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8880,'0'0'1240,"-3"4"-707,0-2-568,1 0 109,0 0-1,0 1 1,-1-1-1,2 1 1,-1-1-1,0 1 0,0 0 1,1-1-1,-1 1 1,1 0-1,0 0 1,-1 4-1,-12 55 259,-18 105-43,23-119-155,-17 104-1,-4 31-86,15-92 53,-25 187 0,-5 46-72,26-184 13,-88 576 18,87-584-39,-26 165 0,8-36-15,27-174 2,-1 88-1,14-20-4,3-99-3,14 65 0,-19-119 1,1 0-1,-1-1 0,0 1 1,1 0-1,-1-1 1,1 1-1,0-1 0,-1 1 1,1-1-1,2 3 1,-2-2-1,0 0 0,0 0 0,1 0 0,-1 0 1,1 0-1,0 0 0,-1 0 0,1-1 0,0 1 0,0-1 1,0 1-1,0-1 0,1 0 0,-1 1 0,0-1 1,0 0-1,1-1 0,-1 1 0,1 0 0,-1-1 1,0 1-1,6-1 0,-8 0-1,1 0-1,-1 0 1,1 0 0,0 0 0,-1 0 0,1-1-1,0 1 1,-1 0 0,1 0 0,-1-1-1,1 1 1,-1 0 0,1-1 0,-1 1 0,1-1-1,-1 1 1,1 0 0,-1-1 0,0 1-1,1-1 1,-1 1 0,1-1 0,-1 0 0,27-33-788,39-66 1,-8 5-6784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1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918 157 11208,'-5'-3'0,"-1"0"0,0 1 0,0 0 0,0 0 0,-8-2 0,-7 6 1,13-1 2,4 0 0,1-1 1,-1 0 0,1 1-1,-1 0 1,1 0 0,-1 0-1,1 0 1,-1 0-1,1 1 1,-4 2 0,-7 3 2,-34 16 13,27-10 49,-86 75 28,67-52-41,-37 44-1,52-53-42,0 3 42,-97 163 20,98-149-19,-82 191 25,86-186-33,-77 209 21,81-206-7,-41 179 32,52-191-18,5-1-38,2 1 1,6 44-1,-7-82-27,-1 1-1,1-1 1,0 1-1,-1-1 1,1 1 0,0-1-1,1 0 1,0 3 0,8 9 10,-1-1 0,1 0 0,1 0 0,1-1 0,17 14 0,-28-25-14,0 0 0,1 0 0,-1 0 0,1 0 0,-1 0 1,1 0-1,0-1 0,-1 1 0,1 0 0,0-1 0,-1 0 0,4 1 1,26 3 30,0-2 1,53-2 0,-79 0-26,-1 0 1,0-1-1,1 0 0,-1 0 1,0 0-1,5-2 1,175-82 108,-178 82-103,0-1-1,0 0 1,-1 0-1,8-6 1,160-167 107,-140 135-51,118-190 27,-144 222-79,-1-1 0,7-17 1,86-234 67,-85 211-36,-7 21-31,9-35 17,8-85 1,-14 41 4,-10 106-41,1-1 0,-1 1 0,-1 0 0,1 0 0,0 0-1,-1 0 1,1 0 0,-1-1 0,0 1 0,0 0 0,0 0 0,-1 1 0,1-1 0,-1 0 0,1 0 0,-1 1 0,0-1-1,0 1 1,0-1 0,-1 1 0,1 0 0,0 0 0,-1 0 0,1 0 0,-1 0 0,0 1 0,0-1 0,0 1 0,1 0-1,-1-1 1,-5 0 0,6 2-2,1 0 0,-1 0 0,1 0 0,-1 0-1,1 0 1,-1 0 0,1 0 0,-1 0 0,1 1 0,-1-1-1,1 0 1,-1 1 0,1-1 0,-1 1 0,1 0 0,0 0-1,-1-1 1,-1 3 0,-16 15 0,18-16 0,-7 10 6,0 11-3,1 0 1,-4 25-1,8-33-1,1 1 0,-1 24 0,2-12-3,-3 78 1,3-98-2,-20 240-7,-17-11 3,30-190-8,-34 173-21,30-133 3,11-86 29,1 1-1,0-1 0,0 0 1,0 0-1,0 1 0,1-1 1,-1 0-1,0 1 0,0-1 1,1 0-1,-1 0 1,1 0-1,-1 1 0,1-1 1,0 0-1,-1 0 0,1 0 1,0 0-1,0 0 0,0 0 1,-1 0-1,1 0 0,0 0 1,0-1-1,0 1 1,1 0-1,-1 0 0,0-1 1,0 1-1,0-1 0,3 1 1,-3 0-1,-1-1 1,1 0 0,-1 0 0,0 0 1,1 0-1,-1 0 0,0 0 0,1 0 0,-1 0 1,1 0-1,-1 0 0,0 0 0,1 0 1,-1 0-1,1 0 0,-1 0 0,0 0 0,1 0 1,-1-1-1,0 1 0,1 0 0,-1 0 1,0 0-1,1-1 0,-1 1 0,1-1 1,17-10-8,1-2 1,-2 0 0,18-18-1,-11 5-17,111-177-11,-108 152-17,96-231-30,-102 225-9,80-222-43,-82 227-11,77-221-229,-83 241 268,-2 4 27,0 1 1,-2-1-1,6-33 1,-29 84-1,6-9 74,-17 46-19,-39 119 5,51-136 8,-33 186 1,41-184 5,1 59-1,4-73 6,5 41 1,-3-57 0,1 1 0,1 0 0,6 16 0,-6-22 0,1 1 0,0-1 0,12 18 0,-12-21 0,0-1 0,0 0 0,0 0 0,1-1 0,9 8 0,-10-9 0,0-1 0,0 0 0,1-1 0,-1 1 0,1-1 0,-1 0 0,9 2 0,0-2 0,-1-1 0,0-1 1,1 0-1,-1-1 0,0 0 1,1-1-1,14-4 0,-4-4 14,18-15-3,41-33 0,-57 32 24,-26 26-35,67-87 39,2-23-26,-42 60 15,119-220 12,-118 215-33,36-83-1,-2-21-3,-17 30 2,-19 54-2,-8 27 4,-32 93-7,-22 66 0,-11 51 0,-8 43 0,-1 50 0,0 61 0,2 42 0,9 17 0,4-3 0,8-21 0,2-36 0,2-45 0,2-48 0,1-49 0,18-134 0,-18 55 0,20-77 0,-2 1 0,1-2 0,-20 30 0,19-36 0,0 0 0,0 0 0,-1-1 0,0 0 0,-1 0 0,0-1 1,-1-1-1,1 1 0,-20 8 0,29-15 0,0-1 1,0 1-1,0-1 0,0 1 1,0-1-1,0 1 0,0-1 1,0 0-1,-1 0 0,1 0 1,0 1-1,0-1 0,0 0 1,0 0-1,0-1 0,-1 1 1,1 0-1,0 0 0,-1-1 1,-14-3 0,0-1 1,1-1-1,-1-1 1,1 0-1,1-1 1,-20-14-1,30 19 2,0 1-1,1-1 0,-1 0 0,1-1 0,-6-6 1,-115-170 17,120 172-15,-1 0 0,1 0 1,-4-14-1,8 22-5,-45-134 25,10-17-15,32 139-5,1 0 0,0 0 0,1-20 0,-1-158 15,18-14-15,-15 187-3,2-1 0,7-29 1,-10 47-3,53-196 6,-34 141-4,51-101-1,-47 114 1,2 1 0,43-53-1,-37 57 0,1 2-1,41-34 1,-27 33-2,1 2 0,2 3 1,67-33-1,-108 60-2,0 0 0,0 0 0,13-3 0,205-40-9,-182 44 0,57 8 4,-70-3 7,37 9 1,-52-7 0,-1 0 0,-1 1 1,1 1-1,-1 0 1,0 1-1,21 14 0,-34-21 1,0 1 0,0-1 0,0 1-1,0-1 1,-1 1 0,1-1 0,0 1-1,-1 0 1,1 0 0,0-1 0,-1 1 0,1 0-1,-1 0 1,1 0 0,-1-1 0,0 1-1,1 0 1,-1 1 0,3 7 3,-2-1-1,1 1 1,-1 0-1,0-1 1,-1 1 0,0 0-1,0 0 1,-1-1-1,-2 12 1,-6 4 63,-71 97 33,59-100 1,12-14-69,-3 4-8,-1 0 0,-1-1 0,0-1 0,0-1 0,0 0 0,-1 0 0,-1-2 0,-20 7 0,-27 5 81,47-15-97,1-1-1,-20 1 1,13-3-398,0-1 0,0-2 0,-39-8 0,-6-4-7443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1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58 202 8520,'6'5'5,"12"16"14,-11-9-14,-4-6-1,0 0 1,1-1-1,0 1 1,0-1 0,0 0-1,0 0 1,7 5-1,6 6 1,-1-8-2,8-9 2,20-11-2,10-7 2,4-4-2,-30 10 15,-1-1 0,0-2 0,47-36 0,-63 43-10,-6 5 5,0 0 0,0-1 0,-1 0 0,0 0 1,4-5-1,-5 5 8,8-8 106,15-27 1,-24 37-73,0 0 0,-1-1 0,1 1 0,0-1 0,-1 1 0,0-1 0,0 0 1,0 0-1,0 1 0,-1-1 0,0 0 0,0 0 0,0 0 0,0-7 0,-1 11-34,0 0 0,1 0-1,-1 0 1,1 0-1,-1 0 1,1 1-1,-1-1 1,1 0 0,-1 0-1,1 0 1,-1 1-1,1-1 1,-1 0-1,1 0 1,-1 1 0,1-1-1,-1 0 1,1 1-1,0-1 1,-1 1 0,1-1-1,-1 1 1,-12 16 96,1 0 1,1 1-1,0 1 0,1 0 1,-9 23-1,-6 11 24,12-30-122,-15 29 78,14-17-53,0 1-1,2 0 1,-9 50 0,18-68-39,-5 62 22,2-7-7,-2 16-15,1-9 0,-1-13-3,1-24-22,-1 0 0,-17 48 0,24-83 2,0-7 12,1 0 0,0 0 0,0 0 0,0 1 0,-1-1 0,1 0 1,-1 0-1,1 0 0,-1 0 0,1 0 0,-1 0 0,0 0 0,0 0 0,1 0 1,-1 0-1,0 0 0,0 0 0,0 0 0,0-1 0,0 1 0,0 0 0,0-1 1,0 1-1,0 0 0,-2 0 0,-1-1-74,-4-2-9,-25-7-188,24 6 199,0 0 1,0 1 0,0 0-1,0 1 1,0-1 0,0 2-1,-1 0 1,-14 1-1,-81 15-674,100-15 646,-3 2-13,4-1 39,-4 3 21,6-4 29,6-1 10,51-5-7,-7-5 26,15-4 1,16-2 0,116-11 32,63 6 345,-253 21-347,18-3 301,0-1 1,25-7-1,-47 10 152,1 2-254,4 2-8,-5-2 129,12-7-141,6-7-1601,4-1-5661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290 554 7088,'-2'-8'13,"-1"0"-1,1 0 1,-1 0 0,0 1 0,-1-1 0,0 1 0,0 0-1,-1 0 1,0 0 0,0 1 0,0-1 0,-1 1 0,0 0-1,0 1 1,-13-9 0,-23-3-1,32 15-16,-1 0 1,1 1-1,-1 0 0,1 1 1,-1 0-1,0 1 0,1 0 1,-1 1-1,1 0 0,-1 0 0,1 1 1,-14 6-1,9 0-140,15-8 141,0-1-1,0 0 1,0 0 0,0 1-1,-1-1 1,1 0-1,0 0 1,0 1 0,0-1-1,0 0 1,0 1-1,0-1 1,0 0 0,0 0-1,0 1 1,0-1 0,0 0-1,0 1 1,0-1-1,0 0 1,1 0 0,-1 1-1,0-1 1,0 0 0,0 1-1,0-1 1,0 0-1,0 0 1,1 0 0,-1 1-1,0-1 1,2 1-9,0 0 0,-1 0 0,1 0 0,0 0 0,0 0 0,0 0 0,0-1 0,-1 1 0,1-1 0,0 1 0,0-1 0,0 0 0,0 0 0,3 0 0,37-1-44,56-10 0,-83 9 58,-12 2 9,0 0 0,1-1 0,-1 1 0,1-1 0,-1 0 0,0 0 0,0 0 0,1-1 0,3-2 0,87-46 176,-84 45-68,-1 0 1,0-1 0,0 0 0,14-13-1,-9 6-37,27-28 71,-28 23 274,-7 8-251,2-4-40,-1-1 0,0 1 0,-1-1 0,0 0 0,5-26 0,-8 26 28,1 4 19,-2-1-1,1 1 1,-2-1 0,1 0-1,-2 0 1,1 0-1,-2 1 1,-2-22 0,3 32-177,0 1 1,0 0 0,0 0 0,0 0 0,-1-1-1,1 1 1,0 0 0,0 0 0,0 0 0,0-1-1,0 1 1,0 0 0,0 0 0,0 0 0,0 0-1,0-1 1,-1 1 0,1 0 0,0 0 0,0 0-1,0 0 1,0 0 0,-1-1 0,1 1 0,0 0-1,0 0 1,0 0 0,0 0 0,-1 0-1,1 0 1,0 0 0,0 0 0,0 0 0,-1 0-1,1 0 1,0 0 0,0 0 0,0 0 0,-1 0-1,1 0 1,0 0 0,0 0 0,0 0 0,-1 0-1,1 0 1,0 0 0,0 0 0,0 0 0,-1 0-1,1 1 1,0-1 0,0 0 29,-4 32 206,2-12-193,-8 42 24,-4 83-10,10-84-57,-5 17-4,-20 105-17,3-9-1,9-60-51,5-19 6,-31 140-204,41-223 250,-5 32-90,7-42 96,-1 0 1,1 1-1,-1-1 1,0 0 0,0 0-1,0 0 1,0 0-1,0 0 1,0 0 0,0 0-1,0-1 1,-1 1-1,1 0 1,-1-1-1,-2 3 1,3-3-3,0-1 1,-1 0-1,1 1 0,0-1 1,0 0-1,0 0 0,0 0 1,0 0-1,-1 0 1,1 0-1,0 0 0,0 0 1,0 0-1,0-1 0,0 1 1,0 0-1,-1-1 0,1 1 1,0-1-1,0 1 0,-1-2 1,-24-18-111,10 7 51,-80-60-194,80 61 237,6 5-52,1 0 0,-15-15 0,22 18-1,0-3-11,2 6 84,1 0 0,-1 0 0,1 0 0,0 0 1,-1 1-1,1-1 0,0 0 0,0 0 0,-1 0 0,1 1 0,0-1 0,0 0 0,0 1 1,0-1-1,2 0 0,-1 0-6,116-72-94,-103 64 102,3-1-8,0 0-1,28-10 0,-19 9 9,76-26 1,-7 9 4,-14 10 0,-72 16 0,14-2 9,-1 1 1,25-1-1,-38 4-2,-1 1-1,1 0 1,0 0 0,-1 1 0,1 0 0,-1 1-1,0 0 1,14 6 0,-14-5 57,0 1 0,0 0 0,-1 0 0,1 1 0,-2 0 0,15 13 0,-21-17 103,4 0-11,2 0 96,-4-14-3,-3-88-105,12-52-1445,-3 65-5399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0 5920,'-25'3'0,"-26"4"0,-25 7 0,-19 9 0,-6 11 0,3 11 0,77-34 0,-6 3 11,1 1-1,0 1 0,-31 26 0,38-26 27,-21 23-1,39-37-23,0 0-1,0 0 1,0-1-1,0 1 0,1 0 1,-1 0-1,1 0 1,-1 0-1,1 0 0,0 0 1,-1 0-1,1 0 1,0 0-1,1 0 0,-1 0 1,0 0-1,1 0 1,-1 0-1,1 0 0,-1 0 1,1 0-1,0 0 1,0 0-1,0 0 0,2 2 1,-3-2 12,9 7 209,-2-3-127,-1 0-62,1-1 1,-1 0-1,1 0 0,0-1 1,1 0-1,-1 0 1,1-1-1,0 0 1,13 4-1,122 27 284,-30-14 98,-83-15-393,45 11 200,-53-11-123,-4-2-32,0 1-1,-1 1 1,1 1-1,18 9 1,21 15 249,-56-30-307,0 1 0,0 0 0,0-1 0,0 1 0,0 0 0,0-1 0,0 1 1,0 0-1,0 0 0,0 0 0,0 0 0,-1 0 0,1 0 0,0 0 0,-1 0 0,1 0 0,0 0 0,-1 0 0,0 1 0,1-1 0,-1 0 0,0 0 0,1 0 0,-1 1 1,0-1-1,0 0 0,0 2 0,-1-1 11,0 0 0,1 0 1,-1 0-1,0 0 0,-1 0 0,1 0 1,0-1-1,0 1 0,-1 0 1,1-1-1,-1 1 0,0-1 0,-3 3 1,-3 2 51,-1 0 1,-1-1 0,1 0 0,-18 6-1,17-7-56,-42 7 143,-127 12 186,162-21-345,-27-4 18,10-2-10,3-3-16,30 7 4,0-1 0,0 1 0,0 0 1,0-1-1,-1 1 0,1-1 1,0 1-1,0-1 0,0 1 0,0-1 1,0 0-1,0 1 0,0-1 0,0 0 1,0 0-1,1 0 0,-1 0 0,0 0 1,1 0-1,-1 0 0,0 0 0,1 0 1,-1 0-1,1 0 0,-1 0 1,1 0-1,0 0 0,-1-1 0,1 1 1,0 0-1,0 0 0,0 0 0,0-2 1,1-2-218,0 1 0,1 0 1,0 0-1,-1 0 1,1 0-1,1 0 0,3-5 1,10-17-6292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7264,'-13'92'-7,"-6"94"20,14-109 46,5 151 245,1-119-80,-9 187 728,8-133-293,2-145-632,-1 24 150,-7 17 8,6-58-176,-1-1 1,1 1-1,0 0 0,0 0 0,-1 0 0,1 0 1,0 0-1,-1-1 0,1 1 0,-1 0 1,1 0-1,-1-1 0,1 1 0,-1 0 1,0-1-1,1 1 0,-2 0 0,2-1-7,0 0 0,-1 1 1,1-1-1,0 0 0,0 0 0,-1 0 0,1 0 0,0 0 0,-1 0 0,1 0 0,0 0 0,-1 0 0,1 0 0,0 0 0,0 0 0,-1 0 0,1 0 0,0 0 0,-1-1 0,1 1 0,0 0 0,0 0 0,-1 0 1,1 0-1,0 0 0,0-1 0,-1 1 0,1 0 0,0 0 0,0 0 0,0-1 0,-1 1 0,1 0 0,0 0 0,0-1 0,0 1 0,0 0 0,0-1 0,-1 1 0,1 0 0,0 0 0,0-1 0,0 1 1,0 0-1,0-1 0,0 1 0,-14-70-1125,7 23-4850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4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7448,'46'20'0,"35"15"0,18 7 0,6-4 0,4-9 0,-74-23 0,43 2 0,-22-8-4,102-14 1,-152 13-3,0 0-1,0 0 1,-1 0 0,11-5-1,43-17-431,89-51 0,-41 12-3775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4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26 206 5656,'0'0'4273,"-3"-5"-4074,-19-46 321,22 48-495,0 0 0,0 1 0,0-1 0,1 1 0,-1-1 0,1 0 0,0 1-1,0-1 1,0 1 0,0 0 0,0-1 0,0 1 0,3-4 0,-2 4 2,1-4 0,1 0-1,0 1 1,0-1 0,0 1 0,1 0 0,0 0 0,0 1 0,0 0 0,7-5 0,-4 3-7,-2 1 4,1 0 0,-1 1 1,1-1-1,0 2 0,0-1 0,1 1 0,8-3 1,-5 2-14,-9 3-5,1-1 0,0 1 0,1 0 0,-1 0 0,0 0 1,0 0-1,0 1 0,0-1 0,1 1 0,-1 0 0,5 0 0,10 1 11,-17-1-9,0 0-8,-1 1 1,0-1-1,0 1 1,0-1-1,0 0 1,0 1-1,0-1 1,0 1 0,0-1-1,0 1 1,0-1-1,0 1 1,-1-1-1,1 1 1,0-1-1,0 1 1,0-1 0,-1 1-1,1-1 1,0 0-1,0 1 1,-1-1-1,1 0 1,0 1-1,-1-1 1,1 0-1,0 1 1,-1-1 0,-11 11 5,4-4-1,2-2 4,0 0-1,-1 0 1,1-1-1,-1 1 1,0-1-1,0-1 1,0 1-1,-13 3 1,18-7 91,1 2-23,-6 5 12,5-5 115,0-2-105,-4 1 1,5-1 83,0 0-175,0 1 0,0-1 1,1 0-1,-1 0 1,0 1-1,0-1 1,1 1-1,-1-1 0,0 1 1,0-1-1,1 1 1,-1-1-1,1 1 1,-1-1-1,1 1 0,-1 0 1,1-1-1,-1 1 1,1 0-1,-1 0 1,0 1-1,-10 23 59,3-5-26,4-11-23,0 1 0,1 0 1,-4 19-1,0 0 2,0-19-156,2-11-825,-4 1-7180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4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3144,'0'0'193,"2"4"-27,6 15 89,0 0 1,-2 1-1,0 0 1,3 25-1,10 85 169,-8-28-196,15 142 374,-23-215-571,-1-9 101,9 37 0,-6-37-65,14 67 463,32 84 1,-35-130-64,-15-40 122,-8-16-415,2 4-151,-2-2-10,-13-36 33,-41-166-7,39 123-118,-10-146-434,30 211 475,0-60-259,5-267-430,-3 353 732,0 0 0,1 1 0,-1-1 0,1 0 0,-1 1-1,0-1 1,1 1 0,-1-1 0,1 0 0,-1 1-1,1-1 1,0 1 0,-1 0 0,1-1 0,-1 1-1,1 0 1,0-1 0,-1 1 0,1 0 0,1-1 0,1 0 7,4-2 23,0 0-1,1 1 1,0-1 0,-1 2-1,1-1 1,0 1 0,0 0 0,0 1-1,0 0 1,0 0 0,13 3-1,-9-2-14,8 1 69,-1 1 1,1 0-1,-1 2 1,28 10-1,-30-9-48,4 1 46,-1 2 1,1 0 0,-2 1-1,29 19 1,-34-20-56,7 6 122,7 10-49,27 33 0,-52-55-81,0 1-1,0-1 0,0 1 1,0 0-1,-1 0 1,0 0-1,0 0 0,0 1 1,2 7-1,0 2 10,2-1-8,-4-10-8,-1 1 0,1-1-1,-1 1 1,0-1 0,0 1 0,-1 0 0,1-1 0,-1 1 0,0 0 0,0 7 0,-8 63 197,2-61-59,-9 2-82,0 0 0,-24 18 0,19-22 68,-10 2-57,0-2-1,0-1 1,-33 6 0,61-16-81,-274 60 571,204-50-267,83-6-171,33 7-68,69 13-6,-77-17-25,13 2-6,82 28 0,-55-11-12,-56-18-17,35 20 1,-44-21-2,0 1 0,0 1 0,-1-1 0,0 2 0,-1-1 0,0 1 0,9 14 0,-13-17 0,-1 0 1,0 1-1,0-1 1,-1 1-1,0-1 1,0 1-1,-1 0 1,0 0-1,2 17 1,-3-16-1,-1 7 6,-2-6-5,0-1-1,0 1 1,-1-1 0,-1 0 0,0 1 0,0-1 0,0-1 0,-1 1 0,0-1 0,-1 0-1,-11 13 1,7-12 1,7-5 0,-1-1 0,1 0 0,-1 0 0,0 0 0,0 0 0,-1-1 0,1 0 0,0 0 1,-8 3-1,-108 40 41,26-17 82,12-4-15,54-17-42,-1-1 0,0-2 0,-29 1 0,53-6-42,4 1-27,1 0 1,-1 0 0,0 0 0,1-1-1,-1 1 1,0 0 0,1 0 0,-1-1-1,1 1 1,-1 0 0,0-1 0,1 1-1,-1-1 1,1 1 0,-1-1 0,1 1-1,0-1 1,-1 1 0,1-1 0,-1 1-1,1-1 1,0 0 0,0 1 0,-1-1-1,1 0 1,0 1 0,0-1 0,0 1-1,-1-1 1,1 0 0,0 0 0,0 1-1,0-1 1,0 0 0,0 1 0,1-1-1,-1 0 1,0 1 0,0-1 0,0 0-1,1 0 1,-1-1 0,0-6-2,1 5 0,-1 1 0,0-1 0,1 0 0,-1 1 0,1-1 0,0 1 0,0-1 0,0 1 0,0-1 0,0 1 0,0 0 0,1-1 0,2-2 0,18-29-746,35-38-1,-5 12-6678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4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682 286 10400,'-2'-4'0,"-1"1"0,1-1-1,-1 1 1,0 0 0,0 0 0,0 0 0,0 0 0,0 0 0,-1 1 0,1-1 0,-1 1 0,-4-2 0,-1 0-3,-50-31-31,-1 0 32,9 8 9,-82-30 0,118 51-4,7 3 6,1 0 0,0 1 1,-1 1-1,-7-2 1,-8-1 47,-1 1 1,0 1 0,-36 2-1,49 1-41,7-1-3,1 1-1,-1-1 1,1 1-1,-1 0 1,1 0 0,0 0-1,-1 1 1,-4 2 0,-4 3 30,0 0 0,-20 16 0,23-11 44,3 5-48,1 0 1,-6 32-1,11-30 36,4 3-39,1 0 0,9 22 0,-5-29 32,-5-10-47,0 1-7,1 1-1,0-2 0,1 1 0,-1-1 0,1 1 1,0-1-1,0-1 0,1 1 0,-1-1 0,12 5 1,-3-2 15,1-1 0,0-1 0,1 0 0,-1-1 0,28 4 0,-33-8-21,-6 0-2,0 0 0,0 0 0,0-1 0,0 0 1,1 0-1,5-2 0,4-2 12,-1 0-1,0-1 1,1-1-1,-2 0 1,23-16-1,-26 17-12,-7 3-1,0 1 0,0 0 1,-1-1-1,1 1 0,-1-1 0,1 0 1,2-3-1,29-52 67,-10 16 1,-23 40-31,1 0 4,-1 1-47,0 0 3,-1 1 1,1 0 0,-1-1-1,0 1 1,1 0 0,-1 0-1,1-1 1,-1 1 0,1 0-1,-1 0 1,1-1 0,-1 1 0,1 0-1,-1 0 1,1 0 0,-1 0-1,1 0 1,-1 0 0,1 0-1,-1 0 1,1 0 0,-1 0-1,1 0 1,-1 0 0,1 1-1,-1-1 1,1 0 0,-1 0-1,1 0 1,-1 1 0,1-1-1,-1 0 1,1 0 0,-1 1-1,0-1 1,1 1 0,-1-1 0,1 0-1,-1 1 1,0-1 0,0 1-1,1-1 1,-1 0 0,0 1-1,1 0 1,14 21 14,0 0-1,-2 1 1,15 33-1,1 1-1,5-5-11,-27-44-3,0 0 0,0-1 0,8 8 0,-8-10 0,-1-1 0,1 1 0,-1-1 0,9 3 0,-9-4-1,0-1 1,0 0-1,0-1 1,0 0-1,0 1 1,1-2 0,-1 1-1,1-1 1,-1 0-1,0-1 1,1 1-1,-1-1 1,0 0-1,1-1 1,-1 1 0,0-1-1,10-5 1,-2 1-1,30-17-13,55-40 2,-88 56 6,0 0 0,0-2 1,11-10-1,-3 2 2,46-43 2,-4-1 2,-6 2 1,-37 39 4,0 0 13,0 0 0,16-27 0,-33 45 2,11 0 9,-6 2-12,3 13-10,9 26 4,-1 1-5,4 9-4,3 2-2,4-2 0,-16-31-2,2-1 1,0 0 0,1-1 0,0-1 0,1 0 0,25 17 0,14 2 1,-1-3 0,-8 2 0,-13-2 0,-32-29 0,0-1 0,1 1 0,-1-1 0,0 1 0,0 0 0,1 0 0,-2 0 1,1 0-1,0-1 0,1 5 0,-2-5 0,0 0 0,-1 0 1,1 0-1,0 0 0,0 0 0,-1-1 1,1 1-1,-1 0 0,1 0 0,-1 0 1,1-1-1,-1 1 0,0 0 0,1 0 1,-1-1-1,0 1 0,1 0 0,-1-1 1,0 1-1,0-1 0,0 1 0,1-1 1,-1 0-1,-2 1 0,-19 7 2,20-8-1,-6 3 2,0-1 0,0-1 1,0 0-1,0 0 0,-1 0 0,1-1 0,0 0 0,0-1 0,-12-2 0,9 2 2,1 0 7,-1-1-1,0 0 1,1-1-1,-1 0 0,1 0 1,0-1-1,0 0 1,0-1-1,0 0 1,1-1-1,0 0 0,0 0 1,-14-14-1,21 17-5,0 0 0,-1 0 0,2 0 0,-1 0-1,0 0 1,0 0 0,1 0 0,0-1 0,0 1-1,0-1 1,0 1 0,0-1 0,0-4 0,0 2 0,1 2 0,-1-1 0,1 1 0,0-1 0,0 0 0,0 1-1,1-1 1,0 1 0,0-1 0,0 0 0,0 1 0,1 0 0,0-1-1,2-4 1,-2 4 0,1-1 0,1 0 0,-1 0 0,1 1 1,0-1-1,1 1 0,-1 0 0,1 0 0,0 1 0,0-1 0,0 1 0,7-4 0,-4 2 0,10-5 21,11-1-8,57-15 0,-60 24 16,11 5-8,50 10-1,-64-5 8,-10-1-19,1-1-6,-1 1 1,1 1-1,-1 0 0,-1 1 1,1 1-1,14 12 1,52 61 56,-8-9-27,-63-65-35,1-1 1,0 1-1,1-2 0,0 1 0,0-1 1,11 4-1,-13-6-2,4 2 4,-1-2 0,0 1 0,1-1-1,23 4 1,-21-5-3,-8-2 1,0 0-1,0 0 0,0-1 0,0 0 1,0 0-1,0 0 0,1-1 1,8-2-1,-5 2 2,2-3 23,2-6-5,1 1 1,-2-2 0,1 0-1,-1 0 1,21-26-1,-30 31-7,1-1 0,-1 1 0,-1-1 0,1 0 0,-1 0-1,0 0 1,-1 0 0,0 0 0,0-1 0,-1 1 0,1-1-1,-2 1 1,1-12 0,0 4-4,2-25 125,-5-69 1,1 92-113,1 7 25,0 0 0,-1-1 0,0 1 0,-6-20 0,2 11-14,-12-35 20,8 35 79,-5 2-72,0 0 0,-22-19 0,20 26 51,0 5-77,0 0 1,0 1 0,-23-2-1,22 8 37,-8 7-26,-39 20 1,47-16-2,-19 32-1,27-32-42,2 0-1,-11 28 1,11-24-2,2 1-1,-5 20 1,7-18-1,-2 37 0,5-38-1,0 0 0,4 20 0,-1-23 0,0-1 0,10 27 0,-1-16-1,1 0 1,1 0 0,19 26-1,-14-28-4,101 97 2,-91-100-2,120 57 1,-119-69-9,128 6-9,-154-15 18,1 0-1,0 0 1,0 0-1,-1-1 1,7-1 0,38-11-610,0-2 1,58-28 0,11-8-8427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4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875 965 12280,'-4'-7'33,"0"0"-1,-1 0 1,0 0 0,0 0 0,-12-11 0,8 9-15,6 5 5,0 1-1,0 0 0,-1 0 0,1 0 1,-1 1-1,1-1 0,-1 1 0,-6-3 1,-109-50 198,90 45-113,-119-20 51,121 29-38,13 1-67,0 1-22,-1 0 1,1 0-1,0 1 0,0 1 0,1 1 0,-1 0 1,-23 10-1,-87 45 153,100-44-91,-78 68 30,97-80-111,1 1 1,0 0 0,0 0 0,0 0-1,0 1 1,1 0 0,-5 8 0,0 1 2,-11 21 8,16-24 31,3-8-49,0 0-1,1-1 1,-1 1 0,1 0-1,0-1 1,-1 1 0,1-1 0,1 1-1,-1-1 1,0 1 0,1-1-1,-1 0 1,1 0 0,-1 0 0,3 3-1,2 0 10,-1-1 0,1 0 0,0 1-1,0-2 1,11 6 0,-4-1-7,-9-5-2,0-1 0,0 0 0,0 0-1,0 0 1,0-1 0,0 1-1,1-1 1,7 1 0,96 12 57,-85-15-22,93-27 22,-107 26-51,-1-1 0,0 0 1,0 0-1,-1-1 1,13-7-1,0-1 0,3 2-4,-14 5 3,1 0 1,-1 0-1,0-1 1,12-9 0,78-68 61,-84 65 15,-9 11-52,2-5-4,0 1 1,-1-1-1,-1 0 0,0-1 1,0 0-1,3-13 1,-6 16 37,-1 2 9,0 0-1,1 0 0,0 0 1,6-10-1,-9 16 77,-2 8-23,-15 29 23,4-2-43,-13 57 0,-7 28-10,31-114-98,1 1 0,0-1 0,0 1-1,0 0 1,0-1 0,1 1 0,0 0 0,0-1-1,0 1 1,0 0 0,1-1 0,0 1 0,0-1-1,0 1 1,1-1 0,-1 1 0,1-1 0,0 0-1,2 4 1,5 2 9,49 21 5,-44-28-12,9-5-5,0-1 0,33-8 0,95-38-53,-110 34 27,-3 2-108,167-57-91,-163 55-96,9-4 220,7-3-289,1 2 0,1 2 0,103-16 0,-91 31-12,-63 3 327,1 1 0,-1 0-1,1 0 1,-1 1 0,0 0 0,15 6 0,-24-8 66,0 1 0,1-1 0,-1 0 0,0 1 0,0-1 0,0 0 0,0 1 0,1-1 0,-1 1 0,0-1 0,0 0 0,0 1 0,0-1 0,0 1 0,0-1 0,0 1 0,0-1 0,0 0 0,0 1 0,-1-1 0,1 1 0,0-1 0,0 0 0,0 1 0,0-1 0,-1 0 0,1 1 0,0-1 0,0 0 0,0 1 0,-1-1 0,1 0 0,0 1 0,-1-1 0,1 0 0,0 0 0,-1 1 0,1-1 0,-1 0 0,-4 4-22,0-1 0,0 0 1,0 0-1,-1-1 1,1 1-1,-1-1 0,1 0 1,-1-1-1,-11 2 1,4 0 9,8-2 2,-1-1 1,0 1-1,0-1 1,0 0-1,0-1 0,-6 0 1,-37-5-176,-48-12 1,82 13 174,-25-4-28,13 7 25,-36 1 0,43 5 15,-7 7 8,1 0 1,1 2 0,0 1-1,-45 33 1,53-34 0,11-9 4,1 0-1,0 0 0,0 1 0,0 0 0,0 0 0,1 0 0,-5 7 0,-47 79 62,49-72 0,6-5-48,0 0-1,1 0 1,0 0 0,4 23 0,-4-35-15,0-1 0,0 1 0,1-1 0,-1 0 0,1 1 0,-1-1 0,1 0 1,0 0-1,-1 1 0,1-1 0,1 2 0,14 16 24,1 0 0,22 19 0,-38-36-26,0-1 1,1 0-1,-1 0 0,0 0 1,1 0-1,-1-1 1,1 1-1,-1 0 1,1-1-1,0 1 1,2 0-1,15 3 10,1 0 0,0-2-1,0 0 1,25-1 0,-43-2-8,1 1 1,0 0-1,0-1 0,0 1 1,-1-1-1,1 0 0,0 0 1,4-2-1,42-21 30,59-39-1,-75 38 0,139-126 10,-138 117-24,113-157 6,-123 151-12,81-158 4,-89 159-3,-5 11-1,6-19 19,-2 0-1,9-55 0,-12 32 28,16-88 310,-27 154-256,-6 11-1,-1 1-95,3-4-6,0 0 1,0 0-1,1 1 1,-1-1 0,1 1-1,0-1 1,-1 6 0,-52 128 92,43-103-57,-46 149 20,48-147-41,-18 151 6,27-154-25,7 41 4,-4-62-11,0-1 0,1 1 0,9 21 0,-9-28 0,0 0-1,0 1 1,0-1 0,1-1 0,0 1-1,7 7 1,-8-10-1,1 0 1,-1 0-1,0 0 0,1-1 0,0 1 0,0-1 0,-1 0 0,1 0 0,6 1 1,-3-1-1,-1-1 0,0 1 0,1-2 0,-1 1 0,1-1 0,8 0 0,0-1 0,0-1 0,22-6 0,17-9-3,54-24 0,-106 39 2,34-14-31,149-81-11,-150 78-3,-8 2 18,115-62-71,-121 69 74,28-14-105,59-19 1,-106 42 69,-16 2-60,-161 29-68,158-25 171,0-1 1,1 2-1,0 0 0,0 1 0,1 1 1,-18 12-1,17-11 7,-152 97-90,142-85 75,-83 91-2,92-90 21,6-5 3,3-6 1,1 0 1,1 0-1,-1 1 1,2-1-1,0 1 1,0 1 0,1-1-1,-4 23 1,8-4 1,0-29 0,1 1 0,0-1 0,0 0 0,0 0 0,0 0 0,0 0 0,0 0 0,0-1 0,1 1 0,-1 0 0,1 0 0,-1-1 1,1 1-1,0-1 0,0 0 0,0 1 0,0-1 0,2 1 0,8 0 8,5-4-3,1-1 0,-1-1 0,31-10 0,-20 1 22,127-84 13,-150 94-32,1-1 0,-1 0 0,-1-1 1,7-6-1,131-170 59,-117 139-7,90-160 24,-93 162-23,81-176 30,-81 169-30,96-196 99,-112 228-126,61-119 164,-68 162-105,-9 45-42,-17 109 1,20-138-24,-39 185 16,38-184-17,-16 181 10,24-186-10,0-19-17,1 6-2,0 0 0,2 0-1,1-1 1,8 32 0,-7-42 4,12 28 0,-15-40-10,0 1 0,0-1 0,1 0 0,0 0 0,0 0 0,0 0 0,0 0 0,1 0-1,-1-1 1,1 0 0,0 1 0,4 1 0,2-3 12,12-6-4,32-8 0,-35 3 10,-1-4-13,-1 0 1,0-1 0,23-27-1,-23 18 27,79-128 14,-73 118-8,106-123 17,-102 127-10,114-93 10,-113 103-50,97-54-2,-102 63-18,-13 7 6,-2 0 4,-1 1 0,1 0 0,0 0 0,0 0 0,1 1-1,-1 0 1,0 1 0,0 0 0,1 0 0,-1 1 0,0 0 0,11 3 0,75 31-30,-78-24-6,-2 4 22,-1 0-1,16 24 1,-28-38 12,0 1 0,0-1 1,-1 0-1,1 1 0,-1-1 1,1 1-1,-1 0 0,1-1 0,-1 1 1,1 2-1,2 32-30,-1 66-1,-3-78-19,-8 41-1,4-38 41,2-7 4,-15 68-69,9-49 44,-24 106-139,33-139 130,0 2-2,0-8 47,0 0-1,0 1 0,0-1 1,0 0-1,0 0 1,0 0-1,0 0 1,0 0-1,0 0 0,0 0 1,0 0-1,0 1 1,0-1-1,0 0 0,1 0 1,-1 0-1,0 0 1,0 0-1,0 0 0,0 0 1,0 0-1,0 0 1,0 0-1,0 0 1,0 0-1,0 1 0,1-1 1,-1 0-1,0 0 1,0 0-1,0 0 0,0 0 1,0 0-1,0 0 1,0 0-1,1 0 0,-1 0 1,0 0-1,0 0 1,0 0-1,0 0 1,0 0-1,0 0 0,0 0 1,1 0-1,-1-1 1,0 1-1,0 0 0,0 0 1,0 0-1,0 0 1,0 0-1,0 0 1,0 0-1,0 0 0,0 0 1,1 0-1,-1-1 1,10-1-7,1-1 0,-1 0 0,1-1 0,14-8 0,-18 9 3,15-11-28,15-18 13,51-57-1,-63 58-5,114-165-87,-31 40 8,-33 58-123,-13 9 38,3-7-91,-65 96 279,0 0 0,0 0 1,0 0-1,0 0 0,0 0 0,0 0 0,0 0 1,0 1-1,0-1 0,0 0 0,0 0 1,0 0-1,0 0 0,0 0 0,0 0 0,0 0 1,1 0-1,-1 0 0,0 0 0,0 0 0,0 0 1,0 0-1,0 0 0,0 0 0,0 0 0,0 0 1,0 0-1,0 0 0,0 0 0,0 0 1,1 0-1,-1 0 0,0 0 0,0 0 0,0 0 1,0 0-1,0 0 0,0 0 0,0 0 0,0 0 1,0 0-1,0 0 0,0 0 0,1 0 1,-1 0-1,0 0 0,0 0 0,0 0 0,0 0 1,0 0-1,0 0 0,0 0 0,0 0 0,0 0 1,0 0-1,0 0 0,0-1 0,0 1 1,0 0-1,0 0 0,2 3-2,-1 1 0,0-1 0,0 0 0,-1 1 0,1-1 0,-1 1 0,1-1 1,-1 1-1,0-1 0,-1 1 0,1-1 0,-1 1 0,-1 5 0,1 0-1,-4 23-17,-8 31 0,-1-1 3,12-55 16,-2 12-6,0-1-1,2 1 1,0 0 0,0 0 0,3 20 0,-1-36-4,9 0 2,-8-3 10,0 1 0,-1-1-1,1 0 1,-1 1 0,1-1-1,0 0 1,-1 0 0,1 1-1,0-1 1,-1 0 0,1 0-1,0 0 1,-1 0 0,1 0 0,0 0-1,-1 0 1,1 0 0,0 0-1,-1 0 1,1 0 0,0 0-1,-1-1 1,2 1 0,26-8-7,22-14 6,3-3 1,-11 0 0,-33 18 3,0 0 1,-1-1 0,0 0 0,0 0-1,-1-1 1,0 0 0,0 0 0,-1-1-1,0 0 1,8-20 0,-12 25 4,-1 1 0,-1-1 0,1 0 0,0 1 0,-1-1 0,0 1 0,0-1 0,-1 0 0,1 1 0,-1-1 0,0 1 0,-3-9 0,2 6 3,-3-6 49,1 8-51,0 0 1,0 1 0,0-1-1,0 1 1,-1 0-1,0 1 1,0-1 0,-10-5-1,14 9-5,1-1 1,-1 1-1,0 0 0,0 0 0,0-1 0,1 1 0,-1 0 0,0 0 1,0 0-1,1 0 0,-1 0 0,0 0 0,0 0 0,0 0 1,0 0-1,1 0 0,-3 1 0,-13 3 17,-1 2 0,1 0 0,0 0 0,-24 15 0,16-3 33,-92 101 16,113-115-64,-1 0-1,1 0 1,0 0-1,1 0 1,-4 6 0,-81 184 39,73-151-18,-27 154 9,38-162-16,4-4-11,2 1 0,10 44 1,-12-74-9,-1 0 1,1-1 0,-1 1-1,1 0 1,-1-1-1,1 1 1,0-1 0,0 1-1,0-1 1,0 0 0,0 1-1,1 0 1,11 11 5,1 0 0,0-1 0,0-1 0,28 16 0,-40-26-6,0 0 1,0 0 0,0 0 0,0 0 0,1 0 0,-1-1-1,0 1 1,1-1 0,-1 1 0,3-1 0,46 3 12,83-7 1,-91-4 13,189-68 19,-183 55-6,199-117 23,-200 107-16,176-136 21,-183 133-34,182-148 45,-206 168-67,11-8 4,-1-1 0,44-51 0,-15 1 22,-54 70-35,0 1 1,-1-1-1,1 0 1,-1 0-1,0 0 1,0 0-1,0 0 1,0 0-1,-1 0 1,1 0-1,-1 0 1,0 0-1,0-1 1,0 1 0,0 0-1,0 0 1,-1 0-1,1 0 1,-2-4-1,1 4 2,0 1-3,1 0 1,-1 0 0,0 0 0,0 0 0,0 1-1,0-1 1,-1 0 0,1 1 0,0-1 0,-1 1 0,1-1-1,-1 1 1,1-1 0,-1 1 0,0 0 0,0 0-1,1 0 1,-1 0 0,0 0 0,0 0 0,0 1-1,0-1 1,0 1 0,0-1 0,0 1 0,-3 0 0,4-1-2,-9 3 45,-6 6-35,1 1 0,1 1 0,0 0 0,0 1 0,1 0 0,0 1 1,1 0-1,0 1 0,-14 22 0,16-16-4,-4 31 4,12-40-11,0 1 0,1-1 0,0 19 0,3-12 1,-1-1-1,6 18 1,15 43 0,-13-50-2,15 25 0,20 24 0,0-8 0,-10-11 0,-10-11 0,-15-11 0,-8-32-1,-1 0 1,0 0-1,1 0 0,-2 0 1,1 0-1,0-1 1,0 1-1,-1 0 1,0 0-1,1 0 1,-1 0-1,0-1 1,-1 1-1,1 0 1,0-1-1,-1 1 1,1-1-1,-1 0 1,0 1-1,0-1 1,0 0-1,0 0 1,0 0-1,0 0 1,-1-1-1,1 1 0,0 0 1,-1-1-1,0 0 1,1 0-1,-1 1 1,-3-1-1,-1 1-2,0 0 1,0-1-1,0 0 0,0 0 0,0-1 0,0 0 0,0 0 0,0 0 0,0-1 1,0 0-1,0-1 0,-8-2 0,13 4 2,1-1 1,-1 1 0,1 0-1,-1-1 1,1 1-1,0-1 1,-1 0 0,1 0-1,0 1 1,-1-1-1,1 0 1,0 0 0,0 0-1,0 0 1,-1 0-1,1-1 1,0 1 0,1 0-1,-1 0 1,0-1-1,0 1 1,1 0-1,-1-1 1,0 1 0,0-3-1,6-2-5,91-79-9,41-30 12,-107 93-2,50-33 4,24-7 1,1 3 0,-4 5 1,25-20 8,-119 69-5,0 0-1,-1 0 0,1 0 1,-1 0-1,-1-1 0,1 0 1,-1 0-1,7-12 0,-5 9 2,1-5 23,-6 7-23,0 0 0,-1 0 0,0 0 0,0 0 0,0 0 0,-1 0 0,0 0 0,-2-10 0,-4 4 30,-4 1-21,-1 1 1,0 0-1,-17-13 0,11 15 40,-13 2-19,-39-6 0,49 14 0,0 4-18,-1 0 0,-23 12 0,32-9 4,9-4-18,0-1 1,0 1 0,0 0-1,1 1 1,-1-1-1,1 0 1,0 1 0,1-1-1,-3 10 1,4-13-3,-1 0 1,1-1-1,0 1 1,0-1-1,0 1 0,0 0 1,0-1-1,0 1 1,1 0-1,-1-1 0,0 1 1,0-1-1,0 1 1,0-1-1,1 1 0,-1 0 1,0-1-1,1 1 1,9 15 10,0 0 1,25 27 0,-27-35-1,-1 0-1,1 0 1,1-1 0,13 10-1,2 0-2,73 57 30,-79-60-29,140 120 29,-137-115-36,175 181 78,-190-189-54,-6-8-25,1-1 0,-1 0 1,0 1-1,0-1 0,-1 0 1,1 1-1,0-1 0,-1 0 1,1 1-1,-1-1 0,0 0 1,0 0-1,0 0 0,0 0 1,0 0-1,0 0 0,0 0 1,-4 4-1,1-2 3,0-1 0,0 1 0,-1-1 1,1 0-1,-1 0 0,0 0 0,0-1 0,-9 4 0,-1 0 0,9-3-2,0-1 0,0 0 0,0 0 1,-1 0-1,1-1 0,-1 0 1,-7 0-1,-215 10 72,203-11-73,-45-3 8,11-3-4,2-5-4,-3-8-10,61 19 7,0 0 0,0 0 1,-1 0-1,1 0 0,0 0 1,0 0-1,0 0 0,0 0 1,0 0-1,0 0 0,-1 0 1,1 0-1,0 0 0,0 0 1,0 0-1,0 0 0,0 0 1,0 0-1,0-1 0,0 1 1,-1 0-1,1 0 0,0 0 1,0 0-1,0 0 1,0 0-1,0 0 0,0 0 1,0-1-1,0 1 0,0 0 1,0 0-1,0 0 0,0 0 1,0 0-1,0 0 0,0-1 1,0 1-1,0 0 0,0 0 1,0 0-1,0 0 0,0 0 1,0 0-1,0 0 0,0-1 1,0 1-1,0 0 0,0 0 1,0 0-1,0 0 0,0 0 1,0 0-1,0 0 0,0-1 1,1 1-1,-1 0 1,0 0-1,3-7-92,1-1 0,0 1 1,0 0-1,1 0 0,-1 0 1,7-6-1,2-3-1107,29-36-7840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5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11781 9 13088,'21'-4'0,"-7"1"-6,-10 2-19,4 0-12,-7 1 31,-1 1 0,0-1 0,0 1 0,0-1 0,1 0 0,-1 1 1,0-1-1,0 0 0,0 1 0,0-1 0,0 1 0,0-1 0,0 1 1,0-1-1,0 0 0,0 1 0,0-1 0,0 1 0,0-1 0,0 1 1,0-1-1,0 0 0,-1 1 0,1-1 0,0 0 0,0 1 0,-1 0 1,-1 5-32,-1 0 0,-1-1 0,1 1 0,-1-1 0,0 1 0,0-1 1,0 0-1,-1-1 0,0 1 0,0-1 0,0 0 0,0 0 0,-1 0 1,-7 3-1,9-5 28,-5 4-55,-1-1 0,0-1 0,0 1 0,0-2-1,0 1 1,-17 2 0,14-3 24,6-1-11,-1 0 1,0-1 0,0 0-1,0 0 1,0-1-1,1 0 1,-1 0-1,0-1 1,0 0-1,0-1 1,0 1-1,1-1 1,-1-1-1,-13-5 1,21 7 36,-1 1 8,1 0 1,-1 0-1,1 0 0,-1 0 1,1-1-1,-1 1 0,0 0 1,1 0-1,-1-1 1,1 1-1,-1 0 0,1-1 1,-1 1-1,1-1 1,0 1-1,-1-1 0,1 1 1,-1-1-1,1 1 1,0-1-1,0 1 0,-1-1 1,1 1-1,0-2 1,-13-25-1036,12 25 805,14 22-356,10 18 400,13 38 28,-34-73 157,-1 1-1,0-1 1,0 0 0,0 0-1,0 0 1,0 1 0,0-1-1,-1 0 1,0 1 0,1-1-1,-2 5 1,1 4-5,1 0 4,-1-7 1,1-1 0,-1 1 0,-1-1 0,1 1 0,-1 0 0,1-1 0,-3 5 0,-2 10-20,-1-1-1,-1 1 1,0-1-1,-14 23 1,-32 34-84,49-72 107,1 1-1,-1-2 0,1 1 1,-1 0-1,0-1 1,0 1-1,0-1 1,0 0-1,0-1 0,-1 1 1,1-1-1,0 0 1,-1 0-1,1 0 1,-1 0-1,-5-1 0,-4 2 6,11-1 3,0 0-1,0-1 1,0 1 0,-1-1 0,1 0 0,0 0 0,0 0 0,0 0-1,-1-1 1,1 1 0,-4-2 0,-19-4 155,-78-13 256,-50-2-95,115 16 1,-182-19 135,171 20-129,-248-10 117,228 12-183,-339-14 102,314 12-142,-427-18 82,410 17-142,-484-16 62,469 18-102,-535-6 50,526 9-71,-535-4 37,540 4-50,-511 7 26,516-4-66,-512 7 15,510-9-28,-511 9 12,512-6-12,-505 20 10,509-19-24,-469 27 6,478-26-11,-432 25 9,442-22-16,-396 57 8,404-51-8,-347 58 8,363-59-9,-277 51 2,292-54-1,-241 31 8,251-36-8,7 0-1,-163 15 17,45-18 9,158-3-27,-14 0 8,0 1 0,-41 7 0,53-5 6,2-1 9,1-1 0,-1 0 0,1 0-1,-1-1 1,-14 0 0,22 1-22,0-1 0,0 1-1,0 0 1,0 0 0,1-1 0,-1 1-1,0 0 1,0-1 0,1 1 0,-1 0-1,0-1 1,1 1 0,-1 0 0,1-1-1,-1 1 1,1 0 0,5 3 9,1 0-1,-1 0 1,0-1 0,1 0-1,0 0 1,0-1 0,0 1 0,0-1-1,0-1 1,15 2 0,-8-1-6,15 4 34,0-2 0,53 1-1,-59-5-28,13 1 60,202-4 37,-178 2-25,290-14 33,-267 10-40,398-23 33,-372 21-25,486-44 39,-467 38-47,574-64 28,-552 59-47,618-79 34,-612 78-15,637-66 30,-637 70-36,608-36 30,-615 44-23,568-18 35,-578 20-49,517-19 25,-533 20-31,450-6 30,-469 10-31,365 2 22,-385-1-27,307 0 26,-318-1-26,271-4 22,-281 3-42,243-8 45,25-10 2,-234 12-68,18-3 40,-114 10-47,0 0-7,-1 0 0,0-1 0,0 1 0,0 0 1,0 0-1,1 0 0,-1 0 0,0 0 0,0 0 0,0 0 0,0 0 0,0 0 0,0 0 0,1 0 0,-1 0 0,0-1 0,0 1 1,0 0-1,0 0 0,0 0 0,0 0 0,0 0 0,0 0 0,0-1 0,0 1 0,1 0 0,-1 0 0,0 0 0,0 0 0,0-1 1,0 1-1,0 0 0,0 0 0,0 0 0,0 0 0,0 0 0,0-1 0,0 1 0,0 0 0,-1 0 0,1 0 0,0 0 1,0 0-1,0-1 0,0 1 0,0 0 0,0 0 0,0 0 0,0 0 0,0 0 0,0 0 0,-1-1 0,1 1 0,0 0 0,0 0 1,0 0-1,0 0 0,0 0 0,0 0 0,-1 0 0,1 0 0,0 0 0,0 0 0,0 0 0,0 0 0,0 0 0,-1 0 0,1 0 1,0 0-1,-14-6 2,14 6-2,-48-12 3,-25-2 2,-19-1-4,-146-8-9,-4 7-8,186 13-22,-263-12-20,249 12-22,-312-11-41,296 11-5,-378-11-62,365 11 8,-412-19-72,406 18 72,-430-9-66,427 11 101,-452-11-51,445 10 63,-451-8-49,455 10 76,-431 12-41,437-6 55,-400 27-28,410-25 48,-350 29-20,362-28 39,-302 31-18,311-32 38,-283 14-13,290-18 20,12-1 11,-243 13-26,29 8 13,217-19 9,-70 5 4,-8 2 13,-126 11 10,182-17-5,-181 15 206,254-20-197,0 0 1,0 0 0,0 0 0,0 0 0,1 0-1,-1 0 1,0 0 0,0 1 0,0-1 0,0 0-1,0 0 1,0 1 0,1-1 0,-1 1-1,0-1 1,0 1 0,1-1 0,-2 2 0,2-1-6,1 0 1,0 0 0,0 0 0,-1 0-1,1-1 1,0 1 0,0 0-1,0 0 1,0-1 0,0 1 0,0-1-1,0 1 1,0-1 0,0 1 0,1-1-1,-1 0 1,0 0 0,0 1-1,0-1 1,2 0 0,98 24 71,-52-15-32,71 4 0,-83-10-40,6 0 20,219 7 7,-200-8-19,295 5 10,-274-5-10,403 12 9,-375-11-16,512 12 8,-489-12-8,566 6 9,-555-8-3,616 10 3,-605-8-10,594 3 2,-604-6-2,592-4-3,-594 2-23,525-11-29,-543 7-104,529-52-1743,-308 22-6691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5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400 120 4040,'0'0'2273,"-1"-6"-2134,-22-57 138,21 55-237,0 3-24,-2-5-5,3 8-17,4 21-56,1-7 49,-1 0 0,0 0 0,-1 0 0,0 0 0,-1 1 0,0 14 0,-2-23 11,0 1-1,-1 0 0,1 0 1,-1-1-1,0 1 0,0-1 1,0 0-1,0 1 1,-1-1-1,-5 6 0,4-4 1,0-2 2,1 0 0,0 0-1,-1 0 1,0 0-1,0-1 1,0 0-1,0 0 1,-1 0-1,1-1 1,-1 1-1,-5 1 1,3 0 0,-13 7 23,0-1-1,-1 0 1,0-2 0,-1 0-1,-31 6 1,43-13 0,0 0 1,0-1-1,0 0 1,0 0-1,-11-3 0,-34-1 181,54 4-141,-10-4 374,14 4-429,0 0-1,-1 0 1,1 0 0,0 0-1,-1 0 1,1 1 0,0-1-1,-1 1 1,1-1 0,-1 1-1,1 0 1,-1 0 0,1 0-1,-1 1 1,0-1 0,1 0-1,1 3 1,1-1 2,-4-3-9,0 0-1,0 1 1,-1-1 0,1 0-1,0 1 1,0-1 0,-1 1-1,1-1 1,0 1 0,-1-1-1,1 1 1,0-1 0,-1 1-1,1 0 1,-1-1 0,1 1-1,-1 0 1,1-1 0,-1 1-1,0 0 1,1 0 0,-1 0-1,0-1 1,0 1 0,0 0-1,1 0 1,-1 0 0,0 1 0,0 0 0,-2 13 2,2-12 1,-1-1 0,0 0 0,0 0 0,0 1 0,0-1-1,0 0 1,0 0 0,0 0 0,-1 0 0,1-1 0,-1 1 0,-2 3 0,2-4 17,2-1-14,-1 0-1,1 1 1,-1-1 0,1 0-1,0 1 1,-1-1-1,1 0 1,-1 0 0,1 0-1,-1 1 1,1-1-1,0 0 1,-1 0 0,1 0-1,-1 0 1,1 0-1,-1 0 1,1 0 0,-1 0-1,0 0 1,0 0-2,-3-3 10,7-18-7,-1 17-8,-1-26 0,-2 6-16,0 13 1,1 0 0,0 0 0,1 0 0,1-11 0,-2 20-22,4-2-147,-1 0 59,-2 14 270,-1-8-107,2 5 192,16 3 339,6-26-113,-21 14-463,-1 1 29,-1 0 0,1 0 0,0-1 0,-1 1 1,0 0-1,1-1 0,-1 1 0,0-1 0,0 0 1,0 1-1,0-1 0,0 0 0,0 0 0,1-2 0,-1 2-11,0 0 0,1 1 0,-1-1 0,0 1 0,1-1-1,-1 1 1,1 0 0,0 0 0,0-1 0,-1 1 0,1 0 0,2 0-1,11-9 84,1-5 7,-14 14-26,8-8 210,-9 8-274,-1 0-1,1 0 0,-1 0 1,1 0-1,-1 0 0,0 0 1,1 0-1,-1 0 0,0 0 1,0 0-1,0 0 0,1 0 0,-1 0 1,0 0-1,0 0 0,-1 0 1,1 0-1,0-1 0,-1-1 45,-58 3 134,52 0-186,21-15 10,19-13-3,-17 16-6,-5 3-2,0 1 0,1 0 0,0 1 1,0 0-1,1 1 0,0 0 0,0 1 0,21-6 1,7-4-3,-28 11 0,-13 4 0,0 0 0,0 0 0,1 0 0,-1 0 0,0 0 0,1 0 0,-1-1 0,0 1 0,1 1 0,-1-1 0,0 0 0,0 0 0,1 0 0,-1 0 0,0 0 0,1 0 0,-1 0 0,0 0 0,0 0 0,1 0 0,-1 1 0,0-1 0,0 0 0,1 0 0,-1 0 0,0 1 0,0-1 0,0 0 0,1 0 0,-1 1 0,0-1 0,0 0 0,0 0 0,0 1 0,1-1 0,-1 2 0,1 1 0,0-1 0,-1 0 0,1 1 0,-1-1 0,0 1 0,1-1 0,-1 0 0,-1 4 0,-1 2 0,0 0-1,0 1 1,-1-2 0,-1 1 0,1 0 0,-1 0 0,-9 12 0,11-17-1,-10 12-4,8-11-83,0-1 0,0 0 0,0 1 0,0-1 0,-1-1-1,1 1 1,-1-1 0,0 1 0,0-1 0,0-1 0,0 1 0,0-1 0,-9 2 0,-28 1-6072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2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326 259 3056,'-5'-1'9,"-16"-3"30,16 3 1776,6 3-1783,0 1 0,1-1 0,-1 0 0,1 0 0,-1 1 0,1-1 0,0 0 0,0-1 0,0 1 0,0 0 1,0 0-1,0-1 0,4 2 0,-2 0-1,1 0-19,0 0 1,0 0 0,0-1 0,0 1 0,1-1-1,-1 0 1,1-1 0,-1 0 0,1 0-1,0 0 1,7 0 0,115 9 67,29-4 12,-68-6-31,149 1 15,-182-1-9,249-5 37,-239 3 16,284-7 52,-274 8-32,327-9 49,-321 8-81,305-14 43,-316 13-70,246-11 31,-261 13-64,-40 1-34,258 9 91,-44 7-16,-164-12-57,-8 0-24,-44-4-6,39 12 11,-51-12-4,-13 0 6,0 1 0,-19 3 0,14-1-4,0-1 0,-21 0 1,-106-8 28,63-4 34,47 4-62,-79-11 54,-78-13-2,146 23-23,-177-29 18,175 28-38,-75-10 4,-33-4-18,-5 0-2,-1-3-3,-147-17-4,248 36-4,-226-18-9,229 20-17,-226-16-25,226 17-63,-204-9-56,210 12 17,-198 2-68,199 0 22,-205 11-212,232-12 384,-253 0-397,251-2 408,5 1 12,-34-4 1,44 3 10,31 15 12,-12-9-11,32 11 6,67 22 1,-62-23-2,52 9 1,-69-17-7,5 0 6,165 26 2,-155-27-2,72 10-1,30 2-3,10-2 2,13-8-2,12-4 2,8 2-3,2 1-2,-4-1 0,-2 4 0,-2 4 0,-182-14 0,331 40 8,-88-3 32,-81-17 56,-116-13 31,48 15 0,-91-21-108,-1 0 0,0 0-1,1-1 1,-1 1-1,0-1 1,1 0 0,-1 0-1,6-2 1,-3 2-5,1-1 1,-1-1 0,1 1 1,-1-1-1,0-1 0,1 1 1,-1-1-1,0-1 0,6-3 1,-2 2-6,5-5 30,11-13-408,39-43 0,-13 7-3552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0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1 992,'0'0'0,"-8"38"8,7-28-8,-2-1-272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0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17 449 2696,'0'0'121,"4"-14"555,-1 12-635,9-25 838,-10 24-740,4 0-14,-3 1-9,4-3-1,-5 4-14,0-2-71,0 0 0,0-1-1,1 2 1,-1-1 0,1 0-1,0 0 1,0 1 0,0 0-1,0-1 1,0 1 0,7-3-1,40-14 152,9 2 1,132-26 300,-100 26-267,151-30 357,-136 32-336,-96 14-221,38-6 199,0-2 0,0-3 0,88-32 0,-132 42-193,50-24 225,-47 22-207,-1 1-1,1-1 0,-1 0 1,-1-1-1,1 1 0,8-10 1,-12 10 41,1-3 8,-3 4-32,-2-5-15,-2 2-26,-22-8-9,-22 2-4,14 9-24,0 1 0,0 1 0,0 2 1,0 1-1,-53 12 0,62-10-57,-1 1-1,1 2 1,1 0-1,-47 21 1,70-27 76,-34 14-265,0 1 0,-57 38 0,83-48 213,0 0 1,1 1-1,0 1 0,1-1 1,-1 1-1,-7 12 0,11-14 46,0 0-1,1 0 1,0 0-1,0 1 1,1-1 0,0 1-1,0 0 1,0 0-1,1 0 1,0-1 0,0 15-1,3 18 9,8 80 9,11 98 94,-12-132 4,-8 99 311,-1-122-84,1-53-284,-1-1 1,0 1-1,0 0 0,0-1 1,-1 1-1,-1-1 1,1 0-1,-2 1 0,1-1 1,-6 12-1,5-14-24,-1 0-1,1 0 0,-2 0 1,1 0-1,-1-1 1,0 1-1,0-1 1,0 0-1,-1-1 1,1 0-1,-1 1 1,0-2-1,-1 1 1,1-1-1,-1 0 1,1 0-1,-1-1 0,0 1 1,-12 1-1,4-1-14,2 0-4,0-1-1,-24 1 0,6-1-16,-1-1-1,1-2 1,0 0 0,-56-12 0,80 12-6,1-1 1,0 0-1,0 0 1,0 0-1,1-1 1,-1 0-1,1 0 1,-1 0-1,1-1 1,-8-7-1,-2-9-3,11 10-26,4 3 35,0-1 1,0 0-1,1 0 1,0 0 0,3-12-1,4 8-21,9-4 20,1 1-1,26-17 1,-21 20-7,125-35-1,-32 25-7,-9 0 10,42-3 6,-118 22 5,36 3-13,103 14 0,-149-11 17,-14-3-2,-1 2 1,1-1 0,-1 1-1,1 0 1,-1 0-1,11 5 1,-3 0-7,0 1 0,-1 0 1,0 1-1,0 1 0,-1 0 0,21 22 1,-25-23 5,-6-7 1,0 1-1,0-1 1,0 1 0,0 0 0,-1 0 0,1 0-1,-1 0 1,0 0 0,2 4 0,2 11-13,-1-1 1,0 1-1,-1 0 0,-1 0 1,0 0-1,-2 21 0,-1-34 8,0 1-1,0-1 0,-1 0 0,0 0 1,0 0-1,0 0 0,0 0 0,-1 0 0,0 0 1,0-1-1,0 1 0,-8 6 0,9-8 3,1-1-20,-1-1-29,-6 4 39,8-5 16,-1 0 0,1 0 0,0 0-1,0 0 1,0 0 0,0 0 0,0 0 0,0 0 0,0 1-1,-1-1 1,1 0 0,0 0 0,0 0 0,0 0 0,0 0-1,0 0 1,0 0 0,-1 0 0,1 0 0,0 0 0,0 0 0,0-1-1,0 1 1,0 0 0,0 0 0,-1 0 0,1 0 0,0 0-1,0 0 1,0 0 0,0 0 0,0 0 0,0 0 0,0 0-1,0 0 1,-1 0 0,1-1 0,0 1 0,0 0 0,0 0-1,0 0 1,0 0 0,0 0 0,0 0 0,0 0 0,0-1-1,0 1 1,0 0 0,-12-17-1,10 14 1,1 0 0,0 0 0,0 0 0,0-1 0,0 1 0,0-6 0,0 1 3,1 0 0,1 0 0,0-1 0,0 1 0,0 0 0,1 0 0,0 0 0,0 0 0,6-12 1,0 4 11,0 0 1,17-24-1,-20 34-1,0 0 1,0 0-1,0 1 0,1 0 1,-1 0-1,1 1 0,0 0 1,1 0-1,-1 0 0,8-3 1,-5 2 3,-2 2 5,0 0 1,1 0-1,-1 0 1,1 1-1,0 0 1,-1 0-1,1 1 0,0 0 1,10 1-1,-6-1 0,5 0 39,0 0 0,1 2 0,18 2 0,-23-2-38,-5 0 5,-1 0 0,1 1 0,-1-1-1,0 2 1,0-1 0,0 1-1,0 0 1,12 7 0,-12-6-8,0 0 7,-1 1-1,1-1 0,-1 1 1,0 0-1,-1 0 1,0 1-1,1-1 0,4 8 1,-3-3-7,-4-7-5,0 1-1,0 0 0,0 0 0,-1 0 1,0 1-1,0-1 0,0 1 1,0-1-1,-1 1 0,1-1 0,-1 1 1,0 0-1,0 5 0,-1-5-6,2 10-38,-1-12 221,-3 43-1384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0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1 8344,'-1'3'1,"-1"0"0,1 0 0,-1 0 0,0 0 0,0 0 0,0 0 0,-1-1 0,1 1 0,-1-1 0,1 1 0,-1-1 0,0 0 0,0 0 0,0 0 0,-6 2 0,4-1 0,0 1 1,0-1 0,-1 0 0,1-1 0,-1 1 0,-7 1 0,-3 2-1,-46 16 1,19-7 8,1 2-1,-67 37 1,96-46-4,6-3 13,0-1 1,1 1 0,-11 11-1,-39 43 89,52-54-89,0 0 1,1 0-1,-1 1 0,2-1 1,-1 1-1,0 0 1,1 0-1,0 0 0,1 0 1,-1 0-1,1 0 0,0 7 1,0-7-1,0 0 9,1 1 1,0-1-1,0 0 1,1 1-1,0-1 1,0 0-1,0 0 1,1 0-1,0 0 1,3 9-1,-1-7-3,3 7 89,7 2-63,0 0 1,22 18-1,-18-23 43,20 3-32,46 12 1,-55-23 5,48-5 4,-57-1-67,-1-1 1,36-10-1,-14-2-387,0-1 1,65-38-1,-16 4-5378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0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0 7176,'-3'1'16,"-10"4"-3,-9 12-10,-65 59-5,-79 69-35,139-118-32,1 2-1,-44 61 1,69-89 65,1 0-1,-1 0 1,1 0-1,0-1 1,-1 1-1,1 0 0,0 0 1,0 0-1,0 0 1,0 0-1,0 0 1,0 0-1,0 0 1,0 0-1,0 0 1,0 0-1,0 0 1,1-1-1,-1 1 1,0 0-1,1 0 1,-1 0-1,0 0 1,1 0-1,-1-1 1,1 1-1,-1 0 1,1 0-1,0-1 0,-1 1 1,1 0-1,0-1 1,0 1-1,-1-1 1,1 1-1,0-1 1,0 1-1,0-1 1,-1 0-1,1 1 1,0-1-1,0 0 1,0 1-1,0-1 1,1 0-1,10-1-6,0-1 0,0 0-1,-1 0 1,1-1 0,15-7-1,49-22-1,-73 31 14,6-4 3,1 1-1,-1-1 1,-1-1 0,1 0-1,13-12 1,-12 10 15,-8 6 0,0 0-1,0 0 1,0-1-1,0 1 1,-1-1-1,1 1 1,-1-1-1,1 1 1,-1-1-1,0 0 1,0 0-1,0 1 1,0-1-1,-1 0 1,1 0-1,0-4 1,-1 3 21,0 1 6,0 0 0,0 0 0,0 0-1,0-1 1,-1 1 0,1 0 0,-1 0 0,0 0 0,0 0 0,0 0-1,0 1 1,-1-1 0,1 0 0,-4-4 0,3 3 22,-6-5 339,-16-8 17,0 0 0,-53-25 0,70 39-351,0 0 0,1 1 0,-1-1 1,0 1-1,0 1 0,0 0 0,-1 0 0,1 0 1,0 1-1,-12 0 0,14 2 75,-1 1 19,7-3-158,-1 1 0,1 0 0,-1-1 0,1 1 1,-1-1-1,1 1 0,-1-1 0,1 1 0,-1-1 1,1 1-1,0-1 0,-1 1 0,1-1 0,0 0 1,0 1-1,-1-1 0,1 0 0,0 0 0,1 1 1,5 1 1,-2-1-3,-1 0 0,1 0-1,0-1 1,0 1 0,-1-1-1,9-1 1,43 0 37,23-3-34,-35 2-5,0-2-12,0 3 1,86 7-1,-126-6 6,-1 1-1,0-1 1,0 1-1,1 0 1,-1 0-1,0 0 1,0 0-1,0 1 1,0-1-1,0 1 0,3 2 1,5 4 0,30 19 0,1 6 0,-2 2 0,-25-22 3,-1 1 0,0 1 0,-1 0 0,-1 0 0,-1 1 0,13 23 0,-17-26-1,-5-9 0,0-1 0,0 1-1,0 0 1,-1-1-1,1 1 1,-1 0 0,0 0-1,0 0 1,-1 0-1,1 5 1,1 11 16,-1 0 1,-1-1-1,-1 1 1,-1 0-1,-6 31 1,7-49 21,-7-1-10,6-1-24,0 0 0,0 0 1,0 0-1,0 0 0,0-1 0,0 1 1,0 0-1,0-1 0,-1 0 0,2 1 1,-1-1-1,0 0 0,0 0 0,0 0 1,0 0-1,0 0 0,-2-3 0,-7-2 3,7 3-1,0 0 0,0 0 1,1 0-1,-1 0 0,0-1 0,1 1 1,-4-6-1,-3-2 30,1 0 1,0-1-1,1 0 0,0-1 0,1 1 1,-9-23-1,13 26-21,2 6-8,0 1 1,0-1-1,1 1 0,-1-1 1,1 0-1,0 1 0,-1-1 1,1 0-1,1 0 1,-1 1-1,0-1 0,2-4 1,2-12 37,2 0 0,8-19 0,-5 24 60,-3 9-86,-1-1 0,1 1 0,1 0 0,-1 0 0,1 1 0,0 0 0,0 0 0,0 0 0,0 1 0,1 0 0,-1 1 0,16-4 0,116-20 151,-109 24-65,14 4-37,51 10 1,-70-5-4,89 49 18,-95-42-57,-5 3-18,-1 0 0,-1 1 0,13 22 0,-19-19-3,0 36-1,-6-40-5,-1 0-1,-2 18 1,0-21-1,1 0 0,-7 16 0,7-24 0,0 0 0,-1 0 0,0 0 0,-5 7 0,6-10-1,0 0 1,-1-1 0,1 1 0,0 0 0,-1-1 0,0 0 0,0 0 0,1 0 0,-1 0-1,0 0 1,-5 2 0,1-5-5,3-3 5,-1-1-1,1 1 1,0-1 0,0 0 0,0 0-1,0 0 1,-3-8 0,5 10-1,-6-14-4,-13-80 2,21 76-3,5 0 2,1-1 0,16-38 1,-10 41-9,12-6 6,40-33 0,-42 45-6,106-36-1,-101 42-6,1 5 11,0 0 0,40 4 0,-66-2 5,0 0 0,0 1-1,0-1 1,0 0 0,-1 1 0,1 0 0,0-1-1,0 1 1,2 1 0,17 10-11,0 1 0,24 21-1,-43-33 11,-1 1-1,1-1 1,-1 0-1,0 1 1,0-1-1,0 1 1,0-1-1,0 1 0,2 3 1,10 24-26,18 61 0,-27-61-22,0 135-19,-9-60-55,2-32 26,5-23-11,-1-45-1,2-11 4,2 0 88,10-27-189,34-96-1355,-17 49-5216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0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87 6552,'37'-31'1,"24"-11"15,-50 39 31,-6 4-38,1 0-1,-1 0 1,0 0 0,0 0 0,0 1 0,0-1-1,0 1 1,0 1 0,4 2 0,-8-4 1,0-1 0,0 1 0,-1-1 0,1 1 0,0-1 0,-1 1 0,1 0 0,-1-1 1,1 1-1,-1 0 0,1 0 0,-1-1 0,1 1 0,-1 0 0,1 1 0,12 29 116,14 50 0,-21-49 141,12 167 123,-17-155-35,-6 290 853,3-305-1151,-7 53 286,-1 17 37,11-97-354,-1 0 1,0 0-1,0 0 1,-1-1-1,1 1 0,0 0 1,-1 0-1,1 0 1,-1-1-1,1 1 0,-1 0 1,0-1-1,1 1 1,-1 0-1,0-1 0,0 1 1,-1-1-1,1 0 1,-2 2-1,3-2-9,0-1-13,0 0-1,-1 0 1,1 0-1,0 0 1,0 1-1,0-1 1,0 0-1,0 0 1,0 0-1,0 0 1,-1 0-1,1 0 1,0 0-1,0 0 0,0 0 1,0 0-1,0 0 1,0 0-1,0 0 1,-1 0-1,1 0 1,0 0-1,0 0 1,0 0-1,0 0 1,0 0-1,0 0 1,-1 0-1,1 0 1,0 0-1,0 0 1,0-1-1,0 1 1,0 0-1,0 0 0,0 0 1,0 0-1,0 0 1,-1 0-1,1 0 1,0 0-1,0 0 1,0-1-1,0 1 1,0 0-1,0 0 1,0 0-1,0 0 1,0 0-1,0 0 1,0 0-1,0-1 1,0 1-1,0 0 1,0 0-1,-7-8 50,-1-1 1,2 0-1,0 0 1,0-1-1,0 1 0,-6-18 1,4 11 68,-58-123 187,53 110-75,-37-130 95,44 125-81,-3-147 99,9 176-311,0 1 1,0-1 0,1 0-1,-1 1 1,3-8 0,9-26 63,1 2 1,21-43 0,-32 76-73,0 0 0,0-1 0,0 1-1,0 0 1,0 0 0,4-2 0,25-26 111,44-31 1,-52 48 60,86-30 58,-90 41-163,-2 4-63,0 1-1,0 1 1,17 5 0,-19 0 8,-3 3-24,-1 1 0,19 25 1,-25-21-10,1 32-1,-6-30-5,-3 35 0,1-38-2,0 0 0,-1 0 0,0 0 0,-2 0 0,1 0 0,-2-1 0,0 1 0,-12 19 1,18-34 0,-34 54-16,30-48 9,0 0-1,-1-1 0,1 0 0,-1 0 0,0 0 1,-1-1-1,1 1 0,-9 4 0,14-9 7,0 0 0,-1 1-1,1-1 1,0 0 0,0 0 0,0 0-1,0 0 1,0 0 0,0 0 0,0 0-1,-1 0 1,1 0 0,0 0 0,0 0-1,0 0 1,0 0 0,0 0 0,0 0-1,0 0 1,-1 0 0,1 0 0,0 0-1,0 0 1,0 0 0,0 0 0,0 0-1,0 0 1,-1 0 0,1 0 0,0 0-1,0 0 1,0-1 0,0 1-1,0 0 1,0 0 0,0 0 0,0 0-1,0 0 1,-1 0 0,1 0 0,0 0-1,0 0 1,0-1 0,0 1 0,0 0-1,0 0 1,0 0 0,0 0 0,0 0-1,0 0 1,0-1 0,-3-5-12,0-1-1,0 1 1,0-1 0,1 0 0,-3-14-1,4 14 3,-1-15-74,6-13-512,1 0 1,15-52 0,7-6-7864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0 596 8520,'8'0'9,"0"1"1,0 0 0,0 1 0,0 0-1,0 0 1,0 1 0,-1 0 0,1 0-1,-1 1 1,0 0 0,0 0 0,9 7-1,-5 2 145,-4 3-98,0 0 0,-1 0 0,8 33 0,-9-19 86,0 0 0,-1 55 1,0 11 86,-3-69-143,0 2-16,1 1 1,2-1-1,11 47 1,-6-50 19,18 42 1,-17-56 17,-4-8-91,-1-1-1,1 0 1,0 0 0,-1-1 0,1 0-1,0 0 1,1 0 0,8 1 0,-1-5 64,76-40 35,-69 28-48,88-81 31,-88 72-38,-10 10-26,12-15 39,0-2-1,24-42 1,52-106 729,-97 174-311,9 30 6,-8-9-465,9 30 181,28 57 7,-29-87-146,-5-9-61,1-2 0,0 1 0,1-1 0,0 0-1,0 0 1,14 7 0,-21-13-13,0 1 0,-1-1 0,1 0 0,0 1-1,0-1 1,0 0 0,-1 0 0,1 0 0,0 0-1,0 1 1,0-1 0,-1 0 0,1 0 0,0-1-1,0 1 1,0 0 0,1 0 0,5-2 3,1 0-1,-1 0 1,1 0 0,6-4 0,-2 0-3,-1 0 0,0-1 0,15-14 0,103-105-3,-105 97-3,85-127 1,-91 122-9,42-159-5,-54 151 13,2-60 4,-10-5 1,-9 18 0,-5 24 0,0 20 0,15 43 0,0-1 0,0 1 0,0-1 0,0 1 0,-1-1 0,1 1 1,-1 0-1,-2-3 0,3 4 0,0 0 0,0 1 1,0-1-1,0 1 0,0-1 1,0 1-1,0 0 0,-1-1 0,1 1 1,0 0-1,0 0 0,0-1 0,0 1 1,0 0-1,0 0 0,-1 0 0,1 1 1,0-1-1,-2 0 0,0 1 1,0 0-1,0 0 0,-1 1 0,1-1 1,0 1-1,0 0 0,0-1 0,0 1 1,-2 3-1,0-1 1,0 1-1,1-1 1,0 1 0,0 0 0,1 1-1,-7 10 1,4-3 0,0 1-1,1 0 0,-5 22 1,-8 76-1,7 28 0,7 10 0,8-10 0,5-12 0,0-11 0,-1-19 0,-4-27 0,1 0-8,-8-78 1,-2-2 4,3 5-7,-1-1 0,1 1 0,0-1 0,1 0 0,-1 0 0,0-6 0,-26-105-101,25 103 7,-4-22-106,-1 0 0,-2 1 0,-15-34 0,-28-51-911,53 117 1082,0 0 4,1-4 30,7 25 17,-7-18-7,0 1 2,0 1 0,0-1 0,0 0 1,0 0-1,0 0 0,1-1 0,-1 1 0,1 0 0,-1 0 0,1-1 0,0 1 0,-1-1 0,4 2 0,4 5 8,1 2-2,-6-6 4,-1-1-1,1 1 1,0-1 0,0 0 0,1 0-1,-1 0 1,1-1 0,5 3 0,109 47 165,-92-45-27,25 3 28,0-4 0,69 2 0,-98-9-155,-12 1 17,1 0 1,-1-1-1,18-4 1,48-12 134,75-14 336,-72 23 48,-76 7-423,3-2 31,4-1-49,5-3 42,0-1 1,16-9 0,-28 15-147,0-1 0,0 0 0,0-1 0,0 1 0,0-1 0,0 0 1,-1 0-1,0 0 0,0 0 0,0 0 0,4-8 0,-6 7-14,0 1 0,1 0 0,-1-1-1,-1 1 1,1-1 0,-1 1 0,0-1 0,0 1 0,0-1-1,0 1 1,-1-1 0,0 1 0,1 0 0,-2-1 0,1 1-1,-1 0 1,1 0 0,-1 0 0,0 0 0,-3-4-1,-2-4 1,-1 2 0,0-1-1,-1 1 1,-13-12-1,5 9 10,0 6-11,-1-1 1,0 2 0,0 1-1,-23-5 1,15 10 10,-103 30 4,106-19-4,-26 24-1,36-24-12,-23 24 1,26-22-3,0 1 1,0 0 0,2 0-1,-9 18 1,13-16-6,4 1 3,1 0 0,1 0 0,6 23 0,1-21-16,2-3 14,2-2 0,-1 1 0,2-2 1,17 15-1,-29-27 2,0 1-1,0-1 1,0 0 0,0 1-1,0-1 1,0 0 0,0-1-1,0 1 1,3 1 0,22 3-9,0 0 1,0-1 0,41-1-1,-34-7-13,126-40-4,-131 31 9,16-16 6,39-34 1,-61 40 1,72-104 1,-79 99 5,95-231-10,-79 188 16,1 15 0,-2 16 0,-5 16 0,-24 23 0,-1 1 0,0-1 0,0 0 0,1 1 0,-1-1 0,1 1 0,-1-1 0,0 1 0,1 0 0,-1 0 0,1-1 0,-1 1 0,2 0 0,17 7 0,-18-5 0,0-1 0,0 1 0,0-1 0,0 1 0,-1 0 0,1 0 0,0 0 0,1 3 0,0-1 0,-1 0 0,0 0 0,0 1 0,-1-1 0,1 1 0,0 5 0,0 3 0,0 0 0,0 18 0,-3-2-1,-1-1 1,-2 0 0,-7 27-1,2-27-4,7-22 4,-11 27-5,-1 0 1,-30 49 0,31-61 3,-5 7-13,1 0 1,2 1-1,-21 53 1,35-75 10,0-1 1,0 0-1,0 0 0,1 1 1,-1-1-1,2 0 1,-1 1-1,1-1 1,2 12-1,-1-11 2,-2-6 2,0-1 0,0 1-1,0-1 1,0 1 0,0 0-1,1-1 1,-1 1 0,0-1-1,0 1 1,1-1 0,-1 1-1,0-1 1,1 1 0,-1-1-1,0 1 1,1-1 0,-1 1-1,1-1 1,0 1 0,8 6-3,0 0 1,1-1-1,0 0 1,21 8 0,-12-10-17,3-4-429,-1 0 0,0-2 0,40-9 0,11-5-8425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16 205 7624,'-1'0'32,"0"0"0,1 0 0,-1 0 0,0 0 1,0 0-1,0 0 0,1 1 0,-1-1 0,0 0 0,0 0 0,0 1 1,1-1-1,-1 1 0,0-1 0,1 0 0,-1 1 0,0-1 0,1 1 1,-2 0-1,3 0 10,0-1 1,0 0-1,0 1 0,0-1 1,0 0-1,0 0 1,0 0-1,0 0 0,0 0 1,0 0-1,0 0 1,0 0-1,0 0 0,0 0 1,0-1-1,1 1 1,12-3 62,0 1 0,0 1 1,0 1-1,1 0 0,-1 0 1,0 2-1,0-1 0,26 8 1,-4 4-21,-22-5 183,0 5-98,-1 0 1,1 1-1,-2 1 1,0 0-1,10 18 1,-12-15 33,0 0 0,-2 1 0,10 26 0,-15-35-39,-2-6-41,1 4-8,-2-6-8,2-7-16,0-1-77,-1 3-3,0 0 0,-1 1 1,1-1-1,-1 0 0,1 1 0,-1-1 0,0 0 0,0-4 0,12-140 281,-12 130-279,0 13 2,0-1-1,1 1 0,-1-1 1,1 1-1,0-1 1,0 1-1,3-8 1,29-64 124,-23 62-39,-1 6-72,1 0 0,0 1-1,1 0 1,22-12 0,-16 16 59,-2 4-64,1 1 0,-1 1 1,0 0-1,19 8 0,-14 0 30,69 68 14,-75-61-48,14 30 0,-21-32-18,10 31 1,-2 14 2,-4-10-3,-1 7-2,-8-53 0,-1-14 0,-1 8 0,5-61 0,-3 47 0,6-33 1,0 4 11,3 1 0,16-45 0,-2 35-4,-13 33 19,10-5-7,39-36 0,-60 60-17,1 0 0,-1 0 1,0 0-1,1 0 1,-1 0-1,1 0 1,0 0-1,-1 1 1,1-1-1,-1 0 0,4 0 1,13-2 9,1 0 0,-1 0-1,1 2 1,32 1 0,-48 0-8,-1 1 1,1-1-1,-1 1 0,1-1 1,-1 1-1,1 0 0,-1 0 1,4 1-1,19 11 17,-1 2 0,40 29 1,-46-25-2,-17-17-20,14 18 7,-1 0 0,-1 1 0,-1 0-1,14 34 1,-3 3 4,0 3-9,-18-46-4,0 2-1,1-1-1,1-1 0,0 1 1,13 19-1,-19-35 1,-1 0 0,1 0 0,0 0 0,-1 0 0,1-1 0,0 1 0,-1 0 0,1 0 0,0 0 0,-1-1 0,1 1 0,0 0 0,-1-1 0,1 1 0,-1-1 0,1 1 0,0-1 0,-1 1 0,1-1 0,-1 1 0,0-1 0,1 0 0,15-22-32,-2-1 0,14-32 0,29-73-108,5-27 27,-61 153 102,8-2-1,-7 4 7,-1 12 4,0-7 3,4 38-7,-3-28 6,34 200-11,-33-201 7,1 0 0,1 0 0,1 0 0,0 0 0,0-1 0,1 0 0,14 18 0,-16-22 1,11 9-35,0-6 26,0-1 0,1-1 0,30 13 0,-45-21 8,-1 0 1,1-1 0,-1 1-1,1-1 1,-1 0-1,1 0 1,-1 1-1,1-1 1,-1 0-1,1 0 1,2-1 0,11-1-12,0-1 0,0-1 0,0-1 1,24-10-1,-22 3-57,-7 3 43,-1-1 17,1 1 0,-2-1 0,1 0 0,-1-1 0,-1 0 0,9-16 1,5-16-15,-2-4 22,-16 36 5,-1 0 0,0 0 0,-1 0 0,0 1 1,-2-20-1,-2 16 8,-5-2-1,0 0 0,-16-21 0,24 36-4,-1 0 0,0 0-1,0 0 1,1 0 0,-1 0-1,0 0 1,0 1 0,0-1-1,0 0 1,0 1 0,0-1-1,-2 0 1,-9-4 6,0 0 1,0 1 0,-1 1-1,1 0 1,-16-1-1,8 6 46,-15 10-16,-40 20-1,52-18-3,-2 9-10,-41 47-1,64-68-22,1 0 0,0 0-1,-1 0 1,1 0-1,0 0 1,0 0 0,0 0-1,-1 4 1,-4 16 4,1 0 1,2 0-1,-3 33 0,6-53-5,0 0 1,0 0-1,0 0 0,0 0 0,1 0 1,-1 0-1,1 0 0,-1 0 0,1 0 0,1 3 1,10 21 3,1-1 1,27 39 0,-39-61-5,1-1 0,0 0 0,0 1 0,0-1 0,0 0 0,0-1 0,5 4 0,50 33 11,-46-32-11,0 0 0,0-1-1,1 0 1,17 4 0,-19-7 0,0-1 0,-1 1 0,1-2-1,0 1 1,17-2 0,-18-1 0,1 1-1,0-1 1,-1-1-1,0 0 0,14-6 1,-4-1 1,-1-2-1,0 0 1,-1-1-1,28-27 1,-32 28 3,-1 0 1,14-19-1,-6 7-1,-1 2-2,35-35 15,145-128 136,-147 145-77,-49 39-69,-1 0 0,0 0 0,0 1 0,0-1 0,1 1 0,-1 0 1,0-1-1,1 1 0,-1 0 0,0 1 0,0-1 0,1 0 0,-1 1 0,0-1 0,0 1 0,1-1 0,-1 1 1,0 0-1,0 0 0,3 2 0,-2-2 4,6 6 56,2 6-38,-2 1 1,14 22 0,-17-17 17,12 112 14,-15-83-28,-4 49 0,-1-38-7,3 61 39,-1-118-51,1-5-1,4-19-1,-1 0-1,2-30 1,-4 31-7,2-10 29,18-111 63,2 40-17,-22 95-66,0 1 0,0 0-1,1-1 1,0 1 0,0 0 0,1 1 0,0-1 0,0 1 0,0-1 0,0 1 0,1 0 0,7-5 0,-8 6-1,10-4 81,-5 5-66,1 1 0,-1 1 0,1-1 0,0 1 1,-1 1-1,1 0 0,0 0 0,0 1 1,-1 0-1,1 1 0,17 5 0,10 13 7,-24-8 32,-2 3-47,-1 0 1,0 1 0,9 24-1,-12-17-5,3 40 4,-6 16-15,-4-12-4,0-21 0,4-1-2,-4-42-4,3-6-1,5-8 0,0 0 0,-1-1 0,-1 0 0,0 0 0,6-18 1,-5 13 3,11-23-9,2 1 0,28-42 0,-19 36 11,1-1 1,-4 10 0,-2 10 0,-4 9 0,-19 17 0,0-1 0,-1 1 0,1-1 0,0 1 0,0-1 0,0 1 0,0-1 0,0 1 0,0 0 0,0 0 0,-1-1 0,1 1 1,0 0-1,0 0 0,0 0 0,2 0 0,-1 1 0,-1-1 1,0 1-1,1 0 0,-1 0 1,0 0-1,1 0 1,-1 0-1,0 0 1,0 0-1,0 0 0,0 0 1,2 2-1,17 31 2,-17-26-2,0 0 0,-1 1 0,3 16 0,0 41 0,9 76-2,-8-116-3,7 6 3,23 45 0,-35-75 1,-1-1 0,1 0 0,0 0 0,0 0 0,0 0 0,-1 1 0,1-1 0,0 0 1,0 0-1,1-1 0,-1 1 0,2 1 0,8 5-2,1-1 1,0-1 0,1 0-1,-1 0 1,24 4-1,-12-9-22,12-7 8,55-17 1,-66 11-24,-18 8 28,9-5 1,-1 0-1,0-1 0,0-1 1,-1 0-1,-1-1 1,0 0-1,11-17 1,-10 12-6,13-17-2,-2-1 1,37-67 0,-44 57 19,-18 44 0,0 1-1,0 0 1,0-1 0,0 1-1,-1-1 1,1 1 0,0-1-1,-1 1 1,1 0 0,-1-1-1,1 1 1,-1 0 0,0-1-1,0 1 1,1 0 0,-1 0-1,0 0 1,0 0 0,0 0 0,0 0-1,-2-1 1,2 1 0,1 1-1,0-1 0,0 1 0,0 0 1,-1 0-1,1 0 0,0 0 0,0 0 0,0 0 0,0 0 0,0 0 1,-1-1-1,1 1 0,0 0 0,0 0 0,0 0 0,0 0 1,0 0-1,-1 0 0,1 0 0,0 0 0,0 0 0,0 0 1,0 0-1,-1 0 0,1 0 0,0 0 0,0 0 0,0 0 1,0 0-1,-1 0 0,1 0 0,0 0 0,0 1 0,0-1 1,0 0-1,0 0 0,-1 0 0,1 0 0,0 0 0,0 0 1,-23 14 5,14-6-5,0 0 0,-12 15 0,-26 41 4,0 21-3,32-50-3,2 1 1,-14 60-1,24-69-4,5-15 4,-1 0 1,1 1 0,1-1-1,0 0 1,1-1 0,7 16-1,-11-26 1,0 0-1,1 0 1,-1 0 0,1 0-1,-1-1 1,1 1-1,0 0 1,-1 0-1,1-1 1,0 1 0,0 0-1,-1-1 1,1 1-1,0-1 1,1 2 0,13 5-3,-1 0 1,1-1 0,25 6-1,-20-10-2,88-21 2,-86 9-3,92-69-4,-92 58 5,26-36 4,-38 43 1,-2-1 0,15-31 0,-14 21 0,0-1 1,-2 0 0,4-32-1,-11 36 14,-5 4-10,0 0 1,-1 0 0,-13-27-1,6 29 10,0 6-9,0 1 1,-1 1 0,-29-14-1,25 18 29,-8 3-10,-37 4 0,48 2 16,-18 16 0,29-17-39,-1 1 0,1-1 1,0 1-1,0 0 0,-6 11 1,6-6-3,0 0 1,0 0 0,0 1 0,2-1 0,-1 1-1,-1 18 1,4-28 0,0 0-1,0 0 1,0 0 0,0 1-1,0-1 1,0 0 0,0 0-1,0 0 1,0 0 0,1 0-1,-1 0 1,0 0 0,1 0-1,0 1 1,5 9-1,0 0 0,0 0 1,2-1-1,-1 0 0,1-1 0,11 11 1,-18-18-2,1-1 0,-1 0 0,1 0 1,-1 0-1,1 0 0,0 0 1,-1 0-1,1 0 0,0 0 1,2 0-1,32 10-8,51 10 0,-61-21-3,11-7 4,58-20 0,-71 15 4,32-25 4,6-11 1,99-79 21,-145 116-19,-9 5 3,1 1 1,-1 0-1,1 1 0,9-5 0,3 1 12,-1 0 0,1 1 0,1 1 0,-1 0 0,1 2 0,26-2 0,-4 9 1,-27 2 37,-2 3-34,-1 0-1,1 1 1,12 11 0,-15-5 39,26 88 18,-31-77-44,2 47-1,-3 23-25,-4-4-3,-3-20-3,2-56-3,0 41 0,1-51-4,2 0 1,2-8-9,0-2 7,3-2 2,0-1 1,-1 0-1,0 0 0,0-1 0,-1 0 0,8-12 1,59-97-17,-37 47-11,-19 39 17,33-49 0,-13 28-15,54-56-1,-86 103 24,5-2-5,-9 7 10,0 0-1,0 0 1,0 0 0,0 0-1,0 0 1,0 0 0,-1 0 0,1 1-1,0-1 1,0 0 0,0 1-1,-1-1 1,1 0 0,0 1 0,0-1-1,-1 1 1,1-1 0,0 1 0,-1-1-1,1 1 1,0 0 0,-1-1-1,1 1 1,-1 0 0,2 1 0,-2-2-1,4 6-2,-1-4 0,-1 1 0,0 0 1,-1 0-1,1 0 0,0 0 0,-1 0 0,0 1 0,0-1 0,1 4 1,30 95-48,-29-88 34,1 0 0,1 0 1,1-1-1,0 0 0,0 1 1,13 17-1,-16-27 13,-1 0-6,1 0 0,-1 1 0,1-1 1,1-1-1,-1 1 0,0 0 1,1-1-1,0 1 0,0-1 0,0 0 1,0 0-1,0-1 0,5 3 1,-9-5 7,1 0 0,-1 0 1,0 0-1,0 1 0,1-1 1,-1 0-1,0 0 0,1 0 1,-1 0-1,0 0 0,0 0 1,1 0-1,-1 0 0,0 0 1,0 0-1,1 0 0,-1 0 1,0 0-1,1 0 0,-1 0 1,0 0-1,0 0 0,1 0 1,-1 0-1,0-1 0,0 1 1,1 0-1,-1 0 0,0 0 1,0 0-1,1-1 0,-1 1 1,0 0-1,0 0 0,1-1 1,11-9-20,0 0 0,-1-1 0,19-23 0,-15 11-38,112-207-109,-113 205 161,13-29-43,-18 35 29,1 0 17,-2 0 0,0 0 0,-1-1 0,-1 0 0,-1 0 0,2-21 1,-11 95 25,1 14 4,-13 148 0,11-162-11,-28 247 9,27-237-17,-10 96-1,3 24-4,0-23-2,-5-33 0,-12 12-2,19-111-5,10-28 7,1 0 0,-1 0 0,0 0 0,0 0 0,0 0 0,0 0 0,0 0 0,-1 0-1,1-1 1,0 1 0,-2 0 0,-3-2-5,-11-17 4,13 12 1,-1-1 0,1 0 0,-5-11 0,4 6 0,1 0 0,-4-20 0,5 16 0,0-1 0,1-16 1,3-8 5,12-72 0,-6 80 21,49-133 17,-40 135 16,8-1-14,53-56 1,-76 86-35,1 0 0,0 0-1,0 1 1,0-1 0,0 1 0,1-1 0,-1 1 0,5-2 0,18-6 36,1 0 0,45-8 0,-47 17 32,-6 4-59,0 1 1,0 0-1,-1 2 1,18 8 0,-34-15-18,0 1 1,0 0 0,1-1-1,-1 1 1,0 0 0,0 0 0,0 0-1,0 0 1,0 0 0,0 0-1,0 0 1,1 3 0,13 20 22,-1 1 1,12 33 0,-24-56-26,-1 1 1,-1 0-1,1-1 1,0 1-1,-1 0 1,1 0-1,-1 4 1,1 59 17,-2-51-19,-1-1 0,-1 1 1,-5 18-1,5-23-215,-1-1-1,0 1 1,0-1 0,-1 0 0,0-1 0,0 1-1,-1-1 1,-8 9 0,-11 12-9459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12464,'22'8'18,"-18"-7"-5,0 1-1,0-1 1,-1 1-1,1 0 1,-1 0-1,1 0 1,-1 0 0,0 1-1,5 4 1,11 12 51,0 1 1,17 24-1,-35-43-44,0 1 1,1 0 0,-1 0-1,0 0 1,0 0-1,0 0 1,-1 0-1,1 0 1,0 0-1,-1 0 1,1 3 0,6 40 81,-3 1 1,0 63 0,-4-101-91,-1-1 0,1 1 0,-1-1 1,-4 12-1,5-19-12,-33 128 65,-28 24-51,-73 112-1136,125-248 636,-64 118-7554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1018 932 14344,'1'-5'-11,"0"-1"-1,0 1 1,0 0 0,-1 0 0,0 0 0,0-1 0,0 1 0,-1 0 0,0 0 0,0 0 0,0 0 0,-1-1 0,1 2 0,-1-1 0,0 0 0,-1 0 0,1 1 0,-1-1 0,0 1 0,0 0 0,0-1 0,-1 2-1,1-1 1,-1 0 0,0 1 0,0-1 0,-8-4 0,2 1-12,6 4 11,1 1 0,-1 0 0,1 0 0,-1 0-1,1 0 1,-1 1 0,0-1 0,0 1 0,0 0-1,0 0 1,-4 0 0,-132-19-161,104 20-6,-172 30-50,165-18 130,-155 69-29,164-62 55,12-6 34,-18 12-33,-63 51-1,33-13-34,69-63 104,0 1 0,0 0 0,1-1 0,-1 1 0,0 0 0,1 0 0,-1 0 0,1-1 0,-1 1 0,1 0 0,-1 0 0,1 0 1,-1 0-1,1 0 0,0 0 0,0 0 0,-1 0 0,1 0 0,0 0 0,0 0 0,0 0 0,0 0 0,0 0 0,0 0 0,1 0 0,-1 0 0,0 0 0,0 0 0,1 0 0,-1 0 0,0 0 0,1 0 0,-1 0 0,1-1 0,0 1 1,-1 0-1,1 0 0,-1 0 0,1-1 0,1 2 0,-1-1-3,-1-1 4,1 1 1,-1-1-1,0 0 0,0 0 0,1 1 0,-1-1 1,0 0-1,1 0 0,-1 1 0,0-1 0,1 0 1,-1 0-1,0 0 0,1 0 0,-1 0 0,1 0 0,-1 0 1,0 0-1,1 0 0,-1 0 0,0 0 0,1 0 1,-1 0-1,1 0 0,29-1-27,38-5 1,-39-2-11,143-75-4,-135 60 38,154-101 9,-154 101 23,-8 5-6,120-84 118,-143 97-104,21-15 218,-2-1 1,26-28 0,-66 72-162,2 0 0,-19 43 1,27-54-88,-7 16 15,1 1 0,2 1 1,-10 47-1,17-67-18,-2 19 5,2 6-4,4 41 0,2-62-8,-1-10 4,0 0 1,0 0-1,1 0 0,-1-1 1,1 1-1,0-1 1,-1 0-1,2 0 0,-1-1 1,7 4-1,-11-5 0,1-1-1,0 0 1,-1 1 0,1-1-1,0 0 1,-1 0-1,1 0 1,0 0 0,0 0-1,-1 1 1,1-1-1,0-1 1,-1 1 0,1 0-1,0 0 1,0 0-1,-1 0 1,2-1 0,17-5-9,-1 0 0,0-2 0,26-13 0,-19 4-30,119-104-18,-115 92 12,100-113-13,-107 115 47,24-38 4,1-12 7,-38 60 3,-1-1 1,0 0 0,-2 0 0,0 0 0,-1-1-1,0 0 1,-2 0 0,2-25 0,-3 24 2,5-61 40,-6 72-34,-1 0-1,0 0 1,0 0-1,-1-1 1,-1 1-1,-2-12 1,4 21-11,0 0 1,0 1-1,-1-1 1,1 0-1,0 0 1,0 0-1,0 0 0,0 0 1,0 0-1,0 0 1,0 0-1,0 0 1,0 0-1,0 0 0,0 0 1,0 0-1,0 0 1,0 0-1,-1 0 1,1 0-1,0 0 1,0 1-1,0-1 0,0 0 1,0 0-1,0 0 1,0 0-1,0 0 1,0 0-1,0 0 0,-1 0 1,1 0-1,0-1 1,0 1-1,0 0 1,0 0-1,0 0 1,0 0-1,0 0 0,0 0 1,0 0-1,0 0 1,0 0-1,0 0 1,-1 0-1,1 0 0,0 0 1,0 0-1,0 0 1,0 0-1,0 0 1,0 0-1,0-1 1,0 1-1,0 0 0,0 0 1,0 0-1,0 0 1,0 0-1,0 0 1,0 0-1,0 0 0,0 0 1,-4 4 3,1 0 0,-1 0 1,1 1-1,0-1 0,1 1 1,-1 0-1,1 0 0,-3 7 0,1-3 1,-17 44 20,-15 55 1,28-82-24,-4 15 6,-18 72 4,0 32-8,12 0 1,16-105-3,3 49-1,2-60 2,10 47-1,-9-59-1,1 0 0,12 27 0,-13-37 0,0 0 0,0 1 0,0-1-1,1-1 1,7 9 0,-9-12 0,0 0-1,1 0 0,-1 0 0,0-1 1,1 1-1,0-1 0,0 0 0,-1 0 1,6 1-1,-1-1 1,1-1 0,-1 0-1,1 0 1,-1-1 0,1 0 0,-1 0 0,1-1 0,-1 0 0,13-4-1,-15 4 1,-4 1 1,1-1 0,-1 0-1,0 1 1,1-1-1,-1 0 1,0 0 0,0 0-1,4-3 1,138-96 25,-112 70-6,141-152 19,-138 140 7,118-182 23,-126 177 4,114-198 26,-114 197-39,112-186 59,-76 133-67,-31 58 54,-45 67-79,-10 28-8,-33 119 5,44-127-11,-14 71-1,3 18-10,9 75-7,16-175-16,28 108-16,-20-118-24,0-8 38,2-1 1,0 1 0,24 21-1,-35-35 18,0 0-1,0 0 0,0-1 1,0 1-1,0 0 0,0-1 1,1 1-1,-1 0 0,0-1 1,0 0-1,1 1 0,-1-1 1,2 1-1,17 2-16,0-1-1,0-1 1,22-1 0,-40 0 15,0 0 1,0-1 0,0 1-1,0 0 1,-1-1 0,1 1-1,0-1 1,0 0 0,-1 1-1,3-2 1,14-7-15,0-1-1,0 0 1,-1-1 0,-1-1 0,25-22 0,145-136-44,-118 117 65,-5 8 4,-9 12-2,18-2-1683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 11208,'8'-1'1,"-6"5"4,-7 28-128,-17 53 0,14-55 116,-4 16-25,-30 80 0,13-49 24,-2 12 7,-2 16 2,31-100 1,-6 21 10,2 1-1,0 0 0,2 1 1,1-1-1,1 32 1,2 24 69,0-83-77,0 1 1,0 0-1,0 0 1,1-1-1,-1 1 1,0 0-1,0-1 1,1 1-1,-1 0 1,0-1-1,1 1 1,-1-1-1,1 1 1,-1 0-1,1-1 1,-1 1-1,1-1 1,-1 0-1,1 1 1,0-1-1,-1 1 1,1-1-1,0 0 1,-1 1-1,1-1 1,0 0-1,-1 0 1,1 0-1,0 1 1,-1-1-1,1 0 1,0 0-1,0 0 1,-1 0-1,2-1 1,0 2 6,30-3 29,-17-4 74,-3 0-73,-1-1 0,1-1 0,-1 1 0,-1-2 0,0 0 1,0 0-1,12-14 0,62-74 223,-67 76-83,2 1 0,1 2-1,30-24 1,-36 32-117,0-1 60,2 0 0,0 1-1,0 1 1,1 0 0,28-10 0,-27 12-61,8-1 232,8 4-165,0 1-1,37 2 1,-45 5 25,-7 2-103,-1 1-1,0 1 1,29 18 0,-46-26-46,0 1 0,0 0 0,0 0 0,1 0 0,-1 0 0,-1 0 1,1 0-1,0 0 0,0 0 0,0 0 0,0 0 0,0 2 1,6 12 13,-1 1 1,0-1-1,-1 1 1,5 32-1,-10-45-15,1 0-1,-1-1 0,0 1 1,0 0-1,0 0 0,0 0 1,-2 4-1,-1 13 15,-9 28 1,7-35-19,1-1 1,-2-1-1,1 1 1,-14 19 0,11-21-2,-1 1 0,1-1 0,-2 0 0,-17 14 0,12-13 0,0-1 0,-1 0 0,-18 8 0,7-7 0,-29 9 0,-20 0 0,63-18-1,0-1 1,1 0 0,-1-1 0,1 0 0,-1-1-1,-21-5 1,18 0-5,1-4 3,1 0 0,-24-23 1,37 33-1,0-1 1,1 0 0,-1 0-1,0 0 1,1 0 0,-1 0-1,0 0 1,1 0 0,-1 0-1,1 0 1,0 0 0,-1 0-1,1-3 1,-6-25-12,-5-59-1,13 61-31,6-6-558,1 1 0,23-53 0,4 4-8197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978 3 9776,'-6'-1'1,"0"0"1,0 1-1,0-1 0,0 1 1,0 0-1,-1 1 1,1-1-1,0 1 0,0 1 1,1-1-1,-1 1 1,0 0-1,0 0 1,-8 5-1,-53 25 3,35-12 3,-166 118 26,188-131 10,0 1-1,-13 13 1,-186 208 148,170-178-31,-132 202 69,164-243-182,1-1 0,1 1 0,-5 11 0,-42 104 145,17 2-124,34-122-47,0 1 0,0-1 0,0 1 1,0 0-1,1-1 0,0 9 0,1 21 55,6 37 0,-2-47-53,15 43 1,-19-64-14,0-1 0,0 1 0,0-1 0,1 0 0,0 0 0,-1 1 0,5 4 0,15 19 23,2-1 1,36 33 0,-58-58-32,1 0 1,0 1-1,-1-1 1,1 0-1,0 0 1,0 0-1,0 0 0,0 0 1,0 0-1,4 1 1,-6-2-3,15 4 9,0 0-1,21 3 1,-23-6-8,-1 0 0,1-1 0,-1-1 0,0 0 0,19-4 0,-1-4-106,1-2 0,-1-1 0,-1-1 1,0-1-1,29-20 0,-35 21-634,107-61-6101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9416,'25'-9'4,"-20"7"-1,-1 0 0,2 0 1,-1 0-1,0 1 0,10-2 1,-3 2 2,1 0 1,0 0 0,25 3-1,-25 4 8,1 7-7,-1 0 1,-1 1 0,12 16-1,-13-10 67,-4-5-36,2 2-8,-2 1-1,0 0 1,-1 0-1,-1 1 1,4 26 0,7 118 123,-15-141-77,0 0-1,5 25 1,-3-29-50,13 50 21,-7-45 60,-1-9-77,1-1-1,0-1 1,0 1 0,13 11 0,-22-24-25,1 1 1,-1-1-1,1 1 0,0-1 1,-1 1-1,1-1 0,0 1 1,-1-1-1,1 0 0,0 1 1,-1-1-1,1 0 0,0 0 1,0 1-1,-1-1 0,1 0 1,0 0-1,0 0 0,0 0 1,20 0 45,0 0 0,40-6 0,-58 5-37,-1 1 0,1-1 1,-1 1-1,0-1 0,1 0 0,-1 0 1,0 0-1,3-2 0,0 0 13,9-4 8,-1 0 0,0-1 1,0-1-1,0 0 0,-2-1 0,1 0 1,-1 0-1,16-21 0,-17 19 46,3-3 1,-1-1 1,-1 0 0,0-1 0,16-34 0,-22 41 34,0-2-23,0 1-1,0 0 1,-1-1 0,-1 0 0,4-24 0,-3-58 1307,-7 98-1091,2-4-304,1 0-1,0 0 1,-1 0 0,1 0-1,-1 0 1,1 0-1,0 0 1,-1 0 0,1 1-1,0-1 1,-1 0 0,1 0-1,0 0 1,-1 1 0,1-1-1,0 0 1,0 0 0,-1 1-1,1-1 1,0 0 0,0 1-1,-1-1 1,1 0-1,0 1 1,0-1 0,0 0-1,0 1 1,0-1 0,0 0-1,-1 1 1,1-1 0,0 1-1,0-1 1,0 0 0,0 1-1,0-1 1,0 0 0,0 1-1,1 0 1,-11 106 255,9-104-250,-12 273 317,9-51-233,4-181-55,-8 363 66,-5-299 5,19-236-71,12-116-1865,-5 94-7375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9240,'0'8'0,"0"0"0,0 0 0,-1 0 0,0 0 0,-2 8 0,-1 6 0,-10 57 8,7-40 32,-45 192 22,41-183 13,-45 180 34,45-185-35,-37 176 32,40-175-11,-26 182 145,29-203-184,-8 63 41,12-73-21,0 0 0,1 0 0,0 1 0,1-1 0,4 19 0,-3-33-59,0 1-1,-1-1 0,1 1 1,0-1-1,-1 0 0,1 0 1,-1 0-1,1 0 0,-1 0 1,0 0-1,3-2 0,22-24 19,-14 9 52,4-20-488,-1-1 1,14-65-1,-3-14-6125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7984,'-7'0'60,"-1"0"-1,1 1 1,-1-1 0,1 1 0,-12 4-1,18-5-37,1 1-1,-1-1 0,1 1 1,-1-1-1,1 1 1,0-1-1,-1 1 0,1-1 1,0 1-1,-1 0 0,1-1 1,0 1-1,0-1 0,0 1 1,-1 0-1,1-1 1,0 1-1,0 0 0,0-1 1,0 1-1,0 0 0,0 0 1,0 2 33,-1 17 48,5-10 138,6 4-133,1-1 0,25 23 0,-16-23 39,-15-9-120,13 5 10,-1 1 0,1-2-1,1 0 1,-1-2 0,32 8 0,-18-6-12,204 44 270,-232-51-288,167 40 482,-21 14 247,-146-54-703,0 0 1,0 0 0,0 0 0,0 0-1,0-1 1,0 1 0,7-2-1,-3 1-1,-2 1 0,-1-1 1,1-1-1,0 1 0,-1-1 1,1 0-1,-1 0 0,1-1 1,-1 1-1,7-4 0,-5 2 1,0 1 16,-1 0-1,1-1 1,-1 0 0,0-1 0,0 1-1,0-1 1,8-8 0,3 0 120,-15 10-147,1 0 2,0 0 0,-1 0-1,1 0 1,-1 0 0,1 0 0,-1 0 0,0-1 0,0 1 0,0-1-1,0 0 1,0 1 0,-1-1 0,1 0 0,-1 0 0,1-4 0,-1 4-16,-1 0 1,0 1 0,-1-1 0,1 1 0,0-1-1,-1 1 1,0-1 0,1 1 0,-1-1 0,0 1 0,0-1-1,0 1 1,-1 0 0,1 0 0,-1 0 0,1 0-1,-3-3 1,-19-10 11,9 12 15,-16 4-10,-43 8-1,48-3-10,-110 46 3,108-37-10,-35 31-1,50-35-5,0 1-1,1 0 0,-16 21 1,15-11-2,0-1 1,1 2 0,1 0 0,1 0-1,-6 27 1,10-18-5,5 7 2,7 58-1,-7-96 3,0 0-1,1 1 1,-1-1-1,0 0 1,1 1-1,-1-1 1,0 0-1,1 0 1,0 1-1,-1-1 1,1 0-1,0 0 1,0 0-1,-1 0 1,1 0-1,2 1 1,13 14-6,0-1 0,2-1 0,0-1 0,21 13 0,-35-25 1,-1 1-1,1 0 1,0-1-1,-1 1 1,1-1-1,4 1 1,174 28-51,-142-29 18,169-32-10,-166 19 10,165-77-10,-169 66 9,126-107-11,-140 103 38,26-38-1,-5-5 12,-39 60 3,-1-1 1,-1-1 0,0 1 0,0-1-1,-1 0 1,0 0 0,-2 0 0,4-18 0,-6 19 11,0 3 3,1 1 1,0-1 0,0 1 0,1 0 0,-1-1-1,5-7 1,-6 13 53,-6 17 12,5-13-74,1 0-1,-1 0 1,0 0 0,1 0-1,0 0 1,-1 0-1,1 1 1,0-1 0,0 0-1,0 0 1,0 0-1,2 5 1,-1 4 7,0 4-5,-1-5 6,1-1 1,1 1-1,5 18 1,33 135 55,-31-124-31,33 144 20,-38-150-26,-3-20-20,0 1-7,0 0 0,-1 0 0,-1 0 0,0 0 0,-1-1 0,0 1 1,-1 0-1,-1-1 0,-5 14 0,0-5 14,-1-2 1,-1 1-1,-1-2 1,0 1-1,-2-1 1,-16 17-1,-13-1-2,24-25 35,6-7-41,0 0 0,0 0 0,0-1 0,0-1 0,-18 0 0,12-5 54,-1-5-36,2 0 0,-28-19 0,45 27-28,0 0-1,-1 0 1,1 0 0,0 0-1,1 0 1,-1 0 0,0 0-1,0 0 1,0 0 0,1 0 0,-1 0-1,-1-3 1,-4-11-240,0 0 0,1-1 0,1 0 1,1 0-1,0 0 0,-1-20 0,-3-46-8330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1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855 233 9776,'-3'0'32,"-8"-1"-9,-27 3 34,-62 21 17,49-9 102,-140 46 71,177-56-214,-30 12 44,0 2 0,-70 40 0,-23 27 88,115-69-10,4 2-83,1 1-1,-20 27 1,29-30 48,7-10-99,-1 1 0,1-1 0,1 0 0,-1 1 0,1-1 1,0 0-1,2 12 0,-2-18-16,0 1 0,0-1 0,0 0-1,0 1 1,0-1 0,0 1 0,1-1 0,-1 0 0,0 1 0,0-1 0,0 0-1,1 1 1,-1-1 0,0 0 0,0 1 0,1-1 0,-1 0 0,0 0 0,1 1-1,-1-1 1,0 0 0,1 0 0,-1 0 0,1 1 0,-1-1 0,10 4 20,-1 0 0,1-1 0,-1 0 0,1-1 0,0 0 0,11 1 1,1-3 95,1-6-77,0-1 0,0 0 0,28-15 0,-5-3 96,45-31-1,-20 10 37,-52 34-147,45-28 192,-2-3 0,80-71 0,-135 108-207,10-14 138,-16 20-146,0 1-1,0 0 1,0-1-1,0 1 1,0 0-1,0 0 1,-1 0-1,1 0 1,0 0-1,-1 0 1,1 0-1,0 0 1,-1 0-1,0 0 1,1 0-1,0 1 1,1 4-2,2 31 9,-2 4-1,-1 7-9,0-39-7,0-1 1,0 1-1,0-1 1,5 14-1,-5-19 3,0-1-1,0 0 0,0 0 1,0 1-1,0-1 0,0 0 1,1 0-1,-1 0 0,1 0 1,-1-1-1,1 1 0,0 0 1,-1-1-1,1 1 0,0-1 1,0 1-1,0-1 0,0 0 1,4 1-1,1-3-51,10-6 22,-1 0 1,22-15 0,-14 8-39,179-111-138,-115 71 158,113-88-46,-180 128 94,-20 13 1,0 0 0,0 0 0,1 1 0,-1-1 0,0 1 0,1-1 0,-1 1 0,1 0 0,-1-1 0,1 1 0,-1 0 0,0 0 0,1 0 0,2 0 0,-3 1 0,1-1 0,-1 1 0,1 0 0,0 0 0,-1 0 0,1 0 0,-1 0 0,0 0 0,1 0 0,-1 0 0,0 0 0,0 1 0,0-1 0,2 3 0,22 41 0,-19-33 0,-1 2 0,4 16 0,-1 28 0,-8-9-10,-11 95 1,10-139 4,0-1 1,1 1-1,0-1 0,0 1 0,1 7 1,0-5-1,0-6 3,0-1 0,-1 0 0,1 1 0,0-1 0,0 0 0,0 0 0,0 0 0,-1 1 0,1-1 0,0 0 0,0 0 0,0 0 0,0 0 0,-1-1 0,1 1 0,0 0 0,0 0 0,1-1 0,-1 1 0,13-4-6,0-1 1,-1 0-1,1-1 1,-1-1-1,0 0 0,13-10 1,-11 8 5,62-40-18,-18 10 19,-6 3 20,-28 17 2,1 2 0,1 1 0,29-13 1,-52 27-6,0 0 1,0 0 0,0 1-1,0 0 1,0 0 0,0 0 0,1 0-1,5 1 1,-7 0-8,-1 1 1,1-1-1,0 1 1,0 0-1,-1 0 1,1 0-1,0 0 1,-1 0-1,1 0 0,-1 1 1,0 0-1,1-1 1,1 3-1,5 2 3,-6-4-4,0 0 0,-1 0 0,1 1 1,-1-1-1,1 1 0,-1-1 0,0 1 0,0 0 0,2 4 1,7 9 34,15 36 0,-25-48-35,1 0-1,0 1 0,1-1 0,-1 0 1,1 0-1,0 0 0,-1 0 1,2-1-1,-1 1 0,6 5 1,-4-5-3,5 1 15,60 10 5,-52-14-17,11-5 2,0-1 0,0-2 0,-1 0 0,50-22 1,-60 22-8,-12 4 2,0 0 0,-1 0-1,1 0 1,0-1-1,-1 0 1,9-8 0,59-49 33,-62 47-4,-2 0-18,-2-1 0,0 0 0,0-1 0,-2 0 0,0 0 0,-1 0 0,4-26 0,-7 28-10,0 7 0,-1 1 1,0-1-1,0 1 0,-1 0 0,1-1 0,-3-7 0,-17-64 43,20 77-48,-1 1 0,1-1 0,0 0 0,0 1 0,-1-1-1,1 0 1,0 1 0,-1-1 0,1 1 0,0-1 0,-1 1 0,1-1-1,-1 1 1,1-1 0,-1 1 0,-1-2 0,-2-1 1,-1 1 1,0-1-1,0 1 1,0-1-1,-1 1 0,1 1 1,0-1-1,-1 1 1,-8-1-1,13 2-2,0 0 1,0 0-1,0 0 1,0 0-1,0 0 1,-1 0-1,1 0 1,0 1-1,0-1 1,0 0-1,0 1 1,0-1-1,-2 2 1,-27 13 2,-51 35 0,55-29-8,-111 114 0,111-105-14,-86 130-6,108-155 17,1 0 0,1 0 0,-1 0 1,-3 9-1,-46 166-41,47-145 9,7 113-11,2-124 39,17 28 4,-18-46 8,0 0 0,0 1-1,1-2 1,0 1 0,0 0 0,10 9 0,0-5 0,0-1 0,0 0 1,1-1-1,0 0 0,1-1 1,32 9-1,-39-12 3,29 7 24,160 28 25,-157-35 49,176 0 51,-172-7-25,174-34 35,-212 36-151,1-1 0,-1 0 0,0 0 0,7-4 0,32-17-560,-1-1 1,72-52 0,-11-3-8032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34 934 8792,'3'6'248,"2"6"52,0 0 0,-1 1 1,4 20-1,3 73 1667,-11-106-1960,0 0-1,0 0 1,1 1 0,-1-1 0,0 0 0,0 0 0,0 1 0,1-1 0,-1 0 0,0 0 0,0 0-1,0 1 1,1-1 0,-1 0 0,0 0 0,0 0 0,1 0 0,-1 0 0,0 1 0,1-1-1,-1 0 1,0 0 0,0 0 0,1 0 0,-1 0 0,0 0 0,1 0 0,-1 0 0,0 0 0,1 0-1,-1 0 1,0 0 0,0 0 0,1 0 0,-1-1 0,0 1 0,1 0 0,-1 0 0,1 0 0,15-11 197,38-52 21,-40 43-133,0 0-1,-2-2 1,-1 1-1,16-42 1,-20 45-49,6-17 192,41-132 94,-47 138-114,2-103 102,-12 108-42,0 13-153,1-2-52,-1 0 1,0 1-1,-1 0 1,-1 0 0,0 0-1,-1 0 1,-8-12 0,9 13 77,1 5-86,0-1 1,0 0-1,0 1 1,-1-1-1,0 1 1,0 1-1,-8-8 1,8 10-23,0 0 0,0 1 0,0 0 0,0 0 0,-1 0 1,1 0-1,-9-1 0,0 4 88,-5 6-71,1 0 0,-28 17 1,42-22-48,0 0 1,1 0 0,-1 0-1,1 1 1,0-1 0,-1 1-1,1 0 1,0 0 0,1 0-1,-4 5 1,-2 2 5,-14 23 3,18-19 9,2 23 4,3-28-30,0 0 0,0-1 0,4 17 0,-1-15-1,0 0 0,0 0 1,9 14-1,-6-12-1,0-1 1,1-1-1,10 11 0,1-3 0,0-1-1,1-1 0,43 27 0,60 24-4,-104-57 4,60 28-10,-53-27 9,3 1 1,-17-8-3,-1 1 0,0 0 1,16 10-1,-12-5 1,1 1 0,-2 1 1,17 15-1,-22-12-2,-8-11 4,1 2 1,1 1-1,-2-1 1,1 1-1,-1-1 0,0 1 1,0 0-1,-1-1 1,0 1-1,0 0 1,0-1-1,-1 1 1,0 0-1,-3 7 1,-9 34-2,-7 10 2,1 9 0,4 13 0,12-62 0,2 0 0,0 26 0,2-33 0,1 0 0,-1 0 0,2 0 0,5 16 0,-5-19 0,0 0 0,1 0 0,0 0 0,0-1 0,10 12 0,-9-13 0,0 0 0,1 0 0,0-1 0,0 0 0,0 0 0,11 6 0,-8-7 0,0 1 0,0-1 0,1-1 0,0 1 0,12 1 0,-9-2 0,1-1 0,0-1 0,0 0 0,18-2 0,1-4 0,-1-1-1,0-2 0,-1-1 0,51-22 0,-40 10-17,152-121-16,-160 110-46,107-124-56,-119 125-64,2-15 53,26-70 0,-41 82-126,-5 9 134,2-2 29,-2 1 1,-1-1 0,-1-50 0,-7-1-171,4 72 121,-3 6 4,-12 0 113,16 0 40,0 0 0,-1 0 0,1 0 0,0 0 0,0 0 1,-1 0-1,1 0 0,0 0 0,-1 1 0,1-1 1,0 0-1,0 0 0,-1 0 0,1 0 0,0 0 0,0 0 1,-1 1-1,1-1 0,0 0 0,0 0 0,-1 0 1,1 1-1,0-1 0,0 0 0,0 0 0,0 1 0,-1-1 1,1 0-1,0 0 0,0 1 0,0-1 0,0 1 1,-14 24-39,-12 33 1,19-41 27,1 0 0,1 1 0,1 0-1,1 0 1,-3 30 0,5-33 8,0-2-2,0 0 1,1 1 0,0-1 0,1 0 0,1 1 0,3 16 0,-2-18 2,-2-7 0,0 0 1,1 0-1,-1 0 1,1 0-1,0 0 1,1 0-1,-1 0 1,1 0-1,0-1 1,0 0-1,0 1 1,7 5-1,-8-8 1,7 4-23,-3-4 19,0-1 0,0-1 0,0 1 0,0-1 0,0 0 0,0 0 0,0-1 0,0 1 0,0-1 0,0-1 0,-1 1 0,1-1 0,0 0 0,-1-1 0,1 1 0,-1-1 0,0 0 1,9-7-1,33-24-6,-29 16-7,8-15 10,33-58-1,-45 61 5,13-43 4,-22 56 1,0-1 0,2-25 0,-6 30 0,0-1 0,-1 1 0,-1-15 0,0 20 0,0 0 0,-1 0 0,0 0 0,0 0 1,-6-12-1,3 12 1,0 1-1,0-1 1,-1 1-1,0 1 1,-1-1 0,1 1-1,-1 0 1,0 1-1,-1 0 1,0 0 0,1 0-1,-11-4 1,18 9-1,-25-10 8,-43-6 4,54 14-11,0 1 0,0 0 0,-27 3 0,30-1 0,-1 1 0,1 0 0,-1 1 0,-18 8 0,20-7-1,0 1 1,0 1-1,1-1 0,0 2 0,-11 8 1,6 0-2,0 1 1,1 0-1,0 0 1,1 2 0,1-1-1,-11 27 1,9-10-12,-29 156 0,40-153-1,7 5 6,1-1 1,11 41 0,-16-79 4,0 0 1,0 0-1,0 0 0,0 0 1,1 0-1,-1 0 0,4 3 1,-5-6 1,11 17-7,19 22 0,-24-33 7,1 1 0,-1-1-1,1-1 1,0 1 0,0-1-1,1-1 1,9 5 0,-7-4 0,1-2 0,0 1 0,0-2 0,0 1 0,0-2 0,21 2 0,48-5-2,-75 1 1,1 1 0,0-1 0,-1 0 0,11-3 0,79-27 0,-69 20 1,-1 0 0,33-21 0,-39 20 0,-1-1 0,0-1 0,22-23 0,-17 12 0,35-50 0,15-37 0,-2-10 0,-2 2 0,-10 6 0,-43 80 4,-2-1 1,-1 0 0,-1-2 0,12-67 0,9-117 199,-32 218 25,0 8-93,1 3-116,0 1 0,-1 0 0,0 0 0,-1 0 0,0 0 1,-1 10-1,-1 34 63,-1 119 12,3-134-54,-3 190 16,0-178-42,-13 193 9,14-197-17,0 186 2,4-186-2,16 169 3,-13-177 5,34 114 13,-29-129 0,-3-10-12,-2-3-8,0 0 0,1 0 0,0 0 0,0-1 0,1 0 0,1-1 0,10 11 0,-5-9 11,0 0-1,17 8 1,-18-16 29,-4-2-39,-1-1 0,1-1 0,-1 1 0,1-1 1,-1-1-1,1 1 0,-1-1 0,0 0 0,0-1 0,-1 0 0,1 0 1,-1-1-1,10-7 0,15-18 0,-21 14 5,10-36-1,-16 35-12,0 0 0,1-30 0,-5-130-2,-1 157 0,-1-19-5,0 25-1,-2-27-17,-3-1 0,-19-69 0,-43-135-313,48 159 210,18 73 101,-4-11-37,1 1 0,-4-42 0,11 63 61,0 1-1,0 0 0,0 0 1,0 0-1,0 0 0,0 0 1,0 0-1,1 0 0,-1 0 1,1 0-1,-1 1 1,1-1-1,0 1 0,0-1 1,0 1-1,0 0 0,0-1 1,3 0-1,-4 1 0,4-2 1,-1 1 1,0 0-1,0 0 1,1 0-1,-1 0 1,1 1-1,-1 0 1,1 0-1,0 0 1,-1 0-1,1 1 1,0 0-1,5 0 1,-6 0-1,5 0 0,1 1 1,-1 1-1,0-1 0,1 2 0,-1-1 0,0 1 0,11 5 1,-6-2-1,16 4-3,-6-2 2,0 1 0,40 22 0,-53-25 0,3 1 1,-1 0 0,0 1 0,0 0 0,0 2 0,-1-1 0,18 21 1,-2 2-10,-2 2 1,24 41 0,-11 1-9,-38-74 13,1 0-1,8 4-3,-9-6 10,0-1-1,0 1 1,-1 0-1,1-1 1,0 1 0,0-1-1,0 1 1,-1-1-1,1 1 1,0-1-1,-1 0 1,1 1-1,0-1 1,-1 0-1,1 1 1,0-3 0,19-31 0,6-22 0,3-17 0,46-90-7,-56 120-12,19-69-1,-38 111 18,0 0 0,0 0 0,0 0 0,0 0 0,0 0 0,0 1 0,0-1 0,0 0 0,0 0 0,-1 0 0,1 0-1,0 0 1,-1 0 0,1 0 0,-1 1 0,1-1 0,-1 0 0,1 0 0,-1 1 0,1-1 0,-1 0 0,0 1 0,-1-2 0,-14-8-2,16 9 0,-10-3-11,1 0-1,-1 0 1,0 1 0,-1 0 0,1 1 0,0 0 0,-1 1-1,-15-1 1,19 1 5,-13 2-18,0 0 0,0 1 0,-38 8 0,42-3-17,-70 47-14,71-38 13,-54 85-20,57-74 20,-28 139-16,36-129 36,-8 250-36,15-211 58,1-48-2,12 35-1,-13-52 7,1 0-1,1-1 1,0 0 0,6 11 0,-6-14 0,0 0 0,0-1 0,1 1 0,0-1 0,9 7 0,-9-8 0,1-1 0,-1 1 0,1-1 0,0-1 0,13 5 0,-11-5 0,1-1 0,0 0 0,0-1 0,0-1 0,0 1 0,0-1 1,0-1-1,0 0 0,18-4 0,-3-4 7,118-67 7,-112 55 21,131-87 21,-131 85-8,108-101 24,-116 96-25,66-135 18,-76 128-17,21-58 2,47-143 75,-60 138-41,-19 94-63,1-2 8,-2 5-3,2 0-23,0 1 0,0-1 0,1 1 0,-1 0 0,0 0 1,0 0-1,0 0 0,1 0 0,-1 1 0,0 0 0,0-1 0,0 1 1,0 0-1,0 1 0,0-1 0,0 1 0,0-1 0,0 1 1,-1 0-1,1 0 0,0 0 0,-1 0 0,0 0 0,0 1 1,1-1-1,2 5 0,-2-1-1,-1 0 1,1 1-1,-1-1 0,0 1 1,0 0-1,-1-1 1,0 1-1,0 0 0,-1 7 1,0 34 1,-3 5 1,-3 11-2,-6 7 2,-2 6-3,3-3-2,6-5 0,6-49-1,0 0 1,0 0 0,7 24-1,-2-29-5,0-5 3,0-1 0,1-1 0,1 1 0,-1-1 1,1 0-1,0 0 0,1-1 0,0-1 0,0 1 1,11 5-1,-9-6 1,-7-4 1,-1-1-1,1 1 1,-1 0 0,1-1-1,-1 0 1,1 0-1,0 0 1,0-1-1,-1 1 1,8-1 0,11 1-9,42-5 1,-47-2-4,-3-2 7,0-1 0,-1-1 1,17-16-1,-19 11-27,-2-6 5,0-2 0,-1 1 1,-1-1-1,-2 0 1,4-28-1,-2-30-14,-5 54 27,3-22 7,2 1-1,19-70 1,-23 110 8,-1 0 1,1 0-1,1 1 1,8-16-1,-5 16 15,1 4-8,0 0 0,0 0 0,0 0 0,1 1-1,-1 0 1,0 1 0,1 0 0,10 0 0,2 1 11,38 4 1,-43-1-9,0 0 0,0 1 0,0 1 0,21 9 0,-20-7-7,-11-6-1,0 1-1,0 1 1,0-1 0,-1 1-1,1 0 1,7 6 0,-2-1-1,-2-2 0,0 1-1,14 16 1,-18-18-3,0 0 1,0 1 0,0 0 0,-1 0 0,0 1 0,0-1 0,-1 1 0,0 0 0,0 0 0,0 0 0,-1 0 0,0 0 0,-1 0-1,1 1 1,-1-1 0,-1 1 0,1-1 0,-1 1 0,-1-1 0,-1 13 0,-9 23-8,-2-3-1,1-5-1,-9 47 0,20-79 10,1 0 1,0-1-1,0 1 1,0 0-1,1 0 1,-1 0-1,1-1 1,-1 1-1,1 0 1,0-1-1,0 1 1,0 0-1,0-1 1,1 1-1,1 2 1,0 0-2,0-1 1,1 0 0,-1 0 0,1 0 0,0-1 0,8 6 0,-8-7 0,0 0 0,0 0 1,0 0-1,0 0 1,1-1-1,-1 0 0,0 0 1,1 0-1,-1-1 0,1 1 1,-1-1-1,1 0 1,-1-1-1,1 1 0,-1-1 1,6-1-1,-3 1 0,-1-1 0,1 0 0,-1-1 0,0 1 0,0-1 0,0-1 0,0 1 0,0-1 0,-1 0 0,0 0 0,8-8 0,17-22-4,-1-1-1,32-52 1,41-50-4,-91 122 7,-7 10 1,0 0 1,-1 1-1,2-1 0,-1 1 0,6-5 0,-5 4 0,1 1-1,0 0 1,0 0 0,0 0 0,1 0 0,-1 1-1,1 0 1,-1 1 0,1-1 0,0 1-1,0 0 1,15-1 0,-16 4-1,-1 0 0,1 1 0,0-1 0,0 1 0,-1 0 0,1 0 0,-1 1 0,7 4 0,31 24-9,-31-18-8,76 133-65,-58-94 47,-26-45 26,0 1 1,1-1 0,0 0 0,0 0 0,0-1 0,1 1 0,0-1 0,13 10 0,-14-13 6,1-1 1,0 0-1,-1-1 1,1 1-1,0-1 0,0 0 1,0 0-1,0-1 1,0 0-1,0 0 0,0 0 1,0-1-1,0 0 1,0 0-1,-1-1 0,1 1 1,0-1-1,-1 0 1,1-1-1,-1 1 0,0-1 1,10-7-1,-5 4 2,-7 4 1,0 0 1,1 0-1,-1-1 0,0 1 0,0-1 0,-1 0 0,1 0 0,-1 0 0,3-4 1,18-27-7,-18 25 7,-1 0-1,0-1 1,3-14 0,-4 10 0,0 0 0,0-17 0,-2 18 0,-1 0 0,-3-24 0,1 28 0,0 0 0,0 1 0,-1-1 0,-6-14 0,5 16 0,0 1 0,0-1 0,0 1 0,-1 0 1,-7-8-1,6 9 1,-1-1 0,1 1-1,-2 0 1,1 1 0,0-1 0,-1 1 0,0 1-1,0-1 1,-8-1 0,-2 3 6,3 3-6,0 1 1,0 1 0,0 0 0,-20 8 0,33-11-1,1 1-1,-1 0 1,0 0 0,0 0 0,0 0-1,1 0 1,-1 0 0,1 1-1,-1-1 1,-1 2 0,-30 32 7,-39 52 0,50-54 0,-78 135 8,83-135-9,-38 138 2,54-166-8,0-1 0,1 0 0,-1 0 0,1 0 1,0 1-1,0 4 0,4 32 8,17 79-1,-20-116-6,0-1 0,0 0 1,0 0-1,1 0 0,-1 1 0,4 3 0,14 21 7,1-2 0,25 26 0,-43-50-7,0 0 0,-1 0 0,2-1 0,-1 1 1,0-1-1,0 1 0,0-1 0,3 1 1,57 25 17,-48-23-19,0 0 0,0-1 0,28 3 0,-17-5-1,0-1 0,27-4 0,67-17 1,-45 0 1,77-34 0,-111 36-15,150-85-13,-155 83-20,162-85-25,-129 69 63,-5 1 7,-51 28 2,-1-1 0,1 0 0,18-19 0,-28 25 2,0 1 0,0-1 0,0 0 0,-1 0 0,1 0 0,-1 0 0,0 0 0,0 0 0,0 0 0,0-1 0,0 1 0,-1 0 0,1-1 0,-1-4 0,0 3 2,-1-6 30,-5-5-19,-2 1 1,0 0-1,0 0 1,-2 0-1,1 1 1,-2 0-1,0 1 0,-18-17 1,25 26-10,0 0-1,0 1 1,0-1 0,0 1-1,-1 0 1,-8-4-1,1 0 1,6 4-5,0 0 0,0 0-1,-14-4 1,15 5-1,0 1 0,-1 0 0,1 1-1,0-1 1,-9 1 0,7 1-1,-1 0 1,1 0-1,-1 1 0,-9 3 1,8-1-2,0 0 1,0 1-1,0 0 1,1 1-1,-1 0 1,1 1-1,-12 12 1,7-3-20,-28 71-8,40-83 25,-1 0 0,1-1 0,0 1 1,0 0-1,0 0 0,0 0 1,1 0-1,0 0 0,0 0 1,0 5-1,1 6-1,-2-1 2,1-8 1,0 1-1,0-1 1,1 1-1,0-1 1,2 9 0,1 0-3,0-1 1,12 26 0,-8-31-2,21 5 4,-24-13 1,-1 0 0,1-1 0,0 1 0,0-1 0,0 0 0,10-1 0,-3-1 0,-1-1 0,1 1 0,11-6 0,-6 2 0,-1-1 0,23-14 0,-23 12 0,-1-2 0,0 0 0,16-16 0,-13 8 0,-1 0 0,20-29 0,-15 15 0,22-43 0,13-53 0,-8-3 0,-10 6 0,-5-6 0,-6-3 1,-9 13 4,-10 35-2,-8 0 5,-1 86-8,-1 1 1,1-1-1,0 1 1,0 0-1,-1-1 1,1 1-1,0-1 1,-1 1-1,1 0 0,0-1 1,-1 1-1,1 0 1,0-1-1,-1 1 1,1 0-1,-1 0 1,1 0-1,-1-1 1,1 1-1,-1 0 0,1 0 1,0 0-1,-1 0 1,1 0-1,-1 0 1,1 0-1,-1 0 1,1 0-1,-1 0 1,1 0-1,-1 0 0,1 0 1,-1 0-1,1 0 1,-1 0-1,1 1 1,-1-1-1,1 0 1,0 0-1,-1 0 1,0 1-1,0-1 1,-23 13 6,23-12-6,0-1 1,0 1-1,0 0 1,0 0-1,0-1 1,0 1-1,0 0 1,1 0-1,-1 0 1,0 0-1,1 0 1,-2 2 0,-17 32 12,-28 70 1,35-65 12,-27 180 14,36-174 6,5 207 25,1-201 9,0-18-37,2 25 50,22 110 0,67 140 347,-91-302-418,-1-1-1,1 0 1,0 0-1,0 0 0,0 0 1,1-1-1,0 1 1,0-1-1,1 0 1,-1 0-1,1-1 1,0 1-1,8 5 1,-12-10-22,-1 0 5,1 1-1,-1-1 0,1 1 1,-1-1-1,1 0 1,-1 1-1,1-1 0,0 0 1,-1 1-1,1-1 1,-1 0-1,1 0 0,0 0 1,-1 0-1,1 0 1,0 0-1,-1 1 0,1-2 1,0 1-1,0 0 1,12-1 17,-1-1 1,0-1 0,1 0 0,-1 0-1,20-10 1,-7 1 2,0-1 0,41-30 1,-42 27-26,81-58-70,-55 37-1784,27-18-7687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15064,'0'-33'-1184,"7"124"1296,-1-37 104,22 88 1,-23-126-192,-4-10-4,1-1 1,0 0 0,0 1-1,0-1 1,1 0-1,4 7 1,3 2 63,19 24-1,-19-33 10,2-3-68,0 0 0,0-1 1,0-1-1,0 0 0,0 0 1,0-2-1,14-2 0,1-1 10,44-16-1,-48 10 13,87-71 32,-89 61 7,19-23 37,41-60 1,19-31 195,-36 41 125,-63 93-411,-10 16 12,-9 18-45,10-18-10,1 1-1,1 0 0,1 0 0,0 1 1,1 0-1,1 0 0,0 0 0,0 20 1,3-25-4,0-9 3,0 1 0,0-1 0,1 1 0,-1-1-1,1 0 1,-1 1 0,1-1 0,0 0-1,1 1 1,-1-1 0,2 4 0,2 2-28,1 0 0,-1 0 0,13 14 0,-7-17-115,7-2 79,0-1 0,25 1 0,-23-6-112,-17 2 159,10-3-19,0 1-1,0-2 0,0 0 0,-1-1 1,0 0-1,0-1 0,0 0 1,13-9-1,143-106-369,-118 92 389,-29 20-18,97-18-10,-94 26 30,35 8 4,-49-5 20,0 1 0,0-1 0,-1 1 0,17 8 1,-12-2 0,-1 0 0,0 1 0,0 1 0,-1 0 0,-1 1 1,0 0-1,12 17 0,-6-3 8,48 117 15,-57-112 17,2 126 20,-12-126 1,-14 65 65,-30 100 0,45-192-114,1-1-1,-1 0 1,0 1-1,-1-1 1,1 0 0,-1 0-1,1 0 1,-1 0 0,0 0-1,0 0 1,0 0 0,-5 4-1,7-6-7,-1-1-1,0-1 0,1 1 0,-1 0-1,1 0 1,-1 0 0,1 0 0,-1-1 0,1 1 0,-1 0 0,1-1 0,-1 1 0,1 0 0,-1-1 0,1 1 0,0 0 0,-1-1 0,1 1 0,0-1 0,-1 1 0,1-1 0,0 1 0,-1-1 0,1 1 0,0-1 0,0 1 0,0-1 0,0 1 0,-1-2 0,-2-4 5,2 4-5,0 0-1,0 0 1,0 0 0,0 0 0,0 0 0,1 0 0,-1 0 0,1-1 0,0 1-1,-1 0 1,1 0 0,0-1 0,0 1 0,1-3 0,10-109 50,-4 75-12,22-69 1,-24 95-37,4-10 30,3 0-10,1 1 0,1 0 0,1 2-1,1-1 1,20-18 0,2 10-3,-34 26-12,-1 1 0,1-1 1,-1 1-1,1 0 1,0 0-1,0 0 1,0 1-1,0-1 1,7 0-1,4-2 6,31-8 10,-27 11 48,1 3-40,1 1 1,37 10 0,-39-2 46,8 11-23,29 31 0,-44-35 9,-1 11-21,14 53 0,-23-74-31,0 0 1,-1 0 0,0 0-1,0 0 1,-1 1 0,0 8-1,-1 4 2,1 1-8,1-13-3,-1 0 0,-1 0-1,0 0 1,-3 16 0,-4 20 13,-1-12-15,9-32-4,0-1 0,0 1 0,-1-1 0,1 0 0,0 1 0,0-1 0,0 1 0,-1-1 0,1 0 0,0 1 0,-1-1 0,1 0 0,0 1 0,-1-1 0,1 0 0,0 0 0,-1 1 0,1-1 0,0 0 0,-1 0 0,1 0 0,-1 1-1,1-1 1,0 0 0,-1 0 0,1 0 0,-1 0 0,1 0 0,-1 0 0,1 0 0,0 0 0,-1 0 0,1 0 0,-1 0 0,1 0 0,-1 0 0,1 0 0,0 0 0,-1-1 0,1 1 0,-1 0 0,1 0 0,0 0 0,-1-1-1,-2-1 1,1-1-1,-1 1 0,1 0 1,0-1-1,0 0 0,0 1 1,0-1-1,-2-5 0,-73-141-1978,26 47-7881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25 300 10312,'-11'-84'81,"-2"-116"278,13 200-347,0-1 1,0 0 0,0 1 0,0-1 0,0 1 0,0-1-1,0 0 1,0 1 0,0-1 0,0 1 0,1-1-1,-1 0 1,0 1 0,1-1 0,-1 1 0,0-1-1,1 1 1,-1-1 0,0 1 0,1-1 0,-1 1-1,1 0 1,-1-1 0,1 1 0,-1 0 0,1-1-1,-1 1 1,1 0 0,-1 0 0,1-1 0,0 1 0,0 0-2,1 0 0,-1 0 0,0 0 1,0 0-1,0 0 0,0 0 0,0 0 1,1 1-1,-1-1 0,0 0 1,0 1-1,0-1 0,0 1 0,0-1 1,0 1-1,0 0 0,0-1 0,1 2 1,71 68 189,-52-49-160,-2 2-1,30 41 1,-21-23-1280,26 30-5781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9864,'44'26'1,"8"2"4,-47-22-10,-2 0 19,-1 1-1,0 0 1,-1 0 0,1 0-1,-2 0 1,1 0-1,-1 0 1,0 0 0,0 0-1,-3 14 1,-1 2 76,-11 36-1,-14 21 494,18-53-308,-11 42 1,17-51-94,-1-1-88,2 0 0,0 1 0,0-1-1,2 1 1,0 33 0,3-27 55,9 45-1,-10-69-142,0 1-1,0-1 1,0 1 0,0 0-1,0-1 1,1 1-1,-1-1 1,0 1-1,0-1 1,1 1-1,-1-1 1,0 1 0,0-1-1,1 1 1,-1-1-1,1 0 1,-1 1-1,0-1 1,1 0-1,-1 1 1,1-1 0,-1 0-1,2 1 1,6 3 19,0 0 0,1 0 1,0-1-1,0 0 0,0-1 1,14 2-1,-22-4-19,0 0 0,0 0 0,1 1-1,-1-1 1,0-1 0,1 1 0,-1 0 0,0 0 0,0 0 0,0-1-1,1 1 1,-1 0 0,0-1 0,2-1 0,22-10 36,0-2 0,44-34 1,140-115 220,-198 154-238,142-117 96,-127 100-74,77-111 30,-89 109 31,-6 11-54,1-1-15,-2 0 0,0 0-1,-1-1 1,0 0 0,2-21 0,-7 31-10,0 1 0,0-1 0,-1 0 0,0 0 0,-3-13 0,3 21-26,0 1-1,0 0 0,0 0 0,0 0 1,0-1-1,0 1 0,0 0 1,0 0-1,0 0 0,0 0 1,0-1-1,0 1 0,0 0 1,0 0-1,0 0 0,0 0 1,0-1-1,0 1 0,-1 0 0,1 0 1,0 0-1,0 0 0,0 0 1,0 0-1,0-1 0,0 1 1,-1 0-1,1 0 0,0 0 1,0 0-1,0 0 0,0 0 1,-1 0-1,1 0 0,0 0 0,0 0 1,0 0-1,0 0 0,-1 0 1,1 0-1,0 0 0,0 0 1,0 0-1,0 0 0,-1 0 1,1 0-1,0 0 0,0 0 1,-6 1 10,1 0-1,0 0 1,0 1 0,0 0 0,0 0 0,0 0 0,0 0 0,1 1 0,-1 0 0,-4 3 0,4-2 1,-14 11 87,-89 98 32,87-86-98,-24 38 4,4 6-31,37-63-9,0 1 1,1-1 0,0 1-1,0-1 1,1 1 0,0 0-1,1 0 1,-1 11 0,2-20 0,0 1-1,0-1 1,-1 0-1,1 1 1,0-1 0,0 0-1,0 0 1,0 1 0,0-1-1,1 0 1,-1 1 0,0-1-1,0 0 1,0 1 0,0-1-1,0 0 1,0 0 0,0 1-1,1-1 1,-1 0-1,0 1 1,0-1 0,0 0-1,1 0 1,-1 0 0,0 1-1,0-1 1,1 0 0,-1 0-1,0 0 1,0 1 0,1-1-1,-1 0 1,8 4-2,0-1-1,0 0 1,0-1 0,0 1-1,1-1 1,-1-1 0,12 1-1,3-3-43,108-33-28,-103 22-12,107-75-34,-117 75 53,28-27 0,-23 18 47,0 2 9,35-33-56,-55 48 59,28-26-44,41-54 0,-26 25 1,-43 55 39,-6 11 4,-15 31 7,-40 104 2,23-51 11,23-58-11,-26 85 2,26-77-5,3 0 1,1 1-1,2 0 1,0 64-1,5-77 8,-3 46-77,8 90 0,-3-157-2,2 3-15,2-7 1,-3-4 79,0 1 2,-1-1 0,1 1 1,-1-1-1,1 0 0,0 0 0,-1 0 1,1 0-1,-1 0 0,1 0 0,0 0 1,1-1-1,26-16-32,22-17 16,49-31 72,-89 57-48,1-1 63,0 0 1,21-11-1,-32 20-54,0-1 0,1 1 0,-1 0 0,0 0 0,0 0 0,0 0 0,0 0 0,1 0 0,-1 0 0,0 0 0,0 0 0,0 1 0,0-1 0,1 0 0,-1 1 0,0-1 0,0 1 0,0-1 0,2 2 0,1 0 15,23 14 24,-16-6 70,-3 3-90,0 1 0,0-1 1,-2 1-1,6 15 1,-7-4 9,5 144 9,-11-129-41,-10 60 4,-12 9-9,-8-22-3,26-74 0,-1-1 0,0 0 0,-10 13 0,12-19 0,-1-1 0,0 0 0,0 0 0,-1 0 0,1 0 0,-1-1 0,0 0 0,0-1 1,0 1-1,-1-1 0,-11 4 0,2-5 7,-7-5-1,-39-10 1,45 5 20,-2-6-13,1-1 1,-17-19 0,23 17 45,1-8-27,1 0 1,-10-42 0,17 39 113,3-104 62,1 117-156,1 0 0,1 0 0,0 1 0,1-1 0,0 1 0,9-19 0,-6 16-19,-1 2 23,0 1 0,1-1 0,0 2 1,1-1-1,15-19 0,-14 22-32,-7 7-5,1 0 0,-1 1 0,1-1-1,0 1 1,0 0 0,0 0 0,1 0-1,-1 0 1,4-2 0,5-3 9,29-21-1909,1 0-7633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10 11744,'8'-9'123,"-3"13"153,2 18 158,1 28-371,18 166 15,-22-176-75,-3-6 4,-2 1 0,-1-1 1,-2 0-1,-9 38 0,6-37 15,1-1 1,-1 36 0,6-49-15,-8 139 101,7-99-35,0 102 20,8 120 180,-17 88 34,6-345-247,-44 92 27,35-96-40,-75 77 20,68-81-41,11-11-20,-13 8 2,-1 0-1,0-2 1,-43 18-1,8-8 4,-3-3-9,10-9-3,7-8 0,7-8 0,35 5 0,0-1 0,-1 0 0,1 0 0,0-1 0,-1 1 0,-5-4 0,5 1 0,-1 0-1,1-1 1,0 1 0,0-1 0,0 0 0,1 0 0,0 0 0,0-1 0,0 1 0,-2-7 0,4 8-1,-5-16-4,2-38 4,4 35 1,7-39 0,3 10 1,27-74 0,-24 91 14,80-178 20,-89 204-20,1 0 0,0-1 0,7-9 0,-12 19-15,81-113 60,14 10-26,-95 103-34,7-8 29,0 1-1,1 0 0,11-7 1,189-117 135,-167 114-24,178-39 38,-174 47-124,164-46 19,-203 53-65,-1 1-1,0-1 1,1-1 0,-1 1 0,6-4 0,25-17-445,-1-2 0,-2 0 0,38-37 0,16-24-8583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800 121 10224,'-1'-6'56,"1"2"-43,-1 0 0,0 0 1,0 1-1,-1-1 1,1 0-1,-1 1 0,1-1 1,-1 1-1,-1-1 1,1 1-1,0 0 0,-1 0 1,1 0-1,-1 0 1,0 1-1,0-1 0,0 1 1,0-1-1,-4-1 1,-2-3 2,6 4-8,1 1 1,-1 0-1,0 1 1,0-1-1,0 0 0,0 1 1,0 0-1,0-1 1,0 1-1,0 0 1,-4 0-1,-112-21 139,89 22 74,-144 20 72,138-10-179,-125 63 31,157-71-137,0 0 0,1 0-1,-1 1 1,1 0 0,-5 4 0,-25 26 24,-40 52 1,59-59 15,2 4-11,-15 57 1,26-68 23,4-6-37,1 0-1,0 0 1,12 24 0,-16-36-19,1 0 1,-1 0 0,1 0 0,-1 0 0,1 0-1,0 0 1,0 0 0,-1 0 0,1 0 0,0-1 0,0 1-1,0 0 1,2 0 0,20 13 36,2-1 0,25 9 1,-24-15 78,126 11 55,-119-19-49,119-21 46,-127 14-65,60-39 43,-74 36-70,0-6-50,-1 0 1,-1-1-1,-1 0 1,-1-1-1,0 0 1,4-24-1,-8 30-22,4-37 49,-5 10-15,5-47 110,-6 84-92,-1-2 17,0 2-72,0 6 69,1 16-13,0-4-32,1 0 1,5 21-1,20 99 59,10 62 101,-35-183-178,7 30 58,2 1 1,21 54 0,-24-84-45,-8-14-25,1-1-1,-1 1 0,0-1 0,1 1 1,-1-1-1,0 1 0,1-1 0,-1 1 1,1-1-1,-1 1 0,1-1 1,-1 0-1,1 1 0,-1-1 0,1 0 1,0 0-1,-1 1 0,1-1 0,-1 0 1,1 0-1,0 0 0,-1 0 1,2 0-1,3-1-52,0 0 1,0 0-1,0-1 1,0 0-1,-1 0 1,1 0-1,0 0 1,-1-1-1,0 0 0,8-6 1,2-1-1111,36-23-7518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7448,'58'-111'72,"-43"79"-40,38-70 229,-53 102-258,0-1-1,0 1 0,0 0 1,0 0-1,0 0 1,1 0-1,-1 0 1,0 0-1,0 0 1,0-1-1,1 1 1,-1 0-1,0 0 1,0 0-1,0 0 1,1 0-1,-1 0 0,0 0 1,0 0-1,0 0 1,1 0-1,-1 0 1,0 0-1,0 0 1,0 0-1,1 0 1,-1 1-1,0-1 1,0 0-1,0 0 0,1 0 1,-1 0-1,0 0 1,0 0-1,0 0 1,0 1-1,0-1 1,1 0-1,-1 0 1,0 0-1,0 0 1,0 1-1,0-1 0,0 0 1,7 9 19,7 31-8,8 108-15,-21-143 0,1 33-5,-5 186-8,1-174-12,-12 213-14,11-211 0,-1-8 18,-2 31-6,3 76-1,3-146 26,2 40-12,1 1 0,14 65 0,-11-83 14,-1-15 13,6-35 114,-6 11-106,7-38 254,15-105 76,-8 23 364,-3 41-569,-8 54 222,44-149 129,-39 147-215,1 1-115,61-145 267,-66 161-331,-2 4-46,0 1 0,2-1 1,0 1-1,0 1 0,15-18 1,-19 27-5,3-4-10,0 1-1,0 0 1,1 1 0,0 0-1,0 0 1,13-7 0,-5 5 40,4-3 37,28-21 1,-32 19-584,-14 10-497,9-10-6279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11384,'-1'2'-23,"-1"7"-6,0 1 0,0-1-1,1 0 1,0 13 0,0 0 18,-7 72 24,-9 77 34,12-61 113,1-10 49,5-64-30,1 1 0,2-1 0,12 53 0,-15-86-150,0-1 0,0 1-1,0-1 1,0 1 0,0-1 0,1 0-1,-1 0 1,1 1 0,-1-1 0,1 0 0,0 0-1,0-1 1,0 1 0,4 2 0,-5-3-10,8 0 142,3-4-122,-1-2 1,0 1-1,0-1 0,0-1 1,12-9-1,2-2 65,-1-1 0,0-2 0,26-27 0,-41 37-83,13-15 73,68-113 27,-76 108-74,41-135 13,-47 132-40,29-171 84,-37 200-64,-1 8 0,-6 19-9,1 1 0,2 0 1,-4 37-1,7-52-24,-10 197 155,10-177-128,7 243 124,5-176-139,-4-46-7,-1-13-9,-6-36-4,0-1 0,0 1 1,0 0-1,1 0 1,-1-1-1,0 1 1,0 0-1,1 0 1,-1-1-1,0 1 1,1 0-1,-1-1 0,0 1 1,1 0-1,-1-1 1,1 1-1,-1-1 1,2 2-1,-1-2 0,-1 0 0,0 0 0,1 0 0,-1 0 0,1 0 1,-1 0-1,0-1 0,1 1 0,-1 0 0,1 0 0,-1 0 0,0-1 0,1 1 0,-1 0 0,0 0 0,1-1 0,-1 1 0,0 0 0,0 0 1,1-1-1,-1 1 0,0 0 0,0-1 0,1 1 0,-1-1 0,16-34-45,-16 34 45,26-72-1749,1-6-6970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28 220 8880,'0'-74'80,"-4"15"79,3 51-92,-1 0 0,1 0 0,-1 0 1,0 0-1,-1 1 0,-4-10 0,5 12 200,-1-5 30,2 6-89,3 0-25,3 5-31,72 30 80,98 48-50,-158-72-175,-12-6-1,0 1 0,0 1-1,0-1 1,-1 1 0,6 4 0,1 0 10,0 1 0,-1 1 0,15 15 0,-21-20-1,-1 0 1,1 1-1,-1-1 1,0 1-1,0 0 1,0 0-1,-1 0 1,0 0-1,0 0 1,0 0-1,0 0 1,0 9-1,-2-4 37,0-1 0,-1 0 0,-1 0 1,0 0-1,-4 13 0,5-16-54,-1-3 122,-1 1 26,1-1 13,-6 5 5,6-6 145,-11-17-62,9 8-230,-9-26 61,-16-79-1557,14 45-6274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12824,'7'2'31,"0"0"1,0 0-1,-1 1 0,1 0 1,-1 0-1,0 0 1,0 1-1,10 8 1,-10-8 6,65 49 365,-68-51-377,-1 0 1,1 0 0,-1 0 0,0 0 0,0 1-1,0-1 1,0 1 0,0 0 0,0 0 0,-1 0-1,3 5 1,1 5 18,4 3-15,-5-9-3,-1 2-1,0-1 1,0 0 0,0 1 0,2 14 0,26 137 153,-17-43 33,-2-9-118,6 52-10,-7-49-11,-9-84-68,1 45 29,1 64 82,-4-133-82,0 4 6,1-4-28,-1-5 89,5-29-53,-2-1 1,-2-34-1,-1 41-40,17-159 116,-14 163-116,3-16 31,50-178 9,-39 167-41,34-69 4,-31 79-11,30-45 1,-31 56-2,39-42 0,-38 48 0,40-31 0,-39 37 0,35-20 0,-41 27 0,0 1 0,27-9 0,-27 12 0,0 0 0,28-2 0,-25 5 0,1 0 0,20 3 0,-27-1 0,1 1 0,0 1 0,18 5 0,-25-6 0,1 1 0,-1 0 0,0 0 0,0 0 0,0 1 0,0 0 0,7 6 0,-8-5 0,0 1 0,0-1 0,-1 1 0,1 0 0,-1 1 0,0-1 0,4 11 0,-3-4 0,0 1 0,-1 0 0,0-1 0,1 19 0,-2-5 0,-1 0 0,-2 29 0,-12 74 1,-11 1 4,-3-5-2,5-5 2,6-7-2,5-17 2,8-27-3,3-5-6,-1-65 3,0 0 0,0 1 0,1-1 0,-1 0 1,0 0-1,0 1 0,0-1 0,1 0 1,-1 0-1,0 0 0,1 1 0,-1-1 0,0 0 1,0 0-1,1 0 0,-1 0 0,0 0 1,1 0-1,-1 0 0,0 0 0,1 1 1,-1-1-1,0 0 0,1 0 0,-1-1 0,0 1 1,1 0-1,-1 0 0,0 0 0,1 0 1,-1 0-1,0 0 0,1 0 0,-1 0 0,0-1 1,0 1-1,1 0 0,-1 0 0,0 0 1,0-1-1,1 1 0,-1 0 0,7-6-17,-1 1 1,0-1-1,0 0 0,-1 0 0,0 0 0,0-1 0,8-14 1,29-51-1833,1-7-7336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8880,'17'71'-7,"0"33"8,-12-71 10,-2 0-1,-2 67 1,-1-77-4,-2 12 41,-5 33-17,0-22 49,3 0 0,2 0 1,6 87-1,-2-125-31,14 76 321,-16-84-366,0 0-1,0 0 1,0 1 0,0-1 0,0 0 0,0 0 0,0 0-1,0 0 1,0 0 0,0 0 0,0 1 0,0-1 0,0 0 0,0 0-1,0 0 1,0 0 0,0 0 0,1 0 0,-1 0 0,0 0 0,0 1-1,0-1 1,0 0 0,0 0 0,0 0 0,0 0 0,0 0-1,0 0 1,1 0 0,-1 0 0,0 0 0,0 0 0,0 0 0,0 0-1,0 0 1,0 0 0,1 0 0,-1 0 0,0 0 0,0 0-1,0 0 1,0 0 0,0 0 0,0 0 0,1 0 0,-1 0 0,0 0-1,0 0 1,0 0 0,0 0 0,0 0 0,1 0 0,5-2 29,0 1 0,0-1 0,0-1 1,0 1-1,0-1 0,10-6 1,-12 7-13,13-10 174,79-79 93,11-31 255,-92 103-483,3-7 241,58-117 128,-42 67 118,-22 46-460,26-58 306,-6 21-24,-32 67-362,1 0 0,-1 0-1,0-1 1,0 1 0,1 0-1,-1 0 1,0-1 0,1 1-1,-1 0 1,0 0 0,0 0-1,1-1 1,-1 1 0,0 0 0,1 0-1,-1 0 1,1 0 0,-1 0-1,0 0 1,1 0 0,-1 0-1,0 0 1,1 0 0,-1 0-1,0 0 1,1 0 0,-1 0-1,0 0 1,1 0 0,-1 0-1,0 0 1,1 0 0,-1 1 0,0-1-1,1 0 1,-1 0 0,0 0-1,1 1 1,-1-1 0,0 0-1,0 0 1,1 1 0,-1-1-1,0 0 1,0 0 0,1 1-1,-1-1 1,0 0 0,0 1-1,0 0 1,1-1 6,3 4 14,-3-2-19,1-1 1,-1 1-1,0 0 1,0 0-1,1 0 1,-1 0-1,0 0 1,-1 0 0,1 0-1,0 0 1,-1 1-1,1-1 1,-1 0-1,1 0 1,-1 4 0,19 145 127,-18-113-95,-2 292 28,-5-207-67,4-31-8,10 102 0,-7-189-13,1-9 4,2-1 11,-3 4-1,0-1 0,1 1 0,-1-1 0,0 0 0,0 1 0,-1-1 0,1 0 1,0 0-1,-1 0 0,1 0 0,-1 1 0,1-1 0,-1-4 0,28-140-1728,-10 48-6607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1 583 8880,'38'-96'65,"-38"96"-64,12-27 92,1 1-1,31-44 1,-37 59-9,1 1 0,17-17 0,-25 27-77,0-1-1,0 1 1,1 0 0,-1 0 0,0 0 0,0 0 0,0-1 0,1 1 0,-1 0-1,0 0 1,1 0 0,-1 0 0,0 0 0,0 0 0,1 0 0,-1 0 0,0-1-1,0 1 1,1 0 0,-1 0 0,0 0 0,1 0 0,-1 0 0,0 1 0,0-1-1,1 0 1,-1 0 0,0 0 0,1 0 0,-1 0 0,0 0 0,13 5 64,0 0 1,-1 0 0,23 14 0,-34-19-69,1 2 12,1-1 0,-1 0 0,0 1 0,0-1-1,-1 1 1,1 0 0,0-1 0,1 3 0,18 22 47,-2 1 1,28 53 0,-34-47 78,-6-11-74,1 2-28,-1 1 0,-1-1 1,-1 2-1,-1-1 0,1 28 1,-3 127 101,-5-96-26,0-52-97,-2 63 53,1 1 89,4-93-105,1-10-9,3-39 44,5-67 15,8-22 186,-14 116-255,0 2 52,1 0 1,0 0 0,2 0 0,11-25-1,-9 24-39,29-62 419,-23 52-408,-12 22-10,1 0 1,0 0 0,0 1 0,1-1 0,0 1 0,0 0 0,0 0-1,0 0 1,10-7 0,-11 9-23,-3 3-19,0-1 0,1 1 0,-1 0 0,0-1 0,1 1 1,-1 0-1,0 0 0,1 0 0,-1-1 0,1 1 0,-1 0 1,0 0-1,1 0 0,-1 0 0,1-1 0,-1 1 0,1 0 1,-1 0-1,0 0 0,1 0 0,-1 0 0,1 0 0,0 1 1,9 0 50,1 0 0,0 1 0,-1 1 0,18 6 0,-12 0 121,-2 3-120,-1 1 0,0 0 0,12 16 0,-17-13 47,-7-14-98,1 7 6,1 0 0,-1-1-1,0 1 1,-1 0 0,0 0-1,-1 0 1,0 0 0,0 0-1,-1 0 1,-3 17 0,1-8 2,0 3-9,-1-1 0,-2 1 0,1-1 0,-18 37 1,30-69-23,-1 0-1,1 0-1,0 0 1,9-11-1,66-71-63,-26 33 33,-44 46 40,35-44-20,71-91-29,-97 125 52,-6 14 2,-14 11 0,-1 0 0,1 0 0,-1-1 0,0 1 0,1 0 0,-1 0 0,1 0 0,-1 0 0,1 0 0,-1 0 0,0 0 0,1 0 0,-1 0 0,1 0 0,-1 0 0,1 0 0,-1 0 0,0 0 0,1 0 0,-1 0 0,1 0 0,-1 0 0,1 1 0,-1-1 0,0 0 0,1 0 0,-1 0 0,0 1 0,1-1 0,14 28 0,5 31 0,-14-38 0,3 34 0,-5 31 1,-8 12 4,-8 13-3,1-6-2,6-17 0,5-21 0,1-61 0,-1-1 0,1 1 0,0 0 0,0 0 0,4 8 0,-5-13 0,1 1 0,0-1-1,1 1 1,-1-1 0,0 0 0,0 1 0,1-1 0,-1 0 0,0 0 0,1 0 0,-1 0 0,1 0 0,0 0 0,-1-1 0,1 1 0,0 0 0,-1-1 0,1 0 0,0 1 0,0-1 0,-1 0 0,1 0 0,0 0 0,0 0 0,0 0 0,-1 0 0,1 0 0,2-1 0,0 1-1,11-6-5,11-10 1,0-1 0,26-25 0,-27 18-27,114-126-21,-111 116-46,90-144-46,-100 140-15,48-174-71,-57 167 38,-4 16 111,6-40-41,2-78 1,-12 125 90,1-15 0,-1 0 0,-7-53 0,6 89 32,-3-19-18,-8-34 1,11 54 17,0 0 0,0 0 0,0 0 0,0 0 0,0-1 0,0 1-1,0 0 1,0 0 0,0 0 0,0 0 0,0 0 0,0-1 0,0 1 0,0 0-1,0 0 1,0 0 0,0 0 0,0 0 0,0-1 0,0 1 0,0 0 0,0 0-1,0 0 1,-1 0 0,1 0 0,0 0 0,0 0 0,0 0 0,0-1-1,0 1 1,0 0 0,-1 0 0,1 0 0,0 0 0,0 0 0,0 0 0,0 0-1,0 0 1,0 0 0,-1 0 0,1 0 0,0 0 0,0 0 0,0 0 0,0 0-1,-1 0 1,1 0 0,0 0 0,0 0 0,0 0 0,0 0 0,-1 0 0,-18 9-7,13-3 7,-1-1-1,1 1 1,-9 11 0,-28 42 0,-3 22 0,3 23 0,6 20 0,26-71-1,-9 106 0,21-130-4,3-5 4,1-1-1,14 39 1,-10-47-12,2-4 6,0 0 0,18 13 1,-18-20-14,-5-4 13,2 1 2,0-1 0,0 0 0,0-1 0,-1 0 0,1 0 0,0-1 0,0 1 0,-1-2 1,12-4-1,23-11-22,1-6 23,100-79 99,-127 92-87,30-17 112,51-13 30,-78 36 4,-5 4-103,1 1 0,0 0 1,20 4-1,-34-4-45,-1 0 0,1 0 1,0 0-1,-1 1 0,1-1 1,0 0-1,0 0 0,-1 1 0,1-1 1,-1 1-1,1-1 0,0 0 0,-1 1 1,1-1-1,-1 1 0,2 0 1,8 11 28,-1 0 0,0 0 1,12 22-1,-20-33-28,-1 1 0,1-1-1,0 1 1,-1 0 0,1 0 0,0-1 0,-1 1-1,0 0 1,1 3 0,0 23 24,-1-1 0,-4 40 0,-3-39 3,-59 127 10,48-124-23,-79 114 11,79-122-24,-25 23 4,35-38-11,0-1 1,-17 12-1,-6-4 4,30-15-5,0 0 1,0 1-1,0-1 0,0 0 0,0 0 0,0 1 0,0-1 0,0 0 0,0 0 1,0 0-1,0 0 0,0 0 0,0 0 0,0-1 0,0 1 0,0 0 1,0 0-1,0-1 0,-1 0 0,1 0 0,0-1 1,-1 1-1,1-1 0,0 1 1,0-1-1,0 0 1,0 0-1,1 1 0,-1-1 1,0 0-1,1 0 0,-1 0 1,1-2-1,-2-8 1,0 0-1,0-22 1,3 16-1,0 0 0,5-25 0,20-53 0,-4 39-847,46-85 0,-17 45-7619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2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8696,'6'0'6,"0"2"0,-1-1 0,1 0 0,-1 1 1,0 0-1,1 1 0,-1-1 0,0 1 0,0 0 0,-1 0 0,1 0 1,5 6-1,23 26 10,-20-16 24,38 110 16,-32-56 13,-12-42-58,19 69 30,-22-81-34,57 195 105,-54-193-105,-3-12 2,0 1 1,0-1 0,1 0 0,6 10 0,0-2 17,22 28 0,-33-45-25,1 0-1,-1 1 0,0-1 0,0 0 0,0 1 0,1-1 0,-1 0 0,0 0 0,0 0 1,1 1-1,-1-1 0,0 0 0,1 0 0,-1 0 0,0 0 0,0 0 0,1 1 1,-1-1-1,0 0 0,1 0 0,-1 0 0,0 0 0,1 0 0,-1 0 0,0 0 0,1 0 1,-1 0-1,0 0 0,1 0 0,0-1 0,8-1 7,0 0 0,0-1 1,0 0-1,0 0 0,0-1 0,9-6 0,0-1 24,0-1-1,-1 0 0,30-28 1,-29 23-12,0-1 81,52-86 54,-60 83-14,19-94 79,-28 92 7,-23-92 99,14 95-52,-2 4-180,-1 0 1,0 1 0,-15-14-1,26 29-78,-1-1 0,0 0 0,1 1 0,-1-1 0,0 0 0,0 1 0,1-1 0,-1 1 0,0-1-1,0 1 1,0 0 0,0-1 0,0 1 0,0 0 0,-1-1 0,-6 0 28,0 0 1,0 0-1,-1 1 1,1 0-1,0 1 1,-1-1-1,-14 5 1,4 4 182,-88 78 81,-35 57 109,122-117-309,4 6-57,1 0-1,-16 54 1,29-84-38,2 1-1,-1 0 1,0 0-1,1 0 1,-1 0-1,2 5 1,2 35 52,16 81-1,-18-121-48,0 0 0,0 0 0,1 0-1,0 0 1,3 8 0,13 16 30,1 0 0,40 44 1,-36-53 53,91 42 30,-112-60-124,0 0 0,0 0 0,1 0 1,-1 0-1,0-1 0,1 1 0,-1-1 0,4 1 0,41 1 35,55-4 1,-97 1-32,0 1 0,0-1 0,0 0 0,0 0 1,5-2-1,47-19 39,72-38-1,-123 57-29,0-1 0,0 0-1,-1 1 1,9-9 0,149-156 110,-135 130-42,92-166 30,-98 161-49,79-199 28,-82 193-49,-8 19-27,69-175 49,-48 137-31,-26 55-28,1 1 1,1-1-1,0 2 1,11-13 0,-13 22 10,7 3-10,1 0 1,18 5-1,-30-5-9,17 5 25,11 10-11,45 34 1,-54-30-10,74 113-3,-78-101-23,23 55-82,29 95 1,-56-115 65,-12-42-57,-1-16 68,-1 12-6,-1 0 1,-1 0-1,-1-1 1,-1 1-1,-9 25 1,-60 206-199,50-168 193,20-70 28,-2 5 2,0-1 1,1 1-1,-1 20 1,5-39 4,1 1 0,0 0 0,0 0 0,0 0 0,0-1 0,0 1 0,0 0 0,0 0 0,0 0 0,0 0 0,1-1 0,-1 1 0,0 0 0,0 0 0,1 0 0,-1-1 0,0 1 0,1 0 0,0 0 0,1 1 0,0-1 0,0 0 0,0 0 0,0 0 0,0 0 0,0 0 0,0 0 0,0 0 0,1-1 0,-1 1 0,0-1 0,0 0 0,4 1 0,27-2-1,-26 1 0,16-3-5,21-10-846,60-25 1,-17 3-7622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 106 9056,'3'-11'730,"1"-1"1,2-23 0,-4 24-493,-2 10-186,0 0 0,1 0-1,-1 0 1,0 0-1,-1 0 1,1 0 0,0 1-1,0-1 1,0 0-1,0 0 1,-1 0 0,1 0-1,0 0 1,-1 0-1,1 1 1,-1-1 0,1 0-1,-1 0 1,1 0-1,-1 1 1,0-1-1,1 0 1,-1 1 0,0-1-1,-1 0 1,-1-1 16,0 0 0,0 1 0,0 0 0,0-1 0,0 1 0,-1 1 0,-4-2 0,-6 0-32,0 1 1,-19 1-1,29 0 8,-17 0 61,-1 2 1,-39 7-1,43-5-80,-3 1 70,-88 43 44,84-33-38,-119 94 46,112-81-47,-136 128 30,136-122-75,-101 151 30,111-144-11,-77 183 27,83-179-34,-36 160 26,51-200-82,0 0 0,0 0 0,1 0 0,-1-1 0,2 9 1,3 33 31,18 81 0,-21-124-38,-1 0-1,2 0 0,-1 1 1,0-1-1,1 0 0,-1 0 1,4 5-1,5 7 9,0 0 0,18 19 0,-16-22-9,1-2 0,23 17 1,-34-25-3,0-1 0,0 0 0,0 0-1,-1 0 1,1 0 0,1 0 0,-1 0 0,0 0 0,0-1 0,0 1 0,0-1 0,0 0 0,3 1 0,21 3 11,44 0 0,-38-5-11,1-2 0,44-8 0,-10-7-616,0-2 1,107-48 0,-18 1-8587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1330 9144,'10'-10'3,"12"-16"68,-14 16-48,23-36 131,-29 42-123,0 0 0,0 0 0,0 0 0,0 0 0,-1 0 1,0-1-1,0 1 0,0 0 0,0-1 0,0 1 0,-1-7 0,-4 8 249,-9 0-150,1 0-1,-21-1 1,32 4-125,-17 2 289,7 1-230,0 1 0,0 0 0,0 1 0,1 0 0,-1 0 0,1 1 0,1 1 0,-1 0 0,-15 15 0,-92 83 262,27-23 68,29-24-321,39-35 94,0 6-56,-34 60 0,48-65 3,6-12-89,0 0 1,2 1-1,0-1 1,0 1-1,4 19 1,-4-31-23,0-1 1,0 1 0,0-1-1,0 1 1,0-1-1,0 1 1,0-1-1,1 1 1,-1-1-1,0 1 1,1-1-1,-1 1 1,0-1-1,1 1 1,-1-1-1,0 1 1,1-1-1,-1 1 1,1-1-1,-1 0 1,1 1-1,-1-1 1,1 0-1,0 1 1,6 2 9,0 0 0,0 0-1,1-1 1,-1 0 0,1-1 0,-1 1 0,1-1-1,-1-1 1,13 0 0,-18 0-5,0 0 0,0 0 0,0 0 0,0 0 0,0-1 0,0 1 0,0-1 0,-1 0 0,1 1 0,3-3 0,29-15 53,61-44 1,-68 39-2,125-109 22,-120 102-27,134-140 32,-135 133-6,-16 18-46,20-25 23,-2-1-1,29-54 1,14-55 173,-47 83 145,-52 143-304,18-47-32,-8 130 10,13-124-36,10 39-1,-8-58-13,1-1 1,1-1-1,-1 1 1,7 12 0,-7-18-2,0 0 1,-1-1 0,2 1 0,-1-1 0,0 0 0,1 0 0,0 0 0,0 0 0,0-1 0,0 0 0,1 1 0,-1-2-1,1 1 1,0 0 0,6 2 0,-10-5 0,-1 0 0,1 0-1,0 1 1,-1-1 0,1 0 0,0 0 0,-1 0-1,1 0 1,0 0 0,0 0 0,-1 0-1,1 0 1,0 0 0,-1 0 0,1 0-1,0 0 1,0 0 0,-1-1 0,1 1-1,0 0 1,0-1 0,19-9-1,0 0 0,0-1 0,28-22 0,-21 9-12,129-142-9,-122 125-3,121-177-6,-128 174 6,88-178-3,-94 177 16,67-161 0,-74 169 0,29-129 0,-40 139-1,-3-54-7,0 81 19,0 1 1,0-1 0,0 0-1,-1 0 1,1 0-1,0 0 1,0 0 0,0 0-1,0 0 1,0 0 0,0 0-1,0 0 1,0 1 0,-1-1-1,1 0 1,0 0 0,0 0-1,0 0 1,0 0 0,0 0-1,0 0 1,0 0-1,-1 0 1,1 0 0,0 0-1,0 0 1,0 0 0,0 0-1,0 0 1,0 0 0,-1 0-1,1 0 1,0 0 0,0-1-1,0 1 1,0 0 0,0 0-1,0 0 1,0 0 0,0 0-1,-1 0 1,1 0-1,0 0 1,0 0 0,0 0-1,0-1 1,0 1 0,0 0-1,0 0 1,0 0 0,0 0-1,0 0 1,0 0 0,0 0-1,0-1 1,0 1 0,-11 8-6,1 1 1,0 0 0,1 1 0,-16 21 0,17-21 1,-14 20-22,-109 173-13,101-152 7,-142 242-11,137-228-2,-118 278-14,130-277 13,-53 201-14,69-225 41,3 13 10,3 60-1,1-113 10,0 0-1,0 0 1,0 0-1,1 0 1,-1 0-1,1 0 1,-1 0-1,1 0 1,0 0-1,1 3 1,1 1 0,1 1-1,-1-1 1,1 0 0,0 0 0,9 9 0,-10-12 0,1 0 0,0 0 0,-1-1 0,1 1 0,0-1 0,1 0 0,-1 0 0,0 0 0,0-1 0,1 0 0,-1 1 0,1-2 0,5 2 0,1-2 0,0 1 0,0-1 0,0-1 0,0 0 0,-1-1 0,19-5 0,4-3 0,56-26 0,158-105-2,-201 108-3,178-167 1,-183 154-9,136-192-10,-149 191-10,84-206-11,-96 202 24,-7 21 11,3-10 4,-2-1-1,-2 0 1,5-55-1,-11 30 5,-1 60 1,-2 0 0,1 0 0,-1 0 0,0 0 0,0 0 0,0 1 0,-3-7 0,3 10 0,0 0 0,0 0 0,0 0 0,-1 0 0,1 0 0,-1 0 0,1 0 0,-1 1 0,1-1 0,-1 1 0,0-1 0,0 1 0,0 0 0,0-1 0,-3 0 0,0 0 0,1 0 0,-1 1 0,1 0 0,-1 0 0,0 0 0,1 1 1,-1-1-1,-8 2 0,-1 1 1,1 1 0,0 0 0,0 1 0,0 1 0,0 0 0,1 1 0,-15 8 0,24-12 0,0 0 0,0-1 0,0 1 0,1 1 0,-1-1 0,-4 5 0,-56 59 5,-15 40-3,4 15 2,11 3-2,15 3 2,14-4-3,27-87-2,-3 41 0,9-56 0,0 0 0,4 35 0,-1-46 0,-1 1 0,2-1 0,-1 0 0,1 0 0,8 16 0,-8-21 0,-1 0 0,1-1 0,1 1 0,-1 0 0,1-1 0,-1 0 0,1 0 0,0 0 0,7 4 0,-6-5 0,0 1 0,1-1 0,-1-1 0,1 1 0,0-1 0,-1 0 0,1 0 0,8 1 0,-3-2 0,0 0 0,-1 0 0,1-1 0,21-3 0,-16 1 0,-1-1 0,0-1 0,23-8 0,-16 2 0,41-23 1,21-26 4,1-14-3,7-6-2,8 1 0,-5 1 0,-13 1 0,-77 71 0,23-21-2,-2-2 0,-1-1 1,22-34-1,0-7-2,-43 66-9,-6 11-1,2 2 12,0-5-1,0-1 1,0 1 0,-1-1-1,1 1 1,-1-1-1,0 1 1,0-1-1,-1 0 1,-2 7 0,-47 113-28,-2-7-20,-19 50-54,-7 52-12,69-181 17,-3 115-33,12-149 122,1-1-1,0 0 1,0 0-1,1 0 1,-1 0 0,0 1-1,1-1 1,1 4 0,2 5-9,2 0 1,-1 0-1,1-1 1,1 1-1,-1-2 1,10 11-1,-15-19 13,-1 0 1,1-1-1,0 1 0,0 0 0,0 0 1,0-1-1,0 1 0,0 0 0,0-1 0,0 1 1,0-1-1,0 1 0,0-1 0,2 1 1,15 3-25,1 0 0,0-2 0,26 1 0,-23-6-49,87-39-17,-101 39 86,-1 0 1,0 0-1,0-1 0,0-1 1,10-7-1,1-2 1,32-21-1,-31 19-10,10-17 7,25-37 0,-41 45 7,14-42-1,-19 39 6,6-33 1,-10 29 0,-1 0 1,-1-46-1,-5 59 7,0 9-5,-1 1 0,-1-1 1,0 0-1,-10-15 1,5 18 18,-7 2-8,1 2 0,-25-4 0,22 8 27,-84 20 17,82-12-10,-98 71 18,93-58-17,-108 127 23,108-115-30,-91 146 20,98-143-26,-55 158 17,65-155-24,-4 135 15,13-173-41,0 0-1,0 0 1,0 0 0,0 0 0,1 0 0,-1 0 0,1 1 0,-1-1 0,1 0 0,1 3 0,-2-5-2,4 9 6,1 0 1,-1 0-1,12 16 0,-8-17-3,-1 0-1,1-1 0,14 11 1,-20-16-2,-1-1 0,1 0 1,-1 0-1,1 0 1,-1-1-1,1 1 1,-1 0-1,1 0 0,0-1 1,0 1-1,-1-1 1,1 0-1,2 1 1,44 5 9,78-1 0,-82-10-16,235-69-1572,-114 23-6303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1677 8696,'121'-40'41,"22"-6"15,-118 36-8,-5-1-24,-1 0-1,-1-2 1,18-15 0,-26 14 137,-7 8-135,-1 0 0,0 0-1,-1-1 1,1 1 0,-1 0 0,0-1-1,-1 1 1,0-13 0,0 18-16,0 0 1,-1 1-1,1-1 1,0 0-1,0 0 1,0 0-1,-1 0 0,1 1 1,0-1-1,-1 0 1,1 0-1,-1 1 0,1-1 1,-1 0-1,0 0 1,-7-9 53,0-1 0,-1 2 0,0-1 0,0 2 0,-1-1 0,-1 1 0,-11-8 0,-80-48 288,81 54-152,-91-17 68,109 26-253,1 1 1,-1 0 0,1-1-1,0 1 1,-1 0 0,1 1 0,-1-1-1,-2 1 1,-33 8 83,-63 23 1,72-16 21,-102 90 55,109-81-49,-72 108 51,80-106-44,-27 102 68,39-104 12,5-6-154,0 0 0,1-1 0,2 1 0,8 21 0,-14-39-46,1 0 1,0 1 0,-1-1-1,1 0 1,0 1 0,0-1-1,-1 0 1,1 0 0,0 0-1,0 0 1,1 0 0,-1 0-1,0 0 1,2 1 0,6 5 40,0-1 0,0 0 0,20 8 0,-14-8-23,1-2 0,24 5 0,-40-9-32,2 0 21,1 1 1,-1-1 0,1 1 0,-1-1-1,1 0 1,0 0 0,-1 0 0,1-1 0,-1 1-1,1-1 1,2 0 0,-5 1-22,30-7 133,33-11-1,35-25-29,-98 43-103,40-24 248,170-128 91,-166 114-159,167-194 64,-172 178-104,119-215 44,-152 258-157,-1-1 0,7-19 0,68-268 94,-69 237-27,17-229 47,-26 241 7,-3 23-76,1-17 35,-2 1-1,-14-77 1,-7 27 146,24 93-250,-1 0 1,0-1-1,0 1 0,0 0 0,0 0 0,0 0 1,0 0-1,0-1 0,0 1 0,0 0 0,0 0 0,0 0 1,0 0-1,0-1 0,0 1 0,-1 0 0,1 0 1,0 0-1,0 0 0,0-1 0,0 1 0,0 0 1,0 0-1,0 0 0,0 0 0,-1 0 0,1-1 1,0 1-1,0 0 0,0 0 0,0 0 0,0 0 0,-1 0 1,1 0-1,0 0 0,0 0 0,0 0 0,0 0 1,-1 0-1,1 0 0,0-1 0,0 1 0,0 0 1,0 0-1,-1 0 0,1 0 0,0 1 0,0-1 1,0 0-1,-1 0 0,1 0 0,0 0 0,0 0 1,0 0-1,0 0 0,0 0 0,-1 0 0,1 0 0,0 0 1,0 1-1,-6 2 19,0 0 0,1 0 0,-1 1 0,1 0 0,0 0 0,0 0 0,1 0 0,-1 1 0,1 0 0,-7 10 0,3-4 9,-13 17 142,-94 156 59,92-140-112,-32 84 0,5 23-82,32-86 28,-48 276 20,57-274-58,-3 233 14,12-289-35,0 0 0,4 20-1,48 212 20,-36-200-18,34 55 4,-33-70-10,37 46 0,-34-51 0,36 33 1,-38-40-2,39 24 1,-36-28 4,2 0 0,0-2 0,0-1 0,0 0 0,1-2 0,31 6 0,-37-9-1,-12-3 3,0 0 0,1 0 0,-1 0 0,0-1-1,0 1 1,12-3 0,12-1 58,0-1-1,0-1 0,47-16 1,-20-4 82,-19 6-42,-20 9 48,0 1 0,0 1-1,29-9 1,-41 18-133,-2-1-33,19-10 684,-21 10-306,0 1-239,2 2-180,5-10 648,-7 3-522,1-2-3,-1 2-12,3-7-6,-2 6-14,4-3-5,-3 2-13,10-2-13,-10 6-5,-1-1-2,-2 3 0,0-1 0,0 1 0,0-1 0,0 1 0,0 0 0,0-1 0,0 1 0,0 0 0,0 0 0,0 0 0,0-1 0,0 1 0,0 0 0,1 1 0,-1-1 0,0 0 0,2 1 0,3-2-7,1 1-1,-1 0 1,0 1-1,1-1 1,-1 1-1,0 1 1,0-1-1,0 1 1,0 0-1,11 5 1,1 5-65,0 0 1,0-1-1,1-1 1,1-1 0,0-1-1,0-1 1,0 0-1,35 5 1,-49-11 42,0 1-1,1-1 1,-1 1 0,0 1 0,0-1-1,7 5 1,7 2-43,-16-8 20,3 0-4,-5-1 6,10 4-37,-11-4 83,0 1 0,0-1 0,0 1 0,-1-1 0,1 1 0,0-1 0,0 0 0,0 0 0,0 1 0,0-1 0,0 0 0,-1 0 0,1 0 0,0 0-1,0 0 1,0 0 0,0 0 0,1-1 0,1 0 7,-2 1-7,0-1 0,1 1 1,-1-1-1,0 1 1,1 0-1,-1 0 1,0-1-1,1 1 0,-1 0 1,0 0-1,1 1 1,-1-1-1,1 0 1,-1 0-1,0 1 0,1-1 1,-1 1-1,0-1 1,2 2-1,1-2-11,4-2 1,-6 1 4,8-4-20,-1 8 28,-1 5 1,-5-5-4,2 3 2,-1-3-2,7 4 2,-1 0 0,2-1-1,-1 0 1,0-1-1,1 0 1,0-1 0,1-1-1,-1 1 1,16 0-1,-18-1 3,-6-2 0,1 0 0,0 0 0,-1 0-1,1-1 1,9 0 0,-1-2 1,-4 1-1,-5 1-4,6 0 3,1 0 2,-2-2 0,1-6-34,-10 8 30,0 0 1,1 0-1,-1 0 1,0 0-1,0-1 1,1 1-1,-1 0 1,0 0-1,0 0 1,1-1-1,-1 1 1,0 0-1,0 0 1,0-1-1,0 1 1,0 0-1,1-1 1,-1 1-1,0 0 1,0 0-1,0-1 1,0 1-1,0 0 1,0-1-1,0 1 1,0 0-1,0-1 1,0 1-1,0 0 1,0-1-1,0 1 1,0 0-1,-1 0 1,1-1-1,0 1 1,0-15-29,0 9-9,0 3-4,0-3 2,0 2-4,0-7-3,0 6-12,2-2-2,-1 5 0,-1-1-149,0-7 91,0 10 95,0 0-1,0 0 1,0 0-1,0 0 1,0 0-1,0 0 1,0-1-1,1 1 1,-1 0-1,0 0 1,0 0-1,0 0 1,0 0-1,0 0 1,1 0-1,-1 0 1,0 0-1,0 0 1,0 0-1,0 0 1,1 0-1,-1 0 1,0 0-1,0 0 1,0 0-1,0 0 1,0 0-1,1 0 1,-1 0-1,0 0 1,0 0-1,0 0 1,0 0-1,0 0 1,1 0-1,-1 1 1,0-1-1,0 0 1,0 0-1,0 0 1,0 0-1,0 0 1,0 0-1,1 1 1,-1-1-1,0 0 1,0 0-1,0 0 1,0 0-1,0 0 1,0 1-1,0-1 1,0 0-1,0 0 1,0 0-1,0 0 1,0 0-1,0 1 1,0-1-1,1 1-147,18 35-399,-18-34 420,0-1 0,0 1-1,0-1 1,0 0 0,0 1 0,1-1 0,-1 0 0,1 0 0,-1 0 0,1 0-1,2 1 1,-3-1-311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936 250 10848,'0'-8'32,"0"1"0,0-1 0,-1 0 1,0 0-1,0 1 0,-1-1 0,0 1 1,0-1-1,-1 1 0,0 0 0,0-1 1,0 2-1,-1-1 0,0 0 0,-1 1 1,1 0-1,-1 0 0,-1 0 0,1 0 0,-1 1 1,-11-9-1,7 7-4,6 4-2,-1 0 1,0 0-1,0 0 1,0 1-1,-7-3 1,-7-2 40,0 1 1,0 0 0,-1 2 0,0 0 0,0 1-1,-22 0 1,-8 7-1,30 0 120,-89 36 70,84-27-89,-120 87 72,115-73-73,-106 111 62,114-110-82,-61 107 50,73-111-90,3-4-58,2 0 0,-6 36 1,11-55-44,0 0 1,0 0 0,0 0-1,0 0 1,0 0 0,0 0-1,0 0 1,0 0 0,0 0-1,1 0 1,-1 0 0,0 0-1,1 0 1,0 1 0,7 14 39,2 1 1,18 23 0,-27-39-41,-1 0 0,1 0 0,0 0 1,0-1-1,0 1 0,0 0 0,0 0 1,0 0-1,0-1 0,0 1 0,0-1 1,0 1-1,0-1 0,0 1 0,2 0 1,21 5 26,-1 0 1,1-1 0,39 2-1,-59-7-22,0 0 0,0 0-1,0 0 1,0-1 0,0 1-1,4-2 1,152-49 97,-128 36-40,113-77 29,-119 71-43,93-100 18,-98 94-31,62-124 20,-72 120-27,-8 18-22,3-5-1,-2-1 1,0 1-1,-2-1 1,0 0-1,-1-36 1,-4-17 40,3 71-49,0 0 0,0 0 0,0 0 0,-1 0 0,1 0 0,0 0 0,0 0 0,0 0 0,-1 0 0,1 0 0,-1 0 0,1 0 0,-1 0 0,1 0 0,-2-1 0,2 2-2,-1-1 1,1 1-1,0 0 1,-1 0 0,1-1-1,-1 1 1,1 0-1,0 0 1,-1 0-1,1 0 1,-1 0-1,1 0 1,-1 0-1,1 0 1,-1 0-1,1 0 1,0 0-1,-1 0 1,1 0-1,-1 0 1,1 0 0,-1 0-1,1 1 1,-1-1-1,-2 2 5,0 0 0,1-1 0,-1 1 0,1 1 0,-1-1 0,1 0 0,0 1 0,-3 2 0,-19 30 5,14-15 9,-30 126 5,35-110-18,-5 54 1,3 14 0,2-1-2,2-1-3,3-4 2,3-14-2,5 12 5,-8-96-8,0 1 1,0 0-1,1 0 0,-1-1 1,0 1-1,1 0 1,-1-1-1,0 1 0,1 0 1,-1-1-1,1 1 0,-1-1 1,1 1-1,-1-1 1,1 1-1,0-1 0,-1 1 1,1-1-1,0 1 0,-1-1 1,1 0-1,0 1 1,-1-1-1,1 0 0,0 0 1,0 0-1,-1 1 0,1-1 1,0 0-1,0 0 1,0 0-1,2 0 1,0 1-1,1-1 1,0 0-1,-1 0 0,1 0 1,0 0-1,-1-1 0,1 1 1,5-3-1,5-2-117,-1-1 1,0-1 0,-1 0-1,1-1 1,-1-1-1,0 1 1,14-16 0,-11 11-818,61-51-8426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6456,'0'0'0,"5"26"56,2 15 8,8 25 8,0 8 0,-3 5-72,0 1-4560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999 12728,'35'5'7,"19"2"34,-41-6-18,-2-1-3,0 1 0,-1 0 0,1 1 0,0 0-1,9 3 1,-42 4 55,9-6-72,4-1-7,0-1 0,0 0 0,0 0 0,-13-1 0,-49 0-16,-21-6 16,-5-5 4,-3 1 0,-8 5 0,-12 4 1,71 4 2,0 1 0,-53 13 0,71-7 11,-13 10-2,-51 34 1,71-34 34,4 4-23,1 1 1,-28 46 0,45-68-13,1 0 0,0-1-1,0 1 1,0 0 0,0 0-1,0-1 1,0 5 0,-1 7 8,0-1 0,1 1 0,1-1 0,0 1 1,1-1-1,3 16 0,-4-28-12,0 0 0,0 0-1,0-1 1,1 1 0,-1 0 0,0 0-1,1 0 1,-1 0 0,0-1 0,1 1 0,-1 0-1,1 0 1,0-1 0,-1 1 0,1 0 0,-1-1-1,1 1 1,1 0 0,5 5 18,1-1 0,1 0 0,-1-1 1,1 1-1,-1-2 0,1 1 0,15 3 0,-22-7-16,-1 1-1,1-1 1,0 0-1,-1 0 1,1 0-1,-1 0 1,1 0-1,-1 0 1,1 0-1,0 0 1,-1-1 0,1 1-1,1-1 1,37-13 78,72-34 1,-75 27-1,163-111 28,-159 102-88,138-132 12,-148 126-33,40-59-1,9-28-4,46-89-4,-107 176-3,23-55 4,0-25 1,-10 6 0,-12 18 0,-14 51-1,-3 20 17,1 0 0,6-21 1,-48 197 40,-21 70-12,47-175-10,-46 237 20,48-226-15,-29 224 14,35-234-20,13 170 12,-1-184-11,3-8-23,1 0 1,2-1-1,17 27 0,-30-53-11,0-1 0,0 1 0,0-1 0,0 1 0,1-1 0,-1 1 0,0-1 0,1 0 0,0 0 0,-1 0 0,1 1 1,2 0-1,10 6 3,0-1 0,20 9 1,-22-12-5,1-1 1,0 0-1,0 0 1,25 0 0,1-4-3,0-2 1,0-2 0,50-12-1,-47 7-24,186-60-28,-182 53-51,203-106-231,-66 26 84,-148 81 40,113-57-68,-127 58 128,-3 0 56,31-36 0,-42 37 24,-5 3 58,-1-1-1,-1 0 1,0 0 0,0 1 0,-3-16 0,-3 5-6,-52-98-6,41 95 21,-37-33 4,39 44 1,0 1 0,-27-17 0,23 19 0,1 1 0,-24-10 0,27 15 0,0 0 0,-31-6 0,31 9 0,0 0 0,0 1 0,-17 1 0,20 1 0,0 1 0,0 0 0,0 0 0,-18 7 0,12-2 0,1 1 0,1 0 0,-20 13 0,-62 52 0,-3 15 0,6 4 0,88-85 0,-16 17 1,1 0 1,1 1 0,1 2 0,-26 46 0,1 19 17,41-77 1,5 9-3,5 30 0,-6-53-14,0 0 0,0-1 0,0 1-1,0 0 1,0 0 0,0-1 0,1 1 0,-1 0 0,0 0-1,1-1 1,-1 1 0,1 0 0,-1-1 0,0 1-1,1-1 1,0 1 0,-1 0 0,1 0 0,3 2 2,0 0 0,0 0 0,0-1 1,0 1-1,0-1 0,1 0 0,-1 0 1,1 0-1,-1 0 0,1-1 0,0 0 1,-1 0-1,1 0 0,7 0 0,-10-1 2,-1 0 0,1 0-1,0 0 1,0-1 0,-1 1-1,1 0 1,0-1 0,-1 1-1,1-1 1,2-1 0,135-64 95,-106 45-27,128-102 32,-130 94-46,110-155 26,-115 142-47,93-171 18,-96 171-3,-1 3-19,80-158 88,-27 9 107,-40 89 266,-57 145-117,12-25-299,-15 36 1,-45 128 96,56-144-83,-45 194 36,50-186-71,-19 167 17,26-180-49,21 122 12,-19-155-39,1 1 0,0-1 0,0 0 0,0 0 1,0 0-1,3 5 0,29 49 11,-24-45-11,1-1 0,-1 0 0,17 13 0,-17-16 0,1 0 1,0-1-1,20 11 0,-22-14 0,-1-1-1,1 0 1,0 0-1,0-1 0,16 3 1,-17-5 0,-1 1-1,1-1 1,-1 0 0,1-1-1,-1 1 1,0-1 0,11-4-1,-9 3 0,0-2 1,0 1-1,0-1 0,-1 0 0,13-10 1,-7 3-1,1 0 0,12-16 0,26-33 0,-1-7 0,1-6 0,2-4 0,3-4 0,2 1 0,0 10 0,7 3-4,-59 59 3,1 2 0,1-1 0,-1 1 1,1 1-1,0-1 0,12-4 0,-19 9 0,0 0 0,0 1 0,1-1 0,-1 1 0,0-1 0,0 1 0,1 0 0,-1 0 0,0 0 0,1 0 0,-1 0 0,0 0-1,1 1 1,-1-1 0,0 1 0,0 0 0,0-1 0,0 1 0,1 0 0,-1 0 0,0 1 0,2 1 0,0 0-1,-1 0 0,0 1 1,0-1-1,0 1 0,0 0 0,0 0 1,-1 0-1,0 0 0,0 0 0,0 0 1,2 7-1,3 18-6,0 0 0,-3 1 1,0 0-1,0 41 0,-4-52 6,-3 48-14,-1-36 7,-6 45-10,10-70 15,0 1 0,0 0 1,0 0-1,1-1 0,0 1 0,0 0 1,1-1-1,-1 1 0,4 5 0,-4-11 3,0-1 1,0 0-1,0 1 0,0-1 1,0 0-1,0 0 0,1 0 0,-1 0 1,0 0-1,0 0 0,0 0 1,0-1-1,0 1 0,0 0 1,0-1-1,2 0 0,-1 1 0,7-2 0,-5 1 0,0 0 0,0 0 0,0 0 0,-1 0 0,1-1 0,7-4 0,22-12-2,-1-2 0,52-43 0,-66 49 2,28-29-5,-2-2 5,5-8 1,-5 1 0,-12 4 0,-10 13 0,-22 34 0,0 0 0,1 0 0,-1 1 0,0-1 0,1 0 0,-1 0 0,1 0 0,-1 1 0,1-1 0,-1 0 0,1 1 0,0-1 0,-1 0 0,1 1 0,0-1 0,0 1 0,-1-1 0,1 1 0,0-1 0,0 1 0,0 0 0,-1-1 0,1 1 0,2 0 0,4 9 0,-6-6 0,20 36 1,3 19 4,0 11-2,-19-56-2,3 13 3,2-1-1,1 0 0,16 27 1,12 10 5,-38-61-9,-1 0 1,0-1-1,1 1 0,-1-1 1,0 1-1,1-1 0,-1 1 1,1-1-1,-1 0 1,1 1-1,-1-1 0,1 0 1,0 1-1,-1-1 0,1 0 1,-1 0-1,2 1 1,19 6 2,0-1 0,26 4 0,-22-10 5,118-22 9,-114 13-3,102-47 4,-109 41-3,6-11-2,27-33-1,-44 39 3,20-88 12,-29 86-6,-4 0-9,-1 0 0,-10-38 0,13 59-10,0 0 0,-1 0 0,1 0-1,-1 0 1,1-1 0,-1 1 0,1 0 0,-1 0 0,0 0 0,1 0 0,-1 0 0,0 0 0,-2-1 0,-7-7 4,-1 1 0,0 1 0,0-1 0,-1 2 1,-18-9-1,28 14-3,0 1 0,0-1 0,0 0 0,0 1 0,0 0 1,-1-1-1,1 1 0,-4 0 0,-28 1 11,0 3-1,-47 9 1,77-13-12,-1 2 0,1-1 0,0 0 1,0 1-1,0 0 0,-4 2 0,8-4-2,-27 14 9,-26 18 1,35-19-9,0 1 0,-30 32 1,-22 40-2,9 1 0,49-67-1,1 0 1,2 1 0,0 0 0,1 1-1,-6 27 1,13-47-1,0 1 1,1-1-1,0 1 0,-1-1 0,1 0 1,0 1-1,0-1 0,1 5 1,3 15-3,1-1 0,0 1 0,14 30 0,-6-32-17,2-6 13,1 0 1,-1-1-1,2-1 1,21 12 0,-36-23 2,0 0 0,0 0 1,0 0-1,0 0 1,1 0-1,-1-1 1,0 1-1,0-1 1,1 0-1,2 1 1,37 0-14,-1-2 0,56-7 0,-55-2-29,165-63-21,-167 56 15,171-79-12,-170 75 31,142-94-11,-153 89 24,89-111-11,-102 110-1,52-107-32,-22 41-23,-46 91 61,-1-3-13,3 5 0,2 14 3,4 32-41,14 73-6,-18-96 40,0 0-1,1 0 1,1 0 0,2-1-1,17 35 1,-14-32-38,49 110-87,-51-107 55,24 125-38,-31-121 78,-4 7 23,-8 60 0,2-77-9,0-8 44,-1-1 0,-1 0 0,0 0 0,-11 11 0,7-15-30,2-4 34,-1 0 0,0-1-1,0-1 1,-15 3 0,12-7-22,-2-4 11,-31-14 1,39 11 9,4 1 10,2 0 0,-1 0 0,1 0 0,0 0 0,1-1-1,0 1 1,0-1 0,1 0 0,-1 1 0,2-1 0,-1-12 0,1-8-3,6-41 0,-1 43 0,19-42 4,-16 51 1,0 1 0,20-29 0,-13 24 0,1 1 0,22-20 0,57-44 0,11-4 0,0-4 1,84-72 15,-176 153-15,79-72 98,-89 79-31,1-4 27,-17 12 146,6-1-221,4-2-10,0-1 0,1 1 0,-1 0 0,0 0-1,0 1 1,1-1 0,-1 0 0,0 1 0,1-1 0,0 1 0,-1-1-1,1 1 1,0-1 0,-2 3 0,-6 11 33,1 0 0,0 0 0,-7 20 0,10-15 65,-2 96 45,10-92-59,5 1-53,1 0 1,24 45 0,-15-46 26,121 100 33,-105-97-27,135 116 30,-137-112-24,-23-21-60,135 152 120,-71-64-64,-70-93-67,-1-1 0,1 0 0,-1 1 1,0-1-1,0 1 0,0-1 1,-1 1-1,1 0 0,-1 0 0,0 0 1,-1 0-1,1 0 0,-1 0 1,0 0-1,-1 8 0,1-11-5,-5 9 56,-2-2-47,-1-1 1,0 0 0,-1-1 0,0 0-1,-10 6 1,1-6 41,-11-3-15,-51 2 0,56-9 7,-93-24 15,109 25-56,0-1 0,0 1-1,1-1 1,-1-1 0,1 0 0,0 0-1,0 0 1,0 0 0,1-1 0,0 0-1,-9-10 1,10 11-6,4 3-1,0 0 0,0 0-1,0 0 1,1 0 0,-1 0 0,0 0-1,0 0 1,1 0 0,-1 0-1,1-1 1,-1 1 0,1 0-1,-1-2 1,-8-25-497,2-1 1,1 1-1,-2-40 0,-2-34-9368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14256,'35'29'0,"-26"-21"-2,1-1 0,-1 1 1,-1 0-1,13 16 1,-1 10 3,-15-16 13,5 103 13,-12-15 25,-2-12-15,8-2-4,-4-91-75,0 0-1,0 1 1,0-1 0,0 0-1,1 0 1,-1 0 0,0 1-1,1-1 1,-1 0 0,1 0-1,-1 0 1,1 0-1,-1 0 1,1 0 0,0 0-1,-1 0 1,1 0 0,0 0-1,0 0 1,0 0 0,0-1-1,0 1 1,0 0-1,0-1 1,0 1 0,0 0-1,0-1 1,0 1 0,0-1-1,0 0 1,3 1-1,-3 0-331,14 3-8260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11120,'11'164'50,"-11"-155"-46,1 28 31,-5 179 44,1-169 82,-25 215 66,20-209-86,-48 194-1386,23-124-5855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15512,'0'0'240,"2"6"-114,0-1-102,-1-3-6,0 0-1,0 1 1,0-1-1,-1 0 0,1 0 1,-1 0-1,1 0 1,-1 1-1,0-1 1,0 0-1,0 0 0,-1 5 1,-2 121 217,-3-9-189,-1-17-40,-3 61-13,9-157 0,0 0 1,1 1-1,0-1 0,1 0 1,-1 1-1,1-1 0,2 7 1,0 1-1,10 24-1962,2-5-7851</inkml:trace>
  <inkml:trace contextRef="#ctx0" brushRef="#br0" timeOffset="1">484 254 9864,'51'-73'32,"-47"68"-31,38-50 47,-36 49-31,0-1 1,1 1 0,-1 0-1,1 0 1,0 1-1,10-6 1,-17 11-14,0 0 0,0 0 0,0 0 1,0 0-1,0 0 0,1 0 0,-1 0 1,0 0-1,0 0 0,0 0 1,0 0-1,1 0 0,-1-1 0,0 1 1,0 0-1,0 0 0,1 0 0,-1 1 1,0-1-1,0 0 0,0 0 0,0 0 1,1 0-1,-1 0 0,0 0 0,0 0 1,0 0-1,0 0 0,1 0 0,-1 0 1,0 0-1,0 1 0,0-1 0,0 0 1,0 0-1,0 0 0,1 0 0,-1 0 1,0 1-1,0-1 0,0 0 0,0 0 1,0 0-1,0 0 0,0 1 0,0-1 1,0 0-1,0 0 0,0 0 1,0 0-1,0 1 0,6 10 46,-1 0 0,-1 1 0,0 0 0,0 0 0,2 17 0,-5-24-30,3 25 227,1 154 101,-7-145-87,-18 181-1336,8-99-5891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3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 15152,'17'13'103,"-6"-4"110,-1-1 0,1 2 0,-1-1 0,-1 1 0,16 21 0,-1 10 165,-17-31-241,-4-7-122,0 1 0,-1 0 0,0-1 0,1 1 0,-1 0 0,0 1 0,-1-1 0,1 0 0,-1 0 0,0 1 0,0-1 0,1 7 0,-5 11-9,2-18-10,-1 1 1,1-1 0,-1 1-1,1-1 1,-1 1 0,0-1-1,-5 7 1,5-9-44,-12-15-111,12 8 136,-1 0 0,1 0 0,-1 0 0,1 0 0,1 0 0,-1-1 0,1 1 0,0-1 0,0 1 0,1-1 0,-1 1 0,1-1 1,1-8-1,1 2-6,0 0 0,0 0 1,1 0-1,1 0 0,8-18 0,-4 14-6,1 0 0,19-26 0,-27 41 2,4-2-2,-4 2 31,-1 1 1,0 0-1,0-1 0,1 1 0,-1 0 1,0 0-1,1-1 0,-1 1 0,0 0 1,1 0-1,-1 0 0,0 0 1,1-1-1,-1 1 0,1 0 0,-1 0 1,0 0-1,1 0 0,-1 0 0,0 0 1,1 0-1,-1 0 0,1 0 0,-1 0 1,0 0-1,1 0 0,-1 0 0,1 0 1,-1 0-1,0 1 0,1-1 1,1 2-10,0 0 1,-1 1 0,1-1-1,-1 1 1,0-1 0,0 1-1,0-1 1,0 1 0,0 0-1,0-1 1,-1 1 0,1 0 0,-1-1-1,0 1 1,0 0 0,0 0-1,0 0 1,-1 3 0,0 4-44,-1 0 1,0 0 0,-6 18 0,6-23 2,0 1 0,-1-1 0,0 0 0,0 0 0,0 0 0,-1 0 0,1 0 0,-1 0 0,0-1 0,0 0 0,-1 0 0,-6 4 0,7-6-30,-1 0 0,1 0 1,-1-1-1,0 1 1,0-1-1,0-1 1,0 1-1,-8 0 1,3-1-5,4 1-1,0-1 1,-1 0 0,1-1-1,0 1 1,0-1 0,-1-1-1,1 1 1,0-1 0,-7-3 0,4 2 13,-2 0-67,0-1 0,0-1 0,1 0 0,-17-10 0,18 10 76,5 2 10,0 0 0,1 1 1,-1-1-1,1 0 1,0-1-1,0 1 1,0 0-1,0-1 1,1 0-1,-1 0 0,-3-6 1,3 3 0,1 5 7,1 0 0,0-1 1,-1 0-1,1 1 1,0-1-1,0 0 0,1 1 1,-1-1-1,1 0 0,-1 0 1,1 0-1,0 0 1,0 1-1,0-1 0,0 0 1,1 0-1,-1 0 1,2-4-1,-2 6 29,1 0 1,-1 0-1,1 0 0,-1 1 1,1-1-1,0 0 0,-1 0 1,1 0-1,0 1 0,0-1 1,-1 0-1,1 1 0,0-1 0,0 0 1,0 1-1,0-1 0,0 1 1,2-1-1,-1 1 1,0-1 0,-1 1 0,1 0 0,0 0-1,0 0 1,0 0 0,0 0 0,0 1 0,0-1 0,-1 1 0,1-1 0,0 1-1,3 1 1,-1 0-4,1 1-1,-1 0 0,0 0 0,0 0 1,0 1-1,0-1 0,0 1 0,-1 0 1,0 0-1,0 0 0,0 0 1,0 1-1,0-1 0,-1 1 0,0-1 1,0 1-1,2 9 0,-2-9-14,-1 0-1,0 1 0,0-1 1,-1 0-1,1 0 1,-1 1-1,0-1 1,-1 0-1,1 1 1,-1-1-1,0 0 0,0 0 1,-1 1-1,1-1 1,-1 0-1,0-1 1,-4 7-1,5-10-56,-3 2-13,4-3 103,0 0 0,0 1 0,0-1 0,-1 0 0,1 0 0,0 1 0,0-1 0,0 0 0,-1 0 0,1 0 0,0 1 0,0-1 0,-1 0 0,1 0 0,0 0 1,-1 0-1,1 0 0,0 0 0,0 1 0,-1-1 0,1 0 0,0 0 0,-1 0 0,1 0 0,0 0 0,-1 0 0,1 0 0,0 0 0,-1 0 0,1-1 0,0 1 0,0 0 0,-1 0 0,1 0 0,0 0 0,-1 0 1,1 0-1,0-1 0,0 1 0,-1 0 0,-9-12-261,1-1 0,-14-24 1,18 30-98,-26-46-4980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8880,'0'0'249,"-4"4"-37,-11 12-101,9-5 229,-19 69 137,15-41-224,1-1-1,-6 69 1,12-76-196,-2 19 164,-6 256 87,10-234-121,9 332 71,-5-315-84,21 375 60,-17-374-99,44 320 57,-38-335-65,49 282 47,-50-295-59,47 225 148,-37-173-115,7 115 1,-30-210-141,-10 12 4,10-30-12,0 1 0,1-1 0,-1 0 0,0 0 1,1 0-1,-1 0 0,0 0 0,0 0 0,0 0 0,0 0 0,0 0 0,0 0 1,0-1-1,0 1 0,-1 0 0,1-1 0,0 1 0,0-1 0,0 1 0,-2-1 1,2 0-1,0 0 0,-1 0 0,1 0 0,0-1 0,0 1 0,0-1 0,0 1 0,0-1 0,0 1 0,0-1 0,0 1 0,0-1 0,1 0 0,-1 0 0,0 1 0,0-1 0,1 0 0,-1 0 0,0 0 0,1 0 0,-1 0 0,1 0 0,-1 0 0,1 0 0,-1 0 0,0-2 0,-13-53-1337,13 51 1030,-14-64-7913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13536,'15'-7'-10,"-11"5"3,-1 0-1,1 0 1,0 1-1,0-1 0,0 1 1,7-1-1,119-26-83,-94 23-75,185-6-32,-173 11 212,200 6 15,-198-4 39,199 5 47,-199-5 26,195 5 64,-195-5-50,198 4 56,-199-6-110,347-25 120,-277 16-205,-72 7 19,326 9 85,-265 5-103,-65-5 37,148 39 24,-159-33-3,-23-9-53,6 3-4,0 1 0,-1 1 0,0 0 0,-1 0 0,0 2 0,0-1 0,-1 2 0,13 15 0,4 9 79,-1 1 0,30 54 0,-55-84-79,0 0 1,0 0 0,-1 1-1,0-1 1,0 1-1,1 14 1,-2-12-7,0-2 13,-1 1 1,0-1-1,-1 1 0,1-1 0,-2 0 0,-3 15 1,-20 50 80,5-13-71,0 18-22,12-41 15,-31 185 16,32-170-16,-23 261 17,26-240-11,-10 333 12,12-320-11,-4 334 18,5-343-19,-7 299 31,1-172-33,3-175-24,4-27-77,-1 3-34,0-1 1,0 1-1,0 0 0,0-1 1,-1 0-1,0 1 0,0-1 1,0 0-1,-1 0 0,1 0 0,-1 0 1,0 0-1,0 0 0,0-1 1,-1 1-1,1-1 0,-6 4 1,-22 14-9558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12912,'10'-6'29,"0"1"1,0 0-1,0 0 1,1 1-1,0 0 1,0 1-1,16-3 1,-23 5-25,88-19 68,-47 11 182,211-31 96,-201 34-151,257-11 73,-244 15-105,282 2 53,-283 1-147,-24 0-43,270 13 67,-184-4-59,15 0-31,157 12-1867,-271-21-7034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9416,'21'4'4,"0"-1"0,0 0 0,0-2 0,0 0 0,0-1 0,0-1 0,27-6 0,-30 5 0,32-4 17,95-14 4,47-11-19,15-3-6,10-3 0,176-31-7,-328 57-26,-32 5 14,244-50-97,-125 17-1049,-88 20-4215</inkml:trace>
  <inkml:trace contextRef="#ctx0" brushRef="#br0" timeOffset="1">520 1199 7624,'145'23'10,"-95"-18"45,277 19 21,-250-21-49,356-6 6,-342 0-26,344-30-1,-357 23-12,292-65-901,-186 29-3586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37 244 3056,'0'2'56,"0"5"31,1-4 123,1 3 61,-2-5 505,4 1-304,6 2-346,-1 0 0,1-1 0,1 0 0,-1-1 0,0 0 0,1 0 0,-1-1 0,1 0 0,0-1 0,-1 0 0,20-4 0,8-5 219,-1-2 0,52-22-1,-79 27-276,0 0-1,0 0 0,0-1 0,-1 0 1,0 0-1,9-10 0,-11 9-38,6-5 58,-1-1 0,0-1 0,-2 0 0,1 0 0,8-18 0,-18 30-70,0 1 0,1-1 0,-1 0 0,0 1 1,0-1-1,-1 0 0,1 1 0,-1-1 0,1 0 1,-1 0-1,0 0 0,0 0 0,0 1 0,0-1 1,0 0-1,-1 0 0,0-4 0,0 7-6,0-1 0,0 0 1,0 1-1,0-1 0,0 0 0,0 1 0,0-1 1,0 1-1,0 0 0,0-1 0,0 1 0,0 0 0,0-1 1,0 1-1,0 0 0,0 0 0,0 0 0,0 0 1,0 0-1,0 0 0,0 0 0,-1 1 0,1-1 0,0 0 1,0 1-1,0-1 0,0 0 0,0 1 0,0-1 1,-1 2-1,-7 7 29,1 0-1,0 1 1,0 0 0,1 0 0,-6 12 0,-24 49 47,29-48-13,-16 122 26,16 27 29,7-126-117,0 42 69,2-60-69,3 74 39,3 90 76,-8-118-86,-5-15 1,5-52-33,-1 0 0,1-1-1,-1 1 1,0 0 0,-1 0 0,0-1-1,-5 10 1,-13 5 3,11-15 16,3-5-19,0 0-1,-1 0 1,1-1-1,0 1 1,-1-2-1,1 1 1,0-1-1,-1 0 1,-12-4 0,1-1 2,1-1 1,-20-10-1,21 7-3,-21-22 4,28 22-11,0-1 1,-9-13-1,-11-25 4,26 41-4,1-1-1,0 1 0,-3-13 1,5 15-1,0 1 0,0-1 0,1 1 0,0-1 0,0-6 0,1 9 0,-1 0 0,1 0 0,0-1 0,-1 1 0,1 0 0,1 0 0,-1 0 0,0 0 0,3-3 0,-2 3 0,1-1 0,0 1 0,0-1 0,1 1 0,-1 0 0,1 0 0,6-4 0,0 1 0,1 0 0,0 0 0,13-3 0,-7 3 0,36-7 0,33 3 0,7 9 0,3 4 0,-1 4 0,-1 1 1,46-5-1217,-84-5-4897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2424,'-27'144'-8,"14"-47"1,6 22 7,5-81 5,0 13 16,6 77 0,-3-112-18,1 15 113,1 0 0,8 31 0,-11-60 157,1-1-242,-1-1-1,0 0 1,1 1 0,-1-1 0,1 0 0,-1 1-1,0-1 1,1 0 0,-1 0 0,1 1-1,-1-1 1,1 0 0,-1 0 0,1 0-1,-1 0 1,1 1 0,-1-1 0,1 0 0,0 0-1,-1 0 1,1 0 0,-1 0 0,1 0-1,0-1 1,92-89 1493,-79 77-1339,0 1 1,0 0-1,2 2 0,17-11 0,-15 10-103,111-65 682,-108 65-695,5-2 245,-12 7-188,2 0-58,1 0 0,-1 0 1,1 2-1,0 0 1,0 1-1,0 0 1,19 1-1,-18 1 41,9 0-24,-1 1 0,1 1 0,0 1 1,26 6-1,26 11 279,102 40 1,-179-58-347,23 6 79,-24-7-94,1 0 0,-1 0 0,1 0 1,-1 0-1,0 0 0,1 0 0,-1 0 0,1 0 0,-1-1 0,0 1 0,1-1 0,-1 1 1,0-1-1,1 1 0,-1-1 0,0 0 0,0 1 0,0-1 0,2-1 0,12-19-1124,-2-3-4512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7448,'-2'12'12,"1"-8"0,0 0 1,0-1-1,1 1 1,-1 0-1,1 0 1,0 0-1,1 4 1,12 91 143,-4-54 9,-3 1-1,1 59 1,-6-83-122,0 23 185,-6 176 85,2-177-139,-16 178 59,17-177-105,3 260 236,11-203-280,-7-68-57,5 33 67,3 98 0,-12-145-72,0-5 6,-1 0 1,-1 21 0,0-35-27,1 0 0,0 0 0,-1-1 0,1 1 0,-1 0 1,1-1-1,-1 1 0,1 0 0,-1-1 0,1 1 0,-1-1 0,1 1 1,-1-1-1,0 1 0,1-1 0,-1 1 0,0-1 0,0 0 0,1 1 1,-1-1-1,0 0 0,-1 1 0,-23 0 10,-8-7 0,-21-10-9,-78-40-1195,64 25-4768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1185 70 4576,'-57'-4'0,"-52"-2"0,-179-10 25,234 12-24,-209-14 190,135 19-16,-34-7 282,130 6 602,-48 6 1,68-3 205,32-12-2106,4-8-4399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2336,'0'0'2655,"-3"5"-2021,0 0-543,1 0 0,0-1 0,0 1 0,0 0 1,-2 10-1,1 49 641,3 88-20,3-36 174,-3-87-817,1-13 72,-1-1-1,5 22 1,29 128 922,-33-162-1020,0 0-1,1 1 1,-1-1 0,1-1 0,-1 1 0,1 0 0,2 3-1,1 0-12,-4-4 31,0 0 4,5 8-1293,0 2-4978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1 9056,'-3'0'97,"-60"0"405,-94 12 0,121-7-267,8 0 103,-47 1 0,72-5-316,0-1 0,-1 1 0,1-1 0,0 1 0,0 0 0,0 1-1,0-1 1,0 0 0,0 1 0,0 0 0,0-1 0,0 1 0,-4 4 0,4-3 3,-4 3 13,0 0 0,0 1 1,1 0-1,0 0 1,0 0-1,-9 17 0,7-12-14,-2 2 13,0 2 1,1-1 0,1 1-1,1 0 1,-7 22-1,8-22-20,-1 2 17,1 1-1,1 0 1,1 0-1,-4 35 1,6-36-22,0-7 6,1 0 0,1 0 0,0 0 0,0 0 0,1 0-1,4 17 1,-3-17-8,1 3 10,1-1 0,1 1 0,0 0 1,1-1-1,0 0 0,1 0 0,13 18 0,-16-26-15,-1 0-1,1 0 1,0 0 0,1-1-1,-1 0 1,1 0-1,0 0 1,7 4 0,20 8 0,6-5 0,0-10-3,-27-1-2,-1-1 0,29-13 0,-8 3-2,-29 6-3,-2 3 5,0 1-1,0-1 1,0 1-1,0-1 1,-1 0 0,1 1-1,-1-1 1,1 1-1,-1-1 1,1 1 0,-1-1-1,0 1 1,0-1 0,0 1-1,0 0 1,0-1-1,0 1 1,0 0 0,0 0-1,0 0 1,0 0-1,-1 0 1,-1-1 0,-27-14 0,-16 2 0,-20 6 0,-119 8-1476,79 5-5904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10136,'-2'0'9,"-5"0"7,6 0 8,3 4 8,-1 1 0,1 0 0,0-1 0,-1 1 0,1 9 0,4 40 59,20 82-1,-22-124-53,0 0 1,1 0-1,1-1 0,12 19 0,-12-20 30,0 0 0,-1 0 0,0 0 0,0 1 0,4 15 0,-6-7 22,0 0 0,-1 0 0,-1 0-1,-2 39 1,-1-6 81,2 53 6,1-102-181,-1-2 1,0 1 1,1-1-1,-1 0 0,0 1 0,0-1 0,0 0 0,-1 1 0,1-1 0,0 0 0,0 1 0,-1-1 0,1 0 0,0 0 0,-1 1 0,0-1 0,1 0 0,-1 0 1,0 0-1,1 0 0,-1 0 0,0 0 0,0 0 0,0 0 0,-1 1 0,0 0-53,-16 1-1391,2 0-5472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70 8432,'9'-9'-3,"17"-17"-7,-24 25 11,-1 0-1,0 0 1,0-1-1,0 1 1,0 0-1,0-1 1,0 1-1,0-1 1,-1 1-1,1-1 0,0 1 1,-1-1-1,1 0 1,0-2-1,-2 3 5,1 1 0,-1-1-1,1 0 1,-1 1 0,1-1-1,-1 1 1,1-1 0,-1 1-1,1 0 1,-1-1-1,1 1 1,-1 0 0,0-1-1,1 1 1,-1 0 0,0 0-1,1-1 1,-1 1 0,0 0-1,-1 0 1,1-1 4,-3 1 5,0-1 1,0 0-1,0 1 0,-1 0 0,1 0 0,0 0 1,0 1-1,0-1 0,0 1 0,0 0 1,-4 2-1,-35 16 34,32-13-40,-8 6 72,-9 17-25,-43 57 0,51-54 20,-70 154 33,77-148-40,1 14-20,-5 72 0,19-90-1,36 127 21,-26-132-7,60 96 36,-55-105-2,-6-9-47,0 0-18,1-1-1,0 0 1,0 0 0,1-1 0,0-1-1,26 12 1,-26-13 27,-2-2-24,0 0-1,0 0 1,0-1 0,1 0 0,0-1 0,19 3 0,29-3 123,-58-3-152,-1 0 1,0 0-1,1-1 1,-1 1 0,1-1-1,-1 1 1,0-1-1,1 0 1,-1 0 0,0 1-1,0-1 1,0 0-1,0 0 1,1 0 0,-1 0-1,0 0 1,-1 0-1,1-1 1,0 1 0,0 0-1,0 0 1,-1-1-1,1 1 1,-1 0 0,1-1-1,-1 1 1,1-1-1,-1-2 1,0 3-1,-1-8 24,-1 5-22,-2-5 0,0 1-1,-1-1 0,0 1 0,0-1 0,-1 2 1,0-1-1,-11-10 0,-20-20 7,-5-3-9,29 27-7,6 8-2,0-1 0,0 1 0,-1 0 0,1 1 0,-15-8 0,18 11-9,4 2 15,0 0 0,0 0 0,0 0 0,0 0-1,0-1 1,1 1 0,-1 0 0,0 0 0,0 0 0,0 0 0,0 0 0,0 0-1,0 0 1,0 0 0,0 0 0,0 0 0,0 0 0,0 0 0,0 0 0,0 0-1,0-1 1,0 1 0,0 0 0,0 0 0,0 0 0,0 0 0,0 0 0,0 0-1,0 0 1,0 0 0,0 0 0,0 0 0,0 0 0,0-1 0,0 1 0,0 0-1,0 0 1,0 0 0,0 0 0,0 0 0,0 0 0,0 0 0,0 0 0,0 0-1,0 0 1,0 0 0,0 0 0,0 0 0,-1-1 0,1 1 0,0 0 0,0 0-1,0 0 1,0 0 0,0 0 0,0 0 0,0 0 0,0 0 0,0 0 0,0 0 0,0 0-1,0 0 1,-1 0 0,1 0 0,29-8-1,23-3 1,43 1 3,-20 4 3,-49 5 2,-5 0 2,1 0 0,0-2 0,37-9 0,80-33 369,-135 43-247,4-2 17,-6 3 54,-2 8-23,1 0-150,-3 28 240,-14 100 38,12-98-87,-20 297 504,19-229-650,5-64 93,0-21-99,11 165 246,-10-170-263,0 3 14,0-1 0,1 0 0,1 1 0,1-1 0,5 17 0,-9-34-65,1 0 0,-1 0-1,0 0 1,0 0 0,0 0 0,0 1 0,0-1 0,0 0 0,0 0 0,0 0-1,1 0 1,-1 0 0,0 0 0,0 0 0,0 0 0,0 0 0,0 0-1,1 0 1,-1 0 0,0 0 0,0 1 0,0-1 0,0 0 0,0 0 0,1 0-1,-1 0 1,0 0 0,0-1 0,0 1 0,0 0 0,1 0 0,-1 0-1,0 0 1,0 0 0,0 0 0,0 0 0,0 0 0,0 0 0,1 0-1,-1 0 1,0 0 0,0-1 0,0 1 0,0 0 0,0 0 0,0 0 0,0 0-1,1 0 1,-1 0 0,0-1 0,0 1 0,0 0 0,0 0 0,11-7-103,0-1 0,-1 0 0,0 0 1,0-1-1,10-13 0,-3 4-947,45-46-7531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0 9864,'-19'115'98,"14"-92"-87,-21 170 149,23-162-129,-1 13 150,-18 303 350,18-224-383,2 83 176,2-200-264,2 4 10,-1-7-4,-1-4-63,0 1 0,0-1 0,0 0 0,0 1 0,0-1 0,0 1 1,0-1-1,0 0 0,1 1 0,-1-1 0,0 1 0,0-1 0,1 0 0,-1 1 0,0-1 1,1 1-1,-1-1 0,0 1 0,1-1 0,0 0 0,0 0-1,0 1 1,-1-1-1,1 0 0,0 0 0,-1 0 0,1 0 0,-1 0 1,1 0-1,-1 0 0,0 0 0,1 0 0,-1 0 0,0 0 1,0 0-1,0 0 0,0 0 0,1 0 0,-2 0 0,1 0 1,0 0-1,0-2 0,-4-119 134,1-93 133,6 126-114,7-64 9,-1 70 21,-5 55-157,-1 0-11,-1 14 28,0 1-1,6-24 1,-4 16 23,0 2-3,0 0 0,11-26 0,4 5 90,-18 37-140,1 0 0,0 0 0,1 0 1,-1 0-1,0 0 0,1 1 1,0-1-1,-1 1 0,1 0 1,0 0-1,4-3 0,-3 5-5,-1-1-1,1 0 1,-1 1-1,1 0 1,-1 0 0,1 0-1,-1 0 1,1 1-1,-1-1 1,1 1-1,4 1 1,-4-1-3,6 1-3,0 1 1,0-1 0,-1 2 0,0-1 0,1 1 0,-1 1 0,-1 0 0,1 0 0,-1 1-1,0 0 1,11 10 0,22 24-3,-34-32-2,0 1 0,-1-1 0,8 15 0,-10-15 0,-1 0 0,0 0 0,0 0 0,3 16 0,-5-14-1,0 0 1,-1 1 0,0-1 0,-1 0 0,0 1 0,-1-1 0,0 0-1,-3 10 1,-3-3-5,5-12 4,-2 3 0,0 1 0,-1-1 0,0 0 0,0-1 0,-1 1 0,0-1 0,0-1 1,-14 10-1,10-8-1,-25 17-32,-78 40-1,114-65 35,0 0 0,0 1 0,0-1 0,-1 0 0,1 0 0,0 0 0,0 0 0,0 0 0,0 0 0,0 0 0,0 0 0,0 0 0,0 0 0,-1 0 0,1 0 0,0 0 0,0 0 0,0 0 0,0 0-1,0 1 1,0-1 0,0 0 0,0 0 0,0 0 0,0 0 0,0 0 0,0 0 0,0 0 0,0 0 0,0 1 0,0-1 0,0 0 0,0 0 0,0 0 0,0 0 0,0 0 0,0 0 0,0 1 0,0-1 0,0 0 0,0 0 0,0 0 0,0 0 0,0 0 0,0 0 0,0 0 0,0 0 0,0 1 0,0-1 0,0 0 0,0 0 0,0 0 0,0 0 0,0 0 0,1 0 0,-1 0 0,0 0 0,0 0 0,0 0 0,0 0 0,0 1 0,31 11 0,32 11 0,10 4 0,-6-4 0,-16-6 0,-18-4 1,-29-10 0,0 0 0,0 0 0,0 0 0,0 0 0,0 1 0,-1 0 0,5 5 0,-8-9-1,0 1 0,1-1 1,-1 0-1,0 0 0,0 1 0,0-1 0,0 0 0,1 0 1,-1 1-1,0-1 0,0 0 0,0 0 0,0 1 1,0-1-1,0 0 0,0 1 0,0-1 0,0 0 1,0 0-1,0 1 0,0-1 0,0 0 0,0 1 1,0-1-1,0 0 0,0 0 0,0 1 0,0-1 1,0 0-1,-1 1 0,1-1 0,0 0 0,0 1 1,-5 10 0,-1-1 1,0 1-1,0-1 0,-1 0 1,-12 14-1,16-21 0,1-1 0,0 1 0,0-1-1,0 1 1,-1-1 0,1 0 0,-1 0 0,-3 2 0,-42 25 3,-74 34 1,115-60-4,0 0 1,-1-1-1,1 0 0,-9 2 1,16-4-2,-126 23 6,-10-14-3,131-8-2,0-1-1,0 0 1,0 0 0,0 0-1,0-1 1,0 0 0,0 0-1,1 0 1,-7-3 0,-18-4 1,0-2 0,-44-22 0,41 12-538,1-1 0,-45-40 0,-59-52-7510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104 365 10224,'0'0'3008,"0"10"-2842,0 50 5,8 70-14,17 120 78,9 45-62,-20-192-131,-8 37 48,-6-137-62,-2-6-17,-10-13 1,-1-21-8,-17-83 4,11 49 3,10 39-9,-17-67 0,16 56-6,2-1 0,1 0 1,0-68-1,7-81-15,3 158-27,33-131-30,-24 135-23,67-107-44,-59 113-2,11-1 78,2 2 0,37-23 0,-40 34-93,95-22-59,-104 33 87,74 15-39,-77-7 86,-4 3 59,0 0-1,0 1 1,24 23 0,-25-15-13,-3 4 24,-1 1 0,8 31 0,-16-34-4,-5 11 10,-14 49-1,7-56 4,-77 104-4,64-102 4,-121 88-5,115-95-2,12-8 11,-20 11-25,-1-1 0,0-2 0,-2-1 0,-64 18 1,73-30-108,-1-1 1,-53 2 0,91-4 94,93 56-9,-27-18 40,22 20 7,5 14 1,-3 15 1,-85-81 1,20 21 8,-1 1-1,-2 1 1,36 55-1,49 78 330,-112-165-337,0 0 0,0 0 1,0 0-1,1 0 0,-1 0 1,0 0-1,0 0 0,0 1 1,1-1-1,-1 0 0,0 0 0,0 0 1,0 0-1,1 0 0,-1 0 1,0 0-1,0-1 0,0 1 1,1 0-1,-1 0 0,0 0 1,0 0-1,0 0 0,0 0 1,1 0-1,-1 0 0,0 0 1,0 0-1,0-1 0,0 1 1,0 0-1,1 0 0,-1 0 1,0 0-1,0 0 0,0-1 0,0 1 1,0 0-1,0 0 0,0 0 1,0-1-1,1 1 0,5-10 19,9-32-1485,0-5-5916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253 155 10040,'0'0'16,"9"2"320,-8-1-314,-1 0 0,1 1 0,-1-1 0,0 1 0,1-1 0,-1 0 0,0 1 0,0-1 0,0 1 1,0-1-1,0 1 0,0-1 0,-1 0 0,1 1 0,-1 1 0,-2 14 337,-27 107 77,9-51-96,-34 138 69,-1 42-108,45-200-107,-45 226 198,55-270-363,-11 56 139,-3 81 0,12-95 44,4-47-108,4 3 9,-3-8-86,-1-1-1,1 0 1,-1 1-1,0-1 1,0 0-1,0 0 1,0 0-1,2-3 1,0-4-4,9-33 162,17-100 42,-23 104-47,22-187 56,-22 175-135,30-203 34,-27 204-95,18-71 0,9-15-32,-16 68-24,38-87 1,16 5-298,-70 144 193,4-3-14,-7 7 129,-1 1-1,1-1 0,0 0 1,-1 1-1,1-1 0,0 1 1,-1 0-1,1-1 0,0 1 1,-1-1-1,1 1 0,0 0 1,0 0-1,0-1 0,-1 1 1,1 0-1,0 0 0,0 0 1,0 0-1,-1 0 0,1 0 1,0 0-1,0 0 0,0 0 0,0 1 1,-1-1-1,1 0 0,0 0 1,0 1-1,-1-1 0,1 0 1,0 1-1,-1-1 0,2 1 1,17 21-11,-11-12 13,-4-6 2,-1 0 0,-1 0 0,1 0 0,0 1 0,-1-1 0,0 1 0,3 9 0,19 51 0,5 37 1,-3 14 0,-4 9 1,-16-91 1,42 194 12,4-38 6,-16-78 40,-6-26-20,-23-71-158,-2-4-144,0 1 0,0-1 0,-1 2 0,0-1 0,2 17 1,-6-16-8579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1 375 8696,'61'-6'73,"125"-5"28,-136 7 14,211-24 41,-210 22-88,193-32 21,-197 28-75,150-63-4,-163 55-36,123-96-1085,-76 47-4282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82 7176,'48'-26'0,"-47"25"0,-1 1 0,1-1 0,0 1 0,-1 0 0,1 0 0,0-1 0,-1 1 0,1 0 0,0 0 0,0 0 0,-1 0 0,1 0 0,0 0 0,0 0 0,-1 0 0,1 0 0,1 0 0,-1 1 0,-1-1 0,1 1 0,0 0 0,-1 0 0,1-1 0,-1 1 0,1 0 0,-1 0 0,1 0 0,-1 0 0,1 0 0,-1 0 0,0-1 0,1 1 0,-1 0 0,0 0 0,0 0 0,0 0 0,0 0 0,0 0 0,0 1 0,-2 20-1,2-19 0,-4 34-2,-10 41-1,10-56-2,-3 9-26,-53 151-11,43-141-3,-79 159-21,76-161 14,-10 27 1,-30 91 1,51-131 35,-2 2 8,2 1-1,-9 41 1,17-60 30,0-5 17,-2-24 172,-6-103 398,0-20-102,10 112-87,18-134 165,-13 129-177,47-155 141,-38 151-274,1 2-123,2 0-1,1 2 1,45-62 0,-60 92-141,59-75 316,-54 69-261,1 0 0,1 0 0,0 1-1,0 1 1,18-12 0,-25 18-40,1 2 0,-1-1 0,0 0 0,0 1 0,1 0 0,-1 0 0,1 0-1,-1 0 1,1 1 0,-1 0 0,1 0 0,8 1 0,-8 0-6,-3-1-4,0 0 0,1 0-1,-1 0 1,1 1 0,-1 0 0,1-1-1,-1 1 1,0 0 0,0 0-1,1 0 1,-1 0 0,0 1-1,0-1 1,3 3 0,3 2 15,2 0-9,-6-3-10,-1-1 0,1 0 1,-1 1-1,0 0 0,0-1 0,0 1 0,0 1 0,-1-1 1,1 0-1,3 6 0,0 0 25,4 5-4,0 0-1,-2 1 0,1 0 0,-2 0 0,12 32 1,28 105 72,-36-118-57,94 213 103,-60-167-102,-36-63-30,-2-4-10,0 0 0,1 0 0,1-1-1,0 0 1,18 19 0,4-2 16,-2-4-18,-27-23-6,1 0-1,0 1 1,1-1 0,-1 0-1,0-1 1,1 1 0,5 1-1,-9-3 0,1 0 1,-1 0-1,1 0 0,-1 0 0,1 0 0,-1 0 1,1 0-1,-1-1 0,1 1 0,-1 0 0,1 0 0,-1-1 1,1 1-1,-1 0 0,1-1 0,-1 1 0,0-1 0,1 1 1,-1 0-1,0-1 0,1 1 0,-1-1 0,0 1 1,0-1-1,1 1 0,-1-2 0,7-13-911,-7 13 232,8-16-7174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5:5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131 117 5384,'4'-12'88,"-1"0"0,3-22 1,-6 29-54,1 0 1,-1 0-1,0 0 1,0 0-1,-1 0 1,1 0-1,-1 0 1,0 0-1,-3-6 1,3 9 264,0 2-265,1 0 0,-1 0 0,0 0 0,0 0 0,1 0 0,-1 0 0,0 1 0,1-1 0,-1 0 0,0 0 0,1 1 0,-1-1 0,0 1 0,1-1 0,-1 0 0,0 1 0,1-1 0,-1 1 0,-8 13 212,6-10-203,1-1 0,0 0 0,0 1 0,0 0 0,0 0 0,0-1 0,-1 8 0,-5 21 118,-4 53 1,10-53 25,9 162 72,-4-151-113,16 173 49,-17-173-96,5 213 133,-7-229-189,0 25 127,2 0 0,12 69-1,-13-118 106,-4-8-93,-32-64 53,27 46-16,-22-142 89,25 126-81,-28-291 395,26 232-570,5 60 55,0 4-67,-2-90 131,4 103-85,1-1 0,1 1 0,1 0 0,6-21 0,-9 41-81,0 0 0,0 0 0,1 0 1,-1 0-1,0 0 0,0 0 0,1 0 0,-1 0 0,1 0 1,-1 1-1,1-1 0,-1 0 0,1 0 0,0 0 0,-1 1 1,1-1-1,0 0 0,-1 1 0,1-1 0,0 1 0,0-1 1,0 1-1,0-1 0,-1 1 0,1 0 0,0-1 0,0 1 0,0 0 1,0 0-1,0-1 0,0 1 0,0 0 0,0 0 0,0 0 1,0 0-1,1 1 0,10 0 23,1 1-1,-1 0 1,0 1 0,0 0 0,0 1 0,0 0-1,19 11 1,-14-7-18,6 4 64,1 6-38,0 2 0,27 30 0,-36-28 43,-10-14-59,7 14 5,-1 1 0,-1 0 0,-1 0 0,7 27 1,-5-11-2,-1 1 0,-2 0 0,-2 1 0,0 50 0,-7-68-21,-2-13-2,-1-11 0,-1-8 1,5 8-3,-18-30 0,16 21 0,1 1 0,-4-28 0,5-3 0,5-1 0,5-1 0,5-1 0,-11 35 0,1-1 0,0 1 0,8-10 0,-6 10 0,1-1 0,15-12 1,-12 13 1,0 0 0,1 1 0,0 0-1,16-6 1,-28 13-1,1-1 0,0 1-1,-1 0 1,1 0 0,0-1-1,0 1 1,-1 0 0,1 0 0,0 0-1,-1 0 1,1 0 0,0 0-1,0 0 1,-1 0 0,1 0-1,0 0 1,-1 1 0,2-1 0,26 9 9,46 19 1,-72-27-8,1 0 1,-1 0-1,1 1 1,-1-1-1,1 1 1,-1 0-1,3 3 1,16 16 8,-1 1 0,-1 1 0,17 26 0,-34-45-6,0-1 0,-1 0-1,1 1 1,0-1 0,-1 1 0,0-1 0,1 5 0,38 200 60,-35-159-12,13 210 19,-16-210-26,9 143-1655,-6-109-6712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6:1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3232,'0'0'4725,"-1"5"-4482,1 131 659,-11-57-387,11-80-491,1-3-34,14-6 132,-13 9-83,0 2-6,4 2 9,0 1 0,0-1 0,0 1 1,0 0-1,9 10 0,-12-10-21,-1-1-1,0 1 1,1 0 0,-1 0 0,0 0 0,-1 0 0,1 0-1,-1 1 1,0-1 0,0 0 0,1 5 0,-2 31 181,0-23-99,0-15-86,2-3-498,6-1 465,-4 3 7,3 6 1,-4-4 1,5 3 6,4 0-1,-7-4-3,5 3 2,-10-5 3,1 0 0,-1 1-1,1-1 1,-1 0 0,1 0-1,-1 0 1,1 0-1,-1 0 1,1 0 0,-1 0-1,1 0 1,-1 0 0,1 0-1,-1 0 1,1 0-1,-1 0 1,1-1 0,-1 1-1,1 0 1,-1 0 0,1 0-1,-1-1 1,1 1 0,-1 0-1,0-1 1,1 1-1,-1 0 1,1-1 0,10-17-12,2-18 0,-13 35 13,15-45-29,-11 31 10,1 1 1,11-23 0,-16 37 15,1-2 1,-1 1 0,1 0 0,-1 0 0,1 0-1,-1 0 1,1 0 0,0 0 0,0 0 0,0 0 0,-1 0 0,1 0 0,0 0-1,0 1 1,0-1 0,0 0 0,2 0 0,10-7-15,-9 6 8,4 1 0,-6 1 0,-2 0 7,0 1 1,0-1 0,0 0 0,0 0-1,0 1 1,0-1 0,0 0 0,0 0-1,0 1 1,0-1 0,0 0 0,0 0-1,1 1 1,-1-1 0,0 0-1,0 0 1,0 0 0,0 1 0,1-1-1,-1 0 1,0 0 0,0 0 0,0 1-1,1-1 1,-1 0 0,0 0 0,0 0-1,1 0 1,0 1-1,-1-1 0,1 0 0,0 1 0,-1-1 0,1 1 1,-1-1-1,1 1 0,-1-1 0,1 1 0,-1-1 0,1 1 0,-1 0 0,0-1 0,1 1 0,-1 0 1,0-1-1,1 2 0,1 2-2,-1 1 0,0-1-1,0 1 1,0-1 0,0 1 0,-1 0 0,0-1 0,0 1 0,0 0 0,0-1 0,-1 1 0,0-1 0,0 1 0,0-1 0,0 1 0,-1-1-1,1 0 1,-1 1 0,-1-1 0,1 0 0,0 0 0,-5 5 0,6-8 2,1 0 1,-1-1-1,1 1 0,-1 0 1,0-1-1,1 1 0,-1 0 1,0-1-1,0 1 0,1-1 0,-1 1 1,0-1-1,0 1 0,0-1 1,1 0-1,-1 1 0,0-1 1,0 0-1,0 0 0,0 0 1,0 1-1,0-1 0,0 0 1,0 0-1,0 0 0,1-1 1,-1 1-1,0 0 0,0 0 0,0 0 1,0-1-1,0 1 0,0 0 1,0-1-1,-7-7 0,1-4 1,6 9 1,1 0 0,0 0 0,0 0 0,0 0 0,0 1 0,1-1 0,-1 0 0,1 0 0,0 1 0,-1-1 0,1 0 0,1 1 0,-1-1 0,0 1 0,3-5 0,0-1 4,-2 7 3,-1-1 0,1 1-1,0 0 1,0-1 0,0 1 0,0 0 0,0 0-1,0 0 1,0 0 0,0 1 0,0-1 0,1 0-1,-1 1 1,0 0 0,0-1 0,5 1 0,2-1 35,20-8 94,6 4 43,-41 10-165,5-5-16,1 1 1,-1 0-1,0-1 1,1 1-1,-1 0 1,0-1 0,0 1-1,1-1 1,-1 1-1,0-1 1,0 0-1,0 1 1,0-1-1,0 0 1,1 1-1,-1-1 1,0 0 0,0 0-1,-2 0 1,-168 23-130,136-15-45,28-6-3,0 0-1,-1-1 1,1 0-1,0 0 1,-1-1 0,1 1-1,-16-3 1,1 0-5522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6:1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3144,'0'0'0,"0"17"8,-3-5 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6:1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66 2872,'-3'-1'-22,"2"1"19,1 0 1,-1 0-1,1 0 0,-1 0 1,0 0-1,1 0 0,-1 0 1,1 0-1,-1 0 0,0 0 0,1 0 1,-1 0-1,1 1 0,-1-1 1,0 0-1,1 0 0,-1 1 1,1-1-1,-1 0 0,1 1 0,-1-1 1,1 0-1,-1 1 0,1-1 1,0 1-1,-1 0 0,8-8 138,-6 6-104,0 0 0,0 0 1,0 0-1,1 0 0,-1 0 1,0 0-1,0 0 0,0 1 0,1-1 1,-1 0-1,1 1 0,-1-1 1,0 1-1,1-1 0,-1 1 1,2-1-1,30 1 1045,-26 0-966,14 0 891,-21 0-990,0 0 0,1 0 1,-1 0-1,1 0 1,-1 0-1,0 0 0,1 0 1,-1 0-1,0 0 0,1 1 1,-1-1-1,0 0 1,1 0-1,-1 0 0,0 0 1,0 1-1,1-1 0,-1 0 1,0 0-1,1 1 1,-1-1-1,0 0 0,0 0 1,0 1-1,1-1 0,-1 0 1,0 1-1,0-1 1,0 0-1,0 1 0,0-1 1,1 0-1,-1 1 0,0-1 1,0 0-1,0 1 1,0-1-1,0 0 0,0 1 1,0-1-1,0 1 0,-1 0 1,1-1-4,0 0 0,-1 1 1,1-1-1,-1 1 0,1-1 1,-1 1-1,1-1 0,-1 0 1,1 1-1,-1-1 0,1 0 1,-1 0-1,1 1 0,-1-1 1,0 0-1,1 0 0,-1 0 1,1 0-1,-1 0 0,0 0 0,1 0 1,-1 0-1,0 0 0,1 0 1,-1 0-1,1 0 0,-2-1 1,-16-3 51,17 4-53,-1 0 17,-1-1 1,1 1-1,0-1 1,-1 0-1,1 0 1,0 0-1,0 0 0,0 0 1,0 0-1,0-1 1,0 1-1,0-1 1,0 1-1,1-1 1,-1 0-1,0 0 1,1 0-1,0 0 1,-1 0-1,1 0 0,0 0 1,0 0-1,0 0 1,0 0-1,1-1 1,-1 1-1,0 0 1,1-5-1,0 6-15,0 0-1,1 0 0,0 1 1,-1-1-1,1 0 0,-1 1 1,1-1-1,0 0 1,-1 1-1,1-1 0,0 1 1,0-1-1,-1 1 1,1-1-1,0 1 0,0 0 1,0-1-1,0 1 1,0 0-1,-1 0 0,1 0 1,0 0-1,0-1 0,0 1 1,0 0-1,0 1 1,0-1-1,0 0 0,0 0 1,0 0-1,-1 0 1,1 1-1,0-1 0,0 0 1,0 1-1,0-1 1,-1 1-1,1-1 0,0 1 1,1 0-1,0 2-1,-1 0 0,1 1 0,0-1 0,-1 0 0,0 0 0,0 1 0,0-1 0,0 1 0,0-1-1,-1 1 1,1-1 0,-1 1 0,0-1 0,0 1 0,-1-1 0,1 1 0,-1-1 0,1 1 0,-1-1 0,0 1 0,0-1 0,-1 0 0,1 0-1,-1 1 1,0-1 0,1 0 0,-1 0 0,-1-1 0,-2 5 0,2-3-6,1-2 1,1-1 1,0 1 0,-1-1-1,1 1 1,-1-1-1,0 1 1,1-1 0,-1 0-1,0 0 1,0 0 0,0 0-1,0 0 1,0 0 0,0-1-1,0 1 1,0-1-1,-4 1 1,0-2 2,12-5-3,-3 3-2,4 1 0,10-3 0,-9 2 118,-4 2-231,-1 0 0,0 0 0,1 0 0,-1 1-1,0-1 1,1 1 0,-1 0 0,7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6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136 172 7176,'-2'-29'2,"3"25"1,10-27 0,-4 6 3,-4 12 2,1 0 1,0 0-1,11-21 1,-13 32 7,5-3 1,-6 4-14,0 1-1,0-1 1,1 1-1,-1 0 1,0 0-1,0 0 1,1 0-1,-1 0 1,0 0 0,0 0-1,0 0 1,1 0-1,-1 0 1,0 1-1,0-1 1,2 1-1,2 1 4,14 2 64,0 0 0,0 2-1,30 13 1,-45-17-52,-1 0-1,0 0 1,0 0 0,0 1-1,0-1 1,0 1 0,-1 0-1,1-1 1,-1 1 0,1 1-1,-1-1 1,0 0-1,0 0 1,-1 1 0,1-1-1,-1 1 1,0-1 0,0 1-1,0 0 1,0 0 0,0-1-1,-1 1 1,0 0-1,0 0 1,0 0 0,0-1-1,0 1 1,-1 0 0,0 0-1,0 0 1,0-1 0,0 1-1,0-1 1,-1 1 0,0-1-1,1 1 1,-1-1-1,-5 6 1,-5 5 22,-1 0 1,-1-1-1,-20 15 0,15-17 94,-187 72 399,158-61-266,46-21-106,3-1-154,-1-1-1,1 1 1,-1 0 0,0 0 0,1 0-1,-1 0 1,0 0 0,1 0 0,-1 0-1,1 0 1,-1 0 0,0 1-1,1-1 1,-1 0 0,0 0 0,1 0-1,-1 0 1,0 0 0,1 1 0,-1-1-1,0 0 1,1 0 0,-1 1-1,0-1 1,0 0 0,1 0 0,-1 1-1,0-1 1,1 1 0,4 4-5,15-2 210,149-4 28,-157 0-221,49-6 161,126-30 0,26-19-124,-169 43-1236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320 206 8792,'-14'-50'965,"13"45"-867,0 1 0,1 0 0,-1 0 0,1 0-1,0-1 1,0 1 0,0 0 0,1 0-1,-1 0 1,2-5 0,-1 7 270,-2-5 47,1 7-400,0 0 1,0 0-1,0 0 1,0 0-1,0 0 1,0 0-1,-1 0 1,1 0 0,0 0-1,0 0 1,0 1-1,0-1 1,0 0-1,0 0 1,0 0-1,0 0 1,0 0-1,0 0 1,0 0-1,-1 0 1,1 0-1,0 0 1,0 0-1,0 0 1,0 0-1,0 0 1,0 0-1,0 0 1,0 0-1,-1 0 1,1 0-1,0 0 1,0 0-1,0 0 1,0 0-1,0 0 1,0 0-1,0 0 1,0 0-1,0 0 1,-1 0 0,1 0-1,0 0 1,0 0-1,0 0 1,0-1-1,0 1 1,0 0-1,0 0 1,-9 23 61,2-1 0,-6 30 0,8-32-12,-35 160 76,31-139-74,-47 185 33,43-178 1,-60 211 186,16-71 202,54-178-453,1 2-26,-2 17 319,4-25-153,-4-7 3,4 3-175,-1 0 0,1 0 0,0 0 0,-1-1 0,1 1 0,0 0 0,-1 0 0,1 0 0,0 0-1,0-1 1,-1 1 0,1 0 0,0 0 0,0-1 0,-1 1 0,1 0 0,0 0 0,0-1 0,0 1 0,0 0 0,-1-1 0,1 1 0,0 0 0,0-1 0,0 1 0,0 0 0,0-1 0,0 1 0,0 0 0,0-1-1,0 1 1,0 0 0,0-1 0,0 1 0,0 0 0,0-1 0,0 1 0,0 0 0,0-1 0,0 1 0,1 0 0,-1-1 0,0 1 0,13-117 205,-8 80-74,38-192 60,-32 178-54,57-215 58,-53 213-79,67-206 104,-51 174-131,-24 70-56,0-1 1,0 2-1,2-1 0,12-17 1,-14 28 43,1 3-57,1 1 0,0-1 0,-1 1 0,13 2 0,-6 4 64,88 62 52,-78-47 8,116 121 69,-112-108-42,116 133 69,-116-135-98,127 116 42,-125-123-126,-6-8-584,1-1 0,0-1 0,51 20 0,0-9-10311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10224,'6'-2'153,"-1"-1"-72,-3 2-48,0 0-1,1 0 1,-1-1-1,0 2 1,0-1-1,1 0 1,-1 0-1,1 1 1,-1-1-1,1 1 1,-1 0-1,0 0 1,1 0-1,-1 0 1,1 0-1,-1 1 1,1-1-1,-1 1 1,1-1-1,-1 1 1,5 2-1,8 6 200,-1 1 0,1 0 1,-2 2-1,22 20 0,35 47 2,-63-71-222,10 15 129,72 133 54,-70-119-95,81 148 44,-79-151-24,-6-9-58,8 11 11,1 0 0,40 44 0,45 38 90,-87-96-62,36 25 217,85 54 0,-140-99-294,-1-1 1,1 0-1,0 0 0,0-1 1,0 1-1,-1 0 0,1-1 0,0 0 1,0 1-1,0-1 0,0-1 1,0 1-1,0 0 0,0-1 1,0 1-1,-1-1 0,1 0 1,0 0-1,0 0 0,2-1 1,-2 0 9,7-6 200,-1-5-153,-1 0 0,0-1 1,10-26-1,-15 32-15,0 0 1,0 0-1,-1 0 1,0 0-1,1-15 0,0-2-4,13-82 209,6-99-20,-18 159-109,19-183 47,-18 186-114,38-297 85,-21 231-144,-11 54-4,-1 12-8,-8 33-3,8-21 4,-5 24-6,-4 6-7,-2 7-7,-1 7-155,0 1 1,1-1-1,0 16 0,0-8-1226,-1 43-8904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65 239 8880,'2'-22'0,"0"0"0,-2 0 1,-4-43-1,4 60 23,-1-1 1,0 0-1,-1 1 0,0-1 1,1 1-1,-2 0 0,1-1 1,-1 1-1,0 0 0,0 0 1,0 1-1,-4-6 0,-17-24 379,17 54 56,5-13-417,1 35 201,1-37-184,4 123 293,-2-92-178,1-1 0,9 36 0,1 2 101,35 258 646,-47-320-827,-1-4-36,0-1 1,1 0-1,0 0 0,0 0 1,0 1-1,3 6 1,-2-46 147,-3-37-1753,-2-9-6285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11568,'-1'2'5,"-1"0"0,1 0 0,0-1-1,0 1 1,0 0 0,0 0 0,0 0 0,0 0 0,0 0 0,1 0 0,-1 1 0,1-1 0,0 0 0,-1 4 0,7 32 120,-2-18-91,7 32-18,-4-29-178,1 0 0,2-1 0,0 0 0,1 0 0,19 26 0,-23-36-377,7 12-6367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1 627 12728,'0'0'9,"0"2"3,-1 7-13,1 0 0,1 0 0,0 0 1,0 0-1,3 10 0,6 38 114,8 91 20,-12-97 24,19 121 129,3 5-83,-22-138-143,32 163 29,-26-146-70,-4-11-15,-7-34-4,5 19 0,-4-21 6,-3-13 10,-7-29 34,-19-85 30,22 94 26,-3-37 1,5 27-74,-2 0-11,-3-53 230,6 17 58,15-138 1,5 118-252,-8 54 62,8-6-40,40-68-1,-56 107-73,-1 1 0,1-1 0,0 1 0,0-1-1,0 1 1,0 0 0,4-3 0,47-35 52,-44 35-57,1 0 0,0 0 1,0 1-1,11-3 1,54-9-1870,-51 11-7466</inkml:trace>
  <inkml:trace contextRef="#ctx0" brushRef="#br0" timeOffset="1">552 1 10936,'1'1'0,"1"-1"0,-1 1 0,0 0 1,0 0-1,0 1 0,0-1 0,0 0 0,0 0 1,0 0-1,-1 1 0,1-1 0,0 0 1,-1 1-1,1-1 0,-1 0 0,1 1 0,-1-1 1,0 1-1,1 2 0,0 3 2,8 39-95,17 84 5,14 121 170,-38-235-61,25 216 100,-21-184 46,-1-15-78,34 176 271,-13-114 182,47 109 0,-61-172-353,-12-33-184,1 1 1,-1 0-1,1-1 0,-1 1 0,1-1 1,-1 1-1,0 0 0,1-1 0,-1 1 0,0-1 1,1 1-1,-1-1 0,0 1 0,1-1 0,-1 0 1,0 1-1,0-1 0,0 1 0,0-1 1,0 1-1,0-2 0,-1-30-1540,0-4-6191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0 884 6280,'78'13'17,"-43"-10"25,-1-1 0,64-5-1,-75 1-33,-9 1 3,1-1 0,26-7 1,111-33 24,-122 31-15,26-13 56,95-58 1,-101 44-58,-32 20 21,135-188-734,-128 168-3167</inkml:trace>
  <inkml:trace contextRef="#ctx0" brushRef="#br0" timeOffset="1">1224 0 6816,'74'100'56,"28"32"25,-83-104 46,60 141 58,-69-132-17,14 162 71,-25-157-79,-13 63 0,-14-6-98,28-99-62,-2 6 26,0-1 0,0 1 0,0-1 0,-1 0-1,-5 8 1,-142 193 185,112-166-111,-167 133 21,166-147-114,-4-4-339,0-2 1,-62 19-1,10-10-4681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7624,'6'2'21,"1"0"0,-1-1 0,1 1 0,0-2 0,-1 1 0,1-1 0,0 0 0,0 0 0,-1-1 0,1 1 0,0-2 0,11-2 0,10-5 168,38-16-1,-58 22-169,8-4 39,-4 3 158,-2-1 0,21-12 1,10-9 734,72-58 0,-68 38-308,-42 42-583,7-6 244,0 0 0,0 0 1,1 0-1,12-7 0,-21 16 10,0 2-257,0-1 1,0 1-1,0-1 1,0 1-1,0 0 1,0-1-1,0 1 1,0 0-1,-1 0 1,1 1-1,0-1 1,0 0-1,-1 0 1,1 1-1,1 1 1,19 24-27,-19-22 23,7 7 15,-2 0 0,1 0 0,-1 1-1,-1 0 1,7 19 0,-7-16-35,44 103 275,-42-94-284,4 8 55,-1-1 0,9 45-1,-13-46-16,43 188 187,-51-217-243,1 1 0,0-1 0,-1 0 0,1 0 0,0 0 0,0 0 0,1 0-1,-1 0 1,0 0 0,1 0 0,-1 0 0,1-1 0,-1 1 0,1-1 0,0 1 0,0-1 0,3 3 0,-3-3-2,-2-1-5,1 1 1,-1-1-1,0 0 1,0 0 0,1 0-1,-1 0 1,0 0-1,0 0 1,0 0 0,1 1-1,-1-1 1,0 0-1,0 0 1,1 0 0,-1 0-1,0 0 1,0 0-1,1 0 1,-1 0 0,0 0-1,0 0 1,1 0 0,-1-1-1,0 1 1,0 0-1,1 0 1,-1 0 0,0 0-1,0 0 1,1 0-1,-1-1 1,0 1 0,0 0-1,1 0 1,28-19 24,22-28-19,73-105-1729,-122 149 1530,64-82-9387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3 10400,'1'-2'16,"-118"183"773,112-171-637,0 1 0,0 1 0,1-1-1,0 0 1,-2 15 0,-1 2 80,5-23-52,1 3 2956,1-8-3106,0 0 0,-1 1 1,1-1-1,0 1 0,-1-1 1,1 0-1,0 1 0,-1-1 1,1 0-1,-1 1 0,1-1 1,0 0-1,-1 0 0,1 1 1,-1-1-1,1 0 0,-1 0 1,1 0-1,-1 0 0,1 0 1,-1 0-1,1 1 0,-1-1 1,0-1-1,-8 5 1010,9 0-1022,0 1-1,0-1 1,0 1 0,1-1-1,-1 0 1,1 0 0,0 1-1,2 4 1,15 42 48,-10-31-63,4 24 15,-3 0 1,7 55-1,-11-66 4,17 62 0,-11-63-18,1-7 1,-1-8-4,7-8-2146,1-1-8581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1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667 864 11832,'-5'-4'-2,"0"0"-1,0 0 1,-1 0 0,1 0 0,-1 1 0,0 0 0,0 1 0,0-1 0,0 1 0,-12-3 0,8 2-2,-26-9-18,19 6 13,0 1 0,-1 0 0,1 1-1,-23-1 1,-11 0-19,-6 7 23,36 2 14,0 1 0,1 0 0,-1 2 0,1 1 1,1 0-1,-1 2 0,1 0 0,-26 18 0,36-21 14,-1 0 0,2 1-1,-1 0 1,1 0 0,0 1-1,1-1 1,-1 2 0,2-1-1,-6 11 1,7-11-2,-5 12 154,-14 99 92,25-97-6,3-3-168,1 0 1,0-1-1,11 23 0,-16-41-70,1 0 0,0 1 0,-1-1-1,1 0 1,0 0 0,0 0 0,0 1-1,0-1 1,0 0 0,0 0 0,2 1 0,10 8 52,0-2 1,1 1 0,0-1 0,18 6-1,-11-10 180,80-5 96,-82-4-151,79-56 73,-78 45-182,0 0 0,-1-2 0,28-31 0,-35 35-63,-2 3 28,-1 0 1,0 0-1,8-13 1,-3 3-23,0 2-15,-5 6 5,0 0 1,7-17-1,12-34 49,-25 57-47,-1 0 1,0 0-1,0 0 1,-1 0 0,0 0-1,0-1 1,-1 1-1,0-11 1,17 110 17,-10-51-25,3-1 0,18 52 0,-19-67-16,5 10 5,28 45 4,-32-63-11,0-1 1,26 29-1,-27-36 0,0 1 0,1-2 0,1 1 0,15 9 0,-15-12-1,0 0 1,0-1-1,0 0 0,17 4 1,-14-5-1,0-1 0,1-1 0,22 1 0,-21-3 0,0 0 0,0-2 0,21-4 0,-22 3 0,-1-1 0,0 0 0,-1-2 0,15-6 0,-15 5 0,0-1 0,-1 0 0,0 0 0,14-15 0,-14 12 0,-1-1 0,-1 0 0,0-1 0,8-14 0,-6 7 0,-2 0 0,14-36 0,-13 22 0,8-40 0,0-40 0,-9-7 0,-6-14 1,-4 122 0,1-30 2,-3-1 0,-1 1 0,-2 0 0,-12-47 0,8 51 0,-21-91 24,23 104-5,-2 1 0,-1 1 0,-22-41 1,32 64-23,-8-12 28,0 0 0,0 1 0,-2 0 1,1 0-1,-12-10 0,19 20 20,1 2-44,0 0 0,0 0 0,1 1 0,-1-1 0,0 0 0,0 0 0,1 0 0,-1 0 0,0 1 0,0-1 0,1 0 0,-1 1 0,0-1 0,1 1 0,-1-1 0,0 1 0,1-1 0,-1 1 0,1-1 0,-1 1 0,1-1 0,-1 1 0,1 0 0,-1-1 0,1 1 0,-1 1 0,-5 23 30,6-25-34,-2 12 7,-1 39 28,0 84 6,10 43-4,-4-123-35,0-11 6,8 66 4,10 7-10,8-14-2,3-9 0,4-6 0,3-2 0,5-11 0,-1-16 0,-4-16 0,-7-16 0,-2-9 0,1-8 0,-29-9-91,0-1 0,1 0 0,-1 0 0,0 0 0,1 0 0,-1 0 0,0 0 0,1-1 0,-1 1 0,0-1 0,1 0-1,-1 1 1,0-1 0,0 0 0,0 0 0,0-1 0,0 1 0,0 0 0,0-1 0,0 1 0,3-4 0,16-13-9929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2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0 825 5472,'2'2'168,"4"11"-33,0 0 0,0 0 0,-2 0 1,0 1-1,0-1 0,2 16 0,-3 5 196,0 48 0,-3-72 0,0-7-241,0 1 0,0-1 1,0 0-1,1 1 0,0-1 0,-1 0 0,1 0 0,3 6 0,-4-8-77,0-1 0,0 0-1,0 1 1,0-1 0,1 0-1,-1 0 1,0 1 0,0-1-1,0 0 1,0 0 0,1 0 0,-1 1-1,0-1 1,0 0 0,0 0-1,1 0 1,-1 1 0,0-1-1,0 0 1,1 0 0,-1 0-1,0 0 1,1 0 0,-1 0-1,0 0 1,0 0 0,1 1-1,-1-1 1,0 0 0,1 0-1,-1 0 1,0 0 0,0-1-1,1 1 1,-1 0 0,0 0-1,1 0 1,-1 0 0,0 0-1,0 0 1,1 0 0,-1 0-1,0-1 1,0 1 0,1 0-1,-1 0 1,0 0 0,0-1 0,0 1-1,1 0 1,-1 0 0,0-1-1,10-9 28,-10 9 15,5-7 78,0-2 1,-1 1-1,0 0 0,0-1 1,-2 0-1,4-12 0,-3 9-37,8-33 808,10-85 1,-19 114-719,7-55 401,7-52-18,-4-11 224,-9 70-442,13-182 576,-13 220-846,0 11-19,-2 0 1,0 0-1,-1-27 0,-5 29 39,-3-7 33,8 20-35,-2 0-51,-6-2-2,4 6-3,0 3-34,2 0 0,-1 1 0,1-1 0,0 1 0,0 0 1,0 0-1,1 0 0,0 0 0,0 11 0,2 78 62,0-67-64,0 63 31,9 73-2,-2-81 2,3 84-7,-2 27-6,-7-153-12,36 262 25,-17-236-33,-20-66-3,-1 1-1,1-1 1,0 1 0,0-1-1,1 0 1,-1 1 0,0-1-1,3 3 1,15 16 7,0 0 0,38 31 1,-55-50-7,0-1-1,0 1 1,1-1 0,-1 0 0,0 0 0,0 0-1,1 0 1,-1 0 0,4 1 0,29 5 11,-1 0 1,59 1 0,-90-7-13,0-1 1,1 0-1,-1-1 1,0 1 0,0-1-1,1 1 1,-1-1-1,0 0 1,0 0-1,3-2 1,26-9 13,42-23 0,60-51-1746,-126 82 1448,138-96-9811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4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2625 3592,'0'0'192,"-5"0"-59,-39 3 841,40-4-520,-4-1 75,4 1-83,-6-3 1762,22 4-1977,0 1 1,0-1 0,0 2-1,0 0 1,15 4 0,-7-1 1,33 4 0,-38-7-103,0 1 0,0 0 0,0 1 0,-1 1 0,1 1 0,-1 0 0,0 0 1,-1 1-1,0 1 0,0 1 0,13 10 0,47 62 371,-52-57-397,1-2 0,1 0 0,1-1-1,0-1 1,39 23 0,-53-36-96,26 17 125,46 23 1,-53-32-45,159 88 235,-113-59-200,53 28 1,69 35 50,-164-87-108,129 91 22,-128-89-41,169 84 23,-157-87-31,187 73 14,-187-72-20,212 93 12,-202-86-12,216 122 14,-216-117-7,256 122 24,-244-127-10,289 106 28,-284-106-23,294 127 30,-291-121 4,318 136 32,-312-138-51,354 104 32,-344-112-46,375 84 34,-371-86-15,405 79 34,-398-82-19,411 58 46,-411-65-26,413 24 57,-413-32-24,399-16 65,-402 6-58,402-62 67,-401 50-62,395-83 62,-398 80-76,385-99 54,-389 93-80,356-149 44,-366 139-64,307-154 32,-319 154-70,262-162 24,-273 158-46,202-180 14,-218 178-26,154-158 14,-164 163-20,117-178 11,-126 170-20,81-179 5,-88 180-10,67-200 8,-71 194-8,20-77 4,2-16-8,-6 0 1,-5-4-2,-12 6 2,-9 13-4,-20-93-2,9 183-4,-76-265-19,73 280 22,4 11-6,-1 0 0,0 1 0,-10-16 0,-83-136-120,88 146 122,-19-27-58,26 39 61,-17-23-51,0 2 0,-2 0 0,-1 1 0,-30-25-1,25 29-33,-1 1 0,-36-20 0,-65-21-149,-5 17 100,127 42 127,0 0 0,0 1 1,0 0-1,-1 1 0,1 0 1,-1 0-1,-13 0 0,-9-1-24,-94-11-5,-72 2-42,185 12 73,-144-8-20,103 4 15,-175-5-4,-126 16 1,230-2 16,1-2 0,8 1 0,9-2 0,8 0 0,6-5 0,3-6 0,5-4 0,4-4 0,51 9 3,1-1 0,0-2 0,0-1 0,-48-27 0,64 31-1,9 6-1,0 0 1,0-1 0,1 1 0,0-1-1,-1 0 1,1 0 0,0 0-1,0-1 1,-4-5 0,-6-11 15,1 0 1,1-1 0,1 0-1,-14-43 1,17 45-13,-9-44 30,-3-73 44,7 49-24,10 74-33,0 1 0,-1 0 0,-1 0-1,0 1 1,0-1 0,-1 1 0,-1 0-1,0 0 1,-13-18 0,14 22 49,0-1 1,-12-12-1,14 21-62,0-1 0,0 1 0,0-1 0,0 1 0,0 0 0,0 0 0,0 1 0,0-1 0,0 1 0,1-1 0,-1 1-1,0 0 1,1 0 0,0 0 0,-1 0 0,1 0 0,0 1 0,0-1 0,0 1 0,1-1 0,-1 1 0,-2 4-1,-1 4 6,0-1 0,1 1 0,-6 19 0,10-29-13,-5 19 28,1 1 0,1 0 1,0 23-1,-1 2 27,1-30-22,2-4-32,8-26-30,-6 13 1,17-19-115,-17 18 124,8 8-22,-9-5 40,1 0 0,-1 0 0,1 0 0,0 0 0,-1 0 0,1 0 0,0-1 0,0 1 0,-1 0 0,1-1 0,0 1 0,0 0 0,0-1 0,0 1 0,0-1 0,0 1 0,0-1 0,0 0 0,0 1 0,0-1 0,0 0 0,0 0 0,1 0 0,-1 1 0,0-1 0,0-1 0,0 1 0,0 0 0,0 0 0,0 0 0,0 0 0,2-1 0,3-1 0,53-15-2205,7-4-8821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7:5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2696,'0'0'2905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7 101 5208,'0'0'641,"2"5"-582,7 16-37,-7-9 33,-3-6-37,-5 90 91,-5 114 85,10-152-166,3-37 47,3-1-38,2 0 1,11 26-1,-18-45-31,1 0 1,-1-1-1,1 1 0,-1 0 0,1 0 0,0 0 0,-1 0 1,1 0-1,0-1 0,0 1 0,-1 0 0,1-1 1,2 2-1,11 6 24,0 0 0,1-1 1,27 9-1,-19-12 58,122-5 40,-112-4-41,-11 1-49,7-1-1,1-1-1,-1-2 0,52-21 1,150-77 156,-224 103-176,-1-1 0,1 1 0,-1-1 0,0-1 0,0 1 1,-1-1-1,1 0 0,-1 0 0,0 0 0,-1-1 0,1 0 0,-1 1 0,0-2 0,5-9 0,-8 13 31,-22 2 16,16 2-56,4-1-6,1 0 0,-1 0 1,1 0-1,-1 0 0,1 0 0,-1 0 0,1 0 1,-1 0-1,1 0 0,-1 0 0,1 1 0,-1-1 0,1 0 1,-1 0-1,1 1 0,-1-1 0,1 0 0,0 1 1,-1-1-1,1 0 0,-1 1 0,-63 60 65,51-44-47,-1 8-6,-21 54 0,30-55 6,-3 108 8,11-105-7,3-5-12,1 0-1,1-1 1,12 23 0,-19-42-8,0-1 1,-1 0-1,1 0 1,0 1-1,0-1 1,0 0 0,0 0-1,0 0 1,0 0-1,0 0 1,0 0-1,3 1 1,19 11 7,1 0 0,38 14-1,-35-22 7,118-2 14,-116-9 6,8-8-7,59-32 0,-73 29 20,81-89 32,-87 82 7,15-33 85,40-99 1,-65 137-153,-4 12-1,-1 1 1,0-1-1,-1 1 1,1-1-1,-1 0 1,0 0 0,-1-6-1,2-1 40,-1-2-23,0 1 0,0-1 0,-2 0 0,0 0 1,0 1-1,-6-22 0,4 22 24,0 0-22,-1 0 0,0 0 0,-1 0 0,-1 0 0,-13-24 0,3 14 41,5 9-29,1 1 1,0-1-1,2-1 0,-9-19 1,15 33-39,0 1-7,2 2-5,0 0 0,0 0 0,0 0 0,0 0 0,0 0 1,0 0-1,-1 0 0,1 0 0,0 0 0,0 0 0,0 0 0,0 0 0,0-1 1,0 1-1,0 0 0,0 0 0,-1 0 0,1 0 0,0 0 0,0 0 0,0 0 1,0 0-1,0 0 0,0 0 0,0 0 0,0-1 0,0 1 0,0 0 0,0 0 0,0 0 1,0 0-1,0 0 0,0 0 0,0 0 0,0-1 0,0 1 0,0 0 0,0 0 1,0 0-1,0 0 0,0 0 0,0 0 0,0 0 0,0-1 0,0 1 0,0 0 1,0 0-1,0 0 0,0 0 0,0 0 0,0 0 0,0 0 0,0 0 0,0 0 1,0-1-1,0 1 0,1 0 0,-1 0 0,21-3 3,-12 2-1,20-1 2,42-6 7,-23-1-5,2 0-4,15-7-2,-38 11-2,-25 5-4,0-1-1,5-3 6,3 0 1,-1 6 1,-1 14 4,1 28-2,-4 24 2,-6 16-3,16 171-25,-5-170-17,-5-50 25,31 154-229,-35-187 199,-6-41-100,2-8 82,-4-38-1073,2 40-4297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9952,'5'10'-19,"0"1"1,-1 0-1,-1 0 0,0 0 1,0 0-1,2 20 1,-3-17-20,0-3-2,0 0 0,-1 1 0,0-1 0,-1 1 0,0-1 1,-1 1-1,0-1 0,-5 21 0,4-27 27,1 0 1,-1-1-1,1 1 1,-1 0-1,-1-1 0,1 1 1,-1-1-1,1 0 1,-1 0-1,0 0 0,-1 0 1,-4 4-1,3-3-4,4-4 8,0 0 0,1 0-1,-1 0 1,-1 0 0,1 0 0,0 0 0,0 0 0,0-1 0,0 1 0,0 0 0,-1-1 0,1 1 0,0-1 0,-1 0 0,1 1-1,0-1 1,-1 0 0,1 0 0,0 0 0,-1 0 0,1 0 0,0 0 0,-1 0 0,1 0 0,-2-1 0,0-3-70,0-6-74,1 1 0,0-1 0,-1-18 0,2 18-350,-4-37-4623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85 229 5656,'1'31'-2,"-4"40"-11,-10 114-6,10-142-26,2-29 31,-23 216-101,0-36 18,21-154 11,0 0 41,-8 293-11,13-307 139,1 0 0,11 47 0,-5-34 104,-7-34 54,2 2 63,-3-5 392,0-2-368,5-1-11,-3-5-34,0-13-499,-1-1 0,-1-31 0,-1-12-4417</inkml:trace>
  <inkml:trace contextRef="#ctx0" brushRef="#br0" timeOffset="1">541 1 8792,'1'9'5,"1"0"0,-1 1 0,-1-1 0,0 0 1,0 1-1,-1-1 0,-3 13 0,3-12 10,-12 138 353,12-135-288,-7 125 221,5 53 118,3-164-379,1 13 160,18 159 74,-15-159-99,12 180 73,-14-175-80,8 183 199,-7-99-191,-5-110-95,0-13-211,0 1 0,-1-1 0,0 1 1,-1-1-1,1 0 0,-1 0 0,0-1 0,0 1 0,-8 7 0,-20 17-6876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4128,'68'-44'224,"-15"12"207,62-28-1,-99 53-382,-7 3 25,1 0 0,-1 1-1,16-4 1,64-10 233,-82 16-281,0 0-1,0 1 1,0 1-1,0-1 1,0 1-1,0 0 1,-1 0-1,1 1 1,0 0-1,-1 0 1,10 6-1,-7-5 0,7 7 97,-4 3-88,-1 1 0,0 0 0,-1 0 0,9 18 0,-9-5 41,19 150 27,-28-135-34,-22 196 26,11-188-25,-57 203 29,50-204-42,8-26-25,-9 22 18,-1 0 1,-3-2-1,-27 42 0,35-60 25,-2 1 1,-1 0 0,-1-1-1,-30 33 1,-24 11 178,70-68-236,1 0 0,0 0 1,-1 0-1,1 0 0,-1 0 1,0 0-1,1 0 0,-1-1 0,1 1 1,-1-1-1,0 1 0,0-1 1,1 1-1,-1-1 0,0 0 0,0 0 1,1 0-1,-1 0 0,0 0 1,0-1-1,1 1 0,-1 0 1,0-1-1,0 1 0,1-1 0,-3-1 1,0-4 164,1-10-103,1-1 0,-1-27 0,3 40-69,2-20 91,6-10-56,2 2 0,16-40 0,51-73 85,-50 95-124,-7 14 9,97-127 0,-91 136-19,113-80-2,-112 91-18,90-34-3,-113 48 25,0 0 1,1 1-1,-1-1 1,1 1-1,0 0 1,-1 0-1,1 0 0,6 1 1,4-1-2,1 0 2,-1 0-1,1 1 0,17 2 1,-5 5 2,-6-1 0,0-4 1,0-7 4,0-7-2,-15 5 1,-1 0-1,1 0 1,-1-1-1,-1 0 1,1 0 0,-1 0-1,0-1 1,5-14 0,28-80 61,-33 89-59,24-80 65,-19 61-56,49-176 216,-53 186-216,-4 14 8,0 0 1,0-1-1,-1 1 0,0-19 0,-1 24-7,1-22 40,-1 0 0,-1 0 0,-9-50 0,-11-21 89,20 94-134,0 0-1,-1 0 0,1 0 1,0 0-1,-1 1 0,0-1 0,0 0 1,1 1-1,-1-1 0,-1 1 1,1 0-1,0 0 0,-1-1 0,1 1 1,-1 1-1,0-1 0,1 0 1,-1 1-1,-3-2 0,2 1 2,3 2-9,1 0-1,-1-1 1,1 1 0,-1 0 0,1-1 0,-1 1 0,0 0 0,1 0-1,-1 0 1,1 0 0,-1 0 0,0 0 0,1 0 0,-1 0 0,1 0-1,-1 0 1,0 0 0,1 0 0,-1 0 0,0 1 0,-12 2 13,0 1 1,0 1-1,1 0 1,-22 13-1,14-2 39,-94 98 26,89-83-27,-104 169 19,103-152-25,-87 211 23,94-207-30,-47 199 24,58-204-11,1 154 18,11-168-31,2-7-21,2-2 1,21 47-1,-28-70-17,0 1-1,-1-1 1,1 0-1,0 0 1,-1 0-1,1 0 1,0 0-1,0 0 1,0 0-1,0 0 1,0 0-1,0-1 1,2 2-1,10 6 8,1-2 0,0 1 0,0-2 1,26 7-1,-38-11-8,0-1 0,0 0 0,0 1 0,0-1 0,0 0 0,0 0 1,0 0-1,0-1 0,3 0 0,25-5 9,0-3 0,31-12 0,-58 20-9,0-1 0,0 1-1,0-1 1,-1 1 0,1-1-1,0 0 1,2-2 0,55-51 11,14-32-9,8-11 1,10-1-3,5 1-2,-4 12 0,-55 49-8,-2-2 0,45-62 0,-14 11-26,-65 87 22,0 0-1,0 0 0,0 0 0,1 1 1,-1-1-1,5-2 0,-6 4 11,0 0 0,0 1 0,0-1 0,0 1-1,0 0 1,1-1 0,-1 1 0,0 0 0,0 0 0,0-1-1,1 1 1,0 0 0,2 4-70,-2-1 63,-1 1 0,0-1 0,0 1 0,-1 0 0,1 0 0,-1 0-1,0-1 1,0 1 0,0 0 0,0 0 0,0-1 0,-1 1 0,0 0 0,0 0 0,-2 6 0,-30 97-62,23-83 38,-27 36-2,-63 80 0,79-115 33,-31 43-5,4 2 6,0 16 2,28-44 5,-17 51 0,34-86 0,1-1-1,1 0 1,-1 1 0,1 0-1,0-1 1,1 1 0,-1 0-1,1-1 1,1 1 0,1 10-1,-2-11 1,1-4 1,0 1 0,0 0 0,0 0 0,0-1 0,0 1 0,1-1 0,-1 1 1,1-1-1,-1 0 0,1 1 0,0-1 0,0 0 0,0 0 0,0 0 0,5 3 0,-4-3 4,6 2 57,1-4-40,0 1 0,0-1 0,0-1 0,-1 0 0,1 0 1,0-1-1,15-5 0,-8 2 10,0-2 0,28-14 0,-26 8 63,4-11-20,39-49 1,-48 48 98,-11 21-150,13-31 128,-1 0 0,16-57 0,-20 51 56,-2-1 0,-1 1 0,1-45 0,-9 81-185,0 1 0,-1-1 0,0 0 0,1 1 0,-2-1 1,1 1-1,0-1 0,-1 1 0,0 0 0,0-1 0,0 1 0,-1 0 1,1 0-1,-1 0 0,0 1 0,0-1 0,0 1 0,-1 0 1,1-1-1,-1 2 0,0-1 0,0 0 0,0 1 0,0-1 0,0 1 1,0 0-1,0 1 0,-1-1 0,-6-1 0,11 3-29,-1 0 1,0 1-1,1-1 0,-1 0 0,1 0 1,-1 0-1,1 0 0,-1 1 0,1-1 1,-1 0-1,1 0 0,-1 1 0,1-1 1,0 0-1,-1 1 0,1-1 0,-1 0 1,1 1-1,0-1 0,-1 1 0,1-1 1,0 1-1,0-1 0,-1 1 0,1-1 1,0 1-1,0-1 0,0 1 0,0-1 1,-1 1-1,1-1 0,0 1 0,0-1 1,0 1-1,0 0 0,0-1 0,0 1 1,0-1-1,1 1 0,-1-1 0,0 1 0,0-1 1,0 1-1,0-1 0,1 1 0,-1-1 1,0 1-1,1-1 0,-1 1 0,0-1 1,1 0-1,-1 1 0,0-1 0,1 1 1,-1-1-1,1 0 0,-1 1 0,1-1 1,0 1-1,3 0-10,0 0 1,-1-1-1,1 1 0,0 0 0,0-1 1,0 0-1,0 0 0,0 0 1,0-1-1,-1 1 0,1-1 1,0 0-1,6-2 0,55-20-220,-48 16 219,151-62-1697,-160 65 1637,0 1 1,0 0-1,0 0 1,1 0-1,-1 1 0,1 1 1,0-1-1,0 1 1,9 1-1,-17 0 62,0 0-1,0 1 0,0-1 0,0 0 0,0 1 0,0-1 1,0 1-1,0 0 0,-1-1 0,1 1 0,0 0 0,0-1 1,0 1-1,-1 0 0,1 0 0,0 0 0,-1 0 1,1-1-1,-1 1 0,1 0 0,0 2 0,5 17 1,-6-20 1,1 2 4,0 0 0,-1 0 0,0 0 0,1 0 0,-1 0 1,0 0-1,0 0 0,0 0 0,0 0 0,-1 0 0,1 0 0,0 0 0,-1 0 0,-1 3 0,0 3-4,0-2 6,-6 20-4,1-10 1,-12 30 4,-8 17 2,-24 93 8,43-123 5,4-13-9,0-1-2,0 1 0,2-1 0,0 1 1,1 0-1,3 38 0,6-8 3,-7-45-5,1 1-1,-1-1 0,1 0 0,0 0 0,0 1 0,5 6 1,-4-9-1,0 0 0,0 0 0,0 0 0,0-1 0,1 1 0,-1-1 0,1 1 0,0-1 0,0 0 0,0-1 0,0 1 1,0-1-1,0 1 0,7 0 0,-9-1 0,13 0 8,-4-3-1,0 0-1,0-1 1,-1 0 0,1-1-1,-1 0 1,0 0 0,0-1-1,0-1 1,-1 0 0,0 0-1,14-12 1,-10 7 3,-6 5 14,-1-1-1,0 1 1,0-1-1,10-14 1,-12 16 9,10-15 58,-1 1 1,-1-2-1,17-35 1,-26 49-72,28-58 347,-26 56-298,0 1 1,0 0-1,0 0 1,1 0-1,12-11 1,-17 18-51,1-1 0,0 1 0,0 0 1,0 0-1,0 0 0,-1 0 0,1 1 1,0-1-1,0 1 0,0-1 0,0 1 1,1-1-1,-1 1 0,0 0 0,0 0 1,0 0-1,0 0 0,0 1 0,0-1 1,3 1-1,-3-1 1,7 5 120,-2 1-109,0 0 1,0 0 0,0 1 0,-1 0-1,10 14 1,3 3 59,67 74 40,-66-80-71,7 0-21,57 28 0,-82-45-35,0 0 0,0 0 0,0 0 0,0-1 0,0 1-1,1-1 1,-1 1 0,4-1 0,23 1 21,53-6 1,-80 5-25,0 0 1,-1 0 0,1-1 0,0 1 0,0-1-1,-1 0 1,1 1 0,-1-1 0,1 0 0,1-1 0,27-18 14,29-24 0,-44 27 24,-9 10-25,2-4-2,0-1 0,-1 1 1,0-1-1,-1 0 0,0-1 0,-1 0 1,6-19-1,-7 15 19,-1-1 0,-1 0-1,0 1 1,-1-1 0,-1 0 0,-1 1 0,-3-20 0,1 23-18,1 6 5,0 0 1,-1 0 0,1 0-1,-7-11 1,6 12-11,-24-47 114,24 49-105,0 0 0,-1 0 0,1 0 0,-1 1 0,0-1 0,-1 1 0,1 0 0,-1 0 0,-7-4 0,30 25-1712,10 6-6932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0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7448,'0'0'264,"6"3"-164,17 10-71,-14-5 18,-4 1-27,3 3-12,-1 1 1,-1-1 0,0 2 0,6 19 0,9 31-3,4 24-3,0 13 2,1 14-2,21 121 5,-39-193-1,-2-19-3,3 21 5,3 0 1,20 53-1,-24-77-3,7 19 41,31 59 1,-46-98-41,0-1-1,0 1 1,1-1-1,-1 0 1,0 1-1,0-1 1,0 1 0,1-1-1,-1 0 1,0 1-1,1-1 1,-1 0-1,0 1 1,1-1-1,-1 0 1,1 1 0,-1-1-1,0 0 1,1 0-1,-1 1 1,1-1-1,-1 0 1,1 0-1,-1 0 1,0 0 0,1 0-1,-1 0 1,1 0-1,-1 0 1,1 0-1,-1 0 1,1 0-1,-1 0 1,1 0 0,-1 0-1,1 0 1,-1 0-1,1 0 1,-1-1-1,0 1 1,1 0 0,-1 0-1,1-1 1,-1 1-1,0 0 1,1 0-1,0-1 1,11-19 154,-8 11-130,-1 4 12,-1 1-1,-1-1 0,1 0 0,-1 0 0,1 0 1,0-7-1,25-121 322,-13 65 61,6-78 0,-14 92-119,18-146 164,-19 161-156,28-159 104,-26 160-204,32-148 226,-20 67 226,-19 118-659,0 0 0,1 0-1,-1 0 1,1 0 0,-1 0-1,1 0 1,-1 0 0,1 0-1,-1 1 1,1-1 0,0 0-1,-1 0 1,1 0 0,0 1-1,0-1 1,0 0 0,-1 1-1,1-1 1,0 1 0,0-1-1,0 1 1,0-1 0,0 1-1,0 0 1,2-1 0,29-2 39,-30 3-43,43 0-1566,5 0-6283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7176,'50'11'-1,"-10"-3"-2,40 15 0,-57-16 0,6 1-3,0 2 0,0 1 0,-1 1 0,37 21 0,65 48-50,-106-64-64,-15-9 68,4 2 8,0 1 0,-1 1 0,0 0 1,-1 0-1,-1 1 0,11 17 0,-10-14-56,-1-2 29,-1 1 0,0 0 0,8 20 0,-16-32 38,1 1 0,-1 1 0,1-1 0,-1 1 0,0-1 1,0 1-1,0 0 0,0 6 0,-4-9-68,0-1 98,-1 0 0,1 1 1,-1-2-1,0 1 0,1 0 0,-1-1 1,0 1-1,1-1 0,-1 0 1,0 0-1,1-1 0,-1 1 0,0-1 1,1 0-1,-1 0 0,0 0 1,-3-2-1,-11-4 47,-31-16-1,40 18-9,-16-8 462,-30-10 0,49 21-325,-1 1 0,1-1-1,0 1 1,-1 1 0,1-1 0,-1 1 0,1 0 0,-1 1 0,-11 2 0,8-2-24,-6 4 513,-2 4-438,1 1 0,0 1 1,-18 14-1,18-8 265,-59 84 162,64-80-321,-24 72 113,35-91-420,0 1 0,1 0 0,-1 0 0,1-1 0,0 1-1,-1 0 1,1 0 0,1 0 0,-1 0 0,0-1 0,1 1 0,-1 0-1,1 0 1,0-1 0,0 1 0,0-1 0,0 1 0,1-1 0,-1 1-1,1-1 1,-1 1 0,3 2 0,-2-3-2,7 4 129,6-1-80,-1 0 1,28 3-1,-24-8 46,-12-1-84,3 1-12,-1-1 0,0-1 1,0 1-1,0-1 1,0-1-1,0 0 0,0 0 1,-1 0-1,1-1 0,10-8 1,29-21 95,55-51 0,-84 69-105,-10 8 1,-1 0 0,0-1-1,0 1 1,-1-1 0,6-9 0,124-204 312,-135 220-312,0 0 1,0 0-1,-1-1 0,1 1 0,0 0 1,0 0-1,0 0 0,0 0 0,0 0 0,1 0 1,-1 0-1,0 0 0,0 1 0,1-1 1,-1 0-1,0 1 0,1-1 0,-1 1 0,0-1 1,1 1-1,-1 0 0,1 0 0,-1-1 1,1 1-1,1 0 0,3 1 14,-1 0 0,0 0 0,1 1 0,-1-1 0,8 4 0,1 1-7,30 7 18,-31-10-29,1 0 1,-1-1-1,0-1 1,24-1 0,-30 0-5,0-1-1,0 0 1,0-1 0,0 0 0,-1 0 0,1 0-1,0-1 1,-1 0 0,0 0 0,0-1-1,12-8 1,20-22 8,-12 9-8,-2 2 18,42-33 0,-62 52-12,1 1-1,0 0 1,0 1 0,0-1-1,0 1 1,0 0-1,1 0 1,-1 1 0,1 0-1,-1-1 1,1 2-1,10-1 1,-15 1-6,1 0 1,-1 1-1,0-1 1,1 1-1,-1-1 1,1 1-1,-1-1 1,0 1-1,0 0 1,1 0-1,-1 0 1,0 0-1,0 0 1,0 0-1,0 0 1,0 0-1,0 0 1,1 2-1,2 1 4,18 25 2,-15-12 6,8 37-1,-7 29-9,-6 9 1,-2-3-3,2-18-2,5-23 0,-6-42-1,0 0 1,1-1 0,0 1 0,0-1 0,1 1-1,3 6 1,-5-12 0,-1 1-1,1-1 1,0 1-1,-1-1 1,1 0-1,-1 1 1,1-1-1,0 0 1,0 1-1,-1-1 1,1 0-1,0 0 1,-1 0-1,1 0 1,0 0-1,0 1 1,-1-1-1,1-1 1,0 1-1,0 0 1,-1 0-1,1 0 1,0 0-1,1-1 1,0 1-1,7-3-4,-1-1 0,1 0 0,-1 0 1,0 0-1,0-1 0,0 0 0,6-7 0,2 2 3,-10 6-1,0 0 1,-1-1-1,1 0 0,-1 0 0,9-11 1,70-83-16,-59 68 11,52-49-1,-66 70 7,-4 3 0,-1 1 0,1 0 0,0 0 0,0 1 1,9-5-1,4-3 0,-2 0 0,-12 8 0,1 0 0,-1 0 0,1 1 0,0 0 0,11-4 0,69-25-2,-72 31-2,-8 3 5,0 0-1,0 0 1,-1 0-1,1 1 1,0 0 0,11 6-1,-9 0-4,-8-6 4,4 6 1,0-1-1,-1 1 0,0 0 0,0 0 0,-1 0 0,0 0 0,-1 1 0,1 0 0,1 15 1,3 78-18,3 22-36,-10-122 48,0 0 1,1 0 0,-1 1 0,1-1-1,-1 0 1,1 0 0,0 1 0,0-1-1,0 0 1,0 0 0,0 0 0,1 0-1,-1 0 1,1 0 0,2 2 0,-2-2-1,-2-2 2,1 0 1,0 0-1,0 0 0,-1 0 1,1 0-1,0 0 0,0 0 0,-1 0 1,1 0-1,0 0 0,-1 0 0,1 0 1,0-1-1,0 1 0,-1 0 0,1-1 1,0 1-1,-1 0 0,1-1 0,-1 1 1,1-1-1,0 0 0,0 0-3,7-5-10,0-1 0,-1 0-1,0 0 1,-1-1 0,1 0 0,-1 0 0,-1 0 0,9-18 0,-5 10 11,4-5-27,17-38 0,-19 35 9,20-33 1,-24 46 12,13-22-53,2 0 1,1 1 0,50-52 0,-65 76-102,-1 0-37,0 1-1,1 0 0,0 0 1,0 1-1,1 0 0,0 1 1,0-1-1,0 2 1,1-1-1,-1 2 0,1-1 1,14-2-1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14 5744,'-18'-11'52,"17"10"-46,0 1 1,0 0 0,0 0-1,0-1 1,0 1 0,0 0-1,0 0 1,0 0 0,0 0-1,0 0 1,0 0-1,0 0 1,0 1 0,0-1-1,0 0 1,0 0 0,0 1-1,0-1 1,0 1 0,0-1-1,0 1 1,-1 0 0,-20 17 352,16-12-295,-4 3-29,-20 21 183,-163 195 390,62-79-151,115-130-418,-10 16 168,-103 161 107,106-150 21,-67 142 144,78-156-118,6-5-237,1-1-1,2 1 1,-2 26 0,9-31 157,1-7-203,1 0 0,1-1 0,0 0-1,13 15 1,-20-25-63,1-1 0,0 1-1,-1 0 1,1-1 0,0 1-1,0 0 1,-1-1 0,1 1-1,0-1 1,0 1 0,0-1-1,0 0 1,0 1 0,0-1-1,1 1 1,15 2 67,1 0-1,-1 0 1,31-1 0,-23-6 119,106-41 79,-105 31-113,16-17-50,42-41 0,-81 68-88,1 1 1,-1-1-1,0 0 0,0 0 0,3-6 0,95-182 216,-84 149-91,-13 31-117,21-62 121,17-80-1,-36 129-82,25-131 187,-16 50 169,-15 104-251,-2 10-92,-3 17-62,2-12-6,-4 17 51,1 1 0,-1 37 0,5-48-52,1 13 76,11 164 41,-4-155-49,44 150 27,-37-161-59,-4-12-28,-1 1-10,2-1 0,0 0 0,1 0 0,20 24 0,36 29 38,-64-69-50,-1-1 0,1 0 0,1 1 0,-1-1 0,0 0 0,1-1 0,-1 1 0,0-1 0,1 1 0,0-1 0,-1 0 0,1 0 0,0-1 0,0 1 0,-1-1 0,1 0 0,5 0 0,-5 0-1,8-3 30,9-9-13,26-21 0,-31 17-6,82-106 9,-76 89-17,109-175-1814,-56 92-7266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59 7264,'2'1'105,"5"5"36,-4-5 126,3-4 38,-5 3-266,0-1 0,0 1-1,0 0 1,1 0 0,-1 0-1,0-1 1,0 1-1,0 0 1,1 0 0,-1 1-1,0-1 1,0 0 0,0 0-1,3 1 1,16 1 356,7-5-3,-25 3-104,19-8 1100,-20 7-555,-2 0-638,-6-4 2,5 4-164,0 0 0,0 0 0,0 1 0,0-1 0,0 1 0,0-1 0,0 1-1,0-1 1,0 1 0,0 0 0,0 0 0,0 0 0,0 0 0,0 1 0,0-1 0,0 0 0,0 1-1,-3 0 1,-31 15 145,30-13-189,-7 5 126,-67 62 45,62-49-73,-62 118 29,66-107-55,6-11-35,-1 3-12,0 1 0,2-1-1,0 2 1,-3 34 0,5-9-1,4-45-13,1 0 1,0 0-1,1 1 1,-1-1-1,3 7 1,-3-10-1,1 0-1,1-1 1,-1 1 0,0-1 0,1 1 0,-1-1 0,1 0 0,0 0 0,-1 0 0,1 0 0,0 0 0,0 0 0,1 0 0,-1 0 0,0-1-1,1 1 1,-1-1 0,6 2 0,4-1-5,81-16 2,-71 7-2,2-4 4,0-2 0,34-24 0,-39 18-5,-13 13 4,4-5 0,-1-1 1,0 0 0,0-1-1,-1 1 1,-1-1-1,0-1 1,-1 1-1,5-19 1,-3 8 17,-2-1 1,-1 1-1,0-1 1,-2 0-1,-1 0 1,-1 0-1,-3-30 1,2 55-9,0-1 0,0 0 0,0 0 0,0 0 0,0 0 0,-1 0 0,1 0 0,0 0 0,0 1 0,-1-1 0,1 0 0,0 0 0,-1 0 0,1 0 0,-1 1 0,1-1 0,-1 0 0,1 1 0,-1-1 0,0 0 0,1 1 0,-1-1 0,0 0 0,0 1 0,1 0 0,-1-1 0,0 1 0,0-1 0,0 1 0,0 0 0,1-1-1,-1 1 1,-2 0 0,1-1-28,2 1 22,0 0 1,0 0 0,-1 0 0,1 0 0,0 0-1,0 0 1,0 0 0,-1 0 0,1 0 0,0 0 0,0 0-1,0 0 1,-1 0 0,1 0 0,0 0 0,0 0 0,0 1-1,-1-1 1,1 0 0,0 0 0,0 0 0,0 0-1,-1 0 1,1 0 0,0 1 0,0-1 0,0 0 0,0 0-1,0 0 1,0 0 0,-1 1 0,1-1 0,0 0 0,0 0-1,0 0 1,0 1 0,0-1 0,0 0 0,0 0-1,0 0 1,0 1 0,0-1 0,-11 21 50,1 0 0,-7 25 0,15-39-44,-6 22 78,-11 148 26,20-141-66,22 126 14,-17-135-34,7 5-10,20 35 0,-31-64-15,0 1-1,0-1 1,0 0-1,1 0 1,0 0-1,-1 0 1,1 0 0,0-1-1,1 1 1,-1-1-1,0 0 1,1 0-1,-1 0 1,1 0-1,-1-1 1,1 0-1,7 2 1,-8-2-2,-3-1 0,1 0 0,-1 1-1,1-1 1,-1 0 0,1 0-1,-1 0 1,1 0 0,-1 0 0,1 0-1,-1 0 1,1 0 0,-1 0-1,1 0 1,-1 0 0,0 0 0,1 0-1,-1-1 1,1 1 0,-1 0-1,1 0 1,-1 0 0,1-1 0,12-7-6,0 0 0,-1 0 1,15-15-1,-13 7-66,10-21-102,-1-1 0,29-71 1,-41 83 136,17-55-302,-23 66 243,44-168-375,-47 172 438,8-37-279,6-96 0,-15 143 309,-1 1 0,0 0 0,0-1 1,1 1-1,-1-1 0,0 1 0,1 0 1,-1-1-1,0 1 0,1 0 0,-1 0 0,1-1 1,-1 1-1,0 0 0,1 0 0,-1 0 1,1-1-1,-1 1 0,1 0 0,-1 0 1,1 0-1,-1 0 0,1 0 0,-1 0 1,1 0-1,-1 0 0,1 0 0,-1 0 1,0 0-1,1 0 0,0 1 0,11 0-2,-9 0 2,0 0 0,0 0-1,0 1 1,0-1 0,0 1-1,0 0 1,0-1 0,0 1-1,0 1 1,-1-1 0,1 0-1,-1 1 1,0-1 0,3 5-1,-2-4 1,0 0 1,-1 0-1,1 0 1,-1 0 0,0 0-1,0 1 1,0-1 0,0 1-1,-1-1 1,2 5 0,4 8-2,24 53-14,-9-8 5,27 67-72,-44-117 78,-2-5-2,0-1 0,0 0 0,0 0 0,0 0 1,1-1-1,4 5 0,27 29-56,-34-37 62,0-1 0,-1 1 0,1-1 0,0 1 0,0-1 0,0 0 0,0 1 0,0-1 0,0 0 0,0 0 0,0 0 0,0 0 0,0 0 0,0 0 0,0 0 0,0 0 0,0 0 0,0 0 0,0 0 0,0-1 0,0 1 0,0 0 0,0-1 0,0 1 0,-1-1 0,1 1 1,0-1-1,0 1 0,0-1 0,-1 0 0,1 1 0,0-1 0,-1 0 0,1 0 0,0 1 0,-1-1 0,1 0 0,-1 0 0,1-1 0,14-31-18,6-30 18,-9 15 39,-2 0 1,5-77-1,-14 108-25,0 11 13,-1 0 0,0 0 0,0-1 0,-1 1 0,-2-10 0,-10-102 617,13 115-262,-3 8-216,-1 6-133,0 0 1,1 0 0,0 0-1,-3 22 1,5-23-19,-2 21 55,-9 194 18,11-168-57,-3 243 13,4-240-26,0 215 9,1-227-17,6 58-1,3 3-4,-1-14-2,-2-15 0,10 58-10,-17-135 4,11-28-43,12-16 19,42-53-1641,-26 44-6555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201 218 7088,'-15'47'0,"-2"9"0,-9 31 0,-44 144 41,29-82 41,30-102 0,-8 73 1,18-114-50,1 1-1,0-1 1,0 1 0,0-1 0,0 1-1,1-1 1,0 1 0,4 11 0,-4-15-16,0-2-4,-1-1 0,0 1 1,0 0-1,1-1 1,-1 1-1,1-1 0,-1 1 1,0-1-1,1 0 0,-1 1 1,1-1-1,-1 1 0,1-1 1,-1 0-1,1 1 0,0-1 1,-1 0-1,1 0 1,-1 1-1,1-1 0,0 0 1,-1 0-1,1 0 0,-1 0 1,1 0-1,0 0 0,-1 0 1,1 0-1,0 0 0,-1 0 1,1 0-1,0 0 1,-1 0-1,1 0 0,-1-1 1,1 1-1,0 0 0,-1 0 1,1-1-1,-1 1 0,1-1 1,-1 1-1,1 0 1,-1-1-1,1 1 0,-1-1 1,0 1-1,1-1 0,-1 1 1,0-1-1,1 1 0,-1-1 1,1 0-1,63-72 578,60-73 387,-75 89-540,-35 41-154,1 0 0,1 1 0,34-24 0,-42 37-43,0 4-184,0 0 1,-1 0-1,1 1 0,-1 0 0,1 0 1,-1 1-1,0 0 0,7 6 1,58 44 292,-42-30-329,-27-22-13,1 1-1,-1-1 1,1 0 0,0 0 0,0 0 0,0 0 0,0-1 0,0 0 0,1 0 0,7 1 0,-7-1-3,-4-1-3,1 1 0,0-1 0,-1 0 0,1 0 1,-1 0-1,1 0 0,0-1 0,-1 1 0,1 0 0,-1 0 1,1-1-1,-1 1 0,1-1 0,-1 0 0,3-1 1,4-1 2,3-1-2,23-11 7,-23 8-5,0-1 1,18-16-1,-23 13 2,0-14-3,5-43 1,-10 44 1,-1 1-1,0 0 1,-8-42-1,5 40-3,2 15 1,0 0 1,0 0-1,-1 0 0,-4-13 1,0 6-1,3 3-1,3 11 0,-1 0-1,1 0 0,-1 0 1,0 0-1,0 0 0,0 1 1,-1-1-1,1 0 1,-1 1-1,1-1 0,-5-4 1,4 4 1,-1-1 0,0 0 0,0 1 1,0-1-1,-1 1 0,1 0 0,-1 0 1,0 0-1,1 1 0,-1-1 0,0 1 1,-1 0-1,1 0 0,0 0 0,-7-1 1,-17 4 1,26-1-4,0 0 0,1 0 0,-1 1-1,0-1 1,0 0 0,1 1 0,-1-1 0,0 1 0,1 0 0,-1 0 0,1-1 0,-1 1-1,1 0 1,-1 0 0,1 1 0,0-1 0,-1 0 0,1 0 0,-1 2 0,-2 1 1,1 0-2,0-1 1,1 1-1,0-1 1,-1 1-1,1 0 1,0 0-1,-2 7 1,1-3 0,1 0 0,1 0 0,-1 0 0,0 13 0,2-9 0,0 0-1,1 0 0,3 15 1,-1-16-2,0 1 1,1-1 0,0 0-1,1 0 1,0-1 0,1 1-1,11 14 1,-16-24-1,0 0 0,0 1 0,0-1 0,0 0 0,0 0 0,0 0 0,0 0 0,0 0 0,1 0 0,-1 0 0,2 0 0,-1 1-1,8 4-3,0 0 0,0-1 0,0 0 0,1-1 0,0 0 1,0 0-1,0-1 0,0-1 0,0 0 0,15 1 0,-4-1-14,3 1 6,1-1-1,0-1 0,37-4 1,-35 0 0,24-3-14,52 1 1,-102 5 26,0 1-1,-1 0 0,1-1 1,-1 1-1,1 0 1,-1 0-1,1 0 0,-1 0 1,0 0-1,1 1 1,-1-1-1,0 0 0,0 1 1,0-1-1,0 1 1,0-1-1,0 1 0,-1-1 1,1 1-1,0-1 1,-1 1-1,1 0 0,-1-1 1,1 3-1,-1-3 0,1 10-5,-1-9 5,-2 14-4,0 1 1,0 0 0,-2-1-1,-5 18 1,-24 81-12,29-102 6,1 1 0,1 0 0,0 0 0,1 0 0,0 0 1,2 1-1,1 19 0,-1-24 1,3 11-63,0-11 57,0-1 1,0 1 0,1-1-1,1 0 1,-1 0-1,11 12 1,-15-21 8,-1 1 0,1-1 0,-1 1 0,1 0 0,-1-1 0,1 1 0,0-1 1,-1 1-1,1-1 0,0 0 0,0 1 0,-1-1 0,1 0 0,0 1 0,0-1 1,1 0-1,4 1-7,0 0 0,1-1 0,-1 0 1,1 0-1,-1-1 0,1 1 1,-1-1-1,0-1 0,0 1 0,7-3 1,5-7-87,84-78-30,-87 73 101,0-1-1,-1 0 1,-1-1 0,0 0 0,10-23 0,-19 34 22,7-14-12,0 0 0,-2 0 1,8-28-1,-12 34 14,-1-6-1,0-113 5,-6 104 7,-1 7 1,2-1 31,-2-1-1,-1 1 0,-1 1 1,0-1-1,-2 1 1,-13-30-1,18 50 37,4 9-15,-2-1-50,0-3-7,0-1 0,0 1 0,1 0 1,-1-1-1,0 1 0,1 0 1,-1-1-1,1 1 0,-1-1 1,1 1-1,0-1 0,0 1 0,0-1 1,0 0-1,0 1 0,0-1 1,2 2-1,17 20 30,32 27 1,-30-34-14,106 57 5,-102-62-18,-10-5-3,1 1-1,-1-1 0,1-1 1,1-1-1,-1 0 0,21 1 1,24-3 11,54 4 56,-89 2 6,-19-4-64,-8-4-10,1 1 0,-1-1 0,0 0-1,1 1 1,-1-1 0,0 1 0,0-1 0,1 1 0,-1-1 0,0 1 0,0-1 0,0 1 0,1-1 0,-1 1 0,0-1 0,0 1 0,0-1 0,0 1 0,0-1 0,0 1 0,0-1 0,0 1 0,0-1 0,0 1 0,0 0 0,-1 0 0,1 0 3,-3 12 9,-1 0-1,-1 0 1,0-1-1,-1 0 1,0 0-1,-15 22 1,-8 17 2,12 0-14,15-40-4,0-1 1,1 1 0,0 0 0,1-1 0,1 16-1,-1-23 1,1 0-1,-1 0 1,1-1 0,0 1-1,0 0 1,0-1-1,0 1 1,1-1 0,-1 1-1,1-1 1,-1 1-1,1-1 1,0 0 0,0 0-1,0 0 1,0 0-1,0 0 1,0-1 0,5 4-1,4-3-4,11-4 4,0-1 0,25-6 0,-23 1-5,108-55-4,-106 46 4,92-93-4,-98 84 5,67-141 2,-72 130-2,18-55 4,1-13 1,-12 7 0,-5 8 0,-5 21 0,-5 30 0,-4 19 0,-3 19 0,0 0 0,0 0 0,0 0 0,1 1 0,-1-1 0,0 0 0,-1 0 0,1 0 0,0 1 0,0-1 0,0 0 0,0 0 0,-1 1 0,1-1 0,0 0 0,-1 0 0,1 1 0,0-1 0,-1 0 0,1 1 0,-1-1 0,1 1 0,-1-1 0,-1-1 0,-3 3 0,4 0 0,0-1 0,0 0 0,0 0 0,1 1 0,-1-1 0,0 1 0,0-1 0,0 0 0,1 1 0,-1 0 0,0-1 0,1 1 0,-1-1 0,0 1 0,1 0 0,-2 0 0,0 3 0,1-1 0,-1 0 0,1 0 0,-1 0 0,1 1 0,0-1 0,0 4 0,-6 47 0,14 114-2,-7-167 2,4 39-5,20 184 0,-20-178-15,16 299-42,-14-226 44,-5-102 12,2 33-6,12 71-1,-9-95 12,-1-14-1,-4-13 2,1 0-1,-1 0 1,0 1-1,1-1 1,-1 0-1,0-1 0,0 1 1,0 0-1,0 0 1,0 0-1,1-3 1,28-44-16,43-79-11,-46 77-28,35-45 0,-15 26-128,66-99-56,-89 133-34,110-145-110,-106 144 110,-13 17 158,12-14-36,1 1 0,47-41 0,-60 62 49,-2 1 22,0-1-1,-1 0 1,11-12 0,-20 20-10,-1 0 29,-15 12-101,-83 54 7,65-43 90,1 2-1,-39 37 1,-11 12-31,-94 60-8,139-110-8,-176 85-121,186-95 187,-86 42-42,111-51 93,8-1 14,18-2 21,-16 0-41,69-1 169,-25 3 54,0 3 0,59 13-1,-96-14-178,-11-1-1,-1-1 1,0 1 0,1 0-1,-1 0 1,0 0-1,0 1 1,5 3-1,4 2 62,-1 2 0,0-1 1,-1 2-1,0 0 0,-1 0 0,0 1 0,10 14 0,-11-13-68,16 31 174,16 26 51,-37-63-233,0 0 1,0 0-1,1 0 1,0-1 0,0 0-1,1 0 1,-1-1 0,10 6-1,-15-11-25,-1 1 1,1-1-1,-1 0 0,1 0 0,-1 1 0,1-1 0,-1 0 0,1 0 0,-1 0 0,1 0 1,-1 0-1,1 0 0,-1 0 0,1 0 0,-1 0 0,1 0 0,-1 0 0,1 0 0,-1 0 1,1 0-1,-1 0 0,1-1 0,0 1 0,40-16 76,-22 5-71,27-21 1,128-105-1394,-80 58-5575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21 7800,'19'-11'1,"-6"4"2,-11 5-15,-12 11-4,-7 8-8,-62 46-11,-94 72-138,172-134 172,-121 101-71,94-77 53,2 1-1,-39 48 1,63-72 17,0 1 0,-1 0 0,1 0 0,0 0 0,1 0 0,-1 0 0,1 1 1,-1-1-1,1 0 0,0 1 0,-1 3 0,0 5-2,-4 22 4,8-22 14,0-6-7,2-1 0,-1 0 0,1 1 1,-1-2-1,1 1 0,1 0 0,-1-1 0,1 1 1,0-1-1,0-1 0,6 5 0,14 6 94,36 16-1,-12-7 69,61 29 103,-105-50-230,0 0 1,-1 0 0,1 1-1,-1-1 1,1 1 0,-1 0-1,0 0 1,0 0 0,4 5-1,3 3 18,18 21 38,-21-18 142,-2 4-75,6 32 0,-12-46-140,0-1 0,-1 0 0,1 1 0,-1-1 0,1 0 0,-1 1 0,0-1 0,0 0 0,-1 0 0,1 0 0,-1 0 0,1 0 0,-1 0 0,0 0 0,0 0 0,0-1 0,-1 1 0,-3 3 0,3-3 8,-1 0-2,1 1-1,-1-1 1,0 0-1,0 0 0,0-1 1,-1 1-1,1-1 1,-1 0-1,1 0 1,-1 0-1,0-1 0,0 0 1,-6 1-1,4 0 2,0-1 6,-1 0 0,0 0 0,1 0 1,-1-1-1,0-1 0,1 1 0,-1-1 1,-13-3-1,9 1-17,4 2 0,-1-1-1,1 1 1,0-2-1,0 1 1,0-1-1,-12-7 1,15 8-16,-2-6 9,-7-25-1,10 21-12,1 0-1,1 0 1,-2-15 0,4 16-107,0 0 0,1 0 0,1 0 1,-1 0-1,2 0 0,0 0 0,0 0 0,1 0 1,0 1-1,0 0 0,13-19 0,25-48-6240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3144,'1'2'7,"1"1"0,-1-1 0,0 1 0,0-1 0,0 1-1,0 0 1,-1 0 0,1-1 0,-1 1 0,0 0 0,0 0 0,0 0 0,0-1 0,0 1 0,0 0 0,-1 0 0,1 0 0,-1-1 0,0 1-1,0 0 1,0-1 0,0 1 0,0-1 0,-1 1 0,-1 2 0,-5 6 51,0-1-1,-1 0 1,1 0-1,-13 8 1,6-3-5,13-13-17,0-1-1,0 1 0,0 0 1,-1-1-1,1 0 0,0 0 1,-1 1-1,1-1 0,-1 0 1,1-1-1,-1 1 1,1 0-1,-1-1 0,1 0 1,-5 1-1,-32-6 469,39 5-496,-2 0 69,0-1 1,0 1-1,0-1 1,0 0-1,0 1 1,0-1-1,0 0 1,1 0 0,-1 0-1,0-1 1,1 1-1,-1 0 1,0-1-1,1 1 1,0-1 0,-1 1-1,1-1 1,0 0-1,0 0 1,0 1-1,0-1 1,0 0 0,0 0-1,1 0 1,-1 0-1,0 0 1,1 0-1,0 0 1,0 0-1,-1 0 1,1 0 0,0 0-1,0 0 1,1 0-1,-1 0 1,0-1-1,1 1 1,-1 0 0,3-3-1,-2 2 41,0 1 0,0 0 0,1-1 0,-1 1 0,1 0 0,0 0 0,0 0 0,0 0 0,0 0 0,0 1 0,0-1 0,0 1 0,4-3 0,29-13 444,-29 15-568,-2 0 78,1 0 1,0 1-1,0 0 0,0-1 0,0 2 1,1-1-1,-1 1 0,0 0 0,0 0 1,0 0-1,8 2 0,-7-1-15,-2-1 4,1 1-1,0 0 1,0 1-1,0-1 1,-1 1-1,1 0 1,-1 0-1,1 0 1,-1 1-1,0 0 1,7 5 0,-8-5-29,1 0-5,-1 0 0,0 1 0,0-1 0,-1 0 0,1 1 1,-1 0-1,1 0 0,-1 0 0,0 0 0,-1 0 0,1 0 0,0 6 1,1-4-9,0 4 3,-1 0 1,1 1 0,-1-1 0,-1 1 0,0 19 0,0-16-15,0 1 2,-1 0-1,-1 0 1,0 0-1,0 0 1,-8 28-1,7-33-6,0 1 0,-1 0 0,0 0 0,-7 15 0,4-11-2,-20 38 1,-3-5-2,-2-6 0,15-24 64,-23 21 1,-9 9-1690,31-28-5655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06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2608,'0'0'0,"-13"12"0,-29 26 0,-2-4-1480</inkml:trace>
  <inkml:trace contextRef="#ctx0" brushRef="#br0" timeOffset="1">0 113 2784,'0'0'16,"16"-4"417,-7 3 30,1 0 0,-1 1 0,1 0 0,0 0 0,-1 1 0,17 3 0,-24-3-386,-1 0 0,0 0-1,0 1 1,1-1-1,-1 1 1,0-1 0,0 0-1,0 1 1,-1 0-1,1-1 1,0 1-1,-1 0 1,1-1 0,-1 1-1,1 0 1,-1-1-1,0 1 1,0 0 0,1 0-1,-1 0 1,-1-1-1,1 1 1,0 0-1,-1 1 1,1-1 190,0-2-255,0 0 0,-1 0 1,1 0-1,0 0 1,0 0-1,0 0 0,0 0 1,0 0-1,-1 0 1,1 0-1,0 0 0,0 0 1,0 0-1,0 0 0,0 0 1,-1 0-1,1 0 1,0 0-1,0 0 0,0-1 1,0 1-1,0 0 0,0 0 1,-1 0-1,1 0 1,0 0-1,0 0 0,0 0 1,0-1-1,0 1 0,0 0 1,0 0-1,0 0 1,0 0-1,0 0 0,0 0 1,0-1-1,0 1 0,0 0 1,-1 0-1,1 0 1,0 0-1,0 0 0,0-1 1,1 1-1,-1 0 1,2-13 223,10-23-743,-7 23-107,14-42-4899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97 2872,'0'0'897,"-3"7"-691,-10 20-112,9-14 174,4 89 267,3 55-303,1-23 8,1-3-71,2 53 12,-4-148-26,45 316 677,-44-333-740,1 5 120,0 1-1,-2-1 1,0 30 0,-2-51-56,0 3-11,-2-12-99,0-1-1,0 0 1,1 0 0,0-10 0,1-36 52,0-108 12,2 123-36,24-165 28,-20 161-27,39-196 44,-36 188 2,-4 25-62,55-211 274,-55 213-233,45-124 288,8 14 316,-57 131-536,-3 21 216,-1-6-288,-5 64 135,2 51-67,9 42 52,-2-130-196,0-2 61,7 65 75,30 145 0,-37-236-144,7 26 39,1 1 1,29 70 0,-23-77-27,-15-30-18,0-5-1,-1-3-34,1 0 0,-1 0-1,0 0 1,-1-1 0,1 1 0,-1 0-1,0 0 1,-1 0 0,-3-11-1,-2-3-1146,-5-30-6125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7896,'25'16'8,"-20"-11"-1,1-1 0,0-1 0,-1 1-1,2-1 1,6 3 0,119 46 66,-99-43 21,246 37 238,-254-43-315,49 0 106,138-21 209,-188 14-317,34-7 111,-51 9-112,10-2 38,1-1 0,25-10 1,-36 12-31,-1 0 1,1-1-1,-1 1 1,0-1-1,-1 0 0,1-1 1,-1 1-1,0-1 1,0 0-1,0-1 1,7-10-1,-6 6 5,-2 0 0,1 1-1,-1-1 1,-1-1 0,0 1 0,0 0 0,-1-1 0,1-16-1,-2 16-17,-4-36 36,-3-15-1155,4 36-4636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7984,'5'12'63,"0"-1"-1,0 1 1,-1 0 0,-1 0 0,0 0-1,-1 0 1,0 1 0,-1-1 0,0 1 0,-1-1-1,-2 20 1,3 4 152,2-1 1,1 0-1,9 37 0,-8-48-78,0 0 0,2 34 0,-1 5 151,21 125 467,-24-169-720,2 33 214,-4-39-217,12 175 613,-11-170-457,-1-14-164,0 0 1,-1 0 0,1 0 0,-1 0-1,0 0 1,0 0 0,-1 0 0,1 0-1,-1 0 1,-2 7 0,1-5 111,11-43 85,1-12-210,29-85-1516,-14 56-6135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0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710 192 7624,'-44'-9'77,"-24"-6"119,-42-22 19,99 33-131,-1 0 0,0 0 0,1 1-1,-16-2 1,4 2-23,-41-6 23,40 10 97,0 4-96,0 2-1,-35 14 0,40-10 71,9-3-91,-2 2-24,1 0 0,0 0 0,0 1-1,1 1 1,0 0 0,-12 20 0,-38 73 132,57-101-156,1-1 1,0 1-1,0 0 1,0 0-1,1 1 0,-1-1 1,1 0-1,0 1 1,0-1-1,0 6 1,0 3 8,-1 28 17,6-27 58,2-4-66,1 0 0,0 0 1,15 15-1,-9-17 53,3-4-49,1-1 0,30 3 0,-28-7 17,96-33 22,-89 23-60,-1 0 0,0-1 0,-1-2 0,23-17 0,-32 22-8,9-11 51,4-8-16,40-54 0,-55 58 37,-7 9-41,5-7 7,-2-1 1,-1 0 0,10-41 0,-17 60-39,6-29 177,3-44 0,-10 75-119,2-1 13,-1 3-79,-1-1 0,0 1 0,0 0 1,0 0-1,0-1 0,0 1 0,0 0 0,0 0 0,0-1 1,1 1-1,-1 0 0,0 0 0,0 0 0,0-1 0,0 1 1,1 0-1,-1 0 0,0 0 0,0 0 0,0-1 0,1 1 1,-1 0-1,0 0 0,0 0 0,1 0 0,-1 0 0,0 0 1,0 0-1,1 0 0,-1 0 0,0 0 0,0 0 0,1 0 1,-1 0-1,0 0 0,0 0 0,1 0 0,-1 0 0,0 0 1,0 0-1,1 0 0,3 5 7,0-1-1,-1 1 1,1-1 0,-1 1 0,0 0-1,-1 1 1,4 8 0,3 6 18,1 0-9,63 132 26,-42-104-40,-2-15-3,-26-30 0,0-1 0,0 1 0,0-1 0,0 0 0,0 0 0,6 2 0,-7-3 0,0 0 0,0-1 0,1 1 0,-1-1 0,0 1 0,0-1 0,0 0 0,1 0 0,-1 0 0,3-1 0,-1 0 0,0 0 0,0 0 0,-1 0 0,1-1 0,-1 1 0,5-3 0,25-20 0,3-8 0,-2-6 0,-1-1 0,-2 4 0,-6 6 1,-21 24 2,0-1 1,0 1-1,1 0 0,0 0 0,0 1 1,0 0-1,1 0 0,-1 0 0,1 0 1,9-4-1,8 3 2,-13 7 9,-7-1-13,0 1 0,-1-1 0,1 1 0,0 0 0,0 0 0,-1 0 0,0 1 0,1-1 1,-1 0-1,0 1 0,0 0 0,0-1 0,0 1 0,-1 0 0,1 0 0,-1 0 0,0 0 0,0 0 1,0 0-1,0 1 0,0-1 0,0 4 0,8 48 11,-2 20-8,1-2 1,2-15-3,-7-35-5,7 29-14,-9-49 15,-1 0 1,1 1-1,0-1 1,0 0-1,1 0 0,-1 0 1,1-1-1,0 1 1,-1 0-1,5 5 0,-5-8 0,0 0 0,-1 0 0,1 0 0,0 0 0,-1 0 0,1 0 0,0-1 0,-1 1 0,1 0 0,0 0 0,-1 0 0,1-1 0,-1 1 0,1 0 0,-1-1 0,1 1 0,0 0 0,-1-1 0,1 1 0,0-1 0,0 0-2,7-5-9,-1 1 1,-1-1 0,1-1-1,-1 1 1,0-1-1,8-11 1,30-51-26,-33 50 27,32-54-16,25-43 8,-53 95 14,26-27 4,-31 38 1,0 1 0,22-17 0,-25 22 0,0 0 0,0 0 0,1 0 0,13-4 0,-17 7 0,0 0 0,-1 0 0,1 0 0,0 1 0,0-1 0,0 1 0,0 0 0,0 0 0,5 1 0,-5 0 0,0 0 0,-1 1 0,1-1 0,-1 0 0,0 1 0,1 0 0,-1 0 0,0 0 0,0 0 0,4 4 0,-1-1 0,-1 1 0,0 0 0,1 1 0,-2 0 0,6 8 0,9 26-3,-2 0 1,17 58-1,-21-59 3,-7-20-1,14 30-6,7 2-5,-27-52 11,0 0 1,0 0 0,0 0-1,0 0 1,0 0 0,0 1 0,0-1-1,0 0 1,0 0 0,0 0-1,1 0 1,-1 0 0,0 0 0,0 0-1,0 0 1,0 1 0,0-1-1,0 0 1,0 0 0,0 0 0,0 0-1,0 0 1,0 0 0,1 0-1,-1 0 1,0 0 0,0 0-1,0 0 1,0 1 0,0-1 0,0 0-1,0 0 1,1 0 0,-1 0-1,0 0 1,0 0 0,0 0 0,0 0-1,0 0 1,0 0 0,0 0-1,1 0 1,-1 0 0,0 0 0,0 0-1,0-1 1,0 1 0,0 0-1,0 0 1,0 0 0,1 0-1,-1 0 1,0 0 0,0 0 0,0 0-1,0 0 1,0 0 0,0 0-1,0 0 1,0-1 0,0 1 0,0 0-1,1 0 1,4-5-4,0-1 1,0 0-1,0 0 1,-1 0-1,6-11 0,-6 9-3,7-15-52,51-167-1366,-26 71-5375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7088,'7'18'0,"-11"9"0,-5 5 8,-24 56 0,-20 28 12,41-90-7,2 1 0,0 0 0,-12 55 0,18-61-8,-4 16 23,-25 265 231,31-275-241,1-16 30,1 1 1,0 0-1,3 21 1,5 22 292,23 87 0,-22-105 194,-8-31-246,11-18 69,5-12-1444,2-2-4500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0 840 11744,'4'9'9,"0"0"1,0-1 0,1 0 0,5 8 0,13 23 35,-21-35-38,0-1 0,0 1-1,0-1 1,1 1 0,-1-1-1,1 0 1,0 0 0,0 0-1,0 0 1,0-1 0,0 1-1,1-1 1,-1 0 0,7 3-1,0-1-4,-1 0 0,1-1-1,14 3 1,-24-6-2,5 1 1,0 0 1,0 0-1,0 0 1,0-1-1,0 1 1,1-1-1,4-1 1,6 0-1,50-7 2,4-8 2,-4-8-3,-5-9-2,-9-4 0,-40 26 0,0 0 0,-1-1 1,16-22-1,-21 21 7,-2-6 4,-2 1 0,0-1 0,-1 0 0,0 0 0,-4-31 0,-3 18 3,1 21 26,-5 0-27,-1 1 1,0 0 0,-14-10-1,24 19-10,0 0 0,0 0-1,0 0 1,0 1 0,-1-1-1,1 1 1,0-1 0,0 1-1,-1-1 1,1 1 0,0 0-1,-3-1 1,-11 0 6,0 0 0,-1 1 0,1 1 0,0 0-1,-25 6 1,14 3 25,-103 73 8,106-63-27,-28 34 4,35-35-17,-21 33 1,27-35-1,1 0 0,-10 24-1,13-24 0,0 0-1,-4 27 1,8-24-2,0 1 1,2 0 0,0 0 0,6 36-1,2-33-5,5-1 2,1 0 1,31 38-1,-43-59 3,-1-1 0,1 1-1,-1-1 1,1 1 0,0-1 0,0 1-1,-1-1 1,1 0 0,0 0 0,3 1 0,22 9-6,0-1 1,1-2 0,33 6-1,-57-13 1,-1-1 1,1 1-1,-1-1 0,1 0 0,0 0 0,-1-1 0,5 0 1,31-6-17,1-3 1,42-15 0,-50 8-19,137-103-14,-133 93 28,139-109-10,-143 107 17,40-48 4,-49 49 14,27-47 0,-31 41 1,17-41 0,4-34 1,0-55 24,-13 48 221,-27 116-244,0 0 1,0 0 0,0 0 0,0 0 0,0-1-1,0 1 1,0 0 0,0 0 0,0 0-1,0 0 1,0 0 0,0-1 0,1 1 0,-1 0-1,0 0 1,0 0 0,0 0 0,0 0-1,0 0 1,0-1 0,-1 1 0,1 0 0,0 0-1,0 0 1,0 0 0,0 0 0,0-1-1,0 1 1,0 0 0,0 0 0,0 0 0,0 0-1,0 0 1,0 0 0,0 0 0,-1-1-1,1 1 1,0 0 0,0 0 0,0 0 0,0 0-1,0 0 1,0 0 0,0 0 0,-1 0-1,1 0 1,0 0 0,0 0 0,0 0 0,0 0-1,0 0 1,-1 0 0,1 0 0,0 0-1,0 0 1,0 0 0,-1 0 0,-11 6 62,-13 13-46,24-18-8,-12 12 69,-4 14-28,-25 46 0,34-46-11,-20 143 16,26-134-43,5 48-1,0-58-11,9 36 0,9 15 3,4-10-3,-19-56-2,0 1 0,0-1 0,9 10 0,-8-12 0,0-1 0,0 0 0,14 11 0,-12-13-1,-1-1 1,1 1 0,0-1 0,1-1 0,-1 0 0,1 0 0,0-1-1,11 2 1,-1-3-5,13-8 1,0 0 0,-1-2 0,57-22 0,-68 22 3,-12 5-1,-1 0 1,1-2 0,0 1-1,7-6 1,5-2 1,-7 6-2,-1-2 0,0 0 0,0 0 0,-1-1 0,0-1 0,-1 0 0,18-19 0,-16 12 1,2 5 1,1 7 0,3 10 0,-12-2-1,-1 1 0,1 0 0,-1 0 0,0 0 0,0 1 1,-1-1-1,6 7 0,-4-4-1,0-1 1,1 1-1,-1-1 1,16 8-1,-13-9 1,-1-1 0,2 0 0,-1 0 0,0-1 0,0 0 0,1-1 0,0 0 0,13 0 0,-12-1-1,-9-1 1,1 0 0,-1 0 0,1 0 0,-1 0 0,0-1 0,1 1 0,-1-1-1,0 0 1,1 0 0,-1 0 0,5-3 0,6-1-6,0-2 0,-1 0 0,1 0 0,-1-1 0,-1-1 0,1 0 0,-2-1 0,19-19 0,-29 27 4,1-1-1,0 0 0,-1 0 1,1 0-1,-1 0 1,0-1-1,0 1 0,-1 0 1,1 0-1,-1-1 1,1 1-1,-1 0 0,0-1 1,0 1-1,-1-4 1,1 2-1,-1-2 2,0 1-1,0 0 1,0-1 0,-1 1 0,0 0-1,0 0 1,-1 0 0,1 0 0,-1 1-1,-1-1 1,1 1 0,-5-6 0,3 4-1,4 6 2,0-1 0,0 1 0,1 0 0,-1 0 0,0 0 0,0 0 0,0 0 0,0 0 0,0 0 0,0 0 0,0 0 0,-2 0 0,-13-8-3,-1 1 0,1 1 0,-1 1 1,-21-6-1,35 12 3,1-1-1,0 1 1,0-1 0,0 1-1,0 0 1,-1 0 0,1 0-1,0 0 1,-3 1 0,-18 4-4,1 0 1,-1 2 0,-32 14-1,32-6 0,9-4 2,0-1 0,1 1 0,0 0-1,1 1 1,0 0 0,1 1 0,-14 20 0,7-2-13,-21 49 1,33-57-18,4 4 17,2 0 1,3 44-1,-2-68 12,-1-1 0,0 1-1,1-1 1,0 1 0,0-1 0,0 1 0,2 3 0,8 15-9,1-2 1,1 0 0,20 23-1,-32-40 9,0-1 0,1 0 0,-1 1-1,1-1 1,-1 0 0,1 0 0,-1 0-1,1 0 1,0 0 0,3 1 0,29 11-30,71 16 0,-101-28 24,1-1 0,-1 1 0,0-1 0,0 0 0,7 0 0,41-6-31,59-13 0,-80 7-4,103-71-8,-112 63 34,27-31 4,6-9 13,-9 5 2,-9 4 1,-22 26 9,23-50 0,-29 54 15,0 2-1,1-1 0,25-33 0,-32 51-20,-1 0 0,0 1-1,0 0 1,1-1-1,-1 1 1,1 0 0,-1 0-1,1 1 1,-1-1-1,1 0 1,-1 1 0,1 0-1,0-1 1,-1 1-1,1 0 1,0 0 0,-1 1-1,1-1 1,4 1-1,-4 0 1,10 2 11,3 5-10,-1 1 1,0 0-1,-1 1 0,0 1 1,-1 0-1,18 19 0,5 12-2,-7 0 2,-9-2-2,-14-28-1,9 39 4,-14-48-6,0-1 1,-1 1-1,0 0 0,1-1 1,-1 1-1,0-1 0,0 1 1,-1 2-1,0 11 60,1-20-56,0 1 1,0-1-1,-1 0 1,1 0-1,-1 0 1,-2-7-1,-5-24 13,1-36 1,10 59-4,33-60 3,-24 56-9,63-57 9,-58 62-2,4 3-6,0 2 0,33-7 0,-31 13 12,4 5-9,0 2 0,38 15 0,-42-10 16,10 14-7,34 31-1,-52-38-5,-1 4-8,-1 0 1,-2 1-1,0 0 1,10 37-1,-15-20-5,-6-14-2,-2-11 0,-1-11 0,1-6 0,-1-9 0,3 9 0,-8-31 1,8 24 0,0 1 1,0-1-1,0 1 0,1-1 1,0 1-1,1-1 0,0 1 1,0 0-1,0 0 0,1-1 1,0 2-1,0-1 0,1 0 1,0 1-1,5-8 0,-1 2 1,-5 8 1,0-1-1,0 0 1,1 1 0,0 0 0,7-6 0,61-48 22,-54 49-11,13 0-5,41-7 0,-50 15 5,8 6-6,56 14 1,-62-8-1,81 58 8,-89-53-8,-9-8-4,0-1-2,-1 0 0,-1 1 0,1 0 0,-1 0 0,0 0 0,-1 1 0,0-1 0,0 1 0,3 15 0,7 93 27,-12-103-29,14-37-6,11-36-17,77-134-76,-62 114 38,59-90-119,-100 168 176,0-1 1,0 1-1,0-1 0,0 1 0,0 0 1,0-1-1,0 1 0,1 0 1,-1 0-1,0 0 0,1 0 1,-1 0-1,1 0 0,-1 0 0,1 0 1,-1 1-1,1-1 0,0 1 1,-1-1-1,1 1 0,0-1 1,-1 1-1,1 0 0,0 0 0,-1 0 1,1 0-1,0 0 0,0 0 1,-1 1-1,3-1 0,1 6-21,0 3 19,-1 0 0,-1 1 1,0 0-1,0 0 0,-1 0 0,-1 0 1,1 0-1,-1 12 0,0-5-1,1 0 0,1 0-1,0 0 1,8 21 0,-4-21-1,1 1 1,20 29-1,-15-37-18,4-2 12,0-1 1,24 6 0,-24-12-27,72-13-19,-83 10 48,1 0 1,-1 0-1,0-1 1,1 1-1,-1-1 1,0-1-1,0 1 1,-1-1-1,1 0 1,6-6-1,-5 4 4,2-4-19,8-22-1,-3-12 22,-12 28 6,0-1-1,-1-28 1,-4 32 14,-5-1-6,1 0-1,-2 1 1,-10-14 0,18 26-5,1 0 0,-1 0 0,0 0 0,0 1 0,1-1 0,-1 0 0,0 1 0,0-1 0,0 0 1,0 1-1,0-1 0,0 1 0,0-1 0,-1 1 0,-8-3 7,1 1 0,0 0 0,-1 0 0,1 1 0,-1 1 0,1-1 0,-1 2 0,-15 1 0,23-2 1,-1 1 1,0 0 0,1-1-1,-1 1 1,1 0 0,-1 0-1,-3 2 1,-33 19 55,-51 39 0,65-39-21,-82 97 11,104-117-56,1 1 0,0 0 1,0 0-1,0 0 0,0 0 0,-1 4 0,-23 57 17,23-54-18,0 0 0,1 1 0,0-1 0,-1 21 0,4-21 0,-1 1 0,1-1 0,1 0 0,4 16 0,-4-18 0,1 1-1,0-1 0,1 0 0,0 0 0,7 11 1,-7-12-1,1-2 0,0 1 0,0 0 0,1-1 0,-1 0 0,1 0 0,10 5 0,-6-4 0,0-1 0,0 0 0,1 0 0,0-2 0,13 4 0,-11-4 0,0 0 0,1-2 0,-1 0 0,20 0 0,-15-2 0,-1-2 0,0 1 0,20-7 0,-12 1 0,34-14 0,16-18 0,46-39 2,-111 73 5,-1 0 0,1-1 0,10-10 0,-4 3-1,37-30 46,60-50 142,-112 93-187,0 0 0,1 0-1,-1 1 1,0-1 0,1 0 0,-1 0-1,1 1 1,-1-1 0,1 1 0,0-1-1,-1 1 1,1-1 0,-1 1 0,1 0-1,0 0 1,-1 0 0,1 0 0,0 0-1,-1 0 1,1 1 0,-1-1 0,1 0-1,0 1 1,-1-1 0,1 1-1,-1 0 1,1-1 0,1 2 0,1 1-1,-1 0 0,1 0-1,0 0 1,-1 0 0,0 1 0,1 0 0,-1-1 0,-1 1 0,5 7 0,64 131 54,-43-93-57,3-12-3,0-14 1,-26-20 0,-1-1 0,0 0 0,0-1 0,1 1 1,-1-1-1,1 0 0,-1 0 0,1 0 0,0-1 0,-1 1 0,1-1 0,-1 0 0,1-1 1,0 1-1,-1-1 0,1 0 0,5-1 0,5-4 15,-1 0 0,0-1 1,26-17-1,-4 2 27,-27 17-20,0 0 1,0 1-1,1 1 0,-1-1 1,1 1-1,0 1 0,13-2 1,-11 3-15,31 0 43,109 19 68,-105-15-111,-27-5 6,94-28 9,-89 19-16,47-27 4,25-22-9,-66 34-4,-1-1 0,-1-1 0,-2-1 0,26-36 1,-27 26-19,66-163-8,-79 162-19,30-150-22,-39 156 9,-1-66-16,-3 90 64,0-1 0,-1 0 0,0 0 0,-1 1-1,-1-1 1,1 1 0,-2 0 0,-6-15 0,10 24 11,0 1-1,0 0 0,0 0 1,0 0-1,0-1 0,0 1 1,0 0-1,0 0 1,-1 0-1,1 0 0,0 0 1,0-1-1,0 1 0,0 0 1,0 0-1,-1 0 0,1 0 1,0 0-1,0 0 1,0-1-1,0 1 0,-1 0 1,1 0-1,0 0 0,0 0 1,0 0-1,0 0 0,-1 0 1,1 0-1,0 0 1,0 0-1,0 0 0,-1 0 1,1 0-1,0 0 0,0 0 1,0 0-1,-1 0 1,1 0-1,0 0 0,0 1 1,-4 0-3,0 0 1,1 1-1,-1 0 1,1 0-1,0 0 1,-1 0-1,1 0 1,0 1-1,0-1 1,1 1-1,-1 0 1,0 0-1,-2 4 1,-5 9-10,-5 22 5,-12 46 1,21-53-13,-13 149-1,18-139 8,9 171 0,-3-171 0,-3-29 10,6 40-5,24 84 0,-12-72 6,1-1 1,-4-20 0,-4-18 0,-3-12-2,-10-13 2,1 0-1,-1 0 1,1 0 0,-1 0-1,1 0 1,-1-1 0,1 1-1,-1 0 1,1 0-1,-1 0 1,1 0 0,-1 0-1,1-1 1,-1 1-1,1 0 1,-1 0 0,0-1-1,1 1 1,-1 0-1,0-1 1,1 1 0,-1 0-1,0-1 1,1 1-1,-1-1 1,0 1 0,1-1-1,-1 1 1,0 0-1,0-1 1,0 1 0,0-1-1,1 0 1,0-7-6,1 1 0,-1-1 0,0 0 0,-1 1 0,0-1 0,0 0 0,-1 1 1,-2-11-1,-12-45-1540,-2-4-6160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1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52 350 7712,'-36'-8'-3,"26"10"7,4 0 7,6-1-6,0 0 1,0 0 0,0 0 0,0 0-1,0 0 1,0 0 0,1-1-1,-1 1 1,0 0 0,0 0 0,1 0-1,-1-1 1,0 1 0,1 0-1,-1 0 1,1-1 0,-1 1 0,1 0-1,-1 0 1,2 0 0,1 6 8,-1-5-3,-1 1 0,0-1 0,1 0 0,0 0 0,-1 0 0,1 0 0,0 0 0,0 0 0,0-1 0,0 1 0,0-1 0,5 3 0,18 10 45,0 0 0,30 10 0,-26-17 32,137 17 39,-127-22-46,189-16 34,-180 7-54,177-51 31,-184 42-24,152-85 51,-160 80 41,90-68 84,-118 85-195,0 0 0,0-1 1,-1 1-1,0-1 0,0 0 1,0 0-1,0 0 0,-1 0 1,0-1-1,0 1 0,4-11 1,-4 9-1,-3 7-34,0-1-1,0 1 1,1-1-1,-1 1 1,0-1 0,0 1-1,0-1 1,0 1-1,0-1 1,0 1 0,1-1-1,-1 1 1,0-1-1,0 1 1,-1-1 0,1 1-1,0-1 1,0 0-1,0 1 1,0-1 0,-2-4 28,0 1 0,0 0 1,0 0-1,0 0 0,-1 0 0,1 0 1,-1 1-1,0-1 0,0 1 1,0 0-1,-1 0 0,1 0 0,-1 0 1,0 1-1,0-1 0,0 1 1,-6-3-1,-2 0 33,0 0-1,-1 1 1,1 0-1,-19-2 1,25 5-22,1 0 0,-1 1-1,0-1 1,0 1 0,0 1 0,1-1-1,-1 1 1,0 0 0,0 0 0,1 0 0,-1 1-1,-5 3 1,7-4-25,3 0-7,-1-1 0,0 1-1,0 0 1,1 0 0,-1 0 0,1 0-1,-1 0 1,1 1 0,-1-1 0,1 0 0,0 1-1,0-1 1,0 1 0,0-1 0,0 1 0,0-1-1,0 1 1,0 0 0,0 0 0,1-1 0,-1 1-1,1 0 1,-1 2 0,1-3-10,2 8 169,3 3-128,2 0 0,0 0-1,0-1 1,1 0 0,10 11 0,-8-9 21,99 121 108,-84-103-108,97 116 20,-103-121-59,52 81 14,-64-89-34,-5-10-12,-1 1 0,0 0 0,-1-1 1,0 1-1,0 0 0,-1-1 0,-2 10 0,3-17-2,0-1 0,0 1-1,0 0 1,-1 0 0,1-1 0,0 1-1,-1 0 1,1 0 0,0-1 0,-1 1-1,1 0 1,-1-1 0,1 1 0,-1-1-1,1 1 1,-1-1 0,-1 2 0,-2 2 2,-1 1-1,-1 0-1,0 0 1,0-1-1,0 0 1,0 0 0,-1 0-1,1-1 1,-1 1-1,0-2 1,0 1-1,0-1 1,-8 1 0,-46 10 4,-22-2-3,2-7 2,19-6-3,-1-9-9,62 11 5,1-1 0,-1 0-1,1 1 1,-1-1 0,1 0 0,0 1-1,-1-1 1,1 0 0,0 0 0,0 0 0,0 1-1,-1-1 1,1 0 0,0 0 0,0 0 0,0 1-1,0-1 1,0 0 0,1 0 0,-1 0 0,0 1-1,0-1 1,0 0 0,1 0 0,-1 1 0,0-1-1,2-1 1,-2 0-3,16-45-1636,1-5-6532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305 556 6008,'-3'3'80,"-53"39"174,29-23-204,-27 25-1,40-31-43,7-7 0,0 1 1,0 0 0,1 0 0,-7 10 0,-47 66 53,51-69-37,0 1 0,1-1 0,1 1 1,-10 27-1,17-41-16,0 1 0,0-1 1,-1 1-1,1-1 0,0 1 0,0-1 0,1 1 0,-1-1 1,0 0-1,0 1 0,1-1 0,-1 1 0,1-1 0,-1 0 1,1 1-1,0-1 0,-1 0 0,1 0 0,0 1 0,0-1 0,0 0 1,0 0-1,0 0 0,0 0 0,0 0 0,0 0 0,0-1 1,2 2-1,-2-1 10,9 1 158,15-4-52,38-7-1,-39 1 32,114-61 58,-111 50-71,100-102 80,-105 94 13,-5 5-103,11-13 107,36-62 1,-20 15 139,-42 79-345,-1 1-1,0-1 0,0 1 0,0-1 1,0 0-1,0 1 0,-1-1 1,1 0-1,-1 0 0,0 0 0,1 1 1,-1-1-1,-1-4 0,0-5 30,-4-39 35,0 32 130,1 10-183,-1 1 1,0 0-1,0 0 1,-1 0 0,0 0-1,-12-10 1,18 18-36,0-1 0,-1 1 0,1-1 0,-1 1 0,1 0 0,-1-1 0,1 1 0,-1 0 0,0-1 1,1 1-1,-1 0 0,1 0 0,-1-1 0,0 1 0,1 0 0,-1 0 0,1 0 0,-1 0 0,0 0 0,1 0 1,-2 0-1,-4 1 17,0 0-1,-1 0 1,1 0 0,0 1 0,0 0 0,0 0 0,0 1 0,0-1-1,-9 7 1,3 3 68,1 8-55,0 0 1,-8 23-1,15-24-4,5 0-18,1 1 0,7 32 0,-9-51-16,0 0 1,0 0-1,1 0 0,-1 0 1,1 0-1,-1 0 1,1 0-1,-1 0 1,1 0-1,0 0 0,-1 0 1,1 0-1,1 1 1,11 10 2,0-2 1,0 0-1,1 0 0,0-1 1,16 7-1,-27-14-2,1-1 0,-1 1 0,1-1 0,-1 0 0,1 0 0,5 1 0,177 18 15,-179-20-16,0 0 1,0 0-1,0-1 0,7-1 1,203-46 7,-174 35-1,160-64 11,-167 59 1,12-13-7,49-42 0,-94 71-11,0-1 1,-1 1-1,1-1 0,-1 0 0,0 0 0,4-5 0,63-123 25,-61 106-7,12-68 9,-20 92-28,0 1 1,0-1-1,0 1 1,1-1-1,-1 1 0,0-1 1,0 0-1,0 1 1,0-1-1,0 1 0,0-1 1,0 1-1,0-1 1,0 0-1,0 1 0,-1-1 1,1 1-1,0-1 1,-1 0-1,-1-4 4,-1 0-1,0 1 1,0-1-1,0 1 1,-1 0-1,0 0 1,0 0-1,0 0 1,-4-2-1,7 5-2,1 1-1,-1-1 1,0 1 0,1 0-1,-1-1 1,1 1-1,-1 0 1,0-1 0,1 1-1,-1 0 1,0 0-1,1 0 1,-1 0-1,0 0 1,1 0 0,-1 0-1,0 0 1,1 0-1,-1 0 1,0 0-1,0 0 1,-12 3 5,1 0 0,-1 1-1,1 0 1,0 1 0,1 0 0,-1 1 0,-12 8 0,-2 7 33,-104 126 14,125-141-45,1 0 0,-1 0-1,-5 13 1,-82 192 43,80-166-24,-25 204 17,32-197-11,5-49-32,-10 293 85,11-67-22,-1-186-10,-17 244 192,14-275-212,-1-10-24,-5-12-14,8 8 6,-25-39-1468,-2-6-5868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7896,'20'20'6,"-15"-14"2,1 0 1,0 0 0,14 10 0,28 17 30,-32-24-37,1 0 1,21 7 0,10 0-9,96 16 1,-102-27-47,180 8-33,-177-15-54,226-32-885,-119 11-3289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1 681 5832,'16'-4'5,"1"-1"0,21-9 0,13-5 13,110-38 45,-52 24 177,-20 7 57,-76 22-225,-1 1 4,0-1 0,-1-1 0,1 0 1,-1 0-1,0-1 0,0-1 0,-1 0 0,18-15 0,-28 21-74,1 1 0,-1 0 1,0-1-1,1 1 0,-1 0 0,0-1 0,1 1 0,-1 0 0,0-1 0,0 1 0,0-1 0,1 1 0,-1 0 0,0-1 0,0 1 0,0-1 0,0 1 0,0-1 0,0 1 0,0 0 0,0-1 0,0 1 0,0-1 0,0 1 0,0-1 0,0 1 0,0-1 0,0 1 0,0 0 0,-1-1 0,1 1 0,0-1 0,0 1 0,0 0 0,-1-1 0,0 0-1,1 1-1,-1-1 0,0 0 1,1 1-1,-1-1 1,0 1-1,0 0 0,1-1 1,-1 1-1,0-1 1,0 1-1,0 0 1,0 0-1,0-1 0,1 1 1,-1 0-1,0 0 1,0 0-1,0 0 0,-1 0 1,-28 6 5,-18 17-3,-10 14 2,-12 10-3,47-32-2,1 0 2,1 0-1,0 2 1,1 0-1,-24 26 1,28-23 2,1 0 1,-16 27-1,25-31 23,6-8-22,0 0 1,0 0 0,0 0 0,1 0-1,1 0 1,3 15 0,-5-23-4,0 1 1,1 0 0,-1 0-1,1 0 1,-1 0 0,0-1-1,1 1 1,-1 0 0,1-1-1,0 1 1,-1 0 0,1-1-1,0 1 1,0 0 0,11 7 10,-1 0-1,1-1 1,0-1 0,24 9 0,-13-10 67,5-7-39,0 0 0,49-11-1,-49 3 94,118-59 52,0-1 104,-65 33-134,-73 33-122,25-11 66,-1-2 1,57-39 0,37-39 461,-125 94-549,0 0-1,-1 1 0,1-1 0,0 0 0,0 0 0,0 1 1,0-1-1,0 0 0,0 1 0,0-1 0,0 1 0,0 0 0,0-1 1,0 1-1,0 0 0,0-1 0,1 1 0,-1 0 0,0 0 1,0 0-1,0 0 0,0 0 0,0 0 0,2 1 0,-2 0-2,0-1 0,0 1 0,0 0-1,0 0 1,-1 0 0,1 0-1,-1 0 1,1 0 0,0 0-1,-1 0 1,1 0 0,-1 0 0,0 0-1,1 0 1,-1 1 0,0-1-1,0 0 1,0 2 0,1 6 24,-1 0 1,-1 0-1,-1 15 1,2-24-35,-8 44 105,24-59-89,17-22-13,5-16 2,3-9-3,3-6-2,4 4 0,5 7 0,-39 44 0,26-20 0,-25 24 0,28-15 0,-29 17 0,1 1 0,16-4 0,-22 7 0,1 1 0,-1 0 0,1 1 0,11 0 0,-15 1 0,1 0 0,-1 1 0,0 0 0,0 0 1,0 0-1,11 5 0,-8-1 1,0 0 0,-1 0 0,0 1 0,0 0 0,0 1 0,-1 0 0,0 0 0,12 16 0,-7-4 14,12 30 33,31 98 0,-40-75 16,-12-53-28,1 0 0,1-1 0,0 1 0,16 31 0,-21-49-34,1-1 0,-1 1 0,1-1 0,0 0 0,-1 1 0,1-1 1,-1 0-1,1 0 0,0 1 0,-1-1 0,1 0 0,0 0 0,0 0 0,-1 0 0,1 0 0,0 0 0,-1 0 0,1 0 1,0 0-1,-1 0 0,1 0 0,0-1 0,2 1 3,12-3 4,0 1 1,0-2-1,0 0 0,-1-1 0,25-12 0,-25 11-5,10-5 11,0-1-1,0-2 1,33-24 0,-40 26-9,-7 6 7,-1-1 0,0 0-1,0 0 1,11-12 0,-4 2-3,1 2-3,-9 8 4,-1 0 1,1-1 0,-2 0-1,9-11 1,116-173 197,-119 177-162,1 0 0,1 1-1,16-14 1,-14 14-6,-14 12-38,-1 0 1,1 0-1,0 0 0,0 1 0,0-1 0,0 1 0,1-1 0,-1 1 0,0 0 0,0-1 1,1 1-1,-1 0 0,1 1 0,-1-1 0,1 0 0,-1 1 0,1-1 0,0 1 0,-1 0 1,1 0-1,-1 0 0,1 0 0,0 1 0,-1-1 0,1 1 0,-1-1 0,1 1 0,-1 0 1,1 0-1,-1 0 0,0 0 0,4 2 0,15 16 1,-3 7 1,-7 5-2,-8-20-1,1 16 1,0 2-1,3 25-2,-8-48 0,3 13 0,1-11 1,-2-7 6,8-2 8,1-1 1,0 0 0,-1 0 0,1-1-1,-1 0 1,0-1 0,0 0-1,0-1 1,0 0 0,-1 0 0,0-1-1,0 0 1,8-7 0,10-8-9,-23 17-5,10-14 2,-10 17-2,0-3 1,1-21-1,-2-6-2,-8-12 0,4 37 0,0 0 0,0 0 0,0 0 0,-7-11 0,6 12 0,0 0 0,0 1 0,-1-1 1,0 1-1,-7-6 0,5 5 1,0 1 0,0 0 0,-1 0 0,-7-4 0,-33-8 2,25 12 0,1 1 0,-1 1 0,-1 1 0,1 1 0,0 1 0,0 1 0,-30 6 0,33-1 4,-28 23-1,31-18-5,-24 25 0,12-6-2,-45 67 0,57-71-5,6-9 2,-2 3 0,1 1 0,1 0 0,1 0 0,-7 29 0,11-29-2,1 1 0,-1 25 0,5-47 6,0-1-1,0 1 1,0 0 0,0 0-1,0 0 1,0 0-1,0-1 1,0 1 0,1 0-1,-1 0 1,0 0-1,1-1 1,-1 1-1,0 0 1,1 1 0,4 5-2,0 0 1,0-1 0,0 1 0,1-1-1,0 0 1,0 0 0,1-1 0,-1 0 0,1 0-1,1 0 1,-1-1 0,9 4 0,29 5 1,7-5 0,8-4 0,-5-1 0,-12-3 0,-32-1 0,7-2 0,14-3 0,0-2 1,-30 7 6,1 2-1,7 1-3,-6-2 2,4 0-5,-6 0-1377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0 909 8792,'41'0'0,"-31"0"-13,0-1 1,0 0-1,-1 0 0,1-1 1,-1-1-1,13-4 1,19-11 5,-30 14 15,0-2 0,0 0 0,-1 0 0,1-1 0,-1 0 0,-1-1 0,0 0 0,15-16 0,-11 10-1,-7 7 11,0 0 0,0 0-1,0-1 1,6-13 0,63-111 114,-61 102 55,108-274 1054,-96 225-820,-24 72-371,-1 1 1,-1-1-1,1 1 0,-1-1 0,0 1 0,-1-1 0,1 1 0,-1-1 1,-1 1-1,1-1 0,-4-9 0,2 8 0,2 4-9,1 1-1,-1 0 0,0 0 0,0 0 1,-1 0-1,1 0 0,0 0 0,-1 0 0,0 1 1,-4-6-1,-1-1 24,4 5-27,0 0-1,0 0 1,-1 0 0,1 1 0,-1-1-1,0 1 1,0 0 0,0 0 0,-1 1-1,1-1 1,-1 1 0,1 0 0,-1 0-1,0 0 1,-6-1 0,0 3 91,4 2-101,1 0 1,-1 1 0,0 0-1,1 0 1,0 0-1,0 1 1,0 0-1,0 0 1,0 0-1,1 1 1,0 0-1,0 0 1,-5 7-1,3-3-12,4-6-10,1-1 0,0 1 0,1 0 1,-1 0-1,0-1 0,1 1 0,0 0 0,-1 0 0,1 1 0,-1 5 0,-1 3 10,0 1 0,1 0 0,1 0 0,0 0 0,0 0 0,1 0 0,3 20 0,-1-18-10,-1-9-1,0 1 0,1-1 0,0 0-1,0 0 1,0 0 0,4 7 0,53 104 29,-45-91-23,2-1 1,1 0-1,1-1 0,24 25 0,-16-20 17,8 9-16,112 138 142,-143-173-143,-1 1 1,0 0 0,0 0-1,0-1 1,0 2 0,0-1-1,-1 0 1,0 0 0,0 0-1,0 1 1,0-1 0,-1 0-1,0 9 1,0-10-3,0 1 5,-1 0 1,0 0-1,0 0 0,0 0 1,-1 0-1,1 0 0,-1 0 1,0 0-1,0-1 0,0 1 1,-1-1-1,1 0 0,-1 1 1,-5 4-1,4-4 2,-7 7 30,0 0 1,-1-1 0,-1 0 0,0-1 0,-13 8 0,-3 2 39,-33 26 148,61-44-145,18 6 135,50 2-94,-48-9-42,-8-2-54,4 1-12,-1-1 1,1-1 0,-1-1-1,1 0 1,-1-1-1,14-7 1,98-47 66,-59 25-56,105-35 0,128-62-988,-222 87 708,64-49-1504,-109 70 1614,33-25-669,-46 31 688,-1 3 46,-12 9-9,-1 0 1,0 0-1,0 0 0,0-1 1,5-7-1,-1 2-30,5-5-166,0-2 0,0 0-1,11-21 1,-26 38 263,1 0 0,-1 0 0,0 0 0,1 0 0,-1-1 1,0 1-1,0 0 0,0 0 0,0 0 0,0-1 0,0 1 0,0 0 1,-1 0-1,1 0 0,0 0 0,-1-1 0,1 1 0,-1-1 0,-1-4-22,-8-23-14,10 28 46,0 0-1,-1 0 1,1 1-1,0-1 1,-1 0-1,1 1 1,0-1-1,-1 0 1,1 1-1,-1-1 1,1 0-1,-1 1 1,1-1-1,-1 1 1,0-1-1,-1 0 1,1 0-3,-4-3-4,0 0 1,-1 0-1,1 0 0,-1 1 1,0-1-1,0 1 0,0 1 1,0-1-1,0 1 0,-1 1 1,1-1-1,-1 1 0,1 0 1,-14 0-1,-108 4-60,101 2 39,-11 7 11,-48 21 1,63-19 8,-89 82-5,91-74 13,-22 32 4,31-38 1,-14 27 0,22-37 0,1 1 1,0 1 0,0-1 0,1 0-1,0 1 1,0-1 0,1 1 0,-1 13-1,2-21 2,-1 0-1,1 1 0,0-1 1,0 0-1,0 1 0,0-1 0,0 0 1,0 1-1,1-1 0,-1 1 1,0-1-1,0 0 0,0 1 0,0-1 1,0 0-1,0 1 0,1-1 1,-1 0-1,0 1 0,0-1 0,0 0 1,1 0-1,-1 1 0,0-1 1,1 0-1,-1 1 0,6 3 22,0 0 0,-1-1 0,1 1 0,1-1 0,-1 0 0,0 0 0,1-1 1,-1 0-1,1 0 0,0-1 0,10 2 0,6-1 90,40-1 0,-40-4 168,102-34 122,-98 24-102,-8 2-147,12-6 26,-1-1 0,45-37 1,-59 43-41,2-2-12,-1-1-1,0 0 0,21-25 0,-17 13 319,22-38 0,-42 63-129,0 6-198,0 1-106,0 1 0,0-1 1,-1 1-1,1-1 0,-1 1 0,0-1 0,-1 8 1,-4 41 64,10 99 5,0-122-62,34 115 11,-29-122-25,16 24-1,-22-43-6,0 0 1,-1 0-1,2 0 0,-1 0 0,0-1 0,6 5 1,-7-7-1,0 0 0,0 0 0,1 0 0,-1-1 0,0 1 0,1-1 0,-1 0 0,1 0 0,5 1 0,-5-1 0,1-1 0,-1 0 0,1 0 0,-1 0 0,1-1 0,-1 0 0,0 1 0,5-3 0,13-5-1,-1-1 1,34-22 0,-46 27-1,11-9-3,0 0 0,-1-1 0,31-29 0,-31 26-1,1-3-28,-11 11 17,5-6-3,0-1 1,-1-1-1,0 0 0,-2 0 0,18-36 1,-24 43-12,7-14-32,-2 0 0,15-50 0,-20 51-46,-1 0 1,1-26-1,-5 47 56,-6 17-13,5-12 57,-1 1 0,1-1 1,0 0-1,1 1 0,-1-1 1,1 0-1,-1 1 0,1 4 1,-1 12-4,-12 69-44,4 32-3,9-106 46,0 0 0,1 0 1,1-1-1,0 1 0,1 0 1,9 24-1,-5-27-40,1-5 35,0 0 1,1-1-1,14 8 0,-23-14 15,1 0 0,-1 1-1,1-1 1,-1 0 0,1 0 0,-1 0-1,1 1 1,-1-1 0,1 0 0,0 0-1,-1 0 1,1 0 0,-1 0 0,1 0-1,0 0 1,-1 0 0,1 0-1,-1-1 1,2 1 0,15-5-17,-1 0 1,32-15-1,-28 7-13,89-86-5,-86 73 18,93-121-1,-95 116 8,22-40 4,-6 5 8,-25 41 31,-2 1 0,13-49 0,-20 61-12,-2 11-9,-1 0 1,1 0-1,-1 0 1,0 0-1,0 0 1,0 0-1,1 0 1,-1 0-1,0 0 1,0 0-1,0 0 1,0 0-1,-1 0 1,1 0-1,0 0 0,0 0 1,0 0-1,-1 0 1,0-2-1,1 3-2,-1 0-1,1-1 1,-1 1-1,1 0 1,-1 0-1,1-1 1,-1 1-1,1 0 1,-1 0-1,0 0 1,1 0-1,-1 0 1,1 0-1,-1 0 1,1 0-1,-1 0 1,0 0-1,1 0 1,-1 0-1,1 0 1,-1 0-1,1 0 1,-2 1-1,-27 14 125,28-14-149,-11 10 104,-1 7-59,2 1 1,0 0 0,-14 37-1,14-23 27,-42 159 18,43-150-58,-16 64 4,-4 20-14,-12 113 3,35-196-1,4-19-11,-35 346 209,35-298-140,-9 138 325,12-208-386,-2 12 69,1 0-1,-2 0 1,0-1 0,-6 17 0,8-28 104,0-8-106,-10-91-1703,7 29-6848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522 422 3592,'0'0'3472,"-8"3"-3192,-22 13-167,12-11 175,-14 1-98,1 2 1,0 0-1,1 2 1,-43 21-1,19 3-77,34-18 181,15-11-229,-8 8 21,0 1-1,1 0 1,0 1 0,1 0 0,0 0-1,-10 24 1,-2 8 169,3 1 0,-25 87 0,38-81-180,7-50-48,-1-1 0,1 1 0,0 0 0,0 0 0,0-1 0,0 1 0,1 0 0,0-1 0,-1 1 0,3 5 0,2 3 16,-5-8-28,1 1 1,0-1-1,1 0 0,-1-1 1,1 1-1,0 0 1,0 0-1,0-1 0,0 1 1,1-1-1,-1 1 0,1-1 1,0 0-1,0 0 0,0 0 1,0-1-1,1 1 1,-1-1-1,1 0 0,4 3 1,2-5 65,0-4-58,-1 0 1,0 0-1,0-1 0,0 0 0,0-1 1,-1 0-1,0 0 0,10-10 0,49-54 49,-49 48-33,-1-1-1,25-42 1,-30 46-29,-8 13 0,0 0 1,-1 0 0,0 0-1,0-1 1,0 1 0,2-8-1,0-3 2,28-68 183,-31 81-107,2-3 24,-6 9-97,1 0 1,0 0-1,0 0 1,0 0-1,0 0 1,0 0-1,0 0 0,0 0 1,1 0-1,-1 0 1,1 0-1,0 0 1,-1 1-1,1-1 0,0 0 1,1 3-1,-2 13 98,-4 117 33,3-25 41,0-80-173,1-17 13,0 0 0,1 0 0,2 13 1,0-3 30,10 38 0,-12-58-51,1-1-1,0 0 1,0 0 0,1 1 0,-1-1 0,0 0 0,1 0 0,-1 0 0,1 0 0,0-1 0,0 1 0,0 0 0,0-1-1,0 1 1,0-1 0,0 0 0,0 0 0,0 1 0,1-1 0,3 1 0,-4-2 0,7 1 53,0-3-45,-1 0 0,0 0 0,1-1 0,-1 0 0,-1-1 0,1 0 0,0 0 0,-1-1 0,0 0 0,0 0 0,-1 0 1,10-10-1,25-29 7,-24 21 32,70-133 24,-70 120-3,124-262 158,-104 213-210,-23 51 25,85-241 36,-72 209-80,-7 20 1,-9 17-3,-9 24-2,-1 4 0,-1-1 0,0 1 0,1-1 0,-1 1 0,0 0 0,0-1 0,0 1 0,0-1 0,0 1 0,0-1 0,0 1 0,0 0 0,-1-1 0,1 1 0,0-1 0,-2-1 0,0-6-2,1 6-3,1-4 2,0 5-3,-2 3 3,0 0 1,0 0 0,0 1 0,-1-1-1,1 0 1,1 1 0,-1-1 0,0 1 0,0 0-1,0-1 1,1 1 0,-1 0 0,1 0-1,0 0 1,-1 0 0,-1 4 0,1-3 2,-7 9-3,6-7-4,-1 0 0,1 0 1,0 0-1,0 1 0,0-1 0,1 1 1,-2 7-1,-50 150-60,44-121-18,-39 196-35,40-186 7,-24 228-47,27-223 40,-9 192-46,15-208 61,17 135-35,-11-146 48,3-4 52,2 0 0,19 35 0,-30-60 36,1 0 1,-1 0-1,1 0 1,-1 0-1,1-1 0,0 1 1,-1 0-1,1 0 1,0-1-1,-1 1 0,1 0 1,0-1-1,0 1 1,0-1-1,-1 1 0,1-1 1,0 0-1,0 1 1,2-1-1,14 5-14,0-1-1,1 0 1,0-2-1,27 1 1,-43-3 13,1 0 0,-1 0 0,1 0 1,-1-1-1,0 1 0,1-1 0,-1 1 0,0-1 0,1 0 0,2-1 1,38-19-32,68-44 1,-81 41 2,119-118-10,-121 110 30,95-137-6,-102 132 7,-7 8 7,68-151-15,-47 74 2,-34 104 18,0 0-1,-1-1 1,1 1-1,0-1 0,-1 1 1,0-1-1,0 1 1,0-1-1,0 1 0,0-4 1,-1-2 0,1 7 0,0-1 0,-1 0 0,1 1 0,0-1 0,-1 0 0,1 1 0,-1-1 0,1 0 0,-1 1 0,0-1 0,0-1 0,0 2 0,0 0 0,0 0 0,0 0 0,0 0 0,0 0 0,0 1 0,-1-1 0,1 0 0,0 0 0,0 1 0,0-1 0,-1 1 0,1-1 0,0 1 0,-2-1 0,-1 1 0,1 0 0,0-1 0,-1 1 0,1 0 0,0 0 0,-1 1 0,1-1 0,-5 2 0,-1 1 0,1 1 0,-1 0 0,1 1 0,-1 0 0,1 0 0,1 1 0,-1 0 1,-9 9-1,15-13 0,-13 17 7,-20 42-1,24-35-4,-10 33-1,-3 30 4,10-10-3,5-13-2,10-20 0,6-12 0,1-13 0,4-7 0,-11-13 0,1-1 0,-1 1 0,0 0 0,0-1 0,0 1 0,0-1 0,1 0 0,-1 1 1,0-1-1,0 0 0,1 0 0,0 0 0,23-4 5,11-7-2,-1-3 6,0-2 0,-1 0-1,-1-3 1,39-28 0,-66 44-3,0-1 0,-1 0-1,0-1 1,1 1 0,-2-1 0,1 0 0,4-6-1,3-4 2,-1 2-1,24-31 43,-32 39-45,3-3 18,0-1 1,15-14-1,-20 21-19,1 0 1,0 1-1,0-1 0,-1 1 0,1-1 1,0 1-1,0 0 0,1 0 1,-1 0-1,0 0 0,0 0 0,0 0 1,1 1-1,-1-1 0,0 1 1,1 0-1,-1-1 0,0 1 0,1 0 1,2 1-1,3 3 25,6 13-10,0 0 0,-2 1 0,17 28 1,-4-5-11,-13-29 6,21 9-1,-26-17-12,-1-2 0,1 1-1,0 0 1,9 1 0,31 1 4,4-10-2,-35 1-1,0-1 0,0-1 0,0 0-1,19-12 1,-18 5 12,5-13-4,29-41 0,-40 45 11,-2-3 5,0 0-1,-2-1 1,-1 0 0,-1 0 0,2-42 0,-7 52-14,0 9 3,0 0 0,-1 0-1,0 1 1,0-1 0,0 0 0,-5-11 0,-30-73 111,25 75-12,6 11-77,1-1-26,0 1 1,0 1 0,0-1 0,-1 1-1,0 0 1,0 0 0,0 0 0,0 0-1,-1 1 1,1 0 0,-1 0-1,0 1 1,-9-3 0,-82-12 63,92 17-71,1-1 0,-1 1 0,0-1 0,1 1 0,-1 1 0,1-1 0,-1 1 0,1-1 0,-7 3 0,-3 1 2,-28 9 0,37-11-9,0 1 1,1-1 0,-1 1 0,1 1 0,-1-1 0,1 1-1,-5 5 1,9-9-3,0 1-1,0 0 1,-1-1 0,1 1-1,0 0 1,0 0-1,0-1 1,0 1-1,0 0 1,0 0 0,0-1-1,0 1 1,0 0-1,0 0 1,0-1 0,1 1-1,-1 0 1,0-1-1,0 1 1,1 0-1,-1-1 1,1 1 0,-1 0-1,0-1 1,1 1-1,-1 0 1,1-1-1,-1 1 1,1-1 0,0 1-1,0-1 1,24 18-1624,4-2-6431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6728,'128'-22'16,"45"3"1,-66 13-4,-33 6-11,-61 1-2,0 0 0,17 5 0,9 9 1,-18-3 11,-21-11-10,1-1 0,-1 1 0,1-1 0,-1 1 0,1-1 0,-1 1 0,0-1 0,1 1 0,-1 0 0,0-1 0,1 1 0,-1 0 0,0-1 0,0 1 0,0 0 0,0-1 0,1 1 0,-1 0 0,0-1 0,0 1 0,0 0 0,-1-1 0,1 1 0,0 0 0,0-1 0,0 1 0,0 0 0,-1-1 0,1 1 0,0 0 0,-1 0 0,1 0 2,-4 4 16,1 1 0,0-1-1,-1-1 1,0 1 0,0-1 0,-1 1-1,-6 4 1,-32 24 79,33-27-45,0 0-1,0 0 0,-1-1 1,-12 4-1,10-4 15,0 0 0,-23 14 0,-50 39 152,79-53-178,0 1 0,1-1 0,0 1 0,0 1 0,1-1-1,0 1 1,0 0 0,0 0 0,-6 15 0,6-14-13,0 7 119,4-10-125,0 1 1,1-1-1,0 1 0,0-1 0,0 1 1,1-1-1,0 1 0,3 9 0,-4-15-17,0 1-1,0-1 1,0 1-1,0-1 0,0 0 1,1 1-1,-1-1 0,0 0 1,0 1-1,1-1 1,-1 0-1,0 1 0,0-1 1,1 0-1,-1 0 1,0 1-1,1-1 0,-1 0 1,0 0-1,1 0 1,-1 1-1,0-1 0,1 0 1,0 0-1,57 18 187,-42-18-65,9-6-38,47-16 0,-50 11 45,184-136 443,-115 80-297,-54 41-179,131-102 542,-165 126-599,0-1 0,-1 1-1,1-1 1,-1 0 0,1 0 0,-1 0-1,3-5 1,7-13 277,-12 21-317,0 0 1,0 0 0,1 0 0,-1 0-1,0-1 1,0 1 0,1 0 0,-1 0-1,0 0 1,0 0 0,1 0 0,-1 0-1,0 0 1,1 0 0,-1 0-1,0 0 1,0-1 0,1 1 0,-1 1-1,0-1 1,1 0 0,-1 0 0,0 0-1,0 0 1,1 0 0,-1 0 0,0 0-1,0 0 1,1 0 0,-1 0 0,0 1-1,0-1 1,1 0 0,-1 0 0,0 0-1,0 0 1,0 1 0,1-1 0,-1 0-1,0 0 1,0 1 0,0-1-1,0 0 1,1 1 0,31 60 167,-1-4-100,23 32-8,-41-73-56,24 15 4,-31-26-12,0-1 1,1 0-1,0-1 1,0 0-1,9 4 1,-3-5-2,0 1 1,0-2 0,0 0 0,0 0 0,0-1 0,1-1-1,13-2 1,0-3-6,-8 1 0,5-2-1,0-1 1,-1-1-1,1-1 0,27-17 0,-34 17-8,12-6-22,52-40 1,-75 52 33,5-5-24,0 0-1,-1 0 0,0-1 1,-1 0-1,0-1 0,14-22 1,-27 53 53,1-5-20,-10 48 15,-3 72 3,14-114-18,0 42 0,3-39-5,6 62 1,7-18-2,-12-62 0,-1-1 0,1 1 0,1-1 0,-1 0 0,6 10 0,-7-14 0,0 0 0,0 0-1,1 0 1,-1 0 0,1 0 0,-1 0 0,0 0 0,1 0 0,-1-1 0,1 1 0,0 0 0,-1-1 0,1 0 0,-1 1 0,1-1 0,0 0 0,-1 0 0,1 0 0,0 0 0,-1 0 0,1 0 0,0 0 0,-1-1-1,1 1 1,0 0 0,-1-1 0,1 1 0,-1-1 0,1 0 0,-1 0 0,2-1 0,0 1-1,9-8-11,9-19 5,23-39-1,59-115-73,-92 163 72,7-11 3,-1-1 0,-1 0 0,16-50 0,-17 27 42,-14 52 0,-3 10-3,-9 43 31,-15 84 9,3-18 35,-9 65-34,-5 75-9,31-204-18,-24 204 22,24-209-2,-13 203 166,15-200-162,-2 28 249,5 88 0,5-142-102,-2-27-84,16-35 15,5-19-9,57-90 3,-58 112-103,119-180-1700,-64 88-6880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27 9688,'15'-14'0,"-5"4"-2,-8 8-4,-7 2-34,-8 3 31,0-1 1,1 1 0,-1 1-1,-12 6 1,18-8-1,-35 16-93,-68 38 1,84-42 80,-4 4-72,12-6 45,-4 2 5,1 1 0,0 1 0,1 1 0,-23 25 0,37-35 12,-37 41-91,38-41 108,0-1 0,1 1 0,-1-1 0,1 1 0,1 0 0,-5 10 0,8-16 14,0 0 0,0 0 0,0-1-1,1 1 1,-1 0 0,0 0 0,0 0-1,0 0 1,1-1 0,-1 1 0,0 0-1,1 0 1,-1-1 0,1 1 0,-1 0-1,1-1 1,-1 1 0,1 0-1,-1-1 1,1 1 0,0-1 0,-1 1-1,1-1 1,1 1 0,-1 1 0,7 2 2,-1 1-1,1-1 1,0 0 0,0-1 0,0 0 0,1 0 0,15 2-1,-10-1 5,41 2 78,-32-5-100,23 2 226,-1 1-1,48 11 1,-91-14-191,-1-1 0,0 0 0,0 1 1,1-1-1,-1 1 0,0 0 0,0-1 0,0 1 0,0 0 0,0 0 1,0-1-1,0 1 0,0 0 0,0 0 0,0 0 0,0 0 0,-1 0 0,1 0 1,0 1-1,-1-1 0,1 0 0,-1 0 0,1 0 0,-1 1 0,0-1 1,1 0-1,-1 0 0,0 1 0,0-1 0,0 0 0,0 1 0,0 1 1,0-1 13,0-2-18,0 0 0,0 1 0,0-1-1,0 1 1,0-1 0,0 0-1,0 1 1,0-1 0,-1 1 0,1-1-1,0 0 1,0 1 0,0-1-1,-1 0 1,1 1 0,0-1 0,0 0-1,0 1 1,-1-1 0,1 0 0,0 1-1,-1-1 1,0 0 0,-10 11 103,-2-1 1,1-1 0,-24 13-1,10-9 67,0-1 0,-48 15-1,44-17-139,-30 11 245,41-16-247,7 0-7,-1-2 0,0 0 0,0 0 0,-15 0 0,3-7-22,22 2-117,0 0 1,1 1 0,-1-1-1,0-1 1,1 1 0,-1 0 0,1-1-1,0 1 1,-1-1 0,1 1 0,0-1-1,1 0 1,-3-4 0,-10-17-7058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1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463 355 10136,'50'-11'-1,"91"-15"-9,-117 21 5,320-56-25,-261 47-36,149-16-1,72-4 54,283 5 15,-478 29 12,441 21 16,-443-14 44,397 39 39,-411-37 14,316 41 55,-343-41-28,296 52 588,-355-60-507,-8-1-225,1 0 1,-1 0-1,1 0 1,0 0-1,-1 0 1,1 0-1,-1 0 1,1 0-1,0 0 1,-1 0-1,1 0 1,-1 0-1,1 0 0,0 0 1,-1 0-1,1 0 1,0 1-1,-1-1 1,1 0-1,-1 0 1,1 1-1,0-1 1,0 0-1,-1 0 1,1 1-1,0-1 0,-1 1 1,0-1 0,1 1 1,-1 0-1,0 0 0,0-1 1,0 1-1,0 0 0,0-1 1,0 1-1,0-1 0,0 0 1,0 1-1,0-1 0,-1 0 1,1 1-1,0-1 1,0 0-1,0 0 0,0 0 1,0 0-1,-1 0 0,-1-1 1,-148 9 276,108-7-128,-227 2 60,207-4-79,-294-9 59,277 7-73,-350-14 34,341 14-113,-360-29 19,361 24-47,-127-12 0,-38-3-16,9 1-4,16-2 0,-173-25-7,332 40-25,-236-35-33,250 36-95,-199-29-110,208 29-115,-161-29-1523,106 20-5345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0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41 204 6192,'0'0'0,"-3"-18"0,-6-40 0,-3 6 0,2 21 0,8 12-16,-1 2 16,2 8-80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1355 11656,'21'-2'-54,"-18"2"22,0 0 1,0 0-1,0 0 1,0-1-1,0 1 1,0-1 0,-1 0-1,1 0 1,0 0-1,5-3 1,12-7-219,29-23 0,-35 20-249,109-166-153,-77 100 647,40-99 9,-70 141 16,53-169 28,-58 165 73,25-170 76,-33 173 37,-12-133 103,4 144-49,-1 8-186,0 2 0,-2-1 0,-10-19 0,18 38-89,0-1-1,0 1 1,-1-1-1,1 1 1,0-1-1,-1 1 1,1-1-1,0 1 1,-1-1-1,1 1 1,-1-1-1,1 1 1,-1 0-1,1-1 1,-1 1-1,1 0 1,-1 0-1,1-1 1,-1 1-1,1 0 1,-1 0-1,0-1 1,-6 0 27,0 0 0,0 0 0,1 1-1,-1 0 1,0 0 0,0 1 0,0-1 0,1 2 0,-9 1 0,14-3-20,0 1 0,-1-1 0,1 1 0,0-1 0,-1 1 0,1-1 0,0 1 1,0 0-1,-1 0 0,1 0 0,-2 2 0,-16 16 88,0 1 1,-29 43-1,32-34 47,-43 137 48,52-129-143,-13 176 16,19-170-56,4 54 0,7-1-15,-7-75-2,10 32-1,-9-41-1,1 0-1,10 20 1,14 9-1,1-10 0,-19-22-2,1-1 1,1 0 0,16 7-1,-27-13-1,1-1 0,-1 0 0,1 0 0,-1 0-1,1 0 1,0 0 0,0-1 0,0 1 0,-1-1-1,1 1 1,0-1 0,3-1 0,6 1-2,0 1 1,-6 0-1,0-1 0,0 0 0,1 0 0,10-3 1,18 0-27,55 2 0,-42 7 13,-42-5 14,2-1 2,-1 1 0,0 0 1,0 0-1,0 0 0,0 1 0,0 0 0,-1 1 0,1 0 0,0 0 0,6 4 1,-10-4 1,1 1 0,-1-1 0,0 1 0,-1 0 0,1-1 0,3 8 0,-2 1 0,0-1 0,-1 1 0,0 1 0,-1-1 0,0 0 1,-1 1-1,0 15 0,-3 0 8,-36 124 9,25-121-2,-72 104 10,66-113-10,6-10-5,-1 3-1,0-2 0,-1 1 0,-1-2 0,0 0 0,-28 15 0,11-12 20,-37 14 1,67-28-22,0 0 0,1 0 0,-1 0 0,0-1 0,0 1 0,0-1 0,0 1 0,0-1 0,0 0 1,0 0-1,0-1 0,-5 0 0,-2-1 7,-20-4 11,20 1 49,0-7-49,0 1-1,1-2 1,-7-13 0,9 7 14,3-10-24,1-1 1,2-35 0,6 34-3,47-144 0,-49 169-15,-1 0 0,1-1 0,0 1 0,4-6 0,113-160-24,-91 141-94,154-127-442,-56 61 43,-106 85 52,-7 7 342,1 0 0,-1 1 0,1 1 1,26-2-1,-21 8-169,-8 1 229,1 1 0,-1 0 0,0 0 0,0 1 0,-1 1 0,1 0 0,-2 1 0,11 9 0,143 133-336,-98-77 337,30 27 18,-92-94 41,1-1 0,0 1 1,0-1-1,0-1 0,1 1 0,0-1 1,8 5-1,1-1 0,-5-2 4,0-1-1,0 0 0,20 6 1,-11-7 0,-1 0 0,1-2 1,0 0-1,31-1 0,-24-4 7,100-43 7,-102 33 20,4-7 30,0-2 0,-1-1 0,-1-1 1,33-40-1,-55 58-27,-1 0-1,0 0 1,0 0 0,0 0-1,-1-1 1,0 1-1,0-1 1,0 0 0,0-12-1,0 9 3,-1-7 156,-3-1-104,-2-1 0,-6-22 0,1 27 83,-4 2-115,0 0 1,-1 1 0,-18-12-1,30 22-45,1 0 0,-1 0 0,0 1 0,1-1 0,-1 0 0,0 1 0,0-1 0,1 1 0,-1 0 0,-2-1 0,-25-1 56,0 1 0,-49 4 0,49 4 65,-106 51 49,112-43-97,-69 72 29,76-66-55,-1 18-17,-19 60 0,29-66 3,-1 145 17,11-142-23,37 129 24,-28-138-11,67 95 22,-77-119-68,0 0 1,0 0 0,1 0 0,-1-1-1,1 1 1,3 2 0,37 26 38,52 29-1,-62-47 29,136 29 38,-136-40-18,11-7-24,64-15-1,-77 8 45,137-79 40,-132 68-95,153-122-1636,-90 63-6664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9592,'-11'84'49,"1"41"24,6 14 149,5-82 19,3 108 54,-3-54 25,-1-19-119,0 29 207,-4-149-303,-3-14-83,-4-124-1362,6 59-5480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7624,'32'93'14,"-27"-77"-10,4 12 10,-1-1 0,-1 1 0,-1 1 0,2 35 0,-2 53 86,-5-113-80,1 2 2,-2-5-4,1-2-46,0 0 0,-1 0-1,1 0 1,0 0 0,0 0 0,0 0 0,0 0 0,0 0 0,0 0 0,0 0 0,2-1-1,1-1-524,12-14-3980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3592,'18'61'16,"-7"-36"42,0-1 1,2-1-1,1 0 1,1-1-1,32 37 1,-17-23 230,-27-33-277,5 5 97,-1-1-1,0 1 1,-1 0-1,0 1 1,0-1-1,-1 1 0,8 17 1,-10-15-55,-1-4 26,0 1 1,0-1-1,-1 1 0,0 11 1,6 189 1008,-4-130-625,-2 45 791,-1-121-653,-2-4-332,0 0-253,0 0-1,0 0 1,0 0 0,0 0 0,1 0 0,-1-1 0,1 1-1,0-1 1,-1 1 0,1-1 0,0 1 0,0-1 0,1 0 0,-1 0-1,1 1 1,-1-1 0,1-5 0,-4-10 128,-14-101 65,15 104-156,2-1 1,-1-23-1,2 15-30,-1 1-10,0 12 4,1 1-1,0-1 1,3-18-1,17-91 59,-19 112-69,1 0-1,0 0 1,0 1 0,1-1-1,0 0 1,5-8 0,2-4-1,20-39 4,-16 38 11,8 0-2,44-34 1,-65 54-17,1 0 1,-1 0 0,1 0-1,-1 1 1,1-1 0,0 0-1,-1 1 1,1-1-1,-1 1 1,3-1 0,10-1 6,0 0 1,-1 2-1,1-1 0,0 2 1,16 2-1,-28-3-4,-1 0 1,1 0-1,-1 1 0,1-1 0,-1 1 0,1-1 0,-1 1 0,1 0 0,-1 0 0,0-1 1,2 2-1,17 15 29,0 0 0,26 29 0,-30-24 53,47 118 51,-55-106 1,7 170 58,-17-161-44,1-23-94,-2 22 40,-1-1 0,-18 71 0,16-91-23,0-6-38,2 2 0,0-1 1,0 0-1,0 19 0,3-16-1390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1 11832,'-5'4'-12,"0"1"0,0-1 1,-1 0-1,0 0 1,0 0-1,0-1 1,0 0-1,0 0 0,-1 0 1,1-1-1,-9 2 1,5-1-18,-35 15-105,-44 24 0,68-31 95,-23 11-190,-53 38-1,73-44 198,-123 87-197,111-77 217,3 1-21,-122 138-9,128-128 37,-85 148 5,96-150 8,-35 131 15,46-134 18,6 0-18,2 1-1,8 47 1,-10-79-19,-1 0 0,0 1 0,1-1 0,-1 1 0,1-1 0,-1 0 0,1 1 0,-1-1 0,1 0 0,0 0 0,0 1 0,0-1 0,0 0 0,0 0 0,0 0 0,2 1 0,5 7 14,1-2 0,0 1 0,20 12 0,-14-13-7,1 1-1,27 6 1,-43-14-11,2 1 8,1 0 0,0 0 0,0 0 0,-1-1-1,1 1 1,0-1 0,0 0 0,0 0 0,0 0 0,4-1 0,-7 1-8,28-2 43,45-9 0,59-32-1327,4-8-5222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913 180 7088,'-96'62'0,"-29"19"0,-152 123-8,64-44-8,186-141 12,-3 3 0,1 0 0,-32 33 0,28-21-3,30-31 7,1 0 0,-1 0 0,0 0 0,1 0 0,0 1 0,0-1 0,-2 5 0,4-7 0,0 0 1,0 0-1,-1 0 0,1 0 0,0 0 0,1 0 1,-1 1-1,0-1 0,0 0 0,0 0 1,1 0-1,-1 0 0,0 0 0,1 0 0,-1 0 1,1 0-1,-1 0 0,1 0 0,0-1 1,-1 1-1,1 0 0,0 0 0,-1 0 0,1-1 1,2 2-1,20 12 4,-21-13-2,15 4 25,14-4-7,47-5 0,-53-1 21,113-47 40,58-37 289,-162 72-30,112-79 148,-124 73-87,5-14-117,29-51 0,-45 62 124,18-91 131,-29 97-319,-4-3-74,-8-29 0,5 41-5,1 5-109,0 1-1,-1 1 1,0-1 0,0 1-1,0 0 1,0 1 0,-1 0-1,0 0 1,1 0 0,-1 1-1,-12-2 1,12 3-21,1 1 0,0-1 0,-1 1 1,1 1-1,0 0 0,-1 0 0,-12 3 0,17-3-17,9-2-138,21-6 39,-8 2-74,38-15 0,122-61-444,-127 52 597,-24 16 45,0 0 0,0 2-1,1 1 1,36-8 0,-48 15-5,-9 1 21,0 1-1,0 0 1,0 0-1,13 1 1,57 8 176,-64-2-70,-2 4-76,0 1 1,20 24-1,-23-18 43,25 86 44,-31-77-64,-9 136 36,2-126-57,-61 325 310,65-358-289,-1 2 14,2-4-80,0-4 177,26-130 171,-13 52-208,-10 57-144,-3 14 4,1 1 0,0-1 1,1 1-1,5-14 0,40-88 106,-45 104-106,0 0 1,1 0-1,0 1 0,0 0 1,0-1-1,9-7 0,0-2 2,24-26 13,-20 27 57,84-46 35,-77 52-42,18 0-28,52-4 0,-67 14 16,8 7-23,54 18 0,-67-13-4,-1 6-25,0 1 1,30 38 0,-37-32 16,37 123 16,-45-117-16,-3-15-24,0 3-4,-1 0 0,0 0 0,-2 1 0,0-1 0,-4 26 0,-23 90 96,27-133-59,6-17-21,2 0-24,17-45-1737,1-8-6947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8792,'-4'99'237,"1"-61"-161,-7 210 420,2-122-353,-6 79-14,12-162-42,-1 286 185,3-297-260,5 57 65,30 175 186,-31-234-213,-4-29-35,0 9-1247,0 0-5041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8432,'1'4'0,"0"0"0,18 21 0,-12-18 2,1 1-1,0-1 1,1 0 0,15 9 0,-9-10 46,86 16 32,-84-20-47,-1-1 0,1-1 1,-1 0-1,1-1 0,31-7 0,-32 5-16,10-1 37,0-1-1,0-2 1,34-12-1,-13 2 76,-10 5-93,154-55 562,-119 36-175,-67 29-389,25-9 581,40-21 0,-68 30-208,1 1-1,7-3-260,-8 3 175,1 3 4,1 2-260,1 1-1,-1-1 0,-1 0 1,1 1-1,-1 0 1,1 0-1,-1 0 0,-1 0 1,4 8-1,-2-4-45,4 8 62,-2 0-1,0 0 1,0 0-1,3 28 1,-5-26-52,39 194 294,-38-191-291,30 106 64,-32-116-79,1 1-1,1 1 0,8 17 0,-8-24-8,-1-9-1,0-11 0,-3 10-6,12-62-33,15-129-1748,-15 70-6960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46 8608,'0'0'0,"8"-26"16,-4 6 24,-17 25-40,5 16-56,1 17 56,-1 1-5976</inkml:trace>
  <inkml:trace contextRef="#ctx0" brushRef="#br0" timeOffset="1">1068 358 8792,'0'0'0,"13"23"0,-1-9-8,-13-1-136,-22-1 144,2 0-6000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2968,'-53'14'12,"18"-3"1,-99 32 27,113-36-17,0 1-1,0 1 1,1 1 0,-37 23-1,46-26-13,-36 26 88,34-21-81,-25 22 126,36-32-122,0 0-1,0 1 0,0-1 0,0 1 0,1 0 0,-1-1 1,1 1-1,0 0 0,0 0 0,-2 6 0,3-8 5,0 0-1,1 0 1,-1 0-1,0 0 1,0 0-1,1 0 1,-1 0-1,0 0 0,1 0 1,-1 0-1,1 0 1,-1-1-1,1 1 1,-1 0-1,1 0 1,0 0-1,0-1 1,-1 1-1,3 1 1,12 9 44,-14-11-32,3 3 33,1-1 0,-1 0 1,1 0-1,0-1 0,0 1 1,0-1-1,0 0 1,0-1-1,0 1 0,0-1 1,10 0-1,-8 0 5,6 0 98,1-1-1,0 0 1,-1-1-1,25-6 1,-25 5-87,-2 1 66,0-1 1,-1-1 0,1 1-1,-1-2 1,16-8 0,-15 7-69,-3 2 48,-1 1-1,0-1 0,0 0 1,0 0-1,-1-1 0,0 0 1,0 0-1,0-1 1,0 0-1,-1 0 0,0 0 1,0 0-1,0-1 0,-1 0 1,0 0-1,-1 0 1,1-1-1,1-7 0,-3 11-4,0-4-24,0 19 10,23 113-28,-4-25-58,-8-16-14,-9-47 28,5 273 110,-10-281-141,0-9 15,-1 0 1,-6 26-1,-32 111 58,28-126-28,-11 12-16,-31 42 0,37-64 23,-10 3-16,-39 25 1,48-39 14,-2-4-18,-39 6 0,46-13 18,0-5-34,0 0 0,-20-15 0,32 21-23,1 0-1,-1 1 0,0-1 0,0 0 0,1 1 1,-1-1-1,1 0 0,-1 0 0,0 0 1,1 1-1,-1-1 0,1 0 0,0 0 0,-1-1 1,-7-21 11,2-1 0,-5-28 0,9 33-62,0 0 0,2 0 0,0 0-1,2 0 1,5-32 0,-2 15-929,7-54-5503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0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520 592 8880,'0'9'6,"1"-5"3,-1-1 0,0 1 0,0 0 1,0-1-1,-1 1 0,1-1 0,-1 1 0,0-1 0,0 0 1,0 1-1,0-1 0,-4 6 0,1-2 0,2-4-4,1-1 1,-1 1-1,0-1 0,1 0 0,-1 0 1,-1 0-1,1 0 0,0 0 0,0 0 0,-3 1 1,-7 4 11,0-1 0,0 0 0,-1 0 0,-24 6 0,4-2-13,22-5-4,1 0 0,-1 1 1,1 0-1,0 0 0,1 1 0,-1 1 1,1 0-1,-8 9 0,-49 62-9,64-76 9,-26 34-28,-26 46-1,21-29 13,1 1 8,5 2 7,22-45 2,0 1 0,0-1 1,-3 19-1,8-30 1,0 0-1,0 0 1,0 0 0,0-1-1,0 1 1,0 0 0,1 0-1,-1-1 1,0 1-1,0 0 1,1 0 0,-1-1-1,0 1 1,1 0 0,-1-1-1,1 1 1,-1 0-1,1-1 1,-1 1 0,1-1-1,-1 1 1,1-1 0,0 1-1,-1-1 1,1 1 0,0-1-1,-1 0 1,1 1-1,1-1 1,0 1 2,21 7 18,-11-8 59,1-4-56,1-1 1,-1-1-1,-1 0 0,19-11 1,-24 13 9,0-1 1,1 0 0,-2-1-1,1 1 1,9-12 0,2-1-4,35-36 22,-33 30 87,73-118 58,-55 66 14,-25 49-180,0-2-14,16-30 109,-19 40-66,-2 1 15,18-29 0,-24 45-66,0-1 0,-1 1 0,1-1 0,0 1 0,0 0 0,1 0 0,-1 0-1,0 0 1,4-2 0,-6 4-9,0 0 0,1 0 0,-1 0-1,0 0 1,0 0 0,0 0 0,0 0 0,0 0-1,1 0 1,-1 0 0,0 0 0,0 0-1,0 0 1,0 0 0,1 0 0,-1 0 0,0 0-1,0 0 1,0 0 0,0 0 0,1 0-1,-1 0 1,0 0 0,0 0 0,0 0 0,0 1-1,0-1 1,0 0 0,1 0 0,-1 0-1,0 0 1,0 0 0,0 0 0,0 0 0,0 1-1,0-1 1,0 0 0,0 0 0,0 0-1,0 0 1,1 1 0,3 5 10,0 0 1,-1 0-1,1 0 0,-1 0 1,0 1-1,-1 0 1,4 12-1,-5-17-10,3 14 14,0 0-1,-1 0 1,-1 0-1,1 18 1,-2-12-12,1 0 1,7 28-1,11 20 8,-16-59-12,1-1 1,0 0-1,1 0 1,0 0-1,8 9 1,-8-11-1,1 0 0,1 0 0,0-1 0,0 0 0,9 6 0,-8-7 0,1-1 0,-1 0 0,1-1 0,17 7 0,-16-9 0,0 0-1,1 0 1,-1-1 0,1-1 0,-1 1 0,0-2 0,1 0-1,18-4 1,-28 5 0,1-1-1,-1 1 0,0-1 0,0 0 1,0 1-1,0-1 0,0 0 0,3-2 1,18-13-3,0-1-1,36-36 1,-56 50 2,0 0 1,0 0-1,-1-1 0,0 1 0,4-7 0,36-71 0,2-34 1,-7-2 0,-9 1 0,-11-3 0,-14-7 0,-2 6 0,-1 23 1,5-8 7,-5 104-8,1 1 1,-1 0-1,0-1 0,0 1 1,0 0-1,0-1 0,0 1 1,0 0-1,0-1 0,1 1 1,-1 0-1,0-1 0,0 1 1,0 0-1,0-1 0,-1 1 1,1 0-1,0-1 0,0 1 1,0 0-1,0-1 0,0 1 1,0 0-1,0-1 1,-1 1-1,1 0 0,0-1 1,0 1-1,-1 0 0,1-1 1,0 1-1,0 0 0,-1 0 1,1 0-1,0-1 0,0 1 1,-1 0-1,1 0 0,0 0 1,-1-1-1,0 2 0,0 0 1,0 0 0,0 0-1,1 0 1,-1 1-1,0-1 1,1 0-1,-1 0 1,1 0-1,-1 1 1,1-1-1,-1 0 1,1 0 0,0 1-1,0 1 1,-23 143 8,18-103-1,-7 79 4,-1 25-8,6-2 1,7-9-3,14 14-6,-10-122 3,2 0-1,0 0 1,12 26-1,-17-49 1,0-4 0,-1 0 1,0 0-1,1 1 0,-1-1 1,1 0-1,-1 0 0,1 0 1,-1 0-1,1 0 0,0 0 0,0 0 1,0 0-1,-1 0 0,1 0 1,0 0-1,0 0 0,2 0 0,-3-1 1,1 0 0,0 0 0,-1 0-1,1 0 1,-1 0 0,1 0-1,0 0 1,-1 0 0,1 0-1,0 0 1,-1 0 0,1-1-1,0 1 1,-1 0 0,1-1 0,-1 1-1,1 0 1,-1-1 0,2 0-1,18-21-1,1-9 2,12-13 0,7-12 0,4-5 1,-23 36 2,1 0 0,31-26 0,-33 37 11,87-37 4,-86 47-4,-3 5-11,-1 1 1,0 0 0,0 1 0,17 6-1,-33-9-2,1 0 0,-1 1 0,0-1 0,0 1 0,0-1 0,1 1 0,-1 0-1,0 0 1,0-1 0,0 1 0,0 0 0,0 0 0,0 0 0,1 1 0,9 14 2,0-1 1,-1 1 0,0 1 0,13 33-1,-22-47 0,0 1-1,1 0 0,-1 0 0,0 0 0,0 7 1,1 32 5,-4 75 1,-5-87-2,1-9-4,0 3 0,-2-1-1,-1 0 1,-1 0-1,-16 28 1,-47 62 6,70-109-8,0-1 1,-1 1-1,1 0 1,-1-1-1,0 0 1,-1 0-1,-4 4 1,-2 1-1,-13 9 2,23-17-2,-1-1 0,0 1 0,1-1 0,-1 1 0,0-1 0,0 0 0,0 0 0,1 0 0,-1 0 0,0 0 0,0 0 0,0 0 0,1-1 1,-1 1-1,0-1 0,0 1 0,1-1 0,-1 0 0,0 0 0,1 1 0,-1-1 0,-2-2 0,3 2 0,-6-8 13,-1-10-10,1-1 1,1 0 0,-3-22-1,6 11 10,5-31-672,13-79 0,4 22-6002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8160,'2'1'-16,"7"4"2,5 18 12,-1 20 3,-1 13 4,-2 10-3,-2 7-2,1 1 1,-5-50 1,1-1 0,2 0 0,9 25 0,-14-44-1,-1 0 1,1 1-1,0-1 0,0 0 1,1 0-1,-1 0 0,1-1 0,4 6 1,3 2-1,-3-1 1,-6-7 0,1 0 0,0-1 0,0 1 0,0-1-1,1 1 1,-1-1 0,1 0 0,4 3 0,4 4 52,0-1 1,1 0-1,-1-1 0,2 0 1,-1-1-1,1-1 0,25 8 1,-36-12-11,0-1 1,0 0-1,-1 0 1,1 0 0,0 0-1,0 0 1,0 0-1,-1 0 1,1-1 0,0 1-1,0-1 1,-1 1-1,1-1 1,2-1-1,6-2 54,2 1-28,28-13 538,-25 8-388,0-1 1,0 0 0,-1-1 0,0-1-1,-1 0 1,17-19 0,17-29 266,60-105 449,-100 153-872,13-19 113,-19 30-169,0 0 0,-1 0-1,1 0 1,0 0 0,0 1 0,0-1 0,0 0 0,-1 0-1,1 1 1,0-1 0,0 0 0,0 1 0,-1-1-1,1 1 1,0-1 0,-1 1 0,1-1 0,0 1 0,-1 0-1,1-1 1,-1 1 0,1 0 0,6 7 2,0 1-1,-1 0 1,-1 0 0,1 0 0,-1 0 0,-1 1-1,0 0 1,0 0 0,-1 0 0,3 13 0,-3-11-9,-1-4 3,0 0 0,0 1 0,0-1 0,-1 1 0,0 10-1,0 5 1,7 52 0,0 8 1,1 4-3,1-6-2,-1-16 0,0-22 0,1-21 0,-9-23 0,-1 0 0,0 0 0,0 1 0,0-1 0,0 0 0,0 1 0,1-1 0,-1 0 0,0 0 0,0 0 0,0 1 0,1-1 0,-1 0 0,0 0 0,0 0 0,1 1 0,-1-1 0,0 0 0,0 0 0,1 0 0,-1 0 0,0 0 0,1 1 0,-1-1 0,0 0 0,1 0 0,-1 0 0,0 0 0,0 0 0,1 0 0,-1 0 0,0 0 0,1 0 0,-1 0 0,0-1 0,1 1 0,-1 0 0,0 0 0,1 0 0,-1 0 0,0 0 0,0 0 0,1-1 0,-1 1 0,4-4 0,-1 0 0,1 0 0,-1 0 0,0 0 0,4-8 0,30-58 0,62-104-1620,-45 85-6480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7712,'0'0'-24,"13"0"-1103,-5 0 847,-6 0 40,7 9-257,-8-7 490,-1 0 1,0-1-1,0 1 0,0 0 1,0 0-1,0-1 1,0 1-1,0 0 1,0-1-1,-1 1 0,1 0 1,-1-1-1,1 1 1,-1-1-1,-1 3 1,-15 25-1,-44 74 11,37-64 36,1-1 42,-30 69 1,7 9 128,44-111-165,0 1 1,0 0 0,1-1-1,0 1 1,0 0 0,1 0-1,-1 0 1,1 0 0,1 0-1,-1 0 1,1 0 0,2 10-1,-2-11-6,0-4-19,-1 0 0,0-1 0,0 1 0,0 0 0,1 0-1,-1 0 1,0-1 0,1 1 0,-1 0 0,0 0 0,1-1-1,-1 1 1,1 0 0,0-1 0,0 1 0,18 19 210,27 20 0,-28-30 84,10-1-102,51 9-1,-57-17 3,6-4-107,-1-1 0,1-1-1,-1-2 1,0-1 0,44-18 0,-68 24-69,1 0 0,-1 1 1,1-2-1,-1 1 0,0 0 0,1-1 1,-1 1-1,4-6 0,5-4 14,2 0-17,-6 5 25,0-1 1,0 0 0,8-12 0,1-1 81,16-27-1,-29 35 52,-4 11-178,2-11 44,-1-1-1,-1 1 1,0-1-1,-1 1 1,-1-1-1,-4-17 1,1 4 81,-13-33-1,16 52-105,-1 1 0,0 0 0,0-1 0,-1 1 1,0 1-1,0-1 0,-1 0 0,0 1 0,0 0 0,-9-8 0,12 12-10,0 1 0,-1-1-1,1 1 1,-1-1 0,0 1 0,1 0 0,-1 0 0,0 0 0,0 1 0,0-1 0,-3 0 0,1 0-3,4 1-17,0 1 0,1-1 0,-1 0 0,0 0 0,0 1 0,0-1 1,1 0-1,-1 1 0,0-1 0,0 1 0,1-1 0,-1 1 0,0-1 0,1 1 0,-1-1 0,0 1 0,1 0 0,-1-1 1,1 1-1,-1 0 0,1-1 0,0 1 0,-1 1 0,0 0 6,-1 1-105,-1 1-1,1 0 0,1 0 0,-1 0 1,1 0-1,-1 0 0,1 0 0,1 0 0,-1 1 1,0-1-1,1 0 0,0 0 0,1 9 1,1 2-6806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3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8248,'1'-2'-8,"4"-6"-4,-2 6-16,3 5-20,-6-2 37,1 0-1,-1 0 1,1 0 0,-1-1 0,1 1 0,-1 0 0,1 0-1,-1 0 1,0 0 0,1 0 0,-1 0 0,0 0-1,0 0 1,0 0 0,0 0 0,0 0 0,0 0 0,0 1-1,2 13-286,1 1 147,-1 0-1,-1 1 1,0 26 0,2 49-93,15 22 109,-17-108 129,-1-1 0,1 0 0,1 1 1,-1-1-1,1 0 0,0 0 0,0 0 0,5 8 0,1 1-1,-3-5 6,1 0-1,-1-1 1,10 11 0,-10-13 1,1 0 1,1-1-1,-1 1 1,1-1-1,0 0 1,0-1-1,10 5 1,-3-6 20,12-5 10,37-7-1,-42 2 125,11-11-30,38-26-1,-51 27 170,1-2-84,-2-2 0,0 0 1,20-33-1,25-56 1862,-62 107-1800,0 4-253,0-1 1,-1 1-1,1 0 1,0-1-1,-1 1 0,1 0 1,-1 0-1,1-1 1,-1 1-1,1 0 1,-1 0-1,0 0 0,1-1 1,-1 1-1,0 0 1,0 0-1,0 0 0,0 0 1,1 0-1,-1 1 1,1 25 93,0-22-101,1 55 78,3-12-37,5 5-41,-9-49-12,1 0 1,-1 0-1,1 0 1,0-1-1,-1 1 0,2-1 1,-1 1-1,0-1 0,1 0 1,-1 0-1,1 0 1,0 0-1,6 4 0,3-3-5,11-5 3,0 0 0,36-7-1,-31 2-10,0-2 0,0 0 0,45-21 0,-55 21 5,9-5-37,-19 9 33,21-12-21,0-1-1,47-39 1,-62 45 23,8-6-35,0-1-1,-2 0 1,0-2 0,26-33 0,-43 49 40,0-6-11,0 2-14,-3 7 30,0-1-1,0 1 0,0 0 1,0 0-1,0 0 0,0 0 1,0 0-1,-1 0 1,1 0-1,0 0 0,-1 0 1,1 0-1,0 0 0,-1 0 1,1 0-1,-1 0 0,0 0 1,1 0-1,-1 0 0,0 0 1,1 0-1,-1 1 1,0-1-1,0 0 0,0 1 1,-1-2-1,0 1 0,0 0 0,0-1 0,0 1 1,0 0-1,0 0 0,0 0 0,0 1 0,0-1 0,-1 1 1,-2-1-1,4 1 1,-1 0 0,1 0 0,0 0 0,0 0 0,-1 1 0,1-1 0,0 1 0,0-1 0,0 1 0,0-1 0,-1 1 0,1 0 0,-1 1 0,-13 17 0,6 12 0,7 16 0,7 16 0,9 8 0,10 6 0,9-2 0,6-8 0,0-6 0,-4-7 0,-7-3 0,-7-2 1,-19-41 0,0 1 0,0 0 0,-1-1 0,0 1-1,-1 0 1,0 0 0,0 0 0,-2 9 0,-3-1 6,-7 6-3,-20 29 1,20-40 3,-24 13 4,-9 1-9,37-22-3,0-1 0,0 0 0,-16 3 0,18-5 0,0 0 0,0-1 0,0 0 0,0 0 0,0 0 0,-9-2 0,5-1-83,-1-1 0,1 0 0,0 0 0,1-1 0,-1 0 0,1-1 0,0 0 0,1 0 0,-11-10 0,13 11-353,-52-40-5890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4576,'22'-2'83,"-1"1"1,1 0-1,-1 2 0,1 1 1,27 5-1,-6 1 215,58 20 0,-76-21-247,-9-1 55,1 0 0,20 10 0,178 86 483,-190-92-569,-13-5 7,-1 1 1,1 0-1,16 12 1,4 3 36,34 31 0,-51-39-44,-1 0 0,0 2 1,-1-1-1,20 30 0,-29-37-13,-1 0 0,1-1-1,-1 2 1,-1-1 0,1 0-1,-1 0 1,-1 1 0,1-1 0,-1 14-1,0-14-2,0 0 1,-1 0 0,0 0-1,-1 0 1,1 0 0,-1 0 0,-1 0 0,1 0 0,-6 13 0,4-12-1,2-4-1,-1 0 0,0 0 1,0-1-1,0 1 0,-1 0 1,1-1-1,-1 0 0,0 0 0,0 1 1,0-2-1,0 1 0,0 0 1,-1-1-1,1 1 0,-5 1 1,3-1-1,1-1 0,-1 1 1,0-1 0,0 0-1,0 0 1,0-1 0,0 0-1,0 1 1,0-2-1,0 1 1,0-1 0,-8 1-1,6-1 0,4 0 0,1 0-1,0 0 0,-1 0 0,1 0 0,0 0 0,0 0 0,-1-1 1,1 1-1,0-1 0,-4-1 0,0 0 1,4 1-2,0 1-1,-1-1 0,1 0 1,0-1-1,0 1 1,0 0-1,0 0 1,-3-3-1,-10-19 5,4-10-2,9 26-1,1-1-1,1 1 1,0-1-1,0 0 1,0 0 0,1 1-1,0-1 1,0 1-1,4-11 1,0 2 1,1 1-1,11-22 1,-15 32-1,0 0 0,1 0 0,0 1 0,-1-1-1,2 1 1,-1 0 0,0 0 0,7-6 0,3-2 1,-1-2 0,-7 8 2,-1 1 0,1 1-1,0-1 1,1 0 0,-1 1-1,10-6 1,67-39 72,-67 41-45,0 0 0,0 1 1,1 1-1,19-4 1,-29 8-7,1 1 1,0 1 0,0 0-1,0 0 1,-1 0 0,1 1 0,0-1-1,0 2 1,8 1 0,-7 0 0,6 2 128,-2 5-97,0-1 0,-1 2-1,0-1 1,-1 1 0,0 1 0,-1 0 0,0 0-1,8 16 1,-10-15-32,-4-8-1,-1 0 0,1 0-1,-1 0 1,0 1-1,-1-1 1,2 10 0,1 0 35,-2 0 0,0 0 0,-1 0 0,0 0 0,-1 1 0,-3 23 0,2-36 1,1-3-57,0 1 1,0-1-1,0 0 1,0 1-1,0-1 0,0 0 1,0 0-1,0 1 1,0-1-1,0 0 0,0 0 1,0 1-1,0-1 0,-1 0 1,1 0-1,0 1 1,0-1-1,0 0 0,0 0 1,-1 0-1,1 1 1,0-1-1,0 0 0,0 0 1,-1 0-1,1 0 0,0 1 1,0-1-1,-1 0 1,1 0-1,0 0 0,0 0 1,-1 0-1,1 0 1,0 0-1,0 0 0,-1 0 1,9-170 73,-3 113-75,3-1 2,10 2-3,5 8-2,-20 43 0,0 1 0,0-1 0,1 1 0,-1 0 0,1 0 0,7-5 0,-8 6 0,1 1 0,-1 0 0,1 0 0,0 0 0,0 1 0,0-1 0,0 1 0,0 0 0,6-1 0,-2 1 0,0 0 0,0 1 0,-1 0 1,1 1-1,15 2 0,-9 1 1,0 1 0,-1 1 1,1-1-1,-1 2 0,-1 0 0,1 1 0,12 10 0,-6 0 13,55 99 7,-63-90 6,28 126 10,-33-117-18,-1 1 0,-1 47 1,-2-18-3,1-8-4,1-10-9,-4-47-4,0 0 0,0 0 1,0 0-1,0 0 0,0 0 0,0-1 1,0 1-1,0 0 0,0 0 0,1 0 0,-1 0 1,0 0-1,1 0 0,-1-1 0,0 1 1,1 0-1,-1 0 0,1-1 0,-1 1 0,1 0 1,0-1-1,-1 1 0,2 1 0,0-3 0,0 0 1,0 0-1,0 0 0,0 0 0,0 0 0,-1 0 0,1 0 0,0-1 0,-1 1 0,1-1 0,-1 1 0,1-1 0,-1 0 1,0 1-1,2-3 0,44-62-1131,4-8-4522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257 807 7448,'31'-62'272,"-31"63"-264,0-1 1,0 1-1,0-1 1,0 1-1,0-1 1,0 1-1,0-1 1,0 1-1,0-1 1,1 1-1,-1-1 1,0 1-1,0-1 1,0 1-1,1-1 1,-1 1-1,0-1 0,0 0 1,1 1-1,-1-1 1,0 1-1,1-1 1,-1 0-1,1 1 1,0 0 0,-1-1-1,1 1 1,0 0 0,0 0-1,-1 0 1,1 0 0,-1 0-1,1 0 1,-1 0-1,1 0 1,-1 0 0,0 0-1,1 0 1,-1 0 0,0 0-1,0 0 1,0 0 0,0 0-1,0 2 1,0 30 61,-1 0 0,-1 0 0,-2 0 0,-14 53-1,6-40-11,7-31-50,1 1 0,1 0 0,-2 30 0,4-14-2,3-5-4,3-14-5,-5-13 3,0 0 0,0 0-1,0 0 1,0 1 0,0-1 0,0 0-1,0 0 1,0 0 0,0 0 0,1 0-1,-1 0 1,0 0 0,0 0 0,0 0-1,0 0 1,0 0 0,0 1 0,0-1-1,0 0 1,1 0 0,-1 0 0,0 0-1,0 0 1,0 0 0,0 0 0,0 0-1,0 0 1,0 0 0,1 0 0,-1 0-1,0 0 1,0 0 0,0 0 0,0 0-1,0 0 1,0 0 0,1 0-1,-1 0 1,0-1 0,0 1 0,0 0-1,0 0 1,0 0 0,0 0 0,0 0-1,0 0 1,0 0 0,1 0 0,-1 0-1,0 0 1,0-1 0,0 1 0,6-3-6,3 0 4,0-2-1,-1 1 0,1-1 1,-1-1-1,-1 1 0,8-8 1,-6 7 3,-1 0 3,0-1 0,0 0-1,-1 0 1,1-1 0,-2 0 0,1 0 0,9-16 0,-3 0 97,0 0 1,-2 0 0,15-47-1,-19 23-14,-8 28 181,-4-2-142,0 0 0,-12-26-1,17 48-110,0-1 0,0 0 0,-1 0 0,1 0 0,-1 1 0,1-1 0,0 0 0,-1 0-1,0 1 1,1-1 0,-1 0 0,1 1 0,-1-1 0,0 1 0,1-1 0,-3 0 0,-3-3 19,-1 1 0,0 0 1,0 1-1,0-1 1,-1 1-1,1 1 0,-1-1 1,1 1-1,-12 0 1,17 1-17,0 0 0,0 0 1,0 1-1,0-1 0,0 0 1,0 1-1,0-1 0,1 1 0,-1-1 1,-3 2-1,-130 67 247,108-48-171,-7 12-35,-41 51 0,60-59-24,-27 120 14,41-142-47,0 0 0,1 1-1,0-1 1,-1 0 0,1 0-1,0 0 1,1 5 0,-1-8-2,2 22 6,7 30 1,-6-39-6,1 0-1,1-1 1,0 1-1,11 19 1,-10-22-1,0-1 0,1 0 0,0-1 0,0 0 0,17 15 0,-14-15 0,0-1 0,0 0 0,1-1 0,0 0 0,16 6 0,-13-7 0,0-1 0,0 0 0,1-1 0,21 2 0,-21-4 0,-1-1 0,1 0 0,0-1 0,22-4 0,-24 2 0,0-1 0,0 0 0,0-1 0,0 0 0,12-8 0,-2-1 0,40-32 0,23-27 0,2-4 0,-65 57 0,4-3 4,-2-1 0,-1-1 1,25-33-1,-18 14 91,47-90 1,-70 117-81,-5 10 24,1-1-1,-1 0 1,3-15-1,-2 13 33,-2 4-34,0 1 0,0-1 0,-1 0 0,1 0 0,-1 1 0,-1-1 0,1 0 0,-1-6 0,1 46 97,0 30-96,-3-6-6,1 15-24,2-4-3,4-11-3,-1-31-9,1 1 0,10 30 1,-14-56-13,-1-5-14,10-69 2,-1 39 30,16-32 1,-22 56 7,0 1 1,1 0-1,0 0 1,10-15-1,-11 20-4,0 0 0,0 0 0,0 1 0,0-1 0,0 1 0,1-1 0,-1 1 0,1 0 0,-1 1 0,1-1 0,0 1 0,0-1 0,0 1 0,3-1 0,3 0 3,-7 1-1,0 0 0,1 0 1,-1 1-1,1-1 0,-1 1 1,1 0-1,-1 0 0,7 1 1,63 12 51,-69-12-51,0 1 0,0 0 0,-1 0 0,1 0 0,0 0 0,-1 1 0,0-1 0,1 1 0,-1 0 0,0 0 0,0 0 0,-1 0 0,1 0 0,-1 1 0,1 0 0,1 4 0,-1-3 0,1 8 21,-3-5-24,0-1 1,-1 0-1,0 1 0,-1-1 1,1 0-1,-1 0 1,-1 1-1,1-1 1,-1 0-1,-1 0 1,-3 8-1,-10 21 9,-1-1-8,3-11 1,6-14-3,11-24-2,14-22 0,14-24 0,12-12 0,9-4 0,7-6 0,2-2 0,-5 11 0,-13 22 0,-9 18 0,-29 29 0,0 0 0,0 1 0,0-1 0,8-3 0,-7 5 0,-1 1-1,1 0 1,-1 0 0,1 0 0,0 1 0,0-1 0,-1 1 0,1 1 0,0-1 0,-1 1 0,1 0 0,6 2-1,-10-2 1,-1-1 0,0 0 0,0 0-1,0 1 1,0-1 0,0 0-1,0 1 1,0-1 0,0 1-1,0-1 1,0 1 0,0 0-1,0-1 1,0 1 0,0 0-1,1 1 1,9 10 0,0 1-1,-1 0 1,0 1-1,-1 0 1,8 17-1,-8-5-5,34 215-32,-39-220 36,-1-8 0,0-1 0,0 0 0,7 13 0,28 64-8,-28-77 5,1-3 4,1 0 0,19 9 0,-31-18 1,1 0 0,0 1-1,-1-1 1,1 0 0,0 0-1,0 1 1,0-1 0,-1 0-1,1 0 1,0 0 0,0 0-1,0 0 1,0 0 0,-1 0-1,3-1 1,24-3-1,48-16-1,-50 10-4,39-26-1,9-14 6,-1-8 1,1-5 0,-4-10 0,-8-4 0,-11-2 0,-9 6 0,-17 14 0,-22 53 0,-1 1 0,1-1 0,-1 0 0,-1 1 0,1-12 0,-1 14 0,-1 0 0,1 1-1,-1-1 1,0 0 0,0 1 0,0-1 0,0 1 0,-1-1 0,1 1 0,0 0 0,-1 0 0,0-1 0,1 1 0,-1 0 0,0 0 0,0 1 0,0-1-1,-1 0 1,1 1 0,-5-3 0,6 3 0,1 1 0,-1-1-1,0 1 1,1 0-1,-1-1 1,0 1 0,1 0-1,-1 0 1,0-1-1,0 1 1,1 0 0,-1 0-1,0 0 1,0 0-1,1 0 1,-2 0 0,-11 1-2,0 0 0,0 1 0,1 1 0,-22 7 0,32-10 2,0 1-1,1 0 0,-1-1 1,0 1-1,1 0 0,-1 0 1,0 0-1,1 1 0,-3 1 1,-14 15-3,0 2 0,2 0 1,-18 26-1,19-18-10,-37 102-33,41-97 6,1 0 0,-8 50 0,17-78 29,1-1 1,-1 1-1,1-1 0,0 1 0,0-1 0,1 1 0,-1-1 0,1 1 0,0-1 0,0 0 1,1 1-1,-1-1 0,4 7 0,-3-8 2,4 4-63,1-4 58,-1-1 0,1 1 1,0-1-1,0-1 0,0 1 0,0-1 1,0 0-1,0-1 0,13 0 0,62-7-32,-71 5 50,-1 2-9,0-2 1,0 0-1,17-4 1,-12 1 2,30-12 1,-36 11 5,0 0-1,-1-1 1,1 1 0,-1-2 0,0 1 0,-1-1 0,0 0 0,0-1 0,-1 1 0,0-2 0,0 1-1,-1 0 1,4-11 0,-7 15 9,0-1 0,-1 1 0,0-1 0,0 0 0,0 1-1,0-1 1,-1 0 0,0 1 0,0-1 0,-1 0 0,1 0-1,-3-7 1,2 7 2,0 2 5,1-1 1,-1 1-1,0 0 1,0 0-1,0 0 1,-1 0-1,1 0 1,-1 0 0,0 0-1,0 0 1,0 1-1,-1-1 1,1 1-1,-1-1 1,0 1-1,-5-5 1,-1 0 100,9 8-118,-1 0-1,1 0 1,0-1 0,0 1-1,0 0 1,-1 0-1,1-1 1,0 1-1,0 0 1,-1 0 0,1 0-1,0 0 1,0-1-1,-1 1 1,1 0 0,0 0-1,-1 0 1,1 0-1,0 0 1,0 0-1,-1 0 1,1 0 0,0 0-1,-1 0 1,1 0-1,0 0 1,-1 0-1,1 0 1,0 0 0,0 0-1,-1 0 1,1 0-1,0 0 1,-1 1 0,1-1-1,0 0 1,0 0-1,-1 0 1,1 0-1,0 1 1,0-1 0,0 0-1,-1 0 1,1 1-1,0-1 1,0 0-1,-1 1 1,1 0-1,-1 0 1,1 0-1,0 0 0,0 0 1,0 0-1,-1 0 1,1 0-1,0 0 1,0 0-1,0 0 0,1 0 1,-1 0-1,0 1 1,1 4 2,1 0 0,0 0 1,0 0-1,0-1 0,0 1 1,1-1-1,0 0 0,0 0 1,6 8-1,14 5-1,-16-11-1,-5-5-3,0 0 1,1 0-1,-1 0 0,1-1 1,0 1-1,-1-1 1,1 1-1,6 1 1,-7-2-2,0-1 1,0 0-1,-1 1 1,1-1-1,0 0 1,0 0 0,0 0-1,0-1 1,0 1-1,0 0 1,0-1-1,0 1 1,0-1 0,0 1-1,-1-1 1,1 0-1,0 0 1,-1 0-1,1 0 1,0 0-1,1-2 1,31-26-14,-30 25 12,1 0 1,-1-1 0,1 1 0,-1-1 0,0 1 0,7-11 0,-3 2 1,24-39 0,-4 4 0,-5 11 1,48-69 44,-68 102-36,0 1 0,0 0 1,0 0-1,0 0 0,1 0 0,-1 0 0,1 1 0,7-4 0,-5 3 1,-5 2-3,1 0 0,-1 0-1,1 0 1,0 0-1,0 0 1,-1 1 0,1-1-1,0 1 1,0-1 0,-1 1-1,1 0 1,0 0 0,3 0-1,5-1 8,1-2-6,-8 2-4,-1 0-1,1 1 1,0-1-1,-1 1 1,1-1-1,0 1 1,0 0-1,-1 0 1,1 0 0,0 1-1,4 0 1,63 15 40,-58-8-23,3 8-5,22 34 0,-28-30-9,7 36-1,-4 20-3,-4-3 2,1-16-2,3 10 4,-12-66-7,0 0 0,0 0 0,0-1 0,0 1 0,0 0 0,0-1 0,0 1 0,1 0 0,-1-1 0,0 1 0,1 0 0,-1-1 0,0 1 0,1-1 0,-1 1 0,1 0 0,-1-1 0,1 1 0,0 0 0,0-1 0,0 0 0,0 0 0,0 0 0,0 1 0,0-1 0,0 0 0,-1 0 0,1 0 0,0-1 0,0 1 0,0 0 0,0 0 0,0 0 0,0-1 0,0 1 0,0 0 0,1-2 0,1 0 0,0 0 0,0 0 0,0 0 0,0 0 0,-1-1 1,1 1-1,2-4 0,25-40 5,7-26-3,88-157-40,-112 206 36,22-30-46,38-65-81,-33 49-5,-39 67 126,0 0 2,0-1 0,1 1 0,-1 0 1,1 0-1,0 0 0,0 0 0,-1 0 0,1 0 0,3-1 0,-4 3 1,0 1 0,0-1 0,0 1 0,0 0 0,0-1 1,0 1-1,0 0 0,0 0 0,0-1 0,0 1 0,-1 0 0,1 0 0,0 0 0,-1 0 0,1 0 0,0 0 0,0 2 0,-1-2 1,5 6-4,12 33-49,2 8 15,30 75-75,-41-103 109,-5-13-1,0 0 0,0 0 0,1-1-1,-1 0 1,1 0 0,7 8 0,-4-4-15,-2-2 15,-1-1-1,2 0 1,-1 0-1,1 0 0,0-1 1,1 1-1,-1-2 0,1 1 1,8 5-1,-9-9 0,-1 1 1,1 0-1,0-1 1,-1 0-1,1 0 1,9 1-1,-4-6-35,81-59-12,74-58-30,-141 100 55,87-95-17,-94 90-30,-11 13 47,7-10-11,-1-2-1,-1 0 1,-1 0 0,9-32 0,18-95-494,-38 148 417,0 11 0,-4 43-8,-13 99 13,13-110 62,-8 218-18,11-199 38,-6 241-13,4-240 21,-19 228-4,15-235 9,-34 158-11,31-179-2,7-26 31,-32 77-48,31-75 41,0 1-1,-1-1 1,0 0 0,-1 0-1,1 0 1,-2-1-1,-13 13 1,19-19 6,-1-1 1,1 1-1,0-1 0,-1 0 0,1 0 1,-1 1-1,0-1 0,1 0 1,-1 0-1,1 0 0,-1-1 1,1 1-1,-1 0 0,1 0 0,-1-1 1,1 1-1,0-1 0,-1 0 1,1 1-1,-1-1 0,1 0 0,0 0 1,0 0-1,-1 1 0,1-2 1,0 1-1,0 0 0,0 0 0,-1-2 1,-12-13-12,2-7 13,11 21 1,1 0 0,-1 0 0,1 0 0,-1 0 1,1-1-1,0 1 0,0 0 0,0 0 0,0 0 0,1-1 0,-1 1 0,1 0 0,0-2 0,20-38 57,-20 40-52,76-117 83,-56 89 73,102-130 83,-98 130-16,157-152-831,-151 153-6043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4664,'0'82'80,"-1"57"47,0-95 117,-8 54 0,-1-11 53,-17 136 7,21-171-144,-25 202 56,25-206-95,-6 199 48,12-199-74,0-14-45,0 11 2,2 1 0,10 61 1,1-46 60,35 103 0,-12-86 13,-32-69-120,62 133 394,-59-126-230,-4-8 79,-16-12-1134,-3-3-3815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5384,'27'48'17,"-3"-12"2,15 11-14,-27-36-3,0 0 0,19 12 0,41 20-1,102 52 7,72 61 164,-237-150-125,1 0 1,1 0 0,-1-1 0,1 0-1,0-1 1,14 4 0,-20-7-29,0 1 29,1-1 0,-1 0-1,0 0 1,1 0 0,-1-1 0,1 1-1,-1-2 1,12 0 0,-12 0-14,-1 0 5,0 0 0,1-1 0,-1 1 0,0-1 0,0 0-1,0-1 1,0 1 0,0-1 0,-1 0 0,1 1 0,-1-2 0,6-6 0,-4 6 7,7-10 182,6-17-69,20-44 1,-32 62-72,0-1 0,-1 0 0,3-17 0,-1 2-34,21-68 213,14-58 330,-41 153-577,-1 0 0,1 0-1,-1 0 1,0 0 0,0 0-1,0 1 1,0-1 0,0 0-1,0 0 1,-1 0-1,1 0 1,-1-2 0,0 1 3,-4 1 85,-5 2-72,-1 2-1,1-1 1,-18 6-1,25-6-26,-18 7 71,-119 70 17,107-58-89,-130 86-1105,83-54-4463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7984,'-6'0'-53,"1"1"1,-1 0 0,0 0 0,1 1-1,0-1 1,-1 1 0,1 0-1,0 1 1,0-1 0,0 1 0,-5 3-1,-6 6-419,-23 21 0,22-19 318,5 0 49,-45 82-22,47-70 102,-12 52 4,-1 34 17,3 84 10,21-169 28,2-2-2,14 46 1,-16-68-16,0-1-1,0 1 1,0 0-1,1-1 1,-1 1-1,1-1 1,0 1-1,0-1 1,0 0-1,0 1 1,0-1-1,0 0 1,1-1-1,-1 1 1,1 0-1,-1-1 1,5 2-1,-4-1 12,6 0 206,16-6-66,31-9 1,-36 5 119,17-11-86,35-28 0,-50 27 66,5-13-76,40-62 0,-52 65 96,57-141 375,-38 43 1395,-42 182-1772,-19 116-22,22-127-144,-15 154 38,18-165-84,11 87 20,-9-115-89,1 0 1,-1-1-1,1 1 0,0-1 0,0 1 0,0-1 0,1 0 0,-1 1 0,1-1 1,0 0-1,0 0 0,0 0 0,0 0 0,0 0 0,4 3 0,-4-4-3,-2-2-1,0 0-1,0 0 0,0 0 1,1 1-1,-1-1 0,0 0 1,0 0-1,0 0 0,0 0 0,1 0 1,-1 0-1,0 0 0,0 0 1,0 1-1,1-1 0,-1 0 1,0 0-1,0 0 0,0 0 1,1 0-1,-1 0 0,0 0 1,0 0-1,0 0 0,1 0 1,-1 0-1,0 0 0,0 0 0,0-1 1,1 1-1,-1 0 0,0 0 1,0 0-1,0 0 0,0 0 1,1 0-1,-1 0 0,0-1 1,0 1-1,0 0 0,1 0 1,13-9 2,0 0 0,-1 0 0,16-15 0,-10 5-22,99-151-1469,-53 63-5865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4576,'0'0'0,"12"8"0,24 13 16,2 9 0,-8 3-16,-2 0-2976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 3504,'-173'53'-127,"156"-46"122,11-5 11,1 0 1,-1 1-1,1-1 1,-1 2-1,1-1 1,-7 5-1,-74 61 106,70-51 175,-57 91 148,66-97-170,1-1 0,-10 25 0,9-17-147,-1-2-43,4-9 53,1-1 1,0 1-1,-2 13 0,4-19-67,-6 39 458,7-38-98,3 0 98,-3-3-509,0 1 0,0-1 0,0 0 0,0 0 0,0 1 1,0-1-1,0 0 0,0 0 0,0 1 0,1-1 0,-1 0 0,0 0 0,0 0 1,0 1-1,0-1 0,0 0 0,1 0 0,-1 0 0,0 0 0,0 1 0,0-1 1,1 0-1,-1 0 0,0 0 0,0 0 0,0 0 0,1 0 0,-1 0 0,0 1 1,0-1-1,1 0 0,-1 0 0,0 0 0,0 0 0,1 0 0,-1 0 0,0 0 1,0 0-1,1 0 0,-1-1 0,0 1 0,10-7 253,-3 2-175,-1 0 0,1 0 1,-1-1-1,-1 0 0,10-11 0,99-143 937,-102 143-974,-8 11-4,0 0 0,0 0 1,1 1-1,0 0 0,0 0 0,10-8 1,69-48 312,-66 53-159,9 2-61,49-3 0,-55 11 28,-7 2-123,0 0 1,0 2-1,-1-1 0,21 13 1,-33-17-39,0 0 1,0 0 0,0-1 0,0 1 0,0 0-1,0 0 1,0 0 0,0 0 0,0 0 0,0 1-1,-1-1 1,2 1 0,8 18 25,-1 1 1,-1 0-1,7 29 0,-11-20 2,-6 140 14,-2-135-34,-52 232 29,26-185-40,-1-17 1,8-22-2,7-22 2,11-22-4,0-10 0,-4-35 0,7 17 2,1-1-1,4-38 1,2 41 4,48-124 3,70-123 36,-112 248-40,12-25 7,53-89 0,-5 36 8,-58 92 7,-6 8-22,0 0 0,0 1 0,1 0 0,0 1 0,0 0 0,-1 0 0,9-1 0,0 6 41,3 6-26,-1 0 1,31 23 0,-48-31-19,0 0 1,0 0-1,1 0 1,-1 0-1,0 1 1,0-1-1,0 0 0,0 0 1,0 1-1,0-1 1,-1 1-1,1-1 1,0 2-1,10 26 15,-1 0-1,-1 0 1,5 36 0,-10-27 23,-4-16-24,3 39 19,-8 81-1,-18 25 33,22-156-64,1-36-36,-21-157-1427,4 51-5707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0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7264,'13'42'-1,"-8"-31"4,-2 0-1,1 0 0,3 23 0,13 163 7,-21-151-1,-7 74 4,-7 29-8,-3-2 1,3-10-3,9-26-2,8-33 0,7-27 0,3-19 0,0-15 0,-12-17 0,0 1 0,1-1 0,-1 0 0,0 1 0,0-1 0,1 0 0,-1 0 0,0 0 0,1 1 0,-1-1 0,0 0 0,1 0 0,-1 0 0,1 0 0,-1 0 0,0 1 0,1-1 0,-1 0 0,0 0 0,1 0 0,-1 0 0,1 0 0,-1 0 0,0 0 0,1-1 0,-1 1 0,1 0 0,-1 0 0,0 0 0,1 0 0,-1 0 0,0-1 0,1 1 0,3-4 0,-1-1 0,1 0 0,-1 0 0,-1 0 0,1 0 0,-1 0 0,1 0 0,-1 0 0,1-10 0,0 7 1,8-19 13,-1-1 0,-1 1 0,6-40 0,15-61 93,-29 127-106,-1 0 1,1 1-1,-1-1 0,1 0 1,0 0-1,-1 1 1,1-1-1,0 0 1,0 1-1,-1-1 0,1 0 1,0 1-1,0-1 1,0 1-1,0 0 1,0-1-1,-1 1 0,1 0 1,0-1-1,0 1 1,0 0-1,0 0 1,0 0-1,0 0 0,0 0 1,0 0-1,0 0 1,0 0-1,0 0 1,0 0-1,0 1 0,0-1 1,0 0-1,0 1 1,0-1-1,0 1 1,-1-1-1,1 1 0,0-1 1,0 1-1,0 0 1,16 21 11,-13-13-12,-1-1-1,0 1 1,1 11 0,-2-14-1,10 50-26,32 87 0,-37-126 18,-6-13-6,1 1 0,0-1 0,0 1 1,1-1-1,-1 0 0,1 0 0,0 0 1,6 7-1,-2-4-12,0-1-1,0 0 1,0 0 0,1-1 0,13 8-1,-8-11-119,-3-3 112,0-1 0,0-1 0,0 1 1,0-2-1,14-5 0,-8-2-99,20-22 3,-1-1 1,38-51 0,-58 67 115,-7 7 4,1 0 1,9-18-1,8-14-5,-4-1 14,-19 32 4,-1 1-1,0 0 1,0-1-1,-1 1 0,-1-1 1,-1-15-1,1 25 0,-1-10 18,0-1-1,-1 1 1,-1-1 0,0 1 0,0 0 0,-9-19-1,7 19 3,-4-4 118,2 8-98,0 0 1,-1 1-1,0 0 0,-17-12 1,25 19-31,-1-1 0,0 1 0,1 0 1,-1-1-1,0 1 0,1 0 0,-1 0 1,0-1-1,1 1 0,-1 0 0,0 0 0,0 0 1,1 0-1,-1 0 0,0 0 0,0 0 1,0 0-1,-5 0 18,1 0-1,-1 1 1,1 0 0,-1 0 0,1 0 0,-1 1 0,1-1 0,0 1-1,0 0 1,0 1 0,0 0 0,0-1 0,1 1 0,-1 1 0,1-1-1,-1 1 1,-3 4 0,-13 15 71,1 0 1,-22 34-1,28-29 26,-41 154 45,47-141-71,-18 165 50,24-167-31,7 15-36,11 54 1,-7-80 43,57 102 68,-65-128-179,0 0 0,1 0 0,-1 0 0,0-1 1,1 1-1,-1 0 0,1 0 0,0-1 0,-1 1 0,4 1 0,20 14 48,0-2 1,1-1-1,30 12 0,-54-25-51,1 0 0,-1 0 1,1-1-1,-1 1 0,1 0 0,-1-1 0,1 0 0,-1 0 0,1 0 0,4 0 0,-7 0-14,26-1 79,38-7 1,-32 1-62,30-11 1,-23 1 9,188-115-1148,-96 51-4673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5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100 382 6552,'0'0'0,"-4"-24"0,-9-45 32,-2 1 0,3 15 0,0 7 8,-1 9-40,-2 3-24,7 9 24,1-1-4520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8:5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3504,'14'21'0,"11"21"9,2 13 24,24 72 0,-43-106-25,-4-10 19,-1 0 0,0 1-1,-1-1 1,1 12 0,17 130 156,-14-77 162,-5-44-290,7 59 250,-6-72-163,0 3 198,9 42 0,-8-60-67,7 1-7,-10-5-261,0 1-1,0-1 1,1 0-1,-1 0 1,0 0-1,0 0 1,0 0-1,0 0 1,0 0-1,0 0 1,1 0-1,-1 0 0,0 0 1,0 0-1,0 0 1,0 0-1,0 0 1,0 0-1,1 0 1,-1 0-1,0 0 1,0 0-1,0 0 1,0 0-1,0 0 0,0 0 1,1 0-1,-1-1 1,0 1-1,0 0 1,0 0-1,0 0 1,0 0-1,0 0 1,0 0-1,0 0 1,0 0-1,1 0 0,-1-1 1,0 1-1,0 0 1,0 0-1,0 0 1,0 0-1,0 0 1,0 0-1,0-1 1,0 1-1,0 0 1,0 0-1,0 0 0,0 0 1,0 0-1,0-1 1,29-60 263,-14 26 17,41-107 87,-14 37 161,-31 77-489,-3 7 133,16-30 1,55-98 221,-29 60 87,-40 67-449,-7 15 15,0 1 1,0-1-1,1 1 1,6-9-1,30-30 237,-39 44-281,-1 1 0,0 0 0,1 0 0,-1-1 0,0 1 0,1 0 0,-1-1-1,1 1 1,-1 0 0,0 0 0,1 0 0,-1-1 0,1 1 0,-1 0 0,1 0-1,-1 0 1,1 0 0,-1 0 0,0 0 0,1 0 0,0 0 0,11 1 50,-1 0 1,1 0 0,18 6-1,-15 0 76,-6 0-109,0 0 1,-1 0 0,0 0 0,0 1 0,-1 0-1,0 1 1,0 0 0,10 17 0,-2 0 11,71 103 56,-54-96-86,-17-22 1,68 24 8,-63-31-8,7-3 4,1-1-1,0-2 1,-1 0 0,48-11 0,-58 9-8,-11 2 0,-1 1 1,1-1-1,-1 0 1,1 0-1,-1-1 1,9-5 0,-3 1 9,-1 1 0,0-1 0,0-1 0,0 0 0,-1 0 0,-1-1 0,1 0 0,12-19 0,-14 16-5,-4 7-1,0-1 0,0 1 0,-1-1 0,0 1 0,0-1 1,1-7-1,5-14 20,-2-2 1,-1 1 0,-1-1 0,0-35 0,-12 25-16,8 39-12,0-1 1,0 1-1,0-1 0,-1 1 0,1-1 1,0 0-1,0 1 0,0-1 0,-1 1 1,1-1-1,0 1 0,-1-1 1,1 1-1,0-1 0,-1 1 0,1 0 1,-1-1-1,1 1 0,-1-1 0,1 1 1,-2-1-1,-6-3 5,0 0 0,-1 0 0,0 1 0,0-1 0,0 2 1,-15-3-1,22 5-5,1-1 1,0 1 0,-1 0-1,1 0 1,-1 0 0,1 0-1,-1 0 1,1 1-1,-1-1 1,1 0 0,0 1-1,-3 0 1,4-1-2,-13 4 8,-1 1 1,-15 8-1,13-4-6,0 0 0,-25 22 0,-32 37-2,7 9 0,51-58 0,-21 40 0,28-43 0,1 0 0,-9 31 0,12-31-1,2 0 1,0 0 0,1 0-1,0 1 1,2-1-1,2 25 1,4-17-12,51 86-1,-56-107 11,-1-1 0,0 0-1,1 0 1,0 0 0,-1-1 0,1 1 0,0 0 0,3 2 0,16 10-3,1 0 0,0-2 0,36 15 0,-56-26 4,1 0-1,0-1 1,-1 1 0,1 0-1,0-1 1,0 1 0,0-1-1,4 0 1,-7 0 1,16 1-3,1-2 1,20-2-1,-22 0 1,0 0 0,21-9-1,-11-1-23,101-82-16,-86 62-18,95-88-54,-121 109 84,-2 3 18,-2-1 0,1 0 0,-1-1 0,0 0-1,-1-1 1,-1 0 0,9-15 0,13-34-31,24-72 1,-49 118 39,9-41-5,-11 36 5,0 1 1,0 1 0,11-31 0,-14 48 2,0 1 0,0 0-1,0-1 1,0 1 0,0-1 0,0 1 0,0-1 0,0 1 0,0-1 0,1 1 0,-1-1 0,0 1 0,0-1 0,1 1 0,-1 0-1,0-1 1,0 1 0,1 0 0,-1-1 0,1 1 0,-1 0 0,0-1 0,1 1 0,-1 0 0,1-1 0,-1 1 0,0 0-1,1 0 1,-1 0 0,1 0 0,-1-1 0,1 1 0,-1 0 0,1 0 0,-1 0 0,1 0 0,-1 0 0,1 0 0,-1 0 0,1 0-1,-1 0 1,0 0 0,1 1 0,-1-1 0,1 0 0,-1 0 0,1 0 0,-1 1 0,1-1 0,-1 0 0,21 22-4,11 29 4,4 25 0,-4 22 0,-6 9 0,-13 1 0,-6 49-5,-5-87 3,3 94-6,-3-149 7,-1-6-1,0 0 0,0 0 1,-1 0-1,0 1 1,-2 13-1,1-23 2,1 0 0,-1 0 0,1 0-1,-1 0 1,1 0 0,-1 0 0,1 0-1,-1 0 1,1-1 0,-1 1 0,1 0-1,-1 0 1,1 0 0,0-1 0,-1 1 0,1 0-1,-1-1 1,1 1 0,0 0 0,-1-1-1,1 1 1,0 0 0,-1-1 0,1 1-1,0-1 1,0 1 0,-1-1 0,-2-4-1,2 2 1,0 1-1,0-1 0,0 0 1,1 0-1,-1 1 0,1-1 0,-1 0 1,1 0-1,0 0 0,0-4 1,-6-108-11,7-24-10,0 118 18,0-2-3,2 1 0,0-1 1,2 1-1,9-29 0,-8 29 3,6-11-10,82-140-5,-69 140 13,45-38 4,-59 61 1,1 1 0,-1 1 0,1 0 0,1 1 0,17-8 0,-22 12 0,-1 0 0,1 1 0,1-1 0,-1 2 0,0-1 0,0 1 0,1 0 0,13 1 0,-14 1 0,-1 0 0,0 1 0,1-1 0,-1 2 0,0-1 0,0 1 0,0 0 0,0 0 0,8 6 0,-3-1 0,-1 1 0,0 0 0,-1 0 0,0 1 0,11 13 0,-5-2 0,0 1 0,22 41 0,-15-10-1,-2 1 1,-2 1 0,13 64-1,-20-62-4,33 217-1208,-25-141-4847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0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12 3864,'-8'-3'-3,"1"1"0,-1 0 1,0 0-1,0 1 0,0 0 1,0 1-1,0 0 0,0 0 0,0 0 1,0 1-1,0 1 0,-11 2 1,-87 12-11,20-9 84,81-7-38,-2-2 18,5 1 42,2 1-67,-1 0 0,1 0 1,0 0-1,0 0 0,-1 0 1,1 0-1,0 0 0,0 0 0,-1 0 1,1 0-1,0 0 0,-1 0 1,1 0-1,0 0 0,0 0 1,-1 0-1,1 0 0,0 0 0,0 0 1,-1 0-1,1 0 0,0 0 1,0 1-1,-1-1 0,1 0 0,0 0 1,0 0-1,-1 0 0,1 1 1,0-1-1,0 0 0,20 38 1006,-13-28-822,-1 0 1,10 21-1,-7-7 43,-1 1 0,0 0 1,7 47-1,-15-68-226,0 0 0,0 0 0,0-1 0,-1 1 0,0 0 0,1-1 0,-1 1 0,0 0 0,0-1 0,-1 1 0,-2 3-1,2-1-1,1-4-14,0 0 1,1 0-1,-1-1 0,0 1 1,0 0-1,0-1 0,0 1 1,-1-1-1,1 1 0,0-1 0,0 0 1,-1 1-1,1-1 0,-1 0 1,0 0-1,1 0 0,-1 0 1,-2 1-1,-9 6 73,9-7-47,-4-1-2,6 0-14,2 0-21,0 0 1,0 0-1,0 0 1,0 0-1,0 1 1,0-1-1,0 0 0,0 0 1,0 0-1,0 0 1,0 0-1,0 0 0,0 0 1,0 0-1,0 0 1,0 0-1,0 0 0,0 1 1,0-1-1,0 0 1,0 0-1,0 0 1,1 0-1,-1 0 0,0 0 1,0 0-1,0 0 1,0 0-1,0 0 0,0 0 1,0 0-1,0 0 1,0 0-1,0 0 0,0 0 1,0 0-1,1 0 1,-1 0-1,0 0 1,0 0-1,0 0 0,0 0 1,0 0-1,0 0 1,0 0-1,0 0 0,0 0 1,0 0-1,1 0 1,-1 0-1,0 0 0,0 0 1,0 0-1,0 0 1,0 0-1,14-4 5,1 0 6,93-33-977,-35 9-3860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7624,'0'0'148,"0"4"-16,3 178 325,2-42-386,-2 17 20,-2-27-54,5 127 0,-4-202-10,5 231 9,-5-229-15,-2-45-15,12 267 59,0 45 113,-6-209-43,9 83 326,-15-198-458,0 0 0,0 0 0,0 0 0,0 1 0,0-1 0,0 0-1,0 0 1,0 0 0,0 0 0,0 0 0,0 0 0,0 0-1,0 1 1,0-1 0,0 0 0,0 0 0,0 0 0,0 0 0,0 0-1,0 0 1,0 0 0,0 0 0,0 0 0,0 1 0,-1-1 0,1 0-1,0 0 1,0 0 0,0 0 0,0 0 0,0 0 0,0 0 0,0 0-1,0 0 1,0 0 0,-1 0 0,1 0 0,0 0 0,0 0 0,0 0-1,0 0 1,0 0 0,0 0 0,0 0 0,-1 0 0,1 0 0,0 0-1,0 0 1,0 0 0,0 0 0,0 0 0,0 0 0,0 0 0,0 0-1,-1 0 1,1 0 0,0 0 0,0 0 0,0 0 0,0-1-1,0 1 1,0 0 0,0 0 0,0 0 0,0 0 0,-8-6 35,-13-22-1158,-1-5-4593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9328,'40'1'0,"34"2"0,-12 1 9,88 0 71,140-26 271,-179 3-295,-64 10 104,193-40 64,-191 39-64,207-38 56,-204 39-96,239-49 169,53-6 118,-318 61-386,62-5 118,-83 8-134,29-3 89,-1 2 1,0 2-1,46 6 0,-76-6-84,0 0 0,0 1 0,0-1 0,-1 1 0,1 0 0,0 0 0,-1 0 0,1 0 1,-1 0-1,1 0 0,-1 1 0,0-1 0,0 1 0,0 0 0,3 5 0,-3-4 0,2 2 4,-1 1-1,1-1 1,-2 1-1,1 0 1,-1 0 0,0 1-1,2 13 1,-1-9-7,1 8 6,-1-1 0,0 1 0,-2 0 0,0 28 0,-1-25-9,0 90 30,1-19-29,0-2 0,3 9-3,-2 15-2,-4 15 0,-2-41 0,-1 97-7,9 41 4,-2-181-3,20 327-17,-13-261 20,-5-67-2,32 298-4,-28-239 9,-1-3 0,3 3 0,-1-6 0,-2-15 0,-5-12 0,-4-10 0,-8-7 0,-4-6 0,-2-3 0,-3-2 1,-1 0 4,-3-1-3,-7-5-2,-7-5 0,13-17-2,0-1 1,-1-1-1,0-1 0,-1-1 1,-27 8-1,10-8-3,0-1 1,-56 6-1,81-13 5,-29 1-7,1-4 6,-14-6 1,44 4 1,-132-18 15,-13-9 13,72 9 29,55 10-49,-87-21 54,-51-24 5,137 43-8,32 10-56,-213-55 136,197 52-115,-128-32 79,129 31-78,7 2 16,-1 1 0,1-2 1,0 0-1,0 0 0,0-1 0,1-1 0,0 1 1,0-2-1,-14-10 0,21 13 77,-2-2 2,4 4-100,0-1 0,0 0 1,0 0-1,0 0 0,1 0 0,-1 0 1,1 0-1,0 0 0,0 0 0,0 0 1,1-6-1,-1 6 3,16-187 625,-7 107-498,-6 56-132,1-49 155,-9-200 330,3 243-480,0-51 167,2 51-151,-11-265 470,6 263-322,-2-41 123,7 73-283,-1 0 0,1 0-1,-1 0 1,0 1 0,0-1 0,0 0 0,0 0 0,-2-2 0,0-2-18,2 5 63,-6-9 81,3-5-150,1 0 0,-3-19 0,3 14-20,-3-12-860,-4-58 0,10 84 403,-5-59-9667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25 329 6640,'-23'21'-82,"22"-20"5,6-1 9,2 1 59,22-3-2,19-8 10,33-8 1,108-31 6,-149 39 28,198-35 24,-186 37 37,214-35 66,-215 34 54,207-39 132,-208 39 73,191-40 549,-92 19-89,-127 25-661,-6 0 200,0 2 0,0 0 0,30-2 0,-46 5-404,0 1 0,0 0 0,0-1 0,0 1 0,0-1 0,-1 1 0,1-1 0,0 1 0,0-1 0,0 1 0,0-1 0,-1 1 0,1-1 0,0 1 0,0-1 1,-1 1-1,1-1 0,0 1 0,-1-1 0,1 1 0,-1-1 0,1 0 0,-1 1 0,-24 17-1388,-6 2-5647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11568,'54'-22'1,"-8"1"4,5-7-2,4 1 2,4 3-3,83-14 25,-63 19-10,21-7 139,-82 21-150,222-48 609,-218 50-576,80-10 237,183-14 457,-183 22-506,-62 4-141,27-1 87,103-15 0,-126 9-1816,-26 6-6810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0 591 9864,'36'-9'0,"34"-10"0,31-12 0,25-14 0,132-68 10,-210 91 45,194-89 30,-195 91-11,165-71 32,-172 76-12,147-47 38,-150 53-32,-9 2-47,130-22 119,-77 22-57,-79 7-141,0 0 1,0 0-1,0 0 1,0 1-1,0-1 0,0 1 1,0-1-1,0 1 1,0 0-1,0 0 1,0 0-1,0 0 1,0 0-1,0 0 1,-1 0-1,1 1 1,-1-1-1,1 1 0,-1-1 1,2 3-1,1 0-669,13 12-5725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78 4936,'-18'-58'940,"17"38"138,7 38 369,4 32-1024,9 87-10,-9 3 124,1 10-191,15 99-13,-19-198-145,39 206 81,-36-206-75,34 220 74,-37-216-87,20 200 70,-24-207-111,0 187 53,-3-187-65,-10 184 52,6-187-73,-35 265 218,35-281-311,1-9 8,-9 35 1,8-35-8,1-5-12,-1 1 0,0-1 0,-1 1 0,-1-1 0,-7 14 0,11-25-127,1-2 53,0 0 0,0 0 0,0 0 0,0 0 0,0-1 1,-1 1-1,1 0 0,0 0 0,-1-1 0,0 1 0,1-1 0,-1 0 0,0 1 0,0-1 0,0 0 0,0 0 0,0 0 0,0 0 0,-3 1 0,-15 2-7635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11384,'0'0'-24,"2"1"-56,29 18-23,59 23 60,-62-33 38,54 10 4,31-6 2,112-7 14,-180-7 26,218-25 31,-205 18 15,241-46 38,-239 41-18,229-56 39,-234 55-51,225-52 52,-227 56-7,-17 4-69,190-27 186,-100 23-75,-118 9-151,0 1 0,0 0 1,0 1-1,0 0 0,0 1 0,0-1 0,13 6 0,-11-4-8,3 4 91,-4 2-85,0 1 0,-1 0 0,0 0-1,0 1 1,-1 0 0,0 1 0,-1-1 0,-1 1 0,0 0 0,7 25 0,-8-21-14,-1-5 3,-1 0 0,-1 0 0,0 0 0,0 11 1,2 168 193,2-114-159,-3 73-1,-2 120 24,0-58-51,0-166-10,-2 188 12,0-186-6,-8 197 14,8-194-15,-7 213 6,8-207-11,0 232 12,1-230-6,8 221 14,-6-223-15,8 238 6,-8-234-11,4 84 4,5 17-14,-2 1 0,-1 4-3,-1-9-2,2-13 0,1-2 0,-4 2 0,3 123-7,-3-13-2,-10-158 2,2-37 6,-5 114-9,1-54-19,-13 34-19,19-150 47,-1 0-1,1 0 1,-1 0 0,0 0 0,0-1-1,0 1 1,-1 0 0,1-1 0,0 1-1,-4 3 1,4-5 1,0 0-1,0 0 1,0 0-1,-1 0 0,1 0 1,0 0-1,0 0 1,-1-1-1,1 1 1,0 0-1,-1-1 1,1 1-1,-1-1 0,1 0 1,-1 1-1,1-1 1,-1 0-1,1 0 1,-1 0-1,-2 0 1,-2-2-3,1 0 1,-1 0-1,0 0 1,1-1-1,-1 0 0,1 0 1,0 0-1,-6-5 1,-32-25-22,-10-3-8,-2 3 1,-67-30-1,-107-42-233,-61-43-142,195 105 350,56 26-95,-281-80-245,228 79 363,54 12-31,-161-8-16,159 15 41,11 0 20,-8 1 0,-1 1 0,-63 14 0,81-12 13,-238 45-66,212-44 66,-7-4 7,31 0 4,-40-1 14,57-1 1,0 0-1,0-1 1,0 0 0,0 0 0,0 0 0,0-1 0,0 0 0,0 0 0,-5-3 0,5 1 23,0 0 1,1 0-1,0 0 1,0-1-1,0 1 1,0-1 0,1 0-1,0 0 1,0-1-1,0 1 1,0 0-1,-1-8 1,-4-9 177,-7-37 1,14 53-213,-13-59 203,-13-64-2,16 79-65,3 0-1,-5-84 1,11 114-114,-14-271 207,14 182-215,2 64 32,0 24-34,14-208 96,36-64 102,-27 186-124,-9 46 120,35-95 1,-48 155-208,-1-1 0,1 1-1,-1 0 1,0-1 0,0 1 0,0-1 0,1 1 0,-1-1-1,-1 1 1,1-1 0,0 1 0,0-1 0,0 1-1,-1 0 1,1-1 0,-1 1 0,0-3 0,-2-3 10,-13-45 46,9 16-985,-3-62 0,5 12-8538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11656,'17'52'-103,"0"-4"-237,11 53 0,-26-76 147,-12 124-99,5-113-8,-31 199-99,27-179 206,-40 227-70,41-230 110,3-20 86,-16 210-161,19-216 183,0 4 12,2 0 1,1 0-1,4 31 0,-2-42 11,2 1 1,0-2-1,1 1 0,1-1 0,15 30 0,-22-49 22,0 1 0,0-1-1,1 1 1,-1-1-1,0 1 1,1-1-1,-1 0 1,1 1 0,-1-1-1,0 0 1,1 1-1,-1-1 1,1 0-1,-1 1 1,1-1 0,-1 0-1,1 0 1,-1 0-1,1 0 1,-1 1-1,1-1 1,-1 0 0,1 0-1,-1 0 1,1 0-1,-1 0 1,2 0-1,-1 0 0,18-5 0,12-13 1,15-17 1,10-10 4,7-9-3,89-85-10,-28 41-6,-101 84-12,-3 6 15,-1 1 0,1 0 1,28-5-1,-47 12 7,1 0-1,0-1 1,-1 1-1,1 0 1,-1 0-1,1 0 1,-1 1 0,1-1-1,0 0 1,-1 1-1,2 0 1,24 8-22,-2 1-1,30 16 1,-33-11-47,153 140-133,-160-140 198,-8-9-4,0 0 1,1-1 0,-1 1-1,14 6 1,65 32-44,-69-40 29,26-4-1,-33-1 26,-1-1-1,1 0 1,16-5 0,-6-2 1,0-1 1,-1 0 0,20-15-1,-22 11 15,59-79 21,-68 82-16,-1-1 0,0 0 0,-1 0 0,0 0 0,-1-1 0,0 0 0,4-24 0,-6 27-7,-1 1 15,1 0 0,-2 0 0,1-1-1,-1 1 1,-1 0 0,1 0 0,-3-16 0,2 21-19,0 2 1,-1 0-1,1 1 1,0-1-1,-1 0 1,1 1-1,-1-1 1,1 1-1,-1-1 1,0 0-1,1 1 0,-1-1 1,0 1-1,0 0 1,0-1-1,0 1 1,-1 0-1,-1-2 1,-2-2 13,-19-19 14,12 16 51,1 5-65,1 1-1,-1 0 1,0 0 0,1 1-1,-20 1 1,29 0-12,-1 0-1,0 0 1,1 1 0,-1-1-1,1 0 1,-1 1 0,1-1-1,-1 1 1,1 0 0,-1-1-1,-1 2 1,-26 16 78,-51 41 1,59-36 10,-80 110 34,85-106-59,-41 99 33,56-124-101,1 0 0,-1 0-1,0 0 1,1 0 0,0 0 0,-1 0 0,1 0-1,0 0 1,0 2 0,1 10 9,1 1 0,0-1 1,1-1-1,0 1 0,6 13 0,1-10 38,6-1-30,0-1 0,25 19 0,-22-25 16,9-4-23,0-1 0,32 0 1,-33-6 2,125-40 6,-119 28-12,48-29-1,-54 27-11,38-31 0,-45 30 0,0-1 0,20-26-1,-17 16 1,23-39-1,-16 20 4,-3-2 0,28-70 0,11-29 20,-62 137-10,1 1 3,-1 0 1,1 0-1,1 0 1,0 1-1,8-11 0,-14 20-14,1 0 0,-1-1 0,1 1 0,-1 0 1,1 0-1,-1-1 0,1 1 0,0 0 0,-1 0 0,1 0 0,-1 0 0,1-1 0,-1 1 0,1 0 0,0 0 0,-1 0 0,1 0 0,0 1 0,-1-1 0,1 0 0,-1 0 0,1 0 0,-1 0 0,1 1 0,0-1 0,-1 0 0,1 0 0,-1 1 0,1-1 0,-1 0 0,1 1 0,-1-1 0,0 1 0,1-1 0,-1 1 0,1-1 1,-1 1-1,0-1 0,1 1 0,-1-1 0,0 1 0,0-1 0,1 1 0,12 24 20,-12-24-19,4 15 63,6 108 29,-17 57 28,5-162-118,-3 13 28,-31 144 48,33-157-77,2-16 8,-2 6 16,2-11-29,-1 1 0,1-1 0,0 0 0,-1 0 0,1 1-1,0-1 1,0 0 0,0 0 0,0 1 0,1-1 0,-1 0 0,0 1-1,1-1 1,-1 0 0,2-3 0,4-14 1,-1-1-1,-2 5 2,1-1 0,7-18 0,52-114 6,-46 121-2,26-28 7,81-80 1,-77 97-10,-29 28 9,-8 6-12,-1 2 0,1-1 0,-1 1 0,1 1 0,0 0 0,15 0 0,-24 1-2,-1 0 0,1 0-1,0 0 1,0 0 0,0 0 0,0 0-1,-1 1 1,1-1 0,0 0-1,0 1 1,-1-1 0,1 0-1,0 1 1,-1-1 0,1 1 0,0-1-1,0 2 1,7 5-1,0 1-1,-1 1 1,-1-1 0,1 1-1,-1 1 1,-1-1 0,6 13-1,-3 4-44,23 148-34,-26-136-39,38 151-1244,-16-98-4763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10584,'64'-10'8,"125"-28"73,-171 33-75,47-17 43,-9 0-9,12-9-32,11-2-8,17-2 0,14-8-5,3-4-6,77-21-8,-151 56 6,66-12-1,26-1 12,123-28 35,38-5 906,-290 57-798,-7-2 41,5 2-181,0 1 1,0-1-1,-1 1 0,1 0 0,0-1 1,0 1-1,-1-1 0,1 1 0,0 0 1,-1-1-1,1 1 0,-1 0 0,1 0 1,0-1-1,-1 1 0,1 0 0,-1 0 1,1 0-1,-1-1 0,1 1 0,0 0 1,-1 0-1,1 0 0,-1 0 0,0 0 1,-12-2-350,1 0 0,-1 0 1,-21 2-1,-17 0-6805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11656,'28'0'-320,"73"-14"66,56-15 33,-55 8 224,141-30 43,-191 40 148,202-44 111,-205 44 63,202-39 159,-203 41-127,-18 4-204,177-20 496,84 24 772,-290 1-1453,0-1 1,0 1 0,0 1 0,0-1 0,1 0 0,-1 0-1,0 0 1,0 1 0,0-1 0,0 0 0,0 1 0,0-1-1,0 1 1,0-1 0,0 1 0,0 0 0,0-1 0,-1 1-1,1 0 1,0 0 0,0-1 0,-1 1 0,1 0 0,0 0-1,-1 0 1,1 0 0,0 2 0,1 0-49,-2-3 38,0 0 0,0 1 0,0-1 1,0 0-1,1 0 0,-1 0 0,0 1 0,0-1 0,0 0 0,0 0 0,0 1 0,0-1 0,0 0 0,0 0 0,0 1 1,0-1-1,0 0 0,0 0 0,0 1 0,0-1 0,0 0 0,0 0 0,0 1 0,0-1 0,0 0 0,0 0 0,-1 1 1,1-1-1,0 0 0,0 0 0,0 1 0,-5 6-302,0 0 1,0 0 0,0-1-1,-1 0 1,-10 10-1,-15 12-8945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1 609 12728,'73'-62'24,"42"-22"5,-52 42-4,109-53 1,-167 92-26,185-94-10,-151 79 5,170-69 5,-164 71 7,-14 6-2,27-10 17,113-21-1,-142 35-1,22-4 26,95-5 1,-128 14-22,28-1 31,81 7-1,-71 0-3,-14-2-40,-19 3-7,-22-5-5,0-1 0,0 1 1,0 0-1,0-1 0,0 1 0,0 0 0,0 0 0,0 0 0,-1-1 0,1 1 0,0 0 0,-1 0 0,1 0 1,0 2-1,-1-2 0,0-1 1,1 1-1,-1 0 0,0 0 1,0-1-1,0 1 1,0 0-1,0 0 1,-1-1-1,1 1 1,0 0-1,0-1 1,0 1-1,-1 0 1,1 0-1,0-1 0,-1 1 1,1 0-1,0-1 1,-1 1-1,1-1 1,-1 1-1,1 0 1,-1-1-1,0 1 1,-18 12-731,13-9-122,-23 15-6994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1 587 10672,'0'0'108,"1"-12"106,0 7-188,2 1 0,-1-1 0,0 1 0,1-1 0,0 1 0,0 0 0,0 0 0,1 0 0,-1 1 0,1-1 0,0 1 0,7-5 0,-6 4-6,13-11 47,1 2 1,0 0-1,31-15 0,-31 18-42,147-74 235,-146 74-237,18-6 105,190-57 59,-176 60-46,226-42 80,-222 46 13,222-25 106,-224 29-40,241-24 469,-62 8-57,-71 11-117,-162 10-595,0 0 1,1 0 0,-1 0 0,0 0 0,0 0 0,1 0 0,-1-1 0,0 1 0,0 0 0,1 0 0,-1 0 0,0 0 0,0-1 0,1 1 0,-1 0 0,0 0 0,0-1 0,0 1 0,0 0 0,0 0 0,1-1-1,-1 1 1,0 0 0,0-1 0,0 1 0,0 0 0,0 0 0,0-1 0,0 1 0,0 0 0,0-1 0,0 1 0,0 0 0,0-1 0,0 1 0,0 0 0,0 0 0,0-1 0,0 1 0,0 0 0,-1-1 0,0-1 3,0 0 0,0 0 0,0 0 1,0 0-1,0 0 0,-1 0 0,1 0 1,-1 1-1,1-1 0,-1 0 1,0 1-1,1 0 0,-1-1 0,0 1 1,-3-2-1,-34-13-778,27 11-394,-28-10-8178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10136,'65'35'-68,"-63"-34"59,1 0 0,0 0 1,0 0-1,0 0 1,0 0-1,0-1 0,0 0 1,0 1-1,0-1 0,0 0 1,0-1-1,0 1 1,3-1-1,4 0-1,157-25-6,-97 13 15,28-1 1,10-5 0,13-3 1,156-28 10,-217 39 10,255-43 59,-252 44 167,245-35 129,-251 37 25,-41 6-287,270-24 899,-62 19 179,-125 4-604,-97 3-566,1-1 1,-1 1 0,1 0 0,-1-1 0,1 1 0,-1-1 0,1 0 0,-1 0-1,0 0 1,1 0 0,-1 0 0,0-1 0,0 1 0,0-1 0,0 1 0,4-5-1,-4 4-5,2-6 31,-2-7-604,-1-1 0,-1-28 0,-2-6-8097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3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11120,'7'6'-14,"-5"-5"300,91 75 2404,-84-68-2638,15 22 190,4 17-12,26 58 0,-50-97-230,28 54 120,9 24-68,67 148 46,-98-214-94,15 43 14,21 76-1,-21-52-5,-19-63-11,14 75 1,1 78-34,-1-48-263,-11-78-34,-2-18 147,9 65-1004,-7 2-66,-8-94 1185,-1-5 49,0-1 1,0 1 0,0 0-1,1 0 1,-1-1-1,0 1 1,0 0-1,1 0 1,-1-1-1,1 1 1,-1-1-1,0 1 1,1 0-1,-1-1 1,1 1-1,-1-1 1,1 1-1,0-1 1,-1 1-1,1-1 1,0 1-1,-1-1 1,2 1 0,6 6-149,-1-1 158,1-1 1,-1-1-1,1 1 1,0-1-1,0-1 1,0 1 0,0-2-1,11 4 1,4-1 4,44 5 1,3-8 2,-54-2 0,20-1 3,1-1-1,48-10 1,162-44 34,-137 24-10,80-20 3,-149 41 4,269-79 108,-189 52 12,-81 26-121,33-10 260,1 2 1,82-9-1,15 12 866,-139 15-1014,94-14 672,-104 10-481,-8 3-115,-13 3-209,1 0 1,-1 0-1,0 0 0,0 0 0,0 0 0,0-1 0,0 1 0,0 0 0,1-1 1,-1 1-1,0-1 0,0 1 0,0-1 0,0 1 0,0-1 0,-1 0 1,1 0-1,0 1 0,0-1 0,0 0 0,0-1 0,6-8 43,-1-1 0,0 0 0,0 0-1,5-17 1,-6 16-39,2-8 40,0 1 0,-1-1 0,3-28 1,-5 28-37,1-5 29,-1 1 1,-1-1 0,0-38-1,-3 45-32,-3-11 64,-43-165 36,32 144-44,-21-97 1,-5-60-2050,2-8-7977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8432,'0'0'384,"-1"6"-8,-2 20-8,-13 42 0,-14 66 0,25-98-127,-14 203 90,18-178-150,10 317 75,-6-285-88,8 176 4,2 26-107,-7-168 89,32 567 59,-30-551-65,27 562 72,-30-570-33,12 508 79,-16-520-51,4 474 96,-3-482-71,6 429 102,-6-443-68,-2 376 108,-2-388-108,-8 323 100,8-338-140,-5 298 230,7-358-433,-13 235 179,13-245-305,-6 107-1707,6-65-7998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1458 12912,'2'-21'0,"0"17"0,0 1 0,-1-1 0,1 1 0,0-1 0,1 1 0,4-5 0,1-1 0,0 1 0,0 1 1,11-8-1,3 0 3,29-14-1,49-20 0,122-49-4,-177 77-3,213-97 6,-201 92 13,241-98 4,-233 100-3,302-93 12,-285 93-6,372-103 18,-355 99 2,433-132 22,-418 127-23,487-109 14,-473 120-20,557-60 18,-545 71 9,556-28 32,-557 33-19,573-19 31,-568 20-18,572-22 31,-574 23-44,559-8 27,-560 12-34,574 1 23,-572 1-36,549 10 16,-562-9-36,482 12 11,-498-10-18,440 39 9,-446-33-16,411 44 6,-420-41-11,377 76 13,-386-67-1,339 108 10,-350-105-10,282 89 10,-295-94-9,241 93 15,-250-88-23,214 120 6,-222-114-12,177 133 3,-186-132-9,132 125 8,-142-124-9,117 174 2,-118-162-1,123 189 11,-122-185 1,105 228 10,-111-215 4,82 265 14,-86-261-8,83 273 14,-82-270-19,81 300 20,-84-291-15,65 338 14,-69-327-20,36 380 12,-44-373-12,5 413 11,-11-405-17,0 417 17,1-418-11,-1 412 12,-1-413-11,-3 404 17,4-407-24,0 394 16,0-396-17,4 384 7,-3-388-19,8 359 9,-8-368-16,-1 116 4,-4 29-8,-2-10 1,-1-7-2,2 0 2,2 3-3,-5-14-2,-8-24 0,-3-10 0,0-4 0,1-11 0,-6-17 0,-8-3 0,-9 2 0,-2-9 0,-1-16 0,-1-12 0,-5-9 0,32-63 0,-27 31 0,23-33 0,-36 32 0,32-35 0,-48 31 0,-46 10 0,-8-8 0,-13-12 0,-163 10-2,240-47-3,-305 5 2,284-11-3,-144-6-1,-61-3 6,-19-7 1,-18-8 0,-17-4 0,-15-2 1,-326-32 8,556 51 5,-198-22-1,-69-12-9,10 4 1,15 7-3,12 2-2,12 0 0,12 3 0,10 3 0,14 0 0,8 0 0,4 3 0,2 4 1,4-1 4,3-2-2,-225-22 5,423 37-1,-371-37 2,368 35-1,-385-33 9,385 36-2,-377-29 12,378 28-6,-369-31 15,372 32-9,-346-24 11,351 27-4,-337-11 12,341 13-11,-308-4 25,319 5 7,-292-4 108,98 2-63,215 3-32,-203 0 186,203-1-111,0-3 0,0-1 0,-58-15 0,97 16-89,1 0-1,0-1 1,1 0 0,-1 0 0,1-1 0,0 0 0,0 0 0,1-1-1,0-1 1,0 1 0,1-1 0,-8-11 0,13 17-46,0 0 0,1 0 0,0 0 0,-1 0 0,1 0 0,0 0 1,0-1-1,0 1 0,0 0 0,1-1 0,-1 1 0,0-5 0,-1-5 19,-3-2-15,3 10-9,1-1 0,0 0 0,0 0 0,0 1 0,1-1 0,-1 0 0,1 0-1,0-6 1,3-157 131,0 123-58,18-221 36,-16 207-58,16-271 26,-19 257-32,-12-322 26,5 315-20,-26-299 26,24 312-30,-44-258 90,15 111-67,33 170-52,3 44-33,6-124 34,15-15-25,-7 75 4,39-116 1,35-69-10,144-346-2444,-105 280-9793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11832,'9'20'26,"10"34"180,11 104 91,-27-117 30,-7 204 107,0-191-220,-23 212 51,19-214-217,-34 200 20,33-206-41,-29 173 21,32-195-40,2-5-2,0 0 1,1 0-1,-1 24 0,4-42 1,-9-175 29,9 47 4,0 1 21,12-84 18,-7 166 1,0 11-37,2-22 31,24-85 1,6 24 38,-27 99-25,6-1-46,2 0 0,23-19 1,-21 25 38,-10 8-51,0-1-17,0 1 1,0 0 0,0 1-1,0 0 1,1 1 0,-1 0-1,1 0 1,-1 1 0,18 1 0,51 7 54,-66-2-47,17 16 4,-24-15-23,0 0-1,-1 0 0,0 0 1,8 13-1,-8-10 0,-1-1 0,0 1 0,0 0 0,4 18 0,-5-11 0,0-1-1,-2 1 0,1 16 1,-4 14-3,-15 88 1,16-130-1,0 1-1,0 0 1,0-1 0,0 0 0,-4 7 0,-1 3-6,-1 4 3,-1 0-1,0-1 0,-1 0 0,-1-1 0,-1 0 0,0-1 0,-16 17 0,1-6-28,-1-1 0,-2-2 0,-37 25 0,25-29 14,39-18 13,-1 1 0,1-1-1,-1 0 1,0 0 0,1 0 0,-1-1 0,0 1 0,0-1-1,0 1 1,1-1 0,-1 0 0,-4 0 0,-4-1-7,2 2-16,-1-1 0,1-1 0,-1 0 0,1 0 0,-18-5 0,24 5-16,3 1 43,0 0 0,-1 0 0,1 0 0,0 0 0,-1 0 0,1 0 0,0 0 0,0 0 1,-1 0-1,1 0 0,0 0 0,-1 0 0,1-1 0,0 1 0,-1 0 0,1 0 0,0 0 0,0 0 1,-1-1-1,1 1 0,0 0 0,0 0 0,-1 0 0,1-1 0,0 1 0,0 0 0,0 0 1,0-1-1,-1 1 0,1 0 0,0-1 0,0 1 0,0 0 0,0 0 0,0-1 0,0 1 0,0-1 1,0 0 0,1 1 0,-1-1 1,1 0-1,-1 1 0,1-1 1,-1 1-1,1-1 1,0 1-1,-1-1 0,1 1 1,0-1-1,-1 1 0,1 0 1,0-1-1,0 1 1,-1 0-1,1-1 0,0 1 1,0 0-1,0 0 0,-1 0 1,1 0-1,0 0 1,1 0-1,98-6-18,-69 8 7,26 12 4,67 24 0,-118-36 8,0 0 0,0 1-1,0 0 1,8 6 0,45 34-5,56 52 1,-84-62-7,115 125 1,-118-130 6,115 90 0,-115-98-14,107 49-9,-132-68 21,0 1 1,0-1-1,-1-1 1,1 1-1,0 0 1,0 0-1,3-1 1,4 2-16,2 0 5,0-1 0,0 0 0,0-1 1,0 0-1,0 0 0,0-2 0,0 1 0,0-2 0,0 1 0,15-7 0,151-60-1768,-73 27-6415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985 162 8520,'18'-44'75,"-18"41"-68,1 0 0,-1 0-1,1 0 1,-1 0-1,0 0 1,0 0 0,-1 0-1,1 0 1,0 0-1,-1 0 1,0 0-1,-2-5 1,-10-18 9,2 17 32,-7 0-32,0 2 0,0 0 0,-27-6 0,17 10-8,-135 6 11,129 0 2,-134 30 11,136-22-25,-130 74 3,129-63 4,26-17-12,-152 128 21,136-109-10,-30 40-1,45-49 42,7-7-42,-1 0 1,1-1 0,0 1-1,0 0 1,1 13 0,0-21-11,0 0 0,0 1 1,0-1-1,0 1 1,1-1-1,-1 1 0,0-1 1,0 0-1,0 1 0,0-1 1,0 0-1,1 1 0,-1-1 1,0 1-1,0-1 0,1 0 1,-1 0-1,0 1 1,1-1-1,-1 0 0,0 1 1,1-1-1,-1 0 0,0 0 1,1 1-1,13 7 18,0-1 1,0 0-1,1-1 0,19 6 0,-7-6 94,120 2 55,-116-12-1,122-41 77,-122 31-51,125-66 75,-125 61-81,-17 10-110,5-4-12,0 0-1,0-1 0,-2-1 0,0-1 0,0-1 0,16-21 1,-29 33-13,23-29 205,33-59 0,-53 83-136,-1 1-24,-1 0 0,0 0-1,-1 0 1,0-1 0,4-11 0,-8 19 81,-1 5-34,-4 12-94,2-1-1,-1 1 0,2-1 0,0 1 1,0 22-1,1-21-37,-7 139 150,8-145-150,0-1 0,1 1 1,0 0-1,0-1 1,1 1-1,7 17 1,-6-16-8,-2-7-1,1-1 0,-1 1 0,0-1 0,1 1 0,0-1 0,0 0 0,0 1 1,0-1-1,5 5 0,-5-5-3,-1-3-1,0 1 0,-1-1-1,1 1 1,-1-1 0,1 1 0,0-1 0,0 1 0,-1-1-1,1 0 1,0 1 0,0-1 0,-1 0 0,1 0 0,0 0-1,0 1 1,0-1 0,-1 0 0,1 0 0,0 0 0,1 0-1,2 0 3,24-2 0,-15 0-8,1-1 1,-1-1 0,0 0 0,0-1 0,-1 0-1,22-13 1,-24 13 0,18-17-74,-17 11-8,-1 1 0,-1-2 1,0 1-1,0-1 1,6-14-1,11-25-1464,0-4-6010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1105 6192,'79'-39'41,"45"-29"35,-98 51 72,94-87 73,-100 80-27,-15 16-143,7-9 13,0-1-1,-2 0 1,0 0-1,-1-1 0,10-32 1,5-37 168,-24 75-72,-2 8-139,0 0 1,0 0 0,-1 0 0,0 1-1,0-1 1,0 1 0,0-1 0,-1 1-1,-5-4 1,9 7-15,-1 0 0,1 1-1,-1-1 1,0 1 0,1 0 0,-1-1-1,0 1 1,1 0 0,-1-1-1,0 1 1,0 0 0,1-1 0,-1 1-1,0 0 1,0 0 0,0 0 0,1 0-1,-3 0 1,-12 0 18,1 1 1,-1 1-1,0 0 0,0 1 1,1 0-1,-19 7 0,30-9-14,-1 1-1,1-1 1,0 0-1,0 1 0,1 0 1,-1-1-1,0 1 0,-2 3 1,-43 36 51,-54 60 1,73-65 5,1 1-23,-97 132 94,54-54-24,65-99-54,5-10-50,0 1 0,1-1 0,0 0-1,0 0 1,1 1 0,0-1 0,2 12 0,-3-18-10,1 1 0,-1-1 1,0 0-1,0 0 1,0 1-1,0-1 0,0 0 1,0 1-1,0-1 1,1 0-1,-1 1 0,0-1 1,0 0-1,0 0 0,1 1 1,-1-1-1,0 0 1,0 0-1,1 0 0,-1 1 1,0-1-1,0 0 0,1 0 1,-1 0-1,0 0 1,1 0-1,-1 0 0,0 1 1,1-1-1,3 1 4,1 0 1,-1-1-1,0 1 0,0-1 0,1 0 1,-1 0-1,0 0 0,0-1 0,0 0 1,1 1-1,-1-1 0,0-1 0,0 1 1,0-1-1,0 1 0,0-1 0,6-5 0,10-6 32,-1-1 0,24-23-1,-33 28-9,141-128 362,-92 82-177,28-16-3,-68 60-115,-9 8-77,0 1 1,0-1 0,1 2 0,-1-1-1,1 2 1,19 0 0,-29 0-15,0 0 0,0 0 0,0 0 0,0 0 0,0 1 0,0-1 0,-1 0 0,1 0 0,0 1 0,0-1 0,0 1 0,0-1 0,-1 1 0,1-1 0,0 1 0,-1-1 0,1 1 0,0 0 0,0 0 0,11 13 12,-1 0 0,0 1 0,-1 0 0,14 28 1,-14-12 4,11 67 0,-7 47-16,-20 169-11,2-256-26,-19 255-118,12-51-312,11-262 462,0 0-1,0 0 0,0 0 1,0 0-1,0 0 0,0 0 1,0 0-1,0 0 0,0 0 1,0-1-1,0 1 0,0 0 1,0 0-1,0 0 0,0 0 0,0 0 1,0 0-1,0 0 0,0 0 1,0 0-1,0 0 0,0 0 1,0 0-1,0 0 0,0-1 1,-1 1-1,1 0 0,0 0 1,0 0-1,0 0 0,0 0 1,0 0-1,0 0 0,0 0 1,0 0-1,0 0 0,0 0 1,0 0-1,-1 0 0,1 0 1,0 0-1,0 0 0,0 0 0,0 0 1,0 0-1,0 0 0,0 0 1,0 0-1,0 0 0,0 0 1,0 0-1,-1 0 0,1 0 1,0 0-1,0 1 0,0-1 1,0 0-1,0 0 0,0 0 1,0 0-1,0 0 0,0 0 1,0 0-1,0 0 0,0 0 1,-6-9-22,0 0 14,3 5 6,1 0 1,0-1-1,0 1 1,0 0-1,1-1 1,-1 1-1,-1-8 1,-13-51-12,-3-31 12,-8-106 3,24 161 7,5-191 12,2 178 7,45-211 11,-33 210-3,89-224 17,-100 264-43,1 0 0,9-15 0,-15 28-9,75-123 26,7 14-18,-82 109-8,33-37 14,154-142 11,-124 121-13,0-2-9,-15 13-3,-15 10 0,-22 27 0,24-32 0,-31 35 0,-3 4 0,1 1 0,-1 0 0,1-1 0,-1 1 0,1 0 0,0 0 0,0 0 0,0 1 0,4-4 0,2-1 1,-3 8 4,-3-1-3,-1-1-2,0 1 0,-1-1 1,1 1-1,0-1 0,0 1 1,0-1-1,-1 1 1,1 0-1,0-1 0,-1 1 1,1 0-1,-1 0 0,1 0 1,-1-1-1,1 1 0,-1 0 1,1 0-1,-1 0 1,0 0-1,1 0 0,-1 0 1,0 0-1,0 0 0,0 0 1,0 1-1,4 30 10,1 66 0,-6-58 18,-5 209 20,5-194 0,-8 231 25,7-230-19,-5 207 19,5-215-26,-8 185 57,4-64-1256,6-153-5008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0 8432,'0'52'0,"-3"51"0,-7 41 0,-10 26 0,-37 193 21,44-291 86,-72 306 55,66-308 12,12-48-117,-96 282 343,90-273-281,-2 2 20,2 0-1,-16 58 1,25-78-10,2-4-36,-1-1 0,1 1 0,0 0 0,1 0 0,0 0 0,1 11 0,4-25 175,56-98 52,-42 69-80,88-207 93,-83 180-105,86-277 68,-88 267-209,92-273 22,-90 280-82,30-90-1,2-15-19,28-120 21,-61 224 19,-21 63-26,3 19 15,-3-13-30,0 1 1,-1-1-1,1 1 1,-1-1-1,0 1 0,0-1 1,-1 7-1,-1 14 3,-1 60 4,1-43 21,0 197 8,4-188-28,9 87-1,9 35-10,10-11-3,5-27 0,0-18 0,-2-14 1,-2-16 4,-1-20-3,14 33-30,-50-141-20,-17-27-1483,-2-6-6102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4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0 690 8792,'13'5'0,"-1"1"0,1-2 0,0 0 0,0 0 0,27 3 0,-22-5 20,9 1 80,175 0 66,-153-6 68,195-34 86,-197 26-119,181-63 84,-185 57-90,-20 7-111,161-77 272,-52 13 1108,-121 65-1025,5-2 683,-13 16-735,-6 12-347,-16 47 323,-25 116-27,34-135-175,-32 192 56,35-191-122,7-46-94,-32 256 165,16-26-85,16-226-74,0-7-1,-1-7-4,2 0-1,-1 0 1,3-16 0,1 4-1,10-72 1,7-13-2,6-3 0,6-7 0,4-13 0,7 0 0,8 12 0,-37 91 0,35-50 0,-36 60 0,0 0 0,2 1 0,18-16 0,-22 22 0,1 1 0,0 0 0,0 1 0,21-10 0,-23 14 0,-1 0 0,1 1 0,0 0 0,0 0 0,21-1 0,-19 4-1,1 1 1,-1 0 0,0 1 0,1 0 0,-1 1 0,0 1 0,-1 0-1,1 1 1,14 7 0,-25-11 0,0 0-1,0 0 1,-1 0-1,1 0 1,0 0 0,0 0-1,-1 1 1,1-1-1,-1 1 1,1-1-1,2 4 1,-4-5 0,11 13-1,0 0 1,14 25 0,-13-16-1,14 38 0,-14-23-4,30 169 1,-36-165-9,12 151-50,-13-93-110,-6-109 77,-3-14 30,-2-6-23,-17-105-4,21 100 34,4-158-16,2 153 29,32-159-14,-25 159 41,68-157 0,-59 160 14,-20 37 5,53-76-1,-45 67 1,0 0 0,1 1 0,-1 0 0,2 0 0,16-10 0,-19 14 0,0 0 0,1 0 0,-1 1 0,1 0 0,0 1 0,-1 0 0,14-2 0,-14 3 0,0 0 0,0 1 0,0 0 0,1 1 0,-1 0 0,0 0 0,0 0 0,-1 1 0,10 2 0,-8 0 0,-1 0 0,1 0 0,-1 0 0,0 1 0,0 0 0,0 0 0,0 1 0,9 11 0,-4-3 0,-1 0 0,0 1 0,-1 1 0,12 25 0,-10-15 0,-2-1 0,-1 2 0,8 37 0,-8-14 0,6 91 0,-14-60 0,-12 100 0,-16 26-2,25-188 0,-2 0 1,-11 36-1,15-55 2,-71 210-1,-29 0-1763,-4-13-7056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0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3952,'0'0'3672,"5"3"-3612,14 11-39,-18-13-18,-1-1-1,1 0 0,-1 1 1,1-1-1,-1 0 1,0 1-1,1-1 1,-1 1-1,1-1 1,-1 1-1,0-1 1,0 1-1,1-1 0,-1 1 1,0-1-1,0 1 1,1-1-1,-1 2 1,14 46 71,-2 0 1,10 96 0,24 85 69,-31-163 56,-11-65-187,16 5-973,3 0-3853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82 445 7088,'-12'-1'0,"-2"-3"1,5 2 7,6 1 7,-4 1 7,2 0 29,-6-3 17,7 1 23,-4 0 13,6 2 32,-4 2 111,8 0 122,17 0-143,-12-1-200,-3-1-8,0 0 1,0 0-1,0 0 0,-1-1 1,1 0-1,0 1 0,0-1 1,4-3-1,91-23 177,-87 23-156,0 0 0,0-1 0,-1-1 0,1 1 0,-2-2 0,1 0 0,15-12 0,-15 10-18,5-6 67,-9 7-52,-1 1-20,0-1 1,0 0-1,-1 0 1,0 0-1,0-1 0,-1 1 1,0-1-1,-1 0 1,5-17-1,2-52 92,-12 65-40,-1 5-52,0 1 0,-1 0 0,0 0 0,0 0 1,-1 0-1,0 0 0,0 1 0,0 0 0,-1 0 0,1 0 0,-2 1 0,1 0 0,-13-8 0,9 7-5,7 4-7,0 0 1,0 1 0,0-1 0,0 1-1,0 0 1,0 0 0,0 0 0,-1 0 0,1 0-1,-6 0 1,-2-1 1,5 1 7,-1 0 1,0 0-1,0 1 0,1 0 1,-14 1-1,7 2-5,0 1-1,0 0 1,0 1 0,1 0-1,-12 7 1,45-3-224,19 0-949,2 1-4555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0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5472,'-24'2'-26,"-1"1"0,-40 10 0,22-5-5,15-6 8,-32 11-5,53-11 34,0 1 0,0-1 0,1 1 0,0 0 0,-1 1 0,1-1 0,0 1 0,1 0 0,-1 1 0,-6 6 1,11-9 7,-1 1 1,1 0-1,0-1 1,0 1-1,0 0 1,0 0 0,0 0-1,1 0 1,0 0-1,-1 0 1,1 0 0,0-1-1,0 1 1,1 4-1,-1-3 11,0 30 220,0-1-1,9 56 1,-4-68-68,0-1 0,14 33 1,-7-20 152,-9-27-289,-2-4-2,-1 0-1,1 0 0,-1 0 0,1 0 1,-1 0-1,0 0 0,0 0 0,1 0 1,-2 0-1,1 0 0,0 3 0,0-1 188,3 4-8,-2-6 168,4-3-213,8-4-263,-1 0 1,0-1-1,0 0 1,16-12-1,-18 13-319,50-33-4751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418 220 6368,'-3'-3'8,"-15"-8"9,-1 1 0,0 0 0,-26-9 0,39 18-2,0 0-1,1 0 1,-1 0 0,0 1 0,0 0 0,0 0-1,0 0 1,0 1 0,1 0 0,-1 0 0,0 1 0,1-1-1,-8 4 1,6-3-12,0 3 72,-2 6-48,2 0 0,-1 0 0,-5 13 0,8-7 40,1 20 25,1 0 1,3 60-1,6-53-57,-6-40-24,1 0 0,0-1 0,0 1 0,1 0 1,-1-1-1,1 1 0,-1 0 0,1-1 0,0 0 0,1 1 1,-1-1-1,1 0 0,-1 0 0,1-1 0,0 1 1,5 4-1,-5-5 0,9 4 76,16 0-23,37 2 0,-42-9 56,101-27 50,-100 18-36,2-7-72,-1-2-1,25-23 1,-34 22 66,1-12-36,19-50 0,-32 59 35,-4-11-41,-6-49 1,-1 61 20,-2 3-71,-1 1 0,-2 0 1,-15-20-1,26 36-29,0 1 1,-1 0-1,1 0 0,0 0 1,0 0-1,-1 0 0,1 0 1,0 0-1,-1 0 0,1 0 1,-3 0-1,-18-8 22,0 2 0,0 1 0,-35-5 0,28 11-2,-16 9-13,-63 21 1,78-15-28,-123 83-1091,71-43-4336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10584,'-1'2'-55,"-5"4"-73,4-5-312,2 0 422,0-1 0,0 0 0,0 1 0,0-1 0,0 0 0,0 1 1,0-1-1,0 0 0,0 0 0,0 1 0,0-1 0,1 0 0,-1 1 0,0-1 0,0 0 0,0 0 0,0 1 0,1-1 0,-1 0 0,0 0 1,0 1-1,0-1 0,1 0 0,-1 0 0,0 0 0,0 0 0,1 1 0,-1-1 0,1 0 0,-1 0 16,1 1-1,-1-1 1,1 0 0,-1 1-1,1-1 1,-1 1-1,1-1 1,-1 1-1,1-1 1,-1 1 0,0-1-1,1 1 1,-1-1-1,0 1 1,1 0 0,-1-1-1,0 1 1,0 0-1,0-1 1,1 1 0,-1-1-1,0 2 1,2 20-35,0 0 0,-1 0 1,-3 23-1,-2 7 32,-8 147 27,11-174 48,0-1 0,2 0 0,0 0 0,2 0 0,1 0 0,13 46 0,-17-70-69,0 0 0,0 0 0,0 0 0,0 0 0,0 0 0,0 0 1,0 0-1,0-1 0,0 1 0,0 0 0,0 0 0,0 0 0,0 0 0,0 0 1,0 0-1,0 0 0,0 0 0,0 0 0,0 0 0,0 0 0,0 0 0,0 0 1,0 0-1,0 0 0,0-1 0,0 1 0,0 0 0,1 0 0,-1 0 0,0 0 1,0 0-1,0 0 0,0 0 0,0 0 0,0 0 0,0 0 0,0 0 0,0 0 1,0 0-1,0 0 0,1 0 0,-1 0 0,0 0 0,0 0 0,0 0 0,0 0 1,0 0-1,0 0 0,0 0 0,0 0 0,0 0 0,0 0 0,0 1 0,0-1 1,0 0-1,1 0 0,-1 0 0,0 0 0,0 0 0,0 0 0,0 0 0,0 0 1,0 0-1,59-53-1084,-16 15-4690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141 270 6816,'5'0'-9,"-5"0"13,0 0 0,0 0 0,0 0 0,-1 0 0,1 0 1,0 0-1,0 0 0,0 0 0,0 0 0,0 0 0,0 0 0,0-1 0,0 1 0,0 0 0,0 0 0,0 0 1,0 0-1,0 0 0,0 0 0,0 0 0,0 0 0,0 0 0,0 0 0,1 0 0,-1 0 0,0 0 0,0 0 1,0 0-1,0 0 0,0-1 0,0 1 0,0 0 0,0 0 0,0 0 0,0 0 0,0 0 0,0 0 0,0 0 1,0 0-1,0 0 0,0 0 0,0 0 0,0 0 0,0 0 0,1 0 0,-1 0 0,0 0 0,0 0 0,0 0 1,0 0-1,0 0 0,0 0 0,-4-3 82,-1 0 0,0 0 1,0 0-1,0 1 0,0 0 0,0 0 1,0 0-1,-1 1 0,1 0 1,0 0-1,-1 0 0,1 0 0,-11 1 1,12 1-60,1 1 0,0-1 0,-1 0 0,1 1 0,0 0 0,0 0 0,0 0 0,0 0 0,0 0 1,1 0-1,-1 1 0,1 0 0,-1-1 0,1 1 0,0 0 0,0 0 0,0 0 0,1 0 0,-1 1 0,1-1 0,-1 0 0,0 5 1,0 0 11,0 0 0,1 1 0,0-1 0,0 0 0,1 1 0,0-1 1,3 17-1,-3-23-23,0 1 0,1-1 0,-1 1 0,1-1 1,0 0-1,0 1 0,-1-1 0,2 0 0,-1 0 0,0 1 0,0-1 1,4 3-1,1 4 14,0 1-11,-4-7-4,0 1 0,0-1-1,0 0 1,1 0 0,-1 0 0,1 0-1,4 3 1,2 2 49,0 0-1,16 10 1,-21-15-34,0-1-1,0 0 1,0 0-1,0 0 1,1 0-1,-1-1 1,1 1-1,-1-1 1,1 0-1,7 0 1,-10-1-9,0 0 0,-1 0 0,1 0 0,0-1 0,0 1 0,-1-1 0,1 1 0,0-1 0,-1 1 0,1-1 0,0 0-1,-1 0 1,1 0 0,-1 0 0,3-2 0,2-1 24,4-2-11,-7 5-13,0-1 0,0 0 0,0 0 0,0 0-1,-1-1 1,1 1 0,-1-1 0,1 1 0,-1-1 0,4-6 0,9-13 111,21-44 0,-29 45 36,6-39 121,9-113 1,-22 167-258,0-1-1,-1 0 1,1 0 0,-1 1 0,0-1 0,-4-10 0,2 8-13,2 5-8,0 1 0,-1 0 0,0-1 0,1 1 0,-1 0 0,-1 0-1,1 0 1,0 0 0,0 1 0,-1-1 0,0 1 0,0-1 0,1 1 0,-1 0-1,0 0 1,-1 0 0,1 0 0,0 1 0,0-1 0,-1 1 0,1 0-1,-1 0 1,1 0 0,-1 1 0,-4-1 0,7 0-10,0 1 0,0 0 0,-1 0 0,1 0 0,0 0 0,-1 0 0,1 0 0,0 0 0,-1 0 0,1 0 0,0 1 0,0-1 0,-1 0 0,1 1 0,0-1 0,-2 2 0,-2 0 2,-18 13 0,-30 31-1457,24-18-5812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7000,'-17'101'400,"9"-60"-37,1 1 0,-2 74 0,11-87-257,0 2 104,-2 0 0,-5 45 0,5-74-262,0 1-72,-1 0 0,1 0-1,0 1 1,0-1 0,0 0 0,2 6 0,-1 0-5356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11568,'0'3'20,"12"17"80,12 8 4,-16-20-76,-1 0-1,0 1 0,-1-1 1,0 1-1,0 0 0,7 19 1,8 52 78,-15-55-76,-4-19-24,0-1 0,0 0 0,0 0 0,1 0-1,-1 0 1,1 0 0,0-1 0,1 1 0,-1-1 0,1 0 0,0 0 0,0 0 0,0 0 0,1-1 0,-1 1 0,1-1 0,0-1 0,0 1 0,0-1 0,6 3 0,15-1-2,9-11 1,11-7-3,-22 2-48,-1 0 0,0-2 1,-1 0-1,35-31 1,-12 6-1397,0-2-5664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1163 6280,'-31'-94'17,"-51"-126"108,48 134-66,27 66-34,-3-9 1,-21-40-1,22 52-21,9 16-4,0 1 0,0-1 1,-1 1-1,1 0 0,0-1 0,0 1 0,0-1 1,0 1-1,0-1 0,0 1 0,0-1 0,0 1 0,0 0 1,0-1-1,0 1 0,0-1 0,0 1 0,1-1 0,-1 1 1,0 0-1,0-1 0,0 1 0,1-1 0,-1 1 0,0 0 1,0-1-1,1 1 0,-1 0 0,0-1 0,1 1 0,1-2 1,0 1-1,1 0 0,-1 0 0,0 0 0,1 0 0,-1 0 0,1 0 1,-1 1-1,5-1 0,48-2 0,16-2 0,7-8 0,14-12 0,13-14 1,2-11 4,-8-6-2,-98 56-3,25-16 6,-1-1-1,-1-1 0,0-2 1,-2 0-1,22-24 0,-33 33 13,2-3 5,0-1-1,-1 0 0,-1 0 1,0-1-1,10-20 0,-11 17 172,-1-2-1,-1 0 1,11-41 0,-19 60-165,-1 1 0,1-1 0,0 1 0,-1-1 0,1 1 0,-1-1 0,0 1 0,1-1 0,-1 1 0,0 0 0,0-1 0,0 1 0,0 0 0,0 0 0,0-1 0,0 1 0,-1 0 0,1 0 0,0 0 0,-1 1 0,1-1 0,0 0 0,-1 0 0,-1 0 0,2 0 16,1 1-35,0 0-1,-1 0 0,1 0 0,0 0 0,0-1 0,-1 1 1,1 0-1,0 0 0,0 0 0,-1 0 0,1 0 0,0 0 1,-1 0-1,1 0 0,0 0 0,0 0 0,-1 0 0,1 0 1,0 0-1,0 0 0,-1 0 0,1 0 0,0 0 0,-1 0 1,1 0-1,0 0 0,0 0 0,-1 0 0,1 1 0,0-1 1,-1 0-1,-5 4 41,-1 0 1,1 1 0,0 0-1,0 0 1,0 0 0,0 0-1,-7 11 1,1 4 216,-3 19-91,-11 49 1,21-58-9,-10 141 52,14-136-153,0 2-28,0 24-17,3-1-1,10 69 1,-2-84-24,-10-42-7,1-4 6,0 0 1,0-1-1,-1 1 1,1 0-1,-1 0 1,1-1-1,-1 1 0,1 0 1,-1 0-1,0-1 1,1-2-1,0-2-1,7-46-13,-3 19 10,20-94-3,-17 103 10,-8 22 0,1 1 0,0 0 0,0-1 0,-1 1 0,1 0 0,0 0 0,0 0 0,0 0 0,0 0 0,1 0 0,1-2 0,-1 2 0,0 0 0,-1 1 0,1-1 0,0 1 0,0-1 0,-1 1 0,1 0 0,0-1 0,0 1 0,0 0 0,3 1 0,-1-1 0,1 1 0,-1-1 0,0 1 0,0 1 0,0-1 0,0 0 0,7 4 0,-6-2 0,0 1 0,0 0 0,0-1 0,0 1 0,-1 1 0,1-1 0,6 10 0,0 3 0,1 0 0,10 25 0,18 51 0,-8 5 0,-11 11 0,-10 12 0,-10-3 0,-9-16 0,-3-24 0,4-28 0,4-27-1184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172 237 5472,'1'-1'17,"4"-5"19,-4 4 56,-4 0 21,3 2-107,-1-1 1,1 1-1,0-1 0,-1 1 1,1 0-1,0-1 1,-1 1-1,1 0 1,-1 0-1,1-1 1,-1 1-1,1 0 1,0 0-1,-1 0 0,1-1 1,-1 1-1,1 0 1,-1 0-1,1 0 1,-2 0-1,-8 3 77,0 0 0,1 1 0,-1 0 0,1 0 0,0 1 0,0 1 0,0-1 0,0 1-1,1 1 1,-12 11 0,15-13-29,0 0 0,0 1-1,0 0 1,1 0 0,0 0-1,0 0 1,1 1 0,0-1-1,0 1 1,0 0 0,1 0-1,0 0 1,0 0-1,0 0 1,0 12 0,3-17-24,-1 1 1,1-1 0,0 1 0,-1-1-1,1 1 1,0-1 0,1 0 0,-1 1-1,0-1 1,1 0 0,-1 0 0,1 0-1,0 0 1,0 0 0,-1 0-1,1 0 1,0-1 0,1 1 0,-1-1-1,3 2 1,6 3 57,-1-1 0,1-1 0,0 1 0,1-2 0,-1 0-1,0 0 1,1-1 0,0 0 0,-1-1 0,1-1 0,0 0 0,0 0 0,17-3 0,-17 1 62,-4 2-90,-1-1 1,1 0-1,0 0 0,0-1 0,0 0 0,-1-1 0,0 0 0,1 0 1,9-6-1,-9 3 31,0 0 0,0-1-1,0 0 1,-1-1 0,0 0 0,-1 0 0,0 0 0,0-1 0,-1 0 0,6-12 0,3-20-1,-11 22 85,-4-3-90,-1-1-1,-1 1 1,0-1 0,-2 1-1,-13-39 1,12 46-64,5 11-6,-1 0-1,0-1 1,0 1 0,-1 0 0,1 0-1,-1 0 1,-4-6 0,-32-38 97,28 34-122,9 11-36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6816,'24'12'107,"-2"1"0,1 1-1,27 23 1,-30-22 65,43 26-1,-51-36-69,0 0-1,0 0 0,0-1 0,17 3 0,29 8 431,-56-10-419,-2-1-101,0 0 0,0 0 0,-1 0 0,0 0 0,0 0 0,0 0 0,0 0 0,0 0 0,-1-1 0,0 1 0,0-1 0,0 1 0,0-1 0,0 1 0,-5 3 0,-7 10 30,-22 21-1,29-31-44,-5 5 37,0-1 1,-17 12-1,-8 6-1,-1 5 2,37-33-33,0 0 1,0 0-1,1 1 0,-1-1 1,0 0-1,0 1 1,1-1-1,-1 0 0,1 1 1,-1-1-1,1 1 1,0-1-1,-1 1 1,1-1-1,0 1 0,0 0 1,0-1-1,0 1 1,0-1-1,1 1 1,-1-1-1,0 1 0,1-1 1,-1 1-1,1-1 1,0 0-1,-1 1 0,1-1 1,0 1-1,0-1 1,0 0-1,0 0 1,0 0-1,2 3 0,2 2 2,1 0 0,0-1 0,1 0-1,7 6 1,-12-10-5,7 5 6,0-1-1,0 0 0,1 0 0,0-1 1,0 0-1,0-1 0,0 0 1,18 3-1,-15-4 0,7 3-65,1-2-1,-1 0 1,26 0-1,-23-2-727,25 0-4677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8880,'17'26'-146,"-1"1"0,-1 1 0,-2 0 0,13 40 0,-22-56 146,0 0-1,-2 0 0,1 0 1,-2 1-1,1-1 0,-2 1 1,0 14-1,0-14 1,-1 26 8,-11 68 0,7-76-1,0 15 42,-14 153 55,16-155-28,2 0-1,7 59 1,-6-102-71,0 0 0,1 0 0,-1 0-1,0 0 1,1 0 0,-1 0 0,1 0 0,-1 0 0,1 0 0,0 0 0,-1 0 0,1 0 0,0 0 0,0-1 0,0 1 0,0 0 0,-1 0 0,1-1-1,0 1 1,0-1 0,0 1 0,0-1 0,0 1 0,1-1 0,-1 0 0,0 1 0,0-1 0,0 0 0,0 0 0,0 0 0,0 0 0,0 0 0,1 0-1,-1 0 1,0 0 0,0 0 0,0-1 0,0 1 0,2-1 0,19-11-211,0 0 0,32-25 0,-45 31-135,63-45-4765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5296,'-47'28'81,"37"-23"-57,-110 61 112,71-28-89,33-25-23,-1 2 30,0 0 0,0 1-1,2 1 1,0 0 0,-17 26-1,29-37 106,0 2 41,3-8-181,0 0 0,0 1 0,0-1 0,0 1 0,0-1 0,1 1 0,-1-1 0,0 0 0,0 1 0,0-1 0,1 0 0,-1 1 0,0-1 0,1 0 0,-1 1 0,0-1 0,1 0 1,-1 0-1,0 1 0,1-1 0,-1 0 0,0 0 0,1 1 0,-1-1 0,1 0 0,-1 0 0,1 0 0,-1 0 0,1 0 0,12 4 100,-13-4-78,7 1 102,-1-1 0,0 0-1,0 0 1,1-1 0,-1 0 0,0 0 0,0 0 0,0 0 0,0-1 0,7-3 0,-5 3 151,-5 2-177,1-1 1,-1 0-1,1 0 1,-1-1-1,1 1 1,-1-1 0,0 0-1,1 0 1,-1 0-1,0 0 1,0 0-1,0-1 1,-1 1-1,5-6 1,-6 7-71,1-1 0,-1 1-1,0-1 1,0 1 0,0-1 0,0 1 0,0-1 0,-1 0-1,1 1 1,0-1 0,-1 0 0,1 0 0,-1 1 0,0-1-1,1 0 1,-1 0 0,0 0 0,0 1 0,0-1 0,-1 0-1,1-2 1,-2-3 109,0 0 0,0 1 0,-1-1-1,-4-7 1,1 2-174,6 10-7,-1 1 0,1-1 0,-1 0 0,1 0 0,0 1 0,-1-1 0,1 0 0,0 0 0,0 0 0,0 1 0,0-1 0,1 0 0,-1 0 0,0 1 0,1-1 0,-1 0 0,1 0 0,1-2 0,0-1-822,5-17-6639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8160,'-1'2'1,"1"-1"2,0 0-1,0 0 1,0 0-1,-1 0 1,1 0-1,0-1 1,-1 1-1,1 0 1,-1 0-1,1 0 1,-1 0-1,1-1 0,-1 1 1,0 0-1,1 0 1,-1-1-1,0 1 1,1 0-1,-1-1 1,0 1-1,-1 0 1,2-1-3,-1 0 0,0 0 0,1 0 1,-1 0-1,0 1 0,1-1 0,-1 0 1,0 0-1,1 1 0,-1-1 0,1 0 0,-1 1 1,1-1-1,-1 0 0,1 1 0,-1-1 0,1 1 1,-1-1-1,1 1 0,-1-1 0,1 1 1,0 0-1,-1-1 0,1 1 0,0-1 0,0 1 1,-1 0-1,1-1 0,0 1 0,0-1 1,0 1-1,0 0 0,0-1 0,0 1 0,0 1 1,0-1-1,-1-1 0,1 1 0,0 0 0,-1 0 0,1-1 0,0 1 1,-1 0-1,1 0 0,0-1 0,0 1 0,0 0 0,0 0 0,0 0 1,0 0-1,0-1 0,0 1 0,0 0 0,0 0 0,0 0 1,0-1-1,1 1 0,-1 0 0,0 0 0,0-1 0,1 1 0,-1 0 1,1 0-1,-1-1 0,1 1 0,-1 0 0,1-1 0,-1 1 0,1-1 1,-1 1-1,1-1 0,0 1 0,-1-1 0,2 1 0,3 3 3,19 13 34,1 0 0,1-1 0,1-2 0,55 22 0,-52-24-54,164 69 785,-192-79-733,1 0 1,0 0-1,-1 0 0,1 0 1,-1 0-1,0 0 1,0 0-1,0 1 0,0-1 1,0 1-1,0 0 1,-1 0-1,1-1 0,1 5 1,-1-3 9,-2-2-21,1-1 0,-1 0 0,0 1 0,1-1 0,-1 0 0,0 1 1,0-1-1,0 1 0,0-1 0,0 1 0,0-1 0,0 0 0,-1 1 0,1-1 1,0 0-1,-1 1 0,1-1 0,-1 0 0,0 1 0,0 0 0,-14 18 8,14-19-6,0 1-11,0-1-1,0 1 1,-1-1 0,1 0 0,-1 0 0,1 1-1,-1-1 1,1 0 0,-1 0 0,1 0 0,-1-1 0,0 1-1,0 0 1,1-1 0,-1 1 0,-2 0 0,-4 1 19,-18 5 246,-54 7 1,70-13-192,8-1-29,24 2 18,41 7 0,-44-6-66,17 2 31,54 16 0,-65-14-33,-20-6-1,1 1 0,0-1 1,0 1-1,-1 0 1,1 0-1,-1 1 0,10 5 1,0 2 1,26 15 5,-28-14 19,-2 4-17,-1 0 0,12 24 1,-18-23 21,-2 7-22,-2 0 1,-2 25 0,-3-30 21,-5-2-26,0-1 0,-1 0 0,-21 22 0,11-22 27,-128 51 22,113-56-22,-158 32 22,158-37-23,-6-4-742,-79-6 0,42-5-6558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0 3232,'0'0'49,"-5"4"-3,-2 2 48,-1 0 0,0 0 1,0-1-1,-1 0 0,1-1 1,-1 0-1,-11 4 0,-129 30 864,138-35-824,0 0 1,0 2 0,-14 6 0,22-9-100,0-1 1,0 1-1,1 0 1,-1 0-1,0 1 0,1-1 1,-1 0-1,1 1 1,0-1-1,0 1 1,0 0-1,-3 4 0,5-5-12,-1-1 0,1 0 0,0 0 0,-1 1 0,1-1-1,0 0 1,0 1 0,0-1 0,0 0 0,0 1-1,1-1 1,-1 0 0,0 0 0,0 1 0,1-1-1,-1 0 1,1 2 0,1 3 33,0 3-14,10 25 259,61 105 523,-50-104-754,-10-18 267,0 1 0,-2 0 0,-1 1 0,0 1 0,7 20 0,-16-38-299,-1 0 0,1 0 0,-1 0 0,1 0 0,-1 1-1,0-1 1,0 0 0,0 0 0,-1 0 0,1 0 0,0 1 0,-1-1 0,1 0 0,-1 0 0,-1 2 0,2-3-73,-1 0 1,0-1-1,1 1 1,-1 0-1,0-1 0,1 1 1,-1-1-1,0 1 0,0-1 1,0 1-1,1-1 0,-1 0 1,0 1-1,0-1 0,0 0 1,0 0-1,0 1 0,0-1 1,1 0-1,-1 0 0,0 0 1,0 0-1,0 0 1,0-1-1,0 1 0,0 0 1,0 0-1,0 0 0,1-1 1,-1 1-1,0 0 0,-1-2 1,-15-5-6106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7984,'13'2'3,"0"1"0,-1 1 0,1 0 0,-1 1 0,16 8 0,-24-12 1,0 1-1,0-1 1,0 0-1,0-1 1,0 1-1,0-1 1,0 1-1,0-1 1,6-1-1,-2 1 18,5 1 155,-1-1-1,1 0 1,16-3-1,-15 1-13,-10 1-115,-1 0-1,1-1 1,-1 1-1,1-1 1,-1 0-1,0 0 1,1 0-1,-1-1 1,0 1-1,-1-1 1,6-5-1,-5 5 8,17-16 292,-1-1 0,-1-1-1,18-24 1,-4 3-26,-19 23-4,1 2-68,-8 13-106,0 0-1,0 1 1,1 0-1,9-3 1,-14 5-115,1 5-37,0 0 1,0 0 0,-1 0-1,1 0 1,-1 1-1,0-1 1,3 8 0,-4-9-20,2 4-62,-1-3-74,3 2-35,-3-5-63,-1 0-321,6 4-944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3504,'2'-39'165,"-1"37"-18,-1 2-125,0-1-1,0 1 1,0-1-1,0 1 1,0 0 0,0-1-1,0 1 1,0-1-1,0 1 1,0-1 0,0 1-1,0 0 1,1-1 0,-1 1-1,0-1 1,0 1-1,0 0 1,1-1 0,-1 1-1,0 0 1,0-1 0,1 0-1,108 42 1503,-105-39-1461,-1 1 0,1-1-1,0 1 1,-1 0 0,1 0-1,-1 0 1,0 0 0,0 0-1,0 1 1,-1-1 0,1 1-1,-1 0 1,0 0 0,3 7-1,-2-5 13,-1-2-21,0 0 1,0 1-1,0-1 0,-1 1 1,1 0-1,-1-1 1,0 1-1,-1 0 1,1 0-1,-1 0 0,0 0 1,0 0-1,-1-1 1,0 1-1,-1 7 0,2-10-27,-5 11 241,-10 8-1,-23 25 0,4-4 54,25-30-283,-17 28 173,23-35-181,-5 8 47,1 0 0,0 0 0,1 1 0,0 0 0,-4 19 0,10-28-49,0 0-1,0 0 1,0 0-1,1 0 1,0 0 0,0 0-1,0 0 1,1 0-1,0-1 1,0 1 0,0 0-1,0-1 1,1 0-1,-1 1 1,1-1-1,6 7 1,-2-4 13,0 0-1,1 0 1,-1-1 0,1 0-1,1-1 1,16 10-1,-8-10 34,34 3-1,-40-7-70,0-1 0,0 0 1,0-1-1,14-3 0,-5-1-157,-1-1 0,0-2 1,0 0-1,-1-1 0,0 0 0,0-2 0,19-14 0,50-34-6032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6368,'0'0'0,"-9"6"0,-18 5 0,-8 5-40,2 9 40,-1-1-4272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2696,'2'0'8,"5"0"9,-4-1 39,3-2 62,-2 1 187,4-3 75,4-5 370,-9 8-447,1-1 0,-1 1 0,1 0 0,0 0 0,0 0 0,0 0 0,0 1 0,0-1 1,0 1-1,8-1 0,-11 1 249,-1-4-499,-1 0 1,0 1-1,-1-1 1,1 0-1,-1 0 1,0 1-1,0-1 1,-4-6-1,-6-15 78,5 3 44,1 0 0,-3-29 0,5 28 97,4 22-144,0-4-27,0 3 11,0 5 667,2 221 104,1-135-663,3 25 145,-3-94-645,0 0-1,1 0 1,1 0-1,14 33 0,3-3-6985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60 6368,'0'0'0,"0"-14"32,-4 2 8,-11-5-40,1 1-4352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7 134 9776,'-1'-2'4,"0"0"0,0 0 0,0 0 0,0-1 0,1 1 0,-1 0 1,1 0-1,0-1 0,-1 1 0,1-1 0,0 1 0,1 0 0,-1-1 0,0 1 1,1 0-1,-1-1 0,1 1 0,0 0 0,-1 0 0,1-1 0,0 1 0,0 0 0,1 0 1,-1 0-1,0 0 0,1 0 0,-1 1 0,1-1 0,0 0 0,-1 1 0,1-1 1,4-1-1,2-4 13,1 1 0,1 0 0,-1 1 0,1 0 0,0 1 1,16-5-1,-12 4-55,-1 1 0,1 1 0,0 0 0,0 1 0,0 0 0,0 1 0,1 1 0,-1 0 0,0 1 0,0 0 0,21 6 0,-12-3-169,-20 0 146,9 16 43,-9-10-8,-3-1 21,-2 0 1,1 0-1,-1 0 0,0 0 1,-1 0-1,0 0 1,0 0-1,-1-1 1,0 0-1,-1 0 1,-9 14-1,-18 21 4,1-1 1,7-2 1,-2 9 9,24-44-6,0-1-1,0 1 1,1 0 0,-1 0-1,1-1 1,1 1 0,-1 0-1,0 8 1,3-4 12,0-1 1,0 0-1,1 1 1,0-1-1,8 15 1,-8-15-18,4 8 10,16 27 80,-23-42-89,22 35 139,21 50 0,-37-73-125,-4-9-5,-1 0 1,1 0 0,-1 0 0,1 1-1,-1-1 1,0 9 0,4 40 59,-5-52-66,0 1-1,-1 0 1,1-1 0,-1 1-1,0-1 1,1 1 0,-1-1-1,0 0 1,0 1 0,0-1-1,0 0 1,0 1-1,0-1 1,-1 0 0,1 0-1,0 0 1,0 0 0,-1 0-1,1 0 1,-1-1 0,-1 2-1,1-1 1,1-1-2,0 1 0,0-1 1,0 0-1,0 1 0,0-1 0,0 0 0,0 0 0,0 0 0,0 0 0,0 0 0,0 0 0,-1 0 0,1 0 0,0 0 0,0-1 0,0 1 0,0 0 0,0-1 0,0 1 0,0-1 0,0 1 0,-1-2 0,-1 1 2,-24-18 0,12 7-11,2-1 1,-1-1-1,2 0 1,-1-1 0,2 0-1,-11-19 1,3-19-1157,3 0-4636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8072,'0'-7'12,"0"5"134,18-6 68,15-6 49,56-34 0,-78 41-232,146-98 264,-141 93-211,1 1 0,33-16 0,-2 1-1258,-8-1-4352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5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 4848,'-13'16'212,"29"-23"204,15-6-120,-17 8-261,35-8 190,-16 7 25,0 1 0,0 2 1,62 2-1,-85 2-221,-9-2 12,1 1 0,-1 0-1,1 0 1,-1 0 0,1 0 0,-1 0 0,1 0 0,-1 1 0,1-1-1,-1 1 1,0-1 0,1 1 0,-1-1 0,1 1 0,-1 0-1,0-1 1,0 1 0,1 0 0,-1 0 0,0 0 0,0 0-1,0 0 1,0 0 0,0 0 0,1 2 0,0 2-1,0-1 1,-1 0 0,1 1-1,-1-1 1,0 1-1,-1-1 1,1 1 0,-1 0-1,0-1 1,0 8-1,-1-3-7,1-5-13,-1-1 1,1 1 0,-1-1-1,0 1 1,0-1-1,0 1 1,0-1 0,-1 0-1,-2 5 1,-23 38 204,-12 24 93,38-66-294,-1-1 0,1 1 1,0 1-1,0-1 1,1 0-1,-1 0 0,1 0 1,0 0-1,0 0 1,0 6-1,1 6 53,2-15-38,1 1-36,0-1 0,-1 0 0,1 0-1,0-1 1,0 1 0,0-1 0,-1 0 0,1 0 0,0 0 0,0 0 0,0-1 0,0 0 0,-1 0 0,6-1 0,60-15-1143,6-2-4580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0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9056,'0'0'32,"0"0"-27,0 0 1,1 0-1,-1 0 1,0-1-1,0 1 1,1 0-1,-1 0 1,0 0-1,0 0 1,1 0-1,-1 0 1,0 0 0,1 0-1,-1 0 1,0 0-1,0 0 1,1 0-1,-1 0 1,0 0-1,1 0 1,-1 0-1,0 0 1,0 0-1,1 0 1,-1 0-1,0 1 1,0-1-1,1 0 1,-1 0-1,0 0 1,0 0-1,1 1 1,-1-1 0,0 0-1,3 8 59,0 0 0,0-1 0,1 1 0,0-1 0,0 0-1,1 0 1,7 9 0,-4-7-34,14 25 249,-8-16-202,-2 2 0,-1 0 0,12 25 0,-11-15 15,8 32 0,-19-58-78,0 0 0,0 0 1,0-1-1,-1 1 0,1 0 0,-1 0 1,0 0-1,0 0 0,-1 0 0,0 4 1,-1 7 8,-4 29 5,0-27 19,-6 7-26,-2 0 0,-1-1 1,0-1-1,-29 32 0,-13 3 1,42-37-15,0 0 1,1 1-1,1 1 1,0 0-1,-12 35 1,13-9 11,10-30 62,4-6-58,1-1 0,0 0 0,0 1 0,1-1 1,6 12-1,2-8 157,13 4-51,46 28 0,-69-46-109,0 0-1,0 0 1,0 0-1,0 0 1,0-1-1,0 1 1,0-1-1,1 1 1,-1-1-1,3 1 1,29 0-315,-1 0 0,1-2 0,58-10 0,25-7-6918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0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3704 1 14256,'-9'6'400,"-107"79"85,83-54-57,-67 82 4,-15 34-288,61-73 142,-105 154 1,-23 36-207,100-145 33,-365 538 34,355-520-92,-381 546 23,381-548-38,-335 536 14,351-536-26,-257 543 14,273-546-20,-224 481 12,233-504-14,-57 139 0,19-25-9,59-144 24,12-29-15,-97 281 64,36-80 34,48-143-54,31-108-62,0 1-1,0-1 0,0 0 0,0 1 1,0-1-1,0 1 0,0-1 0,0 0 0,-1 1 1,1-1-1,0 0 0,0 1 0,0-1 0,0 0 1,-1 1-1,1-1 0,0 0 0,0 1 1,-1-1-1,1 0 0,0 0 0,-1 1 0,1-1 1,0 0-1,0 0 0,-1 0 0,1 1 0,-1-1 1,1 0-1,0 0 0,-1 0 0,1 0 0,0 0 1,-1 0-1,1 0 0,-1 0 0,1 0 1,0 0-1,-1 0 0,1 0 0,0 0 0,-1 0 1,1 0-1,-1 0 0,1 0 0,0 0 0,-1-1 1,1 1-1,0 0 0,-1 0 0,1 0 1,0-1-1,0 1 0,-1 0 0,1 0 0,0-1 1,-1 1-1,1 0 0,0-1 0,0 1 0,0 0 1,-1-1-1,1 1 0,0 0 0,0-1 0,-16-37-2147,0-10-8627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0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12640,'3'-3'19,"0"0"1,0 1-1,0 0 0,0-1 1,0 1-1,1 0 1,-1 1-1,0-1 1,1 0-1,0 1 0,4-2 1,-1 7 67,3 9-54,0 0 1,-1 0-1,10 21 1,-17-30-19,10 23 213,51 145 72,-50-128-193,60 234 37,-56-211-63,100 316 35,-88-295-49,141 386 29,-131-376-16,171 399 30,-162-398-36,233 396 32,-219-395-12,273 398 43,-267-400-9,251 374 61,-258-382-34,240 338 72,-243-347-47,71 114 0,-18-9-122,-72-114 57,123 254 34,-136-273-114,67 143-1948,-54-116-7887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7176,'0'0'1889,"1"12"-1790,1 1-84,-1-7-4,0 0 0,0 0-1,0 0 1,-1 0 0,0 0 0,-1 0-1,0 8 1,-13 141 86,11-116-43,2 170 18,2-167-32,4 190 16,-4-182-16,4 201 14,-3-199-20,11 233 18,-9-223 8,16 270 29,-17-261-2,4 289 35,-7-287-27,0 301 46,-1-300-26,-5 284 48,4-293-62,0 5-33,-4 183 96,6-221-118,8 175 115,-4-157-126,-1-4 24,1 0-1,3 0 1,2 0-1,21 67 1,1-40 2,-30-71-58,0 0 1,0 0-1,0 0 1,0 0-1,0 0 1,1-1-1,-1 1 1,0 0-1,1-1 1,-1 1-1,1-1 1,0 0-1,-1 1 1,3 0-1,3 3 5,28 15 0,28 11-1377,-35-16-5511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0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2571 11208,'-2'115'-92,"-10"20"-115,2-54 219,-15 125 33,19-162 70,-28 304 629,29-253-629,5-56 186,10 171 116,-6-168-162,38 273 532,-26-217-698,-10-57 138,27 166 95,-27-166-67,22 307 642,-26-234-794,-2-67 144,0 182 91,0-184-123,0 198 82,-1-192-122,-19 341 369,11-269-490,6-73 66,-12 367 303,11-285-379,2-80 49,-23 349 225,21-285-284,3-70 48,10 287 159,-6-221-170,-3 155 94,0-175-108,-8 81 95,-20-18-73,23-118-76,-10 91-5,6-14-62,8-66-1,1-44 54,0 0 0,0 0 0,1 0 0,0 0 0,0-1-1,0 1 1,0 0 0,1-1 0,-1 1 0,1-1 0,0 1 0,2 2 0,-1-3-7,0 0 0,0 0 1,1-1-1,-1 1 0,0-1 0,1 0 0,0 0 0,0 0 1,0 0-1,-1-1 0,1 1 0,1-1 0,-1 0 1,0-1-1,0 1 0,0-1 0,0 1 0,6-1 0,7-2-17,0 1-1,-1-2 0,21-5 0,-12 2 3,-2 2 25,40-9-58,99-27 2,-158 39 60,272-62-98,-14 4 66,-202 45 16,279-49-5,-263 52 18,325-37-3,-322 41-2,301-20 1,-308 25 6,104-1 3,31 8 2,-19 6 0,-24 4 0,-14 4 0,-12 4 0,-15 3 0,-20 2 0,-18-5 0,-16-4 2,-50-15-1,2 2 6,0-1 1,40 3 0,-59-8 0,-1-2-5,1-1-1,-1 0 1,0 0 0,0 0 0,0 0-1,0 0 1,0 0 0,-1 0 0,1 0-1,-1 0 1,0 0 0,0 0 0,0 0-1,0 0 1,-1-6 0,-11-46 15,-41-131 20,30 104-34,2-19 1,2-23-4,2-18-1,2-14 0,3-166-1,14 256-6,13-297-5,-12 284-6,19-334-6,-17 330-8,32-318-11,-28 322-2,43-318-15,-41 315 8,46-333-15,-46 329 22,49-359-13,-48 357 20,41-331-12,-44 339 12,31-287-10,-33 298 16,22-273-6,-25 273 18,14-285-5,-16 286 18,-1 59 7,0-344-14,-5 206 12,-2-33 2,-4 8 0,-7 17 0,-6 11 0,-4 3 0,1 12 0,4 15 0,-1 1 0,-5-11 0,-20-124-6,0 7-18,34 154 8,5 25 3,2 7 1,-3 0 0,-25-80-1,16 60 4,17 72 4,-4-2 2,2 3-1,0-1 0,0 1 0,0 0 1,-1 0-1,1 1 0,0-1 0,-1 1 0,1 0 0,-1 0 0,1 0 0,-1 1 0,1-1 0,-1 1 1,0 0-1,1 1 0,-9 1 0,-9 2-11,1 1-1,-26 9 1,22-6 11,-58 16-21,-69 11 2,26-12-24,1 2-3,-89 14-2,165-30 0,-203 31-22,199-34-4,-245 18-30,233-20 16,-270 22-34,269-21 28,-253 19-34,256-21 40,-262 9-29,263-11 41,-262 7-104,85-1 88,192-5 56,-190 8-39,214-9 66,0 0 1,1-1 1,-1 0 0,-40-8-1,58 8 7,5 0 5,0 0 0,0 0 0,-1-1 0,1 1 0,0 0 0,0 0 0,-1 0 0,1 0-1,0 0 1,0 0 0,-1 0 0,1 1 0,0-1 0,0 0 0,-1 0 0,1 0 0,0 0 0,0 0 0,-1 0 0,1 0 0,0 0 0,0 1 0,0-1 0,-1 0 0,1 0 0,0 0 0,0 0 0,0 1 0,0-1 0,-1 0 0,13 13 1,-8-8 0,-3-4 0,0 0-1,0 0 1,0 0-1,1 0 1,-1 0-1,0-1 1,1 1-1,-1 0 1,0-1-1,1 1 0,-1-1 1,1 1-1,1 0 1,1 1 4,3 4-2,-3-3 2,-4-3-5,0 0 0,0 0 0,1 0 0,-1 0 0,0 1 0,0-1 0,1 0 0,-1 0 0,0 0 1,0 0-1,1 0 0,-1 0 0,0 0 0,1 0 0,-1 0 0,0 0 0,0 0 0,1 0 0,-1 0 0,0 0 0,1 0 0,-1 0 0,0 0 0,0 0 0,1 0 0,-1 0 0,0 0 0,0 0 0,1 0 0,-1-1 0,0 1 0,0 0 0,1 0 0,-1 0 0,0 0 0,0-1 0,0 1 0,1-1 1,0 0-2,0-1 1,0 1 0,0-1-1,0 1 1,0-1-1,0 0 1,0 0-1,-1 1 1,1-1-1,-1 0 1,1-4-1,3-8 0,30-80-1874,-13 39-7491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18 739 10400,'0'0'-175,"-11"-8"-729,11 14 905,0-4 13,-2 15 99,-1-12-18,2-1-157,3 33 762,-1-36-684,0-1-1,0 1 0,0 0 1,0-1-1,0 1 0,0-1 1,0 1-1,0-1 0,0 1 0,0-1 1,0 0-1,1 0 0,-1 1 1,0-1-1,0 0 0,2 0 1,-1 0 3,19 1 45,0-1 0,0-1 0,-1-1-1,42-9 1,-38 6-37,161-32 319,-131 25-304,-6 2 138,240-44 78,-222 43-44,308-56 86,-292 51-80,358-72 88,-349 71-88,357-56 82,-361 61-107,335-40 77,-339 43-105,305-26 69,-319 30-56,262-21 204,-98 3-64,-197 21-232,78-7 210,-99 3-214,-14 2 66,-12-1-9,-79-16 50,44 10-100,-66-26 0,57 8-80,23 8-974,-43-35-1,26 13-8702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114 368 9328,'-3'0'-8,"-11"9"17,12-8 212,0-1 5,-6 0 30,3 0-125,0-1 0,1 0 0,-1-1 1,1 1-1,0-1 0,-1 0 0,1 0 0,-5-3 1,-6-2 168,6 3-16,4 2 56,-4-1 24,7 2 407,5 0-419,1-1-306,1 1 1,-1-1-1,1 1 0,0 0 1,-1 0-1,9 0 1,32-3 260,105-13 18,4-6 67,-30 1-180,137-24 5,-203 36-82,273-46 53,-258 45-80,314-40 43,-308 42-70,308-22 36,-312 26-43,302-13 28,-303 16-29,-22 1-34,291-1 108,-296 3-100,206 6 98,-54 6 37,-35-1 78,-118-17 51,-45 5-160,0-7-124,-3-2-2,-11 0-17,5 4-7,5 3-1,0 0-1,0 0 1,0 1-1,0-1 0,-1 1 1,1 0-1,-1 0 1,1 0-1,-6 0 1,-19-4-714,0 2-1,-32 1 1,-10 2-9992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0 4312,'-1'2'0,"-1"-1"1,1 1 0,0-1-1,0 1 1,0-1-1,-1 1 1,1 0-1,1 0 1,-1 0 0,0 0-1,0-1 1,1 1-1,-1 0 1,1 0-1,-1 3 1,-4 22 70,-26 108 28,23-97 35,-43 189 73,38-175-7,-69 221 97,63-219-10,-76 205 402,79-215-463,-30 88 583,44-146-203,2-33-199,1-81-8,8-61 122,-7 153-473,2-7 160,18-168 80,-16 169-120,30-173 75,-26 173-63,-4 17-97,0-4-20,3 0 1,0 0 0,2 1-1,19-38 1,-15 40 45,24-32 1,-39 58-104,0-1 0,0 1 0,1-1 0,-1 1 0,0-1 0,1 1 0,-1 0 0,0-1 0,1 1 1,-1 0-1,0-1 0,1 1 0,-1 0 0,1 0 0,-1 0 0,1-1 0,-1 1 0,1 0 0,-1 0 0,0 0 0,1 0 1,0-1-1,4 1 11,0 0 0,0 1 1,0-1-1,0 1 0,0 0 1,0 0-1,-1 1 0,1-1 1,-1 1-1,7 3 0,-10-4-7,1-1-1,-1 1 1,0 0-1,0 0 1,0-1-1,0 1 0,0 0 1,0 0-1,0 0 1,0 0-1,1 2 1,14 19 29,-2 1 0,0 0 1,10 26-1,-12-17 69,41 142 45,-43-136-59,50 177 31,-46-171-57,-2-5-28,7 23 15,30 66 1,-43-115-35,-2 0-12,2-1 0,-1-1 0,2 1 1,-1-1-1,1 0 0,1 0 0,0-1 0,1 0 1,11 10-1,-15-15 1,7 6 1,0-1-1,1 0 1,0-1-1,0 0 1,1-1-1,21 9 1,-34-17-11,0 1 0,0-1 0,0 1 1,0-1-1,0 0 0,0 1 0,1-1 0,-1 0 0,0 0 0,0 0 0,0 0 1,0 0-1,0 0 0,0 0 0,0 0 0,0 0 0,0 0 0,2-1 1,-2 0-1,0 0 0,1-1 0,-1 1 0,0-1 0,1 1 0,-1-1 0,0 1 0,0-1 0,0 1 0,0-1 0,-1 0 0,1 0 0,1-3 0,14-50-1487,0-5-5946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4 584 11296,'0'0'-3,"-1"-1"0,1 0 0,0 0 0,-1 0 0,1 1 0,0-1 0,-1 0 0,1 0 1,0 0-1,0 0 0,0 0 0,-1 0 0,1 0 0,0 0 0,1 0 0,-1 1 0,0-1 0,0 0 1,0 0-1,0 0 0,1 0 0,-1 0 0,0 0 0,1 1 0,-1-1 0,1-1 0,28-34-17,-24 31 16,9-13 3,-10 15 1,20-7 0,-7 3 4,0 1 1,1 0-1,32-4 1,57-4 43,-21 12 6,295-5 214,-331 5-88,217-8 85,-210 8-18,261-2 98,-246 4-98,331-14 93,-314 9-119,385-26 88,-377 23-114,387-32 80,-391 32-95,349-31 66,-360 31-91,293-36 64,-306 35-79,266-37 53,-275 38-66,-1 1-50,155-23 126,-194 27-151,119-27 177,-56 9 195,-100 15-155,-29-4-116,-175-26-2048,147 21-8345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8 343 6456,'0'0'80,"-7"1"366,13 3-370,0 0 0,0 0 0,0-1 0,1 0 0,-1-1 0,1 0 0,11 3-1,-5-3 2,0-1 0,1 0 0,25-3 0,76-6 130,40-8 232,-110 10-157,123-19 153,-130 18-94,188-25 168,-175 25-35,230-24 179,-222 25-225,250-26 161,-244 26-234,300-28 129,-286 27-216,330-29 107,-329 30-134,291-15 107,-302 18-81,264-5 97,-270 8-143,223 8 90,-235-6-110,216 2 247,82-4 286,-248 0-191,-100 0-470,-3-2 1,-5-2-62,0 0 1,-1 0 0,-15-4-1,-31-8-8,-33-8 455,27 10-3040,-19-5-8032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4760,'18'-9'1532,"-17"8"-620,1 1-476,6 0-11,18 0 513,-1 1 0,29 5-1,-40-5-762,-1-1 0,1 0 0,20-3-1,-9 1-7,24-3 10,73-20-6,74-12 56,-161 32-201,13-2 101,217-26 58,-208 27-18,231-19 57,-229 21-103,258-16 63,-251 16-17,258-14 69,-263 16-55,233-4 80,-239 5-67,231-6 262,112-9 401,-195-5-57,-179 19-626,0-2-1,32-7 1,-46 8-150,24-12 125,-20 7-111,1 0-1,-1-1 0,0 0 1,-1-1-1,0-1 0,14-14 1,1-16-2131,-1-1-8427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11656,'7'5'5,"0"-1"0,0 1 1,0-1-1,1-1 0,-1 1 1,1-1-1,0 0 0,12 2 1,5 2 6,14 10 70,-26-10-25,0-1 0,0-1-1,22 6 1,142 15 283,-78-15-44,22-1-143,14-14 12,-59 1 56,114-9 39,-150 9-40,182-15 97,-174 15-49,203-24 119,-200 21-87,227-15 105,-220 18-178,230-17 89,-229 14-96,259-22 80,-251 21-121,252-27 67,-259 27-98,226-36 56,-234 34-98,-28 6-66,217-31 154,-211 31-168,214-25 254,-195 18-138,-47 9-96,-6-3 1,1-1-40,2 4-5,0-1 0,0 1 0,-1-1 0,1 1 0,0-1 0,-1 1 0,1 0 0,-1 0 0,0-1 0,1 1 0,-1 0 0,0 1 0,-2-2 0,-29-14 23,-21-2-20,-21-1 468,23 11-3133,-16-2-8280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504 192 1624,'-1'-5'129,"1"0"-89,0 2-16,0-1 0,-1 0 0,0 1 0,1-1-1,-1 1 1,-2-5 0,2 7 805,-1-1-242,-6-4 8,3 1-300,0 1 0,-1-2 0,2 1 0,-8-10 0,8 10-154,0 0 0,0 0 0,0 0 1,-1 1-1,-7-6 0,-22-13 504,32 21-390,1 1-222,1 0-1,-1 0 1,0-1 0,0 1-1,0 0 1,0 0-1,0 0 1,0 0 0,0 0-1,-2-1 1,0-1 208,3 3-230,-1 0 0,1 0 0,0 0 0,-1 0 0,1 0 0,0 0 0,-1 0 0,1-1 0,0 1 0,-1 0 0,1 0 0,0 0 0,-1 0 0,1 0 0,0-1 0,0 1 0,-1 0-1,1 0 1,0 0 0,0-1 0,-1 1 0,1 0 0,0-1 0,0 1 0,0 0 0,-1-1 0,1 1 6,-1-1-1,1 0 0,0 1 1,-1-1-1,1 1 1,-1-1-1,0 1 1,1-1-1,-1 1 1,1-1-1,-1 1 0,0 0 1,1-1-1,-1 1 1,0 0-1,1-1 1,-2 1-1,-14-4 169,3-1-13,-1 2 0,0 0 0,-25-2 0,34 5-133,0 1 0,0 0-1,0 0 1,0 1-1,0 0 1,0-1 0,0 2-1,1-1 1,-1 0 0,1 1-1,-5 3 1,2-1 1,-7 5 135,3 2-118,1 0 0,0 1 1,1 0-1,0 0 0,1 1 0,0 1 0,1-1 1,-7 21-1,9-19-36,3-11-10,0 0 1,1 0 0,0 1 0,0-1 0,0 1 0,0-1 0,1 11 0,5 68 84,0-70-55,2-4-26,0 1-1,1-2 1,14 15 0,-10-17 6,8-2-11,-1-2 0,1 0 0,0-1 0,0-1 0,26-2 0,7-6-6,-45 5-3,0 0 1,1-1-1,11-5 0,-13 4 0,0 0 0,0 0-1,11-10 1,-10 6 1,-1 0-1,1 0 1,-2-1-1,1 1 1,9-18-1,-15 23 1,1 0 1,0-1-1,-1 1 0,1 0 0,-1 0 0,0-1 0,0 1 0,-1-1 0,1 1 1,0-7-1,0-4 1,2 0 1,-2 6 8,0 0-1,0 0 1,-1-15 0,0 10-2,1-2 23,0 0-1,-3-19 1,2 31-13,0 1 1,-1-1-1,1 0 0,-1 1 0,1-1 1,-1 1-1,0-1 0,0 1 1,0-1-1,0 1 0,0-1 0,-1 1 1,1 0-1,-1 0 0,1 0 1,-1 0-1,0 0 0,0 0 0,0 0 1,0 0-1,-2-1 0,-2 4 115,-65 27 54,49-16-74,-111 87 32,106-74-126,-110 101-1428,69-61-5779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8160,'26'11'56,"-26"-11"-56,1 0 1,-1 0 1,1 0-1,-1 1 0,1-1 1,-1 0-1,1 1 0,-1-1 1,1 0-1,-1 1 0,1-1 0,-1 1 1,1-1-1,-1 0 0,0 1 1,1-1-1,-1 1 0,0 0 1,1-1-1,-1 1 0,0-1 0,0 1 1,1 0-1,-2 2 0,1-1 1,0 0-1,-1 0 0,0 1 0,1-1 1,-1 0-1,0 0 0,0 0 0,0 0 1,-1 0-1,1 0 0,0 0 0,-3 2 1,-19 29-9,22-31 18,-1 0 18,-3 5 23,4-5 195,1-1-26,0 6 34,0-4-195,0-1 1,1 1-1,-1-1 0,1 1 1,-1-1-1,1 0 1,0 1-1,1 1 0,5 19 309,-5-14-263,0 1 102,0 0 0,0 0 1,-1 0-1,-1 0 0,1 0 0,-2 1 0,-1 12 1,2-21-108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6816,'3'-1'65,"-1"0"-1,1 0 1,-1 0 0,1 0 0,-1 0 0,1 0 0,-1-1-1,0 1 1,0-1 0,0 1 0,0-1 0,3-3-1,30-32 399,-19 19-380,-6 9-56,1-1-1,1 2 1,0-1 0,0 1 0,0 1 0,1 1 0,27-11-1,-30 15-22,-4 1-2,-1 0-1,0 0 1,1 0-1,-1 1 1,8 1 0,3-1 3,0 0-1,27 6 1,-38-5-2,1 0-1,-1 0 0,0 1 0,0 0 0,0 0 1,0 0-1,0 1 0,-1-1 0,1 1 0,-1 0 0,1 0 1,-1 1-1,4 4 0,3 8 3,-10-6 9,-2-5-11,0 4 0,-1 1 1,0-1-1,-1 0 0,0 0 0,-1 0 0,0 0 0,0 0 1,-7 10-1,4-7 3,-4 7 1,0-1-1,-1 0 1,-1-1 0,-22 23 0,-8 3 11,-76 81 20,114-119-36,-24 34 5,24-33-4,3-4-3,1 0 1,-1 0-1,1 0 0,-1 0 1,1 0-1,0 1 1,0-1-1,0 0 0,-1 5 1,-1 5-1,8 3 0,-4-14 9,0 1 1,1 0 0,-1-1 0,1 1-1,-1-1 1,1 1 0,0-1-1,-1 0 1,1 1 0,0-1-1,0 0 1,0 0 0,0-1 0,0 1-1,0 0 1,0-1 0,0 1-1,1-1 1,-1 1 0,0-1 0,0 0-1,0 0 1,4 0 0,5-1-203,-1-1 0,1 1 1,15-6-1,-17 5-291,40-10-4502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8880,'2'0'-32,"4"0"4,-3 0 17,13-1 9,1 4 3,-9-2-1,25 8 1,22 0 38,-44-8-16,0 0-1,-1 1 1,1 1-1,-1-1 1,1 1-1,-1 1 0,0 0 1,11 7-1,-17-9 72,3 1 18,-7-3-103,0 1 1,0 0 0,0 0 0,0 0 0,0 0-1,0-1 1,0 1 0,0 0 0,0 0-1,0 0 1,0-1 0,-1 1 0,1 0 0,0 0-1,-1-1 1,1 1 0,0 0 0,-1 0-1,1-1 1,-1 2 0,-5 7 25,0 0 1,-1 0-1,0-1 1,0 0-1,-1 0 0,-12 10 1,-20 18 64,-113 106 116,141-130-197,4 2-14,7 1 0,7 4-3,10 5-2,14 1 0,-7-12-5,48 19 0,-30-14 0,-26-12 4,-10-4-2,1 0 0,-2 0 1,1 1-1,0-1 0,8 8 1,18 12-12,-2 3 12,-10-3 2,-10 0 0,-8-20 0,-1 0 0,0 0 0,0 0 0,0 0 0,0 1 0,-1-1 0,1 0 0,0 0 0,-2 3 0,-13 20 1,5-12 3,-2-1-1,0-1 1,0 0-1,-1-1 1,-27 18-1,2-12-1,24-12-65,0 0 1,-1-2-1,-27 2 1,24-3-863,-45 5-4948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7800,'-2'2'72,"-4"6"17,5-6 70,-2 38 833,6-24-900,-2 0 0,0 0 0,-1 0 0,0 0 0,-1 0 0,-1 0 0,-5 20 0,-28 154 317,32-177-358,0-7-16,2 0 0,-1 1 0,1-1 0,0 0 0,0 1 0,1 9 0,0-14-25,1 0 1,0 0-1,-1 0 0,1 0 0,0 0 1,1 0-1,-1 0 0,0-1 0,0 1 1,1 0-1,-1-1 0,1 1 0,-1-1 1,1 1-1,0-1 0,0 0 1,-1 0-1,1 0 0,0 0 0,0 0 1,0 0-1,0 0 0,0-1 0,0 1 1,4 0-1,1 0 8,0 0 0,0 0 0,0 0 0,0-1 0,0 0 0,10-2 0,-4 1-7,-8 0-1,0 0-1,0 0 1,0 0-1,1-1 1,-2 1-1,8-4 1,133-62 134,-133 61-142,7-4 14,1 2-1,27-9 1,-47 17-15,1 0-1,-1-1 1,1 1 0,0 0 0,-1 0-1,1 0 1,-1 0 0,1 0-1,-1 0 1,1 0 0,-1 1 0,1-1-1,-1 0 1,1 0 0,-1 0-1,1 0 1,-1 1 0,1-1 0,-1 0-1,1 0 1,-1 1 0,1-1-1,-1 0 1,1 2 0,0-1 1,0-1-2,0 1 0,-1-1 1,1 1-1,-1-1 0,1 1 0,-1 0 1,1-1-1,-1 1 0,0 0 0,1 0 0,-1-1 1,0 1-1,0 0 0,1 0 0,-1-1 1,0 1-1,0 1 0,0 3 1,1-1 0,-2 1 0,1-1 0,0 1-1,-3 6 1,-13 47 1,-7 14-2,-3 4 0,0 3 0,5 6 0,15-53-664,-4 64 1,7-46-5970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 5112,'-22'10'147,"0"2"0,1 1 0,1 0-1,-26 22 1,14-10-25,30-23-116,0 0 0,0 0 0,0 0 0,0 0-1,0 0 1,1 0 0,-1 1 0,1-1 0,-1 1 0,1-1 0,0 1 0,0 0 0,0-1 0,0 1 0,1 0 0,-1 0 0,1-1-1,-1 1 1,1 0 0,0 0 0,0 0 0,1 0 0,-1 0 0,2 4 0,0 4-1,1 0 0,1-1-1,0 1 1,6 11 0,-6-14 11,3 7 116,1-1 0,19 26 0,-22-34-24,-1 1 0,1-1 0,-1 1 0,0 0 0,0 0 0,-1 0 0,0 1 0,0-1 0,-1 1 0,2 8 0,-4-9-25,-1 1 0,1 0 1,-1-1-1,-1 1 0,1-1 0,-1 1 1,-1-1-1,1 0 0,-1 0 0,-6 10 1,0-6 197,-16 7-49,-1-1-1,-39 20 1,61-35-284,0 0 0,0 0 0,0 0 1,-1-1-1,1 1 0,-1-1 0,1 0 0,-1-1 1,1 1-1,-1-1 0,0 0 0,1 0 0,-1 0 1,1-1-1,-1 1 0,0-1 0,1 0 1,-5-2-1,-19-7-5668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5024,'17'17'6,"-15"-14"-3,1 0 1,-1-1-1,0 1 0,1-1 0,-1 0 0,1 0 0,0 0 1,0 0-1,0-1 0,4 3 0,19 7 14,-1-1 0,46 11 0,17-6 23,-58-12-33,86 10-1,127-4 4,-196-10 3,-31 1-3,64-4 42,86-16-1,10-16 236,-151 31-168,2 0 218,33-11-1,-58 16-95,1-6 60,-3 6-293,1-1 0,-1 1-1,0 0 1,1 0-1,-1-1 1,0 1 0,0 0-1,1 0 1,-1-1-1,0 1 1,0 0 0,0-1-1,0 1 1,1 0-1,-1-1 1,0 1 0,0 0-1,0-1 1,0 1-1,0 0 1,0-1 0,0 1-1,0 0 1,0-1-1,0 1 1,0-1 0,0 1-1,0 0 1,0-1-1,0 1 1,0 0 0,-1-1-1,-3-11 95,0 0-1,-1 1 1,0-1-1,-1 1 1,-1 0-1,1 1 1,-14-16 0,-14-22 358,26 36-424,-15-27 175,-39-106 301,61 140-489,0 0 0,0 1 0,0-1 0,1 0 0,0 0 1,0 0-1,1-9 0,-1 3-4,3 2 49,5-1-43,1 0-1,0 0 1,17-14 0,-9 14 36,6 3-39,-1 1 0,1 1 0,35-2 0,-28 8 26,131 34 23,-129-23-31,2 7-14,58 40 1,-89-57-23,-1 0 0,0 0-1,0 0 1,1 0 0,-1 0 0,3 6 0,18 28 14,23 50 1,-38-59 8,10 108 9,-17-129-31,-1 0 0,0 0 0,0 0 0,0 0 0,0 0 0,-1 0 0,-2 8 0,0 2 1,1-2-1,2-11-2,0 0-1,-1 0 1,1 0 0,-1 0 0,0 0-1,0 0 1,0 0 0,0 0 0,0 0-1,-1 0 1,-1 3 0,-24 35 35,25-37-3,-1-3 4,-7 5-25,8-4 58,2-4-37,1-3-27,-1 1 0,2 0 0,-1-1 1,0 1-1,1 0 0,0 0 0,0 0 0,0 0 0,0 0 0,5-6 0,4-7 0,-1-2-4,19-31 22,59-75 0,-67 100-11,99-92 9,-93 96-16,41-26 4,8 0-8,-6 14 1,-13 13-3,-48 18-2,0 0 0,-1 1 0,1 0 0,10 0 0,-9 2 0,-1 0 0,1 1 0,15 4 0,-4 1-1,0 1 1,-1 1 0,24 15-1,-25-9-4,72 85 1,-75-75-8,45 118 1,-54-123 8,10 37 0,-12-34 3,11 55-7,-14-63 5,1 0 0,1 0 1,0-1-1,1 0 0,10 21 0,-15-35 2,1 1 0,0-1-1,-1 1 1,1-1 0,0 1 0,0-1-1,-1 0 1,1 1 0,0-1-1,0 0 1,0 0 0,-1 0-1,1 0 1,0 1 0,0-1 0,0 0-1,-1 0 1,1-1 0,0 1-1,0 0 1,0 0 0,-1 0-1,2-1 1,12-4-2,-9 4 0,-1-1 0,1 1 0,-1-1 0,0 0 0,0-1 0,0 1 0,0-1 0,5-4 0,10-7 0,66-45-1235,7-7-4943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8696,'40'16'84,"0"-1"1,1-3 0,64 12-1,-86-20-56,36 5 366,34 2 15,-73-11-362,-2-3-269,-1-1-1,1 0 1,-1-1 0,21-11 0,14-10-5611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20 746 6192,'-15'26'82,"13"-23"-59,0 4 10,3-3 45,6 4 14,-5-6-67,0 0 1,0-1-1,1 1 0,-1-1 1,0 0-1,1 0 0,-1 0 1,1 0-1,0 0 0,-1 0 1,1-1-1,-1 1 0,1-1 1,0 0-1,4 0 1,36-2 133,-39 1-164,16-1 136,-1-1 1,0 0-1,34-12 1,-30 8 82,202-59 1002,-136 39-624,48-11-10,28-3 197,-86 24-339,-77 16-431,314-65 1125,-208 48-1021,-63 12 135,181-26 101,-181 26-115,199-28 83,-193 27-130,205-22 71,-205 23-84,213-31 60,-211 29-100,198-24 56,-204 27-36,183-25 63,-185 23-49,311-31 376,-241 25-344,137-21 512,-185 26 37,-65 8-386,1-4-278,11-16-407,-1-1 1,16-35-1,-22 42-827,20-41-9871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1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20 295 5560,'0'0'873,"4"0"-568,1 0-95,-1 1 0,0-1 0,1 1 0,-1 0 0,0 0 0,7 3 0,-9-3 270,0 1 0,0 0-490,0-2 106,-1 1 0,0 0 0,1 1 1,-1-1-1,0 0 0,0 0 0,0 0 0,0 1 0,0-1 0,0 1 1,0-1-1,-1 1 0,1-1 0,0 1 0,-1-1 0,1 1 0,-1-1 0,0 1 1,1 0-1,-1-1 0,0 3 0,2 14 178,0-1 1,-2 1-1,0-1 1,-2 19-1,-14 73 728,9-66-667,-22 101 355,27-127-665,-2 36 127,-12 151 196,10-132-264,0 102 81,6-110-115,10 97 48,-3-91-67,-6-67-29,2 23 15,2 0 0,1-1 0,14 41 1,-10-44-12,4 0-4,-10-18-4,0-1 1,0 0 0,0 0 0,1 0 0,-1 0 0,1-1 0,0 0 0,0 0 0,-1 0 0,1-1 0,1 1 0,-1-1 0,0 0 0,0-1 0,10 1 0,5 0-6,0-2 0,33-3 0,16-8-43,114-26-130,-113 21 33,128-13-276,-91 24 253,168-23-173,-191 20 310,-48 7-46,162 2-25,-157 0 32,165-10-24,-165 6 23,177-9-22,-171 10 62,186-16-10,-189 13 31,65-10 4,21-5 7,-2-1 1,-2-1 1,116-28 22,12-14 51,-159 40-20,113-48 202,-191 67-219,-10 5-22,-1-1 1,0-1 0,0 1 0,-1-1-1,1 0 1,0 0 0,-1 0-1,0-1 1,1 0 0,-2 0-1,1 0 1,5-6 0,4-8 39,-8 11-34,-1 0-1,1-1 1,-1 1-1,-1-1 1,1-1-1,3-10 1,-1 0 5,4-11 20,-1-1-1,7-42 0,-6 13-15,5-78 44,-7 79-51,1 15-6,16-73 10,-23 98-25,-1 9 2,0-1 0,-1 1 0,-1-17 1,-7-172 55,6 180-57,0 14 1,1 0-1,-1 0 1,0-1 0,0 1-1,0 0 1,-1 0-1,1 1 1,-4-7 0,1 2 4,0 0 1,0 0 0,-1 0 0,0 0 0,-1 1 0,0 0-1,0 0 1,-1 1 0,0 0 0,-8-7 0,-18-3 3,15 13 15,-106 1 9,94 1-15,7-3-320,1-1 0,-1 0 0,1-2 0,1-1 0,-29-15 1,-36-24-8822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10760,'-1'7'5,"-1"-5"22,-5-2 33,0 1 59,-1 1 1,1 0-1,0 0 1,0 0-1,0 1 1,0 0-1,-8 5 0,2-1-98,7-4 40,-1 0 0,1 1 0,0 0-1,0 0 1,1 0 0,-1 1 0,-7 8 0,7-6-22,0-1 4,0 1 0,1-1-1,0 1 1,0 0 0,1 1-1,0-1 1,0 1 0,-3 12-1,2-8-12,0 0 8,0 0 1,1 0 0,1 0-1,0 0 1,1 1 0,-2 22-1,3-24-20,0 6 18,0 1 0,1-1 1,1 0-1,4 27 1,-3-32-26,-1-7-2,-1 0-1,1-1 1,0 1 0,0 0 0,0-1-1,1 0 1,-1 1 0,1-1-1,4 7 1,1 1 4,-2 1-5,-3-10-5,-1 0 0,1 1 0,-1-1 0,1 0 0,0 0 0,0 0 0,1 0 0,-1-1 0,0 1 0,1-1 0,3 3 0,57 43 40,-49-42-22,7-3-4,38 2-1,-42-8-2,11-9-4,32-17 1,-44 17 16,1-7-14,-1-1 0,18-28 1,-25 28 26,-3-4-13,8-41 0,-15 50 8,-22-44 14,23 58-48,0 1-1,0 0 1,-1-1-1,1 1 1,0-1 0,0 1-1,-1 0 1,1-1-1,0 1 1,-1-1-1,1 1 1,0 0-1,-1 0 1,1-1 0,0 1-1,-1 0 1,1 0-1,-1-1 1,1 1-1,-1 0 1,1 0-1,-1 0 1,0-1 0,-33-7 12,27 8-13,-1 0 1,0 0-1,0 1 1,1 0-1,-13 3 1,1 2-3,0 2 0,1 1 1,0 0-1,0 1 1,-28 21-1,20-9-43,-122 104-1636,65-57-6479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5920,'0'0'320,"3"-2"-160,26-15 449,53-21-1,-46 21-451,-21 11 105,0-1-1,0 2 1,21-6-1,-25 8-172,-3 2 29,0-1-1,0 1 1,1 0 0,-1 0 0,0 1-1,1 0 1,14 3 0,-14-2-47,-5-1-21,0 1 0,1 0 1,-1 0-1,0 0 0,0 1 0,0-1 0,-1 1 0,1 0 0,0 0 0,-1 0 0,1 1 0,-1-1 0,0 1 0,6 5 0,-6-5-7,4 8 218,-2 2-167,0 1-1,-1 0 1,-1 0 0,0 1-1,1 14 1,3 71 170,-7-87-277,0 91 253,-2-25-141,9 37 32,-9-104-1581,0-3-5816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12280,'26'-17'-62,"1"2"0,44-19 0,-9 9 49,-32 13 17,-8 3 1,-1 0 0,0-1 0,37-25 0,68-62 30,11-15-369,-109 90-655,42-33-6284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480 632 10040,'0'0'-47,"0"0"41,0 0 1,0 0-1,0 1 1,0-1-1,1 0 0,-1 1 1,0-1-1,0 0 0,0 1 1,0-1-1,0 0 0,0 1 1,0-1-1,0 0 1,0 1-1,0-1 0,-1 0 1,1 1-1,0-1 0,0 0 1,0 1-1,0-1 1,0 0-1,-1 0 0,1 1 1,0-1-1,0 0 0,0 0 1,-1 1-1,1-1 1,0 0-1,0 0 0,-1 1 1,1-1-1,0 0 0,-21 1 84,0 1-1,0 0 0,1 2 0,-1 0 0,1 2 0,0 0 1,-30 14-1,-184 90 572,230-108-635,0 0 0,1 1-1,-1-1 1,1 1 0,0-1 0,0 1 0,0 0-1,0 0 1,0 1 0,0-1 0,1 1 0,0-1 0,-3 6-1,4-6-6,1-3-5,-1 0 1,1 1-1,0-1 0,0 1 0,-1-1 1,1 1-1,0-1 0,0 1 1,0-1-1,0 1 0,0-1 0,0 1 1,0-1-1,0 1 0,0-1 1,0 1-1,0-1 0,0 0 0,0 1 1,0 0-1,3 8 9,0-1 1,0 1-1,0-1 0,1 0 1,9 13-1,-1-8 16,-1-4-20,1 0 0,-1-1 0,1 0 0,1-1 0,-1-1 0,1 0 0,19 6 0,201 68 123,-197-66-106,-26-8-21,19 10 0,-28-15-6,1 0 1,-1 0-1,0 0 1,1 0-1,-1 0 1,0 1 0,0-1-1,1 0 1,-1 1-1,0-1 1,0 1-1,-1-1 1,1 1-1,0-1 1,0 1 0,-1 0-1,1 2 1,-1-2-3,0-1 1,0 1 0,0 0 0,-1 0 0,1-1-1,-1 1 1,1 0 0,-1 0 0,0-1 0,0 1-1,1-1 1,-1 1 0,0 0 0,-1-1 0,1 0-1,0 1 1,0-1 0,0 0 0,-3 2 0,-24 16-118,27-18 114,-1-1-1,1 1 1,-1-1 0,1 1-1,-1-1 1,0 1 0,1-1-1,-1 0 1,0 0 0,1 0-1,-1 0 1,0 0 0,1 0-1,-1 0 1,0-1 0,1 1-1,-1-1 1,-2 0 0,4 1 7,0 0 0,0 0 0,-1 0 0,1-1 0,0 1 0,0 0 0,0 0 0,0 0 0,-1 0 0,1 0 0,0-1 0,0 1 0,0 0 0,0 0 0,0 0 0,0-1 0,0 1 0,0 0 0,-1 0 0,1 0 0,0-1 0,0 1 0,0 0 0,0 0 0,0-1 1,0 1-1,0 0 0,0 0 0,0 0 0,0-1 0,0 1 0,1 0 0,-1 0 0,0 0 0,0-1 0,0 1 0,0 0 0,0 0 0,0-1 0,4-16-10,0 0 1,0 0-1,11-22 1,-13 33 8,0 1 0,0 1 0,0 0 0,0 0 0,0 0 0,5-6 0,59-82-6,53-42 7,156-170-7,-222 242-31,230-247-1300,-133 152-5147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158 993 7984,'0'0'320,"0"0"-298,1 0 1,-1 0 0,1-1-1,-1 1 1,0 0-1,1 0 1,-1 0 0,1 0-1,-1 0 1,0 0-1,1 0 1,-1 1 0,1-1-1,-1 0 1,0 0 0,1 0-1,-1 0 1,1 0-1,-1 1 1,0-1 0,1 0-1,-1 0 1,1 1-1,7 41 425,-7-33-380,0 0 1,1 0-1,0 0 0,0 0 1,5 9-1,-3-8 39,-1 0-1,1 0 1,-2 0 0,1 0-1,-2 1 1,1-1 0,-1 1 0,-1 0-1,0-1 1,0 1 0,-1 0-1,-1-1 1,0 1 0,-4 13-1,-10 34 62,-19 65 193,29-110-340,0 0-1,0-1 1,-10 14 0,-6 11 2,17-24-19,2-1 6,2-10-8,-6-1 0,-18 24 19,18-17-11,4-4 7,-3 2 9,2-3 13,-6 6 3,6-5 6,-1 3 2,4-4-34,-1 0 1,0 0-1,1 1 1,0-1-1,-1 0 1,1 0-1,1 1 1,-1-1-1,0 0 1,1 1-1,0-1 1,0 0-1,0 1 1,0-1-1,0 1 1,1-1-1,-1 0 1,1 1-1,0-1 1,2 5-1,-2-7-10,0 0-1,0 0 1,0 0-1,0-1 1,0 1-1,0 0 1,0-1-1,0 1 1,0-1-1,0 1 1,0-1-1,0 0 1,1 1 0,-1-1-1,0 0 1,0 0-1,0 0 1,1 0-1,-1 0 1,0 0-1,3-1 1,-2 1 10,40-4 59,56-13 0,-30 4-30,16 4-13,166-8 22,-143 19-34,87 4-1,-151-5-3,170 4 12,-169-3-6,194 11 12,-187-10-18,212 15 12,-210-15-7,219 13 6,-217-13-12,217 15 6,-220-14 0,203 20 6,-205-20-12,392 32 63,-408-32-57,-1-2 1,0-1-1,1-2 0,37-5 1,-66 5-16,3 0-1,109-14 70,-98 11-25,0 0 0,0-2-1,0 0 1,34-17 0,-43 16-17,-1 1-1,0-2 1,0 1-1,-1-1 1,0 0-1,0-1 1,-1 0-1,0 0 0,-1-1 1,0 1-1,-1-2 1,0 1-1,0 0 1,5-18-1,-7 18-3,-1-1 1,0 0-1,1-14 0,2-11 49,5-75 7,-9 7 36,-1 8-36,19-172 112,-9 172-174,-6 57 33,44-276 162,-41 282-206,-2 11 42,2-41 1,-4 26-15,4-31 264,-4-102 1,-3 164-279,-6-16 268,3 16-338,1 1 1,-1 0-1,0 0 1,0 1-1,0-1 1,-6-5-1,2 1-1365,-12-15-8496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9:2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41 7000,'0'0'2172,"-6"-1"-2023,-21-6-114,-14-2 377,1 0 0,-1 3 0,-71-2 0,46 11-88,54-2-288,0-1 92,-1 0 1,0 2 0,0 0-1,1 0 1,-1 1 0,1 1-1,-19 7 1,8 0 112,23-10-230,0-1 0,0 1 0,-1 0 0,1-1 0,0 1 0,0-1 0,0 1 0,-1-1 0,1 1 0,0 0-1,0-1 1,0 1 0,0-1 0,0 1 0,0 0 0,1-1 0,-1 1 0,0-1 0,0 1 0,0 0 0,1 0 0,-1 1 15,1 3-2,1 0 1,0 1-1,-1-1 0,2 0 1,-1-1-1,0 1 0,1 0 1,0-1-1,0 1 1,5 4-1,-1-1-6,-4-5-8,-1-1-1,0 1 0,1-1 0,0 0 0,-1 0 0,1 0 0,0 0 0,0 0 1,0-1-1,0 1 0,4 0 0,6 4 21,0 0 1,-1-1 0,2-1-1,-1 0 1,1-1-1,-1 0 1,1-1-1,0-1 1,-1 0-1,26-2 1,-28-1-12,7 0 2,-1-1 1,1 0-1,25-10 0,-41 12-13,-2 1 21,0 0-1,1 0 1,-1-1 0,0 1 0,0 0 0,1 0-1,-1 0 1,0-1 0,0 1 0,0 0 0,1 0-1,-1 0 1,0 0 0,1 0 0,-1 0 0,0-1-1,0 1 1,1 0 0,-1 0 0,0 0-1,1 0 1,-1 0 0,0 0 0,1 0 0,-1 0-1,0 0 1,0 0 0,1 0 0,-1 0 0,0 1-1,1-1 1,-1 0 0,0 0 0,0 0-1,1 0 1,-1 0 0,0 1 0,0-1 0,1 0-1,-1 0 1,0 0 0,0 1 0,0-1 0,1 0-1,-1 0 1,0 1 0,0-1 0,0 0-1,0 0 1,0 1 0,1-1 0,-1 0 0,0 1-1,7 23 153,-5-13-59,3 3-80,6 34 267,-3 10 80,1 97 0,-15-69-169,4-52-315,-5 168-1533,9-162-8792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0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2006 9504,'-2'5'23,"0"0"1,0 0-1,1 0 1,-1 1-1,1-1 1,1 0-1,-1 1 0,1-1 1,0 9-1,1-3 7,8 31 275,20 65 55,8 52 96,-25-99-345,31 134 10,-33-154-73,87 249 88,-87-266-130,-6-13 2,0 0 0,1-1 0,1 1 0,10 14 1,52 60 36,-53-73-18,-6-6-21,1-2-1,0 0 1,0 0 0,0-1 0,1 0 0,14 1 0,-24-3-2,1 0-1,-1 0 1,1 0-1,-1-1 1,0 1 0,1 0-1,-1 0 1,1-1-1,-1 1 1,0-1-1,1 0 1,1 0 0,117-68 64,-89 46-8,176-135 36,-156 115 25,92-86 4,12-30-49,-87 85 178,303-362 114,-293 342-48,316-394 121,-317 392-153,290-357 91,-301 370-239,76-99 0,-20 22-99,-82 105 27,39-68 4,-19 10-53,-42 76 2,14-33 4,-28 62-23,-1 0-1,0-1 0,0 1 1,3-17-1,-6 23 1,0 1 0,0-1-1,0 1 1,0-1 0,0 0 0,0 1 0,0-1-1,-1 1 1,1-1 0,-1 0 0,1 1 0,-1-1 0,1 1-1,-1 0 1,0-1 0,0 1 0,0-1 0,0 1 0,0 0-1,0 0 1,0 0 0,0-1 0,0 1 0,-3-1-1,0-1-200,-1 1-1,1 0 1,-1 1-1,0-1 1,0 1-1,-5-1 1,6 1-195,-48-10-8366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29 6728,'41'-10'-2,"-1"1"29,18-1 10,-54 10-3,-9 4-1,2 0-28,1-2-3,1-1 0,-1 1 0,1-1 0,-1 1-1,1-1 1,-1 0 0,0 0 0,0 0 0,1 0-1,-1 0 1,0 0 0,0 0 0,-4 1 0,-47 21 18,-32 17-15,-88 62 7,144-80 16,13-9-14,-4 4-3,0 1 1,1 1-1,1 1 0,-30 42 1,-18 52 36,65-113-42,0 0 1,1 1 0,-1-1-1,1 0 1,-1 1 0,1-1-1,-1 0 1,1 1 0,0-1-1,0 0 1,0 3 0,0 2 4,0 0 0,1 0 1,0 0-1,0 0 0,1 0 1,-1 0-1,1 0 0,1 0 1,5 9-1,3-4 76,1-5-59,1-1 0,0 0 0,0-1 0,0 0 0,0-1 0,1 0 1,0-1-1,-1 0 0,1-2 0,19 0 0,39-7 13,-39 1 73,145-53 54,-143 43-8,-28 12-127,19-10 36,-1-1 1,0-1-1,-1-1 0,0-1 1,23-25-1,-30 28 38,87-93 273,-17-1 256,-86 107-535,-4 18 40,-9 17-14,2-12-107,1 0-9,2-3 16,-11 36-1,-6 30 19,0 18-35,20-66-11,0-1 0,3 50 0,4-63-11,0-13 9,1 0 1,0 0-1,0-1 0,1 1 1,0-1-1,8 10 0,-13-17 1,1-1 0,-1 1 1,0-1-1,1 0 0,-1 1 0,1-1 0,-1 0 0,1 1 0,-1-1 0,1 0 0,-1 1 0,1-1 0,-1 0 0,1 0 0,-1 1 0,1-1 0,-1 0 0,1 0 0,0 0 0,-1 0 1,1 0-1,-1 0 0,2 0 0,13 0-11,-1-1 0,1-1 1,0 0-1,-1-1 0,15-4 1,-2-4-87,110-68-46,-111 58-14,8-16 48,41-59-1,-57 65-74,-6 10 99,70-149-210,-18 13-23,-63 154 281,-1 4 37,0 0-1,0 0 1,0 0-1,0-1 1,0 1-1,0 0 1,0 0-1,0 0 1,-1 0-1,1 0 1,0 0-1,0 0 1,-1-1-1,1 1 1,-1 0-1,0 1 1,0 0-1,-1 1 0,1 0 0,-1 0 0,1-1 0,0 1 0,0 0 1,-1 5-1,-29 118-25,-3 60-16,29-157 38,1 7-20,2 116-17,6-127-9,2-7-148,1-1 0,0 0-1,2 0 1,14 22 0,13 12-4520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0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3385 11656,'4'3'-231,"51"37"-12,-39-25 158,13 23 28,34 58-1,-43-56-27,30 79 4,8 44 65,36 186 17,-79-282 7,60 292 48,-66-312-33,29 135 42,-12-92-8,-26-90-55,0 0-1,0 0 1,0 1-1,0-1 1,0 0-1,0 1 1,0-1-1,0 0 1,1 1 0,-1-1-1,0 0 1,0 0-1,0 1 1,0-1-1,1 0 1,-1 0-1,0 1 1,0-1-1,1 0 1,-1 0-1,0 0 1,0 1-1,1-1 1,-1 0-1,0 0 1,1 0-1,-1 0 1,0 0-1,0 0 1,1 0-1,-1 1 1,0-1-1,1 0 1,-1 0-1,1 0 1,6 0 7,1-1 0,-1 1-1,1-1 1,-1 0 0,0-1 0,1 0 0,-1 0-1,13-6 1,-16 7-4,-2 0 2,1 0-1,-1 0 1,0 0 0,1-1-1,-1 1 1,0-1 0,0 1-1,0-1 1,3-2 0,154-157 93,-121 110 1,77-116 4,26-53-39,-73 108 155,129-229 4,19-49-111,-121 223 227,163-262 4,15-7-206,-160 267 209,-113 169-348,283-398 352,4 20-255,-176 239 37,154-176-1,-10 25-100,-160 186 1,372-363-1682,-226 236-6792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0:5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3225 582 1440,'-17'4'6,"10"-2"4,0-1 0,0 1 1,-1-1-1,-9 0 0,-105 4 88,75-4 173,19 0-68,0-1-1,-51-8 0,-199-43 1176,223 38-1018,-83-9 0,110 18-266,17 3-82,-213-18 539,205 19-520,12 0 1,0 1 0,0 0-1,0-1 1,0 2 0,0-1-1,-9 4 1,-142 55 747,157-60-764,1 1 0,-1-1 1,1 0-1,-1 0 0,1 0 1,-1 1-1,1-1 0,0 0 1,-1 1-1,1-1 0,-1 0 1,1 1-1,0-1 0,-1 1 1,1-1-1,0 0 0,-1 1 1,1-1-1,0 1 0,0-1 1,0 1-1,-1-1 1,1 1-1,0-1 0,0 1 1,0-1-1,0 1 0,0 0 1,0 0-5,1-1 1,-1 1-1,0-1 1,1 1 0,-1 0-1,0-1 1,1 1 0,-1-1-1,1 1 1,-1-1 0,1 1-1,-1-1 1,1 0-1,0 1 1,-1-1 0,1 0-1,-1 1 1,1-1 0,0 0-1,-1 0 1,1 1 0,0-1-1,0 0 1,88 18 261,-58-16-105,193-2 85,-165-3-19,312-39 91,-280 29-97,166-27 4,23-7-148,-162 27 104,474-77 79,-478 81-87,413-50 76,-431 56-55,391-26 271,-167 20-48,-299 15-338,136-4 349,-142 6-212,-39 1 87,2 0-220,-174 20 157,139-15-87,-293 49 57,267-42-89,-383 64 44,366-62-104,-423 71 27,417-70-55,-422 60 12,426-64-31,-373 49 14,388-51-14,-306 31 12,322-34-19,-264 22 3,275-25-9,-218 13 23,198-14-18,-1 0-9,-6 0 4,84-5-2,9-4-5,19-6-1,66-10 0,57-8 0,64-7 0,57-7 0,74-10 0,431-74-2,-622 102-4,611-90-5,-612 96-2,607-56-7,-609 63 0,560-31-8,-577 37 8,173-6 0,-22 4 12,-182 6-12,120-2 0,-28 1 12,-128 3-11,231 0-5,-228-2 23,-17 0 1,-42 1 0,10 0 0,-50-3 0,-38-3 1,31 4 6,-213-7 2,188 10-1,-297 6 9,275-3-3,-397 20 4,376-16-4,-462 47 4,450-39-4,-491 78 6,485-72 1,-492 87 15,494-87-9,-477 86 11,481-85-4,-469 82 8,471-81-27,-452 115 9,458-107-16,-406 118 8,421-123-9,-345 81 2,364-90-2,-281 61 9,260-59-10,7-3-3,27-5 2,27-4-3,19-5-4,40-9-2,3-2 2,72-14 2,56-12 0,59-15 0,60-15 0,66-18 1,56-4 4,39 6-2,12 7 2,-77 17-2,-223 37 4,570-76 2,-574 79-2,561-62 5,-568 63 8,489-65 9,-513 65-1,374-71 16,-401 70-17,-69 14-23,372-78 48,-144 21 4,-64 13 38,-178 47-92,0 0 1,-1 0-1,1 0 0,-1 0 0,1 0 0,-1 0 1,1-1-1,-1 1 0,1 0 0,-1 0 0,1-1 1,-1 1-1,0 0 0,1 0 0,-1-1 0,1 1 1,-1 0-1,0-1 0,1 1 0,-1-1 0,0 1 1,1 0-1,-1-1 0,0 1 0,0-1 0,1 1 1,-1-1-1,0 1 0,0-1 0,0 1 0,0-1 1,0 1-1,1-1 0,-1 1 0,0-1 0,0 1 1,0-1-1,0 0 0,-1 1 0,1-1 0,0 1 1,0-1-1,0 1 0,0-1 0,0 1 0,-1-1 1,1 1-1,0 0 0,-1-1 0,1 1 0,0-1 1,-1 1-1,1-1 0,0 1 0,-1 0 1,1-1-1,0 1 0,-1 0 0,1 0 0,-1-1 1,1 1-1,-1 0 0,-16-8 15,1 1 1,-1 1-1,-21-5 0,32 10-11,-27-6 55,-193-19 23,170 22-56,-273-2 12,252 7-32,-141 5 4,-95 10-9,-382 52-5,557-49-3,-588 84 2,582-86-2,144-17 5,-353 26-1,-61-13-1714,3-6-6858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3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314 623 4664,'0'0'697,"1"4"-338,3 12-194,-4-16-128,1 1-1,-1 0 1,1 0-1,-1 0 1,1-1-1,-1 1 1,1 0-1,0-1 1,-1 1-1,1 0 1,0-1-1,0 1 1,-1-1-1,1 1 1,0-1-1,0 0 1,0 1-1,0-1 1,0 0-1,0 0 1,-1 1-1,3-1 1,0 0 63,21 9 193,1-2 1,0-1-1,0-1 0,0-1 1,1-1-1,-1-1 0,1-1 1,30-4-1,14-1 2,77-7 2,113-18 463,100 11 111,-351 18-808,63 4 292,-69-3-300,-10 1-16,-1 2-34,-27 9 14,-15 0-6,-24 3-10,-13 1-3,-10-1 0,-8 1 0,-6 1 0,10-2 0,17 0 0,63-12 15,-10 3 81,-60 4 1,189-13 16,60-11-38,-38 1 45,-16 0-36,-72 9-44,8-1 131,58-13 0,-98 16-162,-1 1 0,1-1-1,-1 0 1,1 0 0,-1 0-1,1 0 1,-1 1 0,1-1 0,-1 0-1,0 1 1,1-1 0,-1 0-1,0 1 1,0-1 0,0 1 0,-1-1-1,-5-3 4,4 2-3,-1 1 0,1-1 0,-1 1 0,0 0 0,0 0 0,0 0 1,1 0-1,-7 1 0,-136-18 77,108 16-51,-299 2 56,209 0-78,38 0-1,-20-1-8,11 4 1,27 3-3,53-2-2,-31 1 0,45-5 0,8-2 0,10 0 0,39-1 0,35 1 0,33 2 1,150-11 7,-217 9-1,-24 0-4,236-2 18,-65 8 19,-104-1 64,-118-8-24,7 2-74,-45-4 45,-150 5 10,160 3-26,-205-1 20,204-1-15,-200-2 14,204 4-20,-178 7 47,207-8-60,-7 1 37,-47 8-1,93-3 51,43 5-25,113 7 1,-133-14-23,193 13 32,-190-13-19,-38-4-62,259 12 145,-59-4-5,-187-7-117,-1-1 36,0 1 0,23 4 0,-57-7-49,-42-3 11,4 4 8,-157 2 8,161 1-35,-75 2-1,-20-1-9,11 2 1,16 6-3,67-6-4,22-3 0,1 1 0,-29 7 0,46-7 0,12-2-2,21-1-4,-20 0 7,15-1 0,55-4-6,131-19 4,-159 16-2,217-47-7,-209 41-40,194-68-39,-205 63-75,154-97-117,-163 90-130,-13 8 207,14-11-85,-2-2 0,52-60 0,-71 75 60,1-2 61,-1 1 0,-1-2 0,-1 0 1,17-32-1,4-18-393,-33 67 530,0 0 1,-1 0-1,1 0 0,-1 0 0,1 0 0,-1 0 0,0 0 1,1 0-1,-1 0 0,0 0 0,0 0 0,0 0 0,-1 0 0,1 0 1,0 1-1,-1-1 0,0 0 0,1 0 0,-1 0 0,0 0 0,-1-2 1,1 2 0,0 0 14,0 1 1,0 0 0,0-1-1,0 1 1,0 0-1,0 0 1,0 0 0,0 0-1,-1 0 1,1 0-1,0 0 1,-1 0 0,1 0-1,0 0 1,-1 1 0,1-1-1,-3 0 1,-3-1-24,-3-4 15,7 5 12,0-1 1,-1 0-1,1 1 1,-1 0-1,1 0 1,-1 0-1,1 0 1,-1 1-1,-7-1 1,-85-3-119,83 5 117,0 0 0,1 1-1,0 0 1,-1 1 0,1 0 0,-22 10-1,20-8 10,1 0-2,1 0 1,0 1-1,0 0 1,0 1 0,-17 13-1,20-13 5,5-4-3,-1 0 0,1 1 0,-1-1 0,1 1 1,-5 6-1,-1 1 1,-21 23 1,20-20 7,0-1 1,-11 20 0,19-27 16,0-1 1,1 1-1,0 0 1,0-1-1,0 1 1,1 0-1,0 0 1,0 0-1,0 9 1,1-5 57,1-1 0,0 1 0,1 0 0,0-1 1,0 1-1,1-1 0,1 0 0,-1 0 0,1 0 0,7 11 1,-5-11-35,14 20 357,-12-19-298,6 7 387,1 0 1,28 24 0,-25-22-87,-16-18-144,-2 0-201,1-1 0,0 1 0,0-1 0,-1 1 0,1 0 0,0-1 0,0 1 1,-1 0-1,1-1 0,-1 1 0,1 0 0,-1 0 0,1-1 0,-1 1 0,1 0 1,-1 0-1,0 0 0,0 0 0,1 1 0,-1-2-36,0 1 1,0-1-1,1 1 0,-1-1 1,0 1-1,0 0 0,0-1 1,0 1-1,0-1 0,0 1 1,0-1-1,0 1 0,0 0 1,0-1-1,-1 1 0,1-1 1,0 1-1,0-1 0,0 1 0,-1-1 1,1 1-1,0-1 0,-1 1 1,1-1-1,0 1 0,-1-1 1,1 0-1,-1 1 0,1-1 1,0 1-1,-1-1 0,1 0 1,-1 0-1,1 1 0,-1-1 1,1 0-1,-1 0 0,0 0 1,1 1-1,-1-1 0,1 0 1,-1 0-1,-4 1-5,-35 11 36,36-10-49,-16 11-30,19-13 24,1-1 0,0 1 0,0 0 1,-1 0-1,1 0 0,0 0 1,0 0-1,0 0 0,-1 0 0,1-1 1,0 1-1,0 0 0,0 0 0,-1 0 1,1-1-1,0 1 0,0 0 0,0 0 1,0 0-1,0-1 0,0 1 1,-1 0-1,1 0 0,0-1 0,0 1 1,0 0-1,0 0 0,0-1 0,0 1 1,0 0-1,0 0 0,0-1 1,0 1-1,0 0 0,0 0 0,0-1 1,1 1-1,-1 0 0,0 0 0,0-1 1,0 1-1,0 0 0,0 0 0,0 0 1,0-1-1,1 1 0,-1 0 1,0 0-1,14-67-47,-8 42 38,0 4-11,-1-1 1,0 0-1,-2 0 0,1-27 1,-12 63 12,-10 30 8,-26 97-2,-5 46-4,42-154 4,-2 7-3,-28 178-3,27-154 7,1-8 1,6-22 0,5-15 0,-2-19 0,0 0 0,1 1 0,-1-1 0,0 0 0,0 1 0,0-1 0,0 0 0,1 0 0,-1 1 0,0-1 0,0 0 0,1 0 0,-1 1 0,0-1 0,0 0 0,1 0 0,-1 0 0,0 0 0,1 0 0,-1 1 0,0-1 0,1 0 0,-1 0 0,0 0 0,1 0 0,-1 0 0,0 0 0,1 0 0,-1 0 0,0 0 0,1 0 0,-1 0 0,0 0 0,1 0 0,-1 0 0,0 0 0,1-1 0,1-1 0,1 1 0,-1-1 0,0-1 0,0 1 0,0 0 0,-1 0 0,3-4 0,25-41 1,3-25 4,-1-19-2,-4-7 2,-5 3-2,-4 7 2,-6 7-2,-3 15 2,-2 18-2,1-5 4,-12 70-7,-6 27 0,1 17 0,2 10 0,2 11 0,1 6 0,1-6 0,3-15 0,4 5 0,-4-61 1,0-12 6,0-4-6,0 0 1,0 0 0,0 0 0,1-1 0,0 1 0,2-6-1,1-6 1,0-4-1,11-48 9,31-100 7,-35 132-3,19-58-1,6-25-9,1 2 1,-3 14-3,-8 28-2,-10 29 0,-12 35-1,4-9 2,-9 18-7,-8 10-11,2-2 15,5-3 0,0 0 0,0 0 0,0 0 0,0 0 0,0 0 0,0 0 0,0 1 0,1-1 0,-1 1 0,1-1 0,-2 5 1,-67 139-31,53-107-7,-72 161-20,73-162-27,6-12 41,-5 14-6,1 0-1,-13 69 1,-13 65-156,37-158 177,4-20-33,5-30 28,15-51 25,15-74 0,-28 129 7,3-35 0,-8 36 3,10-92 0,-4 2 0,-4 22 0,-3 24 0,-4 25 1,-3 2 7,4 43-1,-2 3-1,-10-2-3,13 2-3,-1 0 0,1 0 0,0 0 1,0 0-1,-1 0 0,1 0 0,0 0 0,-1 0 1,1 0-1,0 0 0,0 0 0,-1 0 0,1 0 0,0 0 1,0 0-1,0 1 0,-1-1 0,1 0 0,0 0 1,0 0-1,-1 0 0,1 0 0,0 1 0,0-1 0,0 0 1,0 0-1,-1 1 0,1-1 0,0 0 0,0 0 1,0 0-1,0 1 0,0-1 0,0 0 0,0 1 1,-53 86 7,50-82-7,-28 55 6,-28 77 1,52-117-7,-8 21 7,0 1-1,-39 130 9,39-110-10,3-8-3,10-43-2,1-6 0,1 0 0,-1-1 0,1 1 0,0 0 0,1 0 0,0 7 0,2-7 4,-2-5-5,0 1 0,0-1 0,0 0 1,-1 1-1,1-1 0,0 0 0,0 0 0,0 0 0,0 0 0,0 0 0,-1 0 0,1 0 0,0 0 0,0 0 0,1 0 1,1-1-1,-1-1 0,0 1 0,1-1 0,-1 1 0,0-1 0,0 0 0,0 0 0,0 0 0,1-2 0,29-37 1,-25 32 0,4-6 2,-1-1-1,0 0 1,-1 0-1,-1-1 0,12-34 1,29-93 16,-27 66 15,-15 46-28,20-70 23,-3 19 63,-36 142-88,-7 29 1,-5 27-3,-13 127-5,32-197-10,-13 190-42,17-231 54,-3 79-42,3-69 21,1-1 0,1 1-1,0-1 1,6 24 0,-6-34-23,14-9-5,-13 4 44,-1 2 5,-1 0-1,1 0 1,-1 0 0,0-1-1,1 1 1,-1 0 0,0 0 0,1-1-1,-1 1 1,0 0 0,1-1-1,-1 1 1,0 0 0,0-1 0,0 1-1,1 0 1,-1-1 0,0 1 0,0-1-1,0 1 1,0 0 0,1-1-1,-1 1 1,0-1 0,32-104-38,37-113-43,-60 194 77,61-179-66,-47 112 52,8-64 2,-29 141 17,-15 42 0,-8 31 0,-11 31 0,-38 127-3,58-174-9,4-11 6,-42 177-20,10-53-42,39-154 55,5-6-4,-4 3 17,1 1-1,0-1 1,0 1 0,-1-1-1,1 1 1,0-1 0,-1 1-1,1-1 1,0 1 0,-1-1-1,1 0 1,-1 1 0,1-1-1,-1 0 1,0 1 0,1-1-1,-1 0 1,0 0 0,1 0-1,-1 1 1,0-3 0,35-121-10,-34 121 10,8-33-5,86-270-4,-55 189 1,-27 79 4,71-256-8,-75 257 12,-10 30 0,-5 14 0,-10 21 0,-28 64 0,-7 25 0,4 4 0,11-2 0,11-6 0,8-22 0,6-32 0,4-25 0,25-98 16,19-77-7,-24 97 1,3-12 1,14-96 0,21-159 25,-41 240-33,3-2-3,-13 67 0,-2 7 0,-15 27 0,-11 42 0,-5 29 0,-1 23 0,0 7 0,2-17 0,5-16 0,6-18 0,6-21 0,7-22 0,6-17 1,2-29 6,3-18 2,31-92 30,30-104 43,-38 122-44,22-46 52,-47 146-76,-4 9-1,-12 28-9,-7 28 1,-6 34-3,-31 157-18,16-23-47,21-114 12,21-114 44,0 1 0,0 0 0,1-1 1,-1 1-1,1 0 0,0-1 0,0 1 0,0 0 0,0-1 0,0 1 0,1 0 0,-1-1 0,1 1 0,2 4 0,-2-4 1,-1-3 3,0 0 0,1 0 1,-1 1-1,1-1 0,-1 0 1,1 0-1,-1 0 1,1 0-1,-1 0 0,1 0 1,-1 0-1,0 0 0,1-1 1,-1 1-1,1 0 1,-1 0-1,1 0 0,-1 0 1,0-1-1,1 1 1,-1 0-1,1 0 0,-1-1 1,0 1-1,1 0 0,-1-1 1,1 1-1,3-6-3,1 1-1,-1-1 1,0 0-1,0-1 1,0 1-1,-1-1 1,0 1-1,2-10 1,29-76-21,81-224-22,-108 293 44,1-5-1,18-40 1,-26 65 5,-3 6 0,-7 10 0,-24 34 1,-8 23 4,-3 26-2,3 15 2,2 1-2,9-21 2,11-33-2,12-39 0,6-16-2,1 0 1,-1 0-1,1 0 1,0 1-1,0-1 0,0 0 1,0 1-1,0 3 1,2-7-1,-1 0-1,0 1 1,0-1 0,1 0 0,-1 0 0,0 0 0,1 0-1,-1 1 1,0-1 0,0 0 0,1 0 0,-1 0-1,0 0 1,1 0 0,-1 0 0,0 0 0,1 0-1,-1 0 1,1 0 0,-1 0 0,0 0 0,1 0-1,-1 0 1,0 0 0,1 0 0,-1-1 0,0 1-1,0 0 1,1 0 0,-1 0 0,0 0 0,1-1-1,-1 1 1,0 0 0,0 0 0,1 0 0,-1-1-1,0 1 1,0 0 0,0-1 0,1 1 0,-1 0 0,0 0-1,0-1 1,0 1 0,0 0 0,1-1 0,35-89 24,-32 79-21,0-1 6,22-58 30,18-84 1,5-22-5,0-6 18,-33 119-32,-15 58-20,43-152 36,-23 93-18,-19 60 25,-5 11-14,-31 105 3,32-104-31,-8 29 25,-43 172 12,44-168-32,2-9-2,-29 165 11,34-179-14,-3 14 3,2 0 1,1 50-1,1-82-6,1 1 1,0-1-1,0 0 0,0 1 1,0-1-1,0 0 0,0 1 0,0-1 1,0 0-1,0 1 0,0-1 1,0 1-1,0-1 0,0 0 0,0 1 1,0-1-1,0 0 0,0 1 1,1-1-1,-1 0 0,0 1 0,0-1 1,0 0-1,1 1 0,-1-1 0,0 0 1,0 1-1,1-1 0,-1 0 1,0 0-1,0 0 0,1 1 0,-1-1 1,0 0-1,1 0 0,-1 0 1,0 0-1,1 1 0,-1-1 0,0 0 1,1 0-1,-1 0 0,1 0 1,-1 0-1,1 0 0,0-1 1,1 0 1,0 0-1,-1 0 0,1-1 0,-1 1 1,1 0-1,-1-1 0,0 1 0,2-3 1,32-51 19,7-24-1,-33 63-18,89-167 84,-88 164-80,16-40 44,-22 46-38,10-23 60,22-43 0,-48 90-12,-21 31-28,-52 83 0,65-92-25,-74 171-2,77-162-17,-75 127-11,91-167 18,1 0 1,-1-1-1,0 1 0,0-1 0,0 0 1,0 1-1,0-1 0,0 0 0,-1 0 1,1 0-1,0 1 0,-1-1 0,-1 1 1,1-1 7,0 0 0,0 0 0,0 1 0,0-1 0,0 0 1,-1-1-1,1 1 0,0 0 0,0-1 0,-1 1 0,1-1 1,-5 0-1,5 0-104,0-1-1,0 1 1,1-1 0,-1 0 0,0 0-1,0 0 1,0 0 0,1-1-1,-1 1 1,1 0 0,-1-1 0,1 1-1,-1-1 1,1 1 0,0-1 0,0 0-1,0 1 1,0-1 0,-1-2 0,-22-37-9419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1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35 526 3864,'-7'-14'14,"-16"-25"211,21 37 168,1-10 482,0 11-772,1 0 0,0 0 1,-1 0-1,1-1 0,0 1 0,0 0 0,0 0 1,0-1-1,0 1 0,0 0 0,1 0 1,-1-1-1,0 1 0,1 0 0,-1 0 1,0 0-1,2-2 0,1 0-41,1-1-1,0 1 0,0 0 1,0 1-1,0-1 0,0 1 1,1-1-1,-1 1 1,1 0-1,0 1 0,-1-1 1,9 0-1,-5-1-14,25-7 137,1 1-1,63-7 1,-68 11-135,19-2 165,256-27 75,-230 28-121,135-6 4,34 3-105,-130 5 94,210-6 4,35-1-106,-201 6 69,697-32 52,-672 29-73,770-33 41,-757 32-47,802-38 43,-796 38-57,794-36 33,-800 37-40,758-27 28,-767 30-48,721-13 22,-735 17-27,228 3 4,-32 4-35,-234-2 37,474 31 30,-500-25-30,132 16 4,-27-1-33,-140-15 63,253 41 104,-277-42-159,4 1 92,101 7 0,-169-11-52,-37 8-23,-96 12 4,108-21-26,-230 23 18,202-23-19,-316 19 7,296-19-34,-153 6-1,-72 1-4,-21-6-2,-21-8 0,-337-10-2,558 10-4,-604-11-5,583 11-2,-618-1-9,617 3-3,-655-3-3,647 3 15,-636 0-6,643 1 7,-627 12 1,631-8 5,-562 19-4,583-20 5,-177 9 4,-40 4 1,35 4 0,75-1 1,150-11 6,-318 46 3,337-44 4,-228 41 26,274-46-21,-56 11-9,67-15 51,0 0 1,-1-1 0,1-1-1,-14 0 1,29 0-42,1 0-1,-1 0 1,0 0-1,1-1 1,-1 1 0,0 0-1,1-1 1,-1 0-1,2 0 1,15-5 9,48-9 15,-27 6 70,96-18-1,34-6-68,-86 18 69,170-26-1,41-1-69,-160 24 64,633-67 41,-601 69-75,729-64 27,-713 65-34,747-48 21,-745 53-48,713-30 14,-723 34-20,682-8 11,-689 15-18,663 9 9,-671-8-16,593 8 6,-616-9-12,478 3 3,-504-2-9,393 14 11,-416-11 2,343 24 43,-171-13 8,-232-14-43,101 3 177,-128-5-169,-5 0-5,-94-1 19,-24-1-46,-199 0 0,252 2-11,-317 0-10,296 1-23,-422 10-17,398-9-17,-509 2-31,491-4 24,-538 0-38,532 1 13,-584-1-38,572-2 37,-599-5-44,599 6 44,-624 7-37,618-3 71,-591 12-20,605-11 39,-547 23-19,556-20 32,-505 21-14,519-22 28,-417 38-10,441-34 16,-322 35-7,343-37 14,-257 22-6,274-25 7,17-3 7,-157 18-6,143-13 10,12-5 1,20-1 1,120-8 54,138-3-13,-171 7 12,131-7-1,35-3-29,-118 5 44,221-14 4,32-4-43,-206 16 45,719-43 32,-692 43-12,782-34 32,-772 37-52,789-13 20,-790 18-60,770 1 8,-778 3-28,273 10-1,74 10-9,-39 4 1,-47 0-3,-33-1-2,-34-1 1,-43-3 4,-46-5-2,-44-6 2,-45-6-3,-120-8-3,104-18 0,-184 22 1,-1-1-1,1 1 0,0-1 1,0-1-1,0 1 0,-1 0 1,6-3-1,8-6-247,0 0 0,0-1 0,-1 0 0,-1-2 0,0 0 0,23-25 0,23-33-8425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1264,'0'0'0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1800,'91'-8'136,"120"-7"1136,-117 14-527,156 9 715,-157-4-944,87 31 749,-168-32-1015,0-2 0,0 1 0,0-2 0,13 0 0,-12 0-48,-11 0-7,1-1 46,-3 1-236,0 0 0,0 0 0,1 0 1,-1 0-1,0 0 0,0 0 0,0 0 0,1 0 0,-1 0 0,0 0 1,0 0-1,0 0 0,0 0 0,1 0 0,-1 0 0,0 0 0,0 0 0,0 0 1,0 0-1,1 0 0,-1 0 0,0-1 0,0 1 0,0 0 0,0 0 0,0 0 1,0 0-1,1 0 0,-1-1 0,0 1 0,0 0 0,0 0 0,0 0 1,0 0-1,0 0 0,0-1 0,0 1 0,0 0 0,0 0 0,0 0 0,0-1 1,0 1-1,0 0 0,0 0 0,0 0 0,0 0 0,0-1 0,0 1 0,0 0 1,0 0-1,-2-8 33,-26-53 28,27 60-66,-14-29-93,-1 1 0,-22-29 0,31 48 65,5 7-15,0 1 0,1-1 1,-1 1-1,0-1 0,0 1 0,-1 0 0,1 0 1,0 0-1,-3-1 0,-110-72-1358,103 68 1330,8 4 13,-1 1-1,1 0 1,-1 0-1,1 0 1,-1 0-1,-7-1 1,-115-24-710,122 26 754,-3-1 1,0 1-1,-1 1 1,-16 0 0,21 0 41,-3 2 25,7-1-42,-1-1-1,0 1 0,1 0 1,-1-1-1,1 1 0,-1 0 0,1 0 1,-1-1-1,1 1 0,-1 0 0,1 0 1,0 0-1,-1 0 0,1-1 0,0 1 1,0 0-1,0 0 0,0 0 0,0 1 1,-1 0 10,-23 145 827,-3 18-484,22-125-96,-21 167 131,20-168-38,-45 250 788,39-187-667,9-75-338,-1 12 132,1-1 0,2 0 0,3 41 0,7-50-16,-8-27-119,2-1 4,-1-1-128,0 1 0,0-1 0,0 0 0,0 0 0,0 0 0,0 0 0,0 0 0,0 0 0,0-1 0,0 1 0,0-1 0,-1 1 0,1-1-1,0 0 1,0 0 0,0 1 0,-1-1 0,1-1 0,0 1 0,-1 0 0,1 0 0,-1-1 0,0 1 0,2-2 0,4-5-2,-1-1 1,0 1 0,0-1-1,6-14 1,11-23 10,6-19-20,4 0-36,43-63 1,-35 64-72,60-73-289,-64 92 213,-31 35 98,-3 5 57,-1 1 0,1-1 0,0 1 0,0 0 0,0 1 0,0-1 0,1 0 0,0 1 0,-1 0 0,1 0 0,1 0 0,-1 0 0,0 1 0,8-4 0,-10 5 8,1 0 1,-1 1 0,1-1-1,0 1 1,-1 0 0,1-1-1,0 1 1,-1 1-1,1-1 1,-1 0 0,1 0-1,0 1 1,-1 0 0,1-1-1,-1 1 1,0 0 0,1 0-1,-1 1 1,1-1-1,-1 0 1,0 1 0,3 2-1,-1 0-11,0 0-1,0 0 0,0 1 1,-1-1-1,0 1 0,0 0 0,0 0 1,4 11-1,-2-5 7,-3-5-9,1 1 1,-1 0 0,-1-1-1,3 13 1,16 100-116,-14-76 91,-1 0 0,-1 60-1,-4-66 16,3 36 0,-2 162-85,-2-163 97,-1-64 26,1-7 6,1-16 10,0 8-13,0 1 0,0-1 0,1 1 0,0-1 0,0 1 0,0-1 0,4-7 0,5-24 10,35-103 91,-37 119-98,-4 11 4,1 0 1,0 0-1,1 1 0,7-11 1,-6 8 8,2-2-5,1 0 1,0 0-1,1 1 1,0 0-1,22-20 1,-5 11 70,54-34 0,-71 51-57,-1 1 0,1 1-1,0 0 1,20-5 0,-25 7 1,-4 2-28,-1 0-1,0 0 1,0 0 0,0 0-1,0 0 1,0 0 0,1 0-1,-1 0 1,0 1 0,0-1-1,0 0 1,0 1 0,0-1-1,0 1 1,0-1 0,0 1-1,2 1 1,4 1 6,-4-3-7,1 2 1,7 14 2,7 10-4,-7-14 0,-10-11 0,0 0 1,0 1 0,0-1-1,1 0 1,-1 0-1,0 1 1,1-1 0,-1 0-1,1-1 1,-1 1-1,1 0 1,0 0 0,-1-1-1,1 1 1,0-1-1,-1 1 1,1-1 0,0 0-1,-1 1 1,1-1 0,0 0-1,0 0 1,0 0-1,-1-1 1,1 1 0,0 0-1,-1-1 1,1 1-1,0-1 1,-1 1 0,1-1-1,0 0 1,-1 0 0,1 0-1,-1 0 1,0 0-1,1 0 1,-1 0 0,3-3-1,4-2 9,25-18 37,33-32 0,-60 50-31,0 0 1,1 0-1,0 1 1,0 0-1,0 0 0,0 1 1,1-1-1,8-2 1,-15 7 24,2 0 0,-1 0-36,0 0 1,0 0 0,0 0-1,0 1 1,0-1 0,0 1-1,0 0 1,0-1 0,0 1-1,-1 0 1,1 0 0,0 0-1,0 0 1,-1 1 0,1-1-1,-1 0 1,1 1 0,-1-1-1,0 1 1,1-1 0,-1 1-1,0 0 1,0-1 0,0 1 0,0 0-1,-1 0 1,1 0 0,0 2-1,2 0 4,-1 1-1,0 0 1,1-1-1,0 0 1,0 0-1,6 7 1,-2-6-1,1 1 1,-1-1-1,1 0 1,0 0-1,0-1 1,1 0 0,-1-1-1,12 4 1,-11-5-1,0-1 1,0 1 0,0-2-1,0 1 1,0-1 0,-1 0 0,1-1-1,0 0 1,0-1 0,0 1-1,-1-2 1,1 1 0,-1-1 0,1-1-1,-1 1 1,0-1 0,7-6-1,-10 8 1,0-1-1,-1-1 0,1 1 1,-1-1-1,0 0 0,0 1 0,0-2 1,-1 1-1,1 0 0,-1-1 1,0 0-1,-1 1 0,1-1 1,-1-1-1,0 1 0,0 0 0,0 0 1,-1-1-1,0 1 0,1-12 1,-2 12 53,-2-5 19,1 8-71,1 1 0,-1-1 1,1 1-1,-1 0 0,0-1 0,0 1 0,0 0 0,0-1 1,0 1-1,0 0 0,0 0 0,0 0 0,0 0 0,-1 0 1,-1-2-1,-4-2 11,-2-4-7,6 5-3,-1 1 1,1 0-1,-1 0 0,0 0 0,0 1 0,0-1 1,0 1-1,-6-2 0,-8-4 17,0 1-1,-1 1 1,-26-5 0,24 11 34,8 1-35,2-1-15,0 1-1,0 1 0,1 0 0,-1 0 1,0 1-1,1 0 0,0 1 0,-14 7 1,-59 42 31,70-40-27,-15 24 4,22-29-18,1 1 0,1-1 1,-6 16-1,6-11 1,0 0 0,-3 23-1,5-16 1,0 36-1,3-37 1,1 0 0,4 21-1,-1-21 0,0 0 0,9 19 0,-6-21 1,0 0 0,11 17-1,-11-22 0,0-1 0,18 19 0,-15-20 0,1-1 0,-1 0 0,1-1 1,1-1-1,0 0 0,19 8 0,-9-9 7,-10-3-4,3 1-1,-1-2 0,1 0 0,0 0 0,0-2-1,0 0 1,21-3 0,88-17 14,-100 13-3,-10 1-8,6-2-1,0-1 0,-1 0 0,0-2 0,25-18 1,155-129 46,-185 144-49,35-40 22,-2-10-1,46-56 173,-87 112-158,1 1 1,0 0-1,0 0 1,1 1-1,-1 0 1,1 0-1,1 1 1,-1 1-1,11-5 1,-13 8-15,-1 0 1,1 0 0,0 1-1,0 0 1,0 0 0,-1 0 0,1 1-1,0 0 1,0 0 0,-1 1 0,1 0-1,11 5 1,-14-6-24,1 1 8,0-1 0,-1 1 1,1 0-1,0 1 0,0-1 0,-1 1 1,0 0-1,1 0 0,-1 0 1,0 1-1,0-1 0,3 6 1,-4-4-6,0-1 0,-1 1 0,0 0 0,0 1 0,0-1 1,-1 0-1,1 1 0,-1-1 0,-1 1 0,1-1 0,-1 7 1,1 38 22,-20 87 38,19-106-27,0-30-18,2-1-11,1-1-9,0 1 1,1-2 0,-1 1 0,0 0 0,1-1 0,-1 1 0,0-1 0,0 0-1,0 0 1,-1 0 0,1 0 0,0-1 0,-1 1 0,5-6 0,-2 3-1,41-43 26,81-103 70,-83 102-42,40-44 214,-84 93-265,1-1 0,-1 1 0,1-1 0,-1 1 0,1-1 0,-1 1 0,1 0 0,-1-1 0,1 1 0,-1 0 1,1 0-1,0-1 0,-1 1 0,1 0 0,0 0 0,-1 0 0,1 0 0,0 0 0,-1 0 0,1 0 0,-1 0 0,1 0 0,0 0 0,-1 0 0,1 0 0,0 0 1,-1 0-1,2 1 0,-1 0 2,1 0 1,0 0 0,-1 0 0,1 0-1,-1 1 1,0-1 0,1 0-1,-1 1 1,2 3 0,17 36 32,-19-38-39,23 69 67,-9-25-39,-1-21-23,-12-24-4,0 0-1,0 0 1,0 0 0,0-1-1,0 1 1,0 0 0,4 1-1,21 6 2,7-9-2,7-11 0,7-10 0,3-6 0,-6-3 0,-9 4 0,-11 5 0,-5 1 1,-19 15 2,-2 1-1,1 3-1,1 0 0,-1-1 0,0 1 0,0 0 0,1-1 0,-1 1 0,0-1 0,0 1 0,-1 0 0,1-1 0,0 1 0,0 0 0,-1-1-1,1 1 1,-1 0 0,1-1 0,-1 1 0,1 0 0,-1 0 0,-1-2 0,0 1 1,0 1-1,-1-1 1,1 1-1,0 0 1,-1 0-1,1 0 1,-1 0 0,1 0-1,-1 1 1,1-1-1,-5 0 1,-39-5 3,25 6 10,-12 5-2,-53 16 1,83-20-12,1 0 0,0-1 1,0 1-1,-1 0 0,1 1 1,0-1-1,0 0 1,-3 3-1,-10 10 6,0 0 1,0 1-1,-22 31 0,27-23 6,-15 105 4,25-101-4,4 0-8,2-1 0,14 39 0,-20-63-5,1-1 0,-1 0 0,1 1 0,0-1 0,-1 0 0,1 1 0,0-1 0,0 0 0,0 0 0,0 0 0,0 0 0,0 0 0,2 1 0,14 11 2,1-1 1,1-1 0,0 0-1,22 8 1,-38-18-2,0 0 0,0 0 0,0 0 0,0 0-1,0-1 1,0 1 0,6-1 0,19 2 7,30-2 1,-37-2-9,-1 0 0,1-2 0,30-8 0,-13-4-2,0 0 1,0-3 0,-2-1-1,41-30 1,-34 19-6,208-154-1818,-114 82-7256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9144,'62'-40'113,"-51"32"-38,-7 4-44,1 1-1,-1 0 0,0 0 0,1 0 1,0 1-1,0-1 0,0 1 1,0 0-1,0 1 0,0-1 0,0 1 1,0 0-1,0 0 0,7 1 0,13 4 45,-16 1 113,1 7-103,-1 1 0,16 25 0,-18-17 36,13 138 51,-18-120-64,4 295 261,-8-234-323,1-60 74,1-1-49,2 156 123,-1-157-130,0 4 103,1 0-1,15 72 1,-17-112-67,5-8 5,-4 5-102,-1 1 0,1 0-1,-1-1 1,1 1-1,0-1 1,-1 1 0,1-1-1,-1 1 1,1-1 0,-1 1-1,1-1 1,-1 0-1,0 1 1,1-1 0,-1 1-1,0-1 1,0 0-1,1 0 1,-1 1 0,0-1-1,0 0 1,0 1-1,0-1 1,0 0 0,0 0-1,0 0 1,24-124 82,-18 87-51,10-70-1,3-28-26,5-159-30,-20 77-12,-4 179-51,4-197-1004,-2 235 1064,-1 0 0,0 1-1,0 0 1,0-1 0,1 1 0,-1-1-1,0 1 1,0 0 0,1 0-1,-1 0 1,0 0 0,1 0 0,-1 0-1,2 0 1,-3 0 14,38 4-1302,3 0-5052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2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 7712,'23'11'3,"8"8"10,-19-10-7,-1 1 0,15 16 0,-22-16 9,-4-2-11,-1 0-1,0-1 1,-1 1 0,1-1-1,-2 1 1,-2 8-1,4-15-2,1 0 0,-1 0 0,1 0 0,-1 0 0,0 0 0,1 0 0,-1 0 0,0 0 0,1-1 0,-1 1 0,0 0 0,0 0 0,-2 0 0,-29 22 13,-45 24 0,-53 14 111,44-23 43,-30 21 27,113-57-171,0-1-1,0 1 1,0 0 0,0 0 0,0 1-1,0-1 1,1 0 0,-1 1 0,1 0 0,-1-1-1,1 1 1,0 0 0,0 0 0,0 1 0,1-1-1,-1 0 1,-1 6 0,3-9-23,0 0 4,0 0 0,-1 1 0,1-1 0,0 0 1,0 0-1,0 1 0,0-1 0,0 0 0,0 0 0,0 1 0,0-1 0,0 0 0,0 0 0,0 0 0,0 1 1,0-1-1,0 0 0,0 0 0,0 1 0,0-1 0,0 0 0,1 0 0,-1 1 0,0-1 0,0 0 0,0 0 1,0 0-1,0 1 0,1-1 0,-1 0 0,0 0 0,0 0 0,8 9 54,1 0 1,-1 0-1,17 11 0,-5-8 95,126 49 56,-110-47-75,-34-14-135,165 67 257,-121-47-79,81 49-1,-110-55 11,-12-7-155,0 0 0,0 0 0,-1 0-1,0 1 1,0 0 0,-1 0 0,3 8 0,-6-15-26,0-1 0,1 1 1,-1 0-1,0-1 0,0 1 1,0-1-1,0 1 0,0-1 1,0 1-1,0-1 0,0 1 1,0 0-1,0-1 0,-1 1 1,1-1-1,0 1 0,0-1 1,0 1-1,-1-1 0,1 1 1,-1 0-1,-4 7 28,-1 0 0,-1 0 0,1 0 1,-1-1-1,0 0 0,-1 0 0,0-1 0,0 0 0,0 0 0,-1-1 1,1 0-1,-1 0 0,-18 5 0,11-3-13,3-3 12,1 0-1,-1 0 0,-21 2 1,16-2 24,-2 1-13,-1-1-1,1-1 1,0-1 0,-39-2-1,59 1-43,-1-1-1,0 0 0,1 0 1,-1 0-1,1 0 1,-1 0-1,1 0 0,-1 0 1,0 0-1,1 0 0,-1 0 1,1 0-1,-1 0 1,1-1-1,-1 1 0,1 0 1,-1 0-1,1 0 1,-1-1-1,1 1 0,-1 0 1,1-1-1,-1 1 0,1 0 1,-1-1-1,1 1 1,0-1-1,-1 1 0,1-1 1,0 1-1,-1-1 0,1 1 1,0-1-1,-1 0 1,3-2-1,0 0 0,0 0 0,0-1 0,0 1 0,1 1 0,-1-1 0,1 0 0,0 1 0,4-4 0,66-57-1398,11-8-5588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0 946 7984,'2'2'0,"6"3"-11,0 0 1,0 0-1,1 0 0,0-1 1,14 5-1,-19-8 8,0-1-1,0 1 1,0-1-1,1 0 1,-1 0-1,0 0 1,0 0-1,0-1 1,0 0-1,0 0 1,0 0-1,0 0 1,0-1-1,0 1 1,-1-1-1,1 0 1,4-3-1,79-60 5,-67 44 13,4-14 2,32-64 0,-44 68 64,24-111 45,-34 135-88,-1 0-1,1 0 1,-1 0 0,-1 0-1,0 0 1,0-13-1,-2 2 1,2 2-9,0 9 6,-1-1 0,0 1-1,0 0 1,0 0 0,-3-8 0,0-3 61,2 5 9,-1 1 1,0 0-1,-1-1 1,0 1-1,-1 0 0,-1 1 1,1 0-1,-2-1 0,-12-16 1,19 28-96,0 0 0,-1 0 0,1 0 0,0 0 0,0 0 0,-1-1 0,1 1 0,0 0 0,0 0 0,-1 0 0,1 0 0,0 0 0,0 0 0,-1 0 0,1 0 0,0 0 0,0 0 0,-1 0 0,1 0 0,0 0 0,0 0 0,-1 0 0,1 0 0,0 0 0,0 0 0,-1 1 0,1-1 0,0 0 0,0 0 0,-1 0 0,1 0 0,0 0 0,0 1 0,0-1 0,-1 0 0,1 0 0,0 0 0,0 1 0,0-1 0,0 0 0,0 0 0,-1 1 0,1-1 0,0 0 0,0 0 0,0 1 0,0-1 0,0 0 0,0 1 0,-1 1 18,0 1 0,1 0 0,-1 0-1,1-1 1,-1 1 0,1 0 0,0 0-1,0-1 1,0 1 0,1 0 0,-1 0-1,1 0 1,-1-1 0,2 5 0,17 30 86,-16-30-101,-1-3 16,0 0 1,1 0-1,-1 0 1,1 0-1,0-1 1,0 1-1,0-1 1,6 5-1,5 4 9,-2 0-10,40 34 152,126 106 261,-162-138-422,-8-7 1,-1 1 1,0 0 0,10 13 0,-10-12 6,2 2-10,-1 0 1,0 0-1,-1 1 0,0 0 0,10 24 0,-15-21-11,-3 2-13,14-31 6,-6 5 0,0 1 0,1 0 1,15-10-1,86-63-9,-18 24-9,-8 4 12,-36 24 7,-4 2 1,19-17 0,-28 16 1,-32 27 6,0 2 1,-1-1-8,0 1 0,0-1 1,0 1-1,0-1 1,0 1-1,0-1 1,0 1-1,-1 0 0,1 0 1,0-1-1,0 1 1,-1 0-1,1 0 0,-1 0 1,1 0-1,-1-1 1,1 1-1,-1 0 0,1 0 1,-1 0-1,0 0 1,1 0-1,-1 0 1,0 2-1,2 6 2,0-1-1,1 1 1,0-1 0,0 0-1,1 0 1,0 0 0,0 0-1,9 10 1,12 14 3,-22-30-4,0 1-1,0-1 0,0 0 0,0 0 1,0 0-1,1 0 0,-1-1 1,5 2-1,-3-1 1,0-1-1,1 0 1,-1-1 0,1 1 0,-1-1 0,7 0-1,46-9 2,7-10-2,0-9 0,-6-4 0,-13 0 0,-41 28 0,0-1 0,0 0 0,0 0 0,-1 0 0,5-7 0,-6 6 0,0 1 0,0 0 0,-1-1 0,0 0 0,0 1 0,1-8 0,-2 6 0,0-1 0,0 1 0,0-1 0,-1 1 0,-1-10 0,0 8 0,-1 1 0,0-1 0,0 0 1,-7-15-1,5 16 1,-1 0 0,1 0 0,-2 1 0,1 0 0,-1 0 0,0 0 0,0 1 0,-1 0 0,0 0 0,0 1 0,-12-8 0,18 12 1,-1 0 1,1 1-1,-1-1 0,0 0 1,1 0-1,-1 1 0,0-1 1,0 1-1,1-1 0,-1 1 1,-2-1-1,-17 0 10,-1 0-1,0 1 1,-38 5 0,35 3 29,2 5-25,2 1-1,-1 1 1,-21 20 0,26-15 24,-5 14-14,-18 40 1,34-52 1,4-6-20,1 0 0,1 0 1,1 1-1,2 17 0,-3-32-6,1-1-1,-1 1 0,0-1 0,1 1 0,-1-1 1,1 1-1,0-1 0,-1 1 0,1-1 1,0 0-1,2 2 0,18 24 11,40 39 0,-59-64-11,0 0 0,0 0 0,0 0 0,1-1-1,-1 1 1,0-1 0,1 0 0,4 2 0,31 11 4,0-3 1,54 11-1,-54-20 3,155-23 9,-155 10-3,164-58 4,-161 53-4,242-118 31,-222 94-41,-40 24 3,21-27-1,-30 29-4,19-28-1,-24 31 0,0-1 1,-1 0-1,6-16 0,8-46 2,-9 10 2,-9 20-2,-2 41-3,-1 1 1,1-1-1,-1 1 1,1-1-1,-1 1 1,0-1-1,0 1 1,0-1-1,0 1 1,-2-3-1,1 3 1,0 0-1,0 0 0,0 0 0,0 0 1,0 1-1,0-1 0,0 0 0,0 1 1,-5-3-1,5 3 0,-1 1 1,1-1-1,0 0 1,-1 1-1,1-1 1,-1 1-1,1 0 1,-1 0-1,1 0 1,-5 0-1,5 1 1,-1-1-1,1 1 0,-1-1 0,1 1 0,0 0 1,-1 0-1,1 0 0,0 1 0,0-1 1,0 0-1,-4 4 0,3-1 1,-1 0-1,1 0 1,0 0 0,0 0 0,0 1 0,-4 8-1,-18 49 3,-24 85 5,40-116-4,2-1-1,0 2 1,-1 33 0,5-42-3,0 12 6,3 165 2,3-156-1,22 318 28,-22-254-31,-2-65 9,-1-17-11,1 67 31,23 167 1,-1-159 18,-20-86-49,-2-3 1,1-3-6,-1-7-12,1-6-1,8-19-20,-1-1-1,8-34 0,-13 43 25,8-32-81,9-72 1,-18 92 60,2-10-142,14-254-507,-18 265 642,-1 9-55,-1 0-1,-4-29 1,-17-100-215,20 133 231,-1-1 1,0 1-1,-8-22 0,2 11 32,2 1 18,3 10-4,-1 1 0,0-1 0,-8-13 0,9 17 9,-1-3 1,-1 0-1,-1 1 1,1-1-1,-2 1 0,1 1 1,-1-1-1,-1 2 1,0-1-1,-1 1 1,-17-14-1,33 27 28,-3-2-4,-1-1 0,1 1 0,0-1 1,0 0-1,0 0 0,0 0 0,0 0 0,1 0 1,5 0-1,-3 0 5,5 1 0,1 0 0,-1-1 0,0 0 0,1-1 0,-1 0 0,1-1 0,16-3 0,114-23 37,-87 14 4,91-35 1,-128 41-33,87-37 83,-84 34 17,-1-1 0,-1-1 0,0 0 0,18-17 0,-33 26-47,0-1 1,0 0-1,0-1 0,-1 1 0,0-1 0,0 1 0,0-1 0,0 0 1,-1 0-1,0 0 0,0-1 0,0 1 0,-1 0 0,2-12 0,-3 15 105,0-8 208,0 29-226,1 18-17,3-4-44,2-1 0,14 44 0,-16-63-85,11 21 42,-6-18-25,0 0 1,1-1 0,1 0-1,15 16 1,-22-27-23,1 0 0,-1-1 1,1 1-1,0-1 0,0 0 0,1 0 1,-1 0-1,1-1 0,-1 0 1,1 0-1,0 0 0,0-1 1,0 0-1,-1 0 0,1-1 1,0 1-1,0-1 0,7-1 1,11-3 17,-1-2 1,1 0 0,31-14-1,-53 20-24,3-2 4,0 0-1,0 0 0,0 0 1,-1-1-1,1 1 1,0-1-1,-1 0 1,0-1-1,0 1 0,0-1 1,0 0-1,0 0 1,-1 0-1,0 0 0,1 0 1,-2-1-1,6-9 1,0-15 2,-8 24-6,1 0 1,-1 0-1,0 0 0,0 0 0,-1-7 1,-1 6-2,1 1 1,-1-1 0,0 1 0,-1 0 0,1-1 0,-1 1 0,0 0 0,0 1-1,-1-1 1,-4-5 0,-4 2-6,-8 2 0,-42-6 1,43 12-7,-75 27 0,92-27 11,1 1 0,-1-1 0,1 1 0,-1 0-1,1 0 1,-1 0 0,1 0 0,0 0 0,-1 0 0,0 1 0,-17 18-3,0 0 0,-19 30 0,26-26-8,-32 126 1,40-117 5,4 127-4,4-133 5,15 31 4,-16-51 1,1-1 0,-1 0 0,1 0 0,0 0 0,1 0 0,-1-1 0,8 8 0,-4-7 0,0 1 0,0-1 0,1-1 0,0 0 0,10 5 0,-1-2 0,1-1 0,27 6 0,-20-7 0,41 4 0,-37-9 0,40-1 0,-23-6-1,0-1 1,59-18-1,-69 12-4,153-71 2,-183 81 2,-1 0 0,1-1-1,11-8 1,151-133-3,-142 113-8,67-124-1,-82 127-7,-1-15 6,7-45 0,-17 84 10,-1 0 0,1 0 0,-1 0 0,0 0 0,0 0 0,0 0 0,-1 0 0,-2-10 1,0 0-2,-8-26-3,4 27-12,-46-48-11,48 58 26,1 0 0,-1 0 0,-1 0-1,1 0 1,-1 1 0,1 0 0,-1 0 0,0 1 0,0 0 0,0 0-1,0 0 1,-7-1 0,5 1-1,3 1-2,-1 0 1,0 0 0,0 1 0,1 0-1,-1 0 1,0 0 0,0 0-1,0 1 1,0 0 0,-10 4 0,8-3-1,5-1 2,0 0 1,1-1 0,-1 2 0,1-1 0,-1 0 0,1 0-1,-1 1 1,1-1 0,0 1 0,0 0 0,0 0 0,0 0-1,0 0 1,0 0 0,0 0 0,-1 3 0,1-2-1,0 4-19,4-3 22,-1 0 1,0 1 0,1-1-1,0 0 1,0 0-1,0 0 1,0 0-1,1-1 1,0 1-1,-1-1 1,1 1-1,0-1 1,7 5-1,8 6-1,35 20 0,-25-17-1,21 12 4,6 2 1,-2-2 0,-2 0 0,-8 2 0,-38-27 0,-1 1 0,0-1 0,0 1 0,0-1 0,5 9 0,-7-9 0,0 1 0,1 0 0,-2 0 0,1 0 0,-1-1 0,2 9 0,-2-5 0,-1 0 0,1 0 0,-2 14 0,-9 27 0,-8 2 0,0-11 3,5-13-14,1 1 1,-11 41 0,23-67 8,0 0-1,-1 0 1,1 1 0,1-1 0,-1 0 0,0 0 0,0 0 0,1 1 0,-1-1 0,1 0 0,0 0 0,0 0 0,-1 0 0,1 0-1,1 0 1,-1 0 0,0 0 0,0 0 0,1-1 0,-1 1 0,3 1 0,-3-1-2,9 5-22,-1-3 17,1 0 0,-1-1 0,1 0 1,0-1-1,0 0 0,0 0 0,0-1 1,19 0-1,114-5-42,-111 0 5,126-30-21,-129 23 15,107-64-12,-111 56 32,12-17 15,35-44-1,-54 54 13,15-38 4,-28 51 1,0-1 0,-1 1 0,4-21 0,-6 20 0,-2 1 0,1-1 0,-2 0 0,1 0 1,-2 1-1,-4-20 0,-1 15 7,3 10-4,-1-2 1,-1 0-1,1 1 1,-2 0-1,1 0 1,-1 0 0,-1 1-1,-12-11 1,12 12-3,-2-3 13,-1 1 0,0 1 0,0 0 0,-1 0 0,0 1 1,-15-7-1,24 13 6,3 1-19,0 0 0,0 0 0,-1 0 1,1 0-1,0 0 0,0 0 1,0 0-1,-1 1 0,1-1 1,0 0-1,0 0 0,0 0 0,0 0 1,-1 0-1,1 0 0,0 0 1,0 0-1,0 0 0,0 1 0,-1-1 1,1 0-1,0 0 0,0 0 1,0 0-1,0 1 0,0-1 1,0 0-1,0 0 0,0 0 0,0 0 1,-1 1-1,1-1 0,0 0 1,0 0-1,0 0 0,0 1 0,0-1 1,0 0-1,0 1 0,3 11 18,9 9-16,-12-21 0,5 9 4,-1-1 0,2 1 0,-1-1 1,1-1-1,12 13 0,-10-11-2,56 54 48,-46-46-25,20 23 0,-29-30-23,-6-8-4,-1 1 1,0 0 0,1 0-1,-1-1 1,-1 1-1,1 0 1,0 1 0,-1-1-1,1 0 1,0 6 0,12 33 20,8 46 1,-13-32-11,-6-32-3,9 47 14,-9-66-18,7 5-1,-4-6-2,15 1 3,7 5 2,-23-11-7,-2 1 0,23 11-2,-24-10-4,-5-3 0,-1 0 0,0-1 0,1 1 0,0-1 1,-6-5-1,7 7-7,0-1-1,-6-4 9,6 5-8,-4-13-27,3 3 28,-1-1 1,2 1 0,-1 0 0,2-1 0,-1 1 0,1-1 0,1-11 0,0-1-2,-3-22-5,0 19 5,-2 0 0,-13-44 0,13 58 12,-10-20-7,-53-78-18,58 95 19,1-1 0,-10-26 0,-5-10-9,13 33 15,-11-3 1,-6 0 0,-5 2 0,-1 7 0,2 11 1,1 8 4,-1 7-3,0 6-2,6 4 0,23-18-1,0-1 0,1 1 1,0-1-1,0 1 1,0 0-1,0 0 0,1 0 1,-1 0-1,1 0 1,0 0-1,0 0 0,0 0 1,1 1-1,0-1 1,-1 0-1,1 1 0,1-1 1,-1 0-1,2 7 1,0-3-2,0 0 1,1 1 0,0-1-1,0 0 1,1 0 0,0-1-1,0 1 1,8 8 0,-5-6 1,1-1 0,17 14 0,-11-12 0,28 18 0,32 9 0,-32-18 0,-9-5 6,-1 2-1,36 24 1,43 40 23,-94-64 5,-1 5-10,20 35 0,-31-42 17,-4-5-28,0 1 0,-1-1 0,0 0 0,-1 1 0,0-1 0,-1 0 0,0 1 0,-1-1 0,0 0 0,-7 16 0,5-14-7,3-8-1,0 0 1,0 0-1,0-1 0,0 1 0,-1 0 0,0-1 0,-4 5 1,-16 15 22,14-15-16,0 1 1,0 0-1,0 1 1,-13 21-1,22-30-10,0 0 0,0 1 0,0-1 0,1 1 0,-1-1 0,0 0 0,1 1 0,-1-1 0,1 0 0,0 1 0,-1-1 0,1 0 0,0 0 0,0 0 0,-1 0 0,1 0 0,0 0 0,0 0 0,0 0 0,0 0 0,1 0 0,-1 0 0,0 0 0,0-1 0,0 1 0,3 0 0,11 6 4,1-2 1,0 0-1,0 0 0,1-2 1,-1 0-1,20 1 1,-19-4-6,35-4 1,-10-4-3,66-23 0,-60 14-2,63-34-1,-78 35-1,-28 14 1,-1 0-1,1-1 1,-1 1-1,0-1 1,5-4 0,-9 7 4,20-15-14,29-30 1,-32 25 7,23-34 0,-22 22-26,-10 13 21,6-12 1,-1-1 1,-2-1-1,11-47 1,-11 22-3,-2 0 1,2-84 0,-11 138 11,1 1-1,-2 0 0,1-1 1,0 1-1,-1-1 0,1 1 1,-1 0-1,-2-6 0,0 1 1,2 5 0,0 1 0,0-1 0,0 1 0,0-1 0,0 1 0,-1-1 0,-2-2 0,4 4 0,-1 1 0,1-1 0,-1 1 0,1 0 0,0-1 0,-1 1 0,1 0 0,-1-1 0,1 1 0,-1 0 0,1 0 0,-1-1 0,1 1 0,-1 0 0,1 0 0,-1 0 0,1 0 0,-1 0 0,1 0 0,-1-1 0,1 1 0,-1 1 0,1-1 0,-1 0 0,0 0 0,1 0 0,-1 0 0,0 1 0,-1 0 0,1 0 0,0-1 0,0 1 0,0 0 0,0 0 0,1 0 0,-1 0 0,0 0 0,0 0 0,1 1 0,-1-1 0,-1 2 0,-8 32 0,6 18 0,3-10-4,10 79 1,-1-43 2,4 25 1,3-2 0,5-15 0,-1-22 0,-4-28 1,-6-18 6,-1-44 7,-5-35-12,-1-159-1570,-2 90-6272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272 462 7984,'-10'-42'0,"1"12"5,-14-35-1,-39-94 19,48 132 18,13 25-39,-12-23 28,-21-26 0,31 46-23,-1-1-1,0 1 0,0 0 1,-1 1-1,0-1 1,1 1-1,-1 0 0,-1 0 1,1 0-1,0 1 1,-1 0-1,-12-5 0,18 8-5,0 0-1,0-1 1,0 1-1,-1 0 1,1 0-1,0 0 0,0 0 1,-1 0-1,1 0 1,0 0-1,0 0 1,0 0-1,-1 0 0,1 0 1,0 0-1,0 0 1,0 0-1,-1 1 1,1-1-1,0 0 0,0 0 1,0 0-1,-1 0 1,1 0-1,0 0 1,0 0-1,0 1 1,0-1-1,-1 0 0,1 0 1,0 0-1,0 0 1,0 1-1,-14 18 19,12-14-18,0 0 0,0 1-1,0-1 1,1 1 0,-1 8 0,1 0 0,2 0 0,0 0-1,0 0 1,1 0 0,1-1 0,7 21-1,0-11-5,8 3-312,1 0-1,38 39 1,5-3-4436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1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1142 1 5384,'72'6'-1,"91"11"-5,163 28 6,-255-34 7,319 50 6,-307-48 14,345 55 13,-339-55 0,357 49 26,-359-52 28,326 37 47,-336-38 7,276 27 68,-288-30-49,233 12 81,-246-15-7,5 0-80,123 4 358,-32-15 918,-173-4-643,11 6-730,5 1 20,0 2 1,0-1 0,0 1 0,-11-2 0,-164-39 384,137 36-161,-221-35 116,209 34-177,-262-31 79,252 33-171,-315-24 60,299 24-95,-358-25 41,353 28-74,-347-16 29,353 16-55,-314-22 22,323 21-62,-107-3 4,-32 4-18,3 7-2,8 5-3,74 0-6,-131 25 1,0 15-2,212-39-14,16-3 11,-30 6-8,-74 25 0,130-36 15,-74 29-20,72-27 19,0 1-1,1 0 1,-1 0-1,1 1 1,0 0-1,0 0 1,1 1-1,-11 10 1,17-15 2,-1-1-1,1 0 1,0 0-1,0 1 1,0-1 0,-1 0-1,1 0 1,0 1-1,0-1 1,0 0 0,0 0-1,0 1 1,-1-1-1,1 0 1,0 1 0,0-1-1,0 0 1,0 0-1,0 1 1,0-1 0,0 0-1,0 1 1,0-1-1,0 0 1,0 1 0,0-1-1,1 0 1,-1 0-1,0 1 1,2 4-1,0 1-1,1-1 1,0 0 0,0 0-1,0-1 1,0 1 0,1-1-1,6 6 1,4 0-11,20 4 6,55 16 0,-55-22-6,167 23 0,-155-26 0,222 11-3,-207-13-11,258 10-10,-253-10 16,283 5-7,-274-8 14,328-8-5,-321 5 13,120-7 4,32-5 1,-18 1 0,-15 0 0,156-14 1,-297 22 6,237-31 17,-195 24-15,163-24 68,-254 35-63,-1 0 0,1-1 0,-1 0 0,11-5-1,-4 1 2,-11 5 39,2-3 8,-8 4-61,0 1 0,0 0 0,0 0 0,0 0 0,0 0 0,0 0 0,0 0-1,0 0 1,0 0 0,1 0 0,-1 0 0,0-1 0,0 1 0,0 0 0,0 0 0,0 0 0,0 0 0,0 0-1,0 0 1,0-1 0,0 1 0,0 0 0,0 0 0,0 0 0,0 0 0,0 0 0,0 0 0,0 0-1,0-1 1,0 1 0,0 0 0,0 0 0,0 0 0,0 0 0,0 0 0,-1 0 0,1 0 0,0-1-1,0 1 1,0 0 0,0 0 0,0 0 0,0 0 0,0 0 0,0 0 0,0 0 0,0 0 0,-1 0-1,1 0 1,0 0 0,0 0 0,0-1 0,0 1 0,0 0 0,0 0 0,-1 0 0,1 0 0,0 0 0,0 0-1,0 0 1,0 0 0,0 0 0,0 0 0,-1 1 0,-10-10 18,-1 1-1,0 1 1,-24-11 0,12 10 41,-121-20 24,-83 3 137,33 5-121,153 17-33,-172-5 26,169 8-26,-193 2 18,188 0-57,-208 5 12,205-5-32,-223 22 5,219-17-19,-225 28-9,227-28-18,-225 31-23,224-30-24,-205 31-36,211-30 16,-190 38-42,195-36 36,15-4 52,-150 41-148,87-20 59,91-27 138,0-1-1,1 1 1,-1 0 0,1 0 0,-1 0-1,1 0 1,-1 0 0,1 0 0,0 1-1,-1-1 1,1 0 0,0 1 0,0-1-1,0 1 1,0-1 0,0 1 0,0-1 0,1 1-1,-1 0 1,0 0 0,1-1 0,-1 1-1,1 0 1,0 0 0,0-1 0,0 1-1,-1 0 1,2 0 0,-1 0 0,0 3-1,1-3-3,-2-1 6,1 0 1,0-1-1,0 1 1,0-1-1,1 1 1,-1 0-1,0-1 1,0 1-1,0-1 1,0 1-1,1 0 0,-1-1 1,0 1-1,0-1 1,1 1-1,-1-1 1,0 1-1,1-1 1,-1 1-1,1 0 1,9 10-13,1-1 1,0 0-1,1 0 1,17 10 0,-27-18 9,1-1 0,-1 1 0,1-1 0,-1 0 0,1 0 0,0 0 0,5 1 0,193 35-51,-145-32 16,296 7-16,-265-14 16,422-28-18,-394 21 13,502-40-16,-489 38 2,579-65-1445,-322 33-5689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4576,'38'-19'5,"-26"14"5,0-2-1,19-12 0,-30 19-9,31-20 53,-1-1 1,-2-1-1,0-1 0,-1-2 0,32-38 0,-6-25 551,-49 102-164,-4-6-401,-2 28 239,-13 87 38,-21 96 97,29-185-382,-4 18 97,-39 238 47,41-230-95,-30 220 29,32-228-42,4-27-37,-17 237 148,7-36 95,6-62 470,5-164-719,1 0 1,0 0-1,0 1 1,0-1 0,0 0-1,0 0 1,0 0-1,0 0 1,0 1 0,0-1-1,0 0 1,0 0-1,0 0 1,0 1 0,0-1-1,0 0 1,0 0-1,0 0 1,0 1-1,0-1 1,0 0 0,0 0-1,1 0 1,-1 0-1,0 0 1,0 1 0,0-1-1,0 0 1,0 0-1,0 0 1,1 0-1,-1 0 1,0 1 0,0-1-1,0 0 1,0 0-1,0 0 1,1 0 0,-1 0-1,0 0 1,0 0-1,0 0 1,1 0 0,-1 0-1,0 0 1,7-9 417,17-92-260,-15 55-1359,8-29-5089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6456,'57'20'24,"-40"-13"20,0 1 0,-1 0 1,29 20-1,-22-6-1,-15-10 98,2 16-39,10 35 0,-17-40 46,-2 34 171,-11 106-1,-6-77 5,8-30 77,0 106 0,15-102-316,-2-39 104,-3-14-126,1 0-34,-1 0 0,0 0 0,1-1-1,1 1 1,-1-1 0,1 1 0,0-1 0,0 0 0,1-1 0,0 1-1,0-1 1,8 7 0,-5-6 27,0-1 1,0 0-1,15 7 0,-23-12-50,1 0-1,-1 0 0,0 0 1,1 1-1,-1-1 1,0 0-1,1 0 0,-1 0 1,1 0-1,-1 0 0,0 0 1,1 0-1,-1 0 0,0-1 1,1 1-1,-1 0 0,0 0 1,1 0-1,-1 0 1,1 0-1,-1-1 0,0 1 1,0 0-1,1 0 0,0-1 1,25-15 70,35-27 0,-57 40-67,20-18 107,-8 6-51,4-3-3,-1-2 0,-2 0-1,1-1 1,19-33 0,99-180 660,-89 140-426,16-30 377,-62 122-545,2 7-1,9 16-83,-8-8 45,0 82 33,-4-80-103,1 1 0,1 0 0,0 0-1,1-1 1,0 0 0,7 16 0,-7-22-13,5 10 15,3-6-15,1 0 0,0 0 0,0-1 0,18 12 0,-10-13 2,32 6-1,-42-15-5,-1 0-1,0-1 0,1 0 0,17-1 1,-3-3-2,0-2 1,-1-1-1,0 0 0,41-18 1,-29 9-12,144-64 0,-146 62-1,10-12 4,57-51 0,-77 54 4,-23 26 5,44-70-1,-35 52 1,-1 0 0,9-31 0,0-25 0,-10 22 0,-6 48 0,-1 1 0,0 0 0,0-1 0,-1 1 0,1 0 0,-1 0 0,-1-5 0,2 8 0,0-1 0,0 0 0,0 1 0,0-1 0,-1 0 0,1 1 0,0-1 0,-1 1 0,1-1 0,0 1 0,-1-1 0,1 1 0,-1-1 0,1 1 0,-1-1 0,1 1 0,-1-1 0,1 1 0,-1 0 0,1-1 0,-1 1 0,0 0 0,1 0 0,-1-1 0,0 1 0,1 0 0,-1 0 0,-1 0 0,0 0 0,0 1 0,0 0 0,0 0 0,0 0 0,0 0 0,0 1 0,1-1 0,-1 0 0,0 1 0,0-1 0,1 1 0,-1 0 0,-1 2 0,-40 55 0,-14 36 0,-16 27 0,-57 162-2,109-229-3,-58 197 2,69-209-3,5-21 2,-1 7 0,1-1 0,1 1 1,1-1-1,2 41 0,1-47-5,0-8-1,0-1-1,1 1 1,0 0 0,1-1-1,0 1 1,7 18 0,-8-30-29,11-14-65,6-36-8,4-9 49,-9 39 61,10 0 2,13-3 0,-26 18 0,1 0 0,-1 0 0,1 1 0,-1 0 0,1 1 1,0 0-1,17 2 0,-26-1 1,0 0 0,0 0-1,0 0 1,0 1 0,0-1 0,0 0 0,-1 1-1,1 0 1,3 1 0,9 5 2,0 1 0,-1 0 0,0 1 0,0 1 1,15 14-1,-26-22-1,-1 0 0,1 0 0,0 0 0,-1 0 0,0 0 0,1 0 0,-1 0 0,0 1 0,1 2 0,54 163 26,-49-127-7,-7 174 14,-7-170-14,-58 197 14,46-194-15,-101 163 5,92-176-18,-42 37-1,-8-6-3,15-24 2,57-38-4,0-1-1,0 0 1,-1 0-1,1-1 0,-10 3 1,12-5-1,-1 1 1,1-1 0,-1-1-1,1 1 1,-1 0-1,1-1 1,-1 0-1,1 0 1,0 0-1,-1-1 1,1 0-1,0 1 1,0-1-1,-5-4 1,-2-4 6,0-7-3,1 0 0,-13-30 1,18 25 22,5-121 15,6 109 12,51-146 24,-38 142-4,108-164 28,-95 159-28,153-167 20,-145 171-59,-11 12-18,25-23 2,88-63 1,30 0-7,-139 92-18,11-11-796,64-61 1,-33 20-7200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1649 10936,'27'-13'-12,"-21"10"-1,0 0 0,0-1 0,0 0 0,0 0 0,0 0 0,5-7 0,20-18-48,34-41 1,-49 44-59,51-137-37,-58 124 64,21-189-36,-27 179 16,3-201-25,-5 200 98,-5-193-4,2 198 38,-7-57 4,0-2 2,-1 40 1,6 42 39,1-1 0,1 1 0,1-1 0,1-28 0,-3 55 72,2-4-108,1 0 1,-1 1-1,0-1 0,1 0 0,-1 0 0,1 0 0,-1 1 1,1-1-1,-1 0 0,1 1 0,-1-1 0,1 0 1,0 1-1,-1-1 0,1 1 0,-1-1 0,1 1 1,0-1-1,-1 1 0,1-1 0,0 1 0,0-1 1,-1 1-1,1-1 0,0 1 0,0-1 0,0 1 0,0 0 1,-37 98 172,27-68-44,-40 182 48,41-162-68,-27 197 40,32-202-59,9 179 42,1-183-43,41 132 34,-36-147-47,5 2-22,37 47-1,-51-73-44,1 1-1,0-1 0,0 0 1,0 0-1,0 0 0,0 0 1,1-1-1,-1 1 0,7 2 1,1 1 6,-7-4-8,0 0 0,0 0 1,1 0-1,0 0 1,-1-1-1,1 0 0,0 0 1,-1 0-1,1 0 0,0-1 1,0 0-1,0 0 1,8-1-1,1-1 35,1-1 1,23-8-1,-33 10-34,7-3 0,-8 3-2,0 0 1,0 0-1,0-1 0,0 0 1,0 1-1,0-1 0,5-5 1,74-57 92,-67 49-23,27-19 1,-23 19-56,-19 15-21,0-1 0,0 1-1,0-1 1,0 1 0,0-1 0,0 1-1,0 0 1,0-1 0,0 1 0,0 0 0,0 0-1,0 0 1,0-1 0,0 1 0,0 0 0,0 1-1,0-1 1,0 0 0,0 0 0,0 0 0,0 1-1,0-1 1,0 0 0,1 2 0,2-1 8,0 1-4,1-1 0,-1 2-1,0-1 1,0 0 0,0 1 0,0 0-1,0 0 1,0 0 0,-1 0-1,0 1 1,0 0 0,0-1 0,0 1-1,4 6 1,-3-2-3,0-1-1,-1-1-1,0 1 1,0 0 0,-1 0 0,3 10 0,2 9 4,2 0 1,1-1 0,17 31-1,-2-27-7,-20-25-3,0 1 1,0-2 0,0 1 0,1 0 0,-1-1 0,1 0-1,7 2 1,-3-5-5,15-6 3,41-18 0,-42 12-11,11-12 2,46-43 0,-61 43-14,8-26 10,26-65-1,-42 77-9,28-142-4,-36 147 10,-4-110-1,0 141 19,0-1-1,0 1 1,-1-1 0,1 1-1,-1-1 1,0 1 0,0-1-1,-1-1 1,-4-10-1,-2 0 0,0 1 1,0 0-1,-1 0 0,-14-13 0,22 24 2,-1 1-1,1 0 1,0 0-1,0 0 1,-1 0-1,1 0 1,-1 0-1,1 0 1,-1 1-1,-2-2 1,-8-2-1,0 1 1,0 1-1,0 0 0,0 1 1,-1 0-1,1 0 0,-14 2 1,24 0-2,-1-1-1,1 0 1,-1 1 0,1 0 0,-1-1 0,1 1 0,0 0 0,-3 1 0,-123 68-23,104-51-15,-87 97-20,94-91 1,5 1 32,2 0 0,-14 56 0,22-57-52,4-10-142,0 0 0,1 0 0,1-1-1,0 1 1,1-1 0,7 14 0,15 27-7072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1321 8520,'-94'24'56,"-37"10"1,105-29-50,-1-3-3,-1-2 1,-30-2-1,40-3 23,7 0-19,1-1 1,0 0-1,0-1 1,-14-13-1,23 19-4,0 1-1,1-1 1,-1 0-1,1 1 0,-1-1 1,1 0-1,-1 1 1,1-1-1,-1 0 1,1 0-1,0 0 0,-1 1 1,1-1-1,0 0 1,0-1-1,-4-20 27,1 0 1,0-25-1,2 41-5,1 0 1,0-1 0,1 1-1,-1 0 1,1-1 0,4-11-1,0 1 2,-2 1-7,-2 9 13,1-1-1,0 0 1,1 1 0,3-8-1,-2 5-16,2-7 129,1 1 0,0 1 0,1-1 1,0 2-1,1-1 0,17-19 0,-19 25 32,-3 4-134,-1 1 0,1-1 0,0 1 0,0 1 0,1-1 1,-1 0-1,1 1 0,0 0 0,7-4 0,123-48 316,-97 43 1,176-59 145,-167 53-137,222-95 123,-208 87-270,260-113 74,-306 133-255,1-2 0,19-12 0,136-89 80,15-41-1427,-172 138 998,187-157-7891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5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723 691 7352,'0'0'1240,"-1"7"-974,2 20-18,8 52-1,8 11 17,-5-16-128,-9-55-85,-1-4-29,0 0 0,2 0 1,-1-1-1,2 1 0,0-1 0,7 16 1,-4-18-1,0 1 0,0-1 1,11 12-1,-9-18 25,-8-6-43,2 0 1,-1 0 0,0 0-1,0 0 1,0 0 0,0-1-1,0 1 1,-1-1 0,1 0-1,0 1 1,0-2-1,0 1 1,0 0 0,-1 0-1,4-3 1,2-2 5,-1 0 1,1 0-1,-2-1 0,1 0 0,5-8 1,29-39 3,-25 27 21,54-124 22,-60 121-2,17-110 25,-28 115-32,-6-3-24,0 0-1,-19-41 1,11 46 17,-84-81 20,97 102-57,0 1 0,0-1 0,0 0 0,0 1 0,0-1-1,-1 1 1,1 0 0,-5-2 0,7 3-4,-11-5 10,-1 1-1,-1-1 1,-17-2 0,15 5-6,1 1 1,-30 1-1,41 0-1,0 1 0,0-1 0,-1 0 0,1 1 0,0 0 0,0 0 0,0 0 0,-4 1 0,-181 88 30,181-86-31,0 0-1,0 1 1,-11 9 0,18-14-2,-95 84 6,62-49-5,-38 50 0,13-1-3,-54 107 1,85-136-11,-78 198 1,91-208 5,-3 62-1,16-5 4,1-102 3,-1 3 0,1 0-1,1 0 0,-1 1 1,0-1-1,1 0 0,0 0 1,-1 0-1,1 0 0,3 5 1,2 9-3,2 0 1,13 23 0,-12-29 1,0 1 0,0-1 0,14 12 0,-23-23 1,1 1-1,0 1 0,1-1 0,-1 0 1,1 0-1,-1 1 0,1-1 0,0 0 0,-1 0 0,1-1 0,0 1 1,0 0-1,-1 0 0,4 0 0,12 4-2,1 0 1,23 3-1,-25-6 3,-1-1-1,1-1 1,-1-1 0,31-4 0,-5-6 0,0-2 1,-1-1-1,-1-2 1,39-22-1,-29 10 14,189-129 8,-193 123 13,183-168 20,-216 191-35,20-25 1,66-90 24,-12-7-26,-56 78 28,94-240 17,-104 238-24,66-228 56,-45 58 118,-41 226-209,0 0-1,0 1 1,0-1-1,0 0 1,0 1 0,0-1-1,0 0 1,0 1-1,0-1 1,0 0-1,0 1 1,0-1-1,-1 1 1,1-1-1,0 0 1,0 1-1,-1-1 1,1 1-1,-1-1 1,1 1 0,0-1-1,-1 1 1,1-1-1,-1 1 1,1-1-1,-1 1 1,1 0-1,-1-1 1,0 1-1,1 0 1,-1-1-1,1 1 1,-1 0-1,0 0 1,1 0 0,-1-1-1,1 1 1,-1 0-1,0 0 1,1 0-1,-1 0 1,0 0-1,1 0 1,-1 0-1,0 1 1,1-1-1,-1 0 1,0 0-1,1 0 1,-1 1 0,1-1-1,-1 0 1,0 0-1,0 1 1,-9 7 14,0 0 0,0 1-1,1 0 1,-8 10 0,4 1 15,-7 22-14,-19 64 1,30-67-13,-11 71 4,-1 35-8,6 13 1,6 9-3,7-10-2,10-31 0,-4-93 0,8 33 0,-8-51 0,0-1 0,1 1 0,8 13 0,-10-21 0,1 0 0,1 0 0,-1 0 0,1-1 0,9 10 0,-10-12 0,1 0 0,-1 0 0,1 0 0,0-1 0,1 0 0,-1 0 0,8 3 0,-5-4 0,0 1 0,0-1 0,0 0 0,0-1 0,13 1 0,-2-2 0,0 0 0,20-4 0,48-12 0,0-10 0,-66 18 0,38-20 0,-46 21 0,-1-1 0,0-1 0,13-12 0,-15 11 0,-1 1 0,0-1 0,11-17 0,-11 12 0,-1 0 0,8-19 0,8-33 0,-9 0 0,-5 15 0,-9 34 2,-4 20 0,-4 20 0,-1 47 1,3 14 2,6 0-3,7-14-2,-6-61 0,0 0 0,0 0 0,0 0 0,6 9 0,-6-14 0,-1 0 0,1 0-1,0-1 1,0 1 0,1-1 0,-1 0 0,0 0 0,1 0 0,-1 0 0,1 0 0,0 0 0,0 0 0,0-1 0,0 0 0,0 1 0,0-1 0,0 0-1,0-1 1,5 2 0,7-3-6,4-7 3,-1 0-1,34-19 1,-34 11-3,67-91-6,-82 104 9,-1 0 0,-1 0 1,1 0-1,0 0 0,-1-1 1,2-3-1,41-156-18,-40 128 2,-8-117-2,4 150 19,0 0 0,0-1 0,-1 1 0,1 0 0,-1 0 0,0-1 1,1 1-1,-1 0 0,-1-2 0,-10-17-3,-1 0 0,0 2 0,-18-21 0,12 24-8,-3 3 7,0 1 0,0 2 1,-25-9-1,45 18 3,0 0 0,0 1-1,-1-1 1,1 1 0,0-1 0,0 1 0,0 0-1,0 0 1,-3 1 0,-19 1-7,1 2 1,0 1-1,-24 7 0,24 1-16,-90 84-13,110-95 34,0 1 0,0 0 1,0 1-1,1-1 0,0 0 0,-3 4 1,-72 156-43,67-128 15,6-6 22,2-1 1,1 1-1,3 37 0,-2-64 8,0 0 0,0-1 0,1 1 0,-1 0 0,1-1 0,-1 1 0,1-1 0,-1 1 0,1-1 0,0 1 0,0-1 0,2 3 0,6 8-4,1 0 0,1-1 0,0 0 0,0-1 0,22 15 0,-31-24 4,-1 0 0,1 0 0,0 0 0,0 0 0,1 0 0,-1 0 0,0-1 0,0 1 0,4 0 0,31 4-13,74-1 0,-79-10-10,145-52-4,-140 42 10,-17 5 10,7-2 0,-1-1-1,-1-2 0,0 0 0,44-40 1,-57 46-4,94-93-45,-30 24 26,-75 77 40,6 35 27,-5 29 2,20 160 67,-18-198-99,-2-13 0,-1-1 0,-1 0 0,1 1 1,-3 12-1,2-12 0,-2 22 2,-1-1 0,-1 0 0,-2 0 1,-14 44-1,18-66-5,2-7-2,0-1 1,-1 0-1,1 0 1,-1 0-1,1 1 1,-1-1-1,0 0 1,0 0-1,0 0 1,0 0-1,0 0 0,-3 2 1,3-1 6,-7-24 7,5 12-12,-4-31 6,5 16-2,2 0 0,0 1 0,2-1 1,0 0-1,11-42 0,-8 44-4,-3 13 3,0 1-1,1-1 0,0 0 0,0 1 0,7-13 0,61-106 24,-54 103-8,13-7-6,46-36 0,-54 54 6,-6 7-15,2 1 1,-1 1-1,0 0 1,21-1 0,-19 8 15,-8 2-16,-1 0 0,0 0 0,0 1 0,-1 1 0,0-1 0,11 11 0,-8 1 15,-7-11-15,2 7 0,0 0 0,0 1 0,-1 0 0,-1 0 0,-1 0 0,5 24 0,-7-28-2,2 12 1,-1 0 0,-1 0 1,-1 0-1,-1 0 0,-1 1 1,-4 26-1,4-47-2,0-1-1,1 1 1,0-1-1,-1 1 1,1-1 0,0 1-1,0-1 1,1 1-1,-1-1 1,0 1 0,1-1-1,0 1 1,-1-1-1,3 5 1,4-17 11,97-174 79,-92 166-87,-6 8 8,1 1-1,1 0 1,10-12-1,3 0 19,0 1 1,0 1-1,2 1 1,47-29-1,-24 30-16,-45 16-13,1 1 0,-1 0 0,0-1 0,0 1-1,0 0 1,0 0 0,1 0 0,-1 0 0,0 0 0,0 0 0,0 0 0,1 0 0,0 0 0,7 2 2,0 1 0,-1 0 1,1 0-1,-1 1 0,1 0 1,-1 0-1,11 9 0,-18-12-2,1-1-1,-1 1 0,0 1 0,0-1 0,0 0 1,0 0-1,0 0 0,0 1 0,0-1 0,1 3 1,25 46 11,2 19-9,-7 0 1,-5-7-3,-10-40-7,1 0 1,0 0 0,20 34-1,-27-56 5,-1 1-1,0-1 1,0 0 0,1 1-1,-1-1 1,0 1-1,1-1 1,-1 0-1,0 1 1,1-1 0,-1 0-1,1 0 1,-1 1-1,0-1 1,1 0-1,-1 0 1,1 0-1,-1 1 1,1-1 0,-1 0-1,1 0 1,-1 0-1,1 0 1,-1 0-1,1 0 1,-1 0 0,1 0-1,-1 0 1,1 0-1,-1 0 1,1 0-1,-1 0 1,0-1 0,1 1-1,-1 0 1,1 0-1,-1 0 1,1-1-1,-1 1 1,0 0-1,1-1 1,-1 1 0,1 0-1,0-1 1,0 0-2,6-5-3,0 0 1,0 0-1,0-1 0,-1 0 1,0 0-1,0 0 0,-1-1 1,9-14-1,-3 5 0,3-5-13,0 1-1,21-46 1,-18 32-9,-6 11 21,69-127-124,-79 149 124,0 1 1,0-1 0,1 1 0,-1-1 0,0 1-1,1 0 1,-1-1 0,1 1 0,-1 0 0,1 0-1,0 0 1,-1 0 0,1 1 0,3-2 0,-2 1 0,2 3-8,0 2 10,0 1 1,0 0 0,0 0 0,-1 1 0,0-1 0,0 1-1,-1 0 1,6 12 0,-2-7-1,21 42 2,6 16 1,3 1 0,1-11 0,0-13 0,-2-17 0,-33-27-1,-1 0 1,1 0 0,0-1-1,0 1 1,0-1 0,0 0 0,0 0-1,0 0 1,1 0 0,-1-1-1,0 1 1,0-1 0,1 0-1,-1 0 1,0 0 0,0 0 0,1-1-1,-1 1 1,0-1 0,0 0-1,0 0 1,0 0 0,1 0 0,-2 0-1,1-1 1,5-3 0,23-20 0,-25 18 0,0 0 0,-1 0 0,6-11 0,13-33 0,-13 21 0,7-38 1,-17 51 6,-6-14 1,-10-35 1,7 46 38,-3 4-22,0-1-1,-26-27 1,36 44-19,1-1-1,-1 0 1,0 1 0,0-1-1,1 0 1,-1 1-1,0-1 1,0 1-1,0-1 1,0 1 0,1 0-1,-1-1 1,0 1-1,0 0 1,0 0-1,-1-1 1,-16-1 30,0 0 0,0 2 0,-33 2 0,48-2-24,1 0-1,0 1 1,0-1 0,0 0-1,0 1 1,0 0-1,0 0 1,0-1 0,0 1-1,-2 2 1,-24 14 47,2 1-1,-39 35 1,45-29 29,-53 101 33,72-123-115,0 0-1,0 0 1,0 0-1,1 0 1,-1 0-1,0 0 1,1 1-1,0-1 0,-1 4 1,1 10 9,0 1 0,1 0 1,1-1-1,5 25 0,-6-40-13,-1 0 0,0 1 0,1-1 0,-1 0-1,1 0 1,-1 0 0,1 0 0,0 0 0,-1 0 0,1 0 0,0 0 0,0 0 0,2 2 0,10 9 5,1-1-1,1-1 1,0 0 0,19 10 0,-10-13 7,11-2-6,63-1 1,-71-8-2,43-18-1,-41 11-4,28-17-1,32-24 4,-3-11-3,-9-7-2,-12 0 0,-16 13 0,-18 20 0,-13 15 0,-18 21 0,1 0 0,-1 1 0,0-1 0,1 1 0,-1-1 0,1 1 0,-1-1 0,1 1 0,-1-1 0,1 1 0,-1 0 0,1-1 0,-1 1 0,1 0 0,0-1 0,-1 1 0,1 0 0,-1 0 0,1-1 0,1 1 0,-2 0 0,1 1 0,0-1 0,-1 0 0,1 1 0,0-1 0,-1 1 0,1-1 0,0 1 0,-1-1 0,1 1 0,-1-1 0,1 1 0,-1-1 0,1 1 0,-1 0 0,0-1 0,1 1 0,-1 0 0,0 0 0,1-1 0,-1 1 0,0 0 0,0 0 0,2 6 0,-2 0 0,1 0 0,-1-1 0,0 11 0,-3 55 0,-2 11 0,2-2 0,5-16 0,-1-58 0,0 0 0,1 0 0,-1 0 0,5 9 0,12 13 0,-17-27 0,0-1 0,1 1 0,0-1 0,-1 1 0,1-1 0,0 0 0,0 0 0,0 1 0,0-1 0,2 1 0,-1-2 0,-1 1 0,0-1 0,1 1 0,-1-1 0,0 0 0,0 0 0,1 0 0,-1 0 0,0-1 0,5 0 0,35-15 0,11-13 0,13-10 0,5-11 0,2-8 0,-6 0 0,-6 8 1,-3 5 4,-8 12-2,-46 31-3,-1 0 1,1 1 0,0-1-1,0 1 1,0 0-1,-1 0 1,1 0-1,0 0 1,8 1-1,-9 0 0,0 1 0,1-1 1,-1 1-1,0 0 0,0 0 0,0 0 0,-1 0 0,1 1 0,0-1 0,0 1 0,-1 0 1,3 2-1,4 4 0,0 0 0,13 16 0,20 30 0,44 55-2,-68-91-3,87 57 1,-81-64-9,105 21-7,-126-32 17,-1 1 1,1-1 0,-1 0 0,1 0-1,-1 0 1,1 0 0,-1 0 0,3-1 0,24-5-9,-1-2 1,32-12 0,-58 19 6,1 0 0,-1 0-1,0 0 1,1-1 0,-1 1 0,0-1 0,3-3 0,24-23-20,40-52 0,-51 52-16,58-135-18,-64 130 12,-4 13 24,-1 2 10,-1 0-1,-1 0 1,0-1-1,-1 0 1,2-33 0,-6 46 5,1-12-3,-1 0 1,-1 0-1,0-1 1,-1 1-1,-8-27 1,7 32-1,1 0 3,-2 0 1,1 0 0,-2 1-1,1 0 1,-2 0-1,0 0 1,-13-19-1,4 15 5,14 16 2,0 0 0,1-1 0,-1 1 0,0 0 0,0 0 0,0 0 0,1 0 0,-1 0 0,0 0 0,0 0 0,1 1 0,-1-1 0,0 0 0,0 0 0,1 0 0,-1 1 0,0-1 0,0 0 0,1 1 0,-1-1 0,0 1 0,1-1 0,-1 1 0,0 0 0,-12 14 0,12-14 1,-5 11 7,-1 12 2,-6 46 0,12-43 17,11 141 14,-6-128 6,30 171 15,-25-169-27,-2-8-28,79 314 210,-78-323-210,-3-15-13,-3-46-40,-8-19-1478,-2-1-6076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34 6728,'0'0'0,"-30"-9"0,9 0 8,12 4-8,-1 5 0,25-6-16,1 2-4544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4312,'112'-1'136,"129"-9"572,-146 5-439,33 9 307,-76-4-143,-49 0 385,-5 1-390,-1 1-384,0-1 1,1 1-1,-1-1 1,0 0-1,0 0 0,0 0 1,0 0-1,-5 1 1,-34 10 396,-70 41 35,104-49-398,1 0 1,-1 1-1,1-1 0,0 2 1,-10 8-1,2 0-8,-27 24 9,39-35-60,0-1 1,0 0-1,0 1 1,1 0 0,-1 0-1,1 0 1,0 0-1,0 0 1,0 0 0,-3 7-1,0 2 12,-10 22 13,13-20 51,2-6-77,1 0-1,0 0 1,0 0 0,1 0-1,0-1 1,0 1 0,0-1 0,1 1-1,1-1 1,-1 0 0,1 0-1,0 0 1,1 0 0,6 6-1,26 21 6,-18-21 24,118 56 22,-104-52-2,122 72 27,-129-70-20,1 6-22,43 51 1,-59-56 34,-7-6-62,0 0 0,-1 0 0,-1 0 0,1 27 0,-7-23 82,-1-8-82,-1 0 0,0-1 1,-1 1-1,0-1 0,-16 16 1,5-14 94,-101 41 42,92-44-68,20-6-77,-21 4 19,0-1 0,-1-1 0,-45 0 0,55-3-13,6 0-13,0 0-1,0-1 1,0-1-1,-16-2 1,26 3-117,1-1 1,-1 1-1,1-1 1,-1 0-1,1 0 1,0 0-1,-1 0 1,1-1 0,0 1-1,0 0 1,0-1-1,-2-2 1,-8-8-6894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7088,'24'22'65,"3"0"-57,-18-18-8,0-2-1,34 13 81,-4-1 50,-1 3 1,62 36 0,-82-41-42,0 1 1,-1 0-1,25 27 1,-32-30-54,5 7 179,-10-10-137,3 4-21,-1 0-1,0 0 0,0 0 0,-2 1 0,1 0 1,-1 0-1,3 13 0,-5-10 51,0 0 0,0 0 0,-2 0-1,0 1 1,0-1 0,-3 23 0,1-36 81,1-1-172,-1-1 1,1 0-1,-1 1 0,1-1 1,-1 0-1,1 1 0,-1-1 0,1 0 1,-1 0-1,1 0 0,-1 0 1,0 1-1,1-1 0,-1 0 1,1 0-1,-1 0 0,0 0 1,1 0-1,-1 0 0,1-1 0,-1 1 1,1 0-1,-1 0 0,0 0 1,0-1-1,-12-9 128,7 6-114,1-1-1,-1 1 1,1-1 0,0 0 0,1-1-1,-7-9 1,-5-11 61,-21-45 1,30 50 28,4-9-38,-1-45 0,7 55 18,31-84 37,-23 81-50,69-86 31,-78 107-108,0 0-1,-1-1 0,1 1 1,1 0-1,-1 1 0,0-1 1,4-2-1,19-11 44,54-23 1,-59 35 6,-3 4-39,-1 1 0,1 1 1,29 8-1,-28-1 46,62 63 23,-66-55-36,36 87 18,-48-100-63,1 1 0,-1 0 1,-1 0-1,1-1 1,-1 1-1,0 0 0,0 11 1,0 0 1,1-2-4,-1-9-2,0-1 0,-1 1 0,0-1 0,0 1 0,-1-1 0,-1 10 0,1-7 6,1-2-7,-1 1 0,0-1 0,0 1 1,-1-1-1,0 0 0,0 0 0,0 0 1,-5 8-1,-4-2 16,10-12-20,1 0 1,-1 0-1,0 0 0,1 0 1,-1 0-1,0 0 0,1 0 1,-1 0-1,0 0 0,1 0 1,-1 0-1,1-1 0,-1 1 1,0 0-1,1 0 0,-1-1 1,1 1-1,-1 0 1,1-1-1,-1 1 0,0-1 1,1 1-1,0-1 0,-1 1 1,1-1-1,-1 0 0,-13-25 3,2-7 2,11 27-4,0 0-1,0 1 1,0-1-1,1-11 1,2 4 0,1 0 1,0 0-1,1 0 0,0 1 1,9-18-1,-13 29-1,12-17 8,6 1-3,1 2-1,0-1 1,24-13 0,-15 18 16,131-31 15,-127 38-8,14 5-7,64 8 1,-82-1-1,6 8-5,47 27 0,-64-27-8,17 31 4,-29-37-11,0 0 0,-1 1-1,1 0 1,2 16 0,-4-12 0,0 0 1,-1-1-1,-1 22 0,-7 49 1,3-57-3,1 0 1,2 41-1,0-66 1,0-1 0,0 0-1,1 1 1,-1-1-1,1 0 1,-1 1 0,1-1-1,0 0 1,0 1-1,0-1 1,0 0 0,0 0-1,1 0 1,-1 0 0,1 0-1,-1 0 1,1-1-1,0 1 1,0 0 0,-1-1-1,1 0 1,0 1-1,0-1 1,1 0 0,-1 0-1,3 1 1,-5-1 0,1-1-1,-1 0 0,1 0 0,-1 0 0,1 1 0,-1-1 0,1 0 0,0 0 0,-1 0 0,1 0 0,-1 0 0,1 0 0,0 0 0,-1 0 0,1 0 0,-1 0 0,1 0 0,0-1 0,-1 1 1,1 0-1,0-1 0,30-9-21,57-29 1,-55 21-71,168-113-1457,-89 54-5671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654 381 7088,'76'-33'33,"-57"24"-16,1 1 1,0 0-1,29-5 0,-68 21 137,-40 15 6,-114 47 18,131-50-4,-170 110 71,174-100-58,-125 127 63,136-127-116,-68 95 54,94-124-178,0 0 0,1 0 0,-1 0 0,0 0 0,0 1 0,1-1 0,-1 0 0,1 0 0,-1 1 0,1-1 0,-1 0 0,1 1 0,0 1 0,-1 0-1,1 0 1,-1 0 0,1 1 0,0-1-1,0 0 1,1 1 0,-1-1 0,1 0 0,0 0-1,-1 0 1,1 0 0,1 1 0,-1-1-1,0 0 1,1-1 0,-1 1 0,1 0-1,4 5 1,-5-8-6,-1 1 1,1-1-1,-1 1 0,1-1 1,-1 1-1,1-1 0,0 1 1,-1-1-1,1 0 0,0 1 1,-1-1-1,1 0 0,0 1 1,0-1-1,-1 0 0,1 0 1,0 0-1,0 0 0,1 0 1,26 2 35,1-1 1,35-4-1,-31-3 47,174-62 34,-159 46-34,-48 22-87,115-66 86,-11-10-36,-65 45 110,171-144 280,-60 45-15,-136 118-343,51-48 219,-66 86-184,-16 42-74,-11 96-10,25-127-26,6 52-1,-1-73-5,0 0-1,1-1 0,10 29 1,-9-34-2,1 0 1,0-1 0,1 1-1,0-1 1,0 0-1,1 0 1,0-1 0,1 0-1,0 0 1,12 9 0,0-6-19,2-4 11,1-1 0,36 5 0,-57-11 5,0 0 0,0 0-1,0 0 1,0 0 0,0 0 0,0 0 0,0-1-1,0 1 1,2-2 0,25-8-9,0-1 1,34-19-1,-37 11 6,40-40-1,16-27 7,-57 59 4,4-6 8,-2 0-1,40-63 1,54-130 129,-112 204-132,-2 6 14,-1 1-1,5-27 0,40-176 327,-50 211-235,-1-2 16,-12 26 73,10-9-189,-6 28 25,4-15 23,-25 132 47,-23 129 126,-6 104 9,56-374-223,1 0 0,1 0 0,0-1 0,1 1 0,2 12 0,-2-12-14,1-4 1,1 6 3,-2-11-15,-1-3 2,0 0 0,0 0 1,1 0-1,-1 0 1,0 0-1,0 0 1,0 0-1,1 1 1,-1-1-1,0 0 0,0 0 1,1 0-1,-1 0 1,0-1-1,0 1 1,1 0-1,-1 0 0,0 0 1,0 0-1,1 0 1,-1 0-1,0 0 1,0 0-1,1 0 0,-1-1 1,0 1-1,0 0 1,0 0-1,0 0 1,1 0-1,-1-1 1,0 1-1,0 0 0,0 0 1,0 0-1,1-1 1,-1 1-1,0 0 1,4-15-150,-4-16 3,-8-31-1408,-1-5-6064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64 773 6368,'-52'-18'1,"43"14"-10,7 3-30,2 2 36,1-1-1,-1 1 1,1 0-1,-1 0 1,1-1 0,-1 1-1,1-1 1,-1 1-1,1 0 1,-1-1-1,1 1 1,0-1 0,-1 0-1,1 1 1,0-1-1,0 1 1,-1-1 0,1 0-1,0 0 1,0 1-1,-1-1 1,3 0-1,25 7-31,-20-6 34,11 4-5,-7-2-18,0 0 0,0-1 0,21 1 0,148 2-90,-138-9 28,195-41-42,-187 31 9,197-65-40,-203 60 54,152-103-31,-191 117 118,-1 1 0,1-1 0,9-10 0,116-147-72,-110 129 44,23-37 5,-5 7 34,-37 58 10,1 1 0,-1-1-1,0 0 1,0 0 0,0 0 0,-1 0 0,1 0-1,-1 0 1,-1-1 0,1 1 0,-1 0-1,0-1 1,-1-7 0,-3 1 157,-3 3-91,-1-1 0,0 2 0,-17-15 0,12 17 352,6 5-344,0 0 0,0 1 1,0 0-1,0 0 0,0 0 0,-1 1 0,-11 3 0,18-3-41,1-1 0,-1 0-1,0 0 1,0 1-1,0-1 1,1 0-1,-1 1 1,0-1-1,1 1 1,-1-1 0,0 1-1,1 0 1,-1-1-1,-1 2 1,-5 8 110,0 0 1,0 0 0,1 0-1,-9 22 1,9-11 320,-7 135 153,12-117-320,16 279 588,-10-222-804,-3-58 97,22 177 187,-20-190-302,0-4-28,-1 1-1,-1-1 1,-1 1 0,-2 27 0,0-34 0,-2 1 1,0-1 0,0 0-1,-9 22 1,9-29-19,-1 0 0,1-1 1,-1 1-1,-1-1 0,1 0 0,-1 0 1,0-1-1,-1 0 0,0 1 0,-10 8 1,11-12 20,-4 0 12,4-2-2,-3 2 2,6-2 51,4-5-53,2-2-44,0 0 1,0 0-1,0 0 0,1 1 0,0 0 1,0 0-1,11-8 0,-11 9-2,18-14 16,1 2 0,1 0 1,41-20-1,-43 25-17,12-7 3,58-27-1,19-13-4,95-49-10,-169 90-32,137-46-30,-144 57-36,-25 5 81,6-1-4,0 1-1,0 0 1,1 1-1,-1 0 1,0 1 0,0 0-1,0 1 1,0 1-1,0 0 1,0 0 0,14 7-1,-23-9 8,0 1 1,0-1-1,0 1 0,0 0 0,0 0 0,0 0 0,4 5 0,-6-5 7,0-1-1,0 0 1,0 1-1,0-1 1,0 1-1,-1-1 1,1 1-1,0 0 1,-1-1-1,0 1 1,1 0-1,-1-1 1,0 1-1,0 0 1,0-1-1,0 1 1,0 0-1,0 0 1,-1 2-1,0 2-37,0-1-11,0 1 0,0-1-1,0 1 1,-1-1 0,0 0 0,0 1-1,0-1 1,-1 0 0,0 0 0,0-1-1,0 1 1,0-1 0,-1 1 0,0-1-1,0 0 1,0 0 0,-5 3 0,7-6-328,-8 6-1035,1 1-3666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9056,'0'0'-303,"11"4"-1449,-9-1 1754,0-1 0,-1 1 0,1-1 0,-1 1-1,0-1 1,0 1 0,0 0 0,0 0 0,1 3 0,5 18 83,-3-8-12,0 0 0,0-1 0,-2 1 1,0 1-1,0 29 0,-2-29-44,-5 37 207,-2-7-80,0-9 181,-2 47-1,9-77-142,1 3 28,-1-11-218,1 0-1,-1 0 1,0 0-1,0 0 1,0 0-1,0-1 1,0 1-1,0 0 1,0 0-1,0 0 1,0 0-1,0 0 1,0 0-1,0 0 1,0 0-1,0 0 1,0 0-1,0 0 1,1 0-1,-1 0 1,0 0-1,0 0 1,0 0-1,0 0 1,0 0-1,0 0 1,0 0-1,0 0 1,0 0-1,0 0 1,0 0-1,1 0 1,-1 0-1,0 0 1,0 0-1,0 0 1,0 0-1,0 0 1,0 0-1,0 0 1,0 0-1,0 0 1,0 0-1,0 0 1,0 0-1,0 0 1,0 0-1,1 1 1,-1-1-1,0 0 1,0 0-1,0 0 1,58-63-926,-14 14-4564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9864,'2'4'72,"4"8"-76,2 1 112,-1 1 1,-1-1 0,9 28-1,-12-29-78,1 28 167,2 14 8,12 54-1,-10-69-125,15 86 9,-10 33-27,-7-76-2,-3-57-51,8 66 31,-8-64-24,1-7-1,-2 0 1,-1 0 0,0 0-1,-4 38 1,0-51 0,1-7-10,-1-9-5,2 6 2,-9-37-1352,-2-5-5410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0 7448,'-116'76'14,"108"-71"-15,1 0 0,-1-1 0,1 0 1,-1-1-1,-15 5 0,2-2 0,-66 18 1,-1-6 0,5-2 0,19-2 0,22 0 1,6-1 100,146 8 196,25 6-28,-63-6-213,-45-11 84,4 7-40,55 41 0,-66-39 61,-5 2-85,-1 0 0,19 35 0,-28-36 71,-4-8-114,-1 1-1,-1 0 1,0-1 0,-1 1 0,-5 16 0,-2-13 74,-6-1-61,-1-1 0,-30 22 0,24-25 9,-119 38 21,59-27-29,53-16-41,-64 12 0,64-13-7,9-1-2,-1 0 0,1-2 0,-1-1 0,-27-1 0,-22-7-1141,43 2-4496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2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12 11832,'0'0'-264,"0"-1"248,0 1-1,0-1 1,0 1 0,0 0 0,0-1 0,0 1 0,0-1 0,0 1 0,0-1 0,0 1 0,0 0-1,0-1 1,0 1 0,0-1 0,0 1 0,0 0 0,0-1 0,1 1 0,-1-1 0,0 1 0,0 0-1,0-1 1,1 1 0,-1 0 0,1-1 0,2 2 7,1 0 1,0 0-1,-1 1 1,1-1-1,-1 1 1,1 0-1,-1 0 1,0 0-1,0 0 1,0 0-1,0 1 1,0-1-1,-1 1 1,1 0-1,2 4 1,-1-3 0,9 11-19,0 0 1,-1 1-1,11 21 0,-11-17 22,-6-13 0,0 1 1,-1 0-1,0 1 0,6 17 1,-2-6 0,-1 0 3,11 34 0,-13-27 1,4 36 0,-2 46 1,-17 122 7,5-187 0,-25 164 9,25-168-2,-1 156 12,6-159-7,21 132 8,-16-141-8,8 10-6,19 36 0,-22-58 7,0-7-9,-1-1-1,20 12 1,-25-17-6,2 1 0,-1-1-1,0 0 1,1-1 0,-1 1 0,1-1 0,13 2-1,14-5 5,-19-4 10,74-46 5,-87 49-24,0 1-1,-1 0 1,1 0-1,-1 0 1,1-1 0,-1 1-1,1-1 1,-1 0-1,0 1 1,2-4 0,-3 5-1,10-13 2,-1 0 0,11-26 0,-13 23-1,-2 0-1,0 0 0,-1-1 0,3-21 1,-5 12-2,-1-1 0,-1 1 1,-2-1-1,0 1 0,-12-47 1,13 67-4,-1 1 0,1 0 0,-1-1 1,-4-7-1,-23-41-9,-38-51-1,44 78-32,-102-87-18,98 96 24,17 12 29,-7-4 1,-1 1 0,0 1 1,-1 1-1,0 0 0,0 1 1,-36-5-1,18 6-14,-59 0 0,47 0-8,142 10 16,67-16 13,-121 6-2,206-48 2,-192 38-2,78-27 4,10-8 1,-22 0 0,-19-2 1,-55 28 2,55-32 15,-100 56-17,0 0 0,1 0 0,-1 0 0,0 0 0,1 0 0,-1-1 0,1 1 0,-1 0 0,0 0 0,1 0 0,-1-1 0,0 1 0,0 0 0,1-1 0,-1 1 0,0 0 0,0-1 0,1 1 0,-1 0 0,0-1 0,0 1 0,0 0 0,1-1 1,-1 1-1,0-1 0,0 1 0,0 0 0,0-1 0,0 1 0,0-1 0,0 1 0,0 0 0,0-1 0,0 1 0,0-1 0,0 1 0,0-1 0,0 1 0,-1 0 0,1-1 0,-13-7 49,10 6-58,2 1 11,1 1-1,-1 0 1,1 0-1,0-1 1,-1 1-1,1 0 1,-1 0-1,1 0 1,-1 0-1,1-1 1,-1 1-1,1 0 1,-1 0-1,0 0 1,1 0-1,-1 0 1,1 0-1,-1 0 1,1 0-1,-1 1 1,0-1-1,-13 3 12,1 1 0,0 1 1,0 0-1,0 1 0,-12 8 0,3 2 60,-82 105 26,85-92-39,-64 119 28,71-120-35,-25 95 18,36-102-31,1-14-26,0 0-8,1-1 0,-1 1-1,1-1 1,1 1 0,-1-1 0,1 0-1,0 1 1,1-1 0,-1 0-1,1-1 1,0 1 0,8 10 0,47 44 47,-44-51-20,6-2-19,-1 0 0,34 5 0,-33-11 13,-13-1-20,6-1-1,0-1 0,0 0 0,0 0 0,0-1 0,-1-1 0,1 0 0,15-8 0,74-35 26,-93 42-30,0 0 0,-1-1 0,1 0 0,-1 0 0,0 0 0,-1-1 0,1 0 0,-1-1-1,8-11 1,-9 11-1,6-10 5,2-13-3,16-55 1,-24 58 2,-1-20 5,0-66 1,10-49 138,-14 157-135,0 0 0,0 0 0,1 0 0,-1 0 0,1 0 0,1 1 0,3-9 1,-4 11-7,1 0 0,-1 0 0,0 0 0,1 0 0,0 1 0,-1-1 1,1 1-1,0 0 0,1 0 0,-1 0 0,0 0 0,1 0 0,-1 1 1,0-1-1,1 1 0,5-1 0,2-2-2,-6 3-2,-1 0-1,1 0 1,-1 0-1,1 0 1,-1 1-1,1 0 0,6 0 1,7 1 13,0 0-1,0 2 1,0 0 0,-1 0-1,34 13 1,-47-15-17,0 1 1,-1 0 0,1 0-1,0 0 1,-1 0-1,0 0 1,1 1-1,-1 0 1,0-1-1,0 1 1,0 0-1,-1 1 1,1-1 0,-1 0-1,0 1 1,0-1-1,0 1 1,0 0-1,-1 0 1,1-1-1,0 7 1,-4-1 5,-12 19 4,-14 12-8,-10 12 1,-2 7-3,2 5-2,6 3 0,8-1 0,9-4 0,13-48-1,1 0 1,1 0 0,1 0 0,0 0 0,4 23-1,3-18-4,7 3 4,35 38-1,-49-59 2,0 0-1,0 0 1,1 0-1,-1 1 1,0-1-1,1-1 0,-1 1 1,1 0-1,-1 0 1,1-1-1,2 2 1,28 8-3,1-2-1,41 5 1,-39-12-3,177-29-1505,-92 7-6002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2 442 9688,'0'0'17,"0"0"-13,0-1 0,0 1 0,-1 0 0,1 0 0,0 0 0,0 0-1,0-1 1,0 1 0,0 0 0,0 0 0,0 0 0,0-1 0,0 1 0,0 0 0,0 0 0,0 0 0,0-1 0,0 1-1,0 0 1,0 0 0,0 0 0,0-1 0,0 1 0,0 0 0,0 0 0,0 0 0,0-1 0,0 1 0,1 0-1,-1 0 1,0 0 0,0 0 0,0-1 0,0 1 0,0 0 0,1 0 0,-1 0 0,0 0 0,0 0 0,0 0 0,0 0-1,1-1 1,-1 1 0,0 0 0,0 0 0,1 0 0,15 10 35,0 0 0,0 1 0,-1 0-1,-1 2 1,0-1 0,-1 2 0,19 22 0,-15-13-17,115 137 204,-67-95-146,-40-40-51,-3-2 60,1-1 1,50 37-1,-72-59-78,1 1 1,-1 0-1,0-1 0,0 1 1,0-1-1,0 0 1,1 1-1,-1-1 0,0 0 1,0 0-1,1 0 0,-1 0 1,0 0-1,1 0 0,-1 0 1,0 0-1,0 0 0,1-1 1,-1 1-1,0 0 1,0-1-1,0 1 0,1-1 1,-1 1-1,0-1 0,0 0 1,0 1-1,0-1 0,0 0 1,0 0-1,0 0 1,-1 0-1,1 0 0,0 0 1,0 0-1,-1 0 0,1 0 1,0-2-1,4-4 15,-1-1 0,-1 0 0,0 0 0,3-10 0,-3 10-36,64-188 366,-6 41-210,-47 128-52,14-15-30,34-38 0,-40 57 17,-4 8-42,8-10-4,2 2 0,49-32 0,-14 15 4,6-1-30,-34 21-76,1 1 1,71-25-1,-87 36-563,0-1 0,36-21 1,-56 29 589,1 1 0,-1-1 0,1 1 0,-1-1 0,1 1 0,-1 0 0,1 0 0,0-1 0,-1 1 0,1 0 0,0 0 0,-1-1 0,1 1 0,0 0 0,-1 0 1,1 0-1,0 0 0,-1 0 0,1 0 0,0 0 0,-1 0 0,1 1 0,0-1 0,-1 0 0,1 0 0,-1 0 0,1 1 0,0-1 0,-1 0 0,2 1 0,-1 0 5,0 1-1,-1-1 1,1 0-1,0 1 0,0-1 1,-1 1-1,1-1 0,0 1 1,-1-1-1,0 1 1,1-1-1,-1 3 0,1 7 32,0 1 0,-2 19-1,1-26-60,-2 61-127,1 25 101,6 64 20,-3-109 43,-1 17 1,16 92 1,-6-64 12,18 128-15,-20-189 25,-7-25 4,0 0 0,0 0-1,-1 0 1,0 0 0,0 0-1,1 9 1,0-10 0,-2-15 0,1 2 0,4-51-924,-1-9-3696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7000,'0'0'0,"-9"30"0,6 12 8,11 23-8,-1-3-4776</inkml:trace>
  <inkml:trace contextRef="#ctx0" brushRef="#br0" timeOffset="1">1103 418 9240,'0'0'0,"11"12"0,13 24 0,1 3-104,-5 7 104,-13-9-952,-16-8 952,-1 0-5664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0 2968,'-24'11'41,"0"-2"1,-32 8 0,-21 8 65,62-20-90,9-2 2,1-1 0,-1 0-1,1 1 1,0 0 0,0 1 0,0-1 0,-7 8 0,-69 63 182,67-55 46,6-5-116,-4 4-2,2 1 1,0 0-1,1 0 0,-10 31 0,14-35 84,1-5-106,0 1 0,1 0 0,0 0 1,1-1-1,0 2 0,0-1 1,1 14-1,1-20-40,1 0 0,0 0 0,-1-1 1,2 1-1,-1 0 0,0-1 0,1 0 0,0 1 1,3 5-1,3-5 373,0-4-352,0-1 1,0 0-1,0 0 1,1-1-1,-1 0 0,0 0 1,0-1-1,0 0 1,-1 0-1,1-1 1,0 0-1,-1 0 1,0-1-1,7-4 0,46-26 31,-35 16 109,-19 14-181,26-21 102,-1-1 0,45-50 1,-55 52-44,65-69 148,-64 70-183,-4 4 59,1 1 1,22-18-1,-33 34-15,-2 4-95,-1 0 0,1-1 1,-1 2-1,1-1 0,-1 1 0,0-1 0,7 6 0,-11-7-13,0-1-1,-1 1 0,1-1 1,0 1-1,0 0 0,-1 0 1,1-1-1,0 1 0,-1 0 0,1 0 1,-1 0-1,1 0 0,-1-1 1,1 3-1,8 19 38,0 1 0,10 46 0,2 97 99,-16-120-130,1-10 35,51 148-1223,-20-87-5011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93 751 11832,'-4'8'-6,"0"-1"0,1 1 0,1 0 0,-1 0 1,1 0-1,1 1 0,-1-1 0,1 12 1,0-15 3,-3 40 0,0 125-10,3-107 6,-1-26 0,-10 53 1,4-39 2,2 4-4,5-40 7,-1 4-5,-1 0 1,0 0-1,-10 30 0,11-45 0,-3 2 2,2-28-10,7-22-1371,1-6-5529</inkml:trace>
  <inkml:trace contextRef="#ctx0" brushRef="#br0" timeOffset="1">201 1 7624,'0'0'-63,"1"2"15,9 13 38,1 0-1,18 20 1,8 10 0,-29-34 9,-5-9 0,-1 1 1,0 0-1,0 0 0,0 0 1,0 0-1,-1 0 0,1 0 1,-1 1-1,0-1 0,1 5 1,8 27-7,-5 3 6,-4-29 1,-1-6 0,1 0 0,-1 0 0,-1 0 0,1 0 0,0 0 0,-1-1 1,1 1-1,-1 0 0,-1 3 0,2-4 51,0-3-7,8-18 2,-7 16-40,1-1-1,0 0 1,0 1 0,0 0 0,0-1 0,0 1 0,1 0 0,-1 0 0,5-3 0,11-13-417,41-31-1,-12 14-4014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145 548 4848,'-1'86'16,"-13"82"7,9-129 11,-34 169 21,30-168-15,-2 11-18,-52 269 127,61-283 27,2-35-2,1-4-9,7-12 2,-1-1 0,-1 1-1,9-30 1,-11 32-106,60-182 1357,-11 28-774,-41 132-144,104-212 950,-80 192-1335,-22 37 73,2 3-105,0 0 0,30-18 0,-30 27 12,1 3-64,-1 1 1,1 1-1,22 3 0,-20 2 4,7 9-10,45 32-1,-69-45-22,-1 0-1,1 0 0,0 1 0,-1-1 0,0 1 1,1 0-1,-1-1 0,0 1 0,1 0 0,0 2 1,17 33 6,24 68 1,-34-69-2,3 58-1,-8 13-4,-6-15-2,0-20 0,1-52-1,4 33 0,-3-53 1,0 0 0,0 0 0,0 0 0,0 0 0,0 1 0,0-1-1,0 0 1,0 0 0,0 0 0,0 0 0,0 0 0,0 1 0,0-1 0,0 0 0,0 0-1,0 0 1,1 0 0,-1 1 0,0-1 0,0 0 0,0 0 0,0 0 0,0 0-1,0 0 1,0 0 0,1 0 0,-1 1 0,0-1 0,0 0 0,0 0 0,0 0-1,0 0 1,1 0 0,-1 0 0,0 0 0,0 0 0,0 0 0,0 0 0,1 0-1,-1 0 1,0 0 0,0 0 0,1 0 0,5 1 0,0-1 0,0 0-1,0 0 1,1-1 0,-1 0 0,0 0-1,11-3 1,-11 2-1,15-5-5,109-66-8,-99 53-11,149-104-16,-141 98-39,-6 4 31,146-100-149,-146 98 121,86-62-46,-46 31 66,-73 55 57,1 0-1,-1-1 1,1 1 0,-1 0 0,0 0 0,1 0 0,-1-1 0,0 1 0,1 0-1,-1-1 1,0 1 0,1 0 0,-1-1 0,0 1 0,0-1 0,1 1 0,-1 0-1,0-1 1,0 1 0,0-1 0,0 1 0,1 0 0,-1-1 0,0 1 0,0-1-1,0 1 1,0-1 0,0 1 0,0-1 0,0 1 0,0 0 0,0-1 0,-1 1-1,1-1 1,0 1 0,0-1 0,0 1 0,0-1 0,-1 1 0,1 0 0,0-1-1,0 1 1,-1 0 0,1-1 0,0 1 0,0 0 0,-1-1 0,1 1 0,-1 0-1,1-1 1,0 1 0,-1 0 0,1 0 0,-1 0 0,1-1 0,0 1-1,-1 0 1,1 0 0,-1 0 0,1 0 0,-1 0 0,0 0 0,0-1 0,-5-2 0,4 1 1,0 1-1,-1 0 1,1 0-1,-1 0 1,0 1 0,1-1-1,-1 0 1,1 1-1,-1 0 1,0-1 0,0 1-1,1 0 1,-1 1-1,-2-1 1,-132 10 22,102-3 17,-159 54 17,155-43-9,-16 15-11,-59 46-1,86-52 19,-88 110 26,98-112-26,2 4-14,-21 50-1,35-61 15,2-14-49,1 0 1,0 1-1,0-1 1,0 0-1,0 0 1,1 0-1,-1 0 1,1 0-1,0 0 1,0 0-1,1 0 1,3 4-1,-5-7-3,-1-1 1,1 1 0,-1-1-1,1 1 1,-1-1-1,1 1 1,0-1-1,-1 0 1,1 1-1,-1-1 1,1 0-1,0 0 1,-1 1-1,1-1 1,0 0-1,-1 0 1,1 0-1,1 0 1,19 2 28,0-1 1,36-3-1,-30-3 55,137-58 38,-129 42-18,56-46-1,-1-19-72,-56 48 27,110-151 27,-121 152-40,67-158 24,-76 154-25,36-165 17,-42 167-23,0 4-14,21-111 57,-27 135-72,5-33 142,2-46 1,-13 98-63,-1 0-77,2-3 0,1 0 1,-1 0-1,1 0 1,0 0-1,1 0 0,-2 7 1,-39 144 101,34-115-49,-22 193 28,27-185-49,-5 194 13,9-199-39,26 144 11,-18-158-24,23 29 4,-29-54-12,1 0 1,0 0-1,0 0 1,1-1-1,-1 1 1,1-1-1,0 0 0,7 5 1,-6-6 0,1 0-1,-1 0 1,1-1 0,-1 0-1,1 0 1,0 0 0,8 0-1,-3-1 1,0 0-1,0-1 0,0 0 0,13-2 1,-11 0-1,-1-1 0,0-1 0,1 1 0,12-7 0,-8 1 0,-1 0 0,26-17 0,-19 9 0,24-23 0,12-20 0,-11 9-4,64-51 0,-67 70 2,-28 22-4,-3 5 3,0 1 0,1 0 1,23-2-1,-24 9-9,-6 2 10,-1-1 0,0 2 0,0-1 0,-1 1-1,0 0 1,12 12 0,-10 0-23,21 109-8,-13-23-41,-13-81 67,-1-8-17,0-1 0,9 24 1,20 45-65,-31-81 80,0 0 0,0 0 0,0 0 1,0 0-1,0 0 0,1 0 1,-1-1-1,0 1 0,1 0 1,0-1-1,-1 1 0,1-1 0,0 1 1,0-1-1,-1 0 0,1 0 1,0 0-1,0 0 0,0 0 0,1 0 1,-1-1-1,2 1 0,4-3-38,55-47-20,-48 32 21,0-12 26,0 0 0,12-39 0,-19 37-20,11-127-5,-21 130 31,-28-97-5,21 101 13,-23-34 4,23 44 1,-1 1 0,-22-24 0,19 26 0,0 0 0,-1 0 1,0 2-1,-1 0 1,0 0-1,-32-11 0,45 19 1,0 0 1,0 0-1,0 0 0,-1 1 0,1-1 1,0 1-1,0-1 0,-1 1 0,1 0 0,-4 0 1,-11 0 2,0 1 1,-22 4-1,20-1-1,-34 14-1,49-17 0,1 0 0,0 1 0,0-1 0,0 1-1,0 0 1,0-1 0,-3 5 0,-120 108 22,123-111-23,1 0 0,-1 0 0,1 0 1,-1 1-1,1-1 0,-3 7 0,-33 72 11,27-54-10,-12 57 0,17-45 0,1 0 1,2 1-1,4 48 0,-1-84 1,0-1-1,0 1 0,1-1 0,0 1 0,2 6 1,6 14 2,1-1 0,1 0 1,23 37-1,-33-59-3,0 0 1,0 0-1,1-1 0,-1 1 1,1 0-1,0-1 0,-1 1 1,1-1-1,0 0 0,0 1 1,2 0-1,14 9 14,37 17 0,34 0-1,-89-28-15,40 7 40,176-4 17,-171-10-10,203-54 17,-197 42-24,183-103 9,-192 93-41,55-51 4,8-19-9,-9 0-3,-8 6 0,-63 62-1,-2 0 1,-1-1 0,20-41-1,-31 46-4,18-81 2,-29 92-3,-1 9 4,0 0 1,-1 0-1,0 1 1,-1-1-1,0 0 0,-3-6 1,6 13 1,-1 0-1,1-1 1,0 1 0,0 0-1,0 0 1,0-1 0,0 1-1,-1 0 1,1 0 0,0 0-1,0 0 1,0-1 0,0 1-1,-1 0 1,1 0 0,0 0-1,0 0 1,-1 0 0,1 0-1,0-1 1,0 1 0,-1 0-1,1 0 1,0 0 0,0 0-1,-1 0 1,1 0 0,0 0 0,0 0-1,-1 0 1,1 0 0,0 0-1,0 0 1,-1 0 0,1 1-1,0-1 1,0 0 0,0 0-1,-1 0 1,1 0 0,-8 3-2,0 0 0,0 1 0,0-1 0,0 2 0,1-1 0,0 1 0,0 0 0,-9 8 0,13-10 1,-19 17-12,-95 108-7,94-96 1,-80 157-5,85-148-8,-60 168-7,64-170 14,-121 287-55,121-294 79,6-16 1,4-14 0,3-15 0,1 10 0,-1-58-8,2-83-8,-3-80-640,0 182-288,-2-93-6616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7536,'0'3'17,"0"-1"-15,0 0-1,0-1 0,1 1 1,-1 0-1,0-1 1,1 1-1,-1 0 1,1-1-1,-1 1 0,1-1 1,0 1-1,1 1 1,10 24 50,22 82 1,22 71 5,-48-157-55,7 14 11,-10-24-8,23 48 23,45 72 0,34 44 31,-83-141 1,96 143 34,-95-148-14,-8-11-34,17 16 61,69 60 1,88 61 620,-183-151-734,1 0 0,0-1 0,0 0-1,1-1 1,-1 0 0,1 0 0,0-1-1,0 0 1,0-1 0,0 0-1,1-1 1,-1 0 0,13-1 0,-9 1-486,49 4-5155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1:3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7896,'0'0'8,"-1"5"-4,1-5-3,0 1 0,0-1 0,0 0 0,0 0 0,0 0 0,0 0 0,0 0 0,0 0 0,0 0 0,0 1 0,0-1 0,0 0 0,0 0 0,0 0 0,0 0 0,0 0 0,0 0 0,0 0 0,1 1 0,-1-1 0,0 0 0,0 0 0,0 0 0,0 0 0,0 0 0,0 0 0,0 0 0,0 0 0,0 0 0,0 1 0,0-1 0,1 0 0,-1 0 0,0 0 0,0 0 0,0 0 0,0 0 0,0 0 0,0 0 0,0 0 0,1 0 0,-1 0 0,0 0 0,0 0 0,0 0 0,0 0 0,0 0 0,0 0 0,0 0 0,1 0 0,-1 0 0,0 0 0,0 0 0,0 0 0,0 0 0,0 0-1,0 0 1,0 0 0,0-1 0,1 1 0,-1 0 0,0 0 0,3-1-1,40-23 8,-15 16-26,-14 6-6,-3-1-14,0 1-27,1 1-1,-1 0 1,1 0-1,16 2 0,-26-1 17,-20-3-12,17 3 60,0 0 0,0 0 1,-1-1-1,1 1 1,0-1-1,0 1 1,-1-1-1,1 1 1,0-1-1,0 0 1,0 0-1,0 1 0,0-1 1,0 0-1,0 0 1,0 0-1,1 0 1,-2-1-1,0-7-113,1 0 0,0 1-1,0-1 1,1 0 0,0 0 0,2-15-1,-2 22 62,5-52-4207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2336,'0'0'1688,"-2"5"-1428,-6 15-168,7-9 109,5 87 247,-1 57-209,-3-26 81,0-8-120,1-117-179,-3 140 279,-2-32 201,4-110-387,0-2-108,0 0 2,-1-1 0,0 1 0,1 0 1,-1 0-1,1 0 0,-1 0 0,1-1 0,-1 1 0,0 0 0,1-1 0,-1 1 0,1 0 0,-1-1 1,1 1-1,-1 0 0,1-1 0,0 1 0,-1-1 0,1 1 0,-1-1 0,1 1 0,0-1 0,-1 1 1,1-1-1,0 0 0,0 1 0,0-1 0,-1 1 0,1-2 0,-37-97-306,32 82-92,-25-70-3643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8160,'0'0'0,"4"12"0,4 21 8,1 30-8,0-4-24,-1-14 24,-1 1-5632</inkml:trace>
  <inkml:trace contextRef="#ctx0" brushRef="#br0" timeOffset="1">474 899 5384,'0'0'0,"0"17"0,8 26 0,8 13-8,9 5 8,-1-5-3552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1176,'0'0'0,"15"23"0,17 33 0,-1-2-408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5024,'20'17'-4,"-14"-12"-5,-1 1 0,1-1 1,-1 1-1,0 0 1,-1 0-1,7 12 1,15 27-40,25 59 0,-37-69-112,83 246-40,-67-193 201,37 58 9,-53-123 4,8 4 2,44 40-1,-46-54 26,12 1-5,53 15-1,-60-25 46,10-4-19,55-5 0,-66-2 46,-18 5-74,8-3 19,0-1 0,-1-1-1,0 0 1,0 0 0,-1-1 0,1-1-1,18-18 1,-17 14 1,135-121 1003,-134 121-996,35-24 343,-33 25-328,50-34 519,-58 41-498,0 0 1,0 0-1,0 1 0,1 1 0,18-6 1,-24 8-38,0 1 0,0 0 0,1 0 1,-1 0-1,0 0 0,0 1 0,0 0 0,0 0 1,0 0-1,0 0 0,0 0 0,0 1 0,0 0 1,4 3-1,1 0 12,-1 1 0,0 1 0,11 10 1,-14-12-63,5 4 101,-4-2-70,0-1-1,1 0 1,-1 0 0,1-1 0,1 0-1,-1 0 1,1-1 0,14 7 0,4-6-16,-14-6 22,-5-2-32,1 0-6,1 0 0,-1-1 0,0-1 0,0 1 0,0-1 0,-1-1 0,0 1 0,13-13 0,77-89 35,-78 79-24,70-145 5,-74 136-18,15-55-1,-3-10-3,-10 7 2,-11 6-2,-6-1 2,-2 1-3,2 21-2,0 64 0,0 0 0,0 0 0,0 0 0,-1 0 0,1 0 0,-2-6 0,2 10 0,0-1 0,-1 1 0,1 0 0,0 0 0,0 0 0,0 0 0,0 0 0,0 0 0,0 0 0,-1-1 0,1 1 0,0 0 0,0 0 0,0 0 0,0 0 0,0 0 0,-1 0 0,1 0 0,0 0 0,0 0 0,0 0 0,0 0 0,-1 0 0,1 0 0,0 0 0,0 0 0,0 0 0,0 0 0,-1 0 0,1 0 0,0 0 0,0 0 0,0 1 0,0-1 0,0 0 0,-1 0 0,1 0 0,0 0 0,0 0 0,-8 10 0,0 9-1,0 0 1,-8 35 0,11-39-2,-10 41-13,-10 59-1,21-93 11,-1 15-28,-10 182-17,14-172 5,0-12 24,0 10 1,2 0 0,10 68 0,4-32-22,28 78 0,-37-140 38,-3-9-1,1 0-1,0-1 0,7 12 0,20 30-14,-31-51 20,0 0-1,0 0 1,0 0-1,0 0 1,0 1-1,1-1 1,-1 0-1,0 0 1,0 0-1,0 0 1,1 0-1,-1 0 1,0 0-1,0 0 1,0 1-1,1-1 1,-1 0-1,0 0 1,0 0-1,1 0 1,-1 0-1,0 0 1,0 0-1,0 0 1,1-1-1,-1 1 1,0 0 0,0 0-1,0 0 1,1 0-1,-1 0 1,0 0-1,0 0 1,0 0-1,1 0 1,-1-1-1,0 1 1,0 0-1,0 0 1,0 0-1,0 0 1,1-1-1,-1 1 1,0 0-1,0-1 1,6-8-5,6-24-1147,2-4-4594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4312,'34'13'8,"2"4"8,80 31 17,-87-36 1,0-1-1,1-1 1,0-2 0,54 9-1,185 20 191,-240-34-213,-14-2 1,1 0 1,29-1-1,67-12-500,-62 3-2145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4 4488,'0'0'856,"-6"-1"-710,-4-1-95,0 1-1,-1 1 0,1 0 0,-1 1 0,1 0 0,0 0 0,-16 4 0,-59 21 79,68-20-65,-1 2-1,1 0 1,1 1 0,-20 14-1,24-15-32,-7 6 137,-69 88 73,71-76-67,-100 202 627,108-208-757,-12 40 223,-4 43 18,24-83-138,5 5-49,11 37 0,-8-49 3,1-4-65,0 0-1,0-1 1,18 14 0,-14-18 45,2-5-58,-1 0 0,1-1 0,-1-1 0,14-4 0,-7-2 37,99-63 25,-87 51-34,-1-2-1,38-35 0,-61 50-40,4-2 14,-1-1 0,-1 0-1,0-1 1,0 0-1,-1-1 1,7-14-1,-10 18-10,-1 0 22,0 0 1,-1 0 0,0 0 0,6-19-1,-6 14-15,-3 12-6,0 0-1,-1 0 0,1-1 0,0 1 0,-1 0 0,0-1 0,1 1 1,-1-1-1,0-2 0,1-26 294,0 27-143,1-2 8,-2 5 153,0 5-182,5 72 104,-17 89-26,3-108-162,-4 7 62,12-62-26,4-7-46,53-82 47,150-187 52,-182 246-121,102-103 7,-100 109-19,93-56 9,-99 70-16,23 2 4,-41 6-12,0 0 0,1 0 1,-1 0-1,0 1 0,1-1 0,-1 1 1,0-1-1,0 1 0,1 0 0,-1 0 1,0 0-1,0 0 0,0 0 0,0 1 1,3 1-1,-3 0 0,1 0 1,-1 0-1,1 1 1,-1-1-1,0 0 1,0 1-1,0 0 1,-1-1-1,0 1 1,3 7-1,-1 7 1,0-1-1,2 27 1,-3 17-5,-8 85 0,5-137 7,-4 76-51,5 89-1,8-130-117,-8-43 66,3-4 0,5-4 53,-1-1 0,-1-1 1,1 0-1,9-16 0,20-33-82,124-124-79,-81 96 160,44-46 11,-98 107 18,82-68 0,-89 82 13,-10 8 4,1 1 1,-1 0-1,1 0 1,0 0-1,0 1 1,15 1-1,-23 0 2,-1 0-1,1 0 1,-1 0-1,1 0 1,-1 0-1,1 0 1,-1 0-1,1 0 1,-1 0-1,1 0 1,-1 1-1,1-1 1,-1 0-1,1 0 1,-1 1-1,0-1 1,1 0-1,-1 1 1,1-1-1,-1 0 1,0 1-1,1-1 1,-1 1-1,0-1 1,1 1-1,-1-1 1,6 10-3,-1 0 0,0 0 0,0 0 0,-1 1 0,0 0 1,3 21-1,-4-4-16,-12 138-4,1-83-16,-8 101 5,13-142 28,-4 36-13,6 102 0,1-179 18,0 0 1,0 1-1,0-1 0,1 0 1,-1 0-1,0 1 0,1-1 0,-1 0 1,1 0-1,0 0 0,-1 0 1,1 0-1,0 0 0,-1 0 1,1 0-1,0 0 0,0 0 0,0 0 1,0 0-1,0-1 0,0 1 1,0 0-1,0-1 0,1 1 1,-1-1-1,0 1 0,0-1 0,0 1 1,1-1-1,-1 0 0,0 0 1,0 1-1,1-1 0,-1 0 1,0 0-1,0-1 0,1 1 0,-1 0 1,0 0-1,0 0 0,1-1 1,-1 1-1,2-2 0,-2 2 0,14-8-11,114-100-1268,-47 33-5073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893 96 7352,'-12'6'20,"0"0"0,0-1 0,-1-1 0,0 0 0,1-1 0,-23 3 0,20-4 10,-5 1 30,0-1 0,0 0 0,0-2 0,-31-3 0,32 2-32,-14-1 119,-65-13 0,59 8-99,-68-17 7,-76-33-24,159 49-28,-47-13 38,70 20-39,-1 1 0,1 0 0,0 0-1,0 1 1,-1-1 0,1 0-1,0 0 1,0 1 0,0-1-1,0 0 1,-1 1 0,1-1 0,0 1-1,0 0 1,0-1 0,0 1-1,0 0 1,0 0 0,0-1 0,0 1-1,1 0 1,-1 0 0,0 0-1,0 0 1,1 0 0,-1 0 0,0 0-1,1 1 1,-1-1 0,1 0-1,-1 2 1,-7 40 20,2 1-1,1 0 1,3 52 0,-2 73 4,0-49 8,0-8-22,5-38-6,5 12-3,-3-60 0,10 34-1,16 23 1,6-8 2,3-14-3,-28-48-2,0-1 0,13 13 0,-13-16 0,0 0 0,20 12 0,-18-15 0,0 0-1,1 0 1,0-1 0,0-1 0,15 3-1,-11-7-5,19-9-492,39-16 0,-7-1-4442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6280,'-2'2'-16,"-6"6"-2,6-6-3,2-1-51,0 3 13,0-3-34,0 1-75,0 5 108,0-5 24,2-2 15,0 0 20,0 0 1,-1 1-1,1-1 0,0 0 1,-1 0-1,1-1 1,-1 1-1,1 0 0,0 0 1,2-2-1,26-4 36,64-1 25,-74 8 80,4 3-27,-1 1 1,0 2-1,0 0 1,-1 1 0,34 18-1,-43-19-70,-9-4-7,1-1 0,-1 1 0,0 0 0,-1 0 1,1 0-1,-1 0 0,1 1 0,3 5 0,13 13 235,24 38-1,-39-53-220,0 1 1,0 0-1,-1 0 0,-1 1 0,1-1 0,-2 1 0,1 0 0,-1-1 1,2 18-1,-4-22-29,1 0-1,-1 0 1,-1 0 0,1 0 0,0 0 0,-1 0 0,0 0 0,0 0-1,0 0 1,-2 5 0,1-8-13,1 1 0,-1-1 0,1 1 0,-1-1 0,1 1 0,-1-1 0,0 0 0,1 0 0,-1 0 0,0 0 0,0 0 0,0 0 0,0-1 0,0 1 0,0-1 0,0 1 0,-3-1 0,-87 11 47,76-8-55,6 0 1,9-2 2,4 1-1,111 42 24,-84-29-11,-1 1 0,0 1 0,29 23 0,-44-28-11,-7-6 2,0 0 0,0 1 1,-1 0-1,8 10 1,49 68 29,-60-82-32,-1 0 0,0 0 0,0 1 0,0-1 0,0 1 0,0 0 0,-1-1 0,1 1 0,0 8 0,1 1 2,6 23 4,-9-23 11,-2-6-17,0-1 1,-1 0-1,1 0 1,-1 0-1,0 0 0,-1 0 1,1-1-1,-1 1 1,0-1-1,-1 0 0,1 0 1,-1 0-1,0-1 1,0 0-1,0 0 0,-8 4 1,2 0-2,8-6-1,-1 1 0,0-1 0,1 0 0,-1 0 0,0-1 0,0 1 0,-1-1 0,-6 2 0,-22 4 26,-1-1-1,1-1 1,-37-1 0,51-3-21,12 0 2,0-1 0,0 0 1,1-1-1,-1 0 0,0 0 0,-7-2 1,-92-22 67,97 23-106,1-1-1,-1 0 1,1 0 0,0-1-1,0 0 1,0 0-1,0-1 1,1 0 0,-11-10-1,6 5-593,-27-21-4737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60 5744,'-2'0'-7,"-6"0"7,6 1 3,1 0 1,-1 0-1,0 0 0,1 0 1,-1 1-1,1-1 0,-1 1 1,1-1-1,0 1 0,-1-1 0,1 1 1,0 0-1,0 0 0,0-1 1,0 1-1,0 4 0,0-6 4,1 1 1,0 0-1,0 0 0,-1-1 1,1 1-1,0 0 0,0 0 0,0-1 1,0 1-1,0 0 0,0 0 1,0 0-1,0-1 0,0 1 0,1 0 1,-1 0-1,0-1 0,0 1 0,1 0 1,-1 0-1,1-1 0,-1 1 1,1 1-1,1-1 7,-1 0 1,1-1-1,-1 1 1,1 0-1,-1-1 1,1 1-1,-1-1 1,1 1-1,0-1 1,-1 0-1,1 0 1,0 0-1,-1 0 1,1 0-1,2 0 1,57-6 497,105-24 1,45-30 1742,-204 59-2229,-6 1 86,1 0 0,-1 0 0,1-1 0,-1 1 0,1 0 0,-1-1 0,1 1 0,-1-1 0,0 0 0,1 1 0,-1-1 0,0 0 0,1 0 0,-1 0 0,0 0 0,0 0 0,0 0 0,0 0 0,1-2 0,0 2 567,-2 1-672,0 1 0,0-1 0,0 0 0,0 1 0,0-1 0,0 0 0,0 1 0,0-1 0,0 1 0,0-1 0,0 0 0,0 1 0,1-1 0,-1 0 0,0 1 0,0-1-1,1 0 1,-1 1 0,0-1 0,0 0 0,1 0 0,-1 1 0,0-1 0,1 0 0,-1 0 0,1 1 0,-1-1-3,1 1 0,-1-1 0,1 0-1,-1 1 1,1-1 0,-1 1 0,1-1-1,-1 1 1,0-1 0,1 1 0,-1-1-1,0 1 1,1-1 0,-1 1 0,0-1-1,0 1 1,0 0 0,1-1 0,-1 1 0,0 0-1,0-1 1,0 1 0,0 0 0,1 56 128,-2-29-109,7 49-1,1-24-10,3 11-9,0-1-3,2-8 0,-7-39-1,25 118-6,-22-77-1,20 133-27,-26-167 20,-1-1 0,-2 1 1,0-1-1,-1 1 0,-1-1 0,-7 27 1,8-40 4,1-5 6,0-1 1,0 0-1,-1 0 0,1 0 1,-1 0-1,1 0 1,-1 0-1,0 0 1,0 0-1,0-1 1,-1 1-1,1-1 1,0 0-1,-1 1 1,0-1-1,0 0 0,1-1 1,-1 1-1,0 0 1,-5 1-1,-4 2-1,-1-1-1,0-1 0,-22 4 0,35-7 6,-71 9-1502,-3-2-5998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1443 0 7800,'0'0'-16,"-4"8"2,-4 6-118,0-1-1,-17 21 0,22-30 128,-1-1 0,1 0 0,0 0 0,-1 0 0,0-1 0,1 1 0,-1-1 0,0 0 0,0 0 0,-1 0-1,1 0 1,-5 0 0,-36 6 4,-13-7 77,-95-9 0,99 4-49,27 3 69,0-1 0,0-2 0,-38-9 0,35 6 52,-172-28 478,180 32-597,-32-2 172,-78 8 403,127-3-464,-3-2 25,4 2-9,-4 2-5,7-2-141,1 1 0,-1 0 0,0-1 0,1 1 1,-1 0-1,0 0 0,1-1 0,-1 1 0,1 0 0,-1 0 1,1 0-1,0 0 0,-1 0 0,1 0 0,0 0 0,0 0 1,0 0-1,0 1 0,-1 0 10,0 5 10,0 1 0,0 0 0,0-1 0,1 1 0,0 0 0,2 12 0,1 11 25,-3 20-13,8 79 26,-5-75-56,1 133 29,-3-174-29,1-1 0,0 1-1,0-1 1,2 0 0,0 0 0,6 14-1,-5-14-8,-1-4 13,0 0 0,1 0-1,1 0 1,-1-1 0,1 0-1,1 0 1,-1-1-1,1 0 1,1 0 0,13 10-1,-17-14 40,3 1 14,-3-2-2,4 3 1,-6-4-60,0-1 0,-1 1 1,1-1-1,0 0 0,0 0 0,0 0 1,0 0-1,0 0 0,0 0 0,0 0 1,0-1-1,0 1 0,0-1 0,0 1 1,-1-1-1,1 0 0,0 0 0,0 0 1,2-2-1,-1 2 22,34-18 86,-22 10-21,1 2 0,0-1 0,27-7 0,-32 12-48,1 1 0,-1 1 0,1 0 0,0 0 0,0 1 0,-1 0 0,1 1 0,0 1 0,18 4 0,-9 0-15,0 1 1,0 1-1,-1 1 0,31 18 1,-27-10-8,-1 2 0,41 40 1,-53-48-23,14 18 30,-15-14-14,0-1 1,-2 1-1,1 1 0,7 20 1,-14-28-7,1 1-1,-1 0 1,-1 0-1,1 0 1,-1 0-1,-1 0 1,0 0 0,0 0-1,-1 0 1,0 0-1,-1 0 1,1 0-1,-2 0 1,1-1 0,-1 1-1,-1-1 1,0 1-1,0-1 1,0 0-1,-10 11 1,-14 20 35,13-23-24,0-1 0,-1 0 0,0-1 0,-30 19 0,-9-2 40,29-17-38,-4 3 25,-2-1 0,-35 13 1,10-14-32,31-12 27,-133-2 13,123-3-39,10 1-10,-15-2 1,1-2 0,-59-13 0,82 14-9,-31-9 7,0-2 0,-89-41 0,67 24-2,53 24 3,17 8-11,0 0 1,0 0-1,0 0 0,0 0 1,0 0-1,0 0 0,0 0 0,0 0 1,0 0-1,0 0 0,-1 0 1,1 0-1,0-1 0,0 1 1,0 0-1,0 0 0,0 0 1,0 0-1,0 0 0,0 0 1,0 0-1,0 0 0,0 0 0,0 0 1,0 0-1,0 0 0,0 0 1,0 0-1,-1-1 0,1 1 1,0 0-1,0 0 0,0 0 1,0 0-1,0 0 0,0 0 0,0 0 1,0 0-1,0 0 0,0 0 1,0-1-1,0 1 0,0 0 1,1 0-1,-1 0 0,0 0 1,0 0-1,0 0 0,0 0 0,0 0 1,0 0-1,0 0 0,0 0 1,0 0-1,0-1 0,0 1 1,0 0-1,0 0 0,0 0 1,0 0-1,0 0 0,0 0 1,1 0-1,-1 0 0,0 0 0,0 0 1,0 0-1,0 0 0,0 0 1,5 0 2,-1 1 0,1-1 1,-1 1-1,0 0 0,1 0 1,4 3-1,9 3 1,-1 1 0,0 0 0,0 2 1,-1 0-1,-1 1 0,15 13 0,23 24-1,7 2 2,-39-33-3,26 13-1,-28-20 2,37 16-1,28-1 1,-7-8 11,99 8 0,-151-23-12,44 1 7,-14-5 5,0-2 1,56-12 0,-47-1-5,-41 9 24,-2-4-18,-1 0 0,24-20 1,-32 18 31,0-9-11,-1-2 1,-2 0-1,0 0 0,7-35 1,-13 46-28,-2 11-5,0 1 1,-1-1-1,1 0 1,-1 0 0,1 0-1,-1 0 1,0 0-1,0 0 1,-1 0 0,1 0-1,-1-5 1,-3-7 18,0-1 1,-1 1-1,0 0 0,-1 1 1,-1-1-1,0 1 0,-10-14 1,9 17-17,5 6-3,0 1 0,-1 0 0,0 0 0,0 0-1,0 0 1,0 1 0,0-1 0,-7-3 0,-161-113 71,151 106-73,9 6 2,0-1 1,-17-15 0,-16-16 7,-7-6-10,4 4-3,0 5 0,44 35-1,-150-116-45,143 108 39,4 5 1,1 0 1,0 0-1,0-1 0,0 0 1,1 0-1,-1 0 1,-3-8-1,8 13 4,1-1 1,-1 1-1,1-1 0,-1 1 1,1-1-1,0 1 0,0-1 1,0 0-1,0 1 0,0-1 1,0 1-1,0-1 0,1-2 1,1-5-3,4-43-13,2 13 8,3 0 0,1 0 0,20-43 0,-17 44 9,14-35-26,6-21-15,-22 44 31,-12 40 11,-5 3 7,1 4 8,-2-3 7,4 4 57,-1 3-58,2-1-21,0 0-1,0-1 1,0 1-1,-1 0 0,1 0 1,0 0-1,0 0 0,0 0 1,0 0-1,-1 0 1,1 0-1,0 0 0,0 0 1,0 0-1,0 0 0,-1 0 1,1 1-1,0-1 1,0 0-1,0 0 0,0 0 1,-1 0-1,1 0 1,0 0-1,0 0 0,0 0 1,0 0-1,0 1 0,-1-1 1,1 0-1,0 0 1,0 0-1,0 0 0,0 0 1,0 1-1,0-1 1,0 0-1,0 0 0,0 0 1,0 0-1,0 1 0,0-1 1,0 0-1,0 0 1,2 4 1,1 0 0,-1 0 0,1-1 0,0 1 0,0-1 1,1 0-1,-1 0 0,1 0 0,4 3 0,-2-2 2,18 13 7,1-1 0,0-2 0,47 20 0,-50-24-9,-6-4 1,1 1 1,17 3-1,212 54 41,-227-60-41,-9-2 5,-1 0 0,1-1 0,15 0 0,52 3 69,-77-4-77,1 0 0,-1 0 0,0 0 0,0 0 1,1 0-1,-1 0 0,0 0 0,0 0 0,1 0 0,-1 0 0,0 0 1,0 0-1,1 0 0,-1 0 0,0 0 0,0-1 0,1 1 0,-1 0 0,0 0 1,0 0-1,0 0 0,0-1 0,1 1 0,-1 0 0,0 0 0,0 0 1,0-1-1,0 1 0,0 0 0,1 0 0,-1-1 0,0 1 0,0 0 1,0 0-1,0-1 0,-2-11 0,-9-9-2,-14-15-1768,-2-1-7076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289 186 12376,'0'0'-16,"-1"0"26,1 1 0,-1-1 1,1 1-1,-1 0 1,1-1-1,-1 0 0,1 1 1,-1-1-1,1 1 1,-1-1-1,1 0 0,-1 1 1,0-1-1,1 0 1,-1 1-1,0-1 0,1 0 1,-1 0-1,-1 0 1,-6-6 115,6 5-3,-1-1-46,0 1-1,0-1 1,1 0-1,-1 0 1,0-1-1,1 1 1,-1 0-1,1-1 1,0 1 0,0-1-1,0 0 1,0 0-1,-1-3 1,2 4 323,-9-9-17,8 4-321,1 4-4,-4-3-4,2 3-33,0 1-1,0 0 0,0-1 1,0 1-1,-1 1 0,-4-3 1,-4-3 18,10 5 2,2 1-29,-1-5 1,1 4-3,12 17 3,-12-14-12,12 19 1,-11-15-2,-2-1 0,-1 10 0,-1-12-1,1 1 1,0-1 0,-1 0 0,0 0-1,1 0 1,-1 0 0,0 0 0,0 0-1,0-1 1,0 1 0,0-1 0,0 0-1,-1 0 1,-5 1 0,-42 4-6,37-5 3,8-1 0,-24-1 3,25 2 0,3-1 0,1 0 0,0 0 0,0 1 0,0-1 0,-1 0 0,1 0 0,0-1 0,0 1 0,0 0 0,-1 0 0,1-1 0,0 1 0,0 0 0,0-1 0,0 1 0,0-1 0,0 0 0,0 1 0,-2-2 0,2 2 0,1-1 0,-1 1 0,0 0 0,1-1 0,-1 1 0,0-1 0,0 1 0,1-1 1,-1 1-1,1-1 0,-1 0 0,1 1 0,-1-1 0,1 0 0,-1 1 0,1-1 0,-1-1 1,3-3 2,-2 4-2,4-4 4,1 0-1,0 0 1,0 0-1,10-7 1,2-2-2,1 1 1,24-13-1,-11 8-9,32-18-1807,-34 19-7247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 7536,'26'43'45,"-18"-30"-22,-1-1 1,0 1 0,0 0 0,5 18 0,-6-7 28,-1 2 0,-1-1 0,-1 0 0,-2 1 0,0-1 0,-4 36 0,-2-36 28,-41 143 36,32-129-15,3-8-44,-4 9 15,-1-1-1,-41 70 1,-39 29 116,76-117-1,0-4-98,-1-2 0,-26 16 1,46-31-78,0 1 0,0-1 0,1 1 1,-1-1-1,0 1 0,0-1 0,1 0 0,-1 0 1,0 1-1,0-1 0,0 0 0,0 0 1,1 0-1,-1 0 0,0 0 0,0 0 0,-1 0 1,-3-1-72,0-1 1,0 1 0,0-1-1,0 0 1,0 0-1,0 0 1,1 0 0,-1-1-1,1 0 1,0 0-1,-1 0 1,1 0 0,1-1-1,-6-5 1,-27-29-5642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0 728 4760,'49'61'5,"-5"-12"6,-8-6 104,-23-27 184,0 0 0,1-1-1,1-1 1,21 17 0,-32-29 109,3 1 83,-6-3-450,1 0 0,-1 0 1,0 0-1,0 0 0,0 0 1,0-1-1,0 1 0,1 0 1,-1-1-1,0 1 0,0-1 1,0 1-1,0-1 0,0 0 0,0 1 1,0-1-1,-1 0 0,2 0 1,0-1 42,7-5 33,-1 0 0,0-1-1,-1 0 1,1 0 0,-2-1 0,1 0 0,10-19-1,-7 11-62,30-49 554,-25 39-411,23-29 1,26-21 216,-55 67-335,1 0-1,1 0 1,-1 1-1,2 1 1,21-13-1,-22 19 70,-3 4-116,0 0 0,0 1 1,0 0-1,-1 0 0,14 9 0,-9 0 23,5 18-18,19 47-1,-36-76-35,31 75 28,-25-64-25,1 3-3,1-1 1,15 21 0,-15-24-1,1-1 1,0-1-1,15 14 0,-15-16 0,0-1-1,1 0 0,0 0 0,12 6 1,-8-8-2,-1 0 1,1 0 0,0-1 0,0-1 0,1 0 0,-1-1-1,15-1 1,-5-4-5,91-37 2,-95 28-3,3-10 1,37-48 0,-47 48-1,39-123-6,-45 124-6,8-39 1,-9 32 12,1 1 0,-3 11-15,0-1-1,1-21 0,7-115-51,-10 49-68,-2 16 39,-1 15-2,1 73 99,0 0-1,0 1 1,1-1 0,-1 0-1,-1 1 1,1-1 0,0 0 0,0 0-1,0 1 1,0-1 0,0 0-1,-1 1 1,1-1 0,0 0 0,0 1-1,-1-1 1,1 0 0,-1 1-1,1-1 1,0 1 0,-1-1-1,1 1 1,-1-1 0,0 1 0,1-1-1,-1 1 1,1-1 0,-1 1-1,0 0 1,1-1 0,-1 1-1,0 0 1,1-1 0,-1 1 0,0 0-1,1 0 1,-1 0 0,0 0-1,0 0 1,1 0 0,-2 0-1,-1 0 1,1 1 0,0-1 0,0 1 0,0 0 0,0 0-1,1 0 1,-1 0 0,0 0 0,0 0 0,1 0 0,-1 1 0,-1 1-1,-4 2 0,5-3 3,0 1 0,0-1 0,0 0-1,0 1 1,0-1 0,0 1 0,1 0 0,-1 0-1,1 0 1,-1 3 0,-6 15-6,0 0 0,2 0 0,-6 36 0,-1 56-3,12-96 10,0-1 0,1 1 0,1 0 0,1-1 0,0 1 0,6 19 0,2 12-5,4 21 5,2 18 1,4 0 0,4-5 0,-1-13 0,-4-14 0,-11-28-3,-6-17-1,1-1 0,0 1-1,0-1 1,1 0 0,1 0 0,-1-1-1,2 1 1,-1-1 0,1 0 0,8 9-1,-14-17 2,1 0 0,-1 0 1,0 0-1,0 1 0,1-1 0,-1 0 0,0 0 0,1 0 0,-1 0 0,0 0 0,1 0 0,-1 0 0,0 0 0,1 0 0,-1 0 0,0 0 0,1 0 1,-1 0-1,0 0 0,1 0 0,-1 0 0,0 0 0,1 0 0,-1-1 0,0 1 0,0 0 0,1 0 0,-1 0 0,0 0 0,0-1 0,1 1 0,-1 0 1,0 0-1,1-1 0,6-7-17,9-23-1222,0-5-4904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 4848,'-37'58'193,"-42"111"790,56-97-478,19-61-439,-7 26 368,2 0-1,2 1 0,1 0 0,-2 42 0,8-67-355,0-3 108,-1 0 0,2-1 1,-1 1-1,1-1 0,1 1 0,0-1 1,5 17-1,0-9 96,-5-11-214,-1 0 1,1-1 0,1 1-1,-1-1 1,1 0-1,0 1 1,0-1 0,1-1-1,-1 1 1,1 0-1,0-1 1,0 0 0,1 0-1,-1 0 1,1 0-1,10 5 1,11 1 102,38 8-1,-30-12-30,1-1-1,35 0 0,-39-3-99,24 1 135,98-7 0,-126 3-145,21-3 110,240-17 45,-220 15-98,120-15-1,27-5-54,-118 14 42,173-21-1,24 0-48,-168 19 30,550-58 26,-536 58-27,563-50 16,-563 51-36,548-47 12,-555 50-12,516-29 16,-528 33 4,422-14 30,-448 18 16,-36 1-49,358 7 170,-373-5-156,252 16 191,-253-13-191,208 13 566,-266-38-538,7 11-86,-27-26 28,-98-87-1895,53 49-7600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1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156 208 8248,'-6'17'193,"-1"-1"0,-16 28 1,9-18-12,9-16-42,-1 0 0,-1 0 0,0-1-1,0 0 1,-1-1 0,-16 14-1,3-1 118,2-4 318,18-15-139,4-7-332,18-21 8,18-32 1,65-109 248,-72 110-178,-18 32 1,2 1 0,20-24 0,-34 45-16,1 1 31,-3 1-172,0 0 0,1 1-1,-1-1 1,0 1 0,0-1-1,1 0 1,-1 1 0,0-1-1,0 1 1,1-1-1,-1 0 1,1 1 0,-1-1-1,1 1 1,-1-1 0,1 1-1,-1 0 1,1-1 0,-1 1-1,1-1 1,-1 1-1,1 0 1,0 0 0,-1-1-1,1 1 1,-1 0 0,1 0-1,1 0 1,-2 0-14,1 0 1,-1 0-1,0 0 0,1 1 0,-1-1 1,1 0-1,-1 0 0,1 1 1,-1-1-1,0 0 0,1 1 1,-1-1-1,0 1 0,1-1 0,-1 0 1,0 1-1,0-1 0,1 1 1,-1-1-1,0 2 0,1-1 19,15 25 198,-1-3-76,0 0 1,34 38-1,-28-43-107,1-1 1,1-1 0,1 0-1,0-2 1,29 12-1,4 0 92,-37-18-62,1 1-1,25 16 0,-44-23-2,16 6 415,-21-7-473,0 0 1,-1-1-1,0 1 0,1-1 1,-1 0-1,1 0 0,-1-1 1,1 1-1,-1-1 1,1 1-1,-1-1 0,-5-2 1,-6-1 2,-46-7 61,-114-43 78,157 48-151,-34-7 28,38 9-24,-5 0 2,0 0 0,-1 0 0,0 2-1,0 1 1,-28 1 0,-1 2 17,45 0-23,4-2-7,0 0 0,0 0 0,-1 0 0,1 0 0,0 0 0,0 0 0,0 0 0,-1 0 0,1 0 1,0 0-1,0 0 0,0 0 0,0 0 0,-1 1 0,1-1 0,0 0 0,0 0 0,0 0 0,0 0 0,0 0 0,-1 1 0,1-1 0,0 0 0,0 0 0,0 0 0,0 1 0,0-1 0,0 0 0,0 0 0,0 0 0,0 1 0,0-1 0,0 0 0,0 0 0,0 0 0,0 1 1,0-1-1,0 0 0,0 0 0,0 0 0,0 1 0,0-1 0,0 0 0,20 1-1,-17-1 0,-1 0 0,1 0-1,-1-1 1,1 1 0,-1-1-1,1 0 1,-1 1-1,0-1 1,1 0 0,-1 0-1,0-1 1,0 1-1,1 0 1,-1-1 0,0 0-1,0 1 1,-1-1-1,1 0 1,0 0 0,1-2-1,27-35-2002,1-5-8002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32 12464,'23'-4'42,"-10"1"-15,0 1 1,-1 1 0,15 0 0,-25 1-101,-8-2-1,-1-2 62,-25-5-93,4 6-55,0 1 1,-40 1-1,57 2 96,0 1 0,0 0-1,1 1 1,-1 0-1,1 0 1,-12 6 0,21-9 57,1 0 0,-1 0 0,0 0 0,1 1 1,-1-1-1,0 0 0,1 1 0,-1-1 0,0 1 0,1-1 1,-1 1-1,1-1 0,-1 1 0,1-1 0,-1 1 0,1-1 1,-1 1-1,1 0 0,0-1 0,-1 1 0,1 0 0,0-1 1,0 1-1,-1 0 0,1 0 0,0-1 0,0 1 0,0 0 1,0 0-1,0-1 0,0 1 0,0 0 0,0 0 0,0-1 1,0 1-1,0 0 0,1-1 0,-1 1 0,0 0 0,0 0 1,1-1-1,-1 1 0,1-1 0,-1 1 0,0 0 0,1-1 1,-1 1-1,2 0 0,4 7-25,1 0 18,1 0-1,0 0 1,0-1-1,17 13 1,24 12-7,23 4 17,101 37 5,-55-22 19,-91-39-16,-11-5 20,0 1-1,23 16 1,49 41 62,-86-63-75,0-1-1,0 1 0,0 0 0,0 0 1,-1 0-1,1 0 0,0 0 0,-1 0 1,0 1-1,1-1 0,-1 1 1,2 4-1,0 2 10,9 19 8,-11-17 32,-3-3-47,0-1 1,-1 1-1,0-1 1,0 0-1,-7 11 1,0-7 33,6-7-37,-3 2-5,0-1 1,-1 0 0,1 0-1,-1-1 1,0 0 0,0 0-1,0-1 1,-1 0-1,1-1 1,-14 3 0,-26 3 6,-1-3 1,-65 0-1,96-6-10,-42-6 8,46 5-5,0-2 1,-20-6-1,29 8-3,0 0-1,0 0 1,0-1-1,0 1 1,0-1 0,0 0-1,1-1 1,0 1-1,-1-1 1,-5-6-1,9 7 2,-1-1-1,1 1 1,0 0-1,0-1 1,0 1-1,0-1 1,1 1-1,-1-1 1,1 1-1,0-1 0,0-5 1,0 3 1,2-6 16,8-19-6,20-39 1,-15 44 12,16-15-9,44-43 1,-48 64 8,15-4-10,64-27 0,-76 43-2,115-10 17,-119 20 15,93 25 19,-96-16-12,-3 4-36,-1 1 0,-1 2 1,21 22-1,-37-38-12,0 1 0,-1-1-1,1 0 1,-1 1 0,1-1 0,-1 1 0,2 4 0,7 22 16,-2 1 1,7 43 0,-16-46 37,-1-16-37,1 2-9,-1-1 1,-1 1-1,0-1 1,-1 0-1,0 0 1,-1 0-1,0-1 1,-12 21-1,-45 48 87,59-77-91,0 0 0,0 0 0,0 0 0,-1 0 0,0 0 0,1-1 0,-1 0 0,0 0 0,0 0-1,0 0 1,0-1 0,-1 1 0,1-1 0,0 0 0,-1-1 0,-4 1 0,5 0-5,-8-3 16,4-3-16,-1-1 0,1 0 0,0 0-1,0-1 1,-8-8 0,5-4-10,-52-160-1518,26 61-6083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7624,'17'-22'28,"-14"17"-6,1 0-1,0 0 1,0 0 0,1 0 0,0 1 0,9-7 0,-7 10 85,11 6-42,33 14 0,-47-18-61,16 8 12,0 1 1,0 1-1,-1 1 0,26 21 0,-30-22-11,15 11 20,50 50 0,11 10-30,76 47-939,-79-64-3769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31 5560,'29'6'8,"-21"-5"4,1 1 0,-1 1 0,14 5 0,-4-1 41,-1 1 0,0 0 0,-1 1 0,0 1 1,-1 1-1,19 15 0,-33-24-35,1 1 0,0-1 0,-1 0-1,1 1 1,-1-1 0,0 0 0,0 1 0,0-1 0,0 1 0,0 0 0,-1-1 0,1 1 0,-1 0 0,0 0-1,1-1 1,-1 1 0,-1 4 0,1-3 8,0-1-2,0 0 0,0 0-1,0 0 1,-1 0 0,1 0 0,-1 0 0,0 0 0,0 0 0,0 0-1,0-1 1,-3 6 0,-2 4 16,1 3-10,2-8 6,-1 0-1,1 0 1,-1 0-1,0-1 1,-10 12-1,-79 96 218,81-100-140,-1 0-1,-18 13 0,11-10-62,-3 3-24,-23 20 228,26-18-88,0 1 0,2 0 0,-22 36 0,37-55-129,1 0 0,0 0 0,0 0 0,0 1 0,0-1 0,1 1 1,0-1-1,-1 1 0,2-1 0,-1 1 0,1 0 0,-1-1 0,1 1 0,1 7 0,4-8 150,6-1-102,1 0 0,17 1 1,-12-4 74,95-27 54,24-25 31,-103 38-216,-6 1 91,27-22 76,85-69 1,-135 100-188,43-44 65,-37 36-21,74-87 326,-83 97-279,2-1 19,-3 3-112,0 0-1,0 0 0,0-1 1,0 1-1,0 0 0,0-1 0,0 1 1,1 0-1,-1 0 0,0-1 1,0 1-1,0 0 0,0 0 1,1 0-1,-1-1 0,0 1 0,0 0 1,1 0-1,-1 0 0,0 0 1,0-1-1,1 1 0,-1 0 0,0 0 1,0 0-1,1 0 0,-1 0 1,0 0-1,1 0 0,-1 0 0,0 0 1,1 0-1,-1 0 0,1 0 1,5 2 17,-1 1 0,1 0 0,0 1 0,-1 0 0,0-1 1,0 1-1,0 1 0,0-1 0,0 1 0,5 8 0,25 21 31,-33-33-53,-1 0 1,1 0 0,0 0-1,-1 0 1,1 0 0,0 0-1,0 0 1,0-1 0,0 1 0,0-1-1,-1 1 1,1-1 0,0 0-1,3 0 1,5 1 3,31 4 2,-23-6 6,3-4-9,1-1 1,26-12 0,-32 7 1,-9 5-5,3-2 0,-2 0 0,1-1-1,-1 0 1,0 0 0,-1-1-1,0 0 1,7-14 0,5-11-4,-3 8 29,-2 0 0,20-51 1,-33 73-20,0 0 1,0 0 0,-1 1-1,1-1 1,-1 0 0,0 0 0,-1 0-1,1 1 1,-1-1 0,-2-7-1,1 4 2,1 4-1,0-1 1,-1 1-1,1 0 0,-1 0 1,0 0-1,0 0 0,-1 0 1,1 1-1,-1-1 0,0 1 1,-4-5-1,3 4 0,1 1-2,0 1-1,0 0 1,0 0-1,0 0 1,0 0-1,-1 1 1,1-1-1,0 1 0,-1 0 1,1 0-1,-1 0 1,0 1-1,1-1 1,-1 1-1,1 0 1,-1 0-1,-4 0 1,4 0-1,-6 0 2,0 1 0,0 0 0,0 1 1,0-1-1,1 2 0,-1 0 0,-15 6 0,12-4-5,-6 4 5,-29 21 4,37-22-11,0 1 0,-19 21 0,22-20-1,-1 0 0,2 1 0,-10 16 0,10-13 0,1 1 0,-9 25 0,10-22 0,1-1 0,-2 26 0,5-26 0,0 1 1,3 25-1,1-23 2,2 1 0,-1-1 0,2 0-1,10 22 1,-5-25 13,60 52 17,-67-65-21,0-1 0,0 0-1,0 0 1,0 0 0,0 0 0,0-1-1,9 4 1,2 0 3,-2 3-4,-10-7 1,0 0 0,1 0 1,-1 0-1,0-1 0,1 1 1,-1-1-1,1 0 0,0 0 0,6 1 1,60 6 114,-56-12-52,6-7-24,36-29 0,-39 23 10,66-111-1567,-39 50-6386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2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4 3680,'0'0'451,"-2"-1"-214,-4-1 2,5 2-6,-1-1-11,-14 2-27,4 3-64,8-2-100,-1 0 0,1 0 0,0 0 0,-1 1 0,1-1-1,0 1 1,0 0 0,1 0 0,-6 6 0,-57 71 266,51-56-82,-72 142 92,66-126-87,-70 152 96,78-157-56,-1 16-74,-6 52 1,20-76 120,9 15-94,16 47 0,-13-65 81,-6-12-175,1 1-37,1 1 1,0-1-1,1-1 0,0 0 1,1 0-1,17 16 1,35 22 329,-62-49-394,1-1 0,-1 0 0,1 1 0,-1-1 0,1 0-1,-1 1 1,1-1 0,-1 0 0,1 0 0,0 1 0,-1-1 0,1 0 0,0 0 0,-1 0 0,1 0 0,-1 0 0,1 0 0,1 0 0,14-1 100,0 0 0,0-2 0,20-4 0,-16-2 170,5-7-155,-2-1 0,32-29 0,-36 24 107,72-100 82,-73 93-148,58-141 56,-64 133-115,18-153 46,-29 155-67,-3 12-62,-1-1 0,-1 0 0,-10-33 0,5 41 48,-4 0-26,-25-22 1,26 31 13,4 4-51,0 1 0,0 0 0,0 1 0,0 0 0,-1 0 0,1 0 0,0 1 0,-14 2 0,16-2-8,0 1 0,1 0 0,-1 1 0,1 0 0,-1-1 0,1 2 0,0-1 0,0 1 0,0-1 0,0 2 0,0-1 0,1 0 0,-1 1 0,-5 6 0,9-9-59,-1 0 0,1 0 0,0 1 1,0-1-1,0 0 0,0 1 0,0-1 0,0 1 0,0 0 1,0-1-1,1 1 0,-1 0 0,1-1 0,-1 1 0,1 0 1,0-1-1,-1 1 0,1 0 0,0 0 0,0 0 0,0-1 1,0 1-1,1 0 0,-1 0 0,0-1 0,1 1 0,0 0 1,-1 0-1,1-1 0,0 1 0,1 1 0,5 10-7876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5560,'3'30'0,"3"27"0,2 2 0,0-20 1,-6-30 3,1-1-1,-1 0 1,8 13 0,-10-20-4,0 0 0,0-1 0,1 1 0,-1 0 1,0-1-1,1 1 0,-1 0 0,1-1 0,-1 1 0,1-1 0,-1 1 1,1-1-1,-1 1 0,1-1 0,-1 1 0,1-1 0,0 1 0,-1-1 1,1 0-1,0 1 0,-1-1 0,1 0 0,0 0 0,-1 1 0,1-1 1,0 0-1,0 0 0,-1 0 0,1 0 0,1 0 0,-1 0 4,1-1 0,-1 0 0,0 1 0,0-1 0,0 0 0,1 0 0,-1 1 0,0-1 0,0 0 0,0 0 0,0 0 0,-1-1 0,1 1 0,1-2 0,4-6 42,0 1-3,-1-1 1,0 1-1,-1-2 0,0 1 1,0 0-1,-1-1 1,2-9-1,14-63 1180,8-92 1,-27 172-1187,1-8 246,1 0 1,0 0 0,4-12 0,-5 18-133,1 0 0,0 0 0,0 0 0,0 0 0,1 0 0,-1 0 0,1 0 0,0 1 0,0-1 0,0 1 1,0 0-1,6-4 0,-2 1-79,-5 4-36,1 0 1,-1 0 0,1 0 0,-1 1-1,1 0 1,-1-1 0,1 1 0,0 0 0,0 0-1,-1 0 1,4 0 0,6-3 57,1 1 0,-1 0-1,0 1 1,1 1 0,0 0 0,-1 0 0,24 3 0,-3 1 59,0 2 0,1 1 1,58 19-1,-50-3-110,-37-19-29,-1 0 0,0 0 1,1 0-1,-1 1 0,0 0 1,-1 0-1,1 0 1,-1 0-1,1 1 0,-1-1 1,4 10-1,-3-7-4,0 7 25,-3 2-25,-2 0-1,0 0 1,-1-1-1,-5 23 1,4-25-6,0 1 0,-2-1 1,-6 16-1,0-5-1,-23 52 0,-2-12-3,3-11 0,28-42-1,-1-1 1,2 1 0,0 0 0,0 1-1,-2 11 1,6-20 0,0-1-1,0 1 0,0-1 0,0 0 1,1 1-1,-1-1 0,1 0 1,0 1-1,0-1 0,0 0 1,0 0-1,0 0 0,0 0 1,0 0-1,1 0 0,-1 0 1,1 0-1,-1 0 0,1 0 1,0-1-1,0 1 0,0-1 0,3 2 1,-3-1-2,-2-2 1,1 1-1,-1-1 1,1 1 0,0-1 0,-1 0 0,1 1 0,-1-1 0,1 0 0,-1 1 0,1-1 0,0 0 0,-1 0 0,1 0 0,0 0 0,-1 1 0,1-1 0,0 0 0,1 0 0,16-1-7,0 1 0,0-2 0,28-6 0,-43 8 3,0-1 0,0 0 0,0 0 0,1 0 0,-1-1 1,0 1-1,2-3 0,-5 4 5,82-49-35,30-41-1601,6-5-6510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1 7624,'-29'13'20,"20"-10"6,1 1 1,1 0-1,-1 0 0,-12 10 1,-108 87 178,99-73 63,-138 138 128,133-129-49,-124 149 93,132-149-320,-71 159 46,84-157-52,-31 129 43,42-162-134,0 1 1,1-1-1,0 1 1,0 0-1,0-1 1,1 1-1,0 9 1,2-1 1,4 25 17,-6-39-38,0 0 0,0-1 0,0 1 1,0-1-1,0 1 0,0-1 0,1 1 0,-1 0 1,0-1-1,0 1 0,1-1 0,-1 1 1,0-1-1,1 1 0,-1-1 0,1 0 0,-1 1 1,1-1-1,-1 1 0,0-1 0,1 0 1,0 1-1,0-1 0,16 10 32,0-2 0,0 0 0,25 8 0,-39-15-23,0 0-1,0-1 1,0 1-1,0 0 1,0-1-1,6 0 1,44-1 48,67-10 1,-81 1-2,146-69 21,-150 57-34,54-42-1,14-27-35,-6-2-6,-12 11-3,-47 50 0,-21 18 1,-1 0 0,0-1 1,-1-1-1,24-33 0,-38 48-2,-1 1 0,0-1 0,0 0-1,0 1 1,1-1 0,-1 1 0,0-1-1,0 1 1,0-1 0,0 1 0,0-1-1,0 0 1,0 1 0,0-1 0,0 1-1,-1-1 1,1 1 0,0-1 0,0 1-1,0-1 1,-1 1 0,1-1 0,0 1-1,-1-1 1,1 1 0,0-1 0,-1 1-1,1 0 1,0-1 0,-1 1 0,1 0-1,-1-1 1,1 1 0,-1 0 0,1-1-1,-1 1 1,1 0 0,-2-1-1,-12-4 7,1 7 28,-14 9-13,0 2 0,-30 18 1,29-10 77,-11 20-24,-52 68 0,69-74 84,-64 131 46,76-138-131,3 2-23,-6 47 0,13-74-45,0 1 0,-1-1 0,2 1 0,-1-1 0,0 0 0,1 1 0,-1-1 0,1 1 0,0-1 0,0 0 0,1 1-1,-1-1 1,1 0 0,-1 0 0,4 4 0,-3-4-2,-2-3-4,0 1 0,1-1-1,-1 0 1,0 0 0,0 0 0,0 1-1,1-1 1,-1 0 0,0 0 0,0 0 0,0 0-1,1 1 1,-1-1 0,0 0 0,0 0 0,1 0-1,-1 0 1,0 0 0,0 0 0,1 0-1,-1 0 1,0 0 0,1 0 0,-1 0 0,0 0-1,0 0 1,1 0 0,-1 0 0,0 0-1,1 0 1,-1 0 0,0 0 0,1 0 0,21-3 10,0 0 0,28-9 0,-24 3-3,119-61 8,-116 50-8,13-18 1,41-48-1,-62 57 7,-14 17-4,11-17 14,-1-1 0,-1-1 0,12-36 0,-19 39 35,24-59 376,-40 101-342,4-8-79,0 1 1,1 0 0,0-1 0,-2 13 0,-1 2 52,-34 136 45,31-121-59,-8 116 12,15-147-63,1 0-1,0-1 0,0 1 1,0 0-1,0-1 0,1 1 1,0 0-1,0-1 0,1 7 1,2 0 0,8 19-3,-12-30 0,0 0-1,0 1 1,0-1 0,0 0-1,0 0 1,0 1 0,0-1-1,1 0 1,-1 0 0,0 1-1,0-1 1,0 0 0,0 0 0,1 0-1,-1 1 1,0-1 0,0 0-1,1 0 1,-1 0 0,0 0-1,0 1 1,1-1 0,-1 0-1,0 0 1,0 0 0,1 0-1,-1 0 1,0 0 0,0 0-1,1 0 1,-1 0 0,0 0 0,1 0-1,-1 0 1,0 0 0,0 0-1,1 0 1,10-1-150,-1-1-1,0 0 1,0 0 0,0-1 0,0 0 0,0-1-1,13-7 1,-16 8-232,62-28-7491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422 112 8696,'37'-53'73,"-28"43"-31,24-37 216,-32 46-190,0 5 4,1 3-57,-1 0 0,0 0 1,0 0-1,-1 0 0,0 0 0,0 0 0,-1 1 0,0-1 1,-2 8-1,1 1 6,-4 17 94,-50 175 49,39-160-57,-92 227 31,85-219-84,7-12-27,-95 201 50,96-212-59,-65 112 20,39-79-17,42-65-20,0-1 0,0 0 0,-1 0 0,1 1 0,0-1 0,0 0 0,0 0 0,0 1-1,0-1 1,0 0 0,-1 0 0,1 0 0,0 1 0,0-1 0,0 0 0,0 0 0,-1 0 0,1 0 0,0 0 0,0 1 0,-1-1 0,1 0 0,0 0-1,0 0 1,-1 0 0,1 0 0,0 0 0,0 0 0,-1 0 0,1 0 0,0 0 0,0 0 0,-1 0 0,1 0 0,0 0 0,0 0 0,-1 0 0,1 0-1,0 0 1,0 0 0,0 0 0,-1 0 0,1-1 0,0 1 0,0 0 0,-1 0 0,1 0 0,0 0 0,0-1 0,0 1 0,0 0 0,-1 0 0,1 0-1,0 0 1,0-1 0,0 1 0,0 0 0,0 0 0,0-1 0,-1 1 0,1-1 2,-2-5 12,0-1 1,1 0-1,0 0 1,0 0-1,0 0 0,1 0 1,0 0-1,2-13 1,-2 0-3,8-48 123,26-107 37,-22 135-18,74-154 73,-63 157-41,123-157 73,-114 155-80,140-170 172,-90 116-207,-70 84-97,-8 7-41,1 1-1,0-1 1,0 1 0,0 1-1,1-1 1,-1 0 0,0 1-1,0 0 1,10 2 0,-15-2-6,1 0-1,-1 0 1,1 0 0,0 0 0,-1 0 0,1 0 0,-1 1 0,1-1 0,-1 0 0,1 0 0,-1 1 0,1-1 0,-1 0 0,1 1 0,-1-1-1,0 0 1,1 1 0,-1-1 0,1 1 0,-1-1 0,0 1 0,1 0 0,3 5 2,-1 0-1,0 1 1,0-1 0,-1 1-1,0-1 1,0 1 0,0 0-1,-1 0 1,0 0 0,-1-1-1,1 11 1,-5 9 5,-17 44 4,10-43-10,-20 34 0,-20 22 3,0-15-3,6-16-2,7-14 0,21-23 0,13-12-1,0 0-1,1 0 1,-1 0 0,1 0 0,-4 5 0,19-29-1,-9 16-3,0-1 0,1 1 1,-1 0-1,1 1 0,0-1 0,0 1 1,8-6-1,141-120-1484,-54 52-5791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1 7712,'4'0'5,"-3"0"11,1 0-1,-1 0 0,1 0 1,0 0-1,-1 0 0,1 0 1,0 1-1,-1-1 0,1 1 1,2 0-1,-4-1-11,0 0 1,0 1-1,1-1 0,-1 0 0,0 0 1,0 0-1,0 1 0,0-1 1,0 0-1,1 0 0,-1 1 1,0-1-1,0 0 0,0 0 1,0 1-1,0-1 0,0 0 1,0 1-1,0-1 0,0 0 1,0 0-1,0 1 0,0-1 1,0 0-1,0 0 0,0 1 1,0-1-1,0 1 0,-11 14 113,-82 77 140,66-64-89,-117 138 49,114-132-163,20-24-42,-171 165 64,151-151-65,-87 80 10,63-48-12,54-56-9,-1 0 1,1 0-1,0 0 0,0 1 1,0-1-1,0 0 0,0 0 0,0 0 1,-1 1-1,1-1 0,0 0 1,0 0-1,0 0 0,0 1 1,0-1-1,0 0 0,0 0 0,0 0 1,0 1-1,0-1 0,0 0 1,0 0-1,0 1 0,0-1 1,0 0-1,0 0 0,0 0 0,1 1 1,-1-1-1,0 0 0,0 0 1,0 0-1,0 0 0,0 1 0,0-1 1,0 0-1,1 0 0,-1 0 1,0 0-1,0 0 0,0 1 1,0-1-1,1 0 0,-1 0 0,0 0 1,0 0-1,0 0 0,1 0 1,-1 0-1,0 0 0,12 3 5,-4-1-2,-5-2-1,0 1 0,0-1 0,1 0 0,-1 0 0,0 0 0,0 0 0,0 0 0,1-1 0,-1 0 0,0 1 0,5-3 0,105-32 28,-84 23-10,-1-1-1,0-1 0,27-18 0,-29 16 4,141-87 369,-127 77-137,-26 17-133,7-5 23,0 0 1,-1-2-1,35-33 1,-45 37 13,-3 4-28,0-1 0,1 1 0,0 1 0,16-12 1,-23 18-16,-1 6 0,-2 2-88,1 0 1,-1 0-1,0 0 1,-1 0-1,0 0 1,0 0-1,-4 6 1,-16 33 207,-40 90 8,53-109-184,5-11-37,-2 6-9,1 1 1,1 0-1,1-1 1,-2 34 0,5-3 5,2-45-20,-1-1 1,1 0 0,0 1 0,3 8 0,-4-14-1,1 0 0,0 0 0,0 1 0,0-1 0,0 0 0,0-1 0,0 1 0,1 0 0,-1 0 0,1 0 0,-1-1 0,3 3 0,-2-3 0,-1 0 0,1 0 0,0 0 0,0 0 0,0 0 0,0 0 0,0 0 0,0-1 0,0 1 0,0-1 0,0 0 0,1 1 0,-1-1 0,2 0 0,2-1 0,0 0 0,0 0 0,0 0 0,0-1 0,0 0 0,0 0 0,-1 0 0,6-4 0,35-22-1,-38 23 0,19-15-5,108-101-6,-109 95-8,103-111-10,-103 109 4,96-124-10,-99 120 17,-10 13 13,80-129-13,-82 131 14,-3 4 2,1 0-1,-2 0 0,0-1 1,7-20-1,-14 34 4,0 0 0,0 0 0,0 0-1,-1 0 1,1 0 0,0 0 0,0 0 0,0 0 0,0 0 0,0 0-1,0 0 1,0 0 0,-1 0 0,1 0 0,0 0 0,0-1 0,0 1 0,0 0-1,0 0 1,0 0 0,0 0 0,0 0 0,0 0 0,-1 0 0,1 0-1,0 0 1,0 0 0,0 0 0,0 0 0,0-1 0,0 1 0,0 0-1,0 0 1,0 0 0,0 0 0,0 0 0,0 0 0,0 0 0,0-1-1,0 1 1,0 0 0,0 0 0,0 0 0,0 0 0,0 0 0,0 0 0,0 0-1,0-1 1,0 1 0,0 0 0,0 0 0,0 0 0,0 0 0,0 0-1,0 0 1,0 0 0,0 0 0,0-1 0,0 1 0,0 0 0,1 0-1,-12 11 0,-9 12 1,20-22-1,-5 4-1,1 2 0,0-1 1,0 0-1,0 1 0,-4 12 0,-2 5 0,-40 82-46,-62 155-163,103-238 197,4-10-18,1 0 0,0 0 0,-2 15 0,-11 61-120,17-86 137,0-1 1,0 0 0,0 0 0,0 1 0,0-1-1,0 0 1,0 0 0,1 1 0,-1-1-1,1 0 1,0 0 0,-1 0 0,1 0 0,0 0-1,0 0 1,1 0 0,1 3 0,-1-2-8,-2-3 19,0 0 0,0 0 1,1 1-1,-1-1 0,0 0 0,0 0 0,0 0 0,1 0 0,-1 0 0,0 1 0,0-1 0,0 0 0,1 0 0,-1 0 0,0 0 1,0 0-1,1 0 0,-1 0 0,0 0 0,0 0 0,1 0 0,-1 0 0,0 0 0,0 0 0,0 0 0,1 0 0,-1 0 0,0 0 0,0 0 1,1 0-1,-1 0 0,0 0 0,0-1 0,1 1 0,-1 0 0,18-4-30,0-1-1,0-1 1,21-9 0,-33 12 23,23-11-95,137-94-1298,-77 42-5003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8160,'0'0'0,"31"24"0,37 32 0,28 1-8,30-12 8,19-21-296,12-28 296,3-2-5416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25 553 6816,'72'-67'65,"-72"67"-64,0 0 0,0-1-1,0 1 1,0 0 0,0 0 0,1 0 0,-1 0-1,0 0 1,0 0 0,0 0 0,0 0-1,0 0 1,0 0 0,0 0 0,0 0 0,0-1-1,0 1 1,1 0 0,-1 0 0,0 0-1,0 0 1,0 0 0,0 0 0,0 0 0,0 0-1,0 0 1,0 0 0,1 0 0,-1 0-1,0 0 1,0 0 0,0 0 0,0 0 0,0 0-1,0 0 1,0 0 0,0 1 0,1-1-1,-1 0 1,0 0 0,0 0 0,0 0 0,0 0-1,0 0 1,0 0 0,0 0 0,0 0-1,0 0 1,0 0 0,0 0 0,0 1 0,0-1-1,1 0 1,-1 0 0,0 0 0,0 0-1,0 0 1,0 0 0,0 0 0,3 5 7,-1 0 0,1 0 1,-1 0-1,0 0 0,0 0 1,-1 0-1,2 9 0,-1-7 8,0 3 23,1-1 0,-2 1 0,1 0-1,-1 0 1,-1 12 0,0 7-5,2 68 34,-4-54 140,-24 183 95,19-182-63,-20 167 81,21-174-153,6-35-184,-5 21-184,-1 0 1,0-1 0,-17 38 0,-2-10-4901</inkml:trace>
  <inkml:trace contextRef="#ctx0" brushRef="#br0" timeOffset="1">286 167 9416,'7'-60'48,"0"23"0,6-28 81,-11 60 39,-2 12-117,0 0 0,-1 0-1,1-1 1,-1 1 0,-3 8 0,-1 9-25,-13 57-13,-6 78-1197,16-88-4769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11032,'1'0'4,"0"0"0,0 0 0,0 0 0,0 0 0,0 1 0,0-1 0,0 0 0,0 0 0,0 1 0,0-1 0,-1 0 0,1 1 0,0-1 0,0 1 0,0-1 0,0 1 0,-1-1 0,1 1 0,0 0 0,0-1 0,-1 1 0,1 0 0,-1-1 0,1 1 0,-1 0 0,2 2 0,-1 1 23,1 1-1,-1 0 1,0 0 0,-1-1 0,1 1 0,-1 5 0,0 109 186,-4-51 81,-13 69 1,12-109-251,-1 16 151,-43 184 220,14-64-203,30-147-1754,1-4-6184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143 975 7264,'-1'-14'0,"-7"-35"6,6 43-4,-44-160 42,18 98 8,-28-66 125,55 132 116,6 14 139,-2-4-395,-2-6-10,1 1 1,-1-1 0,0 1-1,1-1 1,-1 0 0,1 1 0,0-1-1,0 0 1,3 3 0,6 5 54,-1-1 1,1 0-1,0-1 1,1 0-1,0 0 1,0-2-1,19 9 1,-19-11-54,-10-2-13,1-1 1,0 0 0,0 0 0,1-1 0,-1 1 0,0-1 0,0 1-1,0-1 1,6 0 0,6-1 12,0-1 0,-1 0 0,1 0 0,-1-2 0,0 1 0,23-11 0,-25 9-25,-8 4 0,0-1 1,0 0-1,-1 0 1,1-1-1,0 1 0,-1-1 1,0 1-1,5-5 1,90-95 142,-64 65-5,12-24 643,-44 59-490,-2 2-276,0 0 0,0-1 0,1 1 0,-1 0 0,0 0 0,1-1-1,-1 1 1,0 0 0,1 0 0,-1 0 0,0-1 0,1 1 0,-1 0 0,0 0 0,1 0 0,-1 0 0,1 0 0,-1 0 0,0 0 0,1 0-1,-1 0 1,0 0 0,1 0 0,-1 0 0,1 0 0,-1 0 0,0 0 0,1 0 0,-1 0 0,0 1 0,1-1 0,-1 0 0,0 0-1,1 0 1,-1 1 0,0-1 0,1 0 0,-1 0 0,0 1 0,0-1 0,1 1 0,19 14 297,23 57 80,-41-69-375,0-1 4,-2-2-25,1 0 1,-1 1-1,1-1 0,-1 1 1,1-1-1,-1 0 0,1 1 1,-1-1-1,1 0 0,-1 1 1,1-1-1,-1 0 0,1 0 1,-1 1-1,1-1 0,0 0 1,-1 0-1,1 0 0,-1 0 1,2 0-1,1-1 1,-1 0-1,1-1 1,0 1-1,-1-1 1,0 1 0,1-1-1,-1 0 1,3-3-1,46-40 2,54-60-5,-100 100 0,1-1 1,-1 0-1,0-1 1,-1 1-1,1-1 0,3-8 1,2-5 0,-1 4-4,25-47-68,-26 47 38,10-20-46,14-41 0,-10 20-54,-22 71-4,-5 44 71,-22 112 7,19-126 36,-46 242-9,42-220 22,-48 292-9,49-287-4,3-15 10,-46 236-40,1-116 9,51-170 40,0-1 1,0 1-1,-1 0 0,1-1 1,-1 0-1,0 1 1,-7 7-1,1-1 0,-11 14-2,19-25 8,1-1 1,-1 1-1,1 0 0,-1-1 1,0 1-1,1-1 1,-1 1-1,1-1 1,-1 1-1,0-1 1,0 1-1,1-1 1,-1 0-1,0 1 0,0-1 1,1 0-1,-1 0 1,0 1-1,0-1 1,-1 0-1,2 0 0,-1 0 0,1-1 1,-1 1-1,0 0 0,1 0 0,-1-1 0,1 1 0,-1 0 1,1-1-1,-1 1 0,1-1 0,0 1 0,-1-1 0,1 1 1,-1-1-1,1 1 0,0-1 0,-1 1 0,1-1 0,0 0 1,-1-2-3,0 0 0,0 0 0,0 0 0,0 0 0,1 0 0,-1 0 1,1-6-1,0 6 3,1-1 0,0 1 0,0-1 0,0 1 0,0-1 0,0 1 0,2-3 0,5-7 0,1 0 1,0 1-1,1 1 0,13-13 1,-18 19 2,18-19 25,43-33 0,10-8 88,91-102-1405,-70 65-5711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158 829 3320,'0'0'496,"-2"4"-189,-4 12-159,5-12 2205,-1-5-2317,1 1 0,0-1 0,-1 0 0,1 0 0,0 1 0,0-1 1,0 0-1,-1 0 0,1 0 0,0 0 0,0-1 0,0 1 0,1 0 0,-1 0 0,0 0 0,0-1 1,1 1-1,-1 0 0,1-1 0,-1 1 0,1-1 0,-1 1 0,1-3 0,-2-1-30,-4-9 37,-10-39 298,-18-88 48,25 98-82,-27-145 285,31 158-510,-12-74 334,16 88-315,0 1 0,1-1 1,1 0-1,0 1 0,6-26 0,9-14 164,-15 53-246,-1 1 0,1-1 0,0 1 0,-1 0 0,1-1 0,0 1 0,0 0 0,0-1 0,0 1 0,0 0 0,0 0 0,0 0 0,0 0 0,1 0 0,1-1 0,3-3 24,1-2-14,-5 5-14,0 0 0,0 0 0,0 0 1,0 0-1,0 1 0,0-1 1,1 1-1,-1 0 0,1-1 0,-1 1 1,5-1-1,-6 1-6,7-2 14,0 0 1,0 0 0,0 1 0,1 0 0,-1 0 0,0 1-1,1 0 1,0 0 0,-1 1 0,1 0 0,9 2 0,121 17 100,-7 10 0,-23-3-84,103 13-6,-165-32-20,79 9-1,34 2-9,19-1 1,24-5-3,23-5-2,16-4 0,17-2 0,10 0 0,6 4 0,8 5 0,12 1 0,17 2 0,13 5 0,10 7 0,9 7 0,7 7 0,3 3 0,2 1 0,7 0 0,3 0 0,6-1 0,5-3 0,4-5 0,3-5 0,-4-6 0,-9 1 1,295 21 7,-547-38-1,176 6-1,55-2-3,-5-4 2,-67 0-2,-170-7 4,415-12 3,-423 8 4,367-11 7,-378 13 6,343-12 10,-351 10-10,286-17 13,-300 18 0,255-18 17,-260 16-9,240-22 24,-244 22-25,212-20 17,-218 19-24,209-24 14,-209 24-20,193-25 15,-198 24-1,185-28 24,-186 27-24,5 0-15,157-30 61,-165 29-69,83-18 48,-103 20-49,1-1-1,-1-1 1,-1 0-1,22-14 1,104-63 233,-55 21-18,-53 41-135,-39 23-104,1 0 0,0 0 1,-1 0-1,1 0 1,-1 0-1,0 0 1,1-1-1,-1 1 1,0 0-1,0-1 1,0 1-1,0-1 0,0 1 1,0-1-1,0 0 1,1-3-1,4-9-31,25-61-1613,-12 25-6416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2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4216,'-14'122'-7,"-2"42"-6,12-129-47,-10 54 0,-6 16 49,13-73 19,-27 171 64,33-201-65,-27 179 258,24-149-180,1-3 371,-11 42 1,13-68-104,0 2 212,-1-7-131,-2-23 95,1-132-1068,1 46-3834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5296,'45'64'-23,"-15"-12"23,24 77 11,-46-102 10,18 125 15,-22-117-9,2 159 10,-6-155-10,8 248 70,-6-259-91,6 47 43,-1-26-20,19 119 56,-17-149 5,-4-4 212,9-27 40,-11 8-309,-1 1 0,0-1 0,-1 1-1,1-1 1,-1 1 0,0-1 0,0 0-1,1-4 1,-2 8-23,26-107 323,-16 58 79,-4 21-236,1 0-1,17-43 0,-12 40 3,2 0 1,2 1 0,0 1-1,31-40 1,-2 23-84,-25 30 125,7 3-122,0 0 1,45-12 0,-45 21 61,2 6-89,0 1 1,39 10-1,-45-3 43,8 11-38,34 31 0,-50-35 4,-8-7-50,1 0-14,-1 1 1,0 1-1,-1-1 0,0 1 1,-1 0-1,-1 0 1,6 19-1,-5-8 12,-1 0 1,-1 0-1,-1 0 1,-1 1-1,-1 0 0,-3 28 1,0-25 4,6-29-20,15-12-5,18-23-6,20-12-2,17-5 0,111-65-7,-172 111 5,132-100-13,-130 96 12,78-61-32,-77 62 0,0 1 0,1 1 1,0 0-1,0 1 0,20-6 0,-35 14 31,-1 0-1,1 0 1,-1 0-1,1 0 1,-1 1-1,1-1 1,-1 0-1,1 0 1,-1 0 0,0 1-1,1-1 1,-1 0-1,1 1 1,-1-1-1,0 0 1,1 1-1,-1-1 1,1 0 0,-1 1-1,0-1 1,0 1-1,1-1 1,-1 1-1,0-1 1,0 1-1,0-1 1,1 1 0,-1 0-1,0 0-6,2 2 1,-1 0-1,0 0 0,0 1 1,0-1-1,-1 0 1,1 1-1,-1-1 1,0 1-1,0-1 1,0 1-1,0-1 1,-1 0-1,1 1 1,-2 3-1,-16 38-18,14-37 21,-4 10-28,0-1 0,-2 1 0,-11 15 0,-2 2-30,7-8 27,3-5-28,-27 37-1,40-58 67,-1-1 0,1 1 0,-1-1-1,1 1 1,0 0 0,-1-1 0,1 1-1,0-1 1,-1 1 0,1 0 0,0-1-1,0 1 1,-1 0 0,1 0-1,0-1 1,0 1 0,0 0 0,0-1-1,0 1 1,0 0 0,0 0 0,0-1-1,1 1 1,-1 0 0,0-1 0,0 1-1,0 0 1,1-1 0,-1 1 0,0 0-1,1-1 1,-1 1 0,1-1 0,-1 1-1,1 0 1,0 0-1,0 0 0,0 0 0,0 0 0,1-1 0,-1 1 0,0 0 0,0 0-1,0-1 1,1 1 0,-1-1 0,0 1 0,1-1 0,-1 0 0,1 0 0,-1 1 0,0-1 0,3 0 0,47-6 2,-39 3 0,28-7 1,-29 4 1,-7 4-2,-1 1 1,0-1 0,1 1 0,-1 0-1,1 0 1,0 0 0,-1 1-1,8-1 1,-3 1 3,-7 0-2,1 0 0,-1 0 0,0 0 0,1 0 0,-1 0 0,0 0 0,1 0 0,-1 0 0,0-1 0,1 1 0,-1-1 0,0 1 0,0-1 0,1 1 0,-1-1-1,0 0 1,0 1 0,2-3 0,-2 2 69,1 0-23,4-5 7,-5 4 537,21-6 374,-3-1-902,8-2-186,10-7-1214,4-4-5324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375 307 7000,'4'-2'0,"0"3"0,23 11 1,-24-10 1,0 0-1,1 0 1,-1 0 0,0 0-1,0 0 1,-1 0-1,1 1 1,0 0-1,-1-1 1,0 1 0,1 0-1,2 6 1,-4-8-2,-1 1-1,1-1 1,-1 1-1,0-1 1,0 1 0,1 0-1,-1-1 1,0 1 0,0 0-1,-1-1 1,1 1-1,0-1 1,0 1 0,-1 0-1,1-1 1,-1 1 0,1-1-1,-1 1 1,0-1-1,0 0 1,1 1 0,-1-1-1,0 1 1,0-1 0,0 0-1,-1 0 1,1 0-1,0 0 1,0 0 0,-1 0-1,1 0 1,0 0-1,-3 1 1,-2 2-2,2-2-1,0 1 0,1-1 0,-1 0-1,0-1 1,-1 1 0,-6 1 0,-169 52-64,163-51 52,1 2-1,0 0 1,0 1-1,1 0 1,0 1-1,0 1 1,-16 12-1,22-14 23,0 0-1,1 1 0,-1 0 0,1 0 1,-9 13-1,17-20 14,-1 0-1,0-1 1,1 1 0,-1 0 0,1 0 0,-1 0-1,1-1 1,0 1 0,-1 0 0,1 0 0,0 0-1,-1 0 1,1 0 0,0 0 0,0 0 0,0 0-1,0 0 1,0 0 0,0 0 0,0 0 0,0 0-1,0 0 1,1-1 0,-1 1 0,0 0 0,0 0-1,2 2 1,-1-2 3,0 0-1,0 0 1,1 0 0,-1 0-1,0-1 1,1 1-1,-1 0 1,1 0-1,-1-1 1,1 1 0,-1-1-1,1 1 1,-1-1-1,3 0 1,6 1 33,1 0 0,-1-1 1,14-2-1,-22 2-56,12-2 62,0 0-1,-1-1 0,1 0 1,-1-1-1,1-1 0,19-9 1,-17 6-25,11-4 130,119-69 58,-118 63-97,-10 5-66,7-4-6,-1 0 0,-1-2 1,29-31-1,49-72 305,-99 120-165,-2 3-185,1 0 0,0 0 1,-1 0-1,1 0 0,-1 0 0,1 0 0,-1 0 0,0 0 1,1 0-1,-1 0 0,0 0 0,0 0 0,0 0 0,0 0 1,0 1-1,-3 43 78,3-43-83,-3 20 33,2 0 0,2 41 0,-1-62-39,1 0 0,-1 0 0,0 0 0,0 0 1,1 0-1,-1 0 0,0-1 0,1 1 0,-1 0 1,1 0-1,-1-1 0,1 1 0,-1 0 0,1-1 0,0 1 1,-1 0-1,1-1 0,0 1 0,-1-1 0,1 1 1,1 0-1,3 0 0,0-1 0,1 0 0,-1 0 0,0 0-1,0 0 1,1-1 0,-1 0 0,0 0 0,0 0 0,0-1 0,0 1 0,6-4 0,-4 2-1,41-13-7,78-39 0,-106 46 4,17-11-22,-29 16 20,52-31-27,78-61 0,11-18-63,-47 41-2,-102 73 98,0 0 0,0 0 0,0 0 0,0 0 0,0 0-1,0 0 1,0 0 0,0 0 0,0 0 0,0 0 0,0 0-1,0 0 1,0 0 0,0 0 0,0 0 0,0 0 0,0 0-1,0 0 1,0 0 0,0 0 0,0 0 0,0 0 0,0 0-1,0 0 1,0 0 0,0-1 0,0 1 0,0 0 0,0 0-1,0 0 1,0 0 0,-17 2-1,-18 12 1,-18 15 1,29-11 1,1 1 0,0 1 0,-20 24 0,26-27 6,-21 30 1,19-23-6,0 0-1,7-10 1,1 0 1,-13 22-1,8-11 9,1 1 0,1 0 0,-13 35 0,28-60-11,-1-1 0,1 0 0,0 0 0,0 1 1,-1-1-1,1 0 0,0 0 0,0 0 0,-1 0 0,1 0 0,0 0 0,0 0 0,-1 0 1,1 0-1,0 0 0,0 0 0,0-1 0,15-2 7,-1-1 0,25-11 0,14-9-4,-24 10-4,-4 1 21,0 1 0,54-15 0,-61 23-7,30-1 1,-38 8 12,-3 3-21,0 0 0,0 0 0,-1 1 1,0 0-1,7 10 0,-7-1 21,-6-11-23,2 4 0,-1 0 0,0 1-1,0-1 1,-2 1 0,1-1 0,-1 1-1,0 0 1,-1-1 0,0 1 0,0-1-1,-5 15 1,-42 126 20,35-119-17,-21 44-1,-4 6-3,1-16 2,6-19-3,11-20-2,13-20 0,5-7 0,5-11 0,-2 10 0,13-40 1,44-100 7,-42 111-1,86-115 3,-78 121 4,115-90 7,-36 38 32,-83 61-49,48-42 14,4-2-1,-71 59-17,0 1 1,0-1-1,-1 1 1,1-1-1,0 1 0,0 0 1,0-1-1,0 1 1,0 0-1,0 0 0,0 0 1,-1-1-1,1 1 1,0 0-1,0 0 0,0 0 1,0 0-1,0 1 1,0-1-1,0 0 0,0 0 1,0 1-1,0-1 0,-1 0 1,1 1-1,0-1 1,0 1-1,0-1 0,-1 1 1,2 0-1,0 1 1,2 0 0,-1 1-1,0-1 0,0 1 0,0 0 0,-1 0 0,1 1 1,3 6-1,-2-3 0,0 0 0,-1 0 0,0 0 0,0 1 0,2 7 0,-2 1 0,0 0 0,0 25 0,-4 45 0,-10 8 0,0 1 0,-1-5 0,1-13 0,-1-25 0,3-13-8,11-178-23,9-108-1205,-3 99-4857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6640,'0'0'0,"15"28"0,4 31 0,10 15-40,13 9 40,3 2-160,3-10 160,-1 2-4352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5296,'10'64'8,"-8"-39"11,-2 1 0,0-1 0,-2 1 1,-8 41-1,7-47-9,-13 37 133,16-56-140,-19 60 473,-32 67 0,50-125-19,2-6-237,27-42 26,-13 23-77,123-142 521,-84 111-249,-33 34-364,-12 15 123,2 3-157,-1 1-1,0 1 1,0 0 0,0 0 0,0 1 0,0 0 0,0 1-1,0 0 1,-1 1 0,1 0 0,-1 0 0,0 1 0,0 0-1,-1 0 1,9 8 0,-4 0 105,-3 5-83,0 1-1,-2 0 1,0 0 0,0 0-1,5 27 1,-10-25-48,-2-13 3,1 0 1,-1 0-1,2 0 1,-1 0-1,1 0 1,5 10-1,-7-17-17,0 0 0,0 0-1,0 0 1,1-1 0,-1 1 0,0 0-1,1-1 1,-1 1 0,0-1 0,1 1-1,-1-1 1,1 0 0,-1 0 0,0 1-1,1-1 1,-1 0 0,1 0 0,-1-1 0,1 1-1,-1 0 1,0 0 0,1-1 0,-1 1-1,1-1 1,-1 1 0,3-2 0,-3 2-3,15-6 5,-1-1 0,1 0 0,-2-1 0,17-10 0,94-75 68,-84 54-18,-32 31-44,31-28 85,-37 33-78,0 1-1,0 0 1,1 0 0,-1 0 0,1 0-1,0 0 1,-1 1 0,1-1-1,0 1 1,0 0 0,0 0 0,3 0-1,0 1-8,-1 0 0,0 1 0,1-1-1,-1 1 1,0 1 0,0-1 0,10 4 0,2 4 29,31 21 1,-6-3-29,-33-20-11,1-2 0,0 1 0,0-2 0,0 1 0,0-1 0,1-1 0,21 3 0,-22-4-1,-8-1 0,0-1 0,0 0-1,0 1 1,1-1 0,-1-1 0,0 1 0,0 0 0,0-1 0,5-1 0,8-2-9,0-2 0,-1 0 0,0 0 1,0-2-1,-1 0 0,14-9 0,-18 10 6,-8 6 3,0 0 0,0 0-1,0 0 1,0-1 0,0 1-1,0-1 1,-1 0 0,1 1-1,-1-1 1,1 0 0,-1 0-1,1 0 1,0-3 0,5-9-3,-1 1 0,-1 0 0,0-1 0,0 0 0,-2-1 0,0 1 0,2-21 0,-5 27 5,0-1 0,-1 0 1,-2-13-1,2 16 1,-1 1 0,0-1 0,0 0 0,-1 1 0,1-1 0,-1 1 0,-1 0 1,1 0-1,-5-6 0,8 11-1,0 0 1,-1 0 0,1-1-1,0 1 1,0 0 0,-1 0-1,1-1 1,0 1 0,0 0 0,-1 0-1,1-1 1,0 1 0,0 0-1,-1 0 1,1 0 0,0 0-1,-1 0 1,1 0 0,0-1-1,-1 1 1,1 0 0,0 0 0,-1 0-1,1 0 1,0 0 0,-1 0-1,1 0 1,-1 0 0,-5 1 2,0 0 0,1 1 0,-1-1 0,0 1 1,1 0-1,-1 0 0,1 1 0,0 0 0,-7 4 1,-4 6 36,-66 82 14,66-71-20,-44 121 11,53-112-18,3 154 7,10-148-19,7 8-3,31 72 0,-28-95-4,24 23 4,-36-43-12,1 0 1,0 0-1,0 0 1,0-1-1,0 1 1,0-1-1,1-1 1,5 3-1,-4-3 3,-1 0 1,0-1-1,1 0 0,-1 0 1,1 0-1,0-1 0,-1 0 0,10-2 1,51-12-685,-47 9 7,74-19-5986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3952,'0'0'0,"-19"29"-192,-1-2-2152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10224,'3'0'-7,"4"1"-9,0-1 0,-1 2 0,1-1 0,-1 1 0,11 3-1,-12-3-23,93 35-184,-84-31 103,0 1 1,0 0-1,0 2 1,-1-1-1,0 2 1,15 14-1,-16-14 90,-6-6 28,-1 1 1,1 0-1,-1 0 1,0 0-1,0 1 1,6 9-1,1 2 1,28 40 2,64 114 101,-94-155-90,11 29 140,-15-30-72,0 0 1,-2 1 0,0-1-1,0 1 1,-2 0-1,0 0 1,0 0-1,-2 0 1,-1 17 0,-3-12 280,-1-30 2,0-36-15,4 34-321,5-28 147,1 18-104,1 1 1,1-1-1,1 1 1,0 1-1,18-29 1,-16 32-52,-4 7 5,0-1 0,0 1 0,11-10 1,124-129 181,-126 132-196,-9 10-1,-1 0 1,1 1-1,0 0 1,0 0-1,0 0 0,8-3 1,13-7 26,41-18 1,-49 29 4,4 4-23,-1 0 1,30 6 0,-33 1 9,71 52 6,-73-43-26,18 30-1,-28-35-5,0 1 0,-2 0-1,6 13 1,6 35 4,-9 3-3,-8 3-2,-8 10 0,-8-1 0,-4-9 0,-1-10 0,8-13 0,10-32 0,-13 31 0,9-25 0,5-2 0,7-4 0,7-8 0,11-5 0,-11-1-1,1-1 1,-1 0 0,17-9-1,-15 4-5,14-16-728,28-33 0,-7 1-6566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215 393 2608,'-2'1'-23,"-4"3"-2,6-4 21,-1 0 0,0 0 1,1 0-1,-1 0 0,1-1 0,-1 1 0,0 0 1,1 0-1,-1 0 0,0 0 0,1-1 0,-1 1 0,1 0 1,-1-1-1,0 1 0,1 0 0,-1-1 0,1 1 1,-1-1-1,1 1 0,-1-1 0,1 1 0,0-1 1,-1 1-1,1-1 0,-1 0 0,-1-3 5,1 0-1,-1 1 0,1-1 1,0 0-1,0 0 0,0-1 1,0 1-1,1 0 0,0-7 1,0-1 98,0 0 0,1 0 0,4-17 0,8-19 652,25-64 0,-33 99-658,-3 9-17,-1 1 0,0 0-1,1-1 1,0 1-1,-1 0 1,1 0-1,1 0 1,-1 1-1,4-5 1,41-38 765,-33 38-354,11 1-158,49-4 0,-51 11 46,-1 4-245,-1 1-1,0 1 1,24 11 0,-28-6 191,-7-1-235,-1 1-1,0 0 1,-1 0-1,9 15 1,-17-26-73,1 0-1,-1 0 1,1 0-1,-1 0 1,0 0-1,0 0 1,1 1-1,-1-1 1,0 0-1,0 0 1,0 0-1,0 0 1,0 0 0,0 2-1,-2 13 51,-1 0 1,-1 0-1,-11 29 0,3-25 51,-81 89 36,33-45-13,-48 56-40,89-96-69,-7 7 1,-1-1-1,-43 38 0,-118 97 235,188-165-258,-1 1 0,1-1 0,0 0 0,-1 1 1,1-1-1,0 1 0,0-1 0,-1 1 0,1-1 0,0 1 1,0-1-1,0 1 0,0-1 0,0 1 0,0-1 0,0 1 1,-1-1-1,1 1 0,1-1 0,-1 1 0,0-1 0,0 1 1,0-1-1,0 1 0,0-1 0,0 1 0,0-1 0,1 0 1,-1 1-1,0-1 0,0 1 0,1-1 0,-1 1 0,0-1 1,1 0-1,-1 1 0,0-1 0,1 0 0,-1 1 1,1-1-1,-1 0 0,1 1 0,12 7 21,-4-4 8,-1 0 0,1-1 1,-1-1-1,1 0 0,0 0 1,0 0-1,9 0 0,-6-1 1,23 2 111,0-1-1,0-2 1,0-1 0,42-7-1,-63 6-140,127-22 196,-109 18-183,-4-2 49,16-8-28,48-24 0,-66 22-45,126-121-1397,-68 50-5570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85 7984,'7'-36'0,"-4"23"-2,2-22-11,-5 35 13,0 1 0,-1-1 0,1 0-1,0 0 1,0 0 0,0 0 0,0 0 0,0 0 0,0 0-1,0 0 1,0 0 0,0 0 0,-1 0 0,1 0 0,0 0 0,0 0-1,0 0 1,0 0 0,0 0 0,0 0 0,0 0 0,0 0-1,-1 0 1,1 0 0,0 0 0,0 0 0,0 0 0,0 0-1,0 0 1,0 0 0,0 0 0,-1 0 0,1 0 0,0 0-1,0 0 1,0 0 0,0 0 0,0 0 0,0 0 0,0 0 0,0 0-1,0-1 1,0 1 0,-1 0 0,1 0 0,0 0 0,0 0-1,0 0 1,0 0 0,-3 3-1,-13 27-2,8-15-1,-18 33 3,-11 18 1,-40 93 2,63-124 12,-54 163 8,57-158 12,-25 134 16,34-164-31,0 0 0,0 0-1,1 0 1,0 15-1,1-5-4,-1-11 13,1 0 0,0 0 0,0 0-1,0 0 1,2 1 0,-1-1 0,4 12 0,-4-20-20,-1-1 1,1 0-1,-1 1 1,0-1-1,1 0 1,-1 1-1,1-1 1,-1 0-1,1 0 1,-1 0-1,1 0 1,-1 1-1,1-1 1,-1 0-1,1 0 1,-1 0-1,1 0 1,-1 0-1,1 0 1,0 0-1,-1 0 1,1 0-1,-1-1 1,1 1-1,1 0 12,9-2 33,1-1 0,-1 0-1,0-1 1,0 0 0,0-1 0,16-9-1,-14 8-21,34-17 340,-23 10-116,29-9 0,92-26 894,-112 41-1035,-22 8 115,2 4-126,1 0 0,19 13-1,-30-16-85,0 0-1,0 0 1,0 1-1,0 0 1,0-1-1,-1 1 1,1 0-1,-1 0 0,0 1 1,0-1-1,0 0 1,0 1-1,0-1 1,-1 1-1,0-1 1,0 1-1,0 0 1,0 0-1,0 7 1,0-9-8,-1 1 3,1 0 1,-1 0 0,0 0-1,1 1 1,-2-1 0,1 0-1,0 0 1,0 0 0,-1 0-1,0 0 1,-2 6 0,-1 4 8,1 1-8,1-5 0,0-1 0,-1 1 0,0-1 0,-5 10 0,-41 92 49,42-94-51,-1 0-1,0-1 1,-2 0 0,1-1-1,-18 20 1,22-28-8,3-3-1,0 0 0,-1 0 0,1 0 0,-1-1 0,0 1 0,0-1 0,1 1 0,-2-1 0,1 0 1,-4 2-1,-4 2 0,7-3 0,-1 0-1,0-1 0,1 0 0,-11 4 1,13-6-1,1 1 0,-1-1 0,0 1 0,0-1 0,0 0 0,0 0 0,1 0 0,-1 0 0,0 0 0,0-1 0,0 1 0,-2-1 0,3 0 0,0 1 0,-1-1 0,1 1 0,0-1 0,0 0 0,0 0 0,0 0 0,0 0 0,0 1 0,0-1 0,1 0 0,-1 0 0,0-1 0,0 1 0,1 0 0,-1 0 0,0-2 0,0-1 0,-1-1 0,1 0 0,0 0 0,0 1 0,1-1 0,-1-7 0,1-4 0,1 0 0,3-18 0,2 9-1,1 0 1,1 1 0,21-45-1,-15 44-4,137-178-92,-79 123-22,47-41-12,-106 107 59,1 1 0,18-13 0,-15 13 42,22-16-17,-38 28 42,-1 1-1,1-1 1,-1 1-1,1-1 1,0 1 0,-1 0-1,1-1 1,0 1-1,-1 0 1,1 0 0,0-1-1,-1 1 1,1 0-1,0 0 1,-1 0 0,1 0-1,0 0 1,0 0-1,-1 0 1,2 0 0,8 2-17,1 0 1,0 0 0,-1 1-1,0 1 1,0 0 0,14 7-1,-22-10 16,0 0-1,0 0 1,0 0-1,-1 0 1,1 1-1,0-1 1,-1 0-1,1 1 1,0 1-1,8 7-5,-1 0 0,-1 0 0,0 1-1,0 0 1,-1 1 0,0 0 0,-1 0 0,-1 0 0,7 21 0,7 36-28,-6-19 7,22 52 0,-33-97 32,0 0-1,0-1 1,1 0-1,-1 1 1,1-1-1,0 0 1,0 0-1,1-1 1,5 6-1,-6-6 1,-3-3 1,1 1 0,-1-1 0,1 0-1,0 1 1,-1-1 0,1 1 0,0-1-1,-1 0 1,1 0 0,0 1 0,-1-1-1,1 0 1,0 0 0,-1 0 0,1 0-1,0 0 1,0 0 0,-1 0 0,1 0-1,0 0 1,0 0 0,-1 0 0,1 0-1,0-1 1,2 1 0,20-8 0,16-16 0,17-18 0,-41 30 1,-1-1 0,-1 0 0,0-1 0,0 0 0,-1-1 0,-1 0 0,13-25 0,-4 6 24,-2 0 0,-2-1 0,-1 0 0,-1-2 0,12-54 0,-25 80 17,-5 18 35,-4 13-30,2-5-24,1 0 0,1 1 0,0-1 0,1 1 0,-2 24 0,3-21-11,-8 48 60,-2 82 0,11-130-57,-5 189 37,5-164-24,-3 180 44,9-19 111,-5-203-87,12-16-13,-10 9-72,4-2-3,11-23 50,40-109-1474,-25 47-5944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5208,'1'34'144,"-9"200"590,5-213-700,-12 75 175,-38 194 262,31-162-343,-49 197 496,66-300-352,0 0 1,0 38-1,2-56 50,2-7-309,1 0 1,0-1-1,-1 1 1,1 0-1,0 0 1,-1-1-1,1 1 1,0 0-1,0-1 1,-1 1-1,1-1 1,0 1-1,0 0 1,0-1-1,-1 1 1,1-1 0,0 1-1,0 0 1,0-1-1,0 1 1,0-1-1,0 1 1,0-1-1,0 1 1,0-1-1,0 0 1,-13-75 179,-9-36-1214,9 51-4399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2:3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1 483 5920,'0'-38'24,"0"33"25,2-1 26,4 6 49,13 9-31,1 0 0,-1 1 0,-1 1 0,0 0 1,0 2-1,21 20 0,-24-19 9,-1 0 0,-1 1 0,14 19 0,-4-4 86,-5-5-95,-8-10-25,0-1 1,1 1-1,1-2 0,0 0 1,1 0-1,0-1 0,26 18 1,-9-15 114,0 0 1,47 15-1,-73-29-150,0 0 0,-1-1 0,1 1 0,0-1 0,-1 1 0,1-1 0,0 0 0,0-1 0,-1 1 0,1-1 0,0 1 0,4-3-1,18-2 199,-10 1-87,0 0 0,0-1 0,-1-1-1,0 0 1,0-1 0,0-1 0,-1 0 0,15-12 0,-9 5 87,0 0 0,-1-1 1,29-34-1,-25 23 137,-20 25-344,-1 0 1,0 0 0,0-1 0,0 1 0,0 0 0,0-1 0,-1 1 0,1-1 0,-1 1 0,1-1 0,-1 0 0,0 0 0,0 1 0,0-1 0,0-3 0,-1 5-20,-1 0 0,1 1 1,0-1-1,-1 1 1,1-1-1,-1 1 1,1 0-1,-1-1 1,0 1-1,1-1 0,-1 1 1,1 0-1,-1 0 1,0-1-1,1 1 1,-1 0-1,0 0 0,1 0 1,-1-1-1,0 1 1,-1 0 6,-8-2 8,0 0 0,0 0-1,-19 1 1,-6 4-13,26-1-8,1 0-1,0 1 1,0 0 0,0 1 0,0 0 0,1 0 0,-13 10 0,-38 35-20,53-44 17,-4 3-9,1 1-1,1 0 0,0 0 1,0 1-1,1-1 1,-8 19-1,6-13-1,-1-1-30,2 1 0,0 0 0,-9 28 0,13-34 29,1-4-5,1 1 1,0-1 0,0 1 0,1-1-1,-1 1 1,1-1 0,0 0-1,1 1 1,-1-1 0,1 1 0,0-1-1,1 1 1,-1-1 0,1 0-1,0 0 1,0 0 0,1 0 0,-1 0-1,1-1 1,0 1 0,1-1 0,-1 1-1,7 5 1,-4-5-2,0 0-1,0-1 1,0 0 0,1 0-1,0 0 1,-1-1 0,1 0-1,14 4 1,-10-3 10,8 1-27,103 5-5,-94-12 32,48-12 4,28-14 7,4-15 1,-82 31 0,0-2 1,23-18-1,-16 6 2,-2-2 0,0-1 0,34-44 0,-39 40 6,96-143 11,-102 141 2,55-121 15,-67 128-8,2-106 17,-10 132-41,1 0-1,-2 0 1,1 0-1,0 0 1,0 0-1,-1-1 1,1 1-1,-1 0 1,-1-2-1,-9-21 15,0 1 0,-19-28 1,15 36 21,-3 2-23,-1 0 1,-27-14 0,31 24 9,11 4-21,0-1-4,1 1 0,-1 0 0,0 0 0,1 0 0,-1 0 0,1 1 0,-1 0 0,1-1 0,-1 1 0,1 0 0,-1 1 0,1-1 0,0 1 0,-1-1 0,1 1 0,0 0 0,0 0 0,0 0 0,1 1 0,-4 2 0,-15 24 11,4 11-9,14-32-3,1 1 1,0 0-1,0 13 0,1-11 0,2 0-1,-1-1 0,4 16 1,-1-12-1,0 0 0,10 23 0,-6-19 0,2-1 0,13 20 0,36 42 0,19 9 1,65 82 8,-122-142 6,1 10 0,18 45 1,-38-82-15,-1-1 1,1 1 0,-1 0 0,0 0 0,1 0 0,-1 0-1,0 0 1,0 0 0,0 0 0,0 0 0,0 0-1,0 0 1,0 0 0,0-1 0,0 1 0,0 0 0,0 0-1,0 0 1,-1 0 0,1 0 0,-1 1 0,-4 8 4,0 0 0,-1-1 0,1 0 0,-2 0 0,0 0 0,0-1 0,0 0 0,-1 0 0,-13 9 0,18-15 1,0 1 1,0-1-1,0 0 1,-1-1-1,1 1 1,-1 0-1,-6 1 1,-105 35 52,-28-2-38,76-24 32,67-12-54,-192 20 53,-68-9-1489,-9-3-5797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6008,'37'335'1006,"-34"-294"-611,16 194 152,-15-183-206,7 249 114,-10-234-254,8 286 79,-8-275-113,-10 350 74,6-338-33,-8 353 88,10-359-89,6 325 83,-2-330-76,20 288 80,-18-302-99,-1-35-118,37 234 285,-37-243-330,10 43 262,28 83 0,-42-147-291,0 0 1,0 0 0,0 0-1,0 0 1,0 0 0,0-1 0,0 1-1,0 0 1,0 0 0,0 0-1,0 0 1,0 0 0,0 0-1,0 0 1,1 0 0,-1 0 0,0 0-1,0 0 1,0-1 0,0 1-1,0 0 1,0 0 0,0 0-1,0 0 1,0 0 0,0 0 0,1 0-1,-1 0 1,0 0 0,0 0-1,0 0 1,0 0 0,0 0-1,0 0 1,0 0 0,0 0 0,1 0-1,-1 0 1,0 0 0,0 0-1,0 0 1,0 0 0,0 0-1,0 0 1,0 0 0,0 0 0,0 0-1,1 1 1,-1-1 0,0 0-1,0 0 1,0 0 0,0 0-1,0 0 1,0 0 0,0 0 0,0 0-1,0 0 1,0 0 0,0 0-1,0 1 1,0-1 0,0 0 0,3-11 45,-4-32-1530,-2-7-6072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1 545 11744,'0'0'16,"11"-11"320,-10 5-70,0 5-224,0 0-1,0-1 1,0 1-1,0 0 1,0 0-1,1 0 1,-1 0-1,0 0 1,1 0-1,-1 0 1,1 1-1,-1-1 1,3 0-1,4-3 209,2-2-107,-1 1-71,1 0 1,0 1-1,1 0 0,15-4 0,113-22 196,-64 18-51,150-36 10,88-31-82,-237 61-50,362-87 40,-340 84-54,417-66 34,-413 75-54,381-32 27,-393 38-40,311-9 20,-330 15-41,242 13 7,-260-7-19,156 27 10,-176-23-11,105 53 4,-116-48-4,21 25-1,-34-29-12,0 0 1,12 20-1,9 26 4,-8 0-3,-7-3-2,-1-3 0,-1 4 0,-4 9 0,-1 17 0,0 21 1,0 6 4,0 2-2,-3 13 2,0 24-2,0 12 2,-1 5-2,-2 17 2,-3 19-2,2 22 2,3 16-3,4 9-2,3-1 0,1-1 0,3-10 0,-1-6 0,0-3 0,13 169-3,-23-328-9,0-11 5,10 225-35,-11-36-9,-4-198-1,0-29 32,-17 211-112,-3-95-4,15-101 73,-1-1 1,-18 47 0,15-61-24,-56 62-30,49-66 57,-7 0 34,0-1 1,-31 11 0,32-20-15,-17-2 14,1-3 0,0-1 0,-68-12 0,-7-16-67,-98-17-24,164 39-57,-211-38-81,204 37 29,-233-28-92,226 31 58,-282-22-89,271 23 136,-290-19-69,294 20 122,-256-10-50,262 12 89,-242-12-44,249 10 65,3 1 41,-179-19-76,204 19 106,-33-5-14,-70-20 0,-5-10 6,106 28 30,0-1 0,-52-27 1,76 34 1,0-1 0,0 1 1,0-1-1,0 0 0,1 0 0,0-1 1,0 1-1,0-1 0,1 0 1,0-1-1,-4-6 0,4 6 1,3 6 1,0 0 1,1-1-1,-1 1 1,1 0-1,-1 0 0,1 0 1,-1-1-1,1 1 1,0 0-1,-1-1 1,1 1-1,0-2 1,-1-18-260,1-1 1,1 1-1,1 0 1,5-24-1,8-34-6132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44 706 8432,'0'0'16,"0"0"-9,0-1 0,0 1 0,0-1 0,0 1 0,0 0 0,0-1 0,0 1 0,0-1 0,0 1 0,0-1 0,0 1 0,0 0 0,0-1 0,0 1 0,0-1 0,-1 1 0,1 0 0,0-1 0,0 1 0,0-1 0,-1 1 0,1-1 0,-8-2 42,6 2-45,0-1 0,0 1 0,1-1-1,-1 0 1,1 1 0,-1-1-1,1 0 1,0 0 0,0 0 0,0 0-1,0 0 1,0 0 0,-1-4 0,1 3 1,0 1-14,-1-3 47,0 1 1,0-1-1,0 1 0,1-1 0,-1-7 0,1 11-22,1-1-1,1 1 1,-1-1-1,0 1 1,0-1-1,0 1 1,1 0-1,-1-1 0,1 1 1,-1-1-1,1 1 1,-1 0-1,1 0 1,0-1-1,0 1 1,0 0-1,0 0 0,0 0 1,0 0-1,0 0 1,0 0-1,1-1 1,4-3 25,-2 2-2,-1 1 1,0-1-1,0 1 1,1 0-1,0 1 0,-1-1 1,1 1-1,6-2 1,103-36 400,88-13 460,-177 47-810,24-6 424,232-51 184,-217 48-283,303-66 153,-283 62-241,361-63 103,-356 67-235,332-49 69,-345 51-136,247-36 48,-267 42-89,229-22 74,-266 26-146,172-19 50,-28 8-66,-162 13-33,0 0 1,1-1 0,-1 1-1,1 0 1,-1 0 0,0 0-1,1 0 1,-1 0 0,1 0-1,-1 0 1,0 1 0,1-1-1,-1 0 1,1 0 0,-1 0-1,0 0 1,1 0 0,-1 1-1,1-1 1,-1 0 0,0 0-1,1 0 1,-1 1 0,0-1-1,1 0 1,-1 1 0,0-1-1,0 0 1,1 1 0,-1-1-1,0 0 1,0 1 0,0-1-1,0 1 1,1-1 0,-1 0-1,0 1 1,0-1 0,0 1-1,0-1 1,0 0 0,0 1-1,0-1 1,0 1 0,0-1-1,0 1 1,0 0-363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1 509 12104,'31'-23'0,"19"-15"0,-16 11 3,10-8 13,57-33 1,-84 57-15,-10 7-3,1 0 0,0 0 0,0 1 1,0 0-1,15-4 0,224-43 14,-133 35 85,80-6 30,-150 15 32,201-30 68,-189 28-48,248-31 74,-240 32-59,257-29 73,-258 30-120,252-21 56,-256 24-97,-39 2-72,268-11 227,-62 4 89,-197 6-258,101-3 167,-128 5-252,-3 0-7,1 0 0,-1 0-1,0 0 1,1 1 0,-1-1 0,0 0 0,1 0-1,-1 0 1,1 0 0,-1 1 0,0-1 0,1 0 0,-1 0-1,1 1 1,-1-1 0,1 1 0,-1-1 0,1 0-1,-2 2 1,1-1-3,0 0 0,-1 1 0,1-1 0,-1 0 0,0 0 0,1 0 0,-1 0 0,0 0 0,0-1 0,0 1 0,-3 1 0,-125 40-1823,45-15-7215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0 628 4664,'6'-2'33,"101"-21"14,27-11-40,-104 28-13,155-19 6,-143 19 7,178-29 6,-173 27 14,225-39 52,-211 37 154,273-43 131,-262 42 56,304-47 185,-299 47-97,311-50 220,-309 48-160,318-62 195,-321 61-382,268-49 152,-284 52-179,-10 2-154,214-29 400,-235 35-457,156-8 274,6 26-28,-175-13-375,-10-2 2,-1 1-1,0 0 0,0 1 1,0-1-1,7 3 1,-5-1-116,0 1 1,0-1 0,-1 1 0,1 0 0,-1 1 0,0 0-1,0 0 1,0 0 0,0 1 0,-1-1 0,0 1 0,5 8-1,-1 0-7226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0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64 576 11384,'-9'0'-3,"-25"-7"-294,29 5-50,-3-4 23,6 5 248,0 0 68,2 1 8,0 0 0,0 0 0,-1 0 0,1-1 0,0 1 0,0 0 0,0 0 0,0 0 0,-1 0 0,1 0 0,0 0 0,0 0-1,0-1 1,0 1 0,0 0 0,-1 0 0,1 0 0,0 0 0,0-1 0,0 1 0,0 0 0,0 0 0,0 0 0,0-1 0,0 1 0,0 0 0,0 0 0,0 0 0,0-1 0,0 1 0,0 0 0,0-1 0,15-15 0,-6 6 0,-5 6 2,0 0 1,0 0-1,1 1 0,0-1 0,-1 1 0,8-4 1,31-16 11,47-18 1,109-25 130,-169 57-134,16-4 36,220-48 17,-205 49-24,271-47 33,-262 48 55,297-28 75,-290 34 17,323-9 108,-316 14-7,355 11 138,-349-8-119,374 11 121,-371-12-194,361-3 81,-436 1-302,0-1 1,30-5 0,143-29 93,15-27-1800,-7-7-6780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1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7536,'1'13'0,"1"-5"-3,-2-6-10,1-2 28,-1 1 0,0-1 0,0 1 1,0-1-1,0 1 0,1-1 0,-1 1 0,0-1 1,1 0-1,-1 1 0,0-1 0,1 0 0,-1 1 1,0-1-1,1 0 0,-1 1 0,0-1 0,1 0 1,-1 0-1,1 1 0,-1-1 0,1 0 0,-1 0 1,1 0-1,2-4 72,0-1 1,-1 0-1,0 0 1,0 0-1,0 0 0,1-9 1,10-24-1087,0 14-3914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1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3943 1 4312,'0'0'473,"-5"0"-301,-37 2 692,40-1-636,2 0-192,0-1 1,-1 1-1,1-1 0,-1 1 1,1 0-1,-1-1 0,1 1 1,-1-1-1,0 1 0,1-1 1,-1 0-1,1 1 0,-1-1 1,0 1-1,1-1 0,-1 0 1,0 0-1,0 1 0,1-1 1,-1 0-1,0 0 0,0 0 1,1 0-1,-1 0 0,0 0 0,0 0 1,0 0-1,-29 0 1355,26 0-1040,-7 0-116,1 1 1,0 0-1,-1 0 1,1 1-1,0 0 1,0 1 0,0 0-1,1 1 1,-1 0-1,1 1 1,-13 7-1,12-6-39,0 0 0,-1-1-1,1 0 1,-17 4 0,5 0-116,1 1 1,0-1-1,0-1 1,-1 0 0,1-2 0,-2 0-1,1-2 1,-1 0 0,-22 0 0,-17 0-44,-105 5 15,98-1-33,-190 16 39,219-22-56,-83 10 44,5 2-23,33-9-4,-24 0-15,-112 2-6,179-6-4,-302-1-84,242-3 70,62 3-45,-254-2-163,189-1 135,-55 7-13,-76 14-283,232-18 375,-28 3-59,0 2 0,-59 17 0,-96 27-349,168-44 399,-38 12-155,14-3 66,-6 2-44,-52 24 0,78-27 119,0 1-1,-27 22 1,31-22 29,-2-2 1,15-9 5,0 1-1,0 0 1,0 0 0,1 0 0,-1 0-1,1 1 1,-7 7 0,10-10 2,0 0 0,1 0 0,-1 0 0,0 0 0,1 0 0,-1 0 0,1 0 0,-1 1 0,1-1 0,0 0 0,0 1 0,0 0 0,1-1 0,-1 1 0,0-1 0,1 1 0,0 4 0,0-5 0,-1 10 20,1 0 0,1 0 0,0-1 0,1 1 0,4 13 0,4 30 134,-5-10-75,1 17 29,-2 65 0,-5-99-54,0 5 22,3 35-1,24 128 167,-25-187-204,0 1 0,1-1 0,0 0 0,1 0 0,0 0 0,0 0 0,1 0 0,0-1 0,1 1 0,-1-1 1,2 0-1,-1-1 0,1 1 0,0-1 0,10 8 0,-13-12-13,1-1 0,0 1 0,-1-1 0,1-1 0,0 1 0,0 0 0,0-1-1,0 0 1,0 0 0,0 0 0,0 0 0,5 0 0,46-2 92,-38 0-106,208-7 465,-168 8-412,213 7 60,-223-5-105,0 2 1,55 12 0,-43-5-11,129 20 8,-148-25-2,173 21 12,-169-21-6,180 18 14,-180-20-15,184 20 5,-182-19-17,60 6 4,11 4-8,-10-3 1,-7-3-2,-4 1 2,1-2-3,-2 0-2,-12-4 0,-15-4 0,-17-1 0,-6-2 0,0-1 0,-31 4 0,-9 0 0,0 0 0,1-1 0,-1 0 0,0 1 0,0-2 0,0 1 0,10-4 0,-3 1-2,1-2 0,-1 1 0,19-12 0,-4 0 2,-22 10 0,-1 0 0,17-21 0,0-8 0,-1-1 0,2-3 0,7-3 0,-2 1 0,-4 1 0,0 0 0,5-6 0,3-6 0,1-7 0,3-12 0,0-11 1,-12 19 3,23-57 8,-38 100-5,3-7 4,1 2 0,17-30 0,40-59 202,-66 111-202,3-12 66,-4 9-18,-1 1-39,-1 1 0,1-1 0,-1 0 0,0 0 0,0 0 0,-1 0 0,1 1 0,-1-1 0,-4-10 0,-3-38 52,6 20-28,-2 1 1,-12-55-1,1 59-28,-7-9-9,15 32-6,-18-15 1,-13 5-2,-12 3 0,-17 6 0,-19 7 0,-110 16-2,157-10-3,-174 33 1,166-29-8,-207 45-4,199-43-17,-229 51-13,226-50 20,-222 53-12,224-54 12,-230 44-12,230-47 13,-363 57-38,305-53 57,70-8-13,-192 15-22,11-12-22,223-8 71,1 0 6,-1 0 0,1 0 0,-1 1 0,1-1-1,0 1 1,-1-1 0,1 1 0,0 0 0,-1-1 0,1 1 0,0 0 0,0 0 0,-1 0 0,1 0 0,-1 1 0,-7 17 26,0 0 1,2 0 0,0 1 0,1 0 0,-4 29 0,-25 180 85,35-227-125,-16 124 68,15-116-62,1 0 1,0 0-1,0 1 1,1-1-1,0 0 1,1 0-1,4 15 1,-4-20-5,0 0-1,0 1 1,1-1 0,0 0-1,0 0 1,0-1 0,1 1-1,-1 0 1,1-1 0,0 0-1,0 0 1,1 0 0,-1-1-1,1 1 1,9 4 0,3-1 1,0-1 1,0-1-1,0-1 1,31 4-1,13-6-1,115-3 12,100-19 29,-185 13-36,-52 4 13,178-4 15,-171 6-8,175 1 17,-176-1-11,198-11 12,-191 9-11,206-9 17,-208 10-25,211-18 9,-210 15-15,316-33 75,-232 27-40,-110 9-33,21-1 26,78 3-1,13 18 155,-100-13-62,-35-5-93,-2 1 7,1-1-49,-1 0 0,0 0 1,0 0-1,0 1 0,0-1 0,1 0 0,-1 0 0,0 0 0,0 0 0,1 0 1,-1 1-1,0-1 0,0 0 0,0 0 0,1 0 0,-1 0 0,0 0 0,1 0 1,-1 0-1,0 0 0,0 0 0,1 0 0,-1 0 0,0 0 0,0 0 0,1 0 1,-1 0-1,0 0 0,0 0 0,1 0 0,-1 0 0,0 0 0,0-1 0,1 1 0,-1 0 1,0 0-1,0 0 0,0 0 0,1-1 0,-1 1 0,0 0 0,0 0 0,-5-148 80,-10-77-4,4-26-22,11 226-56,2-44 14,8-64 20,-8 118-29,0-48 102,-16 73-67,7-2-40,-19 15 14,7-11-12,1-1 0,-2 0 0,1-2 1,-1 0-1,-40 11 0,47-17-6,0 0 1,-1-2-1,-15 1 0,23-2-116,-1 0 0,1-1 0,-1 0-1,1-1 1,-1 1 0,1-1-1,0 0 1,0-1 0,0 0 0,0 0-1,0 0 1,1 0 0,-1-1-1,1 0 1,0 0 0,0-1-1,-6-6 1,-33-32-10350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1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11 531 10936,'-2'-1'6,"-5"-6"-2,7 7-3,0 0 0,-1-1 0,1 1 0,0 0 0,0-1 0,0 1 0,0 0 0,0-1 0,0 1 0,0-1 0,0 1-1,0 0 1,0-1 0,0 1 0,0-1 0,0 1 0,0 0 0,0-1 0,0 1 0,1 0 0,-1-1 0,0 1 0,0 0 0,0-1-1,1 0 1,-1 1 2,0-1-3,1 0 1,-1 0-1,0 0 0,0 0 0,1 0 1,-1 0-1,0 1 0,1-1 0,-1 0 1,1 0-1,-1 0 0,1 1 0,0-1 1,-1 0-1,1 1 0,0-1 0,-1 1 1,1-1-1,0 0 0,0 1 0,-1 0 1,1-1-1,0 1 0,0-1 1,0 1-1,0 0 0,0 0 0,-1-1 1,1 1-1,2 0 0,1-1 1,5-2 1,30-4 6,78-3 1,47 14 6,-125-2-9,0 0 28,164 23 14,-159-16-7,201 40 23,-191-38-16,227 54 36,-225-50 24,239 64 56,-234-61-17,252 78 63,-253-78-35,249 86 256,-221-75-315,241 94 617,-307-113-659,12 5 208,61 37 1,-94-51-234,4 4 1,-5-5-50,0 0 0,0 0-1,0 0 1,0 0 0,0 0 0,0 1 0,0-1 0,0 0-1,0 0 1,0 0 0,0 0 0,0 0 0,1 0 0,-1 0 0,0 0-1,0 0 1,0 0 0,0 0 0,0 0 0,0 0 0,0 0-1,1 0 1,-1 0 0,0 0 0,0 0 0,0 0 0,0 0 0,0 0-1,0 0 1,1 0 0,-1 0 0,0 0 0,0 0 0,0 0-1,0 0 1,0 0 0,0 0 0,0 0 0,0 0 0,1 0 0,-1 0-1,0 0 1,0 0 0,0 0 0,0 0 0,0-1 0,0 1 0,0 0-1,0 0 1,0 0 0,0 0 0,0 0 0,1 0 0,-1 0-1,0 0 1,0-1 0,0 1 0,0 0 0,0 0 0,0 0 0,0 0-1,0 0 1,0 0 0,0-1 0,3-12-107,0 0 1,1 0-1,1 0 1,0 1-1,1 0 1,0 0-1,1 0 1,0 0-1,13-14 1,22-26-622,84-105-2704,-125 155 3312,1 1-56,-2 1 175,0-1 1,0 1-1,1 0 1,-1 0-1,0-1 1,0 1-1,1 0 1,-1 0-1,0 0 1,1-1-1,-1 1 0,0 0 1,1 0-1,-1 0 1,0 0-1,1 0 1,-1 0-1,1 0 1,-1 0-1,0 0 1,1 0-1,-1 0 1,0 0-1,1 0 1,-1 0-1,0 0 1,1 0-1,-1 0 1,0 0-1,1 0 1,-1 1-1,0-1 1,1 0-1,-1 0 1,0 0-1,1 1 0,-1-1 1,0 0-1,0 0 1,1 1-1,-1-1 1,0 0-1,0 1 1,0-1-1,1 0 1,-1 1-1,0-1 1,0 0-1,0 1 1,0-1-1,0 0 1,0 1-1,0-1 1,0 0-1,0 1 1,0-1-1,1 2-1,3 8 9,0 1 1,-1 0-1,0 0 1,-1 0-1,1 12 1,10 43 100,-12-62-96,0 0 0,0-1-1,1 1 1,-1-1 0,1 1 0,0-1 0,0 0-1,0 1 1,0-1 0,0 0 0,1 0-1,-1-1 1,1 1 0,0 0 0,0-1-1,0 0 1,0 0 0,0 1 0,0-2 0,1 1-1,-1 0 1,1-1 0,4 2 0,-4-2 21,-1 0 1,1-1-1,0 1 1,0-1-1,-1 0 1,1 0 0,0 0-1,0 0 1,-1-1-1,1 1 1,0-1-1,-1 0 1,1 0-1,-1 0 1,1-1-1,-1 1 1,1-1 0,-1 0-1,0 0 1,0 0-1,0 0 1,0-1-1,0 1 1,4-5-1,-7 5-2,1 1-1,0-1 1,0 1-1,0-1 1,-1 1-1,1-1 1,-1 0 0,1 1-1,-1-1 1,0 0-1,0 1 1,1-1-1,-1 0 1,0 1-1,-1-1 1,1-2-1,0-3 38,-3-29 49,-2 21 177,-4-2-158,-1 1 1,-22-28-1,16 30 152,3 6-216,0 0-1,0 1 1,-1 1 0,0 0 0,0 0-1,0 2 1,-1-1 0,0 2 0,-24-3-1,-14 11-17,32 2 46,-19 13-35,-37 25 0,54-27-10,-82 80 22,89-78-43,10-7-27,1 0 1,0 1-1,1-1 1,0 1-1,-3 22 1,7-34-6,0-1-1,0 0 1,0 0 0,0 1 0,0-1-1,0 0 1,0 1 0,0-1 0,1 0-1,-1 1 1,0-1 0,1 0 0,-1 0-1,1 1 1,1 0 0,14 27 13,2-1 0,30 37 0,-22-40 19,123 74 14,-145-96-42,-1-2-1,1 1 1,-1 0 0,1-1 0,0 0 0,7 2 0,47 7 22,79 4 0,-131-14-27,0 0 1,0 0-1,0 0 0,-1-1 1,10-2-1,205-65 15,-179 47-8,164-111 8,-166 102-9,148-130 2,-154 124-2,101-164 3,-114 158 4,52-163 6,-61 166 1,25-161 23,-32 161 23,0-202 206,-4 240-269,0 1 0,0-1-1,0 1 1,0 0 0,0-1 0,-1 1 0,1 0-1,0-1 1,0 1 0,0 0 0,-1-1 0,1 1-1,0 0 1,-1-1 0,1 1 0,0 0 0,0 0-1,-1-1 1,1 1 0,0 0 0,-1 0 0,1 0-1,-1-1 1,1 1 0,0 0 0,-1 0 0,1 0-1,-1 0 1,1 0 0,0 0 0,-1 0 0,1 0-1,-1 0 1,1 0 0,0 0 0,-1 0 0,1 0-1,0 0 1,-1 0 0,1 0 0,-1 1 0,1-1-1,-1 0 7,-2 1-4,1 0 0,0 0-1,-1 0 1,1 1-1,0-1 1,-1 0 0,1 1-1,0 0 1,0-1 0,0 1-1,1 0 1,-1 0-1,-2 3 1,-22 36 42,-7 30-29,0 4 44,8-18-38,-21 73 0,-10 83 8,50-170-19,-2 139 3,12-152-10,12 36-1,-11-52-5,0-1-1,15 25 1,15 14-1,2-11 0,-31-34-5,1-1 0,0 0 0,0-1 1,0 0-1,1 0 0,0 0 1,0-1-1,0 0 0,0-1 1,1 1-1,-1-2 0,1 1 0,0-1 1,0-1-1,0 1 0,0-2 1,0 1-1,0-1 0,0-1 1,10-1-1,-9 1 0,-7 1 0,0-1 0,0 1 1,0-1-1,0 0 0,0 0 1,0 0-1,0 0 0,0-1 1,4-2-1,99-67-138,-104 69 141,1 0 1,0 1-1,-1-1 0,1 1 0,0 0 0,0 0 0,-1 0 0,1 0 0,0 0 1,0 1-1,0-1 0,0 1 0,0 0 0,0 0 0,0 0 0,0 0 1,0 1-1,0-1 0,4 2 0,-3-1-1,0 1 1,0 0 0,0 0-1,0 1 1,0-1-1,-1 1 1,1-1-1,-1 1 1,1 0-1,-1 1 1,3 3 0,22 32 2,26 37-2,-43-64-3,4-2 4,0 0 0,21 9 0,-21-15-4,3-4 4,-1 0 0,30-5 0,-31-1-5,22-16-1,1-10 6,-6-2 1,-11 5 1,-18 21 0,-1-1 1,0 1-1,0-1 1,-1 0-1,0 0 1,0 0-1,-1-1 1,-1 1-1,1 0 1,-1 0-1,-1-1 1,0 1-1,0 0 1,-1 0-1,-3-10 1,-1 6 5,-2 5-6,0 0 1,0 0 0,-1 1 0,-15-10 0,23 17-2,1-1 1,-1 1-1,0-1 1,0 1-1,0-1 1,0 1-1,0 0 1,1-1-1,-1 1 1,0 0-1,0 0 1,0 0-1,0 0 1,0 0-1,0 0 0,-1 0 1,-15 2 2,0 0 1,1 1-1,0 1 1,-25 9-1,16 0 11,-40 32-1,44-28-12,1 1 1,-18 20-1,24-23 0,1 1 1,1 1-1,-17 29 0,19-27 0,1 1-1,2 0 0,-10 34 1,12-32-2,2-1 1,1 1 0,0 0-1,2 0 1,0 0 0,2 0-1,4 25 1,-6-45-1,1 1 0,-1-1 0,1 0 0,-1 0 0,1 1 0,0-1 0,0 0 0,0 0 0,0 0 0,0 0 0,3 3 0,5 8-2,0 0 1,22 22-1,-17-22 2,1-1-1,22 13 1,-5-8-12,137 42-6,-135-53 6,25-4 2,64-5 0,-85-4-14,150-51-7,-155 44 0,7-9 12,53-41 0,-74 44-13,-14 14 25,7-10-1,0 0-1,-1 0 1,-1-1-1,-1-1 1,11-26 0,28-78-23,-40 104 32,-2 11 0,-3 7 0,0 9 0,-2-7 0,5 36 0,-2 21 0,-5 15 0,1 2 0,3-10 0,2-32-4,-3-25 2,-1 0-1,0 0 1,0 0 0,-1 0 0,0 0-1,0 0 1,-1 0 0,-4 15 0,5-22-6,-9-22-15,6 12 22,-3-28-6,9-72 4,0 85 2,1 1 0,1-1-1,0 1 1,17-39 0,-16 45-1,-5 13 1,1-1 1,-1 1-1,1 0 0,0-1 0,0 1 1,3-4-1,19-23 0,1 2 0,41-37 0,-37 46-5,124-46-4,-123 59 5,40 3 4,-59 3 1,-1 1 0,0 1 0,1 0 0,-1 0 0,13 5 0,-10-2 0,0 1 0,-1 1 0,20 13 0,-19-11 0,0 1 0,-1 1 0,16 17 0,-18-17 0,-1 1 0,-1 0 0,0 0 0,11 23 0,-11-15 0,0 0 0,8 40 1,-11-37 1,-1 1-1,1 29 1,-5-34-1,0 0-1,-6 31 1,2-28-4,0 1 1,-2-1 0,0 0 0,-2-1-1,-15 33 1,21-51-23,2-2 21,-1-1-1,1 0 1,-1 1 0,1-1-1,0 0 1,-1 0 0,1 1-1,-1-1 1,1 0 0,-1 0-1,1 0 1,-1 0 0,1 1-1,-1-1 1,1 0 0,-1 0-1,0 0 1,1 0 0,-1 0-1,1 0 1,-1 0 0,1 0-1,-1-1 1,-2-13-39,1-1-1,0 1 1,1-1 0,1 1-1,0-1 1,1 1 0,1-1-1,0 1 1,7-26 0,31-57-105,-28 78 49,71-80-26,-64 81 66,3 1 24,46-25 1,-67 41 32,0 1 1,0-1 0,-1 1 0,1-1-1,0 1 1,0 0 0,0-1 0,0 1-1,0 0 1,0 0 0,0 0 0,0 0-1,0 0 1,0 0 0,1 0 0,7 1-3,-1 1 1,0 0 0,1 1 0,-1 0 0,0 0 0,0 0-1,11 8 1,-5 3-2,19 32 4,-26-33 1,-1-1 0,10 28 0,-10-21 0,5 34 0,-3 25 1,-7-73-1,1 28 5,-1-1 0,-7 60 0,6-91-5,-3 33 13,1 33-1,4-70-7,5-17-3,30-77 4,-21 61-11,80-193-26,-86 202 29,-4 12-9,1 0 0,10-18 1,-8 14-5,-2 4 9,1-1-1,0 2 0,1-1 0,0 1 0,15-16 0,23-16-19,-47 45 26,1 0 0,0 1-1,0-1 1,0 0 0,0 1 0,0-1-1,0 1 1,1 0 0,-1-1-1,0 1 1,0 0 0,0 0 0,0 0-1,0-1 1,0 1 0,1 0-1,-1 0 1,0 1 0,0-1 0,0 0-1,2 1 1,2 0 0,-1-1 0,1 1 0,-1 0 0,1 0 0,-1 0 0,0 1 0,7 2 0,-2 2 0,-1 1 0,1 0 1,-1 0-1,0 0 0,-1 1 1,0 0-1,12 18 0,-7-9 9,-1 1 0,16 33-1,7 14 21,6 4 7,-39-67-34,0-1 1,-1 0-1,1 1 0,0-1 1,0 0-1,0 0 1,0 0-1,0 1 0,1-1 1,-1 0-1,0-1 0,0 1 1,1 0-1,-1 0 1,0 0-1,1-1 0,-1 1 1,1-1-1,1 1 0,3 1 4,26 6 5,-17-8 17,4-5-17,0-1 1,-1-1-1,18-9 0,-16 3 23,2-7-16,-2-1 0,27-35 0,-33 32 56,39-102 34,-48 102-8,-4 8-72,-1 1 1,0-1 0,-2 1 0,-3-20 0,5 34-22,0 0 1,-1 0-1,1 0 1,0 0 0,-1 0-1,1 0 1,0 1-1,-1-1 1,1 0-1,-1 0 1,0 0 0,1 1-1,-1-1 1,1 0-1,-2 0 1,-9-8 28,-1 0-1,0 0 1,0 1 0,-18-7 0,29 14-22,-1 0 0,1 0 0,-1 1 0,0-1 0,0 1 0,1-1 0,-1 1 0,0 0 0,-3 0 0,-17 0 34,1 1 0,-1 2 0,-28 5 0,47-7-35,1 0 0,-1 0 1,1-1-1,-1 2 0,1-1 1,-1 0-1,1 0 0,-3 3 1,-137 108 152,111-80-52,-122 157 34,128-152-87,1 8-19,-28 71 0,51-114-40,0 0 1,0 0 0,1 1-1,-1-1 1,1 0-1,0 0 1,-1 0-1,1 0 1,0 1-1,1 3 1,-1 6 5,2 0 0,-1 0 0,5 15 0,-2-16-6,0-1 0,1 0 0,9 15 0,-13-23-2,0 0 1,0-1-1,0 1 1,0-1-1,0 1 1,0-1-1,0 0 1,1 0 0,-1 1-1,0-1 1,1 0-1,1 1 1,-3-2-1,13 9 2,0-1 0,18 9 0,-19-11-1,0-2-1,1 0 0,0 0 0,23 3 1,-16-6-2,1-1 1,-1 0 0,0-2 0,0 0 0,0-2 0,0 0-1,23-8 1,-8-2-5,155-79 1,-150 70-8,125-99 1,-140 96 5,-20 20 4,15-17 0,-2-1-1,0-1 0,-2-1 1,20-42-1,-6 2 2,-2 5 1,1-5 1,-28 63 6,-1 3-7,0 0 0,0 1 0,0-1 1,0 0-1,0 1 0,0-1 0,0 0 1,0 0-1,0 1 0,0-1 0,0 0 1,0 1-1,0-1 0,0 0 1,0 0-1,0 1 0,-1-1 0,1 0 1,0 0-1,0 1 0,0-1 0,-1 0 1,1 0-1,0 0 0,0 1 0,0-1 1,-1 0-1,1 0 0,0 0 0,-1 1 1,0-1-1,1 1 0,-1-1 1,0 1-1,1-1 0,-1 1 1,1 0-1,-1-1 0,0 1 1,1 0-1,-1-1 0,1 1 1,0 0-1,-1 0 0,1 0 1,0-1-1,-1 1 1,1 0-1,0 0 0,0 0 1,0 0-1,0 0 0,0 0 1,-7 42 5,1 29-3,4 12 2,3-8-3,10 11-6,-10-85 1,-1 0 1,1 1 0,0-1 0,0 0 0,0 0-1,0 0 1,1 0 0,-1 0 0,0 0-1,1 0 1,0 0 0,-1-1 0,1 1 0,0 0-1,0-1 1,2 2 0,-1-1-4,6 0-33,8-4 22,-1-1-1,25-7 1,-35 9 5,0-1 1,1 0-1,-1-1 0,0 1 1,0-1-1,0-1 1,5-3-1,8-5-2,2 1 6,-10 5-3,-1 0 1,0 0-1,18-15 1,-24 18 5,17-13-6,-1-1 0,-1-1 1,28-33-1,-19 18 4,-6 9 6,-20 24 1,0-1 0,0 1 0,0 0 0,-1 0 0,1 0 0,0-1 0,0 2 0,0-1 0,0 0 0,-1 0 0,1 1 0,0-1 0,0 0 0,-1 1 0,1 0 0,0-1 0,-1 1 0,1 0 0,0 0 0,-1 0 0,1 0 0,-1 0 0,3 3 0,-2-2 1,8 9 7,-8-9-7,9 14 4,-1 1-1,-1 0 1,0 1-1,8 23 1,4 13 7,8 6-9,-26-54-3,1 0 0,0 0 0,1-1 0,-1 0 0,1 0 0,6 6 0,-6-8 0,-1 0 0,0 0 0,1 0 0,0-1 0,0 0 0,-1 0 0,1 0 0,7 1 0,0-1-1,1-1 1,0-1 0,-1 0 0,1-1-1,-1 0 1,1-1 0,-1 0 0,15-5-1,-25 6 1,27-10-12,15-16 5,57-45-1,-97 68 3,1 1 0,-1-1-1,0-1 1,6-7 0,104-164-34,-95 136 6,50-154-13,-61 156 20,12-171-12,-19 168 13,-1 15 15,1-9 2,-1 1 0,-3 0 0,-6-39 1,-7-7-11,16 80 18,0-1 0,0 1-1,0 0 1,-1-1 0,1 1 0,0 0-1,0 0 1,0-1 0,0 1 0,0 0-1,-1 0 1,1-1 0,0 1 0,0 0-1,0 0 1,-1-1 0,1 1-1,0 0 1,0 0 0,-1 0 0,1 0-1,0-1 1,0 1 0,-1 0 0,1 0-1,0 0 1,0 0 0,-1 0-1,1 0 1,0 0 0,-1 0 0,1 0-1,0 0 1,-1 0 0,1 0 0,0 0-1,0 0 1,-1 0 0,1 0 0,-1 0-1,-9 5-1,9-5 2,-22 21-3,12-6-2,-18 43 4,-1 38 1,5 17 0,6 9 0,6 135 1,14-208 6,0-24-2,3 50 13,15 78 0,17 19 93,-30-144-15,6 56 1,-12-82-89,-1-6 4,-7-16-1675,-1-4-6663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10040,'0'0'0,"15"6"0,19 13 8,31 7 8,39 0-16,12-10 8,2-8-8,1-13-152,0-11 152,1-1-6960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1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35 13272,'-18'-24'258,"12"21"28,-15-1-168,0 2 1,0 1 0,0 1 0,0 0 0,0 2 0,0 0-1,-24 7 1,19-1 76,-113 69 74,111-54-114,-123 136 64,120-122-78,-110 158 56,118-155-82,23-40-115,-46 107 119,12 9-74,31-107-18,1-1 0,1 1 0,-1 12 0,2 194 129,0-210-141,0-1 0,1 1 1,0 0-1,0-1 0,0 1 0,3 6 0,21 45 60,43 72 0,-42-93 31,123 127 29,-117-135-102,133 74 17,-161-99-44,0 0 1,-1 0 0,1-1-1,0 0 1,0 1 0,8 0-1,16 3 18,34 3-1,-45-8-21,0 0 0,0-1 1,1-1-1,21-4 0,-25 2-190,1-1 1,0 0 0,-1-1-1,0-1 1,-1 0-1,1-1 1,-1 0 0,-1-1-1,0-1 1,21-19 0,36-38-10153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1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15240,'2'2'-48,"3"5"-27,2 11-228,-5-10 258,9 26 13,-3-3 44,-1 0 1,-2 1-1,-1 0 1,-1 36-1,0-19 30,-1-1-11,16 172 154,-18-218-181,2-9-8,9-25-329,8-44 1,-12 46-807,17-73-7874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8608,'0'0'0,"-4"22"0,-8 24 0,0 19-80,0 11 80,0-1-5920</inkml:trace>
  <inkml:trace contextRef="#ctx0" brushRef="#br0" timeOffset="1">731 645 11384,'0'0'0,"-9"0"0,-2 0-440,2 0 440,-18 3-1152,-24 6 1152,-13 3-1712,-14 10 1712,2-1-5584</inkml:trace>
  <inkml:trace contextRef="#ctx0" brushRef="#br0" timeOffset="2">363 997 4664,'37'30'71,"2"5"83,164 137 1170,-197-168-1140,-1 0 0,-1 1 0,1 0 0,0 0 0,-1 1 0,7 10 0,-8-11-91,-1 5 361,-4 2-249,-1-1 0,-8 23-1,3-20 151,-11 6-112,-22 20-1,25-31 32,-76 19 95,72-26-162,-4-4-77,-45-8 1,68 10-128,0 0 0,1 0 0,-1 0 0,0 0 0,1 0 1,-1-1-1,0 1 0,1 0 0,-1-1 0,1 1 0,-1 0 0,0-1 0,1 1 0,-1 0 0,1-1 0,-1 1 1,1-1-1,-1 1 0,1-1 0,0 0 0,-1 0 0,-2-3-65,1 0 0,0 0 0,1 0 0,-1-1-1,0 1 1,1 0 0,0-1 0,0 1 0,1-1 0,-1 1 0,1-1 0,0 1 0,0-1 0,0 0-1,1 1 1,0-1 0,0 1 0,1-6 0,10-47-6271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0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508 239 9776,'0'2'0,"1"-1"0,-1 0 0,0 0 0,1 0 0,-1 1 0,0-1 0,0 0 0,0 0 0,0 1 0,0-1 0,0 0 0,0 0-1,0 0 1,-1 1 0,1-1 0,0 0 0,-1 0 0,1 0 0,-1 0 0,1 0 0,-1 1 0,0-1 0,1 0 0,-1 0 0,0 0 0,0-1 0,0 1 0,-1 1 0,1-1-1,-1 2 1,0 0-1,0-1 0,-1 1 1,1-1-1,-1 1 1,1-1-1,-1 0 0,-5 3 1,-7 5-1,-56 43 65,-132 113 138,181-147-191,8-7 38,-25 27 1,38-39-48,-15 17 55,0 1 0,1 0 0,1 2 0,-19 34-1,23-35-9,9-19-44,1 0 1,0 0-1,0 0 1,0 0-1,0 0 0,0 0 1,0 1-1,0-1 1,0 0-1,-1 0 1,1 0-1,0 0 0,0 0 1,0 1-1,0-1 1,0 0-1,0 0 0,0 0 1,0 0-1,0 1 1,0-1-1,0 0 0,0 0 1,0 0-1,0 0 1,0 1-1,1-1 1,-1 0-1,0 0 0,0 0 1,0 0-1,0 0 1,0 1-1,0-1 0,0 0 1,0 0-1,0 0 1,1 0-1,-1 0 0,0 0 1,0 0-1,0 1 1,6 3 30,-1 1 1,1-1 0,-1 0-1,1 0 1,12 5-1,-17-9-31,15 4 171,11-3-50,48-4 1,-51-4 83,104-56 97,-103 46-50,-12 6-148,11-8 24,-1-1 0,-1-2 0,30-36 0,29-57 247,-70 93-84,-9 11-246,0 1 1,0-1 0,-1 0-1,0 1 1,-1-1 0,-1 0-1,-1-16 1,-6 10 138,-2 3-125,-1 0 0,-1 1 1,-18-16-1,13 21 65,0 3-72,0 2 1,-34-3-1,36 8 19,15-2-74,-5 2 14,0 0 1,0 1 0,0-1-1,-7 6 1,9-5-13,-1 0 0,1 0-1,0 0 1,0 1 0,0-1 0,1 1 0,-5 7 0,5-6-4,0 1 1,0-1 0,0 1 0,1-1 0,0 1 0,0-1 0,1 1 0,-1 0 0,1-1 0,1 12 0,-1-16-3,0-1 1,0 1 0,0 0 0,1-1 0,-1 1 0,0 0-1,0-1 1,0 1 0,1 0 0,-1-1 0,0 1 0,1 0-1,-1-1 1,1 1 0,-1-1 0,0 1 0,1-1 0,0 1 0,13 12-24,0-1 1,1 0 0,31 18-1,-42-28 3,-1 0 1,0 0-1,1-1 0,-1 1 0,1-1 0,4 1 1,-8-2 23,25 7-84,36 5 1,36-7-6,-97-5 89,7 0-56,-1 0 0,1 0 0,-1-1 0,9-2 0,195-56-331,-168 41 135,-20 8 159,180-95-239,-182 93 286,2 1 22,0-2 0,-1-1-1,-1 0 1,25-23 0,-9-1-4,-2-8 23,-17 13 32,1-7 15,-17 38 18,-2 8-1,-1 1-49,-3 25 88,-5 79 7,1 3-3,-2 28-60,-18 92-1,21-185-27,-35 198 6,32-199 1,-62 218 67,61-228-76,-28 113 96,33-119-42,2 1-1,1 1 1,1 44 0,4-53 9,5 28 0,-5-51-65,-1-1 0,0 1 0,1-1 0,-1 1 0,1-1 0,0 1 1,-1-1-1,1 0 0,0 1 0,0-1 0,0 0 0,0 0 0,0 1 0,0-1 0,0 0 0,0 0 0,0 0 0,1-1 0,0 2 0,4 2 16,21 14 22,-26-18-42,-1 1 0,1-1 0,0 1 0,-1-1 0,1 0 0,0 0 1,-1 1-1,1-1 0,0 0 0,-1 0 0,1 0 0,0 0 0,-1 0 0,1 0 0,0 0 0,0 0 1,-1 0-1,1 0 0,0 0 0,0 0 0,11-3 19,1-1 1,-2 0-1,1 0 0,0-1 1,-1 0-1,20-13 0,-29 16-13,1 0 0,-1 0 0,1 0 0,-1 0-1,0 0 1,1 0 0,1-4 0,-4 6-12,51-66 99,-40 49-94,-1-2 0,-1 0 1,9-23-1,-3-8-437,-3 0-1,-1-1 1,4-62 0,2-29-8248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309 611 9504,'-68'-65'81,"-31"-34"55,88 89 9,0-2 1,-16-21-1,13 15-81,-31-44 275,13 17 1,31 44-334,1 1 0,0 0 0,0 0 1,0 0-1,0 0 0,0 0 0,0-1 0,0 1 1,-1 0-1,1 0 0,0 0 0,0 0 1,0 0-1,0-1 0,0 1 0,0 0 0,0 0 1,0 0-1,0 0 0,0-1 0,0 1 1,0 0-1,0 0 0,0 0 0,0 0 0,0-1 1,0 1-1,0 0 0,0 0 0,0 0 1,1 0-1,-1-1 0,0 1 0,0 0 0,0 0 1,0 0-1,0 0 0,0 0 0,0 0 1,0-1-1,1 1 0,3-5 35,0 1 0,0-1 0,1 1 0,0 0 0,0 0 0,0 1 0,8-5 0,-6 4 0,-1-1 23,1 1 0,-1 1 0,1-1 0,-1 1 0,1 0 0,13-3 0,2-1 2,-1-1-20,-4 2 60,1 1 1,25-4-1,220-47 638,-159 30-600,-90 23-241,60-16 447,-63 16-644,-1-1-1,1 0 1,-1-1-1,0 0 1,12-9 0,1-3-7666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7536,'-2'0'-23,"-4"0"-10,5 0-62,1 2 46,0 5 123,0-6 1004,-1 3-872,-3 13-80,-1 0-1,0 0 0,-15 30 0,11-28-86,-11 33 276,0-1-110,-15 59 1,-32 144 526,61-229-697,2-10 46,2-1-1,-3 28 1,2 15 280,8 103 1,-3-139-326,0-8 53,0-1-1,6 20 0,17 50 211,-22-76-264,0 0 1,0 0 0,0 0 0,1 0 0,0-1 0,0 1 0,1-1 0,0 0-1,0-1 1,6 6 0,-3-3 0,8 3 138,-8-6-115,4 1-20,0 0 0,0 0-1,1-1 1,-1-1 0,1 0 0,0-1-1,0 0 1,13-1 0,108-7 171,-132 6-204,1 0-1,-1-1 1,0 1-1,0-1 1,1 1-1,-1-1 1,0 0-1,0 0 0,3-2 1,-5 3-6,14-7 19,-1 0 1,17-13 0,-18 10-18,-1 0 1,-1 0 0,0-1-1,12-16 1,-6 1-327,0-1 0,-2-1 0,-1 0 0,19-58 0,4-19-7809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8520,'0'2'4,"1"0"0,-1-1 0,1 1 0,0 0 0,-1-1 0,1 1 0,0-1 0,0 1 0,0-1 0,0 1 0,0-1 0,0 0 0,0 1 0,1-1 0,-1 0 0,2 2 0,0-2 4,1 0 1,-1 0-1,0 0 0,0 0 0,1 0 0,-1-1 0,0 0 0,5 1 0,35 0-4,11-6-8,0-2 0,93-26 1,-137 30 3,5 0-3,-1-1-1,27-11 0,-17 5 2,49-20 1,-11 1 94,51-20 196,-112 49-252,0 0 0,0 0 0,0 0 0,0 0 0,0 0 0,0 0-1,0 0 1,0 0 0,0 0 0,0 0 0,1 1 0,-1-1 0,0 0-1,0 1 1,0-1 0,0 1 0,0-1 0,-1 1 0,1 0 0,0-1-1,1 2 1,14 15 79,-14-14-64,5 8 356,-2 0-277,-1 0 1,0 0-1,0 1 1,-1 0-1,-1 0 1,2 23-1,10 91 345,-8-83-226,16 66-1,-16-86-209,4 5 121,8 6-50,32 46 1,-32-62 9,2-4-67,0 0-1,40 17 1,-38-25 0,11-3-20,39-2 0,-53-5-13,1-6-10,-1 0-1,27-19 1,-31 14-4,16-28-1,-1-17-4,-8 4-2,-12 9 0,-8 35-1,-1 8 0,0 1 1,-1-1-1,1 0 0,-1 1 1,0-1-1,0 0 1,0 1-1,-1-1 0,1 0 1,-1 1-1,0-1 1,0 1-1,-3-7 0,0 9-5,1 2 5,1 0 0,-1 1 0,1-1 0,-1 1 0,1-1 0,0 1 0,-1 0 0,1 0 0,0 0 0,0 1 0,0-1 0,1 0 0,-1 1 0,0-1 0,1 1 0,0-1 0,-1 1 0,1 0 0,0 0 0,1 0 0,-1-1 0,0 1 0,1 3 0,-3 9-3,1 0 0,-1 25-1,3-39 6,0 10-7,1 0 1,0 0-1,0 0 0,1 0 1,0 0-1,1-1 1,5 12-1,-3-8 0,2 2-27,1-8 24,-1 1 1,2-1-1,-1-1 1,1 0-1,12 8 1,-5-9-44,18-4 19,46-1-1,-52-5-12,5-7 25,-1-1 0,32-17 0,-41 14-12,11-18 11,33-38 0,-51 47 2,13-38 0,-24 48 19,0 0 0,-2 0 0,4-18 0,-5 19 1,-1 0 0,-1 0 0,-1-20 0,-1 17 0,-1-1 1,-6-20-1,-2 5 3,-2 1 0,-17-33 0,17 43 12,7 13-8,0 0-2,0 0-1,-1 0 1,1 1-1,-1 0 1,-1 0-1,1 0 0,-1 1 1,-1 0-1,1 1 1,-14-7-1,-20-6 28,-1 8-25,39 10-134,0 0 1,0-1-1,0 1 0,1 1 1,-1-1-1,0 1 1,0-1-1,0 1 1,1 0-1,-1 0 1,-4 3-1,-10 3-7466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 8432,'0'0'0,"-15"50"0,-25 89 0,-34 36-72,-37 21 72,0-27-384,2-40 384,0-1-5504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8520,'91'0'89,"42"0"935,-155 19-352,-41 23-336,-63 38-23,102-62-138,-74 75 56,84-74-150,5-2-44,0 1 1,-11 36-1,19-50-31,0 0 0,1 0 0,-1 0 0,1 0 0,0 0 0,1 0 1,-1 0-1,1 0 0,-1 0 0,1 0 0,0 0 0,1 0 0,-1 0 0,1-1 0,0 1 0,3 6 0,-2-6 0,-3-4-4,0 1-1,0-1 0,1 1 1,-1 0-1,0-1 1,1 0-1,-1 1 0,0-1 1,1 1-1,-1-1 1,1 1-1,-1-1 0,1 0 1,-1 1-1,1-1 1,-1 0-1,1 0 0,-1 1 1,1-1-1,0 0 0,-1 0 1,1 0-1,0 0 1,28 8 13,0-1 0,35 2 0,-30-8 13,148-29 20,-149 18 0,-16 3-19,17-6 31,-1-2-1,47-27 1,0-10 133,-70 43 22,-8 4-180,1-1 0,-1 0 1,0 1-1,0-1 0,-1 0 1,1 0-1,-1 0 0,0-11 0,-4 2 239,-6-10-88,-18-30 0,15 42 35,-6 0-119,0 2 0,-29-13 1,46 23-88,0 0 0,-1 1 0,1-1 0,-1 1 0,1 0 0,-1-1 0,1 1 0,-1 0 1,1 0-1,-1 0 0,-1 0 0,-15 2 33,0 0 0,1 1 1,0 1-1,-25 9 0,20-2 47,-7 9-909,-45 41 0,25-15-7919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8608,'-14'32'0,"-11"21"0,-28 106-2,44-122-4,-28 160 7,32-157 46,0 0-38,-5 40 222,4 1 1,3 93 0,5-136 328,-2-36-22,11-14-66,-9 9-418,24-38 358,-21 30-266,2 0 1,-1 0 0,2 0 0,-1 1 0,2 1-1,-1-1 1,1 1 0,0 1 0,20-15 0,-7 16 193,-17 6-307,-3 1-22,-1 1 0,0 0 0,-1-1 1,1 1-1,0 0 0,0 0 0,0 0 0,0 0 1,-1 0-1,1 0 0,0 0 0,-1 0 0,1 0 0,-1 0 1,1 0-1,-1 0 0,1 2 0,0 0 8,12 30 20,-10-15 41,-5 14-45,-1-1 1,-8 35-1,1-37 20,1-6-32,-13 32 15,-3-2-1,-42 67 1,39-81-33,26-37-17,6-7-22,72-89-133,43-44-10,-93 108-103,12-16 153,153-170-1314,-182 206 1288,5-5-27,0 0 0,27-21-1,-40 37 179,0-1-1,0 0 1,0 0 0,0 1-1,0-1 1,0 1-1,-1-1 1,1 1-1,0-1 1,0 1 0,0-1-1,0 1 1,-1 0-1,1 0 1,0-1-1,-1 1 1,1 0 0,0 0-1,0 1 1,0-1-3,3 3 4,-1 1 0,0-1 0,0 1 0,4 9 0,-1 4 1,0 0 1,-2 1 0,0 0-1,1 21 1,-5-37 0,4 27 22,-2 59 0,-3-13 47,11 21 6,-5-84-15,-1-9-49,-1 0-1,1 0 1,0 0 0,0 0-1,0 0 1,1-1 0,7 5-1,-11-8-7,-1 0 0,1 1-1,-1-1 1,1 0 0,0 0-1,-1 0 1,1 0 0,-1 1-1,1-1 1,0 0 0,-1 0-1,1 0 1,0 0 0,-1 0-1,1-1 1,-1 1 0,1 0-1,0 0 1,0 0 0,21-7 29,-1 0 0,37-17 1,-33 8 27,95-101 35,-99 89-8,104-195 235,-114 201-307,-7 14 16,0 0-1,-1-1 0,0 0 1,3-13-1,22-137 501,-27 156-299,-3 10-142,-17 85 8,11-33-34,-2 75 1,9-110-56,-1 22 37,-9 193 19,10-191-12,8 334 171,-4-283-193,-4-19 119,-1-56-129,-5 70 230,7-79-5,3-39-118,2-55-91,-5-137-1750,-2 83-6968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9688,'-3'37'0,"-8"59"9,-19 85 8,22-139-2,-39 200 9,37-191-16,-76 350 51,67-293-47,13-68 29,2-17-15,0 8 11,0 0 0,2 1 1,2 44-1,7-14 99,-6-52-87,1 0-1,0 0 0,0-1 1,1 1-1,6 11 0,-8-19 47,-1-2-90,0-1-1,0 0 1,0 1 0,0-1 0,0 1-1,0-1 1,0 1 0,0-1-1,1 1 1,-1-1 0,0 1 0,0-1-1,1 1 1,-1-1 0,0 1-1,0-1 1,1 1 0,-1-1 0,1 1-1,-1 0 1,0-1 0,1 1-1,-1-1 1,1 1 0,0-1 0,0 1-3,0-1 0,0 0 1,0 1-1,0-1 1,-1 0-1,1 0 0,0 0 1,0 0-1,-1 1 1,1-1-1,-1 0 0,1 0 1,-1 0-1,1-1 1,-1 1-1,0 0 0,1 0 1,-1 0-1,0 0 1,0 0-1,0 0 0,0 0 1,0 0-1,0-2 1,6-141-1211,-6 48-5152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9416,'12'22'6,"-9"-17"1,0 0 1,1 0-1,-1 0 1,1 0-1,0 0 0,1-1 1,6 7-1,13 8 21,2 0 1,35 19-1,-30-24 46,248 84 226,-174-67-215,123 46 74,-210-70-150,-11-4 10,1 1 0,0 0 0,-1 0 0,14 10 0,-3-1 54,-1 1 1,-1 0-1,0 1 1,-1 1-1,21 27 1,-22-23 217,6 11 382,-20-30-654,1 0 0,-1-1 1,1 1-1,-1 0 0,1-1 0,-1 1 1,1 0-1,0-1 0,-1 1 0,1-1 0,0 0 1,-1 1-1,1-1 0,0 1 0,0-1 1,0 0-1,-1 0 0,1 1 0,0-1 0,0 0 1,0 0-1,-1 0 0,1 0 0,0 0 1,0 0-1,0 0 0,0 0 0,0 0 0,-1 0 1,1-1-1,0 1 0,0 0 0,-1-1 1,1 1-1,0 0 0,0-1 0,-1 1 0,1-1 1,0 1-1,-1-1 0,1 1 0,1-2 1,13-14 147,-5 7-113,-1-2 0,1 1 0,9-17 1,9-17 64,43-94 0,-63 118-112,-4 13-4,-1 0 0,-1 0 0,1 0 0,-1-1 0,1-10 1,5-31 9,-6-6-10,-4 39-4,-1 1 1,0 0 0,-1 0 0,-8-18-1,10 27 0,-1 0 0,-1 0-1,1 0 1,-1 0 0,0 1 0,0 0-1,0 0 1,-1 0 0,0 0 0,0 0-1,-6-3 1,3 2-1,8 5 1,-1 1 0,0-1 0,1 0 1,-1 1-1,0-1 0,0 1 0,0-1 0,0 1 0,1 0 1,-1-1-1,0 1 0,0 0 0,0-1 0,0 1 0,-1 0 1,-11-1-4,0 0 1,-1 1 0,1 0-1,0 1 1,-19 4 0,9 4-16,-110 81 0,106-67 13,-33 40-1,42-44 6,-26 38 1,36-44 0,0 1 0,1 0 0,-10 28 0,12-28 0,1 1 0,0 0 0,2 0 0,-2 16 0,3-18 0,1 1 0,1-1 0,0 1 0,5 21 0,-3-22 0,1-1 0,0 0 0,1 1 0,10 17 0,-8-18 0,0-1 0,1 0 0,0-1 0,14 14 0,-11-13 0,1-1 0,0-1 1,23 13-1,-8-8 2,1-2 1,0 0-1,42 9 0,-40-16 12,-16-4-10,10 0 2,1-1 0,0 0 0,-1-2-1,49-10 1,99-29 22,-135 28-1,137-77 13,-142 67 0,6-9 0,-1-1 0,50-58 1,95-133 239,-178 218-262,0 0-1,0 0 1,-1-1-1,0 1 1,0-1 0,0 0-1,-1 1 1,0-1-1,-1 0 1,2-9 0,-2 9-3,-1-7 79,-2 6-69,0 1 0,0-1 0,-1 1 0,0 0 1,0 0-1,0 0 0,-1 0 0,0 1 1,-1 0-1,1-1 0,-12-9 0,13 13-11,-1 1 0,0-1 0,0 1 0,0 0-1,0 0 1,0 0 0,-9-1 0,11 2-8,0 1-1,0-1 1,-1 1 0,1 0 0,-1 0 0,1 0-1,0 0 1,-1 1 0,1-1 0,0 0 0,-1 1-1,1 0 1,0-1 0,0 1 0,0 0 0,-1 0-1,1 0 1,0 1 0,-3 1 0,-1 3 5,0 1 0,0-1 1,1 1-1,-1 1 0,2-1 1,-1 1-1,1-1 0,-4 11 1,1-1 1,0 1 0,-5 26 0,9-28-1,1-1 0,1 1 0,0 0 1,1-1-1,2 20 0,-1-17-6,1 9 9,1 0 0,1 0-1,14 45 1,-12-51-7,3 10 32,11 24 0,36 68 0,32 47 53,-87-168-90,0 1 0,-1-1 0,1 1 1,0-1-1,-1 1 0,0 0 0,1-1 0,-1 1 0,0-1 1,0 1-1,-1 0 0,1-1 0,0 1 0,-1-1 0,0 1 1,1-1-1,-1 1 0,-2 4 0,1-5 1,-4 6 23,-2-3-20,-1 0 1,1 0-1,-1-1 1,0-1-1,0 1 1,-1-1-1,1-1 1,-1 0 0,1 0-1,-1-1 1,-14 1-1,-30-4 0,-1-10-2,42 8-4,0-1-1,-15-8 1,20 8-141,1 1 0,0-2 0,0 1 0,0-1 0,1 0 0,0 0 0,0-1 0,0 0 0,1 0 0,0 0 0,1-1 0,-5-8 0,-25-44-8960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2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1 10584,'2'7'30,"0"1"0,1-1-1,0 0 1,0 0 0,0 0 0,1 0 0,1 0 0,-1-1 0,6 7 0,3 4 148,18 30 1,76 157 310,-81-150-121,103 252 120,-123-291-419,0 1 0,4 20 0,-10-36-69,40 181 206,-13 16-114,-25-181-28,-1 0 0,0 0-1,-2 19 1,-15 178 195,-19 4-157,32-201-38,-1 0 0,0 0-1,-10 24 1,-75 175 195,-29-1-174,118-214-85,-12 20 56,-1 1 0,-16 19 0,29-40-56,-151 187 172,-8-14-131,159-173-41,-12 13 11,-1-1 0,-24 19 1,37-31-12,-145 104 33,106-82-890,-81 31 0,119-53 812,-154 62-8781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4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49 3056,'0'-23'0,"0"10"7,1 9 27,0-5 1774,-3 11-1516,-1 3-221,0-1-1,0 0 1,1 1 0,0 0-1,0-1 1,0 1 0,0 0-1,1 0 1,0 0-1,-1 7 1,0-3-39,-1 8 119,0-1 0,1 1-1,0 29 1,2-32-91,-1 1 107,2 0 0,0 1-1,6 28 1,-4-29-101,0-2 62,0 0-1,1 1 0,1-2 0,6 16 0,-4-13-65,2 6 198,1-1 0,1 0 0,20 29 0,-7-12 362,-12-17-218,-9-17-266,3 2-14,-5-4-16,3 2-4,-4-3-101,0 1 1,0-1 0,0 0 0,0 0 0,0 1 0,0-1 0,1 0 0,-1 0 0,0 0 0,0 0 0,0 1 0,0-1 0,1 0 0,-1 0 0,0 0 0,0 0-1,1 1 1,-1-1 0,0 0 0,0 0 0,0 0 0,1 0 0,-1 0 0,0 0 0,0 0 0,1 0 0,-1 0 0,0 0 0,0 0 0,1 0 0,-1 0 0,0 0-1,0 0 1,1 0 0,-1 0 0,0 0 0,0 0 0,0 0 0,1-1 0,14-5-1272,2-2-5085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4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228 113 5208,'-13'8'0,"11"-7"0,1 0 0,0 0 0,-1 0 0,1 0 0,0 0 0,-1-1 0,1 1 0,-1-1 0,1 1 0,-1-1 0,1 1 0,-1-1 0,1 0 0,-1 0 0,0 0 0,1 0 0,-3 0 0,-2-1 0,-9 2 73,0-1 0,0 0 0,0-2 0,-19-3 0,27 4 13,1-1-1,-1 0 1,0 0 0,1-1 0,-1 0-1,1 0 1,0 0 0,0-1-1,0 0 1,-11-9 0,17 12-61,-1 1 1,1 0-1,0-1 1,-1 0 0,1 1-1,0-1 1,-1 1-1,1-1 1,0 1-1,-1-1 1,1 0-1,0 1 1,0-1-1,0 0 1,0 1 0,0-1-1,0 0 1,-1 1-1,2-1 1,-1 0-1,0 1 1,0-1-1,0 1 1,0-1-1,0 0 1,0 1 0,1-1-1,-1-1 1,16-16 474,20-5-158,-35 23-353,5-3 118,-1 0 0,1 0 1,0 1-1,0 0 0,0 0 1,0 1-1,0-1 0,10 0 0,-8 1-11,1 0 103,0 1 0,0 0-1,-1 0 1,1 1 0,0 0 0,-1 1 0,1 0 0,16 5-1,-22-6-157,0 1 0,0-1 0,0 0 0,0 1 0,-1-1 0,1 1 0,0 0 0,-1 0 0,1 0 0,-1 0 0,0 0-1,0 0 1,0 1 0,0-1 0,0 1 0,0 0 0,0-1 0,-1 1 0,0 0 0,1 0 0,-1 0 0,1 5 0,-2 1 6,0 0 0,0 0 1,-1 0-1,0 0 1,-1 0-1,0 0 1,0 0-1,-1 0 0,0-1 1,0 1-1,-1-1 1,0 0-1,-9 12 1,-69 108 210,48-73-187,23-37-49,-39 68 111,47-80-121,-1 1-1,1 0 0,1 0 1,-1 0-1,1 1 0,1-1 1,-1 1-1,1-1 0,0 1 1,1 9-1,1-14-3,0 0 1,0 1-1,0-1 1,1 0-1,-1 0 1,1 0-1,0 0 1,0 0-1,0 0 1,0-1-1,1 1 1,2 2-1,-1-1 2,2 3 10,1-1-1,0 0 1,1 0 0,0-1-1,0 0 1,0 0 0,0 0 0,0-1-1,17 5 1,77 19 87,-93-26-102,67 13 46,151 20 253,-213-33-270,0 0 50,0-1-1,0 0 0,1 0 1,-1-2-1,16-1 1,-26 0-43,6-3-8,-4-2-18,2-15-591,-1-1 0,6-26 0,1-14-8137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4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1 5744,'-51'-1'24,"-62"3"56,75 4 53,1 2 0,-51 17 1,18 3 918,68-28-671,2 1-324,-1-1-1,1 1 1,-1-1-1,1 1 0,-1 0 1,1-1-1,-1 1 1,1 0-1,0-1 1,-1 1-1,1 0 1,0-1-1,0 1 1,-1 0-1,1 0 1,0 0-1,6 5 66,-1 0-1,1 0 1,1-1-1,-1 0 1,1-1 0,0 1-1,0-1 1,0 0-1,0-1 1,1 0 0,-1 0-1,1 0 1,0-1-1,11 1 1,125 31 1171,-88-17-810,2 8-15,-56-24-444,-1 0-1,1 1 1,-1-1 0,1 1-1,-1-1 1,1 1 0,-1-1-1,0 1 1,0 0 0,0 0-1,0-1 1,0 1-1,0 0 1,0 0 0,-1 0-1,1 0 1,-1 0 0,1 0-1,-1 0 1,0 0 0,0 1-1,0-1 1,0 0 0,0 0-1,-1 4 1,1-5-4,0 2 15,0 0 0,-1 1 0,1-1 1,-1 0-1,0 0 0,0 0 0,0 0 1,-1 0-1,-1 4 0,-4 7 19,1 2-21,4-9 2,-1 0 0,0 0-1,0 0 1,-1-1 0,-5 8 0,8-12-24,-10 15 54,0 0 0,-1 0 0,-1-1 0,-23 22 0,-116 112 333,148-144-390,3-5-5,0 0 1,0 1-1,0-1 1,-1 0-1,1 0 1,0 0-1,-1 0 0,1 0 1,-1 0-1,1 0 1,-1-1-1,1 1 1,-1-1-1,1 1 0,-3 0 1,2 0 33,1-3-40,0 1 0,0-1 0,1 0-1,-1 1 1,0-1 0,1 0 0,-1 0-1,1 0 1,0 1 0,-1-1 0,1-3 0,2-44-1769,3-7-7068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3:4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9504,'0'0'17,"2"0"2,39-9 50,9-4-62,21-9-7,18-9 0,-36 10-3,-1-2 1,54-33 0,80-39-1121,-83 45-4483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0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1224 1440,'0'0'1988,"-4"0"-1399,-12-3-23,12 2 268,3 1-459,-6 0-3,6 0 406,-1 0-392,-7 0 4686,-18 9-4470,26-8-435,0 1-123,1-1 0,0 1 1,-1-1-1,1 1 0,0-1 0,0 1 1,0-1-1,0 1 0,0 0 0,1 2 1,19 22 447,-13-23-436,-1 1-1,0-1 1,1 0 0,0-1 0,0 0 0,-1 0 0,1 0 0,15 1 0,-13-2-14,131 21 482,-69-13-312,-12-1 22,66 0 0,-75-8-154,157-4 67,-183 4-127,133 3 48,-142-3-65,22 6 22,82 38 49,-105-40-69,39 7 29,141 8 63,-115-15-66,-27-2-10,1 1 20,73-5 1,39-9 62,-95 11-58,-30 2-17,-13 0 4,1-1 1,32-4 0,-60 3-34,12-1 22,1 0 1,-1 0-1,16 2 0,-13 1 2,-1 0 0,1-1 0,25-1 0,90-22 97,-79 16-99,77-23 43,-66 13-46,99-18 90,-114 27-72,-27 3-13,-1-2-1,1 0 0,31-15 0,13-6 20,108-36 48,-88 39-62,95-15 38,-106 34 5,-20 10 61,-50-5-77,-1 0-24,6 0 0,-6 0 288,1-1-237,1 1-1,-1-1 0,1 0 0,0 0 0,-1 0 0,0-1 1,5-2-1,0 0-71,0 0 0,0-1 0,-1-1 0,0 1 1,0-1-1,-1 0 0,1-1 0,-1 1 0,9-14 0,-3 2 0,-2 0 0,16-34 0,16-44 13,-23 47-19,-5 3-4,-3 11-1,1 9 0,23-19 0,-30 40 0,-3 4 0,-1 0 0,0-1 0,0 1 0,1-1 0,-1 1 0,0-1 0,0 1 0,-1-1 0,1 1 0,0-1 0,-1 0 0,1 1 0,0-1 0,-1 0 0,0 0 0,0 0 0,1-2 0,4-22 0,-3 22 0,-2 3 0,0 0 0,1 0 0,-1 0 0,1 0 0,-1 0 0,0 0 0,0 0 0,0 0 0,0 0 0,0-1 0,0 1 0,0 0 0,0 0 0,0 0 0,0 0 0,-1 0 0,1 0 0,-1-1 0,-1-9 0,-1 0 0,2 1 0,1 9 0,0 0 0,0 0 0,-1 0 0,1 0 0,0 0 0,0 0 0,0 1 0,-1-1 0,1 0 0,0 0 0,-1 0 0,1 1 0,-1-1 0,1 0 0,-1 0 0,1 1 0,-1-1 0,0 0 0,1 1 0,-2-1 0,1 0 0,0 1 0,1-1 0,-1 0 0,0 0 0,0 1 0,0-1 0,1 0 0,-1 0 0,0 0 0,1 0 0,-1 0 0,1 0 0,-1 0 0,1 0 0,0 0 0,-1-2 0,-19-30 0,8 9 0,3 5 0,-2-14 0,11 24 0,0-1 0,-13-74-6,9 42-4,2 14 2,-7-32 0,6 44 8,2 14 0,2-12 0,0 11 0,-3-23 2,0 22 4,-3-4 2,4 6 15,-4-1-10,5 2-12,0 0-1,-1 0 0,1 0 0,-1 1 1,1-1-1,-1 0 0,1 1 0,-1-1 1,1 0-1,-1 1 0,0-1 0,1 1 1,-1-1-1,0 1 0,1-1 0,-1 1 1,0-1-1,0 1 0,0 0 0,1-1 0,-3 1 1,-9-7 6,7 6-3,-25-1-1,-20-1-3,18 1 0,-8 0 0,26 1 0,-45-7 0,21 2 0,-10-1 0,15 2 0,-87-10-6,-111 6-10,145 2-8,-67 6-25,71 2 14,-31-2-17,-13 3-1,-72 2-96,64-8 84,95 3 15,-62 6 1,28 1-3,-153-7-92,139-4 90,-60 5 6,15 6-13,40 0 26,49-4 22,-214 3-54,120-5 45,-69 10-28,23-2 32,109-3 12,-86-3-10,93 0 8,-107 22-10,109-8 10,49-15 5,-24 16-3,36-16 1,-1 3 2,1 0 2,1 0 0,-1-1 0,1 1 0,0 0 0,0 0 0,0 1 0,1-1-1,-1 1 1,1-1 0,-2 7 0,-14 56-11,10-34 7,-13 82-9,-2 11 2,7-58 12,9-19 0,3 5 0,4 2 0,2 1 0,3-1 0,2-3 0,1-3 0,0-3 0,0-1 2,10 83 19,-7-81-10,6 99 21,-5-96-11,-10-43-15,1 0-1,-2 0 0,1 0 0,0 11 1,-2-18 2,2 14 46,-2-14-43,0 0 1,0 0-1,0-1 1,0 1-1,0 0 1,1-1-1,-1 1 1,0-1-1,0 1 1,1 0-1,-1-1 1,0 1-1,1-1 1,-1 1-1,1 0 1,-1-1-1,0 1 1,1-1-1,-1 0 1,1 1-1,0-1 1,0 1-1,10-9 22,0 0-1,-1-1 1,0 0-1,15-18 0,-14 15-34,1 2 16,-1 0 0,2 1 0,-1 0 0,1 1-1,1 0 1,20-8 0,-22 10-8,15-5 29,153-49 13,-138 43-40,21-15-1138,107-73 0,-46 15-10243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86 5472,'67'-5'-184,"70"2"-680,-133 2 861,18-2 23,-22 1 76,3-6 46,-6 3 91,-3 0-123,-1 0-56,1 1-1,-1-1 1,0 1 0,0 1-1,0-1 1,0 1 0,-1 0-1,-8-2 1,-10-1 134,0 2 0,0 0-1,0 2 1,-1 1 0,-30 2 0,38 0-125,11 0 12,0-1-1,0 2 1,0-1 0,1 1 0,-12 4 0,-1 1 206,-27 12 1,40-16-199,-1 1-1,1 0 1,1 1 0,-1-1 0,0 1 0,1 0-1,-10 11 1,15-15-57,0 1-1,1-1 1,-1 0-1,1 0 1,-1 1-1,1-1 1,-1 0-1,1 1 1,-1-1-1,1 0 1,0 1-1,0-1 1,0 0-1,0 1 1,0-1-1,0 1 1,0-1-1,1 0 1,0 3-1,0 2 38,6 29 41,0-19 130,7 2-126,0 0 0,2-1 0,-1-1 0,24 18 0,64 47 110,-20-20 96,-60-45-291,-11-8 13,-1 0-1,15 14 0,-15-11-7,0 0 0,0 0 0,13 20 0,-23-27-20,1 0 0,0-1-1,-1 1 1,0 0 0,0 0 0,0 0 0,0 0-1,0 1 1,-1-1 0,0 0 0,0 0 0,0 0-1,-1 5 1,0-3-1,-2 6 21,-3-3-21,0 0 1,-1 0-1,0-1 1,0 0-1,-1 0 1,0 0-1,0-1 1,-1 0-1,-11 6 1,-26 12-3,-7-4 0,-8-4-2,-1-6 2,8-6-2,31-3 0,3-2 0,0 0 1,0-1-1,1 0 0,-1-2 0,-20-5 1,31 7-152,-1-1-1,1-1 1,-1 1 0,1-1 0,0-1 0,0 0 0,0 0 0,-15-11-1,4 1-6197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10 581 6192,'0'0'376,"-2"4"-136,-4 13-122,5-13 236,8 27 967,-4-23-1142,2-3-135,7 25 694,-11-28-555,2 1 7,-3-3-181,0 0 1,0 0-1,0 1 1,0-1-1,0 0 1,1 0-1,-1 0 1,0 1-1,0-1 1,0 0-1,0 0 1,0 0-1,1 0 1,-1 1-1,0-1 1,0 0-1,0 0 1,0 0-1,1 0 1,-1 0-1,0 0 1,0 1-1,0-1 1,1 0-1,-1 0 1,0 0 0,0 0-1,0 0 1,1 0-1,-1 0 1,0 0-1,0 0 1,1 0-1,-1 0 1,0 0-1,0 0 1,0 0-1,1 0 1,-1-1-1,0 1 1,0 0-1,0 0 1,1 0-1,3-3 47,1 0 0,-1-1 0,0 1-1,-1-1 1,1 0 0,-1 0 0,1 0 0,-1-1 0,0 1 0,-1-1 0,1 1-1,-1-1 1,0 0 0,0 0 0,2-9 0,3-10 128,6-43 1,-11 55-179,3-15 193,-1-1 0,-1 0 0,-2-41 0,-1 36 48,1-32 8,0-99 595,-2 158-765,0 0-1,-1 0 1,0 0-1,0 0 1,0 1-1,-1-1 1,1 1-1,-1-1 1,-1 1-1,1 0 0,-1 0 1,0 0-1,-5-5 1,6 7 122,0-4 33,2 5-31,0 2-193,0 0 1,0 0-1,1 1 1,-1-1-1,0 0 0,0 1 1,0-1-1,0 0 1,0 1-1,1-1 1,-1 1-1,0-1 1,0 1-1,1 0 0,-1-1 1,0 1-1,1 0 1,-1 0-1,1-1 1,-1 1-1,1 0 0,-1 1 1,-9 24 105,9-26-122,-4 14 21,2-8-4,1 0-1,1 0 1,-1 0 0,1 0 0,0 1 0,-1 12 0,-8 132 103,10-119-80,13 114 9,-8-122-43,11 24 1,3-4-6,-14-34-5,0 0-1,1 0 0,0-1 0,0 0 0,1 0 0,0-1 0,1 0 0,-1 0 0,10 7 0,-15-14-5,0 0 0,1 0 0,-1 0 0,0 0-1,0-1 1,1 1 0,-1-1 0,0 1 0,1-1 0,-1 0-1,0 0 1,1 0 0,-1 0 0,1 0 0,-1-1 0,0 1-1,5-2 1,34-15-146,-33 13 146,4-2-61,0-1 0,-1 0-1,0-1 1,-1 0 0,0 0 0,18-20 0,-20 19 35,0 1 0,1 0 0,0 0 0,1 1 0,15-9 1,-22 14 22,1 1 1,0-1-1,0 1 1,0 1-1,0-1 1,0 0-1,0 1 1,0 0-1,0 0 1,0 0 0,0 0-1,0 1 1,7 1-1,3 0-20,38 9-14,-50-10 43,0-1 1,-1 1-1,1 0 0,0-1 1,-1 1-1,1 0 0,-1 0 1,1 0-1,-1 0 0,1 0 1,-1 1-1,0-1 0,1 0 1,-1 1-1,2 2 0,2 3-4,1 0 2,22 30-34,-22-29 27,-1 1 1,0-1 0,-1 1-1,1 0 1,-2 1 0,1-1-1,2 14 1,-7-12 4,0 0 0,0 0 1,-1 0-1,-1 0 0,-6 17 0,9-27 8,0 0-1,-1 1 1,1-1-1,-1 0 1,1 0 0,-1 0-1,0 0 1,0 1-1,1-1 1,-1 0-1,0 0 1,0 0 0,-1 1-1,-2 1 1,-14 11 1,8-9 2,0-1 0,0 0-1,-16 4 1,25-8-2,-5 1 5,0 0 0,0 0 0,1-1-1,-1 0 1,0 0 0,0 0 0,0-1 0,0 0 0,1 0 0,-1 0 0,-7-3 0,6 2 4,-6-2 42,1-1 0,-1-1 0,1 0-1,1 0 1,-1-1 0,1 0 0,0-1 0,1-1-1,0 1 1,0-2 0,1 1 0,-16-21 0,20 21-19,6-8-25,1 9-231,2-1 1,-1 0 0,7-11-1,-7 13-758,12-23-8405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401 222 10488,'-11'0'-7,"0"0"0,0 0 0,-13 3 0,-11 2-37,-100 9 154,121-13-92,9-1 24,0 0-1,0 1 1,0 0-1,0 0 1,-8 4-1,-101 41 936,113-46-957,0 1 0,1-1 1,-1 1-1,1 0 0,-1-1 0,1 1 0,-1-1 0,1 1 0,0 0 0,-1-1 0,1 1 0,0 0 0,-1 0 0,1-1 0,0 1 0,0 0 1,0 0-1,0-1 0,0 1 0,0 0 0,0 0 0,0-1 0,0 1 0,0 0 0,0 0 0,0-1 0,1 2 0,3 13 20,-3-13-16,0 1 0,0-1 0,-1 0 0,1 0 1,1 0-1,-1 0 0,0 0 0,0 0 0,1 0 1,-1 0-1,1-1 0,1 3 0,5 4 22,1 3-18,-6-7-4,0 0 0,1 0 0,0 0 0,0 0 0,0 0 0,8 4 0,13 10 62,32 15 0,-37-27-26,92 4 17,-86-12-50,21-7-7,-1-1 0,82-32 1,-66 9-18,-50 25-11,0-1 1,0 0-1,-1-1 1,0 0-1,-1-1 1,0 0-1,0 0 1,-2-1-1,1 0 1,-1-1-1,-1 0 1,6-16-1,17-58-117,-26 77 102,-3 10 23,-1-1-1,1 1 0,0 0 0,-1-1 1,1 1-1,0 0 0,0-1 0,-1 1 1,1 0-1,0 0 0,0 0 1,-1 0-1,1-1 0,0 1 0,0 0 1,-1 0-1,1 1 0,0-1 1,0 0-1,0 0 0,-1 0 0,1 0 1,0 1-1,-1-1 0,1 0 0,0 1 1,0-1-1,-1 0 0,1 1 1,-1-1-1,1 1 0,0-1 0,-1 1 1,1 1-1,18 14 0,13 16 1,2 7 0,0 3 0,5 0 0,4-4 0,3-6 0,4-5 0,-6-4 0,-6-8 0,-31-13-1,0-1 1,-1 0 0,1-1 0,0 0-1,0 0 1,0 0 0,0-1-1,-1 0 1,1 0 0,11-4 0,-5 1-3,0-2 1,0 1 0,16-11 0,-22 12-3,0 0 1,0-1 0,0 0 0,0-1 0,-1 1-1,0-1 1,0-1 0,8-10 0,9-11-34,106-109-98,-113 120 129,-8 9-9,0 0 0,1 0 0,11-7 0,70-50-66,-71 53 55,1 1 0,0 0 0,29-10 1,-46 20 19,-1 0-1,1 0 1,0 1 0,0 0 0,0-1 0,0 1 0,-1 0 0,1 0 0,0 1 0,0-1 0,0 0-1,0 1 1,-1 0 0,1 0 0,0 0 0,-1 0 0,1 0 0,3 2 0,-4-1-1,6 4-44,7 15 19,15 28-1,-26-45 26,-2 1-1,1 0 1,-1 0-1,1 0 1,-2 0-1,1 1 1,0-1-1,0 8 1,1 4-2,2-1 4,-4-10 2,1 1 1,-1 0-1,0-1 1,-1 1-1,0-1 1,0 9-1,1 5-4,0-6 6,-1 1 0,0-1 0,-1 0 0,0 0 0,-1 0 1,-1 1-1,0-2 0,-5 16 0,0-12 2,-1-3 0,-4-3 0,12-10 0,-4 2 0,-13-5 1,18 2-1,-1-1 0,0 1 1,0 0-1,1 0 0,-1-1 0,0 1 1,1 0-1,-1-1 0,0 1 0,1-1 0,-1 1 1,1-1-1,-1 1 0,0-1 0,1 1 1,-1-1-1,1 0 0,0 1 0,-1-1 1,1 0-1,-1 1 0,1-1 0,0 0 0,0 1 1,-1-3-1,1 1 3,0 0 1,0 0-1,0 0 0,0 0 1,0 0-1,0 0 0,1 0 1,-1 0-1,2-4 1,0 1 8,0 0 0,1-1 0,-1 1 0,1 0 0,7-9 0,3 2 12,1 2 1,-1-1-1,1 2 1,1 0-1,0 0 0,0 2 1,1 0-1,0 0 1,31-7-1,-40 12-18,1 1-1,-1 0 1,0 1 0,1-1 0,-1 1-1,1 1 1,-1-1 0,0 2 0,10 1-1,-9-1-2,-2-2 0,-1 2-1,1-1 1,-1 0 0,1 1 0,5 3 0,2 0 0,24 9 1,-8 1 1,-8 2-2,-16-13-1,10 17 3,-12-16-7,-3-4 2,1 0-1,-1-1 0,1 1 1,-1 0-1,1 0 0,-1-1 1,1 1-1,-1 0 1,1-1-1,0 1 0,-1 0 1,1-1-1,0 1 0,-1-1 1,1 1-1,0-1 0,0 0 1,0 1-1,-1-1 0,1 0 1,0 1-1,0-1 0,0 0 1,0 0-1,0 0 0,0 0 1,-1 0-1,1 0 1,0 0-1,0 0 0,0 0 1,1-1-1,14-2-3,1 0 1,-1-2-1,0 0 1,22-10-1,-23 9 3,-9 3 0,1 1 0,-1-1 0,1-1-1,11-7 1,-6 3 1,33-28 0,-4-6 0,-7-2 0,-32 41 0,8-10-2,0-1 0,-1-1 1,0 0-1,9-24 1,-13 23 1,-5 15 0,0 1 0,0 0 0,0 0 0,0 0 0,0-1 0,0 1 0,0 0 0,0 0 0,0-1 0,0 1 0,0 0 0,0 0 0,0 0 0,0-1 0,0 1 0,0 0 0,0 0 0,0-1 0,0 1 0,0 0 0,0 0 0,-1 0 0,1-1 0,0 1 0,0 0 0,0 0 0,0 0 0,0 0 0,-1-1 0,1 1 0,0 0 0,0 0 0,0 0 0,0 0 0,-1 0 0,1-1 0,0 1 0,0 0 0,-1 0 0,1 0 0,0 0 0,0 0 0,-2 0 0,0 1 0,0-1 0,1 0 0,-1 1 0,0 0 0,0-1 0,1 1 0,-1 0 0,1 0 0,-3 1 0,-27 25 1,10-2 4,-22 34-1,40-56-1,1 1 1,-1-1-1,1 1 0,0 0 0,0 0 0,0 0 0,0 0 1,-1 8-1,0 1 2,1-8 2,0 0 0,1 0 0,0 0 0,0 0 0,0 0 0,1 1 0,0-1 0,0 0 0,0 0 0,1 0 0,-1 0 1,3 8-1,-1-1 0,0-6 3,-1 0-1,1 0 1,0-1 0,0 1-1,4 6 1,27 57 65,-23-57-14,-1-5-39,1 0 1,1 0-1,-1-1 1,1 0-1,0 0 0,0-2 1,1 1-1,-1-1 1,1-1-1,21 4 1,-15-5-9,-10-1 2,0 0 1,1 0-1,0-1 1,-1 0-1,13-3 1,13-1 47,0-1 0,-1-3 1,1 0-1,55-23 0,-78 25-65,1-1 0,-1 0 0,-1-1 0,0 0 0,0 0 0,0-1 0,13-16 0,-1-6-1619,1 1-6466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38 11744,'-11'-6'-2,"1"1"0,-1 0 1,0 1-1,-18-6 1,14 8 1,1-1 0,-18 1 0,4 3 0,0 1 1,0 2 0,-27 6-1,52-9 2,0-1 0,0 1-1,0 0 1,0 0 0,0 0-1,0 1 1,-3 1 0,-34 21 10,-39 31 0,59-35 28,17-16-32,-13 13 11,1 2 1,2 0-1,0 0 1,-12 24-1,-5 22 56,29-62-68,1 0 0,-1 0 1,1-1-1,-1 1 0,1 0 1,0-1-1,0 1 1,0 0-1,1 0 0,-1-1 1,1 1-1,-1 0 0,1-1 1,0 1-1,0-1 0,0 1 1,2 3-1,-1-3 3,0 1-2,0-1 0,0 0 0,0 0 0,0 0 0,1 0 0,0 0 0,-1 0-1,1-1 1,0 1 0,0-1 0,1 0 0,-1 0 0,0 0 0,7 3 0,-6-3 0,8 1 40,-1-2-30,0-1 0,0-1 0,0 0 1,0 0-1,0-1 0,20-6 0,-12 2 3,0-1 0,26-14 1,-33 15-7,-1-2 1,0 1 0,0-1 0,-1-1 0,10-9 0,-7 5-6,0 2 55,-8 7-42,0 0 1,-1 0 0,0-1-1,0 1 1,0-1 0,0 0 0,-1 0-1,0 0 1,0 0 0,3-8-1,-5 11 1,0-2 130,-1-3 0,-7 24 62,0-5-185,1-1-13,3-6 1,1 0 1,-1 0-1,1 0 1,1 0-1,-3 10 1,1-2 10,1-1 1,0 1 0,0 14-1,6-17 24,16 11-1,-13-16-50,0 0-1,0-1 1,14 7 0,-4-5-279,1 0 0,-1-2 0,1 0 0,0-1 0,26 2 0,31 1-8004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1137 8880,'67'-23'25,"-29"10"0,1-1-18,-34 13 20,-1-1-1,1 1 1,-1-1-1,0 0 1,0 0 0,0-1-1,0 1 1,0-1-1,0 0 1,-1 0 0,1 0-1,-1 0 1,0-1-1,0 1 1,0-1 0,0 0-1,-1 0 1,3-6-1,-5 3 269,-4 0-209,0 0 0,-1 0 0,0 1-1,-7-9 1,1 8 268,6 6-268,-1-2-30,0 0-1,-1 1 1,1 1-1,-1-1 1,0 1 0,1 0-1,-1 0 1,0 1 0,0 0-1,0 0 1,1 0-1,-13 3 1,-113 26 373,102-19-234,15-4-118,-5 2-18,-1 1 0,2 1 0,-1 1 0,1 0 0,-27 23 0,-45 49 159,85-77-188,0 1 1,0-1-1,1 1 0,0 1 0,1-1 0,0 1 1,0 0-1,0 0 0,-2 9 0,3-8-6,0 5 97,5-5-86,-1 0-1,1 0 1,1 0 0,6 14-1,-9-22-29,0-1 1,0 1-1,1-1 0,-1 1 0,0-1 1,1 1-1,-1-1 0,0 0 0,1 1 0,-1-1 1,0 1-1,1-1 0,-1 0 0,1 1 0,-1-1 1,1 0-1,-1 0 0,1 1 0,-1-1 1,1 0-1,0 0 0,18 7 49,1-1 0,35 5 1,-28-11 45,135-36 24,-127 20-103,55-36 4,-62 33-21,46-43-1,-18 4 0,63-86-1,-89 104-7,115-155-3,-120 157-24,-13 19 20,11-21-9,-1 0 1,32-87 0,-23 39-14,-6-5 28,0-10 7,-23 97 6,-4 7-7,1-1 1,0 0 0,0 1 0,0-1 0,0 1 0,0-1 0,0 1 0,0 0-1,0 0 1,0-1 0,1 1 0,-2 1 0,1-1 2,-7 10 32,-58 124 24,50-97 1,-67 152 17,70-154-49,-26 140 12,38-143-32,11 40 4,-7-60-12,1 0 1,0-1 0,1 0-1,7 13 1,-4-12-2,1 0 0,0 0 0,0-1 1,2-1-1,-1 1 0,15 11 0,-7-12-25,-13-9 15,3 1-1,1 1 0,-1-1 1,1-1-1,0 1 0,-1-1 1,1-1-1,0 0 0,0 0 1,0-1-1,0 0 1,16-2-1,102-17-141,-93 12 5,1-1 0,52-20 1,-68 21 104,0 1-90,0-1 1,20-10-1,-19 6 78,1 2 16,-12 5-13,0-1-1,0 0 1,-1 0-1,15-11 1,-15 9-29,0 2 47,0-1 1,0 0-1,-1 0 1,0-1-1,0 0 1,-1 0-1,1 0 1,6-12-1,9-29-89,-22 48 123,0-1-1,0 0 1,0 0 0,-1 0-1,1 0 1,0 1-1,-1-1 1,1 0-1,0 0 1,-1 1 0,1-1-1,-1 0 1,1 1-1,-1-1 1,0 0-1,1 1 1,-1-1 0,1 1-1,-1-1 1,0 1-1,0-1 1,1 1-1,-1-1 1,0 1 0,0 0-1,1 0 1,-1-1-1,-1 1 1,1-1-1,-27-7 1,12 8 8,-16 7 5,-54 21-1,58-14 43,-119 81 36,119-72 10,19-16-66,-21 19 52,1 1 0,-36 44 0,7 4 118,56-73-183,1-1 0,0 1 0,-1 0 0,1 0 0,0 1-1,0-1 1,0 0 0,0 0 0,1 0 0,-1 1 0,1-1-1,-1 0 1,1 1 0,0-1 0,0 4 0,0-3 2,0-1-3,1-1 1,0 1-1,-1-1 1,1 1-1,0-1 1,0 1-1,0-1 1,0 0-1,0 0 1,0 1-1,1-1 0,-1 0 1,0 0-1,2 1 1,-2-1 1,7 1 125,4-3-108,1 0-1,0 0 1,-1-1-1,18-6 1,-25 7-29,20-9 123,121-86 51,-114 69-58,124-136 49,-129 126-56,-11 14-67,22-32 60,45-92 1,10-64 36,-76 167-75,-8 22-46,79-183 93,2 34 74,-88 168-64,-2 18-101,-1-1 1,0 1 0,-1 0 0,-6 25-1,1-9 27,-29 131 16,29-128-60,-5 48-1,4 4-10,8-19-3,5-16 0,-4-43-2,2-1 0,-1 1 1,1-1-1,0 1 0,0-1 1,1 0-1,0 0 1,0 0-1,1-1 0,0 1 1,0-1-1,1 0 0,9 8 1,-7-7-1,-5-4-2,0-1 0,0 1 0,1-1 0,-1 0 0,1 0 0,-1 0 0,7 2 1,-1 0-19,1-1 1,-1 0-1,1 0 1,0-1-1,0 0 1,0-1-1,18 0 1,-18-2-42,-1 0 0,1-1 0,0-1 0,-1 1 0,0-1 0,0-1 0,0 0 0,0 0 0,0-1 0,11-8 1,145-100-2508,-154 107 2444,1 2 0,-1-1-1,1 1 1,0 1 0,0 0-1,21-2 1,-22 4 60,12-3-113,0 2 1,0 0 0,31 3 0,-17 0 3,-25-1 134,8 0-23,1 0 0,-1 2-1,0 0 1,0 1-1,19 6 1,-37-7 57,0-1 1,1 1-1,-1-1 0,-1 1 0,1 0 1,0-1-1,0 1 0,-1 0 0,1 0 1,-1 1-1,1-1 0,-1 0 1,0 0-1,0 0 0,0 1 0,1 2 1,-1-1 0,1 8-7,-2 28-1,-11 21 12,-11 7 2,-5-2 1,1-12 4,8-14-2,12-29-1,-11 32 12,17-42-11,3-3-1,32-22 3,-26 14-3,1-2-1,31-35 2,5-7 2,1-3-3,-1-1-2,-1-3 1,78-91 63,-119 149 23,2-1 25,-4 3-97,-1 1 0,0 0 0,0 0 0,0 0 1,0 0-1,1 0 0,-1 0 0,0 0 0,0 1 1,0-1-1,0 0 0,1 1 0,-1-1 0,0 1 1,0-1-1,0 1 0,0-1 0,0 1 0,0 0 1,0-1-1,0 1 0,0 0 0,-1 0 0,1 0 1,0 0-1,0 0 0,-1 0 0,1 0 0,0 1 1,55 78 441,-55-79-449,-1 0 1,1 0-1,0 0 1,0-1-1,-1 1 1,1 0-1,0 0 1,0-1-1,0 1 1,0-1-1,0 1 1,0-1-1,0 0 1,0 1-1,0-1 1,0 0-1,2 1 0,3 0 13,0 1-5,0 0-1,0-1 0,1 0 0,-1 0 0,0-1 1,1 1-1,-1-1 0,0-1 0,1 1 0,-1-1 1,0 0-1,0 0 0,1-1 0,-1 0 1,0 0-1,6-4 0,7-4 36,0-1-1,-1-2 1,-1 1 0,24-23-1,-32 25-33,-5 6 2,0-1-1,0 1 0,-1-1 1,1 0-1,-1 0 0,4-9 1,5-9 60,-2-1 1,0 0 0,-2 0 0,8-35-1,-14 22-23,-2 33-34,0 1 0,0 0-1,-1 0 1,0 0-1,1-1 1,-1 1 0,0 0-1,-1 0 1,1 0 0,0 1-1,-1-1 1,0 0 0,0 0-1,1 1 1,-4-3-1,2 1 7,3 4-25,0 0 1,0-1 0,0 1-1,0 0 1,0 0 0,0 0 0,-1 0-1,1-1 1,0 1 0,0 0 0,0 0-1,0 0 1,0 0 0,-1 0-1,1 0 1,0-1 0,0 1 0,0 0-1,-1 0 1,1 0 0,0 0-1,0 0 1,0 0 0,0 0 0,-1 0-1,1 0 1,0 0 0,0 0-1,0 0 1,-1 0 0,1 0 0,0 0-1,0 0 1,0 0 0,-1 0 0,1 0-1,0 0 1,-3 1 13,0-1 0,0 1 0,0 0 0,0 0 0,1 0-1,-1 0 1,0 1 0,-3 2 0,-1 1 29,0 1-1,1 0 1,-9 12 0,-74 93 128,70-85-99,-54 109 29,65-110-57,5 6-27,1-1 0,2 37 1,1-65-18,-1 1 1,0 0-1,1-1 0,-1 1 1,1-1-1,0 1 0,1 4 1,61 113 30,-46-99-20,30 21-1,-37-34-12,0-2 0,0 0 0,20 9 0,-20-10 0,0-2 1,1 1-1,18 2 0,-17-5 0,1 1-1,-1-2 0,15 0 1,-12-2-1,-1 0 0,27-7 0,-20 2 0,34-15 0,22-22 0,-2-9 0,-4-3 0,-15 1 1,-44 41 1,0-1 0,-2-1 0,19-32 0,-26 42 0,-1 0 0,0 0 1,0 0-1,0 0 0,0 0 0,-1-1 0,0 1 1,-1-1-1,1 1 0,-2-13 0,1 12 1,-1 4-1,1 0 1,-1 1 0,0-1-1,0 0 1,0 1 0,0-1 0,0 1-1,0-1 1,-1 1 0,1-1 0,-1 1-1,0 0 1,1 0 0,-1 0 0,0 0-1,0 0 1,0 0 0,-1 0-1,-4-2 1,5 3 0,-8-3 25,-3 4-20,0 0 0,0 1 0,0 1 0,0 0 0,1 0 1,-1 1-1,1 1 0,-1 0 0,1 1 0,0 0 0,1 1 0,-16 10 0,20-11-5,0 0 1,1 1-1,-1 0 0,1 0 0,0 0 0,0 1 1,1-1-1,-8 14 0,7-11-1,-2 7 5,-3 27-1,9-32-5,1-1 0,1 1-1,0 15 1,2-9 2,6 30-1,12 22 0,3-10-2,-3-13 0,14 23 0,-23-43 0,-6-8 1,-8-5 4,-6-5-2,8-7-3,-1-1 1,1 0-1,0 0 1,0 1-1,-1-1 1,1 0-1,0 0 1,0-1-1,0 1 0,-1 0 1,1 0-1,0 0 1,0-1-1,-1 1 1,1-1-1,0 1 1,0-1-1,0 1 1,0-1-1,0 0 0,0 0 1,-2-1-1,1 0 2,-1-1 0,1 1 0,0-1 0,0 1 0,0-1 0,0 0 0,1 0 0,-3-4 0,3 3-2,0 0 1,-1-1 0,1 1-1,1 0 1,-1 0-1,1-7 1,0 3 0,0 1 0,1-1 0,0 1 0,4-14 0,0 5 0,1 0 0,11-21 0,-5 15 2,22-31-1,29-24 1,9 1 2,3 1-2,4-2 2,9-12-2,-34 35 1,77-80 16,-108 108 14,-1-2 0,-1-1 0,-1 0 0,20-42 1,-39 70-26,-1 0 0,1 0 0,-1-1 0,0 1 0,1 0 0,-1 0 1,0-1-1,0 1 0,0 0 0,0-1 0,0 1 0,0 0 0,0-1 1,-1 1-1,1 0 0,0 0 0,-1-1 0,1 1 0,-1 0 0,1 0 0,-1 0 1,0 0-1,0 0 0,1 0 0,-1 0 0,0 0 0,0 0 0,0 0 1,-1-1-1,-2-1 15,1 1 1,0 0-1,-1 0 0,1 0 1,-1 1-1,1-1 0,-7-1 1,0 1 22,0 1 0,0 0-1,0 0 1,0 1 0,0 0 0,-17 3 0,25-3-39,1 1 1,0-1-1,0 0 0,-1 1 1,1-1-1,0 1 1,0-1-1,0 1 0,0 0 1,0-1-1,0 1 0,0 0 1,0 0-1,0 0 1,0 0-1,0 0 0,1 0 1,-1 0-1,0 0 1,1 0-1,-1 0 0,0 0 1,1 1-1,0-1 0,-1 0 1,1 0-1,0 0 1,-1 3-1,1 1 14,0 0 0,0 0 0,0 0 0,0 0 0,3 9 0,-2-2-10,0-8-4,-1 0-1,1 0 1,0 0-1,0 0 1,0 0-1,1 0 1,0 0-1,-1-1 1,5 7 0,65 103 72,-27-49-11,-26-37-58,0-1-6,21 34 31,-16-19 9,34 82-1,-52-108-39,-3-9 0,0 1 1,-1-1-1,1 1 1,-1-1-1,0 13 1,0 3 10,0-1 1,-2 1-1,0 0 1,-9 41-1,7-50-12,2-9-1,0 0 0,-1 0 0,1-1 0,-1 1-1,1 0 1,-1-1 0,0 1 0,-5 5 0,-1 1 3,1-1 1,-2 0 0,-17 15-1,14-19 9,9-4-162,-1-1 0,1 1 0,-1-1 0,0 0 0,1 0 0,-1 0 0,0-1 0,1 1 0,-1-1 0,1 0 0,-1 0 0,-6-2 0,-14-7-9519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24 6280,'0'0'184,"-2"-4"-31,-8-12-60,7 12 1445,6 8-1345,2 8-136,0 0 0,0 0 1,-1 0-1,-1 0 0,0 1 0,0 0 0,0 18 0,-1-18-38,0 15 128,-2 144 53,-2-132-80,-21 165 46,17-161-52,-34 194 43,31-189-49,-30 188 67,34-192 25,-11 181 86,14-182-52,2-20-128,6 178 349,-3-162-354,2 8 201,-2-1 1,-5 68-1,1-108-398,-4 35 540,5-41-506,0 1-1,-1-1 1,1 1 0,-1-1 0,1 1 0,-1-1 0,1 1 0,-1-1 0,0 0 0,1 1 0,-1-1 0,0 0 0,0 1 0,0-1 0,0 0 0,0 0 0,0 0 0,-1 0 0,1 0 0,0 0 0,-1 0 0,1 0 0,-2 0 0,-11 1-7518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1 654 12280,'38'-29'0,"66"-41"13,-75 53 54,162-80 55,-148 77 93,184-69 93,-180 73-80,197-56 101,-194 59-75,-50 13-252,285-56 597,46 0 144,-295 49-714,44-7 182,110 2 403,-162 9-254,-26 3-247,3-2 28,-4 2-139,-1 0 1,1 0-1,-1 0 0,0 0 1,1 0-1,-1 0 0,0 0 1,1 0-1,-1 0 0,1 0 1,-1 0-1,0 0 0,1 0 1,-1 0-1,0-1 0,1 1 1,-1 0-1,0 0 0,1 0 1,-1-1-1,0 1 0,1 0 1,-1 0-1,0-1 0,0 1 0,1 0 1,-1-1-1,0 0 0,1-2-95,-1 0 0,0-1-1,0 1 1,0 0-1,0-1 1,-1 1-1,1 0 1,-3-6-1,1 1-1008,-5-25-8978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0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804 138 6104,'-3'-6'160,"0"1"-211,-1-3 232,0 0 0,-1 0 0,0 0 0,0 1 0,0 0 0,-9-8 0,7 8-97,4 4 1,-1 0 0,0 1 1,1-1-1,-1 1 0,0 0 1,-5-3-1,-8-2 104,1 0 0,-1 2 0,0 0 1,-1 0-1,0 2 0,-19-2 0,21 3-134,-41 3 286,-58 13 38,93-8-158,-8 9-68,-45 30 1,55-28 26,-1 4-86,1 1 0,1 2 1,-28 43-1,-66 132 314,95-149-365,14-31 58,3 9-28,3 30 1,2-42 27,4 1-56,0 1 0,2-1 0,-1-1 1,2 0-1,0 0 0,1-1 0,16 16 0,-25-29-33,0 0 0,0 0 0,0-1 0,0 1 0,0-1 0,0 0 0,0 1 0,0-1 0,0-1-1,1 1 1,-1-1 0,0 1 0,1-1 0,-1 0 0,0 0 0,1 0 0,5-1 0,-5 0 8,8-2 128,2-6-75,0 1 0,0-2 0,-1 0 0,14-13 0,43-47 166,-60 60-247,3-4 90,1 1 1,0 0-1,29-19 0,-8 7 65,-27 19-122,4-2 30,0 0 0,-1-1-1,0-1 1,-1 0 0,0 0 0,0-1 0,-1 0 0,15-25 0,-14 11 37,-6 14 5,0 0-1,1 0 1,1 0-1,6-10 0,-10 18 11,0-3 1,-2 5 704,0 16-734,-2-1 1,-3 19-1,-3 32-10,8-41-57,0-1 1,2 1 0,0 0 0,2 0 0,0-1 0,2 0 0,1 0-1,0 0 1,16 31 0,-4-23-11,-15-25-2,0 1 0,1-1 0,0 0 0,0-1 0,0 1 0,9 6-1,-12-11 2,0 1 0,0-1-1,1 0 1,-1 0 0,0-1-1,0 1 1,1 0 0,-1-1-1,0 1 1,1-1 0,-1 0-1,0 0 1,1 0 0,-1 0-1,0 0 1,1 0 0,-1-1-1,0 1 1,1-1 0,-1 1-1,0-1 1,0 0 0,4-2-1,-2 1 1,0 0-1,-1-1 0,1 1 1,-1-1-1,0 0 1,0 0-1,0 0 0,0 0 1,-1 0-1,1-1 0,2-4 0,15-29 1,4-7 0,4 1 0,-2 5 0,-2 5 0,-13 17-1,-6 10 0,0-1 0,-1 0 0,0 0 0,0-1 0,4-9 0,-5 6 0,-3 10 1,0 1 0,0-1 0,0 1 0,0 0 0,0-1 0,0 1 0,0-1 0,0 1 0,0-1 0,0 1 0,1 0 0,-1-1 0,0 1 0,0-1 0,0 1 0,1-1 0,-1 1 0,0 0 0,0-1 0,1 1 0,-1 0 0,0-1 0,1 1 0,-1 0 0,1-1 0,15 8 0,0 1-3,-1 2 0,0 0 0,-1 1 0,13 13-1,-21-19-3,-2 0-1,1 0 1,0 1-1,-1 0 0,0 0 1,0 0-1,-1 0 0,0 0 1,0 1-1,4 11 1,-4-7-1,-2-9-11,1-1 4,-1 0 18,-1-1-5,1 1 1,-1-1 0,1 0 0,-1 1 0,1-1 0,0 0 0,-1 1 0,1-1 0,-1 0 0,1 0 0,-1 1-1,1-1 1,0 0 0,-1 0 0,1 0 0,0 0 0,-1 0 0,1 0 0,-1 0 0,1 0 0,0 0 0,-1 0 0,1 0-1,-1-1 1,1 1 0,0 0 0,-1 0 0,1-1 0,-1 1 0,1 0 0,-1-1 0,1 1 0,-1 0 0,1-1 0,-1 1-1,1-1 1,-1 1 0,1-1 0,23-22-28,-1-1 0,32-42 0,-46 54 22,4-3 4,16-24-6,64-93-7,-57 84 9,-33 43 8,2-1-3,0-1 0,0 1 0,1 0 0,-1 0 0,1 1 0,1 0 0,-1 0 0,1 0 0,9-4 0,-16 9 2,1 0-1,-1 0 1,1 0-1,-1 0 1,1 0-1,0 0 1,-1 1-1,1-1 1,-1 0 0,1 0-1,-1 0 1,1 1-1,-1-1 1,0 0-1,1 1 1,-1-1-1,1 0 1,-1 1-1,1-1 1,-1 0-1,0 1 1,1-1 0,-1 1-1,0-1 1,0 1-1,1-1 1,-1 1-1,0-1 1,0 1-1,0-1 1,1 2-1,2 10-2,-1-5-3,0 1 0,-1-1 1,1 1-1,-2 0 1,1 7-1,3 33-28,22 94-93,-25-137 120,1 1-1,0 0 1,0 0 0,0 0-1,1-1 1,0 0 0,0 1 0,0-1-1,5 5 1,-4-4 1,-1-2 3,0 0-1,1-1 0,-1 0 1,1 0-1,-1 0 0,1 0 1,0-1-1,0 1 1,0-1-1,0 0 0,1 0 1,-1 0-1,9 1 1,-7-1-1,1 0-1,0 0 1,0-1 0,0 1 0,0-2 0,0 1-1,1-1 1,-1 0 0,11-1 0,-9 0-2,-1 0-5,0-1 1,0 1 0,0-1 0,-1-1 0,1 1 0,0-1 0,-1-1 0,7-3 0,-4 2-6,1-1-84,0 0 0,-1 0 0,0-1-1,-1 0 1,0 0 0,0-1 0,12-13 0,-6 5-1148,31-29-8012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0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536 224 12464,'-16'-17'-5,"1"1"-9,0 2 0,-28-21 0,0 8 13,5 7 8,-1 3 0,-58-18 0,78 29-4,-33-7 29,27 7-11,7 1 17,-1 1-1,0 0 1,0 2-1,-29-1 1,40 3 7,8 0-42,0 1-1,0-1 1,-1 0-1,1 1 1,0-1 0,0 1-1,0-1 1,-1 0-1,1 1 1,0-1-1,0 1 1,0-1-1,0 0 1,0 1-1,0-1 1,0 1-1,0-1 1,0 1 0,0-1-1,0 0 1,0 1-1,0-1 1,0 1-1,1-1 1,-1 0-1,0 1 1,1 1 3,16 63 56,-11-44-43,0 1 1,4 32-1,19 196 101,-25-148-72,8 140 72,-10-211-115,-1-15 9,0 1 0,7 26 0,1 1 21,2 0 0,21 53 0,-27-83-30,-4-10-4,1-1 1,-1 0 0,1 0-1,-1 0 1,1 0-1,0 0 1,0 0 0,1 0-1,-1 0 1,5 3 0,4 4 5,0 0 1,1-1-1,0 0 0,16 8 1,-24-15-39,1-1 1,-1 1-1,0-1 0,1 0 1,-1-1-1,0 1 0,1-1 1,-1 0-1,1 0 0,-1 0 1,0-1-1,1 1 0,-1-1 1,0 0-1,1 0 0,-1-1 1,0 1-1,0-1 0,0 0 1,6-4-1,6-1-928,33-14-7027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0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349 303 10936,'-2'0'41,"-6"0"18,7 0-46,0 0-1,0 0 1,-1 0 0,1 0 0,0 0 0,0 1 0,0-1 0,0 0 0,0 1-1,0-1 1,0 0 0,0 1 0,0-1 0,0 1 0,0 0 0,-1 0 0,-12 8 220,-69 29 136,40-16-162,-44 30 1,55-27-162,20-13 69,1 6-60,1 0 0,-13 29 0,19-27 59,4 1-62,1 0 0,5 37 1,1-41 55,4-2-56,0 0 0,20 20 0,-17-26 56,74 24 51,-67-29-38,85-6 63,-86-3-17,83-46 66,-84 36-65,69-75 69,-72 68-83,46-94 54,-54 94-87,-2-4-62,-2 0-1,1-28 1,-7 34 69,-10-17 15,-2 0 0,-33-64 0,37 83-122,-20-30 121,-22-21 26,49 65-143,-1 1 1,1-1 0,-1 1-1,1 0 1,-1 0-1,0 1 1,0-1-1,0 1 1,0 0 0,-8-3-1,4 2-5,-1 1 53,-2 5-59,1 0-1,-1 0 0,1 1 0,0 1 0,0 0 0,0 0 0,1 0 0,-11 10 0,12-9-17,0 1 0,0 1 1,1-1-1,-10 13 0,16-18-61,13-13-1978,0 2-7803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0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8696,'25'25'18,"-23"-24"-4,-1 0 23,-1 0-15,0 0 0,1 0 0,-1 0 0,0 0 0,1 0 1,-1-1-1,1 1 0,-1 0 0,1 0 0,0-1 0,-1 1 0,1 0 0,0-1 0,0 1 0,-1 0 0,3 0 0,8-2 183,0 1 1,0-2-1,0 0 1,-1 0-1,21-7 0,51-22 508,-21 5-318,85-17 498,-88 34-585,-36 3-163,-7 2 58,1 1-1,21-3 1,-33 7-69,3 1 20,-4-1-20,3 4-13,-4-3-25,1 41 145,-3 10-178,2 89 36,6-75-87,-2-24-6,-1 2-4,-2-4-2,-1 4 0,2 2 0,-2-4 0,-5-2 0,-3 2 0,-3 4 0,-1 7 1,8-36 10,-1-1-1,-1 1 1,-1-1 0,0 0-1,-14 28 1,17-40 20,-1 1-1,0-1 1,-1 0 0,1 0-1,-1 0 1,-6 6 0,0-4 30,0 0 0,0-1 0,-1-1 0,1 1 0,-19 5 0,19-7-43,-1-1 20,0 1 1,0-2 0,-1 1 0,1-2-1,0 0 1,-1 0 0,1-1 0,-14-1-1,12 1-13,-11-3 82,-110-35-1871,62 12-7696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293 138 8792,'-13'-6'-82,"-1"0"1,1-1-1,1 0 1,-1-1-1,1 0 1,-15-14-1,-36-26-67,58 44 153,0 1 0,0 1 1,0-1-1,0 0 0,0 1 1,-1 0-1,1 0 0,-1 1 1,1 0-1,-1 0 0,0 0 0,-8 0 1,13 1 2,0 1-1,0-1 1,0 0 0,0 1 0,0-1 0,0 1 0,0-1 0,0 1-1,0 0 1,0-1 0,0 1 0,0 0 0,0 0 0,1 0-1,-1-1 1,0 1 0,1 0 0,-1 0 0,0 0 0,0 1-1,-1 2 11,-3 2 1,3-4-5,1 0-1,-1 0 1,1 0 0,-1 0 0,1 1-1,0-1 1,0 1 0,0-1 0,0 0-1,1 1 1,-1 0 0,0 3 0,-2 14 36,1 0 0,0 0 0,3 27 0,1-22 30,2-1 0,0 0 1,14 42-1,-13-51-54,0-1 17,0 0-1,0-1 0,1 1 1,1-1-1,1-1 0,9 14 1,-8-12-21,-8-13-13,0 1 0,0-1 0,0 0 0,1 1-1,-1-1 1,0 0 0,0 1 0,1-1 0,-1 0 0,2 1 0,18 11 30,1 0 0,33 13 0,-53-26-32,0 1 0,0 0 0,0 0 0,1-1 0,-1 0 0,0 1 0,1-1 0,3 0 0,25-1-272,0-1 1,0-2 0,36-9-1,27-8-5360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1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463 149 4936,'4'3'97,"38"22"563,-38-23-352,2 5 4,-4-4-25,1 3-21,-2-5-52,4 9 682,-18-9-590,0 0-1,0 0 1,0-2 0,0 1 0,0-2 0,-17-3 0,-27-1 414,52 6-600,1-1 0,-1 1-1,0-1 1,0 1 0,1-1 0,-1-1 0,0 1-1,-4-2 1,-35-25 1351,39 25-1196,-49-45 934,52 46-1119,2 2-80,-1-1 1,1 1-1,-1-1 1,0 1-1,1 0 1,-1-1-1,0 1 1,0 0-1,1-1 1,-1 1-1,0 0 1,0 0-1,1 0 1,-1 0-1,-1-1 1,-2 5-6,0-1 1,0 1-1,0 0 0,1 0 1,-1 0-1,1 1 1,0-1-1,0 1 1,1-1-1,-4 11 1,2-9-4,-10 26 0,-1 9-2,1 9 0,-1 7 0,-2 6 0,-5 7 0,-2 1 0,14-44-1,5-16 0,2 0 0,-1 1 0,1-1 0,1 1 1,0-1-1,-1 14 0,2-1-1,-1-8-2,2 0 1,1 19 0,-1-30 3,1 0-1,-1-1 1,1 1-1,1-1 1,-1 1 0,1-1-1,-1 1 1,1-1-1,0 0 1,1 0-1,-1 0 1,5 6 0,-2-5-1,-4-3 1,0 0-1,0-1 1,0 1-1,1-1 1,-1 0-1,1 1 1,-1-1-1,1 0 1,-1 0-1,1 0 1,0 0-1,-1 0 1,1 0-1,0-1 1,2 2 0,8 1-4,-1-1 0,1 1 0,0-2 0,0 0 0,0 0 1,0-1-1,23-3 0,13-5 3,0-6 1,1-9 0,-23 9 2,0-2 1,-1-1 0,-1 0 0,22-22 0,-32 26-1,-8 8 1,0-1 0,0-1 0,0 1 0,8-14 1,13-22 14,39-78 1,-39 55 8,-24 55-19,1-1 1,-2 1 0,0-1 0,0 1 0,-1-1 0,0 0 0,0 1 0,-2-1 0,0-11 0,-4 4 46,-1 0 0,-1 1 0,0 0 1,-1 1-1,-1-1 0,-1 2 0,0-1 0,-1 1 1,0 1-1,-1 0 0,-1 0 0,0 2 0,-1-1 1,-26-17-1,-49-18 669,83 46-659,0 0 0,-1 1 0,1-1 1,0 1-1,0 0 0,-1 1 0,1 0 0,-7 0 1,8 0-5,3 1-48,0-1 1,0 0-1,0 1 0,0-1 1,0 1-1,0 0 1,0 0-1,0 0 1,1 0-1,-1 0 0,0 0 1,1 0-1,-1 1 1,1-1-1,-1 0 1,1 1-1,-2 2 0,-26 40 106,16-18-69,2 0 0,-14 44 0,13-17-16,-27 151 46,25-155-63,10-39-14,1 1 0,0-1 0,1 1-1,1 0 1,0 0 0,0 17 0,4 1 0,4 0 2,2-4-2,7 0 2,8 0-2,-20-21-2,1-1 0,0 1 0,1-1 0,-1 0 0,0 0 0,1-1 0,0 0 0,-1 0 0,1 0 0,0 0 0,0-1 0,0 0 0,7 0 0,-4-1 2,0 0 0,0-1 0,0 0 1,0 0-1,1-1 0,-2 0 0,17-7 0,-9 2 2,0-1 0,0-1 1,-1 0-1,0-1 0,0 0 1,-1-2-1,16-16 0,-21 18 1,0-1 0,0 0 1,-2 0-1,1-1 0,6-14 0,-5 9-3,-6 13 0,0-1 0,-1 1 0,1-1 0,-1 0 0,0 0 0,0 0-1,1-11 1,1-1 1,1 2-2,-2 8 1,-1 0 0,-1 0 0,0 0 0,0 1 0,1-10 0,-2 0 6,0 0 1,0 1-1,-2 0 1,0-1-1,0 1 1,-8-22-1,7 28-4,-14-21 34,-4-1 30,-44-48 0,62 76-61,0 1 1,0-1-1,0 1 1,-1 0-1,1 0 1,0 1-1,-1-1 1,0 1-1,1-1 1,-1 1-1,0 0 1,-3 0-1,0 0 2,3 0-3,0 0 0,0 0 0,0 1 0,0-1 0,0 1 0,0 0 0,0 0 0,0 0 0,0 1 0,0 0 0,0 0 0,0 0 0,0 0 1,0 0-1,0 1 0,-4 2 0,-27 9 17,33-13-80,1 1-1,-1-1 1,0 0 0,0 0 0,0 0 0,0 0 0,0 0 0,0-1 0,1 1-1,-1-1 1,0 1 0,0-1 0,0 1 0,1-1 0,-1 0 0,0 0 0,1 0-1,-1 0 1,1 0 0,-1 0 0,1 0 0,0-1 0,-2-1 0,-1 0-871,-22-18-10472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543 461 8160,'-8'-23'658,"2"-2"1,-5-26 0,10 47-513,0-1-1,0 0 1,-1 0 0,0 1 0,0-1 0,0 1 0,0-1 0,-1 1 0,0 0 0,-3-4 0,5 6-103,0 1 1,0 0-1,-1 0 1,1 0-1,0 0 1,-1 0 0,1 0-1,-1 0 1,1 0-1,-1 0 1,1 1 0,-1-1-1,1 0 1,-1 1-1,0 0 1,1-1-1,-1 1 1,0 0 0,1 0-1,-1 0 1,0 0-1,0 0 1,1 0 0,-1 0-1,0 1 1,1-1-1,-1 1 1,0-1-1,1 1 1,-3 1 0,-2 4 137,-9 15-58,-16 33 1,20-28-3,-36 159 44,38-137-91,-38 228 22,38-216-55,-36 227 20,38-235-27,0-3-13,-13 167 54,19-195-51,0 6 2,0 0 0,2 0 0,6 41 0,9-3 58,-16-64-82,0-1 0,0 0 0,0 0 0,0 0 0,0 0 0,1 0 0,-1 1 0,0-1 0,0 0 0,0 0 0,0 0 0,1 0 1,-1 0-1,0 0 0,0 0 0,0 0 0,1 0 0,-1 0 0,0 1 0,0-1 0,1 0 0,-1 0 0,0 0 0,0 0 0,0-1 1,1 1-1,-1 0 0,0 0 0,0 0 0,0 0 0,1 0 0,-1 0 0,0 0 0,0 0 0,0 0 0,1 0 0,-1-1 0,0 1 1,0 0-1,0 0 0,0 0 0,1 0 0,-1-1 0,0 1 0,0 0 0,0 0 0,0 0 0,0 0 0,0-1 0,10-10 21,-4 3-13,-3 4-4,0-1-1,-1 1 1,1-1-1,-1 0 1,0 0 0,0 0-1,2-7 1,42-137 45,-37 111-31,23-204 5,-27 187-17,6-84 4,5-27-8,0 1 1,-2 0-3,-1 13-2,1 25 0,-2 27 0,-4 24 0,-3-3 2,-5 73 13,-2-1 12,-1 14 17,-25 124 20,20-91 17,-40 233 42,37-208-23,-47 281 41,46-276-34,-3 4-40,-36 210 91,47-259-126,-4 27 16,2 1 0,2 68 0,4-84 20,3 0 0,12 70 0,-6-125-8,7-48-36,23-107 1,-29 130-11,46-220 3,-42 203-10,26-100-1,17-36-4,7 16-2,2 31 0,-9 36 0,-17 34 0,-13 30 0,-26 47 0,-1 0 0,1 0 0,0 0 0,0 1 0,1-1 0,-1 0 0,0 1 0,1-1 0,-1 1 0,3-3 0,-3 5 0,-1-1 0,1 0 0,0 0 0,-1 1 0,1-1 0,-1 1 0,1-1 0,-1 0 0,1 1 0,-1-1 0,1 1 0,-1-1 0,1 1 0,-1-1 0,0 1 0,1 0 0,-1-1 0,0 1 0,0-1 0,1 1 0,-1 0 0,0-1 0,0 1 0,0 0 0,0-1 0,0 1 0,0 0 0,0-1 0,0 2 0,2 10 0,0 0 0,-1 22 0,-2 3 0,-6 37 0,-24 89 1,-79 211 7,84-300-1,-106 277 3,110-292 4,-78 199 18,77-196-19,5-18-9,18-44-4,0 1 0,0-1 0,0 0 0,0 1 1,0-1-1,0 1 0,0-1 0,-1 0 0,1 1 0,0-1 0,0 0 1,0 1-1,0-1 0,-1 0 0,1 1 0,0-1 0,0 0 0,-1 1 1,1-1-1,0 0 0,0 0 0,-1 1 0,1-1 0,0 0 0,-1 0 0,1 0 1,0 0-1,-1 1 0,1-1 0,-1 0 0,1 0 0,0 0 0,-1 0 1,1 0-1,0 0 0,-1 0 0,0 0 0,0-1 0,0-1 0,1 0 1,-1 0-1,0 1 0,1-1 0,0 0 0,-1 0 0,1 0 0,0 1 0,0-5 1,0-102-2,1 93 0,5-253-61,-4 29-5,-2 190-25,8-226-141,-4 69 17,-2 93 68,-15 165 136,0 61 12,-4 44 0,0 31 1,6-80 2,-12 176 10,13-63 3,11-186-9,5 34-1,-5-58-5,1 0 0,0 0-1,5 11 1,-7-20-1,0-1 0,1 0 1,-1 1-1,1-1 0,0 0 1,-1 0-1,1 0 0,0 1 0,0-1 1,-1 0-1,1 0 0,0 0 1,0 0-1,0 0 0,0 0 0,0-1 1,1 1-1,1 1 0,-2-2 0,0 0 0,0 0 1,0 0-1,0 0 0,0 0 0,1 0 0,-1 0 0,0-1 0,0 1 0,0 0 0,0-1 1,0 1-1,0-1 0,0 1 0,0-1 0,0 1 0,0-1 0,0 0 0,0 1 1,-1-1-1,1 0 0,1-1 0,4-5 1,0 1 0,-1-2 0,0 1 0,4-8 0,4-9 0,12-29 0,-4-9-2,18-82 0,-30 98-5,38-206-6,-38 200-8,41-245-43,-42 242 44,19-118-18,-7 75 17,-20 97 19,0 0-1,0 0 1,0 0 0,1 1 0,-1-1 0,0 0-1,0 0 1,1 0 0,-1 1 0,0-1-1,1 0 1,-1 0 0,1 1 0,-1-1-1,1 0 1,-1 1 0,1-1 0,-1 1 0,1-1-1,0 0 1,0 0 0,0 2 0,-1 0 1,1 0 0,-1-1-1,1 1 1,-1 0-1,0 0 1,1 0-1,-1 0 1,0-1 0,1 1-1,-1 0 1,0 0-1,0 0 1,0 0-1,0 0 1,0 0 0,0 0-1,0 0 1,0 0-1,0 0 1,0-1-1,0 1 1,-1 1 0,-15 164-10,9-115 4,-49 264-4,41-244 5,-59 309 2,61-306-2,2-14 3,-36 237-4,24-86-3,24-192 9,-1-19 0,0 0 0,0 0 0,0 0 0,0 1 0,0-1-1,0 0 1,0 0 0,0 0 0,0 0 0,0 0 0,0 0 0,1 0 0,-1 0 0,0 1 0,0-1 0,0 0 0,0 0 0,0 0 0,0 0 0,1 0 0,-1 0 0,0 0 0,0 0 0,0 0 0,0 0 0,0 0 0,1 0 0,-1 0 0,0 0 0,0 0 0,0 0 0,0 0 0,0 0 0,0 0 0,1 0 0,-1 0 0,0 0 0,0 0 0,0 0 0,0 0 0,0-1 0,0 1 0,1 0 0,-1 0 0,0 0 0,0 0 0,7-9-1,0-7-4,32-150 1,-31 120-9,40-221-10,-37 208-10,54-264-22,-52 253-18,51-284-39,-52 291-7,58-343-621,-70 394 666,-7 25-17,2-1 88,-4 3-7,3-5 0,1 0-1,1 0 1,0 1 0,-3 10 0,-62 202-45,54-165 23,-61 285-4,60-270 23,-63 295-5,65-305 13,-17 69 4,2-9 1,8-40 0,7-35 0,8-31 2,3-17 0,3-13 2,6-116 5,-3 90-1,23-196 9,-19 182-3,26-248 4,-26 236-3,28-266 12,-28 268-7,28-239 37,-32 266-34,13-93 110,-11 116-57,-4 34-9,-3 46 17,-8 149 0,8-159-24,2 255 25,1-250-17,6 264 99,-4-253-58,20 120 0,-23-193-105,0 1-1,0-1 1,0 1-1,0-1 1,0 1-1,1 0 1,-1-1 0,0 1-1,0-1 1,1 1-1,-1-1 1,0 1-1,1-1 1,-1 0-1,0 1 1,1-1-1,-1 1 1,1-1-1,-1 0 1,1 1 0,-1-1-1,1 0 1,-1 1-1,1-1 1,-1 0-1,1 0 1,-1 0-1,1 0 1,-1 1-1,2-1 1,-1 0-1,0-1 0,0 1 0,0 0 0,0-1 0,-1 1 0,1 0 0,0-1 0,0 1-1,0-1 1,-1 1 0,1-1 0,0 0 0,0 1 0,-1-1 0,1 0 0,-1 1 0,1-1 0,-1 0 0,1 0 0,-1 0 0,1 0 0,12-27 32,11-35-1,-16 33 1,34-188 16,-33 166-30,39-215 12,-38 215-19,32-201 4,-35 207-3,-6 37-14,48-250 82,-48 255-56,-2 13-1,-7 51 20,-32 154 0,27-154-11,-76 311 20,69-286-15,-77 342 10,82-354-36,-55 298 16,65-348-29,-1 14 8,7-31-6,4-12 0,4-17-1,-7 18-3,7-35-2,1-10 0,28-168-1,-29 167-9,38-244-10,-36 232-10,38-234-18,-40 242-1,28-212-17,-32 220 10,8-121-18,-13 161 63,1 0 0,-1 0 1,0 0-1,-1 0 1,0 0-1,0 0 1,0 0-1,-4-9 1,3 8 1,2 7 11,0 1 1,0 0-1,0 0 0,0 0 0,0 0 1,0 0-1,0-1 0,-1 1 1,1 0-1,0 0 0,0 0 0,0 0 1,0 0-1,0 0 0,0-1 0,0 1 1,0 0-1,0 0 0,0 0 0,0 0 1,0 0-1,0 0 0,-1 0 0,1 0 1,0-1-1,0 1 0,0 0 0,0 0 1,0 0-1,0 0 0,-1 0 0,1 0 1,0 0-1,0 0 0,0 0 1,0 0-1,0 0 0,0 0 0,-1 0 1,1 0-1,0 0 0,0 0 0,0 0 1,0 0-1,0 0 0,0 0 0,-1 0 1,1 0-1,0 0 0,0 0 0,0 0 1,0 0-1,0 1 0,0-1 0,-1 0 1,1 0-1,0 0 0,0 0 0,0 0 1,0 0-1,0 0 0,0 1 1,-7 2-7,1 1 1,0 0-1,0 0 1,0 1-1,1 0 1,0 0-1,0 0 1,-6 8 0,5-6 0,-11 19-34,-72 185-12,72-153 32,-76 294-7,72-274 15,-89 308 1,90-318 6,15-52 4,-112 309-7,98-282 6,16-29-2,6-14 2,-3 0 2,2-1 0,0 0 0,0 0 0,0-1 0,0 1 0,-1-1 0,1 1 0,-1-1 0,1 0 0,-1 0 0,0 0 0,2-3 0,9-14 0,13-35 0,24-76 0,3-44 0,4-30 0,48-232-2,-84 353-4,86-290-5,-88 308-1,67-234-20,-34 115-19,-69 222 38,-10 24 10,13-27-2,-29 77 4,-15 48 1,-4 21 0,-2 8 0,5-4 0,5-13 0,13-31 0,14-44 0,11-32 0,7-22 0,2-4 1,8-37 6,6 9 9,-4-11-16,1-1 1,-1 1 0,0-1 0,0 0 0,0 0 0,0 1-1,0-1 1,0-1 0,0 1 0,0 0 0,0 0 0,0-1-1,0 1 1,-1-1 0,1 0 0,-1 1 0,1-1 0,-1 0 0,0 0-1,0 0 1,1 0 0,-1 0 0,-1 0 0,1 0 0,0 0-1,0-3 1,17-49-1787,1-7-7154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13176,'0'0'8,"3"2"-2,62 32 59,-44-24-51,-1 0 1,0 1-1,0 2 1,-1 0 0,21 18-1,-36-26-7,-1-1 0,1 1 0,-1 0-1,0 0 1,0 0 0,-1 0 0,1 1-1,-1-1 1,0 1 0,2 10 0,-2-8 1,-1-3 4,0 1 0,0-1 0,0 0 0,-1 1 0,0-1-1,0 0 1,0 1 0,-1 4 0,0 1 1,1-9-5,0 1 1,0-1 0,-1 0-1,1 0 1,-1 0-1,1 0 1,-1 1-1,1-1 1,-1 0-1,0 0 1,0 0 0,0 0-1,-2 2 1,3-4-9,-1 1 48,0 1 12,1-2-58,0 1 1,0-1-1,-1 0 1,1 1-1,0-1 1,0 1-1,0-1 0,-1 0 1,1 1-1,0-1 1,-1 0-1,1 1 1,0-1-1,-1 0 1,1 1-1,-1-1 1,1 0-1,0 0 1,-1 0-1,0 1 1,-4-2 6,0 0 0,1 0 0,-1 0 0,0-1 0,1 0 0,-1 0 0,1 0 0,0 0 1,0-1-1,0 0 0,0 0 0,0 0 0,0 0 0,1 0 0,0-1 0,-1 0 0,1 1 0,0-1 0,-3-7 0,-1-2 9,1 0-1,0-1 1,1 0 0,-6-25-1,10 33-9,0 1-1,0-1 0,1 0 1,0 1-1,0-1 0,0 0 1,0 1-1,1-1 1,0 1-1,3-8 0,-2 5 0,-1 2 2,1 1 1,0 0-1,0 0 0,0 0 0,1 0 0,0 1 0,0-1 1,0 1-1,0-1 0,1 1 0,0 0 0,-1 0 0,1 1 1,1-1-1,8-5 0,-8 6 0,1-1 1,-1 1-1,1 0 1,0 1-1,7-3 1,-11 4-6,0 0 0,1 1 0,-1-1 0,0 1-1,1 0 1,-1 0 0,1 0 0,-1 0 0,1 0 0,-1 0 0,0 1 0,1-1 0,-1 1 0,1 0 0,-1-1 0,0 1 0,0 0 0,0 0 0,4 3 0,2 3 8,0 1 0,0 0 0,11 16 0,-14-10-5,-2 17-5,-2 45 1,-5-49-15,-36 121-11,29-119-43,-6 6 11,-25 37 0,30-59-91,-61 35-65,57-42 39,-2-2 55,-36 0 1,41-8-44,-53-44-48,52 33 129,0-9 46,2 0 0,-15-39 0,21 37-13,-4-98-16,12 102 37,2 6 17,0 0 0,2 0 0,-1 0 1,2 1-1,0-1 0,1 2 0,18-27 0,9 8 3,-18 22-8,8 1 4,46-11 0,-51 19 3,-1 4 2,-1 1 0,34 10 1,-51-13 2,0 1 0,0-1 0,0 0 0,0 1 1,0-1-1,0 1 0,0-1 0,-1 1 0,1 0 0,0-1 0,0 1 0,-1 0 0,1-1 1,1 3-1,8 11-5,0 0 0,-1 1 1,12 27-1,-15-19-27,7 112-18,-12-124 33,-1 1 1,0-1-1,-1 0 1,-4 18-1,1-6 6,-8 41-11,5-43-43,-1-5 34,0 0 0,-20 25 0,27-39 23,0-1 1,0 1-1,-1-1 1,1 0-1,-1 1 1,1-1 0,-1 0-1,1 0 1,-1 0-1,0 0 1,0 0-1,0 0 1,1 0 0,-1-1-1,-3 2 1,-4 0-11,-23 9-10,19-9-44,-4-5 38,-1-1 1,-22-7 0,24 2-39,-2-9 23,-30-36 0,38 36-9,-1-16 26,-8-36-1,17 48 29,7-33 4,-3 46 1,0-1 0,0 1 0,1-1 1,5-11-1,0 8 2,0 1 0,0 0 1,1 0-1,0 0 0,21-18 0,-11 17 32,100-37 19,-93 44 15,105-7 36,-108 15-16,0 4-46,1 1 0,26 13-1,-48-20-35,-1 1 1,0 0-1,1-1 0,-1 1 0,0 0 0,0 0 0,0 0 0,0 0 0,0 0 0,0 0 1,2 2-1,7 11 18,0 1 0,-1 0 1,13 33-1,-17-24 24,-2 119 17,-6-113-50,-12 37 4,13-57-19,-2 0 1,1 0 0,-1 0 0,-9 14 0,8-17-2,-1 0 1,0 0 0,0-1 0,-1 0 0,0 0 0,0 0 0,0-1 0,-1 0-1,-12 6 1,1-5-6,-13-3 0,-41-2 0,51-5-13,-80-36 0,84 28 14,-18-22 4,29 26 1,-1-1 0,2 0 0,-8-13 0,8 9 0,0 0 0,1 0 0,1 0 1,0-1-1,-3-25 0,6 19 8,23-77 11,-22 95-18,0 1 1,1 0 0,-1-1 0,1 1 0,0 0-1,-1 0 1,1-1 0,0 1 0,0 0-1,0 0 1,1-2 0,12-10 7,0 0 0,0 1 0,26-15 0,-19 17 18,16-1-8,1 1 0,0 2 0,46-4 0,-32 14-13,-33 2 8,-3 2-15,-1 0 0,1 2 0,-1 0 0,-1 0 0,1 2 0,14 12 0,-25-18-21,0-1 0,0 1 0,0 1 0,-1-1 1,1 0-1,-1 1 0,0 0 0,0 0 0,-1 0 0,1 0 0,2 10 0,-5-13 0,-1 1 0,0-1 1,1 0-1,-1 0 0,0 1 0,0-1 0,0 0 0,0 0 0,-1 0 0,1 0 0,0 0 0,-1 0 0,0-1 0,-3 4 1,4-4-8,-3 3-12,0 0 1,-1 0-1,1 0 0,-1-1 0,0 0 1,0 0-1,0 0 0,-10 3 0,7-2 15,5-2 10,0 0 0,0-1 0,0 1 0,-1-1 0,1 0 0,-1 0 0,1 0 0,-1 0 0,1-1 0,-7 1 0,-5 0-8,0 1 8,9-1 7,0 0-1,0 0 1,0-1-1,0 0 0,0 0 1,1-1-1,-11-2 1,-24-3-37,1-3 1,0-1 0,-54-22-1,88 29 40,-1 0-1,1 0 1,0 0 0,0 0-1,1-1 1,-1 0-1,1 0 1,-5-5 0,2 2-1,2-2-19,4 6 23,1-1 1,0 1-1,0 0 0,0-1 1,0 1-1,0 0 1,1 0-1,-1-1 1,1 1-1,0 0 0,0 0 1,0 0-1,3-5 1,-4 7 1,0 0-1,1 1 1,-1-1 0,0 1 0,1-1 0,-1 1 0,1-1 0,-1 1 0,1-1 0,-1 1 0,1-1-1,-1 1 1,1-1 0,0 1 0,-1 0 0,2-1 0,87-37-19,-65 33 8,20 3 7,46 3-1,-82-1 5,0 1-1,0-1 0,0 2 1,-1-1-1,1 1 0,10 4 1,0 1-1,42 16-1287,-1-1-5151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1553 9056,'1'8'217,"12"97"78,11 69 914,-20-150-987,1 1 0,1-1 0,11 28 0,-17-52-215,0 1 1,1-1-1,-1 1 0,0-1 1,1 0-1,-1 1 0,0-1 1,1 0-1,-1 0 0,0 1 1,1-1-1,-1 0 0,1 0 1,-1 0-1,1 1 0,-1-1 0,0 0 1,1 0-1,-1 0 0,1 0 1,-1 0-1,1 0 0,-1 0 1,1 0-1,-1 0 0,1 0 1,-1 0-1,1 0 0,-1-1 1,0 1-1,1 0 0,0 0 1,0-1 10,2 0-5,0 0 0,0 0 0,0-1 0,0 1 0,0-1 0,0 0 0,0 0 0,-1 0 0,1 0 0,-1-1 0,0 1 0,1-1 0,-1 1 0,0-1 0,2-4 0,1-3 0,0 1 0,7-19 0,-9 20-7,5-18 49,25-160 36,-27 138 10,6-223 59,-12 214 8,-15-232 81,10 231-35,-32-234 86,28 235-79,4 23-121,-7-37 109,-33-114 1,34 149-90,-39-120 193,7 45 155,43 134-335,0 41-71,2 150-12,-1-156-36,1 98-1,4 40-10,16 169-6,-16-301-10,30 219-11,-27-235-15,47 153-13,-44-170 0,-3-15 39,1 1 0,0-2 0,1 1 0,15 15 0,-12-21-26,-6-8 32,1 0 1,0 0-1,-1 0 0,1-1 1,0 0-1,13-1 0,-21 0 6,0 0-1,0-1 1,0 1-1,0 0 1,0 0-1,0 0 1,0-1-1,0 1 1,0-1-1,0 1 1,0 0-1,-1-1 1,1 0-1,0 1 1,0-1-1,0 0 1,19-16-8,-1-1-1,30-35 1,-32 27-4,60-127-5,-65 121 13,15-49 4,0-22 1,-5-1 0,-5 5 0,-5 21 0,-7 29 0,0 4-2,-5 42-4,2 10-34,23 98-2,-18-76 15,1 0-1,1-1 0,25 52 0,-31-73 22,12 18-67,8 1 17,47 43 1,-50-57-58,7-2 35,49 13 1,-58-22-15,55-18-28,-62 11 47,-6 1 61,0-1 0,0 1 0,-1-1 0,0 1 0,0-1 0,0-1 0,-1 1 0,0 0 0,0-1 0,-1 0 0,1 1 1,-1-1-1,-1 0 0,0 0 0,1-10 0,-1 5 6,-1 5 1,0-1 1,0 1 0,-1-1 0,0 1-1,-3-12 1,-24-90-15,27 102 19,-1 1-1,0 0 0,-1-1 0,1 1 1,-1 0-1,-1 0 0,-4-7 0,-3-3 1,2 3 0,0 1 0,-12-15 0,11 17-1,-1 1 1,1-1 0,-2 2 0,-19-13-1,28 19 0,-1 0 1,0 1-1,0-1 0,0 1 0,-1 0 1,1 0-1,0 0 0,0 0 0,-1 1 1,1 0-1,0 0 0,-8 1 0,6-1-3,3 0-2,0 1 1,0-1 0,1 1 0,-1 0 0,0 0-1,0 0 1,0 0 0,1 0 0,-1 1 0,1-1-1,-1 1 1,1 0 0,-1-1 0,1 1 0,-3 3-1,3-2-1,1-3 5,1 0 0,0 1 0,-1-1 0,1 1 1,-1-1-1,1 0 0,0 1 0,-1-1 0,1 1 0,0-1 0,0 1 0,-1-1 1,1 1-1,0 0 0,0-1 0,0 1 0,0-1 0,-1 1 0,1-1 1,0 1-1,0 0 0,0-1 0,0 1 0,0-1 0,1 1 0,-1-1 0,0 1 1,0-1-1,0 1 0,0 0 0,1-1 0,-1 1 0,0-1 0,0 1 1,1 0-1,13 11-1056,-12-10 454,18 13-7496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0 7536,'-6'0'3,"1"0"1,-1 1-1,1-1 0,-1 1 1,1 0-1,0 0 1,-1 1-1,1 0 1,0 0-1,0 0 0,0 0 1,0 1-1,1 0 1,-1 0-1,-5 4 0,-57 44 40,-56 49 36,34-21 247,8-2-28,48-43-44,1 2 0,-42 61 0,63-79-212,7-11 9,0 0 0,0 0 0,1 0-1,0 0 1,0 1 0,-1 9 0,-5 11 116,2 0-1,1 1 1,1 0 0,2 0 0,0 39 0,3-67-155,0 1 1,0-1-1,1 1 1,-1-1-1,1 1 0,-1-1 1,1 0-1,0 1 1,-1-1-1,1 0 0,0 1 1,0-1-1,0 0 1,0 0-1,0 0 0,0 0 1,0 0-1,0 0 1,1 0-1,-1 0 0,0 0 1,0-1-1,1 1 1,-1 0-1,1-1 0,-1 1 1,0-1-1,1 0 1,-1 1-1,4-1 0,-4 0 1,9-2 102,13-10-36,33-22 1,131-101-1243,-88 64-5530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6728,'-11'13'0,"-12"21"8,-46 85 2,-17 53 19,70-139-27,1 1 5,6-12-4,-43 118 11,34-65 3,17-73-15,1-1 0,0 1-1,1 0 1,-1 0-1,0 0 1,0 0-1,1-1 1,-1 1-1,1 0 1,0 0-1,0 0 1,-1-1-1,1 1 1,0-1-1,0 1 1,0 0-1,1-1 1,-1 0 0,0 1-1,0-1 1,1 0-1,-1 0 1,1 1-1,-1-1 1,4 1-1,-3-1 2,8 2 24,0-4-20,-1 0-1,0-1 1,0 0 0,1 0-1,-1-1 1,16-8 0,50-27 12,-59 29-19,-7 3 5,1 0-1,-1 0 1,-1-1-1,1 0 1,-1 0-1,0-1 1,-1 0-1,12-17 1,-13 17 0,14-18 50,19-38 0,0 2 411,-38 62-448,0 0 1,0 0-1,0 0 1,0 1-1,0-1 1,0 0-1,0 1 1,0-1-1,0 1 1,0-1-1,0 1 1,-1-1-1,1 1 1,0 0-1,0-1 1,1 2-1,4 6 3,11 10 133,36 14 10,-41-29-96,-8-4-60,1 0-1,0 0 1,0-1-1,0 1 1,-1-1-1,1 0 1,-1 0 0,0-1-1,1 1 1,-1-1-1,6-5 1,3-7 12,22-43 0,13-39-15,43-118-403,-77 178-173,40-94-4309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2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211 446 5472,'-3'-46'6,"1"-10"13,-17-109 32,4 87 128,9 54-152,-5-24 36,11 46-50,-1 1 0,1 0-1,0-1 1,-1 1 0,1 0 0,0 0-1,-1-1 1,0 1 0,1 0 0,-1 0 0,0 0-1,0 0 1,1 0 0,-1 0 0,0 0-1,0 0 1,0 0 0,0 0 0,0 0-1,0 1 1,-1-1 0,1 0 0,0 1-1,0-1 1,-1 1 0,1-1 0,0 1-1,0 0 1,-1-1 0,1 1 0,0 0 0,-1 0-1,1 0 1,0 0 0,-1 0 0,1 0-1,0 0 1,-1 1 0,-1 0 0,1-1 24,2 0-20,-1 0 0,1 0 0,-1 0 0,1 0 0,-1 1 1,1-1-1,0 0 0,-1 0 0,1 0 0,-1 1 0,1-1 0,-1 0 0,1 1 0,0-1 0,-1 0 0,1 1 0,0-1 0,-1 1 0,1-1 0,0 0 1,-1 1-1,1-1 0,0 1 0,-1 0 0,-12 21 179,1 0 1,-18 47-1,20-35 192,-24 148 139,31-143-247,11 188 94,-2-179-179,34 169 72,-31-182-126,-1-11-65,3 11 18,1 1 0,24 44 1,-24-57-4,1 1 0,1-2-1,1 0 1,24 26 0,-39-48-89,1 1 0,-1-1 0,1 0 0,-1 0 0,0 0 0,1 0 0,-1 0-1,1 0 1,-1 0 0,1 0 0,-1 0 0,1 0 0,-1 0 0,1 0 0,-1 0 0,1 0-1,-1-1 1,1 1 0,-1 0 0,0 0 0,1 0 0,-1-1 0,1 1 0,-1 0 0,0-1-1,1 1 1,-1 0 0,0-1 0,1 1 0,-1 0 0,0-1 0,1 0 0,-1 1 2,15-21 4,-11 14-211,0 0-1,-1-1 1,0 1 0,0-1-1,2-13 1,2-9-5930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3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1064 8072,'2'-2'16,"0"0"-14,-1 1 0,1-1 0,0 0 0,0 1 0,0 0 0,0-1 0,0 1 0,0 0 0,0 0 0,1 0 1,-1 0-1,3 0 0,6-4 20,71-25 30,-61 23-22,-1-2 0,-1 0 0,1-2 0,27-19 0,-29 18-5,10-7 116,124-110 75,-121 100-8,153-124 103,-163 135-303,87-76 99,-89 76-39,-1-1-1,-1 0 1,-1-2-1,15-22 1,-26 33-2,0-1 0,-1 1 0,0-1-1,5-18 1,-7 8 734,-6 19-134,-5 11-282,3-1-338,-13 25 252,9-9-145,-9 30 0,17-39-58,5 3-53,0-1 0,8 22 1,-4-25-3,4-1-24,1-1 0,20 17 1,-18-23-9,21 0 4,-28-6-12,0 0 1,0-1-1,-1 1 1,1-1-1,6-2 1,3-3-2,0 0 0,-1-1 0,0-1 0,27-18 1,-39 24-2,21-15-15,-1-1 0,41-40 0,-43 38 6,0-2-48,-4-2 34,0-1 0,21-44 0,-30 44-21,-3-9 14,0-54 1,-9 66-2,0 13 27,-1 0 1,0 1-1,0-1 1,0 1-1,-1 0 1,-1 0-1,-12-12 1,18 19 3,0 0 1,0 1 0,0-1-1,0 0 1,0 1 0,0-1-1,0 0 1,0 1 0,0-1-1,0 1 1,-1 0 0,1-1-1,0 1 1,-2 0 0,-11-2-4,1 1 1,-1 1-1,1 0 1,0 1-1,-24 4 1,35-4 3,1-1 0,-1 1 0,0-1 1,1 1-1,-1-1 0,1 1 0,-1 0 0,1 0 0,0 0 0,-1 0 1,1 0-1,0 0 0,-2 2 0,-24 24-4,1 1-1,-33 48 1,38-40-27,-71 157-11,77-153-2,-31 165-10,45-199 50,0 1 0,0-1-1,1 1 1,0 7 0,6 78-22,-4-76 26,1 0-1,1 0 1,10 28 0,-10-35 1,0-1 0,0 1 0,1-1 0,0 0 0,0 0 0,9 9 0,-9-12 0,-1-1 0,1 0 0,-1 0 0,1 0 0,0-1 0,0 0 0,1 0 0,-1 0 0,12 4 0,-9-5 0,-1-1 0,1 1 0,0-1 0,0-1 0,0 1 0,0-1 0,0-1 0,10 0 0,-3-2 0,1 0 0,-1-1 0,0-1 0,22-9 0,-13 2 0,-1 0 0,37-28 0,-30 18 0,51-52 0,-50 39-240,-2-1 0,-2-1 0,-2-1 0,-1-2 0,21-47 0,32-65-6960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3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1607 1528,'0'0'232,"-1"4"-125,-6 13-50,5-12 372,1-3-45,-4 6 12,3-5-104,1 3-18,1-3 12,1 3 13,-1-2 18,-3 3 7,3-4-8,5 3-1,-4-5-15,1 4 103,0-1 1,1 0-1,-1 0 1,1 0 0,4 6-1,-6-10-364,0 1 0,0 0 0,0-1 0,0 1 0,0 0 0,0-1 0,0 1 0,0-1 0,0 0 0,1 1-1,-1-1 1,0 0 0,0 0 0,0 0 0,1 0 0,-1 0 0,0 0 0,0 0 0,1 0 0,-1 0 0,0-1 0,1 1 0,2-2 7,-1 1 0,1-1-1,-1 0 1,1 0 0,-1 0 0,0 0 0,3-3 0,4-4-8,0-1 1,14-18 0,-22 26-15,2-4 5,0 0-1,0 0 1,-1 0 0,1-1 0,-1 1 0,-1-1 0,1 0 0,2-13-1,-3 9-5,0 3 13,-1 0 0,0 0 0,-1 0 0,0-1 0,0 1 0,-1 0 0,0 0 0,-1-1 0,0 1 0,-5-15 0,4 17-18,1 0-1,-2 0 0,1 1 0,0-1 0,-1 1 1,0 0-1,-1 0 0,1 0 0,-1 0 1,0 1-1,-8-6 0,1 5 50,-12 3-21,-34 0 0,38 7 15,-5 9-29,0 0-1,-30 24 1,53-37-23,0 1 0,-1 0 0,1 0 0,0 0 0,0 0 0,1 1 0,-1-1 0,-2 5 0,-90 177 104,77-137-58,-38 210 22,54-248-68,-1 1 0,2 0-1,-1 12 1,6 100 30,13-9-25,-17-106-7,0-1 0,1 1 0,0-1 0,4 8 0,15 32 19,41 64 0,-60-107-23,0-1 0,0 1 0,-1-1 0,1 0 1,1 0-1,-1 0 0,0 0 0,4 2 0,14 10 8,1-1-1,1-1 1,36 14 0,-56-26-10,0 1 1,0 0 0,0-1 0,1 1 0,-1-1 0,0 0-1,0 0 1,0 0 0,1 0 0,2 0 0,26-4 7,1-2 0,48-14 1,-78 19-8,1 0 0,0 0 0,0-1 0,-1 1 0,1-1 0,0 1 0,-1-1 0,0 0 0,4-3 0,-6 5-2,77-69 20,4-24-14,-49 49 8,104-193 7,-115 189 6,20-79-1,-15-5-11,-26 132-15,7-54 48,16-209 32,-21 212 8,2-197 48,-6 201-8,2 35-92,-21-206 263,17 195-203,0-11 144,-17-62 1,20 94-114,1 1-119,0 1 0,-1 0 0,1-1 1,0 1-1,0 0 0,-1-1 0,1 1 0,0 0 1,0-1-1,-1 1 0,1 0 0,0 0 1,-1-1-1,1 1 0,-1 0 0,1 0 1,0 0-1,-1 0 0,1-1 0,0 1 1,-1 0-1,1 0 0,-1 0 0,1 0 0,-1 0 1,1 0-1,0 0 0,-1 0 0,1 0 1,-1 0-1,1 0 0,0 0 0,-2 1 1,-29 65 132,23-42-74,-21 156 18,27-136-58,11 176 6,-4-178-25,15 55 4,13 13-9,3-16-3,0-19 0,-29-63-1,1 0 1,1-1 0,0-1 0,0 1-1,19 15 1,-27-25 0,-1-1 0,1 1-1,-1-1 1,1 1-1,0-1 1,-1 1 0,1-1-1,0 0 1,-1 1 0,1-1-1,0 0 1,-1 0 0,1 1-1,0-1 1,0 0 0,0 0-1,-1 0 1,2 0 0,0 0-2,4 1 1,0-1 0,0 1-1,0-1 1,0-1-1,0 1 1,0-1-1,0 0 1,-1 0 0,1-1-1,0 0 1,0 0-1,-1 0 1,0-1-1,1 0 1,7-5 0,102-76-21,-90 62-3,-6 2 22,37-33-66,-4-4 0,53-70 1,-99 118 52,22-31-89,-25 36 86,-1 1 0,1 0 0,0 0 0,0 0 1,0 0-1,0 0 0,1 1 0,6-5 0,-8 7 11,1 1 0,-1-1 1,1 0-1,-1 1 0,1 0 0,-1-1 1,1 1-1,-1 0 0,0 0 0,1 0 1,-1 1-1,0-1 0,3 3 0,-4-4 2,5 4-5,0-1-1,0 1 0,-1 1 0,11 9 1,10 7-11,-21-18 20,0-1-1,1 0 1,-1 0-1,1-1 1,-1 1-1,10 0 1,10-3 1,-20 0 0,-1 0 1,0-1-1,0 1 1,0-1-1,-1 0 1,1 0-1,0 0 1,-1-1 0,1 0-1,-1 1 1,0-1-1,0 0 1,0 0-1,0-1 1,-1 1-1,1-1 1,3-6 0,9-24 0,-14 29 0,1 0 0,-1 0 0,-1 0 0,1 0 0,-1-1 0,0-6 0,-11-39 0,-8-5 0,-6 1 0,21 47 0,0 1 0,-1 0 0,-11-13 0,14 17 0,-1 0 0,0 1 0,0 0 0,1 0 0,-1 0 0,0 0 0,-1 0 0,1 0 0,0 1 0,-5-2 0,5 2 0,-1 0 0,1 1 0,-1-1 0,1 1 0,-1 0 0,0 0 0,1 1 0,-1-1 0,1 1 0,-1-1 0,-6 4 0,0 0 0,-1 0 0,1 1 0,1 1 0,-15 9 0,9-4 0,0 1 0,-23 24 0,19-14 0,-26 38 1,26-28 0,2 0 1,0 1-1,-11 37 0,20-39-6,4 9 2,2 72-1,2-109 1,0 0 0,0 0-1,1 1 1,0-1 0,-1 0-1,1 0 1,2 4 0,11 25-12,2-2 0,27 41 1,-42-69 7,1 0 1,0 1-1,0-1 1,0 0-1,0 0 0,0 0 1,1 0-1,1 1 1,21 13-19,0-1 0,42 17 0,-65-31 21,0 0-1,0-1 1,0 1-1,0 0 1,0-1-1,0 0 1,0 0-1,0 1 0,4-2 1,18-1-10,-1-1 1,1-1-1,34-10 0,-31 0-11,8-12 10,58-56 1,-69 54-5,133-206-50,-145 213 65,-6 10-4,0 1 0,-1-1 0,-1 0 0,4-13 0,-1 5-10,2-4 2,-2-1 1,0 0-1,4-34 1,-9 40-1,5-42-16,-6 53 28,0 0 1,1 0-1,0 1 0,0-1 1,0 0-1,4-5 0,-5 11 4,-1 1 0,0 0 0,0 0 0,0 0-1,1-1 1,-1 1 0,0 0 0,0 0 0,0 0-1,1 0 1,-1 0 0,0 0 0,0-1 0,1 1 0,-1 0-1,0 0 1,1 0 0,-1 0 0,0 0 0,0 0-1,1 0 1,-1 0 0,0 0 0,0 0 0,1 0 0,-1 0-1,0 0 1,0 1 0,1-1 0,-1 0 0,0 0-1,0 0 1,1 0 0,-1 0 0,0 1 0,0-1 0,1 0-1,7 7 2,10 25-1,6 22 0,7 15 0,-3 6 0,-8-3 0,-12-39-7,-1 0 0,-2 0 0,-1 1 0,-1 39 0,-3-71-13,0-2 19,-1 1-1,1-1 1,-1 0-1,1 0 1,-1 0-1,1 0 1,-1 0 0,1 0-1,-1 0 1,1 0-1,0 0 1,-1 0-1,1 0 1,-1 0 0,1 0-1,-1 0 1,1-1-1,-1 1 1,1 0-1,0 0 1,-1 0 0,1-1-1,-1 1 1,1 0-1,0 0 1,-1-1-1,1 1 1,-1-1 0,-5-27-18,1-1-1,-3-53 1,8 78 18,0-1 1,0 0-1,1 0 0,0 1 0,0-1 0,0 0 1,3-7-1,2-4 1,13-43 0,5-1 0,8 4 0,6 9 0,-31 40 0,1 0 0,0 0 0,10-7 0,-12 11 0,-1-1 0,1 1 0,0 0 0,0 1 0,12-4 0,-12 5 0,0 0 0,0 0 0,0 0 0,0 1 0,13 1 0,-13 0 0,0 1-1,0-1 1,0 1 0,0 0 0,0 0 0,0 1 0,-1 0 0,1 0 0,-1 0 0,0 1-1,7 5 1,-11-8 0,-1 0 0,1-1-1,0 1 1,0 0-1,-1 0 1,1-1 0,0 1-1,-1 0 1,1 0-1,-1 0 1,1 0 0,-1 0-1,1 1 1,7 20-5,-1 1 0,-1-1 0,-2 1 0,0 0-1,1 29 1,-4-38 2,-4 39-35,1-42 12,0 52-199,9-81 116,-1 6 94,16-41-51,44-125-116,-40 105 141,10-4 13,-35 74 27,1 1-1,-1 0 1,0-1-1,1 1 1,0 0 0,-1 0-1,1 0 1,0 0-1,0 0 1,0 1 0,0-1-1,0 0 1,1 1-1,-1 0 1,0-1 0,1 1-1,-1 0 1,1 0 0,-1 0-1,1 1 1,3-1-1,3 2-4,-4 2 5,-1 0 0,1 1 0,-1-1 0,1 1 0,-1 0 0,0 1 0,0-1 1,-1 0-1,1 1 0,-1 0 0,0 0 0,0 0 0,-1 0 0,4 11 0,2 8-4,-1 1-1,6 40 0,-8-34-1,1 11-44,21 76 1,-25-119 42,-1 1 0,1-1 1,-1 0-1,1 1 0,-1-1 0,1 0 1,-1 0-1,0 0 0,0 0 0,2-2 1,3-3-1,16-24-48,34-67-11,-18 26-28,18-27 26,6 5 10,-59 89 51,0-1 0,1 1 1,-1 0-1,1 0 0,0 0 0,1 0 0,-1 1 0,1-1 0,-1 1 0,1 0 0,9-3 0,-9 3 2,6 1-26,-4 4 25,-1-1 1,1 1-1,-1 0 0,1 1 1,-1 0-1,9 4 0,-5 3-59,3 11 20,-1 1 0,-1 0 0,9 25 0,-2-4-26,-11-24 59,-4-12-4,-1-1 1,1 1 0,1-1 0,-1 0-1,8 11 1,5 2-37,28 31 1,-30-42-27,-5-5 62,1-1 0,-1 0 0,0 0 0,1-1 1,18-1-1,-13-4-43,-4-2 44,-1 0 0,-1-1 1,1 0-1,13-15 0,-15 8-16,3-27 4,-10 30 27,0-1-1,-1 1 1,-1-14 0,-3-4 1,-16-56 1,12 66 7,4 12 1,-1-2 1,-1 0-1,0 1 1,0 0-1,-1 0 1,1 0-1,-2 1 1,1 0-1,-1 0 1,-13-8-1,3 4 39,0 2-1,-24-9 1,28 16 193,-7 3-74,-35 8 1,41-2 33,4 2-145,0 1-1,1 0 1,1 1 0,-15 19 0,23-28-40,0 0 0,0-1 0,0 1 0,0 0 0,0 0 0,1-1 1,-1 1-1,0 0 0,0 4 0,-15 132 208,18-108-96,7 11-41,21 56-1,-18-76-11,1-7-49,0-1 0,1-1 0,30 22 0,-42-33-22,-1 0 0,1 0 1,0 0-1,-1 0 0,1-1 0,0 1 1,0-1-1,0 1 0,-1-1 0,4 1 1,29 2 14,0-2 0,36-3 0,-39-5-11,48-22 4,-62 21-11,-1-1-1,0 0 1,21-17 0,-23 15-2,0-1 0,-1 0 1,18-22-1,-10 5-1,24-43 0,-8 7 1,-1-3 1,-9 13 0,-10 13 0,-11 27 2,-3 9 1,-1 1 0,0-1 0,0 0 0,1-11 0,-3 15 12,0 3-15,0-1 1,0 1 0,0 0 0,0-1 0,0 1-1,0-1 1,0 1 0,0 0 0,0-1 0,1 1-1,-1-1 1,0 1 0,0-1 0,1 1 0,-1-1-1,0 1 1,1 0 0,-1-1 0,1 1 0,0 1 0,0-1 1,1 1 0,-1-1 0,0 1-1,-1 0 1,1 0 0,0-1-1,0 1 1,0 4 0,9 29 17,1 14-14,4-2 0,-12-41-4,1 0-1,-1-1 0,1 1 0,6 6 1,-7-9-1,0 1-1,0-1 1,0 0 0,1-1 0,-1 1 0,1-1 0,0 1 0,0-1 0,0 0 0,0-1-1,7 3 1,1-4-5,5-7 4,1 0-1,21-13 1,-22 7-12,76-80-6,-76 69 6,58-121-6,-62 112 6,35-147-6,-41 144 6,-7 32 11,8-46-16,3-96-1,-11 113 9,2-78-13,3 55 4,-4 52 6,-1 8-1,-2 85-33,0-34 25,2-1-1,13 93 1,19 43-17,-24-155 7,-4-21 22,48 147-45,16 5-47,-67-163 76,1-2-6,-2 0 31,0-1 0,0 0 0,1 0 0,-1 0-1,0 0 1,0 1 0,0-1 0,0 0 0,0 0 0,1 0 0,-1 0-1,0 0 1,0 0 0,0 0 0,1 0 0,-1 1 0,0-1-1,0 0 1,0 0 0,1 0 0,-1 0 0,0 0 0,0 0 0,0 0-1,1 0 1,-1 0 0,0 0 0,0 0 0,0 0 0,1 0-1,-1-1 1,0 1 0,0 0 0,0 0 0,1 0 0,-1 0 0,0 0-1,0 0 1,0 0 0,0-1 0,1 1 0,-1 0 0,0 0-1,0 0 1,0 0 0,0-1 0,0 1 0,1 0 0,21-70-1395,-7 20-5304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3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9 342 10584,'0'0'-288,"-6"6"19,4-4 234,5-3-372,19-13 399,19-13 7,92-63 10,54-53 402,-178 137-371,41-26 341,-42 27-199,1 0 64,-1 0 0,2 0 0,16-6 1,-21 10 34,5-1-44,-8 2-98,-4-1-170,1 1 0,-1-1 0,1 1 0,-1 0 0,0 0 0,0-1 0,1 1 0,-1 1 0,0-1 0,1 0 0,-4 1 0,-3 0-944,-24-1-6351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2336,'0'0'16,"6"3"-3,17 8 33,-12-9 167,83-16 564,46-10-158,-120 21-406,256-35 1011,-14 5-735,-209 26-195,204-16 120,-210 22-99,-24 1-189,41 0 179,97 13-1,117 37 717,-234-44-586,-43-6-424,0 0-1,0 0 1,-1 0 0,1 0 0,0-1 0,0 1-1,-1 0 1,1 0 0,0-1 0,0 1 0,-1 0 0,1-1-1,0 1 1,-1-1 0,1 1 0,-1-1 0,1 1-1,0-1 1,0 0 0,3-3 19,20-15-1104,3-5-4426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95 6552,'-43'35'9,"-46"38"14,47-40 25,-60 62 0,79-71-36,-8 7 48,13-13-37,-32 35 18,-47 63 0,0 17 2,83-108-22,-35 90 14,44-94-14,5-2-8,1-1 0,5 36 0,-6-53-11,0 0 1,0-1 0,0 1-1,0 0 1,1 0-1,-1 0 1,0-1-1,1 1 1,-1 0 0,0 0-1,1-1 1,-1 1-1,1 0 1,-1-1 0,2 2-1,0 1 13,0-1-10,0 0-1,-1 0 1,1-1-1,0 1 1,0 0-1,0 0 0,0-1 1,0 1-1,0-1 1,1 0-1,-1 0 1,0 0-1,1 0 0,-1 0 1,1 0-1,-1 0 1,1-1-1,-1 1 0,1-1 1,-1 0-1,1 0 1,0 0-1,-1 0 1,1 0-1,-1-1 0,5 0 1,95-41 91,-77 29-15,107-74 46,-104 67-7,94-89 53,-102 86-25,5-15-43,22-43 1,-44 75-71,0-1 1,0 0-1,0 0 1,-1 0-1,1 0 1,0-8-1,1-4 3,3-6 213,8-47 0,-15 69-91,-5 51 208,5 62-171,2-76-120,1-1-1,11 50 1,-11-72-70,4 13 8,17 27 4,-18-39-18,0-1 0,15 19 1,-14-23-3,0 0 0,0 0 0,1-1 0,-1 0 0,1 0 0,1-1 0,-1 0 1,13 4-1,-4-5-38,-3-5 27,-1-1 0,1 0 0,-1-1 0,14-4 0,-11-2-81,10-16 28,0 0 0,-2-2 1,23-31-1,-35 42 55,-6 8-2,-1 0 0,1-1 0,-2 0 0,6-10 1,70-171-89,-72 173 97,-4 8-1,0 0 0,1 0 0,7-10 0,27-40-8,-39 58 12,0 1-1,0-1 0,1 1 1,-1 0-1,0-1 1,0 1-1,1 0 1,-1-1-1,0 1 1,1 0-1,-1 0 1,0-1-1,1 1 1,-1 0-1,0 0 1,1-1-1,-1 1 1,0 0-1,1 0 1,-1 0-1,1 0 1,0 0-1,4-1 0,0 1 0,-1 0 0,1 0 0,0 0 0,0 1 0,-1-1 0,1 1 0,0 0 0,0 1 0,-1-1 0,7 4 0,4 5-12,61 79-7,-62-65 1,12 31-48,33 108-1,-55-146 59,-1-4-13,0-1 0,0 24 1,-1-21-12,1 1-23,-2 0 0,0 17-1,-1-31-12,2-7-43,2-12 101,2 1 0,0 0-1,1 0 1,1 0 0,0 1 0,11-16-1,-8 18 11,23-22 0,125-100 30,-111 101-17,-28 23 36,-3 5-30,1 1 1,0 1-1,33-3 0,-49 7-12,0 0-1,0 0 1,0 0-1,0 1 1,-1-1-1,1 0 1,0 1-1,0-1 1,3 2-1,-2-1 3,10 3 5,0 0 0,-1 2 1,1-1-1,-1 1 1,0 1-1,-1 0 0,0 1 1,14 12-1,159 116 86,-120-101-95,-2-13-4,-53-19 0,0-1 0,0 0 0,0-1 0,13 1 0,-14-3 0,0 1 0,1-1 0,-1-1 0,0 0 0,8-2 0,-6 1 0,-1-1 0,0 0 0,-1 0 0,12-7 0,-10 3 0,0 1 0,0-1 0,13-15 0,-8 6 0,20-31 0,-21 26 0,17-36 0,-19 31 0,10-36 1,12-101 8,-32 155-4,-1 0 0,0 1 0,0-1-1,-1 0 1,-1-13 0,-1 2 0,2 3-1,0 10 3,0 1 0,-1 0 0,0 0-1,0-1 1,0 1 0,-3-7 0,-1-2 12,0 0 0,-1 1 0,-8-14 0,10 20-3,0 1 0,-1-1 0,0 1 0,0 0 0,-1 1 0,0-1 0,-12-10 0,18 17-14,0 0-1,0 0 1,-1 0 0,1-1 0,0 1 0,0 0-1,0 0 1,-1 0 0,1 0 0,0 0 0,0 0-1,-1 0 1,1 0 0,0-1 0,0 1 0,-1 0-1,1 0 1,0 0 0,0 0 0,-1 0 0,1 0-1,0 0 1,0 0 0,-1 0 0,1 1 0,0-1-1,0 0 1,-1 0 0,1 0 0,0 0 0,0 0-1,0 0 1,-1 1 0,-7 3 13,1 0 1,-1 1-1,1 0 0,0 0 1,-8 9-1,2 2 52,-43 93 19,47-79-51,-21 183 17,27-160-25,-6 244 9,8-235-16,8 240 6,-4-244-12,5 79-1,2 8-10,2-26-3,4-31 0,-9-58-574,11 31 1,-9-32-5160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3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4488,'-4'16'44,"0"-1"1,2 1-1,0 0 1,1 30-1,0-34-6,-5 192 567,5-7-365,1-154-72,1 383 991,-1-294 115,0-130-979,5-16 112,46-142-971,-15 53-4936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89 8248,'-22'-21'985,"20"20"-737,3-13 343,0 10-516,1-1 1,-1 2 0,1-1 0,0 0 0,0 0-1,0 1 1,1-1 0,-1 1 0,1-1-1,0 1 1,3-3 0,-4 5 151,5-2 9,-4 2-160,-3 3 548,-2 0-605,0 0 0,-1 1 1,1 0-1,1-1 1,-1 1-1,0 0 1,1 0-1,-3 6 0,-10 24 151,-12 18-10,-51 73 1,66-108-149,6-9 1,0 0 0,-1 0 1,0-1-1,-8 7 1,12-11-8,-3 4 5,0-1 1,-1 0-1,0 0 1,0-1-1,0 0 1,-1 0-1,1 0 1,-1-1-1,0 0 1,0 0-1,0-1 1,0 0-1,0 0 1,-1-1-1,1 1 0,-9-1 1,11 0 35,-3 1 3,14-19 65,8 0-73,1 0 1,0 1-1,1 1 1,26-19-1,-39 31-29,1 1-1,0-1 1,0 1 0,0 0-1,0 0 1,0 0 0,0 0 0,0 0-1,1 1 1,-1 0 0,1 0-1,-1 0 1,1 1 0,6-1 0,-9 2 27,0 2 0,-1-1-35,0 0 1,1 1 0,-1-1 0,0 1 0,-1-1-1,1 1 1,0-1 0,-1 1 0,1-1 0,-1 1-1,0 0 1,0-1 0,0 6 0,0-2-1,0 0 1,-1 0-1,0 0 1,0 0-1,-1 0 0,1 0 1,-1 0-1,0-1 1,-1 1-1,0-1 0,1 1 1,-2-1-1,1 0 1,-1 0-1,-7 8 1,4-8 0,-1 1-1,0-1 1,0 0 0,-1-1 0,1 0 0,-1-1 0,0 1 0,0-2 0,0 1 0,-19 2 0,28-5-6,0 0 0,0 0 1,-1 0-1,1 0 0,0 0 0,0 0 0,-1 0 1,1 0-1,0 0 0,0 0 0,-1-1 0,1 1 1,0 0-1,0 0 0,-1 0 0,1 0 0,0 0 1,0 0-1,0-1 0,-1 1 0,1 0 0,0 0 1,0 0-1,0 0 0,0-1 0,-1 1 0,1 0 1,0 0-1,0-1 0,0 1 0,0 0 0,0 0 1,0-1-1,0 1 0,0 0 0,-1 0 0,1-1 1,0 1-1,0-1 0,-4-11-84,-1-1 1,1 1-1,1-1 1,0 0-1,1 0 1,-1-21-1,0 2-992,-9-74-7304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5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870 165 5744,'-5'-2'200,"-2"-2"-70,4 3-35,0-1 0,0 0-1,1 0 1,-1 0 0,0-1 0,1 1 0,-1 0 0,1-1-1,0 0 1,-3-3 0,1 2 60,0 1-1,0 0 0,0 0 1,0 0-1,-1 0 1,1 1-1,-1 0 1,0 0-1,0 0 0,0 1 1,-7-2-1,5 1-51,-26-5 539,-65-3 0,72 8-479,-22 1 254,0 2 0,-94 14 0,117-11-362,-62 12 356,80-14-374,0 0-1,0 0 1,0 1-1,1 0 1,-1 0 0,1 1-1,0-1 1,-7 6 0,6-4-10,-2 2 6,0 0-1,1 0 0,0 1 1,1 0-1,0 0 1,0 0-1,1 1 0,-6 10 1,4-7-7,-38 60 234,35-51-232,5-12 1,1 1-1,0 1 1,1-1 0,1 0 0,-4 14 0,4-11-14,1-7-2,0 0 0,1 0 0,0 0 0,0 0 0,1 1 0,0-1 0,0 0 0,0 0 0,2 11 0,0-9-5,-1-4-2,0 0 0,0 0 0,1-1 0,-1 1 0,1 0-1,0 0 1,0-1 0,1 1 0,-1-1 0,1 0 0,-1 0 0,1 0 0,5 4-1,-3-2 3,10 8 15,0 0 1,1-1 0,0 0-1,1-1 1,0-1-1,1-1 1,0 0 0,23 7-1,-40-16-22,79 27 142,-60-21-126,-13-4 1,-1 0 1,1-1-1,0 0 0,-1 0 1,1 0-1,0-1 0,12 0 1,-11-1-6,-4 1-2,0-1 0,0 0 1,0 0-1,0-1 0,0 1 0,-1-1 0,1 0 1,0 0-1,-1 0 0,1 0 0,-1 0 1,4-4-1,-2 1 2,0 2-1,-1 0 1,0-1 0,0 1 0,-1-1-1,1 0 1,-1-1 0,0 1 0,0 0 0,0-1-1,2-6 1,-2 5-1,1-2 6,-1 0 1,0 1-1,0-1 1,-1-1 0,0 1-1,2-14 1,-2 9-5,6-36 152,3-88 0,-10 111-157,4-97 294,-7 90-222,-1 6 421,1-31 0,2 58-492,0 0-1,0-1 1,0 1 0,0-1-1,0 1 1,-1 0 0,1-1-1,0 1 1,0 0 0,0-1-1,0 1 1,-1 0 0,1 0-1,0-1 1,0 1 0,0 0-1,-1-1 1,1 1 0,0 0 0,-1 0-1,1-1 1,0 1 0,0 0-1,-1 0 1,1 0 0,0 0-1,-1 0 1,1-1 0,-1 1-1,-23-2 465,14 2-382,5 0-40,-3 0-12,5 0-24,2 0-16,1 0 0,-1 0 1,1 0-1,-1 0 0,1 0 1,-1 0-1,1 0 0,-1 0 1,1-1-1,-1 1 0,1 0 1,0 0-1,-1 0 0,1 0 0,-1-1 1,1 1-1,-1 0 0,1-1 1,0 1-1,-1 0 0,1 0 1,0-1-1,-1 1 0,1-1 1,0 1-1,-1 0 0,1-1 1,0 1-1,0-1 0,0 1 0,-1-1 1,1 1-1,0-1 0,0 1 1,0 0-1,0-1 0,0 1 1,0-1-1,0 1 0,0-1 1,0 1-1,0-1 0,0 0 0,0 0 1,5-27-2084,3-3-8337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5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27 8696,'0'0'-31,"1"0"11,0 1 0,0-1 0,0 1 0,0-1 0,-1 1-1,1 0 1,0-1 0,0 1 0,-1 0 0,1 0 0,0-1 0,-1 1 0,2 2 0,-1 4 156,1 0 1,0 0-1,0 0 1,1 0 0,0-1-1,0 1 1,1-1-1,0 1 1,0-1-1,0 0 1,1-1-1,0 1 1,0-1 0,0 0-1,1 0 1,0-1-1,-1 1 1,9 3-1,42 12 1035,-49-18-1036,1 0 1,-1 0-1,0 1 0,0-1 1,-1 2-1,1-1 0,0 1 1,-1 0-1,0 0 0,0 1 1,9 8-1,-14-11-77,0 1 0,1 0 0,-1-1 0,0 1 0,0 0 0,0 0 0,-1 0 0,1 0 0,-1 0 0,1-1 0,-1 1 0,0 5 0,-3 34 165,2-35-221,0 2 40,0 0 1,0-1 0,-1 1 0,0 0-1,-1-1 1,0 0 0,0 1 0,-9 14 0,1-1 92,-58 96 201,39-68-264,18-34-50,0 1 1,-1-2 0,0 1 0,-17 13 0,-23 11 7,29-23-17,-1-2 0,0 0 1,-28 11-1,-19-3 6,54-17-11,9-3-5,0 0 0,-1 0 1,1-1-1,-1 0 0,0-1 0,0 0 0,1 0 1,-12-1-1,10 0-1,-24-6 7,4-2-3,2-5-4,25 10-4,0 0 1,0-1-1,0 1 1,0-1 0,1 0-1,0 0 1,-1 0-1,2-1 1,-1 1 0,0-1-1,1 1 1,-3-9 0,1 2-7,1-1 1,1 1-1,-3-19 1,4 21-5,1 1 1,1-1 0,-1 0 0,1 1 0,0-1 0,1 1-1,4-14 1,-2 10-2,22-77-137,-17 61 129,-3 10-17,0 1 0,1-1 0,1 2 0,19-30 0,-15 27 16,2-2-84,-11 17 90,11-14-24,1 0 0,1 1 0,0 1 0,26-20 0,-27 25 14,18-16-14,1 2 1,1 2-1,40-20 1,-58 34 32,-4 2 4,1 0 0,0 1 0,0 0 0,1 1 0,29-6 1,-37 8 1,1 1 1,24 5 2,-24-2 2,1 0 0,0 1 0,0 0 1,-1 0-1,1 1 0,-1 0 0,0 1 0,0 0 0,0 0 1,-1 1-1,1 0 0,-1 0 0,0 0 0,0 1 0,6 8 1,-3-6-1,-6-5 4,-1 1 0,1 0 0,0 0 0,-1 0 0,4 6 0,-3-3 4,0-1 0,-1 2 0,1-1 1,-1 0-1,-1 1 0,0-1 1,0 1-1,0 0 0,-1-1 0,0 1 1,0 0-1,-1 0 0,-1 11 1,1 1-4,0-11 2,0-1 0,0 0-1,-1 0 1,0 0-1,-1 0 1,-2 8 0,0 4 22,1-2-15,-1-1 1,-1 1 0,0-1-1,-1-1 1,-11 22 0,-70 103 133,51-80-113,2 5-5,34-64-32,-1 0 0,0-1-1,0 1 1,0 0 0,0 0-1,0 0 1,-1-1-1,1 1 1,-1-1 0,1 1-1,-1-1 1,1 1 0,-4 1-1,-4 4 3,0 2-2,5-5-1,-1 0 1,1 0-1,-1 0 1,0-1-1,-6 4 1,-22 12 4,-6-2-3,32-16-2,0 1 1,-1-1-1,-12 0 0,-34-5 1,41 2-3,0-2 1,0 1 0,0-2 0,0 0-1,-13-8 1,23 12-1,0-1 0,0 1 0,0-1 0,0 0 0,0 0 0,1 0 0,-1 0 0,1-1 0,0 1 0,0-1 1,-3-3-1,-4-5-1,-1 0 0,5 5-3,0 1 0,1-1 0,-1 1 0,1-1 0,-4-9 0,-67-132-123,68 131 119,4 10-13,0-1-1,1 1 1,-1-1 0,-1-11 0,0-6-57,1-1 1,0 1 0,2 0-1,3-26 1,-1 34 58,-1 10 3,0-1 0,1 1 0,0 0 0,1 0 1,2-7-1,2-5-19,1 0 0,10-18 1,-7 25-18,6 0 30,0 2 1,34-16 0,-44 22 19,1 0-1,-1 1 1,0 0 0,1 1-1,-1-1 1,14 0 0,2 0-1,53-8 2,-53 9 9,0 0 0,0 1 0,0 1 0,0 2 1,0 0-1,-1 1 0,1 1 0,-1 1 0,38 16 1,-12 4 40,-45-24-44,-1 1 1,1-1 0,0 0 0,-1 0 0,1 1 0,-1-1 0,1 1 0,-1-1 0,0 1 0,0-1 0,-1 1 0,1 0 0,0 0 0,-1-1-1,0 1 1,1 0 0,-1 3 0,0-2 3,0 3 0,0-1 1,0 1 0,0-1 0,-1 1 0,0 0-1,0-1 1,-1 0 0,0 1 0,-4 10-1,3-9 1,-1 1-1,1-1-1,-1 0 1,-1-1 0,0 1 0,0-1 0,0 1 0,-1-2 0,0 1 0,0 0 0,-8 5 0,5-4-1,-9 7 27,-24 10-4,-2-1 0,-64 25 0,84-39-26,9-5 2,0 0 0,-28 6 0,-150 24 31,146-37-33,40 1-2,-1 0-1,0-1 1,1 0-1,-1 0 1,1-1 0,0 0-1,0 0 1,0-1 0,0 0-1,1 0 1,-1 0 0,-7-8-1,11 9 0,1 0-1,-1 0 0,1 0 1,0 0-1,0 0 0,1-1 1,-3-6-1,2 4 1,0 0 0,1-1 0,0 1-1,0-1 1,1-9 0,0 0 0,2 0 0,3-18 0,38-119 7,-29 124-1,7-2-4,1 0 1,29-29-1,-27 40 11,122-55 7,-115 64 7,123-24 21,-127 32 6,-4 3-27,0 1 0,33 5 0,-53-5-19,0-1 0,0 1 0,0 0 0,-1 0 0,1 0 0,0 0 0,-1 0 0,1 0 0,-1 1-1,0-1 1,1 1 0,2 2 0,5 4 8,21 16 10,-21-12 40,-6-4-51,0 2 1,0-1 0,-1 0 0,-1 1 0,0-1-1,0 1 1,-1 0 0,0 0 0,0 0 0,-1-1 0,-1 1-1,-2 19 1,0-9-6,2-11-1,0-1 0,-1 1 0,0-1 0,0 0 0,-6 13 0,2-4 7,-2 0 0,0-1 0,0 0 0,-2 0 0,0-1 0,-1 0 0,-14 15 0,-15 0-8,39-29-8,0 0 0,0-1 1,-1 1-1,1 0 0,0-1 0,-1 1 0,1 0 0,0-1 0,-1 0 0,1 1 1,-1-1-1,-1 1 0,-13 0-322,-1 1 0,0-2 0,1 0 0,-1-1 0,-29-5 1,-32-11-9420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5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13808,'0'0'177,"4"4"-85,0 0-71,-3-3-8,0 0-1,1 1 1,-1-1 0,0 0 0,0 1 0,0-1 0,0 1 0,0-1-1,0 1 1,0-1 0,-1 1 0,1 0 0,0-1 0,-1 1 0,1 2 0,2 7 69,1 4-33,0 1 0,-1-1 0,-1 0 0,1 17 1,-1 93 86,-3-100-79,0 0 1,-9 43-1,-4 18 35,-3 88-3,12-48 11,1-15-9,2 167 382,2-82 208,-1-177-588,-2-26-13,-1-9-81,5-34-1997,1-4-8002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4:5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11744,'70'0'-88,"71"0"-302,-87 0 364,200 11 98,-179-7 155,-47-3-84,48 8 0,-52-6 16,0 2 0,-1 0 0,0 2 1,0 0-1,0 2 0,-1 0 0,27 16 0,-46-23-124,0 0-1,0 1 0,0-1 1,0 0-1,-1 1 1,1 0-1,-1 0 1,0 0-1,1 0 0,-1 0 1,0 0-1,-1 1 1,1-1-1,1 5 0,-1-1 7,-1 0-1,0 0 1,0 0 0,-1 1-1,0-1 1,-1 12-1,-7 44 126,-26 123 219,24-118-317,10-64-64,0 0 1,0 1-1,1-1 1,0 0-1,-1 0 1,2 0-1,-1 0 0,0 0 1,1-1-1,0 1 1,-1 0-1,1-1 1,1 1-1,3 5 0,-2-5 1,-1 1-1,0 0 0,1-1 0,0 0 0,0 0 0,0 0 0,1 0 0,-1-1 0,1 1 0,0-1 0,0 0 0,0-1 0,8 4 0,-8-4-2,2 1 1,0-1 0,0 0 0,0 0 0,0-1 0,0 0 0,0 0-1,1 0 1,-1-1 0,13-2 0,-10 2-1,2-1 0,0 0 1,-1-1-1,1 0 0,-1 0 1,0-1-1,12-6 0,-12 6 2,-4 0 3,-1 0 0,0 0 0,1 0 0,-1 0 0,0-1 0,-1 0 0,1-1 0,-1 1 0,8-9 0,-6 7 4,-3 1 7,0 1 0,0-1 0,0 0 1,-1 0-1,1 0 0,-1 0 0,-1-1 0,5-9 0,-4 7 2,0-4 87,-4 1-64,1 1 1,-2-1-1,0 0 1,0 1-1,-1 0 1,-5-15-1,-26-50 126,24 55-96,-2 1 0,0 0 0,-16-18 0,22 29-50,-2-2 28,0 1 0,0 0 0,-1 0 0,0 1 0,-16-11 0,16 13-24,2 1 10,1 1 1,-1 1 0,0-1-1,0 1 1,-1 1-1,1-1 1,0 1 0,-1 1-1,0-1 1,1 1-1,-1 0 1,0 1 0,0 0-1,-14 2 1,18-1-23,0 0 0,0 1 1,1-1-1,-1 1 0,1 0 0,-1 0 0,1 1 1,0-1-1,-1 1 0,1-1 0,0 1 1,1 0-1,-5 5 0,3-4 6,-2 2-15,3-3-3,0-1-1,1 1 1,-1 0 0,1 1 0,-1-1 0,1 0-1,0 1 1,1-1 0,-3 6 0,-3 9 2,1 7-4,3 8-1,6 2 0,4-2 0,5-2 2,15 26 6,-18-33 4,-1 0 0,-1 1 0,-1 0 0,-1 0 0,-1 0 0,0 43 0,7 43 20,0-67-28,-9-38-3,0 0 0,1 0 0,0-1 0,4 8 0,-4-9-1,1 1 1,-1-1-1,1 0 0,0-1 0,5 5 0,-4-4 0,0-1 0,0 0 0,0 0 0,0-1 0,7 3 0,35 6 0,-34-10 0,1-1 0,-1 0 0,1-1 0,-1 0-1,16-4 1,-17 2-1,-1-1 1,0 0-1,0 0 0,-1-1 0,1 0 0,-1-1 0,12-10 1,-9 8-2,5-6-3,2-6 2,-2-2-1,0 0 1,-1-1 0,20-35 0,-30 44 1,-5 11-1,0-1 0,0 1 0,-1-1 0,1 0 0,-1 0 1,0 1-1,0-1 0,0 0 0,-1 0 0,1-4 0,1-10-24,-1-1 0,0 1-1,-2 0 1,0 0 0,-4-22-1,-9-2-5,5 24-72,-5-2 47,-1 2-1,-1-1 1,-1 2 0,0 0-1,-1 1 1,-24-16 0,24 20 35,10 6-4,-1 1 0,1 0 1,-1 1-1,0-1 0,-13-2 0,-35-13-189,-97-19 0,136 36 196,12 1 7,0 1-1,1 1 0,-1-1 1,0 1-1,0 0 1,0 0-1,-6 2 1,2-1 0,0 0 0,0 1 0,0 1 0,1 0 1,-1 0-1,0 1 0,1 0 0,0 0 0,0 1 0,-16 12 1,-14 23 8,4 10 4,27-36 0,-11 28 1,12-19 3,1 0 0,-6 46 0,11-62 3,0 1 1,0-1-1,1 1 0,0-1 1,1 0-1,1 13 1,2 1 0,-3 1-2,0-13 4,-1-1-1,2 0 0,-1 0 0,1 1 0,1-1 0,2 8 1,10 24 44,1-1 0,1-1 1,24 38-1,-7-33-21,-18-29 61,12 4-30,36 16 1,-43-28 23,6-4-45,-1-2 0,31-2 0,-35-3 50,0-4-49,0-2-1,25-15 0,-32 13 43,-9 6-55,3-3-11,-1 0 0,0-1 1,-1 0-1,0 0 1,-1 0-1,0-1 0,7-20 1,19-82 87,-29 92-40,-3-6-26,-2 1 0,0-1 0,-2 1 0,-9-35 0,9 47-32,2 11-4,1 0-1,-1-1 1,1 1 0,-1 0 0,0 0 0,0 0-1,-1 0 1,-4-6 0,-3-2 10,-1 0 1,1 0-1,-2 2 1,0-1-1,0 1 0,-1 1 1,0 0-1,-26-13 1,37 21-12,0 0 0,-1 1-1,1-1 1,0 0 0,-1 1 0,1-1 0,-1 1 0,1 0 0,-1 0 0,1 0-1,-1 0 1,1 0 0,-1 1 0,1-1 0,0 1 0,-1 0 0,1-1-1,-3 3 1,-1-1 2,1 1-1,0 1 1,0-1 0,-8 8-1,7-6-6,3-1 2,-1-1 1,1 1-1,0 0 0,0 0 0,0 0 1,0 1-1,1-1 0,0 1 0,0-1 0,0 1 1,0 0-1,-1 5 0,2-4 0,-2 2 0,2 0-1,-1 0 1,1 1 0,0-1 0,1 0 0,0 1 0,1 11-1,0-8 1,-1-8-1,0 0 0,0-1 1,1 1-1,-1 0 0,1-1 1,0 1-1,0-1 0,2 7 0,1 1 1,10 23 1,-12-31-2,0 1-1,0-1 1,0 0 0,1 0 0,0 0-1,4 4 1,-4-5 0,1 1-1,-1-1 0,1 0 1,-1 0-1,1 0 0,6 2 1,-5-3 0,0 1-1,-1-1 1,1-1 0,0 1 0,0-1-1,8 0 1,-9 0-1,1-1 0,-1 0 1,0 1-1,1-2 0,-1 1 0,0 0 0,0-1 0,0 0 0,6-3 0,-5 1 58,1 0 0,-1 0 0,0-1 0,0 0 0,-1 0 0,1 0 0,-1-1 0,6-9-1,22-52-1785,-27 55 812,34-78-9704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329 105 5384,'-94'-13'113,"61"8"-56,-19-5 891,-96-4-1,146 14 4,90 17-236,-66-11-658,13-1 163,224 14 93,-192-18-65,318 1 113,-298-4-67,370-11 114,-370 9-127,300-14 118,-318 15-118,245-17 100,-260 16-186,249-19 598,-297 22-618,-7-3 41,0 3-204,0 0 0,0 1 0,0-1-1,0 1 1,0-1 0,0 1-1,0-1 1,0 1 0,-1 0-1,1-1 1,0 1 0,0 0 0,0 0-1,-2 0 1,-171-13 192,122 12-96,-260 1 36,243 1-97,-305 17 10,294-11-49,-125 17 4,-37 12-9,12 4-3,25-1 0,42-2 0,142-32-1,-89 29-13,9 0 3,100-34 11,1 0 0,-1 0-1,1 1 1,-1-1 0,1 0-1,-1 0 1,1 0 0,-1 0-1,1 0 1,-1 1 0,1-1-1,-1 0 1,1 0 0,-1 1-1,1-1 1,-1 0 0,1 1-1,0-1 1,-1 0 0,1 1-1,0-1 1,-1 1 0,1-1-1,0 0 1,-1 1 0,1-1-1,0 1 1,0-1 0,0 1-1,-1-1 1,1 1 0,0-1-1,0 1 1,0-1 0,0 1-1,0-1 1,0 1 0,0 0-1,0-1 1,0 1 0,1 0-1,0 0 1,0 1-1,0-1 1,1 0-1,-1 0 1,0 0-1,1 1 1,-1-2 0,1 1-1,0 0 1,-1 0-1,1 0 1,0-1-1,-1 1 1,1-1-1,3 1 1,171 32-3,-123-28-2,107 0 4,69-11 1,54-10 0,43-3 0,31-4 0,15-1 0,11 9 0,1 8 0,-19 9 0,-28 10 1,-42 5 4,-85 2-2,-139-11 5,-38-3-4,236 40 16,-158-21-4,-110-24-15,0 0-1,-1 0 1,1 0-1,-1 1 1,1-1 0,-1 0-1,1 0 1,0 0 0,-1 0-1,1 1 1,-1-1 0,1 0-1,-1 0 1,1 1 0,-1-1-1,1 0 1,-1 1 0,0-1-1,1 1 1,-1-1-1,1 0 1,-1 1 0,-2 4 3,2-5-3,-2 3 1,-4 2-2,-20 0 9,-152 9 0,125-12-2,-102 0-1,-62 1-4,-264 15-4,383-12-4,-408 45-6,407-40-7,-373 49-4,386-49-3,-345 46-46,89 7-64,336-62 96,12 0 0,0 0 33,-3 0 2,-1-1 1,1-1 0,-1 1-1,1 0 1,0-1 0,-1 1 0,1-1-1,0 0 1,-1 0 0,1 0-1,0 0 1,3-1 0,190-3-53,-140 2 18,305-14-5,-272 11 31,423-24-5,-403 23 13,428-28 2,-433 28-2,395-5 2,-410 11-2,105 0 4,-1 0 1,-44 0 0,-40 0 0,-37 2 0,-34 0 1,-55-6 6,12 1-6,-1 1 0,1 0 0,-1 0 0,0 1 0,1 0 0,-11-2 1,-201-25 7,156 22-1,-113-7 4,-71-1-8,-46 0 1,-27 1-3,-5 4-2,13 6 0,17 8 0,60 2-2,146-3-3,-351 32-3,177-9 0,164-13 5,97-14 3,0 0 0,0 0 0,0 0 0,-1 0 0,1 0 0,0 0 0,0 0 0,-1 0-1,1 0 1,0 0 0,0 0 0,-1 0 0,1 0 0,0 0 0,0 0 0,0 0 0,-1 0 0,1 0 0,0 0 0,0 1-1,0-1 1,-1 0 0,1 0 0,0 0 0,0 0 0,0 0 0,0 1 0,-1-1 0,1 0 0,0 0 0,0 0 0,0 1 0,0-1-1,0 0 1,0 0 0,0 0 0,0 1 0,-1-1 0,1 0 0,0 0 0,0 1 0,0-1 0,0 0 0,0 0 0,0 1-1,0-1 1,0 0 0,1 0 0,-1 0 0,0 1 0,0-1 0,7 7-2,-2-3 1,6 3-1,24 0-3,167 11-5,-144-18 4,310-14-4,-277 9 5,168-15 4,79-11 1,10-12 0,-7-10 0,-23-9 0,-30-4 1,-36 6 4,-47 13-3,-48 12-2,-48 11 1,-40 7 4,-66 17-5,-1-1 1,1 1-1,-1-1 0,1 0 0,-1 0 1,0 0-1,0 0 0,1 0 0,-1 0 0,0 0 1,2-3-1,-4 4 0,0 0 0,0-1 0,0 1 0,0 0 0,0 0 0,0-1 1,0 1-1,0 0 0,0-1 0,-1 1 0,1 0 0,0 0 0,0 0 0,0-1 0,0 1 0,-1 0 0,1 0 1,0-1-1,0 1 0,-1 0 0,1 0 0,0 0 0,0 0 0,-1 0 0,1-1 0,0 1 0,0 0 0,-1 0 0,1 0 1,-22-7 1,-45-6 2,26 9 10,-259-4 3,224 10-9,-138 8 4,-80 13-9,-311 36-5,494-47-3,-412 43 1,430-43-9,54-6 6,-370 68-33,376-66 29,-216 44-42,134-30 16,114-21 35,0-1 0,0 0 0,0 0 0,0 0 1,0 0-1,0 1 0,0-1 0,0 0 1,0 1-1,0-1 0,0 1 0,0-1 0,0 1 1,0 0-1,1-1 0,-1 1 0,0 0 1,-1 1-1,3-2 1,-1 1 0,1 0 1,0-1-1,-1 1 0,1-1 1,0 1-1,0-1 0,-1 1 0,1-1 1,0 0-1,0 1 0,0-1 1,-1 0-1,1 1 0,0-1 1,0 0-1,0 0 0,0 0 0,0 0 1,-1 0-1,1 0 0,0 0 1,2 0-1,140 6-10,-98-6 6,100-1 4,74-5 2,308-16 10,-420 18 9,431-7 12,-436 10 8,368 5 18,-389-2-3,286 12 104,-146-4 97,-246-12-216,-22 0-18,22 1 4,-220 0 20,179 1-12,-308-7 12,295 6-11,-334-3 16,331 5-31,-313 13 5,321-10-18,-99 8-1,-12 4-3,34 0 2,37-1-3,-11 7-4,124-22 2,0 0 0,0 0 0,0 0-1,0 0 1,0 0 0,1 0 0,-1 0 0,0 1 0,0-1-1,0 0 1,0 1 0,0-1 0,1 1 0,-1-1-1,0 1 1,0-1 0,0 1 0,1-1 0,-1 1-1,0 0 1,1-1 0,-1 1 0,1 0 0,-1 0-1,1-1 1,-1 1 0,1 0 0,0 0 0,-1 0 0,1 0-1,0 0 1,-1 0 0,1-1 0,0 1 0,0 0-1,0 0 1,0 0 0,0 0 0,0 0 0,0 0-1,0 1 1,1-2 0,-1 1 0,0-1 0,0 0 0,0 1-1,0-1 1,1 0 0,-1 0 0,0 1 0,0-1-1,1 0 1,-1 0 0,0 1 0,1-1 0,-1 0 0,0 0-1,0 0 1,1 1 0,-1-1 0,0 0 0,1 0-1,-1 0 1,0 0 0,1 0 0,-1 0 0,1 0 0,-1 0-1,0 0 1,1 0 0,0 0 0,40 11-2,48 7 0,-84-18 2,39 5-12,248 9 0,-222-13 0,329-2 1,-310-1 5,376-16-4,-375 14 4,320-10-4,-342 13 4,2 1 1,153-3-5,-158 1 9,-16 0 1,-159 5 0,-63 3 0,-59 4 0,-55 2 0,-41 3 0,-5 4 0,29-6 0,81-8-6,212-5 1,1 0 0,-1 0-1,0-1 1,-18-3 0,29 4 5,-26-5-7,0-1 0,0-1 1,-25-11-1,41 12-187,-1 0 0,2 0 0,-1-1 0,1 0 0,0 0 0,0-1 0,1-1 1,-8-9-1,-57-65-8506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1 8432,'0'0'3576,"-4"5"-3436,-1-1-118,3-2-12,0-1 1,1 1-1,-1 0 0,1-1 0,-1 1 1,1 0-1,0 0 0,0 0 1,0 0-1,0 0 0,0 0 0,-1 3 1,-41 92 206,21-52-159,-50 108 125,64-132-172,-19 52 56,10-19 26,-4-2 0,-39 76 1,-20-7 102,46-73-128,27-38-60,-94 155 144,98-160-141,1-1 0,-1 1 0,1-1 0,0 1 0,1 0 0,-1-1 0,1 1 0,0 0 0,0 0 0,0 0 0,1 0 0,0 0 0,1 9 0,0-12-9,0 0 0,0 0 1,0 0-1,1-1 0,-1 1 0,1 0 0,-1 0 0,1-1 0,0 1 0,0-1 0,-1 0 0,1 1 0,0-1 0,0 0 1,0 0-1,1 0 0,3 1 0,-4-2 0,10 4 12,26-4-1,-27-1-12,1-1 0,19-7 0,127-48-9,14-3-2,-135 47 5,54-18 4,13 2 1,-10 1 0,-9 1 0,-65 21 0,2-1 2,1 0 0,1 2 1,41-5-1,87-14 77,-147 22-39,1-1 9,-5 3 6,-2-1-49,0 0-1,-1 0 1,1 0 0,0 0 0,0 0 0,0 0 0,0-1 0,0 1 0,0 0 0,-1-2 0,0 1 1,1 1 0,0 0 0,-1-1 1,1 1-1,-1 0 0,0 0 0,1 0 0,-1 0 0,0 1 0,0-1 1,-2-1-1,-6-2 7,-31-17 46,-35-9 20,39 16-34,-53-27 0,56 19-43,-3-6-19,-55-58 1,85 80 9,-6-14 2,-9-15-18,20 33 42,9-2 44,-6 3-60,-1 0 0,1 1 1,-1-1-1,1 0 0,0 1 0,-1-1 0,1 1 1,0 0-1,-1-1 0,1 1 0,0-1 0,0 1 1,-1 0-1,1 0 0,0-1 0,0 1 0,0 0 1,0 0-1,1 0 0,7-1 70,-7 1-69,0-1 0,1 1-1,-1 0 1,0 0 0,0 0-1,1 0 1,-1 1-1,0-1 1,3 2 0,0 0 135,1 0-1,-1 1 1,0 0 0,0 0 0,0 0 0,8 8 0,-11-8-105,1 1-1,-1-1 1,0 0 0,0 1-1,-1-1 1,1 1 0,-1-1-1,1 1 1,-1 0 0,1 6-1,-1-5 0,3 10 60,-1 0 0,0 1 0,-2-1 0,1 26 0,-1-5 37,5 23 23,-7 178 214,5-173-220,-1 25-32,-3-80-95,-1 14 39,2 0 0,4 31 1,-4-52-53,-14-16-946,11 11-231,-13-13-9437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 8968,'-65'15'170,"63"-14"-163,0 0 0,0-1 0,0 1 0,0 0 0,0 0 1,0 0-1,1 0 0,-1 1 0,0-1 0,1 0 0,-1 1 0,0-1 0,-1 3 0,-6 5 8,-5 2 0,8-6 22,0 0 0,0 1 0,1 0 0,-1 0 0,-8 12 0,-80 114 227,76-101-97,-69 124 69,73-123-56,-3 24-54,-11 68 0,26-86 55,8 20-52,17 72-1,-11-94 47,72 112 70,-65-125-91,77 63 44,-95-85-190,0 0-1,1 1 0,0-1 1,-1 0-1,1 0 0,-1-1 1,1 1-1,0 0 0,3 1 1,15 2-274,-1 0 0,1 0 1,0-2-1,38-1 1,25-3-6815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 8072,'-37'12'1,"-7"-1"35,30-8 102,0 0 0,-25 11 1,37-13 267,1 1-167,1 1-206,-1 0 0,1 0 0,0 0 0,0 0 0,0 1 0,0-1 0,0 0 0,1 0 0,0 0 0,-1 0 0,1 1 0,0-1 0,1 0 0,-1-1 0,0 1 0,3 4 0,24 36 131,-15-26-27,1 0 0,23 21-1,1 0 73,14 23 73,-45-51-212,-1-1 0,1 1 0,-1 0 0,-1 1 1,6 17-1,-10-27-50,-1 1 0,1 0-1,-1-1 1,0 1 0,1 0 0,-1 0 0,0-1 0,0 1 0,-1 0 0,1 0 0,0-1 0,0 1 0,-1 0 0,1 0 0,-1-1-1,0 1 1,0 1 0,-2 5 28,-12 26 31,4-20 109,-12 5-55,-36 23 1,53-39-90,0 1 1,0-1 0,0 0 0,0 0-1,0-1 1,-11 3 0,-2 0 2,-28 10-5,28-12-7,5-3-277,1 0 0,-1-2-1,0 1 1,1-2 0,-18-5 0,-23-8-7258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 7896,'33'7'2,"57"8"28,90 5 11,-140-19 7,61-5 4,19-10-41,-51-2-18,97-35 0,-158 49-6,-1-1 0,0 0 0,0-1 0,7-4 0,44-29-480,95-80 1,-43 20-4068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11832,'22'13'69,"44"21"0,-47-28 25,0 0-1,33 6 1,1-2 128,136 20 433,-171-29-627,31-2 72,-45 0-89,20 0 15,0-2 1,0-1-1,34-10 1,-12-7-1616,-1-2-6371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1 605 7896,'19'-2'58,"-1"-2"-1,1 0 1,-1 0 0,0-2 0,0 0 0,17-9 0,-23 10-38,32-13 63,-9 4 7,45-25 0,-62 30-24,16-9 57,52-37 0,64-39 190,-99 58-1372,-1-2-4307</inkml:trace>
  <inkml:trace contextRef="#ctx0" brushRef="#br0" timeOffset="1">811 1 7712,'-1'4'19,"-1"0"0,1 1 1,1-1-1,-1 1 1,1-1-1,-1 1 0,1-1 1,1 1-1,-1-1 0,1 1 1,-1-1-1,1 0 0,0 1 1,3 6-1,3 16 63,5 38 291,3 64 24,-9-63-15,-3-34-255,1 0 0,15 58 0,-14-70-20,1 5-2,0-1 1,2 1-1,16 32 0,-5-19 226,26 38 1,-44-75-327,0-1 1,-1 0-1,1 1 1,0-1 0,0 0-1,0 0 1,-1 1-1,1-1 1,0 0 0,0 0-1,0 0 1,-1 0-1,1 0 1,0 0 0,0 0-1,0 0 1,0-1-1,-1 1 1,1 0 0,0 0-1,0-1 1,-1 1-1,1 0 1,0-1 0,-1 1-1,1-1 1,1 0-1,-1 1 5,28-22-1287,3-5-5196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0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15152,'86'120'-15,"23"24"-5,-90-115-33,-1 9 33,-3 1 1,12 46 0,-25-80 24,-2-1 0,1 0 0,0 0 0,-1 0 0,0 1 0,0 6 0,0-11-5,-1 32 19,-6 34 1,-18 41 18,24-102-19,0 0 1,0-1-1,-1 1 0,0-1 0,0 1 0,0-1 0,-6 8 1,8-12-20,-74 108 153,-39 12-1682,106-113 1237,-119 121-8968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1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0 4312,'0'0'175,"0"5"-21,0 13 29,0-14-104,0 1 1,-1-1 0,1 0-1,-1 1 1,0-1 0,0 0-1,0 0 1,-1 0-1,0 0 1,1 0 0,-1 0-1,-1 0 1,-3 6 0,-2-1-2,-1 0 1,0-1-1,-16 12 1,0 1 157,2-3-101,-39 35 421,55-46-517,3-3 6,1-1 0,0 1 0,0 1-1,0-1 1,-4 8 0,4-7-21,-18 32 338,-28 61 0,42-80-326,3-6 21,0 0-1,0 0 0,-2 15 0,-31 180 511,34-188-542,1-13 10,1 0 0,1 0-1,-1 0 1,1 0-1,1 13 1,3 14 108,1 0 1,2 0-1,11 31 0,-12-46-116,13 30 156,17 26 19,-35-72-183,1 1-1,-1-1 0,0 0 1,1 1-1,-1-1 0,1 0 1,0 0-1,0 0 0,0 0 1,0 0-1,0-1 0,3 3 1,5 3 16,-2 1-12,-5-5-9,-1-1-1,0 0 1,1 0-1,0 0 1,-1 0 0,1 0-1,0-1 1,0 1 0,0-1-1,5 2 1,13 3 44,1 0 0,31 4 1,-30-10 61,9-5-31,53-17 0,-62 11 85,-7 2-88,3-1-12,1-2 0,-2 0 0,1-1 1,26-25-1,-20 15 63,-1 0 0,-1-2 0,-1 0 1,-1-2-1,-2 0 0,19-34 0,-27 38 66,-1 0-1,11-39 1,-20 57-175,-1-1 1,0 1-1,0 0 1,0-1-1,-1 1 0,0 0 1,0 0-1,0 0 1,-3-7-1,2 3-1,-4-11 63,0 0 0,-2 1 1,0-1-1,-1 1 0,-17-27 0,16 29-73,1 4 42,0 0 0,0 0 0,-1 1-1,-1 1 1,0 0 0,-1 0 0,0 1 0,-18-11 0,-60-35 423,40 26-174,48 29-297,0 0 1,0 0-1,0 0 0,0 1 0,0-1 0,0 0 0,0 1 1,0-1-1,0 1 0,-1 0 0,1 0 0,0 0 1,0 0-1,0 0 0,-4 1 0,-6 0 68,-15 1-2,0 2 1,-46 13 0,67-15-70,1 1 1,-1-1 0,1 1-1,-1 0 1,1 1-1,0-1 1,1 1-1,-1 0 1,0 0 0,1 1-1,-5 6 1,4-5-1,-2 2 3,0 1 1,1 0 0,0 1 0,0-1 0,1 1 0,0 0 0,-6 21 0,7-19-5,-20 49 58,12-33-40,-15 59 0,23-73-11,0 1-5,0 0 0,1 0 1,0 0-1,2 1 0,0-1 0,1 25 0,28 148 90,-24-166-95,12 32 23,-8-32-10,19 34 0,-18-45 3,9 0-11,1 0 0,25 10 0,-22-15 4,17-1-4,59 0 0,-69-9-3,42-15 1,-54 14-6,-1-2 0,28-15 0,-32 15 0,-1 0 0,-1-1 0,1 0 0,10-11 0,-11 7-1,0 0 1,0 0-1,9-17 0,2-10 0,25-63-1,-37 75-4,20-122 2,-27 117-4,-5-134-3,0 134-4,-33-106-6,24 115 0,-5 0 12,-2 0-1,-25-23 0,24 33-5,-102-33-4,95 41 6,-30-1 6,-1 4 0,-62 4 0,55 10 6,13 5 0,10 3 0,10-1 0,9 1 0,9 6 0,4 13 2,8-13 2,2 51 0,0-71-3,2 26 9,2 0-1,7 32 1,-6-37-7,-4-17 2,1-1-1,0 1 1,0-1 0,6 15-1,-1-7 0,9 25 0,-15-42-4,-1 1 0,0 0 1,0-1-1,0 1 0,1-1 1,-1 1-1,0-1 0,0 1 1,1-1-1,-1 1 0,0-1 1,1 1-1,-1-1 0,1 0 1,-1 1-1,1-1 0,-1 0 1,1 1-1,-1-1 0,1 0 1,-1 1-1,1-1 0,-1 0 1,1 0-1,10 4-249,0-1 0,0-1 0,1 0 1,-1 0-1,0-1 0,1 0 0,17-2 0,45-2-9777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1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6104,'0'0'160,"-1"0"-129,1 0 0,0 0 0,-1-1 0,1 1-1,0 0 1,-1 0 0,1 0 0,0 0 0,-1 0 0,1 0 0,0 0 0,-1 0 0,1 0 0,0 0 0,-1 0 0,1 1 0,0-1 0,-1 0 0,1 0-1,0 0 1,0 0 0,-1 0 0,1 1 0,0-1 0,-1 0 0,1 0 0,0 0 0,0 1 0,-1-1 0,-6 47 465,4-26-412,-9 36 0,-27 83 38,-30 85 244,20-73-186,5 18 123,36-133-272,-17 80 236,3-22-104,20-90-141,-4 21 166,1 1-1,1 0 1,-1 37 0,5-62-40,0-3-169,0-1 0,0 1 0,0 0 0,0-1 0,-1 1 0,1 0 1,0-1-1,-1 1 0,1 0 0,-1 0 0,1-1 0,-2 0 0,0-4-772,-6-20-5287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1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10760,'10'9'-5,"0"-1"1,-1 1-1,0 1 1,9 11 0,-14-15 4,7 7 6,-2 1 0,0 0 0,0 1 0,-1 0-1,6 17 1,-8-18 7,12 28 99,14 45-1,-14-34 120,52 183 566,-63-203-760,12 44 233,31 85 20,-38-131-116,-3-10-88,2 6 5,1 0 1,29 43 0,-22-40 87,2-1 0,1-1 0,36 35 0,-56-61-151,8-26-1653,-1 0-6695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1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11568,'65'-10'17,"-17"4"2,16 1-15,175-26 665,-207 26-569,194-31 1139,-78 11-454,4-9 504,-150 33-1195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450 148 9240,'0'0'225,"-5"-2"-33,-8-2-73,4 0 94,0 2 1,-1-1-1,1 1 1,-1 0-1,-16-1 1,-10 5-4,-1 1 0,-70 15 1,87-10-131,-73 52 24,77-44-64,4 4-23,1 1 0,-12 29 1,22-49-17,1 1 1,-1-1 0,1 0-1,0 1 1,-1-1 0,1 1-1,0-1 1,0 1 0,0-1-1,0 1 1,0 2 0,4 18 4,0 0 0,2 0 1,8 23-1,-1-23 1,28 32-1,-24-35-4,27 22-1,-24-24 4,1-1 1,0-1-1,1 0 0,0-2 1,28 13-1,162 65 188,-205-88-151,0 1 0,0 0 1,0 1-1,9 7 0,-14-10-35,-1-1-2,0 0 0,0 0 0,-1 0 0,1 0 0,0 0 0,-1 0 0,1 0 0,-1 0 0,1 0 0,-1 0 0,1 1 0,-1-1 0,0 0 0,1 0 0,-1 0 0,0 1 0,0-1 0,0 0 0,0 1 0,0-1 0,0 0 0,-1 2 0,1 0 6,-7 25 11,0-18 18,1-5-35,1-1 1,-1 0-1,-1-1 1,1 0-1,0 0 1,-1 0-1,0 0 0,1-1 1,-1 0-1,0-1 1,0 0-1,0 0 1,-1 0-1,1-1 1,0 0-1,0 0 1,-9-2-1,3 1-1,9 1-3,0 0 0,1 0-1,-1-1 1,1 0 0,-1 0 0,1 0 0,-1 0 0,1 0 0,0-1 0,-6-2 0,0-1 1,0-1 0,0 0 0,0 0 1,1-1-1,0 0 0,0 0 0,1 0 1,0-1-1,-9-14 0,10 13-1,4 7 0,1-1 0,-1 0 0,1 0 0,0 0 0,0 0-1,0-1 1,0 1 0,0 0 0,0-4 0,-1-3 2,0 0 0,1 0 0,0 0 1,1-1-1,0 1 0,1 0 0,0 0 1,4-20-1,-1 20 1,-3 5 0,1 1 0,0 0 1,0 0-1,0 0 0,1 0 1,-1 0-1,1 0 0,5-5 1,58-70 48,-50 64 15,13-4-13,36-17-1,-44 30 60,13 4-31,50 2 0,-60 6 71,10 8-46,46 29 0,-61-28 53,-6-1-86,0 1 1,-1 1-1,0 0 1,-1 0-1,-1 1 0,9 24 1,-13-26-52,-3-8-1,-1 0-1,0 1 1,0 0 0,-1 0-1,1 8 1,0 8 67,-1 1 1,0 0-1,-6 41 0,5-65-85,0 0-1,0 0 1,0 0-1,0 0 1,0 0 0,-1 0-1,1 0 1,0 0-1,-1 0 1,1-1-1,-1 1 1,1 0 0,-1 0-1,1 0 1,-1 0-1,1-1 1,-1 1-1,0 0 1,0-1-1,1 1 1,-1 0 0,0-1-1,0 1 1,0-1-1,1 1 1,-1-1-1,-1 1 1,0-1-1,0 0 1,1 0-1,-1-1 0,1 1 1,-1 0-1,1-1 0,-1 1 1,1 0-1,-1-1 0,1 0 1,0 1-1,-1-1 0,1 0 1,-2-1-1,-4-3 2,1-1-1,0 1 1,-9-11-1,15 15-5,-7-7 2,0-1-1,1 0 1,0-1 0,1 1 0,0-1-1,-4-12 1,3 7-9,0 3-10,2 0 0,-1 0 0,1-1 0,1 1 0,-3-26 0,4 26-3,0-7-79,1 0 0,1 0 0,0 0 0,1 0 0,2 0 0,0 0 0,9-32 0,-8 34 60,-3 11-14,1 0 1,-1 0-1,1 1 0,1-1 1,5-10-1,27-43-275,-27 51 216,45-12-21,-40 20 113,25 12 0,-27-7 18,0 1 1,19 14 0,22 23 1,-6 5 1,-21-18 11,-1 2 0,-1 0 0,25 47 0,-20-30 17,-23-37-27,-1 0-1,-5 1 6,-1-9 2,-5 0 6,6-3 17,2 1-15,0-1-15,-1-1-1,1 1 1,0 0-1,0-1 1,-1 1-1,1 0 1,0-1 0,0 1-1,0-1 1,0 1-1,0-1 1,0 0 0,0 1-1,0-1 1,0 0-1,0 0 1,0 0-1,0 0 1,0 0 0,2 0-1,26-4 16,-17 2-15,5 0 0,-8 1 0,-1 0-1,1-1 1,0 0 0,9-3 0,-9 2-7,18-5 14,41-17 0,-56 19-38,-2 1 1,1-1-1,0-1 0,-1 0 1,-1 0-1,1-1 0,16-18 1,37-61-607,-61 86 543,3-1-15,-5 2 105,0 0 0,0 0 0,0 0 1,1 0-1,-1-1 0,0 1 0,0 0 1,0 0-1,1 0 0,-1 0 0,0 0 1,0 0-1,1 0 0,-1 0 1,0 0-1,0 0 0,1 0 0,-1 0 1,0 0-1,0 0 0,1 0 0,-1 0 1,0 0-1,0 0 0,1 0 0,-1 0 1,0 0-1,0 0 0,1 0 0,-1 0 1,0 1-1,0-1 0,0 0 0,1 0 1,-1 0-1,0 0 0,0 1 1,0-1-1,0 0 0,1 0 0,17 37-27,-3-7 28,4-1 1,4-3 0,6-4 0,8-4 0,12-5 0,11-7 0,-43-7-1,1 0 0,-1-2 1,32-7-1,-46 9 0,-1 1-1,1-1 1,0 0-1,0 0 1,-1 0 0,1 0-1,0-1 1,-1 1-1,1-1 1,-1 0 0,0 0-1,4-3 1,2-2-1,2 0 0,-8 6 1,1 0-1,-1-1 0,0 0 1,0 1-1,0-1 1,0 0-1,0 0 0,-1 0 1,1 0-1,0 0 1,-1-1-1,0 1 1,2-3-1,4-11-6,0 0-1,5-20 1,-11 21-32,-4-2 19,-1-1 1,-11-30-1,5 32-45,0 5 47,0 0 0,-1 1 0,0 0 0,-13-9 0,6 13-53,0 4 49,0 1 0,0 1 0,-33 4 0,29 3-29,-9 8 20,-42 29 0,55-27-1,11-9 23,-3 4 4,1 1 1,0 0 0,0 0-1,1 1 1,1 0-1,-10 25 1,-2 17-2,15-40 7,1-1-1,-2 19 1,4-15 0,2 0 0,0-1 0,1 1 1,5 26-1,-4-34 2,0 0 0,1 0-1,0-1 1,0 0 0,1 1 0,1-1-1,0-1 1,8 12 0,-7-12 1,7 5 18,6-1-8,1-2 1,42 17-1,-61-27-8,1 0 1,-1 0-1,1-1 0,0 1 1,-1-1-1,1 1 0,0-1 1,2 0-1,2 0 6,7 1 0,1-1 0,-1 0 0,0-1 0,1-1-1,-1-1 1,0 1 0,0-2 0,0 0 0,18-9 0,-21 9 2,13-6-2,1-2 1,-2 0-1,0-1 1,30-24 0,10-10-6,15-13-4,-25 20-4,75-64-11,-110 88 6,6-4-6,-2-1 1,0-2 0,28-38 0,-32 38 9,49-71-93,-55 75 37,0 0 0,-2-2 0,13-30 0,-23 50 58,1 0 0,-1 0 0,1 0 0,-1-1 0,0 1 0,1 0 0,-1 0-1,0 0 1,0-1 0,0 1 0,0 0 0,0-1 0,0 1 0,0 0 0,0 0 0,0 0 0,-1-1-1,1 1 1,-1 0 0,1 0 0,0 0 0,-1-1 0,0 1 0,1 0 0,-1 0 0,0 0-1,0 0 1,1 0 0,-1 0 0,0 1 0,0-1 0,0 0 0,0 0 0,0 1 0,0-1-1,0 0 1,-1 1 0,1-1 0,0 1 0,0 0 0,0-1 0,-1 1 0,1 0 0,0 0 0,0-1-1,-1 1 1,1 0 0,0 0 0,0 0 0,-1 1 0,1-1 0,-1 0 0,-2 1 1,1 0 0,-1 0 0,1 0 0,-1 0 0,1 1 0,-5 2 0,2 0 0,0 0 0,0 0 0,1 1 0,-8 7 0,-25 37 0,-5 17 0,-2 10 0,5-2 0,13-10 0,23-53 0,0 0 0,-2 19 0,5-26 0,1-1 0,0 1 0,0 0 0,0 0 0,0 0 1,0-1-1,1 1 0,1 5 0,1-3 1,0 1 0,1-1 0,0-1 0,-1 1 0,2 0 0,-1-1 0,1 0 0,10 10 0,-14-14-1,5 4 3,0 0 0,0-1 0,1 1 0,0-1 0,-1-1 0,1 1 0,1-1 0,-1 0 0,11 2 0,-10-2-1,-5-2 0,1 0 0,-1 0 0,1 0 0,-1 0 0,1-1 0,-1 1 0,1-1 0,0 0 0,-1 0 0,1 0 0,3-2 0,8 1 1,1 0 0,-10 1 2,1 0 0,-1-1 0,0 0 0,0 0 0,1 0 0,-1-1 0,7-3 0,15-6 17,46-25 0,-58 22-2,4-10-8,23-40 1,-35 44-6,5-39-1,-10 39-4,0-36-1,-8-18 4,2 57-4,-8-30 0,-10 0-1,-1 15 0,21 30 0,-1 0 0,0 1 0,0-1 0,1 1 0,-1-1 0,-1 1 0,1 0 0,0 0 0,0 0 0,-3-1 0,2 1 0,0 0 0,0 1 0,1 0 0,-1-1 0,0 1 0,0 0 0,1 1 0,-6 0 0,5-1-1,0 1 1,1 0 0,-1 0 0,0 0-1,1 0 1,-1 0 0,1 0 0,0 1-1,-1-1 1,1 1 0,0 0 0,0 0-1,0 0 1,0 0 0,0 0 0,0 0-1,1 0 1,-1 0 0,1 1-1,-1-1 1,1 1 0,0-1 0,0 1-1,0-1 1,1 1 0,-1 0 0,0-1-1,1 1 1,0 0 0,-1 4 0,2 0-1,0 0 0,0 0 0,1 0 1,0 0-1,0 0 0,0-1 0,1 1 0,0-1 1,0 1-1,1-1 0,5 7 0,1-8-4,19 0 4,39 0-1,-40-7-3,19-10 3,60-24 0,-77 21-10,-14 7 8,11-7-2,-1-2 1,0 0 0,29-27 0,-27 20-10,-2-1-1,44-55 1,-53 42 13,-14 31 7,-1 0 0,0 0 0,-1-1 0,1 1 1,-1-1-1,-1 1 0,0-1 0,0 1 0,-1-14 1,0 21-2,0 0 1,1 0 0,-1 0 0,1 0 0,-1 0-1,1 0 1,-1 0 0,0 1 0,1-1 0,-1 0-1,1 0 1,-1 0 0,1 1 0,-1-1 0,1 0-1,-1 1 1,1-1 0,-1 0 0,1 1 0,0-1-1,-1 1 1,1-1 0,0 1 0,-1 0 0,-4 3 7,3-2 0,0 0-1,0 1 0,0-1 0,0 0 1,0 1-1,1-1 0,0 1 0,-1-1 1,-1 5-1,-33 89 125,24-49-43,-11 81 1,18-92-81,-2 8 35,-29 195 17,30-189-50,-34 217 9,30-214-16,-50 216 16,48-224-19,-3 3 8,3 1 0,2 0 0,2 0 1,-2 59-1,9-95-1,0-3-1,1 0 0,0 0 0,1 0 0,0 0 0,3 11 0,4-40 41,0-34-45,-6 7-756,-8-78 1,-1 29-6772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11 383 8968,'-1'-1'5,"0"-1"-1,0 1 1,0 0 0,0-1 0,0 1-1,1 0 1,-1-1 0,0 1 0,1-1-1,-1 0 1,1 1 0,-1-1 0,1 1 0,0-1-1,0 0 1,-1 1 0,1-1 0,1 0-1,-1 1 1,0-1 0,0 0 0,0 1 0,1-1-1,-1 1 1,1-1 0,-1 1 0,1-1-1,0 1 1,0-1 0,-1 1 0,1-1 0,0 1-1,0 0 1,0 0 0,1-1 0,-1 1-1,0 0 1,0 0 0,2-1 0,5-4 36,0 1-1,1-1 1,-1 1 0,1 1 0,13-5 0,-7 2-3,43-13 304,87-20 38,32-9 49,-150 37-302,10-10-691,68-53 0,-30 12-5836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1 9504,'-2'5'23,"0"-1"0,0 1 0,-1-1-1,0 1 1,0-1 0,0 0 0,0 0 0,-8 7 0,3-2 68,0 0 0,-13 19 1,-46 89 197,52-85-122,-74 163 62,69-151-81,-82 177 65,84-177-58,-42 180 57,54-180-104,-1 148 45,10-162-59,15 62 38,-15-80-110,1-1 0,-1 1 0,2-1 0,0 0 0,0-1 0,12 19 0,-8-24 13,1-3-234,1-1 1,-1 0 0,0-1-1,1 0 1,-1 0-1,14-4 1,34-3-6982</inkml:trace>
  <inkml:trace contextRef="#ctx0" brushRef="#br0" timeOffset="1">588 653 9328,'6'80'65,"3"76"22,-8-118-6,-1 158 64,-2-159 69,1-12-100,-2 18 93,-14 74 1,-11 10 343,18-75-257,10-49-179,-2-6 4,-1-2-105,1 1 1,0-1 0,0 1 0,0-1 0,1 0-1,-1 0 1,1 1 0,0-1 0,1 0 0,-1-6 0,3-51-498,0 38-433,3-57-5984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476 342 9416,'0'-2'-3,"0"0"1,0 0-1,0 0 1,-1 0-1,1 0 1,0 0-1,-1 0 1,1 0-1,-1 0 1,-1-3-1,1 4 1,1 1-1,0 0 1,-1-1-1,1 1 1,-1-1-1,1 1 1,0 0-1,-1-1 1,1 1-1,-1 0 1,0-1-1,1 1 1,-1 0 0,1 0-1,-1-1 1,1 1-1,-1 0 1,1 0-1,-1 0 1,0 0-1,1 0 1,-1 0-1,1 0 1,-2 0-1,-4 2-11,1 0 1,-1 0-1,1 0 0,-1 1 0,1 0 0,-9 7 0,-39 26-49,28-15-223,-97 116-190,100-105-184,-67 139-171,75-133 638,-43 187-71,50-175 105,-13 191-38,19-195 138,17 189-9,-9-190 56,15 56 4,-14-75 8,0-2-1,15 30 1,-13-35 1,1-1 0,1 0-1,1 0 1,0-1 0,31 28 0,-22-28 26,8-1-4,53 20 0,-82-36-17,1 1 0,-1-1 0,1 1-1,0-1 1,-1 0 0,1 0 0,0 1-1,-1-1 1,1 0 0,0 0 0,-1-1-1,3 1 1,16-4 25,-1-1 1,1 0-1,36-16 0,-54 20-15,0-1-1,1 1 1,-1 0-1,0-1 1,0 1-1,0-1 1,-1 1-1,1-1 1,2-3-1,21-24-153,-2-1 0,-1-2 0,19-36 0,15-35-3575</inkml:trace>
  <inkml:trace contextRef="#ctx0" brushRef="#br0" timeOffset="1">709 1 11032,'0'0'0,"7"18"0,7 24 8,5 18 0,5 11-8,-7 5-64,-10 2 64,-1-19-840,-1-27 840,-1-2-7128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9240,'0'-4'14,"7"-16"106,-7 20-110,0 0 0,1-1 0,-1 1 0,1 0 0,-1 0 0,1-1-1,-1 1 1,0 0 0,1 0 0,-1 0 0,1 0 0,-1-1 0,1 1-1,-1 0 1,1 0 0,-1 0 0,1 0 0,-1 0 0,1 0 0,-1 0 0,1 0-1,-1 1 1,0-1 0,1 0 0,-1 0 0,1 0 0,-1 0 0,1 1-1,-1-1 1,1 0 0,-1 0 0,0 1 0,1-1 0,-1 0 0,1 1 0,10 8 5,-9-7-6,1 0 0,-1 0 0,0 1 0,0-1 0,0 1 0,0 0 0,-1-1 0,4 7 0,2 5 3,33 53-9,8 12-1155,-29-46-4601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2 733 11384,'-2'0'8,"12"51"974,1 29-267,0 77-12,-9-75-80,-3-52-526,0 0-45,0-17-15,1 1 0,1-1 1,1 15-1,2 0 0,1 0-1,2 0 1,14 41 0,-15-65-57,-3-4 11,4 2-4,0-1 0,1 1 0,-1-2 0,0 1 0,0-1 0,1 0 0,-1-1 0,0 0 0,0 0 0,9-3 0,16-4-56,54-23 0,-64 19 24,79-64-6,-84 59 45,19-30-1,-26 31 6,13-31 1,13-52 47,-9 21 4,-26 75 3,-1 4-50,5 190 189,3-122-190,-3-43-29,0 0 0,2-1 0,19 45 0,-25-69 19,0-1 1,0 0 0,0 0-1,0 1 1,0-1 0,0 0-1,0 0 1,-1 0-1,1 0 1,0 0 0,0 0-1,0 0 1,0 0 0,0-1-1,0 1 1,0 0 0,0-1-1,0 1 1,0 0 0,-1-1-1,1 1 1,0-1 0,1 0-1,-1 0 0,26-15-32,-15 4-74,5-11 59,-2-1 1,16-33 0,-20 27-67,38-165-40,-41 149 80,-4 10 38,5-28-21,-1-95 0,-8-65-19,0 178 36,-3-188-42,3 232 86,3-172-58,-1 159 60,0 18 1,2 16 2,-3 54 15,-1 105 4,0-137 13,-12 284 129,6-228-141,4-58 37,0-7-42,-1 283 157,5-290-156,-2-25-19,0 1 0,0-1 0,0 1 0,0 0 0,0-1 1,0 1-1,0-1 0,0 1 0,1 0 0,-1-1 0,0 1 1,0-1-1,1 1 0,-1-1 0,0 1 0,1-1 1,-1 1-1,1-1 0,-1 1 0,0-1 0,1 0 0,0 1 1,0-1-1,0-1 0,-1 0 0,1 1 0,-1-1 0,1 0 0,-1 0 0,1 1 0,-1-1 0,1 0 0,-1 0 0,0 0 0,1 0 0,-1 0 0,0 1 0,0-1 0,0 0 0,0 0 0,0-1 0,5-42-1664,0-5-6656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0 981 9144,'0'0'8,"1"-2"-2,-1 1-5,0 1-1,0 0 0,0-1 0,1 1 0,-1-1 0,0 1 0,0 0 1,0-1-1,1 1 0,-1-1 0,0 1 0,1 0 0,-1-1 1,0 1-1,1 0 0,-1 0 0,0-1 0,1 1 0,-1 0 0,0 0 1,1-1-1,-1 1 0,1 0 0,-1 0 0,0 0 0,1 0 1,-1 0-1,1 0 0,-1 0 0,1 0 0,-1 0 0,1 0 1,-1 0-1,0 0 0,1 0 0,-1 0 0,1 0 0,-1 0 0,1 0 1,-1 0-1,0 1 0,1-1 0,-1 0 0,1 1 0,1-1 1,21 4 94,1-2-1,0-1 1,36-2-1,-46 0-65,81-1 391,63-5-117,6-15-54,-161 22-231,0-1 1,1 0-1,-1 0 0,0 0 0,0 0 1,5-3-1,139-80-1134,-65 29-5257</inkml:trace>
  <inkml:trace contextRef="#ctx0" brushRef="#br0" timeOffset="1">810 14 6904,'-28'-13'513,"27"14"-322,1 0-185,-1-1 0,1 0 0,-1 1 0,1-1 0,0 1 0,-1-1 0,1 1 1,0 0-1,0-1 0,-1 1 0,1-1 0,0 1 0,0-1 0,0 1 0,0 0 0,0-1 0,0 1 0,0 0 0,0-1 0,0 1 0,0-1 1,0 1-1,0 0 0,1 0 0,28 104 194,82 227-80,-99-295-80,29 156 29,-37-157 39,-2-14-51,1 7-1,-2 0 0,-1-1-1,-1 1 1,-8 43 0,-28 114 191,27-148-46,3-12-90,-1 7 5,-2-1 0,-1 0 0,-22 42 0,12-34 206,-2-1 0,-39 49 0,62-87-312,0-1-1,-1 1 1,1-1-1,-1 1 0,1-1 1,-1 1-1,1-1 0,-1 0 1,1 1-1,-1-1 1,1 0-1,-1 1 0,1-1 1,-1 0-1,1 0 1,-1 0-1,0 1 0,1-1 1,-1 0-1,0 0 1,1 0-1,-1 0 0,1 0 1,-1 0-1,0 0 1,1 0-1,-1 0 0,1 0 1,-1-1-1,0 1 1,1 0-1,-1 0 0,0-1 1,0 0-3,0 0 0,0 0 1,0 1-1,1-1 0,-1 0 0,0 0 1,1 0-1,-1-1 0,1 1 1,-1 0-1,1 0 0,-1 0 1,1 0-1,0 0 0,-1-1 0,1 1 1,0 0-1,0 0 0,0-3 1,3-35-586,7-43 1,-10 81 537,13-85-6573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1 13272,'5'5'24,"8"12"-16,-1 1 0,-1-1 0,14 29 0,-20-35 1,14 24 79,78 170 109,-79-160 238,58 195 149,-62-189-296,48 213 116,-51-208-137,27 243 95,-33-239-147,-1-11-102,12 237 222,-14-4-123,-4-224-106,-25 214 37,16-221-68,-65 202 30,74-246-96,-1-1 0,0 1 0,1-1 1,-2 0-1,-6 11 0,-11 16 20,-38 47 0,28-47-19,-42 35-1,64-61-1,0 1 1,0-1-1,-12 7 0,-265 143 31,274-151-40,0-1-1,-1 0 1,-14 4 0,27-9 1,-165 44-2,-27-16-1823,183-27 1547,-192 23-10242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2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1032 1 10136,'-6'0'31,"1"0"1,0 0-1,-1 1 1,1 0-1,0 0 0,0 0 1,0 0-1,0 1 1,-6 2-1,-34 23 280,-54 22 25,70-36-148,0 1-1,1 1 1,-46 34 0,-39 36 62,90-65 5,-101 123 105,97-108-112,-116 145 85,116-142-179,-92 193 59,101-180-65,-46 216 81,61-255-151,1 0 1,0 20-1,-2 117 161,14 12-142,-9-145-14,1-2-1,6 26 1,-8-40-83,48 180 252,17 0-160,-65-180-92,7 17 69,0 0 0,11 18 0,74 125 137,5-16-151,-92-137-46,-1-1 1,1 1-1,0-1 1,1-1-1,-1 1 1,9 5 0,15 15 23,62 39 0,-54-46-661,0-1 0,50 16 0,76 26-8858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4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5472,'0'0'608,"4"9"-302,3 8-53,1-1-1,18 27 1,7-3 52,1 12-33,48 93 0,-62-105-149,-1 0-1,20 65 1,27 112 345,-60-192-446,-3-10 25,0 1 1,2 23-1,5 189 293,-10-153-241,-3-54-60,1-7 3,0 0 0,1 0-1,1 24 1,1-36-7,3 6 28,-6-12 3,-7-20-32,-3-38-21,2 2-1,-4-16-8,2 2 1,4 11-3,4 11-2,1 13 0,2 26 3,1 0 0,0 1 0,1-1 1,1 0-1,0 1 0,1-1 1,0 1-1,7-18 0,-8 27 2,0 0 0,0 1 0,0-1 0,1 1 0,-1-1 0,1 1 1,-1 0-1,1 0 0,0 0 0,0 1 0,0-1 0,0 1 0,5-3 0,-4 3 7,2-2 8,-1 1 1,1 0-1,0 0 0,-1 1 1,1 0-1,0 0 1,0 0-1,7 1 0,-1-1 6,-10 0-9,1 1 1,0 0-1,-1-1 1,1 1-1,0 0 0,-1 0 1,1 1-1,0-1 1,-1 0-1,1 1 0,-1 0 1,4 0-1,5 3 17,1-2-11,-7-2 3,-1 1-1,0 0 1,1 0 0,-1 1-1,0-1 1,5 3 0,3 2 39,0-1 0,0 2 0,-1-1 0,0 2 0,-1-1 0,0 1 0,0 1 0,16 17 0,-24-22-41,0 0 0,0 0-1,0 0 1,0 1 0,-1-1 0,1 0 0,-1 1 0,0-1-1,-1 1 1,1-1 0,-1 6 0,1-2 3,1 9 59,-2 0 1,0 1-1,0-1 0,-2 0 0,0 1 0,-6 19 0,5-23-67,-2 17 191,-6 17 77,11-46-199,-2 0-48,1 1 0,-1 0 0,0-1 0,0 1 0,0-1 0,0 1 0,-5 3 0,6-6-34,0 1 0,0-1-1,0 0 1,-1 1 0,1 0 0,0-1 0,0 1-1,0 0 1,0 0 0,0-1 0,0 1 0,0 0-1,-1 2 1,-13 8-39,-35 27-99,22-16 51,26-21 22,-1 0 4,-33 14-131,35-15 107,-1 2-162,-4 3 85,5-5 137,1 1 1,-1-1-1,0 0 1,1 1-1,-1-1 1,0 0 0,0 0-1,1 1 1,-1-1-1,0 0 1,0 0-1,0 0 1,1 0 0,-1 0-1,0 0 1,-1 0-1,-12 0-191,-10 7-378,-37 6 1,58-12 395,3-1 149,-1 1 1,0-1-1,1 0 1,-1 1-1,0-1 1,0 0-1,1 0 1,-1 1-1,0-1 1,0 0-1,0 0 0,1 0 1,-1 0-1,0 0 1,0 0-1,0 0 1,1 0-1,-1 0 1,0 0-1,0-1 0,1 1 1,-2-1-1,21-22 85,1 1 0,28-24-1,-26 26 140,0-1-1,29-38 1,33-46 423,-75 93-474,0 0-1,-1-1 1,0 0-1,11-28 1,-17 35-96,0 1 1,0-1 0,-1 0 0,0 1 0,0-1 0,-1 0 0,1 1-1,-1-1 1,-1 0 0,1 0 0,-1 0 0,0 1 0,0-1 0,0 1-1,-4-8 1,1 3-7,-1 1 0,0 0 0,-1 0 0,0 0 0,-1 1 0,1 0 0,-2 0 0,1 0 0,-1 1 0,0 0 0,0 1 0,-1 0 0,-17-9 0,21 12-16,-1 1 0,0 0-1,1 0 1,-1 0-1,0 1 1,0 0 0,0 0-1,0 0 1,-7 1 0,4-1-2,-2 1 10,0-1 1,-1 2 0,1 0-1,-1 0 1,1 1-1,0 0 1,0 1-1,0 0 1,-19 9-1,17-8-13,-21 12 36,21-10-29,-38 25 25,46-27-35,0 0-1,1 0 1,-1 0-1,1 0 1,0 1-1,0-1 0,0 1 1,1 0-1,-4 7 1,4-4-1,-1-1 1,2 1 0,-1 0 0,1 0-1,0 0 1,1 0 0,0 1-1,0-1 1,1 13 0,0-10-1,0-7-1,1 0 1,-1-1 0,1 1 0,-1 0 0,1-1 0,0 1-1,1-1 1,1 4 0,4 9 19,0 0 0,2-1 0,0 0 0,16 21 1,29 28 99,-52-62-67,7 4 24,-9-6-77,0 0 0,0 1-1,1-1 1,-1 0 0,0 0 0,0 1 0,1-1 0,-1 0-1,0 0 1,1 1 0,-1-1 0,0 0 0,1 0 0,-1 1-1,0-1 1,1 0 0,-1 0 0,0 0 0,1 0 0,-1 0-1,0 0 1,1 0 0,-1 0 0,1 0 0,-1 0 0,0 0-1,1 0 1,-1 0 0,0 0 0,1 0 0,-1 0 0,1 0 0,-1 0-1,0 0 1,1-1 0,-1 1 0,0 0 0,1 0 0,-1 0-1,0-1 1,0 1 0,1 0 0,-1 0 0,0-1 0,0 1-1,1-1 1,3-2 12,-1-1 0,0 0 0,0-1-1,0 1 1,-1 0 0,1-1 0,-1 0 0,0 1-1,0-1 1,1-6 0,10-49 54,-11 49-62,1-9 77,-1 0 1,0 0-1,-3-25 1,1 18 252,0 15-231,1-1-1,1 1 1,0-1-1,0 1 0,8-22 1,-6 25-28,-2 5-3,1-4-4,-2 6-3,2-3-20,-3 5-38,-1 0 0,1 0-1,0-1 1,0 1 0,0 0-1,0-1 1,-1 1 0,1 0-1,0 0 1,0 0 0,-1-1-1,1 1 1,0 0 0,0 0-1,-1 0 1,1 0 0,0-1-1,0 1 1,-1 0 0,1 0-1,0 0 1,-1 0 0,1 0-1,0 0 1,-1 0 0,1 0-1,0 0 1,0 0 0,-1 0-1,1 0 1,0 0 0,-1 0-1,1 0 1,0 0 0,-1 0-1,1 0 1,0 0 0,0 1-1,-1-1 1,1 0 0,-4 2 20,0 5 0,3-5-3,0 0-104,0 0 1,-1 0-1,1 0 1,-1 0-1,0-1 1,0 1-1,1-1 1,-5 3-1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 5384,'9'-4'13,"-9"4"-11,0 0 0,0 0 0,0 0 0,0 0-1,0 0 1,0 0 0,0 0 0,0 0 0,0 0 0,0 0-1,0 0 1,0 0 0,0 0 0,0 0 0,-1 0 0,1 0-1,0 0 1,0 0 0,0 0 0,0 0 0,0 0 0,0 0-1,0 0 1,0 0 0,0 0 0,0 0 0,0 0 0,0 0-1,0 0 1,0-1 0,0 1 0,1 0 0,-1 0 0,0 0-1,0 0 1,0 0 0,-8-2 101,6 2-68,0 0 1,0 0 0,0 0-1,0 0 1,0 0 0,1 0-1,-1 1 1,0-1-1,0 1 1,0-1 0,1 1-1,-1 0 1,0 0 0,1-1-1,-1 1 1,0 0-1,1 1 1,-3 1 0,-22 24 251,22-23-311,-1 2 80,0 1 0,0-1 0,0 1 1,1 0-1,0 1 0,0-1 0,0 1 0,-3 12 1,5-14-23,-2 5 42,1 1 0,1 0 1,0 0-1,0 0 1,1 0-1,1 20 0,0-19-29,-1 2 40,2 0 0,0 1 1,0-1-1,2 0 0,7 26 0,-9-35-63,6 10 177,2-2-112,0-1-1,0-1 1,2 1-1,-1-2 1,1 1-1,23 16 1,-24-21-59,-7-4-6,1-1 1,-1 0 0,1 0 0,-1 0 0,1 0-1,0-1 1,7 3 0,-1-2 33,-1 1 1,1-1-1,14 1 0,-23-3-41,0-1-1,1 1 0,-1 0 1,0 0-1,1-1 1,-1 1-1,0-1 0,1 1 1,-1-1-1,0 1 0,0-1 1,0 0-1,0 0 0,1 1 1,-1-1-1,0 0 1,0 0-1,1-2 0,2-1 27,4-1-13,-6 3-9,1 0 0,-1 0-1,0 0 1,0 0 0,0 0-1,0 0 1,0 0 0,0 0-1,2-5 1,4-6 57,-1 0-1,0 0 1,-1-1 0,0 0 0,-1 0-1,6-28 1,-8 28-52,-2 5 17,0 1 0,0 0 1,-1-15-1,0 5 56,-1 1 1,-1-1 0,0 1-1,-1 0 1,-1 0 0,-1 0-1,-7-17 1,1 7 249,10 25 66,4 4-393,0-1 1,-1 1-1,0-1 0,1 1 1,-1 0-1,0 0 0,0 0 1,0 0-1,0 0 0,0 0 1,-1 1-1,1-1 0,0 1 0,1 4 1,3 2-11,35 48 96,35 59-7,-22-28 32,-7-14-62,40 56 120,-86-128-184,0-1 1,1 1 0,-1 0 0,0 0-1,1-1 1,0 1 0,-1-1-1,1 0 1,0 1 0,0-1 0,0 0-1,2 1 1,1-1 28,-1 0 0,1 0 0,0 0 1,-1-1-1,1 1 0,5-2 0,-7-3 60,3-10-58,-1-1 0,3-19 1,-7 29-26,1-1 0,-1 1 0,-1-1 0,1 1 0,-1-1 0,0 0 0,-1-10 0,-1-4 3,-6-60-1675,-1-3-6694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4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1218 5024,'0'0'168,"1"0"-85,-1 0 1,1 0-1,-1 1 0,1-1 1,-1 0-1,1 1 1,-1-1-1,0 1 0,1-1 1,-1 0-1,0 1 1,1-1-1,-1 1 0,0-1 1,0 1-1,1-1 1,-1 1-1,0-1 0,0 2 1,-6 1-42,0-1 0,0 1 0,0 1 0,0-1 0,1 1 0,-10 8 0,8-7-27,1 1 5,-1 0 0,1 0 0,0 0 0,0 1 0,1 0 0,0 0 0,0 0-1,1 1 1,-5 11 0,4-10-4,-1 10 65,-4 92 38,12-88-38,6 6-22,19 49-1,-16-61 17,6 1-17,34 28 0,-36-37 49,5-3-29,38 5 0,-42-13 62,-7-2-112,0-1 0,0 0 0,-1 0 1,1-1-1,-2 0 0,12-11 0,-7-1 120,34-114 63,-40 100-70,4-141 63,-11 136-56,-19-181 64,14 171-64,-63-329 372,43 260-461,16 74 81,-59-189 326,69 231-461,0-1-1,-1 1 1,1 0 0,0-1-1,-1 1 1,1 0-1,-1-1 1,1 1 0,0 0-1,-1 0 1,1-1-1,-1 1 1,1 0 0,0 0-1,-1 0 1,1 0-1,-1 0 1,1 0-1,-1 0 1,1 0 0,-1 0-1,1 0 1,-1 0-1,1 0 1,-1 0 0,1 0-1,-1 0 1,1 0-1,0 0 1,-1 0-1,1 1 1,-1-1 0,1 0-1,-1 0 1,1 1-1,0-1 1,-1 0 0,0 1-1,0 0 11,-21 13 21,21-14-32,0 1 1,1-1 0,-1 1 0,0-1 0,1 1-1,-1 0 1,0-1 0,1 1 0,-1 0 0,1 0-1,-1 0 1,1-1 0,0 1 0,-1 0-1,1 0 1,0 1 0,-11 28 33,1 1 0,-6 41-1,12-36 17,8 162 16,1-156-36,34 194 11,-29-188-18,-4-19-13,8 33 19,29 80 0,13-11 27,-43-111 1,2-3-30,2 1-1,21 16 1,-23-27 36,3-4-37,-1 0 1,31-1 0,-31-6 29,-10 2-44,4-1-3,0-1-1,0-1 1,0 0-1,-1 0 0,0-1 1,0 0-1,0-1 0,8-8 1,63-58 49,-73 64-50,0 0-1,0 0 1,0-1 0,-2 0-1,1-1 1,9-21-1,-8 17-4,0-3 30,0 1 0,-2-1 0,1-1 0,-2 1 0,4-27 0,0 2 167,-8 41-30,-4 1-83,0 1-82,1-1 0,0 1 0,-1 0 0,1 0 0,0 1 0,-1-1 0,1 0 0,0 1 0,-1-1 0,1 1 0,0 0 0,0 0 0,0 0 0,0 0 0,0 0 0,0 0 0,0 0 0,0 1 0,0-1 0,0 1 0,-2 2 0,-6 7 13,1-1 0,0 2 0,-7 12 1,4-4-10,1 1 1,0 0 0,2 0 0,-13 43 0,17-47-12,3-11 0,1 0 1,0 0-1,0-1 0,0 1 0,1 0 0,-1 0 1,2 7-1,1 17 18,1-1 1,1 0-1,13 42 0,-14-57-15,-2-10 0,1 1 0,-1-2 0,1 1 0,-1 0 0,1 0 0,0 0 0,3 3 1,-2-2 0,0 0 1,1-1-1,-1 1 0,1-1 1,0 0-1,8 6 1,-12-10-6,0 0 0,0 0-1,0 0 1,1 0 0,-1 1 0,0-1 0,0 0-1,0 0 1,1 0 0,-1 0 0,0 0 0,0 0-1,0 0 1,1 0 0,-1 0 0,0 0 0,0 0-1,1 0 1,-1 0 0,0 0 0,0 0 0,0 0-1,1 0 1,-1 0 0,0 0 0,0 0 0,0 0-1,1 0 1,-1 0 0,0 0 0,0-1 0,0 1-1,1 0 1,-1 0 0,6-4 4,-1 0 1,1-1-1,-1 1 0,0-1 1,0 0-1,-1 0 0,6-9 1,1-3 14,14-39 0,5-31-15,-2-26 0,-4-27-3,5-133-5,-27 224-10,-1-209-11,-1 205-15,-5-220-42,2 102-26,2 157 97,-4 13-11,-5 16-11,6-9 39,-2 9-19,-18 112 0,21-92 0,4 179 1,3-168 6,28 181 2,-25-184-2,14 62 4,6 13 1,0-21 0,-6-31 0,-4-22 0,-2-17 1,0-12 4,-2-8-3,-11-8-18,-1 0 1,1 0 0,0 0 0,0 0-1,0 0 1,-1 0 0,1 0 0,-1-1-1,1 1 1,-1-1 0,1 1-1,-1-1 1,0 0 0,0 1 0,0-1-1,0 0 1,0 0 0,0 0 0,1-3-1,1-2-1274,17-27-6690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5:4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1458 7176,'-1'6'169,"-1"-2"-2,1 17-98,1 4 1560,-6-34-373,-5-15-1339,8 17 169,-68-139 438,-26-46 751,92 180-1178,4 10 131,-2-10 186,3 12-393,0-1 1,0 1 0,0 0-1,0-1 1,0 1-1,0 0 1,0-1 0,-1 1-1,1 0 1,0-1-1,0 1 1,0 0 0,0-1-1,0 1 1,0 0-1,1-1 1,-1 1-1,0 0 1,0-1 0,0 1-1,0 0 1,0-1-1,0 1 1,1 0 0,-1 0-1,0-1 1,0 1-1,0 0 1,1 0 0,-1-1-1,0 1 1,0 0-1,1-1 1,5 3 10,0 0-1,0 0 1,0 1 0,-1 0-1,1 0 1,-1 0 0,0 0-1,0 1 1,0 0 0,0 0 0,0 0-1,-1 1 1,6 7 0,5 7 6,21 36 0,-33-50-35,9 15 12,-2 1 1,0 0 0,-2 0-1,0 1 1,7 34 0,-10-37-12,5 16 11,17 49 4,6 8-14,0-8 0,-1-8-3,-24-58-4,0 0 0,1-1 0,1-1 0,1 0 0,0 0 0,1-1 0,1 0 0,27 25 0,-37-39 2,-1 1-1,0 0 1,0-1 0,0 0-1,1 0 1,-1 1 0,1-1-1,-1-1 1,1 1-1,-1 0 1,1-1 0,-1 1-1,1-1 1,0 0 0,-1 0-1,1 0 1,0 0-1,-1 0 1,1 0 0,2-2-1,3-3-4,1-5 3,-1-2 1,0 1-1,0-1 0,11-23 1,2-10-7,25-70 0,-40 97 7,-4 13 0,0-1-1,-1 0 1,1 1 0,-1-1 0,0 0 0,0-10 0,0-19-7,-1 1 0,-2 0 0,-7-38 0,6 37-19,3 34 15,-2 5 4,-2 6 2,0 0-1,1 0 1,0 0 0,1 0 0,0 1 0,0-1-1,1 1 1,1 13 0,-1-13-3,1-6 4,0 1 0,0-1 1,0 1-1,1-1 1,0 1-1,0-1 0,0 0 1,3 8-1,-4-13 4,1 1 1,-1-1-1,0 0 0,0 1 0,0-1 0,0 0 0,1 1 0,-1-1 1,0 0-1,0 0 0,1 1 0,-1-1 0,0 0 0,1 0 1,-1 1-1,0-1 0,1 0 0,-1 0 0,0 0 0,1 0 1,-1 0-1,0 1 0,1-1 0,-1 0 0,0 0 0,1 0 0,-1 0 1,0 0-1,1 0 0,-1 0 0,1 0 0,-1 0 0,0 0 1,1 0-1,-1-1 0,0 1 0,1 0 0,-1 0 0,0 0 0,1 0 1,-1-1-1,0 1 0,1 0 0,-1 0 0,1-1 0,8-6-2,-7 4-1,0 1 1,0 0 0,0 0 0,0-1 0,-1 1 0,1-1-1,-1 0 1,1 1 0,-1-1 0,1-4 0,4-9-2,27-61-30,30-68 6,-52 115 10,-6 14 12,1 2 2,-2-1 1,0 0 0,0-1 0,-2 1 0,0 0 0,0-1 0,-2-18 0,-10-57-16,5 76 7,-3 2 8,-1 0 0,-1 1 1,-12-12-1,9 16-7,3 6 10,-1 0 0,1 1 1,-1 0-1,0 0 0,-12 2 0,6 5-4,-3 6 2,1 2 1,-25 21 0,29-16-3,-6 19 1,-20 49 0,32-56 0,-5 63 4,9 31 1,11-4 0,-2-94 0,1-1 0,9 26 0,-8-31 0,2 0 0,11 21 0,-13-32 0,-1 0 0,2 0 0,-1-1 0,9 9 0,-9-12 0,0 0 0,0-1 0,0 0 0,0 0 0,9 5 0,-10-8 0,0 1 0,0-1 0,0 0 0,0 0 0,1-1 1,-1 1-1,8 0 0,-5-2 1,0 1 0,0-1 0,0-1-1,-1 0 1,13-2 0,-5-1 0,-1 0 0,26-12 0,-24 8 1,0-1-1,22-16 1,-23 14-1,0-1 0,-1-1-1,13-15 1,-6-1 1,0-2 0,-2 0 0,28-62 0,-31 53 5,34-164 2,-45 162-1,3-175 8,-10 171-8,-29-171 8,22 179-9,-17-42-1,20 63-5,-2 0 0,-9-18 0,11 25 0,-1 0 1,0 1-1,-11-13 0,-27-17 2,-16-6 4,45 36-7,3 9 0,3 8 0,10-8 0,-1 1 0,1-1 0,-1 1 0,1 0 0,0-1 0,0 1 0,-1 0 0,1-1 0,0 1 0,0 0 0,0 0 0,0-1 0,0 1 0,0 0 0,0 0 0,0-1 0,0 2 0,1 1 0,0-1 0,0 0 0,0 1 0,0-1 0,1 0 0,-1 0 0,0 0 0,3 2 0,27 29 0,69 62-2,-78-71-4,75 127-6,-80-117-8,38 126-10,-50-131 4,1 113-12,-8-113 12,-1-10 12,-1 5 2,-1 0 1,0 0-1,-2-1 0,-14 34 1,7-27-14,-2-2 0,0 0 0,-27 35 0,39-60 6,-2-1 2,4-9 2,0-14 11,1 0 1,4-38-1,2 18-1,2-1 1,15-48-1,-15 61 3,4-8-3,54-181 2,-51 171-2,63-181 2,-62 184-2,51-164 1,-55 168-8,-5 17 7,4-19-1,-2 0-1,5-65 1,-13 5-6,-4 90-1,0 8 10,1 0 1,-1 0 0,1 0 0,-1 1-1,-1-1 1,1 1 0,0 0-1,-1 1 1,1-1 0,-1 1 0,0 0-1,0 0 1,0 0 0,0 1 0,0 0-1,0 0 1,0 0 0,-1 0 0,-6 1-1,-24 5-1,23 1-2,-1 7 2,1 0 1,-19 26 0,23-20-3,1 9 1,-7 54 0,16-56-1,4 7 0,2 0 0,1-1 0,15 39 0,40 109-13,-51-138 6,28 192-9,-39-225 16,0 0 0,-1 0-1,-1 16 1,1-25 6,-13 143-21,-18 15 11,31-158 10,-2 10-4,0 0 0,-1-1 0,0 1-1,-1-1 1,-6 11 0,-86 164-17,-42 11 13,138-195 8,-15 20-7,-1-1 1,-19 19 0,35-38 6,-182 178-15,-49 8-1551,-3-7-6254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3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8072,'0'0'4125,"4"1"-3890,9 2-144,-1 1 1,0 1 0,23 12-1,-1 0 80,-25-14-128,0 1 1,0-1-1,1-1 0,-1 0 1,1 0-1,-1-1 0,1 0 1,0 0-1,0-1 0,-1-1 1,1 0-1,0 0 0,11-3 1,-9 2-21,-8 1-4,-1 1 0,1-1 0,-1 0 1,1 0-1,-1-1 0,0 1 1,1-1-1,-1 1 0,6-5 1,-1 1 56,-2 2-45,0 0 0,0-1 0,-1 0 0,1 0 0,-1 0 0,0-1 0,0 1 0,0-1 0,-1-1 0,0 1 0,7-12 0,47-96 294,29-89 857,-87 201-1176,15-37 126,77-210 1382,-80 202-989,11-86 0,-23 92-275,0 39-228,0 0 0,0-1 0,0 1 0,0-1 0,0 1 0,-1 0 0,1-1 0,0 1 0,-1 0 0,1 0 0,-1-1 0,1 1 0,-1 0 0,1 0 0,-1-1 0,0 1 0,0 0 0,0 0-1,0 0 1,1 0 0,-2 0 0,1 0 0,0 1 0,0-1 0,0 0 0,0 0 0,0 1 0,-1-1 0,1 1 0,0-1 0,-3 0 0,2 5 49,-4 5-39,-1 2-18,1 0 1,0 1-1,0-1 0,-5 19 1,-13 34 17,-6 24-26,-15 125-7,38-168-6,-17 204-9,21-198-24,-12 184-24,13-192-14,2-16 39,-1 9 1,2 0-1,1-1 1,10 48 0,18 38-74,-30-120 106,0 1 0,1-1 0,-1 1 0,1-1 0,0 0 0,-1 1 0,1-1 0,0 0 0,0 0 0,-1 0 0,3 2 0,8 8-12,0-1 0,1 0 0,1-1 0,19 12 0,-11-14-20,5-2 23,1-2 0,39-1-1,-63-2 15,-1 0-1,0 0 0,0 0 0,0-1 0,0 1 0,0-1 0,1 1 0,-1-1 1,2-1-1,26-13-4,-1-2-1,33-24 1,-40 18 1,28-43 3,-34 40 2,17-40 0,6-27 0,-9 4 0,-21 59 0,1 1-1,-2-1-1,-1-1 0,5-48 1,-11 66 0,9-130-1,-10 115-2,-1 0-1,-1 0 1,-2 0 0,-9-33 0,9 45-3,1 0-10,-1 1 0,-1 0 0,-1 0 1,0 0-1,-13-23 0,16 34-29,-5-2-7,6 5-22,1 1 59,0 1-1,1-1 1,-1 1-1,1-1 0,-1 1 1,1-1-1,0 1 0,-1-1 1,1 1-1,-1 0 0,1-1 1,0 1-1,0 0 1,-1-1-1,1 1 0,0 0 1,0-1-1,0 1 0,0 0 1,0-1-1,0 1 0,0 0 1,0 0-1,0-1 1,0 1-1,0 0 0,0-1 1,0 1-1,1 0 0,-1-1 1,0 2-1,6 23-361,-1-10 303,-1 1-1,-1 0 1,0 0 0,0 24 0,-3-33 57,0 15-142,-2-10-156,0 0-1,0 0 0,-2 0 0,1 0 0,-1-1 0,-9 17 0,-11 15-9816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7624,'9'-24'0,"5"-17"0,-8 20-6,-4 13 4,1-1-1,-1 1 0,1 0 0,1 0 0,0 0 0,6-10 0,-9 19 7,-1-1-1,1 0 0,-1 1 0,1-1 0,-1 1 0,1-1 1,-1 1-1,0-1 0,1 1 0,-1-1 0,1 1 1,-1-1-1,0 1 0,0 0 0,1-1 0,-1 1 0,0-1 1,0 1-1,0 0 0,1 0 0,1 6 6,0-4 4,-1 0-1,-1 0 1,1 0-1,0 1 1,-1-1 0,1 0-1,-1 0 1,0 1-1,-1 3 1,-5 151 140,2-116-25,-20 179 44,20-178-105,-6 200-958,5-109-3962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3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415 187 14520,'0'0'41,"-8"-8"806,10 14-301,-2-4-116,2 1-97,6 12-198,-2 0 0,0 0 0,0 1 0,3 16 0,-6-19-106,3 8 54,-2 0 0,0 0-1,-1 0 1,-1 39 0,-1-40-51,-5 133 277,1-117-287,-15 179 136,14-178-147,-2 12 29,2-16-22,-37 214 38,-9-25-23,40-179-18,-43 139 10,42-152-12,-18 31 1,20-45-12,-18 24 0,-8 0 3,5-15-4,2-11-1,3-8 0,22-6-3,0 1-1,0-1 1,0 0-1,0 0 1,0 0-1,0 0 1,1 0-1,-1-1 1,0 0-1,0 1 1,0-1-1,0 0 1,1 0-1,-1-1 0,0 1 1,1 0-1,-1-1 1,1 0-1,0 1 1,-1-1-1,1 0 1,0 0-1,0 0 1,0-1-1,0 1 1,1 0-1,-1-1 1,0 1-1,1-1 0,0 0 1,0 1-1,0-1 1,0 0-1,0 0 1,0 0-1,1 0 1,-1 1-1,1-1 1,0-5-1,0-1-32,0 0 1,1 0-1,0 0 0,0 1 0,1-1 1,0 0-1,1 0 0,-1 1 0,2-1 0,5-10 1,3-2-61,27-39 0,-33 53 97,59-72-221,-47 58 204,-8 10-3,-1 0-1,2 0 1,0 2-1,16-14 0,18-12-7,91-89 1,-90 77 26,-27 24 1,-2 0 0,25-46 0,-17 21 15,36-98 0,-56 133-13,10-28 25,18-66 35,22-118 0,-43 124-48,-9 60 20,-7-145 19,0 155-14,1 15-22,1 5-10,0-1 0,-1 0-1,0 1 1,0 0 0,-2 0 0,1 0 0,-1 0 0,-11-16-1,11 19 9,1 1-10,0 1 1,-1 0-1,1 0 1,-1 0-1,0 1 0,0 0 1,-1-1-1,0 2 1,-8-6-1,11 7 2,-1 1 0,0 0 0,0 0 0,1 1 0,-1-1 0,0 1 0,-1 0 0,1 0 0,0 0 0,0 0 0,0 1 0,-1-1-1,1 1 1,0 0 0,-1 1 0,1-1 0,-5 2 0,3 1-2,0 0 0,0 0 0,1 0 0,-1 1 0,1 0 0,0 0 0,0 1 0,0-1 0,1 1 1,0 0-1,-1 1 0,2-1 0,-1 0 0,-5 11 0,4-6-5,-5 8 5,0 0 0,2 1 1,1-1-1,0 2 0,-5 23 0,7-23-4,-29 106 11,6-11-10,3 16 2,6 24-4,5 3-1,3-8 0,15 105-1,2-212-4,45 137 2,-37-151-2,22 32 3,-30-51 2,1-1 0,0 0 0,17 16 0,-16-18 0,-1-1 0,1-1 0,1 0 0,16 9 0,-12-8 1,1-1-1,0-1 0,16 4 1,1-4 1,0-1 0,0-1 1,35-3-1,-36-3 11,19-12 1,50-24-1,-95 39-5,-1-1-1,0 0 1,0 0 0,1 0-1,-1 0 1,4-5-1,28-27 30,45-59 0,-61 64 9,20-47 1,-2-12-38,-22 42-13,8-50 0,-21 73-36,-3-7-718,-2-1 0,-7-30 0,-4-8-10375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3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388 267 8432,'0'0'265,"-2"0"-17,-4 0 44,5 0 55,12 1 599,2 3-752,0 1 0,20 11 0,-18-9-144,-2-2 73,0 1 0,0 1-1,-1 0 1,18 13 0,-23-11 118,-4 4-158,0 1 1,-1-1-1,1 20 0,-2-26-47,-2 0 1,1-1-1,-1 1 0,0-1 0,0 1 0,-1-1 1,0 1-1,0-1 0,0 0 0,-1 0 0,-5 9 1,5-10-14,-5 5 138,-7-2-48,-33 14 1,33-19 27,1-4-88,0-1 0,-1 1 0,1-2 0,1 0 0,-1-1 0,0 0 0,-17-9 0,17 7-35,9 3-3,-1 1 1,0-1-1,1-1 1,0 1-1,-8-7 1,-3-4 25,0-1 0,2-1 0,-1 0 0,-19-30 0,27 34-17,0-1-1,0 0 1,-7-23 0,14 34-22,0 0 1,0 0 0,0 0 0,0-1 0,0 1 0,1 0 0,-1 0-1,1 0 1,0 0 0,-1-1 0,1 1 0,0 0 0,0 0 0,0 0-1,0 1 1,1-1 0,-1 0 0,0 0 0,1 1 0,2-3 0,1-1 0,0 0 0,0 0 0,1 1 1,0 0-1,0 0 0,0 0 0,7-3 1,-9 6-2,0-1 1,0 1 0,0-1 0,0 1 0,0 1 0,0-1 0,1 0 0,-1 1 0,0 0-1,0 0 1,0 0 0,0 1 0,1-1 0,5 3 0,-4-1 0,0 0 1,0 1-1,-1 0 0,0 0 1,1 0-1,-1 1 0,0-1 1,0 1-1,-1 1 0,1-1 1,-1 1-1,0-1 0,0 1 1,-1 0-1,5 8 0,-4-7-1,3 11 19,-3 8-10,-2-1 1,0 38 0,-6-37 9,1-9-8,0 0-4,0-1 1,-2 0 0,1 0-1,-2 0 1,-13 25 0,-32 40 39,40-69-2,4-7-36,1-1 1,-1 1 0,0-1 0,1 0 0,-1-1-1,0 1 1,-1-2 0,1 1 0,0-1 0,-1 0-1,1 0 1,0-1 0,-14-1 0,10 0-4,8 1-4,0 0 0,0-1 0,1 1 0,-1-1 0,0 0 0,0 0 0,0 0 0,1 0 0,-1-1 0,-3-1 0,-3-3 6,0 0 0,1-1 0,-1 0 0,-8-10 1,9 4 10,-21-77 15,27 79-29,0 0 1,0 0-1,1 0 1,1 0-1,0 0 1,1 0-1,0-1 1,3-16-1,-1 14-1,-1 2 2,0 1 1,1-1-1,1 0 0,0 1 0,1 0 1,0 0-1,0 0 0,11-15 0,-9 16-2,6-8 29,-4 9-16,-1 0-6,0 0-1,0 1 0,1 0 1,0 0-1,1 1 1,0 0-1,20-10 1,55-14 65,-79 29-70,0 1-1,0 1 0,0-1 1,0 1-1,0 0 0,0 0 1,0 1-1,0 0 0,0 0 1,10 3-1,-8-2-1,-7-2-4,0 0-1,0 1 1,-1-1-1,1 0 1,0 0 0,-1 1-1,1-1 1,0 0 0,-1 1-1,1-1 1,0 0 0,-1 1-1,1-1 1,-1 1 0,1-1-1,0 2 1,10 11 8,0 0 1,-2 0-1,12 20 0,-20-32-8,0 1-1,-1 0 0,1 0 1,0 0-1,0 0 0,-1 0 1,1 0-1,-1 0 0,0 2 1,3 12 4,0 32 1,-4-31-6,0 0-1,-1 0 1,-5 17 0,0-10-2,-1-1 0,-1 0 1,-22 42-1,18-47-11,1-7 9,0 0 0,-1 0 0,-19 11 0,19-18-10,-3-4 5,1-2 1,-18-2 0,20-3-18,8 3 18,-4-2 3,1 0-1,0-1 0,0 0 1,1-1-1,0 1 1,0-1-1,0-1 0,-7-13 1,7 10-2,-3-2 2,2-1 0,0-1 1,0 1-1,1-1 0,1-1 1,-4-17-1,7 23 0,0 0 3,0 1 0,1-1-1,0 0 1,0 0-1,2 0 1,-1 0 0,1 0-1,2-15 1,7-14 0,-7 33 1,1 2 0,0-1 0,0 0 0,0 0 0,5-6 0,-3 6 0,0 0 0,1 0 0,11-10 0,-11 11 0,0 1 0,1 0 0,-1 0 0,12-5 0,-12 7 0,0 0 0,0 0 0,0 0 0,1 1 0,10-1 0,-9 2 0,0 0 0,0 1 0,0-1 0,13 4 0,-11-2 0,-1 1 0,0 1 0,-1-1 0,12 7 0,-11-5 0,-1 0 0,0 1 0,0 0 0,13 13 0,-14-12 0,-1 1 0,0-1 0,0 1 0,-1 1 0,0-1 0,4 11 0,-2-1 0,0 1 0,-2-1 0,5 25 0,-6-19 0,-1 0 0,-1 35 0,-3-35 0,-1-1 0,-6 31 0,3-33-1,-1-1 1,-1-1 0,0 1 0,-2-1-1,-12 20 1,8-22-5,-26 16 4,33-28 1,-1 0 0,-1-1 0,1 0 0,-13 6 0,14-9 0,1 1 0,0-1 0,-1 1 0,1-2 0,-1 1 0,1-1 0,-7 0 0,5 0 0,0-1 0,0 0 0,0-1 0,0 1 0,-9-5 0,6 2 0,1 0 0,-1-1 0,-9-7 0,8 5 0,1-1 0,-17-16 1,19 15 0,1 0 1,0 0-1,-9-17 0,9 15 0,2-1 0,-1 1-1,-5-24 1,8 25 0,1-1 0,0 0 0,1 0-1,0 0 1,1-21 0,3 12 0,0-1 0,1 1-1,9-27 1,7-6-611,3 0 0,56-93 1,-1 12-8571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3952,'0'0'193,"-4"0"-81,-14-1-72,17 1-33,0 0 0,0 0 0,0 0 0,0 0-1,1 1 1,-1-1 0,0 0 0,0 0 0,1 1 0,-1-1 0,0 1-1,0-1 1,1 0 0,-1 1 0,0-1 0,1 1 0,-1 0 0,1-1-1,-1 1 1,0-1 0,1 1 0,-1 1 0,-2 2 15,-4 0-7,5-3-9,0 0 0,0 1 0,1-1 0,-1 0 0,1 1 0,-1-1 0,1 1 0,0-1 0,-1 1 0,1-1 0,0 1 0,0 0 0,-1 2 0,-9 18 42,-14 44 0,19-43-5,0 0 1,2 0-1,-2 45 1,5-45-27,-4 52 111,5-51-110,-1 63 93,2 89 591,-1-175-604,-2-2-1,2 1-92,-1 0-1,1 0 1,0-1-1,-1 1 1,1 0-1,-1 0 1,1 0-1,-1-1 0,1 1 1,0 0-1,-1 0 1,1-1-1,-1 1 1,1 0-1,0-1 1,-1 1-1,1-1 1,0 1-1,0 0 0,-1-1 1,1 1-1,0-1 1,-4-8 48,0 1-26,1 0 0,0 0-1,1-1 1,0 1 0,0-1 0,-1-10 0,-9-189 401,14 119-209,4-40 661,-5 122-570,1 12-32,3 15-15,-5-19-298,2 17 144,-1 0 0,-1 0 0,-4 28 0,2-27-65,-6 80 362,-3-13-139,8-52-131,-10 69 413,13-101 131,0-4-478,3-76 231,9-130 194,-10 187-597,5-35 185,-3 34-107,2 1 194,3-45 0,-6 66-169,-3 0-131,0 0-1,0 0 0,1 0 1,-1 0-1,0 0 0,0 0 1,1 0-1,-1 0 0,0-1 0,0 1 1,1 0-1,-1 0 0,0 0 1,1 0-1,-1 1 0,0-1 1,0 0-1,1 0 0,-1 0 0,0 0 1,0 0-1,1 0 0,-1 0 1,0 0-1,0 1 0,1-1 1,-1 0-1,0 0 0,0 0 0,0 0 1,1 1-1,-1-1 0,0 0 1,0 0-1,0 1 0,0-1 1,0 0-1,1 0 0,-1 0 0,0 1 1,0-1-1,0 0 0,0 1 1,0-1-1,3 12 11,-1-1 1,0 1-1,-1-1 0,-1 1 1,0 16-1,0-12 1,0 46 7,-2 11-15,0-13 0,2-18-3,2-13-2,2-3 0,-1-23 0,0-2 0,8 2 0,-6-5-1,1 1 1,0-1 0,0 0 0,-1-1 0,0 1 0,9-6 0,-9 5-2,9-8-11,15-21-813,34-47 0,-7 2-7354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124 308 8248,'4'10'16,"-3"-8"65,0 0 4,2 2-85,-1-1 0,0 1 0,0 0 0,0-1 0,-1 1 0,1 0 0,-1 0 0,0 0 0,0 0 0,0 0 0,-1 1 0,1-1 0,-1 0 0,0 0 0,0 0 0,0 0 0,-1 1 0,0-1 0,0 0 0,0 0 0,0 0 0,0 0 0,-4 7 0,-2 9-13,-37 98-115,19-67 40,-33 63-168,55-103 203,3-8 46,0-2 7,0 0 0,0-1 0,-1 1 0,1 0 0,0 0 0,0-1 1,0 1-1,0 0 0,0 0 0,0-1 0,1 1 0,-1 0 0,0-1 0,0 1 0,0 0 0,1-1 0,-1 1 0,0 0 0,1-1 0,-1 1 0,0 0 0,1-1 1,-1 1-1,1-1 0,-1 1 0,1-1 0,0 1 0,-1-1 0,1 1 0,-1-1 0,1 0 0,1 1 0,-2-1 2,0 1 2,1-1 1,0 1-1,-1-1 1,1 1-1,0-1 0,-1 1 1,1-1-1,0 1 1,0-1-1,-1 0 0,1 1 1,0-1-1,0 0 1,0 0-1,0 0 0,-1 0 1,1 0-1,0 0 1,2 0-1,1 0 8,6 0 30,1 0 0,-1-1-1,0 0 1,1 0 0,-1-2 0,0 1-1,0-1 1,0 0 0,13-8 0,-11 6-16,-6 3 28,0 0 0,0-1-1,0 1 1,0-2 0,-1 1 0,1 0-1,6-7 1,4-3 9,33-24 40,-44 33-36,1 0 0,-1-1 1,1 0-1,-1 1 0,-1-2 0,9-10 0,-1 0 3,-1 2-28,-5 7-1,-1 1 0,0-1 1,0 0-1,4-10 0,15-34 186,-24 50-207,0-1-1,0 1 1,0-1 0,0 1 0,0-1 0,0 1 0,0-1 0,-1 1 0,1-1 0,0 1-1,-1-1 1,0 1 0,1 0 0,-1-1 0,0 1 0,1 0 0,-1-1 0,0 1 0,0 0-1,0 0 1,0 0 0,0 0 0,-3-2 0,-27-19 131,27 19-153,-1 0 38,0 0 0,0 0 0,0 1 1,-1 0-1,1 0 0,0 0 0,-1 1 0,0-1 0,1 2 0,-1-1 0,0 0 0,0 1 0,-8 1 0,8-1-2,2-1 53,-3-1 5,5 2-14,9-12-58,17-2-18,193-62-32,-211 74 29,150-55-442,-151 56 278,5 1-8,-10 0 163,0 0 1,1 1-1,-1-1 1,0 0-1,0 0 1,1 1-1,-1-1 1,0 0-1,0 0 1,0 1-1,1-1 1,-1 0-1,0 1 1,0-1-1,0 0 1,0 0-1,0 1 1,0-1-1,1 0 1,-1 1-1,0-1 1,0 0-1,0 1 1,0-1-1,0 1 1,0-1 0,0 0-1,0 1 1,-1-1-1,1 0 1,0 1-1,0-1 1,0 2-20,-8 153-495,7-137 510,2 30-69,11 36 2,-11-79 75,0 0 0,1 0 1,0-1-1,0 1 0,0 0 1,0-1-1,1 1 0,0-1 0,0 0 1,0 0-1,0 0 0,1 0 1,4 3-1,-4-2 0,0-2 3,0 0-1,0 0 1,0 0-1,0-1 1,0 0-1,0 1 0,1-1 1,-1-1-1,1 1 1,0-1-1,0 1 1,-1-1-1,10 0 0,-7 0 1,-1 0 1,0-1-1,0 0 1,1 0-1,-1 0 1,0-1-1,0 0 1,1 0-1,-1-1 1,0 1-1,0-1 1,8-5-1,-6 4 0,5-5-16,-8 3 17,1 0 0,-2 0 0,1-1 0,-1 0-1,1 0 1,-2 0 0,1 0 0,-1-1 0,0 0 0,0 1 0,-1-1-1,0 0 1,0 0 0,2-14 0,-6-31 2,-1 34 10,-1 0 1,-1 0-1,0 1 0,-2-1 0,0 1 1,-15-26-1,15 31 0,4 6 13,-1 0 0,0 1 1,0-1-1,-7-6 1,9 9-15,-42-43 208,41 44-159,0-1 1,0 1-1,0-1 1,0 1-1,-1 0 1,1 0-1,-1 0 0,1 1 1,-1-1-1,1 1 1,-1 0-1,0 0 1,0 0-1,0 0 1,-4 1-1,26-2-56,9-1-7,36-8 0,77-17-19,-59 10-99,-54 10 106,1 2 4,-12 2-43,0-1 0,24-10 0,18-9-59,124-45-417,-173 66 460,-1 0 4,0 0 1,-1 1-1,1 1 0,11-2 0,-18 3 64,-1 0-1,1 1 0,-1-1 0,0 0 1,1 0-1,-1 0 0,0 1 0,1-1 1,-1 0-1,0 0 0,1 1 0,-1-1 1,0 0-1,1 1 0,-1-1 0,0 0 1,0 1-1,1-1 0,-1 0 0,0 1 1,0-1-1,0 0 0,0 1 1,0-1-1,0 1 0,1-1 0,-1 1 1,0-1-1,0 0 0,0 1 0,0-1 1,0 1-1,-1-1 0,0 9-16,-1-1-1,0 0 1,0 0 0,-4 8 0,1-3 18,-14 45-37,-1 16 2,19-71 35,0 1-1,1-1 1,-1 1-1,1 0 0,0-1 1,0 1-1,0-1 1,0 1-1,1 0 1,0-1-1,-1 1 0,1-1 1,2 5-1,-1-4 1,-1-1 2,1 0-1,0 0 1,0-1 0,0 1 0,1-1-1,-1 1 1,1-1 0,-1 0-1,1 0 1,0 0 0,-1 0-1,1-1 1,0 1 0,0-1-1,7 2 1,-7-1-1,0 0 2,1-1-1,-1 1 0,1-1 1,-1 0-1,1 1 0,0-2 1,-1 1-1,8 1 0,1-1 1,-3 0 0,1 0 0,0-1 1,9-1-1,-7 0 9,-1-1 1,0-1-1,0 1 1,-1-2-1,1 0 1,0 0-1,-1-1 1,0 0-1,0-1 0,-1 0 1,0 0-1,13-12 1,-20 16 25,0 0 0,0-1 1,-1 1-1,1-1 0,0 1 1,-1-1-1,0 0 0,0 1 1,1-1-1,-2 0 1,1 0-1,0 0 0,-1 0 1,1 0-1,-1 0 0,0 0 1,0 0-1,0 0 0,-1-4 1,0-2 88,-1 0 1,0 0 0,-6-16-1,7 21-135,-1-2 130,-1 0-1,1 0 0,-1 1 1,0-1-1,-1 1 0,1 0 1,-1-1-1,0 2 0,0-1 1,-1 0-1,1 1 0,-1 0 1,0 0-1,0 0 0,-9-4 1,13 8-96,-1-1 1,1 1-1,0 0 1,0 0 0,-1 0-1,1 0 1,0 0-1,0 1 1,-1-1-1,1 0 1,0 0 0,0 1-1,0-1 1,0 1-1,-1-1 1,1 1-1,0 0 1,0-1 0,-1 2-1,-2 1 32,-5 1-17,5-2-22,0 0 0,1 0 0,-1 0 0,1 1 0,0 0 0,-1-1 0,1 1 0,-4 5 0,0-1 22,-2 2-19,1 0-1,0 0 1,0 0-1,1 1 1,0 0-1,-7 15 1,-1 5 14,3-3-26,7 1-14,5-26-25,1-1-89,1 5 25,-2-4-31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31 6456,'-6'2'39,"0"1"1,0 0 0,1 0-1,-1 0 1,1 0-1,0 1 1,-9 7-1,-34 37 453,33-33-399,4-6-74,9-8-14,-1 1 0,1 0 0,0 0 0,0 0 1,-1 0-1,2 1 0,-1-1 0,0 1 0,0-1 0,-2 5 0,-6 15 7,0 0 1,1 0-1,1 1 1,-6 29-1,6-2-10,6-32 13,0 0 0,2 0 0,0 0 0,1 0 0,1 0 0,0 0 0,10 34 0,-11-51 3,-1 0-1,0 1 1,1-1 0,0 1 0,-1-1-1,1 0 1,0 0 0,0 1-1,-1-1 1,1 0 0,0 0 0,0 0-1,0 0 1,1 0 0,-1 0 0,0 0-1,0 0 1,0 0 0,1-1 0,-1 1-1,0-1 1,1 1 0,-1-1 0,1 1-1,-1-1 1,0 1 0,1-1 0,-1 0-1,1 0 1,-1 0 0,1 0 0,-1 0-1,1 0 1,-1-1 0,1 1 0,-1 0-1,1-1 1,-1 1 0,0-1 0,1 1-1,-1-1 1,0 0 0,1 1 0,1-3-1,8-7 109,-1-2 0,0 0-1,0 0 1,-1-1-1,11-20 1,-17 26-46,0 0 0,0 0 0,-1 0 0,0 0-1,0 0 1,0-1 0,-1 1 0,0 0 0,-1-10 0,1 8-9,-1-1 58,-1 0-1,1 1 1,-2 0-1,1-1 1,-1 1-1,-1 0 0,0 0 1,0 0-1,-1 0 1,0 0-1,-7-12 1,10 20-87,0-1 1,0 1 0,-1 0 0,1-1-1,0 1 1,0 0 0,-1 0 0,1 0-1,0 0 1,-1 0 0,1 0 0,-1 0 0,0 0-1,1 1 1,-1-1 0,0 1 0,1-1-1,-1 1 1,0-1 0,1 1 0,-4 0-1,-2 0 14,1 0 1,0 1-1,0-1 0,0 1 0,-9 3 0,0 1 7,1 1 0,-18 11 0,19-7 12,2 2-50,2 1 1,-1 0-1,-12 24 0,16-17 10,-14 92 16,18-105-46,1 1 0,0-1 0,1 1 0,0 0 0,0-1-1,1 11 1,1 2 1,-1-3-3,6 35 14,-6-49-15,10 42 13,-10-41-13,0-1 0,0 1 0,1-1 1,-1 0-1,1 1 0,0-1 0,0 0 0,0 0 0,0 0 0,0 0 0,4 2 0,-5-4 0,0-1-1,-1 0 1,1 0-1,0 0 1,0 0-1,0 1 1,-1-1-1,1 0 0,0 0 1,0-1-1,0 1 1,-1 0-1,1 0 1,0 0-1,0 0 1,0-1-1,-1 1 1,1 0-1,1-2 1,1 1 2,4-2-1,0 0 0,-1-1 0,0 0 0,0 0 0,0-1 0,0 0 0,-1 0 0,1 0 0,-1 0 1,-1-1-1,1 0 0,-1 0 0,0 0 0,5-11 0,-4 8-1,7-13 19,-5 5-9,2-2-4,-2-1 1,0 0-1,-1-1 1,-1 0-1,3-22 1,-4-4 18,-1-1 1,-7-82-1,1 113-23,-10-47 15,9 52-14,0-9 8,-2 0 1,-1 0-1,-15-32 1,21 53-13,1-1 1,-1 1 0,0-1-1,0 1 1,0 0 0,0-1 0,0 1-1,0 0 1,0 0 0,1 0-1,-1 0 1,0-1 0,0 1 0,0 1-1,0-1 1,0 0 0,0 0-1,0 0 1,0 0 0,0 1 0,0-1-1,0 0 1,1 1 0,-3 0-1,1 0 3,-27 12 4,16-3 6,-6 10-5,-26 40 0,41-55-6,0 1 0,1 0 0,0 0 0,0 0 0,0 0 0,1 0 0,-2 9-1,-2 5 2,-2 0-2,5-12-1,0 1 1,1-1-1,-1 1 1,2 0-1,-2 13 1,-6 53 4,4 25-4,5-7-2,5-17 0,7-16 0,-9-52 0,0 1 0,1-1 1,5 11-1,-5-14 1,-1 0 0,1 0-1,-1-1 1,1 0 0,1 0 0,-1 0 0,0 0-1,1-1 1,6 5 0,1-6 7,2-3-3,1-1 0,0-1 0,16-4 0,-13-2 23,81-61 24,-79 49 15,74-113 37,-78 104 17,-8 13-65,2-3-8,-1-1 0,-1 0 0,-1-1 0,0 1 0,5-39 0,-2-67 181,-10 122-201,1 1-1,-1-1 0,-1 0 0,1 1 1,-1-1-1,1 1 0,-1-1 1,-1 0-1,-1-4 0,-2-5 14,-8-26 16,4 26 71,-2 3-82,0 1 1,-1 1-1,-23-15 0,18 18 88,4 5-104,0 1 1,1 0 0,-1 1-1,0 1 1,-12 2 0,8 4 90,1 2-78,1 1 1,0 1-1,1 0 1,0 1-1,1 0 0,-18 25 1,23-27-35,5-7-7,1-1-1,0 1 1,0-1-1,0 1 0,0 0 1,0-1-1,1 1 1,0 0-1,-2 7 1,-4 28 10,6-32-12,1 1 1,0-1-1,0 0 1,2 9 0,9 27-1,8-4 0,-16-33-2,0 0 1,0-1 0,1 1 0,0-1 0,0 0 0,0 0 0,1-1 0,0 1 0,0-1 0,0 0 0,0 0 0,1-1 0,7 5 0,-7-7-2,1 1 1,0-1-1,-1 0 0,1 0 1,0-1-1,0 0 0,0 0 1,0-1-1,-1 0 0,1 0 1,0-1-1,7-2 0,-10 2 2,0 0 0,-1-1 0,0 1 0,0-1 0,0 0 0,0 0 0,0 0 0,0 0 0,-1-1 0,1 1 0,-1-1 0,0 1 0,0-1 0,2-7 0,-1 5 0,3-11-4,-1-18-646,-1 0 0,-1-45 0,-3-13-9109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281 319 11568,'0'0'8,"-1"1"21,0-1 0,1 0 1,-1 0-1,1 0 0,-1 0 1,0 0-1,1 0 0,-1 0 1,1 0-1,-1 0 0,0-1 1,1 1-1,-1 0 0,1 0 1,-1 0-1,1-1 0,-2 1 1,0-3-1,-1 0 0,1 0 0,-1 0 0,0 1 1,0 0-1,0-1 0,0 1 0,0 0 0,-1 0 1,1 1-1,-1-1 0,1 1 0,-1 0 0,0 0 1,1 0-1,-1 0 0,0 0 0,-5 1 0,4 0-17,1 0-1,-1 0 1,0 1-1,1 0 1,-1 0-1,0 0 1,1 0-1,0 1 1,-1 0 0,1 0-1,0 0 1,0 0-1,0 1 1,0 0-1,0 0 1,-4 4-1,-3 3 1,0 1 0,1 1 0,-8 12 0,15-20-10,-2 3 7,0 0 1,1 0 0,0 1 0,0 0 0,1 0-1,0 0 1,1 0 0,-4 16 0,4-14-2,-1 4 14,0-1 0,1 1 0,0 19 0,1-26-14,1-3-2,0-1 1,0 0 0,1 1-1,-1-1 1,1 0 0,-1 0-1,1 1 1,0-1 0,0 0 0,1 0-1,-1 0 1,1 0 0,-1 0-1,5 4 1,-5-4-1,1-1 1,0 0 0,0 0-1,0 0 1,0 0 0,1-1-1,-1 1 1,0 0 0,1-1-1,-1 0 1,1 0 0,0 1-1,-1-2 1,1 1 0,0 0-1,0 0 1,-1-1 0,6 1-1,-5-1 2,-1 1-1,0-1-1,0 0 1,0 0 0,1 0-1,-1 0 1,0 0-1,0 0 1,0-1 0,0 1-1,0 0 1,0-1-1,0 0 1,0 0 0,2-1-1,5-1 9,1-1-4,28-13 70,51-37 13,-72 39-19,-2-6-38,0 1 1,18-37-1,-26 33 50,-4 13-58,2-14 5,-1 1 0,0 0 0,-2-1 0,-2-27 1,1 35 3,-1-1-11,-1 1 0,0-1 0,-1 1 0,0-1 0,-7-18 0,8 30-7,-1-1 1,-1 1 0,1-1-1,-1 1 1,0 0 0,-1 0 0,1 0-1,-1 0 1,0 1 0,-1 0-1,1-1 1,-1 2 0,0-1 0,-6-4-1,10 8-13,-1 1 1,1 0-1,0-1 0,-1 1 0,1 0 0,0 0 0,-1 0 1,1 0-1,0 0 0,-1 0 0,1 0 0,0 0 0,-1 0 1,1 1-1,0-1 0,0 0 0,-3 2 0,-2 0 11,-4-2-6,8 1-7,-1-1-1,1 0 1,-1 1 0,1-1 0,0 1 0,-1 0 0,1 0 0,0 0 0,-1 0-1,1 0 1,0 0 0,0 0 0,-2 2 0,-11 8 20,1 1 1,-24 23-1,28-19 3,-1 8-17,1 0-1,2 0 1,0 0 0,-6 45-1,13-25-7,0-33-1,2 0 1,10 26-1,-5-19-2,4-2 0,-4-16 0,-5-1 0,17-4 0,4-11 0,6-13 0,-19 14 2,-1 1 1,0-2 0,-1 1-1,-1-1 1,-1 1 0,0-2-1,4-20 1,-6 23 0,-2 10 0,0 0 1,0 0 0,0 0-1,-1 0 1,0 0 0,1 0-1,-2 0 1,1-5 0,-3-9 29,0-1 0,-1 2 0,-1-1-1,0 0 1,-15-31 0,19 48-23,0-1 0,0 1 0,-1-1 0,1 1 0,0 0 0,-1-1 0,1 1 0,-1 0 0,1 0 0,-1 0 0,1 0 0,-1 0 0,0 0 0,1 0 0,-1 1 0,0-1 0,0 1 0,0-1 0,0 1 0,0 0 0,1-1 0,-1 1 1,0 0-1,0 0 0,0 1 0,0-1 0,-3 1 0,-3 0 11,-1 1 1,0 1 0,-14 5 0,18-6-28,-10 5 47,6 2-31,-1-1 0,1 2 0,0-1 0,1 1 0,-9 14 0,8-4 17,-20 114 6,27-122-31,0 1 1,1-1-1,0 1 0,2 14 1,0-6-2,0-3 0,7 35 0,8 4-1,3-14 0,2-15 0,-19-26 0,0-1 0,0 1 0,0-1 0,0 1 0,1-1 0,-1 0 0,0 0 0,3 1 0,-4-2 0,0 1-1,0-1 1,0 1 0,0-1-1,0 1 1,0-1 0,0 0 0,0 1-1,0-1 1,1 0 0,-1 0 0,0 0-1,0 0 1,0 0 0,0 0 0,0 0-1,1-1 1,-1 1 0,0 0 0,0-1-1,0 1 1,0-1 0,0 1 0,0-1-1,0 1 1,0-1 0,0 1 0,0-1-1,0 0 1,-1 0 0,2-1 0,23-70-565,-18 50-772,15-47-8129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286 418 12464,'2'-16'-3,"2"-41"110,-4 53-95,0 0 0,-1 0 0,1 0 0,0 0 0,-1 0 0,0 0 0,0 0 1,0 0-1,-1 1 0,-2-6 0,3 7 16,1 2-25,0 0-1,-1-1 1,1 1 0,0 0 0,-1-1-1,1 1 1,0 0 0,-1 0-1,1-1 1,-1 1 0,1 0 0,0 0-1,-1 0 1,1-1 0,-1 1-1,1 0 1,-1 0 0,1 0 0,-1 0-1,1 0 1,0 0 0,-1 0-1,1 0 1,-1 0 0,0 0 0,-33 28 31,24-16-20,-16 35-1,-7 29-9,9 8 1,7-4-2,7-12 2,7-13-2,6-21 0,3 1 18,-6-33 19,4-8-8,5-13-17,0 1 1,9-30 0,-12 23 25,10-137 23,-16 126-16,-10-242 153,9 183-90,1-30 301,-10 137-192,5-3-200,2-5 4,0 0 1,1 0-1,0 0 1,0 1-1,0-1 0,-2 9 1,-37 126 165,34-102-75,-18 188 42,21-176-82,1-12-37,-7 196 84,18-29-2,-7-177-89,6 75 81,-3-126-26,-2 10-78,4-36 67,-11-192 194,-3 126-138,5 79-93,-12-284 630,17 358-439,2 22-140,-7 113 15,1-129-56,-14 192 18,13-187-44,-17 195 16,13-133-31,7-109-7,0-1 0,0 1 0,-1-1 0,1 1 0,0-1-1,0 0 1,0 1 0,0-1 0,1 1 0,-1-1 0,0 1 0,0-1 0,0 1 0,0-1-1,0 1 1,0-1 0,1 0 0,-1 1 0,0-1 0,0 1 0,1-1 0,-1 0-1,0 1 1,1-1 0,-1 0 0,0 1 0,1-1 0,-1 0 0,0 0 0,1 1 0,-1-1-1,1 0 1,-1 0 0,0 0 0,1 0 0,-1 1 0,1-1 0,-1 0 0,1 0-1,-1 0 1,1 0 0,-1 0 0,1 0 0,-1 0 0,0 0 0,1 0 0,-1 0 0,1-1-1,-1 1 1,1 0 0,-1 0 0,1 0 0,-1 0 0,0-1 0,1 1 0,0-1 0,-1 1-1,35-22-2062,4-7-8257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261 174 13088,'-6'-4'59,"0"0"0,1 0 0,0-1 0,0 0 0,0 0 1,0 0-1,-4-6 0,6 5 3,-1 1-1,1 0 1,-1 0 0,-1 1-1,1-1 1,-1 1 0,0 0-1,0 0 1,0 1 0,0-1-1,-8-3 1,7 8 6,-14 13 4,-12 14-56,22-15-17,0-1 0,1 1 0,1 1 0,0-1 0,1 1 1,1 1-1,0-1 0,-8 31 0,10-29-1,2-8-6,0 1 1,0 0-1,0 16 1,1-9 2,-2 8-15,2 32 1,1-47 13,1-1 0,0 0 0,0 0 1,1 0-1,0 0 0,0 0 0,1 0 1,7 14-1,3-2-2,2-2 8,-13-17 1,-1 0-1,0-1 1,1 1 0,-1 0-1,1-1 1,-1 1 0,1-1-1,0 1 1,-1-1 0,1 0-1,-1 0 1,1 1 0,-1-1-1,1 0 1,0-1 0,-1 1-1,1 0 1,1-1 0,2 0 3,-1-1 0,1 1 0,-1-1 0,0 0 0,0 0 0,5-4 0,4-3 12,-1-1-1,17-17 1,-25 22-16,9-7 39,-1-1 0,-1-1-1,-1 0 1,13-21 0,-16 24-18,-2 4 9,-1 0 1,0-1 0,0 1 0,-1-1 0,0 0 0,0 0 0,-1-1 0,1-8 0,-1 10-9,-1-1 22,0-1 1,0 1 0,-1 0 0,0 0 0,-1-1-1,-2-13 1,1 10-13,-5-26 225,6 32-194,-1 1-1,1-1 1,0 0 0,1 0-1,-1 1 1,2-8 0,-1 13-60,0 0 0,0 0 0,-1 0 0,1 0 0,0 0 0,0 0 0,0 0 0,0 1 0,0-1 1,0 0-1,0 0 0,0 0 0,0 0 0,0 0 0,0 0 0,0 0 0,0 0 0,0 0 0,0 0 0,0 0 0,0 0 0,0 0 0,-1 0 1,1 0-1,0 0 0,0 0 0,0 0 0,0 0 0,0 0 0,0 0 0,0 0 0,0 0 0,0 0 0,0 0 0,0 0 0,-1 0 0,1 0 1,0 0-1,0 0 0,0 0 0,0 0 0,0 0 0,0 0 0,0 0 0,0 0 0,0 0 0,0 0 0,0 0 0,0 0 0,0 0 0,0 0 1,-1 0-1,1 0 0,0 0 0,0-1 0,-51 49 192,46-43-173,0-1 0,1 1 1,0 0-1,0 0 1,0 0-1,1 1 1,-5 7-1,-1 4 5,-2 0-12,7-12-10,0 1 0,1 0 0,0-1 0,0 1 0,1 0 0,0 1 0,-3 8 0,-3 15 8,1 0 0,2 0 1,-3 52-1,12-30-10,5-11 2,-8-38-5,0-1 0,0 0 1,0 1-1,0-1 0,1 0 0,-1 0 0,0 0 0,1 0 0,0 0 0,1 2 0,-1-3 0,-1 0 0,1 0 0,0 0 0,-1 0 0,1 0 0,0 0 0,0 0 0,-1-1 0,1 1 0,0-1 0,0 1 0,0-1 0,3 0 0,0 0 0,1 0 0,-1-1 0,1 0 0,-1 0 0,0 0 0,5-2 0,-1 0 0,-1-1 0,1 1 0,-1-2 0,11-6 0,-7 2 1,0-1-1,19-20 1,-11 7 1,-2-1 1,24-40 0,-32 42 3,-2-10 0,6-40 0,-14 52 16,-6-16 4,-1 0 0,-2 0 0,-15-39 0,18 60-20,5 10-1,-1 1 0,1 0-1,-1 0 1,0 1 0,-1-1 0,1 0 0,0 1 0,-1-1 0,-5-4-1,-2-2 16,0-1 0,-22-14 0,31 24-17,1 1 0,0 0 0,-1-1 0,1 1 0,-1 0 0,1 0 0,-1-1 0,1 1 0,-1 0 0,0 0 0,1 0 0,-1 0-1,1 0 1,-1 0 0,1 0 0,-1 0 0,1 0 0,-1 0 0,1 0 0,-2 0 0,-10 2 15,0 1 1,0 0 0,0 1-1,-16 8 1,10 0 56,-2 10-42,0-1 0,-24 40-1,31-37-10,-9 35 3,18-44-23,0-1 1,-1 17-1,4-19-1,0 0 0,1 0 1,2 24-1,-1-34-1,-1 0-1,1 0 0,-1 0 1,1 0-1,0 0 0,-1 0 1,1 0-1,0 0 1,0 0-1,0-1 0,1 1 1,-1 0-1,0-1 0,1 1 1,-1-1-1,1 0 1,-1 1-1,1-1 0,0 0 1,-1 0-1,1 0 0,0 0 1,0 0-1,3 1 1,0-1-4,0 0 0,0 0 1,1 0-1,-1 0 0,0-1 0,11 0 1,-14 0 1,-1 0 1,0 0 0,1-1-1,-1 1 1,0 0 0,0-1-1,1 1 1,-1-1-1,0 1 1,0-1 0,0 1-1,0-1 1,1 0-1,-1 0 1,0 1 0,1-3-1,3-1-1,16-16 0,-14 12 4,-1-1 0,0 1-1,-1-2 1,7-15-1,-8 11 13,-4-11 19,0 0-1,-1-1 0,-9-40 1,8 52-22,2 11 1,0 0-1,-1-1 1,0 1-1,0-1 1,0 1-1,0 0 1,-1 0 0,1 0-1,-3-4 1,-25-40 107,29 47-116,0 0-1,0-1 0,0 1 0,0 0 0,0 0 0,-1 0 0,1-1 0,0 1 0,0 0 0,0 0 0,0 0 0,0 0 1,-1-1-1,1 1 0,0 0 0,0 0 0,0 0 0,-1 0 0,1 0 0,0 0 0,0 0 0,0 0 0,-1 0 0,1-1 1,0 1-1,0 0 0,0 0 0,-1 0 0,1 0 0,0 0 0,0 0 0,-1 0 0,1 1 0,0-1 0,0 0 0,-1 0 0,-3 0 3,0 1 0,0 0-1,0 1 1,0-1-1,0 1 1,0-1-1,1 1 1,-1 0-1,0 0 1,1 1 0,0-1-1,-1 1 1,1 0-1,-3 3 1,-6 4 6,6-5-189,-41 30-1761,27-23-8740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921 13 1528,'0'0'612,"-5"-1"-232,-20-3-65,14 1-213,0 1-1,0 1 1,-14-1-1,-11 3 74,1 1 0,0 1 0,-37 9 0,49-7-147,13-3 12,1 0 0,-1 1-1,0 0 1,-15 8 0,-114 54 173,110-46-105,-128 112 59,125-99-7,-99 135 71,112-135-37,-38 101 82,54-113-88,3-10-149,1-1 1,1 1-1,0-1 0,0 0 0,1 0 1,4 12-1,-6-20-28,-1 0 1,0-1 0,1 1-1,-1 0 1,0-1 0,1 1-1,-1 0 1,1-1 0,-1 1-1,1-1 1,0 1 0,-1-1-1,1 1 1,-1-1 0,1 1-1,0-1 1,-1 0-1,2 1 1,12 5 51,0-1 0,1 0 0,-1-1 0,27 4 0,-15-8 157,121-32 84,-118 19-104,12-14-60,56-49 0,-93 72-100,0 1 0,0-1 1,-1 0-1,6-9 0,90-149 244,-82 129-96,64-131 252,-27 62 173,-53 101-597,0 0 0,0 1-1,0-1 1,0 1-1,0-1 1,0 1-1,1-1 1,-1 1 0,0 0-1,0-1 1,0 1-1,1 0 1,-1 0-1,0 0 1,0 0 0,0 0-1,1 0 1,-1 0-1,0 0 1,0 1-1,0-1 1,1 0-1,-1 1 1,0-1 0,0 1-1,0-1 1,0 1-1,0-1 1,0 1-1,1 1 1,3 3 9,0-1 0,-1 1 0,0 0 0,0 1 0,0-1 0,0 1-1,-1 0 1,4 10 0,18 60 120,-7-14-67,-11-42-40,3 11 1,21 44 0,-24-61-34,-5-13-2,0-4-1,17-38-1,0-4 9,28-54 17,-41 86-1,1 1 0,1 0 1,0 0-1,16-19 0,-11 16 3,-5 6 11,-1 1 0,1 0-1,0 0 1,1 1 0,0 0 0,0 0 0,12-6 0,-11 7-10,-3 2 5,1 0 0,0 0 0,0 0-1,0 1 1,0 0 0,0 1 0,1 0 0,-1 0 0,1 1 0,13-1 0,-14 1-10,11 3 150,6 5-99,1 1 1,24 13-1,-31-9-1,0 6-42,0 1 1,16 22-1,-26-22-5,-4-8-16,0 1-7,-1 0 0,0 0 0,-1 0 0,0 0 0,-1 0 0,1 20 0,-2 8 1,-1 0-4,7 4-4,-7-41-4,3-3 2,0-1 0,0 1 0,0-1 0,0 0 0,0 0 0,0 0 0,0 0 0,0 0 1,-1-1-1,1 1 0,-1-1 0,4-3 0,24-23-2,-23 21 3,70-69-32,-32 29 27,-2 3 7,4-1 1,-35 34 4,0 0 1,0 1-1,1 1 0,0 0 1,0 1-1,1 0 1,0 1-1,18-6 1,-23 13 35,-2 3-30,-1 0 1,0 1 0,-1 0-1,11 9 1,-11-3 16,-3 7-19,-2 0 1,0 0 0,-3 23-1,1-24 2,-1 1-1,-6 19 0,1-6-3,-13 68-1,6-7 0,13-82-4,1 1-1,0 0 0,1-1 0,1 14 1,-1-22 11,0 1 0,1-1 0,-1 0 0,0 0 0,1 0 0,-1 1 0,0-1 0,1 0 0,-1 0 0,1 0 0,0 0 0,-1 0 0,1 0 0,0 0 0,0 0 0,-1 0 0,1 0 0,0 0 0,0-1 0,0 1 0,0 0 0,0-1 0,0 1 0,0 0 0,1-1 0,-1 1 0,0-1 0,2 1 0,1-1-169,-1 0 1,1 0 0,0 0-1,0 0 1,0-1 0,7-1-1,-4 1-523,41-8-6453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0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 6816,'7'2'2,"0"-1"0,0 2 0,0-1 0,0 1 0,0 1 0,0-1 1,-1 1-1,1 0 0,-1 0 0,0 1 0,6 6 0,-11-9-1,0-1-1,1 1 1,-1 0-1,-1 0 1,1 0-1,0 0 1,0 0-1,-1 0 1,1 0 0,-1 0-1,0 0 1,0 0-1,1 1 1,-1-1-1,-1 0 1,1 0-1,0 0 1,0 0-1,-1 0 1,1 0-1,-1 0 1,0 0-1,1 0 1,-3 2 0,3-1-2,-1-3 1,1 1 0,0-1 0,0 1-1,0-1 1,-1 1 0,1-1 0,0 1-1,-1-1 1,1 1 0,0-1 0,-1 1-1,1-1 1,-1 1 0,1-1-1,-1 0 1,1 1 0,-1-1 0,1 0-1,-2 1 1,-17 10-1,-1 0-1,-33 11 1,27-13-7,0-2-1,0-1 1,-45 5 0,48-8-4,8-1-35,-1 0 1,-27 0 0,16-3 25,2 3 7,-43-4-84,10-2 18,-8-5 64,41 3 25,1-1-1,-1-1 1,2 0 0,-32-18 0,-15-17 461,68 42 409,2 7-614,4 35 61,10 63-21,-10-58-124,-5 83-1,0-99-152,-1 11 86,2-22-89,-5 292 262,10-228-261,-1-52 29,6 23 0,3 0 0,26 70 0,-12-72-33,-15-34 38,-3-10-48,-1 0 1,1 0-1,1 0 0,-1-1 1,16 8-1,-24-15-11,0 1 0,0-1 0,0 1 0,0-1 0,0 0 0,0 1 0,0-1 0,0 0 0,0 0 0,0 0 0,0 0 0,0 0 0,0 0 0,2 0 0,41-6 18,-31 3-18,0-1 0,-1-1 1,14-6-1,106-65-237,-91 51-689,58-35-4915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450 494 2696,'-59'91'8,"-77"102"44,123-174-48,7-11 12,0 0 1,-1 0-1,-11 11 0,6-8 33,-27 21 0,38-32-45,1 0 0,0 0 1,0 0-1,0 1 1,-1-1-1,1 0 1,0 0-1,-1 0 1,1 0-1,0 0 0,0 0 1,-1 1-1,1-1 1,0 0-1,-1 0 1,1 0-1,0 0 1,0 0-1,-1 0 0,1 0 1,0 0-1,-1 0 1,1 0-1,0 0 1,-1-1-1,1 1 1,0 0-1,0 0 0,-1 0 1,-6-3 23,1-1-1,0 0 1,0 0-1,0 0 1,0-1 0,-8-9-1,2-1 141,3-3-201,1-1 0,1 0-1,0 0 1,-3-22 0,-7-30-1834</inkml:trace>
  <inkml:trace contextRef="#ctx0" brushRef="#br0" timeOffset="1">9 228 5112,'-3'-19'16,"2"15"-6,-1-1 0,1 1 0,1 0 0,-1-1 0,1 1 1,0-1-1,0 1 0,0-1 0,0 1 0,1-1 0,1-5 0,-1 9 5,0 0 0,-1-1 1,1 1-1,0 0 0,0 0 0,0 0 0,0 1 0,0-1 1,0 0-1,0 0 0,1 0 0,-1 1 0,0-1 0,2 0 0,4-3 18,2-2-9,-6 4-4,0-1 0,1 1 0,0 0 0,-1 1 0,1-1 0,0 1 0,0-1 0,4 0 0,0 0 45,1-2-32,0 2 0,0-1 1,-1 1-1,2 1 1,-1-1-1,0 2 1,0-1-1,0 1 0,10 2 1,-5-1 9,-7-1 13,1 1 1,0 0-1,0 0 1,-1 1-1,1 0 1,-1 0-1,0 1 1,1 0-1,-1 0 1,0 0 0,10 8-1,-11-7-4,-1 0-8,-1 0 0,1 1 0,-1-1 0,7 8 0,-9-8 44,1 5 12,-2-6 23,-3-3-90,1 0 1,0 0 0,-1 0-1,1 0 1,0-1-1,0 1 1,0 0 0,-1 0-1,1-1 1,0 1 0,0-1-1,0 1 1,-1-1-1,1 1 1,0-1 0,0 0-1,0 0 1,0 1-1,0-1 1,0 0 0,1 0-1,-1 0 1,-1-1 0,-17-26 214,16 22-238,-1-5 198,4 5-279,0 0 0,0 0-1,1 0 1,0 0 0,0 0-1,0 0 1,1 0 0,0 0 0,0 1-1,6-11 1,14-27-5122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535 215 4216,'0'0'0,"25"-14"24,-8 2 8,-8 8-24</inkml:trace>
  <inkml:trace contextRef="#ctx0" brushRef="#br0" timeOffset="1">380 120 3680,'-25'10'-1,"-20"12"90,18-5-10,0 0 0,0 2 0,2 1 1,-25 26-1,35-31-50,8-8 29,1 0-1,-1 1 0,2-1 1,-11 18-1,-7 15 508,-37 84 0,48-79-411,11-40-100,0-1 0,1 1 1,-1 0-1,1 0 0,0 0 0,1 0 1,-1-1-1,1 1 0,0 0 1,0 0-1,0-1 0,1 1 0,-1 0 1,1-1-1,3 6 0,-2-6 4,-3-3-35,0 0 0,0-1 0,1 1 0,-1 0 0,0-1 0,1 1 0,-1-1 0,1 1 0,-1-1 0,0 1 0,1-1 0,-1 1 0,1-1 0,0 1 0,-1-1 0,1 0 0,0 1 0,8 4 72,0-1 0,1-1 0,-1 1 0,1-1 0,17 2 0,-5-5 280,117-33 140,-107 21-215,129-66 116,-132 59-135,10-15-86,38-41-1,-75 72-164,0 1-1,0 0 0,0-1 0,-1 0 0,1 1 0,-1-1 1,2-4-1,2-4 45,4-8 1,-1 0-1,0-1 1,-2 0-1,0 0 1,5-41-1,-6-30 224,-4 78-219,-2 0 0,0 0 0,-1 0 0,0 0 0,-7-23 0,8 34-56,0 0 0,0 0 0,-1 1-1,1-1 1,0 0 0,-1 1 0,0-1 0,1 1 0,-1-1-1,0 1 1,1 0 0,-1 0 0,0 0 0,0 0 0,0 0-1,0 0 1,-2 0 0,1-1 5,1 2-14,1-1 0,0 1 0,-1 0 0,1-1 0,-1 1 0,1 0 0,-1 0 0,1 0 1,0 0-1,-1 0 0,1 0 0,-1 0 0,1 0 0,-1 1 0,1-1 0,0 1 0,-3 0 0,-2 1 19,-3 0-10,6-1-11,-1 0 1,1 0-1,-1 0 0,1 0 1,0 1-1,0 0 1,-1 0-1,-3 2 1,7-3-8,-7 3 23,1 0 0,0 0 0,-11 11 0,15-13 7,4-2-76,0 1 0,1-1 0,-1 0 0,0 1 0,0-1-1,0 1 1,0 0 0,0 0 0,2 1 0,6 2-989,25 8-6410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8072,'47'-63'189,"-46"61"-162,3 7-1,13 17-42,25 26-1,-37-45 11,0 0 0,0 0 1,0 0-1,0-1 0,0 1 0,1-1 0,-1 0 0,1-1 0,-1 1 1,1-1-1,-1 0 0,7 0 0,-3 0-5,4 1-12,1-1 0,0 0 0,0-1 0,0-1-1,23-3 1,-18 1 2,1 1-34,0-1 0,-1-1 0,33-11 0,-29 8 42,-16 5 4,0 1 0,0-2 1,0 1-1,0-1 0,8-4 0,0-1 2,25-12 2,0-1 15,-38 20 44,4-3 2,-6 4-8,0-1 0,0 1-1,1-1 1,-1 1 0,0 0 0,0-1 0,1 1 0,-1 0 0,0-1-1,1 1 1,-1 0 0,0 0 0,1-1 0,-1 1 0,1 0-1,-1 0 1,0 0 0,1-1 0,-1 1 0,1 0 0,-1 0 0,1 0-1,-1 0 1,1 0 0,-1 0 0,1 0 0,2 24 333,-1 1 1,-2 40-1,-1-27-175,0-19-171,3 34 168,20 162 223,-19-188-409,-1-7 25,-2 38 1,-7 41 43,4-78-62,0 0 0,-1-1 0,-9 25 0,9-32-16,2-9-3,0 1 1,0 0-1,-1-1 0,1 1 1,-1-1-1,0 0 1,-6 7-1,-6 6 30,-1 0 1,-1-1-1,-35 27 0,40-35-26,-28 13 65,-100 28 173,88-35-79,-42 8 121,92-21-282,-7-4-1475,-1 0-5912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4488,'56'-4'47,"5"2"50,109-7 70,-132 8-53,169 0 45,-164 1-79,359-8 657,-266 4-618,-127 4-3959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1049 5384,'0'0'0,"32"3"0,51 1 240,25 1 8,22 3-168,13-7 0,12-10-80,-3 0-4048</inkml:trace>
  <inkml:trace contextRef="#ctx0" brushRef="#br0" timeOffset="1">1667 292 4664,'0'0'0,"-4"-24"0,-14-39 0,-23-8-8,-34 4 8,3 1-3016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4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3144,'-10'17'0,"-8"24"0,16-33 0,-1 1 0,1 0 0,0-1 0,0 18 0,2-15 0,0 0 0,1 0 0,1 0 0,4 19 0,2-9 0,0 0-1,2-1 1,0 0 0,1-1 0,14 20 0,-5-16-7,33 31 0,11 5 6,-48-45 5,-2-1 38,2-1 0,-1 0 1,2-1-1,-1 0 0,32 13 0,139 50 1578,-186-74-1564,0 0-1,0 0 0,0 0 1,0 1-1,0-1 0,0 0 1,-1 1-1,1-1 0,0 1 1,0-1-1,0 1 1,-1-1-1,1 1 0,0-1 1,-1 1-1,1 0 0,0-1 1,-1 1-1,1 0 1,-1 0-1,1-1 0,-1 1 1,1 0-1,-1 0 0,0 0 1,0 0-1,1 0 0,-1-1 1,0 1-1,0 0 1,0 0-1,0 0 0,0 1 1,-1 2 22,0-1 1,0 0-1,0 0 0,-1-1 1,1 1-1,-1 0 1,-3 4-1,1-1-36,-42 59 570,-59 67-33,80-103-238,-109 123 130,104-119-190,-139 164-1132,77-88-5115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531 100 9144,'-54'17'0,"-2"4"1,51-19-1,-45 18 0,-63 35-1,98-47-1,9-5-1,1 0 0,0 1 0,0-1 0,0 1 0,0 0 0,-8 9 0,-66 77-17,73-83 16,0 1 1,0 0-1,1 0 1,-7 16-1,1-3 2,-1-2 1,8-12-2,0 0 1,0 0-1,0 0 1,1 0 0,-4 13-1,0 4 0,0 1 0,2 0 0,1 0 1,0 0-1,1 28 0,11 7 3,7-10 0,5-10 1,-17-36 0,0 0 0,0 0 0,1-1 0,-1 1 0,1-1 0,0 0 1,-1 0-1,2 0 0,6 4 0,-1-6 20,10-7 0,36-16 1,-37 11 39,-5 2-23,0-1-6,0 0 0,0-1 0,-1 0 0,0-1 1,15-18-1,71-114 413,-50 61 23,-44 73-335,-3 6-3,3-3-5,1 6-10,-2 2-100,1 1 1,-1-1-1,0 0 0,0 1 1,1 0-1,-1 0 1,0 0-1,0 1 1,-1-1-1,1 1 0,0 0 1,-1 0-1,5 5 1,4 5 19,-1 1 0,17 29 0,-25-38-26,4 8 0,1-1 0,0 0 0,1 0 0,0-1 0,0 0 0,13 10 0,-22-20-8,1-1 0,0 0 0,0 1 0,-1-1 0,1 0 0,0 0 1,0 0-1,0 0 0,-1 0 0,1 0 0,0 0 0,0 0 0,0 0 0,-1 0 0,1 0 0,0 0 0,0 0 0,0-1 1,-1 1-1,1 0 0,0-1 0,-1 1 0,1 0 0,0-1 0,-1 1 0,1-1 0,0 1 0,-1-1 0,1 0 0,-1 1 1,1-1-1,-1 1 0,1-1 0,-1 0 0,1 1 0,-1-2 0,24-29 23,19-34 0,-24 35-18,103-154 113,-51 94-28,-63 79-84,74-88 116,-65 80-79,0 0 0,2 2-1,25-20 1,-42 36-35,0 0-1,0 0 1,0 0-1,0 0 1,0 1-1,0-1 1,1 1 0,-1-1-1,0 1 1,0 0-1,0-1 1,1 1-1,-1 0 1,0 1-1,0-1 1,0 0-1,1 1 1,-1-1-1,0 1 1,0 0-1,0-1 1,0 1-1,2 1 1,-1 0 2,6 5 43,-5-3-49,-1 0 0,1 1 0,-1 0 0,-1-1 0,1 1 0,0 1 0,-1-1 0,0 0 0,-1 0 0,1 1 1,-1-1-1,0 1 0,0-1 0,0 1 0,-1 8 0,3 48 14,-4 25-14,-5 80-5,11-106-9,-5-55 4,1-1-1,0 0 1,0 0-1,0 0 1,1 0-1,0 0 1,0 0-1,0 0 1,1-1-1,-1 1 1,4 4-1,0-9-40,6-3 13,-4 0 20,1 0 0,-1 0 0,1-1-1,-1 0 1,13-9 0,87-60-50,20-32-8,-91 73 67,-7 6-2,40-42-1,4-11 6,-33 36 1,48-37 1,-65 64 6,-10 8-3,-3 1 0,1 0-1,0 1 1,1 0 0,-1 1-1,1 1 1,0 0-1,24-4 1,-21 7 5,1 1 1,-1 0-1,28 5 0,-43-5-6,0 0-1,0 0 0,0 1 1,0-1-1,1 0 1,-1 1-1,0-1 0,0 1 1,0 0-1,0-1 0,0 1 1,0 0-1,1 0 1,12 13 7,-1-1 1,0 2 0,12 16-1,-14-9 4,11 41-1,0 19-9,-5-2 1,-4-11-3,0-12-2,1-10 0,-11-40-1,0-1 1,0 1 0,1-1 0,0 1 0,0-1-1,10 11 1,-14-17 0,1 1 0,0 0-1,1 0 1,-1 0 0,0 0 0,0-1-1,0 1 1,0-1 0,1 1-1,-1-1 1,0 1 0,0-1-1,1 0 1,-1 1 0,0-1 0,1 0-1,-1 0 1,0 0 0,1 0-1,0 0 1,4 0 0,-1 0 29,1 0 1,0-1-1,-1 1 1,1-1 0,-1 0-1,1 0 1,-1-1-1,1 0 1,-1 1 0,6-5-1,1-1-294,0 0 0,17-15 1,-11 8-710,38-30-6119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 8248,'0'0'-136,"4"-2"22,32-17-3,-36 18 117,1 1 0,-1 0 0,0 0 0,1 0 0,-1 0 0,0 0 0,1 0 0,-1 1 0,1-1 0,-1 0 0,0 0 0,1 0 0,-1 0 0,0 0 0,1 0-1,-1 1 1,0-1 0,1 0 0,-1 0 0,0 1 0,1-1 0,-1 0 0,0 0 0,0 1 0,1-1 0,-1 0 0,0 1 0,0-1 0,0 0 0,1 1 0,-1-1 0,0 0 0,0 1 0,0-1 0,0 0 0,0 2 0,1-1 0,1 2 0,-1 0 0,1 0 0,0 1 0,-1-1 0,0 1 0,0-1 0,1 6 0,0 2 0,7 27 0,-5-16 1,-1-1 1,-1 36-1,-1-11 3,3 125 16,-4-41 100,0-9 44,0 53 25,3-62 191,1-15-85,-3-57-149,2 83 469,-3-121-585,0 0-1,-1-1 1,1 1-1,0 0 1,-1-1-1,0 1 1,1-1-1,-1 1 1,0-1-1,0 1 1,-1 2-1,-1 1 17,2-5-34,0 0 1,0 1-1,1-1 0,-1 0 0,0 0 0,0 0 1,1 1-1,-1-1 0,0 0 0,0 0 1,0 0-1,1 0 0,-1 0 0,0 0 1,0 0-1,0-1 0,1 1 0,-2 0 1,0-1 14,-2 1-15,0 0-1,1-1 1,-1 0-1,1 0 1,-1 0-1,1 0 1,-1 0-1,1-1 1,0 0-1,-1 1 1,1-1-1,0 0 1,-3-3-1,1-1-199,0 0-1,0 0 1,0 0 0,-6-12 0,8 12-169,-24-38-5863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1 417 6640,'141'0'-22,"-106"0"10,0-1-1,62-11 0,-82 10 17,216-46 158,-119 14 117,73-20 33,-147 43-105,307-93 506,-335 101-676,-1 0 0,1 0-1,-1 1 1,1 1 0,11-1 0,2 0-5,0-2-6,-10 2 65,0 1-1,24 0 1,78 7 973,-113-6-783,3 3 23,-4-3-256,-1 0-1,1 0 0,-1 0 0,1 0 1,-1 0-1,1 0 0,-1 1 0,1-1 1,-1 0-1,1 0 0,-1 0 0,0 1 1,1-1-1,-1 0 0,1 0 0,-1 1 1,0-1-1,1 0 0,-1 1 0,0-1 1,1 1-1,-1-1-41,0 0-1,0 1 1,0-1 0,0 0-1,0 0 1,0 0 0,0 0 0,0 0-1,0 1 1,0-1 0,0 0-1,0 0 1,0 0 0,0 0 0,0 0-1,0 1 1,0-1 0,0 0-1,0 0 1,0 0 0,0 0-1,1 0 1,-1 0 0,0 1 0,0-1-1,0 0 1,0 0 0,0 0-1,0 0 1,0 0 0,0 0-1,1 0 1,-1 0 0,0 0 0,0 0-1,0 1 1,0-1 0,0 0-1,0 0 1,1 0 0,-1 0-1,0 0 1,0 0 0,0 0 0,0 0-1,0 0 1,0 0 0,1 0-1,-1 0 1,0 0 0,0 0-1,0 0 1,0 0 0,0 0 0,1-1-1,-1 1 1,0 0 0,0 0-1,0 0 1,0 0 0,0 0 0,0 0-1,0 0 1,1 0 0,3-14 528,0 0-631,13-42-1348,1-4-5855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2520,'-24'21'613,"0"1"1,1 1-1,-36 49 1,14-16-355,-18 15-172,36-36 73,-47 77 0,-4 25-122,47-74-3,-110 302 25,116-286 8,-69 313 37,82-319-10,-23 253 53,34-268 0,30 213 87,-19-222 25,54 168 98,-63-212-311,1 1 0,1-1-1,-1 0 1,7 9 0,11 17 63,2-2 0,41 41 0,-39-53 144,111 38 90,-107-49-144,98-6 53,-124 0-246,0 0 0,0-1-1,0 1 1,0 0 0,1-1 0,-1 0 0,-1 1-1,1-1 1,2-1 0,9-5-143,-1 0 0,-1 0 0,1-1-1,-1-1 1,-1 0 0,18-19 0,19-25-5064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75 4576,'0'0'0,"3"-24"0,-1 3-112,-7 5 112,1 3-2872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762 236 7448,'0'-33'0,"0"-1"0,5 14-23,-5 20 5,-4 15 7,-16 38-1,-27 103 6,35-116 20,-53 163 15,51-164 38,-70 168 47,64-165 61,-109 188 320,111-201-438,-151 267 983,102-122-29,51-144-91,11-25-591,8-18 410,5-15-733,9-30-4,24-47-2,-15 42-7,41-99 4,-51 125-2,75-174 1,-71 166-8,138-300-20,-112 239 28,-29 64-9,-15 38 12,125-273-22,-82 206 23,-9 19 0,-17 23 1,-17 26 0,8-13 8,-13 23 0,-19 41 4,-45 130 3,48-128-8,-88 233 8,81-223-8,-45 95 4,-24 39-8,-2 1 1,6-8-2,14-23 2,24-50-2,36-76 4,2-3-3,-72 185 38,86-217-31,5-11 2,48-114-1483,-16 39-5930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220 190 4040,'-59'92'24,"17"-31"-7,-48 77 114,67-86-99,18-31 69,5 12-15,6 48 0,1-57 141,3-2-118,2 0 1,26 35-1,-22-41 171,10 3-84,41 24 1,-48-36 91,0-4-149,1-1-1,26 0 1,-30-7 189,5-8-176,-1-1-1,25-24 1,-19 13 53,-2-1 1,22-31-1,-37 46-163,5-11 173,6-16-45,-2-1 0,-2-1 0,14-49 0,-18 19-103,-10 40 74,-3-119 59,-2 121-72,1 17-77,1 2-31,-1 0 0,1 1 0,-1-1 0,-1 1 0,0 0 0,0 0 0,-1 0 0,0 0 0,0 0 0,-8-10 0,10 15-13,-38-39 142,36 38-120,-1 0-1,1 0 0,-1 1 1,0 0-1,-1 0 0,1 0 1,0 1-1,-1 0 0,-10-4 1,-26 6 153,19 1-95,21-1-60,-10 1 11,3 4-1252,-2 0-4866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6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4400,'1'9'-3,"-1"-1"-1,0 0 1,0 1 0,0-1-1,-1 0 1,0 1 0,-1-1 0,0 0-1,0 0 1,0 0 0,-5 8 0,-7 32-11,-6 52-36,-24 64-4,-12 2-89,25-77 67,-114 296-107,95-245 217,48-137 19,-1 5 223,3-16-704,0-2-1812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5472,'13'20'4,"-8"-12"5,1 0 0,0-1 1,12 12-1,72 67 55,-66-68 24,117 69 55,-35-27 177,-7 5-95,104 80 303,-129-86-352,66 43 201,-136-100-322,-7-3 4,-76-33-33,34 14-864,-27-10-3522</inkml:trace>
  <inkml:trace contextRef="#ctx0" brushRef="#br0" timeOffset="1">49 411 4040,'21'-4'0,"22"-2"0,104-4-1,107 2 3,-53 1 38,-160 4 88,-36 3-102,199-21 411,-181 19-321,-6 1-19,0-1 1,0-1 0,17-5-1,-27 6 3,-1 0-1,0-1 1,0 1 0,0-1-1,0-1 1,0 1-1,0-1 1,-1 0 0,0 0-1,0-1 1,0 0 0,8-9-1,-8 7-51,0 0-1,-1-1 0,0 1 1,0-1-1,-1 0 0,1 0 1,-2 0-1,1 0 1,-1 0-1,-1-1 0,1 1 1,-1-1-1,-1 1 0,0-12 1,-3-10-426,-8-38 0,-1 16-3762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2520,'0'0'0,"-17"4"8,-27 8-8,4 0-1416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35 350 2696,'0'0'-1,"-3"4"-3,1 0 0,0 0-1,0 0 1,0 1-1,0-1 1,1 0 0,0 1-1,0-1 1,0 1 0,0 0-1,1-1 1,-1 1-1,1-1 1,1 1 0,-1 0-1,0-1 1,1 1 0,0-1-1,3 9 1,35 50-52,-27-50 97,-3-5 0,1 1 8,1 0 0,0-1 0,0 0-1,1-1 1,0 0 0,16 7 0,17 4 117,-2-2 490,43 24 1,-84-39-618,0 0 0,0 0 1,0 1-1,0-1 1,-1 0-1,1 1 1,0 0-1,-1-1 1,1 1-1,-1 0 0,0-1 1,0 1-1,0 0 1,0 0-1,0 0 1,0 0-1,0 1 1,0-1-1,-1 0 1,1 3-1,-1-4-31,-1 6 245,-3-2-202,0-1 0,0 0 0,0 0 0,-1 0 0,1 0 1,-1-1-1,0 0 0,0 0 0,-8 4 0,-51 19 238,46-20-293,9-2 42,0-1 1,-1-1-1,1 0 1,-1 0-1,1-1 1,-1 0-1,-17 0 1,19-1-21,1-1 6,0 1-1,0-1 0,1 0 0,-1 0 1,0-1-1,0 0 0,1 0 0,-13-6 1,10 4-11,3 2 3,0-1 0,0 0-1,0 0 1,1-1 0,-1 1 0,-5-7-1,7 7-9,3 2-2,0 0-1,0-1 1,0 0-1,0 1 1,0-1-1,0 0 1,0 1 0,0-1-1,1 0 1,-1 0-1,1 0 1,0 1-1,-1-1 1,1 0-1,0 0 1,0 0-1,0 0 1,1-3 0,-1 2 0,2-7 23,40-72 9,-28 62-15,12-8-3,55-42 0,-54 54 10,126-38 19,-122 49-6,107 7 30,-136-2-62,0 0 0,0 1-1,0-1 1,0 1 0,1-1 0,-1 1 0,0 0 0,3 1 0,17 11 27,0 0 1,28 23-1,-35-19 32,1 7-20,21 49 0,-35-70-40,-1 1 0,1 0 0,-1 0 0,0 0 0,0 0 0,0 0 0,0 0-1,-1 0 1,1 1 0,-1 4 0,0 5 5,0-2-6,1-8-4,-1 1-1,0-1 1,0 0 0,-1 0-1,1 1 1,-1-1-1,-2 8 1,-14 36 21,17-47-23,0-1-1,0 1 1,-1-1-1,1 1 0,0-1 1,-1 1-1,1 0 1,0-1-1,-1 1 1,1-1-1,-1 1 1,1-1-1,-1 0 1,1 1-1,-1-1 1,0 0-1,1 1 1,-1-1-1,1 0 1,-1 1-1,0-1 1,1 0-1,-1 0 1,-1 0-1,0 1 1,1-1 0,0 0-1,0 0 0,-1 0 0,1 0 0,0 0 1,0 0-1,-1 0 0,1 0 0,0 0 0,0-1 1,-1 1-1,-1-2 0,0 1 1,1 0-1,-1-1 1,1 0 0,0 1-1,-1-1 1,1 0 0,-2-3-1,0 0 1,0 1-1,1-1 0,0 1 0,0-1 1,-2-6-1,1 1 0,1 1 0,0-1 0,-3-17 0,-1-53 0,5-18 0,3-6 0,8-61-2,-9 157 1,1 0 0,-1 1 1,1-1-1,1 0 0,3-11 0,0 2 0,11-33 1,-13 42 0,2 0 0,-1 0 0,9-12 0,-8 14 0,0 0 0,0 1 0,0-1 0,1 1 0,8-6 0,-9 8 0,-1 0 0,1 1 0,-1-1 0,1 1 0,0 0 0,0 0 0,0 1 0,0 0 0,7-2 0,-4 3 0,-1 0 0,0 0 0,1 1 0,-1 0 0,0 0 0,0 0 0,8 4 0,-2-1 0,-1 1 0,0 0 0,19 11 0,-16-7 0,-1 1 0,23 20 0,-20-12-1,0 1 1,-1 0 0,-1 1 0,17 33-1,-18-25-5,31 136-6,-40-131-7,-3-18 12,2 16-7,-1-1 0,-2 54 0,-2-71 4,-1 2-1,1 0 0,1 0 0,0 0 0,5 29-1,-4-42 10,0-2 4,0 0 0,0-1-1,0 1 1,0 0 0,0-1 0,1 1 0,-1-1 0,0 1 0,0-1 0,0 1 0,0-1 0,0 0 0,0 0 0,-1 1-1,1-1 1,1-1 0,9-8 91,10-6-46,-7 5 28,1-1-1,0 2 0,21-11 0,-25 15-54,-8 5-3,1-1-1,-1 0 1,1 1-1,-1 0 0,1 0 1,0 0-1,0 0 1,6 0-1,10 0 49,1 0 1,-1 1-1,1 1 0,0 1 1,23 6-1,-30-5-50,-7-2-7,0 1 0,1 0 0,-1 1 0,9 4 0,84 55 38,-73-45-44,-25-15-4,1 0 1,0 0 0,1-1-1,-1 1 1,0-1-1,0 0 1,0 0 0,1 0-1,-1 0 1,1 0-1,-1-1 1,1 0 0,-1 0-1,0 0 1,1 0-1,-1 0 1,1 0 0,-1-1-1,1 0 1,3-1-1,6-1 0,-5 2-3,-1-1 1,0 0-1,0-1 1,11-5-1,6-2-5,30-21 0,-43 20-2,44-73 1,-26 27 6,-20 37 4,0 2 0,-6 13 0,-1 1 0,0-1 1,0 1-1,0-1 1,-1 0-1,1 0 0,-1 1 1,0-6-1,1-8 0,0 1 0,-2-25 0,0 39 1,-1 1 0,1-1 0,-1 1-1,0-1 1,0 1 0,0-1-1,0 1 1,0 0 0,-1 0-1,1-1 1,0 1 0,-1 0 0,0 0-1,0 0 1,1 1 0,-1-1-1,0 0 1,0 1 0,-1-1 0,1 1-1,0 0 1,0 0 0,-1-1-1,-3 0 1,5 2-1,0-1 1,1 1 0,-1 0 0,1 0-1,-1-1 1,1 1 0,-1 0 0,1 0-1,-1 0 1,1 0 0,-1 0 0,1 0-1,-1 0 1,1 0 0,-1 0 0,1 0-1,-1 0 1,1 0 0,-1 0 0,1 0-1,-2 1 1,-8 2 0,1 1-1,-1 1 1,1 0-1,0 0 1,-10 8-1,4 1-5,-19 30-20,-54 90 0,76-115 22,8-13-4,1 0 0,-1 0 0,1 0 0,1 0 0,-1 1 0,-2 9 0,0 5-28,-6 34 1,13-43-38,-1-7 57,1-1 0,0 0 0,0 0 1,0 0-1,0-1 0,1 1 0,0-1 0,-1 1 1,1-1-1,0 0 0,1 0 0,-1 0 0,1 0 1,-1 0-1,1-1 0,0 0 0,0 0 0,0 0 1,6 2-1,-2-3-13,1 0-1,-1-1 1,1 0 0,0 0 0,-1-1 0,1 0-1,0-1 1,12-3 0,-2 1 11,-8 1-12,0 1-1,-1-2 1,21-8-1,105-56-101,-109 50 40,84-94-20,-93 87 80,43-91-17,-53 98 40,0 0-1,-2 0 0,0-1 1,-1 1-1,3-27 0,-9 30 5,-12-17 4,12 30 1,-1-1 0,1 1 0,-1 0 0,0 0 0,0 0 0,0 0 0,0 0 0,0 0 0,0 1 0,-1-1 0,-2-1 0,2 1 0,-1 1 0,1 0 0,-1 0 0,1 0 0,-1 0 0,1 1 0,-1-1 0,0 1 0,-3 0 0,0 0 0,1 1 0,0 0 0,0 0 0,0 0 0,0 1 0,-10 3 0,6 0 0,0 0 0,1 1 0,-1 0 0,-13 12 0,7-4 0,0 1 0,-20 25 0,17-13 0,2 0-1,1 1 1,0 1 0,-15 46-1,19-36-5,-20 148-4,32-151 4,29 143-4,-17-146 4,5-2 3,3 0 0,33 41-1,-52-70 4,1 1-1,0-1 1,0 0-1,0-1 0,1 1 1,-1 0-1,0-1 1,5 3-1,-7-4 1,13 8 0,1-1-1,21 8 1,-21-11-3,0-1 0,25 3 1,-37-6-1,0 1 0,-1-1 0,1 0 0,0 0 0,0 0 0,0 0 0,0-1 0,0 1 0,0 0 0,0-1 0,-1 1 0,4-2 0,13-5-119,-1-1 0,0 0 0,0-2 0,-1 0 0,0 0 0,22-20-1,32-32-3943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207 122 2520,'0'0'0,"9"-24"0,0 1-1416</inkml:trace>
  <inkml:trace contextRef="#ctx0" brushRef="#br0" timeOffset="1">235 1 2784,'0'0'0,"-22"24"0,-22 26 0,-9 21-32,-5 21 32,1 0-1584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1 684 1352,'0'57'313,"1"-57"-141,-1 1-158,1-1-1,0 1 1,-1-1 0,1 0 0,0 0 0,-1 1-1,1-1 1,-1 0 0,1 0 0,0 0 0,0 0-1,-1 0 1,1 1 0,0-1 0,-1-1 0,1 1-1,0 0 1,-1 0 0,1 0 0,0 0 0,-1 0-1,1-1 1,0 1 0,93-60 555,17-27-223,-92 66-13,54-106 136,-62 100-121,-6 12-195,3-6 3,-1-1 0,-1-1-1,5-32 1,-11 52-133,4-45 381,-3 42-336,-1 1 0,0 0 0,0 0 0,-1 0 0,0 0 0,0-1 0,0 1 0,-2-5 0,2 9 133,1 6 4,-2 0-170,2-4-23,-1 1 0,1-1 0,-1 1 0,1-1 0,0 1 1,0 0-1,0-1 0,0 1 0,0-1 0,0 1 1,0 0-1,0-1 0,1 1 0,-1-1 0,1 1 1,0 1-1,28 70 213,-19-57-98,3-3-85,0 0 0,1 0 0,22 15 0,-16-20 38,1-5-54,0-1 1,1 0 0,23-2-1,-22-5 29,8-7-29,-1-2 0,32-19-1,-49 25-3,0-1-1,21-17 0,-16 10-11,1 2-4,-12 9 0,0 0-1,-1-1 1,0 1-1,0-1 1,8-11 0,-3 3 4,0 0 0,-1 0 1,0-1-1,-1-1 0,-1 0 1,0 0-1,8-27 0,-15 40-8,-1 1 0,0-1 1,0 0-1,0 0 0,0 0 0,0 0 0,-1 1 0,1-1 0,-1 0 0,0 0 0,0 1 0,0-1 0,0 0 0,0 1 0,-1-1 0,1 1 0,-1 0 0,-2-4 0,2 4-1,2 2 0,0-1 0,0 1-1,-1 0 1,1-1-1,0 1 1,0 0-1,0 0 1,-1-1-1,1 1 1,0 0-1,-1 0 1,1 0-1,0-1 1,0 1 0,-1 0-1,1 0 1,0 0-1,-1 0 1,1 0-1,0-1 1,-1 1-1,1 0 1,0 0-1,-1 0 1,1 0 0,-1 0-1,-6 0 3,0 0 0,1 1 0,-1 0 0,0 0 0,0 0 0,1 1 0,-12 4 0,1 3 5,-79 68 9,93-75-14,0 1-1,1-1 0,-1 1 0,1-1 0,0 1 0,-3 5 0,-25 44 11,-26 64-1,41-73 2,-37 186 10,45-181 16,-18 217 22,21-209 13,1-7-27,-2 31 39,-14 79 1,14-130-71,-23 122 178,22-126-153,0 0 0,-2-1 0,-1 0 0,-12 24 0,20-47-33,1 0 0,-1 1 0,0-1 0,1 0 0,-1 0-1,0 0 1,0 0 0,1 0 0,-1-1 0,0 1-1,0 0 1,-2 1 0,-2 1 5,0 0 0,0 0 0,0-1 0,0 1 0,-1-1 0,1-1 0,-1 1 0,1-1 0,-1 0-1,-6 1 1,11-2-11,0 0 0,1 0 1,-1 0-1,0 0 0,0 0 0,0-1 0,1 1 0,-1 0 0,0 0 0,0-1 0,1 1 0,-1 0 0,0-1 0,1 1 0,-1 0 0,0-1 0,0 0 0,-13-9-201,1-1 0,1 0 0,0-1 0,-18-22-1,-14-21-5107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0 899 6192,'12'-26'0,"12"-27"1,4-3 4,-6 10-2,-17 36-1,14-25 8,-13 31 17,12 0-7,34-5 1,-52 9-21,21-1 47,106 20 64,-37-4-5,-66-11-92,-11-2 12,0-1 1,0 0 0,23-2-1,-1 0-355,57-11 1,-34 0-3512</inkml:trace>
  <inkml:trace contextRef="#ctx0" brushRef="#br0" timeOffset="1">881 521 5744,'12'-28'0,"15"-27"17,45-82 23,-26 42 133,-11 20 78,-34 72-256,22-54 381,-21 53-326,-1-1-1,0 0 1,0 0-1,0 0 1,0 0-1,-1 0 1,0 0-1,0 0 1,0 0-1,-1 1 1,0-7-1,0 11-24,0-1-1,1 1 1,-1-1 0,1 1-1,-1-1 1,0 1-1,1-1 1,-1 1-1,0-1 1,0 1-1,0 0 1,1-1-1,-1 1 1,0 0-1,0 0 1,0 0-1,1-1 1,-1 1-1,0 0 1,0 0-1,0 0 1,0 1-1,1-1 1,-1 0-1,0 0 1,0 0-1,0 0 1,1 1-1,-1-1 1,-1 1 0,1-1 8,-28 14 121,15-3 221,-65 99 125,62-79-273,-66 168 66,69-154-186,-47 175 30,53-179-89,-15 153 21,23-160-35,13 93 10,-12-122-39,1 1 1,-1-1-1,1 0 1,0 1-1,0-1 1,0 0-1,1 0 0,5 8 1,0-2-1,-8-11-4,0 0-1,0 0 0,0 1 1,0-1-1,0 0 0,0 0 0,0 0 1,0 0-1,0 0 0,0 1 1,1-1-1,-1 0 0,0 0 0,0 0 1,0 0-1,0 0 0,0 0 1,0 0-1,1 1 0,-1-1 0,0 0 1,0 0-1,0 0 0,0 0 1,1 0-1,-1 0 0,0 0 0,0 0 1,0 0-1,0 0 0,1 0 1,-1 0-1,0 0 0,0 0 1,0 0-1,0 0 0,1 0 0,-1 0 1,0 0-1,0 0 0,0 0 1,0-1-1,0 1 0,1 0 0,-1 0 1,9-3 1,-1-1 1,1 0 0,-1 0 0,0-1-1,8-6 1,-10 7-2,13-12 6,90-105 2,-8 2 6,-28 36-23,53-88-1180,-63 75-4712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12 354 5744,'9'-18'1,"-5"13"5,-1 8-5,-2 10-2,0-10 2,2 43 0,-4 99 7,-10 80 32,2-7 4,2-179-41,3-27-16,3-31-21,1-92-647,0 37-2519</inkml:trace>
  <inkml:trace contextRef="#ctx0" brushRef="#br0" timeOffset="1">21 276 3952,'1'-22'0,"2"-23"1,1-17 5,1-3-4,4-12 13,-8 73 25,2 8 0,1 0-31,-3-3-3,1 0 0,-1 0-1,0 0 1,0 0-1,0 0 1,0 0 0,0 1-1,0-1 1,-1 1 0,1-1-1,0 0 1,-1 1 0,1-1-1,-1 1 1,1-1 0,0 4-1,3 9 47,2 6 5,-1 1 0,3 31 0,10 86-421,-9-60-2056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4848,'7'9'93,"0"0"0,1 0 0,9 8 0,6 8 238,-20-21-259,1 0 0,-1 0 0,1-1 1,0 1-1,0-1 0,0 0 1,0 0-1,0 0 0,1-1 1,-1 0-1,1 0 0,-1 0 0,1 0 1,0 0-1,0-1 0,0 0 1,0 0-1,0-1 0,0 1 1,0-1-1,10-1 0,-3 0-39,-8 1-13,0 0 1,0-1-1,0 0 0,1 0 1,-1 0-1,0 0 1,7-4-1,88-44 159,-78 34-78,80-87 40,-81 76-67,70-126 26,-32 48 26,-10 13-31,-46 86-89,16-29 70,-1-2 0,12-39-1,-27 69-21,2-2 10,-26 60 113,14-23-148,-7 41-1,14-44-13,5 48 4,8 28-14,4-1 0,3-16-3,27 53-9,-43-128 6,-1-4 0,-1 0 0,1-1 0,0 1 0,1 0 1,-1-1-1,1 0 0,7 11 0,-3-8-6,-5-6-18,-5-8 4,-8-20-993,-1-4-4032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85 11480,'-1'-1'-128,"0"0"126,0 1-1,0-1 1,0 0 0,0 1 0,1-1 0,-1 0 0,0 0 0,1 0 0,-1 0-1,1 0 1,-1 0 0,1 0 0,-1 0 0,1 0 0,-1 0 0,1 0 0,0 0 0,0 0-1,0 0 1,0 0 0,-1 0 0,1 0 0,0 0 0,1 0 0,-1 0 0,0-1-1,0 1 1,1-1 0,0-4 0,-1 4 6,0 0 0,1 0 0,-1 0 0,1 1 0,0-1 1,-1 0-1,1 0 0,0 1 0,0-1 0,0 1 0,0-1 0,0 1 1,0-1-1,1 1 0,-1 0 0,0-1 0,1 1 0,-1 0 0,1 0 1,0 0-1,-1 0 0,1 0 0,0 0 0,-1 1 0,4-2 0,2 0 79,0-1-1,1 2 0,-1-1 0,1 1 0,-1 0 0,13 0 0,-18 1-68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4576,'23'8'2,"-16"-5"1,1 0 0,-1-1 0,1 1 0,14 1 0,124 9 25,-111-12 0,146-13 12,-148 7-32,42-13 4,-57 13-11,-1-2 0,24-11 0,86-63-2,-117 75 1,56-42-7,-49 34 7,1 0-1,28-28-21,-26 22 17,-2 4-16,-1-1 1,0-1-1,-2 0 0,0-1 1,22-40-1,-31 46-5,-1 0 1,3-16-1,9-26-48,-16 54 77,-1 0 1,0 0-1,1 0 0,-1-1 0,1 1 1,0 0-1,-1 0 0,1 0 0,0 0 0,0 1 1,0-1-1,-1 0 0,1 0 0,0 0 1,0 1-1,0-1 0,0 0 0,1 1 0,-1-1 1,0 1-1,0-1 0,0 1 0,0 0 1,0-1-1,1 1 0,-1 0 0,0 0 0,0 0 1,0 0-1,1 0 0,-1 0 0,0 0 1,0 0-1,0 1 0,1-1 0,-1 0 0,0 1 1,0-1-1,0 1 0,0-1 0,0 1 1,0-1-1,0 1 0,0 0 0,0 0 0,0-1 1,1 3-1,9 9 77,-1 0 1,0 1-1,-1 0 1,12 23-1,-8-13-30,0 0 127,-1 1 0,18 47 1,-22-50-125,8 23 127,-1 0 0,10 55 0,-20-76-137,3 19 157,35 272 442,-43-235-571,-2-49 97,0-13-90,1-3-39,-1 0 0,0 0 0,-1 0 0,-1 0 0,0-1 0,-11 25 0,4-19 44,-17 23 0,25-40-68,1 1 0,-1-1 0,1 0-1,-1 0 1,0 0 0,0 0 0,0-1-1,0 1 1,0-1 0,-1 0 0,1 0-1,0 0 1,-1 0 0,1-1 0,0 1-1,-6-1 1,5 1 2,-2-1 2,1 0 0,0 0-1,0 0 1,0 0-1,0-1 1,0 0-1,0 0 1,0-1 0,0 1-1,-7-4 1,5 2-2,5 2-7,0 1 1,-1-1-1,1 0 0,0-1 1,0 1-1,0 0 0,0 0 1,0-1-1,0 1 1,0-1-1,0 0 0,1 0 1,-3-2-1,-4-5 11,-27-31-979,-3-2-3922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 8792,'31'66'8,"3"16"17,69 141 20,-81-171-10,81 241 26,-86-229 13,-17-64-74,30 164 73,-12 8-45,-16-106 39,-9 88-1,-12-14-36,19-140-30,-12 54 81,-72 215 43,64-216-17,-87 178 38,82-190-58,-127 140 21,145-174-103,1-1 0,-1-1 0,-12 9 0,19-14-5,-111 70 20,-38 1-1187,-6-5-4686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1712,'12'9'1,"-9"-6"10,1 0 0,0-1 0,0 1 0,0-1-1,0 0 1,0 0 0,5 2 0,112 40 134,62 3 484,-161-42-591,15 1 103,163 17 37,-161-21-164,157-1-283,-94-1-1191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200 116 8968,'-7'-11'-3,"4"5"-8,-1 1-1,0-1 0,0 1 1,-1 0-1,-5-5 1,1 2-49,0-1 0,-1 1 0,0 0 0,-1 1 1,0 1-1,0-1 0,-20-7 0,31 14 56,-1 0-1,0 0 1,0 0 0,1 0-1,-1 0 1,0 0 0,1 0-1,-1 0 1,0 0-1,1 1 1,-1-1 0,0 0-1,1 0 1,-1 1 0,0-1-1,1 0 1,-1 1 0,0-1-1,1 1 1,-1-1-1,1 1 1,-1-1 0,1 1-1,-1-1 1,1 1 0,0-1-1,-1 1 1,1-1-1,-1 2 1,0-1-5,0 2 3,0 0 0,0 0 0,0 0 0,0 0 0,0 0 0,0 0 0,1 0 0,-1 0 0,1 0 0,0 0 0,0 0 0,0 0 0,1 0 0,-1 0 0,1 0 0,-1 1 0,2 2 0,2 6 0,0-1 0,9 18-1,-9-21 5,64 125-33,-55-109 32,4 4-2,11 14 1,53 59 0,-69-89 2,-1-1-1,-1 0 1,-1 1-1,1-1 1,-2 2-1,8 13 1,-12-17-2,0 0 0,-1 0 0,0 0 0,2 15 0,-7-13-15,-6 3 14,1-1-1,-2 0 0,1 0 1,-2-1-1,-13 13 1,-20 25-9,-11 13 12,-85 126 31,128-172-26,-15 28 53,3 15 13,22-59-88,1 0 1,0-1-1,0 1 1,0 0-1,0 0 0,0 0 1,0 0-1,0 0 0,0 0 1,1 0-1,-1 0 1,0 0-1,0 0 0,1 0 1,-1 0-1,1 0 0,-1 0 1,1-1-1,-1 1 1,1 0-1,-1 0 0,1-1 1,0 1-1,0 0 0,-1-1 1,1 1-1,0 0 1,0-1-1,0 1 0,-1-1 1,1 0-1,1 1 0,-1 0-170,11 5-4604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11 5208,'-18'-5'2,"-11"0"-52,10 5 16,0 0 0,0 2 1,0 0-1,0 0 0,-35 11 0,37-8 21,11-3-1,1-1 0,-1 1 0,1 0 0,0 1 0,-1-1 0,1 1 0,-9 7 0,-77 59-102,74-50 96,-20 37 0,-1 18 16,-14 56 9,49-123 2,1 0-1,0 1 0,1-1 1,-1 0-1,1 0 1,0 1-1,1-1 1,0 0-1,0 1 1,2 9-1,-1-11 5,3 5 103,0-6-74,0 1-1,1-1 1,0-1 0,0 1-1,0-1 1,0 0-1,1 0 1,0 0-1,0-1 1,0 0 0,0 0-1,0 0 1,0-1-1,1 0 1,12 3-1,-8-4 11,-7 0-15,-1 0-1,1-1 0,-1 0 1,1 0-1,0 0 1,-1 0-1,1-1 0,0 0 1,-1 1-1,1-1 1,3-2-1,14-3 165,0-2-1,0 0 1,-1-1 0,0-1-1,35-24 1,-40 23-140,-9 6-7,1 0 0,-1 0 1,-1-1-1,1 0 0,-1 0 0,5-7 0,13-18 296,36-65 0,-50 80-168,1-3 72,1 1 0,23-31 0,-34 49-240,1 0-1,-1-1 0,1 1 1,-1 0-1,1 0 1,-1 0-1,0 1 1,1-1-1,-1 0 1,1 0-1,-1 0 1,1 0-1,-1 0 0,0 0 1,1 1-1,-1-1 1,1 0-1,-1 0 1,0 0-1,1 1 1,-1-1-1,0 0 1,1 1-1,-1-1 0,0 0 1,1 1-1,-1 0 13,3 1-2,-1 1-1,1 0 0,-1 0 0,0 1 0,0-1 1,0 0-1,0 1 0,-1-1 0,1 1 0,-1-1 1,0 1-1,1 5 0,3 40 20,-5-40-31,3 57 125,-3-41-117,5 31 0,0-21-5,2-9-10,-6-25-4,-1 0 1,1 0 0,-1 0-1,1 0 1,0 0-1,-1 0 1,1 0 0,0 0-1,-1 0 1,1-1-1,0 1 1,0 0 0,0 0-1,0-1 1,0 1-1,0-1 1,0 1 0,0-1-1,0 1 1,0-1 0,0 0-1,0 1 1,0-1-1,0 0 1,0 0 0,0 0-1,1 0 1,-1 0-1,0 0 1,0 0 0,0 0-1,0 0 1,0-1 0,0 1-1,0 0 1,2-2-1,2 0-1,0 0 0,0-1 0,0 0 0,0 0 0,0 0 0,-1 0 0,8-8 0,21-24 1,6-23 2,-16 23-3,10-18 32,47-57-1,-35 63-14,-25 31 32,1 4-23,1 0 0,39-14 0,-41 22 56,1 6-43,0 0 0,29 7 1,-49-9-33,0 1 0,0-1 0,0 0 0,0 0 0,-1 1 0,1-1 0,0 1 0,0-1 0,0 1 0,0 0 0,0-1 0,-1 1 0,1 0 0,0-1 0,1 3 0,11 13 22,-1 1 1,0 1 0,13 28-1,-19-35 6,0 1 1,-2 0-1,7 22 0,-3-6-12,23 76 27,-9-39-22,7 2-19,0-16-2,-2-15-3,-25-33-3,1 0 0,0 0 0,0 0 1,0-1-1,1 0 0,-1 1 0,1-1 1,-1 0-1,1 0 0,0-1 0,-1 1 1,1-1-1,0 0 0,0 0 0,8 1 1,2-2-5,1 0 0,0-1 0,23-4 0,9-4-434,-1-2 1,53-20 0,-74 21-5895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41 186 8608,'0'0'-2,"0"0"1,0 0-1,1 0 1,-1 1-1,0-1 1,0 0-1,0 0 1,0 0-1,0 1 1,1-1-1,-1 0 1,0 0-1,0 0 1,0 1-1,0-1 0,0 0 1,0 0-1,0 1 1,0-1-1,0 0 1,0 0-1,0 1 1,0-1-1,0 0 1,0 0-1,0 0 1,0 1-1,0-1 1,0 0-1,0 0 1,0 1-1,0-1 1,-1 0-1,1 0 1,0 0-1,0 1 1,0-1-1,0 0 1,0 0-1,-1 0 1,1 0-1,0 1 1,0-1-1,-39 0-526,37 0 452,9-3 84,12-5 26,1 2 1,37-8-1,131-13 366,-129 21-176,281-27 656,-234 23-770,-63 6 165,180-28 252,-194 29-434,-4 1-30,1-2-1,28-7 0,-53 11-100,4-2-106,-1 1 1,1-1-1,-1 1 0,1-1 1,-1 0-1,0-1 1,7-4-1,4-5-6229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7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64 604 10936,'31'-20'28,"-1"-2"0,30-29 0,-27 17-23,-5-3 0,-2-6-3,-2 1-2,-8 3 1,-6-5 4,-6-11-2,-5 44-2,0 0 1,-1 0-1,-4-17 0,2 16 0,-1 0 0,-9-21 0,6 21 1,1 1-1,-1 0 1,-1 0-1,0 1 1,-11-10-1,7 12 14,3 4-10,0 1 0,-1 0 0,1 1 0,-1 0 1,-12 0-1,8 5 35,-1 3-22,0 1 1,-25 15 0,29-11 21,2 2-23,1 1 1,-12 25 0,20-38-16,1 0 0,-1 0 0,1 0 0,0 0 0,0 0 0,-1 0 0,1 0 0,0 0 0,0 0 0,0 0 0,0 0 0,0 0 0,0 2 0,3 13 9,0 0-1,1 0 1,9 24 0,-2-21 10,72 75 12,-74-84-27,1 0 0,1 0 0,13 8-1,3 3-1,62 60 31,177 141 197,-257-214-210,-1 1 0,1 0 0,7 11 0,-14-11 18,-4-2-31,0 0 0,-1 0 1,0 0-1,0 0 1,0-1-1,-1 1 0,-8 10 1,-36 43 29,32-41-39,2-2 8,1 1 0,0 0-1,-11 24 1,21-35-7,0-1 1,1 1-1,0 0 0,0-1 0,0 1 1,1 0-1,0 0 0,1 0 0,0 0 1,0 0-1,1 12 0,0-10 1,3 11 12,6 5-8,1 0 0,18 28 0,-13-35 9,31 21 4,-38-34-19,1 1 1,-1-2 0,1 1 0,18 5 0,-13-7-180,0 0 0,0-1 1,0-1-1,0 0 0,0-2 1,0 1-1,26-6 0,32-3-6967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7624,'12'28'2,"-8"-19"4,0 1 0,-1 0-1,4 18 1,27 138 35,-28-127 13,35 255 368,-36-266-392,10 51 206,48 165 450,-56-223-652,-4-13 8,0 1-1,0-1 1,1 0-1,9 15 1,49 73 424,-61-94-356,-7-15-66,-20-26-1208,-2-6-4676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0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35 224 6008,'-32'-8'-11,"30"7"-1,17 8-3,-13-7 12,0 1-1,0 0 0,1-1 0,-1 1 0,0-1 0,1 1 0,-1-1 1,0 0-1,0 0 0,1 0 0,3-1 0,9 0-3,3 1 2,44-2-50,96-11 7,19-7 60,-69 6 63,222-36 1089,-214 31-327,-94 16-635,80-10 656,-82 11-459,0 1 0,1 1 0,28 4 0,-48-4 138,-1 1-501,-1 0-1,-1 0 0,1-1 1,0 1-1,0-1 0,0 1 1,0-1-1,0 1 0,0-1 1,-1 0-1,-1 1 0,-22 1 20,23-2-49,1 0 1,0 0-1,-1 0 0,1 0 0,0 0 1,0 0-1,-1 0 0,1-1 0,0 1 1,0-1-1,-1 1 0,1-1 0,0 1 1,0-1-1,0 0 0,0 1 0,0-1 1,0 0-1,0 0 0,0 0 0,0 0 1,0 0-1,1 0 0,-1 0 0,-1-2 1,1 1 3,-1-2-206,0 0 0,0-1 0,1 1 0,0-1-1,0 0 1,-1-6 0,-6-32-6757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2872,'-12'7'3,"-16"17"27,27-24-30,-27 27 62,1 1 0,-30 41 0,45-53-43,7-9 24,0 0 0,0 1 1,1-1-1,0 1 0,-3 10 0,-32 79 279,35-80-69,4-5-183,0 0 0,0 1-1,2-1 1,2 15 0,3-15 158,0-4-170,2 0 0,-1-1 0,1 0 0,0 0 0,0-1 0,1 0 0,-1-1 0,1 0 0,1 0 0,-1-1 0,13 3 0,-9-3-12,-8-3 8,0 1-1,0-1 0,0-1 0,0 1 1,1-1-1,-1 0 0,8-1 0,1 1 132,2 0-64,-1 0 0,0-2 0,0 1 1,0-2-1,25-7 0,-11 1 196,-1-2 0,0 0 0,-1-2-1,30-18 1,-54 28-186,-1 1 0,0-1 0,0 0 0,0 0-1,-1 0 1,1 0 0,3-7 0,-2 4-22,-3 5-71,-1 0 0,1 0-1,-1 0 1,1 0 0,-1 0 0,0 0 0,1 0-1,-1 0 1,0 0 0,0-1 0,0 1-1,0 0 1,0 0 0,0 0 0,0 0 0,-1-1-1,1 1 1,0 0 0,-1-1 0,0-3 59,-5-22 50,6 26-131,0 0 0,-1 1 0,1-1 1,0 0-1,0 1 0,0-1 0,-1 1 0,1-1 0,0 1 0,-1-1 1,1 0-1,-1 1 0,1-1 0,0 1 0,-1 0 0,1-1 0,-1 1 1,0-1-1,-7-5 54,-1 0 0,0 1 0,0 0 1,0 0-1,-20-6 0,10 8 197,-38 5-9,-5 1 44,60-3-339,-3 1-92,-1-1 0,1 0 0,-1-1 0,0 0 0,1 1 0,-1-2 0,1 1 0,-11-4 0,-9-7-7057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1605 7712,'-23'-28'23,"5"5"53,-1 0 0,-1 2-1,-41-36 1,17 31-4,24 19 202,-17 2-86,-41-1 1,53 9 58,-18 12-78,-53 26 0,68-24 46,-92 87 85,100-80-113,-55 103 70,65-100-89,-10 112 71,22-114-78,4-5-104,0-1 0,1 0 0,17 30 0,-10-33 90,10 1-47,42 23 0,-65-39-90,1 0 0,0-1 0,-1 1 0,1 0 0,0-1 0,-1 0 0,1 1 0,0-1 0,-1 0 0,1 0 0,2 0 0,24 0 45,0-1 1,41-9-1,-66 10-42,0-1-1,-1 0 1,1 1 0,-1-1-1,0 0 1,1-1-1,-1 1 1,4-2 0,-6 3-13,14-9 37,0 0 1,17-15 0,-15 9-17,21-28-1,-37 43-20,20-29 94,71-151 32,-74 138-52,52-213 27,-58 196-34,43-245 22,-44 243-41,39-244 24,-40 244-24,16-227 24,-23 237-25,-8-182 66,6 214-87,0 5-3,0 0 1,-1 0-1,-6-25 1,7 36-16,-1 0 0,0 1 0,0-1 0,-1 0 0,1 1 0,-1-1 0,1 1 0,-3-3 0,3 5-5,0-1 1,1 1-1,-1 1 1,0-1-1,1 0 1,-1 0-1,1 0 1,-1 0-1,0 0 0,1 0 1,-1 1-1,1-1 1,-1 0-1,0 1 1,1-1-1,-1 0 1,1 1-1,-1-1 0,1 1 1,-1-1-1,1 0 1,0 1-1,-1-1 1,1 1-1,-1 0 1,1-1-1,0 1 0,-1 0 1,-10 23 16,8-8 28,8 122 23,-1-100-30,16 176 19,-16-167-32,22 208 15,-20-202-22,-3-28-12,18 232 38,-18-137-21,9 155 43,-6-209-52,-2-82-4,3-40-11,28-120-728,-30 155-188,21-96-7286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6640,'0'0'0,"30"42"0,-21-13-168,-9 0 168,0-1-4376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109 300 4216,'0'0'633,"9"-12"-9,13 3-359,1 0 0,1 2 0,-1 0 0,1 2 0,0 0 0,43-1 0,-33 5-3,52 6 0,-57-3-212,0-1 69,0 2 0,1 1 0,-1 1 0,29 10 0,-56-15-114,75 22 204,-67-18-166,0-1 0,0 2-1,0 0 1,0 0 0,16 12 0,-23-15-20,-1 0 0,0 0 0,-1 1 1,1-1-1,0 1 0,-1 0 0,0-1 0,1 1 0,-1 0 1,0 0-1,0 0 0,-1 0 0,1 0 0,0 0 1,-1 0-1,0 4 0,0 4 22,0-1-1,-3 19 1,2-20-41,-4 10 46,1 1 1,-2-1-1,-1 0 1,0-1-1,-1 0 1,-1 0-1,-16 24 1,11-19-38,-4 9 63,-30 39 1,35-53-63,6-8 2,-1 0 0,0 0 0,-1 0 0,0-1 0,-1 0 0,1-1 0,-2 0 0,-12 7 0,19-12-11,-13 5 43,2-4-31,0 0 1,-1-2-1,-18 2 0,19-6 17,-3-4-20,1 0 0,0-1 0,0-1 0,1 0 0,0-1 0,-26-20 0,31 19-9,3 3 3,0-1 0,0 0 1,-12-19-1,-114-138 89,119 148-92,10 10 2,-1 0 0,1-1-1,0 1 1,-7-15 0,-36-82 34,41 81 6,-4-95 21,13 95-8,0 11-33,-1 4-16,0 0 0,1 0-1,0 0 1,0 0 0,1 0-1,0 1 1,0-1 0,1 1 0,0-1-1,8-10 1,3 3 19,0 0 0,29-20-1,-23 24 25,107-29 18,-98 35-31,139-4 19,-78 10-13,-67 0-41,44 6 2,-45-2 6,21 16-1,-40-18-13,1 0 1,0 0-1,-1 0 1,1 1-1,-1 0 1,0 0-1,5 6 1,-5-2-1,0-1 1,-1 1-1,0 0 0,0-1 1,-1 2-1,1-1 0,-2 0 1,1 0-1,-1 1 0,-1-1 1,0 10-1,1-5-58,-2 1-1,0-1 1,0 0-1,-2 0 1,1-1-1,-1 1 1,-9 22-1,3-12-848,-12 41-5819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9592,'0'0'-8,"5"0"-7,50 12 15,-9-6 5,13-3-3,95 3-1,-61-3 11,64 0 0,-144-3-7,142-5 37,-24 6 106,-127-2-88,2 0 6,-26 0 20,-23 8-1250,-5 4-4696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5832,'0'7'14,"-1"0"-1,1 0 1,1 0 0,0 0-1,0 0 1,0-1 0,0 1-1,1 0 1,1 0 0,-1-1-1,1 1 1,0-1 0,0 0 0,1 0-1,4 6 1,5 5 78,1 0 1,30 28-1,-34-35-80,16 10 8,28 9-7,77 29 0,-85-45 1,187 38 4,-188-44-4,204 8-725,-112-14-2922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544 737 5384,'8'-77'88,"-6"49"12,-2 1-1,-1-1 1,-1 0 0,-12-52-1,-8 8-39,10 41 55,-78-117 34,67 121-114,-101-78 16,99 89-31,7 7-11,-4-3-3,0 2 0,-1 0 0,-30-8 0,14 9 6,34 8-11,0 1-1,1-1 1,-1 1 0,0 0-1,-6 1 1,9-1 0,1 1-1,-1-1 0,0 1 1,1-1-1,-1 1 1,1-1-1,-1 1 1,1 0-1,-1 0 1,1 0-1,-3 1 0,3-1 1,1 0-1,-1 0 0,0-1 0,1 1 0,-1 0 0,1 0 0,-1 0 1,1 0-1,-1 0 0,1 0 0,0 0 0,0 0 0,-1 0 0,1 0 1,0 0-1,0 0 0,0 0 0,0 1 0,0 0 1,1 1-1,-1 0 1,1-1-1,0 1 1,-1 0-1,1-1 1,1 1-1,-1-1 1,1 3-1,3 2 1,-1-1 0,1 0-1,10 11 1,34 25 4,18 4-2,11-4 2,5-8-2,-51-22-1,139 58 32,-165-66 34,2 2 44,-7-6-93,-1 1-1,1 0 1,0 0-1,-1 0 1,1 0-1,-1 0 1,1 1-1,-1-1 1,1 0 0,-1 0-1,0 0 1,1 0-1,-1 0 1,0 1-1,0-1 1,0 0-1,0 0 1,0 0-1,0 1 1,-1 1 0,1-1 12,-2 5 41,0 1-1,0-1 0,-1 0 0,0 0 1,0 0-1,-9 12 0,-24 34 206,-41 40 375,72-89-596,1 1-1,0 0 0,1 0 0,-1 0 0,1 1 1,0-1-1,-2 8 0,-4 6 10,-1 0-23,6-12-1,0 0 0,1 0 1,0 0-1,0 1 0,1 0 0,-2 9 1,-18 107 266,22-100-168,2-8-341,1 1 1,1-1-1,0-1 1,11 26-1,6 9-5652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576 237 8968,'0'-3'-1,"-10"-15"-12,9 17 10,0 0 0,0 0 1,0 0-1,0 0 0,0 0 0,0 0 0,0 0 0,-1 1 0,1-1 0,0 0 0,-1 1 0,1-1 0,-3 0 0,-4-2-2,-28-13 1,28 14 4,-1-1 0,1 1 0,-14-1 0,10 2 0,1 1 1,-22 3-1,-1 2 14,0 2 1,0 1-1,1 2 1,-36 15-1,14 4 6,53-28-12,0 1 1,0-1-1,0 1 0,0-1 1,0 1-1,0 0 0,-3 3 1,-15 19 23,1 2 1,-21 39-1,28-37 55,-18 109 38,30-113-17,2-4-56,1 0-1,12 37 1,-15-57-46,0 1-1,1 0 1,-1 0 0,0 0 0,1 0 0,-1 0 0,1-1 0,-1 1 0,1 0 0,-1 0-1,1-1 1,0 1 0,-1 0 0,1-1 0,0 1 0,0 0 0,10 6 21,1 0 1,-1-1-1,1 0 1,22 7-1,-12-11 61,103-19 39,-98 7-47,8-11-26,55-44 0,-69 43 6,-15 14-42,10-11 9,-2-1-1,0-1 1,-1 0-1,-2 0 1,12-30-1,6-25 56,48-112 489,-60 166-227,-11 39-197,0 49-61,-5-45-71,2-1 1,8 38-1,-1-29-12,2-11-3,-11-17 0,-1-1 0,1 1 0,0 0 0,0-1 0,0 1 0,-1-1 0,1 1 0,0-1 0,0 1 0,0-1 0,0 0 0,0 1 0,0-1 0,0 0 0,1 0 0,23-4 0,11-14 0,10-15 0,8-17 0,3-4 0,-3 4 1,-39 37 0,120-103 19,-98 89-17,-22 19 4,30-3-1,-37 10-5,1 1-1,-1 0 1,1 0-1,-1 1 1,10 2-1,-10-1 1,0 0 0,-1 0 0,1 1 0,-1 0-1,12 6 1,-11-4 0,0 1-1,-1-1 0,0 1 0,0 0 0,7 8 1,-6-4-1,0 1 0,0 0 0,8 17 0,-7-11 0,12 37 0,-11-23-2,-2 0 0,-2 0 0,5 49 0,-5-38-2,2 2-42,1 48 0,-6-95-3,-2 3 46,0-1 0,0 1 0,0 0 0,-1-1-1,1 1 1,0 0 0,0-1 0,-1 1 0,1-1 0,0 1 0,0-1 0,-1 0 0,1 1 0,0-1 0,-1 0 0,1 1 0,0-2 0,36-61-52,-7 8 30,11-12-2,57-74 0,-85 125 25,-5 7 1,0 0-1,0 1 1,1 0-1,10-7 1,31-26 0,14-3 1,-51 37 0,1 0 0,28-9 0,-33 13 0,0 1 0,0 0 0,0 0 0,0 1 0,16 0 0,-15 2 0,0 1 0,0 0 0,-1 1 1,1 0-1,0 0 0,-1 1 0,0 0 0,0 1 1,0 0-1,-1 0 0,9 8 0,-15-12 2,0 0-1,-1 0 0,1 1 0,-1-1 0,1 1 1,-1-1-1,1 1 0,-1-1 0,0 1 0,2 3 1,14 28 7,26 68 0,-35-65 6,5 68 4,-4 41-15,14 102-8,-16-211-16,-1-16-257,1 0 0,0-1 0,2 0 0,21 35 1,6 0-6524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1137 337 6816,'0'0'30,"-9"1"-22,-34 0-6,32-2-3,1-1-1,-1 0 1,1 0 0,-1-1-1,-13-6 1,-24-7-7,-94-28-15,29 10-44,3-1 29,-152-61-97,161 66 118,39 12 10,2-2 6,44 13 1,-41-8 1,40 11 8,12 3 14,-1 1 9,4 5 7,0 4-20,0 6-2,0 0 0,1 0 1,1 15-1,4 109 37,6-20 18,0 10-14,-8 196 63,3-210-110,-3-69 10,-1-31-13,27 229 48,9-26-4,-28-174 15,51 150 34,-45-162 7,-5-12-51,4 7 7,1-1-1,2 0 1,32 40 0,58 48 155,-84-94-39,88 66 65,-109-84-229,0-1 1,0 1-1,0-1 0,1 0 1,-1 1-1,0-1 0,1 0 0,2 0 1,12 4 23,1-1 0,-1 0 0,1-2 0,33 1 0,-48-3-27,-1 0 0,0 0 1,1-1-1,-1 1 0,0-1 1,1 1-1,-1-1 0,4-2 1,27-12-316,-2-1-1,40-28 1,4-6-4951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9 292 5832,'-2'10'33,"0"-1"-1,0 1 1,1-1 0,0 1 0,0 0-1,1 0 1,2 14 0,-1-14 18,6 232 669,36 159 47,-24-306-217,-18-91-380,2 2-2,-5-10-112,0 0 1,0 0 0,0-1-1,1 1 1,-2-7 0,-3-14 163,-17-90 37,16 59-27,0-64 0,6 90-185,1-7 170,3-150 77,1 151-144,30-148 53,-24 148-107,56-124 27,-50 135-74,-2 8-32,1 1 1,1 0 0,21-16-1,-19 24 19,3 5-20,0 0 0,35-1 0,-55 4-13,1 0 0,-1 0 0,0 0 0,0 1 0,0-1 0,1 0 0,-1 0 0,0 1 0,0-1 0,0 1 0,0-1 0,0 1 0,2 1 0,-3-2-1,7 3 2,-1 1 1,0 0 0,0 0-1,10 10 1,-11-7-2,0-1-1,0 1 1,-1 0-1,0 0 1,0 1-1,5 11 1,-4-5 0,0 1 1,-1 0-1,2 20 0,-3-15 0,-1 1-1,-2 27 1,-1-30-2,0 1 0,-1-1 0,-1 0 0,0 0 0,-2 0 0,0 0 0,-1 0 1,-12 25-1,-53 107-11,55-122-8,7-13 10,-4 6 1,-1-1-1,0-1 1,-2 0 0,-22 22 0,28-31-6,2-2 6,0 0 0,0-1 0,0 0 0,-1 0 0,0-1 0,0 0 0,-12 6 0,12-9-9,0 0 1,0 0-1,-10 2 0,15-4 9,1 0-1,-1-1 0,0 0 1,1 1-1,-1-1 0,0-1 1,1 1-1,-1 0 1,0-1-1,1 0 0,-1 0 1,-4-2-1,5 2-42,-1-11-28,1 2 18,3 9 61,1 1 1,-1-1-1,0 1 0,1 0 1,-1-1-1,1 1 1,-1 0-1,0-1 0,1 1 1,-1 0-1,1-1 1,-1 1-1,1 0 0,-1 0 1,1 0-1,-1-1 0,1 1 1,0 0-1,-1 0 1,1 0-1,-1 0 0,1 0 1,-1 0-1,1 0 1,-1 0-1,2 0 0,6 1 0,1 0 0,0 1-1,-1 0 1,1 0 0,-1 1-1,0 0 1,15 8 0,48 30 1,12 13 0,11 9 1,4 9 4,-3 5-3,-6-10-2,-68-54 0,0-1 1,24 11-1,-29-17 1,1 0 1,-1-1-1,21 4 0,-24-7 0,0 0-1,0-1 0,1-1 0,14-1 1,-15-1-1,1-1-1,-1 0 1,0-1 0,0-1 0,0 0 0,0-1 0,-1 0-1,16-11 1,-20 13-1,-1-1 0,0 0 0,0 0 0,0-1 1,10-10-1,-2 0 0,26-27-1,-37 39 2,0 0-1,0 0 0,-1 0 0,0-1 1,1 0-1,-2 1 0,6-11 1,-1-1-1,18-34 1,-20 39 7,-1 1 0,0-1 0,0 0 1,-1-1-1,-1 1 0,0-1 0,0 1 1,0-16-1,0 12 304,3 24-137,8 39-52,-4-15-34,-6-27-75,0 0-1,0 0 1,1 0 0,0 0 0,0-1 0,1 1 0,-1-1 0,1-1-1,0 1 1,0 0 0,1-1 0,-1 0 0,1-1 0,0 1 0,0-1-1,9 3 1,-9-7 1,18-12-1,16-14-9,-28 16-2,1 0 0,-2 0 0,0-1-1,11-16 1,-13 12 12,-3-5-8,-1-1 1,3-25 0,-9 27 14,-6-5-1,-15-43 0,12 53 27,4 9-36,-1 0-1,0 0 1,0 1 0,-1 0 0,-14-8 0,9 11 36,2 4-37,1 1 0,1 0 0,-1 0 1,0 1-1,-13 8 0,8 0 17,13-9-24,-11 12 5,1 1-1,1 0 1,0 1 0,1 0-1,-9 21 1,-32 87 16,43-100-17,-9 113 2,18-111-2,11 37-1,-9-51-5,1-1 0,1 1-1,7 15 1,-7-19 0,0 0 1,1-1-1,13 17 0,-15-21 0,1 0-1,-1 0 0,0 0 1,1 0-1,0-1 0,0 1 1,10 3-1,-9-4 1,0-1-1,0 0 1,0-1-1,1 0 1,-1 0 0,1 0-1,-1 0 1,12-2-1,1 0 1,-1-2-1,1 0 0,23-8 1,2-5-357,-1-2 0,0-1 1,74-48-1,13-11-6757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1126 7800,'80'-48'57,"19"-25"551,-98 73-585,-1-1 0,0 1 1,1-1-1,-1 1 0,0-1 0,1 1 0,-1-1 1,0 1-1,0-1 0,1 1 0,-1-1 0,0 0 1,0 1-1,0-1 0,0 1 0,0-1 0,0 0 1,0 1-1,0-1 0,0 1 0,0-1 1,0 0-1,0 1 0,0-1 0,-1 1 0,1-1 1,0 1-1,0-1 0,-1 0 0,1 1 0,0-1 1,-1 1-1,1-1 0,-10-11 57,1 8 234,-6 3-225,0 1-1,1 0 1,-1 1 0,-27 6 0,15 0 251,16-3-240,-15 5 26,0 1-1,1 1 1,0 2 0,-27 18 0,-27 21 254,-78 68 0,151-114-358,0 0 0,0 0 0,1 0 1,-1 0-1,1 1 0,1 0 0,0 0 0,-5 11 0,5-11-6,2 4 65,3-7-69,0 1 0,1-1 0,0 0-1,0 0 1,0 0 0,0 0 0,0 0 0,1 0 0,4 4 0,4-1 69,6-3-51,0-1 0,1 0 0,23-1 0,-17-4 57,125-39 33,-114 29-40,144-58 26,-146 55-52,-3 2-25,-1 1 21,0-2 0,-1-1 0,0-1-1,26-20 1,-52 35 32,-3 3-42,1 0-38,0 0 0,0 0 1,0 0-1,-1 0 1,1 0-1,-1 0 1,0 0-1,1-1 0,-1 1 1,0 0-1,0 0 1,0-1-1,0 1 1,0 0-1,-2 1 0,-14 21 17,-4 10 0,3 4-15,17-34-4,-1 0-1,0 0 0,0 0 0,1 0 0,0 0 0,0 0 0,0 0 0,0 6 0,0-10 0,1 0 0,0 0 0,0 0 0,0 1 1,0-1-1,0 0 0,0 0 0,0 0 0,0 0 1,0 0-1,1 0 0,-1 0 0,0 1 0,0-1 1,0 0-1,0 0 0,0 0 0,0 0 0,0 0 0,0 0 1,0 0-1,0 0 0,0 1 0,0-1 0,0 0 1,1 0-1,-1 0 0,0 0 0,0 0 0,0 0 1,0 0-1,0 0 0,0 0 0,0 0 0,0 0 1,1 0-1,-1 0 0,0 0 0,0 0 0,0 0 1,0 0-1,0 0 0,0 0 0,1 0 0,-1 0 1,0 0-1,0 0 0,3 1-13,3 0-5,-1 0 0,1 0 0,-1-1 0,1 0 0,0 0 0,-1 0 0,1 0 0,0-1 0,-1 0 0,1 0 1,7-3-1,135-34-247,-112 27-60,160-48-148,-158 48 69,158-52-499,-53 20 301,-138 42 598,1 1 6,-5 0 13,-5 2-1,-18 6 58,-1-1 0,0-1 0,-37 5 0,6-2 56,-25 11 65,47-12-115,-67 21 73,84-24-131,0 1 0,0 0 1,1 1-1,-18 12 1,29-17-17,0 0 0,0 1 0,1-1 1,-1 1-1,1-1 0,-1 1 0,1 0 1,0 0-1,0 1 0,0-1 1,0 0-1,1 1 0,-1-1 0,1 1 1,-1 5-1,1-7-2,1-1 0,-1 1 0,1-1-1,0 0 1,0 1 0,0-1 0,0 0 0,0 0-1,1 1 1,-1-1 0,0 0 0,1 0 0,-1 0-1,0 1 1,1-1 0,-1 0 0,1 0 0,0 0-1,-1 0 1,1 0 0,0 0 0,1 2 0,1 1 1,26 28 2,12 0 1,-32-26-4,1-1 0,-1-1-1,20 7 1,-19-8 0,0-2 0,1 1 0,-1-1 0,0-1 0,1 0 0,-1 0 0,0-1 1,0-1-1,17-3 0,-25 4 1,0 1 0,0-1 0,1 0 1,-1 1-1,0-1 0,0 0 0,0-1 0,3-1 1,33-25 13,40-37 0,-54 38 25,86-143 26,-88 129-6,89-195 34,-90 187-15,66-192 38,-74 194-4,-4 14-56,46-200 173,-11 16 296,-44 213-406,-1 5 4,-2 4-97,0 1 0,1-1 0,0 0 0,0 1 0,0-1 0,1 1 0,-1-1 0,0 11 0,-2 5-12,1-4 4,1 0 1,-1 20 0,-6 143 37,10-141-44,6 56-1,7 9-9,3-1 1,3 3-3,3-10-2,0-21 0,-15-49-1,-6-19 0,0 0 0,0 1 0,1-1 0,0 0 0,0 0 0,9 12 0,-11-17-2,0-1 1,1 1 0,-1-1 0,0 1-1,1-1 1,0 0 0,-1 0 0,1 0 0,0 0-1,-1 0 1,1 0 0,0 0 0,0-1-1,0 1 1,0 0 0,0-1 0,0 0 0,0 1-1,0-1 1,0 0 0,0 0 0,0 0-1,0-1 1,0 1 0,0 0 0,-1-1 0,1 1-1,0-1 1,3-1 0,5 1-4,-7 0 0,0 1-1,0-1 1,0 1 0,0-1 0,-1 0 0,1 0 0,0 0 0,-1-1 0,1 1 0,-1-1 0,1 1 0,1-3 0,39-30-170,45-45 0,-67 59 110,44-40-1479,0-2-6028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11 769 6904,'7'64'48,"6"57"32,-11-101 60,-1 37 1,-2-34-102,1-3-6,0-3 63,-1-1-1,-4 19 1,-21 122 680,25-154-439,6-27-151,1 3-160,3-53-1055,0-8-4211</inkml:trace>
  <inkml:trace contextRef="#ctx0" brushRef="#br0" timeOffset="1">136 201 7352,'5'-89'40,"-5"75"-34,0-1 43,0 0 1,2 1-1,5-29 1,-6 40 10,-1-3 4,-4 5-31,-1 2-119,1 1 0,0 0-1,0 0 1,0 0 0,0 0 0,0 0-1,0 1 1,1 0 0,-6 4-1,-18 17-4379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10400,'3'44'0,"2"45"0,-8-18-1,-17 107 0,10-128-4,-19 66 4,-3 5 1,12-45 1,-26 83-40,68-175-7,18-28-1166,7-6-4828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8520,'7'4'-1,"-1"0"0,1 0 0,-1 1 0,0 0 0,-1 0 0,1 1 0,-1 0 0,0 0 0,0 0 0,-1 0 0,0 1 0,0-1 0,4 12 0,-3-8 4,5 14 25,-1 13-2,9 68 0,-18-72 41,-24 159 23,17-149-36,1-10-26,-19 181 64,22-62-34,6-131-43,10 17 4,-11-35-19,-1 1 1,1-1-1,0 0 1,-1 0-1,1 0 0,1 0 1,-1-1-1,3 4 1,-2-4-1,-1 0 0,1 0 0,-1 0 0,1-1 0,0 1 0,0-1 0,0 0 0,0 1 0,4 0 0,-1-1 0,0 0 0,0 0 0,0-1 0,12 0 0,4-3 1,0 0 0,33-11-1,-36 6 14,71-59 42,-74 50 144,-14 14-166,12-17 128,0 0-1,-2-1 1,19-44 0,46-127 1226,-76 190-1362,0 1-1,-1 0 1,1 0 0,0 0 0,0 0-1,0 0 1,0 0 0,0 0-1,0 0 1,0 1 0,0-1-1,0 0 1,0 0 0,1 1 0,-1-1-1,0 1 1,0-1 0,1 1-1,-1 0 1,0-1 0,1 1 0,-1 0-1,0 0 1,1 0 0,-1 0-1,2 0 1,-1 0 7,6 4 188,9 12-122,0 0-1,16 20 1,53 81 184,-76-102-266,-6-9 0,0 0-1,1 1 1,-1-1-1,1-1 1,0 1 0,8 5-1,1 2 1,-2 0-7,-9-9-4,1 0-1,0 0 1,0-1 0,0 0-1,0 0 1,1 0-1,6 4 1,21 10 33,-29-15-39,0-1 1,0 0 0,0 0 0,1 0 0,-1 0 0,0 0 0,0-1 0,7 1 0,-1-3-1,0 1-1,-1-2 1,1 1 0,0-1 0,-1 0 0,0-1 0,0 0 0,9-6 0,-10 7-1,14-13-4,8-16 3,47-67 0,-58 66-10,55-140-3,-62 139-11,32-142-12,-38 139 12,-3 22 16,3-35-7,-2 0-1,-3-52 0,-1 82 7,-1-19-12,-12-72 0,12 97 8,-2-5-4,0 0-1,-1 0 1,-10-25 0,14 42-1,0 7 0,-2 5 7,0 1-1,1-1 1,0 1 0,1 0 0,0 18 0,7 65-43,-3-52 33,2 44 10,-2-49-19,42 269-83,-18-186 94,-8-38 14,32 132-18,-36-170 20,-13-41-14,-2-3 18,0 0 0,0 0 0,0 0 0,1 1 0,-1-1 0,0 0 1,0 0-1,0 0 0,1 0 0,-1 0 0,0 0 0,0 0 0,1 0 0,-1 0 0,0 0 0,0 0 0,1 1 1,-1-2-1,0 1 0,0 0 0,1 0 0,-1 0 0,0 0 0,0 0 0,1 0 0,-1 0 0,0 0 0,0 0 1,0 0-1,1 0 0,-1-1 0,0 1 0,0 0 0,0 0 0,1 0 0,-1 0 0,0-1 0,0 1 0,0 0 1,0 0-1,1 0 0,-1-1 0,0 1 0,0 0 0,0 0 0,0 0 0,0-1 0,0 1 0,0 0 0,0 0 1,0-1-1,0 1 0,0 0 0,0 0 0,0-1 0,0 1 0,0 0 0,0 0 0,0-1 0,0 1 0,0 0 1,0-1-1,-9-110-1062,8 101 632,-9-78-6835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1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9592,'2'12'1,"17"8"4,24 14-3,102 46 12,78 25 173,-182-91-59,13-2-639,110 10-1,-50-15-5394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 12824,'0'0'112,"3"-5"-19,12-17 170,-2 26-142,-2 6-110,-6-2-13,-1 0 1,0 0-1,0 1 0,-1-1 1,0 1-1,-1 0 1,1 0-1,0 9 1,5 65-22,-7-79 22,-1 2-5,4 56-44,-5 68 1,-1-89 33,-2 194-83,7-143 89,-1-55-10,22 135-7,-16-143 14,18 37-1,-16-44 13,19 29 0,-16-31 1,22 25 0,23 14 1,-40-43 2,1-1-1,0-1 1,1 0 0,1-2-1,23 11 1,19 10 16,-62-33-18,0 1 1,-1-1 0,1 0 0,0 1 0,0-1-1,-1 1 1,1-1 0,0 0 0,0 0-1,-1 1 1,1-1 0,0 0 0,0 0 0,0 0-1,-1 0 1,1 0 0,0 0 0,0 0 0,1 0-1,0-1 4,-1 1-5,-1 0 0,1 0 0,-1 0 0,1-1 1,-1 1-1,1 0 0,-1 0 0,1-1 0,-1 1 1,1 0-1,-1 0 0,1-1 0,-1 1 0,0-1 1,1 1-1,-1 0 0,1-1 0,-1 1 0,0-1 1,0 1-1,1-1 0,-1 1 0,0-1 1,0 1-1,1-1 0,-1-3 1,1 1-1,-1 0 1,0 0-1,0 0 1,0 0-1,0 0 1,-1 0 0,0-4-1,-1-4 1,-1 1-1,0-1 0,-6-13 1,-1 5-3,0 1 1,-2 0 0,-1 1 0,0 0 0,-24-23 0,11 16-32,-203-173-242,158 133 62,67 61 185,-18-16-163,-46-30 0,66 48 145,4 2-26,13 4 58,27 14 12,22 7 2,27 1 1,100 5 7,-158-29-1,37-2-1,-56-1-5,0-1-1,23-4 1,-29 3-1,-1 0 0,0 0 0,0-1 0,-1 0 0,9-4 0,-6 2 0,-1-1 0,0 0 0,10-10 0,-10 9 0,-1-1 0,0 0 0,7-11 0,14-33 0,-7-1 0,-5 4 1,-11 34-4,-1 5 10,-1 0 0,0-1-1,2-21 1,-5 30-4,1-1 1,-1 0-1,0 1 0,-1-1 0,1 1 1,0-1-1,-1 0 0,0 1 0,1-1 1,-1 1-1,0-1 0,0 1 1,0 0-1,-1-1 0,1 1 0,-1 0 1,1 0-1,-1 0 0,0 0 0,1 0 1,-5-3-1,2 2 4,4 2-6,-1 1-1,0 0 0,1-1 1,-1 1-1,0 0 0,1-1 0,-1 1 1,0 0-1,0 0 0,0-1 1,1 1-1,-1 0 0,0 0 0,0 0 1,1 0-1,-1 0 0,0 0 1,0 0-1,0 1 0,0-1 1,-3 0 0,-27 0-13,30 0 10,0 0 0,1 1 1,-1-1-1,1 0 1,-1 0-1,1 1 1,-1-1-1,1 0 0,-1 1 1,1-1-1,-1 1 1,1-1-1,-1 1 0,1-1 1,0 0-1,-1 1 1,1-1-1,0 1 1,0 0-1,-1-1 0,1 1 1,0-1-1,0 1 1,0-1-1,-1 1 0,1 0 1,0-1-1,0 1 1,0-1-1,0 1 1,0 0-1,0-1 0,0 1 1,0-1-1,1 1 1,-1 0-1,0-1 0,0 1 1,0-1-1,1 1 1,-1-1-1,0 1 1,1-1-1,-1 1 0,0-1 1,1 1-1,0 0 1,13 15-41,2-1 1,0 0-1,24 16 1,-8-6-9,-27-22 40,5 5-16,-1 0 0,1 0 0,-1 1-1,-1 0 1,12 15 0,-14-15 18,-4-5 0,1 0 0,-1 1-1,0-1 1,0 0 0,0 1 0,1 5 0,3 15-23,-1-1 0,-1 1 1,2 34-1,-6-43 8,-1 1 0,-1 0 0,-6 29 0,7-40-10,0 2-9,0-4-3,-1 3 2,2-7 43,0-1-1,0 1 0,0 0 0,0 0 1,0 0-1,0 0 0,0 0 0,0 0 1,0 0-1,1 0 0,-1 0 1,0 0-1,0 0 0,0 0 0,0 0 1,0 0-1,0 0 0,0 0 0,0 0 1,0 0-1,0-1 0,0 1 1,0 0-1,0 0 0,1 0 0,-1 0 1,0 0-1,0 0 0,0 0 0,0 0 1,0 0-1,0 0 0,0 1 1,0-1-1,0 0 0,0 0 0,0 0 1,1 0-1,-1 0 0,0 0 0,0 0 1,0 0-1,0 0 0,0 0 0,0 0 1,0 0-1,0 0 0,0 0 1,0 0-1,0 0 0,0 0 0,0 0 1,0 0-1,0 1 0,0-1 0,0 0 1,0 0-1,0 0 0,1 0 1,-1 0-1,0 0 0,0 0 0,0 0 1,13-4-17,0 0-1,18-10 1,-26 11 13,14-8-35,14-18 14,35-39 1,-48 42-15,7-18-6,39-85 1,-60 114 30,12-24-7,14-49 1,-8 11 20,-12 44 9,-11 31 22,1 22 12,-2-15-37,1 47 40,1-30-31,0-1 0,1 1 0,1-1 0,2 0 0,12 35 0,9-2-7,-14-32 6,30 29-1,-34-42-12,1 0 0,0-1 0,20 13 0,-14-12 0,0-2 1,1 0-1,0 0 0,0-2 1,26 6-1,-19-9 6,-4-4-4,1-1 0,0 0 0,19-7 0,-22 1 17,-12 4-14,3-2 0,1 0-1,-1-1 1,0 0 0,-1-1-1,0 0 1,0-1 0,-1 1-1,9-18 1,-3 4 25,-2 0 0,-1 0 1,-1-1-1,9-35 0,-16 46-21,-1 8 2,0-1 0,-1 1-1,0-1 1,0 0 0,0 1-1,-2-7 1,1-2 18,-2 0 0,0 0 0,0 1 0,-2-1 0,1 1 0,-2 0 0,-8-16 0,7 17-18,5 8-1,0 1-1,-1-1 1,0 0-1,0 1 1,0-1-1,0 1 1,-4-3-1,-40-40 86,45 45-92,1 0 1,-1 0-1,1 0 1,-1 0-1,0 0 1,1 0-1,-1 1 1,0-1-1,0 0 1,1 1-1,-1 0 1,0-1-1,0 1 1,0 0-1,0 0 1,1 0-1,-1 0 1,0 0-1,0 0 1,0 1-1,0-1 1,-2 1-1,2 0 1,0 0-1,-1 0 0,1 0 0,-1 1 0,1 0 1,0-1-1,0 1 0,-1 0 0,1 0 0,1 0 0,-1 0 0,0 1 1,0-1-1,1 0 0,-1 1 0,-1 3 0,2-3-1,0-2-1,0 0-1,1 0 1,-1 0-1,1-1 1,-1 1-1,1 0 1,0 0-1,-1 0 0,1 0 1,0 0-1,0 0 1,-1 0-1,1 1 1,0-1-1,0 0 1,0 0-1,0 0 1,1 0-1,-1 1 1,1 1 2,-1-1-4,0-1 0,0 1 1,1-1-1,-1 1 0,0-1 1,1 0-1,-1 1 0,1-1 1,0 0-1,-1 0 0,3 2 1,2 3-3,0 0 1,1-1 0,0 0 0,0 0-1,1-1 1,-1 1 0,1-2-1,0 1 1,8 3 0,6 1-11,30 9 1,-37-14-16,1 0 0,0-1 1,0 0-1,19-1 1,-15 0 3,18 2-153,-19-2 99,0 0-1,33-3 1,-26 0-21,1 1 1,38 3 0,-55-1 85,1 1 1,-1 0-1,0 0 1,0 0-1,0 1 1,0 1 0,0 0-1,-1 0 1,1 0-1,-1 1 1,10 9-1,12 14 8,-19-12-2,-6-8 3,2 5 2,0-1-1,-1 2 1,0-1-1,-1 1 1,-1 0-1,0 0 1,2 15-1,40 255-7,-40-230 9,-3-45 2,-3-11 0,-1 0 0,0-1 0,1 1 0,0 0 0,-1-1 0,1 1 0,0 0 0,0-1 0,0 1 1,0-1-1,1 1 0,-1 0 0,1-1 0,0 1 0,1-4 0,3-17 76,29-205 368,-32 213-447,-1 3 68,1 0 0,0 1 0,1-1-1,0 0 1,1 1 0,9-19 0,-13 30-67,2-4 39,0 0 0,0 0-1,1 0 1,0 0 0,0 1-1,0 0 1,0-1 0,0 1-1,1 0 1,-1 1 0,6-4-1,-3 1 4,5 1 138,8 1-100,0 1 0,22 2 1,-23 3 46,-6 2-100,0 1 0,0 0 0,-1 1 0,0 0 0,13 11 0,-12-2 28,-5-4-41,-1 1-1,0 0 1,-1 1 0,0-1-1,-1 1 1,5 24 0,-6-20 0,1 2-2,-1 2 1,-1-1-1,-1 31 1,7-73 0,6-32-11,8-15-2,6-7 0,5 6 0,5 12 1,-23 39 10,2 0 0,0 1 0,1 1-1,0 1 1,24-15 0,-8 9 4,-18 15 32,11 1-14,45-1 0,-50 9 22,-2 3-34,-1 1-1,0 0 1,26 15 0,-44-22-16,1 1 0,-1 0 1,1 0-1,-1 1 1,1-1-1,-1 0 1,0 0-1,1 1 1,-1-1-1,1 3 1,15 22 19,-1 1 1,14 33 0,-22-31 1,7 145 6,-14-53-13,3-44-17,-1-56-5,9 42 0,-12-63 1,0 1 1,0-1-1,0 0 1,0 0-1,0 1 1,0-1-1,0 0 1,0 0-1,0 1 1,0-1-1,0 0 1,0 0-1,1 1 1,-1-1-1,0 0 0,0 0 1,0 0-1,0 1 1,1-1-1,-1 0 1,0 0-1,0 0 1,0 0-1,1 1 1,-1-1-1,0 0 1,0 0-1,0 0 1,1 0-1,-1 0 1,0 0-1,0 0 1,1 0-1,-1 0 1,0 0-1,1 0 1,7 1-195,0 0 1,1-1-1,-1 0 0,0-1 1,0 0-1,0 0 1,11-3-1,-17 4 48,54-12-8286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552 877 10136,'0'0'-2,"0"-1"1,0 1-1,-1 0 0,1-1 1,0 1-1,0-1 1,0 1-1,0-1 1,0 1-1,-1-1 1,1 1-1,0 0 1,0-1-1,-1 1 0,1-1 1,0 1-1,-1 0 1,1-1-1,0 1 1,-1 0-1,1 0 1,0-1-1,-1 1 0,1 0 1,-1 0-1,1-1 1,0 1-1,-1 0 1,-18-2-76,-20 8-15,35-5 110,-9 3-38,-73 48-7,77-47 23,1 1 1,0 1-1,0-1 1,-12 14-1,1 0 2,-47 46 1,-1 0 1,5-5 0,-23 20 1,82-80 1,1 1-1,-1 0 1,1 0 0,0 0-1,0 0 1,0 0 0,0 0-1,1 1 1,-1-1 0,1 1-1,-1-1 1,1 1-1,0-1 1,0 1 0,0 0-1,-2 5 1,7-4 25,2 0-13,-1-1-8,1-1 0,-1 1 0,1-1 0,0 0 0,0 0 0,-1 0 1,1-1-1,1 0 0,-1 0 0,7-1 0,100-4 69,-88-1 26,107-49 54,-107 38-14,91-82 66,-95 75-47,2-6-34,-2-1 0,-2-1 0,18-36 0,31-66 899,-78 151-837,-10 30 0,-24 80-13,39-112-150,0 0 0,-6 30 1,8-26-16,-2 1-3,4-15-5,-1 1 0,1 0 1,1 0-1,-1 0 1,1-1-1,0 1 0,2 9 1,4 34 10,-4-38-12,1 0 0,7 18 0,-1-10-2,18 27 0,-20-40-4,3-4 4,1 1 0,-1-2 0,19 4 0,-12-7-11,92-28-16,-97 25-11,0 0 0,0-1-1,19-12 1,-4 2 16,78-39-210,156-78-417,-169 81 356,-11 9 2,-74 38 248,1 2 1,0-1-1,0 1 1,-1 0-1,1 0 1,0 1-1,1 1 1,11-1-1,-8 1 9,4-2-47,-1 1 0,0 1 0,22 3 0,-22-2 49,-10-1 15,-1 0 0,0 1 0,0 0 0,0 0 0,0 0-1,0 0 1,0 0 0,0 1 0,0-1 0,-1 1 0,1 0 0,0 1 0,-1-1 0,0 1 0,1-1 0,-1 1 0,0 0 0,-1 0 0,1 0 0,4 6 0,-6-7 5,-7-1-1,-23 6 12,-12-3 2,-6-2 0,32-2 7,0 1 0,1 1 1,-1 0-1,1 1 0,-1 0 1,1 1-1,-21 10 0,24-9 0,5-2 2,1 0 0,0 0 0,0 1 1,1 0-1,-1-1 0,-3 6 0,1-4-4,-11 11 60,1 0 1,0 1 0,-28 38 0,28-17-25,13-22 74,5-1-73,0-1-1,1 1 1,4 17 0,-5-30-28,-1 0 0,1 0 0,0 0 0,-1 0 0,1 0 0,0 0 0,0 0 0,0-1 0,1 1 0,-1 0 0,0 0 0,1-1 0,-1 1 0,4 2 0,1 2 16,14 13 16,-10-15 69,-2-4-86,0 0-1,0-1 1,0 1 0,0-2-1,0 1 1,0-1 0,0-1-1,0 1 1,-1-1 0,1 0-1,10-7 1,7-5 38,33-25 1,-58 40-68,25-22 121,101-124 50,-102 111-70,81-170 48,-86 160-34,-14 30-83,76-235 215,-70 208-181,42-170 124,-27 87-60,-24 113-75,-2-3 9,-1 12-42,-2 9-5,-11 28-1,-10 41 1,22-68-16,-9 29 13,-21 66-1,-10 32-10,5 11-3,9 9 0,21-90-1,1 96 0,10-130-4,5 1 4,26 56-1,-23-70-3,43 35 2,-44-48-3,7-4 3,0-1 1,0-1 0,21-5-1,-22 3 1,1-1-1,-1 0 1,0-2-1,-1 0 1,19-10 0,-22 10 0,7-4-1,0-1-1,-1-1 0,24-20 1,-26 19 1,0 0 1,-1 0 0,0-1 0,-1 0 0,0-1 0,12-21 0,-17 25-1,-4 5 1,0-1 0,-1 1 0,0-1 0,0 0 0,5-12 0,-3 3 1,-2 8 0,-1-1 0,0 1 0,3-15 0,-6 20 0,0-1 0,-1 0 0,1 0 0,-1 0 0,0 0 0,0-6 0,-1 10 0,1-1 0,0 1 0,-1-1 0,1 0 0,0 1 0,-1-1 0,0 1 0,1-1 0,-1 1 0,0 0 0,0-1 0,0 1 0,0 0 0,0-1 0,-2 0 0,2 1 0,0 0 0,0 0 0,0 1 0,0-1 0,0 1 0,-1-1 0,1 1 0,0-1 0,-1 1 0,1 0 0,0 0 0,0 0 0,-1-1 0,1 1 0,0 0 0,-1 1 0,1-1 0,-3 1 0,0 0 0,0 0 0,0 1 0,0-1 0,0 1 0,1 0 0,-1 1 0,-6 4 0,-5 7-1,0 1 1,1 1 0,-23 31-1,20-22-1,1 0-1,-17 36 1,24-43-3,2-4-6,0 1 0,1 0-1,1 0 1,-5 23 0,7-29 2,2-3-6,0-1 0,0 1 0,0 0 0,0-1 0,1 1 0,0 0 1,0 0-1,0-1 0,1 1 0,0 0 0,2 6 0,-3-11 13,0 1-9,1-1 1,-1 0 0,0 1 0,1-1 0,-1 1-1,1-1 1,-1 0 0,1 1 0,0-1 0,0 0 0,0 1-1,-1-1 1,1 0 0,0 0 0,0 0 0,1 0-1,-1 0 1,0 0 0,0 0 0,0 0 0,1-1 0,-1 1-1,0 0 1,1-1 0,1 1 0,1 0-10,1-1 0,-1 0 0,0 0 0,1 0-1,-1-1 1,0 0 0,8-2 0,39-11-12,-27 4-34,19-16 24,43-34 0,-83 57 39,0 1 1,0-1-1,0 0 1,-1 1-1,1-1 1,-1 0-1,3-5 1,97-176-24,-86 140 20,18-75-1,-1-21 6,-9-11 1,-2-14 1,14-118 22,-34 263-12,16-104 67,-14 112-46,-2 26 52,-5 37-8,-7 110 3,8-118-39,-6 183 13,8-180-26,7 177 6,-4-181-26,10 60-1,7 6-4,2-26-2,-3-30 0,-4-22 0,-3-13 0,2-10 0,11-9 0,-12-2 0,0-2 0,-1 0 0,0 0 0,17-12 0,-21 13 1,12-11 6,2-10-3,0-1 0,23-37 1,-36 48 12,-1 0 0,9-21 0,-5 9-8,29-59 54,-35 73-49,1-3 15,1 0 0,0 1 0,2-1 1,12-17-1,-18 31 11,4-1 8,-7 4-45,0-1 1,1 1 0,-1 0 0,0-1-1,0 1 1,0 0 0,0 0 0,1-1-1,-1 1 1,0 0 0,0 0 0,1 0-1,-1 1 1,0-1 0,0 0 0,0 0-1,1 1 1,-1-1 0,0 1 0,0-1-1,0 1 1,0-1 0,0 1 0,0 0-1,0-1 1,0 1 0,0 0 0,0 0-1,0 0 1,0 0 0,-1 0 0,1 0-1,0 0 1,-1 0 0,1 0 0,-1 0-1,1 0 1,-1 0 0,1 2 0,2 5 0,0 0 1,0 1 0,3 16 0,-5-19-4,4 16 8,-1 0 0,-1 0 0,0 24 0,2 23 1,1-5-4,3-6-4,2 1-4,-11-59 2,0 1 0,0-1 0,0 1-1,0-1 1,0 0 0,0 1 0,0-1-1,0 1 1,0-1 0,1 1 0,-1-1-1,0 1 1,0-1 0,0 0 0,0 1-1,1-1 1,-1 1 0,0-1 0,1 0-1,-1 1 1,0-1 0,1 0 0,-1 1-1,0-1 1,1 0 0,-1 0 0,0 1-1,1-1 1,-1 0 0,1 0 0,-1 0-1,1 0 1,-1 1 0,0-1 0,1 0 0,-1 0-1,1 0 1,-1 0 0,1 0 0,-1 0-1,1 0 1,-1 0 0,0 0 0,1 0-1,-1-1 1,1 1 0,-1 0 0,1 0-1,-1 0 1,1 0 0,-1-1 0,0 1-1,1 0 1,-1 0 0,0-1 0,1 1-1,-1 0 1,1-1 0,20-23-7,-20 23 7,8-11-1,25-40-7,87-166-38,-109 193 45,14-26-48,43-70-113,-68 119 116,2 0-1,-1 0 55,6-3-62,-7 5 51,-1 1 0,1-1 0,-1 0 0,1 1 1,-1-1-1,1 0 0,-1 1 0,1-1 0,-1 0 0,0 1 1,1-1-1,-1 1 0,0-1 0,1 1 0,-1-1 0,0 1 1,0-1-1,1 1 0,-1-1 0,0 1 0,0-1 0,0 1 0,0-1 1,0 1-1,1 0 0,6 50-69,-5-25 12,9 34 0,13 18-21,-20-68 58,1 1 0,0-1-1,0 0 1,1 0 0,12 16 0,-17-26 17,-1 0 1,1 1-1,-1-1 1,1 0-1,-1 1 1,1-1-1,-1 0 1,1 0-1,-1 1 1,1-1-1,-1 0 1,1 0-1,-1 0 0,1 0 1,0 0-1,-1 0 1,1 0-1,-1 0 1,1 0-1,-1 0 1,1 0-1,0 0 1,-1 0-1,1-1 1,-1 1-1,1 0 1,-1 0-1,1-1 0,-1 1 1,1-1-1,1 1-9,2-3-10,0 1 0,0-1 0,0 0 0,0 0 0,-1 0 0,1-1 0,-1 1 0,0-1 0,5-7 0,19-35-25,-21 33 41,13-18-56,-11 18 54,-1 0 1,0 0-1,-1-1 0,0 0 0,-1 0 1,4-19-1,-6 24 2,-1 2 6,0 0 1,0 0-1,0 0 0,-1 0 0,0 0 0,-1 0 0,1 0 1,-1-1-1,-1 1 0,-1-9 0,1 10 1,0 1-1,-1-1 1,0 0 0,0 0 0,0 1-1,-1-1 1,0 1 0,0 0-1,0 0 1,0 0 0,-1 0 0,0 1-1,-6-6 1,-12 0-2,13 11-9,3 3 8,0 0 0,-1 0 0,1 1 0,1 0 1,-1 0-1,1 1 0,0 0 0,0 0 0,1 0 1,-6 9-1,-32 63-35,40-74 41,-6 20-60,3 17 21,-2 60 0,10-70-15,9 11 15,25 58 0,-23-76-21,3-2 24,35 36 1,-38-49 15,30 5 4,-35-12 15,0-1-1,0 0 1,0-1 0,0 0-1,12-1 1,-9-1 0,0 0 0,0-1 0,-1 0 0,19-8 0,-10 1 0,-1 0 0,25-17 0,-23 13 1,-1-1 0,0 0 1,-1-2-1,-1 0 0,0-1 1,24-33-1,43-74 18,-77 110-11,0 0 1,-1 0 0,0-1-1,-2 0 1,7-27 0,-7 24-4,0-6 22,-2-110 10,-6 108-9,-29-92 16,22 100-17,2 6-18,-1 1 0,-1 0 0,-15-14 0,14 20 11,-18 3 0,26 3-20,-1 1 1,0-1-1,0 1 1,1 0 0,-1 0-1,0 0 1,1 1-1,-5 2 1,2 0-1,0 1 1,0 0-1,1 0 1,0 0-1,0 1 1,0-1-1,1 1 1,0 0-1,0 1 0,0-1 1,-2 8-1,5-14 0,-6 21-5,-1 18 3,-3 43 0,11-55-10,1-24 11,1 24-4,2 0 1,1 0-1,1 0 1,10 26-1,35 106-6,-16-41-2,-11-31 12,-5-21 1,-6-20 1,3-1 10,-15-42 81,-2-7-52,-29-165 265,27 149-293,2 11 2,0 0 0,0 0 0,1 0 0,0 0 0,2-10 0,11-108 86,-7 102-32,88-186 187,-51 116-158,-22 43-35,43-95 49,-63 147-109,-1 0 0,1 1 0,-1-1 0,1 1 0,-1 0-1,0-1 1,1 1 0,-1-1 0,0 1 0,0 0 0,1-1 0,-1 1 0,0 0-1,0-1 1,0 1 0,0 0 0,0-1 0,0 1 0,0 1 0,-7 40 19,-7 69 3,12-79-15,-1 5-1,1 0-1,7 69 1,2-19 4,9 26-8,3-2 1,2-12-3,-3-14-2,-11-16 1,-7-49 1,-1 0 1,-1 1-1,-6 23 0,1-27 12,-3-2-9,-1 0 0,-1-1 1,-15 14-1,26-27-2,-1 0-1,1 1 1,-1-1 0,0 0-1,1 0 1,-1 0 0,0 0-1,0-1 1,-2 2 0,-27 7 9,0 0 0,-53 6 1,48-14 14,-15-6-791,-91-20 0,40 1-7036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67 9688,'26'-65'-19,"-25"64"6,-5 61 70,-12 80 8,12-102 30,-7 168 52,10-165-7,19 256 372,-15-274-485,0-7 31,0-1 0,9 24 0,16 41 143,-28-80-195,0 0-1,0 1 0,0-1 1,0 1-1,0-1 0,1 0 1,-1 1-1,0-1 0,0 0 1,0 1-1,1-1 0,-1 0 1,0 1-1,0-1 0,1 0 1,-1 0-1,0 1 0,1-1 1,-1 0-1,0 0 0,1 0 1,-1 1-1,0-1 0,1 0 1,8 3 24,0-1 0,0 0 0,0 0 1,0-1-1,9 0 0,-17 0-22,1-1 1,-1 0-1,1-1 0,-1 1 1,0 0-1,1 0 0,-1 0 0,0-1 1,1 1-1,-1-1 0,0 1 1,2-2-1,22-11 30,0-1 1,-1-1-1,24-21 0,-22 11 56,107-112 26,-108 109-80,86-121 10,-90 116-35,25-49 4,5-19-14,-5 14 0,-12 30-3,-8 22-2,-10 17 0,-16 18 0,0 0 0,0 1 0,0-1 0,0 0 0,0 0 0,0 0 0,0 0 0,0 0 0,0 1 0,0-1 0,0 0 0,0 0 0,1 0 0,-1 0 0,0 0 0,0 1 0,0-1 0,0 0 0,0 0 0,0 0 0,0 0 0,1 0 0,-1 0 0,0 0 0,0 0 0,0 0 0,0 0 0,0 1 0,1-1 0,-1 0 0,0 0 0,0 0 0,0 0 0,0 0 0,0 0 0,1 0 0,-1 0 0,0 0 0,0 0 0,0 0 0,0 0 0,0 0 0,1 0 0,-1-1 0,0 1 0,0 0 0,0 0 0,0 0 0,0 0 0,1 0 0,-1 0 0,0 0 0,0 0 0,0 0 0,0-1 0,0 1 0,0 0 0,0 0 0,1 0 0,-1 0 0,0 0 0,0 0 0,0-1 0,0 1 0,0 0 0,0 0 0,0 0 0,-1 5 0,0 0 0,0 0 0,0 0 0,-1 0 0,-3 7 0,-31 60 0,-13 24 0,-2 14 0,2 4 0,13-7 0,15-11 0,13-10 0,10-13 0,-1-65 0,1 0 0,-1 0 0,2 0 0,3 12 0,-4-16 0,-1-1 0,1 1 0,1 0 0,-1-1 0,0 0 0,1 1 0,0-1 0,3 3 0,-4-4 0,1 0 0,-1 0 0,1 0 0,0-1 0,-1 1 0,1-1 0,0 1 0,0-1 0,0 0 0,0 0 0,4 1 0,-2-2 0,1 0 0,-1 0 0,0 0 0,0 0 0,0-1 0,0 0 0,0 0 0,0 0 0,7-3 0,7-4 0,-1 0 1,28-17-1,2-8 6,71-64 0,-91 69 22,85-122 25,-96 117 21,4-31-20,14-71 1,-29 93 53,-4-143 49,-6 156-42,-3 1-34,-19-50 1,24 74-69,0 1 1,0 0-1,0-1 1,-1 1-1,1 0 1,-1 0-1,1 0 1,-1 0-1,0 1 1,0-1-1,0 1 1,-1 0-1,1 0 1,0 0-1,-1 0 1,-6-2-1,6 2-1,2 1-3,-1 0 0,1 0 0,-1 0 0,0 0 0,1 1 0,-1-1 0,0 1 0,0 0 0,1-1 0,-1 1 0,0 0 0,0 1 0,1-1 0,-1 0-1,0 1 1,-3 1 0,5-2-8,1 0 2,-1 0 0,0 1-1,0-1 1,1 1-1,-1-1 1,1 0 0,-1 1-1,0-1 1,1 1 0,-1-1-1,1 1 1,-1 0 0,1-1-1,-1 1 1,1 0 0,-1-1-1,1 1 1,0 0-1,-1-1 1,1 1 0,0 0-1,0 0 1,-1-1 0,1 1-1,0 0 1,0 0 0,0 0-1,0-1 1,0 2 0,3 17-2,-3-19 2,5 11 11,19 17-1,-15-19-12,1-2 1,18 13-1,-7-9 0,0-1-1,0-1 1,45 13 0,-39-16-20,49 1-67,90-2 0,-95-13-78,-54 8 86,-2 0-20,0-1-1,19-4 1,-33 5 93,-1 0 1,0 0 0,1 0-1,-1 0 1,0 0 0,1 1 0,-1-1-1,0 0 1,1 0 0,-1 0-1,0 0 1,0 1 0,1-1 0,-1 0-1,0 0 1,0 0 0,1 1-1,-1-1 1,0 0 0,0 0 0,0 1-1,1-1 1,-1 0 0,0 1 0,0-1-1,0 0 1,0 1 0,0-1-1,0 0 1,0 1 0,1-1 0,-1 1-1,1 12-14,-1-12 14,-2 35-17,-2-17-17,-13 21 16,-25 43 1,-18 12-18,45-72 36,9-15 0,1 0 1,1 0-1,-1 1 0,1-1 0,-4 13 0,-1 6-8,-8 35 0,17-61 10,0 0 0,-1-1 1,1 1-1,0 0 0,0-1 0,0 1 1,0 0-1,0 0 0,0-1 0,0 1 0,0 0 1,1-1-1,-1 1 0,0 0 0,0 0 1,0-1-1,1 2 0,2 2-2,-1 1 1,1-1-1,0 1 0,1-1 1,-1 0-1,1 0 1,-1 0-1,1-1 0,0 0 1,8 6-1,4-4-29,11-2 18,1-1-1,30-3 1,-40 0 5,0-2 0,0 0 0,0 0 0,-1-2 0,34-13 0,-44 15 8,-2 1-2,1 0 0,-1 0 0,1 0 1,-1-1-1,0 0 0,0 0 1,8-7-1,-1 0 0,-4 5 4,-2-1-1,1 0 1,0 0-1,6-10 1,-5 5 0,-1-1 1,-1 0-1,0-1 0,0 1 1,7-27-1,-10 17 14,-9-107 8,1 103 12,-35-91 16,30 100 5,-3 2-14,-27-23-1,38 37-35,1-1 0,-1 1 0,0 0 0,0 0 0,0 1 0,0-1 0,0 0-1,0 1 1,-1-1 0,1 1 0,0-1 0,0 1 0,0 0 0,-1 0 0,1 0 0,0 0-1,0 1 1,0-1 0,0 1 0,0-1 0,-1 1 0,1 0 0,0-1 0,-2 3 0,3-3-2,0 0-1,-1 1 1,1-1-1,0 1 1,0-1-1,0 1 1,0-1 0,0 1-1,-1 0 1,1-1-1,0 1 1,1 0-1,-1 0 1,0 0-1,0 0 1,0 0 0,0 0-1,1 0 1,-1 0-1,0 0 1,1 0-1,-1 1 1,1-1-1,0 0 1,-1 0 0,1 0-1,0 1 1,-1-1-1,1 0 1,0 0-1,0 1 1,0-1-1,0 0 1,0 0 0,1 1-1,-1-1 1,0 0-1,1 0 1,-1 1-1,1-1 1,-1 0-1,1 0 1,-1 0 0,1 0-1,0 0 1,-1 0-1,1 0 1,0 0-1,1 1 1,23 26 0,-7-11-4,35 24 0,-35-33-4,12 0 3,59 8 0,-61-16-10,-12-1 7,7-1 1,0 0-1,-1-2 0,1 0 0,-1-2 0,24-8 1,-4-3-10,114-38-28,-131 49 42,-18 8 0,-3 0 0,-3-1 0,1-1 0,-1 1 0,0-1 0,0 1 0,1 0 0,-1-1 0,0 1 0,0 0 0,0 0 0,0 0 0,0 0 0,1 1 0,1 1 0,-1 0 0,0 1 0,-1-1 0,1 1 0,0-1 0,-1 1 0,1 4 0,10 52 0,-9-31 0,0 30 0,0 31-8,-2-75 2,-1-1 1,1 1 0,1-1 0,0 0-1,1 0 1,0 0 0,1 0 0,7 14 0,-5-17-6,0 0 0,1 0 0,15 19 0,-21-30 8,-1 1 0,1-1 1,0 1-1,-1 0 0,1-1 1,0 1-1,-1-1 0,1 0 0,0 1 1,-1-1-1,1 0 0,0 1 0,0-1 1,0 0-1,-1 0 0,1 0 0,0 0 1,1 0-1,30 5-21,0-3 0,35-1 0,-32-4-48,-16 1 43,11-1 1,-1-2 1,0 0-1,0-2 0,42-17 0,-33 8-19,57-37 1,-75 35-13,-9 3 45,0-1 1,-1 0-1,0-1 1,11-29-1,-20 43 12,0 0 1,-1 1-1,1-1 0,-1 0 1,1 0-1,-1 1 0,0-6 1,-1-64-13,-2 48 13,-10-44 0,6 47 2,0 0-1,-2 0 1,0 1 0,-1 1 0,-15-23 0,23 40 2,1 0 0,0 0 0,-1 0 0,0 0 1,1 0-1,-1 0 0,0 1 0,-4-3 0,-19-12 16,-1 1 0,-48-20 0,46 28 75,-111-7 24,113 15-84,-33 8-1,46-6-31,-1 1 0,-23 10 1,23-6-207,-1 0 0,1 1 0,1 1 0,-1 0 0,2 1 0,-21 22 0,-24 25-6936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10400,'7'-30'0,"-3"26"0,-2-1-1,1 0 1,0-1-1,0 1 1,1 0-1,6-7 1,4-4 131,-10 11-51,1 0 0,0 0 0,0 1 0,0-1 0,0 1 0,12-6 0,54-28 1664,-65 35-1436,0 5-48,7 7-170,0 1 1,20 20 0,-19-12 30,90 193 191,-70-124-257,12 38-13,-33-83-23,16 84-1,-23-94-16,0 7 5,9 62-1,3 19-4,5 125-4,-20-198-3,14 298-40,-16-230 10,-4 129-42,0-162 49,0-52 13,1-10-1,1 0 0,1 33 0,0-43 15,-3 2 5518,4-13-5403,2-5-3,-3 4 188,-5-114-75,1-53-2666,4 68-9837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227 241 11568,'0'0'0,"0"-9"0,-1-19 96,-11-2 0,-6-2-88,-8 2 0,-10 0-8,-6 1-120,-3 2 120,-2 2-8264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208 283 2968,'-9'-23'45,"4"13"62,0-2-1,1 1 0,1 0 0,0-1 0,0 1 0,1-1 0,0 0 0,1-16 0,1 24-75,0-1 403,0 0 1,0 0-1,0 0 0,1 0 0,0 0 0,2-5 0,-3 8-323,1-1 0,0 1 0,1 0 0,-1 0 0,0 0 0,1 0 0,-1 0 0,1 0 0,-1 1 0,1-1 0,0 0 0,0 1 0,0-1-1,0 1 1,0 0 0,0 0 0,0 0 0,0 0 0,3-1 0,94-26 438,-80 24-352,16-5 12,0 2 0,0 2 1,50-2-1,23 4 181,-101 4-326,-1-1-1,1 1 0,-1 0 0,0 0 1,1 1-1,-1 0 0,9 4 1,-5-2-17,-4-2-7,-1 1 1,1-1-1,-1 1 1,0 1 0,0-1-1,0 0 1,0 1-1,0 0 1,-1 0 0,6 7-1,-6-6-12,4 9 107,-6-8-98,1 2-15,0 0 0,-1 0 0,0 1 0,0-1 0,-1 1 0,-1-1 0,1 1 0,-1 0 0,-1-1 0,-2 18 0,-31 131 100,23-120-67,3-13-29,-64 164 68,-27 66 49,88-226-137,6-14 4,0 1 1,0 0-1,-1 17 1,0 0 13,-1 64 0,10-74 17,27 67 24,-21-74-11,-8-14-51,8 8 17,0 1 0,0-1 1,1-1-1,0 1 0,0-2 0,22 13 0,2-1 137,1-2 1,51 18 0,-77-32-138,-1-1 44,0 0 0,-1 1 0,1 0 0,-1 0 0,0 0 0,12 9 0,-17-11-52,-1 1 0,0 0 0,0-1 0,0 1 1,0 0-1,0-1 0,0 1 0,0 0 0,-1 0 0,1 0 0,-1 0 0,1-1 1,-1 1-1,0 0 0,0 4 0,1 3 14,2 5-8,-2-8-5,0 0-1,0 0 1,-1 0-1,0 1 1,0-1-1,0 0 1,-2 9 0,-21 124 93,8-76-20,8-32-59,1 1-1,-4 52 1,2 93 30,8-139-10,8 160 21,-5-160-7,11 130 35,-14-138-8,-4-4-55,-2 0 1,0 0-1,-11 26 0,17-51-26,-1 1 0,1-1 0,-1 1 1,0-1-1,0 1 0,0-1 0,0 0 0,0 1 0,0-1 0,0 0 0,0 0 0,-1 0 0,1 0 0,0 0 0,-3 2 1,4-3-8,-14 10 28,0 0 0,-1-1 1,-20 9-1,-1-4-2,-39 10 0,69-22-5,0 0 0,0-1 0,-1 0 0,1 0 0,0 0 0,-11-1 0,-134-4 125,-48-31-2064,-2-10-7822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2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1146 1 7536,'-54'0'145,"-61"4"58,65-2 141,3 0-86,-89 17 0,-1 12 44,114-22-188,-3 6-31,-35 26 0,48-27 72,8-5-117,-1 1 0,2-1 0,-1 1 0,2 0 0,-5 17 0,9-8 150,35 99 83,-22-90-71,85 119 74,-74-118-99,13 6-42,1-1 1,67 44-1,29 18 91,-116-79-56,-7-2-109,-1 0 0,-1 0 0,10 19 0,-20-33-53,1-1-1,-1 1 1,0-1 0,0 1-1,1 0 1,-1-1 0,0 1 0,0-1-1,0 1 1,0-1 0,0 1-1,0 0 1,0-1 0,0 1-1,0 0 1,0-1 0,0 1-1,0-1 1,0 1 0,0 0 0,-1-1-1,1 1 1,0-1 0,0 1-1,-1 0 1,-5 11 24,-1-1 0,-1 0 0,1 0 0,-2-1-1,1 0 1,-20 17 0,0-6 104,-159 85 48,144-87-68,-168 64 43,169-69-50,-160 46 42,164-48-42,-139 58 197,173-68-314,-8 7 86,12-9-71,0 1 0,0 0 0,0 0 0,1 0-1,-1-1 1,0 1 0,1 0 0,-1 0 0,0-1-1,1 1 1,-1 0 0,1-1 0,-1 1 0,1 0-1,-1-1 1,1 1 0,0-1 0,-1 1 0,1-1-1,0 1 1,-1-1 0,2 1 0,6 5 8,31 19 78,92 40 13,-100-48-56,125 98 21,-128-88-35,94 122 14,-100-117-8,76 141 14,-81-134-20,66 179 12,-66-170-11,-10-29-24,24 63 24,44 83-1,39 49 10,-112-210-41,0 0 0,0 0 0,1 0 0,0 0 0,-1-1 0,1 1 0,0-1 0,5 3 0,4 7 3,1-2 1,1 0 0,28 18-1,-26-22-349,1 0-1,0-1 0,0-1 0,30 5 1,71 14-8277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5 4400,'0'0'2256,"-8"1"-1976,-1 0-237,4 0-10,0-1-1,0 1 1,0-1 0,0 0-1,0 0 1,-5-2 0,-103-4 209,71 5-97,-75 9 0,92-5-121,-51 7 150,51-6-148,1-1-10,-40 10 76,-28 12 11,79-21-90,0 1 0,0 0 0,1 1 0,0 0 0,-18 13 0,29-18-12,1-1 0,-1 0 0,1 0 0,0 1 0,-1-1 0,1 0 1,0 0-1,-1 1 0,1-1 0,0 0 0,-1 1 0,1-1 0,0 1 0,0-1 0,0 0 0,-1 1 0,1-1 0,0 1 0,0-1 0,0 1 0,0-1 1,0 0-1,0 1 0,0 0 0,0 7 8,0-1-1,0 1 1,1 0 0,1-1 0,-1 1 0,1-1 0,0 0-1,1 1 1,0-1 0,0 0 0,7 11 0,5 7 25,24 31 0,-37-54-36,13 19 39,1-2 1,1 0 0,38 34-1,-11-14 90,51 42 37,51 45 472,-132-113-583,-14-12-45,0-1 0,0 1 0,0 0-1,0 0 1,0 0 0,0-1 0,0 1-1,0 0 1,0 0 0,0-1 0,-1 1-1,1 0 1,0 0 0,0-1 0,-1 1-1,1 0 1,-1 0 0,1-1 0,0 1-1,-1-1 1,0 1 0,1 0 0,-1-1-1,1 1 1,-1-1 0,0 1 0,0 0-1,0-1 3,-4 6 8,3-3-11,-1-1 1,1 0 0,-1 0 0,1 0-1,-1 0 1,1 0 0,-1-1 0,0 1-1,0-1 1,0 0 0,-3 1 0,-93 35 88,92-35-86,1 0 1,-1 0 0,0 0-1,1-1 1,-1 0 0,-10 0-1,-4-1 2,0 3-5,12-1-5,0-1 0,0-1 0,0 0 1,-12-1-1,-36-2 4,-13-1-4,33 1-405,0-3 0,-59-15 1,81 16-5518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5296,'0'0'0,"0"13"0,0 28 48,-2 18 0,-16 22 216,-6 19 0,-4 18-40,-1 6 0,2 1-224,0 2-4296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11120,'-1'2'-4,"0"0"0,0 1 1,0-1-1,0 1 0,0-1 1,1 1-1,-1-1 0,1 1 1,-1-1-1,1 1 0,0 4 1,2 23-1,4 10 4,1 11 0,-2 6 0,-5 4 1,1 206 24,-3-222-5,1-20-11,0 1-1,5 34 1,2 13 8,-5-52-22,-1-17-20,-1-17 3,-1-34-1291,0-6-5227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4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2 633 6104,'0'0'-8,"-2"0"1,21 8 6,32 8 1,98 20 2,-115-29 13,169 10 26,-158-16 53,199-1 163,-218 0-187,111-5 171,-22-7 541,-113 12-468,-1-2 46,0 2-351,-1 0 0,0 0 0,0 0 0,0 0 0,0-1-1,1 1 1,-1 0 0,0 0 0,0 0 0,0 0 0,0-1 0,0 1-1,0 0 1,0 0 0,0 0 0,1-1 0,-1 1 0,0 0 0,0 0-1,0 0 1,0-1 0,0 1 0,0 0 0,0 0 0,0-1 0,0 1-1,0 0 1,0 0 0,-1 0 0,1-1 0,0 1 0,0 0 0,0 0-1,0 0 1,0-1 0,0 1 0,0 0 0,0 0 0,-1 0 0,1 0-1,0-1 1,0 1 0,0 0 0,0 0 0,-1 0 0,-4-3 55,0 1 0,-1 0 0,0 1 0,1-1 0,-1 1 0,0 0 0,1 1 0,-1-1 0,0 1 0,0 0 0,-6 1 0,-15 1 90,0 2 0,0 1 0,0 1 1,0 1-1,-36 15 0,-11 12-65,43-17 105,-125 104 70,129-91-104,-72 116 44,87-121-143,5-3-32,1-1 0,-5 39 0,11-59-27,0 0 0,0 0 1,0 0-1,0 0 0,0-1 0,0 1 1,0 0-1,0 0 0,0 0 1,0-1-1,1 1 0,-1 0 0,0 0 1,0-1-1,1 1 0,-1 0 1,1 1-1,4 4 5,0 0 0,0 0-1,1 0 1,-1 0 0,1-1 0,0 0 0,1 0-1,8 5 1,-13-9-4,-1 0 0,1 0 0,0-1 0,-1 1 0,1-1 0,-1 1 1,1-1-1,0 1 0,-1-1 0,4 0 0,37 4 17,54-4 1,-65-5-13,49-21 4,-58 16-11,0 0 0,25-16 0,-14 2-2,-1-1 1,-1-2 0,27-30-1,-31 28-4,38-47 4,8-14 1,15-32 9,-34 47 2,-45 60 28,-9 14-35,0 0 0,0 0 0,1 0 0,-1 0 0,1 0 0,-1 0 0,1 0 0,-1 1 0,1-1 0,0 0 0,-1 0 0,1 1 0,0-1 1,-1 0-1,1 1 0,2-2 0,-1 5 42,3 4-33,-1 0 0,0 0 0,-1 0-1,1 1 1,-2-1 0,1 1 0,-1 0 0,0 0-1,0 0 1,0 12 0,0-8-7,30 129 96,-28-126-95,4 10 27,1-6-15,21 34 1,-25-45-18,1 0 0,-1-1 0,1 0 0,0 0 0,1-1 0,0 1 0,0-1 0,8 5 0,-15-11-2,1 0 0,-1 0 1,0 1-1,0-1 0,1 0 0,-1 0 1,0 0-1,0 0 0,1 0 0,-1 0 0,0 0 1,1 0-1,-1 0 0,0 0 0,1 1 1,-1-2-1,0 1 0,0 0 0,1 0 1,-1 0-1,0 0 0,1 0 0,-1 0 0,0 0 1,0 0-1,1 0 0,-1 0 0,1-1 1,27-11 5,17-18-3,-32 19-1,0-1 0,12-15-1,28-42 2,-26 33 0,74-90 17,73-42 66,-172 166-81,0 1-1,0-1 0,1 1 1,-1 0-1,0-1 0,1 1 1,-1 1-1,1-1 0,0 0 0,-1 1 1,1-1-1,-1 1 0,1 0 1,0-1-1,-1 1 0,4 1 1,-2-1 0,5 3 22,-5 0-24,-1-1 0,1 2 0,-1-1 1,0 0-1,0 1 0,0-1 0,0 1 1,0 0-1,-1 0 0,3 6 1,1 3-1,-2-1 1,7 27-1,2 18-1,-8-32-3,13 32 0,-15-50-1,-1 0 1,2-1 0,-1 1 0,1-1 0,0 0 0,0 1 0,1-2 0,8 10 0,-12-14 0,-1-1-1,1 1 1,-1-1 0,1 0 0,-1 1 0,1-1 0,0 1 0,-1-1 0,1 0 0,0 0-1,-1 1 1,1-1 0,-1 0 0,1 0 0,0 0 0,-1 0 0,2 0 0,10 1-5,-1 0 1,1-2 0,0 1-1,-1-2 1,17-3 0,-5-3-34,115-70-6,-108 56 26,116-88 0,-143 107 19,0 1-1,0-1 0,0 0 0,0 0 0,0 0 1,3-4-1,43-61 0,-34 43 1,18-44 0,6-33 0,-7 5 1,-8 8 4,-11 14-2,-10 18 2,-7 20-2,4 31-2,0 4 0,0 1-1,0 0 0,0-1 1,0 1-1,-1 0 1,1 0-1,0-1 0,-1 1 1,1 0-1,-1 0 0,1 0 1,-1-1-1,1 1 0,-1 0 1,0 0-1,0 0 1,-1-2-1,-3 6 5,-12 20-2,0 21 2,-3 26-3,-3 28-2,-4 31 0,0 14 0,6 1 0,6-2 0,2 1 1,8-65 6,6 86 1,2-109-2,-1-7-4,-2-36-86,4 16-1290,-1-19-5912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9056,'65'3'17,"129"3"50,-115-10-63,1 4-4,-5 5 0,15 1 0,-88-6 1,1 1 0,-1-1 1,0 0-1,1 1 1,-1-1-1,0 1 0,0-1 1,0 1-1,1 0 1,-1 0-1,0 0 0,0 0 1,0 1-1,0-1 0,-1 0 1,1 1-1,0-1 1,-1 1-1,1 0 0,-1 0 1,1-1-1,-1 1 1,0 0-1,0 0 0,2 3 1,-2-1 7,0 1 1,0-1-1,-1 1 0,1-1 1,-1 1-1,0-1 1,0 1-1,-1 5 1,1-1 19,0 5 47,-1 1-1,0 0 1,-1 0-1,0-1 1,-1 1-1,-7 19 1,1-4 206,-54 155 1009,62-183-1249,0 0 1,0 0 0,0 0-1,0 0 1,0 0-1,0-1 1,0 1 0,0 0-1,-1-1 1,1 1-1,-1-1 1,1 0 0,-1 1-1,1-1 1,-1 0 0,0 0-1,-2 2 1,3-3-29,1 0-12,0 0 0,0 0 1,-1 0-1,1 0 0,0 0 1,0 0-1,0 0 0,0 1 0,0-1 1,0 0-1,0 0 0,0 0 0,-1 0 1,1 0-1,0 0 0,0 0 0,0 0 1,0 0-1,0 0 0,0 0 0,0 0 1,-1 0-1,1 0 0,0 0 1,0 0-1,0 0 0,0 0 0,0-1 1,0 1-1,0 0 0,0 0 0,0 0 1,-1 0-1,1 0 0,0 0 0,0 0 1,0 0-1,0 0 0,0 0 0,0 0 1,0 0-1,0-1 0,0 1 0,0 0 1,0 0-1,0 0 0,0 0 1,0 0-1,0 0 0,0 0 0,0 0 1,-1-1-1,1 1 0,0 0 0,1 0 1,-3-4-35,0 0 0,1 0 0,0 0 1,0 0-1,0-1 0,0 1 1,1 0-1,0 0 0,0-1 1,0 1-1,0 0 0,2-5 0,-1-7-881,2-42-6473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8432,'10'-20'2,"19"-43"37,65-151 78,-94 213-108,0 0-1,1 0 1,-1 0 0,1 0-1,0 0 1,-1 0-1,1 0 1,0 0-1,0 0 1,0 0-1,-1 0 1,1 0-1,0 1 1,0-1-1,0 0 1,0 1 0,0-1-1,0 1 1,1-1-1,-1 1 1,0-1-1,0 1 1,0 0-1,0-1 1,1 1-1,-1 0 1,0 0-1,0 0 1,0 0 0,2 0-1,0 0 11,-3 0-14,0 0 0,1 0 0,-1 0 0,1 1 0,-1-1 0,0 0 0,1 0 0,-1 0 0,0 0 0,1 0 0,-1 0 0,0 0 0,1 1 0,-1-1-1,0 0 1,1 0 0,-1 1 0,0-1 0,0 0 0,1 0 0,-1 1 0,0-1 0,0 0 0,1 1 0,-1-1 0,0 1 0,14 18 57,-1 1-1,17 32 1,-18-24 66,-9-19-96,9 28 63,-1 0 1,12 76 0,11 163 232,-22-173-279,-11-99-44,4 28 23,1 0-1,2 0 0,18 47 1,-25-78-19,0-1-1,0 1 1,0-1 0,0 1 0,1-1 0,-1 0 0,0 0 0,0 1 0,0-1 0,1 0-1,-1 0 1,0 0 0,0 0 0,1 0 0,-1-1 0,0 1 0,0 0 0,1 0 0,-1-1-1,0 1 1,0-1 0,0 1 0,2-2 0,67-38 135,-58 32-103,1-1-1,-2-1 1,1 0-1,-1-1 1,-1 0-1,11-14 1,-11 13-4,23-30 330,6-8 257,-39 50-616,0 0-1,1 0 1,-1 0-1,0 0 1,0-1-1,1 1 1,-1 0 0,0 0-1,0 0 1,1 0-1,-1 0 1,0 0 0,1 0-1,-1 0 1,0 0-1,1 0 1,-1 0-1,0 0 1,0 0 0,1 0-1,-1 0 1,0 0-1,1 0 1,-1 0 0,0 0-1,0 0 1,1 1-1,-1-1 1,0 0 0,0 0-1,1 0 1,-1 0-1,0 1 1,0-1-1,1 0 1,-1 0 0,0 0-1,0 1 1,0-1-1,0 0 1,1 0 0,-1 1-1,0-1 1,0 0-1,0 1 1,0-1-1,0 0-4,4 10 35,0 0 1,-1 0 0,0 0-1,2 18 1,4 28 16,-2 2-14,-6-58-41,-1 1 1,0 0-1,1 0 1,-1-1-1,1 1 1,-1 0-1,1-1 0,-1 1 1,1-1-1,0 1 1,-1-1-1,1 1 1,0-1-1,-1 1 0,1-1 1,0 1-1,-1-1 1,1 0-1,0 0 1,0 1-1,0-1 0,-1 0 1,1 0-1,0 0 1,0 0-1,0 0 1,1 0-1,0 1 1,3-1 0,-1 0-1,1 1 0,0-2 0,-1 1 0,9-2 1,0-1-1,-1 0 0,20-8 0,49-28 0,15-19 0,9-20 0,-4-5 0,-22 7 0,-58 52 1,0-1-1,32-54 1,-47 68 3,0 0 0,-1-1 0,0 0 0,-1 1 0,-1-2 0,0 1 0,3-19 0,-4 17 3,-2-4 40,0 14-42,0 0 0,-1 0 1,0 0-1,0 0 0,0 0 1,-1 1-1,0-1 0,1 0 1,-1 1-1,0-1 0,0 1 1,-4-4-1,6 6-3,0 1-1,0 0 1,-1 0 0,1 0 0,0-1-1,0 1 1,0 0 0,-1 0 0,1 0-1,0 0 1,0 0 0,-1-1 0,1 1 0,0 0-1,0 0 1,-1 0 0,1 0 0,0 0-1,0 0 1,-1 0 0,1 0 0,0 0-1,0 0 1,-1 0 0,1 0 0,0 0-1,-1 0 1,1 0 0,0 0 0,0 1-1,-1-1 1,1 0 0,0 0 0,0 0-1,0 0 1,-1 0 0,1 1 0,-11 4 13,1 1 1,0 0 0,1 1 0,-1 0 0,-14 15-1,-1 3 38,0 2 0,-28 40-1,34-42-39,2-4 31,-18 30-1,21-29-30,-25 42 4,28-41 17,8-12-28,1-1 0,-1 1 0,2 0 1,-1 0-1,2 0 0,0 17 1,0-27-6,0 0 0,0-1-1,0 1 1,0-1 0,0 1 0,1 0 0,-1-1 0,0 1 0,0 0 0,0-1 0,1 1 0,-1-1 0,0 1 0,1 0 0,-1-1 0,1 1 0,-1-1 0,1 1 0,-1-1 0,2 1 0,3 3 1,1 0 1,0 0-1,0 0 1,0-1-1,0 0 1,1 0-1,-1-1 1,1 0-1,10 2 1,-16-4-2,1 1-1,-1-1 1,0 0-1,0 0 1,1 0-1,-1 0 1,0 0 0,0 0-1,1 0 1,-1-1-1,0 1 1,0 0-1,2-2 1,0 2 0,6-3-1,1 0 1,-1-1-1,0 1 1,0-2-1,0 1 1,0-2-1,-1 1 1,0-1-1,0 0 1,0-1-1,10-11 1,27-30-8,4-11 6,58-72 23,-101 125 13,4-3 16,-10 8-49,0 1 0,0 0 0,0 0 1,0 0-1,0 0 0,1 0 0,-1 0 1,0 0-1,0 0 0,0-1 0,0 1 1,0 0-1,1 0 0,-1 0 0,0 0 1,0 0-1,0 0 0,0 0 0,1 0 1,-1 0-1,0 0 0,0 0 0,0 0 1,0 0-1,1 0 0,-1 0 0,0 0 1,0 1-1,0-1 0,0 0 0,1 0 1,-1 0-1,0 0 0,0 0 0,0 0 1,0 0-1,0 0 0,0 1 0,1-1 1,-1 0-1,0 0 0,0 0 0,0 0 1,0 0-1,0 1 0,0-1 0,0 0 1,0 0-1,0 1 0,3 8 20,-2-2-11,-6 34 46,5-37-46,-27 170 69,19-127-32,-51 222 16,44-211-57,-79 255-1,71-248-12,-111 245-9,107-256-17,-99 180-49,76-147 25,50-87 53,0 1 0,-1-1 1,1 1-1,0-1 0,-1 1 0,1-1 1,0 1-1,-1-1 0,1 0 1,0 1-1,-1-1 0,1 1 1,-1-1-1,1 0 0,-1 1 1,1-1-1,-1 0 0,1 0 1,-1 0-1,1 1 0,-1-1 1,0 0-1,-4-3-5,5 2 4,-1-1 1,0-1 0,0 0 0,0 1 0,0-1 0,0 0 0,0 0 0,1 0-1,-1 0 1,1 0 0,0 0 0,0-4 0,4-41-18,8-21 13,-3 40-12,-4 13 13,2-5 3,0 1 1,1 0-1,2 1 0,0 0 1,0 1-1,18-22 1,28-36-4,20-24 6,3-11 1,-2-4 0,-3 19 0,-62 83 0,0 1 0,1 1 0,17-13 0,-14 14-397,1 0 0,0 1 0,22-9 0,-4 4-7543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4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8520,'0'0'48,"0"5"-8,1 1-30,-1-4-2,1-1 1,-1 1-1,0 0 1,0 0-1,0 0 1,0 0-1,0 0 1,0-1-1,-1 1 1,1 0-1,-1 0 1,1 0-1,-1-1 1,-1 4-1,-28 94 152,-1-7 97,-4 15-98,-6 64-2,32-133-43,-37 154 60,36-154 20,-50 272 587,49-217-689,8-56 115,-8 287 491,11-299-565,0 1 0,2-2-1,1 1 1,10 43-1,-9-51-37,-2-6-60,0 1 28,0-1-1,1 1 1,1-1-1,0 1 1,7 12-1,-11-23-52,1-1 0,0 1 0,0-1 0,0 1 0,0-1 0,0 1 0,0-1 0,1 0-1,-1 0 1,0 0 0,0 1 0,0-1 0,0 0 0,0 0 0,0 0 0,0-1 0,0 1 0,0 0-1,0 0 1,0-1 0,0 1 0,0 0 0,0-1 0,0 1 0,0-1 0,0 1 0,2-2 0,63-56 71,-49 41-61,0-1 1,-1-1-1,-1 0 1,17-29-1,-25 36-14,7-17 22,41-162 13,-46 146-27,18-171 4,-25 177-4,-13-136 4,4 143-4,5 24-11,-8-24 7,0 1-1,-29-56 1,25 63-4,-1-2 30,-19-43 0,34 67-1,0 1-33,0 1 1,0 0-1,0-1 0,0 1 1,0-1-1,0 1 1,0 0-1,0-1 0,0 1 1,0-1-1,0 1 0,0 0 1,0-1-1,1 1 1,-1-1-1,0 1 0,0 0 1,0-1-1,1 1 0,-1 0 1,0-1-1,1 1 1,-1 0-1,0 0 0,1-1 1,-1 1-1,0 0 0,1 0 1,-1 0-1,0-1 1,1 1-1,-1 0 0,1 0 1,-1 0-1,0 0 0,1 0 1,-1 0-1,1 0 1,-1 0-1,1 0 0,21 1 43,-21 0-46,53 10 76,105 40 101,-153-49-173,0 0 1,0-1-1,0 1 1,9 0-1,-13-2-1,-1-1-1,0 1 0,0 0 0,1-1 1,-1 1-1,0-1 0,0 1 1,0-1-1,0 1 0,1-1 1,-1 0-1,0 0 0,0 0 0,0 1 1,-1-1-1,1 0 0,1-2 1,4-2 1,3-2 0,-5 4 4,0 0 0,0 0-1,0-1 1,-1 1 0,6-8 0,-1 2 15,0-2 1,-1 1-1,-1-1 0,1 0 1,-2-1-1,1 1 0,4-18 1,-7 18-11,2-27 93,-5 30-77,0-1 0,0 0-1,-1 1 1,0-1 0,0 1 0,-1-1 0,0 1 0,0 0 0,-5-11 0,5 17 13,2 1-35,0 1-1,-1-1 1,1 1 0,0-1 0,-1 1 0,1-1 0,-1 1-1,1-1 1,-1 1 0,1 0 0,-1-1 0,0 1-1,1 0 1,-1-1 0,1 1 0,-2 0 0,1 0-4,1 0-1,0 0-1,-1-1 1,1 1-1,-1 0 1,1 0 0,-1 1-1,1-1 1,-1 0-1,1 0 1,-1 0 0,1 0-1,-1 0 1,1 0-1,0 1 1,-1-1 0,1 0-1,-1 0 1,1 1-1,0-1 1,-1 0 0,1 1-1,0-1 1,-1 0-1,1 1 1,0-1 0,-1 1-1,-7 15 2,8-13-2,0-1 0,0 1 0,0-1 0,0 1 0,0-1 0,1 1 0,-1-1 0,1 4 0,11 31 0,78 186-28,-36-115-39,-49-100 64,11 27-40,-16-33 40,1 0 1,-1 0-1,1 0 0,-1 0 1,0 0-1,0 1 0,1-1 0,-2 0 1,1 0-1,0 0 0,0 0 1,-1 0-1,1 0 0,-1 0 0,1 0 1,-1 0-1,0 0 0,-1 2 1,-7 6-8,0-1 0,0 0 1,0-1-1,-1 0 1,-16 9-1,-23 21-32,47-36 22,-2 5-12,2-1-86,20-8 90,-8 0 21,36-14-63,56-29-14,-83 32-9,2-8 26,36-48 0,-45 45-39,65-206-265,-72 209 355,-2 10-1,-1 0-1,0-1 1,1-15 0,-3 10-7,0-1 1,-3-26 0,3 42 21,-1 1 0,1-1 0,0 1 0,-1-1 0,1 1 0,-1-1 0,0 1 0,1-1 0,-1 1-1,0 0 1,0 0 0,0-1 0,0 1 0,0 0 0,0 0 0,0 0 0,0 0 0,-1 0 0,1 0 0,0 0 0,-1 1-1,1-1 1,-1 0 0,1 1 0,0-1 0,-1 1 0,-1-1 0,1 1 0,-6 0-4,-3 5 3,0 0 1,0 0 0,-15 12-1,12-4-3,-8 20 0,-22 42 1,33-47-8,4-9 6,-2 9-2,0 0 1,2 0 0,-5 44 0,6-13-30,2 66 1,5-120 24,3 1-3,-3-5 14,0-1 1,0 0 0,0 0 0,0 0 0,0 0 0,0 0-1,0-1 1,0 1 0,-1 0 0,1 0 0,0-1 0,0 1-1,0 0 1,0-1 0,0 1 0,0-1 0,1 0-1,-1 0 1,25-18 0,8-18 1,8-19 0,0-13 0,-6-6 1,-7 0 4,-6 5-2,-7 9 2,-9 10-3,-7 39-3,-1 0 1,0 0 0,-1 1 0,-5-22-1,5 29 0,1-1 1,-1 1-1,0 0 0,0 0 0,0 0 0,0 0 0,-1 1 1,0-1-1,0 0 0,0 1 0,0 0 0,-7-6 0,6 6-4,3 2 0,-1-1 1,1 1-1,-1 0 0,1 0 0,-1 0 1,0 0-1,1 0 0,-1 0 0,0 1 0,0-1 1,0 0-1,0 1 0,0 0 0,0-1 0,-2 1 1,-5-1-6,-1-2-6,7 2-9,-1 0 0,0 0 0,1 1 0,-1-1 0,0 1 0,0 0 0,1 0 1,-7 1-1,-102 12-1923,252-14 1697,-131 2 253,-2-1 4,0 0-1,0 1 0,0 0 0,0 0 0,0 0 0,0 1 1,-1 0-1,1 0 0,0 1 0,-1 0 0,0 0 0,1 1 1,-1 0-1,8 6 0,-4 1 18,-1 0 1,0 1-1,-1 0 0,-1 0 0,1 0 1,-2 1-1,0 0 0,6 21 0,-7-18-11,-2-7 3,0 1 0,-2 0 0,1 0 0,0 14 0,2 39 32,-3-19 76,3-1 0,15 75 0,-15-109-60,-2-3-12,0 0 1,0 0-1,-1 0 1,0 1-1,1 5 1,-2-10 103,2-9-22,1 0-111,4-27 159,-1-6 57,3 1 0,18-53 0,-25 85-172,1 0-1,1 1 1,-1-1-1,1 1 1,0 0 0,0 0-1,1 1 1,0-1-1,0 1 1,0 0-1,1 0 1,-1 1-1,1 0 1,0-1 0,1 2-1,-1-1 1,12-4-1,-13 7-26,0-1 0,1 1 0,-1 0 0,0 0 0,1 1 0,-1-1 0,0 1 0,1 0 0,-1 1 0,10 1 0,-7-1-8,5 3 103,-4 2-105,1 0 0,-2 1 0,1 0 0,-1 0 1,0 1-1,0 0 0,-1 0 0,0 1 0,-1-1 1,10 19-1,-8-13-23,-3-7 1,-1 1 0,0 0 1,0 1-1,-1-1 0,0 1 0,-1-1 1,3 16-1,-4-23-5,1-5 0,1-13 1,7-43-18,30-131-9,-26 147 23,4 6 2,-17 37-1,-1 1 1,1-1 0,-1 1-1,1-1 1,-1 1-1,1 0 1,0 0-1,-1-1 1,1 1-1,0 0 1,-1 0 0,1-1-1,-1 1 1,1 0-1,0 0 1,-1 0-1,1 0 1,0 0-1,-1 0 1,1 0 0,0 0-1,-1 1 1,1-1-1,0 0 1,0 1-1,12 3 7,-13-4-6,1 0 1,-1 0-1,0 0 0,1 1 0,-1-1 1,1 0-1,-1 0 0,0 1 0,1-1 1,-1 0-1,0 1 0,0-1 0,1 0 0,-1 1 1,0-1-1,0 0 0,0 1 0,1-1 1,-1 1-1,0-1 0,0 0 0,0 1 1,0-1-1,0 1 0,0-1 0,0 1 1,10 30 12,-2 0 1,6 45 0,-12-63-9,3 37 48,-5-50-54,1 145 53,-17 51-1874,-6 6-7339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6728,'4'-2'88,"12"-7"25,-16 9-108,0 0-1,0-1 0,1 1 1,-1 0-1,0 0 0,0 0 1,0 0-1,0 0 1,1 0-1,-1 0 0,0 0 1,0 0-1,0-1 0,0 1 1,1 0-1,-1 0 1,0 0-1,0 0 0,0 0 1,1 0-1,-1 0 0,0 0 1,0 0-1,0 0 1,0 0-1,1 1 0,-1-1 1,0 0-1,0 0 1,0 0-1,1 0 0,-1 0 1,0 0-1,0 0 0,0 0 1,0 1-1,0-1 1,1 0-1,-1 0 0,0 0 1,0 0-1,0 0 0,0 1 1,0-1-1,0 0 1,0 0-1,0 0 0,1 1 1,42 58 292,-33-38-9,30 149 105,-34-127-178,14 181 82,-17-180-123,7 175 58,-8-179-112,26 175 185,-23-196-274,-5-19-30,0 1 0,0-1 0,0 0 0,0 0 0,0 0 0,0 0 0,0 0 0,0 0 0,0 0 0,0 1-1,0-1 1,0 0 0,0 0 0,0 0 0,1 0 0,-1 0 0,0 0 0,0 0 0,0 0 0,0 0 0,0 1 0,0-1 0,0 0 0,0 0 0,0 0 0,0 0 0,1 0-1,-1 0 1,0 0 0,0 0 0,0 0 0,0 0 0,0 0 0,0 0 0,0 0 0,1 0 0,-1 0 0,0 0 0,0 0 0,0 0 0,0 0 0,0 0 0,0 0-1,0 0 1,0 0 0,1 0 0,-1 0 0,0 0 0,0 0 0,0 0 0,0 0 0,0 0 0,0-1 0,0 1 0,0 0 0,0 0 0,1 0 0,-1 0 0,0 0-1,0 0 1,10-37 28,4-47-1146,1-8-4476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6104,'80'11'16,"67"5"5,42-4 35,-72-8-4,171 9 27,-225-11 42,265 3 79,-258-5 48,326-1 129,-308-1-3,398-14 163,-380 11-90,460-20 167,-446 20-220,496-25 144,-493 24-203,475-16 141,-481 20-128,445-6 141,-453 8-155,422 4 118,-430-2-192,364 5 92,-380-7-151,304-6 82,-316 4-102,271-7 68,-281 7-114,255-15 161,-316 17-290,252-4 251,6 4 387,-257 0-624,0 0 0,-1 1 1,1 0-1,-1 0 1,1-1-1,-1 1 1,0 1-1,1-1 1,-1 0-1,0 1 1,0-1-1,0 1 1,0-1-1,0 1 1,0 0-1,0 0 1,-1 0-1,3 3 1,20 35 99,-22-37-124,8 19 97,-2-1-1,0 1 1,7 35 0,-9-34-24,9 32 47,-1-10-42,54 165 118,-57-184-132,-7-18-46,7 13 7,0 0 1,2 0-1,0-1 0,26 28 0,57 69 31,-77-91-30,63 110 10,-68-108-24,11 39 4,-19-47-11,7 36 0,-11-40-1,-1 0 0,-1 0 0,0-1 0,-2 1-1,-3 23 1,5-37 0,-1-1-1,1 0 0,0 1 1,-1-1-1,1 1 1,-1-1-1,1 1 0,-1-1 1,0 0-1,-1 3 0,-14 17-10,-31 32 0,29-39-63,-98 47-43,85-47 10,-1-2 0,-44 10-1,50-15 66,-4 0-164,-155 17-92,141-22 53,-198 3-91,189-4 103,-245-3-94,233 2 95,-268-3-79,265 4 125,-289 12-68,282-9 109,-317 25-50,310-23 69,-336 18-45,336-21 79,-300 8-27,311-9 53,-272 5-26,273-7 32,-291-8-19,289 6 46,-262-12-13,271 10 21,-248-23-4,249 22 9,-255-23-8,254 23 8,-235-18-8,240 19 8,-234-19-8,236 19 9,-353-34-21,275 24 40,72 8 5,-130-22 46,-92-40 265,251 61-166,-41-5 0,-7 0 65,-153-25 299,150 27-307,-115-6 276,120 15-303,54 1-128,-21 1 178,-82-10 1,120 8-181,2 1-21,0-1-1,0 0 1,0-1-1,1 1 1,-11-5-1,15 5-27,0 0 1,1 1-1,-1-1 0,1 0 1,-1 0-1,1 1 0,-1-1 1,1 0-1,-1 0 0,1 0 0,0 0 1,-1 0-1,1 0 0,0 0 1,0 0-1,0 1 0,0-1 1,0 0-1,0 0 0,0 0 0,0 0 1,0-2-1,1 3 0,8-29-1850,4-2-7411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4216,'0'-1'520,"1"-7"29,3 5 119,23-5-3,40-8 0,-54 14-538,1 0 0,0 0-1,0 2 1,27 1 0,-27 0-86,-10-1-19,0 1 0,1-1 1,-1 1-1,0 0 0,-1 0 0,1 1 0,0-1 0,0 1 0,0 0 0,4 3 0,6 4 45,-1 0 1,-1 1-1,23 22 0,-22-13 88,43 102 64,-37-74-5,24 96 0,-40-131-174,37 153 136,-18-82 32,-13-53-176,-1-1-14,-3-10 38,14 33-1,23 44 69,-32-84-57,-1-6-49,0-1-1,1 0 1,0 0 0,18 5 0,-10-9 30,1-5-276,1-1 1,0-1-1,-1-1 0,21-11 0,30-15-5778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52 8344,'0'0'33,"5"-6"-1,-3 4-16,-2 4 99,-116 221 426,100-191-448,-12 38-1,18-45-73,6-16 4,0 1 0,1-1 0,0 1 0,1 0 0,0 0 0,-1 15-1,2-21-14,2-2-2,-1 0 0,0 0 0,1 0 0,-1 0 0,1 0 0,0-1 0,0 1 0,0 0 0,0-1 0,0 1 0,0 0 0,0-1 0,0 1 0,0-1 0,1 0 0,-1 1 1,1-1-1,-1 0 0,1 0 0,0 0 0,-1 0 0,1 0 0,0 0 0,3 1 0,-4-2 3,10 3 59,4-3-43,0-1 0,0 0 0,20-6 0,-14-1 42,105-71 30,-58 25 53,-42 32-127,0 1-8,-10 9 39,0-1 0,15-17 1,-19 18 11,1 2-21,-2-2-1,1 0 1,-2 0-1,1-1 0,-2-1 1,10-16-1,10-31 216,-29 60-253,0 1-1,0 0 1,0-1 0,0 1-1,1 0 1,-1-1 0,0 1-1,0 0 1,0-1 0,0 1-1,0 0 1,0-1 0,0 1-1,0 0 1,0-1 0,0 1-1,0-1 1,0 1 0,0 0-1,-1-1 1,1 1 0,0 0-1,0 0 1,0-1 0,0 1-1,-1 0 1,1-1 0,-5-6 24,0 1 0,0 0 0,0 0 0,-1 0 0,0 1 0,0-1 0,-7-4 0,-5 1 89,-7 1-64,1 1 0,-41-6 0,40 13 65,0 3-54,1 2-1,1 0 1,-1 2 0,1 1-1,-40 18 1,56-21-61,1 0-1,-1 0 1,-11 12 0,15-14-7,0 1 0,0 0 0,0 0 0,0 0 1,0 0-1,1 0 0,0 0 0,0 1 0,-3 9 1,5-14-1,0 0 0,0 0 0,0 0 0,0 0 0,0 0 0,0 1 0,0-1 0,0 0 0,0 0 0,0 0 0,0 1 0,0-1 0,0 0 0,0 0 0,0 0 0,0 0 0,0 1 0,0-1 0,0 0 0,0 0 0,0 0 0,0 0 0,0 0 0,0 1 0,1-1 0,-1 0 0,0 0 0,0 0 0,0 0 0,0 0 0,0 1 0,0-1 0,0 0 0,1 0 0,-1 0 1,0 0-1,0 0 0,0 0 0,0 0 0,1 0 0,8 6-18,1-1 0,0-1 0,13 5 0,-4-5-120,21-5 36,59-7 1,-96 7 82,235-42-668,-155 25 488,109-23-170,-186 39 368,5 1-7,-10 1 9,-1 0-1,0 1 1,0-1 0,1 0 0,-1 0-1,0 1 1,0-1 0,0 0-1,0 1 1,1-1 0,-1 0 0,0 1-1,0-1 1,0 0 0,0 1-1,0-1 1,0 0 0,0 1-1,0-1 1,0 0 0,0 1 0,0-1-1,0 0 1,0 1 0,0-1-1,0 0 1,0 1 0,0-1-1,0 0 1,0 1 0,0-1 0,-1 0-1,1 1 1,-11 26 0,-5 4 6,-21 30 0,36-59-5,-18 28 23,2 2 1,-19 46-1,22-46-17,1-1 27,8-16-23,-42 129 34,43-126-37,-4 32 1,8-50-9,0 0 0,0 1 1,0-1-1,0 0 0,-1 0 0,1 0 1,0 1-1,0-1 0,0 0 0,0 0 0,0 1 1,0-1-1,1 0 0,-1 0 0,0 0 0,0 1 1,0-1-1,0 0 0,0 0 0,0 0 1,0 1-1,0-1 0,0 0 0,1 0 0,-1 0 1,0 0-1,0 1 0,0-1 0,0 0 0,0 0 1,1 0-1,-1 0 0,0 0 0,0 1 1,0-1-1,1 0 0,3 2 2,1-1-1,-1 1 1,0-1-1,1 0 1,0 0-1,-1 0 1,1 0-1,0-1 1,8 0 0,-11 0-2,16-3 7,34-18-1,-30 10-5,26-19 0,32-29-1,5-17 0,-64 57 0,14-13 3,-2-2 0,37-48 0,-2-9 18,-65 88-15,-1-1-1,0 0 1,0 0-1,0-1 0,0 1 1,-1 0-1,1-1 1,-1 1-1,0-1 1,0 1-1,-1-1 1,0 1-1,1-1 0,-2 1 1,0-9-1,1 8 3,-4-8 59,1 8-55,-2-1 1,1 0-1,0 1 1,-1 0-1,0 0 1,0 0-1,-11-7 1,1 7 87,0 3-73,1 2 0,-1 0 0,0 0 0,-15 3 1,11 3 53,0 3-45,0 2-1,-32 23 1,37-19-15,-11 27 4,22-36-24,1 0 0,-1 0 0,1 0-1,1 0 1,-1 0 0,-1 11 0,3-13-2,1-1 1,-1 1 0,0 0-1,1 0 1,0-1-1,0 1 1,0 0 0,0-1-1,0 1 1,1-1 0,0 0-1,0 1 1,0-1 0,0 0-1,0 0 1,0 0-1,1 0 1,-1-1 0,1 1-1,0 0 1,4 1 0,9 4-39,103 12-25,-91-19-49,-11-2 49,3 1 8,-1-2 0,0 0 0,0-1 0,0-1 0,27-9 0,119-53-319,-128 51 366,-22 11 22,-10 2 1,0 1 1,0-1-1,0 0 1,-1 0-1,1-1 1,7-4-1,-10 5 96,-3 5-10,-16 25 76,-19 28 1,19-31-150,0 4 62,2 0 0,-21 55 0,27-62-72,0 5 43,-11 73 17,20-99-76,0 0 1,0-1-1,0 1 1,0 0-1,0-1 1,0 1-1,0 0 1,0 0-1,0-1 1,0 1-1,0 0 1,0-1-1,1 1 1,-1 0-1,0-1 1,1 1-1,-1 1 1,4 3 1,0 0 1,0 0 0,0 0 0,0 0 0,1-1 0,0 1 0,0-1-1,10 7 1,-13-11-2,-1 1-1,0 0 0,1 0 0,-1-1 0,1 1 1,-1-1-1,0 1 0,1-1 0,-1 0 0,4 1 1,22 1 4,0-2 0,48-4 0,-71 4-3,0-1-1,0 1 1,0-1-1,-1 0 1,8-4-1,27-12 8,-1-2 0,37-26 1,-47 22 30,5-14-2,37-55 1,-56 67 80,-5 0-59,-1-2 0,5-29 1,-12 55-46,1-1 1,-1 1 0,0 0-1,0-1 1,0 1 0,0 0-1,0-1 1,-1 1 0,1 0-1,0-1 1,-2-1 0,-3-10 40,-1 0 1,0 1-1,-1 0 1,-16-22 0,6 20 183,-16-2-72,-62-22 1,92 37-146,0 0 0,0 1 1,0-1-1,0 0 1,0 1-1,0 0 1,0 0-1,-3 0 1,-18 1-298,1 1-1,-1 2 1,1 0 0,-40 13 0,-19 12-7873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47 6552,'-1'-3'-1,"1"-1"0,0 1 0,-1-1 0,1 1 0,-1 0 0,0-1 1,0 1-1,-1 0 0,-1-5 0,2-1 30,-13 51 243,-4 50 101,-14 96 47,25-146-72,-24 187 143,27-185-150,0 31 206,10 110 1,-6-184-536,0 0 0,0-1 1,1 1-1,-1 0 0,1 0 1,-1-1-1,1 1 0,-1 0 1,1 0-1,-1-1 0,1 1 1,0-1-1,-1 1 0,1-1 1,0 1-1,0-1 0,-1 1 1,1-1-1,0 1 0,0-1 0,0 0 1,-1 0-1,1 1 0,0-1 1,0 0-1,0 0 0,0 0 1,0 0-1,1 0 0,0 0 19,25-1 38,-12-4 78,8-9-82,0-1 0,24-21 1,-28 15 35,87-116 34,-86 106-94,-5 9-24,35-59 18,50-106 1,-81 146-31,-4 5-3,-15 30-2,3-5 0,-6 17 0,0-1 0,1 0 0,-1 1 0,1-1 0,1 1 0,-1-1 0,-1 12 0,1 2 0,-10 50-2,8-36-3,-6 157-2,10-152-19,1-12 8,0 10-16,2-1 1,12 58-1,41 81-311,-56-174 339,1 1 0,-1 0 0,0 0 0,1-1 0,-1 1 0,1 0 0,-1 0 0,1-1-1,-1 1 1,1-1 0,0 1 0,-1 0 0,1-1 0,0 1 0,-1-1 0,1 1 0,0-1 0,0 0 0,-1 1 0,1-1 0,0 0 0,0 0 0,0 1 0,-1-1 0,2 0 0,1 0 1,-1 0 1,0 0-1,1 0 0,-1-1 0,1 1 0,-1-1 1,0 1-1,4-3 0,34-20 22,-38 22-24,4-3 12,0-1-1,0 0 1,-1 0-1,1-1 1,-1 1-1,0-1 1,-1 0-1,1-1 1,-1 1-1,4-9 1,-4 8 9,0 0 33,0-1-1,0 1 1,-1-1-1,0 0 1,0 0-1,-1 0 1,0-1 0,-1 1-1,2-15 1,-2 10 109,1-3-10,-1 0 0,-1 0 0,0 0 0,-1 0 0,-1 0 0,-7-26 0,9 41-118,-1-1 0,0 1 1,0 0-1,0-1 0,0 1 0,0 0 0,0 0 0,0 0 0,0 0 0,0 0 0,-1 0 0,1 0 1,0 0-1,-1 0 0,1 1 0,-1-1 0,1 0 0,-1 1 0,1-1 0,-4 1 0,2-1 7,-1 0-1,0 1 0,1 0 0,-1-1 0,0 1 0,-4 1 1,2 0-93,-15 10-1261,20-10 1220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1 8344,'0'0'232,"4"3"-166,12 8-26,-12-8 95,4 25 185,-6-6-209,1-2-31,-1 31 0,-6 76 48,1-97-47,-34 144 35,25-132-49,-70 214 19,63-199-52,-80 244 10,79-241-24,-68 223 5,71-230-17,5-14-1,-72 212 25,74-225-21,-78 190 50,4-38 67,47-102-40,35-73-82,1-1 1,0 0 0,0 0 0,1 1-1,-1-1 1,0 1 0,1-1-1,0 1 1,-1-1 0,1 1-1,0-1 1,0 1 0,1 3 0,0-2-1,3-1 15,21-3 4,26-9-18,13-8-2,8-5-3,98-43-13,-133 49-42,168-86-31,-162 77-15,174-105-41,-174 104 8,181-91-40,-181 97 79,1-1 55,274-139-251,-305 153 277,57-36-44,-62 38 51,0-1-1,0-1 1,-1 1-1,0-1 1,0-1-1,-1 1 1,6-9-1,0-5 4,-12 14 3,-1 1-1,0-6 9,0 1 0,-1-1 1,0 0-1,-5-14 0,-3-18 22,10 42-3,0 2-24,0 0 0,-1 0-1,1 0 1,0 0 0,0-1 0,0 1-1,0 0 1,0 0 0,0 0 0,0-1-1,0 1 1,0 0 0,0 0 0,0 0-1,0-1 1,0 1 0,0 0 0,0 0-1,0 0 1,0-1 0,0 1 0,0 0-1,1 0 1,-1 0 0,0 0 0,0-1-1,0 1 1,0 0 0,0 0 0,0 0-1,1 0 1,-1 0 0,0-1 0,0 1-1,0 0 1,0 0 0,1 0 0,-1 0-1,0 0 1,0 0 0,0 0 0,0 0-1,1 0 1,-1 0 0,0-1 0,0 1-1,1 0 1,12 18 80,-5-1-62,5 8 3,13 35 0,-20-45-9,2 3-2,-2 0-1,0 0 0,-1 0 0,-1 1 1,2 22-1,-1 36 88,-6 78-1,0-134-86,0-5 20,-1 1 1,-5 17 0,-23 83 258,29-114-225,-1-11-84,0 1 0,0 0 0,1-1 0,-1 1 0,2-1 0,-1 1 0,1-1 0,0 1 0,1-1 0,-1 1 1,2-1-1,1-8 0,1-8-836,5-55-5434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6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5296,'3'8'10,"-1"0"1,1 1-1,-1-1 1,-1 1-1,0-1 1,0 1-1,-1 0 1,0 0-1,0-1 1,-1 1-1,0 0 0,0-1 1,-1 1-1,-5 15 1,0 1 6,-15 61 73,-21 81 4,34-130-19,-88 315 309,84-300-300,30-73-31,20-34-750,4-9-2816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8072,'42'-24'0,"1"-7"26,2 0 204,-43 30-29,3-2 57,0 0-73,-5 13 0,-14 47 148,-31 87 1,26-92-297,-10 54 131,28-104-161,1-1 0,-1 1 0,1 0 1,-1-1-1,1 1 0,0 0 0,0-1 0,0 1 0,0 0 0,0-1 1,0 1-1,0 0 0,1-1 0,-1 1 0,1-1 0,-1 1 0,1 0 1,-1-1-1,1 1 0,0-1 0,0 1 0,1 0 0,-1 0 2,1-1 0,-1 0 0,1 0 0,0 0 0,0 0 0,0 0 0,-1 0 0,1 0 0,0 0 0,0-1 0,0 1 0,0-1 0,0 0 0,0 1 0,3-1-1,3 0 11,0-1-1,-1 1 0,1-1 0,0 0 1,0-1-1,-1 0 0,11-4 0,27-18 28,-27 10 115,-11 6-73,5-4 3,-1 0 1,0-1-1,-1 0 0,-1-1 0,0 1 0,8-19 1,1-6 391,-2-1 1,-1 0 0,12-51-1,-26 85-380,-1 0 0,1 1-1,-1-1 1,0 0 0,0 0 0,0 1-1,-1-1 1,1 0 0,-3-4 0,2 3-19,0 3 12,0-1 0,0 1 0,0 0 0,-1 0 0,0 0 0,1 0 0,-4-4 0,0-1-29,5 7-43,-1 0 0,0 0 1,0-1-1,1 1 0,-1 0 0,0 0 1,0 0-1,0 0 0,0 0 0,0 0 1,-1 0-1,1 0 0,0 1 0,0-1 0,0 0 1,-1 1-1,1-1 0,0 1 0,-1-1 1,1 1-1,-1 0 0,1 0 0,0-1 1,-1 1-1,1 0 0,-3 0 0,1 1 8,0-1-1,0 0 0,0 1 1,0 0-1,0 0 0,0 0 1,0 0-1,0 0 0,-6 4 1,3-2-5,4-2-18,0 1 0,0-1 0,0 0 0,0 1 0,1-1-1,-1 1 1,0 0 0,1-1 0,-1 1 0,1 0 0,0 0 0,-1 0 0,0 3 0,-1 1 10,0-1 0,1 1 0,-1 0 1,1 0-1,-2 10 0,3-13-17,1 0-1,0 1 1,-1-1-1,1 0 1,0 0-1,0 0 1,1 1-1,-1-1 1,1 0 0,-1 0-1,1 0 1,0 0-1,0 0 1,1 0-1,1 3 1,26 25-1990,5 1-7965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8968,'0'0'0,"27"0"0,-8 0 8,-7 0-8,-12 9-8,-12 17 8,0 0-6248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1 441 10312,'0'-6'3,"-1"0"3,1 0 0,0-1 0,1 1 0,-1 0 0,1 0 0,0 0-1,1 0 1,0 0 0,-1 0 0,2 0 0,-1 1 0,5-9 0,17-26 310,31-75 0,-49 102-274,54-122 332,-58 132-358,0 0 0,0 0 0,-1-1 0,1 1 0,-1 0 0,0-1 0,0 1 1,0-1-1,0 0 0,0-6 0,-1 8 31,0 19 114,5 71 110,6 136 291,-11-117-283,3 59 5,0-48 96,-1-17-124,-2-100-254,5 61 246,-4-54-194,1 0-1,-1 0 1,1 0 0,0 0 0,1-1 0,6 14 0,-9-20-43,1 0 1,-1-1-1,1 1 0,-1 0 1,1 0-1,-1-1 1,1 1-1,0-1 1,-1 1-1,1 0 1,0-1-1,-1 1 1,1-1-1,0 1 1,0-1-1,-1 0 1,1 1-1,0-1 0,0 0 1,0 0-1,-1 1 1,1-1-1,0 0 1,0 0-1,0 0 1,0 0-1,1 0 1,0-1 3,0 1 0,0-1 1,-1 0-1,1 0 1,-1 0-1,1 0 1,0 0-1,-1 0 0,0 0 1,1-1-1,2-2 1,1-3 7,0 0 1,0 0 0,5-12 0,-9 19-27,4-11 30,-1 1-1,1-1 0,-2 0 1,0 0-1,0-1 0,-1 1 1,2-20-1,-3 16-10,30-177 252,-16 0 300,-15 193-561,0-1 0,0 1 1,0 0-1,0 0 0,0-1 0,0 1 0,0 0 1,0-1-1,0 1 0,-1 0 0,1-1 0,0 1 1,0 0-1,0-1 0,-1 1 0,1-1 1,0 1-1,-1 0 0,0 0 0,0 1 5,-1 0 1,1 0-1,0 0 0,0 0 0,0 1 0,0-1 1,0 0-1,0 1 0,1-1 0,-1 4 1,-32 150 145,25-114-45,-42 184 39,39-181-70,-35 193 32,39-192-52,-15 173 74,15-134-71,7-84-60,0 0-1,0-1 0,0 1 1,0 0-1,0-1 1,0 1-1,0-1 1,0 1-1,0 0 0,0-1 1,0 1-1,0 0 1,1-1-1,-1 1 0,0-1 1,0 1-1,1 0 1,-1-1-1,0 1 1,1-1-1,-1 1 0,0-1 1,1 1-1,-1-1 1,1 1-1,10-3-1595,-10 2 1009,11-4-9858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7712,'9'-62'-16,"39"-109"-232,-38 143 76,-10 27-47,1 1 204,0 0 0,-1 0 0,1 0 0,-1 1 0,1-1 0,-1 0 0,1 1 0,-1-1 0,1 0 0,-1 1 0,1-1 0,-1 0 0,0 1 0,1-1 0,-1 1 0,0-1 0,1 1 0,-1-1 0,0 1 0,1-1-1,-1 1 1,0-1 0,0 1 0,0-1 0,0 1 0,1 0 0,-1-1 0,0 1 0,0-1 0,0 2 0,1 22-170,-1-20 183,-2 58-186,-7 81 26,6-11 69,-4-3 84,2-59 20,-1 122 114,13-2 76,-3-152 126,-1-13-157,1 12 53,2-1 1,18 60-1,-14-65 122,1 0 1,2-1-1,1 0 1,1-2-1,21 31 1,-26-45-277,22 29 953,-30-40-883,1 1 0,0-1 0,0 0 0,0 0 0,1 0 0,-1-1 0,1 1 1,6 3-1,-2-3 254,-4-1-57,6 3-33,16 11 63,-20-12-340,0 0 0,-1-1 1,2 0-1,9 4 0,49 15 108,121 22 0,89 5-51,-148-30-70,49-1-9,202 6 1,-299-22-10,346 5 0,-333-5-15,389 4-15,-380-4-17,434 8-21,-424-8-7,465 8-32,-458-7 32,469 21-32,-472-18 33,439 25-25,-447-25 31,412 23-25,-423-22 52,337 26-17,-354-29 31,288 14-7,-299-16 14,241-1-2,-253-2 21,68-3-1,6-3 6,-103 5 1,164-20 25,27-30 174,-199 46-181,36-16 212,-29 9-4,-1-2 1,0 0 0,40-33-1,-58 42-182,30-34 202,-29 31-106,120-124 785,-73 82-617,-9 12-99,67-60 197,-61 46-350,-32 29 65,74-120 48,-77 112-74,56-136 39,-61 132-52,38-174 30,-41 164-66,-3 16-24,27-193 44,-30 201-53,0-3-6,-1 1 0,-1-1 0,-1 0 0,-4-26 0,3 34 1,0 6-5,0 1-1,0-1 1,-1 0 0,0 1 0,-6-18-1,4 20 0,1 1 0,-2 0 0,1 0 0,-6-7 0,2 9 4,-17 3 1,-11 13-4,-7 8 2,-2 2-4,42-20 18,0 0 0,0 0 0,0 0-1,0 0 1,0 0 0,0-1 0,-5 1-1,6-1-157,1 0 0,-1-1 0,0 1-1,1 0 1,-1-1 0,1 1-1,-1-1 1,1 0 0,-1 0 0,1 1-1,0-1 1,-1 0 0,1 0-1,0 0 1,-2-2 0,-15-14-10254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9864,'-1'0'0,"1"0"0,0 1 0,0-1 0,0 0 0,0 0 0,0 1 0,0-1 0,-1 0 0,1 1 0,0-1 0,0 0 0,0 1 0,0-1 0,0 0 0,0 1 0,0-1 0,0 0 0,0 1 0,1-1 0,-1 0 0,0 1 0,0-1 0,0 0 0,0 1 0,0-1 0,0 0 0,1 0 0,-1 1 0,0-1 0,0 0 0,1 0 0,-1 1 0,0-1 0,0 0 0,1 0 0,-1 0 0,0 1 0,16 10 1,0-1 0,24 12 0,-22-12 10,181 108 400,-42-27-107,-45-32 269,-83-44-529,-14-9 34,-2 2-1,1-1 0,12 11 1,2 3 88,29 26 0,-48-34 14,-6-2-140,0 0 0,-1 0 0,-1 0 0,0 0 0,0 15 0,-6-6 80,-11 18-40,-34 52 0,-19 10 86,48-72-153,6-9 25,-16 28 1,-41 72 51,61-96 5,5-2-59,1 0 0,1 1 0,-2 24 0,9-23 92,6 4-66,1-1-1,27 47 1,-18-47 72,101 98 46,-93-102-79,132 86 91,-140-97-167,1 1 2,0 1 0,-1 0-1,-1 2 1,18 16 0,-27-18-21,-9-11-6,1 0 1,0 0-1,-1 0 0,1 0 0,-1 0 1,1 0-1,-1 0 0,0 0 0,0 0 1,0 2-1,-10 32 5,-13 17-3,-4 16-2,-2 17 0,-10 95-2,35-144-3,13 175 2,-4-166-2,8 72 4,-1 22 1,-2 0 0,-4 1 0,-8-8 0,-1-98 0,-11 51 0,10-67 0,-1-1 0,-1 0 0,-15 31 0,14-36 0,0-1 0,-1 0 0,-1 0 0,-18 19 0,13-18 0,-1 1 0,0-2 0,-21 14 0,8-10 0,-43 19 0,-34 6 0,0-9 0,-3-9 0,-9-7 0,68-13-566,0-2 0,-51-5 0,13-3-7920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7:5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0 776 13088,'8'-15'-24,"-6"13"9,-1-1 0,0 1 1,1 0-1,-1-1 0,1 1 1,-1 0-1,1 0 0,0 0 1,0 0-1,0 0 0,3-1 1,19-12-137,0 2 1,0 1 0,2 0 0,-1 2 0,49-12-1,-52 18 126,-12 4 19,9-2 1,1 2 0,-1 0-1,0 1 1,33 6 0,31 13 5,-82-19 0,0-1 1,1 1-1,-1-1 1,0 1-1,0-1 1,0 1-1,0 0 1,0-1-1,0 1 1,0 0-1,0 0 1,0 0-1,-1 0 1,1 0-1,0 0 1,0 0-1,-1 0 1,1 0-1,-1 0 1,1 0-1,-1 0 1,1 0-1,-1 0 1,1 3-1,0 0 1,5 31 7,-8-17 27,-8 10-15,-1-1-1,-18 32 1,13-34 41,2-5-27,-3 5-1,-1-2 1,-38 40 0,31-38 127,-23 32 0,44-53 62,1 2 30,8-5 30,14-6-179,0 0 1,20-9-1,-30 10-65,38-15 173,-2-2-1,55-33 1,-80 42-168,20-14 157,151-122 72,-155 115-138,132-143 50,-137 138-90,111-166 33,-120 164-81,-8 14-26,1-1-4,-2-1 0,0-1-1,14-52 1,-26 79-16,11-58 37,-11 56-32,-1 1 0,1-1-1,-1 1 1,0-1 0,0 0 0,0 1-1,0-1 1,-1 1 0,0-1 0,1 1-1,-1-1 1,0 1 0,-1 0 0,1-1-1,-1 1 1,-2-4 0,4 7-3,-1 0 1,1 0 0,-1 0-1,0 0 1,1 0-1,-1 0 1,1 0 0,-1 0-1,0 0 1,1 0-1,-1 0 1,1 0-1,-1 0 1,1 1 0,-1-1-1,1 0 1,-1 0-1,1 1 1,-1-1-1,1 0 1,-1 1 0,1-1-1,-1 1 1,1-1-1,-1 1 1,0 0 3,-4 3 13,1 1 0,-1 0 0,1 1 0,0-1 1,0 1-1,0-1 0,-4 12 0,-15 40 16,17-39-25,-2 11 56,-19 156 23,25-144-36,2-27-40,0 30 13,2 0 0,12 69 1,-9-87-15,1 0 0,1 0 1,13 30-1,-7-29-10,-7-22-4,-2-3-2,-3-2 0,1 1 1,-1 0 0,0-1 0,1 0 0,-1 1-1,1-1 1,-1 0 0,0 1 0,1-1 0,-1 0-1,1 0 1,-1 0 0,1 0 0,-1-1 0,3 0-1,4 1-1,4-1-1,34-3-33,-5-5 10,57-19 0,-36 4 20,-25 12 7,-5 4 1,-28 8 0,1 0 0,0-1 0,-1 2 0,1-1 0,0 1 1,6 1-1,-6 3 7,0 5-5,0 1 0,-1 0 0,-1 0 0,3 14 0,-6-24 0,1 1-1,-1 0 0,0-1 1,0 1-1,1 0 0,-1-1 1,-1 1-1,1 0 0,0-1 1,-1 4-1,-7 25 8,-1 0 1,-24 52-1,31-77-4,-1 0 1,0 0-1,0 0 0,-5 7 1,-114 127 27,96-116-25,-40 20 4,52-35-11,0-1 0,-1-1 0,-16 5 0,18-7 1,-1-1-1,-24 3 1,33-6-2,-1 1 1,1-1-1,-1 0 0,0-1 0,1 1 0,-1-1 0,-7-2 1,11 2-1,-1 0 0,1 0 0,0 0 0,-1-1 0,1 1 0,0-1 0,0 1 0,0-1 0,0 0 0,1 0 0,-1 0 0,0 0 0,1 0 0,-1 0 0,1 0 0,-2-5 0,0 1-1,1 0 0,0 0 0,1 0 0,-2-7 0,3 10 0,-1 1-1,1 0-1,0 0 1,0 0-1,0 1 1,0-1 0,0 0-1,0 0 1,0 0-1,0 0 1,2-3 0,11-43-26,24-56 1,-21 70-85,98-157-264,24-32-657,-89 141 786,-3 13 68,-46 68 175,0 0 0,1 0 0,0 0 0,-1 1 1,1-1-1,-1 0 0,1 0 0,0 1 0,0-1 0,-1 1 0,1-1 0,0 1 0,0-1 0,0 1 0,-1-1 0,1 1 0,0 0 0,0-1 0,0 1 1,1 0-1,2-1-7,-3 1 10,-1 0 1,1 0 0,0-1-1,0 1 1,0 0-1,0 0 1,-1 0-1,1 0 1,0 0-1,0 1 1,0-1 0,0 0-1,-1 0 1,1 0-1,0 1 1,0-1-1,0 0 1,-1 1-1,1-1 1,1 1 0,4 6 0,0-1 0,0 1 0,0 0 0,-1 0 0,0 0 1,-1 1-1,5 10 0,-4-9 5,5 7 11,-2 0 0,0 0-1,-1 1 1,8 24 0,2 13 84,-14-46-91,2 7 43,1 0-1,12 22 1,-15-32-29,0 0 0,0-1 0,1 1 0,0-1 0,-1 0 0,1 0 0,0 0 1,1 0-1,-1-1 0,1 1 0,0-1 0,9 4 0,-9-5-11,1 0 0,-1-1 0,0 0 0,1 0 0,-1-1 0,1 1 0,0-1 0,-1 0 0,1-1 0,10-2 0,-4 2-4,-7 0-3,-1 1 0,0-1-1,0 0 1,0 0 0,-1 0-1,1-1 1,0 0 0,7-3 0,67-43 44,-64 35-1,-2-4 1,-1 0 1,-1 0 0,-1-1-1,0-1 1,8-26-1,-15 35-37,2-4 173,-1 0-1,0 0 0,0-17 1,-1 34 85,-2-2-264,1-1 0,-1 0-1,0 0 1,1 0 0,-1 1 0,0-1-1,0 0 1,1 1 0,-1-1 0,0 0-1,0 0 1,1 1 0,-1-1 0,0 0-1,0 1 1,0-1 0,0 1 0,1-1-1,-1 0 1,0 1 0,0-1 0,0 0-1,0 1 1,0-1 0,0 1 0,0-1-1,0 0 1,0 1 0,0-1 0,0 0-1,0 1 1,-1-1 0,1 1 0,0-1-1,-3 97 227,0-14-52,10 111 0,11 52-85,-14-199-60,31 185 21,-24-173-44,0-11-10,-10-46-2,-1 0 0,1 0 0,-1 0-1,1-1 1,0 1 0,0 0-1,0-1 1,0 1 0,0-1-1,0 1 1,1-1 0,-1 0-1,0 1 1,1-1 0,-1 0 0,1 0-1,0 0 1,-1 0 0,1 0-1,0 0 1,-1 0 0,1-1-1,0 1 1,0-1 0,2 1-1,-4-1 0,0 0 0,1 1-1,-1-1 1,1 0 0,-1 0-1,1 0 1,-1 0 0,0 0-1,1 0 1,-1-1 0,1 1-1,-1 0 1,0 0 0,1 0-1,-1 0 1,1 0 0,-1-1-1,0 1 1,1 0 0,-1 0-1,0 0 1,1-1 0,-1 1-1,0 0 1,1-1 0,-1 1-1,0 0 1,0-1 0,1 0-1,14-14-270,0-1 0,-1 0 0,-1-1 0,16-29 0,-20 33-501,51-80-9653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0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 9688,'11'-8'82,"-11"8"-80,0-1 1,1 1 0,-1 0 0,0 0-1,1 0 1,-1 0 0,1 0 0,-1 0-1,0 0 1,1 0 0,-1 0 0,1 0-1,-1 1 1,0-1 0,1 0-1,-1 0 1,0 0 0,1 0 0,-1 1-1,0-1 1,1 0 0,-1 0 0,0 0-1,1 1 1,-1-1 0,0 0 0,0 1-1,1-1 1,-1 0 0,0 1-1,0-1 1,0 0 0,1 1 0,-1-1-1,0 0 1,0 1 0,0-1 0,0 1-1,0-1 1,0 0 0,0 1 0,0-1-1,0 1 1,0-1 0,0 0-1,0 1 1,0-1 0,0 1 0,5 115 137,-6-81 41,-22 178 76,17-166-83,-24 225 67,25-214-74,-22 260 218,23-276-296,-10 181 158,21-6 133,-6-212-313,3-12-1,14-20-50,-17 26-14,0 0-1,0 0 0,-1-1 0,1 1 0,-1 0 1,1 0-1,-1-1 0,1 1 0,-1 0 1,0-1-1,1-2 0,11-146-1442,-10 53-5879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0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19 245 8608,'-15'-2'67,"14"3"-64,1-1 0,0 1 1,-1 0-1,1-1 1,0 1-1,-1 0 0,1-1 1,0 1-1,0 0 1,0 0-1,0-1 0,0 1 1,0 0-1,0-1 1,0 1-1,0 0 0,0 0 1,0-1-1,0 1 1,0 0-1,1-1 1,-1 1-1,0 0 0,1 0 1,2 9 36,0 0 1,1-1 0,1 0 0,-1 0-1,1 0 1,1 0 0,0-1 0,0 1 0,0-2-1,10 10 1,-9-10-29,10 9 168,21 10-54,42 21 0,-52-35 54,131 28 72,-83-28 66,-51-10-270,-1 0-20,-17-2 20,0 0 0,-1 1 1,1 0-1,12 4 1,69 15 621,-86-19-436,27 17 846,-22-14-835,-1-2-186,0 1 0,1-1 0,0 0 0,-1-1 0,1 0 0,0 0 0,0 0 0,0-1 0,0 0 0,0 0 0,0-1 1,-1 0-1,14-3 0,-6 2-3,5-1 14,1 0 0,0-1 0,-1-1 1,33-14-1,-38 14-44,8-6 101,74-61 35,-80 55-107,-1-5-16,25-49-1,-38 68-33,0 0 0,-1-1 0,0 1 0,0-1 0,0 1-1,0-1 1,0 1 0,0-1 0,-1 1 0,0-1 0,0-4 0,0-3 3,-2-22 0,-2 24-1,-16-8-1,17 15-6,0 1 0,-1 0 1,1 0-1,0 0 0,0 0 0,-1 0 0,1 1 0,0-1 0,-7 1 1,-2 2-2,1 0 1,-1 1 0,1 0 0,0 1 0,0 0 0,1 1 0,-1 0 0,-10 7 0,17-10-1,-21 16-5,-16 24 0,-35 48 1,54-58-8,-74 125-13,83-129-19,-26 86-15,36-95 8,4-3 35,1-1-1,0 0 1,6 19 0,-1-22-42,1-3 44,1-1 0,-1 0 0,2-1 0,11 8 0,-20-14 12,0-1 0,0 1-1,0-1 1,0 1 0,1-1-1,-1 0 1,0 1 0,0-1-1,0 0 1,0 0 0,1 0-1,-1 0 1,2 0 0,26-1-19,0-2 1,56-12 0,-49 4-19,139-60-14,-144 54 28,-10 5 14,0 0 7,0 0-1,-1-2 1,0-1-1,30-30 1,1-4 4,7-11 1,-41 38 0,-2-1 0,0-1 0,-2 0 1,12-31-1,-13 24 7,-10 24-8,33-134 25,-30 111 25,0 0-1,-3 0 0,-1-56 1,-3 14 347,2 70-264,-1 7-20,2 7-84,0 1 1,1 0 0,1-1-1,0 1 1,0-1-1,11 24 1,-9-22-21,65 162 93,-49-128-95,-4-3 14,64 188 5,-78-226-24,-1 0 1,0 0-1,-1 0 0,2 13 1,7 101 4,-15 3-3,5-124-3,0 4 1,0 1-1,-1-1 1,1 0 0,-1 0 0,0 0 0,0 0-1,-1 0 1,1 0 0,-4 7 0,5-11-1,-12 26 4,-1 0 0,-24 34 0,14-30-1,-46 46-1,69-76-2,-5 4 2,1 1 0,-1-1-1,1 0 1,-1 0 0,0-1-1,-1 1 1,-10 4 0,16-8-2,-153 75 13,-55-3-1772,205-71 1685,-217 68-9106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1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5920,'-25'6'85,"1"2"0,-37 15 1,-46 39 551,95-55-603,-16 14 192,-98 122 303,97-108-509,5-6 65,2 1-1,-22 38 1,34-51-69,-4 11 45,-35 134 27,45-128-41,6 13-16,9 56 0,-3-79 3,3-2-19,2-1 1,23 30-1,-22-39 19,-6-7-23,-2-1-8,0-1 0,0 1 0,1-1 0,-1 0 0,1 0 0,0 0 0,0-1 0,0-1 1,0 1-1,0-1 0,12 1 0,-10-3 2,0 1 1,0-1 0,0-1-1,0 0 1,-1 0 0,1-1-1,0 0 1,-1-1 0,0 1-1,0-2 1,0 1-1,11-9 1,-8 5 2,-8 5 2,1 0-1,-1 0 1,0 0 0,1 0-1,-1-1 1,-1 1-1,1-1 1,3-5 0,12-22 92,-1-1 1,-2 0 0,12-35-1,-3-5 152,-16 47-167,26-74 522,-33 98-599,-1 0 0,0 1 0,1-1 0,-1 0 0,0 0 0,1 0 0,-1 0 0,1 1 1,-1-1-1,1 0 0,0 1 0,-1-1 0,1 0 0,0 1 0,0-1 0,-1 1 0,1-1 0,0 1 0,0-1 1,0 1-1,0-1 0,-1 1 0,1 0 0,0 0 0,0-1 0,0 1 0,0 0 0,0 0 0,0 0 1,0 0-1,0 0 0,0 0 0,0 0 0,-1 1 0,1-1 0,0 0 0,0 0 0,0 1 0,0-1 0,1 1 1,2 1 6,-1 1 0,1-1 0,0 1 1,-1 0-1,7 6 0,-7-6-22,9 9 39,0 0 1,0 1 0,-2 0-1,14 20 1,-11-15-20,-1-2 8,1 0 0,1-1 1,1-1-1,0-1 0,28 20 1,-40-31-22,6 5 12,1 0 0,0-1 0,0-1 0,1 0 0,0 0 0,0-1 1,0 0-1,12 2 0,-17-5-10,11 2 24,-9-4-22,-1 0 0,1-1 0,0 0 0,0 0 0,-1 0 1,14-7-1,-9-1 15,14-29 7,21-42 0,-32 55-17,-6 9-8,20-29 14,28-33 9,-44 65 29,-5 7-29,1 0-9,-1 0-1,1 0 1,0 1-1,1 1 1,0-1 0,0 2-1,18-8 1,15 0 78,0 1 0,49-6 0,-44 15-58,-31 5 58,-7 2-69,1 0-1,-1 1 1,-1 0-1,18 15 1,-16-6 21,-5-4-28,0 1-11,0 0 1,0 1 0,-1 0 0,-1 0 0,0 0 0,3 23 0,20 182 43,-19-162-48,-7-50-3,1 1 0,0-1 0,0 0 0,3 7 0,-3-10-1,-1-1 1,0 0-1,1 0 0,0 1 0,-1-1 0,1 0 0,0-1 0,0 1 1,2 2-1,-2-3 0,-1 0 0,1 0 0,-1-1 0,1 1 0,0 0 0,-1-1 0,1 1 0,-1-1 0,1 0 0,0 1 0,0-1 0,3 0 0,-2 0 0,0-1 0,0 1 0,0-1 0,0 0 0,0 0 0,-1 0 0,1 0 0,4-2 0,38-27 0,21-20 0,8-13 0,6-5 0,0 1 0,-1 7 1,4 6 4,-56 40-3,37-14-1,-35 17 2,33-7-1,-45 15-1,-1 0-1,34-2 1,-39 6-1,0 0-1,-1 0 1,1 1 0,-1 0 0,0 1 0,1 0 0,-1 0 0,0 1-1,12 7 1,-21-10 0,0-1-1,0 1 1,0-1 0,0 1-1,0 0 1,0 0-1,0 0 1,0-1-1,0 1 1,0 0-1,-1 0 1,1 0 0,0 0-1,0 2 1,9 15-3,-1 1 0,-1-1 0,-1 2 0,6 23 0,-9-12-29,2 52 26,18 156-312,-24-238 308,0 0 0,0 0 0,0 0 0,0 0-1,1 0 1,-1 0 0,0 0 0,0 0 0,1-1 0,-1 1 0,1 0 0,-1 0-1,1 0 1,-1-1 0,1 1 0,0 1 0,1 0-56,0 0-1,0 0 1,1 0 0,-1-1-1,0 1 1,1-1 0,-1 1-1,1-1 1,-1 0 0,1 1 0,0-2-1,-1 1 1,1 0 0,0 0-1,0-1 1,0 1 0,-1-1-1,1 0 1,0 0 0,0 0-1,0-1 1,4 0 0,35-3-6554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1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71 4216,'-16'17'0,"6"-10"0,-1-1 1,0 0-1,0-1 0,-1 0 1,-12 3-1,13-4 3,-15 4 24,-133 12 13,125-20 1,-43-7 9,-99-20-1,156 22-45,-48-17 37,50 16-16,-77-32 102,74 26-65,7 4 209,0 1-1,0 1 0,-1 0 0,-22-6 0,37 12-247,-1 0-1,1 1 0,-1-1 0,1 0 0,0 1 0,-1-1 0,1 0 0,-1 1 0,1-1 0,0 1 0,0-1 0,-1 0 0,1 1 0,0-1 0,0 1 0,-1-1 0,1 1 0,0-1 0,0 1 0,0-1 0,0 1 0,0-1 0,0 1 0,0-1 1,0 1-1,0-1 0,0 1 0,0-1 0,0 1 0,0-1 0,0 2 0,15 37 379,24 74-13,5 48 108,-33-119-461,-2-4 86,44 272 191,-30-181-225,-17-92-61,65 293 85,-57-285-99,3-3-8,0-15 1,-17-25-5,1-1 1,0 0-1,0 0 0,1 0 0,-1 0 0,0 0 0,0-1 0,0 1 0,1 0 0,-1-1 0,0 1 1,1 0-1,2 0 0,-2-1 0,0 0 0,1 0 0,-1 0 0,1 0 0,-1 0 0,1 0 0,-1-1 0,1 1 0,2-2 0,36-15 0,-6-1-353,58-42 1,-87 55 43,73-50-4757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547 939 9592,'-11'-16'-38,"2"-1"0,0 0 1,1 0-1,0-1 0,2 0 1,0-1-1,-6-34 0,4-32 29,6 56 20,2-1 0,1 0 1,1 0-1,9-38 0,16-65 68,-18 107 42,52-108 70,-54 120-75,1-1 0,13-18 0,-8 14-64,-2 0-22,-8 14-5,0-1-1,1 1 1,-1 0-1,1 0 0,0 1 1,8-8-1,6-4 69,27-19-1,-31 30 3,-4 5-76,0 0 0,-1 1 0,1 0-1,-1 1 1,0 0 0,11 3 0,-19-5-14,0 1-1,0-1 1,0 1-1,0-1 1,0 1-1,0-1 1,0 1-1,0-1 1,0 1-1,-1 0 1,1-1-1,0 1 1,0 0-1,0 1 1,6 7 9,0 0-1,-1 1 1,-1 0-1,0 0 1,0 0-1,5 18 1,-9-27-11,-1 1 1,1-1 0,-1 1 0,0 0-1,0 0 1,1-1 0,-1 1 0,0 0-1,-1-1 1,1 4 0,-5 22 16,-2 0 1,-11 34-1,4-36 14,-87 138 10,74-125-23,-142 167 16,131-163-3,-154 152 12,157-158-11,-111 147 18,124-148-19,12-17-20,-10 17 8,1 1 1,-19 52-1,13-5 31,25-81-50,-1 0 0,1 0 0,0 0 0,0-1 0,0 1 0,0 0 0,0 0 0,1 0 0,-1-1 1,1 1-1,-1 0 0,1 0 0,-1-1 0,1 1 0,0 0 0,0-1 0,0 1 0,0-1 0,0 1 0,0-1 0,0 1 0,1-1 0,-1 0 0,3 2 0,-3-1 1,9 1 30,8-3-23,0-1 0,-1-1 1,23-5-1,-15-1 17,115-52 19,-111 43-7,103-90 20,-111 84 0,-10 10-33,8-9 6,-1-1 0,0-1 0,14-27 1,19-52 312,-50 101-252,-1-7 86,-1 11 37,3 31-37,13 79-79,19 91 150,14 32-1612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1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5744,'2'58'0,"-2"-56"0,0 0 0,0 0 0,0 0 0,0 0 0,0 0 0,0 0 0,-1 0 0,1-1 0,-2 4 0,-1 6 0,-17 44 0,-7-1 0,-1-9 0,3-5 0,7 2 0,4 3 0,5 3 1,8-28 3,1 1-1,1-1 1,0 0-1,2 0 1,6 27-1,-4-28 22,-2-7 28,0 0 0,1 1 0,1-2-1,0 1 1,10 17 0,-14-25 176,1 4 34,-1-6 331,1-31-48,2 8-366,16-83-944,-6 39-3896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5112,'4'17'7,"-4"-13"-1,0 1 1,1 0 0,0 0-1,0-1 1,1 1-1,-1-1 1,1 1-1,0-1 1,0 0-1,0 1 1,1-1 0,-1 0-1,1 0 1,0-1-1,4 4 1,-1-4 2,-1 0-1,1 0 1,0-1 0,1 0-1,-1 0 1,0 0 0,10 0-1,41 5 38,-54-7-49,16 2 28,1-2 0,-1-1 0,23-2 1,-28 1 7,-5 1 33,0 0-1,-1-1 1,0 0-1,1 0 1,-1-1-1,0 0 1,15-9-1,-12 7 26,-1-1 231,1 0-1,-1 0 1,12-10 0,-9 7 388,0 0 0,26-13 0,-39 21-682,1 1 0,0-1 0,-1 1 0,1 0 0,0 0 0,-1-1 0,1 1 0,0 0 0,-1 0 0,1 0 0,0 0 0,0 0 0,-1 0 0,1 0 0,0 0 0,-1 0 0,1 0 0,0 0 0,-1 1 0,1-1 0,0 0 0,-1 0 0,1 1 0,0-1 0,-1 0 0,1 1 0,0-1 0,0 1 0,0 1 20,0-1-1,1 1 0,-1 0 0,0 0 1,0 0-1,0-1 0,0 1 1,-1 0-1,1 0 0,0 3 1,2 8 102,-1 0 0,1 21 1,-2-21-92,9 32 77,43 205 108,-45-218-216,9 18 0,37 78 0,-29-73-9,-4 6-14,-6-5 0,-7-2-3,-9 0-2,-10 5 1,8-46 1,-1 0 0,-10 20-1,8-22 0,-1 1-1,-16 20 1,11-18-1,-23 21 0,19-21 0,-25 16 0,26-20 0,-31 14 0,37-20 0,-1-1 0,1 1 0,-1-2 0,-16 4 0,17-6 43,1 1 1,-1-1 0,1-1 0,-1 0-1,1 0 1,-1 0 0,-11-5 0,-4-2-862,-26-13 1,48 20 700,-83-38-6889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35 490 816,'0'0'2955,"-4"2"-2485,-12 4-28,12-5 397,2-2-441,-5-2-17,5 3-41,6-2-61,9-4-161,0 1 0,0 1 0,0 0 0,0 1 0,19-2 0,-14 2-85,12-3 114,1 2 0,40-1 0,-30 2 0,185-7 152,-120 9-270,63 1-5,-47-2-4,-11-3 7,113-9 11,-199 13-36,42-6 23,9-5 30,74-22-1,-144 33-41,-1-1-1,0 0 0,0-1 0,0 1 1,0-1-1,-1 0 0,1 0 0,-1 0 0,0-1 1,0 0-1,6-6 0,-3 0 25,0 1 0,-2-1-1,1 0 1,4-12 0,-7 16-15,-1 0 0,0 0 0,0 0 0,0 0 0,-1-1 0,0 1 0,0 0 0,0-1 0,-1 1 0,0 0 0,-1-1 0,1 1 0,-1-1 0,0 1 1,-1 0-1,0 0 0,0 0 0,0 0 0,0 0 0,-6-9 0,1 5 7,-1 0 0,-1 0 0,1 1 0,-1 0 0,-1 1 1,0 0-1,0 1 0,0 0 0,-1 0 0,0 1 0,-1 0 0,1 1 1,-13-3-1,18 4 9,-5 1-38,-26 2 242,42 2-230,0 0 0,-1 0 0,1 1 0,-1-1 0,8 5 0,2 0-2,28 8 28,-15-8-20,-13-4 25,0 1 0,0 1 0,-1 0 0,1 0 0,-1 2 1,14 7-1,-24-10 38,1 5 4,-4-7-79,0 0 0,0-1 0,0 1 0,0 0 0,0-1-1,0 1 1,0 0 0,0-1 0,0 1 0,0 0 0,-1-1-1,1 1 1,0-1 0,0 1 0,-1 0 0,1-1 0,0 1-1,-1-1 1,1 1 0,-1-1 0,1 1 0,0-1 0,-1 1-1,1-1 1,-1 1 0,0-1 0,1 0 0,-1 1 0,1-1-1,-2 1 1,-2 2 63,-93 103 235,76-85-206,-32 44 0,40-45-75,-23 32 111,32-48-142,1-1-1,-1 0 1,0 1 0,-8 4 0,0 0-1259,-10 9-5786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740 333 4664,'0'0'65,"-10"2"-6,-51 10 146,20 1 191,-75 36 0,55-15-100,-172 134 269,100-61-294,125-99-245,0 0 1,0 0-1,0 0 0,1 1 1,0 1-1,1-1 0,0 1 1,-7 15-1,8-16-11,-1 9 73,5-3-53,0-1 0,0 0 0,3 24 0,4-25 113,2-3-104,1-1-1,0 0 0,0 0 1,13 8-1,-21-16-31,0-1 0,0 1-1,0-1 1,0 1-1,0-1 1,0 1-1,0-1 1,0 1-1,0-1 1,0 0 0,0 0-1,0 1 1,0-1-1,2 0 1,17 0 36,-1-1 1,0-1-1,0 0 1,23-7-1,-14-2 127,111-71 77,-112 62-64,98-92 79,-102 88-86,82-107 72,-56 63 20,-34 47-232,32-53 160,-39 60-108,-4 5-21,1 0 0,0 0 0,0 0 0,12-13 0,-17 22-66,1-1-1,-1 1 0,0 0 0,1 0 1,-1-1-1,0 1 0,0 0 0,1 0 1,-1 0-1,0-1 0,1 1 0,-1 0 1,1 0-1,-1 0 0,0 0 0,1 0 1,-1 0-1,0 0 0,1 0 0,-1 0 1,1 0-1,-1 0 0,0 0 0,1 0 1,-1 0-1,0 0 0,1 0 0,-1 1 1,0-1-1,1 0 0,-1 0 0,0 0 1,1 0-1,-1 1 0,0-1 0,1 0 1,-1 1-1,12 15 66,-1 13-40,-4-12 40,-2 0 1,7 32 0,1 9 21,9 7-4,-20-60-82,0 1 1,1-1 0,0 1 0,0-1 0,1 0-1,-1 0 1,1 0 0,0-1 0,0 1 0,7 5-1,-10-10-3,0 1-1,-1-1 1,1 1 0,0-1-1,0 0 1,0 1-1,0-1 1,0 0-1,-1 1 1,1-1-1,0 0 1,0 0-1,0 0 1,0 0 0,0 0-1,0 0 1,0 0-1,0 0 1,0 0-1,0 0 1,-1-1-1,1 1 1,0 0 0,0-1-1,0 1 1,0-1-1,-1 1 1,1 0-1,1-2 1,17-21 32,-16 18-32,6-7 2,-4 5 4,0 0 0,0 0 0,-1-1 0,5-11 0,46-109 57,-40 89-15,2 1 0,22-37 0,-39 75-52,15-22 80,77-72 30,-71 80-35,5 2-40,1 2 0,30-8 0,-55 17-29,0 1-1,0-1 0,0 1 1,0 0-1,0-1 0,0 1 1,0 0-1,0 1 0,3-1 1,17 4 17,1 2 1,41 14-1,-62-19-20,-1 0 0,1 0 0,-1-1-1,1 1 1,-1 0 0,1 0 0,-1 0 0,1 1-1,-1-1 1,0 0 0,2 2 0,13 18 8,-1-1 0,-1 2 0,16 34 0,-18-25 9,13 50 0,0 14-16,24 58-20,-34-110 4,-13-38-8,1 1-7,2-8-9,5-9 26,-1 0 1,0 0-1,14-25 0,26-57-44,-34 60 44,34-50 0,-41 70 6,17-26-3,2 1 0,48-52 1,-58 71 2,9-9 1,0 0-1,54-41 0,-24 26 3,1 0 1,-51 39 0,-1 1 0,1 1 0,0-1 0,-1 1 0,1 0 0,0 0 0,8-1 0,-9 2 0,1 1 0,-1 0 0,1 0 0,-1 0 0,1 0 0,-1 1 0,0 0 0,6 2 0,-4-1 0,0 1 0,0 0 0,-1 0 0,0 0 0,11 8 0,-11-6 0,0-1 0,-1 1 0,0 0 1,0 1-1,7 10 0,-7-8 1,0 0 0,-1 0 0,0 0 0,5 16 0,-4-6 1,5 35-1,-2 34 4,-4 11-2,4-3 2,6-14-3,-10-66-2,1 0 0,8 19 0,-9-26 0,0 0 0,1 0 0,0-1 1,6 8-1,-4-7 1,2 0 0,-1-1 0,1 0 0,0 0-1,12 6 1,-20-12-1,-1-1 0,1 1-1,-1-1 1,1 0 0,0 0-1,-1 1 1,1-1 0,-1 0-1,1 0 1,0 0 0,-1 1-1,1-1 1,0 0 0,-1 0-1,1 0 1,0 0 0,-1 0-1,1 0 1,1-1 0,9-1-205,0-1 0,0 0 0,0 0 1,0-2-1,0 1 0,15-10 0,29-17-6921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3680,'0'0'377,"4"3"-238,-3-3-149,2 2 48,-1 0 0,1 0 1,-1 0-1,1 0 1,-1 1-1,0-1 1,0 1-1,0 0 0,0-1 1,0 1-1,-1 0 1,3 6-1,0 0 0,6 25 256,27 214 635,-17-11-203,18 116 411,-29-295-928,-2-9 94,3 77 0,-13-82-126,0-45-118,-13-5-1077,-2-2-4128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8792,'4'-5'-20,"0"-1"-1,1 2 1,0-1 0,-1 0 0,1 1 0,1 0 0,6-4-1,38-16 7,86-26 15,-105 41 7,152-33 13,-141 33 13,197-22 22,-188 27 24,-27 2-48,232-6 145,-234 8-127,46 1 96,81 12 1,5 12 117,-142-23-208,-1 1 1,0 0-1,0 1 1,0 0-1,0 0 1,-1 1-1,18 12 1,-18-11-23,12 7 265,-15-9-217,0 0 0,-1 1 0,0 0 0,0 0 0,0 0-1,7 9 1,-10-10 97,2 2-16,-4-5 55,2-5-152,24-53-1390,-10 20-5576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753 172 5208,'2'-3'0,"-1"-1"0,-8-27 1,5 26 0,0-1 1,0 1-1,-1-1 0,0 1 0,0 0 0,0 0 1,0 0-1,-1 0 0,0 1 0,0 0 0,0-1 0,-7-4 1,1 1 0,-1 1 0,0 0 0,-21-10 0,22 12 0,-1 1 0,0 1 0,-1 0 1,1 0-1,-1 1 0,-18-1 0,16 1-1,-7 2 7,-89 20 12,108-20-17,-1 1 0,1 0-1,0-1 1,0 1 0,0 0-1,0 0 1,0 0 0,0 1-1,-2 1 1,-26 21 10,2 0 1,-30 35-1,36-29 27,-83 142 24,86-135 16,-61 157 40,77-187-90,1 0 0,0 0 1,-2 13-1,-15 194 162,22-172 15,43 143 89,-33-153-55,69 131 106,-31-76 116,-40-69-406,34 47 44,-27-43 146,76 61 91,-87-78-295,-1-1-1,1 0 0,0 0 1,0 0-1,1-1 1,-1 0-1,1-1 0,-1 0 1,1 0-1,9 1 0,-9-1-16,-5-2-12,-1 1-1,0-1 0,0 0 1,0 0-1,1 1 0,-1-1 0,0-1 1,1 1-1,-1 0 0,0 0 1,0-1-1,0 0 0,1 1 0,3-3 1,2 0 13,26-12-1050,0-1-4203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10584,'5'37'0,"3"9"0,5 25 0,-6 8 0,-9 2 1,-4-29 2,3-18-4,1 64-1,9 89-1,-4-147-2,28 326-35,-27-151 1,-3-193 37,-1-13-1,0-1 0,-1 1-1,0 0 1,-2 10 0,2-8-1,-2 0 0,1 0 0,-2 0 0,1 0 1,-1 0-1,-1-1 0,-9 16 0,6-17 3,6-12 0,4-14 2,12-32-1228,3-5-4906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1 7088,'-7'13'55,"-1"0"1,0-1-1,0 0 1,-2 0-1,1-1 1,-21 18-1,5-3 23,12-14-59,-22 29 137,-33 63 25,53-78-98,2 0-1,-19 53 0,22-53-51,4-11 51,1 0 1,-6 22-1,4-11-43,-17 54 216,-29 77 349,33-97-368,14-35-132,1-6 58,0 0-1,-13 33 0,17-49-54,-2 2 15,2-2-111,1-4 192,11-73-1427,-6 24-5016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5384,'-9'18'-5,"1"-1"0,0 1 0,2 1 0,0-1 0,1 1 0,1 0 0,0 0 0,0 25 0,2-25 1,0-10-2,2-1 0,-1 1-1,2-1 1,-1 1 0,2 8-1,-1-7-7,-1 0 5,1 1 0,1 0-1,0-1 1,0 1 0,1-1 0,1 0-1,-1 1 1,7 11 0,1-5-40,1 0 0,0 0 0,27 26 0,-29-33 31,-6-6 16,0 0 0,0 0-1,1 0 1,0 0 0,0-1-1,0 0 1,6 3 0,-2-1 3,-7-5 10,-10-12 37,5 9-41,-2-4-2,3 4 1,-1 0 0,1 0 0,-1 1 1,1-1-1,-1 1 0,0-1 0,-5-1 0,-47-33 113,-94-44 0,123 69-83,5 2-19,-1-1-1,1-1 1,-31-23-1,35 21-13,11 4-4,6 9-2,7 0-1,102 0-8,-70 2 1,1 2 1,-1 2-1,41 10 0,-35-6-5,154 32-4,-157-33 7,184 30-11,-162-26 17,-7-3 6,-48-7 11,-1-1-1,1 0 1,0-1 0,-1 0 0,12-1 0,-17 0 31,0 0-1,-1 1 1,1-1 0,0 0 0,0 0 0,-1-1 0,1 1-1,0 0 1,-1-1 0,1 0 0,-1 0 0,0 1 0,0-1-1,0 0 1,0-1 0,0 1 0,0 0 0,3-5-1,-1-1 97,-1 0 0,1-1-1,-1 1 1,-1-1 0,4-16-1,-4 15 50,0 0 1,1 1-1,0 0 0,4-11 0,-4 16-162,0-1 0,1 1 1,-1 0-1,1 1 0,0-1 0,0 1 0,0-1 0,6-3 0,36-21-50,-36 22 36,5-3-64,-1 1 0,1 1-1,26-10 1,-16 7-710,21-9-3849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7984,'4'1'56,"10"7"-26,0 1 1,0 0-1,20 17 0,20 16 25,-35-28 9,-1 0 1,-1 2 0,29 33-1,-36-37-43,-7-9 1,0 1 1,0 0-1,0 0 1,-1 0-1,1 0 1,-1 0-1,0 0 1,1 6-1,10 24 186,-3 1 0,9 44 0,-11-19 39,-7-31-54,-1 1 1,-5 41 0,3-57-165,-6 23 169,5-22-96,2-6 15,0 0 0,-1-1-1,-5 16 1,3-21 43,-6 0-9,10-3-149,0 0 0,0 0 0,0 1 0,0-1 1,0 0-1,0 0 0,0 0 0,-1 0 0,1 0 0,0 0 1,0 0-1,0 0 0,0 0 0,0 0 0,0 0 1,0 0-1,-1 0 0,1 0 0,0 0 0,0 0 0,0-1 1,0 1-1,0 0 0,0 0 0,0 0 0,0 0 1,-1 0-1,1 0 0,0 0 0,0 0 0,0 0 0,0 0 1,0 0-1,0 0 0,0-1 0,0 1 0,0 0 1,0 0-1,0 0 0,0 0 0,0 0 0,0 0 0,0 0 1,0 0-1,0-1 0,-1 1 0,1 0 0,0 0 1,0 0-1,0 0 0,1 0 0,-1 0 0,0 0 0,0-1 1,-4-20 55,1 0 0,1 0 0,1-1 0,3-34 0,-1 36-62,-1-8 29,2 0-1,1 0 0,10-48 1,21-74-8,-25 119-10,18-44-1,7-6-4,-4 20-2,-6 25 0,-22 34 0,1 0 0,-1-1 0,1 1 0,-1 0 0,1 1 0,0-1 0,0 0 0,0 1 0,4-2 0,-1 1 0,1 0 0,-1 1 0,1 0 0,-1 0 0,9 0 0,-7 1 0,-1 1 0,0-1 0,1 1 0,12 4 0,-12-3 0,-1 1 0,0 0 0,0 0 0,10 7 0,-10-5 0,1 1 0,-1 0 0,10 10 0,-9-7 0,-1 0 0,12 19 0,-11-13 0,0 0 0,5 16 0,12 45 0,-4 6 0,-7-4 0,-8-39 5,-3 1-1,-2 69 1,-1-94-3,-8 31 15,7-41-14,-6 27 66,-2-1 1,-18 46 0,22-70 86,4-17-82,6-25-884,-4 29 157,6-41-6607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3320,'0'0'0,"-2"17"0,-8 7-16,-2 11 16,-8 3-40,-4-2 40,0 0-1968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2968,'32'31'-1,"-17"-24"2,-7-5 3,-4 0 1,1 0 0,-1 0 0,1-1 0,0 1 0,0-1 0,-1 0-1,1-1 1,5 1 0,23 3 155,115 30 571,-142-32-665,0 0 1,0 0 0,-1 1 0,1 0 0,-1 0 0,6 4 0,-9-6-41,0 1 1,0 0-1,-1 0 0,1-1 0,0 1 1,-1 0-1,1 0 0,-1 1 1,0-1-1,0 0 0,0 0 0,0 1 1,0-1-1,1 3 0,-2-4-1,0 1-1,0-1 1,0 0-1,0 1 1,0-1-1,0 0 1,0 1-1,0-1 1,-1 0-1,1 0 1,0 1-1,-1-1 1,1 0 0,-1 0-1,1 0 1,-1 0-1,0 1 1,0-1-1,1 0 1,-2 1-1,-1 2 41,-2 5-16,4-6-19,-1-1 0,0 1-1,0 0 1,0 0 0,0-1 0,-1 1-1,1-1 1,-1 0 0,-4 4 0,-8 6 80,0-1 0,0-1 0,-1 0 1,-1-2-1,-33 15 0,40-21-78,1 0 1,-1 0-1,1-1 0,-1-1 1,1 1-1,-1-1 0,1-1 1,-15-2-1,24 3-23,-1 0 1,0-1-1,0 1 1,1-1-1,-1 1 1,0-1-1,1 1 1,-1-1 0,1 1-1,-1-1 1,0 1-1,1-1 1,-1 0-1,1 1 1,0-1-1,-1 0 1,1 1-1,-1-1 1,1 0-1,0 0 1,0 1-1,-1-1 1,1 0-1,0 0 1,0 0-1,0 1 1,0-3-1,1-20 81,0 22-86,-1-8 10,0 5-4,1 1-1,-1 0 1,0 0-1,1 0 1,0 0 0,0 0-1,0 0 1,0 1 0,0-1-1,2-3 1,18-29 75,1 1 0,1 0 1,46-49-1,-51 66 23,88-53 51,-81 60-38,5 3-63,1 2 1,33-1-1,-62 6-45,0 0 1,1 0-1,-1 0 1,0 1-1,0-1 1,0 0-1,0 1 1,4 1-1,10 4 23,-1 1-1,0 0 0,-1 2 1,22 15-1,-22-8 99,-8-8-80,-1-1-30,0 0-1,0 0 1,-1 1-1,0 0 1,-1-1-1,0 1 1,0 1 0,0-1-1,-1 0 1,2 15-1,-4-11 20,1 0 0,-1 0 1,-1-1-1,0 1 0,-1 0 0,0-1 0,0 0 0,-1 1 0,-1-1 1,-9 20-1,8-25 58,-3 0 12,8-6-112,0 0 0,0 0 0,0 0 0,0 0 0,0 0 0,0 1 0,0-1 0,0 0 0,0 0 0,-1 0 0,1 0 0,0 0 0,0 0 0,0 0 0,0 0 0,0 0 0,0 0 0,0 0 0,0 0 0,0 0 0,0 0 0,-1 0 0,1 0 0,0 0 0,0 0 0,0 0 0,0 0 0,0 0 0,0 0 0,0 0 0,0 0 0,0 0 0,-1 0-1,1 0 1,0 0 0,0 0 0,0 0 0,0-1 0,0 1 0,0 0 0,0 0 0,0 0 0,0 0 0,0 0 0,0 0 0,0 0 0,0 0 0,0 0 0,0 0 0,-1 0 0,1-1 0,0 1 0,0 0 0,0 0 0,0 0 0,0 0 0,0 0 0,0 0 0,0 0 0,0 0 0,0 0 0,0-1 0,-1-2 3,0 0 1,0 0-1,0 0 0,0 0 1,1 0-1,-1 0 1,1-1-1,-1 1 1,1 0-1,0-1 0,1-4 1,10-47 3,-11 52-7,20-69 1,29-84-4,-38 129-3,45-73 2,-42 84-2,31-19 4,-28 24 1,0 1 0,21-9 0,-22 12 0,0 1 0,0 1 0,19-4 0,-20 7 0,-1 0 0,1 1 0,25 1 0,-27 1 0,0 0 0,0 1 0,24 7 0,-27-5 0,-1-1 0,0 1 0,0 1 0,0 0 0,8 6 0,-6-3 0,-2 0 0,1 0 0,15 20 0,-13-14 0,-1 2 0,13 22 0,-14-19 0,13 38 0,-2 17 0,-15-47-2,1-1 0,1 0 0,1 0 0,22 41 0,-30-66 2,-1 0 0,1 0-1,-1 0 1,1 0-1,-1 0 1,1 0 0,0 0-1,0 0 1,0 0-1,-1 0 1,1 0-1,0-1 1,0 1 0,0 0-1,0-1 1,0 1-1,0 0 1,1-1 0,-1 1-1,0-1 1,0 0-1,0 1 1,0-1 0,1 0-1,-1 0 1,0 0-1,0 0 1,1 0 0,-1 0-1,0 0 1,0 0-1,0 0 1,1-1 0,-1 1-1,2-1 1,18-9 0,12-10 0,14-13 0,3-4 0,-8 5 1,-12 9 8,1 0 1,45-23-1,-43 32-4,-31 13-3,1 0 0,0 1 0,-1 0-1,1 0 1,0-1 0,-1 2 0,1-1 0,0 0-1,0 0 1,-1 1 0,1-1 0,-1 1-1,1 0 1,0 0 0,-1 0 0,0 0-1,1 1 1,-1-1 0,0 1 0,4 2-1,-3-2 1,11 8 0,-2-1-1,1 2 1,-2-1 0,19 22 0,-7-7-4,-18-19-14,1-1 0,-1 0 0,1 0 0,0 0 0,0-1 0,1 0 0,-1 0 0,1-1 0,0 0 0,0 0 0,0 0 0,0-1 0,15 3 0,-1-5-54,1-1 1,-1 0 0,0-2-1,0 0 1,0-2 0,-1 0-1,30-12 1,-33 8-63,-3-2 90,-1 0 0,-1 0 0,0-1-1,0-1 1,-2 0 0,1 0 0,11-22 0,-4-6 19,-15 25-10,-3 8 27,-1 0 1,0 0-1,-1 0 1,0 1-1,0-1 1,-1 1-1,-4-11 1,6 17 3,1 0 1,-1 1 0,1-1-1,-1 0 1,1 0 0,-1 0-1,0 1 1,1-1 0,-1 0-1,0 1 1,0-1 0,1 0-1,-3 0 1,-9-6-3,-1 1 1,0 1-1,0-1 0,-16-3 0,28 9 4,-1 0-1,1-1 1,0 1-1,-1 0 1,1 0-1,-1 0 1,1 0-1,0 0 1,-1 0-1,1 0 1,0 1-1,-3 0 1,3-1-1,-8 2 0,0 0-1,0 0 1,1 1-1,-1 0 0,1 1 1,-1 0-1,1 0 1,0 1-1,1 0 0,-1 0 1,1 1-1,0 0 1,-8 9-1,10-10 0,-11 11-2,1 0 0,1 1 0,0 1 0,1 0 1,-14 27-1,26-42 3,-52 103-20,47-94 18,1 1 0,1 0 1,0 1-1,1-1 0,0 1 0,1-1 1,-1 18-1,6-15-16,2-2 13,0 0 0,1-1 0,8 15-1,-10-22 5,0-1-1,0 1 0,0-1 0,0 1 1,1-1-1,0 0 0,0-1 1,0 1-1,11 6 0,-4-8-9,17-4 7,39-7-1,-39 2 2,0-1 0,-1-1 0,30-13 0,-32 11-5,4-3-43,112-67-916,-71 34-3585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3320,'0'0'0,"15"-8"0,-3 4 0,-3 2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4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3416,'2'1'9,"3"6"5,-4-5 15,-3-2 40,-4-2 41,5 1 328,-1 4-146,-4 6-137,1 1 0,0 0-1,1 1 1,0-1 0,1 1 0,-3 14-1,-10 68 165,11-55-272,-1-8 79,2 2 0,0 39-1,4-50-91,-1-9 14,1-1-1,0 0 0,1 1 1,0-1-1,1 0 0,5 18 1,-5-20-25,-1-7-8,0 1-1,-1-1 1,1 0 0,0 0 0,0 0 0,0 1 0,1-1 0,-1 0-1,0 0 1,1-1 0,-1 1 0,1 0 0,0 0 0,0-1-1,-1 1 1,1-1 0,0 1 0,0-1 0,0 0 0,1 0-1,-1 0 1,0 0 0,0 0 0,1-1 0,-1 1 0,0 0-1,1-1 1,-1 0 0,0 0 0,1 0 0,-1 0 0,1 0-1,-1 0 1,0 0 0,5-2 0,0 1 22,0-1 1,0-1-1,0 1 1,-1-1-1,1 0 1,-1-1-1,0 1 1,0-1-1,0 0 1,0-1-1,9-9 1,48-69 192,-54 63-76,-1-9-25,-1 0 0,-1-1 0,-2 0 0,1-37 0,-5 53-91,0 11-14,0-1 0,0 1 0,0-1-1,-1 1 1,0-1 0,0 1 0,1-1 0,-2 1-1,1 0 1,-4-7 0,1 3 37,0-1-1,-1 1 1,0 0-1,-8-9 1,5 12 139,4 4-176,0 0 0,1 0 0,-1 1 0,0-1 0,0 1 0,1 0 0,-1 0 0,0 0 0,1 0 0,-1 1 0,1 0 0,0-1 0,-1 1 0,1 0 1,0 1-1,0-1 0,0 0 0,1 1 0,-1 0 0,0 0 0,1 0 0,0 0 0,-3 4 0,-12 26 23,13-17 34,3 3-44,2 1 0,5 31 0,1-33 3,2-3-28,1-2 0,1 1 1,22 20-1,-32-33-11,0 0-1,0 0 1,0 0-1,0-1 1,1 1 0,-1 0-1,0 0 1,1-1 0,-1 1-1,0-1 1,1 1-1,2-1 1,62 14 11,-42-12-11,0-1 0,29-3 0,-25 0-1,54-13 0,-55 8 0,51-22 0,-51 16 0,36-23 0,-40 21 0,26-23 0,-27 17 7,-1 0 1,0-2-1,-2 0 1,26-41-1,-43 60-3,0 1 0,-1-1 0,1 0 0,-1 0 1,0 0-1,0 0 0,0 0 0,0 0 0,-1 0 0,1-1 0,-1 1 0,0 0 0,0 0 1,-2-5-1,2 4 2,0 3-3,0 1 1,0-1-1,0 1 1,-1-1-1,1 1 1,0-1-1,-1 1 0,1-1 1,-1 1-1,0 0 1,1-1-1,-1 1 0,0 0 1,0-1-1,0 1 1,0 0-1,0 0 1,0 0-1,0 0 0,0 0 1,0 0-1,-1 0 1,1 0-1,0 0 0,-1 0 1,1 1-1,-1-1 1,1 1-1,-1-1 1,1 1-1,-2-1 0,-6 3 32,-4 5-18,-1 2 1,-18 14-1,18-7 11,-13 25-7,-25 53-1,36-56-6,-60 178 3,62-168-10,-17 84-1,-1 48-3,6-3 2,3-15-3,3-7-2,0-3 0,-1-18 0,-3-39 0,19-78-1,-1 0 1,-1-1-1,0 0 1,-12 17-1,19-33 0,0 1 1,0-1-1,0 1 1,-1-1-1,1 0 1,0 1-1,0-1 1,-1 1-1,1-1 1,0 0-1,-1 1 1,1-1-1,-1 0 1,1 0-1,0 1 0,-1-1 1,1 0-1,-1 0 1,1 0-1,-1 1 1,1-1-1,0 0 1,-1 0-1,0 0 1,-4 1-3,-1-1 0,1 0 0,-1 0 0,1 0 1,-1-1-1,1 0 0,-1 0 0,1 0 0,-9-3 1,-1-6-58,-11-16-598,-45-55 0,18 12-5562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1866 5384,'9'-34'0,"12"-32"0,8-9 0,3 8 0,-1 18 0,-29 46 0,0 0 0,1 0 0,0 0 0,-1 0 0,1 0 0,0 1 0,0-1 0,6-2 0,5-1 0,0 0 0,1 2 0,0-1 0,0 2 0,19-3 0,-21 4 3,20-2 10,161-4 6,-154 8-5,151-7-594,-95-1-2433</inkml:trace>
  <inkml:trace contextRef="#ctx0" brushRef="#br0" timeOffset="1">1371 985 5384,'14'-72'17,"-5"32"2,-2-1-14,-6 29 9,0 0-1,-2-23 0,1 31 2,-1 0 0,1-1 0,-1 1 0,0 0 0,-1 0 0,1 0 0,-1 0 0,1 0 0,-1 1 0,-5-8 0,7 11-12,0 0 0,0 0-1,0-1 1,0 1-1,0 0 1,0 0-1,-1 0 1,1 0-1,0 0 1,0 0-1,0 0 1,0-1-1,0 1 1,0 0-1,0 0 1,0 0-1,-1 0 1,1 0-1,0 0 1,0 0-1,0 0 1,0 0-1,0 0 1,-1 0-1,1 0 1,0 0-1,0 0 1,0 0 0,0 0-1,0 0 1,-1 0-1,1 0 1,0 0-1,0 0 1,0 0-1,0 0 1,0 0-1,0 0 1,-1 0-1,1 0 1,0 0-1,0 0 1,0 1-1,0-1 1,-5 2 26,0 1 1,0 0 0,1 0-1,0 1 1,-1-1 0,1 1-1,0 0 1,1 0-1,-1 0 1,-5 10 0,-27 48 193,30-50-246,-3 10 137,-28 134 40,31-118-60,-22 313 290,28-336-342,0-1 0,1 0 0,5 22 0,-2-19-24,-2-7 36,3 3 6,-4-10-16,-1-4-42,0 0 0,0 0 0,0 0 1,0 0-1,0 0 0,0 1 0,0-1 0,0 0 0,1 0 1,-1 0-1,0 0 0,0 0 0,1 0 0,-1 1 1,1-1-1,-1 0 0,1 0 0,0 0 0,0-1-1,0 1 0,0-1 0,0 1 0,-1-1 0,1 0 0,0 0 0,-1 1 0,1-1-1,-1 0 1,1 0 0,-1 0 0,0 1 0,0-1 0,0 0 0,0-2 0,-1-132-835,0 46-3412</inkml:trace>
  <inkml:trace contextRef="#ctx0" brushRef="#br0" timeOffset="2">1314 1 3952,'0'0'16,"12"19"0,3 11-16,3 4 0,1 3 0,-3 1-2512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 9056,'-46'44'-772,"-80"58"0,83-71 380,-54 51 0,80-67 324,-10 14-272,-104 154-83,106-139 350,-77 180-17,85-179 84,-19 73-1,2 34 6,22-68 2,-2 90 0,16-134 13,30 129 7,-21-140 7,-5-15-16,2 5-3,1 0 0,1-1-1,0-1 1,23 29 0,-22-33-1,-1-1 0,19 15 0,-28-27-8,-1 1 1,0-1-1,1 0 0,-1 0 0,0 0 0,1 1 1,-1-1-1,0 0 0,1 0 0,-1 0 1,0 0-1,1 0 0,-1 1 0,1-1 0,-1 0 1,0 0-1,1 0 0,-1 0 0,0 0 1,1 0-1,-1 0 0,1-1 0,-1 1 0,0 0 1,1 0-1,-1 0 0,0 0 0,1 0 1,0-1-1,24-8-212,-1-1 1,42-23-1,-66 33 199,79-43-3267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2424,'45'34'0,"-22"-25"0,-11-5-1,50 20-6,6 5 7,49 38 1,-100-53 7,-11-7-4,2 0-1,0 1 0,-1 0-1,-1 1 1,1 0 0,-1 0-1,-1 0 1,0 1 0,0-1-1,5 17 1,-7-18 7,4 13 11,-1 0-1,-1 0 1,0 0 0,1 23-1,6 98 436,-12-140-84,11-9-4,-9 6-349,-1 0-1,1 1 1,-1-1-1,1 0 1,-1 0-1,0 0 1,1-1-1,-1 1 1,0 0-1,0 0 0,0-1 1,0 1-1,2-4 1,50-75 250,37-70 177,-73 126-272,69-81 66,-77 96-206,0 0 0,1 0 0,-1 1 0,2 0 0,-1 0 0,1 1 0,13-6 0,-11 6-20,6 0 19,30 0 0,-44 7-32,1 1 0,0-1 0,-1 1-1,1 0 1,0 0 0,-1 1 0,10 3 0,-8-1-1,-1 0 0,1 1 0,-1 0-1,0 0 1,-1 0 0,1 0 0,-1 1 0,0 0 0,-1 0 0,1 0 0,-1 1 0,0 0 0,3 8-1,-2-6 0,0 0-1,-1 1 0,-1-1 0,1 1 0,1 9 0,1 7 0,23 76-94,10 16-16,-38-112 94,1-1 0,1 0 0,-1 0 0,1 0 0,-1 0 0,2 0 0,-1-1 0,0 1 0,1-1-1,0 0 1,0 0 0,0 0 0,9 6 0,-10-8 7,-2-2 5,-1 1-1,1-1 0,0 1 1,-1-1-1,1 1 1,0-1-1,0 0 0,-1 1 1,1-1-1,0 0 1,0 0-1,-1 1 1,1-1-1,0 0 0,0 0 1,1 0-1,23 0-41,0-1 0,28-5 0,-29 0-25,17-11 26,44-25 1,-62 24 20,33-39 5,-37 33 19,22-36 0,-19 22 3,-3 0 1,18-49-1,-28 58 19,16-109 35,-23 111 99,-7-111 90,0 113 24,-2 3-139,-2 0-1,-12-24 0,21 45-113,-1 1-1,1-1 0,0 1 0,0-1 0,-1 1 0,1-1 0,0 1 0,-1-1 0,1 1 0,-1-1 0,1 1 0,-1-1 0,1 1 0,-1 0 0,1-1 0,-1 1 0,1 0 0,-1 0 0,1-1 0,-2 1 0,0-1 8,-1 0 0,0 1-1,0-1 1,0 1 0,1 0 0,-1 0-1,0 0 1,0 0 0,0 0 0,0 1-1,1-1 1,-1 1 0,0 0 0,1 0-1,-1 0 1,0 0 0,1 0 0,-4 2-1,-5 9 253,-45 85 86,45-72-200,-32 126 53,38-115-106,4 178 38,5-169-58,0-17-50,1 12 4,2 1 1,24 75-1,-29-109-27,10 28 27,-2 0-1,7 40 1,-17-74-41,0-1 1,0 1-1,0-1 0,1 1 1,-1-1-1,0 1 0,0 0 1,0-1-1,0 1 0,0-1 0,0 1 1,0-1-1,0 1 0,0-1 1,0 1-1,0-1 0,-1 1 1,1-1-1,0 1 0,0-1 1,0 1-1,-1-1 0,1 1 0,0-1 1,-1 1-1,0-1 0,0 0 1,-1-1-1,1 1 1,0-1-1,0 1 0,-1-1 1,1 1-1,0-1 1,0 0-1,0 0 0,0 1 1,0-1-1,-1-2 0,-34-28-925,-3-4-3708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6368,'0'0'0,"12"20"8,7 1 8,16 9-8,10 7 8,17 3-16,17-2-32,22-3 32,4 1-4312</inkml:trace>
  <inkml:trace contextRef="#ctx0" brushRef="#br0" timeOffset="1">862 408 4040,'2'-9'0,"3"-22"12,-4 17-7,9-161 54,-5 106 137,-9 16-45,-1 9 469,4 44-608,1 0 1,0-1-1,0 1 1,0-1 0,0 1-1,0 0 1,0-1-1,0 1 1,0-1 0,0 1-1,0 0 1,0-1-1,0 1 1,0 0 0,0-1-1,0 1 1,1-1-1,-1 1 1,0 0 0,0-1-1,0 1 1,0 0-1,1-1 1,-1 1 0,0 0-1,0 0 1,1-1-1,-1 1 1,0 0 0,1 0-1,-1-1 1,0 1-1,1 0 1,-1 0 0,0 0-1,1 0 1,-1-1-1,0 1 1,1 0 0,-1 0-1,1 0 1,0 0 16,1 1 1,-1 0 0,0-1 0,0 1-1,0 0 1,0 0 0,0-1-1,0 1 1,0 0 0,0 0-1,0 0 1,0 0 0,-1 0-1,1 0 1,0 0 0,-1 1-1,1-1 1,0 2 0,-1-3-22,13 27 285,18 53-1,13 57-27,-38-116-201,1 1 0,20 37-1,10 24 8,3 69-11,-37-119-39,-8 134 12,1-136-18,-25 101 10,21-111-10,3-9-8,1-1-4,-1-1 1,0 0-1,0 0 0,-1-1 0,-1 0 0,1 0 0,-17 16 0,-2 1 7,-2-2 1,-1-1-1,-45 28 0,71-50-8,1 0-1,0 0 1,-1 0-1,1-1 1,-1 1-1,1-1 1,-1 1-1,0-1 1,1 1-1,-1-1 1,0 0-1,1 0 1,-1 0-1,1 0 0,-4 0 1,-2-1 1,5 1-2,-1 0-1,0-1 0,1 1 1,-1-1-1,1 1 1,-1-1-1,1 0 1,-5-2-1,3 0-61,0 1-1,1-1 1,0-1-1,0 1 0,0 0 1,0-1-1,0 1 1,1-1-1,-1 0 1,1 0-1,0 0 1,0 0-1,-1-6 1,-12-26-4279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9240,'15'32'-1,"10"34"-10,-15-36 7,46 145-18,-47-139-4,21 159-8,-27-154 29,-6 169 5,-2-169 7,-36 142 11,28-150 36,-73 145 34,65-141 32,-93 136 50,90-142-36,-177 195 179,141-163-290,35-39 17,-21 13-611,-61 38 0,20-20-5375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4848,'0'0'513,"8"0"-268,140-4 1277,85-19-220,-95 7-805,-50 7-271,-8 2-82,156-18 504,-219 22-576,1 1 152,-1 0 1,0-2 0,33-11 0,-49 15-214,-1-1 0,1 0 0,0 0 1,-1 0-1,1-1 0,-1 1 0,1 0 0,-1 0 1,0 0-1,0 0 0,1 0 0,-1 0 0,0-1 1,0 1-1,0 0 0,0 0 0,0 0 0,0 0 1,-1-1-1,1 1 0,-1-2 0,-13-33-1308,-2-2-5296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10136,'10'13'1,"0"0"1,-1 1 0,-1 1-1,9 19 1,1 7 31,34 77 18,-29-58 56,32 70 78,29 62 399,-73-170-555,11 34 223,12 70 37,-31-116-213,-1 1-1,0 0 0,-1 0 1,0 16-1,-1-4-18,2 40 19,-4-39 85,0-14-101,0 5-13,-1-1-1,-1 0 0,0 0 0,-1 0 1,0-1-1,-13 24 0,-6 5 185,-54 72-1,27-63-83,25-22-72,15-16-8,-1 0 1,1 0 0,-2-1 0,-21 16-1,33-27-61,0-1 0,0 1 0,0-1 0,0 1 0,0-1 0,0 1 0,0-1-1,0 0 1,0 1 0,0-1 0,0 0 0,0 0 0,-1 0 0,1 0 0,0 0 0,0 0 0,0 0 0,0 0-1,0 0 1,0-1 0,0 1 0,0 0 0,0-1 0,0 1 0,0-1 0,0 1 0,0-1 0,0 1 0,0-1-1,0 0 1,0 1 0,0-1 0,1 0 0,-1 0 0,0 0 0,1 0 0,-1 1 0,0-1 0,0-2 0,0 0-4,-1 0 1,1 0 0,0 0 0,0-1 0,1 1 0,-1 0 0,1-1 0,-1 1 0,1 0 0,0-1 0,1-2 0,8-34-1,0 16-122,1 2 0,19-32 0,-18 35-1194,27-51-7052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7352,'4'-1'5,"0"0"1,0 1-1,0 0 1,0 0 0,1 0-1,-1 0 1,0 1-1,0 0 1,0-1-1,0 1 1,0 1-1,0-1 1,0 1-1,-1-1 1,1 1 0,0 0-1,-1 0 1,1 1-1,2 2 1,4 3 23,0 1 0,-1 0 1,14 18-1,-16-18-24,0 1 0,-1 1 0,0-1 1,-1 1-1,0 0 0,-1 1 0,4 15 0,-4-13-5,6 19-7,-1 0-1,4 42 1,-8-43-3,8 44-77,-9-47 74,1 0 5,3 39-121,2 84-14,-7-73 20,9 80 70,-8-113 54,0 8 49,3 0 0,22 87 0,-18-105 205,1-1 1,23 43-1,-28-70 20,46 17 104,-40-24-158,2-5-378,0-1-1,-1 0 1,1-1 0,15-9-1,24-13-5128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3592,'0'0'0,"10"7"0,3 3-32,-12-1-56,2 1-2040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8:5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71 348 3056,'-9'-16'15,"0"1"0,0-2 0,1 1-1,1-1 1,1 0 0,1-1 0,0 1 0,1-1 0,1 0 0,0 0 0,1-33 0,2 46 68,1 0 0,0 0 0,1 0 1,-1 0-1,1 0 0,0 0 0,0 1 0,0-1 1,0 1-1,1-1 0,0 1 0,0 0 1,0 0-1,1 1 0,-1-1 0,1 0 1,0 1-1,0 0 0,0 0 0,5-3 1,5 1 349,18-1-133,35-1 0,-50 7-174,0 0-1,0 1 1,0 1 0,0 1-1,0 1 1,16 5 0,-16-5-60,7 5 228,6 6-95,44 30 0,-58-29 35,-10-9-165,1 2-31,-1-1-1,0 1 0,0 0 0,0 1 0,-1 0 0,-1-1 1,0 2-1,0-1 0,4 20 0,-3-1 49,-1 1-1,-1 0 1,-3 53 0,-1-67-74,1-11-4,-1 0 1,0 1 0,0-1-1,-1 0 1,1 0-1,-5 10 1,-64 130 68,35-82-73,-9 2 1,-7 0-3,-3-7-2,2-8 0,6-12 0,8-9 0,-12 6 0,37-23 0,8-3 1,5-8-1,0-1 0,0 0 0,0 0 1,0 0-1,0 0 0,0 0 0,0 0 0,0 0 0,0 0 0,0 0 0,0 0 0,0 1 1,0-1-1,0 0 0,0 0 0,0 0 0,0 0 0,0 0 0,0 0 0,0 0 0,0 0 1,0 0-1,0 1 0,0-1 0,0 0 0,0 0 0,0 0 0,0 0 0,0 0 0,0 0 1,1 0-1,-1 0 0,0 0 0,0 0 0,0 0 0,0 0 0,0 0 0,0 1 0,0-1 1,0 0-1,0 0 0,0 0 0,1 0 0,-1 0 0,0 0 0,0 0 0,0 0 1,0 0-1,0 0 0,0 0 0,0 0 0,0 0 0,0 0 0,1 0 0,-1 0 0,0 0 1,0 0-1,0-1 0,22 9 6,-13-4-1,1-1-1,-1 0 0,12 2 1,253 40 149,-243-39-80,1-2 0,46 1 0,-30-3 55,179 0 403,-143 0-361,-4 1-30,-78-3-138,0 0 1,0 0-1,0 0 0,0-1 0,-1 1 1,1 0-1,0-1 0,0 1 0,0-1 1,0 1-1,-1-1 0,1 0 0,0 0 1,-1 0-1,3-2 0,4-2 5,27-18-1207,3-1-4827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4664,'0'0'1481,"-4"5"-1109,-4 0-310,3-1 23,-1 1 1,1-1-1,0 1 1,1 0-1,-1 0 1,1 0 0,0 1-1,0 0 1,1-1-1,-4 8 1,-38 101 234,36-83-120,-22 158 82,26-148-67,-13 259 480,22-223-618,-3-66-12,0 1 0,0-1 0,1 0 0,4 13 0,0-2-17,9 33 24,-7-37 102,-4-12-146,1-1 0,0 0 0,0 0 0,1 0 0,-1 0 0,1-1 0,13 7 0,-19-10-25,1-1 1,-1 0-1,1 0 1,0 1-1,-1-1 1,1 0-1,-1 0 1,1 0 0,0 0-1,-1 0 1,1 0-1,-1 0 1,1 0-1,0 0 1,-1 0-1,1 0 1,0 0-1,-1 0 1,1-1-1,-1 1 1,1 0-1,0-1 1,14-6 17,0 0 1,0-1-1,-1 0 0,20-17 1,83-83-67,-68 60-1085,37-33-4963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139 153 6368,'27'-61'16,"9"-31"88,-38 98-93,0-1-1,0 1 1,0-1 0,0 0-1,-4 6 1,-19 34 22,-45 113 11,56-123-16,1-5-11,-2 7 2,-21 70 0,32-87-13,0 0-1,0 23 1,4-43-6,0 1 1,0-1-1,0 1 0,0 0 1,0-1-1,0 1 0,0-1 1,0 1-1,0-1 0,0 1 0,0-1 1,1 1-1,-1-1 0,0 1 1,0-1-1,1 1 0,-1-1 1,0 1-1,0-1 0,1 1 0,0 0 1,6 6 0,0 0 1,1-1-1,0 1 1,0-1 0,13 6-1,-4-6 6,9-2-1,48-1 0,-52-6 14,92-36 10,-91 27 5,83-61 22,-88 57-3,55-76 32,-63 73 29,16-82 58,-26 81-18,-3 10-123,0 0 0,0 0 0,-1 0 0,-1 0 0,0 1 0,-7-11 0,0 9 135,7 7-205,-3-2 9,0 1 1,-1 0-1,1 0 0,-1 0 0,0 1 0,0 1 1,-1-1-1,1 2 0,-1-1 0,1 1 0,-1 1 1,-17-1-1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24 5560,'24'-1'16,"-17"1"-2,-1-1 0,0 1 1,0 1-1,0-1 1,0 1-1,1 0 1,-1 0-1,0 1 0,6 1 1,-8 3 105,-4-6-116,1 5 15,-1 0 1,1-1-1,-1 1 1,0 0-1,0-1 1,0 1-1,-1 0 1,1 0-1,-1-1 1,0 1-1,-1-1 0,1 1 1,-1-1-1,-4 8 1,-62 132 133,49-109-145,-90 144 9,87-147-3,7-11-6,-76 111 40,80-115-32,1 1 1,-8 20-1,18-37-13,0-1 0,-1 1 0,1 0 0,0 0-1,0 0 1,0 0 0,0 0 0,0 0 0,0 0 0,1-1 0,-1 1-1,0 0 1,0 0 0,1 0 0,-1 0 0,0 0 0,1-1 0,-1 1-1,1 0 1,-1 0 0,1-1 0,-1 1 0,1 0 0,0-1-1,-1 1 1,1 0 0,0-1 0,-1 1 0,3 0 0,-2 0 4,23 13 15,-10-12 39,9-5-29,0-2 0,26-7 0,-28 2 56,86-63 51,-86 54 1,78-102 89,-82 93 78,49-126 137,-56 123-64,13-103 144,-23 112-184,-3 7-248,-1 0 1,-1 0-1,0 1 1,-8-17-1,2 18 182,6 7-175,0 2-65,1 0 0,-1 0 0,1 0 0,-1 0 0,0 1 0,0-1 0,-1 2 0,1-1 0,-1 0 1,1 1-1,-1 0 0,0 0 0,-8-1 0,5 2 39,0-1-35,-1 1-1,0 0 1,0 0 0,0 1 0,0 1 0,0-1 0,-18 5 0,-28 9 100,56-14-136,-1 0 1,1 0-1,0 0 0,0 0 0,-1 0 0,1 1 0,0-1 0,-1 0 0,1 0 0,0 0 1,0 0-1,0 1 0,-1-1 0,1 0 0,0 0 0,0 1 0,0-1 0,-1 0 1,1 0-1,0 1 0,0-1 0,0 0 0,0 0 0,0 1 0,0-1 0,-1 0 0,1 1 1,0-1-1,0 0 0,0 0 0,0 1 0,0-1 0,0 0 0,0 1 0,0-1 1,0 0-1,1 1 0,-1-1 0,0 0 0,0 0 0,0 1 0,0-1 0,0 0 0,0 0 1,1 1-1,-1-1 0,0 0 0,0 0 0,1 1 0,-1-1-1,4 3 1,0 0 0,0 0 0,1 0 0,-1-1 1,1 0-1,0 0 0,0 0 0,0 0 0,0-1 0,0 0 0,7 1 0,59 8 0,119-4-5,-187-6 3,39 0-12,161 1-4,-168 1-17,107 24-14,-120-16 15,-8 0 24,0 1 1,0 0-1,-1 1 0,14 17 0,-25-28 6,-1 0 0,0 1 0,0-1 0,0 1 0,-1-1 0,1 1 0,0-1 0,-1 1 0,1 0 0,-1-1 0,1 1 0,-1 2 0,5 27-8,-1 0 1,-2 0 0,-3 35-1,-4-27-16,3-26 17,-11 50-22,-26 76 0,27-101 25,-31 99-57,36-109 34,2 1 0,0 0 0,0 46 0,9-15-26,-4-60 53,0 1 0,1-1 0,-1 1 0,1-1 0,-1 1 0,1-1 0,-1 1 1,1-1-1,-1 0 0,1 1 0,-1-1 0,1 0 0,-1 1 0,1-1 0,0 0 0,-1 0 0,1 1 0,0-1 0,-1 0 0,1 0 0,0 0 0,-1 0 0,1 0 1,0 0-1,-1 0 0,1 0 0,-1 0 0,1 0 0,0-1 0,-1 1 0,2 0 0,0-1-3,5 1 0,-5 0 3,1 0 0,-1-1 0,1 1-1,-1-1 1,1 1 0,-1-1 0,1 0 0,-1 0 0,0 0 0,0 0 0,0 0-1,1-1 1,-1 1 0,2-3 0,92-71-26,-82 63 20,0-1 1,13-17-1,-9 8 4,41-47 2,-37 37 4,31-57 0,-45 68 19,-5 0-9,-1 0 0,0-1 0,-3-27 0,-5 25 76,-12-18-17,-25-42 1,26 61 89,8 13-91,-1-2-21,-1 0 0,0 1 0,0 1 1,-1 0-1,0 0 0,-21-11 1,-42-16-1142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6640,'12'18'0,"9"22"0,-12-17 1,-1 1 0,8 46-1,-14-58 5,0 0 0,0 0-1,-2 0 1,0 16 0,0 3-2,-1 61 5,-1-51 19,-20 178 10,16-175-10,-27 170 15,28-173 13,3-25-37,-9 179 76,12-156-62,1-1 0,9 47 0,-10-82-24,-1-9 4,3-81-292,-3 62-245,0-61-3515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1 484 4936,'1'9'4,"2"-1"-1,-1 0 1,8 13 0,7 8-2,-10-22-1,1 1-1,0-1 1,0 0-1,0-1 0,18 11 1,-7-9-20,118 19-3,-103-23-4,150-4-4,-148-4 4,-20 2 19,23-3-1,-1-3 0,0-1-1,37-14 1,8-7 0,16-11 7,-56 18 2,72-50-1,-92 53 8,-17 14 2,23-22 37,-1-2 0,27-39 0,-42 51-56,7-11 429,2 0-1,1 2 1,1 0 0,48-40-1,-60 56-342,-7 7 12,0 0-1,-1 1 0,1-1 0,1 1 0,-1 0 1,9-4-1,-3 2 103,-1-1-100,1 1-1,0 0 1,0 1 0,0 0 0,0 1-1,1 0 1,-1 1 0,20-2 0,29 2 377,94 11 0,-134-7-429,-7 0 39,-1 0-1,25 8 1,-24-6 0,0-1-30,1 1 1,-1 1-1,0 0 1,0 1 0,24 14-1,25 23 117,-58-40-153,-1 0-1,0-1 1,0 1-1,-1 1 0,1-1 1,-1 0-1,1 1 1,-1-1-1,0 1 0,0 0 1,-1-1-1,1 1 0,1 6 1,-1-4-2,-1 6 31,-4 5-26,-2 0 1,1-1-1,-10 21 0,11-29-6,0-1-1,-1 0 0,0 0 0,0 0 1,0-1-1,-6 7 0,-5 6 1,2 2-4,7-10 6,-1-1-1,0-1 0,-16 17 1,-133 121 87,106-105-59,43-36-25,0 1-1,1 0 1,-11 15 0,17-22-9,0 1 1,0 0-1,0 0 0,0 0 1,0 0-1,0-1 1,0 1-1,0 0 1,0 0-1,0 0 1,0 0-1,0 0 0,1-1 1,-1 1-1,0 0 1,0 0-1,1 0 1,-1-1-1,1 1 0,-1 0 1,1-1-1,-1 1 1,1 0-1,-1-1 1,1 1-1,1 1 1,-1-1 7,6 4 18,-1 0 0,1-1-1,-1 0 1,1 0 0,1 0 0,-1-1 0,0 0 0,1-1 0,10 3 0,40 11 21,-28-10 75,159 11 55,-145-15-27,185-2 61,-184-1-88,206-6 80,-112 7-1655,-79 3-6059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13536,'0'0'-15,"1"5"-26,6 22 14,0 12 22,4 67 6,-10-96 1,0 1 1,-1 0-1,0 0 0,-2 14 0,-1 4 0,-5 92 40,-6 85 8,12-166 4,0-9-27,0 17 7,3 66 1,-1-101-23,0-5-9,0 1 1,1-1-1,-1 0 1,1 1-1,1-1 1,0 0-1,0 0 0,0 0 1,5 8-1,-7-15-3,1 0 0,0 0 1,-1 0-1,1 0 0,0 0 0,0 0 0,0 0 0,0 0 0,0-1 0,0 1 0,0 0 0,0-1 0,2 2 1,1-1-2,1 0 1,0-1 0,-1 0 0,1 1 0,0-2-1,-1 1 1,1 0 0,-1-1 0,1 0 0,0 0-1,4-2 1,-5 2-3,13-7-22,5-7-389,0-2-1,-1 0 1,19-22 0,18-20-7746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64 7536,'3'2'4,"0"0"0,0 1 0,0-1 0,0 1 0,0 0 0,-1 0 0,1 0 0,3 7 0,-6-9-2,0 0 0,0 0 0,0 1 0,0-1 0,-1 0 0,1 0 0,0 0 0,0 0 0,-1 1-1,1-1 1,-1 0 0,1 0 0,-1 0 0,0 0 0,1 0 0,-1 0 0,-1 1 0,-1 3 3,-27 36 7,-18 25-13,-51 94 0,88-134-5,6-14 5,-4 14 1,1 0 0,1 1 0,-5 33 1,6 15 16,9-65 30,3-5-36,-1 1-1,1-1 1,0 0 0,0 0 0,1 0 0,10 5 0,1-4 90,18 0-16,44 2 1,-52-10 134,119-36 98,-118 25-43,3-7-146,-1-2 0,36-34 0,-45 31 132,7-12-151,143-189 679,-163 208-608,-3 0-98,-2 0 0,4-37 0,-10 37 52,-3-1-73,-2 0 0,-15-30-1,11 36 34,-1 3-63,-1 1-1,0 1 1,-15-7 0,14 12 9,12 4-36,-3-2-4,1 2 0,0-1 1,0 0-1,0 1 1,0 0-1,0 0 1,0 0-1,0 0 1,1 1-1,-1-1 0,0 1 1,1 0-1,-1 0 1,1 0-1,-1 1 1,1-1-1,0 1 1,-3 3-1,-37 46-1366,23-26-5375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8968,'6'1'-8,"0"1"1,0 0-1,0-1 1,0 2-1,0-1 1,-1 1-1,1 0 1,-1 0-1,0 0 0,0 1 1,0 0-1,0 0 1,7 9-1,-3-5 4,15 21 19,-13-13 56,-1 1-1,0 0 1,-1 0 0,-1 1-1,11 34 1,-18-31 258,0-18-234,2 3-20,-1-3-47,3 3-1166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77 6816,'53'9'0,"-6"-2"0,2-4 1,15 5 7,-64-8-7,1 1-1,0-1 0,-1 1 1,1 0-1,-1-1 1,1 1-1,0-1 1,-1 1-1,0 0 0,1 0 1,-1-1-1,1 1 1,-1 0-1,0 0 0,1 0 1,-1-1-1,0 1 1,0 0-1,0 0 1,0 0-1,0 0 0,0-1 1,0 1-1,0 0 1,0 0-1,0 0 1,0 0-1,-1 0 0,1 1 1,-5 32 2,-1-18 4,-9 7-3,-1-1 1,-22 22-1,-19 12 46,30-29-37,-36 45 0,57-64-4,-20 23 20,2 2 0,-24 45 0,43-70-28,-27 53 122,29-55-94,0 0 1,1 0-1,0-1 0,0 1 0,1 0 0,0 1 1,0-1-1,0 0 0,1 10 0,0-15-13,0 0 0,1 0 0,-1 0 0,1 0 0,-1 0 0,1-1 0,-1 1 0,1 0 0,-1 0-1,1-1 1,0 1 0,-1 0 0,1-1 0,0 1 0,0 0 0,0-1 0,-1 1 0,1-1 0,0 1 0,0-1 0,0 0 0,0 1 0,1-1 0,1 1 21,2 1 12,0-1 0,0 0 1,0 0-1,0-1 0,0 1 0,0-1 0,0 0 0,0-1 0,0 1 1,0-1-1,0 0 0,0 0 0,6-3 0,1 1 6,-7 1-10,0 0 0,0 0 0,-1 0 0,1 0 0,-1-1 0,0 1 0,0-1 0,7-6 0,82-69 424,-86 72-359,0 0-1,-1-1 0,1 0 1,9-14-1,-5 5-29,0 3-23,-7 8 16,0 0 0,0-1 0,-1 1 1,0-1-1,3-6 0,21-49 426,-26 50-199,-2 1-219,-1 1 0,-1-1 1,0 0-1,0 1 0,0 0 1,-1 0-1,-1 0 0,1 0 1,-2 1-1,-7-11 0,6 11-1,-1 0 1,0 0-1,0 0 0,-1 1 0,0 0 0,-15-8 1,21 13-40,3 2-40,0 0 0,0 0 0,-1 0 0,1 1 0,0-1 0,0 0 0,-1 0 0,1 0 0,0 0 0,0 0 0,-1 0 0,1 0 0,0 0 0,-1 0 0,1 0 0,0 0 0,0-1 0,-1 1-1,1 0 1,0 0 0,0 0 0,0 0 0,-1 0 0,1 0 0,0-1 0,0 1 0,-1 0 0,1 0 0,0 0 0,0 0 0,0-1 0,0 1 0,-1 0 0,1 0 0,0-1 0,0 1 0,0 0 0,0 0 0,0 0 0,0-1 0,0 1 0,0 0 0,0-1 0,0 1 0,0 0 0,0 0 0,0-1 0,0 1 0,0 0 0,0 0 0,0-1 0,0 1 0,0 0 0,0-1 0,12-13-8,-4 7 3,-5 4-7,0 1-1,1-1 1,-1 0-1,1 1 0,0 0 1,0 0-1,4-2 1,31-12-161,1 1 1,54-12-1,-72 23 145,23-7-286,-28 5 182,-8 2 2,1 0 0,-1 1 0,1 1 0,-1-1 1,1 1-1,16 0 0,-23 1 73,4-1 13,-3 1 23,12-12 13,26-17 5,1 7 2,15-1 0,-45 21 0,1-1 0,26-2 0,-24 5 0,-1 1 0,25 3 0,-7 2 0,62 20 1,-75-16 6,0 3-2,-1 1-1,21 18 1,-30-17 29,0 7-7,10 36 0,-18-41 47,-3-11-53,1 1-7,-1 1 0,0-1 0,0 0 0,-1 1 0,0-1 0,0 0 0,0 0 0,-1 0 0,1 0 0,-2 0 0,1-1 0,0 1 0,-9 8 0,-83 83 141,-10-8 54,16-16-62,-168 164 455,256-237-607,-11 14 92,11-14-79,1 1-1,0 0 1,0-1-1,0 1 1,0-1-1,0 1 1,0 0-1,0-1 1,0 1 0,0 0-1,0-1 1,0 1-1,0 0 1,0-1-1,0 1 1,0 0-1,1-1 1,0 2 0,-1-2-7,0 0 1,0 0 0,0 1-1,0-1 1,0 0 0,0 0-1,0 0 1,1 1 0,-1-1-1,0 0 1,0 0 0,0 0-1,0 0 1,1 0-1,-1 0 1,0 1 0,0-1-1,0 0 1,1 0 0,-1 0-1,0 0 1,0 0 0,0 0-1,1 0 1,-1 0 0,0 0-1,0 0 1,1 0 0,-1 0-1,0 0 1,0 0 0,0 0-1,1 0 1,-1 0 0,0 0-1,1 0 1,91-3 83,141-17-9,-184 17-62,78-2-1,28 8-9,144 19 5,-246-16 5,-26-3-7,225 43 35,-51 8 53,-98-23-29,-101-30-61,0-1 0,0 1 0,0 0 0,0 0 0,0 0 0,0 0 0,0 1 0,0-1 0,0 0 0,-1 1-1,1-1 1,0 1 0,-1 0 0,0 0 0,1-1 0,-1 1 0,0 0 0,0 0 0,0 0 0,0 0 0,0 0 0,0 1 0,-1-1 0,1 3-1,0-2 0,-1-3-4,0 1 1,1-1-1,-1 1 1,0 0-1,0-1 1,0 1-1,0-1 1,0 1-1,0-1 1,0 1-1,0-1 1,0 1-1,-1 0 1,1-1-1,0 1 1,0-1-1,0 1 1,-1-1-1,1 1 1,0-1-1,0 1 1,-1-1-1,1 0 1,0 1-1,-1-1 1,1 1-1,-1-1 1,1 0-1,-1 1 1,1-1-1,-1 0 1,1 1-1,-1-1 1,1 0-1,-1 0 1,1 0-1,-1 1 1,1-1-1,-2 0 1,0 0-175,0 0 0,-1 0-1,1-1 1,-1 1 0,1-1 0,0 1-1,-1-1 1,-2-1 0,5 2 173,-27-9-7859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360 635 9240,'0'0'344,"-4"-4"-58,-12-12-86,12 12 1339,3 3-836,-5-2-94,4 3-249,1 21-143,-1 0 0,-8 33 0,6-32-177,-11 146 174,14-135-199,-1 4 33,-2 159 19,1-78-27,3-29-27,0-19 10,-4-70-17,-12 0-3,16 0-3,-1 0 0,1 0 0,0 0 1,-1 0-1,1 0 0,0 0 0,-1-1 0,1 1 1,0 0-1,0 0 0,-1 0 0,1 0 0,0 0 0,0-1 1,-1 1-1,1 0 0,0 0 0,0 0 0,-1-1 1,1 1-1,0 0 0,0 0 0,0-1 0,-1 1 0,1 0 1,0 0-1,0-1 0,0 1 0,0 0 0,0-1 0,0 1 1,0 0-1,-1 0 0,1-1 0,0 1 0,0-1 1,-40-113 8,32 78-2,-22-176 2,27 164-2,3-80-1,9-40-3,7 4 2,5 11-2,7 16 2,8 18-3,-27 96-2,23-43 0,-29 60 0,0 1 0,0-1 0,1 1 0,0 0 0,0 1 0,0-1 0,1 1 0,7-6 0,-10 8 0,1 1 0,-1 0 0,1 0 0,-1 0 0,1 0 0,0 0 0,-1 0 0,1 1 0,0 0 0,0-1 0,-1 1 0,1 0 0,0 0 0,0 0 0,-1 1 0,1-1 0,3 1 0,0 1 0,1 1-1,-1-1 1,0 1 0,8 4 0,-12-6-1,-1 0 1,1 0-1,-1 0 1,1 0-1,-1 0 1,1 0 0,-1 0-1,0 0 1,0 1-1,1-1 1,-1 0-1,1 3 1,21 31-1,35 73-1,-56-104 1,0 1 0,0 0 0,-1 1 0,1-1 0,0 7 0,7 60-5,1 74 1,-14-99-8,-49 184-10,37-188-10,-80 133-17,74-148 5,-96 82-8,95-95 33,-11 0 7,-38 12 0,68-25 12,1-1 0,-1 0 0,0 0 0,1 0 0,-1-1 0,0 1 0,0-1 0,1 0 0,-1 0 0,-7-1 0,-1-1-1,-31-7 1,12-4 1,30 12 0,-1 1 0,1-1 0,0 0 0,0 1 0,0-1 0,0 0 0,0 0 0,0 0 0,0 0 0,0 0 0,0 0 0,0 0 0,-1-3 0,2 4 0,0-1 0,0 0 0,0 0 0,0 0 0,0 0 0,0 0 0,0 0 0,0 1 0,0-1 0,0 0 0,1 0 0,-1 0 0,0 0 0,0 0 0,1 1 0,-1-1 0,1 0 0,-1 0 0,1 1 0,-1-1 0,1 0 0,0 0 0,2-3 0,0 1 0,1 0 0,-1 0 0,1 0 0,0 0 0,5-2 0,-2 1 0,0 1 0,1 0 0,-1 0 0,12-2 0,-10 3 0,0 0 0,0 1 0,0 0 0,16 1 0,-12 2-1,-1 0 0,0 1 1,0 1-1,0 0 1,0 0-1,0 1 0,-1 1 1,20 13-1,-27-17-2,-1 0-1,0 0 0,0 1 1,0-1-1,-1 1 1,4 3-1,33 42-17,36 57-1,-53-66-64,92 158-50,-90-160-23,-10-19 87,125 155-304,-25-60 73,-113-112 283,1 1-1,-1-1 1,1 0-1,0 1 1,-1-1-1,1 0 1,0 0-1,0 0 1,0 0-1,2 0 1,5 2-12,0 0 1,0-2 0,1 1-1,-1-1 1,0 0-1,0-1 1,1 0-1,-1 0 1,13-3-1,-20 3 5,1-1 0,-1 0 0,0 1-1,0-1 1,0 0 0,0 0-1,0 0 1,3-2 0,106-80-305,-55 31-39,-37 33 315,0 1 22,-11 12-18,-1-2-1,0 1 0,0-1 1,7-10-1,-7 9-37,-1 1 48,1 0 1,-2-1-1,1 0 1,-1 1-1,0-2 1,-1 1-1,0-1 1,3-10-1,26-132-503,-32 148 506,3 4 4,12 4 27,-16-4 8,0 0 0,1 0 0,-1 0 0,0 0-1,1 0 1,-1 0 0,1 0 0,-1 0 0,0 1-1,0-1 1,1 0 0,-1 0 0,0 0-1,1 1 1,-1-1 0,0 0 0,0 0 0,1 1-1,-1-1 1,0 0 0,0 1 0,1-1 0,-1 0-1,0 1 1,0 0 0,18 29-1,7 22 1,-7-10 2,-11-22 2,1-1 0,1 0 0,0 0 0,2-1 0,22 30 0,-30-45-1,-1 0-1,1-1 0,0 0 0,0 1 1,1-1-1,-1 0 0,0 0 0,1-1 1,-1 1-1,1-1 0,-1 0 0,1 0 1,4 1-1,-3-1 2,-4-1-1,1 1 0,-1-1 0,1 0 0,-1 0 0,0 0-1,1 0 1,-1 0 0,0 0 0,1 0 0,-1 0 0,1-1-1,-1 1 1,0-1 0,1 1 0,-1-1 0,0 1 0,0-1-1,0 0 1,1 1 0,0-2 0,2-1 4,1-1 1,0 1-1,-1-1 1,0 0-1,0 0 1,0-1-1,0 1 1,-1-1 0,3-5-1,20-37 40,-21 31 14,1-88 35,-7 86-63,0 0 0,-2 1 0,0-1 0,-1 1 0,-9-27 0,7 27-14,1 0 35,-1 0 0,0 1 0,-18-30 0,17 34-27,5 8-3,0 0 0,0 1 0,-1-1 0,1 0 0,-1 1-1,0 0 1,0 0 0,0 0 0,-1 0 0,1 0 0,-1 1 0,1-1 0,-5-1 0,5 3-6,3 0-13,0 1 0,-1 0 0,1 0 0,0 0-1,-1 0 1,1-1 0,0 1 0,0 0 0,-1 0 0,1 0-1,0 0 1,-1 0 0,1 0 0,0 0 0,-1 0 0,1 0-1,0 0 1,-1 0 0,1 0 0,0 0 0,-1 0 0,1 0-1,0 0 1,0 0 0,-1 1 0,1-1 0,0 0 0,-1 0-1,1 0 1,0 0 0,-1 1 0,-9 5 32,0 1-1,0 1 1,1-1 0,0 2-1,-13 13 1,6 0 110,-7 19-55,-26 63 0,40-72-51,4 14-726,-1 79 1,8-37-6436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741 103 9240,'30'-23'7,"-29"22"-6,0 0-1,0 0 1,-1 0-1,1 0 0,0 0 1,-1 0-1,1 0 1,-1 0-1,1 0 1,-1 0-1,0-1 0,1 1 1,-1 0-1,0 0 1,0 0-1,0-1 1,0 1-1,0 0 0,0 0 1,0-1-1,0 1 1,-1-2-1,-5-5 7,-9 0-5,1 0 1,-1 1 0,-25-9-1,14 12 12,-8 4 1,-1 3 1,-47 9-1,49-1 140,-126 74 96,129-64 50,-118 90 99,121-89-232,-5 8-55,-30 37 1,53-51-13,6-8-83,1 1-1,0-1 1,1 0 0,0 1-1,0-1 1,1 1 0,1 11-1,-1-19-13,0 0 0,0 0 0,0-1 0,0 1 0,0 0 0,1 0 0,-1-1 0,0 1 0,0 0 0,1 0 0,-1-1-1,0 1 1,1-1 0,-1 1 0,1 0 0,-1-1 0,1 1 0,0 0 0,3 3 5,1 0 0,0-1 0,0 1 0,0-1-1,0 0 1,0 0 0,1-1 0,-1 1 0,1-1 0,0-1 0,6 2 0,7-3 52,-4-2-46,0-1 0,-1 0-1,1-2 1,-1 1 0,0-2 0,0 0 0,17-10 0,155-89 377,-126 70-32,-49 28-200,40-23 692,-50 31-828,-1 0 0,1 0 0,0 1 0,-1-1 0,0 0 1,1 1-1,-1-1 0,0 0 0,0 1 0,1-1 0,-1 0 1,0 1-1,0-1 0,0 0 0,-1 3 0,-11 56 98,-12 73-1680,12-59-6668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0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1098 10584,'32'-26'0,"28"-23"0,-43 32-1,-1 0 1,-1 0 0,0-2 0,19-31-1,-24 27-4,3-33 4,-12 50 1,-1 0 0,1 0 0,-1 0 0,0-1 0,-1 1 0,1 0 0,-1 0 0,-2-7 0,2 10 0,-1-1 0,1 1 0,-1 0 0,0 0-1,0 0 1,0 0 0,0 0 0,-1 0 0,1 0 0,-1 1 0,1-1 0,-1 1 0,0 0 0,-6-4 0,1 2 1,0 0-1,-1 0 1,-12-3 0,17 6-1,2 0 2,0 1-1,0-1 0,0 0 0,0 1 0,-1 0 1,1 0-1,0-1 0,0 1 0,0 1 1,0-1-1,-3 0 0,-43 8 20,-79 22 1,120-28-2,1 1 0,-1-1 0,1 1 0,-8 5 0,-87 52 80,1 17-54,100-77-46,-39 33 135,15-13-73,-167 152 196,86-67-81,103-103-163,1 0 0,-1 0 0,0 0-1,1 0 1,-1 0 0,1 0 0,-1 0-1,1 1 1,0-1 0,0 1 0,0-1-1,1 1 1,-1 2 0,0-3-11,1-1 0,1 1 0,-1 0 0,0 0 0,0 0 0,1-1 0,-1 1 0,1 0-1,-1 0 1,2 2 0,-1-3 2,-1-1-3,0 0 0,0 0 0,0 1 0,0-1 1,0 0-1,0 0 0,1 1 0,-1-1 0,0 0 1,0 0-1,0 0 0,0 1 0,1-1 0,-1 0 1,0 0-1,0 0 0,0 0 0,1 1 0,-1-1 1,0 0-1,0 0 0,1 0 0,-1 0 0,0 0 1,0 0-1,1 0 0,-1 0 0,0 0 0,1 0 1,-1 0-1,0 0 0,0 0 0,1 0 0,-1 0 1,0 0-1,1 0 0,10 0 14,0-1 1,0 0-1,0-1 1,0 0-1,0-1 1,13-5-1,-22 7-12,25-11 77,18-21-23,55-53 0,-70 53 9,129-170 22,-125 158-41,132-186 44,-134 184 55,106-192 75,-116 194 12,113-236 726,-135 281-954,0 0 1,0 0 0,0-1 0,1 1-1,-1 0 1,0 0 0,0-1 0,1 1 0,-1 0-1,0 0 1,0-1 0,1 1 0,-1 0-1,0 0 1,1 0 0,-1 0 0,0 0 0,1 0-1,-1 0 1,0-1 0,1 1 0,-1 0-1,0 0 1,0 0 0,1 0 0,-1 0 0,0 0-1,1 0 1,-1 1 0,0-1 0,1 0 0,-1 0-1,0 0 1,1 0 0,-1 0 0,0 0-1,1 1 1,-1-1 0,0 0 0,0 0 0,1 0-1,-1 1 1,0-1 0,0 0 0,0 0-1,1 1 1,-1-1 0,0 0 0,0 1 0,0-1-1,0 0 1,1 0 0,-1 1 0,0-1-1,0 0 1,0 1 0,0-1 0,0 1 0,3 4 25,2 5-33,-3 21 187,-13 149 14,7-133-112,-26 212 32,24-206-73,-5 214 13,13-217-40,10 56 0,-9-88-19,1 0 0,0 0 1,11 25-1,-11-35-1,1 0 0,-1 0 1,1 0-1,1-1 0,-1 0 1,1 0-1,1 0 0,-1-1 0,1 1 1,0-2-1,1 1 0,-1-1 1,9 5-1,-14-9-1,-1-1 0,1 1 0,-1 0 0,1 0 1,-1-1-1,1 1 0,0-1 0,-1 1 0,1-1 0,0 0 0,-1 0 1,1 1-1,3-2 0,30 1-455,0-2-1,0-2 1,43-10 0,31-10-8624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7 832 8968,'36'-2'20,"12"2"32,-47 0-49,1 1 1,-1-1-1,0 1 0,0-1 1,0 1-1,0 0 1,0-1-1,0 1 1,0 0-1,0 0 0,0 0 1,0-1-1,0 1 1,0 0-1,0 0 1,-1 0-1,1 1 0,0-1 1,-1 0-1,2 2 1,0 1 4,3 4-2,-3-5-2,-1 0 0,1 0 0,0 0-1,-1 0 1,0 0 0,0 0 0,0 1-1,0-1 1,-1 1 0,1 6 0,2 7 3,-2 0-1,0 1 1,-1-1 0,-1 1 0,0-1 0,-5 21 0,-5 30-1,-2 6-4,5-10-2,7-54 0,1-1 0,1 1 0,1 11 0,-1-16 0,0 0 0,1 0 0,-1 0 0,1-1 0,3 7 0,-4-8 0,1-1 0,-1 1 0,1-1 0,0 0 0,0 1 0,0-1 0,0 0 0,3 2 0,-3-2 0,1-1 0,-1-1 0,0 1 0,1 0 0,-1 0 0,0-1 0,1 0 0,-1 1 0,1-1 0,-1 0 0,1 0 0,-1 0 0,1 0 0,-1-1 0,1 1 1,-1-1-1,0 1 0,1-1 0,3-2 0,-4 3 0,9-8 7,-1-3 29,0-1-1,-1 0 1,0 0 0,-1-1 0,7-15 0,26-62 243,-38 81-191,0 0 0,0-1 1,-1 1-1,0-1 0,-1 0 0,0 0 0,0 0 0,-1 1 0,-2-19 0,1 18-18,-1-13 162,-1 0-1,-1 0 1,-7-23 0,5 24-131,4 14-12,0 0-1,0 0 1,-1-1 0,0 2-1,-1-1 1,1 0 0,-1 1-1,-1 0 1,0 0 0,0 0-1,-6-7 1,10 13-69,1 1 1,0-1-1,-1 1 1,1-1-1,-1 1 0,1-1 1,-1 1-1,1 0 1,-1-1-1,1 1 0,-1 0 1,0-1-1,1 1 1,-1 0-1,0-1 0,1 1 1,-1 0-1,1 0 1,-2 0-1,-5-1 42,-1 0 1,0 0-1,1 1 1,-1 1 0,0-1-1,1 1 1,-1 0-1,-10 4 1,17-5-37,0 0 0,-1 1 0,1-1 0,0 1 0,-1-1 1,1 1-1,0 0 0,0 0 0,0-1 0,0 1 0,0 0 0,-2 2 1,-16 16 120,2 1 0,-27 40 0,42-57-123,0 0 0,0 0 0,1 1 0,-1-1 0,1 0 0,-2 6 0,-29 143 196,31-149-212,1 1 1,0-1-1,-1 0 0,2 0 1,-1 1-1,0-1 0,1 5 1,9 33 32,29 76 0,-37-112-39,0-1 0,0-1 0,0 1 0,0 0 0,1 0 0,2 3 0,51 60 11,-46-58-13,0 0 1,0 0-1,0-1 1,1 0-1,18 9 1,-18-12-1,1 0 0,-1-1 0,1 0 0,0-1 0,0 0 0,18 1 0,-12-2 0,0-1 0,1-2 0,-1 0 0,28-5 0,-13-2-1,-2-2 1,1-2 0,-1-1 0,-1-1-1,46-29 1,-33 14-5,170-148 2,-172 138-3,150-187-4,-157 179 4,110-186-4,-121 187 4,27-73-1,1-26 6,32-131 15,-74 246-8,-7 25 15,-5 10 4,-1 0-21,2-3-2,1 1-1,-1-1 1,1 0-1,0 0 0,-1 1 1,1-1-1,1 1 1,-1-1-1,0 1 1,1-1-1,-1 5 1,-43 163 16,33-124-3,-48 207 12,48-201-7,-33 210 6,39-214-12,5 142 3,4-163-9,3-7-3,1 0 1,15 29-1,-13-38 2,20 6-1,-26-16-6,0 1 1,-1-1-1,1 0 0,0 0 0,1 0 0,-1 0 0,8-1 1,-8 0-1,1 0 0,-1-1 0,1 0 0,-1 0 0,0 0 0,1-1 0,-1 1 0,5-3 0,1-2 0,-1 0 0,1 0 0,9-9 0,7-9-1,45-54 0,13-36-5,-26 29-2,-43 63 3,-1 1 1,0 1 0,2 0 0,0 1 0,21-18 1,-32 32 1,1 1 0,-1 0 0,1 0 0,0 0 0,1 1 0,-1-1 0,1 1 1,-1 1-1,10-3 0,-16 5 1,1 0 1,-1 0-1,1 0 1,-1 0-1,1 0 0,0 0 1,-1 0-1,1 0 1,-1 0-1,1 0 0,-1 0 1,1 0-1,-1 0 1,1 0-1,-1 0 1,1 1-1,-1-1 0,1 0 1,-1 0-1,1 1 1,-1-1-1,1 1 1,4 2-2,0 0 0,0 1 0,-1-1 0,1 1 0,5 7 0,-4-3-6,0 1-1,-1-1 0,0 1 1,6 16-1,34 104-30,-21-53-8,-17-59 41,0 4 1,-5-12 0,1-1-1,1 0 1,0 0-1,0-1 1,6 9 0,-4-6-3,2 0 1,-1 0 0,2-1 0,11 11 0,-20-19 6,1-1 0,-1 0 0,0 1 0,1-1 0,-1 0 0,1 1 0,-1-1 0,1 0 0,-1 0 0,1 1 0,-1-1 0,1 0 0,-1 0 0,1 0 1,0 0-1,-1 0 0,1 0 0,-1 1 0,1-2 0,9 1-3,0-1-1,-1 0 1,1-1 0,12-4 0,-22 6 2,1 0 1,0 0 0,0-1 0,-1 1 0,1 0-1,0-1 1,-1 1 0,1 0 0,0-1 0,-1 1 0,1-1-1,0 0 1,-1 1 0,1-1 0,-1 1 0,1-2 0,9-12-6,-2 0 0,0 0 0,11-27 0,-13 18-12,1-112-2,-9 107 1,-28-107-10,20 111 5,-2 4 17,0 1-1,-2 0 1,-16-17 0,28 35 4,1-1 1,0 1-1,0 0 0,-1 0 1,1 0-1,0 0 1,-1 0-1,1 0 1,-1 1-1,-2-2 1,-5-1-4,0 0 1,0 1-1,-1 0 0,1 0 1,-1 1-1,0 0 0,-18 1 1,27 0 2,0 0 0,0 1 0,-1-1 1,1 0-1,0 0 0,0 1 0,-1-1 1,1 1-1,0-1 0,0 1 0,0 0 1,0-1-1,0 1 0,0 0 0,-1 0 1,-16 15-15,1 0 0,1 1 0,1 1 0,-14 20 0,12-7-68,-54 162-38,63-151 25,8-42 99,-7 102-95,8-71 77,6 35-1,-6-62 6,-1 1 0,1-1-1,0 1 1,1-1 0,-1 0 0,3 6 0,17 33-50,49 76-1,-68-116 51,1 0 0,-1 0-1,0 0 1,1 0 0,0-1-1,-1 1 1,7 3 0,8 6-23,0 0 0,25 12 1,-23-16 18,0-1-1,27 7 1,-42-13 0,0 0 0,-1 0 0,1-1 0,0 1 0,-1-1 1,1 0-1,0 0 0,4 0 0,-8 0 17,33-2-74,33-6 0,40-18 6,-106 26 68,43-16-193,-33 12 149,52-25-177,99-63-1,-147 83 183,230-156-531,-226 151 543,-1 0-55,27-28 0,-25 21 6,62-58-33,-53 56 82,-27 23 27,-1-1-1,1 0 1,0 1 0,0-1 0,0 1-1,0-1 1,0 1 0,0-1 0,0 1-1,0 0 1,1 0 0,-1-1 0,0 1-1,0 0 1,0 0 0,0 0 0,0 0-1,0 0 1,0 0 0,2 1 0,-1 0 0,-1 0 0,1 0 0,-1 0 0,0 0 0,0 0 0,0 1 0,0-1 0,0 0 0,0 1 0,0-1 0,0 0 0,0 1 0,-1-1 0,1 1 0,0 0 0,0 1 0,3 10 0,-1 1 1,3 17-1,-2 21 4,-1 55 0,-13 35 17,1-32-10,7-89-5,-1 13 4,2 0 0,6 63 0,-1-75-6,-4-22-4,0 0 0,0 0 0,0 0 0,0 0 0,0 0 1,0 0-1,0 0 0,0 0 0,0 0 0,0-1 0,1 1 0,-1 0 0,0 0 0,0 0 0,0 0 1,0 0-1,0 0 0,0 0 0,0 0 0,0 0 0,0 0 0,0 0 0,1 0 0,-1 0 0,0 0 0,0 0 1,0 0-1,0 0 0,0 0 0,0 0 0,0 0 0,0 0 0,0 1 0,0-1 0,0 0 0,1 0 1,-1 0-1,0 0 0,0 0 0,0 0 0,0 0 0,0 0 0,0 0 0,0 0 0,0 0 0,0 0 1,0 0-1,0 0 0,0 1 0,0-1 0,0 0 0,0 0 0,0 0 0,0 0 0,14-18 2,-8 9-3,-1-1 0,-1 1 1,5-15-1,17-40-3,5-1 3,10-13 1,-20 44 0,49-60 1,-49 75 6,100-64 11,-95 70 37,3 3-26,0 2 1,32-6-1,-41 15 58,-3 2-47,-1 1 1,30 13-1,-34-9 48,-2 7-56,-1 0 0,0 0-1,0 1 1,-2 0 0,8 21 0,3 30-3,-8-41-25,-10-25-4,1 0 1,-1 1-1,1-1 1,0 0-1,-1 1 1,1-1-1,0 0 1,0 0-1,0 0 1,0 0-1,0 0 0,0 0 1,0 0-1,0 0 1,1 0-1,-1-1 1,0 1-1,0 0 1,3 0-1,-2-1 1,0 0 0,0 0 0,0 0 0,0-1-1,1 1 1,-1-1 0,0 1 0,0-1 0,0 0 0,-1 0 0,1 0 0,0 0-1,3-2 1,37-26 9,5-5 26,59-33 1,-28 32 51,-23 13 105,88-23-1,-140 44-175,1 1 0,-1 0-1,1 0 1,-1 0-1,1 1 1,-1-1 0,1 1-1,-1 0 1,1 0 0,-1 0-1,0 1 1,0-1-1,1 1 1,-1 0 0,0-1-1,0 1 1,3 3 0,-3-2-2,4 1 4,-1 0 0,-1 1-1,1 0 1,-1 0 0,0 0 0,0 0 0,7 11-1,13 16 12,6 3-5,11 2-18,-35-33-6,0 1 0,0-1 0,0 0 0,14 5 0,-13-7-1,-1 0 1,1 0-1,0-1 0,0 0 0,10 0 1,2-3-2,0 0 1,0-1 0,0-1 0,31-11-1,-25 4-4,167-94-19,-176 94 23,-8 6-3,-1-2 0,1 1 0,7-8 0,57-56-27,-56 55 29,-12 15 3,-4 1-1,7 9 0,4 18 0,2 15 0,-7-16-2,23 62-21,-26-79 20,1 0 0,0 0 0,1 0 0,0-1 0,0 0 0,9 10 0,-13-17 0,-1-1 1,0 1-1,1-1 0,-1 1 0,1-1 1,-1 0-1,1 1 0,-1-1 0,1 0 1,0 0-1,0 0 0,-1-1 0,1 1 0,0 0 1,0-1-1,0 1 0,0-1 0,0 1 1,0-1-1,0 0 0,0 0 0,0 0 0,0 0 1,3-1-1,2 1-2,-5 0 2,0-1 0,1 1 0,-1 0 1,0-1-1,0 1 0,1-1 0,-1 0 1,0 0-1,0 0 0,0 0 0,0 0 0,0 0 1,3-3-1,5-5-9,0 0 1,0 0-1,-1-1 1,0 0-1,0 0 1,-1-1-1,7-12 1,-9 13 7,-4 7 1,-1 0 1,1 0 0,-1 1-1,0-1 1,1 0-1,-1 0 1,0 0 0,-1-1-1,2-3 1,-1-4-4,0 0 0,0 0 0,-1 0-1,-1 0 1,0 0 0,0 0 0,-1 0 0,0 1 0,-5-13 0,-9-13-4,8 23-15,1 7 21,0 0 0,0 0 0,0 1 0,0 0 0,-1 1 0,-12-6 0,4 8-8,2 3 10,1 1 0,-1 1 0,1 0-1,-22 9 1,17-1-3,-64 72 0,67-62-15,-2 15 4,-18 50 1,29-59-18,0 112-13,9-114 20,33 82-12,-35-105 36,-1-1 0,1 0 0,0 1 0,-1-1 0,1 0 0,0 0 0,0 0-1,0 1 1,0-1 0,0 0 0,2 2 0,7 4-3,0 1 0,1-1 0,0-1 0,0 0 1,21 9-1,-10-13-15,8-5 11,1-1 0,34-10 0,-38 2-4,42-28-1,-41 21 13,25-23 0,-9 3 5,52-61 1,-80 82-9,70-80 151,-86 97-139,1 0-1,-1 0 1,1 0 0,-1 1 0,1-1 0,0 0 0,-1 0 0,1 1 0,0-1 0,-1 0 0,1 1 0,0-1-1,0 1 1,0-1 0,-1 1 0,1-1 0,0 1 0,0 0 0,0-1 0,0 1 0,0 0 0,0 0 0,0 0-1,0-1 1,0 1 0,1 0 0,-1 1-1,0 0-1,0 0 1,0-1-1,0 1 1,1 0-1,-1 0 1,-1 0-1,1 0 1,0 0-1,0 0 1,0 1-1,0-1 1,-1 0-1,1 0 1,-1 0-1,1 1 1,-1-1-1,1 2 1,3 7 6,-2-6-3,0 0 0,-1 0 0,0 1 0,0-1 0,0 0 0,-1 1 0,1-1 0,-1 8 0,-3 188 166,3-184-170,-1-12-4,1 0 1,0 0 0,0 0 0,1 0-1,-1 0 1,1 0 0,0 0-1,0-1 1,2 5 0,8 22 22,-10-28-24,0 0-1,0 1 1,1-1 0,-1 0-1,1 0 1,-1 0 0,1 0-1,0-1 1,0 1-1,4 3 1,-4-4-1,1 0 1,-1 0-1,1 0 1,0 0-1,-1 0 1,1-1-1,0 1 0,0-1 1,-1 0-1,1 0 1,3 0-1,3 0 1,-1-1-1,0 0 1,0-1-1,13-3 1,-10 1 0,0-1 1,0 0-1,18-11 0,-8 2 1,26-24-1,102-98 14,-135 122-12,4-2 1,0 0 1,1 2-1,0 0 0,31-16 0,79-30 16,-103 53 0,37-4 0,-52 11-19,0-1 0,0 2 0,0-1 0,14 4 0,-15-2 0,1 1 1,-1 0-1,19 8 0,24 20 1,1 10-11,-33-24-2,39 23 1,-22-24 0,-22-14-30,3-5 20,-1 0 0,33-11 0,-33 4-40,78-65-31,-79 56-1,1-6 54,-2 0-1,17-36 1,-24 35-7,17-124-6,-21 68 45,-5 56 6,-1-57 0,-18-40 9,12 89 8,6 31 38,-3 8 4,-12 18-26,16-23-25,-1 1-1,0 0 1,1 0-1,-1 0 1,1 0 0,-1 0-1,1 0 1,0 1 0,-1-1-1,1 0 1,0 0-1,0 0 1,0 2 0,-13 152 144,13-112-31,10 197 55,-6-189-49,16 225 34,-18-221-113,-1-33-33,2 52 17,-9 92 1,-9-37-1694,6-73-6759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12552,'0'0'0,"12"0"0,23 1 128,20 8 8,22 11 144,22-1 0,15-5-280,17-6 8,16-16-8,4 0-9560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372 674 13720,'44'-15'0,"35"-12"0,-55 19 0,-5 1 1,-1 1 1,0-2-1,0-1 1,-1 0-1,23-16 1,-4-3 10,-32 25-12,-1 0 1,1 0-1,-1 0 0,0-1 1,0 1-1,-1-1 0,5-6 1,-7 8-1,1 0 0,0 0 0,0 0 0,-1 0 0,1 0 0,-1-1 0,0 1 0,0 0 0,0 0 0,0 0 0,0-1 0,0 1 0,0 0 0,-1 0 0,0-4 0,0 3 0,-1 0 0,1-1 0,-1 1 0,0 0 0,1 0 0,-1 0 0,-1 0 0,1 0 0,0 1 0,-1-1 0,1 1 0,-5-4 0,2 3 0,-1 0 0,1 0 0,-1 0 0,0 1 0,0 0 0,0 0 0,0 0 0,0 1 0,0 0 0,-10 0 0,-2 0-1,-31 2 1,44 0-1,-32 5-4,-162 49-20,160-42-95,17-5 42,-11 4-80,1 0 0,-58 34 0,65-30-80,-29 24 1,53-39 221,0-1 0,1 1 1,-1-1-1,1 0 0,0 1 0,-1-1 0,1 1 0,-1-1 1,1 1-1,-1 0 0,1-1 0,0 1 0,0-1 1,-1 1-1,1 0 0,0-1 0,0 1 0,0 0 1,-1-1-1,1 2 0,0 5-33,0 0 1,0 1-1,0-1 1,1 1-1,0-1 0,1 0 1,0 0-1,5 14 1,5-2-172,90 91-68,-72-88 169,155 79-21,-145-83 128,166 69 51,-112-44 43,-92-42-57,1 0-1,-1 1 1,1-1 0,-1 1-1,1 0 1,-1 0-1,0 0 1,0 0-1,0 0 1,0 0-1,0 0 1,-1 1 0,1-1-1,-1 1 1,1-1-1,1 5 1,-2-5 3,-1-1-19,0-1 0,0 0 0,0 0 0,0 1 0,0-1 0,0 0 0,0 0 0,0 1 0,0-1 0,1 0 0,-1 0 0,0 1 0,0-1 0,0 0 0,0 0 0,-1 1 0,1-1 0,0 0 0,0 0 0,0 1 0,0-1 0,0 0 0,0 0 0,0 1 0,0-1 0,0 0 1,-1 0-1,1 1 0,0-1 0,0 0 0,-6 7 56,1 0 1,-1-1 0,0 1 0,0-2 0,-14 11-1,15-12 0,0 0 0,0-1-1,-1 0 1,1 0 0,-1 0-1,0 0 1,-8 2 0,-6 2 11,0 1-28,8-3 21,0 0 0,-1-1 1,-21 4-1,-110 15 211,117-22-232,-2-6-15,-55-15-1,83 19-31,0 1 0,0 0-1,1 0 1,-1-1-1,0 1 1,0-1 0,0 1-1,0 0 1,1-1 0,-1 0-1,0 1 1,1-1 0,-1 1-1,0-1 1,1 0-1,-1 1 1,1-1 0,-1 0-1,1 0 1,-1 0 0,-3-7-135,0 0 0,1 0 1,0-1-1,0 1 0,1-1 1,0 1-1,0-1 0,1 0 1,1 0-1,-1 0 0,2-14 1,1-55-7967</inkml:trace>
  <inkml:trace contextRef="#ctx0" brushRef="#br0" timeOffset="1">1464 0 10760,'9'55'0,"5"56"1,5 148 7,-18-211-1,-11 212 14,7-208 47,1-24-41,-2 211 66,8-16-1338,-4-197-5255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97 8520,'-8'-23'5,"5"18"-2,1-1 0,0 1 0,1-1 0,-1 0 0,1 0 0,-1-6 0,2 11-1,0 0 0,0 0-1,0 0 1,0 0 0,0 0 0,1 0-1,-1 0 1,0 0 0,0 0-1,1 0 1,-1 0 0,1 0-1,-1 0 1,1 0 0,-1 1-1,1-1 1,-1 0 0,1 0-1,0 0 1,-1 1 0,1-1-1,0 0 1,0 1 0,0-1 0,-1 1-1,1-1 1,0 1 0,0-1-1,0 1 1,0 0 0,1-1-1,3 0 2,-1 1 0,1-1 0,0 1 0,0 0 0,6 1 0,-4-1-1,72 8 3,140 28-998,-99-15-4007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75 8696,'1'-3'241,"5"-6"66,-5 7-56,-6 0 47,-10 0-121,0 0-1,1 0 1,-26 2 0,16 3 283,-111 41 216,108-29-55,-4 8-202,-47 46-1,63-49 17,3 5-247,0 0 1,-8 28-1,18-34 7,2-9-158,1 0 0,0-1 0,1 1 0,0-1 1,1 1-1,4 9 0,-7-18-30,1 0-1,-1 0 1,0-1 0,1 1-1,-1 0 1,1-1 0,-1 1-1,1 0 1,0-1 0,-1 1-1,1 0 1,0-1 0,-1 1-1,1-1 1,1 1 0,14 8 26,1 0 0,0-2 0,27 9 0,-18-12-12,123-4 11,-118-5-24,42-17 4,-49 13-11,28-14 1,-34 13-2,27-18 0,2-13 1,-16 5 4,-13 8-2,-3 2 5,-14 29-3,-1 18-5,-2 44-1,1-46-4,-3 27-10,4-45 10,0 0 1,0 0-1,0 0 0,1 0 1,-1-1-1,0 1 0,0 0 1,1 0-1,-1-1 0,0 1 1,1 0-1,-1 0 0,1-1 1,-1 1-1,1 0 0,-1-1 1,1 1-1,-1-1 1,1 1-1,0-1 0,-1 1 1,1-1-1,0 1 0,0-1 1,-1 1-1,1-1 0,0 0 1,0 0-1,-1 1 0,1-1 1,0 0-1,0 0 0,0 0 1,-1 0-1,1 0 0,0 0 1,0 0-1,0 0 0,0 0 1,-1 0-1,1 0 1,0-1-1,0 1 0,0-1 1,10-1-58,2 0 13,0-1 1,-1-1 0,1 0-1,-1 0 1,17-10 0,98-54-194,62-40-148,-143 83 304,93-37 1,-85 48 78,-33 11 2,30 6 4,-45-2 1,1 1 0,-1-1 0,1 1 0,-1 0 1,0 1-1,8 4 0,-2 1 1,-1 0 0,0 1 0,-1 1 0,0-1 1,0 2-1,14 19 0,-10-7 7,-13-21-7,12 23 6,0 1 1,-2 0-1,13 47 1,6 28 10,-28-96-15,0 1-1,1-1 0,-1 0 0,1 0 1,0 0-1,1 0 0,-1-1 0,1 1 1,0-1-1,0 0 0,1 0 1,8 6-1,-6-5 0,-3-2 0,0 1 0,0-2 0,1 1 0,-1-1 0,1 1 0,-1-1 0,1 0 0,0-1 0,0 1 0,0-1 0,0 0 0,0 0 0,0-1 0,9 1 0,-11-1-1,12-2 6,9-7-4,-1-1 0,23-13 0,-24 8 4,37-33-1,18-24-3,90-100 28,-68 67 17,-69 75 11,59-45 0,-71 67 15,13-2-22,35-4 1,-44 13 35,-3 4-56,0 2 1,0-1-1,26 12 0,-27-5 63,65 76 37,-68-65-65,83 185 107,-90-185-167,15 27 36,4 4-1,-26-50-27,3-3 4,14-3-14,-15-1-5,1 1 1,-1 0-1,1-1 1,-1 0-1,0 0 1,-1 0-1,1 0 1,-1 0-1,0-1 1,0 1-1,0-1 0,1-4 1,0 1-2,4-14-5,0-20-886,2-81 1,-6 21-7982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14168,'54'80'-7,"-40"-56"-25,43 132-3,-48-116 30,16 209 5,-23-192 7,-2 240 2,-3-235-1,-28 268 11,23-261 2,-36 287 15,36-289-9,-21 208 14,27-229 6,7 159 21,-1-168-7,34 123 32,-28-134-18,0-9-47,1 1 1,0-1-1,16 16 0,-27-32-23,1-1 0,-1 1 0,1 0 0,-1-1 0,1 1 0,-1-1 0,1 1 0,0-1 0,-1 0 0,1 1 0,0-1 0,-1 0 0,1 1 0,0-1 0,0 0 0,-1 0 0,1 1 0,1-1 0,8 1 13,1-1-1,-1 0 1,0-1 0,1 0-1,-1 0 1,0-1 0,13-4-1,-20 5-4,-1 0 0,1 0-1,-1 0 1,1 0 0,-1 0 0,0 0-1,0-1 1,4-2 0,29-23-573,-1-3 1,44-49-1,5-13-8546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2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 6552,'0'0'0,"-7"28"0,-13 54 8,-8 28 0,-20 18-8,-27 29-16,-37 38 16,-21 9-8,-15-14 8,1 2-4432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1 993 13176,'62'2'304,"96"0"94,-117-3 77,184-15 146,-176 10-386,209-37 80,-207 32-174,219-71 107,-229 70-205,57-10-1,-78 22-7,-1 4-9,37 12 0,-56-16-25,1 0 1,0 1 0,0-1-1,-1 0 1,1 1-1,0-1 1,0 1-1,-1-1 1,1 1 0,-1-1-1,1 1 1,0 0-1,-1-1 1,1 1-1,-1-1 1,1 2 0,9 14 7,-1 0 0,-1 1 0,8 18 0,-11-12 11,0 34 24,-3 98 1,-7-65 10,3 105 104,4-203-139,2 0-17,-2 4-1,0-1-1,0 0 0,-1 0 1,0 1-1,0-1 0,1-7 0,32-153-1976,-13 58-7945</inkml:trace>
  <inkml:trace contextRef="#ctx0" brushRef="#br0" timeOffset="1">1602 8 10760,'0'0'10,"0"-1"1,0 1-1,0-1 1,0 1-1,1 0 1,-1-1 0,0 1-1,0 0 1,1-1-1,-1 1 1,0 0-1,1-1 1,-1 1 0,0 0-1,1-1 1,-1 1-1,1 0 1,-1 0-1,0-1 1,1 1-1,-1 0 1,1 0 0,-1 0-1,1 0 1,0-1 19,5 2-53,5 9 336,50 80 19,-42-60-202,-2 1 1,13 34-1,2 6-108,37 64-1441,-33-69-5747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8696,'27'66'129,"31"122"504,-38-121-146,-8-8 59,-7-33-277,0 1-1,2-1 1,14 35 0,-20-60-245,0 0-1,0 0 0,1 0 0,-1 0 1,0 0-1,1 0 0,-1-1 0,1 1 1,-1 0-1,1-1 0,0 1 0,-1-1 1,1 1-1,0-1 0,-1 0 0,1 0 1,0 0-1,2 0 0,-3 0 1,5 0 11,1 0 1,0 0-1,0-1 1,-1 0 0,1 0-1,-1 0 1,1-1-1,-1 0 1,9-4-1,-6 2-5,9-4 97,-9 3-83,8-5 9,0-1 1,-1-1-1,0 0 1,24-25 0,-5 3 79,1 1 1,50-33 0,-42 43-93,-43 22-33,1 1 0,-1-1 0,0 1-1,1-1 1,-1 1 0,1-1 0,-1 1-1,1 0 1,-1 0 0,0 0 0,3 0 0,21 0 34,0 2 1,34 7 0,-51-8-19,0 1 0,0 0 0,-1 1 0,1 0 0,14 7 0,-3-1-2,-3-2-10,38 21 35,-23-11-28,0-3 0,2 0 0,47 13 0,-62-24-18,34 3 1,-20-6-3,0-2 1,50-8-1,-54 2-4,110-48 1,-111 40-9,12-16 3,37-39 0,-59 47-10,-2-7 11,-1-1 1,9-34-1,-23 64 9,1 0-1,-1 0 0,1 0 0,-1-1 1,0 1-1,1 0 0,-1-1 0,-1-3 1,0-5-3,0-1 1,-5-17 0,5 24 2,-1 0 0,0 0 0,0 1-1,0-1 1,-1 0 0,1 1 0,-1 0 0,0 0 0,-5-5 0,3 4 0,0 1 0,0 0 0,0 0 0,0 0 0,-1 1 0,0 0 0,-8-4 0,4 3 0,0 1 0,0 0 0,0 1 0,0 0 0,-13-1 0,12 2 0,0 1 0,0 1 0,0-1 0,0 2 0,-20 5 0,16-3 0,0 2 0,1-1 0,0 2 0,-18 11 0,11-3-1,1 1 1,0 1 0,1 1 0,1 1-1,-26 34 1,24-23-5,-55 113-4,66-120-31,6-10 27,0 1 1,1-1-1,1 1 0,0 19 1,1-32 8,0-1 0,0 1 0,0 0 0,0-1 0,0 1-1,0 0 1,1-1 0,-1 1 0,0-1 0,0 1 0,1 0 0,-1-1 0,0 1 0,1-1 0,-1 1 0,0-1 0,1 2 0,4 3-12,1 0 0,-1 0 1,1-1-1,0 1 0,0-1 1,11 5-1,-1-5-90,18-5 27,43-6 0,-46 1-26,0-1 1,38-14-1,-41 12 82,33-12-104,-40 13 107,45-17-17,-31 12 22,3 2 13,-33 10 2,1 0 0,0 0 0,0 1 0,9 0 0,-10 1 0,-1-1 0,1 1 0,-1 0 0,1 0 0,-1 1 0,1-1 0,4 3 0,-2 1 0,0 0 0,-1 1 0,0-1 0,0 1 0,-1 1 1,1-1-1,-1 1 0,-1-1 0,1 1 0,4 10 0,-7-13 1,-1-2 1,0 1-1,1-1 1,-1 1-1,0-1 1,-1 1-1,1-1 1,0 1-1,0 4 1,19 192 18,-21-151 1,-33 210 12,22-205-19,-76 215 3,66-218-10,-39 59-1,41-78-5,-36 43 0,35-51 0,-1-1 0,0 0 0,-34 23 0,39-36 19,10-7-15,-1 0 1,1 0-1,-1 0 1,1-1-1,-1 0 1,-13-1-1,20 0-3,1 0 0,0 0 0,0 0 0,-1 0 0,1 0 0,0 0 1,-1 0-1,1 0 0,0 0 0,-1 0 0,1 0 0,0 0 0,0 0 0,-1 0 0,1-1 0,0 1 0,0 0 0,-1 0 0,1 0 0,0 0 0,0-1 0,0 1 0,-1 0 0,1 0 0,0 0 0,0-1 0,0 1 0,-1 0 0,1 0 0,0-1 0,0 1 0,0 0 0,0-1 1,0 1-1,0-1 0,-2-4 10,1-1 0,0 1 0,0-1 0,1 0 0,0 0 0,0 1 0,0-1 0,1 0 0,0 1 0,2-9 0,4-7 209,67-109 127,-52 102 40,111-119 168,-103 116-129,146-128 162,-136 126-202,198-143 118,-190 143-299,19-10-1097,76-35-1,-46 31-9268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1062 9776,'14'0'31,"-10"0"2,0 0 1,0 0-1,0-1 0,-1 1 0,1-1 1,0 0-1,5-1 0,80-24 339,-71 20-221,1 0 1,-1-2-1,-1 0 0,22-15 1,-20 13-93,-4 1 12,0 0 0,-1-1 0,0-1 0,-1 0 0,0-1 0,14-17 0,-16 18-47,-9 8-14,0 1-1,0 0 0,0-1 1,0 1-1,0-1 0,-1 1 1,2-5-1,64-154 102,-56 124-30,43-254 204,-45 178-146,-9 111-128,2-44 147,-5-62 0,0 96-51,2 5-39,0 1 0,0-1 0,1 1 0,-1-1 0,2 0 0,-1 1 0,1-1 1,-1 1-1,3-8 0,-2 40 434,-1-11-465,-5 46 197,-21 133 25,18-144-118,-55 269 51,47-246-104,-77 336 25,75-322-98,-19 127 4,8 27-15,18-38-4,13-62-4,2-92-16,52 159-23,-54-203 28,0 0-1,0 0 1,0-1 0,1 1-1,4 6 1,-7-11 15,17 24-44,20 24 0,-21-32 23,28 24 1,-44-40 20,2 2-12,0 0 0,0-1 0,0 1 0,0-1 0,0 1 0,0-1 0,1 0 1,-1 0-1,5 1 0,-7-2 12,12 5-29,1-1 1,0-1-1,16 3 0,-17-6 19,0 1-1,1-2 0,17-2 1,-27 3 0,-1 0 0,1-1 0,0 1 0,-1-1 0,1 0 0,-1 0 0,1 0 1,-1 0-1,4-2 0,166-104-129,-135 77 13,128-145-53,-160 169 152,-1 1 1,0-1-1,0 0 0,6-12 1,44-99-108,-12-12 53,-42 129 81,12-53-273,8-196-126,-20 242 311,0-1-1,-1 1 1,-2-14 0,3 21 88,-22-97-354,-14 5 213,36 92 141,-1-3-44,0-1 0,-1 1 0,0-1 0,0 1 0,0 0 0,0 0 0,-6-6 0,8 9 44,-16-18-174,-31-29 0,28 33 109,-36-22 1,50 33 14,1 0 0,0 1 0,-1 0 1,0 0-1,-4-1 0,-42-11-149,-54-9-1,103 23 178,0 0-1,0-1 1,-1 1-1,1 0 1,0 0-1,0 0 1,-1 1-1,1-1 1,-4 1-1,-1 1-25,-2 0 29,0 0 0,1 0 0,-1 1-1,1 0 1,0 0 0,0 1 0,0 0 0,0 0-1,1 1 1,-1 0 0,1 1 0,-12 11 0,9-5 11,1 1 0,0-1 1,-10 20-1,18-31 8,1 0 1,0-1-1,-1 1 1,1 0-1,0 0 1,0-1-1,0 1 1,-1 0-1,1 0 1,0-1-1,0 1 1,0 0-1,0 0 1,0-1-1,0 1 1,1 1-1,1 8 5,0 0 1,1-1-1,1 1 0,0 0 1,8 14-1,-11-23 2,0 0 0,-1 1-1,1-1 1,0 0 0,0 0 0,0 0-1,0 0 1,0 0 0,0 0 0,0 0-1,0-1 1,1 2 0,13 6 17,0-1 1,0 0-1,0-1 1,1 0-1,20 4 1,-33-9-3,0-1 1,0 1 0,0-1-1,0 0 1,0 0 0,1 0-1,5-1 1,50-8 108,64-20-1,-117 28-91,1-1 0,-2-1 0,1 1 0,9-6 0,41-26 93,61-49 0,-86 56-5,201-199 222,-164 155-266,27-15 134,-103 103-44,2-8-158,4-5 4,-1 0 0,1 0-1,0 1 1,0-1 0,1 0 0,-2 6 0,-35 111 141,32-92-32,-9 125 48,14-151-164,1 1 1,0 0-1,1-1 0,-1 1 1,1 0-1,0 4 1,7 22 25,2 0 0,17 38 0,-13-49 17,-8-12-36,-2-1-12,1-1 1,1 1-1,-1-1 0,1 0 0,0-1 0,0 1 0,0-1 0,1 0 0,0-1 0,-1 1 0,1-1 0,0-1 1,10 3-1,76 8 49,-74-15-16,-10 1-24,1-1-5,1-1 0,-1 0-1,1 0 1,-1-1 0,0 0 0,-1 0-1,1-1 1,15-11 0,-8 5 22,3-3-3,-1 0-1,0-1 1,25-27 0,128-134 210,-156 160-229,27-20 41,-34 27-32,-4 4-11,0 1-1,1-1 0,-1 1 0,1 0 1,0 0-1,7-3 0,-11 9 0,-1-1-8,-1 1 0,1-1 0,-1 1 1,1-1-1,-1 0 0,0 1 0,0-1 0,0 1 0,0-1 0,0 1 0,0-1 0,0 1 0,-1-1 0,1 1 1,0-1-1,-1 1 0,0 2 0,-2 3 0,-12 56-4,2-6-6,-8 69 1,19-107 9,2-6-2,-1-1 0,0 0 1,-1 0-1,-1 0 0,0 0 0,-1 0 0,0-1 1,-6 13-1,-11 16-9,20-38 5,1-2 5,0 0 1,-1 0-1,1 0 1,0 0-1,-1 0 1,1 0 0,0 0-1,-1 0 1,1 0-1,0 0 1,-1 0-1,1 0 1,0 1-1,0-1 1,-1 0 0,1 0-1,0 0 1,0 1-1,-1-1 1,1 0-1,0 0 1,0 0 0,0 1-1,-1-1 1,1 0-1,0 1 1,0-1-1,0 0 1,0 0 0,0 1-1,-1-1 1,1 0-1,0 1 1,0-1-1,0 0 1,0 1-1,0-1 1,0 0 0,0 1-1,0-1 1,0 0-1,1 1 1,-2 0-1,2 0-1,-1 0 1,0 0 0,0 0 0,0 0 0,0-1 0,0 1-1,1 0 1,-1 0 0,0 0 0,1 0 0,-1 0-1,1-1 1,-1 1 0,1 0 0,-1 0 0,2 0 0,1 1-4,0 0 0,0-1 0,0 0 0,0 0 0,0 1 0,0-2 0,0 1 1,0 0-1,0-1 0,0 1 0,1-1 0,-1 0 0,0 0 0,0 0 0,1-1 0,-1 1 1,5-2-1,7-2-32,-1-1 1,21-9-1,-27 11 23,6-3 3,27-15-85,-6-2-107,60-55 1,-82 66 179,-4 4-13,-1 0 1,0-1 0,7-9 0,95-147-300,-77 108 238,-30 53 85,16-31-65,-18 33 73,0-1 0,0 1 0,0-1 0,0 1 0,-1-1 0,1 1 0,-1-1 0,1 0 0,-1 1 0,0-1 0,0 0-1,0 1 1,-2-6 0,2 7 4,-1 1-1,1-1 0,-1 0 1,1 0-1,-1 1 1,0-1-1,0 0 0,1 1 1,-1-1-1,0 1 1,0-1-1,0 1 1,0-1-1,0 1 0,0-1 1,0 1-1,1 0 1,-1 0-1,-2-1 0,0 0 0,-25-2 0,22 3 1,1 1 0,-1 0 0,0 0 0,-8 4 0,6-2 0,0 0 0,0 1 1,-13 8-1,13-6 1,-1 0 0,2 1 0,-1 0 0,-8 9 0,3 0 1,-20 33-1,18-26 2,2 1 0,0 1 1,2 0-1,-13 43 0,0 26 13,24-89-14,-1-1 0,1 1-1,0-1 1,0 1 0,0-1 0,1 1 0,0-1 0,-1 1 0,2-1-1,-1 0 1,0 1 0,4 5 0,-3-4 1,4 2 18,-1-4-14,0-1 1,1 0-1,-1 0 1,0 0-1,1-1 0,0 1 1,-1-1-1,1-1 1,0 1-1,0-1 0,0 0 1,0 0-1,0-1 1,0 0-1,0 0 0,0 0 1,7-2-1,31-9 13,-26 3 35,12-13-11,37-31 0,-48 30 44,64-116 48,-71 107-8,-6 10-58,2-3-6,-1 0 0,-1-1 1,-1 0-1,2-34 0,-9-48 206,-3 91-76,3 10-125,0 1-41,0 0-1,-1 0 1,1 1 0,-1-1-1,0 0 1,0 1-1,-1 0 1,1 0 0,-1 0-1,0 0 1,0 0-1,0 1 1,-7-4 0,0 0 58,-1 2 1,1-1 0,-1 1 0,-1 1 0,1 0 0,-16-2 0,27 10-61,-4 16-1830,1 2-7242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10312,'54'-12'155,"57"-4"0,-100 15-135,20-5 274,18-8 59,-46 14-310,1 0 0,-1 0-1,1 0 1,-1 1 0,1-1 0,-1 1 0,1 0-1,-1 0 1,0 0 0,1 0 0,-1 1-1,0-1 1,0 1 0,6 3 0,-6-2 15,6 2 17,0 0 1,-1 0-1,0 1 0,-1 0 0,1 1 1,-1-1-1,0 2 0,6 7 1,-8-9-31,-4-4-21,1-1 0,-1 0 0,0 1 0,0-1 0,0 1 0,0 0 1,-1-1-1,1 1 0,1 3 0,8 30 130,11 62 0,-19-64-87,-16 148 14,8-146-74,-28 130-6,32-157 0,-10 43-11,11-46 6,0-1 0,1 0-1,-1 0 1,1 1 0,0-1-1,0 0 1,1 1 0,-1-1 0,1 0-1,1 6 1,-4-15 7,1-1 1,-1 1-1,1 0 1,0-1-1,0 1 1,1-1-1,0 1 0,0-1 1,0 0-1,0 1 1,1-1-1,2-8 1,1 0 21,0 0 1,1 0 0,12-26 0,-10 25-14,-2 6 13,-1 0 0,1 1 1,1 0-1,6-8 1,67-84 128,-61 82-20,-6 8-96,1 1 0,1 0 1,-1 1-1,27-11 1,-38 18-27,-1 1 0,0-1 1,0 1-1,1 0 1,-1-1-1,0 1 0,1 0 1,-1 0-1,0 0 1,1 0-1,-1 0 0,2 0 1,5 2 10,-1-1 0,1 1 0,-1 0 0,1 1 0,-1 0 0,0 0 0,0 0 0,11 9 0,-5 1 18,1 16-13,17 41 0,-26-49-21,1 32-1,-7 1-4,-5 4-4,5-55-4,0-1-1,1-1 6,0 0 1,0-1-1,0 1 1,-1-1-1,1 1 1,0-1 0,0 1-1,-1-1 1,1 1-1,0-1 1,-1 1-1,1-1 1,0 1-1,-1-1 1,1 1-1,-1-1 1,1 0-1,-1 1 1,1-1-1,-1 0 1,1 1-1,-1-1 1,1 0-1,-1 0 1,0 1-1,1-1 1,-1 0-1,1 0 1,-1 0-1,0 0 1,1 0 0,-1 0-1,1 0 1,-1 0-1,0 0 1,1 0-1,-1 0 1,1 0-1,-1 0 1,1-1-1,-1 1 1,0 0-1,1 0 1,-1-1-1,1 1 1,-1 0-1,1-1 1,-1 1-1,1 0 1,0-1-1,-1 1 1,1-1-1,-1 1 1,1-1-1,0 1 1,-1-1 0,1 1-1,0-1 1,0 1-1,-1-2 1,-1-2-2,0 0 1,0 0 0,0 0 0,0 0 0,1-1-1,0 1 1,0-1 0,-1-8 0,2-2 0,0 0 1,5-20 0,33-124 1,-26 129 7,68-102 13,-60 110 13,14-7-3,46-27 0,-56 44 83,12 3-30,44-5 0,-78 13-75,-1 1 0,0 0 1,0 0-1,0 0 1,1 0-1,-1 0 0,0 0 1,0 0-1,0 0 1,0 1-1,1-1 0,-1 0 1,0 1-1,0-1 1,0 1-1,1 0 1,9 5 19,-1 1 0,0 0 0,-1 0 0,0 1 0,0 0 1,-1 0-1,12 15 0,-19-21-12,0 0 1,0-1-1,0 1 0,0 0 1,0 0-1,0 0 0,0 0 1,-1 0-1,1 0 0,0 0 1,-1 3-1,24 175 256,-23-137-179,-15 176 24,9-178-84,-12 53-1,-1 3-25,18-92-78,-4 10-302,2 1 0,0 0 0,1 0 0,1 28 1,3-10-9309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1075 14168,'-9'3'17,"0"0"1,0 0 0,1 0 0,-1 1-1,1 1 1,-10 6 0,8-5-4,-49 31 46,30-17 174,-132 119 91,130-106-97,-92 134 88,107-137-129,-29 77 55,42-93-148,5-7-79,0-1 0,0 1 0,0 0 0,1-1 0,0 0 0,0 1 0,6 6 0,1-3 25,-7-9-34,1 2-2,0 0-1,0 0 1,1-1-1,-1 0 1,1 0-1,0 0 0,0-1 1,-1 1-1,1-1 1,0 0-1,0 0 1,0-1-1,0 0 1,0 0-1,1 0 0,7-1 1,86-24 23,-79 16-7,-13 4-13,5-1-1,-2 0 0,1-1 1,-1 0-1,0-1 0,0-1 0,-1 1 1,12-15-1,5-15 100,25-49 0,-50 85 40,1-1 32,1 0-191,-2 4 318,2 19-209,0 1 0,12 39 0,-13-54-92,6 12 42,2-1-31,1-2-1,1 1 0,17 16 1,-28-31-15,0 0 1,0 0 0,1 0-1,-1 0 1,0-1-1,0 1 1,0 0-1,1-1 1,-1 1 0,0-1-1,1 1 1,-1-1-1,3 1 1,35 7 5,76 5 1,-76-14-12,170-40-10,-167 29-50,157-69-43,-160 62-66,-7 4 80,161-90-236,-170 92 235,0 0 19,-1 0 0,-1-1 1,33-29-1,-39 27-17,20-23-1,-35 39 92,0 0 1,1 0-1,-1-1 0,0 1 0,0 0 1,0 0-1,1-1 0,-1 1 0,0 0 1,0-1-1,0 1 0,0 0 1,0-1-1,1 1 0,-1 0 0,0-1 1,0 1-1,0 0 0,0-1 0,0 1 1,0 0-1,0-1 0,0 1 0,0 0 1,-1-1-1,0-4-3,-1 0 0,0 1 0,0-1 0,0 1 0,-1 0-1,0-1 1,0 1 0,0 0 0,-6-5 0,9 8 5,-1 0-1,0 0 1,0 0 0,0 1-1,0-1 1,0 0 0,1 1-1,-1-1 1,0 1 0,0-1-1,-1 1 1,1-1 0,0 1-1,-1-1 1,-24-5 1,0 0 0,-47-3 0,40 11 19,-146 43 14,173-43-23,1 0 0,-1 1-1,1-1 1,-9 6 0,-165 123 66,144-99-10,-137 150 60,100-99-75,71-83-51,1 0 0,-1 1 0,1-1 0,0 0 0,-1 1 0,1-1 0,0 1 0,-1-1 0,1 1 0,0-1 0,0 1 0,-1-1 0,1 1 0,0-1 0,0 1 0,0-1 0,0 1 0,0-1 0,0 1 0,0 0-1,0 3 2,1 0 0,0-1 0,0 1-1,0-1 1,0 0 0,1 1-1,-1-1 1,1 0 0,0 0-1,0 0 1,0 0 0,1 0-1,-1 0 1,4 3 0,-5-5-2,0 0 1,0 0 0,0-1-1,0 1 1,0 0 0,0 0-1,0-1 1,0 1-1,0-1 1,0 1 0,1-1-1,1 1 1,8 3 3,1 0 0,20 3 0,-21-6-4,0 0 1,0-1 0,0 0-1,0-1 1,14-2 0,-6-1 0,-1 0 0,0-2 1,21-8-1,-13 2 0,-1-1-1,28-18 0,-19 7 0,46-40 0,40-55 0,-6-12 0,-16 0 2,-60 67 2,60-138 0,-77 150 2,91-232 12,-100 250-11,53-131 26,-29 86 0,-33 73-18,-6 16 3,-13 51-4,-31 101 2,37-120-10,-40 204 1,40-192-12,-23 187-5,31-200-28,7 8 8,16 76 1,-20-123 21,-1 0 0,1 1 1,0-1-1,0 0 0,0 0 0,0 1 0,0-1 0,0 0 0,1 0 0,2 3 0,-4-5 8,7 10-21,1 0-1,1-1 0,16 15 1,-12-15 10,0-1 1,0 0 0,15 6-1,-28-14 11,3 1-12,0 1 0,-1-1 0,1 0 1,0 0-1,0 0 0,0-1 0,0 1 0,0-1 0,4 1 0,39 1-78,90-8 1,-130 5 54,0 0 1,0 0 0,-1 0-1,10-4 1,169-71-239,-148 58-87,5-6 177,196-112-609,-211 121 756,-13 8 7,-1-1 0,0 0 0,13-12 0,0-2-22,22-26 1,-45 47 47,-1 0 1,1-1 0,-1 1 0,0-1 0,0 0 0,1 1 0,-1-1 0,0 0 0,-1 0 0,1 0-1,0 0 1,0 0 0,-1 0 0,1 0 0,-1 0 0,0-4 0,1 0-2,-1 4 3,0 0 1,0 0 0,0 0 0,0 0 0,0 0 0,-1-1-1,1 1 1,-1 0 0,1 0 0,-1 0 0,0 0-1,0 0 1,0 0 0,-2-3 0,1 3 0,0-1 1,0 1-1,-1 0 0,1 0 1,-1 0-1,0 0 1,1 0-1,-1 1 0,0-1 1,0 1-1,0-1 1,0 1-1,-5-1 0,-35-5 4,37 7-2,-22 0 18,-140 39 9,134-24-1,-115 78 13,125-72-26,-65 86 9,78-86-16,-6 33 4,15-44-12,1 0 1,0 0-1,1 0 1,0 13 0,1-13-1,0 0 0,1 0 0,4 15 0,-5-22 0,0 1 0,0-1 0,1 0 0,-1 0 0,1 0 0,0 1 0,0-2 0,0 1 0,0 0 0,3 3 0,-3-4 0,0-1 0,1 1 0,-1-1 0,1 0 0,-1 1 0,1-1 0,-1 0 0,1 0 0,0-1 0,-1 1 0,1 0 0,0-1 0,2 0 0,3 1 0,-1-1 0,1 0 0,0-1 0,-1 0 0,0 0 0,9-3 0,0-1 0,-1-1 0,0 0 0,22-13 0,-2-2 0,35-28 0,0-10 1,65-72 0,-99 90 13,124-201 8,-131 190 13,105-202 25,-108 203 7,99-205 27,-102 209-20,81-169 102,-66 136-78,-38 80-96,0 0-1,0 0 1,0 0-1,1 0 1,-1 0-1,0 0 1,0-1-1,0 1 1,0 0-1,0 0 1,0 0-1,1 0 1,-1 0-1,0 0 1,0 0-1,0 0 1,0 0-1,1 0 1,-1 0-1,0 0 1,0 0-1,0 0 1,0 0-1,1 0 1,-1 0-1,0 0 1,0 0-1,0 0 1,0 0-1,1 0 1,-1 0-1,0 0 1,0 0-1,0 0 1,0 0-1,0 0 1,1 1-1,-1-1 1,0 0-1,0 0 1,0 0-1,0 0 1,0 0-1,0 0 1,0 1-1,0-1 1,1 0-1,-1 0 1,0 0-1,0 0 1,0 1-1,0-1 1,0 0-1,0 0 1,0 0-1,0 0 1,0 0-1,0 1 1,0-1-1,0 0 1,0 0-1,6 15 20,1 30-4,-5-18 11,-16 175 13,7-153-26,-35 217 9,34-215-17,-6 68-1,6 4-4,9-83-3,2 1 1,8 41-1,-5-62-4,4 0 3,19 28 0,-20-40-10,0-4 9,-1 0 0,1-1 0,-1 0 0,15 2 0,-10-6-22,-2-2 20,-1 0 1,0-1 0,0 0-1,0-1 1,-1 0-1,0 0 1,0-1-1,12-10 1,88-72-7,-12 0 4,11-9 1,-32 36 5,-54 45 1,40-23 0,-50 33 0,0 0 0,0 1 0,1 0 0,17-3 0,-21 6 0,0 1 0,-1 0 0,1 0 0,0 1 0,0 0 1,13 3-1,-13-2 1,0 1 0,1 1 0,-2 0-1,1 0 1,17 9 0,-16-6-1,-1 0 1,1 1-1,-1 0 0,0 0 0,8 10 1,5 10-2,-1 1 1,-2 0 0,19 37-1,-36-62 1,14 30-5,-8-14 3,8 20-3,-2 1 0,12 50 0,19 143-113,-43-223 52,3 4-16,-5-14 80,0 0 0,0 0 1,0 1-1,0-1 0,0 0 0,1 0 0,-1 0 0,0 0 0,0 1 0,0-1 0,0 0 1,0 0-1,0 0 0,0 0 0,0 0 0,0 0 0,0 1 0,0-1 0,1 0 1,-1 0-1,0 0 0,0 0 0,0 0 0,0 0 0,0 0 0,1 0 0,-1 0 0,0 0 1,0 1-1,0-1 0,0 0 0,0 0 0,1 0 0,-1 0 0,0 0 0,0 0 1,0 0-1,0 0 0,1 0 0,-1 0 0,0 0 0,0 0 0,0-1 0,0 1 0,1 0 1,1 0-7,1 0 0,-1 0 0,1-1 0,-1 1 0,1-1 1,-1 0-1,1 0 0,-1 0 0,5-2 0,-1-1-6,0-1-1,-1 0 0,1 0 0,7-9 1,67-91-56,-40 48 38,53-59-1,-72 90 24,124-144-9,-116 137 12,-12 12 2,2-2 0,1 0 0,2 2 0,0 0 1,33-23-1,-35 30-1,1 2 1,23-11 0,-44 22 3,1 1 0,-1 0 0,1 0 1,-1 0-1,1-1 0,-1 1 0,1 0 1,-1 0-1,1 0 0,-1 0 0,1 0 1,-1 0-1,1 0 0,-1 0 0,1 0 1,-1 0-1,1 0 0,-1 0 0,1 0 1,-1 0-1,0 0 0,1 0 0,-1 1 1,2-1-1,4 4-1,1 0-1,-1 0 1,0 1-1,0 0 1,0 0 0,-1 0-1,0 1 1,5 7 0,1 6-17,28 122-2,-29-84-9,1-6 20,10 12 2,-20-58 4,1 0 0,0 0 0,0 0 0,0 0 0,1-1 0,0 1 0,0 0 0,6 6 1,1 1-2,20 23-5,-29-34 8,0 0 1,0 0-1,0 0 0,0 0 0,0-1 0,0 1 1,0 0-1,0-1 0,0 1 0,0 0 0,0-1 1,0 1-1,2-1 0,19 7-9,1-1 1,34 4-1,-33-12-22,9-7 9,53-22 0,-63 18-16,10-15 10,39-39 1,-55 47 2,0 0 0,-1-2 1,25-44-1,-33 51 21,0 2-4,-1 1 0,10-27 0,-9 18 6,1 0 2,-5 14 1,-1 0 0,0 0 0,-1 0-1,0 0 1,3-15 0,2-25 0,-7 41 1,0 0 0,0 0 0,0 0 0,-1 0 0,0 0 0,-2-8 0,2 10 0,-1 0 0,0-1 0,0 1 0,0 0 0,-1 0 0,1 0 0,-5-5 0,4 6 0,0 0 0,0 0 0,0 0 0,0 1 0,-1-1 0,1 1 0,-1-1 0,-4-1 0,4 2 0,-1 1 0,0-1 0,0 1 0,0 0 0,0 0 0,0 1 0,-7-1 0,2 1 0,1 1 0,0 0 0,-1 0 0,-12 4 0,3 1 0,1 1 0,-18 9 0,15-6 0,-41 28 0,36-17-1,1 2 1,1 1-1,1 1 0,-27 38 1,27-27-12,-65 142-1,86-174 9,0 0 1,1 0 0,-1 1 0,1-1 0,-1 7 0,-1 18-5,0 1 1,4 54-1,-1-82 6,0-1 1,1 1-1,-1 0 0,0-1 0,1 1 0,-1 0 1,1-1-1,-1 1 0,1 0 0,0-1 0,0 1 1,-1-1-1,3 2 0,10 15-4,2-2-1,0 1 1,0-2-1,23 17 1,-35-30 2,-1 0 0,1 0 0,0 0 0,0-1 0,0 1 0,-1-1 0,7 2 0,41 11-15,70 10 1,-83-24-1,165-27-2,-159 16 2,186-61-2,-183 55 1,61-28 0,2-12 16,-14-6 4,-13-10 1,-71 62 0,19-17 3,-2-1 0,-2-2-1,26-37 1,11-26 19,-61 91-18,-1 0 1,1 1 0,0-1-1,-1 0 1,0 0 0,0 0-1,1 0 1,-2-1 0,1 1-1,0 0 1,-1 0 0,1 0-1,-1-1 1,0 1 0,0 0 0,0 0-1,-1-1 1,0-3 0,0 6-2,1 0 1,-1 0 0,1 0-1,-1 0 1,1 0 0,-1 0-1,1 1 1,-1-1-1,0 0 1,0 0 0,1 1-1,-1-1 1,0 0 0,0 1-1,0-1 1,0 1 0,0-1-1,1 1 1,-1-1 0,0 1-1,0 0 1,0-1 0,0 1-1,-2 0 1,1-1 5,-22-1 18,13 5 47,-2 7-48,1 0 1,0 0-1,-18 20 0,17-10 48,-44 122 22,50-109-82,3-14-9,-2 12 1,2 0-1,0 0 0,3 53 0,4-9 0,6 13-3,5-3 2,2-6-3,-4-17-2,-6-20 0,-6-37-1,0-1 1,0 0 0,0 0 0,0 1 0,-1-1 0,1 0-1,-3 8 1,2-11 0,1 0 0,-1-1-1,1 1 1,-1 0 0,1-1 0,-1 1-1,0-1 1,1 1 0,-1-1 0,0 1-1,1-1 1,-1 0 0,0 1 0,0-1-1,1 0 1,-1 0 0,0 1-1,0-1 1,0 0 0,1 0 0,-1 0-1,0 0 1,-1 0 0,0 0 0,-3 1-2,-1-1 0,1 0 0,0-1 0,0 1 0,0-1 0,0 0 0,0 0 0,1-1 0,-1 1 0,0-1 0,0 0 0,1 0 0,-1-1 1,1 1-1,0-1 0,0 0 0,0 0 0,0-1 0,-5-5 0,6 5-3,0 0 1,0 0-1,0 0 0,1 0 1,-1-1-1,1 1 0,0-1 1,0 0-1,1 1 0,-1-1 1,1 0-1,0 0 0,1 0 1,-1 0-1,1 0 0,0 0 1,1-10-1,9-26-8,-1 22-26,15-16 14,41-43-1,-38 54-19,156-98-7,-140 97 40,71-40 4,27-21 7,-2 6 1,-8 10 0,-110 59 0,204-117 65,-214 121-88,12-7 148,-23 14-120,1 0 1,-1-1-1,1 1 0,-1-1 1,1 1-1,-1 0 1,0-1-1,1 1 1,-1-1-1,0 1 1,1-1-1,-1 1 0,0-1 1,0 1-1,1-1 1,-1 1-1,0-1 1,0 1-1,0-1 1,0 1-1,1-1 1,-1 0-1,0 1 0,0-1 1,0 1-1,0-1 1,0 1-1,-1-1 1,1 0-1,0 0 1,-1 0 11,0 0 0,0 0 0,0 1 0,0-1 0,-1 0 0,1 0 0,0 1 0,0-1 0,-1 0 0,1 1 1,0-1-1,-1 1 0,1 0 0,0-1 0,-1 1 0,-1 0 0,-3-1 19,-4-2-5,6 2 0,-1 0 1,0 0-1,0 0 0,1 1 1,-1 0-1,-8 0 1,-70 8 220,69-3-105,6 2-109,0 0 1,1 0 0,0 0 0,-13 17 0,20-23-33,-1-1 1,1 1-1,-1 0 0,1 0 0,-1 0 1,1 0-1,0 0 0,-1-1 0,1 1 0,0 0 1,0 0-1,0 0 0,-1 0 0,1 2 1,1 11 18,0 1 0,0 0 0,1-1 0,7 26 0,3-16 42,80 110 21,-68-106-48,27 24 12,61 46 0,35 34 60,-80-60-51,-67-72-60,0 1 0,1-1 0,-1 0 0,0 1 0,0-1 0,1 0 0,-1 1 0,0-1 0,0 1 0,1-1 0,-1 0 0,0 1 0,0-1 0,0 1 0,0-1 0,0 1 0,0-1 1,0 0-1,0 1 0,0-1 0,0 1 0,0-1 0,0 1 0,0-1 0,0 1 0,0 0 0,-3 7 4,0 1 1,0-1-1,0 0 0,-1 0 1,-1 0-1,1-1 0,-11 14 1,-2-5 14,-83 50 6,78-58-11,-32 3 4,-8-6-15,54-6-5,-1 1 1,1-1-1,-1 0 1,1-1-1,-1 0 1,1 0-1,-11-5 1,19 7-1,0-1 0,-1 1 1,1 0-1,0 0 0,-1 0 1,1 0-1,0 0 0,-1-1 1,1 1-1,0 0 0,-1 0 1,1-1-1,0 1 0,0 0 1,-1 0-1,1-1 1,0 1-1,0 0 0,0-1 1,0 1-1,-1 0 0,1-1 1,0 1-1,0 0 0,0-1 1,0 1-1,0 0 0,0-1 1,0 1-1,0-1 1,-1-9-201,1 0 1,0-1-1,0 1 1,2 0-1,-1 0 1,1 0 0,0 0-1,5-10 1,-7 18 48,20-72-9508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2428 1 7896,'0'0'1537,"-5"1"-1165,-49 2 179,39-3-484,0 1 0,0 0 1,-25 6-1,-96 26 118,-79 16 18,187-44-190,-23 6 42,-237 47 26,224-47-26,-272 30 26,265-35-26,-283 15 26,288-18-26,16-2-22,-226-4 85,57-21 26,90 7 114,147 35-71,-6-10-172,-6-4 3,-1 0 0,1 0 0,-1 1 1,0 0-1,7 9 0,91 113 111,-81-94-35,91 164 36,-91-152-35,30 84 4,-4 20-62,-31-85 51,56 272 39,-62-268-47,29 261 30,-34-266-36,10 241 24,-14-248-43,-3 224 80,-6-75-22,7-178-81,2-1 0,0 1 1,2-1-1,1 0 0,15 44 0,-12-59 22,-1-6-44,1 1 1,0-1 0,0 0 0,0-1 0,0 0 0,10 3 0,1-4 50,21-6-16,53-11 1,-57 6 15,205-54 30,-178 48-30,117-24 4,27-5-42,-109 25 25,189-27 4,30 1-33,-178 27 21,637-59 14,-608 62-20,731-44 8,-713 49-27,731-14 14,-741 23 6,667 23 21,-685-14-9,212 18-1,-26 4-18,-220-17 67,154 27 4,-26 9-55,-161-29 77,296 92 55,-324-90-48,-58-21-115,72 31 144,105 61 0,-145-70-84,99 54 437,-136-77-504,0-1 0,1 0 0,-1 0 0,0 0-1,1 0 1,-1 0 0,0 1 0,1-1-1,-1 0 1,0 0 0,1 0 0,-1 0-1,0 0 1,0 0 0,1 0 0,-1 0-1,0 0 1,1 0 0,-1 0 0,0 0-1,1 0 1,-1-1 0,0 1 0,1 0 0,-1 0-1,0 0 1,1-1 0,5-2 23,0-1-1,-1 0 1,1-1 0,-1 1 0,0-1 0,0 0 0,6-9-1,0-5 134,45-137 66,-44 114-82,52-214 54,-51 197-80,56-244 44,-55 242-64,56-259 35,-56 256-62,51-233 26,-54 243-44,-8 32-36,37-250 82,-17 60-23,-18 160-58,-1 13-14,-4 37-6,0 0 1,-1-1-1,1 1 1,-1-1-1,1 1 1,-1 0-1,0-1 1,0 1 0,-1-2-1,1 1 0,-1 0 0,0 1 1,1-1-1,-1 1 0,0 0 0,-1 0 0,1 0 0,-3-2 0,2 1 0,-1 1 0,0 0 0,0 0 0,0 0 0,0 0 0,-8-2 0,-1 2 0,1-1 0,-21 0 0,-131 7-1,154-4 0,-30 2-13,-182-2-6,173-4 0,-236-36-16,219 26-24,-117-34 0,-20-16 32,112 35-52,-412-123-42,392 122-12,-190-39 1,-16 8 72,182 41-111,-226-13 4,-17 15 100,378 18 68,-155-2-172,-681 34-2108,385-6-8113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5945 1 8072,'-12'2'32,"-1"1"1,1 1-1,0 0 0,0 0 1,1 1-1,-15 9 1,11-6-7,-199 93 738,8-3-365,159-76-158,-227 109 75,210-102-208,-310 106 36,287-109-96,-397 87 37,380-92 30,-442 93 62,435-89-2,-448 115 80,448-111-54,-434 112 110,441-116 10,-383 80 140,397-89-107,-328 56 134,345-59-168,22-5-156,-247 51 361,75-3-174,183-45-151,-154 53 216,172-55-327,-58 20 258,75-28-303,-12 2-648,14-3-660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9240,'-2'16'44,"-1"1"0,-8 22 0,5-17 38,-21 153 342,22-135-372,-2 8 203,-29 210 88,29-204-182,-26 225 62,28-224-102,-23 211 135,26-242-206,-1 7 4,-1 1 1,-9 34-1,8-55-40,1-11 11,-6-22 6,9 18-33,-23-61-1360,-3-9-5478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9416,'0'0'0,"20"9"120,7 9 8,9 18 72,3 11 0,4 18-200,2-2 0,7-1 0,0 0-7072</inkml:trace>
  <inkml:trace contextRef="#ctx0" brushRef="#br0" timeOffset="1">909 899 11744,'20'36'58,"-3"0"0,25 73 0,-22-29-47,-4 4-2,19 86-122,-12-88-1294,1 1-5579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1335 9416,'40'-76'40,"9"-34"10,-42 93-23,0-1 0,-1 0 0,0 0 0,-2-1-1,4-24 1,2-15 659,-7 39-553,3-17 410,1 0 0,2 1 0,17-42 0,-26 77-522,0 0 0,0-1-1,1 1 1,-1 0-1,0 0 1,0 0 0,1 0-1,-1 0 1,0-1-1,0 1 1,1 0 0,-1 0-1,0 0 1,0 0 0,1 0-1,-1 0 1,0 0-1,1 0 1,-1 0 0,0 0-1,0 0 1,1 0 0,-1 0-1,0 0 1,0 0-1,1 0 1,-1 1 0,0-1-1,0 0 1,1 0 0,-1 0-1,0 0 1,0 0-1,1 1 1,-1-1 0,0 0-1,0 0 1,0 0 0,0 1-1,1-1 1,-1 0-1,0 1 1,10 10 159,23 42 288,46 62-83,-58-90-291,98 82 23,-94-92-90,39 14-1,-53-25-24,1 0-1,-1-1 0,1-1 1,12 2-1,-12-4-1,-1 0 1,1-1-1,-1 0 1,1-1 0,-1 0-1,0-1 1,0 0-1,0-1 1,11-6-1,-19 9 0,0 0-1,-1 0 0,1 0 1,-1-1-1,0 1 0,1-1 1,2-3-1,18-17-2,-2-1 1,36-49-1,-40 41-29,43-153-4,-58 177 33,-1 1 1,0 0-1,0-1 0,0-7 1,-7-176-16,-1 154 13,-18-56 4,-11-23 1,19 64 13,-2 2 0,-27-51 1,2 25 39,43 74-49,1 1-1,-1-1 1,1 0-1,-1 1 1,1-1 0,-1 1-1,1-1 1,-1 1 0,1-1-1,-1 1 1,0 0 0,1-1-1,-1 1 1,0 0-1,1-1 1,-1 1 0,0 0-1,1 0 1,-1 0 0,0 0-1,0-1 1,1 1 0,-1 0-1,0 0 1,0 0-1,1 1 1,-1-1 0,0 0-1,1 0 1,-1 0 0,0 0-1,0 1 1,1-1 0,-1 0-1,-1 1 1,1 0 5,-19 15 26,19-15-28,0 0 1,0 0 0,0 0 0,1 0 0,-1 0-1,0 0 1,1 0 0,-1 0 0,1 1-1,-1-1 1,1 0 0,-1 2 0,-13 49 62,-8 57 0,17-62-3,-9 223 19,13-211-51,-7 256 14,6-250-35,-2 98-1,-1 29-9,3-22 1,2-33-3,-2 34-4,2-166-91,0 0 0,0 0-1,0 0 1,-1 0 0,1 0 0,-1 0-1,-1 0 1,1 0 0,-1 0 0,0 0-1,-4 8 1,3-7-654,-7 15-8553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7984,'0'0'213,"4"1"63,1-1-234,0 0-1,0 1 1,0 0-1,0 0 1,0 1-1,0-1 1,-1 1 0,1 0-1,-1 0 1,1 1-1,-1-1 1,0 1-1,0 0 1,0 0-1,0 0 1,0 1-1,-1-1 1,1 1 0,-1 0-1,0 0 1,0 0-1,-1 0 1,3 6-1,2 3-28,-4-6-3,0 0 0,-1 1 0,1 0 1,-1 0-1,1 11 0,22 123 54,-15-74 0,12 94-7,21 132 40,-27-202-58,-12-73-13,10 82 132,-23-174-1287,2 16-4791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13176,'0'0'0,"43"4"0,60 13 96,43-8 0,39-18-96,21-23-8,4-17 8,1-1-9544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9144,'0'0'392,"0"5"-66,0 1-97,1 1 0,0-1-1,0 0 1,1 1 0,0-1-1,0 0 1,4 9-1,24 40 494,-19-36-641,-5-8 21,-1-1 1,0 1-1,-1 1 0,3 14 0,-5-20-71,-1-2-4,0 0 1,0-1-1,0 1 1,-1 0-1,1 0 1,-1-1 0,0 1-1,-1 7 1,0 5 10,1 52 120,3 64-16,-2 80 76,17 42-68,-7-136-99,-11-107-42,3 32 15,-3 0-1,-6 52 1,4-76-11,-1 16 1,-2 0 1,-10 38-1,7-39 1,-19 64 14,20-78-25,2-8 3,4-20-8,0 6 2,0-10-5,0 1 0,1 0 0,0-1 0,1 1 0,0 0 0,4-17 0,24-73-55,-15 56 34,12-46 1,-14 53-55,66-151-34,-58 155-7,94-109-35,-89 119 102,101-76-14,-104 86 54,28-10-1,-43 21 14,0 1-1,0 0 1,0 0-1,14-2 1,-17 4 0,0 0 1,0 0-1,0 0 1,-1 0 0,1 1-1,0 0 1,0-1 0,-1 1-1,1 1 1,0-1-1,-1 0 1,1 1 0,-1 0-1,5 3 1,-2 5 47,22 97 53,-1 102 328,-25-179-380,5 15 212,10 23-76,28 69 1,-43-133-154,-1-1 1,1 1 0,0 0-1,0-1 1,0 0 0,0 1-1,4 3 1,11 13-337,1-2 1,0 0 0,2-1-1,39 28 1,19 2-8877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12280,'24'53'0,"-22"-49"0,0 0 0,-1 1 0,1-1 0,-1 1 0,2 8 0,-2-8 0,13 81 0,4 139 129,-14-25 43,-4-158 16,16 352 812,-10-358-737,15 52-1,-20-88-256,-1 1 0,1-1 0,-1 1 0,1-1 0,-1 1 0,1-1 0,0 1 0,-1-1 0,1 0 0,-1 1 0,1-1 0,0 0 0,0 0 0,-1 0 0,1 1 0,0-1 0,-1 0 0,1 0 0,0 0 0,0 0 0,-1 0 0,2 0 0,1 0 10,21 1 9,-23-1-22,0 0-1,0-1 1,0 1 0,-1 0 0,1 0-1,0 0 1,0 0 0,0-1 0,-1 1-1,1 0 1,0 0 0,0-1 0,-1 1-1,1-1 1,0 1 0,0-1 0,22-15-425,-2-1 0,1-1 1,19-23-1,26-26-8291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1 10312,'-130'96'557,"101"-72"-169,-147 148 141,140-131-234,-133 156 97,140-158-224,-87 161 63,97-160-111,-37 136 45,53-148-57,4-13-83,1-1 1,0 1 0,1-1-1,0 0 1,10 23-1,-13-36-18,1 0 0,-1 0-1,1 1 1,0-1 0,0 0-1,-1 0 1,1 0 0,0 0-1,0 0 1,0 0 0,0 0-1,0 0 1,2 0 0,18 14 35,1-2 1,37 17 0,-56-29-33,0 1 0,0-2 0,-1 1 0,1 0 0,0 0 1,0-1-1,5 1 0,42 0 55,68-6 1,-81-2 74,152-54 68,-154 45-8,10-13-62,55-46 0,-96 72-108,-1-1 0,0 1 0,1 0 0,-1-1 1,3-5-1,23-38 99,27-60-1,-46 75 47,8-105 65,-19 116-113,0 14-84,0 1-27,1 1-1,-1-1 0,-1 0 0,1 1 0,-1-1 1,0 1-1,0 0 0,0 0 0,-1-1 0,0 2 1,0-1-1,0 0 0,0 0 0,-9-7 1,1 4 22,0 0 1,-1 1 0,0 0 0,0 1 0,-1 0 0,0 1-1,-23-6 1,-8 6 15,18 3-4,26 2-41,13-1-22,144-2-117,38-9 23,-150 8-26,307-43-306,-234 30 279,-12 7 12,-102 10 134,0 0 0,-1 0 0,1 0 0,-1 0 1,1 1-1,-1 0 0,1-1 0,-1 1 0,0 1 0,1-1 0,-1 0 1,0 1-1,0 0 0,6 3 0,-5-2 1,-4-3 10,0 0 1,0 0 0,0 0 0,1 0 0,-1 0 0,0 0 0,0 0 0,0 1 0,0-1 0,1 0 0,-1 0 0,0 0 0,0 0 0,0 1 0,0-1 0,0 0 0,0 0 0,1 0 0,-1 1 0,0-1-1,0 0 1,0 0 0,0 0 0,0 1 0,0-1 0,0 0 0,0 0 0,0 1 0,0-1 0,0 0 0,0 0 0,0 0 0,0 1 0,0-1 0,0 0 0,0 0 0,0 1 0,-1-1 0,-1 10-13,-1-1 0,0 0 0,0 1 1,-1-1-1,0-1 0,-6 10 0,7-13 8,-50 82-138,31-54 101,-24 52 1,-25 89-37,61-139 7,-8 114-33,17-147 98,1 0-1,0 0 1,0 1-1,0-1 1,0 0-1,1 0 1,-1 0-1,1 0 0,0 3 1,5 8-11,-1 0-1,2-1 1,0 0 0,0 0-1,15 18 1,-21-29 13,0 0 0,0 0 0,0 0-1,0 0 1,0 0 0,0 0 0,0 0 0,1-1 0,-1 1 0,0 0-1,0-1 1,1 1 0,-1-1 0,3 1 0,33 8-35,-1-1 0,41 3 0,-41-11-44,-12-1 46,5-1 11,0 0 1,0-2-1,-1-1 0,36-11 1,63-36-61,-106 38 49,-6-2 28,0-1 1,-1-1-1,19-32 0,-31 48 11,-1-1-1,0 1 0,0-1 1,0 1-1,0-1 1,0 1-1,-1-1 1,1-3-1,5-38 2,-1-62-1,-7 76 14,-31-107 12,23 114 28,-50-68 28,47 78 12,9 10-67,0 0-12,0 0-1,-1 0 0,1 1 0,-1-1 0,1 1 0,-1 0 0,0 0 0,0 1 0,0-1 0,0 1 1,0 0-1,0 0 0,-9 1 0,3-1 47,4 0-33,0 1 1,0 0-1,0 0 0,0 1 1,0 0-1,1 0 1,-10 3-1,17-3-27,-1 0 1,0-1 0,1 1-1,-1 0 1,1 0-1,-1 0 1,1 0-1,0-1 1,-1 1-1,1 0 1,0-1-1,0 1 1,-1-1 0,1 1-1,0-1 1,0 1-1,0-1 1,1 1-1,5 3-1,-4-2-2,0 0-1,0-1 1,1 1 0,-1-1-1,0 0 1,1 0 0,-1 0-1,8 0 1,16 3-857,41 0 1,-12-4-7642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1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0 14520,'12'1'-82,"-1"0"0,24 5 0,25 3-135,-25-6 216,-1 3 2,-24-4 6,1 1 0,-1 0 0,0 1 0,0 0 0,0 1 0,-1 0 0,17 11 0,-2 2 30,41 40 1,-51-39 62,40 85 41,-47-82-34,-1 9-35,1 43 1,-7-73-65,0 1 0,0 0 0,0-1-1,0 1 1,-1 0 0,1 0 0,-1-1 0,1 1 0,-1 0 0,0 1 0,-13 27 30,-2 0 1,-18 27 0,13-30 22,-108 122 28,98-119-34,-154 108 17,145-114-65,-138 65-3,176-88-7,-1 1 1,0-1-1,0 0 1,0 0-1,0 0 1,0 0-1,-4 0 1,5-1-58,-4 2-58,0-2-1,0 1 1,1 0-1,-1-1 1,0 0 0,0-1-1,1 1 1,-1-1-1,0 0 1,1-1-1,-1 1 1,1-1-1,-1 0 1,-7-4 0,-23-15-8942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2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27 559 9776,'0'0'153,"-2"0"-21,2 0-131,0 1-1,0-1 1,0 0-1,0 0 1,-1 0-1,1 0 1,0 0-1,0 0 1,0 0-1,0 1 1,0-1-1,0 0 1,0 0-1,0 0 1,0 0-1,-1 0 1,1 0-1,0 0 1,0 0-1,0 0 1,0 0-1,0 0 1,0 0-1,-1 0 1,1 0-1,0 0 1,0 0-1,0 0 1,0 0 0,0 0-1,-1 0 1,1 0-1,0 0 1,0 0-1,0 0 1,0 0-1,0 0 1,0 0-1,0 0 1,-1 0-1,1 0 1,0 0-1,0-1 1,0 1-1,0 0 1,0 0-1,0 0 1,0 0-1,0 0 1,-1 0-1,1 0 1,0 0-1,0-1 1,0 1-1,0 0 1,0 0-1,0 0 1,0 0 0,0 0-1,0 0 1,0-1-1,0 1 1,0 0-1,4-8-2,-4 7 4,50-84-188,66-86-1,-96 147-5,-10 13 130,13-14-13,2 1 0,0 1 1,33-23-1,70-38-73,-102 71 89,17-2 24,50-11 1,-66 24 14,113 19-3,-113-9 30,-10-1-3,-1 2 0,-1 0 1,1 1-1,19 16 0,-34-25 0,0 0 1,0 0-1,0-1 0,-1 1 0,1 0 1,0 0-1,0 0 0,-1 0 0,1 1 1,-1-1-1,1 0 0,-1 0 0,1 0 1,-1 0-1,1 2 0,2 14 16,0 1 0,-2-1 0,0 1 0,0 0 0,-4 26 0,-5-10 147,-68 149 74,54-149-34,-105 120 74,98-125-114,-134 131 59,128-127-92,-148 118 44,147-124-84,9-7-48,-115 89 76,128-98-103,0-1-1,1 1-1,0 0 1,1 1 0,0 1-1,-11 15 1,23-28-16,0 1 0,-1-1 0,1 1 0,0 0 0,0-1 0,0 1 0,0-1 0,0 1 0,0-1 0,0 1 0,0 0 0,1-1 0,-1 1 0,0-1 0,0 1 0,0-1 0,1 1 0,-1-1 0,0 1 0,0-1 0,1 1 0,-1-1 0,0 1 0,1-1 0,-1 0 0,1 1-1,0 0 1,0 0 1,1 0 0,-1 0 0,1 0 0,-1 0 0,1 0 0,0 0 0,-1-1 0,1 1 0,0 0 0,0-1 0,2 1 0,125 17 37,-91-15 0,180 7 34,-171-10 61,209-13 78,-204 10 21,6-1-73,177-7 478,26 25 1119,-221-11-743,-39-2-979,-1-1 1,0 1-1,1 0 1,-1 0-1,0 0 1,0 0-1,0 0 1,0 0-1,0 1 1,0-1-1,0 0 0,0 0 1,0 0-1,0 0 1,-1 0-1,1 1 1,-1 3 56,0 0 1,-1 0-1,1 0 1,-1-1-1,-3 6 1,5-9-96,0-1 1,0 0 0,0 1 0,-1-1-1,1 0 1,0 1 0,0-1-1,-1 0 1,1 0 0,0 1 0,0-1-1,-1 0 1,1 0 0,0 0-1,-1 1 1,1-1 0,0 0 0,-1 0-1,1 0 1,0 0 0,-1 0 0,1 0-1,0 0 1,-1 1 0,1-1-1,-1 0 1,1 0 0,-1-1 0,0 1-125,0-1 1,0 1-1,0-1 1,0 0 0,1 0-1,-1 1 1,0-1-1,0 0 1,0 0 0,1 0-1,-1 0 1,1 0-1,-1 0 1,0-2 0,-11-21-9935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9144,'6'-4'481,"3"-4"-242,-4 4 54,-1 0 0,0 1 0,1-1 0,0 1 0,-1 0-1,11-4 1,-10 9 410,2 2-578,0 1 0,0 0 0,0 0 0,0 1 0,-1-1 0,0 2-1,0-1 1,-1 1 0,9 13 0,16 36-43,-19-27 59,39 162 52,-42-148-99,50 282 156,-37-203-156,-8-49-42,32 166 168,-10-15 53,-32-174-250,-4-13-1855,1-23-7328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9688,'0'0'-8,"1"-1"12,-1 1 1,0-1-1,0 0 1,1 1 0,-1-1-1,0 1 1,1-1-1,-1 1 1,1-1-1,-1 1 1,0-1 0,1 1-1,-1 0 1,1-1-1,-1 1 1,1 0-1,0-1 1,-1 1 0,1 0-1,-1 0 1,1-1-1,0 1 1,-1 0-1,1 0 1,-1 0 0,1 0-1,1 0 1,105 11 452,134 1 456,-157-13-819,-46 0 107,177-8 63,-167 8-177,209 1 25,-203 1-72,238 8 12,-229-8-32,280-6 6,-268 4-11,319 1 14,-314 1 5,304 8 12,-311-8-12,285 14 16,-289-10 4,244 12 26,-259-14 0,-26-1-45,214 19 131,-113-3-12,-97-12-41,0 1 1,55 20 0,-73-19-86,0 0 0,-1 1 1,0 1-1,-1 0 1,16 16-1,-20-17-10,1 1 0,-2 1 0,1-1 0,-2 1 0,1 0 0,7 20 0,-8-18-8,0 0 10,-1 1-1,0 0 0,-1 0 0,0 1 1,1 19-1,-1-15-7,-2-4 5,0 0 0,-1 0-1,-1 0 1,0 1 0,-1-1 0,-4 21-1,3-19-5,-9 73 91,-5 65-30,-3 49-6,15-163-12,-8 182 20,11-176-20,2-7-24,10 189 69,-9-217-84,29 188 97,31 110 52,-60-288-159,-2-22-5,0 1 0,-1 0 1,1-1-1,0 1 0,0 0 0,-1 0 1,1-1-1,0 1 0,-1-1 0,1 1 0,-1 0 1,1-1-1,-1 1 0,1-1 0,-1 1 1,1-1-1,-1 1 0,1-1 0,-1 0 1,0 1-1,1-1 0,-2 1 0,-1 0 0,0 0 1,0 0-1,0 0 0,-1 0 0,1 0 0,-1-1 0,-4 1 1,-2-1-1,1 0 0,-1-1 0,-14-3 0,-55-17 0,-120-50-4,173 62-6,-27-11-55,-249-75-31,237 78-16,-288-57-43,275 60 29,-339-51-62,331 52 9,-340-46-56,344 48 109,-300-36-45,310 38 78,-284-21-31,289 27 65,-248 2-10,259 1 50,-207 2-5,187 1 23,7 1 2,48-1 5,16-2 5,1 0 0,-1-1 0,0 0 1,1 1-1,-1-2 0,1 1 0,-1 0 1,0-1-1,1 0 0,-6-1 0,8 1 1520,3 0-1288,1-5-6,-2 4 215,2 1-221,4-2-5,-5-1-20,2-63 186,5-56-173,19-55 93,-20 147-285,2-10 88,62-203 45,-52 190-74,91-240-2080,-50 138-8499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8160,'0'0'57,"3"-11"183,-1 4-129,-1 0-1,1 0 1,1 0 0,5-12-1,-8 18-16,0 0-78,0-1 1,0 1 0,0 0 0,-1 0-1,1-1 1,0 1 0,1 0 0,-1-1-1,0 1 1,0 0 0,0 0 0,1-1-1,-1 1 1,1 0 0,-1 0 0,1 0-1,-1 0 1,1-1 0,0 1 0,-1 0-1,1 0 1,0 0 0,0 0 0,0 0-1,0 1 1,0-1 0,0 0 0,0 0-1,0 1 1,0-1 0,0 0 0,1 1-1,-1-1 1,0 1 0,0 0 0,1-1-1,-1 1 1,0 0 0,0 0 0,2 0-1,34 1 303,43 9-1,-52-7-252,212 30 1114,16-8-679,-193-20-107,291 19 150,-274-19-184,363 19 134,-348-19-179,378 29 118,-380-26-179,355 38 96,-363-34-116,312 56 86,-326-52-119,-39-8-118,286 87 344,-34 12 351,-268-101-483,0-1-56,-15-2-105,0 11-96,-1-13-36,0-1 0,0 0-1,0 0 1,0 1 0,0-1-1,0 0 1,0 0-1,0 1 1,0-1 0,0 0-1,-1 0 1,1 1 0,0-1-1,0 0 1,0 0-1,0 1 1,0-1 0,0 0-1,-1 0 1,1 0-1,0 1 1,0-1 0,0 0-1,0 0 1,-1 0 0,1 0-1,0 0 1,0 1-1,-1-1 1,1 0 0,0 0-1,0 0 1,-1 0 0,1 0-1,0 0 1,-1 0-1,-13 8 18,-1-1-1,-1-1 0,-28 7 1,36-10-15,-23 2 22,-6-5-569,0-2 0,1-1 0,-48-10 1,-25-11-10478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10312,'0'0'-16,"6"16"121,-2-3-18,-1-4-43,0 0 0,-1 0 0,0 1 1,0-1-1,0 11 0,9 171 700,-6-115-440,-4-57-203,-1-4 31,2 1 0,0-1 1,0 1-1,1-1 0,11 29 1,-14-44-132,0 1 1,0-1-1,0 0 1,1 1-1,-1-1 0,0 0 1,0 1-1,0-1 1,1 0-1,-1 1 1,0-1-1,1 0 1,-1 0-1,0 1 1,0-1-1,1 0 1,-1 0-1,0 1 1,1-1-1,-1 0 1,1 0-1,-1 0 1,0 0-1,1 0 1,-1 0-1,0 0 0,2 0 1,4-1-79,0 0 0,1-1 0,-1 1 0,0-2 1,0 1-1,0-1 0,0 0 0,-1 0 0,9-6 0,-5 3-654,39-22-6842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10224,'0'0'0,"7"23"0,7 23 0,4 16 8,-2 9-8,-2-9-16,-7-27 16,1 1-7184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53 8696,'-3'3'32,"-106"128"241,96-115-224,0 1 0,2 1 1,-16 29-1,16-27-27,-32 64 198,34-64-187,6-15 1,1 0-1,0 0 1,0 1 0,0-1-1,0 1 1,1-1 0,0 1-1,-1 11 1,2-16-28,0 0 11,0 1-1,0-1 1,0 0-1,1 1 1,-1-1 0,0 0-1,0 1 1,1-1-1,-1 0 1,1 0-1,-1 1 1,1-1-1,0 0 1,-1 0-1,1 0 1,0 0-1,0 0 1,0 0-1,-1 0 1,1 0-1,0 0 1,1 0-1,-1 0 1,0-1-1,1 2 1,3 0 36,1 0-1,-1 0 1,0 0 0,9 2-1,-11-4-33,10 4 8,-8-2-4,-1-1 0,1 1 0,0-2 0,0 1 0,0 0 0,0-1 0,6 0 0,9-1 55,-1 0 0,27-6 1,-43 7-46,-1-1-1,0 1 1,1-1 0,-1 0 0,0 0 0,0 0 0,0 0-1,0 0 1,1 0 0,-2 0 0,1-1 0,0 1 0,3-4 0,2-2 33,2 1-15,-6 5-9,-1-1 0,0 1 0,0-1 0,0 0-1,0 0 1,0 0 0,0 0 0,0 0-1,-1 0 1,3-4 0,4-7 179,-2 1 1,1-1-1,-2 0 0,0-1 1,6-24-1,-8 26-158,-2 8-22,0 0 0,0 0 0,-1 0 0,0 0 0,1 0 0,-1 0 0,-1 1 0,0-8 0,-1-4 75,0 0 0,-2 0 0,1 1 1,-2-1-1,0 1 0,-7-14 0,-12-3 7,-5-1-11,22 23-121,7 8-4,0 0 1,-1 1-1,1-1 1,0 0 0,-1 0-1,1 0 1,0 0 0,0 0-1,0 0 1,0 0-1,0 0 1,0 0 0,0 0-1,0 0 1,0 1-1,0-1 1,1 0 0,-1 0-1,0 0 1,1 0 0,-1 0-1,0 0 1,1 1-1,-1-1 1,1 0 0,-1 0-1,1 0 1,0 1 0,-1-1-1,1 0 1,0 1-1,0-1 1,-1 1 0,1-1-1,0 1 1,0-1-1,0 1 1,-1 0 0,1-1-1,0 1 1,1-1 0,13-6-219,-3 0 89,0 2-1,1-1 0,0 2 0,19-6 1,161-24-1616,-132 28 1260,16 2-109,-80 7 599,-4 7 8,0-1 0,0 0 0,-1-1 1,-13 11-1,-16 18 71,-37 53 22,64-77-54,2 0-1,-1 0 0,2 1 1,0 0-1,0 0 1,-7 27-1,10-30-13,2-6 14,0 0 0,1 0 0,-1 1 1,1-1-1,0 0 0,0 1 0,0 8 1,1 0 6,-1 21 23,3-24 98,4-2-110,0 0 0,1-1 1,13 14-1,-6-14 91,8-2-78,0-1 0,44 4-1,-38-10 65,108-30 47,-111 19-73,-1-4-57,0-2 0,25-23 0,-35 24 43,-3-5-13,0 0 0,-1 0 0,-1-1 0,6-29 0,-12 39-58,-2 9-3,0 0 0,0 0 0,-1 0 0,1-1 0,-1 1 0,0 0 0,0 0 0,-2-6 0,0-6 48,-2 1 0,-8-28 0,3 30 72,4 8-119,-1 0 0,-1 0 0,1 0-1,-1 1 1,1-1 0,-1 2 0,0-1 0,-1 1 0,1 0 0,-1 1 0,1-1 0,-1 2 0,0-1 0,-13 0 0,9 1-13,6 1-6,0 0 0,0 1 1,0-1-1,0 1 0,-11 3 1,0 1-420,1 0 0,0 1 0,-20 11 0,-11 7-7963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9416,'12'-5'-2,"-8"3"-3,4 0 9,-6 2 57,16-16 114,-2 6-116,0 0 1,0 1-1,1 0 1,1 2-1,0 0 1,31-8-1,-26 10 237,0 0-1,45-3 1,-66 8 25,-1 2 4,-1-1-295,1 0 0,-1 1 0,0-1 0,0 0 0,1 0 0,-1 1 0,0-1-1,0 0 1,0 1 0,-1-1 0,1 0 0,0 0 0,0 1 0,-1-1 0,1 0-1,-2 2 1,-15 26 276,9-17-247,-40 44 334,18-24-238,-10 11 183,1 1-1,-63 95 1,97-129-276,0-1 1,1 1 0,-6 17-1,10-27-57,0 0-1,0 1 1,0-1-1,0 0 1,0 1-1,0-1 1,0 0-1,0 1 1,0-1-1,0 1 1,0-1-1,0 0 1,0 1-1,0-1 1,0 0-1,0 1 1,0-1-1,1 0 1,-1 0-1,0 1 1,0-1-1,0 0 0,0 1 1,1-1-1,-1 0 1,0 0-1,0 1 1,1-1-1,-1 0 1,9 9 27,1-1 0,-1 0 1,1-1-1,0 0 0,15 7 0,-1-3 103,119 30 52,-113-38-87,34 0 66,121-11 0,-158 5-152,-9 0 7,-1 0-1,28-9 1,80-25-1823,-69 18-7484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8248,'0'0'128,"-11"2"385,7 29 44,1 1 0,2 53 0,5-26-269,21 72 472,-20-114-722,11 33 245,28 56 418,-38-91-525,2 0 0,0-1 0,0 0 0,21 26 0,-26-38-136,0 1 1,0-1-1,0 0 0,0 0 0,0 0 0,1 0 0,-1 0 1,0-1-1,1 0 0,0 0 0,-1 0 0,1 0 0,0 0 1,5 0-1,-4-1-5,0 1-8,0-1 1,0-1 0,0 1 0,1-1 0,-1 0-1,0 0 1,0 0 0,0-1 0,0 0 0,0 0-1,-1 0 1,1 0 0,4-4 0,-2 2-7,8-4-72,1-2 0,-2 1-1,25-21 1,-17 11-1342,31-22-7407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9952,'-3'1'-16,"-1"-1"7,-37 17 2,2 1 7,-7 10 0,30-16 3,2 2 0,-1 0 0,2 0 0,0 2 0,1-1 0,-11 19 0,14-20 1,-13 22 84,-4 20 44,25-55-115,1 0 0,0 0-1,-1 1 1,1-1 0,0 0 0,-1 0 0,1 1 0,0-1-1,0 0 1,0 1 0,0-1 0,0 0 0,1 1 0,-1-1-1,0 0 1,1 1 0,-1-1 0,0 0 0,2 2 0,0 3 26,10 20 45,-3-15 160,7 0-133,1-1-1,28 13 1,-23-17 93,100 10 104,-96-16-24,3-3-46,41-11 0,-54 11-112,-1-2-1,1 0 1,-1-1-1,26-14 1,-38 18-80,0 0-1,0 0 1,-1 0-1,1 0 1,0-1 0,-1 1-1,1-1 1,-1 0 0,0 0-1,0 0 1,2-5-1,-2 4-8,-1 2-14,0-1 1,0 0-1,0 1 1,-1-1 0,1 0-1,-1 1 1,0-1-1,0 0 1,0 0-1,0 1 1,0-1-1,-1 0 1,1 1-1,-1-1 1,1 0-1,-3-3 1,2 3 1,1 1-10,-1 1 0,1-1 0,-1 0 1,0 1-1,0-1 0,0 1 0,0-1 0,0 1 0,0-1 0,0 1 0,0-1 0,0 1 0,-1 0 0,1 0 0,-3-2 1,-3-2 21,-23-18 23,15 16 83,-31-5 14,-84-11 0,77 19-147,-11 4-173,64 0 155,0 0-1,1 0 1,-1 0 0,0 0 0,0 0-1,1 0 1,-1 0 0,0 0 0,0 0-1,1 0 1,-1 0 0,0-1 0,0 1 0,1 0-1,-1 0 1,0 0 0,0 0 0,0 0-1,1 0 1,-1-1 0,0 1 0,0 0-1,0 0 1,1 0 0,-1 0 0,0-1-1,0 1 1,0 0 0,0 0 0,1-1-1,-1 1 1,0 0 0,0-1 0,0 1-19,1-1 0,-1 0 1,1 0-1,-1 1 0,1-1 1,-1 0-1,1 1 0,0-1 1,-1 1-1,1-1 0,0 1 1,-1-1-1,1 1 0,0-1 1,0 1-1,0-1 1,-1 1-1,1 0 0,0 0 1,0-1-1,0 1 0,1 0 1,122-29-2142,-38 10-6096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8160,'44'0'0,"1"0"8,-42 0 33,-3 0-29,1 0 1,-1 0-1,0 0 0,1 0 1,-1 0-1,1 0 0,-1 0 1,0 0-1,1 1 1,-1-1-1,1 0 0,-1 0 1,0 0-1,1 1 0,-1-1 1,1 0-1,-1 0 0,0 1 1,1-1-1,-1 0 0,0 1 1,0-1-1,1 0 0,-1 1 1,0-1-1,0 0 0,1 1 1,-1-1-1,0 0 0,0 1 1,-5 9 203,2-4-118,-1 0 1,0 0 0,0 0-1,0-1 1,-10 10 0,-107 109 1355,79-73-1003,31-36-215,1 0 1,1 1-1,-12 25 0,21-39-62,0-2-163,0 1 1,0-1-1,-1 0 0,1 1 1,0-1-1,1 0 1,-1 1-1,0-1 1,0 1-1,0-1 1,0 0-1,0 1 1,0-1-1,0 0 1,1 1-1,-1-1 0,0 0 1,0 1-1,0-1 1,1 0-1,-1 0 1,0 1-1,0-1 1,1 0-1,-1 0 1,0 1-1,1-1 1,-1 0-1,0 0 0,1 0 1,-1 1-1,0-1 1,1 0-1,-1 0 1,0 0-1,1 0 1,-1 0-1,1 0 1,17 5 145,-8-3-126,30 0 198,-21-3-138,1-1 1,26-7-1,-43 8-51,1 0 1,-1 0-1,1 0 0,-1 0 0,0-1 0,1 1 0,-1-1 1,0 0-1,0 0 0,4-4 0,3-2 25,-5 5-23,-1 1-1,0-1 1,0 0-1,0 0 1,-1-1 0,1 1-1,-1-1 1,0 0-1,0 0 1,0 0 0,0 0-1,-1 0 1,0 0-1,1-1 1,-2 1 0,1-1-1,0 0 1,0-5 0,-2 8-18,1 0 0,-1 0 1,0 0-1,0 0 1,-1 0-1,1 0 0,0 1 1,-1-1-1,1 0 1,-1 0-1,1 0 1,-1 1-1,0-1 0,0 0 1,-1-1-1,-3-6 32,2-2-18,2 8-17,0 0-1,0 1 1,0-1 0,0 0-1,-1 0 1,1 1-1,-1-1 1,0 1 0,0-1-1,0 1 1,-3-3 0,-58-52 359,16 17-155,45 39-252,1 0 1,0-1-1,0 1 1,0 0-1,0 0 0,0-1 1,0 1-1,0-1 1,0 1-1,0-1 0,1 1 1,-1-1-1,0-2 1,-1-1-1495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44 11928,'0'0'97,"-2"-1"-41,-1 0-44,0-1 0,0 1 0,0-1 0,0 0-1,0 0 1,1 0 0,-1 0 0,-3-3 0,-19-15 84,23 19-76,-6-1 28,24 7-31,2 6-7,5 2 0,30 13 1,-34-18-6,67 34 27,-78-38-9,0 1 0,-1-1-1,1 2 1,-1-1 0,0 1 0,-1 0 0,0 0-1,0 1 1,6 8 0,-3 7 8,-9-13 49,-2-4-68,0 0 0,-1-1 0,1 1 0,-1-1 0,0 0 0,0 0 0,0 0 0,-1 0 0,1 0 0,-1-1 0,0 1 0,0-1 0,0 0 0,0 0 0,-6 2 0,8-4-5,-10 7 18,-1-1 1,0-1-1,0 0 0,0-1 0,-1 0 0,-19 4 1,-1-3 139,-64 5 0,127-2-123,28 1-37,25 3 0,13 5-3,-10 0-2,-24 0 0,-54-15 0,1 0 0,-1 0 0,13 10 0,-15-10 0,-1 0 0,0 0 0,-1 1 0,1 0 0,0-1 0,-1 1 0,3 5 0,-4-6 0,0 1 0,-1-1 0,0 1 0,0-1 0,0 1 0,0-1 0,0 1 0,0-1 0,-1 1 0,0 0 0,0-1 0,-1 7 0,-8 33-1,8-39 0,1-2 1,-1 0-1,0 0 1,1-1-1,-1 1 1,0 0 0,0 0-1,0-1 1,0 1-1,0 0 1,0-1-1,-3 3 1,4-4 0,-12 14-1,0 0 1,-17 14 0,11-13 0,-1-1 0,-34 19 0,24-17 0,-43 15 0,44-21 0,-38 8 0,38-14-1,0 0 1,-1-2 0,-31-1-1,59 0 1,0-1 0,0 0-1,0 0 1,0 0 0,0 0 0,0 0-1,0-1 1,0 1 0,1 0 0,-1 0-1,0-1 1,0 1 0,0 0 0,0-1-1,0 1 1,1-1 0,-1 1 0,0-1-1,0 1 1,0-2 0,-2 0 3,0-1 0,1 0 0,-1 1 0,1-1 0,-1 0 0,1-1 0,0 1 0,0 0 0,1-1-1,-1 1 1,-1-5 0,1 0-332,0 0-1,0-1 1,1 1-1,-1-16 1,1-47-7724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49:3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511 125 7088,'-16'-45'696,"14"37"-530,0 1-1,-1 0 1,0 0-1,0 0 0,0 0 1,-1 0-1,0 1 1,0-1-1,-6-5 0,9 10 638,16-1-332,2 3-355,8 0 30,45 6 0,-37-1-14,-1 1 0,0 1 1,41 16-1,-58-16-103,-8-5 10,-1 2 0,1-1 0,-1 1 1,0 0-1,8 7 0,11 9 99,23 25 0,-38-28 50,-4 4-121,0 1-1,-2 1 1,2 25 0,-6-19 114,-24 132 76,16-129-83,-69 207 334,70-216-487,4-14 5,1 1-1,-1-1 0,2 1 0,-2 17 1,0 20 67,2 0 1,7 60 0,-4-91-83,9 29 42,-8-36-36,1 0 1,-1 0-1,1 0 1,1-1-1,0 0 1,10 15-1,-12-20-6,0 0-1,0 0 1,0 0-1,0 0 1,0-1-1,1 1 1,-1-1-1,1 0 1,0 0-1,-1 0 1,1 0-1,0-1 1,0 0-1,0 1 1,1-1-1,-1-1 1,0 1-1,0-1 1,0 1-1,6-2 1,-6 1 51,1 0 0,-1-1 0,1 1 0,-1-1 0,0 0 0,1 0 0,-1-1 0,7-3 0,-9 5 366,-7 24 48,3-19-435,1 0-1,-1 0 1,1 1-1,0-1 0,0 7 1,3 65 253,14 105 1,12 23-30,-21-174-185,55 177 170,-55-188-237,10 39 92,-9-22 6,-1 0-1,3 63 0,-13-50-67,-1-31 65,-4 3-55,-1-1 0,-18 29-1,12-33 70,-86 56 47,98-71-157,0 0 0,0-1 0,0 1-1,0-1 1,0 0 0,0 0 0,-5 1 0,-218 37 121,167-36-60,-112-6 1,-62-13-2346,-9-3-9161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74 904,'8'18'125,"0"0"0,-2 1 0,8 33 0,-14-51 296,0 3 104,5-1-626,5 22 2699,-10-23-1629,0-1-408,0 5 31,0-4 39,-12-14 110,7 8-603,0 0 0,-1 1 0,1-1 0,-1 1-1,1 0 1,-1 0 0,-6-1 0,5 1-44,-2 0-2,0 0 0,-1 0-1,1 1 1,-1 1 0,0-1-1,0 2 1,0-1-1,0 1 1,-12 2 0,10-1-22,-13 3 277,-115 43 117,111-31-223,-110 86 87,114-76-160,-87 136 61,94-126-115,-38 148 35,55-180-139,0 0-1,0 0 1,1 0 0,0 0 0,-1 0-1,2 7 1,-1-11-10,1 21 36,7 36 0,-4-40-28,1-1 0,9 21 0,-13-35-4,0 0-1,-1 0 1,1-1 0,0 1-1,0 0 1,0-1 0,0 1-1,1-1 1,-1 1 0,0-1 0,1 1-1,2 1 1,21 17 19,1-2-1,48 26 1,-71-43-20,0 1 1,0-1-1,1 0 1,-1 0-1,0 0 1,1 0-1,5 0 1,180 9 37,-182-10-38,-1 0 0,1-1-1,0 0 1,8-2 0,184-63 14,-195 65-16,0-1 0,0 0 0,0 0 0,0-1 0,0 1 0,6-6 0,64-58 5,-50 40-4,32-44-1,10-30 4,-13 8-2,52-121 52,-98 185 31,-7 23-71,1 3 133,-2 3-136,-1 0 1,1 0 0,0 0-1,0 0 1,0 0-1,0 1 1,0-1-1,1 0 1,-1 1 0,0-1-1,0 3 1,0-3-4,-4 8 3,3-4 1,-1 1-1,1-1 1,0 1 0,1 0-1,-2 7 1,-14 94 74,18-82-47,2-7-23,0 8-3,1 0-1,1-1 1,14 40 0,0-13 6,-3-7-15,-4-19 0,-12-25-5,0-1 0,0 1 0,0-1 0,1 1 1,-1-1-1,0 1 0,1-1 0,-1 0 0,0 1 0,1-1 0,-1 1 0,0-1 0,1 0 0,-1 1 0,1-1 0,-1 0 0,1 1 0,-1-1 0,1 0 0,-1 0 1,2 1-1,-2-1 0,1-1 0,0 1 0,0 0 0,-1-1 0,1 1 0,0-1 0,0 1 0,-1 0 0,1-1 0,0 0 0,-1 1 0,1-1 0,-1 1 0,1-1 0,-1 0 0,1 1 0,-1-1 0,1-1 0,18-34 0,58-143 14,-68 159-12,-6 13 2,0 0 0,1 0 0,-1 1 1,2-1-1,8-10 0,61-69 31,-56 71-14,85-52 14,-79 56-14,110-29 12,-107 36-18,9 4-3,52 6 0,-68 0-4,5 6 0,29 21 0,-42-20-1,14 26-1,-19-25-4,12 31-1,1 26 4,-6 0-3,-7-21-4,-4-28 0,0 0 0,1-1 0,10 29 0,-9-42 0,-1-7-2,4-17-3,-5 6 6,25-56-6,-3 0 6,4-15 1,-4 2 0,-1 4 0,-4 0 0,-3-2 0,-1-3 0,2 7 0,-11 46 0,13-30 1,-20 55-1,1 1 1,-1 0 0,1 0-1,0 0 1,-1 0-1,1 0 1,0 0-1,0 0 1,0 0 0,0 0-1,0 0 1,0 0-1,0 0 1,0 1-1,0-1 1,0 0-1,0 1 1,0-1 0,1 1-1,0-1 1,4-1 0,1-2 1,-5 2-1,0 1 0,0 0 0,0 0 0,0 0 1,1 0-1,-1 1 0,0-1 0,1 1 0,-1-1 0,0 1 0,1 0 1,-1 0-1,0 0 0,5 0 0,23 2 14,41 9-1,-47-3 20,98 62 11,23 35 12,-97-69-53,-13-10 10,114 107 3,-126-106-10,24 42-1,-37-50-5,0 0-1,9 30 1,-12-27-1,8 42 0,-12-45 0,-2 0 0,1 25 1,-4-22 2,-5 33-1,-9 14 1,0-5 2,14-54-4,0 1 0,0 0-1,0 14 1,2-19-1,0-1 1,1 1 0,0-1-1,0 1 1,0-1-1,1 1 1,0-1 0,2 7-1,-1-8 0,-1 0 1,0 1-1,1-1 0,0 0 0,0 0 1,0-1-1,0 1 0,0-1 0,1 1 0,0-1 1,7 5-1,-5-5 2,0-1 1,0 1-1,1-1 1,-1 0-1,0 0 1,1-1-1,-1 0 1,1 0-1,0-1 1,-1 1-1,1-1 1,13-2-1,5-3-322,0 0 0,26-9-1,-26 6-447,119-32-7752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462 183 5744,'0'0'337,"1"4"-192,-1-2-142,0 3 65,1-1 0,-1 1-1,1 0 1,1 0-1,-1-1 1,0 1-1,1-1 1,0 1 0,3 4-1,-4-7 20,4 11 1026,-4-13-1069,0 1 0,0-1 0,0 0 0,1 1 0,-1-1 0,0 0 0,1 0 0,-1 0 0,0 0 0,0 0 0,1 0 0,-1 0 0,2-1 0,15 0 211,78 0 274,-24 6-295,83 2 389,-152-7-512,-2 0-107,-1 0 0,0-1 0,0 1 0,1 0-1,-1 0 1,0 0 0,1 0 0,-1-1 0,0 1 0,0 0 0,1 0 0,-1-1 0,0 1-1,0 0 1,0 0 0,1-1 0,-1 1 0,0 0 0,0-1 0,0 1 0,0 0-1,0-1 1,0 1 0,0 0 0,0 0 0,1-1 0,-1 1 0,0 0 0,0-1 0,0 1-1,-1 0 1,1-1 0,0 1 0,0 0 0,0-1 0,0 1 0,0 0 0,0-1 0,0 1-1,-1 0 1,1-1 0,0 1 0,0 0 0,0 0 0,-1-1 0,1 1 0,0 0-1,-1-1 1,-12-17 41,6 8-35,4 6 0,-1-1-1,1 1 0,-1 1 1,0-1-1,0 0 0,0 1 1,-8-4-1,-89-56 79,94 58-74,-1 1 1,0 1-1,0-1 1,0 1-1,-14-3 0,0 0 0,1 0-5,-43-11 58,-160-22 136,141 27-135,-43 4 165,122 7-145,-2 0 23,5 1 2,15-2-21,1 0 0,0 1 0,25 1 0,-22 0-64,102-3 202,-64 4-97,130-6 349,-184 5-203,-6 2-192,-180 58 202,-29-13-102,191-44-178,-27 8 59,-7 9 12,55-20-76,0 1 0,0-1 0,0 1 0,0-1 0,0 1 0,0 0 0,1-1 0,-1 1 0,0 0 0,0-1 0,1 1 0,-1 0 0,1 0 0,-1 0 0,0 0 0,1-1 0,0 1 0,-1 0 0,1 0 0,0 0 0,-1 0 0,1 0 0,0 0 0,0 0 0,0 0 0,0 0 0,0 0 0,0 0 0,0 0 0,0 0 0,0 0 0,0 0 0,0 0 0,1 0 0,-1 0 0,1 0 0,-1 0 0,0 0 0,1 0 0,-1 0 0,2 1 0,1 3 4,1 0 0,-1-1 0,1 0-1,8 8 1,-10-11-10,1 2 8,0 0-1,0 0 0,0 0 0,0-1 1,0 1-1,1-1 0,0 0 1,-1 0-1,1 0 0,4 1 1,7 3 2,2 3-2,-9-5 2,0 0 0,0-1 0,0 0 0,1-1 0,14 3 1,208 30 119,-154-32-79,-66-3-37,4 1 23,0-1 0,0-1-1,24-3 1,-38 3 59,0-2-43,-1-3-38,0 0 0,0 1-1,-1-1 1,0 0 0,0 1 0,0-1 0,-4-10-1,-17-36 45,18 42-60,1 4 8,0 1 0,0 0 1,0 0-1,-1 0 0,0 1 0,0-1 1,0 1-1,0 0 0,-1 0 1,-7-5-1,4 3 0,3 1 2,-1 1 0,0 0 0,0 0 1,-1 0-1,1 1 0,-1 0 0,-12-4 0,-25-10 50,39 15-39,-3 1-4,6 1 10,7 2-11,1-2-12,17 10 3,-18-6-4,16 3 0,1-1 0,-8-5 0,-12-3-42,0 0 0,0 0 1,0 0-1,-1 0 0,1 0 1,-1 0-1,1 0 0,-1-1 1,0 1-1,0-1 0,0 1 1,0-1-1,0 1 0,0-1 1,-1 1-1,1-6 0,2-2-1085,9-32-8053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 1332 10672,'0'0'1120,"0"6"-947,-3 10-153,0 1 0,-1 0-1,-1-1 1,0 0 0,-2 0 0,1-1 0,-12 18 0,-7 3-15,24-33-4,-1-1 0,0 1 0,0-1 0,0 0-1,0 0 1,0 1 0,0-1 0,0-1 0,-1 1 0,1 0 0,-1-1 0,-3 3 0,-4 1 0,6-3 0,0 0-1,0 0 0,0 0 1,0-1-1,0 1 1,-9 1-1,7-3 1,-1 0 0,1 0-1,-1-1 1,1 0 0,-1 0 0,1 0-1,0-1 1,-1 0 0,1-1 0,-6-2 0,8 3-1,-13-9 14,-13-17 0,-35-43 0,-50-91 120,96 134-112,-3-10 99,-73-195 62,79 182-22,11 32-132,-92-338 426,79 262-410,14 59 49,9-130 35,1 135-41,5-2-25,32-64 1,-42 95-56,0 0 0,0 0 0,0 0 0,0 0 0,0 1 0,1-1 0,-1 1 0,1-1 0,3-2 0,14-10 19,2 1 0,0 0 0,24-10 0,-19 17 34,15 2-17,59 4 0,-72 5 4,-2 6-31,0 1 0,-1 1 0,25 17 0,-48-28-14,1-1 1,0 2-1,-1-1 1,0 0-1,1 0 1,-1 1-1,3 4 1,-5-7-4,15 20 16,19 32 0,6 36-5,-28-48 10,21 198 14,-33-185-15,-30 236 5,18-230-17,-69 242 8,62-244-8,7-25-3,-10 26 4,-2 0-1,-38 64 1,-40 48 39,92-151-31,-32 53 106,40-68-46,1 2 14,7-6 17,76-34 20,-59 23-85,-1-1 1,-1-1 0,40-31 0,-45 31-29,-4 5 18,-1 0-1,0-1 0,16-17 1,-13 11-16,27-34 11,-29 30 39,-7 8-50,0 1 1,0-1 0,-1-1 0,-1 1-1,0-1 1,0 1 0,-1-1 0,0-21 0,-1 23-1,-1 0 1,-1 0-1,0 0 1,-4-18 0,4 26 79,1 8-33,2 13-44,1 0 1,0-1-1,7 23 0,1-9 35,91 206 25,-73-174-32,65 131 4,30 43-32,-65-119 28,107 235 4,7 46-35,-109-241 17,223 614-1969,-151-384-7938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8520,'1'13'-15,"0"0"1,1 0-1,0-1 0,5 17 1,-7-28 13,16 59-5,28 158-24,-41-196 27,8 33-108,40 96-332,-29-93 183,17 35 4,-33-81 202,-1 1 0,2-1 0,0 0-1,0-1 1,17 20 0,-14-19 24,-5-5 4,0-1-1,0-1 0,0 1 1,1-1-1,0 0 0,0 0 1,1 0-1,-1-1 0,9 4 0,-8-5 14,4 0-33,-5-4 44,0 0-1,-1 0 1,1 0 0,0-1 0,-1 0 0,1-1 0,-1 1-1,0-1 1,1 0 0,-1 0 0,-1 0 0,1-1-1,6-5 1,0-3 29,1 1-1,-2-2 0,12-15 0,-11 13 151,-1-1 0,-1 0 0,10-23-1,5-10 451,83-139 962,-93 167-1521,-8 10 14,1 1-1,0 1 1,14-15 0,68-63 247,-70 75-202,-10 9-109,0 1 1,0-1-1,1 1 1,-1 1-1,1 0 1,-1 0-1,1 1 1,11 1-1,-20-1-12,1 0-1,-1 0 0,0 1 0,0-1 1,1 0-1,-1 1 0,0-1 0,0 1 0,1-1 1,-1 1-1,0 0 0,0-1 0,2 2 1,18 16 25,-1 0 1,25 28-1,-35-34-11,0 1-1,12 19 0,-8-9-10,34 46-1,-35-53-5,26 27-1,-25-30-1,-1-2-1,23 14 1,-17-14-2,0-2 1,1 0 0,0-1 0,36 9-1,-29-13-5,13-4 0,49-6 1,-66 0-8,3-5 6,-1-1 1,26-16 0,-50 27 5,1 0-1,0 0 1,0 0-1,-1-1 1,1 1-1,-1-1 1,1 1-1,1-4 1,61-95-17,-55 77 12,28-122-5,-15 32-16,-15 82 25,5-42-22,-10 55 13,2-5 0,-2 0 1,0 1 0,-2-1-1,-3-28 1,-40-209-151,41 251 143,0 2 1,0 0 0,1 0-1,-1-14 1,-2 28-18,-2 0 29,4-5 2,0 1 0,0-1-1,1 1 1,-1 0-1,0-1 1,1 1-1,0 0 1,0 0 0,0 0-1,-1 6 1,-20 98-54,19-74 27,1 1 0,4 48 0,-1-56 20,3 36-35,11 65-1,-10-96 39,1 9-24,-3-30 24,6 34-14,3 0 1,25 64-1,-29-85 5,2 3 1,0-1 0,26 45 1,35 40-45,-69-108 40,10-14-1154,0 2-4572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11384,'2'0'23,"1"0"-44,-1 0-1,1 0 1,-1 1 0,0-1-1,1 1 1,-1-1-1,1 1 1,-1 0 0,0 0-1,0 0 1,1 0 0,-1 1-1,0-1 1,0 0-1,0 1 1,0 0 0,0-1-1,-1 1 1,3 2 0,1 2-32,-3-3-13,0 0 0,0 0 1,0 0-1,-1 0 0,1 0 0,0 0 1,1 7-1,11 27-382,5 17 359,-10-15 90,6 71 0,-6 12 26,-5-4 72,-3-94-93,18 236 620,-19-249-528,0-3-25,1 0 1,0-1-1,0 1 1,1 0-1,5 13 0,-7-18 217,9-43-66,2-27-1587,1-6-5550</inkml:trace>
  <inkml:trace contextRef="#ctx0" brushRef="#br0" timeOffset="1">251 0 7800,'0'0'0,"3"15"0,0 14 0,2 15-512,-1 21 512,1-2-4992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10488,'12'8'12,"-9"-6"20,0 0 0,0 0-1,-1 0 1,1 1 0,0-1 0,3 6 0,2 0 29,62 72 264,-56-60-178,-3 6-87,0 0 0,11 44 0,-20-41-40,-16 150 1,8-139-34,-69 289-150,66-296 151,-10 54-124,-21 179-427,37-241 531,-2 35-254,-4 32-508,9-92 787,0 0 0,0 0-1,0 0 1,0 0-1,0 0 1,0 1-1,0-1 1,0 0 0,0 0-1,-1 0 1,1 0-1,0 0 1,0 0 0,0 0-1,0 0 1,0 0-1,0 0 1,0 0-1,0 0 1,-1 0 0,1 1-1,0-1 1,0 0-1,0 0 1,0 0-1,0 0 1,0 0 0,-1 0-1,1 0 1,0 0-1,0 0 1,0 0 0,0 0-1,0-1 1,0 1-1,0 0 1,-1 0-1,1 0 1,0 0 0,0 0-1,0 0 1,0 0-1,0 0 1,0 0-1,0 0 1,0 0 0,-1 0-1,1 0 1,0-1-1,0 1 1,0 0 0,0 0-1,0 0 1,0 0-1,-7-7-60,-13-32-278,-36-89-922,22 49-3552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1 413 6280,'32'15'0,"95"30"-1,-107-38 0,21 4-5,177 33-4,-174-39 5,188 7 5,-185-13 8,158-24 25,-171 15 61,129-63 54,-130 54 33,131-95 94,-134 88-15,-1 0-101,87-84 274,-79 76-249,-9 10 146,-2-1-1,25-31 1,-49 54-223,5-2 30,-3 2-61,2 11 7,-4-1-64,0 0 0,0 0 1,-1 1-1,0-1 1,0 0-1,-1 1 0,-1 12 1,-12 65 34,9-64-38,-15 83 8,6-22-5,-5 17-14,-1-1 0,-4-2-3,-38 113-9,3-59-1126,26-74-4527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1421 6816,'0'0'0,"15"4"24,38 20 8,62 27 32,28 8 0,0-3-56,0-23 0,-9-21-8,-4-1-4784</inkml:trace>
  <inkml:trace contextRef="#ctx0" brushRef="#br0" timeOffset="1">1986 1 1352,'0'0'0,"-2"9"0,-1 1-536</inkml:trace>
  <inkml:trace contextRef="#ctx0" brushRef="#br0" timeOffset="2">2189 691 4040,'0'0'0,"10"37"0,14 71 160,-12 32 0,-21 23 224,-22 6 8,-28-3-16,-24-7 8,-28-11-384,3 1-3944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4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11568,'9'-12'-7,"1"1"0,0 0 0,0 0 0,19-14 0,-21 19-2,10-6-50,40-20 4,28-7 45,117-13 19,-160 45 38,225-17 65,-205 21 168,292-2 116,-275 6-95,373 17 115,-357-12-168,409 33 105,-400-31-99,434 30 99,-432-31-105,416 28 101,-423-28-115,388 23 87,-396-26-114,324 0 78,-340-6-97,287-19 72,-297 15-113,-37 3-94,268-41 207,-259 37-193,172-40 154,-189 41-191,21-6 78,1-1 1,-2-2-1,54-28 1,-58 14-37,-34 21-66,-4-3-357,-1 0 0,0 0 0,0 0-1,-1 0 1,-6-12 0,-9-30-10229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5832,'18'64'184,"-7"-35"-69,20 34 0,-17-43 120,100 96 133,-84-88 40,134 156 155,-131-142-222,107 165 118,-119-167-239,47 169 90,-62-167-75,-3 144 96,-9-156-110,-5 1-119,-1-1 0,-17 30 1,14-42 77,-7-1-98,1-2 0,-32 16 0,31-23 73,7-4-94,-2 0-34,1 0 1,-1-2-1,0 1 0,0-2 0,-31-1 0,-55-15 14,103 15-40,-1 0-1,1 0 1,-1-1-1,1 1 1,-1 0 0,0 0-1,1 0 1,-1 0-1,1 0 1,-1-1-1,1 1 1,-1 0-1,1-1 1,-1 1-1,1 0 1,0-1 0,-1 1-1,1 0 1,-1-1-1,1 1 1,0-1-1,-1 1 1,1-1-1,0 1 1,-1-1-1,1 0 1,-2-4-82,0-1 1,0 1-1,1-1 1,0 0-1,0 0 1,1 1-1,-1-1 0,1 0 1,0 0-1,1 1 1,-1-1-1,1 0 0,0 0 1,1 1-1,2-8 1,12-52-6480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4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873 1 11744,'-9'22'65,"8"-18"-67,7 32 3,-5-27-1,10 34 0,10 30-1396,-9-31-5584</inkml:trace>
  <inkml:trace contextRef="#ctx0" brushRef="#br0" timeOffset="1">1175 824 10136,'0'0'0,"-15"44"0,-22 76 88,-29 44 8,-23 29-48,-45 24 0,-54 36-32,-21-15 0,-10-26-16,1-1-7360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1215 108 5832,'16'1'149,"1"2"0,20 5-1,-35-7 246,-1-1-362,-1 0 0,0 0-1,1-1 1,-1 1 0,1 0 0,-1 0 0,0 0 0,1 0 0,-1 0 0,1 0-1,-1 0 1,1 0 0,-1 0 0,0 0 0,1 0 0,-1 0 0,1 0 0,-1 0 0,0 1-1,1-1 1,-1 0 0,1 0 0,-1 0 0,0 1 0,1-1 0,-1 0 0,0 0-1,1 1 1,-1-1 0,0 0 0,0 1 0,1-1 0,-1 0 0,0 1 0,0-1-1,1 0 1,-1 1 0,0-1 0,0 0 0,0 1 0,0-1 0,1 1 0,-2 0 0,1 0 1,0 0 0,0 0 0,0 0 0,0-1-1,-1 1 1,1 0 0,0 0 0,-1-1 0,1 1-1,0 0 1,-1 0 0,1-1 0,-1 1-1,1-1 1,-1 1 0,0 0 0,1-1 0,-1 1-1,0-1 1,1 1 0,-1-1 0,0 0 0,0 1-1,-12 4 44,0 0 0,1-2-1,-1 1 1,-1-2-1,1 0 1,-19 1-1,20-2-57,-27 2 121,-70-5 0,92 1-118,-11 0 33,1-2 1,0 0-1,-37-11 0,-3-1 61,-107-26 18,137 31-26,-299-66 246,323 73-307,0 1 1,0 1-1,-24 0 1,24 1-29,10 0-4,-1 0 0,1 0 0,0 0 0,0 1 0,-1-1 0,1 1 1,0 0-1,0 0 0,0 0 0,0 0 0,0 0 0,0 1 0,0-1 0,1 1 0,-1 0 0,0 0 0,1 0 0,-4 3 0,2 1 2,0 0 0,1 0 0,-1 0-1,1 0 1,1 0 0,-4 11-1,1-5-8,-7 26 36,-27 221 64,38-251-108,-4 31 14,2 0-1,1 49 1,3-33-7,5 14-4,3 8-2,2 10 0,0 4 0,-1 0 1,19 127 27,-17-136 7,21 150 70,-23-137-50,27 88 66,-32-165-116,10 25 38,2-5 24,33 55 1,-41-77-62,-3-7 4,-1-1 1,1 0-1,13 13 1,67 69 37,-71-77-32,1 0 0,1 0 0,-1-2 1,2 0-1,20 9 0,-19-9-3,11 5 44,1-1 1,52 17-1,-64-25-39,14 4 58,1-1 0,64 9 1,-72-15-50,9 1 113,163 5 37,-155-12-129,26-8-791,84-24 1,-34 0-6998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0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35 6728,'-13'8'59,"-1"0"1,1 1-1,-20 20 1,19-17-52,-50 48 447,35-31-396,14-14-51,7-5-7,7-8 7,5-4 30,0 0 0,1 0 0,-1 0 0,1 0 0,8-1 0,2-2-25,62-19 298,142-52 658,-153 51-298,-64 24-658,141-59 1791,-140 58-1745,0 0 0,0 1 0,0-1 0,0 1 0,1 0 0,-1 0 0,0 0 0,1 0 0,-1 1-1,1-1 1,-1 1 0,1 0 0,-1 0 0,1 0 0,-1 1 0,1-1 0,-1 1 0,0 0 0,1 0 0,-1 0-1,0 0 1,1 0 0,-1 1 0,0-1 0,0 1 0,0 0 0,-1 0 0,1 0 0,0 1 0,-1-1 0,1 0 0,-1 1-1,0 0 1,0 0 0,0-1 0,0 1 0,2 5 0,2 5-22,0 0 0,-1-1 0,-1 2 0,0-1-1,-1 0 1,0 1 0,-1 0 0,0 17 0,-1 39 6,-8 72-9,2-31-7,0-10-16,0-37-5,0 10-3,0 6 2,-2 13-2,-2 10 2,2-3-2,2-7 2,0-5-3,5 3-2,5 7 0,2 1 0,-2-1 0,0-12 0,3-14 0,3-8 0,3-3 0,3-6 0,-1-5 0,-3-6 0,-6-6 1,-6-31 0,0-1 1,0 0 0,0 0-1,-1 0 1,-1 10-1,0-15 1,1 0-1,0 0 1,-1 0-1,0 0 1,1 0-1,-1 0 1,1-1-1,-1 1 0,0 0 1,0 0-1,1-1 1,-1 1-1,0 0 1,0-1-1,0 1 1,0-1-1,0 1 1,0-1-1,-1 1 1,-3 1 2,-2 3 0,5-4-1,0 1 0,-1-1 1,1 0-1,0 0 0,-1 0 1,0 0-1,1 0 0,-1 0 1,1-1-1,-1 1 0,-5-1 1,-107 9 45,-109-19 61,182 6-97,-15-2 48,-288-45-1732,153 17-7075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0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6552,'0'0'137,"1"-5"14,2-4-38,-2 2 117,0 0-1,0 0 1,0 0 0,-1 0 0,-2-11 0,2 16 294,3 2-268,-3 0-246,1 0 1,0 0-1,-1 0 1,1 0 0,0 0-1,0 0 1,-1 0-1,1 1 1,0-1 0,-1 0-1,1 0 1,0 1-1,-1-1 1,1 1 0,-1-1-1,1 0 1,0 1-1,-1-1 1,1 1 0,-1-1-1,1 2 1,13 25 244,25 72 11,-30-72-137,0 0-1,6 46 0,-3-12 61,17 98 23,-13-60 68,-8-31-100,-6-59-99,0 1 47,-1-1 0,0 1 0,0 15 0,1-30 34,-1 4-157,-1 1 1,1 0 0,-1-1-1,0 1 1,1-1 0,-1 1-1,1 0 1,-1-1 0,0 1-1,1-1 1,-1 1 0,0-1-1,0 1 1,1-1-1,-1 1 1,0-1 0,0 1-1,0-1 1,0 1 0,0-1-1,0 0 1,0 1 0,0-1-1,0 1 1,0-1 0,0 1-1,0-2 1,9-105 186,-7 73-60,15-148 207,18-44 198,-31 162-188,-4 62-234,-1 2-102,0 0 1,1 0-1,-1 1 0,0-1 1,0 0-1,1 0 0,-1 0 1,0 1-1,0-1 0,1 0 1,-1 1-1,0-1 0,1 0 1,-1 1-1,0-1 0,1 1 1,-2 0-1,-29 58 235,-7 35-108,31-72-110,0 0 1,2 0 0,1 1-1,-1 23 1,2-22-17,-12 123 126,11-88-84,-3 136 168,7-193-144,0-7-40,-14-100 33,-6-50-33,9 46-27,5 28-11,3 7-2,1 7 0,-3-11-11,-1-30-10,6 97 14,2 11 6,1 6 0,4 13 2,5 33-1,2 13 0,-2 1 0,-6-4 0,-5-7 0,-1 11 0,-1-63 0,-1-8 0,-1-12 0,-2-41 0,5-74-5,2 80 3,1-118-1,-6 68-10,-1 35-12,4 65 24,-4-37-31,4 38 30,0 0 1,0-1-1,0 1 0,-1 0 0,1 0 0,0-1 1,-1 1-1,1 0 0,-1 0 0,1 0 0,-1 0 0,0 0 1,1-1-1,-1 1 0,0 0 0,0 0 0,0 1 0,0-1 1,0 0-1,0 0 0,0 0 0,0 1 0,0-1 0,0 0 1,0 1-1,0-1 0,-1 1 0,0-1 0,-1 5-24,-3 10 3,3-6 15,0 1 0,1 0 0,0 0 0,-2 17 0,-7 104-23,10-52-10,2-51 36,-1-2 1,5 42-19,-4-54 21,1 5-14,0-1 0,0 0 0,2 0 1,11 33-1,-15-50 15,0 1 0,0-1 1,0 0-1,0 0 0,0 0 1,0 0-1,0 0 1,0 0-1,0 0 0,0 0 1,0 0-1,0 0 1,1 1-1,-1-1 0,0 0 1,0 0-1,0 0 0,0 0 1,0 0-1,0 0 1,0 0-1,0 0 0,0 0 1,1 0-1,-1 0 1,0 0-1,0 0 0,0 0 1,0 0-1,0 0 0,0 0 1,0 0-1,0 0 1,1 0-1,-1 0 0,0 0 1,0 0-1,0 0 1,0 0-1,0 0 0,0 0 1,0 0-1,0 0 0,0 0 1,1 0-1,-1 0 1,0-1-1,0 1 0,0 0 1,0 0-1,0 0 1,0 0-1,0 0 0,0 0 1,0 0-1,0 0 0,0 0 1,0 0-1,0-1 1,0 1-1,0 0 0,0 0 1,0 0-1,0 0 1,6-6-83,0 1 1,-1-1-1,1-1 1,-2 1-1,1-1 1,4-8 0,3-4-1137,24-36-7521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8880,'0'0'0,"27"7"0,34 12 0,18-1-224,14-6 224,19-7-360,30-7 360,-5-10-672,-15-12 672,-2 1-5240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0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131 106 12376,'2'-16'-116,"-2"16"111,0 0-1,0 0 1,0 0 0,0 0-1,0 0 1,0 0 0,0 0-1,0 0 1,0 0 0,0 0-1,0 0 1,0 0 0,0 0-1,1 0 1,-1 0 0,0 0-1,0 0 1,0 0 0,0 0-1,0 0 1,0 0 0,0 0-1,0 0 1,0 0 0,0 0-1,0 0 1,0 0 0,0 0-1,0 0 1,0 0 0,0 0-1,0 0 1,0 0 0,0 0-1,0 0 1,0 0 0,0 0-1,0 0 1,1 0 0,-1 17-81,-1-13 78,-14 12 6,7-15 3,6-1-1,-13-1 1,11 0 2,1-1 1,-1 1-1,1 0 1,0-1-1,-1 0 1,1 0-1,0 0 1,0 0-1,0 0 1,0-1-1,1 1 1,-1-1-1,1 0 1,-1 0-1,-2-5 1,2 4 18,1-1 1,0 0 0,0 0-1,0 0 1,1 0 0,0 0 0,0-1-1,0 1 1,0 0 0,1-8-1,0 11 73,2-4 26,-2 5-105,0 1 1,0-1-1,0 0 1,0 1-1,0-1 1,0 0-1,0 1 1,0-1-1,0 0 1,1 1-1,-1-1 1,0 0-1,1 1 1,-1-1-1,0 1 1,1-1-1,-1 1 1,1-1-1,-1 0 1,0 1 0,1 0-1,0-1 1,-1 1-1,1-1 1,-1 1-1,2-1 1,-1 1-8,0 0 1,1 0-1,-1 0 1,1 0-1,-1 0 1,1 0-1,-1 0 1,0 1-1,1-1 1,-1 0-1,1 1 1,-1-1-1,0 1 1,0 0-1,1-1 1,-1 1-1,0 0 1,0 0-1,0 0 1,0 0-1,0 0 1,0 0-1,0 0 1,0 0-1,1 2 1,1 1 1,0 0 0,0 0 0,-1 0-1,0 1 1,1-1 0,-2 1 0,1 0 0,1 6 0,-2-7-5,1 2 1,-1 0 0,0 1 0,0-1 0,-1 0 0,1 1 0,-1-1 0,-1 8 0,-2-3-1,0 0-1,0 0 1,-1-1 0,-1 1-1,1-1 1,-12 17-1,16-26-5,0-1 1,0 1-1,0-1 0,-1 0 0,1 0 0,0 1 0,0-1 0,0 0 0,0 0 0,0 0 0,0 1 0,0-1 0,-1 0 0,1 0 0,0 0 0,0 1 0,0-1 0,0 0 0,-1 0 0,1 0 0,0 0 0,0 1 0,-1-1 0,1 0 0,0 0 0,0 0 0,0 0 0,-1 0 0,1 0 0,0 0 0,0 0 0,-1 0 0,1 0 1,0 0-1,0 0 0,-1 0 0,-12-15 0,1-12 0,0-5 0,7 22 0,3 4 0,0 1 0,1-1 0,-1 0 0,1 0 0,0 0 0,0-8 0,0 7 2,1 0 0,-1 1 0,1-1 0,0 1 0,1-1 1,0 0-1,1-6 0,-1 11 6,14-3 24,-5 6-26,0 2 1,0 0 0,-1 0-1,14 6 1,1 1 4,2-2-1612,-2-3-6419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5744,'0'0'264,"0"4"-164,-10 203 625,8-177-701,1-12 35,0 8-8,-1-1 1,-1 0-1,-12 43 0,-39 91 329,55-163-393,0 0 0,0 0 0,0 0 0,-1 0 0,1-8 0,0-5-722,4-22-3585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5024,'0'0'0,"12"16"8,4 10-8,2 1-3296</inkml:trace>
  <inkml:trace contextRef="#ctx0" brushRef="#br0" timeOffset="1">474 380 7448,'36'-4'0,"-33"3"-1,-1 1 1,1 0-1,0 0 1,-1 0-1,1 0 1,0 0-1,-1 0 0,1 1 1,0-1-1,-1 1 1,1 0-1,-1 0 0,4 1 1,20 8-14,3 4 12,-20-7 4,-1 0-1,0 0 1,-1 1 0,1 0 0,-1 0 0,-1 1 0,0-1-1,0 2 1,-1-1 0,6 13 0,40 105 27,-45-111-26,21 62-855,0 0-3428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0 844 4936,'66'3'0,"-44"-5"0,-16 1 0,1 0 1,0-1-1,12-5 0,-7 1 51,-1-1-1,0 0 1,0 0-1,-1-1 1,0 0 0,0-1-1,-1 0 1,0-1-1,8-12 1,16-15 370,75-85 1048,-72 89-1290,-21 23 262,-3 6-326,0 0 0,0 1 1,1 0-1,23-1 0,-18 7 92,-17-3-197,10 3 31,-1 1 0,0 0-1,-1 0 1,1 1-1,-1 1 1,0-1 0,0 1-1,11 10 1,57 48 95,-69-56-126,1-2 1,1 0 0,-1 0-1,1 0 1,1-1 0,-1-1 0,16 5-1,-13-4-6,8 0 4,35 1 4,-41-6-11,1 0 0,24-3 0,-22-1-2,0-1 1,1-1 0,-2-1 0,1 0 0,20-12-1,-35 18 1,-1-1-1,0 1 0,1-1 1,-1 1-1,0-1 0,0 0 1,3-3-1,20-23-1,39-59 0,-50 60-10,-7 11 8,4-10-1,0-1 0,-2-1 0,8-42 0,9-101-12,-26 114 18,0-44 42,0 99-22,1 6 4,2 15-13,-2 0-1,0 1 0,-3 24 1,2-27-11,-10 192 23,8-166-17,-6 62-1,-4 12-4,7-79-3,-19 118-5,2-48-1099,10-54-4415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6640,'0'0'0,"16"9"16,35 11 8,58 13 8,14-6 8,-4-16-40,1-2-4584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73 7088,'61'-5'65,"-8"-2"31,195-6 320,-172 16-329,-17 1-17,-55-4 10,-9 3-37,-2 0-33,-1 1 0,1-1 0,-14 3-1,-38 13 55,-68 40-2,102-42-27,-94 90 17,97-83-24,8-7-9,-8 8 6,2 0 0,1 2 0,-16 29 0,-15 47 75,49-100-86,-1-1 0,1 1-1,0-1 1,0 1 0,1 0 0,-1-1 0,1 1 0,-1 0 0,1 0 0,0-1 0,0 1 0,1 5-1,0 2 13,2 18 21,-3-27-42,0-1 0,0 0 0,0 1 1,0-1-1,0 0 0,0 1 0,0-1 0,0 1 0,0-1 0,1 0 0,-1 1 1,0-1-1,0 0 0,0 1 0,1-1 0,-1 0 0,0 0 0,0 1 0,1-1 0,-1 0 1,0 0-1,1 1 0,-1-1 0,1 0 0,2 3 18,1-1-1,0 0 1,0 0 0,0-1-1,0 1 1,0-1 0,0 0-1,0 0 1,1 0 0,-1 0-1,0-1 1,1 0 0,-1 0-1,0 0 1,8-2 0,0 0 21,-1 0 0,0-1 0,0-1 0,0 0 1,-1-1-1,15-7 0,81-54 148,-84 51-120,-1-1 0,-1-1 0,33-36 1,-38 37-42,38-42 261,-38 39-251,38-51 210,-5 15 10,-46 54-242,0 0 0,0 0 0,0 0 0,-1 0 1,1 0-1,0 0 0,0 0 0,0 1 0,0-1 0,1 1 0,-1-1 0,0 1 0,0 0 0,0 0 0,0 0 0,0 0 0,0 0 0,0 1 0,0-1 0,1 1 0,-1-1 0,3 2 0,-3-1 7,7 5 129,-5-1-127,-1 0-1,0 0 1,0 1 0,0-1 0,-1 1 0,0 0-1,0 0 1,0 0 0,1 8 0,6 59 117,-6-48-139,-3-20 1,1 1 0,0-1-1,0 0 1,0 0-1,1 0 1,-1 0 0,1 0-1,0-1 1,1 1-1,4 6 1,-6-8-5,0-2-1,-1 0 0,1-1-1,0 1 1,-1 0 0,1 0 0,0-1 0,-1 1 0,1 0 0,0-1-1,0 1 1,-1-1 0,1 1 0,0-1 0,0 1 0,0-1-1,0 0 1,0 1 0,0-1 0,0 0 0,1 1 0,1-1 1,-2 1-2,1-1 1,-1 0-1,1 0 0,-1 0 1,1 0-1,-1 0 0,0 0 0,1 0 1,-1 0-1,1 0 0,-1-1 1,3 0-1,0-1 1,0 1 0,0-1 0,0-1 0,-1 1-1,7-5 1,29-30 1,8-8-2,3-10 0,4-1 0,5 4 1,53-22 7,-106 71-7,0-1 0,1 1 1,-1 0-1,1 0 0,0 1 0,0 0 0,0 0 1,0 1-1,1 0 0,-1 0 0,0 0 0,14 2 1,-19-1-2,13 3 8,18 15 4,-27-14-11,-1 0 0,1 1-1,-1-1 1,8 10 0,-8-8 0,-1 0 0,0 0 0,0 1 0,0-1-1,2 9 1,12 44 1,-4 16-9,10 36-17,-24-111 22,1 1 0,-1 0 0,1-1 0,-1 1 0,1 0 0,-1-1 0,1 1 0,-1 0-1,1-1 1,-1 1 0,1-1 0,0 1 0,-1-1 0,1 0 0,0 1 0,-1-1 0,1 1 0,0-1 0,0 0 0,-1 0 0,1 1 0,0-1 0,0 0 0,0 0 0,-1 0 0,1 0 0,0 0-1,0 0 1,1 0 0,-1 0-3,1-1-1,1 1 0,-1 0 0,1-1-1,-1 1 1,1-1 0,-1 0 0,0 0-1,0 0 1,1 0 0,-1 0 0,0 0-1,2-2 1,27-22-70,-28 22 80,63-61-96,144-118-77,-130 122 121,-43 34 25,0 2-1,62-29 1,-46 38 19,-31 12-1,30 6 4,-43-2 1,0 1 0,0 0 0,0 1 0,14 5 0,-15-3 0,0-1-1,0 2 1,-1-1 0,1 1 0,-1 0 0,-1 0 0,1 1 0,-1 0 0,0 0-1,5 10 1,0 4-5,21 119-2,-18-32-39,-2-18-77,-1-7-28,-11-82 125,1 0-1,-1 0 0,0-1 0,0 1 0,0 0 1,1 0-1,-1 0 0,0 0 0,1-1 0,-1 1 0,1 0 1,-1 0-1,1-1 0,0 1 0,-1 0 0,1-1 1,-1 1-1,1 0 0,0-1 0,0 1 0,-1-1 1,1 1-1,0-1 0,0 0 0,0 1 0,-1-1 1,1 0-1,0 1 0,0-1 0,0 0 0,0 0 1,0 0-1,0 0 0,0 0 0,-1 0 0,1 0 1,0 0-1,0 0 0,0 0 0,0-1 0,1 1 1,0-1-507,15-1-5747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893 0 9144,'-17'13'-1,"-34"19"-13,-53 18-1,79-42-11,-133 17-8,122-22 29,-145 0 2,147-6-2,-38-8 4,2-5 2,36 4 34,-35-18 0,45 19 15,22 10 38,-2-5-5,4 6-76,0 0 0,0 0 0,0 0-1,0-1 1,0 1 0,0 0 0,0 0 0,0 0 0,0 0 0,0 0 0,0 0 0,0 0-1,0-1 1,0 1 0,0 0 0,-1 0 0,1 0 0,0 0 0,0 0 0,0 0-1,0 0 1,0 0 0,0 0 0,0 0 0,0 0 0,0 0 0,-1-1 0,1 1-1,0 0 1,0 0 0,0 0 0,0 0 0,0 0 0,0 0 0,-1 0 0,1 0-1,0 0 1,0 0 0,0 0 0,0 0 0,0 0 0,0 0 0,0 1 0,-1-1 0,1 0-1,0 0 1,0 0 0,0 0 0,0 0 0,0 0 0,0 0 0,0 0 0,0 0-1,0 0 1,-1 0 0,1 0 0,0 0 0,0 1 0,0-1 0,0 0 0,0 0-1,0 0 1,0 0 0,0 0 0,0 0 0,0 0 0,0 1 0,-3 11 43,2 1 0,-1 0 0,2 0 0,0 22 1,8 68 87,-4-63-119,1 43-2,-4-11-5,-2 24-9,1-2-3,6-9 0,2-13-6,19 82 1,-26-149-47,1-1 0,-1 0 1,1 1-1,0-1 0,0 0 0,0 0 1,1 0-1,0 0 0,-1 0 0,1-1 0,1 1 1,-1-1-1,0 0 0,1 0 0,-1 0 0,1-1 1,0 1-1,0-1 0,0 0 0,0 0 1,1 0-1,-1 0 0,0-1 0,7 2 0,21 6-5874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5024,'1'4'0,"-5"5"0,-6 17 1,-54 101-2,33-67-3,0-1-33,23-44 33,0 0 0,1 0 1,-8 27-1,4 0-3,10-36 7,0-1 0,1 1 0,0-1-1,0 1 1,0 0 0,1 5 0,0-7 0,0 0 0,0 0 0,1 0 0,-1 0 0,1 0 0,0 0 0,3 4 0,-3-4 0,1-1 0,0 1 0,0-1 1,0 0-1,1 0 0,3 4 0,4 0 7,1 0-1,-1 0 0,1-1 1,0-1-1,1 0 0,-1-1 1,1 0-1,14 2 1,-15-4 1,-8-1 3,0-1 0,0 1 1,0-1-1,0 0 0,0 0 0,0-1 0,0 1 1,5-2-1,135-30 357,-129 28-348,23-10 153,-22 7-130,0 0 0,-1-1 0,0-1-1,0 0 1,-1-1 0,0-1 0,15-15 0,-20 15-30,-4-1-10,-4 3-679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7984,'1'3'-8,"0"0"0,0 0 0,-1 0 0,1 1 0,-1-1 0,0 0 0,1 0 1,-2 1-1,1-1 0,0 0 0,-2 6 0,0 19-40,4 23 39,5 15 9,4 10 1,0 99 10,-11-138 9,-22 273 77,8-210-33,12-87-53,-11 107 270,13-118-32,2-15 67,1-28-14,7-85 291,5-23-216,8-66 478,5 64 25,-28 147-712,0-4 32,0 5 141,1 28-133,-1-16-188,0-1-1,0 1 1,-1-1 0,0 1-1,-1-1 1,-4 14 0,-23 117 77,24-107-55,-35 148 59,34-158-88,-3 5 33,2 0-1,-8 49 1,15-74 77,3-9-84,2 0-33,10-28 36,25-86 6,-26 76-11,-2 0 1,8-60-1,-15 79-20,53-213 126,-43 185-41,-14 51-67,-1 9 4,0 35 17,-5 98-2,1-100-20,-21 189 11,21-180-18,0-5-13,-10 169 21,15 15 17,3-196-49,-4-31-3,0 1 0,0-1 0,0 0 0,0 0 0,0 1 0,1-1 0,-1 0 0,0 0 0,0 0 0,0 1 0,1-1 0,-1 0 0,0 0 0,0 0 0,0 0 0,1 1 0,-1-1 0,0 0 0,1 0 0,-1 0 0,0 0 0,0 0 0,1 0 0,-1 0 0,0 0 0,0 0 0,1 0 0,-1 0 0,0 0 0,1 0 0,-1 0 0,0 0 0,0 0 0,1 0 0,-1 0 0,0 0 0,0-1 0,1 1 0,-1 0 0,0 0 0,0 0 0,1 0 0,-1-1 0,0 1 0,0 0 0,0 0 0,0 0 0,1-1 0,-1 1 0,0 0 0,0-1 0,5-2-1,9-14-20,-3 3 12,85-101-1724,-36 44-6807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7000,'0'0'0,"9"0"0,15 3 0,0 2-64,-12-4 64,3 2-4728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8432,'0'0'0,"-10"10"40,1 7 8,1 9 0,-5 11 8,-13 13-56,2-3-5992</inkml:trace>
  <inkml:trace contextRef="#ctx0" brushRef="#br0" timeOffset="1">583 531 9328,'0'0'0,"17"12"0,-7-1-64,-8 1 64,-26 12-160,-33 17 160,-2-2-6352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47 9864,'-5'-3'-127,"0"-1"65,-1 0 0,0 1 0,-1 0 0,1 0 0,0 1 0,-1 0 0,-12-3 0,1 1 51,-1 1-1,0 1 1,0 1-1,0 0 1,1 1-1,-36 6 1,1 8 10,-3 11 1,39-15 0,-26 19 1,14-4 3,1 1 1,-34 41-1,41-37 31,-72 139 26,78-136 14,5-8-31,-1 1 1,1 0 0,1 0 0,-9 46 0,8 20 119,12-80-17,2-6-113,0 0 1,1 1-1,0-2 0,0 1 1,11 9-1,-3-9 121,3-3-100,0-1-1,0-1 1,26-2 0,-20-3 86,93-45 58,-92 34-79,11-12-37,-2 0 1,0-3 0,53-64-1,-41 24-63,-2-7 9,-29 49-24,31-63-1,-30 60-5,42-109-13,-51 123 8,-1 1-6,1 0 0,13-26 1,-18 42 10,0 0 1,0-1 0,0 1-1,0 0 1,0 0-1,0 0 1,1 0 0,-1 0-1,0 0 1,0 0 0,0 0-1,0 0 1,0-1 0,0 1-1,1 0 1,-1 0-1,0 0 1,0 0 0,0 0-1,0 0 1,0 0 0,1 0-1,-1 0 1,0 0-1,0 0 1,0 0 0,0 0-1,0 0 1,1 0 0,-1 0-1,0 0 1,0 0 0,0 0-1,0 1 1,0-1-1,0 0 1,1 0 0,-1 0-1,0 0 1,0 0 0,0 0-1,0 0 1,0 0-1,0 0 1,0 1 0,0-1-1,1 0 1,-1 0 0,0 0-1,0 0 1,0 0 0,0 0-1,0 1 1,0-1-1,0 0 1,0 0 0,4 9-2,-3-7 2,-1 14-1,-3 12-6,-2 27 6,-2 26 1,1-29 0,3-25-3,0 0 1,2 43 0,2-51-4,1-1-1,0 0 1,2 1-1,0-1 1,7 21-1,-9-37-18,-2-1 23,0 0 0,1-1-1,-1 1 1,1 0 0,-1-1 0,1 1-1,-1-1 1,1 1 0,-1-1 0,1 1-1,0-1 1,-1 1 0,1-1 0,0 0-1,-1 1 1,1-1 0,0 0 0,0 0-1,-1 1 1,1-1 0,1 0 0,16-17-19,-11 10 14,0 0 1,-1 0-1,8-11 1,65-114-26,-53 85 24,-15 28 7,-4 7-2,0 0 0,14-18 1,0 4-5,26-28 0,-38 45 4,0 0 0,1 0 0,0 1-1,0 1 1,1-1 0,21-9 0,-17 14-17,2 4 10,0 2 0,31 7 0,-30-2-16,9 10 0,35 33 1,-46-31-68,7 24 25,19 50 1,-32-61-45,-6-19 73,5 18-28,-2 1 0,6 60 0,-12-46-9,6 65-341,8-117 303,-7 2 106,-5 2 3,-1 0 0,1 0 0,0 0 0,-1-1 1,1 1-1,-1-1 0,0 0 0,1 0 0,1-2 0,46-42-45,67-79 0,-61 59 23,-9 12 25,-29 33 6,2 1 0,26-21 1,-37 34-2,-1 1 1,1 0-1,1 0 0,-1 1 1,1 0-1,0 1 1,0 0-1,15-3 1,-11 6 56,-2 5-43,0-1 0,0 2 1,0 0-1,17 10 0,-14-1 57,-2 5-49,0 1 0,-2 0 0,12 28 0,-15-22 36,35 194 135,-29-147-128,-11-61-42,0-1-1,1 0 1,0 0 0,1 0-1,0-1 1,1 0 0,7 11-1,-12-20-22,0-1-1,0 0 1,-1 0-1,1 0 1,0 0-1,0 0 1,0 0-1,-1 0 1,1 0-1,0 0 1,0 0-1,0 0 1,-1-1-1,1 1 0,0 0 1,0-1-1,-1 1 1,1 0-1,0-1 1,-1 1-1,1-1 1,0 1-1,-1-1 1,2 0-1,-1 0 3,6-3 0,21-22 21,55-64-1234,-32 33-4952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188 183 4312,'-15'10'0,"-14"12"0,11-3 0,1 1-1,-15 22 1,31-40 0,-10 13 0,2 1 1,-1 0 0,-13 34 0,16-34 25,4-9 14,1-1-1,0 1 1,-1 0 0,2-1 0,-1 1-1,1 0 1,0 0 0,1 0 0,0 0 0,0 9-1,1-9 9,2 4 359,2-3-293,1-1 1,0 1-1,1-1 0,7 7 1,-2-8 305,0-4-298,0 1-1,0-2 1,0 0 0,0 0 0,1-1 0,-1-1 0,0 0-1,0-1 1,0 0 0,14-4 0,32-14 10,-33 9 148,103-75 126,-105 66-52,-8 6-184,3-4-44,-1 0 0,-1-1 0,0 0 0,17-30 0,-18 25 89,-2-2 1,0 0-1,-2-1 1,11-38-1,-22 63-188,0-1 0,0 0 0,0 0 0,0 1 0,-1-1 0,1 0 1,-1 0-1,1 1 0,-1-1 0,0 0 0,0 1 0,0-1 0,0 1 0,-1-1 0,1 1 0,-1 0 0,1-1 0,-4-2 0,3 2 6,-1 0 3,-1-1 0,1 1 0,-1 0 0,0 0 0,1 0 0,-1 0 0,0 1-1,-1 0 1,1-1 0,0 1 0,-1 1 0,1-1 0,-1 1 0,0 0 0,1 0 0,-8-1 0,-2 1 3,-1 1 0,1 0 0,-19 3 0,24-2-30,-28 5 135,30-5-114,0 1-1,0-1 0,-1 0 0,1-1 0,-10 0 1,17 0-30,0 0 0,0 0 1,0 0-1,0-1 0,0 1 1,0 0-1,0 0 1,0 0-1,0 0 0,0 0 1,1 0-1,-1 0 0,0 0 1,0 0-1,0-1 0,0 1 1,0 0-1,0 0 1,0 0-1,0 0 0,-1 0 1,1 0-1,0 0 0,0 0 1,0 0-1,0-1 1,0 1-1,0 0 0,0 0 1,0 0-1,0 0 0,0 0 1,0 0-1,0 0 0,0 0 1,0 0-1,0 0 1,0 0-1,0 0 0,-1 0 1,1 0-1,0-1 0,0 1 1,0 0-1,0 0 0,11-5 0,22-9-1455,4 1-5818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4488,'0'37'1,"-7"20"6,5-36-7,5-4 0,4-2 0,6-2 0,-7-9-1,1 0-1,-1 0 1,1 0 0,1-1-1,-1 0 1,0 0 0,1-1-1,-1 0 1,1 0 0,11 1-1,42 0 2,-19-5 54,0-1-1,63-13 0,-1-16 575,-55 15 3279,-48 17-2531,1 3-1043,47 142 679,-42-120-948,-2 1-1,0 1 1,-2-1 0,1 39-1,-3-30-49,3 11 33,1 57-18,-5-54-17,0 4-8,-1-5 1,-4-6-3,4-29-2,-1-6 0,1 0 0,-1-1 0,0 1 0,-1 0 0,-5 10 0,-2 6 0,-3-5 0,-6-2 0,-2-3 0,-3-5 0,-5-4 0,-2-5 0,-1-6 0,-4-1 0,-2-1 0,30 8-99,1-1 0,-1 0 0,1-1 0,0 0 0,0 0 1,0 0-1,1-1 0,-1 0 0,1 0 0,0 0 0,0-1 1,0 0-1,0-1 0,-4-6 0,-5-6-7194</inkml:trace>
  <inkml:trace contextRef="#ctx0" brushRef="#br0" timeOffset="1">1282 70 6552,'0'0'0,"7"17"0,13 28 0,1 9 0,-6-2 0,0-2-4440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10936,'0'0'0,"6"27"0,13 46 0,-2 22-176,-17 17 176,-24 13-472,-32 20 472,-19-8-616,-9-25 616,-1 3-6776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744 516 7984,'-7'-49'129,"-4"-52"74,7 68 49,-2-1 0,-10-34 0,11 50-182,-4-5 284,-10-9-122,-31-37 0,33 53-32,-10-3-64,-45-22 0,51 35 24,-2 3-88,-2 1 0,-27 1 0,33 5 48,0 7-66,0 1 1,-28 22 0,46-33-47,-1 0 0,1 1 1,0-1-1,0 0 0,-1 1 1,1-1-1,0 1 0,0-1 1,0 1-1,0 0 0,0 2 1,-57 157 125,49-119-60,-21 181 24,27-177-43,0 209 24,5-202-38,-1-3-15,7 173 35,-2-57-28,-7-138-25,-8 33 4,6-51-11,1-1 0,-1 1-1,0-1 1,-7 14 0,7-18-83,-1 0 0,0 0 0,1 0 0,-2-1 1,1 1-1,0-1 0,-1 0 0,0 0 0,0-1 0,0 1 0,-1-1 0,1 0 1,-1 0-1,1-1 0,-1 0 0,-8 2 0,-42 17-6911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7264,'11'-10'0,"14"-9"0,3 4 6,46-18-1,-74 33-4,30-11 34,0 1 1,1 1-1,35-4 1,-40 8-16,8-1 94,-12 2-59,6-1-10,0 2 0,0 1 1,1 1-1,33 3 0,104 16 124,-134-13-74,107 27 46,-128-30-114,-1 1 0,-1 1 0,1-1 0,0 2 0,-1-1 0,0 2 0,0-1 0,8 7 0,-7-4-14,-1-2-1,-1 1-1,0 0 0,0 0 1,-1 1-1,0 0 0,6 9 1,-3-4-8,-4-6 0,0 1 1,-1 1-1,0-1 0,0 1 0,-1 0 0,5 15 0,-3-9-2,12 31 15,-16-36-7,2-1-1,-1 0 1,1-1-1,1 1 1,-1-1 0,12 16-1,-14-23 4,-1 1 0,1-1 1,0 1-1,0-1 0,0 0 0,0 1 1,0-1-1,0 0 0,0 0 0,0-1 0,0 1 1,1 0-1,-1-1 0,0 1 0,0-1 0,1 0 1,-1 0-1,0 1 0,1-2 0,-1 1 1,0 0-1,1 0 0,-1-1 0,0 1 0,0-1 1,1 0-1,-1 0 0,0 0 0,3-1 0,2-2 40,0 0-1,-1 0 0,1-1 1,-1 0-1,0 0 0,8-9 1,-10 9 15,1-1-1,-1-1 1,0 1 0,-1 0 0,1-1 0,-1 0-1,-1 0 1,1 0 0,-1 0 0,-1 0 0,1 0 0,0-14-1,-1 2 59,-1 0 0,0 0-1,-5-25 1,4 39-6,-2-3 16,0 4-31,-3-3-14,6 7-91,0 0 1,0 0 0,0-1 0,0 1 0,0 0-1,0 0 1,0 0 0,0 0 0,0 0 0,-1 0-1,1 0 1,0 0 0,0 0 0,0 0 0,0 0-1,0 0 1,0 0 0,0 0 0,0 0 0,-1 0-1,1 0 1,0 0 0,0 0 0,0 0 0,0 0-1,0 0 1,0 0 0,0 0 0,-1 0 0,1 0-1,0 0 1,0 0 0,0 0 0,0 0 0,0 0-1,0 0 1,0 0 0,0 0 0,-1 0 0,1 0-1,0 0 1,0 0 0,0 1 0,0-1 0,0 0-1,0 0 1,0 0 0,0 0 0,0 0 0,0 0-1,0 0 1,0 0 0,0 1 0,0-1 0,-5 4 4,1 1 0,0 0 0,0 1 0,1-1 0,-6 11 0,6-2-10,4-6-129,0 0 0,1 1 0,-1-1-1,2 0 1,-1 0 0,1-1 0,0 1 0,1 0 0,6 10 0,19 32-6566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6816,'117'-40'37,"-95"34"-798</inkml:trace>
  <inkml:trace contextRef="#ctx0" brushRef="#br0" timeOffset="1">86 85 5656,'9'-5'40,"91"-41"33,-85 40-17,0 0 0,1 1 0,-1 1 0,1 1 0,0 0 0,22 0 0,-26 2-16,-4 0 23,0 0-1,0 1 0,0 0 1,0 0-1,0 1 0,0 0 1,0 0-1,0 1 0,0 0 1,7 3-1,-14-5-56,-1 0 6,1 0-1,-1 0 0,0 1 1,1-1-1,-1 0 1,1 0-1,-1 0 0,0 0 1,1 0-1,-1 1 1,0-1-1,1 0 0,-1 0 1,0 1-1,0-1 1,1 0-1,-1 1 0,0-1 1,0 0-1,1 1 1,-1-1-1,0 0 0,0 1 1,0-1-1,1 0 1,-1 1-1,2 6 37,-1 0 0,1 0-1,-1 0 1,0 0 0,-1-1-1,0 1 1,0 0 0,-2 14-1,-4 3 228,-51 136 94,42-124-194,-52 136 52,59-142-167,1 9-22,-1 48 1,8-85-37,0-1 0,0 0 0,0 1 0,0-1 0,0 1-1,0-1 1,0 0 0,1 1 0,-1-1 0,1 0 0,-1 1 0,1-1 0,0 2 0,7 11 4,1 0 1,1 0 0,0-1-1,14 15 1,-22-27-6,-1 0-1,1 1 1,-1-1 0,1 0-1,-1 0 1,1 0 0,0 0-1,-1 0 1,4 1 0,17 6-257,0-1 0,1-1 0,40 6 0,14-1-4904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6 9688,'0'0'526,"-6"-1"-124,1 0-341,-1 0 1,1 0 0,-1 0 0,0 1 0,-7 0-1,-50 11 354,-182 48 332,129-29-566,99-26-133,-22 7 55,-71 28 1,37-4 9,73-34-111,-1-1-1,1 0 1,0 0 0,-1 0-1,1 0 1,0 0 0,-1 1-1,1-1 1,0 0 0,-1 0-1,1 1 1,0-1 0,0 0-1,-1 0 1,1 1 0,0-1-1,0 0 1,0 1 0,-1-1-1,1 0 1,0 1 0,0-1-1,0 0 1,0 1 0,0-1-1,0 0 1,0 1 0,-1 3 3,1 0 0,0 1 0,0-1 1,1 0-1,-1 0 0,1 0 0,0 0 0,0 0 1,0 0-1,1 0 0,2 5 0,5 4 29,14 7-13,48 33 0,53 20 8,-84-51-26,-15-5 11,-3 4-8,-2 0 1,31 39 0,-40-38 14,19 70 14,-29-92-34,-1 1 0,0 0 0,0 0 1,0 0-1,0 0 0,1-1 0,-1 1 1,0 0-1,0 0 0,-1 0 0,1 0 1,0-1-1,0 1 0,0 0 0,-1 1 1,-3 7 2,0 0 1,-1 0 0,0-1-1,0 1 1,-12 13 0,16-21-4,0 0 0,1-1 1,-1 1-1,0 0 0,0 0 1,0-1-1,0 1 0,0 0 1,0-1-1,0 1 0,0-1 1,0 1-1,-1-1 0,0 1 1,-39 11 11,-50 7 0,57-15 1,-56-2-1,-17-6-10,15-8-3,18-2 0,48 9-2,12 2 0,-1 0-1,-26-11 0,53 6-10,-5 5 11,-4 2 1,0 0-1,0 1 1,0-1-1,0 1 0,0-1 1,0 1-1,1 0 1,-1 0-1,3 1 1,99 10-18,-80-5 6,95 43-9,-118-48 19,1 0 0,-1 1 0,0-1 0,0 0-1,1 1 1,-1-1 0,3 4 0,12 12-8,-1 0 1,26 37-1,-33-34-21,20 161-60,-27-160 88,-2-11-4,2 0 0,-1 0 0,5 13 0,27 70-20,-23-78 16,0-5 9,2-1 1,-1-1-1,26 15 0,-36-22 3,0-1-1,0 1 1,0-1 0,-1 1-1,1-1 1,1 0-1,-1 0 1,0 1 0,0-1-1,0 0 1,0 0-1,0 0 1,0 0-1,0 0 1,1 0 0,16-3-305,1 0 1,-1-1-1,0-1 1,23-9-1,27-13-7268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13536,'4'-1'0,"0"1"0,1 0 0,-1 0 0,0 0 0,0 0 0,1 1 0,5 1 0,0 1 0,29 9 0,6 6-10,0 1 1,0 3 0,42 28-1,-42-21-24,43 35 0,-66-47 20,81 70-13,-98-83 25,0 0-1,-1 0 1,1 1 0,-1 0 0,0 0-1,0 0 1,4 8 0,0 1 0,-3-7 1,-1 0-1,0-1 1,0 2-1,-1-1 1,0 0 0,2 8-1,-4-11 1,0-1-1,-1 0 1,1 0-1,-1 0 1,0 0-1,0 0 1,0 0-1,-1 1 1,1-1-1,-1 0 1,0 0-1,0 0 1,0 0-1,0 0 1,0 0-1,0-1 1,-1 1-1,1 0 1,-1-1-1,-3 5 1,-9 9-7,0-1 0,-1 0 0,-29 22 0,-49 43-11,77-62 6,0 10 4,-24 51 0,34-55 4,-2 34 4,7-43 1,1-1 0,2 21 0,9 18 0,9-5 0,10-2 0,8-2 0,7-1 0,3 1 0,-23-20-2,-1 2 0,-1 0 1,-2 1-1,30 50 1,-39-57 0,-6-10-2,0 1 0,-1-1 1,-1 1-1,5 17 0,-2-9-3,1 2 1,-1 1 0,-1 0 0,0 1-1,1 22 1,10 182-42,-20-109 29,2-80 12,-1 38-3,-14 89 0,13-151 9,-1-1 0,0 0 0,-11 20 0,4-12 0,-2-1 0,-1-1 1,-25 29-1,22-33 7,-10 1-2,-46 19 0,51-29 10,-2-4-6,0-1 0,-30-3 0,53 2-8,0 0 0,0 0 1,0 0-1,0-1 1,0 1-1,-1 0 1,1-1-1,0 1 0,0 0 1,0-1-1,0 0 1,0 1-1,-1-2 1,-8-6-223,0 0 0,1-1 0,0 0 0,0-1 0,1 0 0,-12-20 0,-17-31-7632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5920,'0'2'0,"0"0"1,0 1 0,0-1-1,0 0 1,0 0 0,0 0-1,-1 0 1,1 0-1,-1 0 1,0 0 0,1 0-1,-1 0 1,0 0-1,0 0 1,-2 3 0,-3 5 3,-1 12 38,6-20-17,1 0 180,0-1-104,0 0-1,0 0 1,0 0-1,0-1 1,0 1-1,0 0 1,0 0 0,0 0-1,0 0 1,0-1-1,0 1 1,0 0-1,1 0 1,-1 0-1,0-1 1,1 1-1,-1 0 1,0 0 0,1 0-1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10760,'0'0'0,"11"6"0,18 16 0,4 8 0,1 8 0,-14 5-32,-25 0 32,-1 0-7568</inkml:trace>
  <inkml:trace contextRef="#ctx0" brushRef="#br0" timeOffset="1">80 482 3680,'0'0'0,"-12"9"0,-21 20 0,-2 0-2280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1 5744,'0'0'9,"-2"1"3,-6 6 6,0 1 0,0 0 0,1 1 1,-6 9-1,4-6-4,0-1 0,-13 13 0,12-13-9,6-7 1,-1 0 0,1-1 0,-1 1 0,1-1-1,-1 0 1,-8 4 0,-74 38 52,76-40-31,0 0 0,0-1 0,0-1 0,-1 0 0,1-1-1,-1 0 1,-15 0 0,12 0-3,-8 0 47,0-1-1,-1-1 0,-39-5 1,44 3-38,-12-1 97,0-2 1,-54-16-1,58 13-89,17 6 12,0 0 0,1-1 1,-1 0-1,0-1 0,-8-5 1,-1-1-8,1 3-14,10 3 7,0 0 1,0 0 0,0-1-1,-11-8 1,6 4 24,-32-21 176,41 27-185,-1-1 0,1 0 1,0 0-1,0 0 0,0 0 0,1 0 0,-5-8 0,5 6 113,2 4-25,14 8 97,-7-1-219,1 1 0,-1-1 1,0 1-1,-1 1 0,0-1 1,0 1-1,0 0 0,7 14 1,45 89 75,-47-86-72,-1 0 0,-1 0 0,9 46 0,-12-48-21,1 3 2,3 33 0,-5-29-5,8 77 1,1 4-2,1 4 0,-3-4 0,-8-10 0,-3-1 0,0 4 0,-2 116 8,7-12 80,-3-189-81,-2-12 4,1 0 1,0 0-1,0 0 1,0-1 0,1 1-1,2 5 1,5 13 46,1-1 1,1-1-1,1 0 0,22 30 1,-24-39-41,25 25 128,-27-30-101,2-1 0,-1 0 1,1 0-1,0 0 0,1-2 1,-1 1-1,1-1 0,19 6 1,-17-8-24,-6-1 17,0 0 0,0-1 0,0 0 0,12 0 0,-2 0 55,0-1 0,0 0 1,1-1-1,-1-1 0,18-5 0,-22 4-65,32-16 160,-4-2 38,57-41 0,-43 21-1599,0-1-5614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467 263 12640,'26'-64'41,"-27"57"-33,-8-20 4,-13-14-9,15 32-5,0 0 1,-1 0-1,1 0 1,-2 1-1,1 0 0,-13-8 1,5 8-52,-22-5 7,-1 2 0,-41-6 0,69 15 40,1 0-45,-1 1-1,0 0 1,1 0 0,-1 1 0,0 1-1,-16 2 1,18-1-96,8-2 139,1 0-1,0 0 1,-1 1-1,1-1 1,-1 0 0,1 1-1,0-1 1,-1 0-1,1 1 1,0-1-1,-1 1 1,1-1-1,0 1 1,0-1-1,0 1 1,-1-1 0,1 0-1,0 1 1,0-1-1,0 1 1,0-1-1,0 1 1,0-1-1,0 1 1,0-1-1,0 1 1,0-1-1,0 1 1,0-1 0,0 1-1,1 0 1,1 5-19,1 1 1,1-1 0,-1 0-1,1-1 1,0 1-1,1-1 1,-1 1 0,9 6-1,-1 1 13,-4-5-7,0 0 0,0-1 1,14 10-1,99 66-58,-36-30 33,-29-15 42,-45-30 4,1 1 1,-2 1 0,15 15-1,-25-24 1,1-1-1,-1 0 1,0 0-1,0 0 0,0 0 1,1 1-1,-1-1 1,0 0-1,0 0 0,0 1 1,0-1-1,0 0 1,1 0-1,-1 1 1,0-1-1,0 0 0,0 0 1,0 1-1,0-1 1,0 0-1,0 0 0,0 1 1,0-1-1,0 0 1,0 0-1,0 1 1,0-1-1,0 0 0,0 0 1,0 1-1,-1-1 1,-1 5 1,0 0 0,0-1 1,-1 0-1,1 1 1,-1-1-1,0 0 0,-1 0 1,-3 4-1,-7 2 25,-92 35 17,80-38 17,8-4-32,-3 2-9,0-2-1,0 0 1,0-1-1,-29-2 1,28 0-243,0-2 0,0-1 1,1 0-1,-1-2 0,-38-13 1,29 5-6618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5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1 9592,'-120'0'-7,"-9"8"4,119-8 2,0 1 0,-1 0 0,1 1 0,-18 5 0,3 1 0,-59 15 2,-67 29 14,126-40 25,0 4-17,1 1 0,-30 26 0,40-25 84,5-4-67,1 0 0,0 0 0,-8 25 0,16-25 121,3-5-122,1 0 0,-1 1 0,2-1 0,-1-1-1,11 15 1,-15-22-26,1 0-1,0 0 0,0 0 1,0-1-1,0 1 1,0 0-1,0 0 0,0 0 1,0-1-1,0 1 1,0 0-1,0-1 0,3 1 1,28 12 63,1-2 0,37 7 0,-34-14 24,199-10-1274,-97-4-5292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16 8520,'0'0'0,"0"-1"0,0 1 0,0-1 0,0 0 0,0 1 0,0-1 0,0 1 0,0-1 0,0 0 0,-1 1 0,1-1 0,0 1 0,0-1 0,-1 0 0,1 1 0,0-1 0,-1 1 0,1-1 0,0 1 0,-1 0 0,1-1 0,-1 1 0,1-1 0,-1 1 0,1 0 0,-1-1 0,1 1 0,-1 0 0,0 0 0,1-1 0,-1 1 0,1 0 0,-1 0 0,0 0 0,1 0 0,-1 0 0,1 0 0,-1 0 0,0 0 0,1 0 0,-1 0 0,1 0 0,-2 0 0,-1 0 0,-40 3 1,-87 32 5,121-32-7,-21 9-4,-48 26 4,54-24 1,-41 32 0,43-27 0,-35 38 0,-12 31 1,46-52 6,-35 77-1,52-91 29,4-9-24,2-1-1,0 1 1,0 0 0,1-1-1,3 16 1,-4-27-5,1 0 0,-1-1 0,0 1 0,0 0-1,1 0 1,-1 0 0,1 0 0,-1 0 0,1-1 0,-1 1 0,1 0-1,-1 0 1,1-1 0,1 2 0,6 6 19,0-2-1,1 1 1,0-1 0,0 0-1,10 4 1,-2-6 162,-16-4-183,14 2 55,1-1 0,-1-1 0,0 0-1,1-1 1,-1-1 0,27-6 0,104-34 171,-117 30-35,109-65 85,-114 58-73,-16 12-143,16-16 80,-1-2 1,33-43-1,16-37 561,-66 126-431,-4-10-252,-1-5 1,-1 1 1,1-1 0,-1 1 0,-1 11 0,-8 101 108,5-85-58,-9 40 0,1-12-59,2 37-1466,7-50-5842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1 814 9056,'10'-23'-2,"-7"16"-1,-1 1 0,1 0 0,1 1 0,6-11 1,18-23-12,12-5 12,-32 37 2,0 1 0,1 0 0,12-7 0,-15 9 0,0 1 0,1 1 0,-1-1 0,0 1 0,11-2 0,-12 4 0,0-1 0,-1 1 0,1 0 0,0 0 0,0 0 0,0 1 0,0-1 0,5 3 0,-4-2 0,0 1 0,0 1 0,0-1 0,-1 1 1,1 0-1,-1 1 0,7 4 0,-3-1 1,-2 1 0,1 0 0,-1 0 0,12 17 0,-6-5 1,19 42-1,5 35 4,-9 7-3,-26-95-2,4 15-3,-1 2 0,-1-1 1,-1 0-1,-1 1 0,-3 42 1,0-55 5,0 14-43,-1 1-1,-2 0 1,-6 27-1,9-52-31,0-1-9,0-5 32,-2-12 20,-3-12 36,3 4 50,2 0 0,0 0 0,2-1 0,0 1 0,1 0 0,12-45 0,-12 57-49,2-6 111,1 1 1,0-1-1,1 1 1,1 1-1,11-20 1,-10 20-43,6-8 338,68-80 164,-63 88-198,-2 5-258,0 1-1,1 1 1,25-8 0,-42 15-113,0 1 0,0 0 0,0-1 0,1 1 0,-1 0 0,0 0 0,0 0 0,0 0 0,0 0 0,0 0 0,0 0 0,0 0 0,2 1 0,4 1 6,0 1 0,0 0 0,-1 0 0,0 0 0,0 1 0,0 0 0,0 0 0,0 0 0,-1 1 0,6 6 0,0 6 24,-4-1-31,0 1 1,-2 0-1,0 0 1,-1 0-1,4 35 1,0 5 2,5-2-9,-10-46-4,1 0 1,0-1-1,1 0 1,0 0 0,0 0-1,7 8 1,-11-15-1,-1-1 1,0 1-1,1-1 1,-1 1-1,0-1 0,1 0 1,-1 1-1,1-1 1,-1 0-1,1 1 0,-1-1 1,1 0-1,-1 0 1,1 1-1,-1-1 0,1 0 1,-1 0-1,1 0 1,0 1-1,12 0-2,-1 1 0,1-2-1,-1 1 1,15-3 0,-5-3-29,127-50-11,-113 36-2,-36 19 45,95-65-41,0-19 25,-58 48-24,129-140-16,-139 142 17,92-140-6,-98 137 26,63-156 0,-72 156 13,21-107-4,-33 142 10,0 1-1,0 0 1,1-1 0,-1 1-1,0-1 1,0 1-1,0 0 1,0-1 0,0 1-1,-1-1 1,1 1-1,-1-3 1,-1-2 0,-1 1 0,1-1-1,-1 0 1,0 1 0,-1 0 0,1 0-1,-1 0 1,0 0 0,-1 0 0,1 1 0,-6-4-1,10 7 1,-1 1 0,0-1-1,1 1 1,-1-1 0,0 1 0,0-1-1,1 1 1,-1 0 0,0-1-1,0 1 1,0 0 0,0 0-1,0-1 1,1 1 0,-1 0 0,0 0-1,-1 0 1,-7 0 0,1 0-1,0 0 1,-13 2 0,15 0 0,-1 0 0,1 0 0,0 0 0,0 0 0,0 1 0,0 0 0,-7 6 0,5-3 0,0 0 0,1 0 0,0 1 0,0 0 0,-10 14 0,6-4 0,0 0 0,-12 30 0,4 2 0,-24 96 1,36-104 6,-4 192 7,13-183 21,25 205 28,-19-204 17,32 206 38,-32-207-4,-1-4-46,22 171 144,-27-197-161,0 1-19,0 0-1,-2 0 0,0 0 1,-1 0-1,-7 36 1,4-42-6,-1-1 0,0 0 0,-11 24 0,15-38-25,1 1 1,0-1 0,0 0-1,-1 1 1,1-1 0,0 1-1,-1-1 1,1 1-1,-1-1 1,1 0 0,0 1-1,-1-1 1,1 0 0,-1 1-1,1-1 1,-1 0 0,1 1-1,-1-1 1,1 0 0,-1 0-1,1 0 1,-1 0 0,1 0-1,-2 1 1,-13 1-296,-1 1 0,0-2 0,0 0 1,-29-3-1,-27-2-7326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9776,'40'13'103,"-1"1"1,67 35 0,-82-37-77,-1 1-10,-13-7 6,1 0 0,0-1 0,21 6 1,123 34 81,-120-38-17,152 13 48,-151-20-8,3-7-500,0-1-1,64-23 1,-8-4-6008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368 779 8968,'15'-18'0,"13"-16"0,4-2 0,-4 9 0,-7 6 0,-12 8 0,-10 7 0,-6 5-3,-1 4-10,-75 55-5,61-38 13,-88 126-10,89-110-51,-86 161-21,86-158 54,-66 163-11,75-161 25,-5 63 4,14-77 15,2 0-1,2 36 0,2-40 2,0 0 0,2 0 1,1-1-1,1 0 0,18 41 1,-23-59 4,-1-1 0,1 0-1,0 0 1,0 0 0,0 0 0,3 3 0,25 25 29,43 36-1,-48-52 41,8-4-37,0-1 0,55 9-1,-54-18 58,140-28-1043,-82 5-4385</inkml:trace>
  <inkml:trace contextRef="#ctx0" brushRef="#br0" timeOffset="1">946 0 11296,'0'0'0,"15"20"0,14 22 0,-1 20-8,-5 21 8,-6 14 8,-8 6-8,-2-11-56,1-21 56,-1 3-7952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83 9864,'2'-8'-20,"0"-2"60,1 0 0,0 0 1,0 0-1,1 0 0,8-13 0,-11 21 22,0 6 23,13 75 116,-12-51-73,-9 155 41,3-141-115,-28 189 12,24-183-51,-13 69 4,-6 15-15,-22 87-1286,27-120-5124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553 145 11480,'-9'23'-13,"5"-12"-49,-1 0 0,0 0 1,-1-1-1,-8 11 0,9-11 24,-92 128-349,74-108 254,-100 139-29,99-135 156,-90 140 71,104-159-39,-15 24 527,-46 55 0,71-94-544,0 0 0,-1 0-1,1 0 1,-1 0 0,1-1 0,0 1 0,-1 0 0,1 0-1,-1 0 1,1 0 0,0 0 0,-1-1 0,1 1 0,0 0-1,-1 0 1,1 0 0,0-1 0,0 1 0,-1 0 0,1-1-1,0 1 1,0 0 0,-1 0 0,1-1 0,0 1 0,0 0-1,0-1 1,0 1 0,-1-1 0,1 1 0,0 0 0,0-1-1,0 1 1,0 0 0,0-1 0,0 0 0,-1-25-1400,1-6-5702</inkml:trace>
  <inkml:trace contextRef="#ctx0" brushRef="#br0" timeOffset="1">51 0 7000,'51'131'-127,"-19"-61"103,-28-43 23,-4-23 11,0 0 0,0 0 0,-1 0 0,0 0 0,0 0 0,0 0 0,0 0 0,-1-1 0,1 1 0,-1 0 1,0-1-1,0 1 0,0-1 0,0 0 0,-1 0 0,0 0 0,1 0 0,-1 0 0,-5 3 0,4-3 11,-1 0-1,0 0 0,0 0 1,0-1-1,0 1 1,0-1-1,0-1 0,-1 1 1,1-1-1,-1 0 1,1 0-1,-11 0 0,15-1 1,0 0 0,0 0 0,0 1-1,0-1 1,1-1 0,-1 1 0,0 0-1,0 0 1,0 0 0,1 0 0,-1 0-1,0-1 1,0 1 0,0 0-1,1-1 1,-1 1 0,0-1 0,1 1-1,-1 0 1,0-1 0,1 0 0,-1 1-1,1-1 1,-1 1 0,1-1 0,-1 0-1,1 1 1,-1-1 0,1 0 0,-1 0-1,1 1 1,0-1 0,0 0-1,-1 0 1,1 1 0,0-1 0,0 0-1,0 0 1,0 0 0,0 0 0,0-4-58,1 1 1,0-1-1,0 1 1,0-1-1,3-7 1,-1 5-537,9-32-4240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7176,'25'17'600,"-11"-11"-380,-10-4-207,-1-1 0,1 1 0,-1 0-1,0 0 1,1 0 0,-1 1 0,0-1 0,0 1 0,0-1 0,-1 1 0,1 0 0,-1 0 0,1 1 0,-1-1-1,0 0 1,0 1 0,0-1 0,1 6 0,-1-7-12,1 3 1,-6 14 3,-1-9 2,4-9-4,-1 0 0,0 1 0,1-1 0,-1 0 0,0 0 0,0 0-1,0 0 1,0 0 0,0 0 0,0 0 0,0-1 0,0 1 0,0 0 0,0 0 0,0-1 0,-1 1 0,1-1 0,0 1 0,0-1 0,-1 0 0,1 1 0,0-1 0,-1 0 0,1 0 0,0 0 0,-3 0 0,4 0-1,-1-1 1,0 1 0,1-1 0,-1 0-1,1 1 1,-1-1 0,1 0 0,-1 1-1,1-1 1,-1 0 0,1 1-1,0-1 1,-1 0 0,1 0 0,0 1-1,0-1 1,0 0 0,-1 0-1,1 0 1,0 0 0,0 1 0,0-1-1,0-1 1,4-36-968,3-5-3895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 1301 9144,'0'-3'6,"-1"0"1,1 1 0,-1-1-1,1 0 1,-1 1 0,0-1-1,0 1 1,0 0 0,0-1-1,-1 1 1,1 0 0,-1-1-1,1 1 1,-1 0-1,0 0 1,0 0 0,1 1-1,-6-4 1,1 0 24,-1 0-1,-1 1 0,1 0 1,-14-5-1,12 6-25,1 0 0,0 1-1,-16-2 1,-3 2-2,0 2-1,-46 6 1,70-6-3,-28 5 8,-142 40 9,138-31-3,-13 13-3,-55 41 0,79-45 23,-69 116 24,81-111 37,1 13-18,-7 49-1,18-88-58,-1 0-1,1 0 0,0 0 1,0 1-1,0-1 0,0 0 1,1 0-1,-1 0 0,1 2 1,6 18 44,0-1 0,1-1 0,12 21 0,-7-25 139,4-3-106,1-1 0,38 20 0,-34-27 100,16-4-60,63-5-1,-70-3 20,10-9-49,67-38 0,-105 53-93,-1 0 1,0-1-1,0 1 0,1-1 0,-1 0 0,0 0 0,0 0 0,-1 0 0,1 0 1,2-3-1,-4 5-12,15-21 66,20-34 1,8-40-19,-43 95-48,14-46 108,45-213 40,-50 203-80,17-243 27,-24 237-54,2-239 18,-4 245-39,1 0-8,-2-165 17,-1 193-19,0-2 2,1 1 0,4-48 1,-2 68-13,1-14 44,2 0 0,7-31 0,-10 52 17,11 12 24,-12-10-78,4 9 60,-1 89 30,-7 91 102,0-101-111,-19 279 109,17-230-138,-2 41-2,8-164-50,-2 28 1,10-91-1628,3-8-6480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11568,'0'-1'-15,"0"-5"3,0 2-9,0-5-11,0 7-31,5-2 8,0-1 43,19-10-178,-12 9 128,-1 1 1,1 0 0,0 1-1,0 0 1,1 1 0,-1 0-1,1 1 1,0 1 0,0 0-1,-1 0 1,21 3 0,-10 0 31,-1 1 0,1 1 1,-1 1-1,29 11 1,-40-11 27,0 1 1,15 12 0,-2 2 1,41 45 1,-49-45 6,-15-17-6,10 15 6,-1-1-1,-1 1 0,-1 1 1,0 0-1,9 38 1,34 171 113,-45-207-114,4 33 53,-8-38-43,2 5 26,0 36 0,-4-50-25,0 0-1,0 0 0,-1 0 0,0 0 0,-1 0 0,1 0 0,-1 0 0,-1-1 0,1 1 0,-5 7 0,3-7-5,0 0 1,-1 0-1,0 0 0,0-1 0,-1 0 0,0 0 0,0 0 0,0-1 0,-1 0 0,1 0 1,-15 7-1,-4 2-6,16-13-9,4-1-8,4 0 7,0 0 1,1-1-1,-1 1 0,0 0 1,1 0-1,-1 0 0,0 0 1,1-1-1,-1 1 0,0 0 1,1-1-1,-1 1 1,1 0-1,-1-1 0,0 1 1,1-1-1,-1 1 0,1-1 1,-1 1-1,1-1 0,0 1 1,-1-1-1,1 1 0,-1-1 1,1 0-1,0 1 0,-1-2 1,-3-25-146,3 3 49,1 0-1,1 0 1,2 0 0,0 0-1,11-39 1,58-164-340,-63 200 421,-3 12-29,0 0 0,16-29 0,20-31-142,53-70-1,-85 133 166,2 0 0,-1 1 0,2 0 0,-1 1 0,1 0 0,22-12 0,-11 11 22,1 7 4,8 4 1,19 4 11,-51-4-9,1 0 0,-1 0-1,0 1 1,0-1 0,1 0 0,-1 1-1,0-1 1,0 1 0,0-1 0,0 1-1,1 0 1,-1-1 0,0 1 0,0 0-1,0 0 1,1 1 0,3 2 3,3 1 1,-5-4 2,-1 1 0,0-1-1,1 1 1,-1 0 0,0-1 0,0 1-1,0 0 1,-1 0 0,1 0-1,2 4 1,4 5 28,-2 1-1,1 0 1,-1 0-1,-1 1 1,0 0 0,-1 0-1,-1 0 1,4 19-1,-4-13-17,-1-8 20,0 0 0,-1 0-1,-1 18 1,0 121 141,-4-65 64,1-57-208,2-1-13,-8 45 135,-27 184 245,34-242-347,0-2-19,1 0 0,0 24-1,1-14 28,6-34-22,5-30-1314,1-5-5108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138 247 9864,'0'47'0,"-1"41"1,-7 14 4,-10-9-2,8-50-4,-26 68 1,34-107 7,-4 13-44,0-1-1,-2 1 0,0-2 0,0 1 1,-17 21-1,23-35-94,5-18-79,-3 12 141,1 0 0,0 1-1,0-1 1,0 1 0,0-1-1,3-5 1,3-6-4,20-49-989,2-5-3970</inkml:trace>
  <inkml:trace contextRef="#ctx0" brushRef="#br0" timeOffset="1">555 1 4760,'13'11'0,"-10"-9"-1,-1-1 1,0 1-1,0 0 1,0 0-1,0 0 1,-1 1-1,1-1 1,0 0-1,-1 1 1,0-1-1,1 1 1,0 3-1,7 18 0,0 1 0,5 33 1,-11-27-7,-2 66 0,-12 40 6,-13 4 1,-13-4 0,-44 124-512,38-131-2048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0 9776,'-11'40'-4,"7"-22"-2,-2 0-1,-8 18 1,-51 119-22,50-123-24,-26 46 4,-11 9 39,-5-7 9,-4-6 1,-78 81 71,186-201-1191,2-9-4547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1 8696,'-22'22'0,"-16"15"0,-97 102-2,103-104-3,-125 150-12,151-179-3,1 1 0,0 0 1,-6 11-1,-43 85-55,38-66 68,-17 61 0,20-46 9,3 1 0,-3 56 0,14-78 33,3-11-21,1 0 0,1-1 0,0 1 1,10 18-1,-15-37-6,0 1 1,-1-1-1,1 0 1,0 1 0,0-1-1,0 0 1,0 0-1,0 0 1,0 0-1,1 0 1,-1 0 0,0 0-1,2 1 1,17 10 36,2 0 0,0-2 1,29 11-1,-23-16 143,123-11 57,-148 5-236,1 1-1,-1-1 0,0 1 1,0-1-1,0 0 0,0 0 0,0 0 1,3-2-1,32-16-347,-2-2 1,56-41-1,-4-8-5214</inkml:trace>
  <inkml:trace contextRef="#ctx0" brushRef="#br0" timeOffset="1">1110 437 8160,'8'22'0,"-6"-7"-1,0 0 1,-1 0 0,-1 18-1,0-24-3,-5 174-45,4-163 46,-2 21-2,-28 161 2,23-164-3,1-12 3,-46 156-9,10-69-919,26-68-3715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7000,'6'-35'0,"5"-37"0,4-26 0,1-6 0,-11 68 2,-2 13 10,2-1-1,0 1 0,10-29 1,-12 46-1,0-1 0,0 1 0,0 0 1,8-11-1,-11 17-10,0 0 1,0 0-1,1 0 1,-1 0-1,0 0 1,0-1-1,0 1 1,0 0-1,1 0 0,-1 0 1,0 0-1,0 0 1,0 0-1,1 0 1,-1 0-1,0 0 1,0 0-1,1 0 1,-1 0-1,0 0 1,0 0-1,0 0 1,1 0-1,-1 0 1,0 0-1,0 0 1,0 0-1,1 0 0,-1 0 1,0 0-1,0 1 1,0-1-1,0 0 1,1 0-1,-1 0 1,0 0-1,0 0 1,0 1-1,0-1 1,1 0-1,-1 0 1,0 0-1,0 0 1,0 1-1,0-1 0,0 0 1,0 0-1,4 10 15,-2 25-826,-2 6-3290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9776,'70'-1'-24,"180"-22"-96,-235 21 98,1 0 1,19-6-1,-11 2 13,59-14 3,-3-1 6,-10 0 0,-14 5 0,-19 3 0,1-3-3,-35 15-9,11-6-1109,1-1-4439</inkml:trace>
  <inkml:trace contextRef="#ctx0" brushRef="#br0" timeOffset="1">291 477 6728,'4'9'2,"0"0"0,1-1 1,-1 1-1,2-1 0,-1-1 1,1 1-1,10 9 0,-4-10 12,11-1-7,1 0 0,25 2 0,-23-8 21,137-10 15,31-12-293,-160 17-232,66-10-3438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1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1057 167 3416,'-22'2'1,"-32"9"15,-216 42 263,73-37 535,169-14-548,-85 7 271,-102 9 302,66-16 118,146-2-690,-2 0 54,5 0-296,0 0-1,0 0 1,0 0 0,0 0-1,0 0 1,0 0 0,0 0-1,0 0 1,0 0 0,0 0-1,0 0 1,31-3 254,28-6 9,104-31 26,-122 29-60,199-42 92,-189 44-131,197-33 86,-202 34-106,3-1-70,145-25 166,-21 8 162,-170 25-289,-8 3-93,-124 33 49,-68 22-57,152-44-23,-211 69 17,204-63-9,13-5-20,-201 81 71,199-78-65,-113 53 60,151-68-88,-72 32 62,67-31-14,0 2 8,24-6 42,36-8-53,70-19 2,126-24 61,-198 44-99,102-18 13,-120 19-15,-1-2-1,0 0 1,32-16-1,-55 22-10,16-14 16,-22 16-3,-5-1-2,-8-3-4,0 0-1,0 1 1,0 0 0,-1 1 0,1 1-1,-20-2 1,17 1-5,-16-2 20,-1 0 1,0 3-1,-47 0 0,39 2 10,-123 0 101,76 0 106,132-9-74,27-3-134,-31 2 54,88-35-1,54-33-1676,9-9-6450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1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1297 343 5208,'0'0'305,"-3"-4"-126,-32-30 437,-1 1 0,-2 2 1,-1 1-1,-81-46 0,106 67-581,9 6 16,-1 0 1,1 0-1,-1 0 1,-12-4-1,-12-2 121,0 2-1,-1 0 1,-45-3 0,59 9-139,-44 1 174,-112 17 315,158-14-498,8-1 5,0-1-1,1 1 1,-1 0-1,-10 5 1,-15 7 89,1 0 0,-40 25 1,64-33-106,-36 29 64,37-30-50,-121 109 237,94-83-243,21-15 13,-3 12-22,1 1 0,1 1 0,2 0 1,-11 45-1,4 20-9,1-1-3,3-10 0,5-12 0,9-10 1,2-48 1,1 1-1,0-1 1,1 0-1,7 18 1,-8-25-1,0 0 1,1-1-1,0 0 1,0 0-1,0 0 0,1 0 1,0-1-1,0 0 0,0 0 1,10 7-1,-7-5 1,11 8 8,0-1 0,23 13-1,-26-17-6,-6-3 1,1-1 0,0 0 0,0-1 0,0 0 0,1-1 0,-1 0-1,15 2 1,-19-5-1,4 2 2,0-2 1,0 1 0,0-2 0,0 1-1,0-2 1,0 1 0,18-5 0,-15 3 2,12-2 31,1-1 0,37-13 0,-37 10-22,37-9 117,84-23 4,-25-1-36,-115 38-79,1-1-1,0 1 0,-1-2 0,0 1 1,0-1-1,10-9 0,-5 5-6,-3 1 23,-1-1 1,1 1-1,-1-2 0,-1 1 0,0-1 0,8-12 0,-12 15-23,11-15 64,-2-1 0,-1-1 1,18-47-1,-25 60-57,-2-1 0,0 1 0,0-1 0,-1 1 1,1-21-1,3-23 74,20-98 180,-15 89-163,21-88 207,-31 143-288,1 0 0,-1 1 0,-1-1-1,0 1 1,-2-16 0,1 12-10,1 1 42,-2 0 0,0-1 0,0 1 1,-1 0-1,0 1 0,-1-1 0,0 0 0,-9-15 1,11 23-48,0 0 1,0-1-1,-1 1 1,1 0-1,-1 0 1,0 1-1,0-1 1,0 1 0,0-1-1,0 1 1,-1 0-1,1 0 1,-1 0-1,1 1 1,-1-1-1,0 1 1,-5-1-1,-5-2-2,-1 2 0,-28-2-1,28 3-9,-4-3 8,-16-9-913,-47-28 0,16 6-8167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140 425 12192,'24'48'-28,"-19"-31"-111,-1 18 38,-1 58 1,-7-62-99,-39 145-41,32-139 208,-3 6 41,-18 56-166,-22 119 0,41-50 14,13-165 110,0 4-47,-3-77-1224,2 17-5016</inkml:trace>
  <inkml:trace contextRef="#ctx0" brushRef="#br0" timeOffset="1">199 1 6280,'0'0'0,"0"14"0,-11 14-336,-14 21 336,-2 0-3984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4216,'-64'33'-135,"-90"56"-354,85-50 401,-95 33 91,150-66 14,-27 15 275,29-15-133,5-4-45,1 1-1,-1 0 1,1 1-1,0-1 0,-8 8 1,13-10-59,-1 1 1,1 0-1,0-1 0,-1 1 1,1 0-1,0 0 0,0 0 1,0 0-1,1 0 1,-1 0-1,0 0 0,1 0 1,0 0-1,-1 0 0,1 0 1,0 0-1,0 1 1,0-1-1,0 0 0,1 4 1,0-2-2,0 0 0,0-1 1,0 1-1,1 0 0,-1-1 0,1 1 1,0-1-1,0 0 0,0 1 1,1-1-1,-1 0 0,1 0 1,-1-1-1,5 4 0,7 4 92,0 0-1,1-2 1,0 1-1,18 6 0,64 22 244,-81-31-398,100 40 496,-77-29-354,155 72 149,-129-54-1271,1 1-4024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1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9688,'1'0'-7,"6"4"12,-1-1-1,0 1 0,0-1 1,0 2-1,-1-1 1,1 1-1,-1-1 1,0 2-1,-1-1 1,1 0-1,-1 1 1,0 0-1,0 0 1,-1 0-1,0 0 1,0 1-1,3 9 1,6 11-903,0-1-4982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7536,'2'0'-31,"5"0"-5,6 1-76,46-3 67,-19 0 53,49-10 1,-25 2-3,96-15 281,-78 7 12,90-20 1596,-170 38-1839,0-1 0,1 1 0,-1 0 0,1 0 0,-1 0 0,0 0 0,1 1 0,-1-1 0,1 1 0,-1-1 0,0 1 0,1 0 0,-1 0 0,0 0 0,0 0 0,0 0 0,0 0 0,0 1 0,0-1 1,0 1-1,0-1 0,2 5 0,1-1-15,-1 0 1,0 1 0,0-1 0,-1 1 0,1 0 0,-1 0-1,-1 1 1,4 9 0,0 7 39,-2 1 1,3 41-1,3 19 26,21 77 30,-13-94-121,-4-17-4,4 15-9,-1 9-3,0 12 0,3 0 0,6-7 0,2-9 0,1-10 0,45 88-8,-57-107 8,-7 3 0,-8 2 0,-9 0 0,-10-5 0,-8-5 0,-8-8 0,27-23 0,-1-1 0,0 0 0,-13 4 0,-31 7 1,-4-6 4,-3-4-2,6-8 2,7-5-2,-110-22-8,122 25-41,1-2 0,0-1 1,0-1-1,-58-27 1,79 32-8,-1-1 9,0-1 0,1 0 0,0-1 0,0 0 0,0-1 1,-11-10-1,-59-54-1520,37 35-5016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3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0 8432,'0'0'0,"-1"18"0,-7 32 0,-8 17-8,-14 4 8,-15 10-56,-18 20 56,-13 11-360,-6 4 360,1 4-5528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1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3056,'0'0'65,"-5"6"-6,-13 17-7,17-21 62,0 0 0,0 1-1,0-1 1,0 1 0,0 0 0,1-1 0,-1 1 0,1-1-1,0 1 1,-1 0 0,1-1 0,0 1 0,1 0 0,-1-1-1,0 1 1,1 0 0,0-1 0,-1 1 0,3 3 0,0 5 243,0 6 103,1-1-1,1 1 0,14 28 1,-1 2-6,-15-40-341,-1-1 1,1 0-1,1 0 0,-1-1 0,1 1 0,0-1 0,0 0 0,9 9 0,7 10 219,-13-16-282,-5-5-9,1 0 1,-1 0-1,0 0 0,-1 0 0,1 0 0,-1 1 1,3 4-1,5 24 219,0 0 0,4 39 0,7 70 292,-10-35-299,9 199 490,-18-299-730,18 168 510,-17-159-403,1-1 1,0 0-1,1 1 1,7 15-1,8 1 562,-18-29-548,-1-7-87,0-87-1704,0 23-6863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2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612 262 8696,'-9'-6'5,"7"5"-10,1-1-338,-4-4 147,-1 0 114,0 0 0,0 0-1,-1 1 1,1 0 0,-1 0 0,-13-6-1,-12-9 40,15 8 48,-8-4-10,8 12 28,6 3 9,4 0 2,1 1-1,-1-1 1,1 2 0,0-1-1,-1 1 1,1 0-1,0 0 1,-1 0 0,1 1-1,0 0 1,0 0-1,0 1 1,0 0 0,1 0-1,-1 0 1,1 0 0,0 1-1,-8 7 1,-22 26 364,-52 75 0,63-80-369,-49 75 417,58-83-404,2 1 126,-38 117 60,45-111-121,0 25-1,4 1 0,4 69 0,0-108-91,-2-12-3,1-1 0,0 0 0,0 1 0,0-1-1,1 0 1,-1 0 0,1 0 0,5 8 0,10 18 71,2 0 1,45 55-1,-51-69-72,-6-8 9,1 0 0,17 16 0,-20-21-19,29 29 74,2-1 1,58 39-1,-86-67-47,1 0 1,-1 0 0,1-1-1,0 0 1,0 0 0,0-1-1,16 2 1,-14-3-6,0 1 15,0-1 1,0-1 0,0 0-1,0 0 1,-1-1 0,19-3-1,-15 1-11,-5 2 4,1-2-1,-1 1 1,1-1 0,-1-1 0,0 0-1,0 0 1,0-1 0,11-8 0,-9 7-11,9-9 37,0 0 0,0-1-1,-2-1 1,0-1-1,-1 0 1,16-24 0,-24 31-54,12-17 52,-1-1 0,18-34-1,-33 54-42,22-40 26,-16 23-28,-1 0 1,-2-1 0,-1 0-1,4-31 1,-2-19 1,-7 66-9,3-35 10,0-81 0,-6 113-12,1 9 0,-1 1 0,1-1 0,-1 1 0,0-1 0,0 1 0,-1 0 0,1 0 0,-4-7 0,-55-109 36,53 107-35,-15-21 24,-84-87 107,93 107-124,7 7 5,0 1 1,0 0 0,-1 1 0,-10-7 0,-120-79 166,120 82-174,-21-17 20,-16-14-1563,30 23-6264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1522 29 6104,'0'0'480,"-6"4"-260,-1 0-103,0-1 0,0 0 1,0 0-1,-1 0 0,1-1 1,-1 0-1,1 0 0,-1 0 1,0-1-1,0-1 0,1 1 1,-16-2-1,-17-3 276,25 4-203,0-2 0,0 0-1,-21-5 1,22 3-16,2 0-73,-1 1 0,0 0 1,0 1-1,-24-1 0,-95 7 292,102 1-138,-133 43 108,130-34-102,25-10-209,-44 23 202,-76 52 0,-50 41 26,141-91-113,-141 157 61,146-144-87,-97 160 59,110-166-72,-38 144 49,52-143-83,15 142 34,-2-146-47,55 117 36,-62-147-108,1 0 1,0 0-1,-1 0 0,1 0 0,1 0 0,-1-1 0,3 4 1,25 21 25,0-1 0,44 28 0,-41-37 53,148 52 41,-145-60-35,141 3 38,-173-12-116,1 0 1,0 0 0,-1-1-1,1 1 1,6-3 0,165-51 125,-171 52-119,0 0 0,0 0 0,0-1 0,9-5 0,28-22 58,65-61 1,-103 87-62,1-1 0,-1 1 0,-1-1 1,6-8-1,96-181 132,-86 153-24,-9 18-102,102-250 415,-104 248-415,-3 6 39,0 0 0,3-29 0,-5 29-31,15-113 229,-16 104-161,-2 0 0,0 1-1,-7-46 1,5 63-63,1 0 15,-1 0 0,0 0 0,-1 0 0,0 0 0,-1 1 0,0-1 0,0 1 0,-8-11 0,10 16 19,-1-5-5,2 6-16,-2-3-8,2 4 14,0 6-40,-7 82 6,2-11-17,2 42-4,1 15 2,2 1-4,1 13-1,0 28 0,0 192-1,0-296-4,-11 290 2,6-288-4,-23 281-3,21-284-2,-31 260 0,29-269-2,-52 192-4,45-212 4,-77 127-6,72-139 0,-102 86-9,97-98 4,-90 41-6,94-51 4,-7-2 9,-60-3 0,64-5-2,-118-36-9,64 13-12,57 18 35,-67-28-30,71 29 28,-97-48-94,113 55 68,-3 1-5,0-1 43,5 1-167,262 0 105,-183-2 58,-6-5 0,-10-5 2,-37 2 8,0-1 0,0-1 0,44-29 0,-43 24-6,-21 15 2,-1-1 1,0-1-1,1 1 1,-1-1-1,-1 0 1,1 0-1,6-7 1,3-4 1,28-29 8,-26 23 30,64-124 25,-21 28 76,-19 37-115,-25 46 54,48-162 34,-52 154-40,-11 39-75,48-242 206,-18 51-71,-24 154-38,18-173 40,-20 170-62,38-295 134,-26 227-196,-10 66 22,32-277 59,-25 232-91,-9 54 5,8-164 5,-11 159-12,-6-136 4,1 146-4,-12-38 1,11 53-6,-1 0 0,-10-21 0,-20-22 4,-4 6-4,-8 6-1,33 35 0,-26-17 0,24 19 0,-32-13 0,29 16 0,-34-9 0,21 10 0,0 2 0,-50 0-1,56 6-4,-5 8 3,-57 24 0,65-19-12,-100 79-6,97-70 0,-127 114-10,123-105-4,-110 163-15,117-153 2,-74 154-22,84-162 4,7-15 34,-1 2 10,0 1-1,2 0 0,1 1 0,0-1 0,-1 32 0,8 108-79,3-130 36,43 112-19,-47-143 78,1 1 0,-1-1 0,0 1 1,0-1-1,1 0 0,0 0 0,-1 0 1,4 3-1,14 14-10,2-2 0,0 0 0,33 19 0,-24-23-18,143 32-8,-136-39 30,149-2 1,-150-8 6,56-11 3,23-12 2,-81 17 0,42-20 0,-50 17 0,43-27 0,-52 28 0,-1 0 0,28-27 0,-34 27 0,0 0 0,0 0 0,15-26 0,-19 25 0,0 0 0,-1 0 0,-1-1 0,0 1 0,-1-1-1,0 0 1,1-24 0,-4 36 0,1 1-1,-1 0 1,0 0-1,0-1 1,0 1 0,-1 0-1,1 0 1,0-1-1,0 1 1,-1 0 0,1 0-1,0 0 1,-1 0-1,0-1 1,0-1-1,-10-14-423,-1-1 0,-1 2 1,0 0-1,-31-29 0,-21-17-10136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546 346 7264,'16'-1'1,"-10"1"11,0 0 1,0 0 0,0 0 0,11 2 0,-15-1-11,12 0 80,0 1 1,0 0-1,-1 2 0,1-1 1,-1 2-1,0 0 0,0 0 0,24 15 1,-31-16-27,-2-1-11,-1-1-1,0 0 1,0 1-1,-1 0 1,1 0-1,-1 0 1,1 0-1,-1 0 1,4 6-1,-4-5 87,1 3 13,-3-5 33,1-2-150,-1 0-1,0 0 1,0 0-1,0 0 1,0 0-1,1 0 1,-1 0 0,0 0-1,0 0 1,0 0-1,1 0 1,-1 0-1,0 0 1,0 0 0,0 0-1,1 0 1,-1 0-1,0 0 1,0 0-1,0 0 1,1 0-1,-1 0 1,0 0 0,0 0-1,0 1 1,0-1-1,1 0 1,-1 0-1,0 0 1,0 0 0,0 1-1,0-1 1,0 0-1,0 0 1,0 0-1,1 0 1,-1 1 0,0-1-1,-10 6 2455,-13 3-2250,1 2 0,0 0 0,-22 15 0,33-19-200,-12 7 102,2 1 0,0 2 0,-22 22 0,23-21-92,-8 7 121,-32 37 0,-6 7-28,64-67-127,-111 100 171,101-92-141,-1 2 15,0-1-1,-18 11 1,27-20 11,-2 1 1,5-2 128,5-3-139,2 0-45,20-11 44,67-60 12,-56 37-14,36-41 0,-49 50-41,29-33 54,-34 37-52,42-51 62,-41 50-43,-1 4 71,-2-1 0,-1-1 1,-1 0-1,17-33 0,-24 31 204,-7 22-81,-3 2-213,0 1 1,0-1-1,0 1 0,0-1 1,0 1-1,0 0 0,0 0 0,0-1 1,0 2-1,0-1 0,0 0 1,-2 2-1,0 0 1,-6 4-1,3-2-2,0 0-1,0 1 1,1 0 0,0 0 0,-7 9 0,-115 138 48,99-113-44,-49 64 1,-13 14-12,42-54-4,-119 150-36,152-189 0,15-23 6,3-5-48,43-72 0,45-71 41,-67 111 12,109-138-7,-106 141 20,101-124-10,-96 119 18,-7 8 4,-11 15 4,-9 10 4,2-2 5,-28 24 34,16-14-37,0 0 1,1 0-1,-1 0 0,-7 8 1,-96 94 43,82-77-24,-113 141 14,113-135-22,-98 146 14,91-131-22,5-11-8,-9 11 12,36-47-2,4-3-7,0 1-6,0 0-1,-1 0 1,1 0-1,0 0 1,0-1-1,0 1 1,0-1-1,0 0 1,0 1-1,0-1 1,3 0-1,6 0 2,34 10 1,15 3 2,13 4-4,8 5-1,4 7 0,1 12 0,-5 7 0,-1 3 0,4-3 0,7-6 0,4-4 0,-2-7 0,-11-5 0,-18-6 0,-22-7 0,-33-9 0,-6-3 0,0 0 1,0 0-1,-1 0 0,1 0 0,0-1 0,0 1 0,0-1 1,0 0-1,3 0 0,3 0 8,-7 0 30,-4-1-12,-7-7-7,6 5-15,0 0-1,-1 1 0,0-1 0,1 1 1,-1 0-1,0 0 0,-6-3 0,-6-2 24,-107-46 27,-8 4 35,34 15-34,-185-61 67,260 89-117,-69-17 20,33 11-10,-148-37 50,193 44-55,0 0 0,1-1 0,0 0 0,-16-11 0,26 15-2,-11-7 61,8 3-66,4 4 67,2-3-64,0-1 0,0 0-1,1 0 1,-1 1 0,1-1-1,1 1 1,-1 0-1,1-1 1,4-5 0,-3 4-1,8-14 11,0 1 1,0 1-1,28-31 1,-25 31-11,7-7 22,120-134 17,-111 123-12,116-151 14,-122 151-12,-9 13-17,14-21 7,-2-2 1,25-59-1,-42 82-5,8-17 15,24-77 0,-34 92-9,15-49 74,-22 41 30,-2 33-82,0 0-41,0 1 1,0-1 0,0 1-1,0 0 1,0-1 0,0 1 0,0-1-1,0 1 1,0 0 0,0-1-1,0 1 1,0-1 0,0 1-1,0 0 1,0-1 0,0 1-1,0-1 1,-1 1 0,1 0-1,0-1 1,0 1 0,0 0-1,-1-1 1,1 1 0,-14-3 18,12 4-25,1-1 0,-1 1 0,1-1 0,0 1 0,-1 0 0,1 0-1,0 0 1,-1 0 0,1 0 0,0 0 0,0 0 0,0 0 0,0 0 0,-2 3 0,-21 32 11,-10 27-10,-9 19-2,-12 6 0,24-47 0,-2-2 0,-39 36-1,44-49-6,-15 9 7,-190 176-118,135-118-116,95-90 196,-5 1 3,6-3-4,3-2-35,1 1-1,-1-1 1,0 1-1,1-1 1,-1 1-1,1 0 1,-1 0-1,1 0 1,-1 0-1,1 0 1,2 0-1,2 0-1277,20-3-9681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40 9144,'2'2'-15,"10"7"2,1-1 1,16 9-1,-3-2-4,-14-8-3,1-1-1,0 1 0,0-2 1,1 0-1,23 5 0,-35-9 20,0-1 0,0 1 0,0-1 0,0 0 0,0 0-1,0 0 1,-1 0 0,1 0 0,4 0 0,3-2-1,30-1 1,115 0 94,-132 3-50,259 0 1798,-55 14-809,-222-14-954,28 2 186,-7-2 359,-43-4-391,4-2-198,-53-9 111,-82-9-1,35 7 36,11 3-40,-42-3-3,51 1-29,56 9-55,-45-2 0,49 5-8,1 0 66,-1 2 1,1 1-1,-41 4 0,72-3 59,18 6-60,-2 1-92,54 12 43,91 16 0,-32-8 13,0-1-25,58 16 4,-65-13 21,-42-8-58,-51-12 24,-8-1-23,0 1 1,-1 1 0,0 1 0,0 0-1,21 19 1,-34-27-14,-4-2-2,0-1-1,0 1 0,-1-1 0,1 1 1,0-1-1,0 1 0,-1 0 0,1-1 1,0 1-1,-1 0 0,1-1 0,-1 1 1,1 0-1,-1 0 0,1-1 0,-1 1 1,1 1-1,-1-2-1,0 1 0,0-1 0,0 0 0,0 1 0,0-1 1,0 0-1,0 1 0,0-1 0,0 1 0,0-1 0,0 0 1,0 1-1,0-1 0,0 0 0,0 1 0,0-1 0,0 1 0,-1-1 1,1 0-1,0 1 0,0-1 0,0 0 0,-1 1 0,1-1 1,0 0-1,-1 1 0,-27 6 5,-35-1-3,-30-2-2,-23-8 0,-4-10 0,3-10 0,0-4 0,-2-3 0,-2 4 0,10 7 0,22 2 0,22 0 0,-11-8 1,49 15 27,48 8-21,0 0 0,1 1 0,-1 1 0,22 2 1,-21 0-5,215-1 46,-186 0-22,359 0 55,-295 0-72,-70 0 10,-15-1-10,155 7 28,-63 11 59,-119-17-50,-1 0-43,0-1 1,0 1-1,0-1 1,-1 0 0,1 1-1,0-1 1,0 1-1,-1-1 1,1 1 0,0 0-1,-1-1 1,1 1 0,0-1-1,-1 1 1,1 0-1,-1-1 1,1 1 0,-1 0-1,1-1 1,-1 1 0,1 0-1,-1 0 1,1-1-1,-1 1 1,1 0 0,-1 0-1,-1 0 1,-85-16 83,81 15-80,-199-16 219,163 15-166,-325-1 233,302 6-251,-92 15 0,87 1-43,45-13-14,22-5-98,-1 0 24,1-1 1,-1 1-1,1-1 1,-1 1-1,1-1 1,-1 0-1,0-1 1,1 1-1,-1-1 1,1 1-1,0-1 1,-1 0 0,1 0-1,-1 0 1,1-1-1,0 1 1,0-1-1,0 0 1,0 0-1,0 0 1,-3-3-1,-19-21-10018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11296,'0'0'344,"0"-4"-58,0 2-73,-1-7-568,3 7 889,3 6 1404,2 5-1819,0-1-71,-2 0 0,1 0 0,-1 0 0,7 18 1,32 84 101,-33-79-102,-2 0 0,-1 1 1,5 40-1,-8-41-6,19 136 37,-7-44 7,-3-12-4,16 179 366,-11-198-75,-19-92-369,0 2 93,5-32-48,0 8-42,9-59-1951,1-9-7802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14 12016,'-1'0'15,"0"0"0,0 0 0,0 1 1,0-1-1,1 0 0,-1 0 1,0 1-1,0-1 0,1 1 0,-1-1 1,0 1-1,0-1 0,1 1 0,-1-1 1,1 1-1,-1-1 0,0 1 1,1 0-1,-1-1 0,1 1 0,0 0 1,-1 0-1,1-1 0,0 1 0,-1 2 1,-1 23 679,1-6-427,-1-3-25,1 32 0,1-40-149,0-8 15,0 0-99,0-1 1,0 1 0,0-1-1,0 0 1,0 1-1,0-1 1,0 1-1,0-1 1,0 1-1,0-1 1,0 0-1,-1 1 1,1-1 0,0 1-1,0-1 1,0 0-1,-1 1 1,1-1-1,0 0 1,-1 1-1,1-1 1,-7-1 50,0-1 0,1 0 0,-1 0 0,1-1 0,0 0 0,0 0 0,0-1 0,0 1 0,0-1 0,-9-9 0,7 5 73,0-1 0,1 0 0,0-1 0,0 1 0,1-1 0,0-1 0,1 1 0,-6-18 0,8 24 60,-2-4-23,4 6 55,12 0-128,-9 2-95,0 0-1,0 0 0,0 1-1,0-1 1,-1 1 0,1-1-1,0 1 1,0 0 0,-1-1 0,1 1-1,0 0 1,-1 0 0,1 0-1,-1 0 1,1 0 0,-1 1-1,1-1 1,-1 0 0,0 1-1,0-1 1,0 1 0,2 2-1,-2-3-1,0 1 0,-1 0-1,1-1 1,0 1 0,-1 0-1,1-1 1,-1 1 0,1 0-1,-1 0 1,0-1 0,0 1-1,0 0 1,0 0 0,0-1-1,0 1 1,0 0 0,-1 0 0,1-1-1,0 1 1,-1 0 0,0 0-1,1-1 1,-1 1 0,0-1-1,0 1 1,0-1 0,-2 3-1,-3 5-2,0-1 0,-1 0 0,-9 8 0,13-13 2,-1 1-8,0-1 0,0 0 0,0 1 0,0-2 0,-1 1 0,1 0 0,-1-1 0,0 0 0,1 0 0,-1-1 0,-7 2 0,-10 4-54,21-6 26,13-6-78,3-1-83,0-1-1,0 0 1,-1-1-1,0-1 1,-1 0-1,13-11 1,-17 12-527,39-29-9135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1196 1 13000,'0'0'-47,"5"0"16,-5 0 27,0 0 1,0 0 0,0 0-1,-1 0 1,1 0 0,0 0 0,0 0-1,0 0 1,0 0 0,0 0-1,0 0 1,0 0 0,0 0-1,0 0 1,0 1 0,0-1 0,0 0-1,0 0 1,0 0 0,0 0-1,0 0 1,0 0 0,0 0-1,0 0 1,0 0 0,0 0 0,0 0-1,0 0 1,0 0 0,0 1-1,0-1 1,0 0 0,0 0-1,0 0 1,0 0 0,0 0 0,1 0-1,-1 0 1,0 0 0,0 0-1,0 0 1,0 0 0,0 0-1,0 0 1,0 0 0,0 0 0,0 0-1,0 0 1,0 0 0,0 0-1,0 0 1,0 0 0,0 0 0,1 0-1,-1 0 1,-3 4 1,0 1 2,-27 13 1,-4 0-1,-16 8 1,2-2 16,-1-3 0,-68 19 0,97-34-12,-55 11 42,-140 22 125,119-29-79,-157 23 228,171-16-147,6 2 11,74-18-164,-1 1 0,0-1 0,1 1-1,-1-1 1,1 1 0,0 0 0,0 0 0,-1 0 0,1 0 0,1 1-1,-1-1 1,0 1 0,0-1 0,1 1 0,0-1 0,-1 1 0,0 3 0,0-2 6,0 2 1,0-1 1,0 1-1,0-1 1,1 1-1,0 0 1,0-1-1,0 1 1,1 0-1,0 0 1,1 6-1,-1-4-1,0 6 18,0-1 0,1 1 0,0-1 0,1 0 0,5 18 0,-6-27-34,6 13 76,7 6-29,26 33 0,-24-42 3,92 49 24,42 4-11,-103-48-57,177 94 27,-121-56-33,154 72 47,-171-84-11,-76-40-22,1 0 24,0 1 1,0 0-1,-1 1 1,1 0-1,-2 1 1,1 0-1,-1 0 1,0 1-1,-1 0 0,1 1 1,-2 0-1,10 15 1,-17-24-42,1 0 1,-1-1 0,1 1-1,-1 0 1,0 0-1,1 0 1,-1-1-1,0 1 1,0 0 0,1 0-1,-1 0 1,0 0-1,0 0 1,0 0 0,0 0-1,0 0 1,-1-1-1,1 1 1,0 0-1,-1 2 1,1-3 6,-1 1-1,1-1 1,-1 1 0,1-1 0,-1 1-1,1-1 1,-1 1 0,0-1-1,1 0 1,-1 1 0,0-1 0,1 0-1,-1 0 1,0 1 0,0-1-1,1 0 1,-1 0 0,0 0 0,-1 0-1,-2 0-352,-1 0-1,0-1 0,0 0 1,0 0-1,-5-1 1,-23-8-9582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369 514 10224,'-9'-10'-1,"-1"1"1,1 0 0,-2 0 0,-18-12-1,-7-1 19,-147-65 230,179 85-205,1 0-10,-1 1 0,1 0 0,0 0 0,0 0 0,-1 0 1,1 0-1,-6 0 0,5 0 107,-4-4 6,6 4 1058,1-1-1081,-2-4 0,3 5 283,1 0-336,5-1-8,-4 2 969,-2-2-915,3-4 3,-2 4 373,-1 1-383,0-6-1,0 5 603,1 0-650,1-4 0,-2 5 51,1-1-62,4-4-4,-3 5 36,-3-1-42,-1-6 0,2 4 1,2-2 6,-1 5 1,-2 0-29,1 0 1,-1 0 0,1 1-1,-1-1 1,1 0 0,-1 0 0,1 0-1,0 1 1,-1-1 0,1 0 0,0 0-1,0 0 1,0 0 0,0 0 0,0 0-1,0 1 1,0-1 0,0-1 0,0-24 349,0 23-450,-1-18 106,-1 0 0,-1 0 0,-1 1 0,0-1 0,-15-38 0,19 59-25,-1-2 6,0 0 0,0 1 1,0-1-1,1 0 0,-1 0 1,1 0-1,-1 0 0,1-1 0,0 1 1,0 0-1,0 0 0,0-3 1,0-10 105,-5 10-77,5 5-32,0 0 1,0 0-1,0 1 1,0-1 0,0 0-1,0 0 1,0 0-1,0 0 1,1 0 0,-1 0-1,0 0 1,0 0 0,0 1-1,0-1 1,0 0-1,0 0 1,0 0 0,0 0-1,0 0 1,0 0-1,0 0 1,0 1 0,0-1-1,0 0 1,0 0 0,0 0-1,0 0 1,0 0-1,0 0 1,0 0 0,0 1-1,-1-1 1,1 0-1,0 0 1,0 0 0,0 0-1,0 0 1,0 0 0,0 0-1,0 0 1,0 0-1,0 1 1,0-1 0,-1 0-1,1 0 1,0 0-1,0 0 1,0 0 0,0 0-1,0 0 1,0 0 0,0 0-1,-1 0 1,1 0-1,0 0 1,0 0 0,0 0-1,0 0 1,0 0-1,0 0 1,4 9 4,-2-4-2,0-1 1,0 0-1,-1 1 0,1-1 1,-1 1-1,0 0 1,0-1-1,0 6 0,16 135 57,-15-106-30,2 216 11,-3-198-24,-1-7-9,8 201 12,-5-167-15,0 10 11,23 142 0,-23-222-15,1 8 6,3 34 0,-6-51-2,-2-34 7,-5-43-12,0-25 2,1-17-4,5-22-1,0-17 0,0-169-6,6 95-4,0 79-31,-6 145 34,-3 9-7,-4 14 13,0 0 0,-4 27 0,2 5-2,-6 87 0,13-104 1,-1 12-5,-3 207-3,7-201-4,19 203-6,-13-206 0,-1-18 11,6 31-10,37 110-1,-40-146 10,6 18-13,38 80 0,11-13-61,-58-101 76,-5-9-12,2-2 0,-3 0 19,1 0 0,-1 0-1,1 0 1,-1 0-1,1 0 1,-1 0 0,1 0-1,-1 0 1,1 0-1,-1-1 1,1 1 0,-1 0-1,1 0 1,-1-1-1,1 1 1,-1 0 0,0-1-1,1 1 1,-1 0-1,0-1 1,1 1 0,-1 0-1,0-1 1,1 1-1,-1-1 1,0 1-1,0-1 1,1 1 0,-1-1-1,0 1 1,0-1-1,0 0 1,2-27-42,-2 22 47,-2-71-2121,-1-10-8436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7536,'0'0'0,"6"17"16,-13 7 0,-16 9-16,-2 1-320,-2 3 320,0 1-4960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3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438 276 13088,'0'0'89,"-12"-7"118,3 3-142,-1 1 0,-1 0 0,1 1 1,0 0-1,-1 0 0,1 1 0,-1 1 1,1 0-1,-1 0 0,1 1 0,-1 0 1,1 1-1,0 0 0,-1 0 0,-18 9 1,17-8-51,9-2-5,0 0-1,-1 0 0,1 0 1,0 0-1,0 1 0,0 0 1,0-1-1,1 1 1,-5 3-1,-4 5 14,0-1-1,0 2 1,1 0 0,0 0-1,1 0 1,0 1 0,1 1-1,0 0 1,-9 20 0,-10 36-2,18-38 26,-29 149 18,33-142-18,-7 139 15,13-143-27,25 134 18,-16-134-18,14 17-8,31 47-1,-34-72 8,102 79 11,-97-90-18,107 36 7,-107-47-19,109-10 12,-107-2-7,14-10-7,53-33 0,-92 49-11,1-1 1,0 1-1,-1-1 0,0 0 0,5-5 1,24-30 5,48-74 1,-62 75-1,46-159 8,-56 156-9,5-67-1,-8-34-3,-14 4 2,3 100-3,-14-49-1,10 57 0,-1 1 1,-1 0 0,-2 1-1,-27-42 1,20 43 6,11 15-2,-13-14 6,-2 1 0,0 1 0,-33-23 1,-67-43 36,99 75-1,2 6-31,-1 0 1,0 2-1,-36-4 0,33 12 17,19 0-25,-13 2 2,0 0 0,1 2 0,0 1 0,-39 18 0,58-25-78,-17 10-536,-1-2-1,-21 7 0,6-5-8902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4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1190 6280,'0'0'-8,"-4"-3"-2,0-1 14,-12-9 74,11 11 28,3 0 227,12-5-247,27-14 205,73-34 17,126-62 233,-187 92-293,222-118 99,-212 111-127,244-120 82,-239 124-107,290-107 70,-276 108-131,312-119 50,-316 118-64,255-92 41,-271 101-74,-19 7-48,35-11 14,119-20 0,-162 37-34,31-5 11,81-3 0,-4 13 3,-134 1-32,0 0 1,0 0-1,0 0 0,0 1 0,0 0 1,0 0-1,-1 0 0,10 4 1,-1 0-1,-5-2 0,0 0-1,0 1 0,-1 0 0,9 5 1,-7-2-2,0 0 1,-1 1 0,0 1-1,0-1 1,12 18 0,28 51-5,-28-43 0,-10-21-1,0 1 0,1-1 0,1-1 0,0 0 0,26 21 0,-23-22 3,130 110-34,-87-74 29,53 57 0,-53-34 9,59 77 8,-93-121 6,-12-15-8,13 13 6,0-2-1,2 0 0,53 32 0,166 109 100,-219-144-106,43 35 52,76 77 19,-118-101-2,94 118 29,-102-120-57,60 112 14,-67-109-33,32 159 13,-39-147-26,12 179 12,-16-175-6,6 234 19,-5-217 8,13 285 28,-13-272-9,7 352 31,-9-335-4,-1 401 38,0-392-31,2 419 44,-2-415-51,3 453 35,-1-445-42,7 451 29,-7-455-55,12 434 31,-10-436-24,22 441 33,-20-440-26,30 443 34,-28-444-35,26 436 27,-27-436-33,39 431 24,-34-433-64,66 425 13,-61-426-26,67 422 10,-68-421-11,57 433 3,-61-434-10,14 149-1,-5 34-3,-1-18 2,1-8-2,-4-8 2,-5-14-3,-5-13-2,-3-15 0,-5-28 0,-5-26 1,-6-18 4,-5-10-2,14-112-2,-7 45 6,-33 110 0,-10-25 2,41-125-1,-13 14 7,-3 0-1,-48 50 1,12-30 20,36-33-26,7-5 19,0 0-1,-2-2 0,-45 28 0,54-43 8,5-3-22,1-2 0,-1 1 0,1-1 0,-1 0 0,1-1 0,0 0 0,0-1 0,0 1 0,-12-9 0,-2-2 25,-32-27 1,41 29-8,0-1 0,1 0 0,0 0 0,1-2 1,-17-26-1,17 24-5,-4-11 122,-68-160 71,66 144-39,-60-176 72,65 179-71,-70-279 394,74 289-550,2 8 55,-3-36 0,-4-68 100,15 103-73,32-169-1935,-7 67-7952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4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388 152 12016,'0'0'3640,"-4"5"-3495,-65 76 78,-23 34-126,71-86-50,-81 148 13,82-136-40,-51 153 5,64-161-17,5 40 4,3-65-12,0-1 1,0 1-1,0-1 1,1 1-1,0-1 1,1 0-1,4 11 1,-3-12 0,0 1-1,0-1 1,0-1 0,1 1-1,0 0 1,0-1 0,7 6-1,-3-4 0,0-1 1,1 1-1,0-1 0,16 7 1,-12-8-1,1 0 0,0 0 0,17 2 0,-12-4 0,0 0 0,21-1 1,-13-3 1,0-2 0,-1-1 0,43-11 0,-43 4 6,107-71 8,-110 61-8,6-16 0,30-50 0,-58 84-7,-1 0 0,1 0 0,-1 0 0,1-1 1,-1 1-1,2-7 0,13-67 11,-13 53-11,-1 1 1,-2-29-1,-3 16 2,-2 0 0,-18-69 0,12 75 11,-59-114 3,27 70 0,29 53-14,1-1-1,6 10 0,-1 1 0,0 0 0,-14-14 1,15 16-6,-39-42 29,42 47-19,-1 0 1,1 1-1,0-1 1,-1 1-1,0 0 1,0 0-1,0 0 0,0 1 1,0 0-1,-11-3 1,1 4 17,-2 9-18,9-1-259,-1 1 0,1 0-1,1 0 1,0 1 0,0-1 0,1 2 0,-11 18 0,10-14-9708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4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15416,'-12'5'0,"4"-2"37,7-2-18,0-1-1,1 1 1,-1-1 0,0 1 0,1 0 0,-1-1-1,0 1 1,1 0 0,-1-1 0,1 1 0,-1 0-1,1 0 1,-1 0 0,1-1 0,-1 1 0,1 0-1,-1 2 1,0 1 23,-4 4-4,-6 32 283,-26 119 41,28-114-147,-41 243 74,40-220-154,-46 305 47,45-295-102,-41 301 23,43-314-68,-6 70 3,2-17-30,0 4-21,12-115-54,2-42-626,0 18-799,2-36-9034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4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1 422 12376,'21'6'-3,"0"0"-1,0-2 1,0 0 0,1-1 0,23 0 0,-25-2-2,21 0-35,190-16 16,-182 7 144,203-56 84,-201 48 97,204-60 146,-203 61-47,198-54 161,-203 57-153,5 0-143,147-31 318,20 7 371,-213 36-772,2 1 30,-4 2-40,0 5-134,0-1 0,0 1 1,0-1-1,-1 1 0,-1 0 0,0 0 1,0 0-1,0 1 0,1 14 1,-3 84 74,-1-61-57,1 69 0,0-81-37,3 223 38,4-158-53,9-1 1,8 1-4,-18-81-1,1 0 0,17 32 0,-18-40 0,1 0 0,0-1 0,0 1 0,17 15 0,-17-18 0,1-1 0,-1 0 0,2-1 0,-1 0 0,18 9 0,-17-11 0,1 1 0,0-1 0,0-1 0,0 0 0,20 2 0,-18-4 0,-1 0 0,1-1 0,0 0 0,-1-1 0,17-4 0,-10 0 0,-1 0 0,0-1 0,25-14 0,-20 7 0,0 0 0,28-25 0,44-53 0,-5-10 0,-5-4 0,-54 58 0,-2-1 0,32-75-1,-46 81-4,-14 43 5,20-100-2,-18 71 2,-1-37-1,-1 66 1,0-4-1,0 1 0,0-1 1,-1 0-1,1 0 0,-1 0 0,0 1 0,-2-5 0,-8-23-2,-2 1-1,-31-54 1,23 60-9,-98-81 1,116 103 10,0-1 0,0 1 0,-1 0 1,1 0-1,-8-3 0,-8-4 0,-38-12 0,30 15-2,-33-3 0,56 8-1,0 0 0,0 1 0,0 0 0,0 0 0,0 0 0,0 1 0,-5 0 0,-24 5-10,-35 9 0,-36 25-16,99-38 14,1 0-1,-1 0 0,0 1 0,1-1 0,-1 1 0,-6 6 0,-15 12-41,-35 34 1,40-31 26,-28 42-1,47-63 12,0 0 0,0 0 0,0-1 0,1 1 0,-1 1 0,1-1 0,0 0 0,-1 0 0,0 7 0,-1 3-20,0 0 0,0 0 0,2 1 0,-1 16 0,3-23-190,0 1 0,1-1-1,-1 1 1,2-1 0,-1 0-1,1 0 1,0 0 0,7 10-1,27 50-9935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1:4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1717 277 12552,'-11'-6'75,"-1"0"0,0 0 0,-1 1 0,-20-6 0,11 4 4,-54-17 39,40 15 263,-172-19 142,162 27-222,-212 21 94,247-19-348,0 1 0,-22 6 0,-235 89 145,216-70-104,-203 131 40,207-123-41,-58 55-1,18 1-54,88-91-32,-5 5 15,0 0 0,1 1 0,0-1 0,-5 10 0,-75 151 92,83-164-101,0 1 0,0-1 0,0 1 0,0-1 0,1 0 0,-1 1 0,1-1 0,-1 1 0,1 3 0,1 8 6,0 0 0,0 0 0,1 0 0,1-1 0,1 1 1,5 16-1,-8-29-8,-1 1 0,1-1 0,-1 0 0,1 0-1,0 0 1,-1 0 0,1 0 0,0 0 0,0 0 0,0 0 0,0 0 0,-1 0 0,1-1 0,0 1 0,1 0 0,0 1 0,22 11 19,1-1 0,0 0 0,30 8 0,-51-18-16,-1-1 1,1-1 0,-1 1-1,1 0 1,-1-1 0,1 0-1,6 0 1,49-4 34,76-15 0,-95 7-15,162-78 6,-163 67-25,57-35 4,12-14-8,-16 3 1,-18 9-3,-67 54-3,57-51 4,-56 49 3,0 0-1,0-1 0,-1 0 1,10-16-1,-16 24 1,0-1 1,0 0-1,-1 0 0,1 1 1,0-1-1,-1 0 0,1 0 1,-1 0-1,0 0 0,1 0 1,-1 0-1,0 1 0,0-1 1,-1 0-1,1 0 0,0 0 1,0 0-1,-2-2 0,1 1 23,-1 0-1,0-1 0,1 1 0,-2 0 0,1 0 0,0 1 1,0-1-1,-1 0 0,0 1 0,-3-3 0,5 4 98,-10-17 463,11 17-572,-1-1 1,1 1-1,0-1 1,0 1-1,1-1 0,-1 1 1,0 0-1,0-1 0,1 1 1,-1-1-1,1-1 0,2-8 104,30-127 483,-26 100-398,-6 31-188,0 1 0,0-1 1,1 1-1,0-1 0,0 1 1,3-7-1,2-1 29,1 0-1,1 0 1,0 1 0,0 0 0,1 1 0,1 0 0,17-15-1,-10 10-11,1 2-1,0 0 0,1 0 0,1 2 0,0 1 0,1 0 1,25-8-1,-35 15 3,-7 4-4,1-2-2,-5 2 34,-2 2-63,0 1 0,1-1 0,-1 0-1,0 0 1,-1 1 0,1-1-1,0 0 1,0 0 0,0 0-1,-3 1 1,2 1 0,0-1 0,0 1 0,0 0 0,0 1 0,0-1 0,0 0 0,1 0 0,-1 1 0,1-1 0,0 1 0,0-1 0,1 1 0,-1-1 0,1 1 0,-1 6 0,0-1 3,-1 35 17,7 78-1,2 44 17,-7-148-35,-3 19 19,-48 189 14,34-170-8,-95 293 14,83-261-22,-63 172 0,-18 30-13,61-170 8,-202 447 10,203-473-12,-15 13-1205,-96 123 0,50-92-10807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6816,'10'121'121,"-14"63"74,0-140 146,-29 229 143,25-211-136,-46 254 123,41-250-230,-52 292 84,53-279-171,-38 370 55,43-347-81,-13 466 57,20-447-51,20 504 50,-14-499-63,28 507 51,-27-508-65,33 488 50,-32-490-10,21 506 66,-25-501-25,22 526 83,-19-524-71,20 472 82,-23-494-68,15 373 80,-16-399-100,17 318 215,-14-140-114,-6-210-251,0-73 186,0-106-1928,0 3-6542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10400,'7'-7'0,"-6"4"-7,1 1 0,0-1 0,0 1-1,0 0 1,0 0 0,0 0 0,0 0 0,1 0 0,-1 0 0,1 1 0,-1-1-1,1 1 1,0-1 0,4 0 0,-6 2-2,0 0 0,0 0 0,1 0-1,-1 1 1,0-1 0,0 0 0,1 1 0,-1-1 0,0 1-1,0-1 1,0 1 0,0 0 0,0-1 0,0 1 0,0 0-1,0 0 1,1 1 0,3 2-13,2 1 7,-4-3 6,0-1 0,-1 2 0,1-1-1,-1 0 1,1 0 0,-1 1-1,0-1 1,3 5 0,10 16-101,24 47 1,-17-29-47,-20-38 148,-1 0-1,1 0 1,-1 0 0,1 0 0,0-1-1,0 1 1,0-1 0,0 1-1,1-1 1,-1 0 0,1 0-1,-1 0 1,1 0 0,0 0 0,0-1-1,-1 1 1,1-1 0,0 0-1,1 1 1,-1-2 0,0 1-1,0 0 1,0-1 0,1 1 0,-1-1-1,0 0 1,0 0 0,1 0-1,-1 0 1,6-2 0,108-22 54,-56 5 94,46-10 59,68-1 21,-134 26-33,200-8 70,-187 11-89,244-9 68,-236 7-88,240-11 59,-243 12-87,234-5 44,-238 8-64,207 10 76,-131 0-116,-122-10-56,-1 1 0,0 0 0,1 0 0,-1 0 0,0 1 0,-1 0 0,1 1 0,0 0 0,-1 0 0,13 10 0,-13-9-2,7 8 12,-5 2-10,0 0 0,-1 1 1,11 32-1,-16-26 3,-3 41-1,-7 19-3,-7 19 2,-4 22-3,2 17-2,1 15 0,6 21 0,1 28 0,2 27 0,0 22 0,4 17 0,6 13 0,3 16 0,2 11 0,5 11 0,5 4 0,8-2 0,7 2 0,46 271-2,-65-488-3,57 422 2,-59-427-3,57 396-4,-56-404 4,50 366-6,-52-373-8,44 323-15,-44-336-17,40 261-15,-43-273 21,30 241-20,-34-249 21,5 180-12,-11-194 18,-17 150-10,10-155 10,-52 129-10,44-136 9,-11 6 12,-52 53 1,76-86 22,0 1 0,0 0 1,0-1-1,0 0 0,-1 0 0,-3 2 1,-44 20-22,-67 20 1,78-35-28,-172 12-18,168-20 39,-208-11-4,197 6 23,-217-20-6,219 18 7,-224-36-3,220 33-10,-216-40-3,221 40 16,-206-21-1,208 26-7,-175-10-7,186 13 14,-153 12-5,156-7 13,-48 10 4,-1 5 1,17 0 0,17-1 0,14-7 0,36-10 0,0-1 0,-1 0 0,1 1 0,0-1 0,-1 0 0,1 0 0,0 0 0,0 0 0,-1 0 0,1 0 1,0 0-1,-1 0 0,1-1 0,0 1 0,0 0 0,-3-2 0,3 1 0,0 0 1,0 0-1,0-1 0,1 1 0,-1 0 1,0-1-1,1 1 0,-1 0 1,0-1-1,1 1 0,0-1 1,-1 1-1,1-1 0,0 1 0,0-1 1,0 1-1,0-3 0,2-52-1258,3-6-5042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1 578 4760,'112'7'4,"134"-5"48,-213-3-33,27 0 114,287-14 76,-268 10 39,354-36 139,-341 31 33,372-45 129,-375 43-322,331-54 73,-342 52-160,284-63 54,-300 62-60,-8 1-54,169-49 160,-108 25-62,-112 37-167,0 0-1,0 0 0,0-1 0,0 1 0,-1-1 0,1 1 0,0-1 0,-1 0 0,0 0 1,1 0-1,-1 0 0,0-1 0,0 1 0,0 0 0,0-1 0,-1 0 0,1 1 0,-1-1 1,1 0-1,0-4 0,0 2 0,-2 5-8,1 0 0,-1-1 0,0 1 0,0-1 0,0 1 0,1-1 0,-1 1 0,0-1 0,0 1 0,0 0-1,0-1 1,0 1 0,0-1 0,0 1 0,0-1 0,0 1 0,0-1 0,0 1 0,0-1 0,-1 1 0,1-1 0,0 1 0,0-1 0,-3-5-81,0 1 1,0-1 0,-1 1-1,1 0 1,-1 0 0,0 0-1,0 1 1,-1-1 0,0 1-1,1 0 1,-11-6 0,-30-23-4902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2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11032,'37'-16'-125,"0"1"0,47-12 0,-64 21 86,19-5-27,196-44-22,-185 44 48,202-44-18,-202 43 12,210-39-21,-205 42 14,214-22-14,-217 27 54,211-10-7,-211 13 0,-7-1 9,177 5-9,-127 4 19,9 1 1,29 7-1176,-88-8-4704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6:3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0 4488,'-6'10'-7,"4"-6"-25,-2 3 1351,8-6-1174,-1-1 1,0 1 0,0 0-1,0 0 1,0 0 0,0 0-1,0 1 1,-1-1 0,1 1-1,0-1 1,-1 1 0,4 3-1,16 9 382,-20-13-347,-1 1 0,4 8-1138,0 2-4008</inkml:trace>
  <inkml:trace contextRef="#ctx0" brushRef="#br0" timeOffset="1">779 1489 9328,'1'24'0,"-1"-15"2,-1-1 0,1 1 0,-2 0-1,-1 9 1,-35 149 15,36-161-13,0 1-1,0 0 0,-6 12 1,-44 80 9,-30 24-9,-98 132 1,143-205-10,-197 200-1090,97-120-4371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0 656 11928,'65'-8'0,"66"-12"0,234-49-2,-289 52-3,321-91 10,-315 82 29,319-108 14,-326 109-7,276-84 22,-290 91-22,-24 7-20,195-55 54,-228 65-68,127-38 83,-110 34-84,-17 9-7,-4-2 2,1-2-2,-1 1 0,1 0 1,-1 0-1,1-1 1,-1 1-1,0 0 0,1 0 1,-1 0-1,0 0 1,0-1-1,0 1 0,0 0 1,1 0-1,-1 0 1,0 0-1,0 0 0,-1 0 1,1-1-1,0 1 1,0 0-1,0 0 0,-1 0 1,1 0-1,0-1 1,-1 1-1,0 1 0,-21 24-12,-36 22-1449,-7 2-5838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0:5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1 610 12552,'127'-20'-3,"-105"15"-17,28-4-92,280-58-55,-250 50-18,369-77-34,-357 75 213,126-25-1,22 1 6,208-11 17,-151 24 25,-192 20-16,23 0-19,98-22-9,-187 22-9,14-10-697,86-48 1,-38 10-6332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400 474 11832,'0'0'209,"-3"12"-30,-1 1-145,2-5 33,-1-1 0,2 1 0,-1-1 0,1 1 0,-1 11 0,-19 119 371,-32 123 10,42-209-373,-36 217 32,39-215-46,-21 223 27,27-221-41,5 215 18,1-217-18,29 250 18,-25-236-18,37 316 19,-37-302-11,29 351 29,-32-343-17,6 377 27,-10-368-19,-3 439 34,0-422-34,-31 493 34,24-483-35,-48 510 24,44-510-43,-63 481 25,60-492-33,-57 398 15,61-423-27,-34 316 14,39-332-34,-11 271 9,17-284-17,5 67-1,9-7-3,1-37 2,-12-75-4,0 0-1,1 0 1,0 0-1,5 9 1,-6-13 0,1 0-1,0-1 1,0 1 0,1-1-1,-1 0 1,1 0 0,8 6-1,-2-2 1,0-1-1,1 0 0,17 7 1,-13-7-1,0-1 0,28 6 0,-28-9 0,0 0 0,1-1 0,17-1 0,-8-2 0,42-6 0,40-17 0,112-39-2,-176 49-4,199-65-6,-189 61-7,225-80-4,-219 78-3,262-68-13,-252 74 6,288-45-15,-287 51 9,264 3-9,-269 9 15,253 23-13,-257-20 20,-41-4 17,257 38-45,-88-11 5,-162-27 35,85 10-11,-65-10 24,-26-6 1,-15-5 0,-4 4 0,4-2 0,-4 4 1,0 0-1,-1 0 1,1 0 0,0 0-1,-1 0 1,0-1-1,1 1 1,-1 0 0,0-1-1,0 1 1,0-3 0,29-106 8,-25 77-2,9-72-1,7-51-3,3-34 2,1-35-3,27-276-4,-43 402-3,26-429 2,-30 423-2,19-404 2,-19 412-2,15-396 2,-18 397-2,1-139 4,-5-36 1,-5 11 0,-7 10 0,3-2 0,4-7 0,6-16 0,6-18 0,8-5 0,3 2 0,20-239-2,-30 441-3,24-348 2,-25 366-3,-3 33 2,2-44-6,-9-131 0,3 194 2,-1-21-5,-3 0 0,-13-56 0,3 41-33,-28-68 0,38 114 41,1 6-7,0-1 0,0 1 1,-8-10-1,-63-95-37,60 87 9,0-16-556,1 0 1,-10-51 0,4-10-8091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39 982 7088,'-4'1'129,"-25"7"56,27-8 69,-2-29 643,8 10-769,1 0-1,1 0 1,15-34 0,-4 24 1,33-45 1,-34 52-111,3-3 55,21-12-22,49-36 0,-59 55 29,107-44 40,-113 57-26,-14 5-77,1 1-1,-1 0 1,0 1 0,1 0-1,-1 0 1,0 1 0,14 6-1,-23-8-11,0-1 0,0 1 0,0-1 1,0 1-1,0 0 0,0-1 0,0 1 0,0 0 0,0 0 0,-1-1 0,1 1 0,0 0 0,-1 0 0,1 0 0,0 0 0,-1 0 0,1 0 0,0 2 0,11 27 36,-1 0 1,-1 1-1,9 48 0,-13-29 92,-3 268 48,-6-244-68,-35 321 42,29-317-56,-32 299 133,25-222-96,15-154-131,1-1 0,0 1 0,0 0 0,0 0 0,0 0 0,0 0 0,0 0 0,0 0 0,0 0-1,0-1 1,0 1 0,0 0 0,0 0 0,1 0 0,0 1 0,0 0 0,0 0-1,0-1 1,1 1-1,-1 0 1,1-1-1,-1 0 1,1 1-1,-1-1 1,1 0-1,0 0 1,0 0 0,0 0-1,-1 0 1,1 0-1,0 0 1,0-1-1,0 1 1,0-1-1,0 1 1,1-1-1,-1 0 1,0 0 0,0 0-1,2 0 1,-3 0 0,0 0-1,0 0 1,0 0 0,0 0 0,0-1 0,0 1 0,0 0 0,0 0 0,0-1-1,0 1 1,0-1 0,0 1 0,0-1 0,0 1 0,0-1 0,1 0 0,27-20 39,-1-2 1,39-38 0,-37 26 42,131-204 41,-129 180-35,101-273 32,-114 265-52,43-224 23,-57 244-50,5-133 21,-11 155-7,-1 14-42,-1-1 0,0 1 0,-1 0 0,-9-19 0,13 30-16,0-1 0,0 1 0,-1-1 1,1 1-1,0 0 0,0-1 0,-1 1 1,1 0-1,0-1 0,0 1 0,-1 0 1,1 0-1,0-1 0,-1 1 0,1 0 1,0 0-1,-1-1 0,1 1 0,0 0 1,-1 0-1,1 0 0,-1 0 0,1 0 1,-1-1-1,-3 1 8,0-1 0,-1 1 0,1 0 0,0 0-1,0 1 1,-1-1 0,1 1 0,0 0 0,0 0 0,-8 3 0,0 5 77,4 1-65,1 1 0,0 1 0,0 0 0,1 0 0,-5 14 1,7-5 117,5 4-74,1-1 0,9 44 0,-3-46 68,42 62 56,-49-83-185,-1 0 0,0 0 0,1-1 0,-1 1 0,1-1 0,-1 1 0,1-1 0,-1 1 0,1 0 0,0-1 0,-1 0 0,1 1 0,0-1 0,-1 1 0,1-1 0,0 0 0,-1 1 0,1-1 0,1 0 0,10 3 16,0-1 1,0 0 0,1-1-1,-1-1 1,0 0 0,13-1-1,-22 0-12,-1 1-1,1-1 0,0 1 1,-1-1-1,1 0 0,-1 0 1,5-2-1,138-79 96,-141 80-97,1-1 0,-2 0 0,1 0-1,0-1 1,-1 1 0,4-5 0,64-76 51,-5-19-38,-61 94-5,0 0 0,7-19 0,67-204 56,-70 190-25,1-143 17,-10 181-58,0 0 1,0 0 0,-1 0-1,0 0 1,-2-7 0,-10-28 20,-29-57 0,27 74 7,-29-22-1,37 38-32,-1 0 1,-1 0-1,1 1 0,-1 1 1,-11-5-1,9 5 0,0 1-1,-1 0 1,0 1 0,1 1-1,-1 0 1,0 0 0,-19 2-1,30-1 0,0 0-1,0 0 1,0 0-1,-1 0 1,1 1-1,0-1 1,0 0-1,0 1 1,0-1-1,0 1 1,-1-1-1,1 1 1,-1 0 0,-6 5-222,-1 0 1,1 0 0,0 1 0,1 0 0,0 1 0,0-1-1,-8 13 1,-17 25-8585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9776,'1'-2'32,"4"-6"5,-3 6-9,-1 6 4,19 47 27,2 13 106,60 178 18,-61-179-62,108 317 55,-100-298-48,99 303 32,-108-322-152,111 286-40,-111-311-231,-19-36 198,1-2 4,-1 1 71,0-1 1,1 1-1,-1-1 0,0 0 1,1 1-1,-1-1 1,0 0-1,1 0 1,-1 0-1,1 0 1,-1 0-1,0 0 1,1-1-1,-1 1 1,0 0-1,1-1 0,-1 1 1,0-1-1,1 0 1,-1 1-1,0-1 1,0 0-1,0 1 1,0-1-1,0 0 1,0 0-1,1-1 0,1-1 87,-2 1 0,1-1 0,0 1-1,-1-1 1,1 0 0,-1 0 0,2-3-1,2-39 1954,-5 43-1424,2 7-452,3 7-146,-1 1 0,-1 0 0,0 0 0,1 17 0,-3-17-20,2 16 12,-2-4-450,-1-1 0,-2 1 0,-7 40 0,-6 0-8290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9952,'0'0'16,"3"2"-8,13 14-2,26 30-19,75 94-38,-90-107-155,126 119-1146,-70-81-4168</inkml:trace>
  <inkml:trace contextRef="#ctx0" brushRef="#br0" timeOffset="1">783 182 7264,'3'-19'0,"-3"5"0,0 13 12,-1 0 0,0 1 1,0-1-1,1 0 0,-1 0 0,0 0 1,0 1-1,0-1 0,0 1 1,0-1-1,0 0 0,0 1 0,0 0 1,0-1-1,0 1 0,-1 0 0,1-1 1,0 1-1,0 0 0,0 0 1,0 0-1,-1 0 0,1 0 0,0 0 1,0 0-1,-2 1 0,-28 7 539,29-7-551,-5 5 814,3 4-633,-1 1 0,1-1 0,1 1 0,0 0 0,-2 18 0,4-27-155,-1 28 655,17 184 252,-5-159-379,79 277 176,-66-257-396,96 323 79,-97-324-346,28 82-1,1-19-52,-46-124-14,2 0 1,-1-1-1,13 17 1,-15-24-2,-1-1 0,1 0 0,0 0 0,0 0 0,0-1 0,1 1 0,-1-1 0,1 0 0,5 2 0,-9-4 0,-1-1 0,0 0 0,0 0 0,1 0 1,-1 1-1,0-1 0,1 0 0,-1 0 0,0 0 1,1 0-1,-1 0 0,0 0 0,1 1 0,-1-1 1,0 0-1,1 0 0,-1 0 0,0 0 0,1 0 1,-1 0-1,0-1 0,1 1 0,-1 0 0,0 0 1,1 0-1,-1 0 0,0 0 0,1 0 0,-1-1 1,0 1-1,1 0 0,-1 0 0,0 0 0,0-1 1,1 1-1,-1 0 0,0 0 0,0-1 0,0 1 1,1 0-1,-1-1 0,0 1 0,0 0 0,0-1 1,0 1-1,0 0 0,1-1 0,-1 1 0,0-1 1,6-9-9,0 0 1,-1-1 0,0 0 0,-1 0 0,4-13 0,12-64-1484,-19 84 1343,23-122-8057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9328,'11'46'-2,"19"82"-65,-10-34 24,24 119-51,4 31 34,-29-145-146,60 359-54,-66-380 201,44 275-14,-32-201 66,-22-117 105,-3-34-119,0-1 0,0 0-1,0 0 1,0 1 0,0-1-1,0 0 1,-1 1 0,1-1 0,0 0-1,0 0 1,0 1 0,0-1 0,0 0-1,-1 0 1,1 1 0,0-1 0,0 0-1,0 0 1,-1 0 0,1 1-1,0-1 1,0 0 0,-1 0 0,1 0-1,0 0 1,0 0 0,-1 0 0,1 1-1,0-1 1,-1 0 0,1 0 0,0 0-1,0 0 1,-1 0 0,1 0-1,0 0 1,-1 0 0,1 0 0,0 0-1,0 0 1,-1 0 0,1-1 0,0 1-1,-1 0 1,1 0 0,0 0 0,0 0-1,-1 0 1,1-1 0,-12-5-4879</inkml:trace>
  <inkml:trace contextRef="#ctx0" brushRef="#br0" timeOffset="1">0 987 8792,'1'-2'-8,"1"-5"-3,5 5-9,116-1-13,44 7 14,-77 2-4,-57-2 19,0-2 2,51 9-6,93 24-1003,-83-14-4002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1450 6904,'45'-27'0,"-37"20"0,15-12 0,-18 13 37,-1 1 1,0-1-1,0 0 0,-1 0 1,0 0-1,0 0 1,0 0-1,-1-1 0,0 0 1,0 1-1,2-14 0,-1-1 310,-1-43 0,-2 61-320,-2-21 740,-34-124 294,-39-101 1191,73 240-2137,-54-154 794,24 86-566,29 72-262,2 8 4,-5 20-67,6 1-19,1 0 0,5 28 0,-4-36-11,6 41-67,20 77 0,-19-97 40,1 3-181,43 118-98,-51-151 278,0-1 0,0 0-1,1 0 1,0 0-1,1-1 1,-1 1 0,1-1-1,0 0 1,0 0 0,0 0-1,1 0 1,0-1-1,0 0 1,6 4 0,-8-5 16,-2-3 7,0 1 0,0 0 0,-1-1 0,1 1 1,0-1-1,0 0 0,0 1 0,0-1 0,0 1 0,0-1 0,0 0 0,0 0 0,0 0 1,1 1-1,17 0-69,-1-1 0,1-1 0,25-3 0,-21-3-114,0-6 113,-1 0 1,40-32 0,-44 24-7,53-114-34,-60 104 54,10-49-30,12-92 0,-30 148 95,-2 12-2,0 0 0,0 1 0,-1-1 0,-3-15 0,-12-130-45,13 133 26,-9-35 0,5 33 20,-11-45-1,9 46-10,5 16 14,-2-5 2,-1 1 1,0 0-1,-1 0 1,0 1-1,-1-1 1,-12-13-1,-7-5 3,-3 3 1,24 22 1,2 1 9,-1 0-1,0 0 1,-1 0 0,1 1 0,-1 0 0,0 0 0,0 0-1,0 1 1,-1 0 0,-6-2 0,9 5 137,-3 3 59,3 2 124,3-1-288,0 0 0,0-1 1,0 1-1,0 0 0,1 0 0,0 0 1,0 0-1,0 0 0,0 0 1,0 0-1,1 0 0,-1 0 0,1-1 1,0 1-1,1 0 0,-1 0 1,4 6-1,48 125 423,-36-101-170,110 151 108,-96-146-183,122 172 78,-125-167-123,109 198 64,-112-192-119,77 213 42,-99-254-138,-1 0 0,1 0-1,1 19 1,8 109 75,-18 3-63,6-132-20,-1 1 0,0-1 0,-1 0 0,-4 14 0,-95 255 82,97-269-95,0 0 0,0 0 0,0 0 0,-11 13 0,15-21-3,-96 121 19,69-92-18,-2-1 0,-57 42 1,53-47 146,-1-2 1,-67 30 0,-84 18-2379,-4-8-6690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3080 108 8160,'-43'18'144,"-24"2"246,-83 14 1,130-31-308,0-1-1,-1-1 1,1-1 0,0 0-1,-24-5 1,31 3-54,-15-1 112,-50-13 0,-21-5-16,-112-11-4,161 26-67,-217-24 20,210 23-19,-248-28 29,239 29-17,-281-15 25,278 20-31,-246 1 30,259 2-30,-204 18 28,212-15-35,26-2-30,-185 30 112,176-26-100,-13 1 130,-47 16 0,91-24-158,-1 0 1,0 0-1,1 0 1,-1 1-1,1-1 1,-1 0-1,1 0 1,-1 1-1,1-1 1,-1 1-1,1-1 0,0 0 1,-1 1-1,1-1 1,-1 1-1,1-1 1,0 1-1,0-1 1,-1 1-1,1-1 1,0 1-1,0-1 1,-1 1-1,1-1 1,0 1-1,0 0 1,0-1-1,0 1 1,0-1-1,0 1 1,0 0-1,0-1 1,0 1-1,0-1 1,0 1-1,0-1 1,1 2-1,11 19 150,-9-17-125,7 10 10,1 1 1,-2 0-1,0 0 1,-1 1-1,0 0 0,-2 1 1,0 0-1,7 27 1,-9-24-23,16 84 34,-19-88-49,-1 0 0,0 1 0,-1-1 0,-1 0 0,-7 27 0,-6 120 38,12-96-24,1-38-12,0 13 11,6 66 0,2-57-17,-6-28-2,0 41 0,0 7 0,0 4 1,3-4 19,11 73 0,-12-127 1,1-2-1,1 1 1,0 0 0,0-1 0,2 1 0,10 19-1,0-12 25,0-2-1,23 23 0,-7-9-17,-28-27-19,1-1 0,-1 1 0,0 0 0,0 0-1,-1 0 1,0 0 0,3 17 0,6 52 35,-10-64-40,-1-8-2,-1 0 1,1 0 0,-1 0-1,0 0 1,-1 7 0,-14 128 27,5-81-19,2-17-4,0 13-3,-1 6 2,0 7-2,2-1 2,3-7-3,3-7-2,0-12 0,1 28 0,1-55 0,2 0 0,-3-14 0,0 1 0,0 0 0,0 0 0,0-1 0,0 1 0,0 0 0,0-1 0,0 1 0,0 0 0,0 0 0,1-1 0,-1 1 0,0 0 0,1-1 0,-1 1 0,0-1 0,1 1 0,-1 0 0,1-1 0,-1 1 0,0-1 0,1 1 0,0-1 0,-1 1 0,1-1 0,-1 1 0,1-1 0,-1 0 0,1 1 0,0-1 0,-1 0 0,1 0 0,0 1 0,1-1 0,2 1 0,24 8 0,26 3 0,24 1 0,21-6 0,18-11 1,153-24 8,-260 27-9,51-8 15,281-56 17,-268 51 15,293-50 23,-298 54 5,259-27 36,-269 33-30,-31 2-46,46-2 47,92 6 0,46 19 255,-210-21-328,22 1 83,-23-1-88,0 0 0,0 0 0,-1 0 0,1 0 1,0-1-1,0 1 0,-1 0 0,1 0 0,0-1 0,-1 1 0,1 0 1,0-1-1,-1 1 0,1-1 0,-1 1 0,1-1 0,-1 1 0,1-1 1,-1 1-1,1-1 0,-1 0 0,1 1 0,-1-1 0,0 1 1,1-1-1,-1 0 0,0 0 0,0 1 0,1-1 0,-1 0 0,0 1 1,0-1-1,0 0 0,0 0 0,0 1 0,0-1 0,0 0 0,0 0 1,-17-106 68,12 70-25,-29-218 23,26 191-30,-23-302 22,28 286-22,-1-333 24,6 333-11,20-291 23,-16 306-10,34-216 102,-7 55 58,-32 222-220,0-13 22,-2-12-7,1 45-1866,0 3-7382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0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2132 511 11032,'10'-29'10,"-2"9"17,6-34 0,-12 44-3,-2 9-23,0 1 0,0 0 0,0 0 0,1 0 1,-1 0-1,0 0 0,0 0 0,0-1 0,0 1 1,0 0-1,0 0 0,0 0 0,0 0 0,0 0 1,0 0-1,-1-1 0,1 1 0,0 0 0,0 0 0,0 0 1,0 0-1,0 0 0,0 0 0,0 0 0,0 0 1,0-1-1,0 1 0,0 0 0,0 0 0,0 0 1,-1 0-1,1 0 0,0 0 0,0 0 0,0 0 1,0 0-1,0 0 0,0 0 0,0 0 0,-1 0 1,1 0-1,0 0 0,0-1 0,0 1 0,0 0 0,0 0 1,-2 0 3,0-1 0,0 0 0,0 0 0,0 1 0,0-1 0,0 1 0,-1-1 1,1 1-1,0 0 0,-2 0 0,-37 8 44,-84 24 4,-102 12 30,222-43-82,-40 5 13,-71 8-1,-19 2-9,-4-4 1,-4-7-2,1-5 2,8-5-3,2-1-2,3 1 0,77 3 0,-144 1 17,-58 21 148,251-20-152,-1 1-1,1-1 0,0 0 0,0 1 1,0 0-1,-1 0 0,1 0 0,0 0 0,0 1 1,0-1-1,1 1 0,-1-1 0,0 1 1,-3 3-1,5-4-8,-2 6 90,1 7-50,1 0 0,0 0 0,3 27 0,3 87 26,5 127 13,-8-139-71,-5 44-9,-5 10-3,-4-1 0,-3-3 0,-2-7 0,3-17 0,6-26 1,5-60 2,-2 68 17,5-117-21,0 9 12,0 0 0,5 21 0,-4-30 0,0-1-1,0-1 1,1 1 0,0 0-1,0 0 1,1-1 0,0 1-1,0-1 1,0 0-1,0 0 1,8 8 0,-3-5 12,0-2 0,0 1 1,1-1-1,0-1 1,0 1-1,0-1 1,1-1-1,0 0 0,0 0 1,0-1-1,0 0 1,0-1-1,19 2 1,86 5 86,37-8 59,-79-4-71,100 1 18,-139 4-49,162 25 23,-152-17-36,197 60 16,-190-55-36,223 71 10,-217-70-24,215 47 6,-221-54-11,199 21 12,-201-27-6,166-16 16,-210 13-31,0-1-1,1 0 1,-1 0-1,0-1 1,5-1 0,12-5 10,33-16 1,-38 13-12,32-23 1,-47 32-4,0 1 0,1-1 0,-1 0 0,0 0 0,0-1 0,0 1 0,0 0 0,-1-1 0,3-3 0,85-170 27,-75 132-1,34-221 20,-43 206 0,4-252 27,-10 246-14,-12-277 32,11 271-18,-2-299 32,5 298-46,11-289 82,-11 341-124,0-194 83,-8 86-31,7 119-61,-1 1 1,0 0 0,-1-1 0,0 1 0,0 0 0,0 0 0,-6-10 0,4 8-2,0 3 6,0-1 1,0 2 0,-1-1-1,0 0 1,0 1 0,-1 0-1,-9-9 1,-3-3 20,-72-68 47,72 75-62,-42-16 4,34 18-21,-44-9-1,22 11-1,0 2-1,-80 3 1,120 2-3,-1 1 0,1 0 0,0 0 0,-8 2 0,-121 30 0,-20 16-10,143-44-2,0 0-1,1 0 1,-16 10 0,-163 91-41,-19 37 16,211-143 38,-22 15-47,1 2 0,-21 19 1,-156 152-94,-9 44-1635,207-231 1755,-202 234-8813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80 5472,'1'-4'25,"9"-37"1191,-10 40-1159,0-1 0,0 1 0,0 0 0,0 0-1,-1-1 1,1 1 0,0 0 0,-1 0 0,1-1 0,0 1 0,-1 0 0,0 0-1,1 0 1,-1 0 0,0 0 0,1 0 0,-1 0 0,0 0 0,0 0 0,0 0-1,0 0 1,0 1 0,0-1 0,0 0 0,0 1 0,0-1 0,-2 0 0,1 0-5,0 0 1,-1 0-1,1 0 1,0 1-1,0-1 1,-1 1-1,1 0 1,0-1-1,0 1 1,-1 0-1,1 0 1,0 1-1,-1-1 1,-3 1-1,-4 4 13,0-1 0,1 1 0,-1 1 0,1 0 0,1 0 0,-1 1-1,1 0 1,0 0 0,-8 11 0,5-7-43,-85 99 377,81-91-365,-5 9 114,-85 154 59,84-138-87,-68 195 41,75-187-74,-38 240 29,45-228-55,0 265 28,10-266-34,1-32-33,4 46 31,36 149-1,24 17 13,-55-197-18,59 201 34,-68-233-74,8 32 9,8 60 0,-9-33-1380,-7-45-5496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1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149 402 5560,'-4'-5'89,"0"1"-97,-1-2 94,0 1 1,-1 0 0,1 0 0,-1 0 0,0 1-1,0 0 1,-1 0 0,1 1 0,-1-1 0,1 1-1,-1 1 1,-10-4 0,10 4 154,3 1-45,0 0 0,-1 0 0,1 1 0,0-1 0,0 1 0,-8 0 0,10 0 191,-4 4 32,9-1 129,17-2 189,-11-1-861,62 3 424,81 1-7,-115-5-99,211-16 76,-188 12-75,266-30 94,-256 25-34,312-56 105,-300 52-113,332-67 91,-332 65-123,315-48 80,-325 55-134,-41 6-101,296-21 247,-76 25 13,-88 0 28,-158-1-328,-5 0-20,0 0 0,0 0 0,-1 0 1,1 0-1,0 0 0,0 1 1,0-1-1,0 0 0,0 0 0,0 0 1,0 0-1,-1 0 0,1 0 1,0 0-1,0 0 0,0 0 0,0 0 1,0 0-1,0 0 0,0 0 1,0 0-1,0 0 0,-1 1 1,1-1-1,0 0 0,0 0 0,0 0 1,0 0-1,0 0 0,0 0 1,0 0-1,0 1 0,0-1 0,0 0 1,0 0-1,0 0 0,0 0 1,0 0-1,0 0 0,0 0 0,0 1 1,0-1-1,0 0 0,0 0 1,0 0-1,0 0 0,0 0 0,0 0 1,0 0-1,0 1 0,0-1 1,0 0-1,1 0 0,-1 0 0,0 0 1,0 0-1,0 0 0,0 0 1,0 0-1,0 0 0,0 1 1,-13 2 5,-35-4-1782,-8-1-7104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1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27 612 6456,'-12'19'0,"3"-8"-2,7-8-3,-1 4 1,7-7-8,10-2 3,2 0-10,-1-1 1,30-9-1,80-33-45,-106 37 44,53-21-17,85-21-1,-32 14 37,51-9 1,236-38 6,-323 69 29,383-55 58,-377 56 141,359-42 122,-373 46 25,291-24 378,-196 13-430,-174 19-310,0 1-1,0 0 1,1-1-1,-1 1 1,0-1-1,0 1 1,0-1-1,3-2 1,0 1-62,-1 0 0,0 0 0,0-1 0,0 0 0,-1 0 0,1 0 0,-1 0 0,0 0 0,1-1 0,-1 0 0,-1 1 0,1-1 0,-1 0 0,1 0 1,-1 0-1,0-1 0,-1 1 0,2-5 0,12-38-5037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1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2276 0 10488,'-33'1'111,"-47"8"1,71-8-85,-18 4 91,1 1 0,-1 1 0,-49 20 0,56-19-83,-16 5 113,-183 73 41,167-66-154,-224 91 13,217-88-40,-258 88-5,250-90-62,-271 91-54,275-88-127,27-10 126,-229 105-348,59-12-76,178-91 516,14-8 38,12-2 65,2-3-73,1 0 0,-1 0-1,1 0 1,-1 0 0,1 0 0,0 0-1,0 0 1,2 3 0,24 35 377,56 53 43,-62-70-47,94 131 151,-91-117-184,85 177 133,-105-205-383,0-1 0,5 20 0,58 255 296,-59-220-180,9 288 72,-18-278-131,-18 298 57,13-299-105,-30 293 38,29-297-58,2-14-38,-13 225 110,18-245-111,-1 11 5,1-1 1,9 57 0,-4-76-11,0 0 0,10 29 0,-14-54-39,-1-1 1,0 1-1,0 0 0,1-1 0,-1 1 1,0 0-1,1-1 0,-1 1 0,0-1 1,1 1-1,-1-1 0,1 1 0,-1-1 1,1 1-1,-1-1 0,1 1 0,0-1 1,-1 1-1,1-1 0,-1 0 0,2 1 1,14 6 22,0 0 0,1-1 1,0-1-1,19 4 1,-33-9-17,-1 1 1,1-1-1,-1 0 1,1 1-1,-1-1 1,1-1-1,-1 1 1,1 0-1,-1 0 1,4-2 0,-5 2-12,27-6 63,35-11 0,37-24-23,-100 41-40,45-23 74,206-123 24,-194 112-43,270-160 20,-252 151-54,333-189 11,-325 188-24,120-54 4,30 5-9,167-17-5,-333 98-4,238-21-6,-253 32-7,-12 2 10,17 0-7,99 15 0,109 34-116,-262-50 129,1 1 0,-1-1 0,1 1 1,-1-1-1,1 0 0,-1 0 0,1-1 1,-1 1-1,1-1 0,-1 0 1,0 0-1,1 0 0,-1 0 0,0 0 1,0-1-1,0 0 0,0 1 0,0-1 1,0 0-1,0 0 0,2-3 1,-4 4-1,-1 1 1,1-1 0,-1 0-1,1 1 1,-1-1 0,1 0 0,-1 1-1,0-1 1,1 0 0,-1 1-1,0-1 1,0 0 0,1 1 0,-1-1-1,0 0 1,0-1 0,6-36-24,0-51 0,-6 52-26,-19-182-20,14 168-1,-19-258-34,18 240 15,-44-311-23,35 300 70,-84-310-8,95 374 46,-1 1 0,-12-26 1,17 41 6,-78-160-20,52 114 18,-54-69 0,53 82 2,-57-55 0,63 69 0,-2 1 0,-47-30 0,29 28 0,0 2 0,-1 1 0,-1 3 1,-53-11-1,40 15 8,-92-2 4,98 12-10,-83 9 0,69 0 1,-78 23-1,69-10-1,-90 39 0,75-18-1,-95 62 0,-27 34-2,123-75-4,-328 260-1822,207-158-7272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1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2 12552,'0'0'-64,"-11"7"-152,-21-11 66,22 2 181,0 1-1,0 0 0,-12 0 1,9 1-17,7 1 9,1-1 0,-1 0-1,1 1 1,0 0 0,-1 1-1,-7 2 1,-252 90 686,236-81-514,-107 68 62,113-62-163,-73 96 28,82-91-68,8-10-26,-1 0-7,0 1 0,2 0 1,-1 0-1,2 0 0,0 1 1,-2 19-1,5-17 26,0 0 0,3 24 0,3-30 67,10 5-60,0-1 0,26 20 0,-20-21 80,7-3-73,1-1 0,50 11 1,-49-20 58,112-19 38,-116 9-83,-14 3-45,1 1-15,-1-1 0,0-1 0,0 0 0,-1-1 0,1 0 0,-1 0 1,13-13-1,-9 5-5,-1 0 0,0-1 0,-2 0 0,1-1 0,-2 0 0,16-33 0,1-30-8,-10 20-2,17-53-32,-22 79 15,3-6-109,14-52-1,-28 88 86,4-4 12,-5 6 17,-2 2 12,0 0 6,0 0 0,0 0 0,0 0-1,0 0 1,0 1 0,-1-1 0,1 0 0,0 1-1,0-1 1,0 1 0,0-1 0,0 1 0,0-1 0,0 1-1,1 0 1,-1 0 0,0-1 0,0 1 0,-1 2 0,-1-1 27,0 1 1,1 0 0,-1 1 0,1-1-1,0 0 1,-4 7 0,0 9 62,1 0 1,-4 25-1,4-1 224,2 83-1,3-90-252,-1 12 234,5 250 115,-2-229-168,10 298 97,-9-298-130,8 202-2134,-7-159-8987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52:1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319 168 7352,'0'0'72,"3"6"-12,-1-3-8,-1 0 42,1 0 0,-1 0-1,1 0 1,-1 0 0,0 1-1,0-1 1,0 0 0,-1 1-1,1-1 1,-1 0 0,0 1-1,0-1 1,0 5 0,-1-8-84,1 1 0,0-1 0,0 1 0,0-1 1,0 1-1,-1-1 0,1 0 0,0 1 0,-1-1 0,1 0 1,0 1-1,0-1 0,-1 0 0,1 1 0,-1-1 0,1 0 0,0 0 1,-1 1-1,1-1 0,-1 0 0,1 0 0,0 0 0,-1 1 1,1-1-1,-1 0 0,1 0 0,-1 0 0,1 0 0,-1 0 1,1 0-1,-20-2 355,-3 0-124,21 3-214,-2 0-6,-1 0 0,1 1 1,-1 0-1,1 0 0,0 0 1,0 0-1,0 1 0,0 0 1,0 0-1,0 0 0,1 0 1,-5 5-1,-75 83 159,65-66-32,-62 123 63,68-117-71,3 6-45,-9 65 0,17-100-84,1-1-1,0 1 1,0 0-1,0 0 0,0-1 1,0 1-1,1 0 1,-1 0-1,0-1 1,2 3-1,1 5 13,1 0 0,0 0 1,0 0-1,1-1 0,0 0 0,11 13 1,-3-12 76,1-6-73,0 0 0,1 0 0,-1-2 0,16 1 1,-10-6 53,9-10-41,-1-1 0,29-20 0,-34 15 47,84-99 34,-90 94-33,3-14-25,16-46 1,-30 61 17,-5 13-52,0-3-9,1 0 0,-2 0 1,0 0-1,-1-1 1,0 1-1,-1 0 1,-6-23-1,-10-20 104,-48-106 0,39 118-101,26 44-21,1 0 0,-1 0 1,1 0-1,-1 1 0,1-1 1,-1 0-1,0 0 0,1 1 1,-1-1-1,0 0 0,0 1 1,1-1-1,-1 1 1,0-1-1,0 1 0,-1-1 1,-6-2 2,1 1 0,-1 0 0,0 0 0,0 1 0,0 0 0,0 1 0,1-1 0,-1 1 0,-11 2 0,-3 4 10,-109 56-1507,55-24-6081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6280,'0'0'0,"0"24"0,5 38 16,2 39 0,2 40-16,0 23-8,-1 33 8,-10 9-128,-13 12 128,0 4-4152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1892 3952,'0'12'0,"-2"28"7,1-27-5,-1 0 7,0-2 20,0 1 0,1 21 0,3-59 312,0 19-263,-1 0-1,0 1 0,-1-1 1,0-10-1,-5-129 389,3 108-92,-2-181 159,6 170-139,14-224 140,-11 215-219,25-239 113,-22 239-200,49-208 83,-44 220-150,-5 21-90,69-183 225,-67 183-218,55-114 213,-62 133-278,29-48 243,-28 48-203,0 0-1,1 0 1,-1 1 0,1-1 0,0 1-1,1 0 1,6-5 0,-5 10 127,6 6-97,1 1 1,19 12-1,-17-6 92,6 12-42,35 51 1,-43-49 127,48 135 107,-50-125-120,53 173 99,-51-165-127,81 298 402,-60-210-436,-28-110-128,32 135 125,-23-67-84,-16-89-151,1-1 0,-1 1 0,0 0 1,1 0-1,-1 0 0,0-1 0,0 1 1,0 0-1,-1 0 0,1-1 1,0 1-1,-1 0 0,1 0 0,-1-1 1,0 1-1,1 0 0,-1-1 0,0 1 1,0-1-1,0 1 0,0-1 0,0 0 1,0 1-1,-1-1 0,1 0 1,0 0-1,-1 0 0,1 1 0,-3 0 1,-14 10-7969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8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1 392 9952,'0'0'0,"46"-7"0,77-12 0,37-22-72,19-22 72,3-16-416,8-11 416,0-3-6624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5296,'12'15'0,"12"13"0,-11-15 7,1-2 0,0 0 1,1 0-1,0-2 0,31 16 0,68 21 65,30 15 151,-126-53-176,-8-3 67,0-1 1,0 1-1,-1 1 0,13 9 0,-5-2-32,29 22 54,-33-20 219,-7-3-278,0 0 0,-1 0 0,-1 0 1,0 0-1,4 22 0,-8-32-64,0 0 0,1-1 1,-1 1-1,0 0 0,0-1 1,0 1-1,-1 0 0,1-1 1,0 1-1,-1 0 0,0 2 1,-9 23 55,-1-1 0,-24 41-1,16-42 6,-40 30-1,40-40-65,-43 25 0,31-22-10,-1-2-1,0-1 1,-55 17 0,71-27-149,0 0 0,-1-1 0,1-1 0,-1 0 0,0-1 0,-23-1-1,20-4-4214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751 699 5920,'66'-50'-50,"-64"48"124,5-5 319,-60 67 254,-93 94 305,129-138-910,8-8 10,0 0 0,0-1-1,-21 12 1,-177 106 388,183-112-422,12-7 9,1 1 0,0 1 0,-16 12 1,-71 63 88,86-72-96,2 0 1,-1 0 0,2 1-1,-1 0 1,2 1 0,-11 19-1,11-17 4,-3 3 39,2 0 0,1 1 1,0-1-1,-9 34 0,11-32-26,0 4 151,4-10-98,-1-4-46,1 1 0,1 0 0,0 0 0,0 0 0,1-1 0,0 1 0,1 0 1,3 17-1,0-14 33,0 1 0,0-1 1,1-1-1,1 1 0,1-1 1,0 0-1,0 0 0,1-1 1,10 12-1,-18-24-70,0 1-1,1-1 1,-1 0 0,0 1 0,1-1-1,-1 0 1,0 0 0,1 1-1,-1-1 1,0 0 0,1 0 0,-1 0-1,0 0 1,1 1 0,-1-1-1,1 0 1,-1 0 0,0 0 0,1 0-1,-1 0 1,1 0 0,-1 0-1,1 0 1,-1 0 0,0 0 0,1 0-1,0-1 1,19-2 83,0-1 0,38-13-1,-32 6 105,113-72 76,-135 80-237,-1 1-1,1-1 1,0 0-1,-1 0 1,5-6-1,12-11 67,21-32 1,16-40-23,-37 50 110,56-169 69,-65 167-96,30-203 66,-36 194-51,9-212 70,-14 213-91,1 12-73,-7-205 190,5 244-269,-8-107 179,6 83-90,-1 0 0,-13-45 0,17 70-89,0-1 1,0 1-1,0 0 1,0 0 0,0 0-1,-1 0 1,1-1 0,0 1-1,0 0 1,0 0 0,0 0-1,-1 0 1,1 0-1,0 0 1,0-1 0,0 1-1,0 0 1,-1 0 0,1 0-1,0 0 1,0 0 0,0 0-1,-1 0 1,1 0-1,0 0 1,0 0 0,0 0-1,-1 0 1,1 0 0,0 0-1,0 0 1,0 0 0,-1 0-1,1 0 1,0 0-1,0 1 1,0-1 0,-1 0-1,1 0 1,0 0 0,0 0-1,0 0 1,0 0 0,-1 1-1,1-1 1,0 0-1,0 0 1,0 0 0,0 0-1,0 1 1,0-1 0,-8 9 26,-2 21 1,7-11 31,8 140 27,-1-117-41,28 208 18,-24-195-18,41 217 15,-39-221-27,44 217 28,-37-187-50,2-6-10,-15-60 141,-3-8-470,1 0 0,0-1 0,0 1 1,1 0-1,6 10 0,1 0-8727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8792,'26'93'189,"-18"-67"-151,1 0-1,1 0 1,24 41 0,-22-44-32,5 9 8,34 51-1,19 28-10,51 108-5,-115-208 1,16 32-11,-6-9 6,83 151-21,-2-33-80,-96-152 106,-1 0 1,1 0-1,-1 0 1,0 1-1,1-1 0,-1 0 1,1 0-1,-1 0 0,1 0 1,-1 0-1,1 0 0,0 0 1,-1 0-1,1 0 1,-1 0-1,1 0 0,-1 0 1,1-1-1,-1 1 0,0 0 1,1 0-1,-1 0 0,1-1 1,-1 1-1,1 0 1,-1-1-1,0 1 0,1-1 1,1 1-2,2-3 3,0 0 0,0 0 0,0 0 0,0 0 0,-1-1 0,1 1 0,-1-1 0,0 0 0,0 0 0,5-8 0,-3 0 5,0 1 1,6-17 0,-8 20 6,3-16 134,14-127 103,-18 116 124,16-245 1048,-7 191-883,-6 65-298,1-1 118,3-40 1,-9 63-272,0 1-78,0 0 0,0 1 0,0-1 0,0 0 0,0 0 0,1 1 0,-1-1 0,0 0 0,0 0 0,1 1 0,-1-1-1,0 0 1,1 0 0,-1 1 0,1-1 0,0 0 0,9 2-1548,2 2-6182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7:5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133 215 7800,'6'-3'3,"2"-1"19,0 1 1,0 0-1,1 0 0,8-2 0,-15 5 33,-1 0-39,-1 0 0,1 1 0,-1-1 0,1 0 0,0 0 0,-1 0 0,1 0 0,-1 0 0,1 0 0,-1 0 0,1 0 0,0-1 0,-1 1 0,1 0 0,-1 0 0,1 0 0,-1-1 0,1 1 0,0-1 0,-2-1-3,-1 0 0,1 0-1,0 0 1,-1 0 0,1 0 0,-1 0-1,1 1 1,-1-1 0,0 0 0,0 1 0,0-1-1,0 1 1,0 0 0,0 0 0,0 0-1,-1 0 1,1 0 0,0 0 0,0 0 0,-1 1-1,1-1 1,-1 1 0,-3 0 0,-2-2-1,-1 2 1,1-1 0,-1 1 0,-12 2 0,-18 6 33,12 1-40,25-8-8,0 0 1,0 0-1,0 0 1,0 0 0,0 0-1,0 0 1,0 0-1,0 0 1,1 1-1,-1-1 1,1 1-1,-1 0 1,1-1 0,-1 1-1,-1 3 1,3-3-1,0-1 1,-1 1-1,1 0 1,0 0-1,0-1 1,0 1 0,0 0-1,0 0 1,0 0-1,1-1 1,-1 1-1,1 0 1,-1-1-1,1 1 1,-1 0 0,1-1-1,0 1 1,0-1-1,2 4 1,-1-3-4,0 0 0,0 1 0,0-1 1,0 0-1,0 0 0,1 0 0,-1-1 1,1 1-1,-1-1 0,1 1 0,0-1 1,-1 0-1,1 0 0,0 0 1,0 0-1,0 0 0,0-1 0,0 1 1,0-1-1,0 0 0,3 0 0,6-1 6,0 1-1,0-2 0,16-3 1,-21 3-2,4 0 10,1-1 0,0-1 1,-1 0-1,0-1 0,0 0 0,13-8 1,-16 8 5,-5 3 7,1 1 1,-1-1 0,0 0 0,0-1 0,0 1-1,0 0 1,0-1 0,0 0 0,-1 1-1,4-6 1,3-3 13,-2 2-6,20-29 202,-13 14 18,-1-2 0,15-39 0,-26 60-95,2-1 25,11 26 65,-10-10-228,-1-5-3,-2 0 0,1 1 0,-1-1 0,1 1 1,0 7-1,50 169 154,-32-103-143,-6-27-6,2-1-14,-4-13 0,-3-19-3,-9-19-2,-1 1-1,1-1 1,0 1 0,-1-1 0,1 1 0,0-1 0,0 0 0,-1 1-1,1-1 1,0 0 0,0 0 0,-1 1 0,1-1 0,0 0 0,0 0-1,0 0 1,-1 0 0,1 0 0,0 0 0,0 0 0,0-1 0,-1 1-1,1 0 1,0 0 0,0 0 0,-1-1 0,1 1 0,0-1 0,0 1-1,-1 0 1,1-1 0,-1 1 0,1-1 0,0 1 0,-1-1 0,1 0 0,-1 1-1,1-1 1,0 0 0,20-28-11,-18 26 8,2-5-1,0 0-1,0 0 1,0 0 0,-1-1 0,0 1 0,-1-1 0,0 0 0,2-10-1,-1 7-1,33-135-229,-33 132 224,8-22-70,-9 28 59,-1 2 10,1 0 1,0-1 0,0 1 0,0 0 0,1 1 0,0-1 0,1 1 0,-1 0 0,7-7 0,-4 13-9,10 4 9,1 0-1,18 9 1,-18-5-8,0 0 0,0 1 0,-1 1 0,31 24 0,-35-24 8,14 10-32,-2 0 0,26 28 0,-38-34 20,3 4-116,41 80-57,-51-77 23,1 108-1117,-7-57-4116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14 624 4488,'-1'-1'0,"0"-1"0,0 1 0,0-1 0,0 1 0,0-1 0,0 1 0,0-1 0,1 1 0,-1-1 0,1 0 0,-1 1 0,1-1 0,-1 0 0,1 1 0,0-1 0,0-2 0,0-4 0,-2-37 0,2 28 0,0 0-1,0 0 0,1 1-1,1-1 1,1 0 0,6-21 0,10-25 0,-9 38 1,14-26 0,2 5 11,2 2-1,2 1 1,48-53 0,-76 93-3,1 0 1,-1 1 0,1-1 0,0 0-1,0 1 1,1 0 0,-1-1 0,0 1 0,1 0-1,-1 1 1,1-1 0,0 1 0,0 0-1,-1-1 1,1 2 0,7-2 0,-11 2-6,1 0 2,-1 0 0,1 0 1,-1 0-1,1 0 0,-1 0 1,1 0-1,-1 0 1,1 0-1,-1 0 0,1 0 1,-1 0-1,1 0 1,-1 0-1,0 0 0,1 0 1,-1 1-1,1-1 0,-1 0 1,0 0-1,1 1 1,-1-1-1,1 0 0,-1 1 1,1-1-1,10 10 36,0 1-1,-1 0 1,0 0-1,14 22 1,-12-8 139,-3 8-97,-1 0 0,4 58 0,-11-86-55,-1 0 0,0 1-1,-1-1 1,1 0 0,-2 6 0,-56 219-475,15-94-2786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9240,'-10'11'-24,"1"0"0,0 1 0,1 0 0,1 0 0,-12 26 1,11-21-8,-4 8-45,2 0 0,-12 41 0,15-42 66,2-11 0,1 0 0,-4 25 0,5-19 6,-5 52 2,7-52 8,1 1 1,1 0 0,1-1-1,1 1 1,1-1 0,0 0-1,1 0 1,16 36 0,-18-50 7,0 1-1,0-1 1,0 0 0,1-1 0,0 1 0,0-1-1,0 1 1,0-1 0,8 5 0,-6-4-6,-4-3-4,1-1 0,0 1 0,0 0 0,0-1-1,0 0 1,0 0 0,0 0 0,1 0-1,-1 0 1,0-1 0,0 1 0,1-1 0,-1 0-1,0 0 1,1 0 0,-1 0 0,0-1-1,6-1 1,-5 2-1,12-5 5,7-9-355,0 0-1,32-27 0,5-6-4938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1256 6456,'11'11'56,"-1"0"0,0 1 0,0 0 0,-1 0 1,-1 1-1,0 0 0,12 28 0,-5-11-3,-11-22-21,-3-5-28,0-1 0,1 1 0,-1-1-1,1 1 1,-1-1 0,1 0 0,0 0-1,0 0 1,0 0 0,0 0 0,0 0 0,0-1-1,1 1 1,-1-1 0,1 1 0,3 0-1,-4-1 1,1 0 0,-1-1 0,1 0 0,-1 1 0,1-1 0,-1 0-1,1 0 1,-1-1 0,1 1 0,-1 0 0,1-1 0,-1 0-1,1 1 1,-1-1 0,0 0 0,4-2 0,46-25 68,-43 19 48,-1-3-70,-1-1 0,0-1 0,4-13 0,-9 21-2,-1 0 1,0 0 0,0 0 0,-1 0-1,1 0 1,-1 0 0,0 0-1,-1 0 1,0 0 0,0 0-1,0 0 1,-2-7 0,1 6 8,0 2 8,0 0-1,1 0 0,-2 0 0,1 0 1,-1 0-1,1 1 0,-1-1 0,-1 1 0,1 0 1,-1 0-1,1 0 0,-9-7 0,7 7 0,-8-4 324,-11 0-121,-39-8-1,43 15 49,-3 6-207,0 0 0,1 1 0,-26 10 0,25-3 140,-86 74 75,91-67-222,-6 18-34,-21 45-1,36-56-32,4 15-14,-1 58 1,6-97-20,0-1 0,0 1-1,0-1 1,1 1 0,-1-1 0,1 1 0,-1-1-1,1 0 1,1 4 0,3 7 3,1 0 0,12 21 0,-9-21-4,0-1 1,17 16-1,-25-26 0,1-1-1,0 1 0,-1 0 1,1-1-1,0 1 0,0-1 1,0 0-1,0 0 0,4 2 1,27 10-6,-1-1 0,42 9 0,-44-19-40,-19-3 26,6 0-2,0 0 1,1-1-1,-1-1 1,0-1-1,0 0 1,0-1-1,25-12 1,198-96-505,-155 68 309,-57 29 105,-2-1-1,0-2 1,40-36 0,-56 44 96,-7 8 13,0 0 0,0-1-1,0 1 1,-1-1 0,1 0 0,-1 0-1,0 0 1,0 0 0,1-6 0,13-31-17,-14 31 18,0 0 1,2-19 0,-4 21 1,0 1 1,0 0 0,0-1 0,-1 1-1,0 0 1,-1 0 0,0 0 0,0 0-1,0 0 1,-6-10 0,6 13 3,0 0-1,-1 0 1,0 0 0,0 0 0,0 0-1,0 1 1,-1-1 0,1 1 0,-1 0-1,0 0 1,0 0 0,0 1-1,0-1 1,-1 1 0,-8-3 0,11 4-2,0 0 0,0 1 1,1-1-1,-1 1 0,0-1 1,0 1-1,0 0 0,0 0 1,1 0-1,-1 0 0,0 0 1,0 0-1,0 0 0,0 1 1,0-1-1,1 1 0,-1-1 0,0 1 1,0 0-1,1 0 0,-1 0 1,0 0-1,1 0 0,-1 0 1,1 0-1,0 0 0,-1 1 1,1-1-1,0 0 0,0 1 1,-1-1-1,1 1 0,0-1 1,1 1-1,-2 3 0,-1 2 3,1 0 0,0 0 0,0 0 0,0 0 0,1 0 0,0 9 0,3-2 10,6 6-7,1-1 0,14 23 0,-10-27 0,21 15 4,-30-27-12,0 0 1,1 0-1,-1-1 1,1 1-1,0-1 0,7 2 1,-4-2-1,0 0 0,-1-1 0,1 0 0,11 0 0,-3-1 0,-1 0 0,22-5 0,-20 2 0,0-1 0,30-11 0,-30 8 0,-1-1 0,0-1 0,21-14 0,-11 2-1,-1-2 0,-1-1 0,0-1 0,30-44 1,-49 62-5,0 0 0,0 0 0,5-12 0,91-208-34,-97 217 15,0 1 0,4-21 0,42-239-85,-44 214-30,-2 17 69,4-33-56,-3-103 1,-6 155 77,-11-157-144,-5 89 108,17 87 83,0-1-1,0 0 1,0 1 0,0-1 0,0 0 0,0 1 0,0-1 0,-1 1-1,1-1 1,0 1 0,0-1 0,-1 0 0,1 1 0,0-1 0,-1 1-1,1-1 1,-1 1 0,1 0 0,-1-1 0,1 1 0,-1-1 0,1 1-1,-1 0 1,1-1 0,-1 1 0,1 0 0,-1 0 0,1-1 0,-1 1-1,0 0 1,1 0 0,-1 0 0,1 0 0,-1 0 0,0 0 0,0 0-1,0 0 2,-1 1-1,1 0 1,0 0-1,0-1 1,-1 1-1,1 0 1,0 0-1,0 0 1,0 0-1,0 0 1,0 1 0,0-1-1,1 0 1,-1 0-1,0 1 1,0 1-1,-36 94 1,22-46 8,-16 105 0,26-128-5,-1 22 17,-17 220 13,21-214 14,-2 238 27,3-236 21,1-16-45,-1 25 36,-17 120 1,-25 28-1145,17-106-4748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96 103 6456,'-7'-17'73,"3"8"73,0 0 0,-1 0 0,-10-15 0,13 21-115,-1 0-1,1 0 1,-1 1 0,0-1 0,0 1 0,0-1 0,0 1 0,0 0 0,-1 0-1,1 0 1,-1 0 0,1 1 0,-1 0 0,-7-2 0,11 3-29,0 0 0,0-1 0,-1 1 0,1 0 0,0 0 1,0 0-1,0 0 0,0 0 0,0 0 0,0 0 0,0 0 0,-1 0 0,1 0 1,0 1-1,0-1 0,0 0 0,0 0 0,0 0 0,0 0 0,0 0 0,-1 0 1,1 0-1,0 0 0,0 0 0,0 0 0,0 0 0,0 0 0,0 0 1,0 0-1,0 1 0,0-1 0,0 0 0,0 0 0,-1 0 0,1 0 0,0 0 1,0 0-1,0 0 0,0 1 0,0-1 0,0 0 0,0 0 0,0 0 0,0 0 1,0 0-1,0 0 0,0 0 0,0 1 0,0-1 0,0 0 0,0 0 0,0 0 1,0 0-1,0 0 0,1 0 0,-1 1 0,-2 9 33,1 1-1,1 0 0,0-1 1,0 1-1,3 16 1,17 96 66,36 138 110,-5-27-106,-47-216-87,1 7-6,1-1 1,1 0-1,14 29 1,-14-42-8,-2-12-3,0-10 0,-5 10-2,12-39-969,0-5-3884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12728,'154'-23'-27,"-107"16"-106,231-28-89,-218 28-83,240-27-58,-244 28 358,242-29 12,-80 14 50,-123 10 4,-83 10-17,-11 0-42,0 1 0,0 0-1,0 0 1,1 0 0,-1-1 0,0 1-1,0-1 1,0 1 0,0-1 0,0 1-1,0-1 1,0 0 0,0 1 0,0-1-1,0 0 1,0 0 0,-1 1 0,2-3-1,1 1 5,-3 2-6,0 0 0,0 0 0,0 0 0,0 0 0,0 0 1,0 0-1,0 0 0,1-1 0,-1 1 0,0 0 0,0 0 0,0 0 0,0 0 0,0 0 0,0 0 0,0 0 0,0 0 1,0 0-1,0-1 0,0 1 0,0 0 0,0 0 0,0 0 0,0 0 0,0 0 0,0 0 0,0 0 0,0 0 1,0-1-1,0 1 0,0 0 0,0 0 0,0 0 0,0 0 0,0 0 0,-1 0 0,1 0 0,0 0 0,0 0 1,0 0-1,0 0 0,0-1 0,0 1 0,0 0 0,0 0 0,0 0 0,0 0 0,0 0 0,-1 0 0,1 0 1,0 0-1,0 0 0,0 0 0,0 0 0,0 0 0,0 0 0,0 0 0,0 0 0,-1 0 0,-3-3-1,0 0-1,-1 0 1,0 1 0,0-1-1,0 1 1,0 0-1,0 0 1,0 1-1,0 0 1,0 0-1,-1 0 1,1 0 0,0 1-1,-7 0 1,4 0-6,-2-1-13,0 1 0,0 1 0,0 0 1,0 0-1,0 1 0,-13 4 0,9-2-5,8-3-4,1 0 0,-1 1-1,0 0 1,1 0-1,0 0 1,-1 1 0,1 0-1,0 0 1,-4 4 0,7-7 21,1 1-9,0 0-1,0 0 1,0 0-1,0 0 1,0 0-1,0 0 1,0 1-1,0-1 1,0 0-1,1 0 1,-1 1-1,0-1 1,1 0-1,-1 1 1,1-1 0,-1 0-1,1 3 1,1 27-51,-1-25 26,5 41-29,11 147 3,-16-167 63,-8 43 4,-10 16 2,-10 8 4,-3 6 5,8-15-4,2 21-4,15-74-3,1-5 0,1 1-1,1 0 1,1 43-1,5-27 1,-3-41 1,1 1 0,-1-1 0,1 0 0,0 1 0,0-1 0,0 0 0,1 0 0,2 5 0,-3-6 0,0 0 0,1-1 0,-1 1 0,1-1 0,-1 1 0,1-1 0,0 0 0,-1 0 0,1 1 0,0-1 0,0-1 0,0 1 0,3 1 0,2 0 0,-1-1 0,0 1 0,1-1 0,-1-1 0,0 1 0,7-2 0,6-1 1,0-2-1,0 0 1,0-1 0,-1-1 0,21-9 0,-14 1 26,96-91 29,-101 80 65,57-116 76,-67 112 37,-2-8-77,4-62 0,-14 75 18,-6-9-56,-14-37-1,13 52-4,-9-4-40,-27-26 1,40 43-62,0 2-1,0-1 1,-1 0 0,1 1-1,-1 0 1,0 0 0,0 1-1,0-1 1,0 1 0,0 1-1,-13-3 1,12 3-6,0-1-31,-1 1 1,1 0 0,0 0-1,-13 1 1,6 0-1320,-6 0-6177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7448,'41'-3'22,"-33"2"-10,1 1 0,0-1 0,14 2 0,-15 4 23,9 13-6,27 36 1,-30-31 31,6 24-20,13 52-1,-27-63-25,0 70 4,-7 42-14,-6 2 0,0-17-3,4 123-25,7-231 12,-4-25 11,0 0-1,-1 0 1,1 0-1,0 0 1,0 0-1,0 1 1,0-1-1,0 0 1,0 0-1,0 0 1,0 0 0,0 0-1,0 0 1,1 0-1,-1 0 1,0 0-1,0 0 1,0 0-1,0 0 1,0 1-1,0-1 1,0 0-1,0 0 1,0 0-1,0 0 1,0 0-1,0 0 1,0 0-1,0 0 1,0 0-1,0 0 1,0 0-1,0 0 1,0 0 0,1 0-1,-1 0 1,0 0-1,0 0 1,0 0-1,0 0 1,0 0-1,0 0 1,0 0-1,0 0 1,0 0-1,0 0 1,0 0-1,1 0 1,-1 0-1,0 0 1,0 0-1,0 0 1,0 0-1,0 0 1,0 0 0,0 0-1,0 0 1,0 0-1,0 0 1,0 0-1,0 0 1,1 0-1,-1 0 1,0 0-1,0 0 1,0 0-1,0 0 1,0-1-1,4-15-51,6-83 0,-6-38-50,-4 24 31,1 91 60,10-292-145,0 187 99,10-28-1,-14 115 45,1 1 0,18-49-1,-25 85 13,0-1 0,0 1 0,1-1-1,-1 1 1,1 0 0,0 0-1,0 0 1,3-4 0,1 0-1,-5 5 2,0 1 0,0-1 0,1 0 0,-1 1 0,1-1-1,-1 1 1,1-1 0,-1 1 0,1 0 0,0 0 0,2-2 0,-1 3 0,-1-1 0,1 1 0,-1-1 0,0 1 0,1 0 0,-1 0 0,1 0 0,-1 0 0,1 0 0,-1 1 0,5 0 0,1 1 0,0 1 0,-1 0 0,1 0 0,12 7 0,-13-6 0,0 0 0,-1 1 0,1 0 0,-1 1 0,0-1 0,5 8 0,-4-5 0,-1 0 0,-1 1 0,1 0 0,7 19 0,-8-14 0,0 0 0,-1 0 0,3 21 0,-4-16 0,-1 1 0,-2 28 0,-1-18 0,-7 33 0,3-37 0,-13 40 1,8-39 2,-18 35-1,-22 28 1,30-63 0,0 1-1,-2-2 1,-31 29 0,31-38 17,4-7-13,-1 0 1,0-2 0,-26 9-1,29-15 28,8-4-27,0 0-1,0 0 1,0 0 0,0-1-1,0 0 1,-9-6-1,16 8-4,0 1-1,0-1 1,0 1-1,1-1 1,-1 0-1,0 1 1,0-1-1,1 0 1,-1 0-1,1 0 1,-1 0-1,0 1 1,0-3-1,-52-108-795,24 40-3407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0 591 8160,'23'78'8,"35"132"14,-45-121-20,-4 69-4,-8-152 2,-1-1-1,1 1 0,-1 0 1,-1 0-1,1 0 0,-1 0 1,0 0-1,-2 7 0,-1 0 1,-11 27-944,-2-4-3776</inkml:trace>
  <inkml:trace contextRef="#ctx0" brushRef="#br0" timeOffset="1">39 117 8968,'0'0'0,"0"-12"0,0-17 8,0-4 0,0 4 0,2 16 0,10 30-96,6 32 88,-2 1-6208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68 7624,'0'0'-31,"-3"-2"-74,-9-8 100,2 2 3,0 1-1,-1 0 1,0 0 0,-12-4 0,19 8 5,-1 1 0,1 0 1,-1 0-1,0 1 0,1-1 1,-1 1-1,0 0 0,0 0 0,0 1 1,0-1-1,0 1 0,0 0 1,0 0-1,0 1 0,0 0 1,0 0-1,0 0 0,-5 2 0,0 2 7,0 0 0,0 0 0,1 1 0,0 0 0,0 1-1,0 0 1,-8 9 0,-34 38 10,30-27 27,-86 147 13,86-135-39,-87 161-885,52-100-3609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0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67 11120,'-10'1'48,"-1"1"0,1 0 0,-1 1 1,1 0-1,0 1 0,0 0 0,-13 8 1,9-6 13,-13 7 18,-44 30 0,-18 18-64,-83 82-42,143-114-99,-90 135-84,101-129-111,-41 129-143,54-132 71,3 114-141,7-120 193,5 7 120,23 47 1,-20-61 66,-4-9 91,-3-1 43,1 0 0,1-1 0,-1 0 0,1-1 0,1 0 0,-1 0 1,1 0-1,12 5 0,18 6-21,-35-17 39,1 1 0,-1-1 0,1 0 0,0 0 0,0-1 0,-1 1 0,10-2 0,0-1 1,-1-2 0,1 1 0,-1-2 0,0 0 0,0 0 0,17-11 0,-23 12 1,19-13 6,13-16-493,63-71 0,-27 16-4414</inkml:trace>
  <inkml:trace contextRef="#ctx0" brushRef="#br0" timeOffset="1">1519 1 10760,'25'47'2,"-14"-24"5,17 44 1,51 171 28,-75-226-13,-1 1-1,2 19 1,13 125 49,-13 14-55,-5-158-13,0 0-1,-1 0 0,-5 22 1,6-35-4,-40 195 13,-22 3-13,57-186-2,1 1-1,-2-1 1,1 0-1,-13 19 1,18-31 2,-127 198-8,-60 32-1285,-11-1-5167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6008,'0'0'3417,"9"1"-3338,2 2-67,-7-2-3,0 0-1,0 0 0,1 0 1,-1 0-1,0-1 1,1 0-1,-1 0 0,6-1 1,109-9 119,42-4-67,-122 12-33,169-12 16,-164 11-16,205-15 16,-193 14-16,235-13 17,-231 13-11,258-30 15,-249 25-2,307-30 17,-297 31-24,328-38 14,-326 36-19,316-33 17,-320 36-24,300-19 15,-300 22-22,321-17 14,-316 17-15,321 6 13,-325 2 14,302 17 18,-305-16-17,308 20 24,-304-19-25,333 21 18,-327-21-18,349 22 18,-345-22-18,367 30 18,-365-28-18,354 34 18,-356-34-17,340 31 24,-345-31-24,334 41 24,-332-38-24,350 45 25,-347-45-19,370 44 20,-364-45-20,395 38 15,-389-38-41,412 48 13,-408-46-27,162 17-1,64 2-9,269 20 4,-492-43 0,434 40 9,-432-38-3,456 33 8,-449-35 13,489 36 20,-482-36-15,483 23 16,-487-24-15,476 30 20,-477-27-26,470 43 17,-474-42-25,445 43 9,-452-42-16,418 67 6,-420-61-11,431 74 9,-429-74-16,432 53 9,-432-58-2,431 42 13,-431-45-1,441 29 6,-438-34-26,435 18 2,-437-19-2,436 6 5,-435-10 8,458 5 10,-453-3 4,466 1 14,-465-2-8,459-1 14,-460 0-19,458 7 16,-458-6-31,454-1 6,-456-1-12,455-7 4,-452 7-4,487 1 3,-481 1-9,459 11 8,-472-11-8,412 6 9,-420-5-3,395 15 4,-400-12-3,362 11 10,-369-15-10,334 3 13,-343-3-1,286-5 9,-302 3-15,255 3 35,-302-2-48,151-7 31,-41 1 6,-124 6-45,-1 0 1,1 0-1,0 0 0,0-1 1,0 1-1,0-1 0,3-1 1,-3 0-41,0 0 0,-1 0 0,1-1 0,-1 1 0,1-1 0,-1 0 0,0 1 0,0-1 0,-1 0 0,1 0 0,0 0 0,-1 0 0,0-1 0,0 1 0,1-5 0,1 0-931,12-35-7082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669 508 6904,'0'0'1569,"-4"8"-1277,0 1-247,2-6-17,0 1-1,0-1 0,0 1 0,1 0 1,0 0-1,0 0 0,0 0 0,-1 4 1,1-2 16,-5 25 139,-4 54-1,-7 50 23,-30 89 70,37-180-188,2-13-49,-4 20-5,-3 0 0,-26 60 0,29-84-18,-3 11-4,-2-1-1,-26 42 1,11-30-5,26-41-5,-1 0-1,0 0 0,-10 10 1,11-13-1,-1 0 0,1-1 0,-1 0 0,-9 5 0,-36 10 0,41-16-1,-1 0 0,0-1 1,0 0-1,1-1 0,-1 0 1,0-1-1,0 0 0,0-1 1,0-1-1,0 0 0,1 0 1,-1-1-1,-17-7 0,26 8 1,-1 0 0,1 0-1,0 0 1,0-1-1,0 1 1,1-1-1,-1 1 1,1-1 0,-1 0-1,1 0 1,0 0-1,0-1 1,0 1-1,1 0 1,-1-1 0,1 1-1,-2-8 1,1 7-2,1-10-10,3 4 10,1 1 0,0 0 0,0 0 0,1 0 0,10-16 0,-2 13-11,14-3 3,44-16 0,-47 25-10,106-2-12,-101 12-8,126 48-22,-121-37-3,143 74-30,-140-70-11,142 69-36,-144-75 76,-9-7 32,39 5 1,-32-9 24,33-2 1,-65 0 8,6 0-4,-1-1 0,1 1 1,0-1-1,10-3 0,82-24-11,-75 19 14,-1-1 1,41-25-1,-29 10 2,-1-1 1,-1-2 0,41-45-1,-69 68 5,0 0 0,0 1 0,0-1-1,-1 0 1,4-7 0,89-200 63,-82 164 46,28-200 65,-39 197 7,-19-222 82,7 218-41,-57-188 92,64 237-285,0 0-1,-1 0 1,1 1 0,-1-1-1,-3-5 1,-107-149 254,88 136-114,-4 4-95,0 1 1,-47-21-1,50 32 55,1 5-72,0 2-1,-42 2 1,65 0-52,1-1 0,-1 0-1,0 0 1,0 1 0,0-1 0,1 1 0,-1 0-1,0-1 1,-2 3 0,-9 5 19,1 0 0,0 1 0,0 1 0,-19 20 1,19-10 49,-31 117 24,38-102-64,3 177 12,7-167-31,47 169 12,-36-174-19,89 149 4,-79-155-4,45 44-1,-53-63-12,0 0-1,0-1 1,23 13 0,-18-15-2,1 0 1,1-2-1,0-1 1,0-1-1,28 6 1,-50-14-1,0 1-1,0-1 1,0 1 0,0-1-1,0 0 1,0 0 0,0 0-1,4-1 1,36-7-503,-1-1-1,70-27 1,4-6-7016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9416,'0'0'48,"5"11"64,12 10-18,-9-13-32,-1 1 0,0 0 0,-1 0 0,0 0 1,0 1-1,8 19 0,37 146 289,-49-166-317,0-1 0,1 0 0,0 0 0,7 14 1,-6-13-18,-1-4 44,2 1 20,-1-7 13,-1-1-81,-1 0 0,0 0 0,0 0 0,0 0 0,-1-1 1,1 1-1,-1-1 0,1 0 0,-1 1 0,0-1 0,0 0 1,0 0-1,0 0 0,-1 0 0,2-5 0,-1-10 123,0-30 1,-1 30-28,0 11-111,1-4 130,-1-1 0,-1 0 0,0 1-1,0-1 1,-1 0 0,-7-21 0,6 27 140,0-4 47,3 7-47,3 18-9,6 11-70,17 90 24,6 18 19,-3-23-188,14 93-4,-37-162-33,7 58-1,-5 7-4,-7-41 44,-1-40-651,1-1 1,5 31 0,-4-42-7829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11568,'-6'0'17,"0"1"0,0 0 0,0 1 0,0-1 0,0 1 0,0 0 0,1 0 0,-1 1 0,1 0 0,0 0 0,-7 5 0,-2 1 36,-16 11 180,-41 36-1,60-45-129,0 0 0,1 0-1,1 1 1,0 1 0,-9 15-1,17-26-84,1 0 0,-1 0 0,0-1 0,1 1 0,0 0 0,-1 0 0,1 0 0,0 0 0,0 0 0,0 0 0,0 0 0,0 0 0,1-1 0,-1 1 0,0 0 0,1 0 0,0 0 0,-1 0 0,1-1 0,0 1 0,0 0 0,0-1 0,0 1 0,0 0 0,0-1 0,3 3 0,0 0 22,1 1 0,0-1 0,0 0 0,0-1 0,0 1 0,1-1 0,9 4 0,141 63 426,-146-65-411,7 2 23,1 1-1,-2 1 0,1 0 0,-1 1 0,0 1 0,22 21 0,-34-28-66,28 35 47,-20-23 13,23 27 55,77 74 0,-108-114-121,0 1 1,0-1 0,0 0-1,1 0 1,-1-1-1,1 1 1,-1-1 0,1 0-1,0 0 1,0-1 0,10 3-1,-12-4-3,-1 1 0,-1-1 0,1 1 0,0-1-1,0 0 1,0 0 0,-1 0 0,1 1 0,0-2 0,0 1-1,0 0 1,-1 0 0,1-1 0,0 1 0,0-1-1,1 0 1,3-1 3,-4 1-5,-1 1 1,1-1-1,0 0 0,0 0 1,0 0-1,-1 0 1,1 0-1,0 0 1,-1-1-1,3-1 1,16-27 4,4-18-3,-1-15-2,-3-15 0,-3-3 0,1 3 0,-2 8 0,-4 12 0,5-54-11,-17 110-1,1 2 11,0 0-1,0 1 1,-1-1-1,1 0 1,0 0 0,0 0-1,0 1 1,-1-1 0,1 0-1,0 1 1,0-1 0,-1 1-1,1-1 1,0 1 0,-1-1-1,1 1 1,0 0 0,-1-1-1,1 1 1,-1 0 0,1-1-1,-1 1 1,1 0 0,-1 0-1,0-1 1,1 1 0,-1 0-1,0 1 1,7 25-2,-6-23 1,2 9-2,0 0-1,-1 0 1,-1 0 0,0 0-1,0 0 1,-3 20 0,1-2-2,-2 50 5,-1 36 1,0 9 0,1 0 0,-1 116 1,3-197 6,-16 320 51,12-268-47,3-59 17,2-25-18,-22 196 75,10-149-51,-17 112 92,29-164-85,0 3 7,0-77-1888,0 9-7553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11296,'-5'72'207,"1"4"264,4-60-427,6 43 266,20 77 39,-7-49 84,4 27-143,21 164 431,-33-161-234,-11-114-367,0 4 26,0-4-143,-1-5 97,-2-16-20,0 5-48,1-1 0,-2-21 0,3 22-9,0-3-9,0 0 0,1 0 0,1-1-1,1 1 1,0 0 0,5-19 0,32-114 42,-29 116-49,22-50-1,16-16-4,-23 55-3,53-67 0,-59 90-5,-7 10 2,-3 2 1,1 0 1,0 0-1,0 1 1,1 0-1,0 1 1,1 0-1,12-5 1,43-9-18,-56 21 0,-6 3 17,-1 0 0,1-1 1,-1 1-1,0 1 0,1-1 1,-1 1-1,-1-1 0,1 1 1,4 6-1,-1 7-9,16 118 1,-21-101 6,1 61 4,-2 22 1,-1-5 0,3-9 1,-1-12 4,1-15-2,1-18 2,-3-54-5,-1 0 1,1 0-1,-1 0 0,1 0 0,1 0 0,-1 0 0,2 4 1,-2-8-1,-1 1 0,1-1 0,-1 1 0,0-1 0,1 1 0,-1-1 0,1 0 0,-1 0 0,1 1 0,0-1 0,-1 0 0,1 0 0,-1 1 0,1-1 0,-1 0 0,1 0 0,0 0 0,-1 0 0,1 0 0,-1 0 0,1 0 0,0 0 0,-1 0 0,1 0 0,-1 0 0,1-1 0,0 1 0,-1 0 0,1 0 0,-1 0 0,1-1 0,-1 1 0,1 0 0,-1-1 0,1 1 0,-1 0 0,1-1 0,-1 1 0,1-1 0,38-33-1824,5-7-7296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1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 10488,'0'3'-3,"-1"-1"0,0 1 0,0 0 0,0 0 0,0 0 0,0-1 1,-1 1-1,1-1 0,-1 1 0,1-1 0,-1 1 0,-3 2 0,-23 21-57,20-20 47,-48 42-45,34-30 19,-29 30 0,-98 135-41,106-121 80,-24 56 15,59-103 3,1 0 1,1 1-1,1 0 1,-8 32-1,9-29 7,2 0 123,3-4-76,0-1 1,1 1-1,1-1 1,0 0-1,1 0 1,1 0-1,0 0 1,12 20-1,-10-21-32,-5-8 0,1 0 1,0-1-1,0 0 1,0 0-1,0 0 1,1 0-1,7 6 1,-5-4 13,1-1 0,1 1 0,-1-2 0,1 1 0,0-1-1,15 6 1,-22-9-37,0-1 0,0 0 0,0 0 0,0 1 0,0-1 0,0 0 0,-1 0 0,1 0 0,0 0 0,0 0 0,0 0 0,0 0 0,0-1 0,2 1 0,11-5 71,0 0 1,0-1-1,0-1 0,0 0 0,-1-1 1,0 0-1,-1-1 0,23-20 1,-20 15-53,33-35 188,-3-2-25,45-68 0,-78 101-186,-6 9-2,-1 0 0,0 0 0,7-21 1,7-22 9,-2-1 0,12-71 1,-21 94-22,-2 16 0,0 13 0,-1 10 0,-5-9 0,4 5-1,-3-3 0,1 1 1,-1-1-1,0 1 1,0-1-1,0 1 1,-1 0-1,1-1 1,0 1-1,-1 0 0,1 4 1,15 102-3,-12-74 1,-2-1 0,-3 59-1,0-67 1,-9 183-1643,6-114-6475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9776,'0'-6'17,"1"1"0,0-1 0,0 0 0,1 0 1,-1 1-1,1-1 0,0 1 0,1 0 0,0 0 1,-1 0-1,2 0 0,-1 0 0,0 0 0,1 1 0,0-1 1,0 1-1,6-4 0,-4 2-4,-5 4-11,1 1 1,-1 0 0,1-1-1,-1 1 1,1 0-1,0 0 1,0 0 0,0 0-1,-1 0 1,1 0 0,0 0-1,0 1 1,0-1-1,4 0 1,7 0 5,0 0 1,-1 0-1,1 1 1,0 1-1,0 0 1,24 6-1,63 21 13,-75-17 26,16 16-10,38 32 0,-57-38 58,-11-10-54,4 5-5,0 1 0,-1 1 0,0 0-1,-2 1 1,14 27 0,-19-33 17,6 11 31,-2 0-1,16 49 1,-5 4 429,-21-74-362,-5-3-26,-4-1-89,1 1-1,-1-1 1,1-1-1,-1 0 1,1 0-1,-1 0 1,1-1-1,0 0 1,0-1-1,1 1 1,-11-8 0,-6-5 26,-28-26 0,49 41-61,-8-9 22,0 1-1,1-2 1,0 1 0,1-1-1,0 0 1,-10-22-1,10 19-12,-1-7 24,-15-96 7,25 92-34,11-36-1,-8 50-5,0-1-1,0 1 0,1 1 0,7-12 1,-8 14-1,2 1 0,-1 0 0,1 0 0,0 0 0,10-9 0,-7 9 0,0 1 0,0 0 0,0 1 0,15-7 0,2 2-1,0 2 0,0 0 1,31-3-1,-28 9-11,139 17 1,-134-6 6,49 26 4,-63-25 1,0 2 0,31 23 0,-28-14 0,-1 0 1,-1 2-1,-1 0 1,27 41-1,-29-33 15,42 124 21,-54-126 31,-5-14-34,1 2-9,-1-1 0,0 1 0,-1-1-1,-1 1 1,-1-1 0,0 0 0,-6 21 0,4-20 37,1-2-24,-1 0 0,-1-1 0,0 1 0,0-1 0,-2 0 0,-9 16 0,-24 26 167,30-51-64,-1-3-92,-1 0 1,0-2 0,-23 0-1,18-4 86,3-3-100,0-1 0,1 0 1,-1 0-1,-14-14 1,16 5 26,-35-83 24,42 78-50,4 13-24,-1-2-5,1-1 0,1 0 0,0 1 0,0-1 0,1 1 0,1-1 0,0 1 0,0-1 0,5-10 0,49-125 19,-40 114-17,27-46 4,14-10-8,-41 68-1,34-34-1,-32 39-1,37-27 0,-39 33-1,-1 1 0,35-15 0,-32 18 0,0 0 0,0 1 0,21-3 0,-1 4-1,0 3 1,63 4-1,-97-3 0,-1 0 1,1 1-1,-1-1 0,1 1 0,-1 0 1,5 2-1,27 11-1,53 31 0,-86-44 1,1 1-1,-1-1 1,0 1 0,0-1-1,0 1 1,-1 0 0,1 0-1,2 3 1,38 52-7,-32-39 7,-1 0 1,11 31 0,25 128 2,-40-144 12,-2 123 7,-5-130 7,-9 25 0,-12 66 40,23-114-60,0-10-169,0-1 1,0 1-1,1-1 1,0 1 0,0-1-1,1 1 1,0 0-1,3-10 1,-3 13-117,17-53-8403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9504,'-3'46'0,"-1"0"0,1 13 0,-12 91 9,8-92 49,2 82-1,5-135-53,1 29 77,23 215 315,-13-164-216,13 18 257,-21-99-150,-3-20-296,0-6 118,-2-113-1322,-1 50-5407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8344,'1'-2'4,"0"1"0,0-1 0,0 1 1,0-1-1,0 1 0,0-1 0,0 1 1,1 0-1,-1-1 0,1 1 0,-1 0 1,1 0-1,-1 0 0,1 0 0,0 1 1,3-2-1,-2 1 4,0 1 0,0 0-1,0 0 1,0 1 0,0-1 0,0 1 0,0-1 0,0 1 0,0 0 0,3 1-1,41 16 51,-33-12-50,17 7 136,56 31 0,-68-33-400,1 0 0,37 13 0,-38-18-5064</inkml:trace>
  <inkml:trace contextRef="#ctx0" brushRef="#br0" timeOffset="1">1776 858 8160,'-37'8'94,"-55"6"0,89-13-85,-18 1 90,1 0 0,-40-3 0,-7-1 336,53 2-302,-10 0-8,0 1 0,-1 1 0,1 1 0,-26 6 1,-87 27 286,128-35-324,1 2 0,0-1 1,0 1-1,1 0 0,-15 8 1,6-1-13,-27 16 59,29-15 232,7 0-265,0 0-1,1 0 1,1 1 0,-9 21 0,14-31-73,0-1 0,-1 1 0,1-1 0,0 0-1,-1 1 1,1-1 0,0 1 0,0-1 0,0 0 0,1 1 0,-1 2 0,5 17 123,0 0 1,15 38-1,-19-56-129,0-1 0,0 0 0,0-1 0,0 1 0,0 0 1,1 0-1,-1 0 0,3 2 0,23 21 116,45 34 1,-47-44-19,115 44 36,-137-58-152,1 1 0,-1-1 0,1 0 0,0-1 0,0 1 0,4 0 0,24 0-318,0-1 0,0-2 0,0-1 0,32-7 0,43-11-7747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7176,'3'5'25,"66"100"27,-45-60-49,-19-29-3,0 0-1,-1 0 1,3 33 0,-7-47-1,2 8 0,-1-1 0,-1 0 0,1 1-1,-2 12 1,-1 1 1,-3 56 0,-6 5 0,-7 4 0,-12 94 9,24-140 7,-26 151 32,23-155 39,-38 151 58,36-149 62,-51 174 90,50-171-49,7-24-159,-68 204 446,-2-29-158,61-154-123,-47 152 96,53-157-115,-4 103 93,12-136-312,0-1 0,0 1 0,0-1 0,0 1-1,0-1 1,0 0 0,1 1 0,-1-1 0,1 1 0,-1-1 0,1 0 0,0 2 0,6 9 40,0 0 0,1 0 0,1-1 1,15 17-1,-23-27-42,0 0 0,1 0 0,-1 0 0,0 0 0,0-1 0,0 1 0,1 0 0,-1-1 0,1 1 0,-1 0 0,2-1 0,18 6 59,0-1 1,43 5-1,-39-13-5,117-41 23,-112 29-71,47-34 0,-48 28-18,36-36 0,-36 27-275,-2-2 0,-1 0 0,-2-2 0,23-41 1,20-36-6548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851 63 11384,'-24'0'0,"-18"1"1,-16 4 4,-10 8-3,37-3 0,1 2 1,-52 27 0,53-22 38,-134 90 20,129-82-27,25-18-24,-30 23 21,1 3 0,-49 53 1,-5 22 34,82-90-51,7-13-12,1 1 0,0 0-1,0 0 1,0 0 0,1 0 0,0 0 0,0 0-1,1 12 1,0-17-2,0-1-1,0 0 1,0 1-1,0-1 1,0 0-1,0 1 1,0-1-1,0 0 1,0 1-1,0-1 1,1 0-1,-1 1 1,0-1-1,0 0 0,0 1 1,0-1-1,1 0 1,-1 0-1,0 1 1,0-1-1,1 0 1,-1 0-1,0 1 1,1-1-1,-1 0 1,0 0-1,1 0 1,3 3 0,0-1 1,0 0 0,0 0-1,0 0 1,0-1 0,0 1-1,0-1 1,1 0 0,-1 0-1,0-1 1,1 1 0,-1-1 0,1 0-1,-1 0 1,1 0 0,-1-1-1,0 0 1,6-1 0,112-27 18,-98 21-11,1-1 0,-2-1 0,1-1 0,22-15 0,-31 18-5,9-8 23,20-23 102,72-78 0,-103 101-106,25-36 176,-30 39-108,-2 2-34,1 1 0,0 0 0,1 0 0,0 1 0,15-15 0,-21 23-44,-1-1 0,1 1 0,-1 0 0,1 0 0,-1 0 0,1 0 0,0 0 0,-1 0 0,1 0 0,0 0 0,0 1 0,0-1 0,0 1 0,-1-1 0,1 1 0,0 0 0,0 0 0,0 0 0,0 0 0,2 0 0,3 6 162,1 9-96,-1 0 1,10 32 0,-12-31-42,-1 0 0,-1 1 0,-1-1 0,0 1 0,-1 0 0,-2 20 0,1-19-23,0 56 78,2-36-83,-1-36-11,-1 1 1,1-1 0,0 0 0,-1 1 0,1-1 0,0 0-1,1 0 1,-1 0 0,0 0 0,0 0 0,1 0-1,0 0 1,-1 0 0,3 1 0,-3-2-1,0-1 0,0 1 1,-1-1-1,1 0 0,0 1 0,0-1 1,0 0-1,0 0 0,0 0 1,0 0-1,0 0 0,0 0 0,0 0 1,-1 0-1,1 0 0,0 0 0,0-1 1,0 1-1,0 0 0,0 0 0,0-1 1,-1 1-1,1-1 0,1 0 1,0 0-2,5-3-14,-1 0 1,1-1-1,-1 0 0,0 0 0,-1 0 1,1-1-1,-1 0 0,6-9 1,-1 3 3,20-34-84,34-66-11,16-20 0,-66 111 99,-1 0-2,2 1 0,0 1 0,1 0 0,27-24 0,-33 33 7,11-6-9,19-5 7,46-17-1,-60 31 1,34 0 4,-52 7 1,0 0 0,0 1 0,0 0 0,0 0 0,0 1 0,9 3 0,-10-3 0,-1 1 0,1 0 0,-1 0 0,0 1 0,0 0 0,0 0 0,6 6 0,-6-4 0,0 0 0,0 1 0,0-1 0,-1 1 0,-1 0 0,8 13 0,-8-9 0,1 0 0,-1 1 0,-1-1 0,0 1 0,2 14 0,-2 1 0,0 48 0,-5-24-1,-13 69 0,8-67-4,-2 15 4,6-5 1,3-55 0,1 0 0,-1 1 0,4 11 0,-3-17 0,-1-1 0,1 1 0,0-1 0,0 0 0,0 1 0,1-1 0,-1 0 0,1 1 0,-1-1 0,4 3 0,-3-3 0,1 0-1,0-1 1,0 1 0,0-1 0,1 1 0,-1-1 0,0 0 0,0 0 0,1-1 0,-1 1 0,1-1 0,-1 1 0,0-1 0,1 0 0,-1 0 0,5-1-1,-6 1 1,2-1-1,0 1 0,0 0 0,0-1 0,0 0-1,0 0 1,0 0 0,0 0 0,0-1 0,7-3 0,5-3-1,1 2 0,-1-1-5,0-1-1,16-10 1,117-57-18,-67 35-46,-60 28 62,2 0 1,-14 7-10,0 0 0,0-1 0,17-13 0,-17 11-11,1 1 11,-1 0-1,0-1 0,-1-1 0,1 0 0,-2 0 0,14-17 1,-19 21 8,6-6-10,-1-1 1,0-1 0,-1 1 0,0-1 0,-1-1-1,-1 1 1,0-1 0,5-23 0,-8 30 18,0-41 2,-2 44 1,0-1-1,0 1 1,0 0-1,1 0 1,1-8-1,-1 10 13,11-1 34,-2 10-31,0 0 1,0 1 0,-1 0 0,0 0 0,-1 1 0,1 1 0,-2-1 0,0 1 0,0 1-1,0-1 1,8 22 0,-9-20-10,-4-8-3,0 0-1,0 0 1,-1 0-1,0 1 1,0-1-1,0 0 1,0 0-1,-1 1 1,1-1-1,-1 5 1,0 25 45,-2 0 0,-1 0 1,-12 58-1,10-72-36,-14 48 99,-3-7-33,-29 101 149,46-127-161,5-35-68,0 0 0,0 0 0,0 0 0,0 0 0,0 0 1,0 0-1,0 0 0,0 0 0,0 0 0,0 0 0,0-1 0,0 1 0,0 0 0,1 0 1,-1 0-1,0 0 0,0 0 0,0 0 0,0 0 0,0 0 0,0 0 0,0 0 1,0 0-1,0 0 0,0 0 0,0 0 0,1 0 0,-1 0 0,0 0 0,0 0 0,0 0 1,0 0-1,0 0 0,0 0 0,0 0 0,0 0 0,0 0 0,0 0 0,0 0 0,1 0 1,-1 1-1,0-1 0,0 0 0,0 0 0,0 0 0,0 0 0,0 0 0,0 0 0,0 0 1,0 0-1,0 0 0,0 0 0,0 0 0,0 0 0,0 0 0,0 1 0,0-1 0,0 0 1,13-5-131,0-1-1,-1 0 1,13-9 0,-5 3-985,41-24-7105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686 122 10400,'29'0'149,"-42"15"182,-40 18-251,-102 53-22,117-66-4,-143 95 38,149-91 48,18-13-88,-8 8-5,1 0 1,0 1-1,2 1 1,0 1-1,-16 25 1,-35 64 156,67-107-181,1 1 0,-1 0 0,1 0 0,-1 0 1,1 0-1,1 0 0,-1 0 0,1 0 0,0 1 0,0-1 0,1 1 0,-1-1 0,1 0 1,1 11-1,-1-16-19,0 0 0,0 1 0,0-1 0,0 0 1,0 1-1,0-1 0,0 0 0,0 1 0,1-1 0,-1 1 1,0-1-1,0 0 0,0 1 0,0-1 0,0 0 1,1 1-1,-1-1 0,0 0 0,0 0 0,1 1 0,-1-1 1,0 0-1,0 0 0,1 1 0,-1-1 0,0 0 1,1 0-1,-1 1 0,5 1 14,1 1-1,-1-1 1,0 0-1,1 0 1,-1 0 0,1-1-1,-1 0 1,1 0-1,9 0 1,5-4 110,17-12-39,53-29-1,-59 24 6,140-106 36,-135 99-36,127-104 39,-135 106-25,84-89 51,-94 93-38,-13 14-80,9-13 49,0-1 0,20-42 0,-13 10 95,-19 47-57,2 0 25,-3 10-18,-8 106 97,2 50-119,6-128-59,6 12-20,20 68 0,-26-109-32,-1 0 0,1-1 0,1 1 0,-1 0 1,0-1-1,1 0 0,-1 1 0,4 3 1,-5-6-3,10 13 6,0-1 1,17 16 0,-20-22-7,0-1 1,0 0 0,0 0-1,1 0 1,-1-1 0,1-1-1,13 5 1,-11-5 0,-1-1-1,1-1 1,-1 1 0,1-2-1,0 1 1,0-2 0,16-1-1,-4-2-1,30-8 0,-18-1-18,131-80-21,-135 71-73,4-3 35,75-62-188,-14-7-413,-94 94 673,-1-1 1,1 0-1,-1 0 0,0 1 1,1-1-1,-1 0 0,0 0 1,0 0-1,0 1 0,0-1 1,1 0-1,-1 0 0,0 0 1,-1 0-1,1 1 0,0-1 1,0 0-1,0 0 0,0 0 1,-1 0-1,1 1 0,0-1 1,0 0-1,-1 0 0,1 1 0,-1-1 1,1 0-1,-1 1 0,1-1 1,-1 0-1,1 1 0,-1-1 1,0 1-1,1-1 0,-1 1 1,0-1-1,0 1 0,0-1 1,0 0-1,1 1 6,0 0 0,0 0 0,0 0 0,0 0 0,-1 0 0,1 0 0,0 0-1,0 0 1,0 0 0,0 0 0,0 0 0,0-1 0,0 1 0,0 0 0,0 0 0,0 0 0,-1 0-1,1 0 1,0 0 0,0 0 0,0 0 0,0 0 0,0 0 0,0 0 0,0 0 0,-1 0 0,1 0-1,0 0 1,0 0 0,0 0 0,0 0 0,0 0 0,0 0 0,0 0 0,0 1 0,-1-1 0,1 0 0,0 0-1,0 0 1,0 0 0,0 0 0,0 0 0,0 0 0,0 0 0,0 0 0,0 0 0,0 0 0,0 0-1,0 1 1,0-1 0,-1 0 0,1 0 0,0 0 0,-12 16-1,-9 19 1,15-19-2,0 1 0,1 0 0,1 1 0,-3 19 0,7-15-44,4 11 4,14 51 0,-17-82 29,-1 0 0,1 0 0,-1 0 1,1-1-1,0 1 0,0 0 0,0-1 1,0 1-1,0-1 0,2 3 1,6 6-24,1-1 0,0 1 0,0-2 0,1 0 1,23 13-1,-33-20 21,0 0 1,0-1-1,0 1 1,0-1-1,0 1 1,1-1-1,-1 0 1,0 1-1,0-1 1,1 0-1,-1 0 1,0 0-1,0 0 1,1 0-1,1 0 1,12-3-42,0 0 0,-1 0 0,1-2 0,-1 0 0,24-12 0,-16 1-257,-8 4 176,3-3 64,-1 0 0,-1-1 0,0 0 0,-1-1 0,11-20 0,98-186-208,-91 144 273,0-18 7,-17 44 51,4-8 41,-10 87 275,2 29-282,-7-24 150,6 188 83,-10-164-130,-14 284 65,7-258-111,-49 379 54,41-361-95,-74 385 22,72-397-107,2-7-4,-51 238 17,9-134-11,44-160-10,2-11-5,0 0 1,-1-1 0,-26 22-1,38-34-1,-1 1-1,1-1 1,-1 1 0,0-1-1,1 0 1,-1 1-1,1-1 1,-1 0 0,0 0-1,1 1 1,-1-1 0,0 0-1,1 0 1,-1 0-1,0 0 1,0 0 0,1 0-1,-1 0 1,0 0-1,1 0 1,-2 0 0,-10-3 2,1 0 0,-1 0 0,1-1 0,0 0 0,0-1 0,-11-7 0,20 11-1,0 0 1,0-1 0,0 1-1,1 0 1,-1-1-1,0 1 1,1-1-1,-1 1 1,1-1-1,-2-2 1,-16-24 13,2-1 1,-25-55-1,40 80-7,0 0 0,1-1 1,-1 1-1,1-1 0,-1-9 0,-12-190 74,14 198-71,0-1 0,1 0 0,0 1 1,2-13-1,70-235 81,-51 199-18,111-221 34,-128 265-90,1 0-1,0 1 0,8-10 1,-14 20-19,84-110 73,4 18-45,-88 92-28,4-4 10,0 1-1,-1-1 1,1 1 0,0 0-1,1 0 1,8-4 0,15-9 26,36-12 0,-42 21-21,44-9-1,-66 16-14,3-1 7,0 1 0,-1-1 0,1 1-1,0 0 1,-1-1 0,1 1 0,0 1 0,-1-1-1,1 0 1,3 1 0,-6-1-7,17 3 26,0 1 0,24 9 1,-27-7-19,-1 1 1,24 16 0,-37-23-9,3 1 6,-1 0-1,0 1 0,0-1 1,0 1-1,0 0 0,-1 0 1,1-1-1,0 1 0,1 4 1,19 28 29,29 60 0,-43-66-1,-3 9-24,-3 1 1,0-1 0,-3 0 0,-5 43 0,-13-12-1797,-4-1-7154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921 0 11568,'-77'46'0,"-101"93"8,170-131 5,-1 0 1,-13 16 0,-79 99 31,-2 20-23,92-126 8,-19 35 1,-71 148 34,4 18-30,85-189 19,-10 33 0,-47 166 58,14-2-61,55-226-51,-4 19 47,0 1 0,-1 26 0,5-46-47,-13 194 145,21-15-81,-8-169-29,1 0 0,0 0 0,1 0 0,4 14 0,-6-24-35,43 134 179,-26-96-155,22 37 1,-37-70-17,0-1 1,1 0-1,-1 0 1,1-1-1,0 1 1,0 0-1,7 5 1,-10-9-9,25 24 36,29 22 0,-29-29-27,36 18-1,-58-33-6,1 0-1,0 0 1,-1-1-1,1 1 1,0-1-1,0 0 1,-1 0-1,7 0 1,50 8-770,120 1 0,-46-13-6992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28 302 12016,'-3'26'0,"-6"22"1,2 18 4,2 11-3,2-5 45,7 88 0,-3-143-39,-1-13-2,1 1 0,-1-1 0,1 0 0,0 1 0,0-1 0,0 0-1,1 0 1,-1 0 0,4 5 0,31 53 71,-26-54-3,1-4-54,0 0 0,1 0 0,0-2 0,15 3 0,-10-6 40,12-5-12,31-13 0,-43 10 72,6-10 16,0 0 1,-2-2 0,29-35-1,-13 6 143,-26 34-231,10-16 378,26-31 0,-45 62-409,-1-1 1,1 1-1,0 0 1,-1 0 0,1-1-1,0 1 1,0 0-1,0 1 1,0-1-1,0 0 1,0 1-1,0-1 1,0 1-1,0-1 1,0 1-1,0 0 1,1 0 0,-1 0-1,0 0 1,0 0-1,0 1 1,0-1-1,3 2 1,-3-2-6,9 5 63,0 3-45,1 0 1,15 16 0,14 12-12,59 48-7,-79-70-31,8-2-1,56 16 0,-62-26-92,-1-5 55,0-1-1,41-13 1,-44 6-156,70-72-91,-74 61 64,45-124-78,-51 111 172,11-141-44,-21 143 124,-5-10 22,-14-56 1,10 76 11,-1 6 23,0 0 1,-2 1-1,-18-20 0,30 35 9,0 0-1,0 0 0,0 0 1,-1 0-1,1 0 1,0 1-1,-1-1 0,1 0 1,0 0-1,-3 0 1,4 1 0,-7-3-2,0 1 1,1 0 0,-1 0-1,-10 0 1,12 1 1,0 2 0,-1-1-1,1 0 1,-1 1 0,1 0 0,0 0 0,0 1 0,-8 2 0,3 1 0,-1 0 0,1 0 0,-18 14 0,12-7 0,0 1 0,-18 20 1,22-21 0,2 1 0,0 0 0,1 0 0,-8 16 0,8-12 0,2 0 0,0 1-1,-7 26 1,9-24 1,1 0-1,-2 37 1,6-46-2,0 0 1,0 0-1,1-1 0,1 1 0,4 17 1,-5-23-1,1 0 0,0 0 0,0 0 0,1 0 0,0 0 0,-1 0 0,2-1 0,-1 0 0,0 1 0,8 6 0,-5-7 0,-1 0 0,1 0 0,0 0 0,0-1 0,1 0 0,-1 0 0,0-1 0,11 3 0,-2-2 0,0 0 0,0-1 0,20 0 0,-18-2 0,-1-1 0,33-5 0,-31 2 0,0-1 0,30-13 0,-25 8 0,35-23 0,87-70 1,-131 93 0,16-13 14,-15 11-3,120-106 79,-118 102-79,74-71 398,-91 87-399,1-1-1,-1 1 1,1 0-1,0-1 1,-1 1-1,1-1 0,-1 1 1,1 0-1,0 0 1,-1-1-1,1 1 1,0 0-1,0 0 1,-1 0-1,1 0 0,0 0 1,-1 0-1,1 0 1,0 0-1,0 0 1,-1 0-1,1 0 1,0 0-1,-1 0 1,1 1-1,0-1 0,-1 0 1,1 1-1,0-1 1,-1 0-1,1 1 1,-1-1-1,1 1 1,-1-1-1,1 1 1,-1-1-1,1 1 0,-1-1 1,1 1-1,-1-1 1,1 1-1,-1 0 1,0-1-1,1 1 1,-1 0-1,0-1 1,0 1-1,0 0 0,1 0 1,8 106 184,-8-99-181,-1 27 121,-3 176 52,0-168-87,-27 384 213,23-355-249,7-175-1861,0 22-7303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10760,'2'-20'5,"5"-31"71,6 0 85,26-73-1,-17 71-129,-12 35 16,-2 10-40,-1 0 0,1 1 0,1 0 0,-1 0 0,1 1 1,0 0-1,14-6 0,-3 7 1,3 5-338,-1 1-1,0 1 1,34 6 0,9 6-6350</inkml:trace>
  <inkml:trace contextRef="#ctx0" brushRef="#br0" timeOffset="1">494 137 7800,'33'69'112,"12"45"37,-37-87 39,26 137 135,-28-128 137,20 269 1345,-24-211-1586,-1-57 301,-1-23-368,-9 185 808,7-181-1021,-4 47-137,-18 77 1,14-105-8083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10672,'5'-10'44,"1"1"1,0 0-1,0 0 1,0 1-1,1 0 1,1 0-1,-1 0 1,1 1-1,15-11 1,-4 5 43,0 1-1,23-11 1,-39 22-78,-1 0 0,0 1 0,0-1 0,0 1 0,1 0 0,-1-1-1,0 1 1,0 0 0,1 0 0,-1 1 0,0-1 0,0 0 0,0 1 0,1-1 0,-1 1 0,0 0 0,0 0 0,0 0 0,0 0 0,0 0 0,0 0 0,0 0 0,3 4 0,1 0 10,0 1-1,0 0 1,10 13-1,-13-15-19,9 16 128,0 16-64,-1 0-1,6 40 1,-13-38 97,9 164 79,-12-159-32,-4 184 93,3-182-66,3 178 325,-4-200-476,6 128 596,-4-145-533,2 2 9,-2-9-150,-1 1 0,1 0 0,0-1 0,0 1 0,-1 0 0,1-1 0,0 1 1,0-1-1,-1 1 0,1-1 0,-1 0 0,1 1 0,0-1 0,-1 0 1,1 1-1,-1-1 0,0 0 0,1 0 0,0 0 0,11-33-1782,3-4-7150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15152,'1'2'-55,"3"7"10,-2-5-2,0-1-1,-1 1 1,1 0-1,-1 0 1,0 0 0,0 0-1,0 4 1,7 43-261,1 38 247,-8 20 61,-8 8 0,-1 9 0,6 7 1,2-124 0,0 44 6,3 0 0,15 80 1,-15-118-2,3 17 4,1 0 0,13 35 1,-8-39-7,-10-20-2,-1-6-1,1 1-1,-1-1 1,1 1-1,-1-1 0,1 0 1,0 1-1,-1-1 0,1 0 1,0 0-1,3 1 1,0 4-4,0-1 0,-1 1 1,0 0-1,0 0 1,-1 0-1,0 1 0,4 12 1,-7-20 1,1 2-2,-1-1 1,1 1-1,-1-1 0,0 1 0,0-1 1,0 1-1,1-1 0,-1 1 0,-1-1 1,1 1-1,0-1 0,0 1 0,-1-1 1,1 1-1,-1-1 0,0 2 0,-1 4-3,-10 28-1707,-3 0-6827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11120,'22'54'48,"4"43"21,-21-78-8,-2 0 1,0 0-1,0 36 1,-2-5 248,0-30-179,0 1 1,1-1-1,1 1 1,2-1-1,-1 0 0,2-1 1,1 1-1,11 23 1,-17-42-121,0 0 0,-1 0 0,1 0 0,0 0 0,0 0 0,0 0 0,0 0 0,0 0 0,0 0 0,0-1 0,0 1 0,0 0 0,0-1 0,1 1 1,-1-1-1,0 1 0,0-1 0,1 0 0,-1 0 0,0 1 0,0-1 0,1 0 0,-1 0 0,0 0 0,3-1 0,28-7 27,-27 6-27,5-1 9,-1-1 1,0 0-1,0 0 1,-1-1-1,1 0 1,-1-1 0,0 1-1,8-8 1,-7 5-4,4-5 77,3-11-28,16-29 1,-26 36 41,-4-1-56,0-1 0,-1-28 0,-5 31 56,-4 0-69,-1 1 1,0 0-1,-12-15 0,7 18 75,0 3-76,-1 0 0,0 2 1,-23-9-1,37 16-31,-1-1-1,1 1 1,0 0 0,-1 0-1,1-1 1,0 1 0,-1 0-1,1 0 1,0 0 0,-1 0-1,1 1 1,-2-1 0,-13 4 16,1 0 1,-1 1 0,1 1-1,-24 12 1,17-3 50,-88 97 27,89-82-34,-68 163 19,87-188-80,0 1 0,0 0 0,0 0-1,1 0 1,0 7 0,-4 37 19,6 92-1,-1-139-22,0 1 0,1 0 0,0-1 1,0 1-1,0-1 0,3 8 0,4 9 7,19 33 1,-20-42-10,1 0 1,0 0 0,1-1 0,0 0 0,14 12 0,-3-8-1,0-1 1,1 0 0,1-1-1,0-2 1,0 0-1,27 7 1,-44-15-3,0-1-1,0 1 1,1-1 0,-1 0 0,7 0 0,94 4-12,10-14-11,-67 0-87,220-69-1801,-124 28-7007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581 639 8608,'19'-21'0,"17"-19"1,5-14 4,-32 39-4,14-28 0,-19 33 3,-1 0 0,0-1 0,0 0 0,-1 0 0,0 1 0,0-21 0,-2 30 4,0 1 1,0-1 0,0 0 0,0 0-1,0 0 1,0 0 0,0 0 0,-1 1-1,1-1 1,0 0 0,0 0 0,-1 0-1,1 1 1,0-1 0,-1-1 0,-3-3 17,0-1 0,-1 0 0,0 1 0,1 0 0,-2 0 0,1 1 0,0-1 0,-9-4 0,13 8-5,0 1 0,1-1 0,-1 1 0,0 0 0,0-1-1,0 1 1,0 0 0,0-1 0,0 1 0,0 0 0,-1 0-1,1 0 1,0 0 0,0 0 0,-2 0 0,-30 3 140,0 1 0,-35 9 1,36-1 258,-27 20-139,-58 43 0,83-46 13,-111 124 87,122-124-233,-60 96 52,73-104-113,5-2-29,-7 40 1,12-59-56,0 1 0,0-1 0,0 1 0,-1-1-1,1 0 1,0 1 0,1-1 0,-1 1 0,0-1 0,0 1 0,0-1 0,0 1 0,0-1 0,0 1-1,0-1 1,1 1 0,-1-1 0,0 0 0,0 1 0,1-1 0,-1 1 0,1 0 0,4 4 8,0 0 1,1 0 0,0 0-1,0 0 1,0-1 0,1 0-1,12 5 1,1-3 55,7-6-37,0 0 0,48-8 0,-45-1 24,134-63 22,-131 54-15,116-90 36,-124 82-2,76-123 56,-86 117 9,50-130 257,-47 121-287,-8 20 23,-7 16 86,-3 8 160,-4 9-384,-5 36 33,0 22-9,2 28-31,5 56-11,2-148-1,0 0 1,1 1-1,-1-1 1,1 0-1,0 0 0,1 0 1,0 1-1,0-1 1,5 11-1,-5-13-1,-2-3 2,0-1 1,0 0 0,1 1 0,-1-1-1,0 0 1,0 1 0,0-1 0,0 0 0,1 0-1,-1 1 1,0-1 0,0 0 0,1 0-1,-1 1 1,0-1 0,1 0 0,-1 0 0,0 0-1,0 1 1,1-1 0,-1 0 0,0 0-1,1 0 1,-1 0 0,0 0 0,1 0 0,12 3-16,-1-1 1,1 0 0,0-1 0,13 0 0,-5-4-49,-2-4 47,0-1 1,-1-1-1,-1 0 1,19-14 0,-16 4-42,9-21 19,31-55 0,-45 64-5,19-50 2,74-160-40,-91 207 75,3 1 1,0 0 0,35-40-1,-52 71 8,0-1 0,0 1 0,0 0 1,1 0-1,-1 0 0,1 0 0,-1 1 0,1 0 0,0-1 0,0 1 0,-1 0 0,1 1 0,0-1 0,0 1 0,6 0 0,-4-1 0,-1 1 0,0 0 0,0 0 0,0 0 0,0 1 0,0-1 0,0 1 0,0 0 0,0 1 0,-1-1 0,1 1 0,0 0-1,-1 0 1,1 0 0,6 6 0,-7-6 0,7 9-11,-1 4 8,-1 0 0,12 31 0,-17-26-9,-4 14 3,-6 49 1,0-47-6,-23 67 1,18-69 10,-15 60-30,7-21 9,5-18 4,13-51 1,3-4 18,-1 0 0,0-1 0,0 1 0,1-1 0,-1 1 0,0-1 0,0 0 1,0 0-1,0 1 0,0-1 0,0 0 0,2-2 0,-2 2-1,7-8-17,11-24-797,16-37 0,-3 2-7229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10040,'0'0'-2,"1"-1"0,-1 1 1,1-1-1,0 1 1,-1-1-1,1 1 1,0 0-1,-1-1 0,1 1 1,0 0-1,0 0 1,-1-1-1,1 1 0,0 0 1,0 0-1,-1 0 1,1 0-1,0 0 0,0 0 1,0 0-1,-1 0 1,1 0-1,0 1 0,0-1 1,-1 0-1,1 0 1,0 1-1,-1-1 0,1 0 1,0 1-1,-1-1 1,1 1-1,0-1 0,-1 1 1,1-1-1,-1 1 1,1-1-1,0 2 0,2 3-18,0 0 0,0 0 0,0 0-1,2 11 1,1-3 0,2 5 9,-3-7 16,-1-1 0,0 1 0,4 18 0,26 127 46,-30-120 49,5 165 57,-10-158 30,-10 189 294,10-214-422,-2 16 198,1 1 0,3 44-1,-1-76-61,0-6 4,-2-121 309,0 72-318,0 18-121,1 0 1,3 1-1,7-55 1,3 16 123,36-122 0,-40 172-174,-3 9 12,1 0 0,0 0 0,11-18 0,60-87 113,-58 97-56,-2 9-63,1 0 0,1 1-1,0 1 1,27-10 0,-45 19-21,1 0 1,0 1-1,-1-1 1,1 1-1,0 0 1,-1-1-1,1 1 0,0 0 1,-1 0-1,1 0 1,0 0-1,-1 1 1,1-1-1,1 1 1,8 0 8,-1 1 0,0 0 1,0 1-1,14 6 0,-13-3-5,0 1-1,0 0 0,15 13 1,-23-18 0,-1 0 0,0 0 0,0-1 0,0 1 0,-1 0 0,1 1 1,0-1-1,-1 0 0,2 4 0,23 44 53,21 57 1,-45-101-42,0 0 0,0 1 0,-1-1 1,1 9-1,15 233 128,-20-191-41,-40 239 39,30-238-51,-67 225 41,61-229-49,-97 203-1806,51-126-7394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4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7264,'78'10'0,"7"-2"0,-34-8-1,-1-2 1,56-10-1,-65 3-5,177-48-1,-174 42 15,194-85 32,-176 72-16,85-25 0,28 3-843,-81 26-3387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14616,'42'35'2,"-28"-19"13,-3 4-7,-2 1-1,0 0 1,7 31 0,-15-48-3,0 0 1,0 0 0,-1 0 0,1 0 0,-1 0 0,0 4 0,-3 91 39,-14 44-35,-39 179-40,42-259-116,-4 13 42,-42 188-311,22-37 15,35-189 87,3 2 99,10 61 1,-10-100 198,0 0 0,0 0 0,0 0 0,0 0 0,1 1 1,-1-1-1,0 0 0,1 0 0,-1 0 0,1 0 0,-1-1 0,1 1 0,0 0 0,-1 0 0,1 0 1,1 1-1,8 7-44,0-1 1,1 0-1,-1 0 1,2-1-1,18 9 1,-29-16 44,0 1 1,1-1-1,-1 1 0,0-1 0,1 0 1,-1 1-1,0-1 0,1 0 0,-1 0 1,0 0-1,1 0 0,-1 0 1,0 0-1,1 0 0,-1-1 0,2 1 1,21-6-267,1-1 1,-1-1 0,0-1-1,-1-1 1,25-15 0,53-29-6701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850 586 7624,'-6'-1'0,"-1"1"0,1 0 0,-1 0 0,1 1 0,-8 1 0,0 2 0,-47 8 0,15 1-2,-61 28 1,75-26-12,27-13 10,-35 20-17,0 1-1,-57 44 1,-51 45-39,120-89 7,-102 104-13,77-67 66,53-60 0,0 0 0,-1 0 0,1 0 0,0 0 0,0 0 0,0 0 0,0 0 0,0 0 0,-1 0 0,1 1 0,0-1 0,0 0 0,0 0 0,0 0 0,0 0 0,0 0 0,0 1 0,-1-1 0,1 0 0,0 0 0,0 0-1,0 0 1,0 1 0,0-1 0,0 0 0,0 0 0,0 0 0,0 0 0,0 1 0,0-1 0,0 0 0,0 0 0,0 0 0,0 1 0,0-1 0,0 0 0,0 0 0,1 0 0,-1 0 0,0 1 0,0-1 0,0 0 0,0 0 0,0 0 0,0 0 0,0 0 0,1 1 0,1 1 4,1 0-1,0 1 1,-1-1 0,1 0 0,0 0 0,0-1-1,1 1 1,-1-1 0,0 1 0,0-1 0,1 0-1,-1 0 1,1-1 0,3 1 0,0 1 19,15 0 176,20-5-41,47-9 0,-59 3 236,135-60 177,-129 50-104,141-102 217,-144 93-90,-18 13-373,10-8-9,-2-2 0,0-1 0,-2 0 0,27-44 0,-40 57-43,17-29 213,22-51 0,-20 33 26,-26 56-202,-4 7-1,-1 1-174,3-3-22,-1 0 0,1 0 0,0 1 1,0-1-1,0 1 0,0-1 1,0 1-1,0-1 0,0 1 0,0-1 1,1 1-1,-1 0 0,0 0 0,0 2 1,-46 131 149,37-99-80,-25 154 21,33-155-73,4 1-8,14 66 0,-15-100-19,-1 0-1,1 0 1,-1 0-1,1-1 1,0 1 0,-1 0-1,1-1 1,0 1-1,0-1 1,2 3 0,-3-4-1,8 10 2,0 0 0,12 11 0,-14-15-2,0-2 1,1 1-1,-1-1 0,1 1 0,0-2 0,14 7 1,-11-7-1,1-1 0,-1 0 0,1 0 0,-1-1 0,1 0 0,16-1 0,46-8-3,-68 8 1,0-1 0,1 0 0,-1-1 0,0 1 0,5-3 0,178-86-14,-182 87 9,1-1 1,-1-1 0,0 1-1,6-6 1,165-165-34,-143 135 7,133-164-14,-135 164 15,101-150-7,-113 155 13,-10 14 15,9-15 1,-3-1 0,21-65 1,-18 40 2,-7 12 6,-9 22 1,-3 28 0,1-1 0,-1 1 0,0 0 0,0 0 0,0 0 0,0 0 0,0-1 0,0 1 0,0 0 0,0 0 0,0 0 0,0 0 0,0-1 0,0 1 0,0 0 0,0 0 0,0 0 0,0-1 0,0 1 0,0 0 0,0 0 0,0 0 0,0-1 0,0 1 0,0 0 0,0 0 0,0 0 0,0 0 0,-1-1 0,1 1 0,0 0 0,0 0 0,0 0 0,0 0 0,0 0 0,0 0 0,-1-1 0,1 1 0,0 0 0,0 0 0,0 0 0,0 0 0,-1 0 1,1 0-1,0 0 0,0 0 0,0 0 0,-1 0 0,1 0 0,0 0 0,0 0 0,0 0 0,0 0 0,-1 0 0,1 0 0,0 0 0,0 0 0,0 0 0,-1 0 0,1 0 0,0 0 0,-19 27 5,10-12-3,-23 50 14,-62 134 2,73-151-3,-77 229 12,81-220-7,-55 205 9,60-217-2,-28 149 7,37-183-28,1 0 0,1 0-1,0 0 1,1 13 0,0-5-1,-1 19 0,1-38-5,0 0 0,0 1 0,0-1 1,0 0-1,0 0 0,0 1 0,0-1 0,0 0 1,0 0-1,0 0 0,0 1 0,0-1 0,0 0 1,1 0-1,-1 0 0,0 1 0,0-1 0,0 0 1,0 0-1,0 0 0,0 1 0,1-1 0,-1 0 1,0 0-1,0 0 0,0 0 0,0 0 0,1 0 1,-1 1-1,0-1 0,0 0 0,0 0 0,1 0 1,-1 0-1,0 0 0,0 0 0,0 0 0,1 0 1,-1 0-1,0 0 0,0 0 0,1 0 0,-1 0 1,0 0-1,0 0 0,0 0 0,1 0 0,-1 0 1,0 0-1,0 0 0,0 0 0,1 0 0,-1-1 1,0 1-1,1 0 0,10-8 2,25-32-1711,3-7-6844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0 548 9776,'1'3'4,"0"0"1,1 1-1,-1-1 1,1 0 0,-1 0-1,1 0 1,0 0-1,0 0 1,0 0 0,1 0-1,-1-1 1,1 1-1,-1-1 1,1 1 0,0-1-1,0 0 1,4 2-1,5 6 1,-8-7 2,1 1-1,-1-1 1,0 0-1,1-1 0,0 1 1,0-1-1,0 0 1,6 2-1,32 10 30,66 12 0,-73-22 11,259 5 309,-201-10-40,103 2 378,-187 0-661,-1 2-1,0-1 1,1 1-1,-1 0 0,0 1 1,-1 0-1,15 9 1,-11-6 1,26 13 350,49 34 0,-70-42-250,39 25 185,9 4-11,-53-37-161,68-1 46,-60-6-105,88-34 33,-87 26-67,1-5-32,-1-1 0,22-24 0,-30 22-7,10-33 4,-20 42-19,0 0 1,0 0 0,-1-1 0,1-12 0,-3 12-2,-1 0 1,0 0 0,0-1 0,-1 1 0,0 0 0,-1 0-1,-6-16 1,-1 11-5,-11-8 2,-27-24-1,31 37-21,-7 1 15,0 1 0,-27-5 1,29 13-10,0 5 14,0 1 1,1 1-1,-29 11 0,26-4-1,-98 92-4,98-77 5,-31 52 4,1 27 1,40-75-1,2 2 1,1 0 0,-5 36-1,15-68 1,1 0-1,-1 1 1,1-1-1,0 0 1,0 0-1,0 0 1,0 0-1,0 0 0,1 4 1,2 6-1,1-1 1,0 1-1,1-1 1,0 0-1,1 0 1,0-1-1,9 13 1,-14-22-1,0 1-1,1-1 1,-1 1 0,1 0-1,0-1 1,-1 0 0,1 1-1,0-1 1,3 1 0,26 15-9,62 20 1,-66-31-3,113-5 0,-110-6-1,139-58-9,-133 43-3,129-111-6,-136 100 6,89-147-6,-100 140 6,-7 13 14,13-32-8,22-83 0,-40 117 6,4-10-9,-2 0 0,8-69 0,-14 84 2,1 1 8,-2 0 1,0 0-1,-1 0 1,0 0-1,-5-25 1,3 33 4,1 0 0,-2 0 0,1 0 0,-1 0 1,-1 1-1,1-1 0,-2 1 0,1 0 1,-1 0-1,0 0 0,-6-7 0,10 15 7,0-1-1,1 1 1,-1-1-1,1 1 1,-1-1-1,0 1 0,1 0 1,-1-1-1,0 1 1,0 0-1,1-1 1,-1 1-1,0 0 1,0 0-1,1 0 1,-1 0-1,0-1 1,0 1-1,0 0 0,1 1 1,-2-1-1,0 0 0,-13 4 0,4 9 1,3 8 0,7-13 0,0 0 1,0-1 0,1 1-1,0 0 1,1 0 0,0 0-1,3 11 1,16 51 11,-12-47-11,-6-16 3,1 1-1,1 0 0,0 0 0,0-1 1,0 0-1,1 0 0,0 0 1,9 9-1,-6-7 1,0 2 8,2 0 0,0-1 0,15 13 0,13 10 25,-26-20-24,10 9 34,27 20 1,-49-41-46,1 0 0,0 0 1,-1 0-1,1 0 0,-1 0 1,1 0-1,-1 0 0,1 0 0,-1 0 1,0 0-1,1 0 0,-1 0 0,0 0 1,0 0-1,0 0 0,0 0 0,0 0 1,0 0-1,0 0 0,0 2 0,-1 1 4,2 5-1,0-6-3,-1-1 0,0 1 0,0 0 1,0 0-1,-1 0 0,1 0 0,-1 0 1,0 0-1,1-1 0,-3 4 1,-4 16 11,-2 0 0,-19 34 0,13-29-3,1 2-1,-18 55 0,-2 55 6,31-112-8,4 15 0,5 43 0,0-62-1,47 88 2,-37-90-2,85 80 2,-79-84-1,75 41 5,-91-55-14,1 0 0,0-1 0,0 1 1,0-2-1,0 1 0,0-1 0,0 0 0,12 0 0,-7-1-5,0-2-33,-1-4-295,0-1 0,0 0 0,-1-1 0,16-16 1,13-13-7807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2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12640,'51'59'80,"49"65"45,-75-90 102,113 183 89,-132-206-243,0 0 0,8 21 1,39 113 146,-13 10-159,-40-155-61,3 13 22,0-1-1,-1 1 1,0 16 0,6 149 64,-17 14-59,8-179-18,0 0 1,-1 0-1,0-1 0,-6 18 1,-56 184 36,-40 30-1360,94-223 943,-110 249-8102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1324 1 5472,'-4'4'25,"1"0"-13,0 1-1,0 0 1,1 0-1,-1 0 1,-3 10-1,7-7 183,26 41 91,-17-37-18,81 56 103,-12-20 140,-52-33-417,40 30-1,46 52 68,-111-95-146,0 0 1,0 0-1,-1 0 0,1 0 0,0 1 0,-1-1 1,1 0-1,1 6 0,14 32 80,22 86 0,-37-121-69,-1 1-1,0-1 0,-1 1 1,1-1-1,-2 8 1,-22 208 180,21-213-175,0 0-1,0 0 1,0-1-1,-6 13 1,-56 121 122,-24 18-93,43-85 81,-91 136 0,-16 17-86,87-130 80,-284 417 47,280-409-73,-94 151 4,18-6-73,92-154 41,-167 359 34,209-431-67,-11 35 0,-35 130 46,21-16-50,34-166-26,0 0 0,1 1 1,1-1-1,-1 0 0,1 1 1,2 10-1,-2-18-17,17 144 125,-6-99-104,18 47 0,-29-92-21,2 7 13,1 0 1,0 1-1,0-1 1,1-1-1,4 8 1,140 193 102,-115-172-49,144 125 22,-139-130-41,163 104 19,-163-111-46,-27-17-20,194 117 126,-204-123-123,0 1 0,0 0-1,0-1 1,0 1 0,0 0 0,0 0 0,0 0-1,-1 0 1,1 0 0,0 0 0,0 0-1,-1 0 1,1 0 0,-1 0 0,1 1 0,-1-1-1,1 0 1,-1 0 0,0 0 0,0 1 0,0-1-1,1 0 1,-1 0 0,0 1 0,0-1-1,-1 0 1,1 0 0,0 1 0,0-1 0,-1 1-1,1 0 3,-6 4 55,-3 0-37,0 0 0,-1-1-1,1 0 1,-1-1 0,-1 0 0,-16 4 0,-99 34 81,97-32-57,1 2 0,0 1 0,-38 24 0,49-28-32,14-7-3,0 0-1,0 0 1,0 0-1,0 1 1,0-1-1,-4 5 1,-23 27 52,-46 69-1,57-68 31,-80 162 46,79-153-27,-83 209 44,82-198-44,-78 214 42,82-216-56,-54 224 37,61-221-49,-26 201 40,32-211-40,1 176 39,6-180-47,31 148 30,-23-157-36,15 16-22,34 47 0,-38-70 28,111 100 33,-104-101-26,124 92 30,-119-98-49,177 57 33,-160-65-27,222 26 32,-215-32-12,258-2 40,-246-4-20,319-20 47,-304 17-33,362-20 56,-356 19-57,365-16 46,-364 19-66,367 18 45,-369-9-32,338 46 46,-347-39-51,308 69 48,-315-63-63,268 101 39,-324-114-89,27 15 0,229 145 88,-224-130-50,204 149 36,-203-148-58,184 168 26,-191-162-30,170 167 27,-171-168-34,170 186 25,-172-180-34,139 208 18,-149-203-24,113 237 12,-114-231-30,121 237 11,-121-238-20,108 248 6,-113-244-4,94 245 9,-95-248-16,105 237 8,-102-237-10,114 260 4,-115-254-2,89 248 8,-96-251-8,49 273 8,-57-266-8,8 101 4,-4 28-8,-10-11 1,-12-12-4,-20 7-1,-26 11 0,31-132 0,-42 80 0,-62 65 0,-204 205-10,261-334-42,-314 344-2131,176-192-8443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1491 10488,'0'0'168,"3"-4"-28,6-12-55,-9 16-70,0-1 1,0 1-1,0 0 1,1-1-1,-1 1 1,0 0-1,1-1 0,-1 1 1,0 0-1,1 0 1,-1-1-1,0 1 0,1 0 1,-1 0-1,0 0 1,1 0-1,-1-1 1,1 1-1,-1 0 0,0 0 1,1 0-1,-1 0 1,1 0-1,-1 0 1,0 0-1,1 0 0,-1 0 1,1 0-1,-1 0 1,0 0-1,1 0 0,0 1 1,1-1 48,6 1 4,0 0 0,0 0 0,-1 1 0,1 0 0,0 1 0,-1 0 0,1 0 0,-1 0 0,0 1 0,8 5-1,-10-5-50,14 11 117,77 109 40,-77-89-100,67 174 26,-68-166-39,78 150 27,-94-190-82,0 0 0,0 1-1,0-1 1,0 0 0,1 0 0,-1 0 0,6 4 0,-8-7-6,16 15 23,32 24 0,-33-29-17,1-2 1,23 11-1,-38-18-3,1-1 1,0 1-1,0 0 0,0 0 1,-1-1-1,1 1 0,0-1 1,0 0-1,0 0 0,0 1 1,0-1-1,0 0 0,3-1 1,10 0 11,1 0 1,28-8-1,-23 3-7,37-19 0,-55 24-4,1-1-1,-1 1 1,0-1-1,0 0 1,0 0-1,0 0 1,0-1-1,-1 1 0,3-4 1,80-83 35,6-30-18,-91 119-21,39-56 67,194-272 30,-179 254-9,224-307 43,-221 305-31,251-300 41,-291 356-88,32-29 1,-49 49-54,170-152 106,2 17-66,-172 135-40,65-45 94,214-127 32,-233 148-52,133-47 19,-150 64-65,3 3-7,45 0 1,-75 4-20,0 0 0,0 0 0,0 0 1,0 0-1,0 1 0,0-1 1,0 0-1,0 1 0,0 0 0,0-1 1,0 1-1,0 0 0,0 0 1,0 0-1,0 0 0,-1 1 0,3 0 1,1 3 2,-4-4-4,1 0-1,-1 0 0,0 0 0,1 0 1,-1 1-1,0-1 0,0 0 1,0 1-1,0-1 0,0 1 1,0-1-1,-1 1 0,1 0 1,0-1-1,-1 1 0,1 2 1,-1-2-1,0 0 0,0 0 0,0 0 0,0 0 0,-1 0 0,1 0 1,-1 0-1,1 0 0,-1 0 0,0 0 0,0-1 0,0 1 0,0 0 1,0 0-1,0-1 0,0 1 0,-3 2 0,-24 20-7,25-21 1,-19 9-47,-155 49-1735,67-31-6832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8:4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1927 12016,'19'2'-12,"-16"-2"6,0 1 0,0-1 0,0 1 0,0-1 1,0 1-1,0 0 0,-1 0 0,1 0 0,3 2 0,24 12-42,33 24 0,-60-37 29,-1-1 0,1 1-1,-1 0 1,1 1 0,-1-1 0,0 0 0,3 4 0,-5-6 19,13 17-77,24 36 0,5 37 53,-42-90 24,15 41 34,48 177 35,-53-175 78,40 189 325,-27-116-124,-22-113-310,-1-1 1,1 1 0,0 0 0,0 0 0,0-1-1,0 1 1,0 0 0,0-1 0,1 1 0,-1-1-1,1 0 1,0 1 0,-1-1 0,4 3 0,-2-2 4,0-2-12,-1 0 1,1 0-1,-1 0 1,1 0-1,0-1 0,-1 1 1,1-1-1,0 1 1,0-1-1,-1 0 0,1 0 1,0 0-1,-1-1 1,1 1-1,5-2 0,-6 2 4,16-3 71,0 0-1,0-1 1,26-9-1,-31 9-69,29-10 159,54-24 0,-57 21-56,119-47 68,-121 50-47,183-65 64,-170 57-64,85-49 0,8-21-96,-80 46 96,107-88 0,7-19-99,-103 85 86,331-321 55,-320 303-69,354-380 42,-353 373-102,315-344 18,-329 361-76,259-253-2032,-167 174-8183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4 8160,'-16'-2'10,"0"1"0,1 1 0,-1 0-1,0 1 1,0 1 0,1 0 0,-1 1 0,-26 9 0,27-8-4,10-3 1,0 0-1,0 1 1,1-1-1,-1 1 0,1 0 1,-1 1-1,1-1 1,-8 7-1,-21 17 28,0 1 0,3 2 0,-34 39 0,13-6-22,31-35 15,-63 125 9,71-120-15,-22 114 18,33-122 1,3-12-31,1 0 1,0 0-1,0 0 1,1 0 0,9 17-1,-2-17 38,-4-7-38,1-1 1,-1 0 0,1 0 0,0-1-1,0 0 1,16 3 0,-23-5-6,0-1 0,0 0 0,0 0 0,0 0 0,0 0 0,0 0 0,0 0 0,0 0 0,0 0 0,0-1 0,0 1 0,0 0 0,0-1 0,1 0 0,12-5 13,0-2 0,0 0 0,-1 0 0,20-17 0,-16 6 51,63-105 35,-69 105-34,15-37 1,-15 27-49,0 3-8,20-51 79,31-140 193,-46 145-130,1 12 10,-17 60-162,0 0 0,0 0 0,0 0 0,0 0 0,1 0-1,-1 0 1,0 0 0,0 0 0,0-1 0,0 1 0,0 0-1,0 0 1,0 0 0,0 0 0,0 0 0,0 0 0,0 0-1,1 0 1,-1 0 0,0 0 0,0 0 0,0 0-1,0 0 1,0 0 0,0 0 0,0 0 0,1 0 0,-1 0-1,0 0 1,0 0 0,0 0 0,0 0 0,0 0 0,0 0-1,0 0 1,0 0 0,1 0 0,-1 0 0,0 0 0,0 0-1,0 0 1,0 0 0,0 0 0,0 0 0,0 0 0,0 0-1,0 0 1,1 0 0,-1 1 0,0-1 0,0 0 0,0 0-1,0 0 1,0 0 0,0 0 0,0 0 0,0 0 0,0 0-1,0 1 1,0-1 0,0 0 0,0 0 0,0 0 0,0 0-1,0 0 1,0 0 0,0 1 0,4 9 38,-1-1-21,3 38 105,2 95 18,-8-40 6,6 76-90,-5-147-47,1 14-3,1 0 0,11 47 1,-1-35-4,3-8-4,-14-45-3,0 0 0,0 0 1,0 1-1,0-1 0,1-1 1,-1 1-1,6 6 0,-8-10 1,0 0 0,0 0-1,0 0 1,0 0-1,0 0 1,1 0-1,-1 0 1,0 0 0,0 0-1,0 0 1,0 0-1,0 0 1,0 0 0,0 0-1,0 0 1,1 0-1,-1 0 1,0 0-1,0 0 1,0 0 0,0 0-1,0 0 1,0 0-1,0 0 1,1 0-1,-1 0 1,0 0 0,0 0-1,0 0 1,0 0-1,0 0 1,0 0 0,0 0-1,0 0 1,0 0-1,1 0 1,-1-1-1,0 1 1,0 0 0,0 0-1,0 0 1,0 0-1,0 0 1,0 0 0,0 0-1,0 0 1,0 0-1,0-1 1,0 1-1,0 0 1,0 0 0,0 0-1,0 0 1,0 0-1,0 0 1,0 0 0,0 0-1,0-1 1,0 1-1,0 0 1,0 0-1,0 0 1,0 0 0,7-14-167,0 0 1,-1 0 0,5-21 0,-6 21-459,17-54-5661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7000,'1'-21'22,"6"-39"0,-7 56-21,0 0 0,1 0 1,0 0-1,-1 1 0,1-1 0,0 0 0,1 1 1,2-6-1,-2 3 26,-2 4 108,22-3 65,-13 6-32,-1 4-116,0 1-1,0-1 1,-1 2-1,1-1 1,-2 1 0,1 0-1,8 12 1,32 51 115,-40-60-138,-1 0 1,-1 0-1,0 0 0,-1 1 1,1 0-1,-2 0 0,0 0 1,2 13-1,-1-9 6,38 171 79,-37-166-110,5 22 6,-8-35-8,-1-2-1,0 0 0,0 0 0,-1 0 0,1 0-1,-1 0 1,0 1 0,-1 4 0,1 3 6,0-10 10,-13-13 18,8 3-24,-1-1 0,1 1 1,1-1-1,-1-1 0,1 1 0,1-1 1,-1 1-1,-3-18 0,3 11-4,-2-1 14,2-2 1,0 1-1,-3-25 1,5 22-12,1 11 0,0 0 1,1-1-1,1 1 1,-1 0-1,1-1 1,1 1 0,0 0-1,6-18 1,-5 15-5,5-9 22,12-11-5,27-34 1,-29 48 16,95-61 17,-88 65-9,14 0-11,45-11 1,-62 24 23,-5 4-43,-1 0 0,0 2 0,1 0 1,15 7-1,-16-1 43,-3 4-37,-1 0 1,0 0-1,15 27 0,-26-40-12,0 1 0,0-1 0,0 0 0,0 1 0,0-1-1,0 1 1,0 4 0,11 146 125,-13-117-43,1-32-85,-20 207 198,15-177-156,-12 117 211,17-152-258,-1 0 0,1-1 0,0 1 0,0 0 0,1-1 0,-1 1 0,0 0 0,0 0 0,1-1 0,-1 1 1,0 0-1,1 0 0,0-2 0,11-26 2,38-130-1230,-16 52-4936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213 114 6008,'30'-59'8,"-23"48"-1,15-32 295,-23 43-283,1 0 0,-1 0 0,0 0-1,0 0 1,0 0 0,0-1 0,1 1 0,-1 1-1,0-1 1,0 0 0,0 0 0,1 0 0,-1 0 0,0 1-1,0-1 1,0 0 0,-1 1 0,-6 2 8,4-2-7,0 1 0,1-1 0,-1 1 0,1 0 1,0 0-1,-1 0 0,1 0 0,-5 5 0,-32 26 251,-53 58 0,80-78-247,-14 22 26,7-3-17,3 5-26,16-33-7,1-1-1,-1 1 1,1 0 0,0 0 0,0-1 0,0 1 0,1 0-1,-1-1 1,1 1 0,0 0 0,0-1 0,0 1 0,1-1-1,-1 1 1,3 3 0,4 2-13,2-3 4,1 2 0,1-1-1,0 0 1,0-1 0,1 0 0,13 4 0,186 57-135,-150-47 133,-41-11-1,-10 0 11,0 0 0,0 0 0,-1 1 1,-1 0-1,10 13 0,-18-22 3,0 0 0,0 0 0,0 1 0,0-1-1,-1 0 1,1 1 0,-1-1 0,1 1 0,-1-1 0,1 3 0,2 16 17,-2 0-1,0 37 1,-1-55-7,0 0-1,0-1 1,-1 1 0,1-1-1,0 1 1,-1 0 0,0-1-1,1 1 1,-1-1-1,-1 3 1,-13 22 89,-31 41-1,28-51 114,15-14-191,-15 11 67,0-1 0,-1-1 0,-1 0 0,-41 15 0,-48 14 147,105-38-266,0-1-1,-1 1 1,1-1-1,-1 0 1,1 0-1,-1 0 1,0-1-1,1 1 1,-1-1 0,1-1-1,-1 1 1,0 0-1,1-1 1,-1 0-1,1 0 1,-7-3-1,5 3-317,-28-9-4739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 5832,'0'0'0,"-13"-8"0,-34 4 0,2-1-3896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481 648 10136,'-4'-1'8,"0"0"0,-1 0-1,1 1 1,0-1 0,0 1 0,-1 0 0,1 0 0,0 0 0,-9 2 0,-41 12 53,35-8-41,0-2-15,12-2-2,1-1 0,-1 1 0,0 0 0,1 1-1,-1 0 1,-6 4 0,-100 62 32,92-50 25,-68 88 33,75-85 14,-29 93 42,39-94-41,3 3-29,5 43 1,2-52 40,9 4-37,27 27 0,-26-35 31,11-3-63,-1 0 0,29 3 0,-31-10 36,16-8-24,47-14 0,-62 10 51,98-72 44,-100 61-44,86-110 47,-89 100-34,63-155 46,-71 148-65,31-132 45,-40 142-59,-2 13-53,0 4-23,0 0 0,-1 0 0,-1 0 0,0 0 0,0 0 0,-1 0 0,-6-20 0,3 21 3,0 0 0,0 0 0,-14-19 0,19 30-20,-1-1 0,1 1 0,0-1 0,0 1 0,-1 0 0,1 0 0,0-1 1,-1 1-1,1 0 0,0-1 0,-1 1 0,1 0 0,0 0 0,-1 0 0,1-1 0,-1 1 0,1 0 0,-1 0 0,1 0 0,0 0 1,-1 0-1,1 0 0,-1 0 0,1 0 0,-1 0 0,-4-1 4,1 1 1,-1 0-1,1 0 0,0 1 1,-7 1-1,4 0-4,1 0 1,-1 1-1,1-1 0,0 2 1,-9 5-1,2 0 1,1 1-1,-14 13 1,-22 32 0,32-32-4,-27 49 1,39-59-12,5-11 11,-1 0 1,1 1 0,-1-1 0,1 0-1,0 0 1,0 0 0,0 0-1,0 1 1,0-1 0,0-1 0,1 1-1,-1 0 1,1 0 0,-1 0 0,1-1-1,0 1 1,-1-1 0,4 3 0,-4-4-1,0 0 0,-1 1-1,1-1 1,-1 0 0,1 1 0,0-1 0,-1 0 0,1 0 0,0 0 0,-1 0 0,1 1 0,0-1 0,-1 0 0,1 0 0,0 0 0,-1-1 0,1 1 0,1 0 0,110-18-50,-81 9-1,155-68-26,-146 57 6,156-97-34,-161 92 14,130-106-38,-133 106 39,138-88-68,-81 63 103,-76 46 17,-6 5 32,0-1 0,1 1 0,-1 1 0,0-1 1,1 1-1,8 4 0,-16-6 6,1 0 0,0 1 1,-1-1-1,1 0 0,0 1 0,-1-1 1,1 0-1,-1 1 0,1-1 0,-1 1 0,1-1 1,-1 1-1,1-1 0,-1 1 0,0 0 1,1-1-1,0 2 0,4 8-4,-1 0 0,0 0 0,0 1 0,-1-1 0,3 19 0,-5-6-7,-20 120-5,0-60 12,10-54 6,-16 63 0,-1 12 0,1 12 0,-3 4 0,-3-1 1,-37 103 7,55-179 0,-51 178 11,52-178 1,-52 172 61,58-195-51,0-1 2,0 1 0,2 0 0,-4 36 1,9 5 76,-1-60-104,1 0 0,-1 0 0,0 0 0,1 0 0,-1 0 0,1 0 0,-1 0 0,1 0 0,-1 0 0,1 0 0,0-1 0,-1 1 1,1 0-1,0 0 0,0-1 0,0 1 0,0 0 0,-1-1 0,1 1 0,0-1 0,0 1 0,0-1 0,0 0 0,1 1 0,1 0 9,22 7 14,-10-9 39,13-8-22,42-20 0,-46 16 9,102-87 12,-103 75-52,-23 25-14,51-75 13,-36 49-12,21-56 1,-16 21-3,18-100 0,-34 119-4,-21-157 1,7 163-8,-65-137 0,57 143-1,15 25 11,-10-12-2,0 0 0,0 1 1,-1 0-1,-1 1 0,-33-24 1,9 10-4,9 8 6,12 7 1,17 14 0,1 0 0,0 0 0,0 0 0,-1-1 0,1 1 0,0 0 0,0 0 0,0 0 0,-1-1 0,1 1 0,0 0 0,0 0 0,0-1 0,-1 1 0,1 0 0,0-1 0,0 1 0,0 0 0,0-1 0,0 1 0,0 0 0,0 0 0,0-1 0,0 1 0,0 0 0,0-1 0,0 1 0,0 0 0,0-1 0,0 1 0,0 0 0,0-1 0,0 1 0,0 0 0,1-1 0,-1 1 0,0 0 0,0 0 0,0-1 0,0 1 0,1 0 0,30-13 0,34-8 0,21-4 0,4 1 0,108-25 8,31-3-8,-150 41-192,31 9-1495,-50 5-5786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115 276 6816,'5'8'10,"-1"1"0,0-1 0,0 1 0,-1 0 0,0 0 0,-1 0 1,0 1-1,0-1 0,-1 1 0,-1-1 0,1 14 0,-1-11 2,0 18 96,-27 142 48,18-135-48,-41 174 44,41-166-64,1-12-40,-25 158 119,31-179-152,-5 64 106,7-67-92,0 0 0,0 1 0,0-1 0,1 0 0,1 0 0,3 12-1,-5-20-18,1 0 0,0 0-1,0 0 1,0 0-1,0 0 1,0 0-1,0-1 1,0 1 0,0 0-1,0-1 1,0 1-1,0-1 1,0 1-1,0-1 1,0 1 0,1-1-1,-1 0 1,0 1-1,0-1 1,0 0-1,1 0 1,-1 0-1,0 0 1,0 0 0,1-1-1,-1 1 1,0 0-1,0 0 1,0-1-1,0 1 1,1-1 0,-1 1-1,1-2 1,0 2 1,11-7 36,-1 0-1,1-1 0,-1 0 1,0 0-1,13-14 0,1-4 91,-1 0 0,-1-1 0,30-47 0,-8-2 298,4-4 29,-41 71-144,4 3-178,0 0 1,26-8 0,-38 14-128,0-1 1,0 1 0,0 0 0,0 0 0,0 0 0,0 0-1,0-1 1,1 2 0,-1-1 0,0 0 0,0 0-1,0 0 1,2 1 0,6 1 29,1 0 0,0 1-1,-1 1 1,0-1 0,1 1 0,-2 1 0,1 0-1,0 0 1,14 13 0,91 57 150,-88-62-134,100 29 20,-103-40-66,31-10 4,-45 6-18,0-1-1,-1-1 1,1 0 0,-1 0 0,11-7 0,-9 4 0,0 0 0,-1-1 0,0 0 0,9-11 0,-2 1 1,19-32-1,-16 18 3,-1 0 0,-2-1 1,-1-1-1,20-67 0,-32 81-3,1 0 0,-1-20 0,-2 16 2,-5-38-1,-11-23 0,9 63-2,-13-30 0,16 42 0,-2 1 0,1 0 0,-1 1 0,-10-13 0,12 17 0,-1 0-1,0 0 1,0 0 0,-1 1 0,1 0 0,-1 0 0,0 0 0,0 0 0,0 1 0,0 0 0,0 0 0,0 0-1,-1 0 1,-6 0 0,-4 2-6,2 6 3,0-1 0,0 2 1,-23 13-1,23-6-10,4 3 7,0 0 1,0 1 0,-6 19-1,13-17-20,4-6 17,0 0 0,1 0 0,1 0 0,6 19 1,0-19-52,5-2 30,0-1 1,31 17 0,-25-20-50,109 13-36,-84-16-1,0-2 0,57-4-1,-68 0 12,214 9-379,-227-6 461,-13-1-2,0 0 1,0 0-1,-1 1 0,1 0 1,9 4-1,66 29-130,-70-25 69,5 12 28,16 25 1,-25-29 4,38 152-122,-46-164 166,1-1 0,0 0 0,0 1 0,1-1 0,-1 0 0,1 0 0,0-1 0,1 1 0,-1 0 0,1-1 0,0 0 0,0 0 0,0 0 0,0-1 0,1 1 0,6 3 0,-11-7 7,1 0 0,-1 1 0,0-1 1,1 0-1,-1 0 0,1 0 1,-1 0-1,0 0 0,1 0 0,-1 0 1,1 1-1,-1-1 0,1 0 0,-1 0 1,0-1-1,1 1 0,-1 0 0,1 0 1,-1 0-1,0 0 0,1 0 0,0-1 1,6 0-5,-1-1 0,1-1 0,-1 1 0,1-1-1,-1 0 1,0-1 0,0 0 0,0 1 0,-1-2 0,1 1 0,-1-1 0,7-7 0,14-16-17,0-1 0,41-64 0,-57 77 20,-6 10 2,-1 0-1,0 0 1,0 0 0,0 0-1,3-12 1,6-23 0,-10 32 1,0-1 0,-1 0 0,1-9 0,-3 1 0,-1 0 1,0 0-1,-2 0 1,-6-21-1,1 16 14,-3 3-7,0 1 0,-30-35 0,41 53-5,0 0 0,0 0 0,0 0 0,-1 0 0,1 0 0,0 0 0,0 0 0,-1 0 1,1 1-1,0-1 0,-1 0 0,-1 0 0,-12-3 5,-1 0 0,1 1 1,-1 0-1,0 1 0,-19 1 1,33 1-2,0 0 1,-1 0 0,1 0-1,-1 1 1,1-1 0,-1 1-1,1 0 1,-4 1 0,-28 13 36,-57 36 0,68-32 32,-76 107 29,96-122-96,1 0 0,-1 0-1,1 0 1,0 0 0,-1 6 0,-48 163 53,46-137-33,3 134 13,2-167-39,0-1 0,0 1-1,1 0 1,-1 0 0,1 0-1,-1 0 1,1-1-1,1 4 1,7 14 3,1 0 0,1-1-1,0-1 1,16 20 0,-26-37-4,0 1-1,1-1 1,-1 1-1,0-1 1,1 0 0,-1 1-1,1-1 1,0 0 0,-1 0-1,1 0 1,0 0-1,2 0 1,16 8 5,33 10 0,-32-14-5,-1 0 0,2-2 0,20 1 0,1-4 2,0-3-1,81-14 1,-85 6 4,160-77 3,-159 65 5,145-116 14,-152 109 6,96-128 21,-109 124-9,67-176 18,-74 165-17,30-157 20,-40 168-40,-9-104 13,0 117-26,-17-20 4,20 37-19,0 0 1,-1 0-1,1 1 0,-1-1 1,0 1-1,0 0 1,-1 0-1,-5-3 1,4 4-1,0-1 0,0 0 0,0 1 0,0 1 0,-1-1 0,-9-1 0,5 2 0,0 1 0,-1 0 0,-16 3 0,-12 4-1,-42 14 1,77-20-1,-19 8-5,-76 49-5,85-45-1,5 0 9,0 0-1,1 0 1,-11 21 0,17-19-16,4-5 14,0 0 0,1 0 0,1 0 0,-1 0 0,2-1 0,-1 0 0,1 1 0,1-1 0,-1 0 0,2-1 1,-1 0-1,1 1 0,9 8 0,-4-2 1,-6-9-1,0 0-1,1 0 1,-1-1-1,1 0 1,13 9 0,154 103-71,-155-107 73,-11-6 1,0 0 1,0 1-1,-1 0 1,8 6-1,15 15 1,-6 3 2,-22-26 0,1 0-1,-1 0 1,0 0 0,0 0 0,0 0-1,0 0 1,-1 0 0,1 1-1,-1-1 1,0 0 0,0 0 0,0 0-1,0 1 1,0-1 0,-1 0-1,-1 6 1,-2 3 7,-1 1-1,-1-1 1,-6 12-1,4-9 4,-11 29 0,10-11 1,6 15-8,8 6 1,7 6-2,7-4 2,4-11-3,-17-33-2,-2-7 0,-1 1 0,1-1 0,0 0 0,0 0 0,1 0 0,6 5 0,-5-4 39,-5-4-106,1 0 0,0 1-1,0-1 1,0 0 0,0 0-1,0-1 1,0 1 0,1 0-1,-1-1 1,1 1 0,-1-1-1,1 0 1,-1 0-1,1 0 1,0 0 0,-1 0-1,1-1 1,4 1 0,8-1-6093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2424,'0'0'249,"7"-4"-123,-5 3-150,8-5 122,0 0 0,1 1 0,-1 0-1,19-5 1,30-2 174,72-15-16,-40 4-29,-45 11-121,60-8 1,112-5 89,-171 21-55,189-6 73,-191 10-20,190 6 84,-188-3-85,-15 0-96,24 1 71,98 21 0,-133-21-89,-2-1-36,0 2-1,0 0 1,0 1 0,0 0-1,18 11 1,-26-12-9,-1 1 0,0 1 1,15 12-1,-24-18-31,0 0 0,-1 0-1,1 0 1,-1-1 0,1 1 0,-1 0 0,1 0-1,-1 0 1,0 0 0,1 0 0,-1 0 0,0 0-1,0-1 1,0 1 0,0 0 0,0 0-1,0 0 1,0 0 0,0 0 0,0 0 0,0 0-1,0 0 1,-1 0 0,1 0 0,0 0-1,-1 0 1,1 0 0,-1-1 0,1 1 0,-1 0-1,1 0 1,-1 0 0,1-1 0,-1 1 0,0 0-1,0-1 1,1 1 0,-1-1 0,0 1-1,0-1 1,0 1 0,1-1 0,-1 1 0,0-1-1,-1 1 1,-77 30-707,25-12-2969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26 5024,'10'-24'-129,"-10"23"126,0 4 16,-1 3-1,-1 10 21,1 0 1,1 17-1,0 95 91,0-71 68,-8 171 163,-9-1-87,12-183-47,1-1-83,-1 15 73,-19 84 0,21-127-123,-8 33 132,-21 56 0,25-84-122,-4 6 207,-12 49-1,23-73 132,4-6-336,23-23-23,48-62-1016,-31 30-4067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4400,'3'1'-1,"-1"0"1,1-1 0,-1 1-1,0 0 1,1 0-1,-1 0 1,0 1-1,0-1 1,0 1-1,1-1 1,-1 1-1,-1 0 1,1-1 0,0 1-1,0 0 1,-1 0-1,1 0 1,-1 1-1,0-1 1,1 0-1,-1 0 1,0 1-1,-1-1 1,1 1 0,0-1-1,-1 1 1,1 4-1,0-3-5,1 2-6,-2 0-1,1 0 1,-1 1 0,0-1-1,0 0 1,0 1 0,-1-1-1,0 0 1,-3 9-1,2-6-12,0 4-26,0 0 0,0 1 0,1-1 0,1 1 0,1-1 0,-1 1 0,2-1 0,0 1 0,7 22 1,-8-33 45,0 0 1,1 1-1,0-1 1,-1 0-1,1 0 1,0 0 0,1 0-1,-1 0 1,0-1-1,1 1 1,0-1 0,3 4-1,-2-3 3,0-1 1,0 1 1,1 0-1,-1-1 0,1 0 1,0 0-1,0 0 1,0-1-1,0 0 1,0 0-1,7 1 1,-4-1 0,6 1 16,0 0-1,0-2 1,0 0-1,0 0 1,0-1-1,0-1 1,26-7-1,-36 9-6,3-1 53,0-1 1,0 1-1,-1-1 1,1 0-1,-1-1 0,1 0 1,-1 0-1,0 0 1,0-1-1,0 1 0,-1-1 1,7-6-1,9-16 384,-1 0-1,18-33 0,-33 49-307,-1 0 0,0 0-1,0-1 1,-1 1 0,-1-1 0,1 0 0,-2 1-1,1-13 1,-1 19 30,-1-2 24,0 3-57,0-3-23,0 16-5,-3 12-65,-1-2 2,-22 104 7,13-62-29,-6 89-1,17-124-18,-3 21 11,-15 208 4,17-205-3,-2 4-4,-9 173 17,12-27 13,-9-77 55,12-114-65,2-11 57,4-17-24,3-23-1038,-1-2-3932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227 300 5560,'5'12'17,"0"0"0,-1 1 0,-1 0 1,0-1-1,0 1 0,-1 0 0,-1 1 0,-1 25 0,1-19 15,-3 11 102,-24 162 34,18-150-127,-35 168 19,37-170-32,-3 20-8,-26 269 55,33-254 51,-7-102 50,-13-38-5,-22-101 20,35 124-30,-26-182 54,32 176-134,3-198 32,4 196-59,-1 21-34,3-23 3,2-1 0,23-76 0,-4 44 2,6-3-18,1 17-2,-28 60-4,-1 0-1,2 1 0,10-14 1,-14 20-1,1-1 0,-1 1 0,1 0 0,0 0 0,0 0 0,0 1 0,0 0 0,7-4 0,-7 5 0,1 0 0,-1 0 0,0 0 0,1 0 0,-1 0 0,1 1 0,8 0 0,-4 2 0,-1-1-1,1 1 1,-1 1 0,0 0 0,0 0 0,0 0 0,11 7-1,-7 0-5,3 12 0,20 34 1,-31-46 3,0 0-1,0 0 1,-1 0 0,0 0 0,-1 0-1,0 1 1,0-1 0,0 18-1,-2-15 1,1 1 0,-1 1 0,-1 0 0,0 0 0,-1 0 0,-1-1 0,-6 23 0,5-23 0,1 1 1,-1 0-1,-9 20 0,3-11 1,-24 60 1,25-65 2,0 0 0,-1-1 0,0 0 0,-2-1 1,0 0-1,-1 0 0,-27 26 0,22-25 11,-8 9 24,-33 26 0,7-15 40,52-38-75,0 0 1,0 0-1,0 0 0,-1 1 0,1-1 0,0 0 1,0 0-1,0 0 0,-1 0 0,1 0 0,0 0 1,0 0-1,0 0 0,-1 0 0,1 0 1,0 0-1,0 0 0,-1 0 0,1 0 0,0 0 1,0 0-1,0 0 0,-1 0 0,1 0 1,0-1-1,0 1 0,0 0 0,0 0 0,-1 0 1,1 0-1,0 0 0,0 0 0,0-1 0,0 1 1,0 0-1,-1 0 0,1 0 0,0 0 1,0-1-1,0 1 0,0 0 0,0 0 0,0 0 1,0-1-1,0 1 0,0 0 0,0 0 0,0 0 1,0-1-1,-2-10 20,7-29-923,1-5-3672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6368,'18'3'3,"15"5"19,-15 1-5,0 0 0,-1 1 0,0 1 0,0 0 0,-1 2 0,17 16 0,-19-16-11,-8-8-3,0 0 0,-1 1 0,0 0 0,0 0 0,4 7 0,-2-3-1,3 3-4,0 1 0,-1 1 0,-1-1 0,12 30 0,-13-26-42,0-1 1,2 0-1,0-1 0,1 1 1,0-2-1,18 20 0,-27-34 34,0 0 0,1 0 0,-1 0-1,1 0 1,-1-1 0,1 1-1,0 0 1,-1-1 0,1 0-1,-1 1 1,1-1 0,0 0-1,-1 0 1,1 0 0,0 0 0,-1 0-1,1 0 1,0 0 0,-1 0-1,1-1 1,0 1 0,-1-1-1,1 1 1,-1-1 0,3-1-1,-2 1-1,7-5-34,52-63-13,-22 17 41,-26 31 16,30-46 1,-24 39 4,-4 4 21,-1 0-1,18-40 0,-28 54-42,16-40 226,-19 46-179,0 0 1,0 1 0,-1-1-1,1 0 1,-1 1-1,1-1 1,-1 0-1,0 0 1,0 1-1,-1-1 1,1 0-1,-2-4 1,0 5 22,1 0 0,-1 0 1,0 1-1,0-1 0,-1 0 1,1 1-1,0-1 0,-1 1 1,1-1-1,-1 1 0,-4-2 0,3 1 8,-6-1 236,-1 4-226,0 0-1,0 1 1,1 0 0,-1 1-1,-10 3 1,3 3 198,-8 10-87,-41 38 1,65-54-155,0 0 0,0 1 0,0-1-1,0 0 1,0 1 0,1-1 0,-3 5 0,-18 40 108,-18 57 1,32-70-27,-12 136 36,20-140-97,3-1-27,2-1 0,11 33 0,-16-60-19,0 0 1,0 0-1,1 0 1,-1 0-1,1 0 1,-1 0-1,1 0 1,0 0-1,-1 0 1,1 0-1,0 0 1,0 0 0,1 1-1,8 5 4,-1 1 1,2-2-1,-1 1 0,1-1 1,14 5-1,-23-10-4,0 0-1,0-1 1,0 1 0,-1-1-1,1 0 1,0 0 0,0 1-1,0-1 1,3-1 0,59-1 5,-38-1-4,39-10-1,-17-2 3,92-43 0,-134 56-3,0-1 1,-1-1-1,1 1 0,6-6 1,157-136 7,-136 113-2,50-49-1,16-6-3,-61 50 1,62-77 0,-83 88 3,-1-3-2,16-42 0,-30 55 9,-3 4-11,-1 0 1,-1 0 0,0 0 0,-8-20-1,1 17 11,-6 0-8,-2 0 0,-24-16 0,41 30-5,0 0 0,0 0 0,-1 1 0,1-1 0,0 1 0,0-1 0,0 1 0,-1-1 0,1 1 0,0 0 0,0 0 0,-1-1 0,0 1 0,-4 0 3,1-1-2,0 0 0,0 1 0,0-1 0,0 1 0,0 0 0,0 1 0,0-1 0,0 1 0,0 0 0,0 1 0,0-1 0,0 1 0,0 0 0,1 0 0,-1 0 0,1 1 0,-9 5 0,4 1 6,-1-1 0,1 1 1,1 1-1,0 0 0,0 0 0,1 1 1,0-1-1,1 2 0,-7 14 0,8 9 4,7-21 22,34 54 12,-23-53-11,85 64 17,-28-32-1,-50-34-43,0 1 1,35 31-1,39 58 17,-81-80-11,27 98 7,-38-97 6,-4-4-17,-2 0 0,0 0 1,-10 24-1,4-27 37,-67 56 21,72-68-55,0-1 1,0 0 0,0-1 0,-1 1-1,1-1 1,-1 0 0,-7 3-1,-6 1 4,1 3-5,9-6 8,0 0-1,-1 0 1,1 0-1,-11 1 1,-52 13 78,71-18-97,1 0-1,0 0 1,0 0-1,-1 0 0,1 0 1,0 0-1,0 1 1,-1-1-1,1 0 0,0 0 1,0 0-1,-1 0 1,1 0-1,0-1 0,0 1 1,-1 0-1,1 0 1,0 0-1,0 0 0,-1 0 1,1 0-1,0 0 1,0 0-1,0 0 1,-1-1-1,1 1 0,0 0 1,0 0-1,0 0 1,-1 0-1,1-1 0,0 1 1,0 0-1,0 0 1,0-1-1,-3-4-72,0 0 0,0 0 0,1-1 0,0 1 0,0 0 0,0-1 0,1 0 0,0 1 0,0-1 0,0-6 0,0 5-345,-6-48-5743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202 834 3680,'1'-6'5,"-5"-19"315,4 22-282,-1 0 0,-1 0 0,1 0 0,0 0 0,-1 1 0,1-1 0,-4-4 0,-5-8 29,8 11-46,0 0-14,0 0 0,-1 0 0,1 1 0,-1-1 0,1 1 0,-1-1 0,-4-3 0,-9 2-4,-8 6-3,-10 10 0,2 10 0,6 6 1,24-25 1,0 0 0,1 0 0,-1 0-1,1 0 1,-1 0 0,1 0 0,0 1 0,0-1-1,0 0 1,0 1 0,1-1 0,-1 0-1,1 1 1,-1-1 0,1 1 0,0-1 0,0 1-1,0-1 1,0 1 0,0-1 0,1 1 0,-1-1-1,1 1 1,-1-1 0,1 0 0,0 1 0,0-1-1,0 0 1,0 0 0,1 0 0,-1 1-1,1-1 1,-1 0 0,3 2 0,-3-4 5,0 1 1,0-1-1,0 1 1,0-1-1,0 1 0,0-1 1,0 0-1,1 0 1,-1 1-1,0-1 1,0 0-1,0 0 0,0 0 1,1 0-1,-1 0 1,0-1-1,0 1 0,0 0 1,2-1-1,2 0 12,4 0 4,-5 1 0,-1-1 1,0 1-1,0-1 1,0 0-1,0 0 1,0 0-1,0 0 0,0 0 1,0-1-1,4-2 1,80-55 301,-61 36 12,43-47-1,-49 49-265,-1 0 96,0-1 0,-1-1 0,20-34 0,-27 40-118,-2 5 77,-2 0 0,11-21 0,-11 16-70,11-23 18,-14 25 81,-11-81 62,7 90-192,-1-1-1,0 0 0,-1 1 0,0 0 0,0-1 1,0 1-1,0 0 0,-1 0 0,0 0 0,-1 0 1,1 0-1,-8-8 0,10 14-20,1-1 1,0 1-1,0 0 0,0-1 0,-1 1 1,1 0-1,0-1 0,-1 1 0,1 0 1,0-1-1,0 1 0,-1 0 1,1 0-1,-1 0 0,1-1 0,0 1 1,-1 0-1,1 0 0,0 0 0,-1 0 1,1 0-1,-1 0 0,1 0 0,-1-1 1,-4 1 8,1 0 0,-1 1 0,0-1 1,0 1-1,1 0 0,-1 0 0,0 0 0,1 1 1,0-1-1,-6 4 0,-3 5 75,1 8-59,0 0 0,2 0 0,-10 20 0,13-13-2,-6 39-1,11-51-24,1-1 0,0 1-1,2 19 1,-1-25-1,1 0 0,1 0-1,-1 0 1,1 0 0,0-1 0,6 13-1,-5-13 1,1-1-1,-1 0 0,1 1 0,0-1 0,0-1 0,1 1 1,7 6-1,-2-5-1,-1 0 1,2-1 0,-1 0-1,0-1 1,1 0-1,0-1 1,0 0 0,0 0-1,19 1 1,-1-3-20,125-20-12,-122 9-7,118-73-12,-123 61 5,97-111-13,-102 104 47,23-43 4,-8-5 7,-32 68 2,-1 0 0,0 0 0,0-1 1,-1 0-1,-1 1 0,0-1 0,0 0 1,-1-1-1,0 1 0,-1 0 0,-1-19 0,1 25 7,-1-1 0,1 1 0,-1-1 0,0 1 0,0 0 0,-1 0 0,1-1 0,-1 1 0,0 0 0,0 0 0,-4-5 0,6 9-6,0 0 0,-1-1 0,1 1 0,0 0 0,0 0 0,0 0 0,0 0 0,0 0 0,0-1 0,0 1 0,-1 0 0,1 0-1,0 0 1,0 0 0,0 0 0,0 0 0,-1 0 0,1 0 0,0 0 0,0 0 0,0 0 0,0-1 0,-1 1 0,1 0 0,0 0 0,0 0 0,0 0-1,0 0 1,-1 0 0,1 1 0,0-1 0,0 0 0,0 0 0,0 0 0,-1 0 0,1 0 0,0 0 0,-6 2 10,0 0 1,1 0-1,-1 1 1,1 0-1,0 0 1,-1 0-1,-4 5 1,8-6-8,0-1 2,1 0 1,0 0-1,0 0 0,0 0 1,0 0-1,0 0 0,0 0 1,0 1-1,0-1 0,0 0 1,-1 3-1,-14 30 36,2 0-1,-17 60 1,20-47 45,-34 222 27,38-209-95,-8 104 0,1 49-15,1 7 0,1-2-3,-3-27-2,-2-33 0,0-28 0,3-22 0,-13 31-2,26-137-29,1 0-1,0 0 0,-1 0 1,1 0-1,-1 0 0,0 0 0,0 0 1,1 0-1,-1 0 0,0-1 1,-1 1-1,1 0 0,0-1 0,0 1 1,-1-1-1,1 1 0,-1-1 1,1 0-1,-1 1 0,0-1 0,1 0 1,-1 0-1,0 0 0,0 0 0,0-1 1,0 1-1,0 0 0,0-1 1,0 0-1,0 1 0,0-1 0,-3 0 1,-22 3-5169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6008,'0'0'0,"25"9"0,42 20 0,24-4-8,28-13 8,4-21-72,-15-24 72,2 0-3968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0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42 274 13624,'2'5'-79,"0"0"1,-1 0-1,0 0 1,0 0-1,0 0 1,-1 0-1,1 1 1,-1-1-1,-1 8 1,-7 44-1039,5-43 992,-12 85 105,2 18 19,11-93 1,-3 20 6,2 0 0,2 0 0,9 76 0,-6-97 8,1 8 9,1-1-1,1 1 1,10 31 0,-7-39 28,12 26 1,-19-48-45,0 0 0,-1 0 0,1 1 0,0-1 0,0 0-1,1 0 1,-1 0 0,0 0 0,0 0 0,0 0 0,1 0 0,-1-1 0,0 1 0,1 0 0,-1-1 0,1 1 0,-1-1 0,1 0 0,-1 1 0,1-1 0,-1 0 0,1 0 0,-1 0 0,1 0 0,1 0 0,-1 0 4,4-3 69,1-5-41,0-1 1,-1 1-1,0-1 1,-1 0-1,8-17 1,-4 3 86,11-43 0,17-112 229,-23 107-230,-8 52-63,13-31 0,-11 41 5,-3 6-58,0 0 1,0 0-1,1 1 1,-1 0 0,1 0-1,-1 0 1,1 1 0,8-1-1,2 5 25,33 19-1,17 24-26,65 54-17,-108-84-35,99 34-23,-96-46-24,117-13-32,-113 2 32,117-61-39,-121 50 6,0-7 73,-2-1-1,24-31 1,-35 33-8,-1-8 22,11-49 0,-22 59 19,-7-31 4,2 38 14,0 0 1,-10-22-1,-2 6 2,-2-1 0,-22-30 1,23 41 18,-66-55 14,67 68 20,3 6-39,0 0 1,-1 0 0,1 1 0,-27 2-1,20 5 60,-1 7-42,0 0 0,-32 27 0,38-23-12,-15 32 4,24-38-23,2-1-1,-1 1 0,-4 19 1,8-22-3,0 0 1,0 0 0,0 0-1,1 0 1,0 0-1,1 0 1,0 0 0,0 0-1,0-1 1,4 10 0,-5-16-1,0-1 0,0 1 0,1-1 1,-1 1-1,0-1 0,0 1 1,0-1-1,1 1 0,-1-1 0,0 1 1,1-1-1,-1 1 0,0-1 1,1 0-1,-1 1 0,0-1 0,1 1 1,-1-1-1,1 0 0,-1 1 1,1-1-1,-1 0 0,1 0 0,-1 0 1,2 1-1,10 3-4,0 0-1,1-1 1,0 0 0,-1-1-1,26 1 1,-9-5-67,157-29-51,-143 20-82,192-66-100,-188 58-14,188-86-126,-190 83 105,169-107-476,-60 32 70,-151 95 701,-17 8-6,6 1 45,-24 28-1,-19 31 6,-71 91 2,98-126 7,-162 222 109,171-232-107,10-14 10,0 1 1,1 0-1,0-1 0,0 1 0,-5 15 0,3-5 32,0 0 0,-3 20 0,9-37-44,0-1 0,0 1 1,-1-1-1,1 1 0,0-1 0,0 1 0,0-1 0,0 1 1,0-1-1,0 1 0,0-1 0,1 1 0,-1-1 0,0 1 1,0-1-1,0 1 0,0-1 0,1 1 0,-1-1 0,0 0 1,0 1-1,1-1 0,-1 1 0,0-1 0,1 0 0,-1 1 1,0-1-1,1 0 0,-1 1 0,1-1 0,-1 0 0,1 0 1,-1 1-1,0-1 0,1 0 0,-1 0 0,2 0 0,-1 0 6,0 0 0,0 0 0,1 0 0,-1 0 0,0 0 0,1-1 0,-1 1 0,0 0-1,0-1 1,0 1 0,1-1 0,-1 0 0,0 1 0,0-1 0,0 0 0,1-1 0,70-68 238,-49 44-119,-2-1 0,30-48 0,-42 61-102,7-11 82,-1 0 0,-1-1-1,19-51 1,-23 53-21,61-184 360,-71 208-450,0-1 0,0 1 1,0 0-1,0 0 0,0 0 0,0-1 1,0 1-1,0 0 0,0 0 1,0 0-1,0 0 0,0-1 0,1 1 1,-1 0-1,0 0 0,0 0 0,0 0 1,0 0-1,0-1 0,0 1 0,1 0 1,-1 0-1,0 0 0,0 0 0,0 0 1,0 0-1,1 0 0,-1 0 0,0 0 1,0 0-1,0 0 0,1 0 0,-1 0 1,0 0-1,0 0 0,0 0 0,1 0 1,-1 0-1,0 0 0,0 0 0,0 0 1,0 0-1,1 0 0,-1 0 0,0 0 1,0 0-1,0 0 0,0 0 0,1 0 1,-1 1-1,7 5 23,-2-2-15,-4-2-7,1 0 0,-1-1 0,1 1 1,-1 0-1,0 0 0,1 0 0,-1 0 0,0 0 0,0 0 0,-1 1 0,1-1 0,0 0 0,-1 0 0,1 4 0,23 116 48,-6-13-5,1-23-39,5-14-2,-21-65-4,0 0-1,1 0 0,0 0 0,0-1 0,8 10 1,-9-13-1,0-1-1,0 1 1,1-1 0,-1 1 0,1-1 0,-1 0 0,1 0 0,0-1 0,0 1 0,0-1 0,0 0 0,0 0 0,0 0 0,0-1 0,1 1-1,-1-1 1,5 0 0,8-4-6,3-7 0,0 0 0,31-26 0,-45 33-5,0-1 0,-1 0 1,0 0-1,1 0 0,-2-1 0,8-10 0,-1 0 1,0 2 1,-6 7-7,0 0 0,-1 0 0,1 0 0,5-14 1,3-7-60,-2 0 1,-1 0 0,11-47-1,-20 68 44,0-1 0,0 1 0,1 0 0,1 0 0,3-9 0,-5 13 24,-1 3 4,0-1 0,0 1 0,1 0 0,-1-1 0,0 1 0,0 0 0,1-1 1,-1 1-1,0 0 0,1 0 0,-1-1 0,1 1 0,-1 0 0,0 0 0,1 0 0,-1 0 0,1-1 0,-1 1 0,0 0 0,1 0 0,-1 0 0,1 0 0,-1 0 1,1 0-1,-1 0 0,0 0 0,1 0 0,-1 0 0,1 0 0,-1 0 0,1 0 0,-1 1 0,0-1 0,1 0 0,-1 0 0,0 0 0,1 1 0,-1-1 1,1 0-1,9 7-5,-4 1-31,7 16 17,-1 0 0,10 30 1,33 78-10,16 8-44,-60-120 63,-7-12-6,0 1-1,1-1 0,0-1 1,0 1-1,13 13 0,-6-9 5,30 26-17,-26-27-62,-7-7 65,1-1 1,0 1 0,-1-2 0,19 4 0,-27-6 20,-1 0 1,1 0 0,0 0-1,-1 0 1,1 0 0,-1 0-1,1 0 1,-1-1 0,1 1 0,0 0-1,-1 0 1,1 0 0,-1-1-1,1 1 1,-1 0 0,1 0-1,-1-1 1,1 0 0,6-3-16,-1 0 1,1 0 0,-2-1-1,1 0 1,0 0 0,-1 0-1,0-1 1,0 0 0,-1 0-1,1 0 1,5-12 0,-4 8-13,0 0 18,1-1 0,-2 0 0,0 0 1,0 0-1,-1-1 0,5-22 1,-2-4-12,-3 3 22,-2 19 1,-1 5 16,0-1-1,-1 1 0,0-1 1,-3-18-1,3 28 57,-1 0 4,1 2-68,0 0 0,0 0 0,0-1 0,-1 1 0,1 0 0,0 0 0,0 0 0,0 0-1,0-1 1,0 1 0,0 0 0,0 0 0,0 0 0,-1 0 0,1 0 0,0 0 0,0 0 0,0 0 0,0-1 0,0 1 0,-1 0 0,1 0 0,0 0 0,0 0-1,0 0 1,0 0 0,-1 0 0,1 0 0,0 0 0,0 0 0,0 0 0,0 0 0,-1 0 0,1 0 0,0 0 0,0 0 0,0 0 0,0 0 0,-1 0 0,1 0 0,0 1-1,0-1 1,0 0 0,0 0 0,0 0 0,-1 0 0,1 0 0,0 0 0,0 1 0,-7 11 84,-2 21-52,8-29-20,-7 28 57,1 0 0,2 0-1,-3 40 1,6-44-45,-3 17 100,-26 204 43,25-196-110,-18 217 24,21-218-50,0 150 17,5-174-25,4 0-9,11 37 0,-10-53 2,15 6 0,-20-17-20,0 0 0,0 0 1,0 0-1,0-1 0,0 1 1,1-1-1,-1 1 0,0-1 1,0 0-1,1 0 1,-1 0-1,0 0 0,0 0 1,3-1-1,0 0 1,-1 0-1,1-1 1,-1 0-1,1 0 1,-1 0-1,0-1 1,0 1-1,0-1 1,4-4 0,26-26-6,-30 29 1,14-20-41,96-170-1378,-47 75-5443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818 101 7088,'0'0'0,"9"-10"0,15-23 0,-2 4 0,-13 12 0,-1 5-40</inkml:trace>
  <inkml:trace contextRef="#ctx0" brushRef="#br0" timeOffset="1">672 121 4760,'-11'6'7,"-20"15"2,10-6 80,-48 35 69,66-48-117,0 1 1,1-1 0,-1 0 0,1 1 0,-1 0 0,1-1 0,0 1 0,0 0 0,0 0 0,0 0 0,-2 6 0,1-2 21,3-6-43,0 0 0,0 0 0,0 0 0,0 0 0,0 0 0,0 0 1,0 0-1,1-1 0,-1 1 0,0 0 0,0 0 0,1 0 0,-1 0 0,1 0 0,-1-1 0,1 1 0,-1 0 0,1 0 0,-1-1 0,1 1 0,0 0 0,-1-1 0,2 2 0,0 0 32,5 4-7,0 1 0,0-2 0,1 1 0,0-1 0,0 0 0,0 0-1,0-1 1,1 0 0,0 0 0,-1-1 0,16 3 0,-8-1-20,123 37 487,-116-32-118,4 8-209,-1 1 0,26 23 1,-50-40-144,0-1 0,-1 1 0,1 0 0,0 0 0,-1 0 0,1 0 0,-1 1 0,0-1 0,1 3 0,10 22 101,-2 2 1,0-1 0,5 32-1,-15-56-98,1-1-1,-1 0 0,1 1 1,-1-1-1,0 0 0,-1 0 1,0 6-1,1-9-44,-3 22 179,-9 35 1,6-38-116,-17 33 0,7-25 216,-99 112 93,85-112-185,-154 90 61,143-98-154,-158 54 22,161-64-123,-162 9-1332,92-15-5308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5384,'0'0'0,"12"-2"0,24-5 0,0-1-3560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32 280 6192,'0'0'97,"7"9"-12,22 25-17,-19-19 187,-4 3-75,0-1-1,-2 1 1,0 0-1,2 26 0,-6-36-134,1 7 119,-1 0 1,0 0-1,-1-1 0,-1 1 0,0 0 1,-8 25-1,9-38-16,1-2-4,-1 5-207,-15 2 982,14-6-624,1-2-247,1-1 1,0 1-1,-1 0 1,0-1-1,1 1 1,-1 0 0,0 0-1,1 0 1,-1 0-1,0-1 1,0 1-1,0 0 1,0 0 0,-1-1-1,-11-14 441,8 0-286,2-1 0,0 1 0,0-1 0,1-17 0,5 21-52,-2 12-137,0-1 0,-1 0 0,1 0-1,0 0 1,-1 0 0,1 0-1,-1 0 1,0 0 0,0 0 0,0 0-1,0 0 1,0 0 0,0-3 0,4-46 43,1-47-42,-5 82-15,3 2 1,1 1 6,-1 3 1,-3 8 0,0-25 154,0 25-130,-2 0-2,-5-8 8,1-1 0,-1 0 1,2-1-1,0 1 1,0-1-1,1 0 0,0 0 1,-2-18-1,4 21 5,1 5 18,0-3 16,1 3-2,0-5 2,0 7-3,2 24 55,20 87-60,0 37 0,-1-3-40,20 94-4,-32-192-18,17 61-1,7 15-3,-23-90 0,17 37-1,-21-54-1,2-1-1,0 0 0,11 15 1,29 23-1,-36-39 1,-11-11 0,1 0-1,-1 0 1,0-1-1,0 1 1,1 0 0,-1 0-1,1-1 1,-1 1 0,1 0-1,-1-1 1,1 0 0,-1 1-1,1-1 1,-1 0 0,1 0-1,-1 0 1,1 0 0,0 0-1,-1 0 1,1 0-1,-1 0 1,1-1 0,-1 1-1,1-1 1,-1 1 0,3-2-1,-3 2 2,-1 0-2,1 0 1,-1-1 0,0 1 0,1 0 0,-1 0-1,0-1 1,1 1 0,-1 0 0,0 0 0,1-1 0,-1 1-1,0 0 1,0-1 0,1 1 0,-1 0 0,0-1 0,0 1-1,0 0 1,0-1 0,1 1 0,-1 0 0,0-1-1,0 1 1,0-1 0,0 1 0,8-28 18,10-53 1,-14 49 20,10-277 117,-7 215-134,-3 55 38,24-164 32,-20 161-19,-4 21-44,3-8-4,0 0 0,2 1 0,1-1 1,20-39-1,32-38 62,-49 91-40,-3 8-34,0 0 0,1 1-1,0 0 1,16-5 0,-14 10 20,-1 3-26,-1 1 0,0 1 1,0 0-1,0 0 1,0 1-1,-1 0 0,1 1 1,-2 0-1,17 13 1,26 27-1831,1-2-7304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504 848 8792,'-121'-61'217,"108"52"-200,-28-13 366,-23-7 70,62 28-410,0 0-1,0 1 1,0-1-1,0 0 1,-1 1-1,1-1 1,0 1 0,0 0-1,-1 0 1,1 0-1,0 0 1,-4 1-1,-6 0 39,-3-2-28,9 1 6,-1 0 0,0 0 0,1 1 0,-1 0 1,-10 3-1,-6 2 141,-43 18 1,52-13 87,5 1-211,1 0 1,0 1-1,1 0 0,-9 21 1,12-13 102,4 0-120,0 0 1,1 0 0,5 23-1,1-25 74,2-3-75,0 0 1,18 21-1,-16-29 35,-3-5-77,0 0 0,0-1 1,0 0-1,0-1 0,1 0 1,8 0-1,-2-5 30,-13 3-40,4-2 0,0 0 0,0-1-1,0 0 1,-1 0 0,1 0 0,-1 0 0,0-1 0,-1 0-1,1 0 1,-1 0 0,0-1 0,5-7 0,76-128 91,-78 128-93,11-27 28,-9 12-18,-1 3 16,1 1 1,14-30-1,-22 53-28,0 0-1,-1 0 1,1 0-1,0 0 1,0 0 0,0 0-1,-1 0 1,1 1-1,0-1 1,0 0 0,0 0-1,1 1 1,-1-1-1,0 1 1,0-1 0,0 1-1,0-1 1,1 1-1,-1 0 1,2-1 0,0 1 0,0 0 0,0 0 0,0 1 0,0-1 0,0 1 0,0-1 0,0 1 0,4 2 1,23 10 16,15 13-16,-36-21-5,152 80-13,-145-77 11,-10-5-3,0-1-1,1 0 1,-1 0-1,0 0 1,1 0-1,7 0 1,5 1 0,-7 1-8,1-2-1,0 1 1,0-2 0,0 0-1,0 0 1,0-1 0,-1-1 0,1 0-1,0-1 1,0-1 0,13-3 0,2-6-10,-1-1 1,34-22 0,-15 4 14,-9 9 8,12 0 1,1 0 0,1-3 0,0 3 0,-1 8 0,-42 13 0,-1 0 0,1 0 0,0 1 0,10 1 0,-11 0 0,0 0 0,-1 1 0,1 0 0,0 0 0,6 3 0,-5-1 0,0 0 0,0 1 0,12 9 0,-12-8 0,-1 1 0,0 0 0,9 11 0,-8-8 0,-2 0 0,1 0 0,4 12 0,16 45 0,-5 5 0,-5-4 0,-10-28-2,-5-30 1,0 1 0,0-1 0,1 1 0,0-1 0,1 0 0,7 15 1,-11-25-1,1 1 1,-1-1 0,0 0 0,0 1 0,0-1 0,1 0 0,-1 1 0,0-1-1,1 0 1,-1 1 0,0-1 0,1 0 0,-1 0 0,0 1 0,1-1 0,-1 0-1,0 0 1,1 1 0,-1-1 0,1 0 0,-1 0 0,1 0 0,-1 0 0,0 0-1,1 0 1,-1 0 0,1 0 0,-1 0 0,1 0 0,-1 0 0,1 0 0,13-10-10,2-15-13,-16 25 22,65-103-53,-61 95 49,1 1 0,0-1 0,0 1 0,1 0 0,8-7 0,2-3 1,40-47-6,-19 26 3,1 0 6,-4 9 1,-30 26 0,1 0 0,0 0 0,-1 0 0,1 1 0,8-3 0,-10 4 0,0 0 0,1 1 0,-1-1 0,0 1 0,1 0 0,-1 0 0,0 0 0,0 0 0,6 1 0,-5 0 0,-1 0 0,1 1 0,-1-1 0,1 1 0,-1-1 0,0 1 0,0 0 0,6 5 0,-3-2 0,-1 0 0,0 0 0,0 1 0,6 10 0,20 41 1,-3 17 4,-5 11-2,-7 0 2,-6-17-2,0-5 4,-18-112-22,-8-90-18,-13-85-342,21 173 150,-23-169-193,25 176 12,1 14 219,-27-161-345,1 48 211,30 137 299,-7-38-64,8 42 81,-1-1 1,1 1-1,0 0 0,0 0 0,0 0 0,0 0 0,1 0 0,-1 0 1,0 0-1,1 0 0,-1 0 0,1 0 0,0 0 0,0 0 1,0 0-1,0 0 0,2-3 0,-2 4 4,0 1 0,0 0 0,0 0 0,0 0 0,0 0 0,-1 0 0,1 0 0,0 0 0,0 0 0,0 0 1,0 0-1,0 0 0,0 0 0,0 0 0,-1 1 0,1-1 0,0 0 0,1 2 0,1-1-1,20 7-1201,4 2-4803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0 8880,'1'5'8,"0"0"1,0 0 0,-1 0 0,1-1-1,-1 1 1,-1 0 0,1 0-1,0 0 1,-1 0 0,0-1 0,0 1-1,-3 5 1,-2 5 59,-2 0 0,-13 22 0,-5 5 8,-56 114 52,64-121-80,-98 224 95,95-192-134,15-41-1,0 36 4,6-49-11,0 0-1,2-1 1,3 22 0,-2-25-2,0 0 1,1 0 0,-1 0 0,2 0-1,-1-1 1,1 0 0,1 0 0,-1 0-1,11 11 1,-2-9-12,26 4 4,-35-12 8,1-1 0,0 0-1,-1-1 1,1 0 0,0 0 0,10-1 0,-6-1 1,1-1 0,-1-1 1,1 0-1,-1 0 0,0-1 1,-1 0-1,1-1 0,10-8 1,-2-2 59,76-87 54,-85 93-37,-1 0 1,0-1-1,11-19 1,-7 8-33,21-37 35,-22 35 147,22-104 95,-31 101-103,-2 15-146,0-22 61,-2 0 0,-7-45 1,6 54-13,1 4 92,-7-34 0,9 54-204,0 0 0,-1 0 0,1 0 0,0 0 0,-1 0 0,1 1 0,-1-1 0,1 0 0,-1 0 0,1 1 0,-1-1 0,0 0 0,0 0-1,1 1 1,-1-1 0,0 1 0,0-1 0,1 1 0,-1-1 0,0 1 0,0-1 0,0 1 0,-1-1 0,0 1-38,2 0 29,-1 0-1,1 1 1,-1-1 0,1 0-1,0 0 1,-1 1 0,1-1-1,-1 0 1,1 1 0,0-1-1,-1 0 1,1 1 0,0-1-1,0 1 1,-1-1 0,1 1-1,0-1 1,0 1 0,0-1-1,-1 0 1,1 1 0,0-1-1,0 1 1,0-1 0,0 1-1,0-1 1,0 1 0,0-1-1,0 1 1,0-1 0,0 2-1,1 0 0,-1 1 0,0 0-1,1 0 1,0-1 0,-1 1-1,1 0 1,2 3 0,0-1-2,0-1 1,0 0-1,1 1 1,-1-1-1,1-1 1,0 1-1,0 0 1,0-1-1,1 0 0,-1 0 1,1 0-1,8 3 1,5 0-32,100 9-24,-93-15-56,-14-1 57,5-1-6,1 0 1,-1 0 0,0-2-1,0 0 1,20-9 0,78-28-636,-112 41 689,-1 0 1,0 0-1,1 0 0,-1 0 1,1 0-1,-1 0 1,0 0-1,1 0 1,-1 0-1,1 0 1,-1 1-1,0-1 0,1 1 1,-1-1-1,0 1 1,0-1-1,1 1 1,-1 0-1,0 0 1,0 0-1,1 0 0,2 2-8,24 20-11,-17-8-20,43 89-14,-49-94 54,-1 0 0,0-1 0,-1 1 0,4 18 0,-2-3 2,19 67-6,10 35-1,-26-104-1,47 81 0,-41-89-1,-5-7 9,1-1 1,0-1 0,0 0-1,1 0 1,13 4 0,-24-9 1,1-1 1,0 0 0,0 0 0,0 1-1,0-1 1,0 0 0,0 0 0,0 0-1,0 0 1,0 0 0,0 0 0,-1 0 0,1 0-1,2-1 1,7-2-2,0 0 0,-1-1 0,1 0 0,-1-1-1,18-11 1,-14 3-2,3-11 28,-1 0 1,-1-1-1,17-43 0,-27 53 101,0-1-1,-1 0 0,-1-1 0,-1 1 0,0 0 1,-1-18-1,0 31-78,0-71 570,0 71-448,1 10-1,2 0-142,5 26 51,27 157 10,-14-119-83,-18-63-3,1 1 1,0-1 0,1 0 0,0 0-1,0-1 1,1 0 0,0 0 0,0 0-1,0 0 1,11 7 0,-16-13-1,-1-1 0,1 1 1,0 0-1,0-1 0,0 1 1,-1-1-1,1 0 0,0 1 0,0-1 1,0 0-1,0 1 0,0-1 0,0 0 1,0 0-1,0 0 0,0 0 0,2 0 1,18 0-7,0-1 0,-1-1 1,30-7-1,-25-1-46,-17 6 36,14-7-14,-1-1 1,0 0 0,-1-2 0,29-25 0,-2-4-136,78-95 0,-115 124 153,34-54-57,-15 16 19,33-80 1,-38 57 39,-11 35 10,-2 10 1,-3 15 0,-8 14 0,0 1 0,0 0 0,0-1 0,0 1 0,0 0 0,0 0 0,0-1 0,1 1 0,-1 0 0,0 0 0,0 0 0,0-1 0,0 1 0,1 0 0,-1 0 0,0 0 0,0 0 0,1-1 0,-1 1 0,0 0 0,0 0 0,0 0 0,1 0 0,-1 0 0,0 0 0,1 0 0,-1 0 0,0 0 0,0 0 0,1-1 0,-1 1 0,0 1 0,0-1 0,1 0 0,-1 0 0,2 1-1,-1 1 1,1 0 0,-1 0 0,0-1-1,0 1 1,0 0 0,0 0 0,0 0-1,0 1 1,0-1 0,-1 0 0,1 3-1,9 24-2,-3-14-1,0-1-1,1 0 1,0-1-1,2 1 1,-1-2 0,18 19-1,-17-22 2,32 24-20,-2-6-11,70 65 1,-106-88 31,0 1 0,-1 0 1,1 0-1,-1 0 0,0 0 1,-1 0-1,1 1 0,-1-1 0,0 1 1,-1 0-1,2 6 0,-1-5 0,-1-3 2,1 1-1,-1-1 0,0 1 0,-1-1 1,1 1-1,-1-1 0,0 8 0,0 0 1,-1-3 0,0-1 0,0 1 0,-3 12 0,1-12 0,1 0 0,-2 0 0,-4 9 0,-17 21 0,1-7 0,5-10 0,4-10 0,5-9 0,8-4-55,1 0 1,0 1-1,-1-1 1,1 0-1,-1 0 1,1 0 0,0-1-1,0 1 1,0 0-1,0 0 1,0-1-1,0 1 1,-1-3 0,0 2-572,-8-13-6314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65 395 10312,'5'26'4,"-3"-21"-18,-1 0-1,0 1 1,0-1-1,0 1 1,-1-1 0,0 1-1,0-1 1,-1 9-1,-1-5 3,2-5 1,-1 0 0,0 0 0,0 0-1,-1-1 1,1 1 0,-1 0 0,0-1-1,-3 5 1,-6 16-24,0-1-1,1 2 1,-11 43 0,16-16 31,6-41 4,-1 1 1,2-1-1,-1 0 1,7 22-1,-7-31 3,1 1-1,-1 0 0,0-1 0,1 0 1,0 1-1,0-1 0,-1 0 0,1 0 0,1 0 1,-1 0-1,0 0 0,0 0 0,1-1 1,-1 1-1,1-1 0,-1 1 0,1-1 1,0 0-1,3 1 0,-3-1 5,8 0 67,-2-3-50,0-1-1,0 0 1,0 0 0,-1-1 0,0 0 0,0-1 0,0 0 0,12-8-1,0-5 69,1 0-1,20-26 0,-17 17 57,-2-2 0,0 0 0,27-51 0,3-10 290,-52 90-433,0-1 1,1 1-1,-1 0 0,1-1 0,-1 1 0,0 0 1,1-1-1,-1 1 0,1 0 0,-1 0 0,1-1 1,-1 1-1,1 0 0,-1 0 0,1 0 0,-1 0 0,1 0 1,-1 0-1,1 0 0,-1 0 0,1 0 0,-1 0 1,1 0-1,0 0 0,-1 0 0,1 0 0,-1 1 0,1-1 1,-1 0-1,0 0 0,2 1 0,9 5 7,-7-4-2,-1 0 1,1 1-1,0-1 1,-1 1-1,1 0 1,-1 0 0,5 7-1,-3-5-7,-1-1 1,0 1-1,1-1 0,0 0 0,9 6 1,28 14 9,-29-19-12,0 0 0,24 4 0,-7-4-2,0-1 0,33-2 0,-57-1-2,-1-1 1,1 0-1,0-1 1,-1 1-1,1-1 0,-1 0 1,1-1-1,5-1 1,7-3-2,32-8-5,-31 6-23,-10 3 19,-2 2 7,0-1 1,0 0-1,0-1 1,-1 0-1,0 0 1,0 0-1,0-1 1,0 0 0,-1 0-1,7-9 1,0-5-7,-1-1 1,0 0-1,-2-1 0,0 0 1,7-31-1,-9 2 8,-7 47 4,1 0-1,-1-1 1,1 1-1,-1 0 0,0 0 1,-1 0-1,1-1 1,-1 1-1,-2-7 0,-1-2 1,-9-29 1,9 34 1,0 1 0,0-1 0,-1 1-1,-11-12 1,8 14 13,-2 4-10,1 0 0,0 0 0,0 1 0,0 1-1,-12 1 1,5 4 30,-3 8-18,1 1 1,-29 29-1,32-23 10,-34 97 6,45-95-25,6 22 4,-1-42-12,-1 0 0,1 0 1,0 0-1,0-1 0,0 1 0,0 0 0,0-1 1,1 1-1,-1 0 0,1-1 0,0 0 0,3 5 1,1-3-1,1 0 0,-1 0-1,1-1 1,-1 0 0,1 0 0,0-1 0,0 1 0,0-2 0,1 1 0,-1-1 0,11 1 0,-12-1-1,19 0-4,124-19 0,-114 10-15,156-43-16,-152 39-24,169-51-156,-20 4-336,-194 70 412,-12 8 78,-25 21 0,23-23 40,1 0 0,1 2 0,-21 26 0,31-34 16,0 1 1,0 0-1,1 0 1,1 0-1,0 1 1,-6 19-1,12 2 5,10-4 1,6-6 0,-14-22 1,0 0 0,0 0 1,1-1-1,-1 1 0,1-1 1,-1 0-1,1 0 0,-1 1 1,1-2-1,0 1 0,-1 0 1,1-1-1,0 1 0,0-1 0,0 0 1,0 1-1,-1-2 0,1 1 1,0 0-1,0 0 0,0-1 1,-1 0-1,5-1 0,3-1 11,-1 0-1,1-1 1,-1-1-1,10-6 1,-6 3 26,0-1 0,-1 0 0,0-1 0,12-12 1,-12 10-15,-3 3 10,-1 1 0,0-2 0,0 1 0,-1-1 1,0 0-1,-1-1 0,8-16 0,-8 15-7,-2 6 8,-1 0 1,0 0-1,-1 0 1,1 0-1,-1 0 1,2-13-1,0-1 3,2 2-13,8-40 141,10-51 331,-23 107-298,-1 9-120,0 99-2,8 41-12,-5-119-62,2-3 4,16 29-1,-17-47-5,0 0-1,0 0 0,1-1 0,0 1 0,10 9 1,-7-9-2,1 0 1,0-1 0,0 0 0,1-1 0,-1 0 0,1 0-1,11 3 1,-5-7-5,-3-3 4,0-1 0,0 0 1,0-1-1,20-10 0,-16 2-11,6-13 5,37-51-1,-45 49-17,47-126-3,-29 51 1,-10 27 17,0-8-6,-21 78 16,-1 6 0,0 24 1,-2 28 4,-3 35-2,1 11 2,8-6-2,-2-75-1,0 0 0,8 26-1,-8-35 0,0 0-1,1-1 0,0 1 0,10 14 1,-8-16-2,1 0 1,0 0 0,0 0 0,0 0 0,1-1 0,0-1 0,0 1-1,14 6 1,-5-6-6,-1-5 2,-1-1 1,0 0 0,28-5-1,-25-2-21,0-5 9,-2 0 0,1-1 0,-1 0 0,-1-2 0,-1 0 0,0 0 0,16-24 0,-19 22 9,-4 6 1,0 0-1,-1-1 0,8-19 1,14-36-14,1-16 16,-6 10 4,-5 19 1,-7 20 24,5-35-1,-16 67-9,3 2 4,-2-1-20,1 1 2,-1 0 0,0-1 1,1 1-1,-1 0 1,0 0-1,1 0 1,-1 0-1,0 0 0,1 0 1,-1 0-1,0 1 1,1-1-1,-1 0 1,0 1-1,1-1 0,-1 1 1,0-1-1,0 1 1,0 0-1,1-1 1,-1 1-1,0 0 1,2 2-1,16 20 3,-1 9 1,-3 3-3,-6 6-2,-5 7 0,9 162-19,-12-197 12,-4 123-15,-7 26 12,7-121 5,-19 196 2,16-185-2,-26 245 2,25-233-2,-11 93 4,-4 19 1,14-106 0,-17 210 9,20-55 31,-2-80 103,16-163-63,-4 7-74,12-39 37,46-170-1500,-25 77-6063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51 955 7712,'63'-220'105,"27"-61"167,-84 264-232,52-192 144,-44 144-132,-7 13-41,-7 44-12,-1 0 1,0-1 0,-1 1 0,0 0-1,0 0 1,-4-8 0,5 12-2,-6-7-17,6 9 12,-2-1 2,1 1 0,0 0 1,-1-1-1,1 1 0,-1 0 0,0 0 1,1 1-1,-1-1 0,0 0 0,0 1 0,0 0 1,0 0-1,-1 0 0,1 0 0,0 0 1,0 1-1,-1-1 0,1 1 0,0 0 1,0 0-1,-6 1 0,-9 3-49,-36 13 0,40-8-38,0 5 41,1 0 1,0 2-1,1-1 0,1 2 1,-17 31-1,25-42 38,0 1 0,1-1 0,-1 0 1,1 1-1,1 0 0,-1-1 0,1 1 0,0 0 0,1 0 0,-1 0 0,2 0 0,-1 0 1,1-1-1,2 14 0,-2-18 8,-1 0 1,1 0 0,0 1-1,0-1 1,0 0 0,0 0-1,0-1 1,0 1 0,1 0-1,-1 0 1,1 0 0,-1-1-1,1 1 1,3 2 0,2 2-5,0 2 5,-5-6 3,1 1 1,-1-1-1,1 0 0,-1 0 0,1 0 0,0 0 0,-1-1 1,1 1-1,0-1 0,4 2 0,148 59 28,-91-37-11,-47-18 15,0 1 0,-1 1 0,1 0 0,27 22-1,-35-24-8,5 7 158,-6-2-130,-1 1-1,-1-1 1,0 1 0,6 20 0,-11-31-35,-1-1 0,0 1 1,1-1-1,-1 1 0,0-1 0,0 1 0,0 0 0,0-1 0,-1 1 1,1 2-1,-7 26 62,-1 1 0,-14 31-1,17-48-9,-1 0 0,-1 0 0,-10 16 0,2-6-28,2-1-14,6-9 25,-2 0 1,-17 22-1,12-17 15,-92 113 74,103-129-151,3-8 4,0-21-1060,0-5-4265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10312,'31'69'-27,"-22"-45"-105,21 149-51,-27-133 38,3 175-32,-5-169 138,5 203-5,-4-198 31,4 70-1,5 4 12,18 95 19,-4-48 64,-25-169-67,0-3-13,-1 0 0,0 0 0,0 0 0,1 0 0,-1 0 0,0-1 0,1 1 0,-1 0 0,0 0 0,1-1 0,-1 1 0,1-1 0,-1 1 0,1 0 0,-1-1 0,1 1 0,-1-1 0,1 0 0,-1 1 0,1-1 0,-1 1 0,1-1 0,-1-1 0,-63-94-1124,19 27-4530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6008,'8'-11'12,"1"0"0,1 1 0,0 0 0,0 1 0,1 0 0,0 0 0,0 1 0,24-12 0,2 1 71,51-17 0,-65 27-60,11-3 105,-25 10-102,51-15 97,87-14 0,-123 27-73,18-3 49,78-4 0,-88 11-12,1 1-1,-1 1 1,37 7 0,-31 5-50,-24-5 50,45 48 42,-50-42-1,-1 2-71,-1 0 1,-1 0-1,-1 0 0,-1 1 1,3 20-1,13 65 170,-18-95-184,0-1 1,1 1-1,-1-1 0,1 0 1,0 0-1,1 0 1,0-1-1,5 8 1,-3-5-3,-4-6-16,0-1 0,0 1 0,1-1 0,-1 1 1,1-1-1,-1 0 0,1 0 0,0 0 0,0 0 0,-1 0 0,1-1 1,1 1-1,-1-1 0,0 0 0,5 2 0,-5-2-1,3 0 8,-1 0-1,1-1 1,0 1 0,-1-1-1,1 0 1,0-1-1,-1 1 1,1-1-1,-1 0 1,11-3-1,-8 2 5,-1 0 2,0 0 0,0 0 1,0-1-1,0 0 0,-1 0 0,1 0 1,-1-1-1,0 0 0,0 0 0,11-11 1,-11 10-9,8-10 131,16-27 100,40-77-1,-34 44-86,-32 67-149,43-98 316,-47 104-267,-2-3 16,2 5-89,0-1 1,0 1 0,0 0 0,-1-1 0,1 1 0,0 0 0,0 0 0,0-1 0,0 1 0,0 0-1,0 0 1,0-1 0,0 1 0,0 0 0,-1-1 0,1 1 0,0 0 0,0 0 0,0 0 0,-1-1 0,1 1-1,0 0 1,0 0 0,-1 0 0,1 0 0,0-1 0,0 1 0,-1 0 0,1 0 0,0 0 0,0 0 0,-1 0-1,1 0 1,0 0 0,-1 0 0,1 0 0,0 0 0,0 0 0,-1 0 0,1 0 0,-6 3 10,0 0-1,0 1 1,1 0 0,0 1 0,-1-1 0,-3 6 0,4-6-3,-6 8 10,0 0 1,1 1-1,1 0 1,0 1-1,1 0 1,-12 25-1,12-22-11,-40 79 32,19-29-35,28-65 2,0 0-1,0 0 1,0 0-1,0 1 1,1-1-1,-1 0 1,1 0-1,0 1 1,-1-1 0,1 0-1,0 1 1,1 2-1,-1-5-55,1 1 1,0-1-1,-1 0 0,1 1 1,0-1-1,-1 0 0,1 0 1,0 0-1,0 0 0,-1 1 0,1-1 1,0 0-1,0 0 0,0 0 1,-1 0-1,1-1 0,0 1 0,0 0 1,-1 0-1,1 0 0,0-1 1,-1 1-1,1 0 0,0-1 1,-1 1-1,1 0 0,0-1 0,-1 1 1,1-1-1,27-11-6864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60 3680,'-7'7'-56,"1"0"32,2-2 12,-1 0 0,1-1 0,-1 1 0,0-1 0,0 0 0,0 0 0,0-1 0,-1 1 0,-10 4 0,9-6-29,0 0 0,0 0 1,0-1-1,0 0 0,-1 0 0,1 0 1,0-1-1,-8-1 0,-15-5 121,0-1 0,0-2 0,1-1 0,0-2 0,-33-18 0,-19-7 1568,77 35-1577,-3-1 131,-1 0 1,1 0-1,-13-2 0,18 4-127,-1 1 0,1 0-1,-1-1 1,1 1 0,-1 0-1,1 0 1,-1 1 0,1-1-1,-1 0 1,1 1 0,-1-1-1,1 1 1,-1 0 0,1 0-1,0 0 1,0 0-1,-1 0 1,-1 3 0,0-1-27,1 1 1,-1 0 0,1 0-1,0 0 1,0 0-1,0 0 1,1 1 0,0-1-1,0 1 1,0 0 0,0-1-1,-1 9 1,-1-1-8,3-8-20,0 0-1,0 0 1,1 0-1,-1 1 1,1-1 0,0 0-1,0 0 1,0 1 0,1-1-1,0 5 1,21 121 219,-13-102-120,13 15-568,40 60 1,-6-24-4746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5472,'0'0'392,"5"5"56,0 5-315,0-1 0,0 1 0,-1 0 1,0 0-1,-1 0 0,0 1 0,-1-1 0,0 1 1,1 21-1,0 48 191,-3 66-44,10 40 75,-7-157-326,2 11 92,27 168 48,-24-168-74,0 2-53,5 26 56,3 0 0,38 103 0,-50-162-85,29 78 209,-33-85-162,-1-3-50,1 0 0,-1 0 1,1 0-1,-1 0 0,1 0 0,0 0 1,-1-1-1,1 1 0,0 0 1,0 0-1,0 0 0,-1-1 0,2-1 1,6-99-1093,-1 34-4684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215 152 5024,'-1'-7'46,"0"0"0,-1 0 0,0 1 0,0-1 0,-1 1 0,1-1 0,-2 1 0,1 0 0,0 0 0,-1 0 0,0 0 0,-10-9 0,8 8 30,-1 0 0,-1 0 1,1 1-1,-1 0 0,0 1 0,-1 0 1,-16-8-1,22 12-70,1 0 1,-1 1 0,0-1-1,0 1 1,-1 0 0,1-1-1,0 1 1,0 1-1,0-1 1,0 0 0,0 1-1,-4 1 1,3-1-3,2-1-2,1 0-1,0 1 1,0-1-1,0 1 1,-1-1-1,1 1 1,0-1-1,0 1 1,0 0-1,0-1 1,0 1-1,0 0 1,1 0-1,-1 0 1,0 0-1,0 0 1,0 0-1,1 0 0,-2 2 1,-1 1 2,-1 2-1,2-4-3,1-1 1,-1 1 0,1 0-1,0 0 1,0 0 0,0 0-1,0 0 1,0 0 0,0 1 0,1-1-1,-1 0 1,1 0 0,0 1-1,-1 1 1,0 8 3,0-1 0,1 0 0,0 0 0,1 0 0,0 0 0,1 0 0,0 0 0,0 0 0,2 0 0,5 15 0,-3-13-1,-4-7-1,1 0 1,0-1-1,0 1 1,1-1-1,-1 0 1,9 8-1,20 20 31,68 56 1,-44-47 18,16 19 5,-67-56-48,0 1 0,0-1-1,-1 1 1,1 0 0,-1 0 0,0 0-1,-1 0 1,1 1 0,-1-1 0,-1 1-1,3 9 1,-2-9-1,0 10 46,-4 0-32,0-1 1,-1 0-1,0 0 1,-2 0-1,0-1 1,0 1-1,-2-1 1,-8 19-1,7-20-10,4-9-3,1 0 1,-1 0-1,0 0 0,-1-1 1,1 1-1,-1-1 1,-6 7-1,-5 4 36,-1 0 0,0-1-1,-1-1 1,-1 0 0,0-1 0,-21 10-1,6-13 76,20-6-112,12-3-6,0 0 0,0 1-1,0-1 1,0 0-1,0 0 1,0 0-1,0 0 1,0 0-1,0 0 1,0 0-1,0 0 1,0 0 0,0-1-1,0 1 1,0 0-1,0-1 1,0 1-1,-1-1 1,-1-1 2,1 2-4,1-1 0,0 0 1,0 0-1,-1 1 0,1-1 1,0 0-1,0 0 0,0 0 1,0 0-1,0 0 0,0 0 0,-1-2 1,-1-3-24,1 1 1,-1-1-1,2 1 1,-1-1 0,1 0-1,-1 0 1,2 0-1,-1 0 1,0-7-1,1 0-616,-5-39-3681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75 888 3056,'46'126'108,"-41"-116"-104,4 29 28,10 55 25,-18-89-34,-1 0 0,2-1-1,-1 1 1,0 0 0,1-1 0,0 1-1,0-1 1,0 0 0,5 7 0,1 1 9,-2 1-4,-4-10-5,0 1-1,0-1 1,0 1-1,1-1 0,-1 0 1,1 0-1,-1 0 1,1 0-1,0-1 0,4 4 1,1 0 48,0 0-1,0-1 1,1 1 0,-1-2 0,1 1 0,0-1-1,0 0 1,1-1 0,-1 0 0,1-1-1,12 2 1,26-4 45,-26-3 191,-10 0-177,1 1-65,-1-2 1,0 1-1,1-2 1,-2 0-1,1 0 1,0-1 0,-1 0-1,11-9 1,16-14 469,-1-2 0,45-48 0,-71 65-435,-7 10 6,0 0 0,-1-1 1,1 0-1,-1 0 0,0 0 1,2-7-1,1 0 120,-1-1-1,-1 0 1,0 0 0,-1 0-1,-1 0 1,0 0 0,1-24-1,-6-7-45,0 27 234,-2 7-322,0-1 1,-1 1-1,0 0 0,0 1 1,-9-10-1,15 18-74,-1 0-1,0 1 0,1-1 1,-1 0-1,0 1 0,1-1 1,-1 1-1,0-1 0,1 1 1,-1-1-1,0 1 0,0 0 1,0-1-1,0 1 0,1 0 1,-3-1-1,-11-1 51,0 1-1,0-1 1,-1 2-1,1 0 1,-18 3-1,6 3 167,-133 52 79,125-42-146,-123 83 53,130-75-120,-86 115 33,96-110-65,-40 110 28,53-112-48,4-8-30,1 1-1,1-1 1,9 36 0,-11-53-15,1-1 1,-1 1 0,1-1-1,-1 1 1,1-1-1,0 0 1,0 1 0,-1-1-1,1 0 1,2 3 0,14 13 13,0-1 1,30 21 0,-45-35-15,0-1 0,0 0 0,0 0 0,0 0 0,0 0 1,0 0-1,1 0 0,2 0 0,41 9 19,64 4 0,-74-13 5,143-12 11,-144 5-4,132-43 10,-132 32-23,148-116 11,-146 98-24,130-156 9,-138 150-2,94-179 13,-102 175-1,-9 17-14,18-41 20,28-94 1,-52 142-17,7-23 12,-2 1 0,9-70 0,-17 90-4,1-6 0,-1 0 1,-1 0 0,-4-47 0,0 56 4,0 0 1,-7-20 0,7 33-19,1 0 1,-2 0-1,1 1 1,-1-1-1,0 1 0,0 0 1,-1 0-1,0 0 1,0 0-1,-9-9 1,13 14-11,0 1 0,0 0 0,-1 0-1,1 0 1,0-1 0,0 1 0,0 0 0,-1 0 0,1 0 0,0 0 0,0 0 0,0-1-1,-1 1 1,1 0 0,0 0 0,0 0 0,-1 0 0,1 0 0,0 0 0,0 0 0,-1 0-1,1 0 1,0 0 0,0 0 0,-1 0 0,1 0 0,0 0 0,0 0 0,-1 0 0,1 0-1,0 0 1,0 0 0,-1 0 0,1 1 0,0-1 0,-5 2 6,0 1 1,0 0-1,0 0 1,1 1-1,-1-1 0,1 1 1,0 0-1,0 0 1,0 0-1,-3 6 1,6-9-7,-12 19 38,-57 117 13,55-103-26,-23 65-1,-6 35-19,9 7-2,15-9-3,18-92-3,2 0 1,9 79-1,-2-89-4,47 95 2,-41-105-3,60 56-9,-57-66-17,-4-6 24,1-1 1,-1-1-1,1 0 1,-1 0-1,15-1 1,-9-5-52,6-5 15,0-1-1,-2-2 1,32-20 0,49-42-63,-12-6-14,-65 55 86,10-11 7,-10 9 12,39-32-1,-64 59 15,0 0 1,0-1 0,-1 1 0,1 0-1,0 0 1,0-1 0,-1 1 0,1 0 0,0 0-1,0 0 1,-1 0 0,1 0 0,0 0-1,0 0 1,0 0 0,-1 1 0,1-1 0,0 0-1,0 0 1,-1 1 0,1-1 0,0 0-1,-1 1 1,1-1 0,0 1 0,-1-1 0,1 1-1,0-1 1,0 2 0,0-1-2,6 4-10,-1 1 0,0-1 1,0 2-1,-1-1 1,0 0-1,0 1 1,4 8-1,27 56-109,-13-23 61,-12-35-19,2-4 51,0-1 0,0 0 1,26 11-1,-20-15-63,5-2 47,0-1 1,0-2 0,0 0-1,0-2 1,42-9-1,-48 7 34,-12 4 3,0-1 1,0 0 0,-1 0-1,1-1 1,0 1-1,-1-1 1,7-5 0,-1 1-9,0 0 1,0-1 0,-1-1 0,0 0-1,-1 0 1,0-1 0,0 0 0,8-14-1,-11 13 12,-3 6 2,0-1 1,0 0-1,-1 0 0,0 0 0,1-8 1,8-32-6,-9 35 7,-1 0-1,0 0 1,-2-16 0,1 19 0,-1 0 0,-1 0 0,1 0 0,-1 1 0,-6-15 0,5 16 0,0 0 0,-1 0 0,1 0 0,-1 0 0,0 1 0,-1 0 0,-8-8 0,9 9 0,0 1 0,-1 0 0,1 0 0,-1 0 0,0 0 0,0 1 0,0 0 0,0 0 0,0 0 0,-8-1 0,6 2 0,-2 0 0,1 1 0,0 0 0,0 0 0,0 1 0,0 0 0,-14 3 0,-3 5-1,0 1 1,1 1 0,0 1 0,1 1-1,-30 22 1,20-10-6,-126 107-9,131-105-18,-76 112-18,91-112-1,6-1 34,0-1-1,2 1 1,-2 32 0,7-56 10,-1 0 0,1 1 0,1-1 0,-1 0 0,0 0 0,0 0 1,1 0-1,-1 1 0,2 1 0,4 12-13,1-1 0,1 0 0,0 0 0,16 21 0,-24-35 15,1 0 0,0 1 0,0-1 1,0 0-1,0 0 0,1 0 1,-1-1-1,0 1 0,0 0 0,0 0 1,1 0-1,-1-1 0,2 1 1,15 6-17,1-2 1,0 0 0,0 0-1,26 1 1,-15-8-32,142-37-15,-135 26 48,151-80-7,-153 70 15,48-38 4,12-19 7,-57 47 1,111-112 8,-34 3 40,-45 28 169,-69 112-25,11 28 19,-10-18-194,5 38 91,5 149 156,-11-114-193,-1-78-68,0 37 24,-2 1 0,-1 0 0,-14 61 1,10-73-22,-1-7-3,8-21-3,0-1 0,0 1 0,0-1 0,0 1 1,0 0-1,-1-1 0,1 1 0,0-1 0,0 1 0,-1-1 0,1 1 1,0-1-1,-1 1 0,1-1 0,0 0 0,-1 1 0,1-1 0,-1 1 1,1-1-1,-1 0 0,1 1 0,-1-1 0,1 0 0,-1 0 0,1 1 0,-1-1 1,0 0-1,1 0 0,-1 0 0,1 0 0,-1 0 0,1 0 0,-1 0 1,0 0-1,1 0 0,-1 0 0,1 0 0,-1 0 0,0 0 0,1 0 1,-1 0-1,1-1 0,-1 1 0,1 0 0,-1 0 0,1-1 0,-1 1 0,1 0 1,-1-1-1,1 1 0,-1-1 0,-3-4-16,0 0 0,0 1 1,0-2-1,-3-7 0,-13-18-30,-25-43-281,31 40 267,12 20-99,4 2 124,0 0-1,0 1 1,2-1 0,-1 0-1,6-10 1,3 2-98,15-13 41,40-38 1,-41 49-22,133-103-35,-122 100 88,177-78-16,-169 88 57,61-11 4,-83 22 14,0 0 1,40-1-1,-46 6 1,-1 1 0,0 0 0,0 2 0,0 0 0,0 0 1,-1 1-1,1 1 0,19 11 0,-32-15 1,-1-1-1,0 0 1,1 0 0,-1 1-1,0-1 1,0 1 0,0 0-1,0 0 1,2 2 0,15 19 2,-1 1 1,27 50-1,-43-72-1,-1 0-1,0 0 0,0 0 1,-1 1-1,1-1 0,0 0 1,-1 1-1,1-1 0,-1 0 1,0 5-1,2 11 5,-2 1 0,-1 21 1,-2-19-3,-11 37 0,2-25 17,-75 143 11,68-143-24,-82 96 8,82-112-8,-62 39 8,79-55-15,1 0 0,-1 0 0,0 0 0,0 0 0,1 0 0,-1-1 0,0 1 1,0 0-1,0-1 0,0 1 0,0-1 0,0 0 0,0 0 0,0 0 0,-2 0 0,-3 0 2,6 0-3,0 0 0,-1 0 1,1 0-1,0 0 0,-1 0 0,1 0 1,0 0-1,-1-1 0,1 1 0,0-1 1,0 1-1,-1-1 0,1 1 0,0-1 1,0 0-1,-2-1 0,0-1 1,0 0-1,0-1 1,1 1 0,0-1-1,-1 1 1,1-1 0,-1-4-1,-18-51 2,18 47-2,0 1 0,1-1 0,1 0 0,-1-13 0,3 11 0,0 0 0,1 0 0,5-21 0,1 8-2,2 1 1,1 0 0,1 1 0,1 0 0,1 1 0,32-42 0,12 0 1,58-50 1,-94 99 6,2 5-5,0 1 1,0 2 0,37-11-1,-32 17 12,116 18 7,-141-14-17,-1 0 0,0-1-1,0 1 1,1 1 0,-1-1 0,5 3 0,117 71 37,-103-56 7,68 88 25,-75-83-18,41 111 28,-48-105-23,2 18-17,-3 0 0,1 52 0,-7-69-12,5 130 45,-6-131-71,3-14-1,-2-15-4,0-1 0,-1 1-1,1-1 1,0 1 0,-1-1 0,1 1-1,0-1 1,0 1 0,-1-1 0,1 0 0,0 0-1,0 1 1,0-1 0,0 0 0,0 0 0,-1 0-1,1 0 1,0 0 0,0 0 0,0 0 0,0 0-1,0 0 1,-1 0 0,3-1 0,-3 1 0,10-4-11,0 1 0,0-1 1,0-1-1,0 0 1,12-9-1,-17 10 8,49-30-32,-30 17-110,91-94-79,-64 52-243,-31 34 394,47-53-363,-19 26 51,59-49-1,-99 95 369,1 0 0,0 1 0,0 0-1,0 1 1,0 0 0,1 1 0,-1-1 0,1 2-1,0-1 1,0 2 0,0-1 0,16 1-1,-24 1 18,1 1 0,0 0-1,-1 0 1,1 0 0,-1 0-1,1 0 1,-1 0-1,1 1 1,-1-1 0,0 1-1,0-1 1,0 1 0,0 0-1,0 0 1,0 0 0,0 0-1,-1 0 1,3 4 0,-2-4-2,1 4 0,1 0-1,-1 1 0,1-1 0,-2 1 0,1-1 1,-1 1-1,0 0 0,0 0 0,0 13 0,5 11-13,-6-27 11,0 0-1,1 0 1,-1 0-1,1 0 1,0 0-1,0-1 1,0 1-1,1-1 0,-1 1 1,1-1-1,0 0 1,-1 0-1,2 0 1,-1 0-1,0-1 1,0 1-1,1-1 1,3 2-1,-5-4 6,-1 0-1,0 0 1,0-1-1,1 1 1,-1-1-1,0 1 1,0-1-1,1 1 1,-1-1 0,0 0-1,0 0 1,0 1-1,0-1 1,0 0-1,0 0 1,0 0-1,-1 0 1,1 0 0,0 0-1,1-2 1,3-6 10,0-1 0,0 1 0,-1-1 0,0 0 0,-1 0 0,0-1 0,0 1 0,-1-1 0,0 1 0,-1-1 0,-1 0 0,0-12 0,-5 7 85,-6-1-47,-2 1 0,-25-28 0,18 30 80,-103-46 60,95 53-40,-17 2-47,-64 2-1,77 8-5,-130 44 36,158-48-121,0 1 0,0 0 0,0 0 0,1 0 0,-8 5 0,-20 17 15,1 1 0,-29 33 1,57-56-24,0 0 0,0 1 1,0-1-1,1 1 1,-1-1-1,1 1 0,-1 0 1,0 2-1,2-5-2,-7 17 8,0 1 1,-4 18-1,8-18-5,0 1-1,0 18 0,3-34-1,0-1 0,-1 1-1,2-1 1,-1 1 0,0-1 0,0 1 0,1-1-1,-1 1 1,3 3 0,1 10 3,2 0 0,11 21 0,-7-20-3,0-1 1,14 16-1,-22-29 0,1 0 0,-1 0 0,1-1 0,-1 1 0,1-1 0,6 5 0,62 41 5,-51-37-5,0-1-1,37 13 1,-30-15-1,54 10 0,-47-14 0,48 1 0,-21-8-1,102-18 0,-124 11-5,15-12 1,60-34 0,-86 36 0,98-102 2,-105 96-3,107-161-25,-107 147 30,1-9 2,-16 36 6,-6 13-7,0 0 1,1 0-1,-1-1 0,0 1 1,0 0-1,1 0 1,-1 0-1,0 0 0,0 0 1,0-1-1,1 1 1,-1 0-1,0 0 1,0 0-1,1 0 0,-1 0 1,0 0-1,1 0 1,-1 0-1,0 0 1,0 0-1,1 0 0,-1 0 1,0 0-1,0 0 1,1 0-1,-1 0 1,0 0-1,0 0 0,1 1 1,-1-1-1,0 0 1,0 0-1,1 0 1,-1 0-1,0 0 0,0 1 1,0-1-1,1 0 1,-1 0-1,0 0 1,0 1-1,0-1 0,0 0 1,0 0-1,1 1 1,-1-1-1,0 0 1,0 1-1,2 7 3,-1 0 0,1 1 0,-2-1 0,1 1 0,-1-1 0,0 1 0,-2 9 0,-9 65 9,-13 60 4,15-72-4,7-46-11,-2 42 2,2-46 1,1-16-1,0 1 1,1 0 0,0 0 0,0-1 0,1 1 0,0 0 0,0 0 0,3 10 0,-4-14 13,0-19 11,1-4-9,1-1 1,4-22-1,-3 24-13,3-7 21,13-20-7,24-47 0,-25 67 20,-6 11-21,3-5-2,1 0 0,1 1 1,1 1-1,37-30 0,77-44 55,-102 78-25,132-35 17,-131 45-24,-9 6-28,0 1 0,0 0 1,42 11-1,-43-3-5,-8 1-6,-1 0 0,0 0 1,-1 1-1,16 23 0,-17-14-6,51 180-78,-56-182 77,-3-13-3,0 0-1,0 0 1,0 0 0,1-1 0,0 1 0,5 7 0,0-1-7,0-1 1,1-1 0,0 1 0,13 11 0,-21-22 11,0 1 0,-1-1 0,1 1 1,0-1-1,0 1 0,-1-1 0,1 1 1,0-1-1,0 1 0,0-1 0,0 0 1,0 0-1,0 0 0,0 1 0,1-1 1,11 1-11,0-1 0,0-1 0,0 0 1,0 0-1,14-5 0,-3-3-38,112-70-13,-107 58 25,-9 6 19,3-3 3,0-1 0,-1-1 0,-2-1 0,28-34 0,54-97-50,-85 117 16,57-159-11,-62 155 37,40-149-10,-46 156 17,5-96-1,-15 110 8,0 9 10,0 0 0,0 0 1,-1 1-1,-1 0 0,-7-10 0,13 18 2,-1 0 0,1-1 0,0 1-1,-1 0 1,1-1 0,0 1 0,-1 0-1,1-1 1,0 1 0,-1 0 0,1 0 0,-1 0-1,1-1 1,0 1 0,-1 0 0,1 0-1,-1 0 1,1 0 0,-1 0 0,1 0-1,-1 0 1,0 0 0,-26 1-1,23 0 1,1 0 0,-1 1 0,0 0 0,1 0 0,-1 0 0,1 0 0,-1 0 0,-2 3 0,-1 1 0,0 1 0,1-1 0,-10 15 0,5-6 0,-15 31 0,13-15 0,2 1 1,-15 61-1,20-58 7,-16 164 3,19-158 4,3-11-7,-2 4-1,2 1 1,2 0-1,9 55 1,26 86 18,-15-93 4,-13-56-24,-2 0-2,-5-18 2,1 1 0,0 0 1,1-1-1,7 15 0,47 76 47,-50-83-48,-4-8 0,-27-74-1361,3 22-5363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6192,'24'18'0,"-19"-11"0,-2 0 0,12 25 0,2 10 0,4 10 0,-14-34 0,36 111 17,6 99 123,-44-204-130,12 39 87,-13-51-82,18 51 117,-20-58-115,-1-1 0,2 1 0,-1-1 0,0 0 0,1 0-1,0 0 1,0 0 0,0 0 0,0 0 0,7 5 0,-10-9-13,1 0 0,-1 0 0,1 0 0,-1 0 0,1-1 0,-1 1 0,1 0 0,-1 0 0,0 0 0,1 0 0,-1-1 0,1 1 0,-1 0 0,0-1 1,1 1-1,-1 0 0,0-1 0,1 1 0,-1 0 0,0-1 0,1 1 0,-1-1 0,0 1 0,0 0 0,1-1 0,-1 1 0,0-1 0,0 1 0,0-1 0,0 1 0,0-1 0,0 0 0,0 1-4,2-8 4,-2-1 0,1 1 0,-1 0 0,0-1 0,-1 1 0,-2-15 0,-8-32-792,-1-4-3158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4400,'8'0'-10,"-1"1"0,1 0-1,-1 0 1,0 1 0,0 0 0,1 0 0,6 4 0,44 12-60,2-9 8,0-4 1,94-2-1,-120-5-95,65-11 0,-58 6-189,35-5-1634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5560,'0'0'-15,"0"12"-130,10 37 9,43 197 321,-17-63 494,-35-179-663,4 22 315,0 0 0,17 45 0,-21-69-83,-1-2-239,0 0 0,0 0 0,0-1-1,0 1 1,0 0 0,1 0 0,-1-1 0,0 1-1,0 0 1,0 0 0,0-1 0,0 1 0,0 0-1,0 0 1,0-1 0,1 1 0,-1 0 0,0 0 0,0 0-1,0-1 1,0 1 0,1 0 0,-1 0 0,0 0-1,0 0 1,0 0 0,1-1 0,-1 1 0,0 0-1,0 0 1,1 0 0,-1 0 0,0 0 0,1 0 0,-1 0 0,1-1 1,0 1-1,-1 0 1,1 0-1,-1-1 1,1 1-1,-1 0 1,1-1-1,-1 1 1,1 0-1,-1-1 1,1 1-1,-1-1 1,1 1-1,-1-1 1,0 1-1,1-1 1,-1 1-1,0-1 1,0 0-1,1 1 1,-1-1-1,0 1 1,0-1-1,0 0 1,0 1-1,0-1 1,1 0-1,13-92 543,-9 59-331,3 1 1,0 0-1,26-62 0,-33 92-195,0 0 1,0 1-1,1-1 0,0 1 0,-1-1 0,1 1 0,0 0 0,0 0 0,0 0 0,0 0 0,0 0 0,5-3 1,4-2 20,27-20 18,-20 19 69,3 3-75,0 1 1,40-2-1,-40 9 35,-12-1-68,6 2-2,1 0-1,0 1 1,-1 1 0,0 1-1,-1 0 1,18 12 0,85 60 60,-51-36-50,-41-28-28,51 28-1,-54-32-2,27 8-1,-39-15-1,0-2-1,0 1 0,19 1 1,-24-3-1,0-1 0,0 0 0,0-1 0,0 1 0,0-1 0,0 0 0,0 0 0,6-3 0,-5 2 0,-1-1 0,1 0 0,-1 0 0,0-1 0,0 0 0,7-7 0,-4 4 0,-1-1 0,-1 0 0,11-15 0,-10 11 0,-1 1 1,9-24-1,-9 14 12,-1 0 1,0 0-1,-1 0 0,1-41 1,-7-63 65,0 87 50,-2-1-1,-15-69 1,16 96-76,-5-28 38,-32-136 784,38 179-829,0 6-260,0 1 1,1 0-1,0 0 1,1 0-1,1 20 1,-1-28 85,2 57-7104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2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40 7448,'22'11'9,"-11"-3"4,-5 1-10,-9-4-28,-66 43-190,64-45 212,-126 90-699,91-57 624,25-20-67,1 7 57,-22 49 0,32-53 56,6 28 4,-1-41 27,0-1 1,1 1-1,-1-1 0,1 1 1,1-1-1,-1 0 0,4 6 1,-2-5 0,1 0 1,1 0-1,-1 0 1,1-1-1,0 0 1,0 0 0,0-1-1,1 1 1,10 4-1,-2-5 27,-3-4-15,-1-1 1,1 0-1,-1-1 1,0-1-1,17-5 0,-10-1 202,62-61 131,-75 66-233,0-1-1,-1 0 1,1 0 0,-1-1-1,0 1 1,5-10 0,1-3 6,34-50 534,-20 27 25,-2-1-1,21-53 0,-43 93-655,1 0 0,-1 1 0,1-1 0,-1 1 0,1-1 0,0 1 0,-1-1 0,1 1 0,0 0 0,0-1 0,0 1 0,0 0 0,0 0-1,1 0 1,-1 0 0,0-1 0,1 2 0,-1-1 0,0 0 0,1 0 0,1 0 0,-2 1-9,1 0-1,0 0 1,-1 0 0,1 0 0,0 0-1,-1 1 1,1-1 0,-1 1-1,1-1 1,-1 1 0,1 0 0,-1 0-1,1-1 1,-1 1 0,0 0-1,1 0 1,-1 0 0,0 0 0,0 1-1,1 0 1,5 4 4,-4-2-6,1 0 1,-1-1-1,0 1 1,0 1-1,5 8 1,96 162 74,-63-104-82,2-10-3,-36-52 0,1 0 0,17 14 0,-23-21-1,0 0 1,0-1 0,0 1 0,0-1-1,0 0 1,1 1 0,-1-1 0,0 0-1,1 0 1,-1-1 0,0 1 0,1 0 0,-1-1-1,1 1 1,-1-1 0,1 0 0,-1 0-1,1 0 1,-1 0 0,5-1 0,-3-1-2,0 0 0,0 0 0,0 0-1,0 0 1,-1-1 0,1 0 0,-1 1 0,0-1 0,0 0 0,0-1 0,4-5 0,3-2-2,-4 4-5,0-1 0,-1 0 0,1 0 0,3-9 0,85-179-158,-84 174 159,-7 15-1,1 0-1,-1 0 1,-1-1-1,0 1 1,2-10-1,23-125-83,-27 142 92,0-1-1,0 0 1,0 1 0,0-1 0,0 0 0,0 1 0,1-1-1,-1 0 1,0 1 0,0-1 0,1 1 0,-1-1 0,0 0-1,0 1 1,1-1 0,-1 1 0,1-1 0,-1 1-1,0-1 1,1 1 0,-1-1 0,1 1 0,-1-1 0,1 1-1,0 0 1,-1-1 0,1 1 0,-1 0 0,1-1 0,0 1-1,-1 0 1,1 0 0,0 0 0,-1 0 0,1-1 0,0 1-1,0 0 1,1 1 0,0 0-1,0 0 0,0 1 0,0-1 1,0 0-1,-1 1 0,1-1 0,-1 1 1,1-1-1,-1 1 0,2 2 0,33 45-15,1 4-24,55 60-1,-77-97 35,-8-8-10,0-1 0,0 0-1,1-1 1,12 9 0,69 39-84,-72-49 2,-8-4 74,1-1 0,-1 1 0,0-2 0,0 1-1,0-2 1,0 1 0,0-1 0,0 0 0,0-1 0,-1 0 0,1 0-1,8-6 1,-10 5 12,-4 2 10,-1 1-1,0-1 0,0 1 0,0-1 0,-1 1 0,1-1 1,0 0-1,-1 0 0,1 0 0,-1 0 0,0 0 0,1 0 1,0-4-1,14-25-36,-2-10 32,-9 27 65,-1 0 0,0-1 1,-1 1-1,-1-1 0,0 0 1,-1 0-1,-1 1 0,-1-19 1,-3 6 574,15 57-54,-8-24-548,-1 0 0,0 0 1,0 0-1,0 0 0,-1 1 0,2 8 0,17 151 215,-18-123-170,4 203 28,-5-193-62,3 217 18,-3-218-38,0-28-13,11 222 24,-8-190-26,10 191 108,-11-183 38,3-78-116,4-22-1543,2-7-6039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7 1440,'0'0'10160,"-4"-2"-10080,-1 1-62,-1 0 1,1 0 0,0 0-1,-1 1 1,1 0 0,-1 0-1,1 0 1,0 1 0,-1-1-1,1 1 1,-8 3 0,-33 13 105,25-8-59,-1-1 0,-38 8 1,-45 11 8,83-20-47,1 0-1,-1 1 0,-37 22 1,57-29-7,0 0-16,0 0 1,0 0-1,0 0 1,0 1-1,0-1 1,0 1-1,0-1 1,1 1 0,-1 0-1,1 0 1,-1-1-1,1 1 1,-1 0-1,1 1 1,0-1-1,0 0 1,0 0-1,0 0 1,1 1 0,-1-1-1,0 4 1,1-1-2,1 3 8,11 12 9,-5-9-17,0-2 4,-6-7 2,-9 27 1360,5-19-1335,-1-1 0,0 0 0,-1 0-1,-5 9 1,6-12-15,1 0-1,-1 0 0,1 0 1,0 0-1,1 1 0,0 0 1,-3 12-1,-5 24 96,8-38-93,1 0 0,-1 1 1,1 0-1,0-1 0,0 10 1,1-8 6,-1 0 1,0 0 0,0 0-1,0-1 1,-1 1 0,0 0-1,0 0 1,-1-1 0,-5 10-1,6-13 14,-3 3-5,4-4-10,-3 9 53,4-3-64,0-6 104,-2-1-104,-5 4-2,5-3 10,1-2-13,-5 0 2,4 0 11,4 0-14,4 1-2,-5-1-7,0 1 0,1-1 0,-1 1 1,0-1-1,0 1 0,1-1 1,-1 1-1,0 0 0,0 0 0,0 0 1,0-1-1,0 1 0,2 2 1,2 2 1,19 11 12,60 48 14,-56-45-24,12 4-2,4 0 2,4-2-3,-18-12-585,0-1 0,33 4 0,-62-11 497,68 11-9087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128 326 5112,'0'0'633,"-5"-5"-281,-13-15-197,18 20-133,0-1 0,-1 1 0,1-1 1,-1 1-1,1-1 0,0 1 0,-1-1 1,1 1-1,0-1 0,0 0 0,-1 1 0,1-1 1,0 1-1,0-1 0,0 0 0,0 1 1,0-1-1,0 0 0,0 1 0,0-1 0,0 0 1,0 1-1,0-1 0,0 0 0,1 1 1,-1-1-1,0 1 0,0-1 0,1 1 0,-1-1 1,0 0-1,1 1 0,0-1 0,0-1 63,3-6-4,0 1 0,1 0 0,1 0 0,-1 0 0,1 0 0,0 1 0,0 0 0,12-8 0,-6 4-42,3-3 82,0 1 0,1 1 0,26-13 0,-23 13-75,-2 0 87,1 1 0,31-12 0,4-1 86,-32 12-147,-2 1 76,0 1 1,0 1-1,1 1 1,36-9-1,-46 15-104,-8 0 50,-4 3-1,-80 80 100,21-22-124,-45 41-40,36-42-17,-128 116-72,183-160-53,0-1 0,-22 33 0,37-46 107,-1-1 0,1 1 0,0-1 0,0 1 0,0 0 0,0-1 0,0 1 0,0-1 0,0 1 0,0 0 0,0-1 0,0 1 0,0-1 0,1 1 0,-1 0 0,0-1 0,0 1 0,0-1 0,1 1-1,-1-1 1,0 1 0,1-1 0,-1 1 0,1-1 0,-1 1 0,1 0 0,0 0-11,2 3 7,0-1 0,1 0 0,-1 0 0,0 0 0,1 0 0,0 0 0,0-1 0,0 1 0,0-1 0,0 0 0,0-1 0,0 1 0,1-1 0,-1 0 0,9 2 0,8-1 2,0 0 0,25-1 0,-29-1 1,57 0 6,138-1 81,-193 1-70,33 2 171,-26 0-114,18 1 639,76 15 1,-117-17-427,3-1 38,-3 0-68,3 0-37,-4 0-73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13272,'1'1'-5,"1"-1"1,-1 0 0,0 1-1,1-1 1,-1 1 0,1-1-1,-1 1 1,0 0 0,0-1-1,1 1 1,-1 0 0,0 0-1,0 0 1,0 0 0,0 0-1,2 2 1,11 18 0,-11-17 3,9 13 7,-1 1 0,17 33 0,-13-21 8,-6-13-2,3 5 3,-2 0 0,0 1 0,10 39 0,51 237 193,-70-297-205,1-6-1,6-25 0,-1-25-2,25-120 8,-8 4 4,-19 135 8,27-116 10,-29 142-22,-1 1-1,1-1 1,1 1-1,-1 0 0,1 0 1,1 0-1,0 1 1,0-1-1,0 1 0,7-7 1,-7 9-4,-2 1 0,1 0 0,0 1 1,0-1-1,0 1 1,0 0-1,0 0 0,0 1 1,1-1-1,0 1 0,-1 0 1,8-2-1,-6 2 1,-4 1-3,-1 1 0,1-1 1,-1 1-1,0 0 0,1 0 1,-1 0-1,1-1 0,-1 1 0,1 1 1,-1-1-1,0 0 0,1 0 0,-1 0 1,1 1-1,-1-1 0,0 1 1,1-1-1,-1 1 0,0-1 0,2 2 1,1 1 2,21 12 3,-14-3 6,15 35-1,-16-24-12,9 35 1,20 135-4,-34-156-3,17 265-11,-21-273 15,-1-18-2,0-1 0,1 1 0,1-1 0,4 16 0,21 68-9,-27-93 11,1 0 0,-1-1 1,0 1-1,0 0 0,1 0 0,-1-1 0,1 1 1,-1 0-1,0-1 0,1 1 0,-1 0 1,1-1-1,0 1 0,-1-1 0,1 1 0,0 0 1,2 1-98,0 0 1,0 0 0,-1 0 0,2-1-1,-1 1 1,0-1 0,0 0 0,0 0-1,0 0 1,1 0 0,-1 0 0,1-1-1,-1 1 1,0-1 0,1 0 0,4-1-1,26 0-8088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7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1426 7896,'25'19'-176,"-23"-17"129,-3-17-60,-35-88-43,16 42 70,-1 3 72,5 13-26,-34-85 464,46 122-358,-22-34 700,23 38-698,-3-5 254,0-1-1,-1 1 1,0 0 0,-1 1-1,0 0 1,-16-13 0,23 21-294,0 0 0,0 0 0,1 0 0,-1 0 0,0 0 0,0 0 0,0 0 1,0 0-1,1 0 0,-1 0 0,0 0 0,0 1 0,0-1 0,0 0 0,1 1 0,-1-1 1,0 0-1,1 1 0,-1-1 0,-1 2 0,-1 0 50,-21 14 46,14-5 124,-1 11-145,0 0 0,-10 33 1,16-29 11,-9 109 42,14-110-103,18 82 17,-18-104-73,1 1 0,0-1 0,0 1 0,0 0-1,0-1 1,0 0 0,1 1 0,0-1 0,-1 0 0,1 0 0,3 4 0,3 3 2,15 20 1,-13-21 1,-3-5-6,1 0 1,-1 0-1,1-1 1,0 0-1,0-1 1,-1 0-1,2 0 0,-1 0 1,0-1-1,0 0 1,15-1-1,-14-1-1,-7 1 0,1 0 0,-1 0-1,0-1 1,1 1-1,-1-1 1,0 1-1,0-1 1,1 0-1,-1 0 1,0 0-1,0 0 1,0 0 0,0-1-1,3-2 1,15-12 3,21-23 1,-29 21 2,16-43-1,1-36-4,-6-17-2,-6-6 0,-10-5 0,-7-7 0,-15-113-2,10 203-3,-10-56 4,-6 2 1,10 50 2,-36-126 28,47 171-27,0 0 0,0 1 0,-1-1 1,1 0-1,0 0 0,0 1 0,-1-1 1,1 0-1,0 0 0,-1 1 1,1-1-1,0 0 0,-1 1 0,1-1 1,-1 0-1,1 1 0,-1-1 0,0 1 1,1-1-1,-1 1 0,1-1 0,-1 1 1,0-1-1,0 1 0,1 0 1,-1-1-1,0 1 0,0 0 0,1 0 1,-1 0-1,0-1 0,0 1 0,1 0 1,-1 0-1,0 0 0,0 0 0,0 0 1,-1 1-1,0 0 5,0 0-1,0 0 1,0 1 0,0-1 0,0 1-1,0-1 1,1 1 0,-1 0-1,1 0 1,-1 0 0,-1 3 0,-4 3 1,4-5-3,1 1-1,0-1 0,0 0 1,0 1-1,0-1 0,1 1 0,-1 0 1,1-1-1,0 1 0,-1 5 1,-7 32 23,-4 47 0,13-54-14,9 72 4,15 54-14,19 23 0,13 12-3,63 157-13,-99-290-42,77 257-1593,-50-147-6260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61 546 11568,'-25'-118'-92,"23"98"21,1 12 62,-1 0 1,0 0 0,0 0 0,-5-13 0,7 20 37,-2 8 3,-1 1-26,-5 26 43,4 0-12,2 0 1,2 1 0,4 41-1,-2-56-29,9 43 42,1-15-19,26 128 63,-37-174-90,-1 0-1,1 1 1,0-1-1,-1 0 1,1 0 0,0 0-1,0 0 1,1 0-1,1 2 1,-2-2 4,0-2-7,-1 0 1,1 0-1,-1 0 1,1-1-1,-1 1 0,1 0 1,-1 0-1,1-1 1,-1 1-1,1 0 0,-1-1 1,1 1-1,-1 0 1,1-1-1,-1 1 0,0-1 1,1 1-1,-1-1 1,0 1-1,1-1 0,-1 1 1,0-1-1,0 1 1,1-2-1,4-16 28,-3 11-28,12-47 61,-7 30-28,0 0 1,1 0 0,2 1-1,20-36 1,-22 45-27,-4 8-2,0 1 0,0-1 0,0 1 0,1 0 1,-1 0-1,7-4 0,3-3 8,0 2 0,28-18 0,-41 27-13,-1 1 0,1 0-1,0-1 1,-1 1 0,1 0 0,0-1-1,-1 1 1,1 0 0,0 0-1,-1 0 1,1 0 0,0 0-1,-1 0 1,1 0 0,0 0 0,0 0-1,-1 0 1,2 0 0,34 10 12,-28-6-12,0 0 0,-1 1-1,0 0 1,10 8 0,2 6 0,0 1-1,23 33 1,9 9-11,-15-28 3,-21-25-18,-6-5 16,0-1-1,0 0 1,1 0 0,-1-1-1,1 0 1,-1-1 0,1 0-1,0-1 1,0 0 0,-1 0-1,1-1 1,11-3 0,16-10-10,-24 5-34,-1-4 30,0-1 1,17-25 0,-21 19 10,25-113 5,-24 91 19,-3-1 1,1-49-1,-5 70 2,-1 3 48,0 1 1,-2-25-1,-1 20-36,1 1-2,1 8 50,-2 0 1,-4-25-1,0 5 41,-2-15 405,-16-50 1,23 99-510,0 1 1,0-1-1,0 1 1,0-1-1,0 1 1,0 0-1,1-1 1,-1 1-1,0 0 0,0-1 1,1 1-1,-1 0 1,0 0-1,1 0 1,-1 0-1,0 1 1,-4 5-3,-10 30 6,-23 89-1659,19-50-6616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6104,'59'46'89,"-57"-45"-41,2 4 15,-4-5-61,1 0 0,-1 0 0,0 0 0,0 0 0,1 1 0,-1-1 0,0 0 0,1 0-1,-1 1 1,0-1 0,0 0 0,1 1 0,-1-1 0,0 0 0,0 1 0,0-1 0,0 0 0,0 1 0,1-1-1,-1 0 1,0 1 0,0-1 0,0 0 0,0 1 0,0-1 0,0 0 0,0 1 0,0-1 0,0 1 0,0-1-1,0 0 1,0 1 0,-1 0 0,-13 7 9,-1-1 1,0 0-1,-26 7 0,-4 3-3,31-11 12,6-3 2,0 0 0,0 1 1,1 0-1,-1 0 1,1 0-1,0 1 0,1 0 1,-1 1-1,1-1 0,-9 10 1,9-6 102,1 0-1,-1 0 1,1 0 0,1 0 0,0 1-1,0 0 1,1 0 0,0 0 0,1 0 0,0 0-1,-1 17 1,3-24-53,1-1 0,-1 1 0,1-1-1,-1 0 1,1 1 0,0-1 0,0 0 0,0 0 0,0 0 0,1 1-1,-1-1 1,1 0 0,-1-1 0,1 1 0,2 2 0,-1-1 25,-1-1-39,0-1-1,0 1 1,1-1 0,-1 0 0,0 0 0,1 0-1,-1-1 1,1 1 0,-1 0 0,1-1 0,0 0-1,-1 1 1,1-1 0,-1 0 0,1 0 0,4-1-1,-5 1 9,2 0-11,0-1 0,-1 1 0,1-1 0,0 1 0,-1-1 0,1 0 0,-1 0 0,1-1 0,-1 1 0,0-1 0,0 1 0,1-1 0,-1 0 0,0-1 0,0 1 0,-1 0 0,1-1 0,0 1 0,-1-1 0,0 0 0,0 0 0,1 0 0,-2 0 0,1 0 0,2-6 0,2-6 37,-1 1 1,-1-1-1,0 0 1,-1 0-1,1-17 1,0-51 143,-4 81-209,4 15 13,6 11-34,8 21-4,6 6-2,2-4 0,-18-35-1,1-1 1,-1 0 0,15 13-1,-21-22 0,0-1 0,0 1 1,1-1-1,-1 0 0,1 0 0,-1 1 0,1-2 0,-1 1 0,1 0 0,0 0 0,0-1 0,-1 0 0,1 1 0,0-1 0,0 0 0,-1 0 1,1 0-1,5-2 0,-4 2-3,-1-1-1,1 0 0,-1 0 1,1 0-1,-1 0 0,0 0 0,1-1 0,-1 1 1,0-1-1,0 0 0,0 0 0,0 0 1,-1 0-1,1-1 0,-1 1 0,1-1 0,3-4 1,-4 4-14,4-5-84,0-1-1,-1 1 0,0-1 1,-1 0-1,0 0 0,0-1 1,-1 1-1,3-19 0,-1 12-139,2-5-107,-5 18 196,-1 0-1,0 0 0,0 0 1,0 0-1,0-1 0,0-4 1,-1 7 138,0 1 0,1-1-1,-1 0 1,0 1 0,0-1 0,1 0 0,-1 1 0,1-1 0,-1 1 0,0-1 0,1 1 0,-1-1 0,1 1 0,-1-1 0,1 1-1,0-1 1,-1 1 0,1 0 0,-1-1 0,1 1 0,0 0 0,-1 0 0,1-1 0,0 1 0,-1 0 0,1 0 0,0 0 0,-1 0-1,1 0 1,0 0 0,-1 0 0,1 0 0,1 0 0,0 0 5,1 0 0,0 0-1,0 1 1,0-1 0,-1 1 0,1-1 0,0 1-1,-1 0 1,6 3 0,6 4 2,-1 1 0,1 1 0,-1 0 0,13 14 0,63 52 4,-77-67-1,1 0 0,-1-1 0,2-1 0,-1 0-1,22 8 1,-18-8-3,-9-3-2,0-1 0,1 0-1,-1-1 1,1 0-1,0 0 1,0 0 0,0-1-1,0-1 1,9 0-1,-11 0 1,-4 0-4,-1 1 1,1-1-1,0-1 1,0 1-1,-1 0 1,1-1-1,0 1 1,-1-1 0,1 0-1,0 0 1,-1 0-1,4-2 1,4-2-12,-5 3-7,1-1 0,-1 1 0,1-2 0,-1 1 0,0 0 0,0-1 0,0 0 0,-1 0 0,1-1 0,-1 1 0,0-1 0,0 0 0,-1 0 0,5-10 0,-2 5-26,-2-1-1,0-1 1,0 1 0,-1-1-1,0 1 1,-1-1-1,1-17 1,-2-4-17,-5-3 61,2 21 103,0 5 47,0 0 1,-1 0 0,-1 1-1,-4-12 1,7 19 259,-13 13 77,13-10-439,0 1-1,-1-1 1,1 0-1,0 0 1,0 1-1,0-1 1,0 1-1,0-1 1,0 1-1,0-1 0,1 1 1,-1 0-1,0-1 1,1 3-1,-3 4 38,-2 2-25,-6 29 206,-10 106 310,20-131-538,2 29 134,22 175 259,-20-179-353,-1-1-1,-5 46 1,2-60-44,-2 11 81,-39 276 282,24-199-330,9-65 94,-41 189 66,39-187-26,-49 214 70,48-209-89,2-6-70,-42 178 188,6-34 57,41-173-266,0-3-35,2-1 0,0 1 1,0 0-1,0 22 1,3-36-31,3-6-16,11-18-1721,2-3-6895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5832,'0'0'0,"-9"14"0,9 3-8,15 2 8,30-2-200,45-8 200,-1 1-3744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1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38 3680,'-2'0'1,"0"0"4,0 0-1,0 0 1,0 0 0,0 0 0,1 0 0,-1 0-1,0 0 1,0 1 0,0-1 0,1 1 0,-1 0-1,0-1 1,1 1 0,-1 0 0,0 0 0,1 0-1,-1 0 1,-1 1 0,-7 11 0,-6 8 2,12-12-6,4-5 3,0-2 23,1 1 0,0 0-13,0-1 0,0 0 1,1 0-1,-1 1 1,1-1-1,-1 0 0,1 0 1,0 0-1,0-1 1,0 1-1,0 0 0,0-1 1,4 3-1,0-1 64,0 0 0,0-1 0,1 1 0,-1-1 0,9 1 0,11 1 243,0-2 0,28 0 0,-27-2-202,76 3 463,90-8 7,-147 3-161,226-20 152,-210 16-273,285-32 106,-271 30-186,314-27 81,-310 30-128,319-6 68,-320 10-87,304-5 60,-310 5-107,251 1 46,-266 1-39,206 14 52,-216-11-58,-13-1-51,160 18 151,23-2 163,-207-22-324,0-3-371,-1-1 0,0-1 0,17-17 0,5-6-6343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2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35 402 7448,'0'0'1496,"-5"-8"-1243,-12-24-176,15 27-55,0 1-1,0-1 0,1 1 1,0-1-1,-1 0 0,1 0 1,1 0-1,-1 0 1,1 0-1,0 0 0,0 0 1,0 1-1,2-7 0,-1 3 2,1-6 34,0 0 1,1 0 0,0 0 0,1 1-1,1 0 1,8-17 0,-10 24-35,0 1 0,0-1 1,1 1-1,0 0 0,0-1 1,1 2-1,8-8 1,-8 7-7,0 1 2,0 0 0,0 1 0,0-1 0,1 1-1,0 0 1,-1 1 0,1-1 0,0 1 0,1 1 0,-1-1 0,7 0 0,-4 0 0,9-3 50,11-3-9,0 2 0,1 1 0,36-2 1,106-8 57,-134 12-43,184-6 32,-173 8-47,202-2 21,-200 2-34,224 4 23,-215-2 4,238 6 35,-239-5-1,234 8 52,-236-7-32,228 8 60,-230-8-41,246 19 206,96 3 188,-339-18-339,-40-4-170,8 3-8,-18-4 82,1 0 0,-1-1 0,13 1 0,-23-5-42,-2-4-122,0 0 0,0 0 0,-1 1 0,0 0 0,0 0 1,-11-8-1,-2-4-1143,-33-35-7105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154 335 3952,'-76'41'433,"72"-40"-301,1 1 0,-1-1 0,0 1 1,0-1-1,0-1 0,0 1 0,0 0 0,0-1 0,0 0 0,0 0 0,-7-1 0,-12 1 691,42-12-368,32-10-222,75-40-10,-93 48-102,178-49 64,-161 51-10,218-47 77,-212 48-64,218-37 80,-220 40-81,-23 4-140,336-42 488,-265 37-473,-64 6 79,-3 0-53,112-4 136,-127 7-159,16 0 286,53 5 0,-80-2 300,3-2-1674,0-3-6077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1 3144,'-2'2'57,"-6"6"13,-155 130 1248,144-123-1288,3-1 63,1 0 1,0 0 0,1 2 0,0-1-1,-11 20 1,12-17-38,-5 11 211,-60 155 98,65-144-137,-30 147 99,39-152-87,7 135 93,4-137-106,5-1-124,2 0 0,29 48 0,-42-77-82,1 0 0,0-1-1,0 1 1,0-1 0,0 0 0,0 1-1,1-1 1,2 2 0,12 9 41,0-1 0,19 11 0,-10-10-33,34 12 0,-60-25-29,5 2 16,0-1 1,0 1 0,0-1-1,0 0 1,8 1 0,56 5-429,80-3 0,-29-7-4308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437 368 5112,'-5'-26'0,"3"20"-1,-1 0 1,0 0-1,0 0 1,0 1-1,-1-1 0,-4-5 1,-2 5-19,-4 0-9,0 1 1,0 0-1,-1 2 0,1-1 0,-1 2 0,0 0 0,-20 0 1,21 2 1,4 1-32,0-1 0,0 2 0,-14 2 0,-2 2-102,-29 9 0,46-12 123,1-1 1,0 2-1,1-1 1,-1 1-1,1 1 1,0-1-1,0 1 0,-11 9 1,16-12 21,1 0 1,-1 0-1,0 0 0,1 0 0,0 0 1,-1 0-1,1 0 0,0 0 1,0 1-1,0-1 0,0 0 1,0 1-1,0 3 0,-1 5-12,-3 0 11,4-6 9,-1-1 0,1 0 0,0 0 0,1 0 0,-1 1 1,1-1-1,-1 1 0,2 7 0,0 35-34,0-37 39,0 0 0,1 0 0,3 9 0,-3-11 2,1-1 1,0 0-1,1-1 1,0 1-1,0-1 1,0 1-1,1-1 0,8 8 1,0-6 19,11 2 2,33 7 0,-40-17 79,0-3-58,-1-2-1,0 0 0,19-9 1,-19 2 170,5-12-43,25-39 0,-35 42 250,6-29 235,18-94 0,-31 124-597,-2 13 12,-1-1 1,0 1 0,-1-1-1,0-13 1,-1-13 140,-2 1-1,-1-1 1,-13-48 0,11 44 259,6 37-455,1 2 4,1 2-19,1 0 0,-1 0 0,1-1 0,-1 1 0,1-1 1,0 0-1,0 0 0,0 0 0,0 0 0,0 0 0,1-1 0,-1 1 1,6 0-1,-2 1-4,13 4-27,0 0 0,1-1 0,-1-1 0,1-1 0,27 1 0,-38-4 12,6 2 8,28-1-62,-20-1 49,1 0 1,-1 1-1,34 8 0,-11 6 22,41 30 8,-79-41 4,0 1 0,-1 1-1,0 0 1,0 0 0,-1 0-1,1 1 1,9 15-1,-9-13 5,2 7 74,-9-15-75,5 9 17,-2-1-1,0 2 1,0-1 0,-1 0-1,0 1 1,-1-1 0,0 1-1,0 17 1,0 6 32,1 154 429,-13-151-53,7-40-325,-3-3-90,1 0 0,0 0-1,1 0 1,-1-1 0,1 0 0,0 0 0,0 0-1,1-1 1,0 1 0,-4-11 0,1 4-11,-1-7 69,-16-91 36,22 106-102,0 1-1,1-1 0,0 0 0,0 0 1,0 0-1,0 0 0,1 0 0,1-9 1,2-1 3,-3 1-7,0 10-7,-1 1 1,1-1-1,-1 1 0,1-1 1,0 1-1,0 0 0,0-1 0,1 1 1,-1 0-1,1 0 0,2-3 1,44-67 48,-36 60-25,1 4-20,-1 1 1,1 1-1,1 1 0,17-7 0,-11 10 6,91 14 3,-109-10-16,0-1-1,0 0 1,0 1 0,0-1-1,0 1 1,0 0 0,0 0-1,0 0 1,2 2 0,6 3-1,0 0 1,0 1 0,-1 0 0,0 1 0,0 0-1,-1 0 1,0 1 0,0 0 0,9 16 0,-10-12-1,-2 0 0,1 0 0,-2 1 0,6 21 0,-4-1 0,3 44 0,-9-71 0,3 28-2,-2 1 1,-1-1 0,-1 0-1,-10 54 1,7-69-1,-1 0 1,-1-1-1,0 0 0,-2-1 0,0 1 1,-13 20-1,21-39 1,-1 1 0,1 0 0,-1-1 0,1 1 0,-1-1 0,0 1 0,1-1 0,-1 0 0,0 1-1,1-1 1,-1 0 0,0 1 0,1-1 0,-1 0 0,0 0 0,0 0 0,1 0 0,-1 1 0,0-1 0,0 0 0,1 0 0,-1 0 0,0-1 0,0 1 0,1 0 0,-1 0 0,0 0-1,1 0 1,-1-1 0,0 1 0,1 0 0,-1-1 0,0 1 0,1-1 0,-1 1 0,0-1 0,1 1 0,-1-1 0,1 1 0,-1-1 0,1 1 0,-1-2 0,0-7-5,0 0 1,1-1 0,0 1-1,4-19 1,-4 22 1,5-17-29,42-117-17,-34 110 5,74-115-16,-68 120 2,84-75-38,-81 84-63,8 3 80,1 2 1,32-9-1,-61 20 54,1-1 1,-1 1-1,1-1 0,-1 1 0,1 0 0,-1 0 1,0 0-1,5 1 0,16 3-55,0 1 1,-1 1-1,33 13 0,-54-19 64,1 1-1,-1 0 1,1 0-1,-1-1 1,1 1-1,-1 0 1,0 0-1,1 0 1,-1 1-1,0-1 1,0 0-1,0 0 1,2 4-1,7 7-62,0 2-1,11 21 1,-10-11 37,10 31 0,-19-50 13,-1 0-1,1 0 0,-1 0 0,0 1 0,0 4 0,10 192-1061,-11-98-3281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95 6192,'3'1'-1,"-1"1"1,1-1-1,0 1 1,0 0 0,-1-1-1,1 1 1,-1 1-1,0-1 1,1 0-1,-1 1 1,0-1-1,0 1 1,-1-1 0,1 1-1,0 0 1,-1 0-1,2 5 1,1 3 0,-1 0 0,0 0 0,1 14 0,0 25 2,-5 76-1,1-116 2,-3 34 32,-23 188 17,19-186-24,-30 178 17,30-183-10,-27 147 85,29-171-80,1-3 15,1 0 1,0 1-1,-1 19 0,4-31 68,0-5-112,0 0 0,0 1 0,0-1 0,0 0 0,-1 0 0,1 0 0,0 0 0,-1 0-1,1 1 1,-1-1 0,0-2 0,-9-31 185,-17-91 33,-29-91 422,28 54-377,26 128-100,4-151 60,3 149-99,52-135 50,-41 141-90,20-17-30,41-43 1,-74 88-58,0 0 1,0 0-1,1 0 1,-1 1 0,1-1-1,4-2 1,13-7 21,37-17 0,-36 21-19,40-8 0,-58 15-4,-1 0 0,0 0-1,1 1 1,-1-1 0,1 1-1,-1 0 1,6 1 0,23 3 15,0 1 1,50 16 0,-80-20-21,0-1-1,0 1 1,0 0 0,0 0 0,0 0 0,0 0-1,0 0 1,-1 1 0,1-1 0,2 3 0,19 19 6,-2 0 1,21 30-1,-40-51-7,-1 0-1,0 0 1,0 0-1,0 0 1,0 0 0,0 0-1,0 0 1,-1 0-1,1 0 1,0 3 0,-1-5-1,4 20 3,4 35 0,-8-36-2,0 1-1,-1-1 0,-5 25 1,-1-15-2,-1-1 1,-1 0 0,-1 0 0,-21 37-1,14-38-5,8-15-1,0 0 0,0-1 0,0 0 0,-1 0 0,-1-1 0,1 0 0,-2 0 0,-18 11 0,18-14-10,0-1 0,0-1 0,-15 5 0,27-10 14,-1 0 0,1 0 1,0 1-1,-1-1 0,1 0 0,0 0 1,-1 0-1,1 0 0,0 0 0,-1 0 0,1 0 1,0 0-1,-1 0 0,1 0 0,0 0 0,0 0 1,-1 0-1,1-1 0,0 1 0,-1 0 0,1 0 1,0 0-1,-1 0 0,1-1 0,0 1 1,0 0-1,-1 0 0,1 0 0,0-1 0,0 1 1,0 0-1,-1-1 0,-5-6-122,0 0 0,0-1 0,1 0 0,0 0 0,0 0-1,1-1 1,0 0 0,-4-14 0,8 22 62,-26-68-5357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10224,'9'29'0,"-5"-19"-16,-1 1 0,0 0 1,1 18-1,19 158-88,-21-141-128,-6 183-43,1-185 270,-19 180 5,17-181 7,2-15 0,-3 26 22,-17 67 0,14-86 1,-20 83 348,29-116-359,8-17-23,6-19-1172,2-4-4704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56 314 9056,'0'0'0,"11"-7"0,10-15 0,14 3-24,2 13 24,2 18-296,-7 21 296,-16 6-640,-17 10 640,-2-4-5592</inkml:trace>
  <inkml:trace contextRef="#ctx0" brushRef="#br0" timeOffset="1">211 482 5296,'-2'2'0,"-30"3"1,4-6 5,3-7-5,14 2 74,1 0-1,0-1 1,0 0-1,1 0 1,0-1 0,0-1-1,1 1 1,0-1 0,0-1-1,1 1 1,-6-13 0,8 7 446,1-9-157,1-50 0,8 50 124,9-16-686,35-69 0,-5 23-4735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7176,'1'36'-1,"-1"-20"-1,0-1 0,-5 24 0,-5 50 1,-8 45 2,-22 136 26,33-219 73,-23 223 48,25-220-7,-23 217 234,1 46 362,27-308-699,-1 2 40,1 1 1,-1 0-1,-1 0 0,-5 18 0,6-28-3,-2-6 22,2 4-95,1 0 0,0 0 0,-1 0-1,1 0 1,0 0 0,-1-1-1,1 1 1,0 0 0,-1 0 0,1 0-1,0-1 1,-1 1 0,1 0 0,0 0-1,-1-1 1,1 1 0,0 0 0,0-1-1,0 1 1,-1 0 0,1-1 0,0 1-1,0 0 1,0-1 0,0 1 0,-1 0-1,1-1 1,0 1 0,0 0 0,0-1-1,0 1 1,0-1 0,0 1 0,0 0-1,0-1 1,-7-87-1031,3 28-4471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7800,'2'14'0,"4"18"12,-2-16-7,35 119 24,-3-13 38,-3-2-67,7-2-13,-38-114 4,0 1 0,0-1 0,1 0 0,0 0 0,0 0 0,0 0 0,0 0 0,0-1 0,1 1 1,-1-1-1,1 0 0,0 0 0,0 0 0,7 3 0,-6-4-4,-2 0-5,1 0-1,-1-1 0,1 0 1,-1 1-1,1-1 1,-1-1-1,1 1 1,0 0-1,0-1 1,-1 0-1,1 0 1,7-1-1,-6 1 0,5-4-73,18-16 4,16-19 71,-27 19 20,0 0 0,-1-2 0,14-23 0,-25 36 18,0 0 0,0 0 0,0 0 0,4-16-1,-2 5-4,0 3 3,10-39 214,-5-16 60,-14 61-25,-5 0-174,-1 0-1,0 1 1,-9-10 0,4 12 146,5 6-205,0 0 1,-1 1-1,1 0 1,0 0 0,-1 1-1,1 0 1,0 1-1,-11 1 1,17-1-23,0-1 0,1 0 1,-1 1-1,1-1 0,-1 1 1,1-1-1,0 1 0,-1 0 1,1 0-1,0 0 0,-3 1 1,-23 21 57,1 0 0,-26 32 0,30-26 36,-88 145 33,90-137-79,-50 148 35,63-149-8,5 9-21,8 80-1,1-94 49,9 6-30,32 56-1,-31-74 50,9 3-42,39 24 0,-64-45-82,1 0 0,-1 0 0,0-1 0,1 1 0,-1-1 0,1 1 0,-1-1 0,0 1 0,1-1 0,-1 0 0,3 1 0,6-1 11,1 1 0,0-2 0,-1 1 0,1-1 0,0-1 1,11-3-1,-20 5-20,-1-1 1,1 1 0,-1-1 0,0 0 0,1 1 0,-1-1-1,0 0 1,0 0 0,1 0 0,1-2 0,21-20-430,-2-1 1,27-36-1,4-11-6105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146 610 4488,'46'-16'-4,"34"-17"-23,143-81 53,-201 103-19,-14 8 35,-1-1 0,0 1 1,-1-2-1,1 1 0,10-10 1,3-5 76,-1-1 1,24-32 0,-31 31 393,-4-7-153,9-51 0,-17 77-313,0 1 0,0-1 1,1 0-1,-1 1 0,-1-1 0,1 1 1,0-1-1,0 1 0,0-1 1,-2-2-1,-4-15 189,-2 1 1,-14-28-1,10 33 192,-2 3-250,-1 1 0,-1 1-1,1 0 1,-1 1 0,0 1-1,-34-9 1,38 13-125,9 1-24,-1 1 1,0-1-1,1 1 0,-1 0 1,0 0-1,0 0 1,1 0-1,-1 1 0,-5 1 1,-7 1 57,1 1 1,-1 0 0,1 1-1,0 1 1,1 0 0,-1 1-1,-15 10 1,22-7 20,5-1-75,-1 0-1,1 1 1,1 0-1,0-1 1,0 1-1,1 0 1,-1 13-1,2 0 17,4 38 1,-1-45-33,0 0 0,1 0 0,0 0 0,13 27 0,-10-25-12,4 2 10,22 29 4,13 7-15,82 88-11,-15-6 2,-43-52-29,-52-66 32,-13-15-3,0 1-1,0 0 1,-1 0-1,0 0 1,6 11 0,-1 1-15,12 33 0,-21-51 18,0 1 0,0-1 1,1 1-1,-1-1 0,0 1 1,0-1-1,0 1 0,0-1 1,0 1-1,0-1 0,0 1 1,0-1-1,0 1 0,0-1 0,0 1 1,0-1-1,0 1 0,-1-1 1,1 1-1,0-1 0,0 1 1,-1 0-1,-2 4-4,0 0 0,-1-1 0,0 1-1,0-1 1,0 0 0,0 0 0,0 0 0,-1-1 0,0 1 0,0-1-1,0 0 1,0 0 0,0-1 0,-8 3 0,-12 4-23,-42 10 1,54-16 32,-66 15-73,-31 11-30,-131 39-239,145-45-860,-2 1-4682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9328,'0'2'-7,"1"5"3,0-4-9,4 6-1,6 13 16,-14-14 8,-1-2-10,-56 90 36,45-71-16,-22 51-1,27-54-11,-1 6 39,-36 133 21,30-73 36,12-58-88,-11 72 85,14-94-97,-8 80 150,9-73-59,1 0 0,0-1 0,1 1 0,4 25 0,-4-38 104,-2-8-120,-2-24-393,2-32 0,1 48-245,0-64-5734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7896,'2'0'-31,"8"0"-12,11 4-142,-13-2 160,25 10 5,-11 1 34,0 0 1,35 30 0,-56-42-15,10 8 59,0 0 0,-1 1 0,0 0-1,10 15 1,-18-21-23,1 1-1,-2-1 0,1 1 1,0 0-1,-1 0 0,0 0 1,0 0-1,0 0 0,-1 0 1,1 6-1,-1-3 3,1-2 15,-1 0-1,1 0 1,-2 0 0,1 0-1,-1 0 1,1 0 0,-4 9-1,2-8-10,1-4-7,0-1 0,0 1-1,0 0 1,-1 0 0,0 0 0,1-1 0,-1 1 0,0-1 0,0 1 0,0-1 0,-1 0-1,1 0 1,-5 3 0,3-2 11,0 0 16,0 0 1,0-1-1,0 1 0,0-1 0,0 0 0,-1 0 0,1-1 0,-10 3 0,6-2-7,1 0 22,-1 0-1,1-1 1,0 0 0,0 0 0,-1 0 0,1-1 0,0-1 0,0 1 0,-1-1 0,1 0 0,0-1 0,0 1-1,0-1 1,0-1 0,0 0 0,-8-4 0,9 4-95,5 3 32,0 0 0,0-1-1,0 1 1,0 0 0,1-1 0,-1 1-1,0-1 1,0 1 0,0-1 0,1 0 0,-1 1-1,0-1 1,1 0 0,-2-1 0,-1-2-85,1 0 0,-1 0 0,1 0 0,0 0 0,0-1 0,0 1 0,1-1 0,-1 0 0,1 1 0,0-1 0,0 0 0,1 0 0,0 0 0,0 0 0,0-6 0,3-41-6849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8968,'2'18'-4,"-1"1"1,0-1 0,-2 1-1,-4 34 1,4-40-2,-13 77-36,7-48 36,-18 105 2,-18 155 12,37-247 5,-20 217 10,21-221 16,1-8-16,-9 173 65,12-39 15,5-95-33,-4-136-1151,0-5-4320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16 672 4848,'-9'-11'0,"3"3"-1,6 7 0,0 1 1,0-1-1,1 0 1,-1 0 0,0 0-1,1 0 1,-1 0 0,0 0-1,1 1 1,-1-1 0,1 0-1,0 0 1,-1 1 0,1-1-1,-1 0 1,1 1 0,0-1-1,1-1 1,-1 1 0,5-6-1,-4 5 1,-1 0-1,1 0 1,0 0-1,0 0 1,1 0-1,-1 0 1,0 1-1,1-1 1,-1 1-1,1 0 1,4-2-1,105-48-3,-79 37-2,1 1 0,1 2 0,48-10-1,-56 15 3,48-12-3,11-3 6,55-2 2,-118 24 6,92 21 25,-93-13 88,-5 1-67,0 0 1,-1 2-1,20 19 0,-34-30-18,-1 0 0,0 1 0,0-1-1,1 0 1,-1 1 0,0 0 0,-1-1 0,1 1-1,1 3 1,7 20 138,-1 1 1,8 47-1,-15-43 314,-20 130 186,12-130-225,-46 94 168,51-120-545,-1 1 0,1 0 0,-1-1 0,0 0 1,0 0-1,0 0 0,-1 0 0,-6 6 0,-2 1 22,-19 19 19,28-28-88,-1 1 0,1-1 0,0 0 0,-1 0 0,1 0 0,-1 0 0,0-1 0,1 0 0,-1 1 0,0-1 0,0-1 0,0 1 0,0-1 0,0 1 0,0-1 0,0 0 0,-6-1 0,5 1-2,5 0-18,-1 0-1,1 0 1,-1 0 0,1 0 0,-1 0 0,0 0 0,1 0-1,-1-1 1,1 1 0,-1 0 0,1 0 0,-1 0 0,1 0 0,-1-1-1,1 1 1,0 0 0,-1-1 0,1 1 0,-1 0 0,1-1-1,-1 1 1,1 0 0,0-1 0,-1 1 0,1-2 0,-8-8-150,1-1 0,0 0-1,1-1 1,0 0 0,1 0 0,-8-25 0,-11-37-5567</inkml:trace>
  <inkml:trace contextRef="#ctx0" brushRef="#br0" timeOffset="1">696 7 9144,'1'-2'33,"0"2"-31,-1-1 0,0 1 0,1 0-1,-1-1 1,1 1 0,-1 0 0,1-1 0,-1 1 0,1 0-1,-1-1 1,1 1 0,-1 0 0,1 0 0,-1 0 0,1 0-1,0-1 1,-1 1 0,1 0 0,-1 0 0,1 0 0,-1 0-1,1 0 1,0 0 0,-1 0 0,1 1 0,-1-1 0,1 0-1,-1 0 1,1 0 0,-1 1 0,1-1 0,-1 0 0,1 0-1,-1 1 1,1-1 0,-1 0 0,1 1 0,-1-1 0,1 1-1,17 26 45,-17-25-46,35 63 0,28 68-40,-54-109-137,2 0 0,1-1-1,21 30 1,-19-32-493,24 36-4503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75 7896,'2'10'-1,"0"0"0,-1 1 0,-1-1 0,1 0 0,-2 1 0,1-1 0,-2 1 0,1-1 0,-5 14 0,3-10 19,-5 29 114,-23 75 0,22-87-92,-17 51 313,15-54-300,2 0-16,-20 47 281,-57 102 221,84-173-519,6-10 0,15-28-16,15-22-4,-1-4 1,29-46 6,108-122 89,-152 207-87,-7 9 25,1 0 0,24-20 1,-17 17 7,1 1 1,23-13 0,-42 26-38,-1 1 0,1 0 0,0-1 0,-1 1 0,1 0 0,-1 0 0,1-1 0,-1 1 0,1 0 0,0 0 0,-1 0 0,1 0 0,-1 0 0,1 0 0,0 0 0,-1 0 0,1 0 0,-1 0 0,1 0 0,0 0 0,-1 0 0,1 1 0,0-1 0,10 4 23,-1 1 0,1 0 0,-1 1 1,0 0-1,16 13 0,-25-17-15,1-1-1,-1 0 1,1 1 0,-1-1-1,0 1 1,1-1 0,-1 1-1,0 0 1,1 2 0,6 9 13,0 1 1,-2 0 0,1 0-1,-2 1 1,0-1 0,-1 1-1,0 0 1,2 21 0,10 195 154,-13-185-122,-2-42-57,0-2 26,-2-4-18,0 0-10,1 0 1,-1-1-1,1 1 1,-1 0 0,1-1-1,0 1 1,0-1-1,0 1 1,0-1 0,0 1-1,1 0 1,0-3-1,3-23 9,4-19-3,8-13-3,-4 15 0,1-4 6,25-61 0,-14 67-6,-21 39-2,0 0 0,0 0 0,0 0 0,0 1 0,0-1 0,1 1 0,0 0 0,-1 0 0,1 0 1,0 0-1,1 1 0,-1 0 0,5-2 0,-3 1 0,-5 2-1,0 1 1,-1 0-1,1-1 1,-1 1-1,1 0 1,0 0-1,-1-1 1,1 1-1,0 0 0,-1 0 1,1 0-1,-1 0 1,1 0-1,0 0 1,-1 0-1,1 0 1,1 1-1,7 1 2,0 0 0,-1 1 0,1 0 0,-1 0 0,0 1 0,0 0 0,8 6 0,-1 5 6,-8-5-4,0 1 0,8 16 0,-9-12-3,-1-1 0,7 30 0,1 33-1,-6-7 0,-2-14 0,-1-17 0,4-1-2,-8-38 2,1 1 0,-1-1 0,1 0-1,-1 1 1,1-1 0,0 0 0,-1 1-1,1-1 1,-1 0 0,1 1-1,0-1 1,-1 0 0,1 0 0,0 0-1,0 0 1,-1 0 0,1 0 0,0 0-1,-1 0 1,1 0 0,0 0 0,-1 0-1,1 0 1,1-1 0,-1 1 0,7-1-2,1-1 0,-1-1 0,0 1 0,0-1 0,0 0 0,-1-1 1,1 0-1,-1 0 0,7-6 0,63-51-35,-54 41 25,-5 5-74,-2-1 1,22-26-1,-17 17-3,-19 24 81,-1 0-1,1 0 0,0 0 1,1 0-1,-1 1 1,0-1-1,0 0 0,0 1 1,0 0-1,0-1 1,1 1-1,-1 0 0,0 0 1,0 0-1,0 0 0,3 1 1,-3-1-2,0 0 5,0 0 0,0 1 0,-1-1 0,1 0 0,0 1 0,0-1-1,0 1 1,-1-1 0,1 1 0,0 0 0,0 0 0,-1 0 0,1 0-1,-1 0 1,3 2 0,3 2-6,3 1 4,-5-2 0,1-1 0,-1 1 0,0 0 0,-1 0 0,7 8 0,8 7-4,1 3-18,1-1 1,1-1-1,41 28 0,-50-43 4,14-1 10,29 0-1,-37-7-9,77-29-4,-78 21 9,-9 5 11,-1 1 6,-1-1-1,0 1 1,0-1-1,0 0 1,-1-1-1,0 0 1,0 0-1,-1 0 1,0-1 0,8-14-1,12-34-11,2-19 13,4-61 6,-30 116 17,-4-4 4,-10-43-1,6 52 71,-5-1-45,0 1 0,-18-17 1,16 23 109,1 5-116,0 0 0,0 1 0,0 1 0,-23-1 0,35 2-31,-1 1-1,0 0 1,1 1 0,-1-1 0,0 0 0,1 0 0,-1 1-1,0-1 1,1 1 0,-3 1 0,-27 12 86,-51 33 1,59-26 20,-11 21-40,-41 71 1,57-75 6,-50 153 25,58-153-71,-19 158 19,29-158-33,26 130 9,-25-165-34,0 0 1,0 0-1,0 0 1,0 0-1,0 0 1,1 0-1,1 3 1,12 16 6,0 0-1,38 37 1,-52-57-7,1-1-1,-1 1 0,1-1 0,0 0 0,0 1 1,0-1-1,0 0 0,-1 0 0,2 0 0,1 0 1,60 20 11,-52-18-13,-1-1 1,1-1-1,0 0 1,0 0-1,13-2 1,-13 0 48,-1-1 0,1-1 0,0 1 1,-1-2-1,1 0 0,11-5 0,5-5-910,29-21-1,34-22-6031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0 11208,'-10'61'-2,"-11"88"-35,-28 176-58,37-253-210,-55 304-59,51-302 351,-22 96-1,-5 12 13,33-136 10,-53 243 85,25-78 227,35-197-244,-4 20 344,-4 42 0,11-140-1639,0 17-5828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3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 9504,'-7'53'28,"5"-29"30,-7 33 0,-40 137 119,36-149-10,-64 218 53,60-206-119,-67 220 48,70-225-35,6-22-63,-47 240 187,53-254-185,-5 28 65,3 0 1,1 58-1,3-92-93,5 20 321,-4-29-250,1-4 4,4-11-32,1-1 0,6-25 0,-9 28-43,3-17 123,14-163 63,-20 148-71,-1-186 50,1 182-76,18-196 38,-11 196-71,-2 22-50,4-17-2,1 0-1,3 1 0,28-60 0,1 13 11,-27 61-35,26-37 0,-27 46-5,1 2 1,1 0 0,1 1 0,0 0-1,25-16 1,-41 31 0,0 0-1,0-1 0,0 1 1,0 0-1,0 0 1,0 0-1,1 0 0,-1 1 1,0-1-1,2 0 1,16-2-3,-1 1 0,1 1 1,0 0-1,32 4 0,-50-2 1,0-1-1,1 0 1,-1 1-1,0 0 1,1-1-1,-1 1 1,0 0-1,0 0 0,3 2 1,15 10-8,-1 1 1,-1 0-1,31 31 0,-48-43 4,1-1-1,-1 1 1,1 0-1,-1 0 1,0 0-1,0 0 1,0 0-1,0 1 0,1 1 1,6 22-26,-1 0 1,7 52-1,-14-75 20,0 0 1,0 0-1,0 0 0,0 0 0,0 0 0,-1 0 0,1 0 0,-2 3 1,-57 167-140,41-137 38,-94 142-47,88-146 40,10-15 67,-7 9-4,-2-1 0,0-1 0,-41 32 1,-26 7-103,84-60 125,0 1 0,0-1-1,0-1 1,0 1 0,0-1 0,-14 2-1,6 0 3,13-4 16,-1 1 0,1-1 0,-1 0 1,1 1-1,-1-1 0,0 0 0,1 0 0,-1 0 0,1 0 0,-1 0 0,1-1 1,-1 1-1,0 0 0,-2-2 0,2 1-2,0 1-55,2-2 63,0 0 0,1 0 1,-1 0-1,0 0 1,1 0-1,-1 0 1,1 0-1,0 0 0,-1 1 1,1-1-1,0 0 1,0 0-1,0 1 1,0-1-1,1 1 0,-1-1 1,0 1-1,1-1 1,-1 1-1,1 0 0,-1-1 1,1 1-1,0 0 1,-1 0-1,1 0 1,0 1-1,0-1 0,2-1 1,4-1 5,-1 1 0,1-1 0,0 1 0,12-1 0,-6 4-1,26 15 4,-25-8 1,27 19 0,-12-3 1,-2 1-1,27 31 1,-42-41 11,21 28-1,-15-17-7,41 43-1,-46-55-7,0-1 0,1 0 0,1-1 1,33 19-1,-48-30-3,0-1 0,0 1-1,0-1 1,1 1 0,-1-1 0,0 1 0,0-1 0,1 0-1,-1 1 1,0-1 0,1 0 0,1 0 0,8 0-148,-1-1 1,0 0-1,0-1 1,1 0-1,-1 0 1,0-1-1,-1-1 1,14-5-1,35-17-6238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6552,'0'-14'-1,"-1"0"0,2 0 1,0 1-1,1-1 0,3-13 1,3-11-3,-5-16 26,-4 72-3,1 29 7,1-25 14,18 217 220,-17-213-246,7 41 118,15 32 30,-18-86-22,-1-7-111,1 0 0,-1-1-1,1 0 1,0 0 0,0-1-1,9 5 1,-14-8-22,-1-1-1,1 0 1,-1 1-1,1-1 1,-1 0 0,1 0-1,-1 0 1,1 1-1,-1-1 1,1 0-1,-1 0 1,1 0 0,0 0-1,-1 0 1,1 0-1,-1 0 1,1 0-1,-1 0 1,1-1 0,-1 1-1,2 0 1,12-5 49,0 0 0,0-1 1,26-16-1,-21 7 91,67-75 84,-73 69 15,-6 9-138,2-5 0,0 0 1,-1-1 0,0 0-1,8-36 1,18-172 1610,-31 202-1132,-2 22-385,-1 5-14,-2 21 72,-6 57 129,-2 78-44,8-79-110,3-49-198,-2-1-18,0-17-4,1 0 1,0 0-1,3 17 0,4 24 36,5-5-41,-11-44-13,1 0 0,0 0 1,-1 0-1,2 0 0,-1-1 1,1 1-1,5 6 0,-8-11 1,0 0 0,0 0 0,0 1 0,0-1 0,0 0 0,0 0 0,0 0 0,0 0 0,0 0 0,0 0 0,0 0 0,0 0 0,1 0 0,-1 0 0,0 0 0,0 0 0,0 0 0,0 0 0,0 1 0,0-1-1,0 0 1,0 0 0,0 0 0,0 0 0,1 0 0,-1 0 0,0 0 0,0 0 0,0 0 0,0 0 0,0 0 0,0 0 0,0 0 0,0 0 0,0 0 0,0 0 0,1 0 0,-1 0 0,0-1 0,0 1 0,0 0 0,0 0 0,0 0 0,0 0 0,0 0 0,0 0 0,0 0-1,0 0 1,0 0 0,0 0 0,1 0 0,-1 0 0,0 0 0,0 0 0,0-1 0,0 1 0,0 0 0,0 0 0,0 0 0,0 0 0,0 0 0,0 0 0,12-13-67,-8 8 33,1 1 0,-1-1 1,0-1-1,-1 1 1,1-1-1,-1 1 0,3-10 1,14-31-469,20-69 0,-25 53 142,-11 45 253,28-139-287,-31 151 390,0 0 0,0 0 0,1 0-1,-1 0 1,1 1 0,0-1 0,0 1 0,1-1-1,-1 1 1,6-7 0,-4 7 2,-3 1 3,1 1-1,-1 0 1,1-1 0,0 1-1,0 0 1,0 0-1,0 0 1,1 1-1,-1-1 1,0 1-1,1-1 1,-1 1 0,6-2-1,1-2 1,0 2 0,-1-1 0,1 1 0,-1 1 0,14-3 0,-13 4 0,0 0 0,0 0 0,0 1 0,0 0 0,10 1 0,-10 1 0,0 0 0,0 1 0,0-1 1,17 9-1,-11-2 1,-1 0 0,0 0 0,0 2 0,-1-1-1,21 24 1,-24-23-2,0 2 0,-1-1 0,0 1-1,-1 0 1,-1 1 0,7 14-1,-7-12-3,-4-11-3,0 0 0,-1 1-1,0 0 1,1-1 0,-2 1 0,1 0 0,0 8 0,2 5-1,0-2 1,-2-6-17,1-1-1,-2 1 1,1 12 0,-1-11-22,1 8-31,-1 0 0,-2 29 0,1-49 76,0 1 0,0-1 0,0 0 0,0 1 0,0-1 0,0 1 0,0-1 0,0 0 0,0 1 0,0-1 0,-1 0 0,1 1 0,0-1 0,0 0 0,0 1 0,-1-1 0,1 0 0,0 1 0,0-1 0,-1 0 0,1 1 0,0-1 0,-1 0 0,1 0 0,0 0 0,-1 1 1,1-1-1,0 0 0,-1 0 0,1 0 0,-1 0 0,1 0 0,0 0 0,-1 1 0,1-1 0,0 0 0,-1 0 0,1 0 0,-1 0 0,1-1 0,0 1 0,-1 0 0,1 0 0,-1 0 0,1 0 0,0 0 0,-1 0 0,1-1 0,0 1 0,-1 0 0,1 0 0,0 0 0,-1-1 0,1 1 0,0 0 0,-1 0 0,1-1 0,0 1 1,0 0-1,-1-1 0,1 1 0,0 0 0,0-1 0,0 0 0,-11-19-12,-6-21 12,1-10 2,6 1 1,9 36 6,-1 0 0,2 0 1,0-1-1,0 1 0,1 0 0,1 0 0,4-16 0,-2 12-2,-3 10 3,1 0 0,0 0 0,1 1 1,0-1-1,5-9 0,52-97 53,-59 112-53,0 0-1,1 0 1,-1 0-1,0 0 1,1 0-1,0 1 1,-1-1-1,4-2 1,9-6 13,0 0-1,1 1 1,0 0-1,26-10 1,-40 19-15,1-1 0,-1 1 0,1-1 1,-1 1-1,1 0 0,-1-1 0,1 1 1,-1 0-1,1 0 0,0 0 0,-1 0 1,2 1-1,14 2 13,0 1 1,0 1-1,-1 0 0,0 2 1,17 8-1,-31-14-11,1 1 1,0-1-1,-1 1 1,1 0-1,-1 0 1,0 0-1,3 3 1,25 29 40,37 53-1,-52-59 7,31 124 24,-41-120-38,-1 37 23,-8 118 0,2-169-59,1-10-1,0-1 1,-1 1-1,0-1 0,0 0 0,-4 10 1,-14 32 21,18-50-23,1-1 0,0 1 0,-1-1-1,1 0 1,0 1 0,0-1 0,0 0 0,0 0-1,0 0 1,1 1 0,-2-4 0,-15-52-1358,-2-7-5438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8160,'6'20'8,"-3"-12"9,-1 0 1,-1 0 0,1 1-1,-1 10 1,9 130 114,-9-109 48,-1 198 72,-1-185-71,-6 230 67,5-226-120,-8 254 144,4-81-40,12 3 115,-9-236-327,-49-89-1208,19 25-4832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 4760,'9'0'8,"-1"0"0,1 1 0,-1 0 1,1 0-1,14 6 0,11 2 31,89 22 20,-91-22-2,1-3 0,0 0 0,43 0 0,-46-5-5,0-1 1,38-5 0,-41 2-33,-9 2 29,0-1 0,1-1-1,-1 0 1,0-2 0,0 0-1,17-7 1,-17 5 74,149-55 2977,-163 61-2472,4-1-49,-4 6-110,-2 0-414,0 0 0,0 0 0,-1 0 0,1 0 0,-1 0 0,1 7 0,0 46 276,-2-51-272,-1 158 306,0-126-178,-6 311 305,3-269-347,4-75-117,-2-9 4,-6-17-24,4 0-125,1 1-1,1-1 1,1-28 0,1 19-902,-3-62-6454</inkml:trace>
  <inkml:trace contextRef="#ctx0" brushRef="#br0" timeOffset="1">887 1 7984,'0'0'0,"15"21"0,6 15-104,14 19 104,4 16-744,-2 19 744,2 1-4872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2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4936,'0'0'0,"54"42"0,-1-9 8,19-3-8,14-1 0,1 0 0,-3-4-3232</inkml:trace>
  <inkml:trace contextRef="#ctx0" brushRef="#br0" timeOffset="1">695 247 5744,'26'-1'28,"53"-8"1,-23 1 832,-54 8 99,0-2-405,5-3-20,-4 3-127,3-3-54,-3 2-286,0 0-1,0 0 0,-1 0 0,1-1 1,-1 1-1,0-1 0,0 1 1,0-1-1,-1 0 0,3-7 0,7-42-338,-8 33-598,8-30-5157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111 480 6008,'0'18'100,"-4"34"0,3-45-75,-1-1-1,0 0 1,0 1 0,0-1 0,0 0 0,-1 0-1,0 0 1,0-1 0,-5 6 0,6-8-11,1-1 0,-1 1 0,-1-1 0,1 0 0,0 0 1,0 0-1,-1 0 0,1 0 0,-4 1 0,5-3-11,0 1-1,0-1 1,0 0-1,-1 1 1,1-1-1,0 0 1,0 0-1,0 0 0,-1 0 1,1 0-1,0 0 1,0 0-1,0 0 1,-1-1-1,1 1 1,0 0-1,0-1 1,0 1-1,0-1 1,0 1-1,0-1 1,0 1-1,0-1 1,0 0-1,0 0 1,0 1-1,0-1 1,-1-2-1,-1 0-3,1-1 0,0 0 1,0 1-1,0-1 0,0 0 0,1 0 0,-1 0 0,1 0 0,0 0 1,0 0-1,0-1 0,1 1 0,0 0 0,0 0 0,0-1 1,0 1-1,0 0 0,1 0 0,1-5 0,-1-1-3,-1 5-4,1 0 0,-1 1 1,1-1-1,0 1 0,0 0 0,1-1 1,-1 1-1,4-8 0,4-6-2,13-39-16,-10 32-60,70-88-33,-64 96 47,63-39-15,-67 51 61,24 2-1,-33 3 26,0 1 1,1-1-1,-1 1 0,0 0 1,0 1-1,0 0 0,7 2 1,-5 1 2,0 0 0,-1 0-1,0 0 1,0 1 0,0-1 0,0 2 0,-1-1 0,0 0 0,-1 1-1,1 0 1,5 14 0,-9-20 1,9 24 124,24 137 305,-11-37 409,-20-114-615,0-4-25,-1 0 1,0 0-1,0 0 0,0 8 0,6-139 206,-7 102-390,2 0 1,0 1-1,1 0 1,1 0-1,10-27 1,-5 21-9,0 1 1,1 0-1,24-39 0,-33 63-8,0-1-1,0 1 0,1 0 0,-1 0 1,0 0-1,1 0 0,0 0 1,-1 0-1,4-1 0,3 1 1,1-1 1,-1 1-1,1 0 0,0 1 1,0 0-1,18 1 0,-22 0 1,-5 0-1,1 0 1,0 0 0,-1 0-1,1 1 1,0-1 0,-1 0-1,1 0 1,-1 1 0,1-1-1,-1 1 1,3 1 0,4 1 2,-1 0 0,0 1 0,1 0 0,11 9 0,-11-5-2,0-1 0,-1 1 1,11 16-1,-18-24-2,13 24 27,-1 3-15,-2 1 0,-1 0 1,9 53-1,-15-67-5,2 11 1,-1 0 0,0 43 0,-4-33-2,2-7-4,3-16-4,-5-12 2,0 0 0,0 1 0,0-1 0,0 0 0,0 0 0,0 0 0,0 0 0,0 0-1,0 0 1,0 0 0,0 0 0,0 0 0,0 0 0,0 0 0,0 0 0,1 0 0,-1 0-1,0 0 1,0 0 0,0 1 0,0-1 0,0 0 0,0 0 0,0 0 0,0 0 0,0 0 0,0 0-1,1 0 1,-1 0 0,0 0 0,0 0 0,0 0 0,0 0 0,0 0 0,0 0 0,0 0-1,0 0 1,0-1 0,0 1 0,0 0 0,1 0 0,-1 0 0,0 0 0,0 0 0,0 0 0,0 0-1,0 0 1,0 0 0,0 0 0,0 0 0,0 0 0,0 0 0,0 0 0,0 0 0,0-1-1,0 1 1,0 0 0,0 0 0,0 0 0,0 0 0,0 0 0,0 0 0,8-6-4,-1 0 0,0-1 0,11-12 0,3-6-59,59-76-37,-66 81 6,-1 0-1,-1-1 1,17-41 0,-19 39 54,10-24-258,-13 31 266,0 1 0,1 0-1,0 1 1,15-19 0,-23 32 34,1 0-1,-1 0 1,1 0 0,-1 1-1,1-1 1,-1 0 0,1 0-1,-1 1 1,1-1 0,0 0 0,-1 1-1,1-1 1,0 1 0,0-1-1,-1 1 1,1-1 0,0 1-1,0-1 1,0 1 0,0 0-1,0-1 1,-1 1 0,3 0-1,-2 1 6,0 0 0,1 0 1,-1 0-1,0 0 0,0 0 0,0 0 0,0 1 0,0-1 0,0 0 0,0 1 0,0-1 0,0 1 0,-1-1 0,1 1 0,0 2 0,5 8 8,-3-6 6,0 0 1,-1 0 0,0 0-1,0 1 1,-1-1-1,1 7 1,5 23 66,-2 0 1,1 43-1,3 18 43,-9-94-123,1 0 0,-1 1 1,1-1-1,0 0 0,0 0 1,1 0-1,-1 0 0,0 0 1,1 0-1,0-1 0,0 1 1,0 0-1,0-1 0,0 1 1,0-1-1,5 4 0,-5-5-4,7 3 24,66 1 15,-56-7-22,5-6-10,1-1 0,22-12 0,-29 8 4,4-7 9,32-43 0,-43 43 104,37-102 89,-44 110-88,0 0-1,0 0 0,3-21 0,-4 12-54,5-38 47,-8 39 194,-1 11-175,1 2-91,-1 0 0,0 0 0,-1 1 0,1-1 0,-1 0 0,0 0 0,-1 1 0,0 0 0,0-1 0,0 1 0,-5-7 0,-42-40 338,49 53-375,0-1 0,1 0 0,-1 1 0,0-1 0,0 1 0,0-1 0,1 1 0,-1-1 0,0 1 1,0 0-1,0-1 0,0 1 0,0 0 0,-1 0 0,-10-2 28,0 1-1,-1 0 1,1 1-1,0 0 1,-23 5-1,32-5-31,1 1-1,0-1 0,0 1 1,0-1-1,0 1 0,0 0 1,0 0-1,0 0 0,-3 3 1,-40 27 37,-44 41 0,85-69-42,0 1-1,0 0 0,0 0 0,1 0 0,-4 7 1,7-11-3,-57 90 13,42-61-12,1 1 0,-10 34 0,12-21-2,2 1 0,-9 89 0,18-129-1,1 1 0,0 0 0,0 0 0,1-1 0,0 8 0,9 31-7,27 77 1,-36-116 3,0-1 0,1 0 0,0 1 0,-1-1 0,1 0 1,0 0-1,5 4 0,11 15-12,25 23-1,35 17 5,-73-59 6,0 1 1,0-1-1,1 1 0,8 2 1,184 66-37,-192-70 41,-1-1 0,1 0-1,0 0 1,-1 0 0,10-1 0,97 0-12,9-16 6,-72 4-17,215-87-1459,-121 38-5809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 68 8968,'-6'-2'121,"-128"-41"295,116 37-384,0 2 1,0 0-1,-1 1 0,1 1 0,-22 1 1,21 0-24,-33-1 12,-52 5 1,78-1-19,-5 2 11,-6 5-6,-55 21 1,72-18-1,0 6-3,0 0 1,-18 25-1,28-25 3,4 1-3,1 0 1,-5 33-1,11-33 3,4 5 0,17 45 0,-11-51-1,72 58 2,-62-63-2,107 38 2,-59-29 8,-42-15-14,-2 0-1,33 11 23,-42-14-12,-4 0 2,0 0 0,-1 0 0,1 1 0,15 10 0,-26-15-15,-1 0 1,0 0 0,0 0 0,0 0-1,0 0 1,0 0 0,0 0 0,1 0-1,-1 0 1,0 0 0,0 0 0,0 1-1,0-1 1,0 0 0,0 0 0,0 0-1,0 0 1,1 0 0,-1 0 0,0 0-1,0 1 1,0-1 0,0 0-1,0 0 1,0 0 0,0 0 0,0 0-1,0 1 1,0-1 0,0 0 0,0 0-1,0 0 1,0 0 0,0 0 0,0 0-1,0 1 1,0-1 0,0 0 0,0 0-1,0 0 1,0 0 0,0 0 0,0 1-1,-1-1 1,1 2 2,0 0 0,-1 0-1,0 0 1,1-1 0,-1 1 0,0 0-1,0 0 1,0 0 0,0-1 0,0 1-1,-2 2 1,-2 0 6,0 0 1,0 0-1,0-1 1,-11 6-1,-94 41 44,66-33-17,-56 14-1,22-9 0,-129 37 33,167-54-63,13-7 0,25 2-5,0-1 1,1 1-1,-1-1 0,0 1 0,1-1 0,-1 0 0,1 1 0,-1-1 0,1 0 1,-3-2-1,1 0-37,0-1 1,1 0 0,-1 0 0,1 0-1,0 0 1,0 0 0,0 0-1,1-1 1,-1 1 0,1-1 0,0 1-1,0-7 1,-2-2-710,-9-39-5340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9240,'12'32'0,"-3"9"0,-2 18 0,-6 101 74,-3-100-46,2 35 71,12 159 201,-7-181-193,-6-60-128,0-7-108,1 1 1,0 0-1,0 0 0,1-1 1,-1 1-1,1 0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3 745 5920,'-2'-3'-2,"18"4"-4,86 17 2,-58-12 19,1-1 0,52-2-1,-74-3-9,19-1 22,199-19 11,-188 13-4,203-34 14,-209 31-8,-23 6-24,198-51 56,-52-1 17,-98 31-2,-67 24 73,-16-11 86,2 8 28,-79-10 122,71 13-287,1 1 1,-1 0 0,0 1-1,0 1 1,1 0 0,-19 6 0,23-5-41,1-1 86,1 0 0,-1 1 0,1 0 0,-16 8 0,1 0-37,-43 16 49,41-15 221,-96 64 140,103-60-240,-55 67 84,67-68-265,7-13-100,0 1-1,0 0 1,1-1 0,-1 1 0,1-1 0,0 1 0,0 0 0,0-1 0,0 1-1,0 0 1,0-1 0,1 1 0,-1 0 0,1-1 0,0 1 0,0-1 0,0 1-1,1 1 1,-1-3-6,-1-1-1,0 1 1,0-1 0,1 0-1,-1 1 1,0-1-1,1 0 1,-1 1 0,0-1-1,1 0 1,-1 1-1,1-1 1,-1 0-1,0 0 1,1 0 0,-1 1-1,1-1 1,-1 0-1,1 0 1,-1 0 0,0 0-1,2 0 1,33 7 12,-23-6-12,0 0 0,21-3 0,-15-1-3,0-1 1,0 0 0,33-14 0,50-28-24,-17 4-25,111-72-130,-136 76 121,-52 34 51,-1 0 1,1-1-1,-1 0 0,-1 0 1,1 0-1,-1 0 1,0-1-1,0 0 0,0 0 1,5-10-1,-8 11-5,3-3-6,-3 6-10,0 7 2,6 9 14,0 0 0,1-1 1,1 0-1,0 0 0,1-1 0,0 0 0,1 0 1,1-2-1,16 12 0,16 0-8,-25-16-59,17-4 19,59-2 0,-65-5-64,137-53-39,-134 41 72,115-83-25,-125 76 57,-20 18 50,11-11-6,-2 0 1,0-1-1,-1-1 1,-1-1-1,-1 1 1,12-32-1,-17 37 3,3-5 5,-1 0-1,-1-1 0,-1 1 1,3-30-1,-4 7 1,-4-3 7,-1 32 3,-2 0 1,0 0-1,-5-15 1,2 10 7,4 35 36,-1-6-41,0 28 44,6 110 8,-1-112-10,10 164 19,-10-158-12,2 186 18,-4-183-31,8 185 87,0-123-1257,-3-63-4911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8160,'0'0'0,"15"12"16,21 4 0,41 16-16,26-14-24,34-19 24,-2-2-5648</inkml:trace>
  <inkml:trace contextRef="#ctx0" brushRef="#br0" timeOffset="1">1188 1 6640,'4'-1'4,"10"7"169,-14-5-129,1 0 1,-1 0-1,0 0 0,0 0 1,0 0-1,0 0 0,0 0 0,-1 0 1,1 0-1,0 0 0,0 0 0,-1 0 1,1 0-1,0 0 0,-1 0 1,1 0-1,-2 1 0,2-1-5,-21 37 716,-13 44 181,-27 94 0,33-71 24,6-10-600,16-71-218,1-8-76,2 0 0,0 1 0,0 0 0,1 19 0,6-40-46,18-25-16,-12 10-32,-2 0 1,-1 0-1,0-1 1,6-33 0,-4 18-1268,21-76-5865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8880,'0'0'56,"6"17"0,-10 12 64,2 21 0,4 21-120,2 1 0,-4-25 0,3 0-6448</inkml:trace>
  <inkml:trace contextRef="#ctx0" brushRef="#br0" timeOffset="1">965 749 9328,'0'0'0,"5"10"0,10 18 0,-6 2 0,-14-8 0,-11-7-168,-19-9 168,1 1-6392</inkml:trace>
  <inkml:trace contextRef="#ctx0" brushRef="#br0" timeOffset="2">558 987 5024,'-17'22'3,"13"-17"1,1 0-1,0 0 1,-1 0 0,2 0-1,-5 9 1,0 5 26,-9 33 0,16-39 118,6 7-65,1-1 0,10 20 0,-5-22 251,73 63 135,-64-66-122,95 41 93,-113-54-425,0 0 0,-1 0 0,1 0 0,0 0 0,0-1 0,0 1 0,3-1 0,28 2-247,-1-2 0,58-6 0,-1-6-3968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 9328,'4'8'28,"1"0"0,-2 0 1,1 0-1,-1 1 0,0-1 0,-1 1 1,0 0-1,0 0 0,-1-1 0,0 18 1,0-14 2,-2 14 123,-32 158 46,21-138-119,-72 217 38,64-205-38,-79 253 39,82-250-32,4-12-38,-49 213 123,57-241-134,-1 10 6,1 1-1,1-1 1,0 52-1,11 7 75,-3-79-78,-2-10-38,0 1 0,1-1 1,-1 1-1,0-1 0,1 0 0,-1 0 0,1 0 0,0 0 1,-1 0-1,1-1 0,-1 1 0,1-1 0,0 0 1,0 0-1,-1 0 0,1 0 0,4-1 0,10-5 11,123-88-1318,-56 32-5296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1560 8160,'-46'-11'176,"-53"-4"60,-99-16 745,140 25-598,-101 2-1,136 5-349,12-1 7,-1 1 0,1 1 0,0 0 1,-12 3-1,-124 37 176,118-29-95,3 5-65,1 1-1,-45 43 1,51-37 24,-51 111 26,62-108-51,4-2-28,2 0 0,1 45 0,1-70-23,1 0-1,-1 1 0,0-1 1,0 0-1,0 0 0,1 0 1,-1 0-1,0 0 0,1 1 1,-1-1-1,1 0 0,-1 0 1,1 0-1,0 0 0,1 1 1,6 8 6,1-1 0,1 0 1,0 0-1,0-1 0,0 0 0,18 9 1,-26-16-7,0 0 1,1 0-1,-1 0 0,0 0 1,1-1-1,-1 1 1,1 0-1,3-1 1,46 5 22,55-2 0,-103-3-22,0 0 0,1-1 0,-1 1-1,0-1 1,0 0 0,7-2 0,-11 3-5,28-9 16,33-16 1,25-24-1,-86 49-16,35-27 48,147-152 24,-148 138-25,105-166 14,-134 199-54,-1 0 0,0 0 0,4-11 0,31-98 25,-5-40-25,-2-141-14,-30 244-26,-15-222-27,7 222-40,-46-178-50,39 194 5,5 18 79,-2-5 7,0 1 0,-2 0 0,-1 1 0,-28-39 0,25 42-15,-1 2 0,-23-21 0,39 38 66,0 1 0,1-1 0,-1 1 0,1-1 0,-1 1 0,0-1 0,1 1 0,-1 0 0,0-1 0,0 1 0,1 0-1,-1 0 1,0-1 0,0 1 0,1 0 0,-1 0 0,-1 0 0,-4 0-8,1 0-1,-1 1 1,1 0 0,-1 0-1,1 0 1,0 1 0,0 0-1,0 0 1,0 0 0,0 1-1,-6 3 1,10-5 6,-1 0-1,1-1 1,0 1 0,0 0 0,0 0-1,1 0 1,-1 0 0,0 0 0,0 0-1,0 0 1,1 0 0,-2 2 0,-52 112-160,45-83 125,-26 176-6,31-161 45,1 75-1,7 29 7,30 131 11,-23-232 9,62 161 16,-55-177 24,9 3-21,58 61 0,-61-79-5,37 15-1,-50-29-32,0 0 1,1-1-1,0 0 0,16 2 1,-15-5-138,0 0 0,0-1 0,0-1 0,0 0 0,0 0 0,0-1 0,0-1 0,23-8 0,32-9-5984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6192,'7'-28'110,"-7"30"-94,-1 0-1,1 1 0,0-1 0,0 0 1,0 1-1,0-1 0,1 0 0,-1 1 1,1 1-1,2 12 8,2 55 83,2 57-10,-5-106-77,1 0 0,0 0 0,2 0 0,13 42 0,-13-52-14,6 14 15,9 7-8,32 38 1,-35-56-5,-9-10-5,0 0 0,0-1 0,11 5 0,-15-8-3,0 0 1,0 0-1,0 0 0,1 0 0,-1-1 1,0 0-1,1 0 0,-1 0 1,8-1-1,-2-2-69,1 0-1,-1-1 1,0 0 0,-1-1 0,1 0 0,-1 0 0,0-1-1,9-8 1,-14 12-84,45-34-3727</inkml:trace>
  <inkml:trace contextRef="#ctx0" brushRef="#br0" timeOffset="1">484 377 6192,'11'-21'96,"0"0"1,11-35-1,-20 50-43,7-19 298,-5 19-76,-3 13 59,-16 129 263,11-110-562,1 9 159,-7 182 60,9-170-139,3 304 240,-1-317-340,5 52 86,28 114 204,-33-195-218,0 2 15,8-34 76,9-47-98,38-99-1184,-20 76-4736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6640,'9'0'0,"-8"0"0,0 0 0,0 0 0,1 0 0,-1-1 0,0 2 0,0-1 0,0 0 0,0 0 0,0 0 0,0 0 0,0 1 0,0-1 0,0 0 0,0 1 0,0-1 0,0 1 0,0-1 0,-1 1 0,1 0 0,0-1 0,0 1 0,0 0 0,-1-1 0,1 1 0,1 2 0,2 1 0,24 27 1,-23-25 0,-1 0 0,0 1 0,0 0 0,6 12 0,-6-8 0,-1 1-1,0-1 0,2 18 1,2 113 0,-7-133 0,-2 69 28,0-53-24,1 1-1,1-13 15,-1 0 0,-4 24 0,0-11 75,2 1-1,0 0 1,3 40 0,0-61 147,0 4 67,0-5 55,0 3 11,-3-82 668,-1-33-702,5 69-211,2 1 1,7-40-1,-5 48-100,0-3 78,32-114 31,-28 121-84,7-5-20,27-37 0,-29 54-13,8-1-3,45-18 0,-47 27 9,6 4-14,0 1-1,26 3 1,-31 2 22,3 6-17,0 1 0,23 17 1,-45-28-16,-1 0 0,0 0 1,1 0-1,-1 0 0,0 0 1,0 0-1,0 1 0,0-1 1,0 0-1,0 1 0,1 1 1,10 21 15,-1 1 0,15 51 0,-21-45 28,3 142 25,-10-139 8,-46 279 320,39-260-303,9-49-49,23-1 17,-23-3-64,1 0 0,-1 0-1,1 0 1,-1 0 0,1 0-1,-1 0 1,1 0 0,-1-1-1,1 1 1,-1 0 0,1 0-1,-1 0 1,1 0 0,-1-1-1,1 1 1,-1 0 0,1-1-1,-1 1 1,1 0 0,-1-1-1,1 0 1,106-85-1365,-38 25-5569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103 2248,'0'0'25,"-1"-4"70,-5-11 49,4 11 128,0 2-19,-6-6-150,6 6 158,-10-9 982,10 9-1147,0 1 1,-1-1-1,1 0 0,-1 1 1,0-1-1,1 1 0,-1 0 1,0-1-1,0 2 0,0-1 1,-3-1-1,-35-4 162,32 5-196,-55-5 448,23 4-259,-98-4 354,79 5-402,-119-6 253,26-2-288,124 7-158,1 2 0,0 1 0,-42 6 0,64-5-8,0-1 1,0 0-1,0 0 0,-1-1 1,1 0-1,-7-1 0,-42 0 137,53 1-9,-4 21 73,12 228 253,2-88-359,-4-97-66,11 97 73,-14-83-41,18 142 87,-16-196-142,2 33 50,-8 116 115,0-104-82,-8 117 157,8-113-144,4-36-52,1-4 94,-6 59 0,-5-48-25,6-33-70,0 2 1,0-1-1,2 0 0,-2 15 0,0-3 28,1-18-48,1 0-1,0 0 1,0 0-1,0 10 1,1 3 120,0-18-87,1 1-31,1 4 4,0-5-31,0 0 0,0 0 0,0 0 0,0 0 0,0-1 0,0 1 0,0 0-1,1-1 1,-1 1 0,0-1 0,4 0 0,90 14 93,58-1-17,-100-5-44,47 11 88,-58-3-59,92 48 241,-130-61-284,0 0 1,0 0-1,0 0 0,0 1 0,-1 0 1,0 0-1,7 7 0,0 1-3,-7-9-17,0 0 0,0 0 0,1-1 1,-1 0-1,1 0 0,-1 0 0,1 0 0,-1-1 1,1 0-1,0 0 0,7 1 0,-5-1-1,-6-1-3,0 0 1,-1 0-1,1 1 1,0-1-1,0 0 0,-1 0 1,1 0-1,0 0 1,0 0-1,-1 0 0,1 0 1,0 0-1,0-1 1,0 1-1,-1 0 0,1 0 1,0-1-1,-1 1 1,2-1-1,6-3-136,-1 0-1,0-1 1,0 0 0,0-1 0,0 1 0,-1-1-1,0-1 1,0 1 0,0-1 0,8-14-1,28-40-7429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76 8608,'0'0'32,"-8"-16"0,-13 4-32,-10-2 0,-13-2 0,1-1-6024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5208,'-14'5'0,"10"-4"1,0 0 0,0 0 0,0 1 0,1 0 0,-1 0 0,1 0 0,-1 0-1,1 1 1,-4 3 0,-68 63 25,61-50 27,-4 17 1,-16 45 0,29-56 166,4 2-115,1 1 0,5 34-1,2-41 151,4-4-161,0-1-1,2 0 1,26 26 0,-37-40-59,0-1 1,0 1-1,0-1 1,0 1 0,0-1-1,0 0 1,1 1-1,2 0 1,25 9 121,0-2 0,39 8-1,-41-15 278,128-19 156,-125 10-235,125-52 126,-127 43-227,100-68 92,-108 66-131,-12 9-124,10-10 57,-1 0 0,26-37 0,-42 54-134,11-17 241,-1 0-1,11-24 1,-22 41-120,0 9 4,0 1-118,2 29 90,-7 78 2,2-72-58,9 82-1,-5-106-48,-1-1 7,1 0 1,7 29-1,-3-22-7,17 59 1,3-9-2,0-14-3,-20-48-4,1 0 1,12 19 0,-19-32 0,0 0 1,0 0 0,1 0-1,-1 1 1,0-1 0,0 0-1,0 0 1,0 0 0,0 0 0,0 0-1,0 0 1,0 0 0,0 0-1,1 1 1,-1-1 0,0 0-1,0 0 1,0 0 0,0 0-1,0 0 1,0 0 0,1 0-1,-1 0 1,0 0 0,0 0 0,0 0-1,0 0 1,0 0 0,0 0-1,1 0 1,-1 0 0,0 0-1,0 0 1,0 0 0,0 0-1,0 0 1,1 0 0,-1 0-1,0 0 1,0 0 0,0-1 0,0 1-1,0 0 1,0 0 0,0 0-1,0 0 1,1 0 0,-1 0-1,0 0 1,0 0 0,0-1-1,0 1 1,0 0 0,0 0-1,0 0 1,0 0 0,0 0 0,0 0-1,0-1 1,12-10-169,-1-1-1,0 0 1,11-18 0,-11 16-591,34-48-6340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8072,'0'1'10,"0"0"1,0 0-1,0 0 0,0 1 1,1-1-1,-1 0 1,1 0-1,-1 0 0,1 0 1,-1 0-1,1 0 1,0 0-1,-1 0 0,1 0 1,0 0-1,0 0 0,0 0 1,-1 0-1,1-1 1,0 1-1,0 0 0,0-1 1,0 1-1,0-1 1,3 2-1,27 6 46,-24-7-52,12 4 35,0 0 1,35 4-1,-10-4 41,-20 0-19,0 0 0,-1 1 1,0 1-1,35 17 0,-18 1-11,-25-12 90,-2 5-87,-1 0 0,-1 0 1,10 21-1,-14-16 175,-7-23-226,4 21 114,0 0 0,-1 1 0,-1 0 0,-2 27 1,-5 38 228,5-83-314,-1 0 0,1-1 0,-1 1 1,0-1-1,0 1 0,0-1 0,-1 0 0,1 1 0,-1-1 1,0 0-1,0 0 0,0 0 0,0 0 0,-5 5 0,4-6-6,1 0 3,0 0 0,-1-1 0,1 0 0,-1 0-1,1 0 1,-1 0 0,1 0 0,-1 0 0,0-1 0,0 1 0,1-1 0,-1 1 0,0-1 0,-5-1-1,5 1 6,-3 0-2,0 0 1,0-1 0,0 1-1,0-1 1,0-1 0,0 1 0,0-1-1,0 0 1,1-1 0,-8-3-1,5 2-2,-8-4 98,-5-10-46,-34-34 0,42 34-26,0-10-16,-15-45-1,26 68-31,1 1-1,0-1 1,0 0-1,0 1 1,0-1-1,1 0 1,-1 1-1,2-10 1,0-1 1,1-26 1,3 25 5,20-24-1,-16 30-12,0 0 0,1 0 0,10-8 0,-7 8 1,1 0 0,21-11-1,-19 13 0,1 1-1,21-7 1,-16 8-1,31-5 0,26 3 1,-35 8 3,68 9 0,-84-2 4,-7 1-4,-1 2 1,0 1-1,32 23 0,-50-33-2,0 0-1,-1 1 1,1 0-1,0-1 1,-1 1-1,1 0 1,-1 0-1,0 0 0,2 2 1,11 24 7,-1 1 1,16 53-1,-23-51 18,4 95 14,-10-103-28,0 1-1,-2 0 0,-8 43 0,9-62-6,-1 1 0,0 0-1,0-1 1,0 1 0,-5 6-1,0 2 0,7-13-5,0-1 1,0 0-1,0 1 0,-1-1 1,1 0-1,0 1 0,0-1 1,0 0-1,-1 0 1,1 1-1,0-1 0,0 0 1,-1 0-1,1 1 0,0-1 1,-1 0-1,1 0 0,0 0 1,-1 1-1,1-1 1,0 0-1,-1 0 0,1 0 1,0 0-1,-1 0 0,1 0 1,0 0-1,-1 0 0,1 0 1,-1 0-1,1 0 0,0 0 1,-1 0-1,0 0 1,-14-6 1,-5-8-2,-3-6 0,21 17 0,-1 0 0,1 0 0,0 0 0,1 0 0,-1 0 0,0-1 0,-1-5 0,2 3 0,-1 1 0,1-1 0,1 1 0,-1-1 0,1-8 0,3-4-1,0 1 0,1 0 0,0 0 0,2 0 0,0 0 0,1 1 0,0 0 1,11-16-1,19-26 1,1 8 0,-32 43 0,0 0 0,0 1 0,14-11 0,-14 13 0,1 1 0,-1-1 0,1 1 0,-1 0 0,10-2 0,-4 2 0,0 0 0,0 1 0,13-1 0,-11 3 0,0 0 0,27 3 0,-29-1 0,0 1 0,0 0 0,22 9 0,-23-7 0,0 0 0,-1 1 0,0 1 0,14 10 0,-11-5 0,0 0 0,20 24 0,-20-18 0,21 35 0,-21-29 0,11 29 1,-15-26 1,-1 0 1,-1 1-1,5 39 0,-11-38 13,-21 130 14,-2-47 38,5-23-3,13-72-34,0 0 17,1 0 1,-3 34-1,6-48-4,3-6-10,3-3-30,0-1-1,-1 1 1,0-1 0,0-1-1,0 1 1,-1-1 0,4-12-1,29-65-1548,2-10-6194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2 410 7176,'0'-1'2,"-1"1"0,1-1 0,0 1 0,0-1 0,0 1 0,0-1 0,0 1 0,0 0 0,0-1 0,0 1 0,0-1 0,0 1 0,0-1 0,0 1 0,0-1 0,0 1 0,0-1 0,0 1 0,1-1 0,-1 1 0,0 0 0,0-1 0,0 1 1,1-1-1,-1 1 0,0 0 0,1-1 0,-1 1 0,0 0 0,1-1 0,-1 1 0,0 0 0,1 0 0,0-1 0,10 14 156,12 37 94,-16-34-241,-3-7-4,-1-1 1,0 1-1,-1 0 1,3 16-1,13 126 34,-17-118-27,-8 224 60,9-172-12,13 37 534,-12-170-400,2-139-1056,-2 62-4280</inkml:trace>
  <inkml:trace contextRef="#ctx0" brushRef="#br0" timeOffset="1">21 0 9144,'0'0'0,"0"17"0,0 21 32,5 15 8,4 10-40,6-3-8,4-17 8,-2-19-136,-7-12 136,-4-2-6328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9:4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0 9240,'0'0'0,"9"17"0,-11 4-208,-17 9 208,-13 4-312,-11-6 312,-1 1-6064</inkml:trace>
  <inkml:trace contextRef="#ctx0" brushRef="#br0" timeOffset="1">0 694 7624,'24'20'-2,"-18"-14"1,0-1 0,0 0 0,1 0 0,7 4 0,96 53 20,-107-61-7,1 1 1,-1-1 0,0 0-1,0 0 1,1 0 0,-1 0-1,4 0 1,197 19 194,-156-21 193,197-19 166,-195 12-132,226-71-1068,-125 26-5132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39 4936,'2'-5'361,"9"-14"99,-8 13 376,-1-2 1673,-13 7-1499,9 3-953,-1-1 0,1 0 1,0 1-1,0-1 1,0 1-1,-1 0 0,1-1 1,1 1-1,-1 0 1,0 0-1,0 0 0,-2 5 1,-15 27 26,16-29-46,-4 8 41,1 0 1,0 0 0,1 0 0,0 1-1,-4 22 1,5-21-41,-1 1 59,2 0 0,-1 1 1,0 28-1,2-22 5,-2 7-44,0-5-439,2 1 1,0 29-1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10400,'0'0'8,"14"-2"0,4 16-8,3 5-56,-2 0 56,1 2-7296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48 10672,'1'18'0,"3"20"0,-2 97-2,-3-69-5,-12 73-1,10-115-6,-3 20-99,-25 177-90,26-180-129,2-14 149,-2 12-79,1 0 0,3 51 0,8-9-393,-7-80 628,0 0 0,0 0 0,0 0 0,1 0 0,-1 0 0,1 0 1,-1 0-1,0 0 0,1-1 0,0 1 0,-1 0 0,1 0 0,-1 0 0,1-1 0,0 1 0,0 0 0,-1 0 0,1-1 0,0 1 0,0-1 0,0 1 0,0-1 0,0 1 1,0-1-1,1 1 0,1 0-53,23 9-59,-13-9-167,1-4 249,1 0 1,-1-1-1,0 0 1,-1-1 0,1-1-1,-1 0 1,0-1-1,16-11 1,22-24 44,-16 8 175,-2-2 1,34-47-1,-54 63-131,-8 12 136,0 0-1,0 0 1,11-10 0,48-45 575,-64 62-723,1 1 0,-1-1 0,1 1 0,-1-1 0,1 1 0,0-1 0,-1 1 0,1 0 0,0-1 0,-1 1 0,1 0 0,0 0 0,-1 0 0,1-1 0,0 1 0,0 0 0,-1 0 0,1 0 0,1 0 0,2 0 23,0 0 0,0 0 0,0 0 0,0 0 1,0 1-1,0-1 0,1 1 0,4 2 0,-3 0 8,0 0 0,0 0 0,-1 1 0,0-1 0,0 1 1,0 1-1,0-1 0,6 7 0,86 113-875,-44-48-5136</inkml:trace>
  <inkml:trace contextRef="#ctx0" brushRef="#br0" timeOffset="1">1186 947 7448,'58'-84'41,"23"-65"28,-67 115 45,34-129 50,-45 133-23,-3 18-96,0-12 10,-1-1 0,-1 1 0,-1-1 0,-11-44 0,-84-236 854,97 302-754,0 7 4,-3 21-68,1 0 0,2 0 1,1 40-1,14 199 249,-6-34-215,-7-182-50,-1-19-36,7 186 129,-6-202-137,5 154 154,-6-60-1264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10760,'20'9'0,"18"7"0,24 5 0,24 4 0,127 11 2,-169-33 12,-6 0-8,27 1 3,95-6 0,-67-4-3,8-3-3,70-20-1268,-94 13-5095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0 9240,'3'6'-7,"16"29"4,-19-34 6,0-1-1,0 1 0,0-1 0,0 1 0,0-1 0,1 1 0,-1-1 0,0 1 0,0-1 1,0 1-1,0-1 0,0 1 0,0 0 0,-1-1 0,1 1 0,0-1 0,0 1 1,0-1-1,0 1 0,-1-1 0,1 1 0,0-1 0,0 0 0,-1 1 0,1-1 1,0 1-1,-1-1 0,1 1 0,-1-1 0,1 0 0,0 1 0,-1-1 0,1 0 1,-1 0-1,1 1 0,-1-1 0,-23 12 218,18-9-209,-34 15 169,-72 14 456,101-30-598,-26 13 216,-14 14-22,1 1 1,-68 57-1,98-69-64,-56 83 61,66-79-114,4-2-62,1 1 0,-4 41 0,12-43 28,5 2-52,2-1-1,0-1 1,14 20 0,-7-21 32,11 6-18,44 28-1,-50-42-7,33 9 4,6-6-30,-38-10-376,1-2-1,-1-1 1,24-2 0,11-3-7013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77 335 8792,'0'0'-47,"5"-2"-240,50-20 395,92-25 0,-100 35 50,213-45 728,-170 43-675,120-15 242,-139 13-306,-59 13-133,25-6 208,0-1 1,0-1-1,61-29 1,-37 7-51,-58 30-161,4-3-3,-4 3 0,3-4 0,-4 5 16,0 1-7,5-5 4,-6 4 18,1 4-36,0-1 0,0 0 0,0 1 1,0 0-1,0 0 0,0-1 0,-1 1 0,1 0 0,-1 0 0,3 5 1,5 14 2,0 17-3,-4 8 2,-5 2-2,0 7 2,0 9-2,0-58-3,4 208 21,1-143-3,13 172 31,-16-205-40,1 1 0,15 59 0,-14-76-5,34 182 18,-28-143-19,-1 1 2,-1 5-2,-4-1 2,-3-1-2,-1-4 2,2-6-2,-2-9 2,-4-6-2,1-24 5,0-1 0,-1 1 0,0-1 0,-13 27 0,15-39-2,0 0 0,-1 0-1,1 0 1,-1 0 0,1 0 0,-1 0 0,0-1-1,0 0 1,0 0 0,-1 1 0,1-2 0,-4 3-1,-48 18 164,41-17-118,6-3-23,1-1 1,-1 0 0,0 0 0,0 0-1,0-1 1,0 0 0,-9-2 0,-12 1-7,-27 6 20,35-2-19,0-1 0,-28-2-1,-4-7 24,-17-1 34,-89 3 0,-10-2 41,-10 9-32,113-4-66,-95 2 36,143 1-56,-25-3 46,22-1-25,6 1 59,0 0-1,0 1 1,0 0 0,-25 3 0,36-1 24,-4 1-2,6-2 65,6-2-101,12-6-278,29-22 1,-26 16-998,39-24-7260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11032,'-3'8'46,"-1"1"1,1 0 0,0 0 0,1 0 0,0 1 0,0-1-1,1 1 1,0 9 0,5 70 620,-2-65-538,5 223 958,6 63-463,-9-200-535,-4-105-83,4 55 43,22 116 0,-22-154-44,-1-10-3,-3-11-2,0-1 0,1 0 0,-1 0 0,0 1 0,0-1 0,1 0 0,-1 0 0,0 0 0,0 1 0,1-1 0,-1 0 0,0 0 0,1 0 0,-1 0 0,0 0 0,1 0 0,-1 0 0,0 0 0,1 0 0,-1 0 0,0 0 0,0 0 0,1 0 0,-1 0 0,0 0 0,1 0 0,-1 0 0,0 0 0,1 0 0,-1 0 0,0 0 0,1-1 0,-1 1 0,0 0 0,0 0 0,1 0 0,1-3 0,0 1 0,0 0 0,0-1 0,0 1 0,0-1 0,-1 1 0,3-6 0,19-45 0,4-17 0,5-6 0,4-2 0,3 1 1,4 1 4,1 4-3,44-43-8,-87 114 4,0 0 0,0-1 0,0 1-1,0 0 1,0 0 0,1 0 0,-1 0-1,0 0 1,1 0 0,-1 0 0,3-1 0,2-1-3,1 1 0,-1 0 0,1-1 1,0 2-1,0-1 0,0 1 0,0 0 1,0 1-1,0-1 0,11 2 1,-17-1-3,0 1 1,0-1 0,0 0 0,0 0-1,0 1 1,0-1 0,0 0 0,0 1-1,0-1 1,0 1 0,0-1 0,0 1-1,0-1 1,-1 1 0,2 1 0,11 10-35,0 2 0,-1 0 1,17 25-1,-18-17-171,-5-7 114,1 4 20,-1-1 0,0 1 0,-2 1 0,5 35 0,-3 32-271,-5 98 1,-1-139 209,0-46 135,0 0-1,1 0 1,-1 1 0,0-1-1,0 0 1,1 0 0,-1 0-1,0 1 1,0-1 0,1 0 0,-1 0-1,0 0 1,0 0 0,1 0-1,-1 1 1,0-1 0,1 0-1,-1 0 1,0 0 0,0 0-1,1 0 1,-1 0 0,0 0 0,1 0-1,-1 0 1,0 0 0,1 0-1,-1 0 1,0 0 0,1-1-1,-1 1 1,0 0 0,0 0-1,1 0 1,-1 0 0,13-5-28,-6 2 16,30-24-97,-7 1-642,36-40 1,-11 6-6266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 7264,'4'-1'0,"33"6"1,8 7 4,-45-11-5,1-1-1,-1 1 1,1 0-1,-1 0 1,1 0-1,-1-1 1,1 1-1,-1 0 1,0 0-1,0 0 1,1 0-1,-1 0 1,0 0-1,0-1 1,0 1-1,0 0 1,0 0-1,0 0 1,0 0-1,0 0 1,0 0-1,-1 0 1,1 1-1,-1 0 0,-4 26-4,-2-13-15,-11 9 6,-41 42 0,-15 1-26,-18 21 44,83-80 5,-12 14 19,0 2-1,1 0 1,-29 47 0,41-59 13,-7 12 17,0 2 0,2-1-1,-10 29 1,-5 24 128,28-75-168,-1 0-1,0 0 1,1 0-1,0 0 0,0 0 1,0 0-1,0 0 0,0 0 1,0-1-1,1 1 0,-1 0 1,1 0-1,0 0 1,0 0-1,0-1 0,3 6 1,-2-4 2,-1-2-8,0 0 0,1 0-1,-1-1 1,1 1 0,-1 0-1,1-1 1,0 1-1,0-1 1,0 0 0,0 0-1,0 1 1,0-1 0,0 0-1,0-1 1,1 1 0,-1 0-1,0-1 1,0 1-1,1-1 1,-1 0 0,3 1-1,-2-1 7,8-1 102,13-7-37,29-14 0,-37 10 31,14-17 46,-1-2 0,43-61 0,-61 77-127,20-40 246,29-85 506,-59 138-758,0 0-1,1 0 1,-1 0 0,0 1 0,1-1-1,-1 1 1,1-1 0,0 1 0,-1 0-1,1-1 1,0 1 0,0 0 0,0 0-1,0 0 1,0 0 0,0 1-1,0-1 1,0 0 0,3 0 0,3 1-2,0 0 0,-1 0 1,1 0-1,0 1 1,-1 0-1,1 1 1,0 0-1,-1 0 0,0 0 1,1 1-1,-1 0 1,0 1-1,-1-1 0,1 1 1,0 1-1,8 6 1,0 0-16,1-1 1,1-1-1,0-1 0,0 0 1,23 7-1,-34-14-9,0 0-1,0 0 0,0 0 0,13 0 1,-7-4-2,1 1 0,-1-2 0,0 0 0,0 0 0,0-1 0,0-1 0,19-12 0,-8 5 1,33-15-8,3-1 0,-51 25 12,-4 2 5,0-1 0,0 1 0,1 0 0,-1 0 0,1 0 0,-1 0 0,1 1 0,0 0 0,0 0 0,0 0 1,0 1-1,-1-1 0,1 1 0,0 0 0,0 1 0,0-1 0,0 1 0,9 3 0,2 2 42,0 1 1,19 12-1,-21-6 123,-3 6-114,0 0 0,-1 1 1,10 28-1,-12-20 108,22 137 56,-10-55-51,-15-84-160,10 35 32,3 20-1517,-10-46-6088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33 11384,'0'0'-15,"-4"-4"7,-17-15 7,16 17 1,1 0 0,0 1 0,-1 0 0,1 0 0,-1 0 0,1 0 0,-1 1 0,0-1 0,1 1 0,-1 0 0,1 1 1,-1-1-1,-5 2 0,2-1 1,-14 1 6,1 0-1,-1 2 0,1 1 1,-26 8-1,29-7 1,15-6-1,0 1 0,0 0-1,0 0 1,0 1 0,0-1 0,1 1 0,-4 1 0,-37 27 25,-43 40 0,62-43 3,-95 150 7,98-140-34,-22 50-1,32-61-5,-10 37 0,18-51-2,0 0 0,1 0 0,1 1 0,0-1 0,1 1 0,0-1 0,3 23 0,-2-34-2,-1 1 0,0-1 0,0 0 0,0 0 0,1 1 0,-1-1 0,1 0 0,-1 0 0,1 0 0,0 0 0,-1 0 0,2 2 0,8 10-13,2 0-1,-1-1 1,16 13 0,-26-24 6,0 0 0,1-1 0,-1 1 0,0 0 0,0 0 0,1-1 0,-1 1 1,0-1-1,1 1 0,-1-1 0,2 1 0,17 3-26,0-1 0,0-1 0,27-1 0,-24-5 4,39-16 4,14-11 23,-67 27 6,14-6 2,0-1 0,-1-1 0,-1-1 0,28-22 0,-36 26 33,-1-1 0,-1 0 1,1 0-1,-2-1 1,1-1-1,-2 0 0,0 0 1,0-1-1,12-25 1,-11 21 286,-3 27-229,0 6-98,8 12 9,-7-11-4,0-1-1,15 20 1,-21-34-6,0 1 0,0-1 0,0 0 0,1 0 1,-1 0-1,1 0 0,0 0 0,-1 0 0,1 0 1,0-1-1,0 0 0,0 1 0,0-1 0,0 0 1,0-1-1,0 1 0,1 0 0,-1-1 0,0 0 1,0 0-1,0 0 0,1 0 0,-1 0 0,6-2 1,1-1-4,0-1 1,0 0 0,0-1-1,-1 1 1,1-2 0,-1 0-1,-1 0 1,1 0 0,-1-1-1,0-1 1,0 1 0,-1-1-1,9-13 1,17-21 6,8-15 2,-15 25 26,1 1 1,2 1-1,35-28 0,-28 32 4,-32 23-14,0 1 0,0 0-1,0 0 1,0 0 0,1 0 0,-1 1-1,1-1 1,-1 1 0,1 1 0,-1-1-1,1 0 1,0 1 0,-1 0 0,9 1 0,-7-1 6,-6 0-16,1 0 0,-1 0 1,1 0-1,0 1 0,-1-1 1,1 0-1,-1 0 0,1 0 1,0 0-1,-1 0 0,1 1 1,-1-1-1,1 0 0,-1 0 1,1 1-1,-1-1 0,1 1 1,-1-1-1,1 0 0,-1 1 1,1 0-1,10 10 36,-1 1-1,-1 0 1,0 1 0,11 21-1,-16-27-23,0 0 0,0 1 0,-1-1 0,0 1 0,-1 0 0,3 9 1,0 5 0,-2-12-13,12 63 27,-1 2-2,-14-73-31,0-1-1,0 0 1,0 0-1,1 0 1,-1 0-1,0 0 1,1 0 0,-1 0-1,1 0 1,-1 0-1,1 0 1,-1 0 0,1 0-1,0-1 1,-1 1-1,1 0 1,0 0 0,0 0-1,1 0 1,1 2 0,-2-2-1,1 0 0,-1 0 1,0 0-1,0 0 0,1-1 0,-1 1 0,1 0 0,-1-1 0,0 1 0,1-1 0,-1 1 1,3-1-1,-2 0 0,1 0 0,0 0 0,0 0 0,-1 0 0,1-1 0,0 1 0,-1-1 0,4-1 0,29-15 0,7-15 0,8-13 0,3-9 0,-3 0 1,30-24 16,-68 67-6,1 1 1,1 0-1,0 0 1,20-8 0,-34 17-10,1 1 0,-1 0 1,0 0-1,1-1 0,-1 1 1,1 0-1,-1 0 0,0 0 1,1 0-1,-1 0 1,1 0-1,-1-1 0,1 1 1,-1 0-1,1 0 0,-1 0 1,0 1-1,1-1 0,-1 0 1,1 0-1,-1 0 0,1 0 1,-1 0-1,0 0 1,1 1-1,8 3 12,-1 1-1,0 0 1,0 0 0,0 1 0,-1 0-1,9 9 1,-2 4 73,2 16-34,18 54 0,-17-16-25,-11-44-22,14 53-2,12 17-14,-27-88-2,0 1 0,0-1 0,1 1 0,1-1 0,12 15 0,-19-25 8,0-1 0,0 0 0,0 1-1,1-1 1,-1 0 0,0 0 0,0 1-1,1-1 1,-1 0 0,0 0 0,1 0 0,-1 1-1,0-1 1,1 0 0,-1 0 0,0 0-1,1 0 1,-1 0 0,0 1 0,1-1 0,-1 0-1,0 0 1,1 0 0,-1 0 0,0 0-1,1 0 1,-1 0 0,1 0 0,-1-1 0,10 0-183,-1-1 0,0-1 0,0 1 0,0-2 1,0 1-1,0-1 0,-1 0 0,10-7 0,41-22-7459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8520,'3'-1'24,"7"-3"12,-6 2 49,4 0 52,-6 2 141,1 5-111,-1 1 0,0 0 1,-1 0-1,0 0 0,2 9 1,-3-15-195,1 13 181,-1-1 0,0 0 0,-1 0 0,-3 18 0,0 3 109,5 75 255,1-75-266,3-1 1,0-1 0,14 44 0,-14-56-236,8 26 398,-3 0 0,6 69 0,-14-97-323,-1 6 67,2-1 0,5 23 0,-5-18-289,-4-19-1364,1 6-7212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13 8160,'2'-2'160,"3"-6"10,-4 6 282,-3 2-411,-1 0 0,1 0 0,-1 0-1,1 0 1,-1 0 0,1 0 0,0 1-1,-1-1 1,1 1 0,0 0 0,0-1-1,-1 1 1,1 0 0,-2 2 0,-31 14 189,-103 35 15,105-40-137,-147 39 33,143-42-107,-127 17 7,135-25-34,-38-5-1,-5-6-4,33 3 2,-4-1 8,-74-23 0,114 30 64,1 1 12,2 0-85,0 0 0,0 0 0,-1 0 0,1-1-1,0 1 1,0 0 0,0 0 0,0 0 0,-1 0 0,1 0-1,0 0 1,0 0 0,0 0 0,-1 0 0,1 0-1,0 0 1,0 0 0,0 0 0,-1 0 0,1 0 0,0 0-1,0 0 1,0 0 0,-1 0 0,1 1 0,0-1-1,0 0 1,0 0 0,0 0 0,-1 0 0,1 0 0,0 0-1,0 0 1,0 1 0,0-1 0,0 0 0,0 0-1,-1 0 1,1 0 0,0 1 0,0-1 0,0 0 0,0 0-1,0 0 1,0 1 0,0-1 0,0 0 0,0 0-1,0 0 1,0 1 0,0-1 0,0 0 0,0 0 0,0 0-1,0 0 1,0 1 0,11 37 142,9 33 70,6 92 2,-23-127-122,-1 149 29,-3-147-97,0 59-1,7 21-19,-4-97-7,0 6-1,1-1-1,1 1 1,1-1 0,1 0-1,11 28 1,-4-23-6,18 32-1,-20-49-18,13 6 8,34 22 1,-37-32 4,-13-7 9,5 2 2,1-1-1,0 0 0,0 0 1,0-2-1,0 0 1,1-1-1,23 0 1,39-5-5,35-13 6,-52 2-450,-1-3 0,77-34 1,-4-3-6310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13176,'13'-7'-12,"5"-4"-93,1 1 0,1 0 0,33-10 0,51-12-137,56-20 262,-146 47-5,199-83 497,-150 71 131,-53 15-526,0 0 0,1-1 1,11-5-1,-20 7-87,-1 1 0,1-1 0,-1 1 0,1-1 0,-1 1 0,1 0 0,-1 0 0,1 0 1,-1 0-1,1 0 0,-1 0 0,1 0 0,-1 0 0,1 0 0,-1 1 0,1-1 0,-1 1 0,1-1 0,-1 1 0,1 0 0,-1-1 0,0 1 1,1 0-1,1 1 0,0 2 3,0-1 1,1 0 0,-1 1 0,-1-1 0,1 1-1,0 0 1,-1 0 0,3 5 0,1 7 18,0 0 0,-1 0 0,-1 1 1,-1 0-1,0 0 0,-1-1 0,0 28 0,-6 59 59,-3 68-6,3-49 9,1-12-53,-1-31-4,-18 102-1,4-101-49,9-49 1,-18 35 4,20-50-11,-1 0 1,-12 16-1,13-22 0,-1 0 1,0 0-1,-12 11 0,8-11 0,-1 1-1,-15 8 1,0-3-3,-53 21 1,56-29-12,-29 2-965,-67 4 1,14-8-8716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13176,'0'0'16,"0"-7"401,2 14-398,0 0 0,0 1 1,-1-1-1,0 1 0,0 13 0,3 33 10,14 76 3,-5-26-19,-5-17-11,6 15-4,-14-101 2,1 1-1,-1-1 0,1 0 1,-1 0-1,1 1 1,-1-1-1,1 0 0,0 0 1,-1 0-1,1 0 1,0 0-1,0 0 0,0 0 1,0 0-1,0 0 1,0-1-1,0 1 0,0 0 1,1-1-1,-1 1 1,0-1-1,1 1 0,21 4-5,-21-5 2,-1 0 2,0 0-1,-1 0 1,1 0-1,0 0 1,-1 0 0,1 0-1,0 0 1,-1 0-1,1 0 1,0 0-1,-1-1 1,1 1-1,-1 0 1,1 0-1,0-1 1,-1 1-1,1 0 1,0-1 0,19-11-27,-1 0 0,25-22 0,-20 13-76,-1-2-1,25-30 1,1-2-236,159-170-1501,-196 211 1743,-8 9 23,0 0 0,0 0 0,1 0 0,-1 1 0,1 0 1,8-6-1,-6 6-48,-2 6 17,-2 3 92,0 0-1,0 0 1,0 0-1,-1 0 1,0 1-1,0-1 1,0 1-1,0 0 1,-1 0-1,0-1 1,0 1-1,0 9 1,-1 68-68,0-77 88,-5 73-125,2-42 67,3 48 0,16 93-118,-15-172 158,-1-6 12,1 1 1,-1 0 0,0-1-1,0 1 1,0 0 0,0-1-1,1 1 1,-1-1 0,0 1-1,1-1 1,-1 1 0,0 0-1,1-1 1,-1 1 0,1-1-1,-1 0 1,0 1 0,1-1-1,0 1 1,-1-1 0,1 0-1,-1 1 1,1-1 0,-1 0-1,1 0 1,0 1 0,-1-1-1,1 0 1,-1 0 0,1 0-1,0 0 1,-1 0 0,1 0-1,0 0 1,-1 0 0,1 0-1,0 0 1,-1 0 0,1 0-1,-1 0 1,1 0 0,0-1-1,-1 1 1,1 0 0,-1 0-1,2-1 1,-1 0 0,4-1 7,0 0 0,0-1 1,-1 1-1,1-1 0,-1 0 1,0 0-1,0-1 0,0 1 1,0-1-1,0 0 0,5-8 1,0 2 7,-7 6 7,1 1-1,0-1 1,-1 1 0,0-1-1,0 0 1,0 0 0,0 0-1,0 0 1,1-8 0,5-19 163,-1 0 1,-1 0-1,-2 0 1,1-33 0,-5 45-131,1 13 14,-1-1 1,-1 0 0,1 0 0,-1 1-1,-3-13 1,2 8 83,0 2-84,0 0-1,0 0 0,0 1 1,-1-1-1,0 1 0,-1-1 0,0 1 1,-6-8-1,-20-32 331,29 47-380,0-1-1,0 1 1,0-1 0,0 1 0,0 0 0,0 0 0,0-1 0,-1 1 0,1 0 0,0 0-1,-1 0 1,1 1 0,-1-1 0,1 0 0,-1 0 0,0 1 0,1-1 0,-1 1 0,0 0-1,1-1 1,-1 1 0,0 0 0,1 0 0,-1 0 0,0 0 0,0 0 0,1 0 0,-1 1 0,0-1-1,-2 1 1,-2 1-4,0 0 0,1 1 0,-1-1 0,0 1 0,-5 4 0,11-7-14,-5 3-34,1 1 1,-1 0 0,1 0 0,0 0-1,0 0 1,1 0 0,-1 1-1,1 0 1,-4 7 0,-2 2-1163,-18 27-6651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9952,'0'0'0,"0"11"0,0 1-2040,0-1 2040,14-11-1384,1 0-3032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0 11568,'0'0'0,"-8"26"0,-16 53 0,-16 37 0,-22 38 0,-22 3-232,-24-9 232,-11-23-848,0-28 848,4 3-7392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700 138 10136,'-4'-2'17,"-16"-7"20,0 1 0,-38-9 0,7 7-29,30 9-9,1 1 0,-1 1 0,0 0 0,-20 5 1,14 1-20,-116 54-14,116-45-12,-5 8 10,-51 52 0,65-53-44,7-7 37,0-2 10,1 1 0,1 0 1,1 0-1,-14 32 0,1 20-86,21-65 114,0 0-1,-1 0 0,1 0 1,0 0-1,0 0 1,0 0-1,1 0 0,-1 0 1,0-1-1,1 1 0,-1 0 1,1 0-1,0 0 0,0 0 1,0 0-1,-1-1 0,2 1 1,-1 0-1,0-1 1,0 1-1,0-1 0,1 1 1,-1-1-1,3 2 0,-3-1 1,10 3-35,17 0 14,37 3 1,-40-8 12,44-10-1,-49 6 13,-1 0 1,27-11-1,-25 5 1,0-1 0,-1-1 0,0-1 1,-1 0-1,26-25 0,-22 14 8,82-117 16,-39 52 76,-13 17 47,-46 61-77,-3 4-19,1 0 0,-1 1 0,1 0 0,1 0 0,-1 0 0,1 0 0,12-8 0,-17 13-41,-1 1 0,1 0 0,0 0 0,-1 0 1,1 0-1,0 0 0,-1 0 0,1-1 0,0 2 0,-1-1 0,1 0 0,0 0 0,-1 0 0,1 0 0,0 0 0,-1 0 0,1 1 0,-1-1 0,1 0 0,0 1 0,-1-1 0,1 0 0,-1 1 0,1-1 0,-1 0 0,1 1 0,-1-1 0,1 1 0,0 0 0,-1 0 5,5 5 11,-1 1 0,0 1 0,0-1 0,-1 0 0,0 1 0,0 0 0,2 13-1,-4-20-26,18 75 65,-11-52-36,10 27 0,-14-43-23,-1 0 1,1 0-1,1-1 1,-1 0-1,1 1 1,0-2-1,1 1 1,6 6-1,-9-11-3,1 1-1,-1-2 1,0 1 0,1 0-1,-1 0 1,1-1-1,-1 0 1,1 0 0,0 0-1,0 0 1,-1-1 0,1 1-1,5-1 1,-3 0-1,6-2 6,-6 0-6,0-1 1,0 0 0,0 0 0,0-1-1,-1 0 1,1 0 0,-1 0-1,0 0 1,0-1 0,-1 0 0,1 0-1,-1 0 1,4-7 0,84-120 87,-82 118-83,25-26 52,35-26 15,-55 57-19,63-19 27,-61 26 7,1 4-46,0 0 0,32 8-1,-48-9-34,-1-1 0,1 0 0,-1 1-1,0 0 1,1-1 0,-1 1 0,0 0 0,0 0-1,1-1 1,1 3 0,6 6 11,0 1 0,0 0-1,-1 0 1,0 1 0,12 22 0,-13-10 42,-2 9-15,0 1 1,-1 64 0,-9 75 262,6-171-303,0-1-1,0 0 1,0 0-1,-1 0 1,1 0 0,0 0-1,0 0 1,0-1-1,-1 1 1,1 0-1,0 0 1,0 0 0,0-1-1,-1 1 1,1-1-1,0 1 1,0-1 0,23-15 25,-2-2 0,29-28 0,-32 27 12,-2-1 0,15-22-1,-2 2 72,15-15 44,-38 47-112,1 1-1,-1 0 0,1 0 1,0 1-1,15-10 1,-21 16-35,-1 0 0,0-1 0,0 1 0,0 0 0,0-1 0,0 1 0,1 0 0,-1 0 0,0 0 0,0 0 0,0 0 0,0 0 0,1 0 0,-1 0 0,0 1 0,0-1 0,0 0 0,0 1 0,0-1 0,0 1 0,2 0 0,1 1 16,20 12 24,-15-4 70,-3 4-94,-1 0 1,-1 1 0,0-1-1,-1 1 1,3 22 0,2 70 133,-4-10-104,1-46-23,4-8-25,-8-38-7,1-1-1,0 1 1,0 0 0,1-1-1,-1 0 1,1 0 0,6 7-1,-9-10 0,0-1 0,0 0 0,0 0-1,1 0 1,-1 1 0,0-1 0,0 0-1,0 0 1,1 0 0,-1 0 0,0 1 0,0-1-1,1 0 1,-1 0 0,0 0 0,0 0-1,1 0 1,-1 0 0,0 0 0,0 0 0,1 0-1,-1 0 1,0 0 0,0 0 0,1 0-1,-1 0 1,0 0 0,0 0 0,1 0 0,8-2-238,-1 1 1,1-2 0,-1 1 0,1-1 0,-1 0 0,14-9 0,27-12-8023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311 178 5208,'6'-6'64,"-5"5"12,-1 0 0,1 0 1,0 0-1,0 0 0,0 1 1,-1-1-1,1 0 0,0 0 0,0 1 1,0-1-1,0 1 0,1-1 0,-1 1 1,2-1-1,-1-3 141,-2-7-6,0 10-189,0 0 0,0 0 0,-1-1 0,1 1 0,0 0 1,0 0-1,0 0 0,-1 0 0,1 0 0,-1 0 0,1 0 0,-1 0 0,1 0 0,-1 0 1,1 0-1,-1 0 0,0 0 0,0 0 0,1 0 0,-1 1 0,0-1 0,0 0 1,0 1-1,0-1 0,-1 0 0,-31-8 204,16 6-94,3-1-65,3 1 13,0 0-1,-1 1 1,1 1-1,-1-1 1,1 2-1,-1-1 0,-17 3 1,23-1 22,4 0-58,-1-1-1,0 1 1,0-1 0,0 0 0,0 0-1,0-1 1,0 1 0,0 0 0,1-1-1,-1 0 1,0 0 0,0 0 0,-2-1-1,3 1 92,7 2 4,37 6 113,52 17 0,-42-10-120,-47-13-99,0 0 1,0 1-1,0 0 1,0 0 0,0 1-1,0-1 1,-1 1-1,1 0 1,-1 0 0,1 1-1,-1-1 1,0 1-1,-1 0 1,1 0-1,4 7 1,-7-10-25,0 0 0,-1 0 0,1 0 0,-1 0 0,1 0 1,-1 1-1,1-1 0,-1 0 0,0 0 0,0 0 0,1 1 0,-1-1 0,0 0 0,0 0 0,0 0 1,0 1-1,-1-1 0,1 0 0,0 0 0,0 0 0,-1 1 0,1-1 0,-1 0 0,1 0 0,-1 0 0,1 0 1,-1 0-1,0 0 0,0 0 0,1 0 0,-1 0 0,0 0 0,0 0 0,0-1 0,0 1 0,0 0 1,0-1-1,0 1 0,0 0 0,0-1 0,0 1 0,-2-1 0,-2 3 20,-1-1 0,0 0 0,1 0 1,-1-1-1,0 0 0,0 0 0,-10 0 0,10-1-3,0-1 1,-1-1-1,1 1 0,1-1 1,-1 0-1,0 0 0,-8-5 1,12 6 34,-10-8 378,11 3-434,0 5-5,0 1-1,0-1 1,0 0 0,0 1-1,0-1 1,0 0 0,0 1 0,0-1-1,0 1 1,0 0 0,-1-1-1,1 1 1,0 0 0,0 0-1,0 0 1,-2-1 0,2 1 0,-16-2-42,-35 1 0,13 0-10,23 0 31,8 1-27,0 0-1,1-1 1,-1 0 0,0 0 0,0-1 0,1 0-1,-1 0 1,-7-4 0,14 5 32,6 1-1,-2-4 17,23-3 0,-17 4 0,4 2 0,22-2 1,-22 2 3,40-8 39,-51 9-3,-14-1-30,0 0 1,0-1 0,-1 0 0,1-1 0,1 0 0,-1 0-1,-19-10 1,6-1-6,21 9-3,1 1-1,3 3 1,-1 1-1,0-1 0,0 1 0,0-1 1,0 0-1,1 0 0,-1 1 0,0-1 1,1 0-1,-1 0 0,1 0 0,-1 0 1,1 1-1,-1-1 0,1 0 0,-1 0 1,1 0-1,0 0 0,0 0 0,-1 0 1,1 0-1,0 0 0,0 0 0,0 0 1,0 0-1,1-2 0,0 0 1,1 1 1,-1-1-1,1 1 1,0 0-1,0 0 0,0-1 1,0 1-1,0 0 0,3-1 1,4-4 7,0 0 0,0 1 0,1 0 0,0 1 0,17-7 0,-19 9-3,-1 1-1,1 0 1,0 1 0,0-1 0,0 2 0,16-1 0,-20 2-3,1-1 0,-1 1 0,1 0 0,-1 1 0,1-1 0,-1 1 0,0 0 1,0 0-1,0 0 0,0 0 0,0 1 0,6 5 0,-8-7 2,1 4-1,-5 15 0,2-16-3,0 3 1,-17 17-1,0-6-2,-8 4 0,19-19 0,-1-1 0,-19 19 0,19-16-4,4-2 0,0-1 0,1 0 0,-1 1 0,1-1 1,0 1-1,0 0 0,0-1 0,0 1 0,-3 6 0,2-5-25,-7 5-5,9-8 29,0 0 0,0 0-1,1 0 1,-1 0-1,1 0 1,-1 0 0,1 0-1,-1 0 1,1 0 0,-1 0-1,1 1 1,0-1 0,0 0-1,0 0 1,0 0-1,0 0 1,0 0 0,0 1-1,0-1 1,0 0 0,0 0-1,1 2 1,9 25-79,-8-25 70,21 44-86,-22-45 87,5 10-1339,-1 0-5328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103 234 7264,'19'-85'140,"-19"71"138,-1 13-241,1 0 0,0 0 0,0 0 1,0-1-1,0 1 0,0 0 0,0 0 1,0 0-1,0 0 0,0-1 0,0 1 1,0 0-1,1 0 0,-1 0 0,1 0 1,-1 0-1,1 0 0,-1 0 0,1 0 1,1-2-1,85-51 421,-74 47-387,0 1 0,0 0 0,18-4 0,-13 4-43,-3 1 54,-1 1 0,1 1 0,0 0 0,29-1-1,-19 2 81,-25 3-148,0-1-1,1 0 1,-1 1 0,0-1 0,1 0-1,-1 1 1,0-1 0,1 0-1,-1 1 1,0-1 0,0 0-1,0 1 1,1-1 0,-1 1-1,0-1 1,0 0 0,0 1 0,0-1-1,0 1 1,0-1 0,0 1-1,0-1 1,0 1 0,0-1-1,0 0 1,0 1 0,0-1 0,0 1-1,0-1 1,0 1 0,-1-1-1,1 1 2,-1 7 67,-1-1 0,0 1 0,0-1 0,-1 1 0,0-1 0,0 0 0,-7 10 0,-27 36 43,28-42-84,-103 158 657,97-144-640,-9 13 203,6-7-131,-86 162 188,96-176-281,-71 173 153,78-190-189,1 1 0,0 0 1,0 0-1,0 0 0,0 0 1,0 0-1,0 0 1,0 0-1,1-1 0,-1 1 1,0 0-1,0 0 1,1 0-1,-1 0 0,0-1 1,1 1-1,-1 0 0,1 0 1,-1-1-1,1 1 1,-1 0-1,1-1 0,0 1 1,-1 0-1,2 0 0,0 1 4,2 4-3,-2-4-1,-1 0 0,1-1 0,-1 1 0,1 0-1,-1-1 1,1 1 0,0-1 0,0 0 0,-1 1 0,1-1-1,0 0 1,4 1 0,7 3 2,-1-1 0,1 0 1,-1-1-1,15 2 0,-7-6 4,13-8-3,52-20 1,-68 21-1,1 0 0,18-12 0,-9 4-3,61-36 1,-50 27-512,-1-2 0,50-46 0,-12 3-7136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51 7984,'-28'16'1,"-68"26"12,72-34 21,-113 12 3,108-20-49,14-1-3,-7-1-12,0 0-1,0-2 0,0 0 0,-30-11 1,36 10 2,-10-4-84,-35-16 1,50 20 79,1-1 1,0 0-1,0-1 0,1 0 0,-1 0 0,1-1 1,-12-14-1,20 21 69,0 6 0,-2 18 21,1 0 0,2 0 0,3 38 1,-2-37-46,1 23 107,-3 162 77,-6-9-106,5-160-59,1 279 70,6-238-91,-1-54 26,3 0-9,16 43 0,-13-57 43,3-3-47,0-1 1,1 0 0,27 12-1,-19-15 87,8-4-61,1-2 0,37-4 1,-65 3-41,-1 1 1,1-1-1,0 1 1,0-1-1,0 0 1,-1 0-1,1 0 1,3-2-1,18-10-196,0-1-1,0-2 1,-2 0-1,25-23 1,25-29-5157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41 5920,'0'0'25,"8"-9"288,-16 16 14,4-10 1062,5 2-1330,-1 0 1,0 0-1,0 0 0,1 0 1,-1 0-1,1 0 0,-1 0 1,1 0-1,-1 0 0,1 1 1,0-1-1,-1 0 1,1 0-1,0 0 0,-1 1 1,1-1-1,0 1 0,0-1 1,1 0-1,5-3 69,0 1 1,0 1-1,0-1 1,1 1-1,-1 1 0,13-2 1,-10 5 172,0 3-217,0 0 0,-1 1 0,0 0 0,15 14 0,-23-19-65,0 0 0,0 0 0,0 0 0,-1 0 0,1 0 0,0 0 0,0 0 0,-1 1 0,1-1 0,0 0 1,-1 0-1,1 0 0,-1 3 0,5 15 51,0 1 0,-2 0 0,0 0 0,-1 34 0,-6-19 84,-38 163 51,30-156-98,-63 182 46,45-142-128,-3 9-19,5-27-8,18-41-1,0 0 0,-12 44 0,22-66 2,-1-1 0,1 1 0,0 0 0,-1 0 0,1 0 1,0 0-1,0 0 0,0 1 0,0-1 0,0 0 0,0 0 0,0 0 0,0 0 0,0 0 0,1 0 0,-1 0 1,0 0-1,0 0 0,1 0 0,-1-1 0,1 1 0,-1 0 0,1 0 0,-1 0 0,1 0 0,0 0 0,-1-1 1,1 1-1,0 0 0,0-1 0,0 1 0,-1 0 0,1-1 0,0 1 0,0-1 0,0 1 0,0-1 0,0 0 1,0 1-1,2-1 0,1 0-1,0 1 0,0-1 1,1-1-1,-1 1 0,0-1 1,8-1-1,-7 1 3,12-5-13,99-53-1,36-39-31,-114 71 36,-7 5-32,269-216-352,-298 235 391,6-4-29,0 0 0,-1 0-1,0-1 1,7-9 0,-12 15 16,-17 45 17,13-40-2,1 1 1,0-1-1,0 1 0,0 0 1,0-1-1,0 1 0,1 0 1,-1-1-1,1 1 0,0 0 1,0 0-1,1-1 0,-1 1 1,2 5-1,12 50 26,-7-49-7,3-3-13,1 1 0,0-2 0,21 10 0,-13-11 13,11-3-6,57-4 0,-61-4 7,103-52 16,-106 42-3,76-82 15,-97 96-43,0-1 0,0 1-1,0 0 1,0-1 0,-1 1 0,0-1 0,2-4 0,13-34 30,15-64 0,-27 73 45,-7-127 43,-3 132-17,-4 2-56,-2 1 0,-24-37 0,34 59-38,1 1 0,0-1-1,0 1 1,-1-1 0,1 1 0,-1-1 0,1 1-1,-1 0 1,-2-2 0,-13-6 32,0 0 1,-1 1-1,-34-11 0,28 16 69,-104 16 34,104-6-87,12-2-38,2-1-15,-1 0 0,1 1 0,0 0 0,0 0 0,1 1 0,0 1 0,0 0 0,-16 15 0,-17 29 2,41-50-11,1-1-1,0 1 1,0-1 0,0 1-1,0 0 1,0-1-1,-1 1 1,1-1 0,0 1-1,0 0 1,0-1-1,1 1 1,-1-1 0,0 1-1,0 0 1,0-1-1,0 1 1,0-1 0,1 1-1,-1 0 1,0-1-1,1 1 1,-1-1 0,0 1-1,1-1 1,-1 1-1,1-1 1,-1 0 0,0 1-1,1-1 1,-1 1-1,1-1 1,-1 0 0,1 0-1,0 1 1,0-1-2,25 11-1530,5 1-6107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7448,'55'89'48,"-46"-76"-29,0-1 1,2 0 0,-1-1-1,1 0 1,1-1 0,0 0-1,13 8 1,-12-10-10,-7-5-2,-1 0 0,1 0 1,0 0-1,-1-1 0,1 0 0,1 0 1,6 1-1,21 3 36,1 0-1,1-2 0,-1-2 1,38-2-1,-54-1-26,63-9 133,55-12 273,-114 16 210,0 0-1,43-19 1,-64 24-138,-2 5-83,3 77 660,-3-46-887,1 0 0,11 57 0,13 49-39,-9-32-119,1-10-31,14 141-108,-30-230 95,0 0 0,-1 0 0,0 0 0,-1 1 0,0-1 0,-1 0 0,0 0 0,-4 12 0,2-8 1,-1 9-44,-2 0 0,-15 35 1,19-51 48,0 0-1,0-1-1,0 0 1,-1 0-1,0 0 1,0-1-1,-1 0 1,0 1-1,0-1 1,0-1-1,-9 7 0,6-4 2,-6 2-41,-9 1 35,1-2-1,-1 0 1,-1-2 0,-43 7-1,48-10 16,-38-1-13,-169-14-42,221 12 42,0-1 0,0 0 0,1 0 0,-1 0 0,0 0 0,1-1 0,-1 0 0,-7-4 0,-4-2-4,-45-25-1433,-1-3-5734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8248,'0'0'0,"12"1"0,22 7 0,-2-4-240,-20-11 240,3 1-5528</inkml:trace>
  <inkml:trace contextRef="#ctx0" brushRef="#br0" timeOffset="1">545 608 12552,'0'0'0,"-14"24"0,-28 42 0,-18 29-368,-24 26 368,-20-3-696,-18-8 696,4-1-8136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3 612 10040,'0'0'648,"-1"9"-422,-1 29-140,5-17 115,42 191 192,-31-124-346,2-10-6,-16-77-40,1-1 1,-1 1-1,0 0 0,1 0 0,-1 0 0,1 0 0,-1 0 0,1 0 1,0-1-1,-1 1 0,1 0 0,0-1 0,-1 1 0,1 0 1,0-1-1,0 1 0,0-1 0,0 1 0,-1-1 0,1 1 0,0-1 1,0 0-1,0 1 0,0-1 0,2 0 0,0 1 3,21 3 2,-11-7 9,3-6-6,-1 0 0,0-1 0,20-19 0,-15 5 58,96-170 34,-87 144 7,142-219 35,-135 215-102,133-227-1442,-89 134-5879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0:5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1 786 8968,'2'5'-63,"48"84"-34,7 15 53,-43-85 24,0-4 14,0-1 1,2 0 0,25 16-1,-39-28 8,-1-1-1,1 0 1,0 0-1,0-1 1,0 1-1,0 0 1,0-1-1,0 1 1,2 0-1,23 2 14,0 0 0,49-3 0,-72 0 0,-1-1-1,1 1 0,-1-1 0,1 0 0,-1 1 0,1-2 1,3-1-1,177-87 171,-139 61 63,240-167 104,-213 141-104,129-122 4,41-73-1240,-230 238 827,244-261-5839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94 276 9056,'0'0'1641,"4"0"-1336,5 0-199,-1-1 0,1-1-1,0 1 1,-1-1 0,0-1-1,1 0 1,12-6 0,-3-2-9,1 0 0,0 2-1,0 0 1,29-8 0,92-14 3,-135 30-92,28-5 12,205-40 96,-150 24-100,-51 14 25,182-23 87,-202 29-119,37-3 151,80-18-1,-127 23-130,20-6 2,-20 1-40,-13 0-10,-18-1-17,-84 12-156,93-2 100,-6 7 46,0 2 0,2 0 1,-1 1-1,2 0 0,-25 26 0,28-25 33,5-4-22,0 0 1,-13 20-1,-16 27-113,-36 74 0,64-110 134,4-10-11,2 1 0,-1-1 0,-4 19 1,-39 146-95,41-139 7,-44 267-237,34-205 233,-3 139-171,20-228 263,-1-1 0,0 1 0,-1-1 0,-5 13 0,8-22-8,0-1 32,-6 1-17,0-1-1,1-1 1,-1 1 0,1-1-1,-1 0 1,-9-3 0,-28-12-55,-59-18-4,-31-15-51,85 30 74,16 6 31,-181-79-182,212 91 201,-1 0 0,1 1 0,0-1 0,-1 0 0,1 0 0,0 0 0,0 0 0,0 0 1,0 0-1,0 0 0,0-1 0,-2-1 0,3 3 1,0-1 0,0 0 1,0 1-1,0-1 1,-1 1-1,1-1 1,0 1-1,0-1 1,0 0-1,0 1 1,0-1-1,1 1 1,-1-1-1,0 0 0,0 1 1,0-1-1,0 1 1,1-1-1,-1 1 1,0-1-1,0 1 1,1-2-1,3-1-5,-1-1 0,1 1 0,0 0 0,0 0 0,0 0 0,7-3 0,-1 0 1,5-5 2,-8 6-2,1 0 1,-1 1 0,1 0 0,0 0-1,9-3 1,147-55-26,-126 50 6,159-63-6,-158 59 6,253-104-52,-206 90 73,-17 8 4,-19 8 0,-16 7 0,-9 7 0,-17 2 0,0 0 0,0 1 0,14 6 0,-19-7 1,0-1 0,-1 0 0,0 0 0,1 0-1,-1 1 1,0-1 0,0 1 0,0-1 0,0 1 0,0 0-1,0 0 1,-1 0 0,1 0 0,1 2 0,4 6 0,2 0 2,-4-5 2,0 1 0,-1 0 0,0 0 0,0 0 1,3 8-1,7 15 44,-1 1 1,17 60 0,-26-76-41,-3-9 5,0 0 0,0 0 0,0 0-1,0 0 1,-1 7 0,-4 158 321,4-166-322,-1 0 1,1-1 0,-1 1-1,0 0 1,0-1 0,-1 1 0,1 0-1,-1-1 1,1 0 0,-1 1-1,0-1 1,-1 0 0,1 0 0,0 0-1,-1 0 1,0-1 0,-4 4-1,5-5 62,2 0-68,0-1-1,-1 1 1,1-1-1,-1 0 1,1 1-1,-1-1 1,1 0-1,-1 0 1,0 1-1,1-1 1,-1 0 0,1 0-1,-1 0 1,1 0-1,-1 0 1,0 0-1,1 0 1,-1 0-1,1 0 1,-1 0 0,0 0-1,1 0 1,-1 0-1,1 0 1,-1 0-1,0-1 1,1 1-1,-1 0 1,1 0-1,-1-1 1,1 1 0,-1 0-1,1-1 1,-1 1-1,0-1 1,0 0 5,0-1 0,0 1 1,0 0-1,0 0 0,0-1 0,0 1 1,1-1-1,-1 1 0,0-1 0,1 1 1,-1-1-1,1 1 0,-1-1 0,1 1 1,0-4-1,0-54 115,3 44-46,0 4-47,1-2-15,1 0 0,0 1 0,1-1 0,0 1 0,1 0 0,10-12 0,70-102 51,-65 96-36,115-135 10,-105 134-24,-16 16-14,22-19 3,3 1 0,56-35 0,18 3 7,-96 59-8,-1 5-4,-1 1 0,1 1 0,28 4 0,-45-5-3,1 0-1,0 1 1,-1-1-1,1 1 1,-1-1-1,1 1 1,-1 0-1,0-1 1,1 1 0,-1 0-1,3 2 1,-4-3-1,9 6 2,0 2 0,17 15 0,-20-15-1,1 0-1,-2 1 1,1-1-1,-1 1 1,6 15-1,-4-8 1,-1 0 1,-1 1-1,4 23 0,2 68 2,-9 6 2,-6-13-2,-5-17 2,0-18-3,2-20-2,6-25 0,4-17 0,4-15 0,-6 10 0,24-36-1404,5-6-5616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7984,'7'38'2,"2"36"13,-1 106 14,-8-136 6,0 181 42,0-180 77,0 177 63,1-181-49,-2 152 224,-1-170-296,0 67 255,-3-91-325,-19-7-1135,-6-2-4464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6728,'63'-16'-43,"0"2"0,91-7 1,13 7-44,-57 8 33,-27 5 48,27 3 14,-103-1 2,0 1 0,0-1-1,0 1 1,0 0 0,0 1 0,-1-1 0,1 1-1,-1 1 1,1-1 0,10 9 0,-9-6 10,123 86 1451,-128-91-1394,-1 1-1,1-1 1,0 0-1,0 0 1,0 0 0,0 0-1,0 0 1,0-1-1,0 1 1,0-1-1,0 0 1,1 0 0,-1 0-1,0 0 1,5-1-1,0-1 3,0-1-1,1 1 0,11-7 1,-13 6-88,8-5 229,-1-4-131,-1 0 0,0 0 0,-1-1 0,0-1 0,-1 0-1,16-28 1,-20 29-62,12-32 146,3-37 36,-20 70-181,0 0 1,0 0 0,-1-1-1,-1 1 1,-2-19 0,2 29-24,-1 0 1,1 0 0,-1 0-1,0 0 1,0 0 0,0 1 0,0-1-1,0 0 1,-1 0 0,1 1-1,0-1 1,-1 1 0,1-1 0,-1 1-1,0-1 1,1 1 0,-1 0-1,0 0 1,0 0 0,-3-1-1,3 0 3,-9 0 38,-6 4-27,-1 0 1,-28 8-1,26-1 7,-6 11-10,-40 41 0,64-59-15,0 0 0,0 0 0,0 1 0,0-1-1,1 1 1,-1-1 0,-1 4 0,-15 37 11,-16 51-1,28-64 2,4 15-6,4 52 1,-2-94-8,1 0 0,-1-1-1,0 1 1,1 0 0,0-1 0,0 1 0,2 4 0,12 23 2,1-2 0,26 35 0,-40-60-2,0-1 0,0 1 0,0 0 0,1-1 0,-1 0 0,6 4 0,38 24 4,52 24 0,-94-52-3,0 0 1,0-1-1,0 1 0,0-1 0,0 0 0,6 1 0,-10-2-2,26 5 9,37 1 1,-32-6-5,32-5 0,-56 5 2,-1-1 0,0 0 0,1-1 0,7-2 0,205-72 52,-173 55 2,171-99 22,-179 95-63,48-43 0,12-20-15,-73 64-3,0-2 1,-2-1-1,-1-1 1,-1-1-1,19-34 1,16-40 9,-52 89 8,-4 11-18,-1 0 0,1 0 0,-1 0-1,0 0 1,0 0 0,0 0 0,0 0 0,0 0 0,0 0 0,-1 1 0,0-1 0,1 1 0,-1-1 0,0 1 0,0-1 0,-3-1 0,5 3 0,-1 1 1,1-1-1,-1 1 1,0-1-1,1 1 1,-1 0-1,0-1 1,1 1-1,-1 0 1,0-1-1,1 1 0,-1 0 1,0 0-1,0 0 1,1 0-1,-1-1 1,0 1-1,-1 0 1,-14 0 11,0 0 0,-1 0 0,1 2 0,-21 4 0,34-6-5,1 1-1,-1 0 0,1 0 0,-1 0 1,1 0-1,0 0 0,-1 0 1,-2 3-1,-32 22 43,-64 61-1,74-56-16,-96 138 7,102-137-33,-22 37 4,6-5-9,15-19-3,21-44 0,1 0 0,-1 1 0,0-1 0,1 0 0,-1 1 0,1-1 0,0 1 0,-1-1 0,1 1 0,0-1 0,0 1 0,0-1 0,0 1 0,0-1 0,1 2 0,0-2 0,-1 0 0,1 0 0,0-1 0,0 1 0,0 0 0,0-1 0,0 1 0,0-1 0,0 1 0,0-1 0,0 0 0,0 1 0,0-1 0,0 0 0,0 0 0,0 0 0,0 1 0,0-1 0,0 0 0,2-1 0,38 1-2,-21-3-3,93-43 2,-91 33-3,85-84-4,-85 73 4,-10 10 3,98-132-9,-71 89 11,-2 3 1,-12 14 0,-24 39 0,0-1 0,0 0 0,0 0 1,0 1-1,0-1 0,0 1 0,0-1 1,0 1-1,1-1 0,-1 1 0,1 0 1,-1 0-1,1-1 0,1 0 0,-2 2 1,-1 0-1,0 0 0,0 1 0,1-1 0,-1 0 0,0 0 0,0 0 0,1 0 0,-1 1 0,0-1 0,0 0 0,0 0 0,1 1 1,-1-1-1,0 0 0,0 0 0,0 1 0,0-1 0,0 0 0,0 0 0,0 1 0,1-1 0,-1 0 0,0 1 0,0-1 0,0 0 1,0 0-1,0 1 0,0 0 0,3 4 2,-2-3 1,0 1-1,0-1 0,0 1 0,0-1 0,0 1 0,-1-1 0,1 1 0,-1 0 0,0 0 1,0 3-1,7 129 26,-8-98-7,-13 172 15,9-164-8,-25 210 12,24-204-32,-10 65 4,-3-1-8,0-25 1,13-71-4,-14 30 0,-6-2-1,25-44 0,-1 0 0,0 0 0,-1 0 0,1 0 0,0-1 0,-1 0 0,-2 3 0,4-4 0,0-1 0,1 0 0,-1 1 0,0-1 0,0 1 0,0-1 0,1 0 0,-1 0 0,0 1 0,0-1 0,0 0 0,0 0 0,1 0 0,-1 0 0,0 0 0,0 0 0,0 0 0,0 0 0,1 0 0,-1-1 0,0 1 0,-1-1 0,0 0 0,0 0 0,0-1 0,0 1 0,0-1 0,0 0 0,0 0 0,0 0 0,1 0 0,-3-3 0,-18-36 0,16 25 0,-8-29 0,8 11-1,2-1 0,0-55 0,7 55-12,31-157-21,-23 153-51,72-172-1460,-32 102-5695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0 4760,'4'4'70,"-1"1"0,0-1 0,-1 1 0,1 0 0,-1 0 0,0 0 1,0 0-1,-1 0 0,1 0 0,-1 0 0,0 1 0,-1-1 0,1 0 0,-1 1 0,0-1 0,-1 1 0,1-1 1,-1 0-1,0 0 0,-2 8 0,1-9 11,-3 2 23,4-5-89,1-1 0,-1 1 0,0-1 0,1 1 0,-1-1 0,0 0 0,1 1 0,-1-1 0,0 0 0,0 1 0,0-1 0,1 0 0,-1 0 0,0 0 0,0 0 0,1 0 0,-1 0 0,0 0 0,0 0 0,0 0 0,0 0 0,1 0 0,-1 0 0,-1-1 0,-23-9 462,12 4 156,8 4-521,0 1-1,0 0 0,0 0 0,-1 1 0,1 0 0,0-1 0,0 2 1,-1-1-1,1 1 0,0-1 0,0 1 0,0 1 0,0-1 0,0 1 0,-6 2 1,8-2-48,0 0 1,-1 0 0,1 0-1,0 0 1,0 1 0,0-1 0,0 1-1,1 0 1,-1 0 0,1 0-1,0 0 1,0 0 0,0 0 0,0 1-1,0-1 1,1 1 0,-1-1-1,1 1 1,0-1 0,0 1 0,1 0-1,-2 7 1,4 16 83,0-1 0,1 1 0,2-1 0,10 32 0,-15-45-99,0-11-45,0 0 0,-1 0 0,1 0 0,0 0 0,0 0 0,0 1 0,0-1 0,1 0-1,-1 0 1,0 0 0,1-1 0,0 1 0,-1 0 0,3 4 0,-3-5 3,-2-2-6,-1-1 1,1 1 0,-1-1 0,1 0-1,0 0 1,-1 0 0,1 0 0,-2-4 0,2 4-1,-1-1 3,0 0 0,0-1 0,0 1 0,1-1-1,-1 1 1,1-1 0,0 0 0,0 0 0,1 0 0,-1 0 0,-1-8 0,3 10-2,-1-1 0,1 1 0,0-1 0,0 1 0,0-1 1,0 1-1,1-1 0,-1 1 0,1-1 0,-1 1 0,1-1 1,0 1-1,0 0 0,0-1 0,0 1 0,0 0 0,1 0 0,-1 0 1,1 0-1,3-4 0,21-21 3,-23 25-2,36-27 0,-51 31-18,-1 0-1,-20 7 1,30-8 13,-1 0-1,1 0 0,-1-1 1,1 1-1,-1-1 1,0 0-1,1 0 0,-1 0 1,1 0-1,-1 0 1,0-1-1,1 0 0,-1 0 1,1 0-1,-1 0 1,1 0-1,0-1 0,-1 0 1,1 1-1,0-1 1,0 0-1,0-1 0,1 1 1,-1 0-1,0-1 1,-2-3-1,-2-2-6,0 0-1,1 0 1,1-1-1,-1 0 1,1 0 0,1 0-1,-1-1 1,-3-13 0,8 21 9,-1 1-2,1 1-1,-1-1 1,1 0-1,0 1 1,0-1-1,-1 0 0,1 1 1,0-1-1,0 0 1,0 0-1,0 1 1,0-1-1,0 0 0,0 0 1,0 1-1,0-1 1,0 0-1,0 0 1,0 1-1,1-1 0,-1 0 1,0 0-1,0 1 1,1-1-1,-1 0 1,1 1-1,-1-1 0,0 1 1,1-1-1,-1 0 1,1 1-1,0-1 1,-1 1-1,1 0 0,-1-1 1,1 1-1,0-1 1,-1 1-1,1 0 1,0-1-1,-1 1 0,1 0 1,0 0-1,0 0 1,-1-1-1,2 1 1,7-2-10,1 1 0,-1 0 1,1 0-1,-1 1 0,1 0 1,9 2-1,59 11-25,-55-8 24,19 3 9,-32-6 6,0 1 1,0 1 0,0 0-1,0 0 1,-1 1 0,1 0-1,-1 1 1,0 0 0,-1 0-1,12 11 1,-6 5 9,-14-21-10,1-1 0,-1 0 0,0 1 0,0-1 0,0 1 0,0-1 0,0 1 0,0-1 0,1 1 0,-1-1 0,0 0 0,0 1 0,0-1 0,0 1 0,-1-1 0,1 1 0,0-1 1,0 1-1,0-1 0,0 1 0,0-1 0,-1 1 0,-7 20 21,-1-1 0,-17 29 0,-8 6 53,-62 74 0,73-99-64,-12 16 35,-144 203 14,144-198-33,-144 218-1433,87-125-5815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1 798 6904,'31'-16'9,"39"-14"0,-69 30-7,1-1-1,-1 1 0,0 0 1,1 0-1,-1 0 0,1 0 1,-1 0-1,0 0 0,1 0 0,-1 0 1,0 0-1,1 1 0,-1-1 1,0 0-1,0 1 0,1-1 1,1 2-1,4 1 2,4-1 7,-8-1 8,1 0-1,-1 0 1,0 0-1,1 1 1,-1-1-1,0 1 1,0-1-1,0 1 1,0 0-1,5 5 1,-2-3 21,0 1 1,0 0-1,0 0 1,0 0-1,-1 1 1,0 0-1,0 0 1,-1 1-1,0-1 1,0 1 0,0 0-1,-1 0 1,4 10-1,2 10 114,33 82 905,-37-107-798,8-3-152,1 0-1,18-5 1,-27 5-89,15-5 135,8-9-86,0-2 0,38-28 0,-42 23 32,26-32 26,60-83 0,-98 120-114,-8 11 6,-1 1 0,1-1 1,-1 1-1,0-1 0,-1 0 0,4-12 1,14-61 146,-20 78-156,1 0 1,-1 1-1,0-1 0,0 0 1,0 1-1,0-1 0,0 0 1,0 1-1,0-1 0,0 0 1,0 1-1,-1-1 0,1 1 1,0-1-1,0 0 0,0 1 1,-1-1-1,1 1 0,-1-1 1,-4-8 35,0 1-1,-1 0 1,-1 1 0,1-1 0,-11-8 0,16 15-30,0 1 0,0-1 1,0 0-1,1 1 0,-1-1 0,0 1 0,0-1 1,0 1-1,0-1 0,0 1 0,-1 0 0,1 0 1,0-1-1,-2 1 0,-18-2 65,-1 1 1,0 0-1,-34 5 0,26 4 135,-18 13-62,-60 37-1,103-55-116,1 0 0,0 0 0,0 0-1,0 0 1,-5 7 0,-14 13 73,-22 32 1,-13 37-44,39-53 49,-47 156 36,60-159-110,5-13-29,1 0 0,1 0 1,1 0-1,6 23 0,-8-45-9,0 1-1,1 0 1,-1-1 0,1 0-1,0 1 1,-1-1-1,1 1 1,0-1-1,0 0 1,0 1-1,0-1 1,2 2 0,8 8 4,1 0 0,1-1 1,0 0-1,0-1 0,24 12 1,-35-20-6,0 0 0,1 0 0,-1 0 0,1 0 0,-1-1 0,1 1 1,-1-1-1,1 1 0,3-1 0,45 1 15,78-8-1,-89-2-2,152-68 3,-156 55-9,53-44 4,17-35-8,-2-11 1,-7 0-3,-13-4-2,-18 0 0,-14-1 0,-10 1 0,28-85-8,-64 183 3,0-3-10,18-38 0,-24 59 14,0 0 1,0 0 0,0 0-1,0-1 1,0 1-1,0 0 1,1 0-1,-1 0 1,0 0-1,0 0 1,0-1-1,0 1 1,0 0-1,0 0 1,0 0-1,1 0 1,-1 0 0,0 0-1,0 0 1,0 0-1,0-1 1,1 1-1,-1 0 1,0 0-1,0 0 1,0 0-1,0 0 1,1 0-1,-1 0 1,0 0 0,0 0-1,0 0 1,0 0-1,1 0 1,-1 0-1,0 0 1,0 0-1,0 0 1,0 1-1,0-1 1,1 0-1,-1 0 1,9 2-3,-1 0 0,1 0 0,-1 1 0,0 0 0,0 1 0,8 4 0,-12-6 1,11 7-5,0 0-1,0 1 1,-1 0 0,-1 1-1,0 1 1,12 13-1,-12-12 0,6 10-38,8 19 10,22 46 1,-38-60-37,-2 8 20,7 60 0,-17-71-60,-2-8 61,1 5 13,-2 0 0,-1 0 0,-1 0 1,-9 24-1,-44 104-90,18-40-92,30-83 202,6-13-33,0 1-1,-6 29 1,7-28-5,1-3 33,0 1 0,0 0-1,1-1 1,1 1 0,0 0 0,1 0 0,2 16 0,-1-20-9,0 1 14,0 0 1,1-1-1,1 1 0,0 0 0,0-1 0,1 1 0,6 10 0,27 46-1391,-16-34-5271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8792,'4'136'12,"-5"-93"49,-21 249 30,13-221-31,-53 320 18,47-311-44,-41 280 10,49-300-24,4 184 8,7-205-7,-2-22-12,0 1-3,1 0 0,1 0-1,0 0 1,2-1-1,0 0 1,11 24-1,9 15 23,-25-56-27,-1 1 0,0-1 0,0 0 0,0 0 1,0 1-1,1-1 0,-1 0 0,0 0 0,0 0 0,0 1 0,1-1 0,-1 0 0,0 0 0,0 0 0,0 0 1,1 0-1,-1 0 0,0 1 0,0-1 0,1 0 0,-1 0 0,0 0 0,1 0 0,-1 0 0,0 0 0,0 0 1,1 0-1,-1 0 0,0 0 0,0 0 0,1 0 0,-1 0 0,0-1 0,0 1 0,1 0 0,-1 0 1,0 0-1,0 0 0,1-1 0,10-5 6,-10 5-5,26-22 12,-16 8 26,0-11-18,-1 0 0,11-50 0,-15 40 73,7-186 38,-11 172-59,7-201 26,-8 201-39,6-211 24,-7 208-51,1-223 31,3 109-18,-4 76 173,0 94-201,0-1-1,0 1 1,0-1 0,1 1 0,-1-1 0,1 1 0,-1-1-1,1 1 1,2 3 0,8 30 141,23 102 24,-24-101-24,47 164 68,-46-159-48,81 287 432,-60-211-391,-24-91-133,4 12 31,6 45 1,-17-78-103,0 1 1,-1-1-1,0 0 1,0 1-1,0-1 1,-1 1-1,-2 9 1,3-15-18,0-1 0,0 0 1,0 0-1,0 0 1,0 1-1,0-1 0,0 0 1,0 0-1,-1 0 1,1 0-1,0 1 0,0-1 1,0 0-1,0 0 1,0 0-1,0 0 0,0 0 1,0 1-1,0-1 1,-1 0-1,1 0 0,0 0 1,0 0-1,0 0 1,0 0-1,0 1 0,-1-1 1,1 0-1,0 0 1,0 0-1,0 0 0,0 0 1,0 0-1,-1 0 1,1 0-1,0 0 0,0 0 1,0 0-1,-1 0 1,1 0-1,0 0 0,0 0 1,0 0-1,0 0 1,-1 0-1,1 0 0,0 0 1,0 0-1,0 0 1,-6-2-69,0 0 0,0 0 0,1 0 0,-1-1 0,1 0 0,0 0 0,0 0 0,0 0 0,-7-7 0,0 1-755,-39-30-6810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10040,'67'0'-8,"103"-8"-11,-125 4-33,-25 2 17,213-30-258,-219 29 212,171-39-430,-77 11-821,-61 18-3721</inkml:trace>
  <inkml:trace contextRef="#ctx0" brushRef="#br0" timeOffset="1">946 50 5656,'0'0'8,"-2"17"0,-5-1-8,-5 10 0,-8 10 0,1-1-3776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854 365 7176,'0'0'1584,"-6"-4"-891,-2-1-585,-23-16 507,-60-55 233,-14-16-560,69 58-117,22 21-136,1 1 1,-1 1 0,-1-1 0,0 2-1,-26-13 1,-63-24 105,82 43-67,-12 4-24,-49 6 0,80-6-44,1 0 0,0 1 0,0-1 0,0 1 0,0 0 0,0-1 1,0 1-1,0 0 0,-3 2 0,-16 11 17,0 0-1,0 2 1,-19 19 0,38-32-15,0-1 1,0 0-1,0 1 1,0 0-1,0-1 1,-2 7 0,-63 143 73,65-147-73,1 0 1,0-1-1,-1 1 0,1 0 0,0 5 0,-3 42 30,4 65 1,1-114-35,-1 1 0,0 0 0,1-1 0,0 1 0,0-1 0,0 1 0,2 3 0,77 157 51,-58-132-16,-10-16-23,16 20 15,2 0 0,51 47 0,-44-50 32,63 45 0,-22-30 3,-63-44-46,1-4-322,0-1-1,0-1 1,0 0 0,17-6-1,24-5-7384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11744,'2'4'8,"0"1"1,0 0 0,0-1 0,-1 1-1,0 0 1,0 0 0,1 8 0,3 15 23,11 61 0,-8-45 82,37 206 59,-38-199 15,20 191 69,-23-197-123,-3-37-110,32 228 256,-27-205-217,21 136 98,-3-20 4,-24-145-137,0 5 8,0-4-30,1-4 56,4-31-20,-1-1 0,-2-63 0,-1 27-1,-1 44-35,1 9 8,0 0 0,4-21 0,-2 15 2,-1 1-8,2 0 0,0 1 0,1-1 0,13-32 0,10-13 5,13-12-10,-27 57-4,1 0 1,1 2-1,1-1 0,29-25 1,-44 43-1,-1 1-1,1-1 1,0 1 0,0-1 0,0 1 0,0 0-1,0 0 1,0 0 0,0 0 0,4-1 0,-6 2 1,12-4-4,1 0 1,0 1 0,13-2-1,-12 4 1,-1 0 0,0 2 0,14 1 0,-27-2 3,2 0-4,0 0 1,0 1-1,0-1 0,0 0 0,0 1 1,0-1-1,0 1 0,0 0 0,-1-1 0,1 1 1,2 2-1,16 10-12,-1 1-1,0 0 1,27 29 0,-29-19-63,8 28-29,-1 1 0,20 71 0,-40-108 88,12 63-132,-12-56 41,1-1 1,0 1-1,2-1 0,13 29 1,-14-50-50,6-3 109,0-2 1,0 1 0,21-10 0,-23 9 25,12-6-119,0-1-1,0-1 0,-1-1 1,38-29-1,-25 17-890,58-42-5965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81 7352,'-16'5'36,"0"1"0,-21 11 0,26-12-3,-5 3 3,1 0 0,0 1 0,0 1 0,1 0-1,1 1 1,-18 17 0,18-15 0,-55 49 376,-35 30-99,-85 73 292,171-149-579,8-7 8,0 1 0,0 0 0,-8 12 0,8-10 1,1 0 0,0 1 1,-8 18-1,16-31-33,0 1 0,-1-1 0,1 0 0,0 0 0,0 1 0,0-1 0,0 0 0,0 1 0,0-1 0,0 0 0,0 0 0,-1 1 0,1-1 0,0 0 0,0 1 0,0-1 0,1 0 0,-1 1 0,0-1 0,0 0 0,0 0 0,0 1 1,0-1-1,0 0 0,0 1 0,0-1 0,1 0 0,-1 0 0,0 1 0,0-1 0,0 0 0,1 1 0,4 4 7,0 0 1,0 0 0,1 0 0,0-1 0,0 0-1,0 0 1,0 0 0,8 2 0,6 0 30,14-3-14,58-3 1,-65-5 0,112-49 10,14-31 22,-132 72-54,7-6 23,-15 10-14,8-6 2,0-1 1,-1 0-1,0-2 1,24-29-1,-37 40 1,6-9 4,-1 1 0,0-1 0,-1-1 0,-1 0 0,13-29 0,54-153 311,-77 199-331,0 0 0,1-1 0,-1 1 1,0 0-1,0 0 0,0 0 0,1 0 0,-1 0 1,0 0-1,0 0 0,1 0 0,-1 0 0,0 0 1,0 0-1,0 0 0,1 0 0,-1 0 1,0 0-1,0 0 0,1 0 0,-1 0 0,0 0 1,0 0-1,0 0 0,1 1 0,-1-1 0,0 0 1,0 0-1,0 0 0,1 0 0,-1 0 0,0 1 1,0-1-1,0 0 0,0 0 0,1 0 1,-1 1-1,8 6 7,-5-2-4,-1-2-2,0 0 1,0 1-1,0-1 1,0 0-1,-1 1 0,0 0 1,1 4-1,15 41 16,26 72 21,-42-118-36,0-1-1,1 1 0,-1-1 1,0 0-1,1 0 0,-1 1 0,1-1 1,0 0-1,0 0 0,0-1 1,0 1-1,0 0 0,0-1 1,0 1-1,1-1 0,-1 0 0,0 1 1,1-1-1,-1 0 0,1 0 1,-1-1-1,1 1 0,0-1 1,-1 1-1,1-1 0,0 0 1,3 0-1,4-1 1,-1 0 0,1 0 0,-1-1 0,0-1 0,17-6 0,-10 4-1,-10 4-1,0-2 1,0 1-1,-1-1 0,1 1 0,-1-2 1,1 1-1,7-7 0,173-143 35,-167 132-34,-12 12 0,1 1 1,0 0-1,12-8 1,2-1 10,1 1-1,1 1 1,42-20 0,-52 32 7,6 3-11,0 2 0,30 5 1,-30 1 11,5 9-10,-2 2 0,26 24 0,-32-20 4,-14-17-12,12 19 2,-1 1 1,-1 1 0,-2 0-1,9 30 1,57 207 39,-77-262-37,0-1-1,0 0 1,1 1 0,-1-1-1,1 0 1,-1 1 0,1-1-1,0 0 1,-1 0 0,1 1-1,0-1 1,0 0 0,0 0-1,2 1 1,-3-1-68,1-1 0,0 0 0,0 0-1,0 0 1,0 0 0,0 0 0,0 0 0,-1 0 0,1 0 0,0 0 0,0 0-1,0-1 1,0 1 0,-1 0 0,1 0 0,0-1 0,0 1 0,0-1 0,-1 1-1,1-1 1,0 1 0,0-1 0,14-8-6373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9416,'-10'101'48,"-6"99"1,12-151-42,-16 208 27,15-206 100,-24 209 62,24-210-15,-18 191 243,20-207-299,-10 75 359,10-97-382,0-19 69,1-13-74,-3-60 122,3 17-122,-8-107 1,8 132-43,-9-272 89,11 203-113,3 39-11,4-4-15,-5 24 0,-3 33-7,2 1 1,0 0-1,0 0 1,6-21-1,-4 33-3,6 2 4,11 17 1,21 20 0,12 17 0,10 12 0,78 72 2,-113-111 13,110 121 16,-113-116 10,183 250 179,-137-202 15,-37-37-50,-33-41-162,-5-8-10,-20-20-1542,-6-4-6131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0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9952,'0'0'0,"37"-8"0,40-4 0,34-14 0,51-22 0,26-11-88,9-15 88,2 3-6920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1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0 3952,'-4'2'96,"-15"3"44,12-4 177,1 1 46,5-1 553,12-1-696,7-3-80,9 3-66,1 1 1,0 2 0,0 1-1,-1 1 1,38 12 0,139 66 158,-156-59-204,-44-22-19,0 0 0,0 1 0,0 0-1,0-1 1,0 1 0,-1 1 0,1-1-1,-1 0 1,0 1 0,0 0 0,0-1-1,-1 1 1,1 0 0,-1 1 0,0-1-1,0 0 1,0 1 0,1 4 0,-3-8-8,0 0 3,1-1 0,-1 1 0,0 0 0,0-1 0,1 1 0,-1 0 0,0-1 0,0 1 0,0 0 0,0-1 0,0 1 0,0 0 0,0-1 0,0 1 0,-1 0 0,1-1 0,0 1 0,-1 1 0,-3 8 15,0-1-1,-1 1 0,0-1 1,-1 0-1,0 0 1,-7 8-1,-5-1 69,-125 84 39,106-79-46,-164 82 32,160-84-59,-162 58 18,166-65-31,0-2-19,-161 53 76,198-63-98,-1 0 1,1 0-1,0 0 0,0 0 1,0 1-1,-1-1 1,1 0-1,0 0 0,0 1 1,0-1-1,0 0 0,-1 0 1,1 0-1,0 1 0,0-1 1,0 0-1,0 1 0,0-1 1,0 0-1,0 0 0,0 1 1,0-1-1,0 0 0,0 0 1,0 1-1,0-1 0,0 0 1,0 1-1,0-1 0,0 0 1,0 0-1,0 1 0,0-1 1,1 0-1,-1 0 0,0 1 1,0-1-1,0 0 1,0 0-1,0 0 0,1 1 1,-1-1-1,0 0 0,0 0 1,1 0-1,-1 1 0,0-1 1,0 0-1,1 0 0,-1 0 1,0 0-1,0 0 0,1 0 1,-1 0-1,0 0 0,0 0 1,1 0-1,30 7 4,22-2 1,24 1-3,-22-5-4,-22 0-2,-1 1-1,39 7 1,63 17-8,-112-19-1,-1 4 7,-1 0-1,20 15 1,-31-15-7,-9-10 12,2 2 0,-1 0 0,0 0 0,0 1 0,0-1 0,0 0 0,0 0 0,-1 1 0,0-1 0,1 0 0,-1 1 0,0-1 1,-1 0-1,1 1 0,0-1 0,-1 0 0,0 1 0,0-1 0,0 0 0,0 0 0,0 0 0,-1 0 0,-3 5 0,-22 38 0,-16 15 1,33-48 0,-5 6 6,0 0 1,-1-1-1,0-1 0,-38 29 1,-71 41 43,97-72 45,-276 95 357,289-106-1429,3-2-3963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16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0 797 7800,'4'-5'-5,"0"0"1,-1-1-1,0 0 1,4-8-1,8-24 4,32-105 42,-40 122-42,67-178 246,-65 180-225,27-44 155,39-54 34,-65 103-147,0 0 1,0 1-1,2 0 0,0 1 1,26-22-1,-26 24-33,6-3 111,2 3-77,0 1 1,25-8-1,-44 17-56,0-1 1,0 1-1,0 0 0,0 0 0,-1 0 0,1-1 0,0 1 0,0 0 0,0 0 0,0 0 0,-1 0 0,1 1 0,0-1 1,0 0-1,1 1 0,8 2 23,1 2 1,-1-1-1,-1 1 0,17 12 1,-14-4 50,0 12-25,14 44 0,-25-67-51,0 1 0,-1-1-1,1 0 1,-1 0 0,0 0 0,0 0 0,0 1-1,0-1 1,-1 4 0,-6 50 30,-17 59 1,11-75 4,-73 167 13,67-167-25,-78 154 19,70-138-41,5-6-4,22-49 8,0-1 0,-1 1 1,1 0-1,0 1 1,-1-1-1,1 0 0,0 0 1,0 0-1,0 0 1,0 0-1,0 0 0,0 0 1,0 0-1,0 0 1,0 0-1,1 0 0,-1 0 1,0 0-1,1 0 1,-1 0-1,1 0 0,-1 0 1,1 0-1,-1 0 1,1 0-1,0-1 0,0 2 1,1-1-144,0 0 1,1 0 0,-1 0 0,0 0-1,0-1 1,1 1 0,-1-1 0,0 0-1,1 0 1,1 1 0,32 0-5688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1162 9864,'113'-75'-671,"26"-27"-174,-115 82-54,21-31 4,-39 43 860,1-1-1,-1 1 0,-1-2 1,6-9-1,-10 16 37,0 0-1,0 0 1,0 0 0,0 0 0,0-1-1,-1 1 1,1 0 0,-1 0 0,0-1-1,0 1 1,0 0 0,-1-1 0,1 1-1,-1 0 1,0 0 0,0 0 0,0 0-1,0-1 1,0 1 0,-1 1 0,1-1-1,-4-5 1,4 7 4,1 1-1,-1-1 1,1 0-1,-1 0 1,1 1 0,-1-1-1,0 1 1,1-1-1,-1 0 1,0 1-1,0-1 1,1 1-1,-1 0 1,0-1 0,0 1-1,0 0 1,0-1-1,-1 1 1,-36-13 76,-71-12 0,65 21 214,-222 14 138,206-1-58,60-9-375,-160 37 379,-8 16-249,156-49-61,-1 0-1,1 1 0,-19 11 1,-134 82 204,10 23-170,155-121-103,-12 10 60,1-1 0,1 2 0,-12 13 0,22-24-60,-116 140 240,20-1-159,92-133-57,0 0 0,1 0 0,-1 0 0,1 1 0,1-1 0,-5 13 0,-3 13 33,1 1 1,-6 40-1,13-43-37,0 1 0,5 45 0,-3-71-7,1 0 0,-1-1-1,1 1 1,-1 0 0,2-1 0,-1 1 0,0-1-1,1 0 1,3 8 0,12 24 53,29 51 0,-20-50-43,36 40 1,-57-70-4,2 0 0,-1-1 0,1 0 1,13 11-1,122 89 85,22 5-66,-93-67 48,302 153 26,-352-186-90,29 17 1,-50-28-24,153 104 46,-123-79-43,0 1 0,-2 1-1,27 34 1,-34-35-2,-1 2 1,-1 0-1,18 37 0,13 58-10,-50-123 9,2 5-7,0 0 1,-1 0-1,0 0 0,1 0 1,-2 1-1,1-1 0,0 9 1,-1-14 6,0 127-54,-6-77-574,-12 52 0,-14 48-5598</inkml:trace>
  <inkml:trace contextRef="#ctx0" brushRef="#br0" timeOffset="1">1089 3806 4312,'-51'4'0,"-46"8"0,-29-4 0,-9-9 0,89-4-1,0-1 1,-79-23 0,122 28-1,1 1 1,0-1-1,0 1 0,0-1 1,0 0-1,0 0 1,0 0-1,0-1 1,0 1-1,0 0 1,0-1-1,-2-1 1,-5-5-1,0-1-1,1 1 1,0-2 0,-10-13-1,10 9 7,0-1-1,1-1 0,-6-17 1,12 31 0,1-1 1,-1 1-1,0 0 1,1 0-1,-1-1 1,1 1 0,0 0-1,0 0 1,0-1-1,0 1 1,0 0-1,0-1 1,0 1-1,1 0 1,-1-1 0,2-2-1,-2 5-5,6-30 33,2 0 0,15-39 0,53-86 79,-66 136 41,2 0 1,17-22-1,152-201 307,43-38-240,-116 155 420,205-212 0,28-3-388,-341 340-252,147-135 620,243-193 0,20 11-400,-250 202 261,216-139 4,-30 34-318,-223 147 181,150-70 4,-28 27-248,-165 81 64,-60 26-233,235-102-967,-144 59-5488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6728,'0'35'78,"-9"58"1,8-77-36,-18 144 79,15-122-68,-13 192 12,15-176-52,-8 230 3,8-227-10,-6 82-1,-3 21-3,3-10 2,5-14-3,1-22-2,2-29 0,0-25 0,-1-25 0,1-33-39,0-1-1,0 1 1,0 0 0,-1-1 0,1 1-1,-1 0 1,1-1 0,-1 1 0,0 0-1,0-1 1,0 1 0,0-1 0,0 0-1,0 1 1,0-1 0,0 0 0,0 1 0,0-1-1,-1 0 1,-1 1 0,-12 11-4081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1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6368,'0'0'0,"9"0"0,18 0 88,1 11 8,-8 11-32,-17 10 8,-18 10-72,-24 4-8,-24-1 8,1 0-4536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1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170 862 4128,'-22'-1'82,"0"2"0,-38 5 1,57-4-46,1-1 1,-1 0-1,0 1 1,0-1-1,0 1 1,1 0-1,-1 0 1,1 0-1,-1 0 1,1 0 0,0 0-1,0 1 1,-4 4-1,4-3 26,-1-1-4,0 1 0,1 0 0,0 0 0,0 0 0,0 1 1,0-1-1,1 0 0,0 1 0,-1-1 0,2 0 1,-1 1-1,0 0 0,1 4 0,-1-2 11,1-5-23,-1 1-1,1 0 1,0-1 0,0 1 0,0 0-1,0 0 1,0-1 0,0 1-1,1 0 1,-1-1 0,1 1-1,1 3 1,1 4 39,6 19 46,-2-20 182,2-4-229,0 0 0,1 0 0,-1-1 0,17 5 0,-8-8 163,10-5-73,56-17-1,-58 9 60,115-81 90,-113 67-104,-28 26-220,70-82 220,-6-16-147,-64 98-73,23-43 148,65-160 55,-76 164-102,25-147 38,-35 152-78,-2 33-58,-2-48 79,-10-69 0,1 44 27,11 74-105,0 0-1,0-1 1,0 1 0,0 0-1,0 0 1,0-1-1,0 1 1,0 0 0,-1 0-1,1 0 1,0-1-1,0 1 1,0 0 0,0 0-1,0 0 1,-1-1 0,1 1-1,0 0 1,0 0-1,0 0 1,0 0 0,-1 0-1,1 0 1,0-1 0,0 1-1,0 0 1,-1 0-1,1 0 1,0 0 0,0 0-1,-1 0 1,1 0-1,0 0 1,0 0 0,0 0-1,-1 0 1,1 0 0,0 0-1,0 0 1,-1 0-1,1 0 1,0 0 0,0 0-1,0 0 1,-1 0 0,1 1-1,0-1 1,-1 0-1,-9 7 33,4-2-16,3-3-6,0 1-1,0-1 0,0 1 1,0 0-1,1 0 0,0 0 1,0 1-1,0-1 0,0 1 1,-2 3-1,-62 128 159,52-101-64,-44 173 44,48-161-65,-26 204 27,31-201-60,-5 156 14,11-173-48,5 34 0,-5-56-20,1-1 1,0 1 0,1-1 0,3 9 0,-4-13-84,0-1 1,0-1-1,1 1 1,-1 0-1,1-1 1,0 1-1,0-1 1,0 0-1,0 0 1,1 0-1,-1 0 1,1 0-1,0-1 1,0 0-1,5 3 1,22 11-6518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1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58 470 5744,'-2'42'0,"-5"7"0,-13 98 2,15-107 18,-13 155 46,17-171-73,-3 108 127,4-98 0,8 65 0,-8-98-102,1 1 1,-1 0-1,1-1 0,0 1 0,0-1 1,-1 1-1,1-1 0,0 1 0,0-1 0,0 0 1,1 1-1,-1-1 0,0 0 0,0 0 1,1 0-1,-1 0 0,1 0 0,-1 0 0,1 0 1,-1 0-1,1-1 0,-1 1 0,1-1 1,0 1-1,-1-1 0,1 1 0,0-1 1,-1 0-1,1 0 0,3 0 0,-3 0 18,9-3 259,-1-2-199,-1-1 0,0 0 0,0 0 0,-1-1 0,0 0 0,0-1 0,11-14 0,123-133 1117,-65 65-367,-74 86-793,0 1 0,1 0 0,-1 0 0,1 0 0,0 0 0,0 1 0,0-1-1,0 1 1,0 0 0,8-2 0,-7 2-15,-1 1-6,0 0-1,1 0 1,-1 0 0,1 1 0,-1 0 0,0 0 0,1 0 0,-1 0 0,1 1 0,-1-1-1,0 1 1,1 1 0,5 1 0,-4-1 3,-3-1-11,0-1 0,0 1 1,1 0-1,-1 0 0,-1 1 0,1-1 1,0 0-1,0 1 0,0 0 0,-1 0 1,3 2-1,6 4 18,37 26 161,40 10-8,-68-40-95,0-4-66,0-1 0,0-1 1,30-7-1,-26-1 53,102-73 29,-123 80-106,0 0 0,1 1 0,-1-1 1,-1 0-1,6-7 0,22-32 34,36-72 0,-51 78 4,38-148 29,-48 149-2,-7-121 38,-4 128-18,-8-17-7,-2 2 1,-2-1-1,-27-47 0,7 44-48,37 45-32,0 1 0,0 0 0,0 0 0,0 0 0,0 0 0,-1 0-1,1 0 1,0 0 0,0 0 0,-1 0 0,-2 0 0,-5-3 9,-1 1 0,0 0 0,0 0 0,0 1 0,-1 1 0,1 0 0,-16 0 0,25 1-11,-1 0 0,1 0 0,-1 0 1,1 1-1,-1-1 0,1 0 0,0 1 0,-1-1 1,1 1-1,0-1 0,-1 1 0,1 0 0,-2 1 1,-14 10 14,1 0 0,0 2 1,1 0-1,-20 23 0,33-34-19,0-1 0,0 1 0,0 0 0,0 0 0,1 0 0,-3 6 0,-23 60 11,24-58-13,0 0 1,1 0-1,0 1 1,0-1-1,1 14 1,2-17-2,0-1 0,0 1 1,1-1-1,0 1 1,0-1-1,1 0 1,0 0-1,0 0 0,1 0 1,0 0-1,0-1 1,0 0-1,1 0 0,0 0 1,8 7-1,-12-11-3,0-1 1,1 0-1,-1 1 0,1-1 0,-1 0 1,1 0-1,0 0 0,-1 0 0,1 0 0,0 0 1,3 0-1,37 13-33,67 14-1,-73-25-88,155-12-77,-151 4-49,159-26-129,-161 25-39,-12 1 201,-1 0 57,1 1-1,-1 1 1,1 2-1,33 1 1,10 8-403,-60-7 473,0 1 0,0 0 0,0 0 0,-1 1 0,1 0 0,12 7 0,-20-10 80,-1 1 0,1-1 0,-1 1 1,1-1-1,-1 0 0,0 1 0,1-1 1,-1 1-1,0-1 0,1 1 0,-1 0 1,0-1-1,1 1 0,-1-1 1,0 1-1,0 0 0,0-1 0,0 1 1,1-1-1,-1 1 0,0 0 0,0-1 1,0 1-1,0 0 0,0-1 0,-1 1 1,1-1-1,0 1 0,0 0 0,0-1 1,0 1-1,-1-1 0,1 1 0,0 0 1,-1-1-1,1 1 0,-18 22-54,12-17 39,-35 41-44,-78 105-30,106-135 98,-16 30-5,9-7 7,7-1 1,12-36 0,1 1 0,-1-1 0,1 1 0,0 0 1,1-1-1,-1 1 0,1-1 0,-1 1 0,1-1 1,0 1-1,0-1 0,1 1 0,2 4 0,-4-7 2,1 0-1,0 1 1,0-1-1,1 0 1,-1 0-1,0 1 1,0-1-1,1 0 0,-1 0 1,0-1-1,1 1 1,-1 0-1,1 0 1,-1-1-1,1 1 1,-1 0-1,1-1 0,2 1 1,23 0 4,-25-1-2,11-2 36,4-6-15,0 0-1,18-13 1,-22 8 109,52-83 72,-47 63 46,23-57 0,-16 31 54,-21 50-245,8-18 258,-1-2-1,-1 1 0,8-41 0,-18 67-132,1 9-40,2 35-27,13 61-20,-15-96-94,0 0 0,1 0 0,0 0 0,0 0 0,1-1 0,0 1 0,5 8 0,0 0 1,-5-10-5,1 1 0,-1 0-1,1-1 1,0 1 0,0-1-1,1 0 1,6 5 0,-4-6-2,-1 0 1,1-1 0,0 0 0,0 0 0,1 0-1,-1-1 1,0 0 0,1-1 0,0 0 0,-1 0 0,1 0-1,13-2 1,-20 1 0,1 0-1,0 0 0,-1 0 0,1 0 0,0 0-1,-1 0 1,1 0 0,0-1 0,-1 1 0,1-1 0,-1 1 0,4-2 0,16-10-6,0 0 0,0-1 1,23-21-1,-34 27-12,-1-2 1,0 1-1,-1-1 1,8-11-1,0 0 5,40-50-44,-55 69 56,14-19-28,-1 1 0,-1-2-1,11-23 1,-23 39 18,0-3 4,7 19 7,-6-3 1,1 0 1,-1 1-1,1 12 0,-1-4 3,2-1-1,4 18 0,13 28 4,-13-42-4,15 28-1,-17-38 0,0 0 1,1 0-1,14 16 0,-16-21-1,0 0 1,1 0-1,0-1 0,0 0 0,0 0 0,8 4 1,-8-5-1,-1-1 0,1 0 0,-1 0 0,1-1 0,0 1 0,0-1 0,8 0 0,-8-1 0,1 0 0,-1-1 0,0 1 0,1-1 0,-1-1 0,10-3 0,-9 3 0,-1-1 0,0 0 0,0 0 0,0 0 0,0-1 0,7-6 0,-6 4 0,-1 0 0,0-1 0,0 0 0,7-12 0,14-31 0,-9 2 0,-17 43 0,3-3 4,-2-1-1,1 1 1,-1-1 0,0 1-1,-1-1 1,0 0 0,0 0 0,-1 1-1,0-1 1,-2-11 0,-1 1 291,3 135-78,-3 75-92,0-149-51,3-40-72,-25 248 141,22-220-117,-2 13 13,-18 79 0,0-40 13,23-82-51,0 0-1,0 0 1,0 0 0,0 1 0,0-1-1,0 0 1,0 0 0,0 0-1,0 0 1,0 1 0,0-1 0,-1 0-1,1 0 1,0 0 0,0 0-1,0 0 1,0 1 0,0-1 0,0 0-1,-1 0 1,1 0 0,0 0-1,0 0 1,0 0 0,0 0 0,0 1-1,-1-1 1,1 0 0,0 0-1,0 0 1,0 0 0,0 0 0,-1 0-1,1 0 1,0 0 0,0 0-1,0 0 1,-1 0 0,1 0 0,0 0-1,0 0 1,0 0 0,0 0-1,-1 0 1,1-1 0,0 1 0,0 0-1,0 0 1,0 0 0,0 0-1,-1 0 1,1 0 0,0 0 0,0 0-1,0-1 1,0 1 0,0 0-1,0 0 1,-1 0 0,1 0 0,0-1-1,-8-10 9,-14-38-1567,-2-6-6262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1 184 904,'0'0'3353,"2"-5"-3041,0-1-250,1 0 1,1 1-1,-1 0 0,1 0 0,-1 0 1,2 0-1,-1 0 0,0 1 0,1 0 1,0 0-1,9-6 0,-2 2 32,0 1-1,0 1 1,24-10-1,-18 10 50,0 0 0,1 1 0,32-4-1,-3 1 117,114-13 51,-125 18-75,255-8 506,-194 6-474,-78 4-195,74-1 178,-79 2-160,0 1-1,0 0 1,-1 2-1,27 6 0,-41-8-76,1-1 0,0 0 0,0 1 0,0-1-1,0 0 1,0 1 0,0-1 0,-1 1 0,1 0 0,0-1-1,0 1 1,-1 0 0,1-1 0,0 1 0,-1 0-1,1 0 1,-1-1 0,1 1 0,-1 0 0,1 0 0,-1 0-1,0 0 1,1 0 0,-1 0 0,0 0 0,1 2-1,-6 26 160,0-4-1248,5-11-4384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9776,'-6'0'-1,"-4"1"-5,8 3-3,-6 17 1,5-18 8,2-2 0,0-1 0,0 1 0,1 0 0,-1 0 0,0 0 0,1 0 0,-1 0 0,1 0 0,-1 0 0,1 0 0,-1 0 0,1 0 0,0 0 0,-1 0 0,1 0 0,0 0 0,0 0 0,0 1 0,0 0 0,0 14 0,7 14 1,24 83 7,-20-68-2,2-2 0,20 45 0,-18-49 0,-8-22-1,9 25 4,36 63 1,-46-93-6,34 55 11,-35-61-9,-1 0 0,1 0 1,0 0-1,0-1 0,0 0 0,1 0 0,0 0 0,0-1 0,9 6 0,-14-10-3,0 1 1,0 0-1,1-1 1,-1 1-1,0-1 1,0 1-1,0-1 0,1 0 1,-1 1-1,0-1 1,1 0-1,-1 0 0,0 0 1,0 0-1,1 0 1,-1 0-1,0 0 1,1-1-1,-1 1 0,0 0 1,0-1-1,1 1 1,-1-1-1,0 1 1,0-1-1,0 0 0,0 1 1,0-1-1,0 0 1,0 0-1,0 0 0,0 0 1,0 0-1,0 0 1,-1 0-1,1 0 1,0 0-1,0-2 0,6-5 6,12-25 73,-3-7 22,-3 1-1,16-71 1,-26 89-41,2 0 1,11-30-1,-15 48-52,1 0-1,-1 0 1,1 0-1,0 1 1,0-1-1,0 0 1,1 1-1,-1 0 1,0-1-1,1 1 1,0 0-1,-1 0 1,1 0-1,0 1 1,3-2-1,-1 0 1,5 0 37,-4 3-42,-1 1-1,0-1 1,0 1-1,1-1 1,-1 2-1,0-1 1,0 0 0,0 1-1,0 0 1,0 0-1,-1 1 1,1-1-1,0 1 1,-1 0 0,0 0-1,4 4 1,88 83 27,-85-79-29,-1 1 0,18 25 0,-13-15-3,34 49 1,36 53-10,-80-114 4,-2-3 1,1 0 0,-1-1 1,1 1-1,1-1 0,-1 0 1,10 9-1,-5-12 2,-8-4 1,1 1 0,-1-1 0,0 1 1,1-1-1,-1 1 0,0-1 0,1 0 0,-1 0 1,0 0-1,0 1 0,0-1 0,0 0 0,0 0 1,0-1-1,0 1 0,0 0 0,0 0 1,0 0-1,-1-1 0,1 1 0,0 0 0,-1-1 1,1 1-1,-1-2 0,11-35 12,-10 33-8,59-247 368,-3 41 27,-51 193-381,-5 14-8,1 0 1,-1 0-1,1 0 0,0 0 0,0 0 0,0 0 0,1 1 0,-1-1 1,4-3-1,6-7-450,0 1 0,20-16 0,-1 4-6640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5744,'5'17'47,"1"0"0,0 0 1,1-1-1,10 17 0,-6-12 37,12 32 0,-23-52-64,4 19 53,8 12 77,1-1 0,1 0 0,2-2 0,27 41-1,-30-54 58,1-1-1,20 17 1,-17-15 24,-17-17-213,1 1-1,-1-1 0,0 1 1,1-1-1,-1 0 1,1 1-1,-1-1 0,0 1 1,1-1-1,-1 0 1,1 1-1,-1-1 1,1 0-1,-1 0 0,1 1 1,-1-1-1,1 0 1,-1 0-1,1 0 0,0 0 1,-1 0-1,1 1 1,0-3 9,0 1 0,-1 0 1,1 0-1,-1 0 0,1-1 0,-1 1 1,0 0-1,1-1 0,-1 1 1,0 0-1,0 0 0,0-1 0,0-1 1,10-127-838,-2 38-4316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6456,'0'0'0,"-9"18"64,-4 21 8,1 24 24,3 13 8,0 7-104,-2-2-4616</inkml:trace>
  <inkml:trace contextRef="#ctx0" brushRef="#br0" timeOffset="1">302 247 9592,'10'-11'-13,"-8"9"6,0 0 1,-1-1 0,1 1-1,0 1 1,0-1-1,0 0 1,1 0 0,-1 1-1,0-1 1,1 1 0,-1 0-1,4-2 1,-5 4 2,0-1 0,0 1 0,0-1 0,0 1 0,-1 0 0,1 0 0,0-1 0,0 1 0,0 0 0,0 0 0,-1 0 0,1 0 0,0 0 0,-1 0 0,1 0 0,-1 0 0,1 2 0,1 0-4,3 5 2,-3-5 5,0-1-1,-1 1 1,1 0-1,-1 0 1,0-1 0,1 1-1,-2 0 1,1 0-1,0 0 1,0 0-1,-1 5 1,22 129-12,-19-101-6,9 178-2,-10-166 2,0 223-1082,-4-124-4319</inkml:trace>
  <inkml:trace contextRef="#ctx0" brushRef="#br0" timeOffset="2">412 1393 4488,'13'42'24,"-12"-39"-7,2-7 6,-3 4-22,1 0 0,-1 0 0,1 0 0,-1-1 0,1 1-1,-1 0 1,1 0 0,-1-1 0,0 1 0,1 0 0,-1-1 0,1 1-1,-1-1 1,0 1 0,1 0 0,-1-1 0,0 1 0,1-1 0,-1 1-1,0-1 1,0 1 0,1-1 0,-1 1 0,0-1 0,0 1 0,0-1-1,0 1 1,0-2 0,28-93 33,23-119-109,-37 148-321,19-88-2104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4760,'5'3'3,"-1"0"0,0 0 1,0 0-1,0 1 0,0-1 1,-1 1-1,1 0 0,-1 0 1,0 0-1,0 0 0,-1 1 1,1-1-1,-1 1 0,0 0 1,3 8-1,-3-7 0,3 15 38,8 138 29,-13-121 3,-10 166 36,6-162-1,-15 170 59,17-169-7,1-22-94,-1 178 244,2-168-185,2-1 1,1 0 0,11 45-1,-11-69-91,2 2-733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0 806 12912,'0'0'-231,"2"4"-433,0 1 616,0 1 0,-1 0 0,1-1-1,-1 1 1,0 0 0,-1-1 0,1 1 0,-1 0 0,-1 7 0,1 10-111,-7 189-446,7-194 577,3 40-115,-2-45 82,-1-3 20,1 0 0,0 0 0,1 0 0,0 0 0,1-1 0,3 12 0,-5-21 36,-1 0 1,0 1-1,0-1 0,0 0 1,0 0-1,0 1 1,0-1-1,0 0 0,1 1 1,-1-1-1,0 0 0,0 0 1,0 1-1,1-1 1,-1 0-1,0 0 0,0 0 1,1 1-1,-1-1 0,0 0 1,1 0-1,-1 0 0,0 0 1,0 0-1,1 1 1,-1-1-1,0 0 0,1 0 1,-1 0-1,0 0 0,1 0 1,-1 0-1,0 0 0,1 0 1,-1 0-1,0 0 1,1 0-1,-1-1 0,0 1 1,0 0-1,1 0 0,-1 0 1,0 0-1,1 0 1,-1 0-1,0-1 0,10-7-29,-9 8 13,0-3-10,1 0 0,-1 0 1,1 0-1,-1 1 0,0-1 0,0 0 1,-1 0-1,1-1 0,0-2 1,2-13-17,16-60-1107,0-5-4446</inkml:trace>
  <inkml:trace contextRef="#ctx0" brushRef="#br0" timeOffset="1">79 95 5920,'0'0'0,"-3"-15"0,-2 3 0,14 45-16,6 11-152,2 7 168,1 2-3824</inkml:trace>
  <inkml:trace contextRef="#ctx0" brushRef="#br0" timeOffset="2">782 0 8792,'5'12'-10,"-1"0"-1,0 1 1,-1-1 0,-1 1 0,0-1 0,0 1 0,-1 18-1,3 67-1,-5-52-13,-4 81 4,-6 33 17,-20 150 5,25-256 7,0-1-1,-13 152 17,17-186-19,0 19 5,3 70 0,3-64 2,-2-5-9,-1 5-3,-2-37 0,-1-7 0,-4-11 0,5 10 0,-17-43 0,-46-94-1012,25 60-4048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9776,'119'8'62,"-101"-7"-40,12 1 78,54-5 0,22-11-80,111-31-22,-175 35-4,11-2 8,289-76-156,-237 58-1364,-94 28-4028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62 7896,'-23'64'-186,"-16"69"-1,25-81 128,-15 46 19,-1 9-36,27-98 73,0-9 1,0-12 19,3-3-1,0 4 7,0 0-1,1 0 1,0 0 0,4-16-1,29-90 131,-23 86-26,2 1 0,19-32 0,-19 39-64,-10 15 28,1 0 1,1 1-1,-1-1 0,1 1 0,6-7 0,1 0-11,-3 1-24,-5 8 21,-1 0 0,1 1 1,0 0-1,0-1 0,8-5 0,47-33 445,-46 38-187,-4 4-260,0-1-1,0 2 1,1 0-1,-1 0 1,0 0-1,0 1 1,0 1 0,0 0-1,0 0 1,0 0-1,0 1 1,-1 1-1,13 5 1,-8-2-29,41 27 223,45 39 17,-79-55-131,91 104 60,-89-94-95,5 9-782,28 49 1,-24-30-6672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19 8160,'-7'-16'-30,"6"14"-3,-3 1-3,0 1 23,6 11-2,1 7 9,0 1 0,-1-1 1,-1 36-1,2 30-3,1-1 8,1 39 1,-1 4 0,-1-13 1,2 146 926,-4-310-694,0 27-64,2 0 0,10-48 0,-9 61-146,-2 5 5,0 1 0,0-1 0,1 1 1,6-10-1,-2 4 6,0 1 1,0 0 0,1 0-1,0 0 1,1 1 0,0 1-1,0-1 1,14-8 0,10 3-11,-19 12 17,-1 3-26,1 1 0,-1 0 0,24 8 0,-22 0 13,0 5-13,-1 0 0,19 28 0,-24-25 20,2 24 10,-2 0 0,6 80 0,-14-24 4,-5 76 56,4-168-91,1 0-1258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 7352,'36'-2'30,"10"2"50,-32 5 50,-11-3-113,6 9-1,-9-9-18,0 1 1,-1-1-1,1 1 0,0-1 1,-1 1-1,1-1 0,-1 0 1,0 1-1,0-1 0,0 0 1,0 1-1,0-1 0,0 0 1,0 0-1,-1 0 0,1 0 1,-1 0-1,0 0 0,-3 2 1,-7 7-43,-1 0 1,0-1 0,0-1-1,-1 0 1,-19 9 0,-19 7-136,41-20 138,-48 26-126,53-27 151,0 0 0,0 1-1,0 0 1,0 0 0,1 1 0,0-1 0,0 1 0,-4 7 0,6-10 6,2-2 9,-1 1-1,1-1 1,0 1-1,0-1 0,0 1 1,0-1-1,1 1 1,-1 0-1,0 0 0,1-1 1,-1 1-1,1 0 0,-1 2 1,1-4 4,0 1 1,0-1-1,0 0 0,0 1 1,0-1-1,-1 0 1,1 0-1,0 1 1,0-1-1,0 0 0,0 1 1,0-1-1,0 0 1,0 1-1,0-1 0,0 0 1,0 1-1,0-1 1,0 0-1,1 1 0,-1-1 1,0 0-1,0 1 1,0-1-1,0 0 1,0 1-1,1-1 0,-1 0 1,0 0-1,0 1 1,1-1-1,-1 0 0,0 0 1,0 1-1,1-1 1,-1 0-1,0 0 1,0 0-1,1 1 0,16-3 155,18-12 10,-33 13-181,13-7 144,-1-1-1,0 0 1,0-1-1,0 0 1,-2-1 0,18-19-1,-25 25-76,51-50 531,-52 51-411,1-3 26,-1 4-32,6-4-16,-10 6-144,1 1 0,0 0 0,-1-1 0,1 1 0,0 0-1,0 0 1,-1-1 0,1 1 0,0 0 0,-1 0 0,1 0 0,0 0 0,0 0 0,-1 0 0,1 0 0,0 0 0,0 1 0,-1-1 0,1 0 0,0 0 0,-1 0 0,1 1 0,0-1 0,-1 0 0,1 1 0,0-1 0,0 2 0,17 15 82,-13-14-64,-1 2-1,14 26 11,-1 1-1190,-10-20-4612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6368,'8'0'-1,"8"5"-5,12 7 6,-14-6 5,0 1-1,0 0 1,-1 1-1,15 12 1,61 45 15,-72-48 0,23 32 0,3 19-15,30 93 9,-49-105-7,4 5 4,-24-52-3,30 49 41,-32-56-10,-2-1-33,1-1-1,-1 0 0,1 0 1,-1 1-1,0-1 1,1 0-1,-1 0 1,1 0-1,-1 1 1,1-1-1,-1 0 1,1 0-1,-1 0 0,1 0 1,-1 0-1,1 0 1,-1 0-1,1 0 1,0 0-1,-1 0 1,1 0-1,1-4 9,-1-1 0,0 1 0,0 0 0,0 0 0,0-8 0,1-14 238,7-87 100,-5 67 157,9-49 0,-11 85-444,1-11 189,2 1 1,1 1-1,14-36 1,-13 39-161,-2 3 73,1-1 0,1 0 0,0 1 0,1 0 0,12-14 1,-13 18-103,1-2 56,1 1-1,0 1 1,0 0 0,13-10 0,-12 10-75,-6 5-9,0 0 1,0 1-1,1-1 0,-1 1 0,1 0 0,0 1 1,0-1-1,0 1 0,0 0 0,0 0 0,0 0 0,0 1 1,1-1-1,-1 2 0,0-1 0,11 0 0,-12 2-28,-1 0 0,0 0 0,0 1 0,0-1 0,0 1-1,0 0 1,0-1 0,-1 1 0,1 1 0,0-1 0,-1 0 0,0 1-1,4 3 1,-3-2-1,21 22 59,-7-13-60,-12-10-7,5 0 0,11 3 0,51 7-37,-54-11 17,0 1 0,0 0 0,0 2 0,27 10 1,142 62-155,-169-70 142,2 0-1,-1-2 1,1 0-1,23 2 1,-18-3-23,-7-1 24,0 0 1,-1-2-1,1 0 0,0-2 1,19-1-1,-27 0 24,-5 0 0,-1 1 0,1-1 0,0 0 0,0 0 0,6-4 0,-3 2-3,0 0 0,0-1 1,-1 0-1,0 0 0,0-1 1,0 0-1,10-12 0,-12 11 9,-1 0-1,0 0 1,-1-1-1,0 1 1,0-1-1,2-10 1,-4 14 1,-1-1 0,0 1 0,0-1 0,0 0 0,-1-7 0,-1 5 0,0 0 0,-1 0 0,1 1 0,-1-1 0,-1 1 1,1 0-1,-8-10 0,0 7 8,0 3-5,-1 1 1,0 0-1,0 1 1,-20-4-1,14 7 11,-1 4-9,1 1 0,0 0 0,-21 9 0,20-2 15,-80 68 5,80-59-17,-21 34 4,34-43-11,-1 0-1,2 1 1,-1-1-1,-4 16 1,7-13-1,0-1 0,0 1 0,1 0 0,0 16 0,2-12 0,1-1 0,0 0 0,6 25 0,0-19-1,0-1 1,2 1 0,0-2 0,2 1 0,14 22-1,-6-21-4,12 5 3,50 32 0,-56-48-10,104 24-3,-102-33-11,14-5-658,78-14 0,-28-4-5996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18 6640,'10'-11'73,"-7"6"-4,-6 3-55,-6 4-18,-32 16-59,-58 37-50,76-39-43,1 0 1,0 1-1,-26 28 1,38-35 106,5-5-11,0-1 0,0 1 0,0 0 0,1 1 1,0-1-1,0 1 0,-4 6 0,0 3-7,-13 26-29,20-38 70,-1 0 1,1 0 0,0 0 0,0 0 0,1 0 0,-1 1 0,1-1 0,-1 0 0,1 0 0,0 0 0,0 1 0,1-1 0,-1 0-1,1 0 1,-1 1 0,1-1 0,1 3 0,-1-3 3,5 4-111,2-3 74,1 2 35,1-1-1,0 0 0,-1-1 1,1-1-1,1 1 1,10 1-1,107 27-43,-33-7 42,-18 0 23,-50-13 6,-1 0-1,-1 2 1,26 19 0,-31-16 51,5 14-4,30 45 0,-54-74-33,1 0-1,-1 0 1,0 1-1,0-1 0,0 0 1,0 1-1,-1-1 1,2 4-1,0 13 29,0 0 0,0 0 0,-2 0 0,-3 27 1,3-44-20,0 1 1,-1-1 0,1 1 0,-1-1 0,0 0 0,0 1-1,-2 3 1,-12 20 72,0 0 0,-21 24 1,18-34 74,8-9-92,1 0-45,0-1 0,0 0 0,0-1 1,-1 0-1,0 0 0,0-1 0,0 0 0,-14 3 0,17-6 25,1 1-39,1-1 0,-1 0 0,0 0 0,0 0 0,1-1 0,-1 0 0,0 0-1,0-1 1,0 1 0,0-1 0,1 0 0,-1-1 0,-6-2 0,6 2 4,1-1 0,0 0 0,-1 0 0,1-1 0,1 1 0,-1-1 0,0 0 0,1 0 0,0-1 0,0 1 0,0-1 0,1 0 0,0 0 0,0 0 0,-4-9 0,-5-19 27,11 17 101,1 7-89,0-2-30,1 1-1,0 0 1,1 0 0,0 1-1,0-1 1,1 0 0,1 1-1,0-1 1,4-8 0,65-102 233,-54 96-82,88-84 73,-84 90-79,18-6-54,47-20-1,-60 36 29,113-6 64,-115 17-79,-4 3-92,-1 2 0,0 0 1,24 14-1,-43-22-38,-1 1 0,0 0-1,1 0 1,-1 0 0,0 0 0,0 0-1,1 0 1,-1 0 0,0 1-1,0-1 1,0 0 0,1 3 0,10 17 33,-1 1 0,-1 1 1,11 31-1,-16-25 64,-3-12-57,0-1-24,0-1 0,-2 1 0,1 0 0,-2 0 1,0-1-1,-4 20 0,-14 26 100,17-55-110,0 0-1,-1-1 1,1 1 0,-2-1 0,1 0 0,0 1 0,-1-1 0,0-1 0,-7 8 0,11-12-13,-1 0 0,0 0 0,1 0-1,-1 0 1,0 0 0,1 0 0,-1 0-1,0 0 1,1 0 0,-1 0 0,0 0-1,1 0 1,-1 0 0,0 0 0,1-1 0,-1 1-1,0 0 1,1-1 0,-1 1 0,0 0-1,1-1 1,-1 1 0,0-1 0,0 0 4,-3-2-3,1 1 0,0-1 0,0 0 0,0 1 0,1-1 0,-1-1 0,1 1 1,0 0-1,0-1 0,0 1 0,0-1 0,0 1 0,1-1 0,-1 0 0,0-4 0,-1-6-2,0-1 0,-2-17 0,4 21 0,-19-192-454,18 165-301,-5-84-5347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6456,'9'-98'24,"-9"89"-19,10-58 16,-9 58-18,1 0 1,1 0-1,-1 1 1,1-1-1,7-12 0,-4 17 32,1 3-27,1 1 0,-1 0 0,1 1-1,-1 0 1,0 0 0,10 3 0,-15-4-5,-1 0 0,0 1 0,0-1 1,1 1-1,-1-1 0,0 1 0,0-1 0,0 1 0,0-1 1,0 1-1,0 0 0,1 1 0,12 11 8,-1 0 1,-1 1-1,0 0 0,10 18 0,-14-19-7,0 0 0,10 24 0,-9-16-3,23 54 1,73 129-10,-63-136 1,-14-22 6,1 8 1,-22-39 11,-1 1 1,0 0-1,5 24 1,-9-32-6,-1 0-1,0 0 1,-1 0 0,0 1 0,0-1 0,-1 0-1,0 0 1,0 0 0,-4 13 0,-5-1 195,10-19-195,-1-1 0,1 0 1,0 1-1,-1-1 1,1 0-1,-1 0 0,1 0 1,0 1-1,-1-1 1,1 0-1,-1 0 0,1 0 1,0 0-1,-1 0 0,1 0 1,-1 0-1,1 0 1,-1 0-1,1 0 0,0 0 1,-1 0-1,1 0 1,-1 0-1,1 0 0,0 0 1,-1 0-1,1-1 1,-1 1-1,1 0 0,0 0 1,-1-1-1,1 1 0,0 0 1,-1 0-1,1-1 1,0 1-1,-1 0 0,1-1 1,0 1-1,0 0 1,-1-1-1,1 1 0,0 0 1,0-1-1,-1 0 0,-1-4 16,-1 0-1,1 0 1,0-1-1,0 1 1,1-1-1,0 1 1,0-1-1,0 0 1,0 1-1,1-1 1,0 0-1,0 0 1,1-5-1,0 0-7,-1 1 10,0 0 0,1 0 0,1 0 0,0 0 0,0 0 0,1 1 0,5-15 0,-5 17-12,5-7 55,58-59 29,-48 58-16,-9 9-49,0-1-14,0 1 0,0 0 0,1 1-1,-1 0 1,1 0 0,1 1 0,-1 0 0,0 1 0,18-4 0,-7 5 23,0 1 1,36 2-1,-40 4 48,-8 1-70,-1-1 0,0 2 0,0-1 0,0 1 0,-1 0 0,10 13-1,-8-3 57,-6-8-48,3 6-6,-2-1 0,0 1 0,0-1 1,-1 1-1,-1 0 0,0 23 1,-4 43 78,1-67-70,0 0-1,-1 0 0,-1-1 1,-6 20-1,6-28 20,-2 2 12,4-36 31,4-28-43,-3 49-46,29-211 121,-24 207-95,3 1-14,1 1 0,0 0 0,1 1 0,-1 0 0,2 1 0,0-1 1,0 2-1,13-7 0,15-6 7,-22 15 47,-3 6-49,0-1 0,0 2 1,0 0-1,24 6 0,-19 1 28,0 4-27,-1 0 0,27 28 0,-33-23 1,36 106 12,-42-96-19,6 44-1,-4 7-9,-4-7 1,-3-9-2,-1 23 20,0-85-7,1-4-8,8-18-2,11-34-3,34-92-1175,-24 73-4721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0 580 7448,'26'-50'57,"-25"50"-50,0-1 1,0 0-1,0 0 0,1 1 1,-1-1-1,0 0 0,0 1 1,0-1-1,0 1 0,1 0 1,-1-1-1,0 1 0,1 0 1,-1 0-1,0 0 0,1 0 1,-1 0-1,0 0 0,0 0 1,1 0-1,-1 0 0,0 1 1,1-1-1,-1 1 0,2 0 1,1 1 1,0 0 0,-1 0 0,0 1 0,1-1 0,-1 1 0,0 0 0,0-1-1,0 1 1,-1 1 0,1-1 0,-1 0 0,0 1 0,0-1 0,0 1 0,0 0 0,0-1 0,1 6 0,33 112 80,-28-85-27,6 70 0,-7-40 5,4 13 28,25 93 1,-29-150-35,-6-17-46,1-1 1,-1 1-1,0 0 1,0 0-1,0 0 1,-1-1 0,0 7-1,14-35 93,-8 13-98,-4 5 0,0 0 1,0 0-1,0 0 1,0-1-1,-1 1 0,1-10 1,4-46-484,-1-69 0,-5 8-4613</inkml:trace>
  <inkml:trace contextRef="#ctx0" brushRef="#br0" timeOffset="1">230 248 7712,'-21'-108'105,"-18"-31"562,37 140-605,1 0 1,0 1-1,0-1 0,0 1 1,0-1-1,0 1 1,0-1-1,0 1 1,0-1-1,-1 3 0,-2 6-7,2-6-18,0 1 0,0-1 0,1 1 0,0-1 0,0 1 0,0 0 0,0 8 0,-9 112 276,9-115-265,0 0 0,1 0-1,1 0 1,3 18-1,-1-7-11,8 41-1196,1-3-4780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8968,'11'-36'177,"-8"30"-132,-1-1-1,1 0 1,-1 0 0,0 0-1,0-7 1,-2 12 14,-1 7-74,-3 11-357,1-1-1,-1 20 1,3 6-5128</inkml:trace>
  <inkml:trace contextRef="#ctx0" brushRef="#br0" timeOffset="1">68 264 6008,'19'39'147,"-4"-10"162,-2-1 1,-2 2 0,11 34-1,-19-53-270,-2-7-8,0-1 1,0 1-1,0 0 0,-1-1 0,1 1 0,-1 0 1,0-1-1,0 5 0,-9 207 761,6-168-768,-4 141 639,1 11 90,7-195-665,2 2-11,2-7-35,13-12-340,25-25 0,-33 28-268,41-38-5400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2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329 225 7088,'11'-10'15,"-6"5"16,0 0-1,0 0 0,0 0 0,1 1 0,0 0 1,0 0-1,11-4 0,-9 5 106,-6 2 8,-6 3-19,-140 94 147,127-84-264,-25 20 34,-88 90 42,118-110-81,7-7 1,0 0-1,1 1 1,-1 0-1,-4 9 1,3-5 3,0 0-1,1 0 1,-4 15 0,8-24-5,1 1 1,0-1 0,-1 0-1,1 1 1,0-1 0,0 1 0,0-1-1,0 0 1,1 1 0,-1-1-1,0 0 1,0 1 0,1-1-1,-1 0 1,1 1 0,-1-1-1,1 0 1,0 0 0,-1 1-1,1-1 1,0 0 0,0 0 0,0 0-1,0 0 1,0 0 0,0 0-1,0 0 1,0-1 0,0 1-1,0 0 1,1 0 0,-1-1-1,0 1 1,1-1 0,-1 1-1,0-1 1,2 1 0,4 0 7,0 1-1,0-1 1,0 0 0,13 0-1,-17-1-11,13 0 26,0 0-1,0-1 1,20-4 0,-28 3-11,0 1 9,-1-1 0,1-1 0,-1 1 0,0-1 0,0 0 0,0-1 1,0 0-1,0 0 0,11-9 0,-10 7-1,4-3 28,-1 1 0,0-2 0,-1 1 0,16-20 0,-14 15-22,-4 4 10,0 0-1,-1 0 0,0-1 1,-1 0-1,0 0 0,7-18 0,-7 14-15,13-27 129,9-16 180,-26 56-178,-2 1-143,0 1 0,0 0 0,1 0 0,-1 0 0,0-1 0,1 1 0,-1 0 0,0 0 0,1 0 0,-1-1 0,0 1 0,1 0 0,-1 0 0,0 0 0,1 0 0,-1 0 0,0 0 0,1 0 0,-1 0 0,0 0 0,1 0 0,-1 0 0,0 0 0,1 0 0,-1 0 0,0 0 0,1 0 0,-1 0 0,0 1 0,1-1 0,0 0 0,1 4 9,1 1 1,-1-1-1,0 0 0,0 1 1,-1 0-1,3 7 1,7 28 75,3 3-17,1-1-1,42 77 1,-56-117-74,0-1 0,1 1 0,-1-1 0,1 1 0,-1-1 0,1 0-1,-1 1 1,1-1 0,0 0 0,-1 0 0,1 0 0,0-1 0,0 1-1,0 0 1,0-1 0,0 1 0,0-1 0,0 1 0,0-1 0,0 0-1,0 0 1,0 0 0,0 0 0,0 0 0,4-1 0,-4 0 1,10-3 23,6-11-8,30-29 0,-34 25 15,3-8-16,-2-1 0,-1 0 1,11-32-1,-3 7 35,2 1 1,47-73-1,-64 116-34,0-1 0,0 1 1,1 1-1,0-1 0,1 1 0,17-12 1,1 7-6,-15 10 20,1 4-25,0 1 0,0 1 1,0-1-1,13 6 0,-10 2 26,57 64 18,-61-54-19,38 118 11,-42-105-18,40 250 34,-38-195-41,-9-57-8,-1-6 23,5 40 1,-4-63-16,0-9 0,29-111-1395,-9 38-5518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0 2784,'-1'13'197,"0"-1"0,0 1 0,-1-1 0,-1 0 0,0 0 0,-8 17 0,0-3 287,-20 34 1,23-46-367,0 1 1,1 1-1,-8 21 0,-10 30 78,-54 104 7,60-131-102,-73 197 40,74-185-67,-61 211 24,65-212-44,-48 202 23,51-204-10,-2 15-19,-31 132 136,-5-11 144,44-171-248,2-7-35,0 0-1,1 1 0,0-1 1,0 1-1,1-1 1,0 1-1,0 0 0,1 10 1,1-16 18,1-7-5,12-20-102,14-36 0,-11 22-657,26-58-3839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61 5112,'0'0'0,"11"0"0,17-2 0,2-4-360,-16 1 360,1 1-3088</inkml:trace>
  <inkml:trace contextRef="#ctx0" brushRef="#br0" timeOffset="1">280 2 2696,'-16'-1'4,"12"0"37,0 1-1,1 0 1,-1 1-1,0-1 1,1 0-1,-1 1 0,-6 2 1,-18 5 484,0 1-1,0 1 1,-29 16 0,55-25-468,-1 1 0,1-1 0,0 1 0,0 0 0,-1 0 0,2 0 1,-1 0-1,0 0 0,0 0 0,0 1 0,1-1 0,0 0 1,-1 1-1,1-1 0,0 1 0,0 0 0,-1 3 0,2-4-19,-1 1 7,1 1 1,0 0-1,0-1 0,0 1 0,0-1 1,1 1-1,-1-1 0,1 1 0,0-1 1,0 1-1,0-1 0,0 1 0,1-1 1,2 4-1,-2-3 3,-1-1-16,0 0 0,0-1 0,0 1 0,1 0 0,-1-1 0,1 0 0,0 1 0,-1-1 0,1 0 0,0 0 0,4 3 0,3 4 24,0 1-22,-5-5-3,1 0 1,0 0-1,-1-1 0,2 0 0,6 5 0,33 21 203,79 39 0,-101-60-215,20 11 133,20 21 9,-61-39-152,0 0 0,0 0-1,0 0 1,-1 0 0,1 1 0,0-1 0,-1 0-1,0 1 1,0-1 0,1 1 0,-1-1-1,-1 1 1,1 0 0,0 0 0,-1-1 0,1 1-1,-1 0 1,0 0 0,0-1 0,0 1-1,0 0 1,-1 3 0,1-6-6,-5 12 72,-8 3-39,-1 0 0,-28 23 0,21-25 32,-18 5 0,-1-1 0,-78 20 0,103-33-60,10-3-4,1 0 0,-1-1 0,1 1-1,0-1 1,-1 0 0,1 0 0,-1 0 0,-6-1 0,-2-1 7,0-1 0,-23-7 0,35 9-11,1 1 1,-1 0-1,1 0 0,-1 0 1,1-1-1,-1 1 0,1 0 1,0-1-1,-1 1 0,1 0 1,-1-1-1,1 1 0,0 0 1,-1-1-1,1 1 0,0-1 1,0 1-1,-1-1 0,1 1 0,0-1 1,0 1-1,0-1 0,-1 1 1,1-2-1,-7-20-234,2-1 1,0 0-1,-3-40 1,7 59 119,-10-88-5199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9592,'0'0'129,"1"5"-17,1 0-40,-1 0-1,0 1 1,0-1-1,0 0 1,-1 0-1,0 1 1,0 9-1,-6 35 237,-34 271 231,33-278-479,-20 186 20,22-183-39,-40 302 72,33-230-83,6-61-10,4-12-16,-1-24-6,-3-53-4,4-36-1364,2-5-5476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7352,'1'1'6,"1"-1"1,0 1-1,0-1 1,0 1-1,-1 0 0,1 0 1,0 0-1,-1 0 1,1 0-1,-1 0 1,1 0-1,-1 1 0,0-1 1,1 0-1,-1 1 1,0-1-1,0 1 1,0 0-1,0-1 1,0 1-1,0 0 0,-1 0 1,1-1-1,0 1 1,0 3-1,0 0 11,-1 7 64,-7 13-44,-2 0-1,-13 26 0,16-38-20,-1-1 0,0 1 0,-10 13-1,0-2-4,-32 48-2,-24 17-8,-5 6-3,48-47-4,22-28-19,0 10 8,-4 45-1,12-55-27,5-1 26,-1-1-1,15 34 0,-10-38-25,0-6 32,0-1-1,0 1 1,19 10 0,-15-15-7,2-4 12,1-1 1,27-7-1,-26 1 15,79-63 13,-71 49 28,-1-1-1,39-48 1,-46 50-23,-6 10 58,-1-1-1,12-21 1,-10 15-45,14-20 12,-20 24 50,-3 4-70,-1-1 1,0 0 0,-1 0-1,-1-1 1,0 1 0,0 0-1,-1 0 1,0 0 0,-1 0-1,-1 0 1,1 1 0,-2-1-1,1 1 1,-7-12 0,10 22-30,0-1 0,0 1 0,0 0 0,0 0 1,0 0-1,0 0 0,0 0 0,0 0 0,0 0 0,0-1 0,-1 1 1,1 0-1,0 0 0,0 0 0,0 0 0,0 0 0,0 0 1,0 0-1,0 0 0,0 0 0,-1 0 0,1 0 0,0 0 0,0 0 1,0 0-1,0 0 0,0 0 0,0 0 0,0-1 0,-1 1 1,1 0-1,0 1 0,0-1 0,0 0 0,0 0 0,0 0 0,0 0 1,-1 0-1,1 0 0,0 0 0,0 0 0,0 0 0,0 0 1,0 0-1,0 0 0,0 0 0,-1 0 0,1 0 0,0 0 1,0 1-1,0-1 0,0 0 0,0 0 0,0 0 0,0 0 0,0 0 1,0 0-1,-5 8 9,3-2-5,0-2-2,1 0 0,0-1 0,0 1-1,1 0 1,-1-1 0,1 1 0,0 0 0,0 4 0,1 19 4,1-1 1,1 1 0,1-1 0,15 51-1,9 7-5,2 0-2,-3-11 0,-6-23 0,-6-24 0,-15-25 0,1-1 0,-1 1 0,0-1 0,0 0 0,1 1 0,-1-1 0,0 0 0,1 1 0,-1-1 0,0 0 0,1 1 0,-1-1 0,0 0 0,1 0 0,-1 1 0,1-1 0,-1 0 0,1 0 0,-1 0 0,0 0 0,1 1 0,-1-1 0,1 0 0,-1 0 0,1 0 0,-1 0 0,1 0 0,-1 0 0,1 0 0,-1 0 0,0-1 0,1 1 0,-1 0 0,1 0 0,0 0 0,2-2 0,0-1 0,-1 1 0,1-1 0,-1 1 0,1-1 0,-1 0 0,0 0 0,0 0 0,0 0 0,2-4 0,14-32-1,-15 30 0,2-1-1,15-33-7,-2 0 0,14-50 0,16-64-15,-47 153 26,1 1 0,0-1 0,0 0 0,0 1-1,0-1 1,0 1 0,1 0 0,-1 0 0,6-5 0,-5 5 2,-2 2 0,0 0 1,1 0-1,-1 0 1,0 0-1,1 0 1,0 0-1,-1 0 1,1 0-1,-1 1 1,1-1-1,0 0 1,-1 1-1,1 0 1,0-1-1,0 1 1,3 0-1,2-1 6,32-1 17,-23 5 60,-6 1-70,0 1 1,0 1-1,-1-1 1,1 1-1,-2 1 1,10 8-1,-17-14-8,1 0-1,-1 0 1,0 0-1,0 1 1,0-1-1,0 0 1,-1 1-1,1-1 1,0 1-1,0 2 1,12 32 51,11 49 1,-20-56-14,-3-11-30,2 16 4,-1 1 0,-6 62 0,-3-40-1,-1-7-15,1-18 0,2-21-3,5-26-9,0-25 6,2-37 1,6-14 0,6 1 1,-10 70 2,-1 5 1,0 1-1,0 0 1,1 0-1,1 0 0,1 1 1,0 0-1,8-14 1,2 0 38,2 2 0,36-41 0,-44 54-33,-7 9 1,0-1 0,1 1 0,-1 0 0,1 0 0,0 1 1,-1-1-1,9-4 0,3 0 23,0 0-1,21-6 1,-24 13 61,-3 4-70,1 1 0,-1 0 0,0 1 1,16 13-1,-14-4 23,-3 3-32,0 0 1,-2 0 0,5 25-1,-10-21 20,-12 113 16,-3-39-5,1-16-23,12-70-17,-12 42 12,23-78-11,9-35-7,8-13 0,5 5 0,-5 13 0,-7 20 0,-12 27 0,0 0 0,0 0 0,1 0 0,12-9 0,-13 11 1,-2 2 2,1-1-1,-1 1 1,1 0 0,0 1-1,1 0 1,-1 0 0,1 0-1,0 1 1,9-3-1,-14 5 0,9 1 25,3 5-15,-1 2 0,24 12 0,-36-18-11,-1 0 1,0 0 0,1-1-1,-1 1 1,0 0 0,0 0-1,0 0 1,0 1 0,0-1-1,0 0 1,1 2 0,7 12 3,0 0 0,-1 1 0,0 0 0,7 25 0,-10-14 3,7 139 8,-6-58 4,3-36-17,1-27-3,-10-43 0,1 1 0,0 0 0,0-1 0,0 1 0,0-1 0,0 0 0,3 5 0,-2-6 0,-1-1 0,1 1 0,-1-1 0,1 1 0,-1-1 0,1 0 0,-1 1-1,1-1 1,-1 0 0,1 0 0,0 0 0,-1 0 0,1 0 0,-1 0 0,1-1 0,-1 1 0,1 0 0,-1-1 0,1 1 0,-1-1 0,1 0 0,-1 1 0,3-3 0,-2 2-1,9-7-5,62-75-22,-58 64-17,-1 0 1,-1-1-1,-1-1 0,14-30 1,-4 5-64,43-93-171,-64 137 278,-1 1-1,1-1 0,-1 1 0,1-1 0,0 1 0,0-1 0,-1 1 1,1 0-1,0 0 0,0-1 0,0 1 0,1 0 0,-1 0 0,0 0 1,0 0-1,1 0 0,-1 0 0,0 1 0,1-1 0,-1 0 0,1 1 1,-1-1-1,1 1 0,-1-1 0,1 1 0,-1 0 0,1 0 1,-1-1-1,1 1 0,0 0 0,-1 0 0,1 1 0,-1-1 0,1 0 1,2 1-1,3 1 2,-1-1 0,0 1 0,0 0 0,10 5 0,-5 0 0,-1 1-1,0 0 1,0 0 0,0 1 0,-1 1 0,14 18-1,-23-27 1,73 98-7,-57-77 4,-1-5-16,2-3 7,1-1 1,34 20-1,-40-26 3,1 0-1,0-2 1,0 1-1,1-2 1,-1 0-1,16 3 1,-12-8-10,89-31 0,-81 20 14,33-25 4,-42 25 1,-2 0 0,18-18 0,-20 16 1,0-1-1,-1 0 1,-1 0 0,10-20 0,-19 34 0,-1 0 1,1 0-1,-1 1 1,0-1-1,1 0 1,-1 0-1,0 0 1,1 0-1,-1 0 1,0 0-1,0 0 1,0 0 0,0-2-1,-2-18 14,0-1 0,-7-21 0,2 26 59,-7-2-37,-1 2-1,-27-27 1,24 31 77,-75-32 46,75 40-39,-8 2-35,-43 2 0,49 6 21,-5 6-58,2 2-1,-36 24 1,38-16 45,-5 13-54,1 2 1,-20 40-1,29-40 8,-33 148 17,48-180-63,0 0 0,1 0 0,0 0 0,0 0 0,0 0 0,1 6 0,-1-10-2,2 22 6,8 35 1,-6-43-6,0-1 0,2 0-1,-1 0 1,11 18 0,-4-14 0,1 0 0,0 0 0,1-2 0,1 1-1,27 21 1,-17-21-6,4-5 3,1 0 0,40 8 1,-68-18-2,1-1 1,0 1-1,0-1 1,0 0-1,0 0 1,0 0-1,5-1 1,33-7-435,0-1 0,60-23 0,7-7-5996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5744,'117'-35'81,"85"-19"34,-155 43 26,213-42 48,-205 44-114,248-23 33,-239 28-41,256-13 30,-257 13-10,252-9 37,-253 12-23,241-9 54,-247 8-15,-12 0-61,203 1 194,-223 2-203,159 10 236,-157-7-225,81 8 442,-103-13-382,3-1-1025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1179 570 4216,'0'0'141,"-10"-4"-10,-6-3-115,-29-13 253,-64-20 1,91 35-235,5 2 34,1 1 0,0 0-1,-16-1 1,-104-5 252,102 9-107,-23 10-70,-62 20 0,80-15 16,-20 18-52,-57 47 1,81-53 18,-114 120 47,119-118-59,-87 129 40,96-129-94,2 2-32,3 1 1,-10 36-1,21-67-24,1 0-1,-1 0 1,1-1 0,0 1-1,0 0 1,0 0 0,0 0-1,0 0 1,1 3 0,1 8 7,1 0 0,1-1 1,0 1-1,11 23 0,-14-35-10,-1 0 0,1 0 0,-1-1 0,1 1 0,0 0 0,0 0-1,-1 0 1,1 0 0,0-1 0,0 1 0,0 0 0,0-1 0,1 2 0,7 3 2,0-1 1,1 0-1,-1-1 1,1 0-1,0 0 1,0-1-1,13 2 1,-21-4-4,-1 0 1,1 0-1,-1 0 0,1 0 1,-1 0-1,1 0 1,-1-1-1,1 1 1,-1 0-1,1-1 0,-1 1 1,1-1-1,1 0 1,23-12 5,-1-2 0,0 0 0,26-22 0,-23 12 14,49-50 4,23-20-18,72-93 4,-146 152 9,72-155 25,-85 152 62,28-137 70,-37 145 71,-3 11-124,1-5-14,-1 0-1,-2 0 1,0 0-1,-7-32 1,-35-146 1003,43 202-1099,-1 1 0,1-1 0,0 1 0,0 0 0,-1-1 0,1 1 0,0-1 1,0 1-1,-1 0 0,1-1 0,-1 1 0,1 0 0,0-1 0,-1 1 0,1 0 0,-1 0 0,1-1 0,-1 1 0,1 0 0,0 0 0,-1 0 0,1 0 0,-1 0 0,1 0 0,-1-1 0,1 1 0,-1 0 0,1 0 0,-1 0 0,1 1 0,-1-1 0,1 0 0,-1 0 0,1 0 0,-1 0 0,1 0 0,-1 1 0,1-1 0,-1 0 0,-11 6 33,4 3 168,-46 91 70,40-70-170,-65 182 41,64-162-88,-48 206 27,55-206-55,-12 177 12,21-188-31,8 8-5,22 70 0,-30-115-16,-1 0 1,1-1 0,0 1-1,0 0 1,-1-1-1,1 1 1,0 0-1,1-1 1,-1 1-1,0-1 1,0 1-1,3 1 1,3 4 0,1 0 0,-1-1 1,1 0-1,12 7 0,-14-10-1,0 0 1,1-1-1,-1 0 0,0 0 0,1 0 0,-1-1 0,1 0 0,-1 0 1,13-1-1,-9-1 43,0 0-1,-1 0 1,1-1 0,-1-1 0,0 1 0,1-2 0,12-5 0,6-6-772,25-17 1,-48 28 466,88-53-6618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1 749 7088,'54'-48'41,"-6"7"11,-46 39-49,0 1 0,0 0 1,-1 1-1,1-1 0,0 0 0,0 0 0,0 1 1,0-1-1,0 1 0,0 0 0,0 0 0,0-1 0,0 1 1,0 0-1,0 1 0,0-1 0,0 0 0,0 1 0,0-1 1,2 2-1,-1-1 1,5 3 16,-5 0-18,-1 0 0,0 0 0,0 0 0,0 1 0,-1-1 0,1 0 1,-1 1-1,0-1 0,0 1 0,-1-1 0,1 10 0,-3 5 5,-31 105 2,8-48 3,10-31-7,-12 63 1,-3 46 11,24-94 0,6-60-16,0 1 0,0-1 0,0 0 0,0 1 0,0-1 0,1 1 0,-1-1 0,0 1 0,0-1 0,0 1 0,1-1 0,-1 0-1,0 1 1,1-1 0,-1 0 0,0 1 0,1-1 0,-1 0 0,0 1 0,1-1 0,-1 0 0,1 0 0,-1 1 0,0-1-1,1 0 1,-1 0 0,1 0 0,-1 0 0,1 1 0,-1-1 0,1 0 0,-1 0 0,1 0 0,-1 0 0,1 0 0,-1 0 0,1 0-1,0-1 1,12-1 6,-5-3 21,55-62 21,-45 47-19,-1 0 0,-1-2 0,18-33 0,10-16 73,74-91 161,-97 134-171,39-51 205,-15 26-34,-44 52-245,1-1-1,0 0 1,-1 1 0,1-1 0,0 1 0,0 0 0,0 0 0,0 0 0,0 0-1,1 0 1,-1 0 0,0 0 0,0 1 0,1-1 0,-1 1 0,0-1 0,0 1-1,1 0 1,-1 0 0,0 0 0,1 0 0,-1 1 0,4 0 0,-4-1-4,4 2 7,1 0 0,-1 0 1,1 0-1,-1 1 0,0 0 0,0 0 1,0 1-1,-1-1 0,8 7 1,-5-4-12,47 32 63,-3-7-65,-36-26-8,-1 0 0,1-1 0,0-1 0,0 0-1,27 1 1,-17-5-6,117-35 0,-114 23-15,-29 13 20,18-11-10,30-24 0,-30 18 4,23-28 1,-41 45 5,21-30-33,27-53-1,2-20 28,8-67 8,-53 143 12,-3 11-5,0-5 4,0 1 0,-1-1 0,-2 0-1,-3-30 1,2 36-3,0-6 63,-1 1-1,-1-1 1,-10-30-1,3 73 141,5-10-195,-10 39 99,-14 105 16,27-116-59,3 188 23,2-180-50,30 315 89,-19-247-112,-7-60-11,-2-17-9,-3-76-1237,-1-8-4967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76 7896,'-28'-44'6,"26"51"3,3-3-7,-1-1 0,1 0 1,0 1-1,0-1 0,0 0 1,0 0-1,2 4 0,40 63 22,-42-68-23,-1-1-1,1 0 1,0 0 0,0 0-1,0 0 1,0 0-1,0 0 1,0 0 0,0-1-1,0 1 1,0 0-1,3 0 1,14 8 3,0-1-1,1-1 0,0-1 1,28 5-1,-14-9 11,62-4-1,34-10-9,-68 3-9,0-3-1,87-28 1,64-27-91,-80 20 8,-121 43 109,-11 4-21,0 0 0,0 0 1,0 0-1,0 0 0,0 0 1,0 0-1,0 0 0,0 0 1,0-1-1,0 1 0,0 0 1,0 0-1,0 0 0,0 0 1,0 0-1,0 0 0,0 0 1,0 0-1,0 0 0,0 0 1,0 0-1,0 0 0,0 0 1,0 0-1,0 0 0,0 0 1,0 0-1,-27 11 234,-90 56 33,85-46 34,-140 101 134,140-97-95,-117 102 130,122-101-156,-79 109 96,91-110-235,7-9-115,2 0-1,0 0 1,-8 33 0,14-48-55,0-1 0,-1 1 0,1-1 0,0 1 0,0-1 0,0 1 0,0-1 0,0 1 0,0-1 0,0 1 0,0-1 0,0 1 0,0-1 0,0 1 0,1-1 0,-1 1 0,0-1 0,0 0 0,0 1 0,1-1 0,-1 1 0,0-1 0,1 1 0,2 2 4,-1 0 1,1-1 0,0 0 0,0 1 0,0-1 0,1 0-1,-1-1 1,0 1 0,1 0 0,-1-1 0,1 0 0,0 0-1,-1 0 1,1 0 0,5 0 0,-8-1-5,0 0 0,1 0 1,-1 1-1,0-1 0,1 0 0,-1-1 1,0 1-1,1 0 0,-1 0 0,1 0 1,-1-1-1,2 0 0,25-10 27,-1-1 0,40-23 0,-20 4 18,57-51 1,-83 65-44,9-9 21,117-101 27,-120 103 26,-12 9-40,98-99 134,-47 36 192,-64 105-213,-12 45-92,-10 92-12,17-126-36,-3 66-1,3 23-10,4-93-3,6 45 0,-5-66 0,1 0 0,0 0 0,1 0 0,8 17 0,-9-24-1,0 0 1,0-1 0,1 1 0,0-1 0,0 0 0,0 0-1,1 0 1,0-1 0,0 1 0,0-1 0,0 0-1,1-1 1,-1 1 0,9 3 0,-13-7-1,0 1 1,0-1-1,0 1 0,0-1 1,0 0-1,0 1 1,0-1-1,0 0 0,0 0 1,0 0-1,0 0 0,0 0 1,0 0-1,0 0 0,0 0 1,0 0-1,0-1 1,1 1-1,21-6-4,0-1 1,0-1-1,36-18 0,-54 24-4,-1-1 0,1 0-1,-1 0 1,8-7 0,75-67-38,32-43-1442,5-7-5911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1 6640,'-4'27'2,"-4"20"12,-27 87 7,-2-12 40,7-26-22,6-9-7,-4 28-24,27-110-8,-10 44 0,2 1 0,3 0 0,0 51 0,4-70-2,0 6-10,4 73 1,9 21-75,-11-129 61,-21-56-788,5 9-2927</inkml:trace>
  <inkml:trace contextRef="#ctx0" brushRef="#br0" timeOffset="1">0 893 5208,'0'0'0,"6"24"0,11-2-24,22 2 24,16-8-24,14-4 24,11-10-64,10-11 64,2 0-3344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 3592,'25'-6'0,"22"-7"1,4-2 5,-16 8-5,-32 7 15,0 0 0,0 1 0,0-1 0,0 1 0,1 0 0,-1 0 0,0 0 0,0 0 0,-1 0 0,1 1 0,0-1 0,0 1 0,-1 0 0,1 0 0,-1 0 0,1 0 0,-1 0 0,0 0 0,0 1 0,0-1 0,0 1 0,0 0 0,2 3 0,3 7 110,-1-1 1,0 1-1,5 19 1,-9-29-112,10 32 1029,-9-31-561,6 3-29,-8-7-428,0 0 0,0 0 0,0 0 0,0 0 0,0 0 0,0 0-1,0 0 1,0 0 0,0 0 0,0 0 0,0 0 0,0-1-1,0 1 1,0 0 0,0-1 0,0 1 0,0-1 0,0 1-1,-1-1 1,1 1 0,1-2 0,0 1 32,8-5 4,-1-1-1,0 0 1,0-1-1,0 0 1,-1 0 0,-1 0-1,1-1 1,10-18-1,-6 10-32,7-8 145,27-50 1,-15 23-60,20-26 5,-42 71-39,1 4-52,1 1 1,-1 0-1,16 0 0,-26 2-26,1 0 0,-1 0 0,0 0-1,1 0 1,-1 0 0,1 0-1,-1 0 1,1 0 0,-1 0 0,1 0-1,-1 0 1,1 1 0,-1-1-1,1 0 1,-1 0 0,0 1 0,1-1-1,-1 0 1,1 0 0,-1 1-1,0-1 1,1 0 0,-1 1 0,0-1-1,0 1 1,1-1 0,5 9 9,0-1 1,-1 1 0,0-1-1,-1 1 1,1 1 0,-2-1-1,4 14 1,-2 4 54,6 147 21,-10-135-47,-2 178 19,1-173-33,0-24-19,1 47 8,11 79 0,-1-77-10,2-10-4,5-4-5,-16-52-10,13 1-14,-15-4 26,0 0 0,0 0 0,0 0-1,1 0 1,-1 0 0,0 0 0,0 0 0,0 0 0,1 0 0,-1 0-1,0 0 1,0 0 0,0 0 0,1 0 0,-1 0 0,0 0-1,0 0 1,0 0 0,0-1 0,1 1 0,-1 0 0,0 0-1,0 0 1,0 0 0,0 0 0,1 0 0,-1-1 0,0 1 0,0 0-1,0 0 1,0 0 0,0 0 0,0-1 0,0 1 0,0 0-1,0 0 1,1 0 0,-1-1 0,0 1 0,0 0 0,0 0 0,0 0-1,0-1 1,0 1 0,11-25-225,16-45 0,-19 45-403,24-65-4491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5 133 5920,'8'-22'0,"-4"15"0,0 8 0,-1 8 1,-1 0 0,1 0-1,-2 0 1,1 0 0,-2 0 0,1 0 0,-2 13 0,1-19 2,-4 177 123,2-137-106,0 2 80,-4 189 44,5-188-24,-1 24-66,-1 23 276,17 172-1,-11-252-229,-1 0 85,0 0 1,0 23-1,-2-157 71,-10-42-131,1 68 15,-4-85-14,11-20-16,4 165-36,27-121 30,-20 128-23,59-97 35,-51 104-49,4 2-37,2 1 1,36-24 0,-37 32 29,86-19 22,-90 28-27,-10 2-43,1 1-1,-1 0 1,0 0 0,0 1-1,0 0 1,13 8-1,-11-1 44,-5-3-40,-1 0-1,-1 0 1,1 1-1,-1-1 0,-1 1 1,1 0-1,-2-1 1,1 1-1,-1 0 1,0 0-1,0 0 1,-1 1-1,0-1 1,-2 11-1,-14 20 12,6-24 35,-11 6-17,-1-2-1,0 0 0,-2-1 1,-33 19-1,45-30-34,-41 17 28,44-20-27,3-1-7,1 0 0,-1-1 1,0 0-1,0 0 0,0-1 1,-9 2-1,3-1 4,11-2-3,3-4 0,5-7-82,1 0 1,-1 1 0,2-1 0,14-12-1,-5 4-705,41-42-5103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7536,'44'-7'21,"-39"7"-3,1 0 1,0 0-1,0 1 0,0 0 1,0 0-1,-1 0 0,1 1 0,-1 0 1,1 0-1,-1 1 0,0-1 1,1 1-1,8 7 0,-7-6 14,9 9 195,10 20-62,23 35 0,-36-43 129,7 22-113,-1 0 20,2-1-1,42 70 0,-57-109-183,-1 0 0,1-1 0,0 0 0,1 0 0,0 0 0,-1-1 0,2 1-1,-1-2 1,12 7 0,-9-6-4,7 1 48,-10-5-41,0 1-12,0-1 0,-1 0 0,1-1 1,0 0-1,0 0 0,0 0 0,0-1 0,-1 0 1,1 0-1,0-1 0,0 1 0,-1-2 0,7-2 1,93-44 53,-86 39-44,-1 0-1,-1-2 1,0 0-1,20-19 1,-26 21-3,0 1 34,-1-1-1,-1 0 1,0-1-1,12-14 1,-13 13-13,-3 0 144,-3-7-97,0-1 1,1-32-1,-7 30 91,-2 2-114,-2 0 1,0 1 0,-17-33-1,23 50-44,0 0 0,0 1 0,-1-1 0,1 1 0,0-1 0,0 1-1,-1-1 1,1 1 0,-1 0 0,-1-2 0,-10-6 24,-1 1 1,0 1-1,0 0 1,0 0-1,-22-5 1,34 11-34,1 1 1,0 0 0,0-1 0,-1 1 0,1 0-1,0 0 1,0 0 0,-1 0 0,1 0-1,0 0 1,-1 0 0,1 0 0,0 1 0,0-1-1,0 0 1,-1 1 0,0 0 0,-17 7 30,1 1 0,1 1 0,0 1 0,-31 24 0,26-11 76,-82 121 31,85-115-97,-50 107 20,61-112-40,4 6-13,2 0-1,1 36 1,6-42 12,4-3-15,1-1 0,24 40 0,-33-59-11,0-1 1,0 0-1,0 0 1,0 1-1,1-1 1,-1 0-1,0 0 1,0 0-1,1 0 1,-1 0 0,1 0-1,1 0 1,13 7 2,1-1 0,1-1 0,-1-1 1,1 0-1,18 2 0,-32-7-3,0 1 0,0-1 0,-1 0 1,1 0-1,0-1 0,6 0 0,88-18 11,40-23-9,133-67-26,-223 88-89,187-75-75,-189 78-98,181-79-411,-210 89 592,156-74-407,-168 79 485,2 2-2,-10 7 16,-80 77-4,44-46 13,-80 82-50,118-118 49,0 0-1,0 0 1,0 0 0,0 0 0,0 0 0,1 1-1,-1-1 1,0 0 0,1 0 0,-1 1 0,1-1 0,0 0-1,-1 1 1,1-1 0,0 0 0,0 1 0,0-1 0,0 0-1,0 1 1,0-1 0,0 0 0,1 3 0,-1-3 0,1 0-2,0 0 1,-1 0 0,1-1 0,0 1 0,0 0-1,0-1 1,0 1 0,0-1 0,0 1 0,0-1-1,0 0 1,0 1 0,0-1 0,0 0 0,0 0-1,0 1 1,0-1 0,0 0 0,0 0-1,1 0 1,1 0-5,6 2-1,-7-2 5,1 1 0,0-1 1,0 1-1,-1-1 0,1 0 1,0 0-1,0-1 0,-1 1 1,1 0-1,0-1 0,-1 0 0,1 1 1,3-3-1,114-41-81,-99 35 51,47-21-31,76-46 1,-64 29 51,-3-13 13,-21 7 2,-49 45 0,-1 1 0,0-1 1,7-12-1,-9 11 2,0 0 0,-1-1-1,0 1 1,-1-1 0,0 1 0,2-16 0,-4 22 0,-1-14 38,-2 9-31,1 0 0,-1 1 1,-1-1-1,0 0 0,0 1 1,-9-12-1,13 19-5,0-1 1,-1 1-1,1-1 0,-1 1 1,1-1-1,0 1 0,-1-1 1,1 1-1,-1 0 0,0-1 1,1 1-1,-1 0 0,1 0 1,-1-1-1,1 1 0,-1 0 1,0 0-1,1 0 0,-2 0 1,-10-2 27,-1 1 0,1 0 0,-23 2 0,34-1-25,0 0 1,0 0-1,0 0 1,0 1-1,0-1 1,0 0-1,0 1 1,0-1-1,0 0 1,0 1-1,0-1 1,0 1-1,1-1 1,-1 1-1,-1 1 1,-14 13 30,0 0 1,2 0 0,-17 23-1,30-36-31,-1 0 0,1 0-1,0 1 1,-1-1 0,1 0-1,0 1 1,-1 4 0,-5 22 15,0 1 0,-2 34 0,9-62-21,0 0 0,0-1 0,0 1 0,0-1 0,0 1 0,0 0 1,1-1-1,-1 1 0,0-1 0,1 1 0,-1-1 0,2 2 0,1 7 3,2 0 1,9 17-1,-10-22-4,-1 0 1,1-1-1,1 1 0,-1-1 1,1 0-1,0 0 0,8 6 1,1-3-2,0 0 1,1-1-1,0-1 1,0-1-1,32 6 1,-20-7-13,133-12-6,-124 2 6,148-51-7,-178 57 16,-1-1 0,0-1 0,0 1 0,8-6 0,35-26-10,47-43 0,-73 53-6,21-33 0,-10 2 16,-28 47 6,-1-1 0,0 1 1,0-1-1,-1 0 0,0 0 1,-1 0-1,0 0 1,0 0-1,-1 0 0,0-1 1,-1 1-1,-1-15 0,0 22 3,0 0-1,0 0 1,0 1-1,0-1 1,0 0 0,-1 0-1,1 1 1,-1-1-1,1 1 1,-1-1-1,0 1 1,1 0-1,-1-1 1,0 1-1,0 0 1,0 0-1,0 0 1,-2 0-1,2 0 5,2 1-7,-1 0 0,1 0 0,0-1 0,0 1 0,-1 0 0,1 0 0,0 0 0,0 0 0,-1 0 0,1 0 0,0 0 0,0 0 0,-1 0 0,1 0 0,0 0 0,0 0 0,-1 0 0,1 0 0,0 0 0,0 0 0,-1 0 0,1 0 0,0 0 1,0 0-1,-1 0 0,1 1 0,0-1 0,0 0 0,0 0 0,-1 0 0,1 0 0,0 1 0,-9 5 16,1 0 0,0 1 1,0 0-1,-11 13 1,8-1 42,-43 141 26,45-118-46,-21 181 22,26-176-22,-15 207 22,14-203-22,1-12-18,-3 18 4,-1 0 0,-18 57 0,26-113-27,-41 138 75,30-106-43,-1-2 0,-28 52 0,40-83-32,0 1 1,0-1 0,0 1-1,0-1 1,0 0 0,-1 1-1,1-1 1,0 0-1,0 1 1,-1-1 0,1 0-1,0 1 1,0-1 0,-1 0-1,1 0 1,0 1 0,-1-1-1,1 0 1,0 0 0,-1 0-1,1 1 1,0-1 0,-1 0-1,1 0 1,0 0-1,-1 0 1,1 0 0,-1 0-1,1 0 1,0 0 0,-1 0-1,0 0 1,-4 0-89,0-1 0,0 0 0,0 0 0,0-1 0,0 0 0,0 0 0,0 0 0,0 0 0,1-1 0,-1 0 0,1 0 0,0 0 0,-1 0 0,-5-7 0,-38-30-6665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4 368 8248,'-4'-73'32,"4"41"-21,2-1 1,0 1 0,11-47-1,0 40-8,-13 38-2,0 1-1,1-1 0,-1 0 1,0 0-1,1 0 1,-1 1-1,1-1 1,-1 0-1,1 0 1,-1 1-1,1-1 1,0 0-1,-1 1 1,1-1-1,0 1 1,1-2-1,16-10 4,1 1 0,0 1 0,24-10 0,-40 19-3,0 0 0,1 0 0,-1 0 0,1 0 0,-1 0 0,6 1 0,80-8 5,43 11-3,164 11 1,-235-12-16,289-10-961,-158 2-3847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0 538 7264,'97'-12'16,"56"-2"5,-45 6 32,-84 6-48,-10 0 3,-1 0 0,26-6 1,44-16 19,-81 23-26,0 1 1,0-1-1,0 0 1,0 0-1,0 0 1,0 0-1,0-1 1,0 1-1,-1 0 1,1-1-1,-1 1 1,1-1-1,2-3 1,3-3 2,2 0-1,-6 6 1,-1 0-1,1 0 0,-1 0 1,0-1-1,1 1 1,-1-1-1,-1 0 1,1 1-1,0-1 1,2-6-1,0 2 22,0 0-11,0 0 1,-1 0 0,0 0 0,0 0-1,-1-1 1,0 1 0,0-1 0,-1 1-1,1-1 1,-1-8 0,-4-144 574,2 98-307,1 55-182,0 1-37,0 0-1,-1 0 1,0 0-1,0 1 1,0-1 0,-1 0-1,0 1 1,-2-7-1,3 8 127,1-4-13,0 6-26,2 5-109,-1 1 0,1-1 0,-1 1 0,0-1 0,0 1 0,0-1 0,0 7 0,2 4-14,1 1-13,6 32 94,-4 27 37,-7 123 0,0-168-145,-1 39 105,-13 125 16,-29 123 139,30-221-122,8-47 201,0 61 0,6-107-236,3-5-19,7-17-89,0-1 1,10-29-1,-6 12-1319,14-29-5877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539 797 5920,'96'-9'89,"-8"4"578,-83 4-238,-7 0-148,-14-1-40,-17-1-144,33 3-76,-21 1 467,-16 7-144,-67 25 0,70-16 143,-137 107 178,138-94-258,-116 119 129,124-122-296,-61 85 69,77-95-202,7-14-98,1 1 1,0-1 0,0 0-1,0 1 1,1-1 0,-1 1 0,1 0-1,0-1 1,0 1 0,0-1-1,0 1 1,1 0 0,1 5 0,-2-9-9,0 1 0,0-1 1,0 0-1,1 1 0,-1-1 1,0 0-1,0 1 0,0-1 1,1 0-1,-1 0 0,0 1 1,0-1-1,0 0 0,1 0 1,-1 0-1,0 1 0,1-1 1,-1 0-1,0 0 0,1 0 1,-1 0-1,0 0 0,1 1 1,-1-1-1,0 0 0,1 0 1,-1 0-1,0 0 0,1 0 1,-1 0-1,19 2 13,-1 0 1,0-2-1,21-1 0,-12-2 0,46-17-1,-51 11-12,0 0 0,26-17 0,52-41-1,7-22 0,-9-3 0,-17 10 0,-22 18 0,-23 21 0,-26 34 0,-3 0 0,14-29 0,-9 17-2,-13 24-6,-15 29-4,8-16 2,1-1 0,1 1 0,0 0 0,1 0 0,-4 26 0,6-25 1,-1 10-44,4 4 26,2-1 1,6 39 0,-1-48-47,0-10 56,1-1-1,0 0 1,0 0 0,1 0 0,10 8 0,-18-18 13,0 1 1,-1 0-1,1-1 0,0 1 1,-1-1-1,1 0 0,0 1 1,0-1-1,-1 0 0,1 1 1,0-1-1,0 0 0,0 0 1,-1 0-1,1 1 0,0-1 1,0 0-1,0 0 0,1-1 1,17 0-25,1-1 0,-1-1 1,36-11-1,-52 13 14,0 0 0,0 0 0,0 0 0,0-1 0,0 0 0,0 1 0,3-4 0,153-118-130,-124 91 71,128-142-30,-136 139 31,82-145-19,-92 143 45,46-154-14,-55 154 40,-3 15 11,0 1 6,-1-1-1,-1 0 0,-1 0 0,0 0 1,-3-25-1,-4 2 3,5 42 1,0 1 0,-1-1 0,1 1 0,-1-1 0,0 1 0,0-1 0,0 1 0,0 0 0,0-1 0,-3-3 0,3 6 0,1-1 0,-1 1 0,1-1 0,-1 1 0,0 0 0,0-1 0,1 1 0,-1 0 0,0 0 0,0-1 0,1 1 0,-1 0 0,0 0 0,0 0 0,1 0 0,-1 0 0,0 0 0,0 0 0,0 0 0,1 0 0,-1 1 0,0-1 0,0 0 0,1 0 0,-1 1 0,0-1 0,1 0 0,-2 2 0,-3 0 0,1 1 0,0-1 0,0 1 0,0 1 1,1-1-1,-1 0 0,-5 8 0,-1 3 1,1-1 1,0 2-1,-8 18 0,-34 88 1,-2 27-2,5 15 0,11 7 0,29-115 0,-1 58 0,9-84 0,1 0 0,8 55 0,-6-69 0,1-1 0,0 1 0,1-1 0,1 0 0,9 17 0,-10-22 0,1 0 0,-1-1 0,2 1 0,-1-2 0,1 1 0,11 9 0,-13-13 0,0 0 0,0-1 0,0 1 0,1-1 0,-1 0 0,1-1 0,-1 1 0,1-1 0,12 2 0,-11-3 0,-1 0 0,1-1 0,0 0 0,0 0 0,0-1 0,-1 0 0,1 0 0,0 0 0,10-5 0,-2 1 0,-1-2 0,0 0 0,0 0 0,20-16 0,11-14-2,-1-2 0,62-73 0,-69 69-23,128-173-16,-137 174-38,95-192-32,-101 185 5,5-11 34,64-149-55,-81 186 102,1 1 9,-2-1 0,-1-1 1,0 1-1,5-31 0,-13 51 12,1-1 1,0 0 0,-1 0 0,1 0 1,-1 0-1,0 0 0,0 0 0,-1 0 0,1 0 0,-1 0 0,-2-8 0,3 12 3,0 0 0,0 0-1,0 0 1,0 0 0,0 0 0,0 0 0,0-1-1,0 1 1,0 0 0,0 0 0,0 0 0,0 0-1,0 0 1,0 0 0,0 0 0,0-1 0,-1 1-1,1 0 1,0 0 0,0 0 0,0 0 0,0 0-1,0 0 1,0 0 0,0 0 0,0 0 0,-1 0-1,1 0 1,0 0 0,0 0 0,0 0 0,0 0-1,0 0 1,0 0 0,-1 0 0,1 0 0,0 0-1,0 0 1,0 0 0,0 0 0,0 0 0,0 0-1,-1 0 1,1 0 0,0 0 0,0 0-1,0 0 1,0 0 0,0 0 0,0 0 0,0 0-1,-1 0 1,1 1 0,0-1 0,0 0 0,0 0-1,0 0 1,0 0 0,-5 3-1,0 1 0,0-1 0,1 1 0,-1 0 0,1 0 0,0 0 0,0 1 0,1-1 0,-6 9 0,4-5 0,-8 15-4,-49 156 2,50-134-2,-16 75 4,-3 33 1,7 3 0,11 0 0,10-12 0,13-20 1,-2-71 4,21 67-1,-28-113 0,1-1-1,0 1 0,0 0 1,1 0-1,0-1 0,4 7 1,1 0-1,11 19 4,-18-30-5,1 0 0,0 0 0,0 0 0,0-1 0,0 1 0,0 0 0,0-1 0,0 0 0,0 1 0,1-1 0,-1 0 0,1 0 0,-1-1 0,0 1 0,1 0 0,-1-1 0,1 1 0,0-1 0,-1 0 0,1 0 0,-1 0 0,4-1 0,-3 1 1,11-4 24,101-57 6,-85 40-26,18-25-591,68-81 1,-26 18-5290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3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7352,'0'0'0,"9"8"0,18 10 0,1 10 0,2 6 0,-13 14-80,-16 15 80,-10 8-368,-10 8 368,-1 2-4704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0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298 672 3768,'0'0'-1,"0"2"6,0 0-1,1 0 0,-1 0 1,0-1-1,1 1 0,0 0 1,-1 0-1,1-1 0,0 1 0,0-1 1,0 1-1,0 0 0,0-1 1,0 0-1,0 1 0,1-1 1,-1 0-1,3 3 0,3-7 44,86-55 30,-66 37-4,104-121 80,-109 110 140,55-100 275,-68 113-404,1-1-1,-2 1 1,-1-1 0,-1-1 0,8-37-1,-15 38 390,-4 0-300,0 0 1,-10-23 0,15 42-222,-1 0 0,1 0 1,0 1-1,-1-1 0,1 0 1,-1 0-1,0 0 0,1 0 1,-1 1-1,0-1 0,1 0 1,-1 1-1,0-1 0,-1-1 1,-12-6 101,1 1 0,-1 0 0,0 1 1,-23-7-1,35 12-101,0 1 1,0-1 0,0 1-1,0 0 1,0-1 0,0 1-1,0 0 1,0 0 0,0 1-1,-3-1 1,-30 7 138,1 1 1,-52 20-1,82-27-141,0 1 0,1 0 0,0-1-1,-1 1 1,1 0 0,0 0 0,0 1 0,-4 3 0,-75 70 254,1 18-196,51-51 70,-98 195 56,110-191-96,2 10-42,-12 87 1,27-140-69,1 0-1,0 0 1,0 0 0,0-1 0,0 1-1,2 7 1,-2-11-10,3 20 36,13 36 0,-9-39-28,0 0-1,13 18 1,-20-35-8,0 1 2,1 1 1,0-1 0,0 1-1,0-1 1,0 1 0,0-1-1,0 1 1,1-1 0,-1 0-1,0 0 1,1 0 0,-1 0-1,1 0 1,1 1 0,-3-2-3,9 6 8,1 0 0,-1-1 0,1-1 0,15 6 0,-12-7-5,0-1 0,0 0 1,22 1-1,-32-3 0,0 0 0,0 0 0,0 0 0,1-1 1,-1 1-1,0-1 0,0 1 0,5-3 0,197-73 37,-161 54-32,63-41 4,9-18-9,-61 33-3,82-94 1,-104 104 7,137-181 31,-48 50 43,-105 148-70,-14 17 23,-3 7 4,1 7-26,-1 0 1,-1 0 0,0 0 0,-4 20-1,4-23-15,-18 104 25,3-13-4,0 29-15,7 1-4,6-7 0,3-108 0,9 212-7,-7-199 6,-2-3-2,2 0 0,6 35 1,-8-58 2,0 0 0,0 0 0,0 0 0,0 0 0,0 1 0,0-1 0,0 0 0,0 0 0,0 0 0,0 1 0,0-1 0,0 0 0,0 0 0,0 0 0,0 1 0,0-1 0,0 0 0,0 0 0,0 0 0,0 0 0,0 1 0,0-1 0,1 0 0,-1 0 0,0 0 0,0 0 0,0 0 0,0 0 0,0 1 0,1-1 0,-1 0 0,0 0 0,0 0 0,0 0 0,0 0 0,1 0 0,-1 0 0,0 0 0,0 0 0,0 0 0,1 0 0,-1 0 0,0 0 0,0 0 0,0 0 0,1 0 0,-1 0 0,0 0 0,0 0 0,0 0 0,0 0 0,1 0 0,-1 0 0,0 0 0,11-24 0,12-82 0,-20 91 1,2-14 8,10-33-1,-7 35-5,-1 0 0,22-61 30,38-87 15,-51 139 0,89-127 25,-102 159-65,-1 1 0,1 0 0,0 0 0,0 0-1,0 0 1,6-4 0,18-11 20,1 1-1,54-23 1,-81 39-24,1 0 0,-1 1 0,1-1 1,-1 1-1,1-1 0,0 1 1,-1 0-1,1 0 0,0-1 0,-1 1 1,1 0-1,0 1 0,3-1 1,-5 0-5,9 1 12,0 1 0,0 0 0,-1 0 0,16 6 0,-15-4-10,-1 1 1,0 0 0,0 1-1,11 10 1,-17-15-2,0 1 0,0 0 0,0 0 0,0 0-1,-1 0 1,1 0 0,0 0 0,0 3 0,8 12 5,15 32 0,-17-27-5,-1 0 0,6 33 0,-6-15-7,-1 0 0,-2 0 0,-3 72 0,-2 60-89,3-91-50,1-85 78,0 1 54,-2 2 7,1 0 0,-1 0-1,0 0 1,0-1 0,0 1 0,0 0 0,-1 0 0,1 0-1,0-1 1,0 1 0,-1-1 0,1 1 0,-1 0 0,1-1-1,-1 1 1,0-1 0,1-2 0,25-108-117,-10 36-27,22-74 39,18-26 36,-43 141 29,0 5 18,1-6 1,2 1-1,28-45 0,15-3-27,-59 82 54,1 1-1,-1-1 1,0 0-1,1 1 0,0-1 1,-1 1-1,1-1 1,-1 1-1,1-1 1,0 1-1,-1 0 1,1-1-1,0 1 0,-1 0 1,1-1-1,1 1 1,6-2-4,1 1 0,-1 0 0,1 0 1,-1 1-1,1 0 0,16 2 0,-24-1 5,0-1 0,0 0-1,0 0 1,0 0-1,0 0 1,0 1 0,0-1-1,0 0 1,0 1 0,-1-1-1,1 1 1,0-1 0,0 1-1,0 0 1,-1-1-1,1 1 1,1 1 0,6 7-1,0 1-1,-1 0 1,0 0 0,-1 0 0,0 1 0,0 0 0,6 21-1,-5-2-4,9 144-4,-10-57-3,1-24 4,-6-81 4,-1-2 1,2 0-1,0 1 1,0-1 0,0 0 0,1-1-1,6 14 1,-9-23 4,0 0-1,0 0 1,0 0 0,0 0-1,0 1 1,0-1 0,0 0-1,0 0 1,1 0-1,-1 0 1,0 0 0,0 0-1,0 0 1,0 1 0,0-1-1,0 0 1,0 0 0,0 0-1,0 0 1,0 0 0,0 0-1,0 0 1,1 0 0,-1 0-1,0 0 1,0 0 0,0 1-1,0-1 1,0 0-1,0 0 1,0 0 0,0 0-1,1 0 1,-1 0 0,0 0-1,0 0 1,0 0 0,0 0-1,0 0 1,0 0 0,1 0-1,-1 0 1,0 0 0,0 0-1,0 0 1,0 0 0,0 0-1,0 0 1,0-1-1,1 1 1,-1 0 0,0 0-1,0 0 1,0 0 0,0 0-1,0 0 1,5-2-2,1-1 0,-1 0 0,0 0 0,-1 0 0,1 0 0,0-1 0,-1 1 0,4-6 0,-1 3-1,9-12-17,66-109-15,-67 97-18,7-22 30,107-228-176,-92 219 199,-30 75 34,-5-6-30,1 28 29,-3 89 14,-3-22 33,2-78-74,1-14-1,0-1 1,0 1-1,1 0 1,3 11-1,-2-9 6,-2-3-7,2-1 0,-1 1 0,1-1-1,1 1 1,0-1 0,0 0 0,1 0 0,7 14-1,-2-12-3,-9-11 0,0-1 0,0 1 0,0 0 0,0 0 0,0 0 0,0 0 0,0 0 0,0 0 0,0 0 0,0 0-1,0 0 1,0 0 0,0-1 0,0 1 0,0 0 0,0 0 0,0 0 0,0 0 0,0 0 0,0 0 0,0 0 0,0 0-1,0 0 1,0 0 0,0-1 0,0 1 0,0 0 0,1 0 0,-1 0 0,0 0 0,0 0 0,0 0 0,0 0 0,0 0 0,0 0-1,0 0 1,0 0 0,0 0 0,0 0 0,0 0 0,1 0 0,-1 0 0,0 0 0,0 0 0,0 0 0,0 0 0,0 0-1,0 0 1,0 0 0,0 0 0,0 0 0,0 0 0,1 0 0,-1 0 0,0 0 0,0 0 0,0 0 0,0 0 0,0 0-1,0 0 1,0 0 0,0 0 0,0 0 0,0 0 0,0 0 0,4-11-152,-1-1 0,0 0 1,1-19-1,-2 18-484,5-47-5570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373 107 8160,'6'-13'10,"-1"-2"0,6-22 1,1-2 20,-11 36 3,-2 4-29,0-1 0,0 1 0,0-1 0,0 1 1,0-1-1,1 1 0,-1 0 0,0-1 0,0 1 1,1 0-1,-1 0 0,0-1 0,1 1 0,-1 0 0,1 0 1,-1 1-1,-36 75 52,20-36-20,2 0 0,-12 50 0,18-56-23,-5 10 60,-56 208 30,56-199-23,-53 220 39,56-221-32,-40 216 136,-7 56 364,54-309-438,6-42-80,12-40-1238,4-8-4705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1143 6552,'24'-10'6,"-20"8"-2,0 0 1,0 1-1,0-1 0,0 1 0,1 0 0,-1 0 1,5 0-1,1 0 3,0 1 0,0 0 1,-1 0-1,1 1 0,0 1 0,10 2 0,-4 5 47,27 27-1,-23-16-47,17 24 0,-12-11-5,-2 2 0,30 58 1,-39-68-6,-6-10 3,11 20-1,1-2-1,28 36 1,15 4-1,-62-72 3,1 1 0,0 0-1,-1 0 1,1-1-1,0 0 1,0 1 0,0-1-1,0 0 1,0 0-1,0 0 1,0 0-1,0 0 1,0 0 0,4 0-1,2 2 1,-2-2 0,0 1 0,-1-1 0,1 0 0,9 1 0,-5-2 1,-1-1 0,1 1 0,-1-2 0,1 0 0,-1 0 0,0 0 0,0-1 1,0-1-1,10-4 0,4-4 18,33-23 0,-37 19 109,68-84 81,-73 78 45,39-93 136,-48 94 45,-3 0-238,-1-1 1,-4-35-1,-2 40 130,-4 4-216,1 1 0,-2 0 0,-16-18 0,12 22 149,-2 4-174,-1 0 0,1 2 1,-22-2-1,17 8 81,-22 12-57,-45 24 1,58-20-3,-125 111 41,125-101-74,-93 121 26,105-123-66,3 3-8,-18 60-1,32-90-23,1 1-1,-1-1 1,1 1 0,0-1-1,0 1 1,-1-1-1,1 1 1,0-1-1,0 1 1,1-1 0,-1 1-1,1 1 1,2 12 6,2 0 0,0 0 0,1-1 0,15 27 0,-20-40-6,0 1-1,0 0 1,1 0 0,-1-1-1,0 1 1,1 0 0,0-1-1,-1 0 1,4 3 0,130 79 37,-131-81-34,0 0-1,-1-1 1,1 1 0,0-1 0,0 0 0,6 2 0,33 3 27,86 3 1,-124-9-24,0-1 0,0 1 0,0-1 0,0 0 0,6-2 0,193-68 66,-160 50-56,61-43 0,-71 41-18,49-43 0,-43 25-5,-2-2 0,64-94 1,-73 90-38,95-195-19,-104 194 6,54-205-22,-64 204 22,-7 34 44,21-121-56,-20 112 52,-2 1-1,0-1 1,-2 0 0,-2-26 0,2 50 12,-1 1 1,1-1-1,0 0 0,0 0 1,0 0-1,0 1 1,0-1-1,0 0 1,-1 0-1,1 0 0,0 1 1,0-1-1,0 0 1,-1 0-1,1 0 0,0 0 1,0 1-1,0-1 1,-1 0-1,1 0 1,0 0-1,0 0 0,-1 0 1,1 0-1,0 0 1,0 0-1,-1 0 1,1 0-1,0 0 0,0 0 1,-1 0-1,1 0 1,0 0-1,0 0 1,-1 0-1,1 0 0,0 0 1,0 0-1,-1 0 1,1-1-1,0 1 1,0 0-1,0 0 0,-1 0 1,1 0-1,0-1 1,0 1-1,0 0 1,-1 0-1,1 0 0,0-1 1,0 1-1,0 0 1,0 0-1,0 0 1,0-1-1,0 1 0,-1 0 1,1 0-1,0-1 1,0 1-1,0 0 1,0 0-1,0-1 0,0 1 1,0 0-1,0 0 1,0-1-1,0 1 1,-3 3-4,-4 6 5,0 18-25,-13 128 3,17-114 1,1 173-12,3-173-7,16 168-13,-14-168 0,10 152-85,-14-175 98,0-5 7,1 0 0,1-1 0,0 1 0,4 17 0,3-48-57,-6 10 83,2-37-27,1-83 5,-5 115 24,1 0-1,0 0 0,5-23 1,0 10 2,8-44-1,-6 43-3,89-178-10,-57 133 16,-4 18 0,-34 51 0,0 0 0,0 0 0,1 0 0,-1 0 0,1 1 0,0-1 1,-1 1-1,1 0 0,4-3 0,-5 5 0,0-1 1,-1 1-1,1-1 0,0 1 1,0 0-1,0 0 0,0-1 0,0 1 1,-1 0-1,1 1 0,0-1 1,0 0-1,0 1 0,0-1 0,-1 1 1,1-1-1,2 2 0,4 2 1,-2 0-1,1 0 1,0 0-1,-1 1 1,7 6-1,3 5 2,-1 1-1,0 1 1,-1 1-1,13 23 1,-16-16 5,21 115 2,-30-112-2,-3 46-1,-4 10-3,-3-17 2,1-22-3,4-17-2,2-18 0,3-24 0,9-26 0,13-27 0,11-11 0,9 1 1,-5 25 39,83-85 0,-65 81 55,-3 10 17,-53 45-108,-1 0 1,0-1-1,0 1 1,1 0-1,-1 0 1,0-1-1,1 1 1,-1 0-1,0 0 1,1 0-1,-1 0 1,0 0-1,1 0 1,-1 0-1,0-1 1,1 1-1,-1 0 1,0 0-1,1 0 1,-1 0-1,0 0 1,1 1-1,-1-1 1,1 0-1,-1 0 1,1 0-1,4 2 13,0 0 0,1 1 0,-1-1 0,0 1 0,0 1 0,-1-1 0,1 0 1,-1 1-1,8 8 0,0 3 84,-7-8-72,0 2-15,1-1 1,-2 1 0,1 0 0,-1 1 0,0-1 0,-1 1 0,0 0-1,0-1 1,-1 1 0,1 18 0,3 120 62,-8-70-13,0-56-54,-5 56 7,4-41-5,3-34-12,0-1 1,0 1-1,0-1 0,0 0 0,1 1 1,-1-1-1,1 0 0,1 4 1,-2-6-2,0 1 0,0-1 1,0 0-1,0 1 1,0-1-1,0 0 1,0 1-1,0-1 1,1 0-1,-1 0 1,0 1-1,0-1 1,0 0-1,1 0 1,-1 0-1,0 1 1,0-1-1,1 0 1,-1 0-1,0 0 1,0 1-1,1-1 1,-1 0-1,0 0 1,1 0-1,-1 0 1,0 0-1,1 0 1,-1 0-1,0 0 1,1 0-1,-1 0 1,0 0-1,0 0 1,1 0-1,-1 0 1,0 0-1,1 0 1,-1 0-1,0 0 1,1 0-1,-1 0 1,0-1-1,0 1 1,1 0-1,-1 0 1,0 0-1,0-1 1,1 1-1,-1 0 1,0 0-1,0 0 1,1-1-1,-1 1 0,0 0 1,0 0-1,0-1 1,0 1-1,1-1 1,68-109-128,86-95-300,-103 143 152,-24 28 53,-1 0 0,23-41 0,-47 68 219,-1 4-42,-1 13 2,-3 30 14,-2-6 17,-5 99-42,14-84 45,0-31-16,2-4 15,2 0 0,0 0 1,12 13-1,-9-18-41,-5-5 42,1-1-1,-1-1 1,1 0-1,0 0 1,-1 0-1,11 0 1,-5-6-69,26-21 4,17-22 61,-23 13 16,31-41 1,-50 54 24,-1-7-1,16-48 1,-26 56 81,-13-81 64,4 81 16,-6-8-55,-25-38-1,37 65-118,-1 0-1,0 0 1,0 0-1,1 0 1,-1 0-1,0 0 0,0 0 1,0 1-1,0-1 1,0 0-1,0 0 1,-2 0-1,-3-2 7,0 0 0,-1 1 0,1-1 0,0 2 0,-1-1 0,1 1 0,-1 0 0,0 0 0,0 1 0,1-1 0,-9 2 0,13-1-9,0 1-1,1-1 1,-1 0 0,0 1-1,1-1 1,-1 1 0,1-1-1,-1 1 1,1 0 0,-1 0-1,-2 1 1,-122 91 164,98-67-95,-107 110 20,112-109-79,4 2-10,2 0-1,-21 52 1,37-80-10,0 1-1,0 0 1,1 0 0,-1 0-1,1 0 1,0 0 0,-1 0-1,1 0 1,0 0 0,0 0-1,1 3 1,1 10 1,0-1 1,1 1-1,1-1 0,1 0 0,0 0 1,9 17-1,-14-30-2,1 1 1,-1-1-1,1 0 1,0 0-1,0 0 1,-1 0-1,1 0 0,0 0 1,0 0-1,0-1 1,0 1-1,0 0 0,0 0 1,0-1-1,0 1 1,1 0-1,-1-1 1,1 1-1,10 4 3,-1 0 0,1 0 0,19 4 0,-18-7-2,-1 0-1,1-1 1,-1 0 0,1-1-1,23-4 1,-14 1 0,-1-2 1,1 0-1,28-12 0,81-44 2,3-14 2,-3 0-2,-10-5 2,-91 57-4,38-40 0,11-27-1,-14 0 0,-62 86 0,106-140 21,-108 143-20,-1-1 0,1 1 1,0 0-1,0 0 0,-1 0 0,1 0 0,0 1 0,0-1 1,0 0-1,0 0 0,0 0 0,1 1 0,0-2 0,-1 4 1,-1 0-1,0 0 1,0 0-1,1 0 1,-2 0-1,1 0 0,0 0 1,0 0-1,0 0 1,-2 3-1,0 9 1,-11 47 16,-28 110 7,33-134-10,-5 53 4,10-60-17,0 40 1,4-51-1,1-1 0,7 35-1,-5-38 0,0 1-1,2 0 0,8 17 1,-10-24-1,1 0 0,1-1 0,-1 0 0,1 0 0,11 11 0,-12-14 0,0 0 0,0-1 0,1 0 0,0 0 0,0 0 0,0-1 0,10 4 0,-4-4 0,-1 0-1,1-1 1,0-1 0,1 0 0,-1 0 0,0-1 0,0-1 0,15-2 0,-24 2-1,22-5-4,36-21 4,-46 18 1,0 0 0,22-19 0,-2-4 2,40-45 0,16-17 91,-74 79-15,0 1 0,2 1 0,33-19 0,-43 31 9,6 4-50,0 0 1,22 8 0,-21-2 10,0 4-26,0 0 0,-1 1 0,25 29 0,6 3 8,-40-40-28,1 0 0,0 0 1,0-1-1,1 0 0,-1-1 0,10 5 0,-15-8-2,1-1 1,-1 1-1,1-1 0,-1 1 0,1-1 0,-1 0 0,1 0 0,0 0 0,-1 0 0,1 0 1,4-2-1,-1 1 0,-1-2 0,1 1 0,-1-1 0,0 0 0,0 0 0,6-5 0,2-1 0,0-2 0,19-20 0,-21 18 0,0-1 0,-1 0 0,12-22 0,-11 13 0,-1 1 0,10-33 0,8-63 0,-12-9 0,-14 89 0,-4-47 0,-14-33 0,-7 0 0,0 2 0,2 17 0,2 27 0,0 29 0,18 42 0,1 0 0,0 0 0,-1 0 0,1 0 0,-1 1 0,1-1 0,-1 0 0,1 1 0,-1-1 0,1 0 0,-1 1 0,0-1 0,1 1 0,-1-1 0,0 0 0,0 1 0,1 0 0,-1-1 0,0 1 0,0 0 0,0-1 0,0 1 0,1 0 0,-2-1 0,1 2 0,-1 0 0,1 0 0,0 0 0,0 0 0,0 0 0,0 1 0,0-1 0,0 0 0,0 0 0,1 1 0,-1-1 0,0 0 0,1 1 0,-1-1 0,1 1 0,-1-1 0,1 3 0,-5 14 0,-4 30 0,-1 51 0,8 27 0,6 21 0,8 18 0,7-3 0,6-18 0,4-16 0,1-13 0,-4-20 0,-9-27 0,-11-39-2,2 8-3,-35-110-1423,4 16-5705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20 693 7264,'0'0'0,"-12"-4"0,5 4-8,29-3 8,29-14 0,56-25 0,-2 0-4968</inkml:trace>
  <inkml:trace contextRef="#ctx0" brushRef="#br0" timeOffset="1">1489 29 9056,'-11'-12'6,"8"10"-5,0 0-1,0 1 1,0-1-1,0 1 0,0 0 1,-6-2-1,-8 1 2,-1 0 0,1 2 0,0-1 0,0 2 0,-21 3-1,32-3 1,-28 5 32,-155 51 15,152-42-1,-112 70 29,128-66-2,8-3-48,1 1 1,0 1-1,-14 28 0,25-45-19,1 1-1,-1 0 0,1 0 1,-1 0-1,1-1 0,-1 1 1,1 0-1,0 0 0,0 3 1,1 38 42,9 54 1,-2-64 17,10 18 15,44 89 1,1 10 10,-55-117-20,3 149 30,-15-145-24,4-37-80,-5 27 40,-12 32 0,9-39-25,-18 34 0,26-54-15,-2 3 9,1-1-1,-1 1 0,1-1 1,-1 1-1,0-1 0,0 1 0,0-1 1,-3 3-1,-22 16 29,0 0 0,-55 30 0,79-49-27,0-1 0,-1 1 0,1-1 0,-1 1 1,1-1-1,-1 0 0,-4 0 0,-27 3-299,0 0-1,0-3 1,-53-4 0,-21-6-6011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7800,'9'2'112,"127"17"323,-65-10-310,62 22 302,-68-14-305,12-2 2,-57-12-98,173 29 264,-95-23-230,-34-6-21,9-3-31,24-10-11,-94 9 2,-1 1-1,1 0 1,-1-1 0,0 0 0,1 1-1,-1-1 1,0 0 0,1 0-1,-1-1 1,0 1 0,0 0 0,0-1-1,3-2 1,4-3-1,29-21-1113,0-3-4451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4040,'16'14'2,"1"0"1,31 19-1,-33-24 2,0 0 9,0-1 0,19 7 1,-26-12-8,1 1 0,-1 0 1,0 0-1,0 1 1,0 0-1,-1 0 0,0 1 1,8 7-1,-6-5-2,-6-5-1,-1-1 1,1 1-1,0 0 1,-1 0-1,0 0 1,0 0 0,0 0-1,3 6 1,41 90 55,-38-72 74,16 147 74,-22-135 26,5 162 424,-6-179-422,0 0 1,-2 0-1,-1 0 0,-8 39 0,10-60-216,-1 0 0,1-1 0,-1 1 1,1 0-1,-1 0 0,0 0 0,1-1 0,-1 1 0,0 0 0,0-1 0,1 1 1,-1-1-1,0 1 0,0-1 0,0 1 0,0-1 0,1 0 0,-1 1 0,0-1 1,0 0-1,0 0 0,0 1 0,0-1 0,0 0 0,0 0 0,0 0 0,0 0 1,0 0-1,0 0 0,0-1 0,0 1 0,0 0 0,0 0 0,0-1 0,0 1 1,1-1-1,-1 1 0,0-1 0,0 1 0,-1-1 0,-71-58-660,25 15-3759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30 743 6456,'-7'-10'6,"4"6"4,-1 0 0,1-1 0,0 0 0,0 1 0,1-1 0,-2-6 0,6 7 50,4 1-34,0-1-14,0 1-1,0 0 0,0 0 0,0 0 0,0 1 0,1 0 0,-1 0 0,1 1 0,8-1 0,115-10 73,86-2 73,-183 11-138,15-3 89,191-33 53,-194 29-27,177-52 68,-179 49 13,168-64 320,-109 27-222,-89 41-106,-7 2-137,0-1 0,0 1 0,-1-1 0,0 0 0,0-1 0,-1 1 0,0-1 1,0 0-1,-1 0 0,-1 0 0,4-18 0,-4 14-20,-1 4 20,-1 1 0,0-1 0,0 1 0,-2-14 0,1 6 33,-1-12 200,0 0-1,-2 1 0,-14-48 0,17 73-174,-2-3 241,8 19-271,8 36-54,11 72-11,-13-44-16,-9-49-14,7 71 1,-2 6 1,2 1-3,1-6-2,-3-19 0,1-22 0,1-19 0,-1-14 0,1-9 0,-4-19 0,-4 0 0,4-1-1,0-1 0,0 0 0,-1 0 0,0-1 0,1 1 0,-1-1 1,0 0-1,5-7 0,-3 5 1,44-49-1435,3-7-5738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7624,'13'-7'2,"-3"2"1,0 0 1,1 1-1,16-5 1,-26 8-3,0 1 0,0 0 0,0-1 0,0 1 0,0 0 0,0 0 0,0 0 0,0-1 0,0 1 0,0 0 0,0 0 0,0 1 0,0-1 0,0 0 0,0 0 0,0 0 0,0 1 0,0-1 0,0 0 0,0 1 0,0-1 0,0 1 0,0-1 0,0 1 0,0 0 0,-1-1 0,3 2 0,-2 0 4,0 0 0,0 1 0,0-1 0,0 0-1,-1 0 1,1 0 0,0 0 0,-1 1 0,0-1 0,1 0 0,-1 1 0,0 1 0,-1 8 26,0 0 0,-1 0 0,-4 16-1,6-25-24,-17 66 132,-5 27-104,11-40-15,2-3-15,8-47-5,0 1-1,1 0 1,-1-1 0,2 1 0,-1 0 0,1-1 0,0 1 0,0-1-1,1 1 1,0-1 0,0 1 0,0-1 0,1 0 0,6 10-1,-8-15 2,-1-1 0,1 1 0,0-1-1,0 1 1,0-1 0,-1 0-1,1 1 1,0-1 0,0 0-1,0 0 1,0 1 0,0-1 0,0 0-1,0 0 1,0 0 0,0 0-1,0 0 1,0 0 0,-1-1-1,2 1 1,2 0 0,26-6 1,-24 4 1,0-1 0,0 0 0,-1-1 1,1 1-1,-1-1 0,0 0 0,0-1 0,0 1 0,6-8 0,-1-3 72,3-18-8,10-38 0,-18 45 155,-5 19-214,8-104 426,-8 92-269,-1-1 0,0 1 0,-2 0 0,0 0 0,-7-21 0,4 26 18,0 0 0,-1 0 0,0 1 0,-1 0 0,-12-14 0,19 25 342,6-1-409,-5 3-114,1-1 0,-1 1-1,0-1 1,0 1-1,1 0 1,-1-1 0,0 1-1,1 0 1,-1-1 0,0 1-1,1 0 1,-1-1 0,0 1-1,1 0 1,-1 0 0,1-1-1,-1 1 1,1 0 0,-1 0-1,0 0 1,1 0-1,-1 0 1,1 0 0,-1 0-1,1 0 1,-1-1 0,1 2-1,-1-1 1,2 0 0,83-3-1357,-29 3-5544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34 9240,'-1'3'6,"0"1"0,0-1 0,0 0 0,0 0 0,0 0 1,0 0-1,-1 0 0,1 0 0,-1-1 0,0 1 0,0 0 0,0-1 1,0 0-1,-4 4 0,-37 30 131,32-27-117,4-3-16,0 0 0,1 1 1,-9 10-1,3-2-1,-30 40 0,32-39-3,-15 33 0,17-30 0,-8 32 0,11-30-1,1 0 1,1 0 0,1 27-1,4-32-4,15 18 4,-14-30 1,1 0 0,-1 0 0,1 0 0,0 0 1,0 0-1,7 4 0,-4-4 1,0 0 0,1-1 0,0 0 0,0 0 0,-1-1 0,2 0 0,15 2 0,-20-3 1,-1 0-1,1-1 1,-1 0-1,1 0 1,-1 0-1,1 0 1,0 0-1,-1-1 1,1 0-1,3-1 1,8-1 1,27-5 10,-26 1 42,2-6 4,30-28-1,-37 27 177,-2-7-50,0-1-1,-2 0 1,0 0 0,-1 0-1,4-36 1,-8 41-121,-1 8 21,0 0 1,-1 0 0,0 0-1,-2-11 1,-10-82 503,10 87-492,-2 0 0,1 0 0,-2 0 1,0 1-1,-9-18 0,5 22 51,3 5-114,-1 1 1,1-1 0,-1 2-1,0-1 1,0 1-1,-1 0 1,1 0-1,-1 1 1,1 0-1,-16-2 1,19 5-28,0-1-1,0 1 1,0-1-1,1 1 1,-1 0-1,0 0 1,1 1-1,-1-1 1,1 1 0,0 0-1,-1 0 1,1 0-1,-4 4 1,-11 16 1,17-21-87,0 1 0,0 0-1,1 0 1,-1 1 0,1-1 0,0 0 0,-1 0-1,1 0 1,0 0 0,0 0 0,0 0 0,0 0-1,1 1 1,-1-1 0,1 0 0,-1 0 0,1 0-1,-1 0 1,2 2 0,6 14-7874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7352,'23'-1'51,"31"-5"1,-33 3-17,-13 3 49,0 0-1,0 1 1,0-1-1,0 2 0,0-1 1,0 1-1,0 0 1,-1 1-1,11 4 0,-8-3-66,7 3 261,32 15 0,-30-11-79,87 43 87,-77-39-140,-1 2 0,47 36 0,-65-44-118,13 10 133,-16-12-117,10 10 18,0 0-1,-1 2 1,-1-1 0,21 37-1,38 66 223,-73-120-257,2 8 70,-7-11-84,0 0 0,0-1 1,1 1-1,-1-1 0,1 1 0,-1-1 0,1 0 0,0 0 1,-3-5-1,-24-34 115,22 29-79,4 9-25,1-1 0,1 0 0,-1 0-1,1 0 1,0 0 0,0 0-1,0 0 1,1 0 0,-2-10 0,0 3-8,2 9-7,0-1 0,1 1 0,-1-1 0,1 1 0,0-1 0,0 1 0,0-1 0,0 0 1,1 1-1,0-5 0,1-3 12,1-1 0,0 1 1,0 0-1,1 1 0,1-1 1,-1 1-1,2-1 0,0 2 1,0-1-1,8-9 0,-7 10-11,-4 7-6,0-1 1,-1 0-1,1 1 0,0-1 1,0 1-1,0 0 1,1 0-1,-1 0 0,5-1 1,8-4 9,1 0 0,26-6 0,-27 13 0,-1 2-10,0 1 0,0 1 1,17 7-1,-18-2 3,-5 3-5,0-1-1,0 2 1,-1-1 0,12 25 0,-13-14 5,3 38-1,-9-40-5,-1 32 0,-2-31-4,-1 0 1,-11 40-1,10-45 3,3-12-6,2-6-7,6-12-33,7-20-53,-13 31 87,10-21-31,1 1 1,1 0 0,19-23 0,-22 31 24,-2 2-21,-1 2-1,2-1 1,15-15-1,-6 9 18,-2-2 7,-9 11-10,0 0 1,1 1 0,0 0-1,13-9 1,-9 7-25,-5 2 29,2 0 0,-1 1 0,1 0-1,0 1 1,0-1 0,0 2 0,1 0-1,15-6 1,70-6-93,-75 17 73,91 33-12,-88-21 33,88 87 0,-96-85 17,0 1 0,13 19 0,-11-11 2,43 59 0,-5-11 0,-6-17 0,-9-17 0,-8-16 0,-27-21 0,-1 1 0,1-1 0,-1 0 0,1 0 0,8 1 0,35-2 0,-39-1 0,1-1 0,-1 1 0,12-5 0,-13 3 0,0 0 0,0-1 0,13-8 0,23-21 0,3-9 0,-1-9 0,-34 35 0,14-26 1,-18 27 4,0-1 0,-2 0 0,1 0 0,-2 0 0,0 0 0,3-25 0,-8 39-3,-1-1 0,0 1 1,0 0-1,0-1 1,0 1-1,0 0 0,0 0 1,0 0-1,-1 0 1,1 0-1,-1 0 0,0 0 1,0 0-1,1 1 0,-1-1 1,0 1-1,0-1 1,-3-1-1,3 2 2,-9-5 23,1 5-19,0-1 0,-1 1 0,1 1 0,-18 1 0,13 4 32,-62 54 12,62-42-32,9-8-14,-1 0-3,1 0 0,0 1-1,1-1 1,0 2 0,0-1-1,1 0 1,0 1 0,1 0-1,-3 14 1,0 23 9,4 1-9,2-44-3,1-1 0,0 0 0,0 0 0,0 0 0,0 0 0,0 0 0,4 6 0,-4-8 0,1 0 0,-1 0 0,1 0 0,-1 0 0,1 0 0,0 0 0,0 0 0,0 0 0,0-1 0,1 1 0,2 1 0,4 0-1,0 1 1,0-2 0,0 1-1,1-1 1,-1-1 0,1 0 0,18 0-1,-27-1 1,18 0-4,1 0 0,-1-2 0,1-1 0,-1 0 0,29-10 0,-35 10 0,14-7-28,15-13 10,45-32 0,-65 35-30,-16 13 40,8-8 0,-1-1 0,-1 0 0,0 0 0,17-33 0,-14 17 4,-5 4 7,-10 25 1,0 0 0,0 0 0,-1 1 0,1-1 0,-1 0 0,0 0 0,-1-5 0,-15-30 1,11 30 0,0-1 0,0 1 0,-1 1 1,0-1-1,-1 1 0,-15-12 0,21 17 0,-1 1 1,1-1-1,-1 0 0,1 0 1,-1 1-1,0 0 0,1-1 0,-1 1 1,0 0-1,0 0 0,0 1 1,-3-2-1,-5 0 2,-26-4 1,30 7-3,-1-1 0,0 1-1,1 1 1,-11 2 0,17-3-2,1-1 1,-1 1-1,1 0 0,-1-1 1,1 1-1,-1 0 0,1-1 1,0 1-1,-1 0 0,1 0 1,0-1-1,0 1 0,-1 0 1,1 0-1,0 0 0,0-1 1,0 1-1,0 0 0,0 0 1,0 0-1,0-1 0,0 1 1,1 0-1,-1 0 0,0-1 1,0 1-1,1 0 0,0 1 1,-1-1-1,12 26-14,-1-15-51,17 10 10,37 19 0,-39-30-103,152 20-69,-136-29 15,176-14-78,-176 8 118,-25 2 116,177-17-229,-166 18 235,127-10-190,-151 10 228,-4 0-1,1 1 14,-1-1 0,0 1 0,0 0 0,0 0 0,0-1 0,0 1 0,0 0 0,0 0 0,0-1-1,0 1 1,1 0 0,-1-1 0,0 1 0,0 0 0,-1 0 0,1-1 0,0 1 0,0 0 0,0-1-1,0 1 1,0 0 0,0 0 0,0-1 0,0 1 0,0 0 0,-1 0 0,1-1 0,-2 0 0,1 0 0,-1-1 0,0 1 0,0 0 0,0 0 0,0 0 0,0 1 0,0-1 0,-2 0 0,-42-9 1,31 8 1,1 1 0,-18 0-1,22 2 0,-1 0-1,1 0 0,-19 6 1,12 0-2,1 0 1,1 0-1,-1 2 1,2 0 0,-26 19-1,21-13-6,1 0 0,0 0 0,1 2 0,1 0-1,-21 30 1,24-30-10,0 0-3,-19 33 0,31-49 18,1 0-1,0 0 1,-1 0-1,1 1 1,0-1-1,0 0 1,0 0 0,0 1-1,0-1 1,0 0-1,0 0 1,0 1-1,0-1 1,1 0 0,-1 0-1,1 0 1,-1 1-1,1-1 1,-1 0-1,1 0 1,-1 0 0,1 0-1,0 0 1,0 0-1,-1 0 1,1 0-1,0 0 1,0-1-1,0 1 1,0 0 0,0 0-1,0-1 1,0 1-1,1-1 1,-1 1-1,0-1 1,0 1 0,0-1-1,2 1 1,13 0-16,31-2 0,-33-4-1,2-4 13,0-2 0,29-24-1,-40 31 6,0-1-1,0 0 1,0 0 0,-1 0-1,0-1 1,0 1-1,4-8 1,2-4-1,24-45 2,-19 33-1,-10 17 8,0 1 0,1-1-1,0 1 1,1 1-1,0 0 1,1 0-1,9-9 1,-15 17-3,0 1 0,1 0 0,-1 0 0,1 0 0,-1 0 0,1 0 0,-1 0 0,1 1 0,0-1 0,-1 1 0,1 0 0,0 0 0,0 0 0,-1 0 0,1 0 0,4 2 0,-4-2 1,-2 0-3,-1 0 0,1 0-1,0 0 1,-1 1 0,1-1-1,-1 0 1,1 0 0,-1 0-1,1 0 1,-1 1 0,1-1-1,-1 0 1,1 1 0,-1-1-1,1 0 1,-1 1-1,0-1 1,1 0 0,-1 1-1,1 0 1,9 10 9,-1 0-1,0 1 1,-1 0 0,12 25-1,-8-10 24,13 56-1,-17-46-29,4 45 0,-5 62 1,-12 20-3,2-121-4,-17 230-19,1-92-43,17-166 47,-7 47-15,6-92 24,4-41 9,8-23 4,13-14-2,54-117 2,-59 183-10,78-149 0,-74 155-14,-18 32 16,126-177-66,-108 154 44,32-28-1,-53 54 26,0 1 0,0 0 0,1-1 0,-1 1-1,1 0 1,-1-1 0,0 1 0,1 0 0,-1-1 0,1 1-1,-1 0 1,1 0 0,-1 0 0,1-1 0,-1 1-1,0 0 1,1 0 0,-1 0 0,1 0 0,-1 0-1,1 0 1,0 0 0,-1 0 0,1 0 0,-1 0-1,1 0 1,0 0 0,-1 0 0,6 1 0,-1 0 0,1 0-1,0 1 1,9 2 0,-5 1 0,-1 0 0,1 0 0,-1 1 0,9 7 0,-3-1 3,0 0 1,-1 1-1,-1 0 0,0 1 1,-1 0-1,20 32 1,32 47 29,-59-87-21,-1 0-1,2 0 1,-1 0-1,0-1 1,1 0-1,0 0 1,0 0-1,14 7 1,-12-7-1,5-1 50,-1-3-38,0 0-1,1-1 1,-1-1-1,0 0 1,1 0-1,-1-1 1,0-1-1,0 0 1,17-7-1,10-11 1,-25 10 24,-3-1-23,-1 0 0,0-1 1,-1 0-1,0-1 0,-1 0 1,-1 0-1,10-26 0,-12 27-10,-4 9-1,0 0 0,0 0 0,0 0 0,0 0 0,-1 0 0,0 0-1,1 0 1,-2 0 0,0-8 0,-12-83 147,12 93-149,1 1-1,0-1 1,-1 1 0,1-1-1,-1 1 1,1-1 0,-1 1-1,0 0 1,1-1 0,-1 1-1,-1-2 1,-8-9 26,0 1 0,-1 0 0,0 1 0,-20-15 0,30 24-28,0 0 0,0 1 0,0-1 0,-1 0 0,1 1 0,0-1 0,0 1-1,0 0 1,-1-1 0,1 1 0,0 0 0,-1 0 0,1-1 0,-2 1 0,-19 0 37,1 1 0,0 1 1,-40 9-1,58-10-30,-1 0 0,1 0 0,0 0-1,0 0 1,1 1 0,-1-1 0,-4 3 0,-28 21 68,-59 53 0,72-52-3,-70 112 34,80-112-55,4 4-34,1 0 0,-3 32 0,10-60-23,0 0 1,-1 0-1,1-1 0,1 1 0,-1 0 0,0 0 0,0 0 1,1-1-1,-1 1 0,2 3 0,5 13 7,1-1 0,1 0 0,0 0 1,14 17-1,-22-32-8,1-1 0,-1 1-1,0-1 1,1 1 0,-1-1 0,1 0 0,-1 1 0,1-1 0,0 0 0,2 1 0,18 8 6,0 0 1,0-2-1,41 10 0,-60-18-6,0 1-1,0-1 1,0 0-1,0 1 1,0-1-1,0-1 1,0 1-1,4-1 1,73-13 11,-60 8-12,1-1 0,32-16 0,-28 10-11,-1-1 1,0 0 0,-1-2-1,0-1 1,39-39 0,119-128-202,-140 131 180,-27 30-54,-6 10 51,4-9-2,0-1 1,-1-1-1,9-30 0,-17 43 5,-2 4 22,1-1 1,0 1-1,0 1 0,1-1 1,0 0-1,0 1 0,1-1 1,-1 1-1,9-11 0,-11 16 9,0 1 0,0-1 0,0 0 0,0 0-1,0 0 1,0 1 0,0-1 0,0 1 0,1-1 0,-1 0-1,0 1 1,0 0 0,0-1 0,2 1 0,1 0 0,0 1 0,-1 0 0,1 0 0,0 0 0,-1 1 0,1-1 0,0 1 0,-1 0 0,0 0 0,1 0 0,-1 0 0,0 0 0,0 1 0,3 3 0,-2-2 1,9 11 7,4 15 1,25 65-1,-33-63 6,24 150 4,-28-143-4,2 18-6,46 263 24,-44-284-26,0-11-3,-8-24-3,-1-1 0,1 1 1,-1-1-1,1 0 0,-1 1 0,1-1 0,-1 0 1,1 1-1,-1-1 0,1 0 0,-1 1 0,1-1 1,0 0-1,-1 0 0,1 0 0,-1 0 0,1 1 1,0-1-1,-1 0 0,1 0 0,0 0 1,-1 0-1,1 0 0,0-1 0,0 1 0,1 0 1,0-1-1,0 0 0,1 0 0,-1 0 1,0 0-1,0 0 0,-1 0 0,1 0 1,0-1-1,3-2 0,6-8 1,-1-1 1,0-1-1,-1 1 1,12-23-1,-15 25 0,31-54 15,46-71 8,70-92 49,-94 131-35,6-4-5,-55 90-26,-7 9-6,-1 0-1,1 1 1,0-1 0,0 1 0,0-1 0,0 1 0,4-1-1,-5 2 0,1-1 1,-1 1-1,0 0 0,1 0 0,-1 1 0,0-1 0,1 0 0,-1 1 0,0-1 0,1 1 0,-1 0 0,0 0 0,0 0 1,3 2-1,2 2 0,0 1 0,-1 1-1,0-1 1,0 1 0,0 0 0,-1 0 0,0 0 0,-1 1 0,0 0 0,5 12 0,-7-16-1,8 21-4,33 121 1,-40-132-1,0 0 1,1-1-1,10 22 1,-6-18 2,-1 0 0,-5-12-2,0 0 1,1 1 0,-1-1-1,1-1 1,0 1 0,1 0 0,-1-1-1,7 7 1,-6-6-4,0-1 5,0 1-1,0-1 1,0 0 0,0 0 0,0 0-1,1-1 1,0 1 0,-1-1-1,1 0 1,0 0 0,1-1 0,-1 0-1,0 0 1,10 2 0,-1-2-4,0-1 0,24-1 0,-25-5 0,24-19-1,14-20 6,-35 28 5,-1 0 1,0-1 0,-1-1 0,-1 0 0,-1-1-1,0-1 1,-2 1 0,0-2 0,11-31 0,-15 34 27,0-1 1,-1 0-1,-1 0 1,-1 0 0,-1-1-1,1-27 1,-6 63 7,-3 32-35,2 13 0,6 4-3,0-54-4,0 1 1,0-1 0,2 1 0,-1-1 0,6 11-1,-7-16 1,1 0 0,1 0 0,-1 0 0,1-1 0,0 1 0,0-1-1,0 0 1,1 0 0,8 7 0,-11-11-1,0-1 1,0 1-1,0 0 0,0-1 1,0 0-1,0 1 1,0-1-1,0 0 0,0 0 1,0 0-1,0 0 0,0 0 1,0-1-1,0 1 0,0 0 1,-1-1-1,1 0 1,0 1-1,0-1 0,0 0 1,2-2-1,22-10 1,12-15 2,-30 20 1,0-1 0,-1 1 0,1-1 0,-2-1 0,1 0 1,4-10-1,-5 4 38,-4-11-4,0 0 0,-1 1 0,-2-1 0,-4-33 0,2 42-26,-9-34 72,-32-54 52,43 103-140,0-3-1328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7624,'17'-2'8,"1"0"1,30 1-1,-44 2-6,0 0 0,0 0 1,0 0-1,1 0 0,-2 1 0,1-1 0,0 1 0,7 4 1,-5-2 14,-3-3-2,-1 0-1,0 0 0,0 0 1,0 1-1,0-1 0,0 1 0,0-1 1,0 1-1,-1 0 0,1 0 1,0 0-1,-1 0 0,3 4 0,1 3 13,4 1-2,-6-6 1,0 1 0,0 0-1,0-1 1,0 1 0,-1 0-1,0 0 1,0 0-1,1 6 1,44 191 697,-36-135-415,-8-54-201,0 0 1,1 0 0,1 0 0,0 0 0,11 19-1,-10-30 7,0-2-67,0 1-28,0-2 1,0 1 0,0-1 0,0 0-1,-1 0 1,1 0 0,0-1-1,0 0 1,-1 0 0,8-4 0,85-49 140,-79 39 0,-6 4-70,-1 1-27,-1 0-1,0-1 1,0-1-1,-1 0 1,-1 0-1,12-21 1,37-94 525,-13 26 678,-43 99-959,-4 9-62,-1 1-207,1-5-24,1 0 0,0 0 0,1 0 1,-1 0-1,0 1 0,1-1 0,-1 0 0,1 0 0,-1 1 0,1-1 0,0 0 0,0 1 0,1 3 0,9 94 189,-5-77-143,4-3-36,0 1 1,14 22 0,-23-42-24,0-1 0,1 1 0,-1 0-1,1-1 1,-1 1 0,1 0 0,-1-1 0,1 1-1,0-1 1,-1 1 0,1-1 0,0 1-1,-1-1 1,1 0 0,0 1 0,1-1 0,36 15 12,-27-12-12,0-1-1,-1-1 1,20 1 0,-1-4-2,-1-1 1,0-1 0,34-11-1,-33 5-5,119-68-12,-128 67-22,32-24-1,-31 19 29,-4 4 2,37-30-77,39-32-84,-91 72 158,-1 1 11,0 0 0,1 0 0,-1 0 1,0 0-1,0 0 0,0 0 0,0 0 1,0-1-1,1-1 0,1 0-4,1-4-10,-4 8 16,0-1 0,0 0-1,0 1 1,1-1 0,-1 0 0,0 1-1,0-1 1,0 1 0,0-1 0,0 0-1,1 1 1,-1-1 0,0 1 0,0-1-1,0 1 1,0-1 0,0 0 0,0 1 0,-1-1-1,1 1 1,0-1 0,0 0 0,0 1-1,0-1 1,0 1 0,-1-1 0,1 0-1,0 1 1,-1 0 0,-6 22-34,0-5-56,2 0 0,-7 35 0,11-45 25,0 1-1,1 0 1,-1 0 0,2 0-1,0-1 1,0 1 0,0 0-1,4 10 1,-2-10 34,-2-5 5,1 0 0,0 0 1,-1-1-1,1 1 1,1-1-1,-1 1 1,4 3-1,18 22-114,1-2-1,31 28 1,-42-45 125,-10-7 5,0-1 0,0 1 0,-1 0 0,1 1 0,-1-1 1,5 7-1,-4-4 0,0 1 1,0-1 0,-1 1-1,1 0 1,-2 0 0,1 0-1,1 9 1,-3-15 6,-1-1-1,0 1 1,0 0 0,0 0-1,0 0 1,0-1 0,0 1-1,0 0 1,0 0 0,0 0-1,0-1 1,0 1 0,-1 0-1,1 0 1,-1 1 0,0 0-6,-1 4 0,0 0 1,0 0-1,-1 0 1,0-1-1,0 0 1,0 1-1,-1-1 1,1 0-1,-1-1 1,-1 1-1,1-1 1,-1 0 0,1 0-1,-8 5 1,-85 49-72,76-50 40,-9-2 10,-56 2 0,60-11-30,-4-7-414,0-1 1,-40-21 0,3-3-6267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0 821 11928,'5'-4'-12,"-1"-1"0,1 1 0,0-1 0,0 1 0,0 1 0,1-1 0,0 1 0,-1 0 0,1 0 0,12-3 0,-18 6 9,0 0 1,1 0 0,-1 0 0,0 0 0,1-1 0,-1 1-1,1 1 1,-1-1 0,0 0 0,1 0 0,-1 0 0,0 0-1,1 0 1,-1 0 0,1 0 0,-1 0 0,0 1 0,1-1-1,-1 0 1,0 0 0,0 0 0,1 1 0,-1-1-1,0 0 1,1 0 0,-1 1 0,14 12-32,0 0 0,22 30-1,-10-6-168,28 48 0,-36-53 137,4 3-238,23 51-1,-4-3-272,-36-74 441,8 17-90,2 0 0,1-2 0,26 33 0,6-1-309,-47-55 533,-1-1 0,0 0 0,0 0 0,0 0 0,0 0 0,0 1 0,0-1 0,1 0 0,-1 0 0,0 0 0,0 0 0,0 1 0,1-1 0,-1 0 0,0 0 0,0 0 0,0 0 0,1 0 0,-1 0 0,0 0 0,0 0 0,0 0 0,1 0 1,-1 0-1,0 0 0,0 0 0,1 0 0,-1 0 0,0 0 0,0 0 0,0 0 0,1 0 0,-1 0 0,0 0 0,0 0 0,1 0 0,21-9-72,-17 5 72,1 0-1,-1-1 0,0 1 1,8-11-1,1-5 8,0-2 0,-1 0 1,12-28-1,-24 47-2,11-27 85,46-157 81,-47 146 125,42-178 148,-43 175 12,43-162 151,-41 166-298,69-270 375,-60 220-564,7 8-1,-27 111-1478,-4 3-5459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8072,'0'0'0,"-3"12"0,-5 22 0,-4 15 0,-7 2 0,5-1-120,8-9 120,2 0-5488</inkml:trace>
  <inkml:trace contextRef="#ctx0" brushRef="#br0" timeOffset="1">92 587 5384,'20'50'1,"9"19"42,-28-65-11,1 0 0,-1 0 0,0 1 0,0-1 0,-1 0 0,1 0 0,-1 0 0,0 1 0,0-1 0,0 0 1,-1 0-1,-1 7 0,1-5 20,1-2 9,-1 0 0,0 0-1,0 0 1,-1 1 0,1-1 0,-1-1-1,0 1 1,0 0 0,0 0 0,0-1 0,-4 5-1,3-5-14,2-1-15,-1 0 1,0-1 0,0 1-1,0-1 1,0 0 0,0 0-1,0 0 1,0 0-1,-1 0 1,1 0 0,0 0-1,-1 0 1,1-1 0,0 0-1,-1 1 1,1-1-1,-1 0 1,1 0 0,-5-1-1,5 1 9,1 0-34,1 0 1,0 0-1,0 0 1,-1 1-1,1-1 1,0 0-1,0 0 1,-1-1-1,1 1 1,0 0 0,0 0-1,-1 0 1,1 0-1,0 0 1,0 0-1,-1 0 1,1 0-1,0 0 1,0 0-1,0-1 1,-1 1-1,1 0 1,0 0-1,0 0 1,0 0-1,-1-1 1,1 1-1,0 0 1,0 0-1,0-1 1,0 1-1,0 0 1,0 0 0,-1 0-1,1-1 1,0 1-1,-2-5-53,1 0 0,-1 0 0,1 0 0,0 0 0,0-1 0,1 1 0,0 0 0,0 0 0,0 0 0,0-1 0,1 1 0,1-7 0,6-41-4479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0 454 10040,'184'5'4,"-124"-3"17,327 6 38,-298-7 82,388 1 67,-376-3-41,422-6 50,-417 4-129,419-22 41,-423 18-35,384-31 44,-395 31-3,379-28 192,-431 33-245,224-22 380,-139 8-37,-119 15-392,1 0 0,0 0 0,-1-1 0,1 0 1,-1 0-1,0 0 0,0-1 0,0 1 0,0-1 0,0-1 0,0 1 0,-1 0 0,5-6 1,-3 4-3,-5 5-22,-1-1 0,1 1 1,0-1-1,0 0 1,-1 0-1,1 1 0,0-1 1,-1 0-1,1 0 1,-1 0-1,1 1 1,-1-1-1,0 0 0,1 0 1,-1 0-1,1-2 1,4-21-296,0-1 1,-2 1 0,0-1-1,-1-26 1,0-48-7808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 6816,'-4'3'121,"-14"9"44,-63 50 797,66-51-872,-18 12 83,2 2 0,-39 39 0,27-10-124,27-28 46,-60 141 41,61-128-48,-53 164 39,56-163-47,6-21-50,-49 193 124,12-26 14,41-176-152,-3 12 48,-1 0 1,-1-1 0,-1 0-1,-1 0 1,-16 26 0,23-44-13,-4 3-6,4-4 30,4-4-62,8-5-10,-6 4-4,0 0 0,0 0 0,0 1 0,0 0 0,1 0 0,-1 0 0,6-1 0,3-3-3,116-40-5,-47 22-50,-48 16 49,0-2 4,49-11-107,194-27-419,-164 31 270,-95 14 178,19-2-84,61-18 1,-32 6-46,-64 16 203,0 1 1,-1-1-1,1 0 0,-1 0 0,1 0 0,-1 0 1,1 1-1,-1-2 0,0 1 0,0 0 1,1 0-1,-1 0 0,0-1 0,0 1 1,0 0-1,0-1 0,0 1 0,-1-1 0,1 1 1,0-1-1,0-2 0,0 2 1,-1 1 6,0 0 1,1 0-1,-1 0 1,0 0 0,0 0-1,1 0 1,-1 0-1,0 0 1,0 0 0,0 0-1,0 0 1,-1 0-1,1 0 1,0 1-1,0-1 1,-1 0 0,1 0-1,0 0 1,-1 0-1,0-1 1,0-2-3,-11-20 2,6 15 4,0 0-1,-1 0 1,0 0 0,0 1 0,-1 0 0,0 0-1,-1 1 1,0 0 0,0 1 0,-12-7 0,9 7 45,-10-4-69,-23-6 369,43 15-211,2 1-128,-1 0 1,1 1 0,-1-1 0,1 0-1,0 1 1,-1-1 0,1 0 0,-1 1-1,1-1 1,0 1 0,-1-1-1,1 0 1,0 1 0,0-1 0,-1 1-1,1-1 1,0 1 0,0-1-1,0 1 1,-1 0 0,1-1 0,0 1-1,0-1 1,0 1 0,0-1 0,0 1-1,0-1 1,0 1 0,0-1-1,1 1 1,-1-1 0,0 1 0,0 0-1,5 27 140,-4-23-148,15 71 172,16 86-8,-26-124-63,10 180 35,-15-172-89,-1 186 10,1-189-49,19 144-1165,-5-98-4703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8696,'22'94'-8,"-8"-38"1,7 16 6,11 81-1,-30-122-3,-2 47-363,-3-1 0,-18 100 0,9-113-4585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1 453 6552,'12'7'3,"0"0"1,0-1 0,24 8-1,30 1 0,20-8 2,17-8-3,126-23 0,-184 16 12,164-32 12,-173 31 29,111-41 45,-115 37 53,-2-1 1,1-1-1,39-28 0,-68 42-131,-1 0 0,1 0 0,-1 0 0,1 0 0,-1 0 0,0 0 0,0-1 0,1 1 0,-1 0 0,0-1 0,0 1 0,0-1 0,0 1 0,-1-1 0,1 1 0,0-1 0,-1 1 0,1-1 0,-1 0 0,1 1 0,-1-1 0,0 0 0,0 0 0,0 1 0,0-4 0,-1-6 66,0 0 0,-1 0-1,-1 0 1,0 0-1,0 0 1,-1 1 0,-1-1-1,0 1 1,0 0-1,-1 1 1,0-1-1,-7-8 1,4 6-46,-20-23 283,-20-17 573,48 52-884,1-1-1,0 1 0,-1-1 1,1 1-1,0-1 0,-1 1 1,1-1-1,-1 1 1,1-1-1,-1 1 0,1-1 1,-1 1-1,1 0 0,-1-1 1,0 1-1,1 0 0,-1 0 1,1 0-1,-1-1 0,0 1 1,1 0-1,-1 0 1,0 0-1,1 0 0,-1 0 1,0 0-1,1 0 0,-1 0 1,0 0-1,1 0 0,-1 0 1,1 1-1,-1-1 0,0 0 1,1 0-1,-1 1 1,1-1-1,-2 1 0,1 0 1,-1 1 0,1 0 0,-1-1-1,1 1 1,0 0 0,0 0 0,0 0 0,0 0 0,0 0-1,0 0 1,0 3 0,-3 5 4,3-3-3,-1-1 1,1 0 0,0 1 0,0-1-1,0 9 1,-1 120 88,8-26-10,-1 28-77,-4-38-11,-2 18-4,3-61-31,2 0 0,23 109 0,-22-153-114,0-30-20,-1-3 76,16-79-57,-11 58 101,18-51 0,-21 75 38,-3 7 0,0 0 1,1 0-1,1 1 0,6-12 1,-1 4 0,23-40 2,-27 51 2,0-1 0,0 1 0,10-10 0,-13 15 0,0 0 0,0-1 0,0 1 0,0 0 0,0 1 1,0-1-1,1 1 0,5-3 0,-7 4 0,0-1 1,0 1-1,1 0 1,-1 0-1,0 0 0,0 0 1,0 0-1,0 0 1,1 1-1,-1-1 1,0 1-1,4 1 0,-3-1 0,-1 0 1,1 1-1,-1-1 0,0 1 0,1-1 0,-1 1 0,0 0 0,0 0 0,0 0 0,0 0 1,3 5-1,1 5 0,-1 0-1,0 1 1,-1 0 0,0 0 0,-1 0 0,0 0 0,0 17 0,-1-18-2,1 23-11,-11 192-1251,-2-96-4976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0 429 10312,'9'18'0,"6"21"0,25 103-2,-13-24-11,-10-40 10,-9-50-2,15 27 4,-17-44 1,0-1 0,12 16 0,8 4 0,-7-15 0,-19-14-1,1-1 1,0 1-1,0-1 1,0 0-1,0 1 0,0-1 1,1 0-1,-1 0 1,0 0-1,0 1 1,0-1-1,0 0 1,0 0-1,0-1 1,0 1-1,0 0 1,0 0-1,0 0 0,0-1 1,0 1-1,0 0 1,0-1-1,1 0 1,0-1 5,0 1 1,0-1 0,0 1-1,0-1 1,-1 0 0,1 0-1,-1 0 1,1 0 0,1-4-1,1-3 31,0 1-1,-1-1 1,0 1-1,2-16 1,4-35 279,2 16 280,32-81 0,-23 84-455,-19 38-120,-1 0 0,1 0 0,0 1 0,0-1 0,0 1 0,0-1-1,0 1 1,0-1 0,0 1 0,0-1 0,1 1 0,-1 0 0,1 0 0,-1 0 0,1 0-1,-1 0 1,1 0 0,-1 0 0,1 0 0,0 0 0,0 1 0,-1-1 0,1 1-1,0-1 1,0 1 0,0 0 0,-1 0 0,1 0 0,0 0 0,0 0 0,0 0 0,0 0-1,2 1 1,5 6 94,6 9-45,22 37 1,-24-32-65,56 76-1,-52-80-24,3-4 0,1-1 1,40 18 0,-38-24-147,87-3-73,-108-3 221,0 0 1,-1 0-1,1 0 1,-1 0-1,1-1 0,-1 1 1,1-1-1,0 1 1,-1-1-1,3-1 1,10-6-36,0-1-1,0-1 1,-1 0 0,17-18 0,-16 7-113,4-22 64,14-52 1,-25 63 89,7-124 5,-16 127 21,1 21-6,-1-17 11,-2 0 1,-1 1-1,-1 0 1,-10-27-1,-35-92 104,21 57 163,25 71-283,3 12 20,0-1-1,1 0 0,-1 0 1,1 0-1,0 0 0,0 0 1,1 0-1,-1 0 1,1-6-1,8 5-1491,1 3-5971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9776,'0'0'0,"-9"12"32,-15 9 0,-24 12-32,-19 12-16,-8 10 16,-1-4-6888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 8608,'4'-1'-3,"1"1"9,11 8-80,-13-2-63,5 19 3,3 19 108,-7-29 32,-1 1 0,-1 0 0,-1 0 0,0-1 0,-1 1 0,0 0 0,-4 20 0,-16 143 68,13-138 60,-35 166 54,33-167-48,-14 130 40,22-143-119,4 1-19,10 44 0,-6-58-15,14 12-1,-17-23-25,-1 0 0,1 0 0,-1 0 0,1-1 0,0 0 0,5 3 0,-5-3 2,1-1 0,0 0 1,0 0-1,-1 0 0,1 0 0,0 0 0,0-1 0,0 0 1,0 0-1,0-1 0,0 1 0,-1-1 0,1 0 0,9-4 1,-2 1 18,-1-1 1,0 0-1,18-12 0,-21 11 44,0 0 0,0 0 0,0-1-1,-1 0 1,0 0 0,-1-1-1,0 0 1,9-15 0,-8 13 16,4-6 289,-1-1 1,13-30-1,3-7 336,24-29 149,-41 69-694,1 1 0,0 0 0,1 0-1,17-14 1,-28 26-145,1 1-1,0-1 0,-1 1 1,1-1-1,-1 1 0,1 0 1,0-1-1,-1 1 1,1 0-1,0-1 0,-1 1 1,1 0-1,0 0 0,0 0 1,-1-1-1,1 1 1,1 0-1,11 0 52,-1-1 0,1 2 0,0 0 0,0 0 1,-1 1-1,1 0 0,0 2 0,-1-1 0,19 9 0,-20-7-50,-4-1-3,1 0 0,-1 0 1,13 10-1,-6-4-4,1-1 1,0 0 0,0-1-1,1-1 1,18 6-1,-3-9-15,-18-6-22,64-34-21,-62 25-25,2-9 41,-1 0 0,14-24 0,-22 24-28,16-101-8,-22 101 64,0-1 1,-2 0-1,0 1 0,-4-27 0,2 27 4,0 5 2,0 0-1,-1 0 1,0 0 0,-2 0 0,-10-25 0,9 24 3,1 4 7,0 0 0,-1 0 0,-1 0 0,1 1 0,-2 0 0,-12-14 0,11 14 0,1 1 17,0 1 1,-1 0-1,0 0 1,-1 1-1,-14-9 1,13 9-13,7 4-4,-2 1-1,1 0 1,0 1-1,0-1 1,-1 1 0,1 0-1,-1 0 1,0 1 0,0-1-1,0 1 1,1 1 0,-1-1-1,-8 1 1,8 0-5,-9 2 39,1 4-392,1 1 0,0 1 1,0 0-1,-19 15 0,-16 15-8562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1:5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0 488 7000,'13'25'0,"-10"-22"0,0 0 0,1 0 0,0 0 0,-1 0 0,1-1 1,0 0-1,0 0 0,0 0 0,0 0 0,1-1 0,-1 1 0,7 0 0,-8-1 1,16 1 13,105-11 12,-95 3 28,116-53 66,-118 41 161,-15 9-165,10-8 35,-1-1 0,0-1 0,-2-1 0,29-37 0,-16 12 393,33-63 0,29-46 912,-92 151-1296,0 2 1,-2 1-158,1-1 0,-1 1-1,1 0 1,-1 0 0,1-1-1,-1 1 1,1 0 0,-1 0-1,1 0 1,-1 0 0,1-1-1,-1 1 1,1 0 0,-1 0-1,1 0 1,-1 0 0,1 0-1,-1 0 1,1 0 0,-1 1-1,1-1 1,-1 0-1,1 0 1,-1 0 0,1 0-1,-1 1 1,1-1 0,-1 0-1,1 0 1,-1 1 0,0-1-1,1 1 1,8 29 49,3 32-40,-9-49-8,19 106-10,-16-93-3,0-1-1,15 34 0,7-10-14,-26-45 8,0-1-1,0 1 1,1-1-1,-1 0 1,1 0-1,0 0 1,-1 0 0,1 0-1,1 0 1,3 2-1,4 2-8,18 14-33,-19-17-127,-2-4-25,1 0 0,-1-1 0,0 0 0,0 0 0,0-1-1,9-3 1,22-7-6056</inkml:trace>
  <inkml:trace contextRef="#ctx0" brushRef="#br0" timeOffset="1">1198 156 7624,'1'-5'-1,"0"-4"-21,0 0 0,1 0 0,1 1 0,3-12 0,-5 19 13,0-1-1,0 1 1,0-1-1,0 1 1,1 0-1,-1 0 1,0-1 0,1 1-1,-1 0 1,1 0-1,-1 0 1,1 0-1,-1 1 1,1-1-1,0 0 1,-1 1 0,1-1-1,0 1 1,0-1-1,-1 1 1,1 0-1,0 0 1,0 0 0,0 0-1,-1 0 1,1 0-1,0 0 1,0 1-1,0-1 1,2 2-1,4 0 14,-1 0 0,1 1 0,-1 0 0,9 5 0,-16-7-8,15 10 25,58 83 20,-59-72-9,2-1-1,1 0 0,33 33 1,-32-39 8,5-3-15,45 19 0,-52-29-10,24-4 4,-34 1-18,0 0 0,-1-1-1,1 0 1,0 0 0,9-4 0,-7 1 0,0 0 1,0 0-1,12-12 0,22-28 1,-6-7-2,-9 0 0,-21 39 54,-2 5 94,-1-1 0,1 1 0,-1-1 0,-1 0 0,0 0-1,0 0 1,-1 0 0,0 0 0,0 0 0,-2-16 0,1 153 580,-6 73-379,4-154-154,-15 217 69,13-209-136,-3 12-41,-12 162 65,4 183 48,10-333-1518,2-48-5388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10936,'0'0'30,"5"-5"20,-3 2-45,1 1 0,0-1 0,0 0 0,0 1 0,0 0 0,0 0 0,0 0 0,5-2 0,3 0 10,0 1 0,0 0 0,17-2 0,131-23 45,-120 22-33,206-27 10,-189 26-10,251-30 10,-244 31-9,239-18 16,-244 21-16,224-11 17,-230 12-11,196-7 118,-93 0 105,-25 2 86,-127 7-421,0 0 1,0 0-1,0 0 1,0-1-1,0 1 1,0-1-1,0 0 1,0 0-1,0 0 1,0 0-1,0 0 1,0-1-1,0 1 1,-1-1-1,1 0 1,2-2-1,-5 4 29,14-11-7264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1 7984,'-48'1'0,"-25"4"0,-51 7 1,47 1 7,-120 35 0,149-30 39,-189 71 29,192-72 24,27-10-62,-38 14 64,-78 41-1,51-13 48,82-49-142,0 1 0,0-1-1,0 1 1,1 0 0,-1-1-1,0 1 1,1 0 0,-1 0 0,0-1-1,1 1 1,-1 0 0,1 0-1,-1 0 1,1 0 0,0 0-1,-1 0 1,1 0 0,0 0-1,0 0 1,-1 0 0,1 0-1,0 0 1,0 0 0,0 0-1,0 0 1,0 0 0,1-1-1,-1 1 1,0 0 0,1 2-1,0 0 14,10 29 20,-10-31-34,-1 0-1,1 0 1,-1 0-1,1 0 1,0 0-1,-1 0 1,1 0-1,0 0 1,0-1-1,-1 1 1,1 0-1,0 0 1,0-1-1,0 1 1,1 0-1,27 17 37,1-2 0,40 16-1,-35-20 34,167 51 33,-159-49-40,294 117 180,-251-94-217,-56-22 50,-4 3-42,0 1 0,27 27 0,-52-45-33,0 0 0,0 0 0,0 0-1,0 0 1,0 0 0,0 0 0,-1 0-1,1 0 1,0 1 0,-1-1 0,1 0-1,0 3 1,0 2 3,1-1 0,-1 1 0,0 0 0,-1 0-1,1-1 1,-1 1 0,-1 0 0,1 0 0,-1 0 0,0-1 0,-2 10 0,3-14-6,-1 0 1,1 0-1,0 0 0,-1-1 1,1 1-1,-1 0 1,1 0-1,-1 0 0,0-1 1,1 1-1,-1 0 1,0-1-1,1 1 0,-1 0 1,0-1-1,0 1 1,0 0-1,-29 18 41,-56 27 0,55-34 4,-138 41 19,135-44-46,-141 25 11,92-24-15,57-9-14,-44 2 0,62-3-4,0 0 0,0 0 0,0-1 0,0 0 0,0-1 0,-13-4 0,21 6 0,0 0 1,0 0-1,0 0 1,0 0-1,-1 0 1,1 0-1,0 0 1,0 0-1,0 0 1,0 0-1,0 0 0,0 0 1,-1 0-1,1 0 1,0 0-1,0 0 1,0 0-1,0 0 1,0-1-1,0 1 1,0 0-1,0 0 0,-1 0 1,1 0-1,0 0 1,0 0-1,0-1 1,0 1-1,0 0 1,0 0-1,0 0 1,0 0-1,0 0 0,0 0 1,0-1-1,0 1 1,0 0-1,0 0 1,0 0-1,0 0 1,0 0-1,0-1 1,0 1-1,0 0 0,0 0 1,0 0-1,0 0 1,0 0-1,0 0 1,1-1-1,-1 1 1,0 0-1,0 0 0,0 0 1,0 0-1,0 0 1,0 0-1,0 0 1,0 0-1,1-1 1,3-7-96,2 1 1,-1-1 0,1 1 0,0 0 0,0 0-1,14-11 1,-9 8-482,41-37-5443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9504,'3'4'10,"0"0"1,-1 1 0,1-1-1,-1 0 1,0 1 0,0 0-1,-1-1 1,1 1 0,-1 0-1,0 0 1,0-1 0,-1 1-1,1 0 1,-1 7 0,3 99 111,1 143 549,-4-172-572,7 224 409,1-245-294,-4-43-182,-3-9-8,1 0 0,0 0 0,0 0 0,1 0 0,0 0 0,0 0 0,1-1 0,0 0 0,6 9 0,-9-17-21,-1 0 0,1 0-1,0 0 1,-1 0-1,1-1 1,0 1-1,-1 0 1,1 0 0,-1 0-1,1-1 1,0 1-1,-1 0 1,1-1 0,-1 1-1,1-1 1,-1 1-1,1-1 1,-1 1 0,1 0-1,-1-1 1,1 0-1,-1 1 1,0-1 0,1 1-1,-1-1 1,1 0-1,-1 0 2,17-32 4,-11 14-9,-2-1 1,0 0-1,2-33 0,-6 50 1,1-23-6,0 0 0,-2 0-1,-8-49 1,5 51-6,-24-135-158,11 84-92,1-7-236,-9-154 0,25 226 454,0 0 1,1-1-1,1 1 1,0 0-1,0 0 1,1 0-1,0 1 1,6-13-1,-5 11 20,6-5-75,9-5 41,37-31 0,-36 39 45,35-12-1,-38 19 14,0 0-1,24-3 1,-16 6 3,0 1 0,0 1 0,0 2 0,27 3 0,-25 1 37,4 6-8,57 27 0,-70-24 49,-8-1-58,-1 0 0,0 1 1,0-1-1,9 23 0,-18-34-17,1-1-1,0 1 1,-1-1-1,0 1 1,1-1-1,-1 1 1,0-1-1,0 1 1,0 0 0,0-1-1,0 4 1,-3 18 16,-1 0 1,-1-1 0,-12 32-1,3-26 32,-88 131 16,77-127-36,10-13-17,-7 8 3,0 0 0,-2-2 0,-43 36 0,-35 12 49,97-69-62,0-1 0,-1 0-1,1-1 1,-1 1 0,0-1-1,1 0 1,-1-1 0,0 1-1,0-1 1,-11 1 0,10-2-2,7 0-4,-1 0 0,1 0 0,0 0-1,0 1 1,-1-1 0,1 0 0,0 0 0,-1 0 0,1 0-1,0 0 1,0 0 0,-1-1 0,1 1 0,0 0 0,-1 0 0,1 0-1,0 0 1,0 0 0,-1 0 0,1 0 0,0 0 0,0-1 0,-1 1-1,1 0 1,0 0 0,0 0 0,-1-1 0,1 1 0,0 0-1,0 0 1,0-1 0,-1 1 0,-1-5-86,-1 0 0,1 0 0,0 1 1,0-1-1,1 0 0,-1-1 0,1 1 0,0 0 0,1 0 0,-1 0 1,1-1-1,0 1 0,1-7 0,-1-44-6048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665 169 9328,'-74'-2'60,"32"1"33,-49 3-1,71-1-73,12 0 13,0 0 0,0 0 0,0 1 0,0-1 0,-12 6 0,-95 36 194,92-31-51,-86 74 80,90-65-54,-60 108 84,68-102-91,4 1-105,1 0 0,-3 36 1,12-47 90,0-10-152,0-1 0,1 0 0,0 0 0,0 0 0,0 0 1,0-1-1,1 0 0,8 7 0,-13-11-17,1 0 0,0-1 0,-1 1 0,1-1 0,0 1 0,0-1 0,-1 0 0,1 1 0,0-1 1,0 0-1,0 0 0,0 1 0,-1-1 0,1 0 0,0 0 0,1 0 0,15 1 54,-1-2 0,1 0 0,26-4 0,-20-3 82,118-58 55,-110 47-68,-19 12-91,20-14 26,-1-2 1,-2 0-1,30-30 1,-8 2 77,-3-2-1,51-73 1,-98 125-144,27-37 72,-25 35-67,0-1-1,0 1 1,1 0 0,-1 0-1,1 1 1,-1-1 0,1 1-1,0 0 1,7-4 0,-10 6-6,0 0 0,-1 0 0,1 0 0,0 0 0,0 0 0,0 0 0,0 0 0,0 0 0,0 0 0,0 0 0,-1 0 0,1 0 0,0 1 0,0-1 0,0 0 0,1 2 0,4 0 4,3 0-4,-5-2 0,-1 1-1,0 0 0,1 0 1,-1 0-1,0 0 0,0 1 1,5 2-1,27 16 11,9 10-9,-33-22-4,1-1 0,0 0 0,1-1 0,-1-1 1,1 0-1,0 0 0,0-2 0,1 1 0,15 1 1,-14-3-2,-10-1 0,0-1-1,1 1 1,-1-1-1,1 0 1,7-1 0,-3 0-5,0-1 0,-1 0 0,1-1 0,-1 0 1,1 0-1,-1-1 0,0 0 0,-1 0 0,11-7 1,-8 3 2,-6 5-1,0 0 0,0-1-1,-1 0 1,1 1 0,4-7 0,81-98-43,-60 73 47,2 1 1,-1 5 1,-26 26 0,-1 0 0,1 0-1,-1 1 1,1 0 0,0 0 0,0 0 0,0 0 0,0 1 0,0 0-1,7-1 1,-1 3 14,-4 2-10,0 0 0,0 0 0,0 0-1,-1 1 1,1 0 0,-1 0 0,0 1 0,0 0 0,-1 0 0,1 0 0,-1 1 0,0-1-1,-1 1 1,5 7 0,-6-7-3,-1 1-1,1 0 0,-1-1 1,2 14-1,1 30 4,-4 6-3,-1-12-8,8 60 0,-7-101 4,0-1 0,0 0-1,0 0 1,1 0 0,-1 1 0,1-2 0,-1 1 0,1 0 0,0 0 0,0 0 0,-1-1 0,1 1 0,1-1 0,-1 1 0,0-1 0,0 0 0,0 0 0,5 2 0,-5-2-3,11 1-35,4-3 22,1-2 1,-1 0 0,20-6-1,-15-1-88,121-79-1602,-59 32-6192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203 153 8432,'54'-38'8,"-43"29"-11,-2 1 1,1-1 0,-1-1-1,-1 0 1,0 0 0,0-1-1,7-12 1,-15 22 6,0 0 0,0 1 0,0-1 0,0 0 0,0 0-1,0 0 1,0 0 0,0 1 0,0-1 0,0 0 0,-1 0 0,1 0 0,0 0 0,-1 1-1,1-1 1,0 0 0,-1 0 0,1 1 0,-1-1 0,1 0 0,-1 1 0,1-1 0,-1 0 0,1 1-1,-1-1 1,0 1 0,0-1 0,1 1 0,-1-1 0,0 1 0,1 0 0,-1-1 0,0 1-1,0 0 1,0 0 0,1-1 0,-2 1 0,-10 0 27,0 0-1,0 1 1,-18 3 0,12 2 110,-89 59 54,86-48-94,-59 71 39,71-72-73,5-4-49,0-1-1,1 1 1,1 0 0,-2 17 0,4-28-15,0 0 0,0-1 0,0 1-1,0 0 1,0 0 0,1 0 0,-1-1 0,0 1-1,0 0 1,0 0 0,1-1 0,-1 1 0,0 0 0,1 0-1,-1-1 1,1 2 0,4 6 7,1 0 1,-1 0-1,1-1 1,1 0-1,-1 0 0,1 0 1,1-1-1,-1 0 1,15 9-1,164 105 95,-166-109-99,-13-7 20,0 0 0,0 0-1,0 1 1,10 9 0,1 2 55,24 29 1,-35-31 58,-4-1-102,0 0 0,-1 0 0,-1 1 0,0 15 0,-4-11 76,-5 2-65,0 0-1,-17 27 1,12-33 6,9-11-42,0 0-8,0 1-1,0-1 0,0 0 1,-1 0-1,1-1 0,-1 1 1,0-1-1,0 0 0,1 0 1,-1-1-1,0 0 0,-1 1 0,1-2 1,0 1-1,0 0 0,-6-1 1,-52-10 9,63 10-14,-1 0 0,1 0 0,0-1 0,-1 1-1,1 0 1,0 0 0,-1 0 0,1 0 0,0 0 0,-1-1-1,1 1 1,0 0 0,-1 0 0,1 0 0,0-1-1,-1 1 1,1 0 0,0 0 0,0-1 0,0 1-1,-1 0 1,1-1 0,0 1 0,0 0 0,0-1 0,0 1-1,-1 0 1,1-1 0,-3-8-130,1-1 0,0 1 1,0 0-1,1-1 0,0 1 0,1-1 0,0 1 1,2-13-1,-2 20 37,3-67-6207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6456,'22'-22'1,"-15"15"0,0 1 1,0-1 0,0 2-1,10-7 1,114-65 18,-41 36 28,-71 33-43,56-19 14,-46 19 48,0 4-29,1 2-1,36 1 1,-46 5 130,-16-3-133,6 2 2,-1 0 0,-1 1 0,1 0 0,0 0 1,-1 1-1,0 0 0,0 0 0,0 1 1,8 8-1,21 24 136,-15-14 42,39 32 1,-48-49-115,7-2-63,0-1 0,0 0 0,1-2 0,-1 0 0,1-1 0,20-3-1,-22 2-27,-12-1-3,0 0-1,1 0 1,-1 0-1,0-1 0,0 0 1,10-3-1,18-9 20,0-1 1,-1-2-1,41-26 0,-26 2 61,-11 0 33,-37 40-106,0 0 1,-1 0-1,1 0 0,-1 0 0,1 0 1,-1 0-1,0 0 0,1 0 0,-1 0 1,0 0-1,0 0 0,0 0 0,1 0 1,-1 0-1,0 0 0,-1-1 0,1 1 1,0 0-1,0 0 0,-1-1 0,0-4 27,2-2-5,-1 6-9,0 0-1,0-1 0,0 1 1,-1 0-1,1 0 0,-1-1 1,1 1-1,-1 0 0,0 0 1,1 0-1,-1 0 0,-2-4 1,-6-9 107,0 0 1,-12-14 0,20 28-121,1 1 0,0-1 1,-1 1-1,1-1 0,-1 1 0,1-1 1,0 1-1,-1 0 0,1-1 1,-1 1-1,0 0 0,1-1 0,-1 1 1,1 0-1,-1 0 0,1-1 1,-1 1-1,0 0 0,1 0 0,-2 0 1,-5-1 27,0 1-1,-1 0 1,1 0 0,0 0 0,0 1 0,-1 0 0,1 1 0,0 0-1,-8 3 1,-4 6 252,-93 82 98,89-69-191,-80 116 67,100-136-250,1 0 0,0 0-1,0 0 1,0 1 0,-2 5 0,-9 34 52,-13 78 0,25-119-64,1 1 1,0-1 0,0 0 0,0 0 0,0 1 0,0-1-1,1 0 1,0 4 0,7 24 21,2-1 0,24 53 0,-33-79-24,1-1 0,0 0-1,0-1 1,0 1 0,0 0 0,4 4 0,9 9 9,22 18 0,-25-25-11,0-1 0,1 0-1,25 12 1,-11-10-1,0-2 0,1 0 0,0-2 0,36 3 0,-27-8-6,31-9-712,82-21 1,-25-1-6444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0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639 269 7448,'-11'-1'47,"0"0"0,-1 0 1,-11-4-1,16 3-7,0 1 1,0 0 0,0 0-1,0 0 1,0 1-1,-1 0 1,1 0-1,0 1 1,0 0 0,0 0-1,-13 4 1,6-1-1,7-2 16,1 0 1,-1 1 0,0 0-1,1 0 1,-9 5 0,-109 65 335,97-53-111,-102 90 112,107-87-138,12-11-155,-7 7 13,1 1-1,1 1 1,-19 35 0,7 0 152,27-55-256,0 0 0,0 0-1,0 0 1,0 0 0,0-1 0,0 1 0,0 0-1,1 0 1,-1 0 0,0-1 0,1 1 0,-1 0-1,0 0 1,1-1 0,-1 1 0,1 0 0,-1-1-1,1 1 1,0 0 0,-1-1 0,1 1 0,0-1-1,-1 1 1,1-1 0,0 1 0,1 0 0,-1 0 13,23 13 22,-11-12 44,3-4-63,-1-1 0,0 0-1,1-1 1,20-9 0,-11 2 11,-1-2 0,0 0 1,37-28-1,-44 28-25,-4 5 10,-1-1 1,0 0-1,11-12 1,-3 2-8,53-46 53,-58 50-51,62-54 66,-68 62-53,0 0 1,1 1-1,0 0 0,0 0 1,0 1-1,0 0 1,18-4-1,-26 8-19,1 1 0,0 0 0,-1 1 0,1-1-1,0 0 1,-1 1 0,1 0 0,0 0 0,-1-1 0,1 1 0,-1 1 0,0-1 0,1 0-1,-1 1 1,0-1 0,0 1 0,0-1 0,3 3 0,-1 0 3,3 3 5,12 17-1,-13-18-18,0-1 0,0 1 0,1-1 0,0 0 0,0 0 0,0-1 0,0 0 0,1 0 0,0-1 0,-1 0 0,14 3 0,-19-5 0,0-1 0,0 1-1,0-1 1,0 0 0,0 1 0,0-1 0,0 0-1,0 0 1,0-1 0,0 1 0,0 0 0,0-1-1,1 1 1,1-2 0,5-1-1,3 1 1,-7 1 0,-1 0 0,1-1 0,0 1 0,-1-1 1,1 0-1,-1 0 0,5-3 0,33-18 0,12-9 1,122-63 29,-156 86-26,-12 5 10,1 0 0,0 1 0,0 0 0,13-3 0,4 1 32,50-3-1,-57 10 51,-1 4-51,0 1 1,30 16-1,-35-10 31,-6-3-57,0 1 0,-1 0-1,-1 0 1,0 1 0,4 15 0,-7-9 43,-5 15-23,-1 0 1,-2 0-1,-18 58 0,22-84-23,1 4 5,1-10-20,0-1 0,0 0 0,0 0 1,0 0-1,0 0 0,-1 0 0,1 1 0,0-1 0,0 0 0,0 0 1,0 0-1,0 0 0,0 1 0,0-1 0,0 0 0,0 0 0,0 0 1,0 0-1,0 1 0,0-1 0,1 0 0,-1 0 0,0 0 0,0 0 1,0 0-1,0 1 0,0-1 0,0 0 0,0 0 0,0 0 0,0 0 1,0 0-1,1 0 0,-1 1 0,0-1 0,0 0 0,0 0 0,0 0 1,0 0-1,1 0 0,-1 0 0,0 0 0,0 0 0,0 0 0,0 0 1,0 0-1,1 0 0,-1 0 0,0 0 0,0 0 0,0 0 1,0 0-1,1 0 0,-1 0 0,0 0 0,0 0 0,0 0 0,0 0 1,1 0-1,-1 0 0,0 0 0,0 0 0,0 0 0,14-8 1,0 0-1,15-13 1,-19 15 0,14-10 6,-1-2-1,40-37 1,-51 44-3,3-4-7,-1 0 30,1 2 0,0-1 1,0 2-1,2 0 1,-1 1-1,2 0 1,24-10-1,-26 14-5,-2 1 28,0 0-1,24-5 1,-34 9-33,1 1 0,0 1 0,0-1 0,0 1-1,0 0 1,0 0 0,-1 0 0,1 1 0,0-1 0,0 1 0,0 0 0,-1 1 0,9 2 0,2 4 6,-1 1 0,0 0 0,0 1 0,-1 1 0,18 18 1,-8 1-19,17 51-10,-39-80 3,0 0 0,0 0 1,-1 0-1,1-1 0,0 1 1,0 0-1,0-1 0,0 1 1,0-1-1,0 1 0,0-1 1,0 1-1,0-1 0,0 0 1,0 0-1,0 1 0,2-1 1,2 1-3,3 2 1,-6-2-1,0 0 0,1 0 0,-1 0 0,1-1 0,-1 1 0,1-1 0,-1 0 0,1 0 0,-1 0 0,1 0 1,2 0-1,11-2-20,-1 0 0,0-1 0,0-1 0,25-9 0,50-25-65,-83 35 91,105-43-167,-66 28 81,-18 8 74,189-83-747,-209 88 642,0 1 0,0-1 0,-1 0 1,0-1-1,0 0 0,0 0 0,9-12 0,-15 16 103,-1 1-1,1 0 0,-1-1 0,0 1 1,0 0-1,0-1 0,0 1 1,0 0-1,0-1 0,0 1 1,0-1-1,0 1 0,-1 0 0,1-1 1,0 1-1,-1 0 0,1 0 1,-1-1-1,0 1 0,1 0 0,-1 0 1,0 0-1,0 0 0,-1-2 1,1 2-3,-7-2-71,-4 2 63,1 1 0,-1 1 0,0 0 0,-18 5 0,9 1-29,-89 51-15,89-43 22,-68 69-12,76-67 17,8-8 31,1 0 0,0 0 0,1 0 0,0 0 0,-4 19 0,8-16-17,2-6 22,0 0 0,0 0-1,1-1 1,-1 1 0,1-1 0,0 0 0,1 0 0,-1 0 0,1-1 0,0 1 0,0-1 0,0-1 0,1 1 0,-1 0 0,1-1-1,8 3 1,1 1 2,-10-5 0,1 1 1,0-1-1,-1 0 0,1-1 1,0 1-1,0-1 0,1 0 1,5-1-1,107 4-9,-96-7 6,7-6 3,0-1-1,-1-2 1,53-27 0,-36 2-13,-19 15 13,58-50-68,-71 60 9,7-11-9,-20 23 68,-1 0 0,1-1 0,0 1 0,-1 0 0,1 0 0,-1 0 0,1 0 0,0 0 0,-1 0 0,1 0 0,-1 0 0,1 0 0,0 0 0,-1 1 0,1-1 0,-1 0 0,1 0-1,0 0 1,-1 1 0,1-1 0,-1 0 0,1 1 0,-1-1 0,1 1 0,-1-1 0,1 0 0,0 2 0,3 4-9,0 0 0,0 1 0,0-1-1,0 1 1,-1 0 0,-1 0 0,3 9 0,-4-14 13,4 15-7,-4-11-6,1 0 1,0 0-1,0 0 0,0-1 1,5 8-1,-4-6-14,-2-2 16,1 0-1,0-1 0,1 1 0,-1-1 1,1 1-1,0-1 0,0 0 0,0 0 1,1 0-1,-1-1 0,1 1 0,0-1 0,5 4 1,40 15-115,-38-20 25,5-5 54,1-1 0,18-6 0,-19 3-61,6-11 22,-1 0 1,0-1 0,26-32-1,-35 37 53,-1-2 8,0 0 0,-1 0 1,8-18-1,-10 20 37,-4 9 5,-1-1 0,0 1-1,0-1 1,0 0 0,-1 0-1,2-10 1,-3 13 132,-1 3-147,0 1 1,0-1-1,0 0 1,0 0 0,0 0-1,0 1 1,0-1-1,0 0 1,0 0-1,0 0 1,1 1-1,-1-1 1,0 0 0,0 0-1,0 0 1,0 1-1,0-1 1,0 0-1,0 0 1,1 0-1,-1 0 1,0 0 0,0 0-1,0 1 1,0-1-1,1 0 1,-1 0-1,0 0 1,0 0 0,0 0-1,1 0 1,-1 0-1,0 0 1,0 0-1,0 0 1,1 0-1,-1 1 6,1-1 0,0 0-1,-1 0 1,1 0-1,0 1 1,-1-1-1,1 0 1,0 1-1,-1-1 1,1 1 0,-1-1-1,1 1 1,-1-1-1,1 1 1,-1-1-1,0 1 1,1-1 0,-1 1-1,1 0 1,-1-1-1,0 1 1,0 0-1,1-1 1,-1 1-1,0 0 1,11 32 345,28 58-1,-33-79-321,-4-8-11,0-1 0,0 1 1,1 0-1,-1-1 0,1 0 0,0 1 1,5 3-1,4 4 43,0-1 0,14 8 0,-13-13 35,8-3-36,42-2 0,-43-4-23,14-8-12,37-20-1,-51 19-14,28-28-1,-35 27-12,23-29 1,-24 27-2,17-34 0,-20 31 0,11-35 1,-11 25 132,-2 0 0,-1-1-1,-1 0 1,2-55 0,-7 91-92,-3 83 172,0-50-44,-9 159 77,10-156-91,5 184 64,-2-179-79,15 299 380,-8-234-263,-8-108-230,-1 143 401,0-110-280,0-9 410,0-59-2231,1-7-7320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2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62 900 10312,'-54'-23'358,"52"22"-163,-3-2 36,5 3-224,0 0 0,0 0 0,0 0 0,0 0 0,0 0 0,0 0 0,0 1 0,0-1 0,1 0 0,-1 0 0,0 0 0,0 0 0,0 0 0,0 0 0,0 0 0,0 0 0,-1 0 0,1 0 0,0 0 0,0 1 0,0-1 0,0 0 0,0 0 0,0 0 0,0 0 0,0 0 0,0 0 0,0 0 0,0 0 0,0 0 0,0 0 0,0 0 0,0 0 0,0 0 0,0 0 0,0 1 0,0-1 0,0 0 0,-1 0 0,1 0 0,0 0 0,0 0 0,15 25 15,-1 1-1,16 44 1,-21-49-19,4 14 4,24 67-1,8 44-4,26 153-8,-60-244-19,55 233-48,-61-266 55,41 140-42,-46-161 60,0-1 0,0 1 0,1 0 0,-1 0 0,0 0-1,1 0 1,-1 0 0,1 0 0,-1 0 0,1-1 0,-1 1 0,1 0-1,-1 0 1,1-1 0,0 1 0,-1 0 0,1-1 0,1 1 0,-1-1 0,1 0 0,-1-1 0,0 1 0,1-1 0,-1 1 0,0-1 0,0 0 0,0 0 0,1 1 0,-1-1 0,0 0 0,0 0 0,0 0 0,0 0 0,-1 0 0,2-2 0,29-32 6,-16 12 29,51-157 36,-54 132 49,59-245 73,-55 226 54,75-308 107,-72 292-59,74-331 122,-76 340-123,-13 54-229,78-309 390,-32 148-207,-49 176-241,0 8-5,-3 33-11,-5 112-1681,5-53-6716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2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8072,'0'1'2,"1"0"-5,-1 0 0,0 0 0,0 0-1,0 0 1,0-1 0,0 1 0,0 0-1,0 0 1,0 0 0,0 0 0,0 0 0,0 0-1,0-1 1,-1 1 0,1 1 0,-2-1 0,1 0 0,0 0 0,0 0 1,-1 0-1,1-1 0,0 1 0,-1-1 0,1 1 1,-1-1-1,1 0 0,-1 1 0,-2-1 0,-43 9-30,-93 35-44,110-36 73,4-6 10,24-2 29,6 1 4,133 19 294,-61-7-72,-52-7-222,40 8 21,-43-6 88,-7-1-97,-1 1 0,0 1 0,17 15 0,-29-24-45,-1 1 0,1-1 0,-1 1 0,1-1 0,-1 1 0,1-1 0,-1 1 0,1-1 0,-1 1 0,0 0 0,1-1 0,-1 1 0,0 0 0,0-1 0,0 1 0,1 0 0,-1 1 0,1 6 13,-1 1-1,0 0 1,0-1 0,0 1-1,-1-1 1,-1 1 0,-2 10-1,-6 1 57,-83 97 30,68-92-50,-114 101 18,77-76-50,39-33-19,3 1-2,14-13 0,1 0-1,-1 0 1,1-1 0,-13 7 0,15-9-99,-10 4 309,13-6-233,0 1 1,0-1 0,0 0 0,-1 0 0,1 0 0,0 0 0,0 0-1,0 0 1,0 0 0,-1 0 0,1 0 0,0 0 0,0 0 0,0 0 0,-1 0-1,1 0 1,0 0 0,0 0 0,0 0 0,-1-1 0,1 1 0,0 0-1,0 0 1,0 0 0,0 0 0,-1 0 0,1 0 0,0 0 0,0-1 0,0 1-1,0 0 1,0 0 0,0 0 0,-1 0 0,1-1 0,0 1 0,0 0-1,0 0 1,0 0 0,0 0 0,0-1 0,0 1 0,0 0 0,0 0 0,0 0-1,0-1 1,0 1 0,0 0 0,0 0 0,0 0 0,0-1 0,0 1-1,0 0 1,0 0 0,0 0 0,0 0 0,0-1 0,0 1 0,1 0 0,-1 0-1,2-12-5585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86 12912,'1'-1'1,"1"1"1,0-1 0,-1 1 0,1 0-1,0 0 1,-1 0 0,1 0-1,0 0 1,-1 1 0,1-1 0,0 0-1,-1 1 1,1-1 0,0 1-1,-1-1 1,3 3 0,-2-1 1,-1 0-1,0 0 1,0 0 0,0 0-1,0 0 1,0 0 0,-1 1-1,1-1 1,-1 0 0,1 0-1,-1 1 1,0-1 0,0 4-1,2 7 2,-1-5 0,0-1 0,-1 1-1,0-1 1,-1 13 0,-13 136 17,9-117-26,-30 160-6,27-160-34,-8 60 14,-39 193-1051,55-290 1030,0 0 1,-1 1 0,0-1-1,0 0 1,1 0 0,-1 0-1,0 0 1,-1 0 0,1 0-1,-3 3 1,3-5 33,1 1 1,-1-1-1,0 1 0,0-1 0,0 0 0,0 1 1,1-1-1,-1 0 0,0 0 0,0 0 0,0 1 1,0-1-1,0 0 0,0 0 0,0 0 0,1-1 1,-1 1-1,0 0 0,0 0 0,0 0 0,0-1 0,0 1 1,1 0-1,-1-1 0,0 1 0,0-1 0,0 1 1,1-1-1,-1 1 0,0-1 0,1 1 0,-2-2 1,-1-1-16,-1-1 1,1 1-1,0 0 1,0-1 0,1 1-1,-1-1 1,1 0-1,-4-8 1,-13-44-28,1-8 52,12 41 10,1 4 2,0-1 0,2 0-1,0 0 1,1-1 0,1-25 0,12-122 39,-5 130 18,46-157 31,-51 189-79,1 0 1,1 0-1,-1 0 0,5-7 1,21-32 34,53-65 1,-78 107-36,0 0-1,0 0 1,0-1-1,1 2 1,-1-1-1,5-2 1,31-19 46,66-29 1,-76 45-19,-3 6-21,0 1-1,51 4 1,-76-2-18,1-1 0,0 0-1,0 1 1,0-1 0,-1 1 0,1-1 0,0 1 0,0 0 0,-1 0 0,3 1 0,11 9 5,0 0-1,0 2 1,-2-1 0,15 18-1,-26-28-4,-1-1-1,1 1 0,-1 0 1,0 0-1,0 0 0,0 0 1,0 0-1,0 1 0,1 2 1,5 18 4,6 28 1,-8-23-5,1 48 0,-8 39 3,-12-3-3,-10-10-2,-8-16 0,23-62-1,5-13 0,-1 1 0,0-1 0,0-1 0,-1 1 0,-1-1 0,-9 12 0,14-20-1,1 0 0,-1 0 1,0-1-1,0 1 0,0 0 1,0-1-1,0 0 0,-4 2 0,5-2 1,0-1-1,0 1 0,0-1 0,0 0 1,0 0-1,0 0 0,0 0 0,0 0 0,0 0 1,0 0-1,0 0 0,0 0 0,0 0 1,0 0-1,0-1 0,0 1 0,0 0 1,0-1-1,0 1 0,0-1 0,0 1 0,0-1 1,0 1-1,0-1 0,0 0 0,1 1 1,-1-1-1,-1-1 0,0-1-5,-1 0 0,1-1 0,0 1 1,0-1-1,0 1 0,0-1 0,1 0 0,-1 1 0,1-1 1,0 0-1,0 0 0,0-7 0,0 1-2,1 0 1,2-21-1,-1 20 3,3-11-54,45-119-26,-34 109 21,72-142-14,-66 139 53,18-16 9,46-46 0,-56 73 11,47-25-1,-52 36 6,43-18 1,-47 24 0,40-9 0,-53 15 0,0 0 0,1 0 0,-1 1 0,0-1 1,0 2-1,9 0 0,-9 1 1,0 0-1,-1 1 1,1 0 0,-1 0 0,0 1-1,0-1 1,0 1 0,-1 1-1,1-1 1,-1 1 0,0 0 0,9 11-1,-14-16 0,1 1 2,1 1-1,-1-1 0,0 1 0,0 0 0,0-1 1,0 1-1,0 0 0,0 0 0,0 0 0,0 3 1,9 31 5,-1 2 0,5 46 0,-14-45 21,-22 166 19,13-165-7,3-17-22,-53 159 53,49-155-153,-6 11-293,1 1-1,-9 43 0,19-61-6024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1116 1818 10040,'-21'-26'5,"-17"-16"23,-81-69 24,88 86 15,-142-95 38,138 101 23,-124-44 63,156 62-171,0 0 0,0 0 0,0 1 0,0-1 1,0 1-1,-1-1 0,-4 2 0,-39 2 94,-71 15 0,114-17-96,0 0 1,1 0-1,-1 0 1,1 0-1,-1 1 1,1-1-1,-7 5 1,-36 25 88,-66 57 1,108-84-76,-1 1 0,1-1 0,0 1 0,-5 8 0,-84 140 185,82-125-89,5-5-66,0-1 0,-3 40-1,11-48 73,1-8-116,1-1 1,-1 0 0,1 0 0,0 0 0,0-1-1,1 1 1,-1-1 0,1 0 0,6 4 0,-11-8-11,1 1 0,0-1 1,0 1-1,0-1 0,0 0 1,0 1-1,-1-1 0,1 0 0,0 1 1,0-1-1,0 0 0,0 0 1,0 0-1,0 0 0,0 0 1,1 0-1,22-2 41,-1 0 1,0-2-1,26-7 0,-46 10-36,0 1 0,-1-1-1,1 0 1,-1 0 0,1-1 0,-1 1-1,1 0 1,4-4 0,11-9 46,31-26 1,18-35-11,-63 70-24,0 0 1,0-1-1,0 0 0,5-10 1,49-103 100,-1-23-82,-35 79 50,79-295 26,-82 279-79,58-316 16,-64 322-42,-2 11-5,44-217 20,-24 140-5,-27 109 4,-4 30-28,0-1-1,0 1 0,0-1 1,0 1-1,0-1 1,0 1-1,0-1 1,-1 1-1,1-1 0,0 1 1,0-1-1,0 1 1,-1 0-1,1-1 1,0 1-1,0-1 0,-1 1 1,1 0-1,0-1 1,-1 1-1,1 0 1,0-1-1,-1 1 0,1 0 1,-1 0-1,1-1 1,-1 1-1,0 0 1,-2 7 20,-5 33-5,-3 48 0,10-75-13,-3 33 17,-11 221 8,14-211-8,9 218 6,-2-224-11,-2-28-8,-2 0-2,2-1 0,0 0 0,2 1 0,0-1 0,2-1 0,0 0 0,17 31 0,30 37 21,-53-85-24,0-1 0,1 1 0,-1-1 0,0 1 0,1-1 0,-1 0 0,1 0 0,0 0 0,0-1 0,-1 1 0,1-1 0,0 1 0,1-1 0,-1 0 0,0 0 0,0 0 0,0-1 0,7 1 0,-5 0 0,8-1 13,9-7-2,35-14 1,-50 17-10,1 0 0,-1-1 0,0 0 0,0 0 0,-1 0-1,1-1 1,-1 0 0,0 0 0,-1-1 0,6-7 0,-6 7-1,4-5 6,-1 1 0,11-21 0,-12 20-5,0-1-1,12-13 1,1 1 2,-19 23-6,0 1 1,0 0-1,0 0 0,0 0 0,0 0 0,0 0 0,0 0 1,1 0-1,-1 0 0,0 0 0,1 1 0,-1-1 0,1 0 1,-1 1-1,2-1 0,0 1 0,0 0 1,-1 1-1,1-1 1,-1 1-1,1-1 1,0 1-1,-1 0 0,0 0 1,1 0-1,-1 0 1,5 3-1,7 4 1,-6-4-3,-1 0 1,1 1 0,-1 0 0,-1 0 0,11 11 0,34 31 3,-17-14-44,1-2 0,55 38 1,-75-62-51,0-4 60,0-1 0,1 0 0,16-1 0,-17-5-80,57-31-39,-60 23 46,-2-3 71,-1-1-1,0-1 1,7-20 0,-12 16-46,-4-9 26,-8-54 1,1 60 1,-9-8 21,-30-44-1,44 74 30,1 1 0,0-1-1,0 0 1,-1 1 0,1-1-1,-1 1 1,1 0 0,-1 0 0,1-1-1,-3 0 1,-19-10-5,0 1 1,-1 1-1,-28-9 0,50 19 7,1-1-1,-1 1 1,0-1-1,0 1 1,0 0 0,1 0-1,-1 0 1,0 0-1,0 0 1,0 0-1,0 0 1,1 1-1,-1-1 1,-2 1 0,4-1 0,-18 4-3,1 1 1,-29 12 0,18-2 1,-32 21-1,56-33 2,0-1-1,0 1 0,0 0 1,0 0-1,1 0 0,0 1 1,-5 5-1,8-9 1,-77 97-1,54-62 1,-33 71 0,35-58 0,-18 63 0,1 55 0,21-18 0,15-123 0,2 0 0,6 42 0,-5-57 0,1-1 0,0 1 0,1 0 0,0-1 0,1 1 0,0-1 0,7 11 0,-7-13 0,1-1 0,-1 0 0,2 0 0,-1-1 0,1 1 0,-1-1 0,2 0 0,12 8 0,-10-8 0,1 0 0,-1-1 0,1 0 0,0-1 0,0 0 0,19 3 0,-11-4 0,1-1 0,0 0 0,30-4 0,-17-1 0,48-12 0,-51 8 0,45-19 1,-52 18 1,-1-2-1,28-19 1,-25 12 0,35-32-1,-29 22 5,-2-2-1,-2 0 1,44-66 0,-12 10 66,65-134 1,-118 208-50,-3 4-11,1 1 1,0 0 0,0 0-1,1 0 1,0 0-1,7-9 1,-11 16-11,1-1 1,-1 1-1,0 0 1,1-1-1,-1 1 1,0-1-1,1 1 1,-1 0-1,1-1 1,-1 1-1,1 0 1,-1-1-1,1 1 1,-1 0-1,1 0 1,-1-1-1,1 1 1,-1 0-1,1 0 1,-1 0-1,1 0 1,-1 0-1,1 0 1,0 0-1,-1 0 1,1 0-1,-1 0 1,1 0-1,-1 0 1,1 0-1,-1 0 1,1 0-1,-1 1 1,1-1-1,-1 0 1,1 0-1,-1 1 1,1-1-1,-1 0 1,1 1-1,3 3 6,-1 0 0,0-1 0,-1 1 0,1 0 0,2 6 0,21 41 6,-15-23 6,32 166 5,-38-150-18,4 64-1,-4 7-4,4 95-22,-8-207 0,-1-7-28,-5-86 9,4 17 31,6-36 7,16-107 2,-15 178 6,44-153 10,-35 154 30,85-140 27,-98 174-63,0 0-1,0 0 1,1 0-1,-1 0 1,1 0-1,-1 0 1,1 1-1,4-3 1,8-8 22,1 1 0,25-13 0,-27 18-22,-1 2 0,1 0 1,21-5-1,-35 10-11,1-1 8,1 1 0,0-1 0,-1 1 0,1 0 0,0-1 0,-1 1 0,1 0 0,0 0 0,-1 0 0,1 0 0,0 1 0,0-1 0,-1 0 0,1 1 0,2 0 0,-4-1-8,11 3 26,-1 0 1,1 1-1,-1 0 1,16 9-1,-14-4-13,0 0 0,-1 0 0,15 16 0,-26-25-13,3 3 16,0 0 0,-1 0 0,1 0 0,-1 0 0,0 0 0,0 1 0,2 3 0,72 170 157,-66-136-98,10 195 25,-20-189-72,-2 61 4,-3-3-24,1-31-3,4-39-31,1-31-38,0-5-62,1-11-1395,4-8-7172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7 2520,'-29'-3'562,"25"2"-499,0 0 0,-1 1 0,1-1 0,-1 1 0,1 0 0,-1 0 0,1 0 0,-1 1 0,-6 1 0,-2 1-26,0 1 0,0 1 0,0 0 0,1 1 0,0 0 0,0 1 1,0 0-1,1 0 0,0 2 0,-16 14 0,-53 60 14,69-71-47,0 1 1,1 0 0,0 1 0,1 0 0,-11 25 0,14-29-4,2-1 2,-1 0 1,2 1-1,-1-1 0,1 1 0,1-1 1,-3 16-1,3-12 0,3 0 10,4-2-5,0 0 0,0-1 0,1 0 1,1 0-1,0 0 0,14 15 0,48 45 45,-62-64-55,136 130 271,-81-73 128,57 75 0,-109-121-104,-7-7-235,0 0 0,-1 0 0,0 1 0,-1-1 0,0 1 0,-1 10 0,-4-4 216,1-12-217,-1 6-1,-2 0 0,1-1-1,-2 0 1,1 0 0,-1 0 0,-1-1 0,0 0 0,-11 10 0,-80 68 208,74-68-177,0-1 0,-1-1 1,-28 13-1,30-18-51,-2 1 132,-96 23 55,103-34-142,9-4-62,0 0-1,0-1 1,1 0 0,-1 0-1,-14-8 1,23 11-17,1-1 0,-1 1 0,1 0 0,-1 0 0,1-1 0,0 1 0,-1 0-1,1-1 1,-1 1 0,1-1 0,0 1 0,-1-1 0,1 1 0,0 0 0,-1-1 0,1 1 0,0-1 0,0 1 0,-1-1-1,1 0 1,0 1 0,0-1 0,0 1 0,0-1 0,-2-10-101,1 1 0,1 0-1,-1 0 1,2 0 0,-1-1 0,1 1-1,1 0 1,3-11 0,8-43-4681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8696,'5'14'8,"40"107"285,-31-66-42,-11-44-202,-1-2 16,-1-1 0,1 1-1,1-1 1,0 0-1,0 0 1,1 0 0,8 13-1,-5-18 11,58-2 34,-48-4-34,8-8-38,0 0 0,24-16 0,52-48 134,-70 52-152,27-23 110,-41 31-111,1 1-3,-12 9 10,0 1 0,-1-1 0,1-1 0,-1 1 0,0-1 1,5-7-1,3-6 84,20-39 0,-30 43 105,-3 14-206,0-7 33,0 1 1,-1-1-1,0 1 0,-1-1 1,1 1-1,-1-1 0,-1 1 0,1 0 1,-1 0-1,-1 0 0,1 0 1,-8-10-1,-19-26 396,-66-71-1,57 80-345,24 25 97,9 7-166,1 1 1,-1-1 0,0 1-1,0 1 1,0-1-1,0 1 1,0 0-1,0 0 1,0 1-1,-8 1 1,14-2-18,-1 0 1,0 1-1,0-1 1,0 0-1,0 1 1,0-1-1,0 1 1,1-1-1,-1 1 1,0-1-1,0 1 1,0-1-1,1 1 1,-1 0-1,-1 1 1,-9 12 18,0 1-1,0 0 1,2 1 0,-10 19 0,10-7 17,-18 133 19,27-125-33,26 167 6,-14-162-25,74 144 9,-83-180-14,-1-1-1,1 0 1,0 0-1,0 0 0,7 6 1,-1 0 3,7 8 0,1-2-1,1 0 1,1 0 0,0-2 0,0 0 0,40 19 0,-38-22 6,9 5 8,1-1 0,62 19 0,10-11 34,-102-23-52,0 0 1,1 0-1,-1 0 0,0 0 0,0 0 0,0 0 0,0 0 1,0 0-1,0 0 0,0 0 0,0-1 0,0 1 0,1-1 1,-1 1-1,1-1 0,32-16 22,57-38 0,-86 52-23,-1 0 0,0 0 0,0-1 0,0 0 0,5-5 1,62-74 4,10-43-1646,-1-7-6566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280 421 9592,'9'-13'1,"-5"9"2,-1-1 1,0 0-1,0-1 0,4-9 0,3-8 30,-1 0 0,-1-1 0,-1 0 0,-1 0 1,3-25-1,-11-3 12,1 45-17,0 0 0,0 0 0,-1 0 0,0 0 0,0 0 0,-1 1 0,1-1 0,-2 1 0,1-1 0,-1 1 0,-8-10 0,8 10-7,1 1 2,-1 1 0,1 0 0,-1 0 0,0 0 0,0 1 0,0-1 0,0 1 0,0 0 0,-1 0 0,0 0 0,0 1 0,1-1 0,-8-1 0,10 3-18,-4-1 27,0 1-1,0-1 1,0 1 0,0 0-1,0 1 1,0 0 0,-1-1-1,-11 3 1,8-1-2,5-1-10,1 1 1,0 0 0,-1 0-1,1 0 1,0 0 0,0 1-1,0 0 1,0 0 0,0 0-1,0 0 1,0 1 0,1-1-1,-1 1 1,-5 6 0,5-5 1,-7 10 98,-1 14-63,2 1 0,-10 41 1,14-34 82,1 173 54,9-162-60,27 220 51,-24-211-58,41 364 354,-41-309-422,-6-67 81,-17 146 50,8-161-75,1-11-405,-2 0 0,0 0 0,-1-1-1,-22 28 1,-12 8-7676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1 914 10584,'112'-55'136,"69"-34"42,-142 70 37,249-115 106,-262 123-318,-9 4-13,32-8-1,81-20-281,-129 36 286,-1 0 1,1-1 0,0 1 0,-1 0 0,1-1 0,-1 1-1,1 0 1,-1 0 0,1 0 0,-1 0 0,1-1-1,-1 1 1,0 0 0,0 0 0,1 0 0,-1 0-1,0 0 1,0 0 0,0 1 0,0 0-5,5 28-6,-6-14-9,-35 92-2,30-91 25,-1-1 1,-11 17-1,5-10 1,-25 44 1,21-38 18,11-20-4,0 1 0,0 0 0,1 1 0,0-1 0,-3 12 0,8-22-7,0 1 0,0 0 0,0-1-1,0 1 1,0-1 0,0 1 0,0 0-1,0-1 1,0 1 0,0-1 0,0 1-1,0 0 1,0-1 0,1 1 0,-1-1-1,0 1 1,0-1 0,1 1 0,-1-1-1,0 1 1,1-1 0,-1 1 0,0-1-1,1 1 1,-1-1 0,1 1 0,-1-1-1,1 0 1,-1 1 0,1-1 0,-1 0-1,1 0 1,-1 1 0,1-1 0,-1 0-1,1 0 1,-1 0 0,1 0 0,0 1-1,-1-1 1,1 0 0,-1 0 0,1 0-1,0 0 1,-1 0 0,1-1 0,-1 1-1,1 0 1,0 0 0,-1 0 0,1 0-1,-1-1 1,1 1 0,-1 0 0,1 0-1,-1-1 1,1 1 0,-1-1 0,1 1-1,-1 0 1,1-1 0,82-51 186,-60 35-58,90-98 57,-94 89-64,-10 10-72,2 0-23,0-2 0,-2 1 0,0-1 1,-1-1-1,-1 1 0,6-23 0,7-75 123,-22 95-49,-5-2-59,-1 1 0,-15-30 1,9 35 39,-3 4-45,0 0 0,-35-19 0,33 27 51,5 3-63,-1 1 0,0 1 0,-26 3 0,28 2 30,8 0-51,0 0 0,1 0 0,-1 0 0,1 0 0,0 1-1,1-1 1,-1 1 0,-2 8 0,4 0 45,4-3-43,1 0 0,0 0 1,0 0-1,2-1 0,5 13 0,3-7 3,15 9-2,39 28 1,-58-46-6,1-1 1,0 0 0,20 9-1,-8-5-2,48 23 7,0-4 4,-65-27-14,0-1-1,0 0 1,-1 0-1,1 0 1,0-1-1,0 0 1,0 0-1,0 0 1,0 0-1,0-1 1,4-1-1,-1 1 3,-1-1 0,0 1 1,0-1-1,-1-1 0,1 1 1,-1-1-1,1 0 1,-1-1-1,0 0 0,0 1 1,7-8-1,-5 5 1,0-1 5,1 1-1,-1-2 0,-1 1 1,1-1-1,-1 0 0,-1-1 1,10-15-1,-8 12 1,0 0 21,0-1 0,-1 0 0,7-16 0,-7 13 2,18-29 0,29-27 28,-51 69-57,1 0-1,-1 0 1,1 0 0,0 0-1,-1 1 1,1 0-1,0 0 1,0 0-1,1 0 1,-1 1-1,0-1 1,1 1 0,-1 0-1,1 0 1,6 0-1,-5 1 1,9 0 15,3 6-14,-1 0 1,1 2 0,17 9-1,-17-3 8,-2 6-8,0 1 0,24 44 0,-29-38 8,24 133 4,-21-45 9,-11-83-25,5 36 8,6 22 14,-14-90-24,0 0 0,0 0 1,0 0-1,0 1 0,0-1 0,0 0 1,0 0-1,0 1 0,0-1 1,0 0-1,0 0 0,0 1 1,0-1-1,0 0 0,1 0 0,-1 0 1,0 1-1,0-1 0,0 0 1,0 0-1,0 0 0,1 0 1,-1 1-1,0-1 0,0 0 0,0 0 1,1 0-1,-1 0 0,0 0 1,0 0-1,1 1 0,-1-1 1,0 0-1,0 0 0,1 0 0,-1 0 1,0 0-1,0 0 0,1 0 1,-1 0-1,0 0 0,0 0 1,1 0-1,-1-1 0,4 0 1,0 0 0,-1-1 0,1 0 0,-1 1 0,1-2 0,-1 1-1,0 0 1,5-5 0,51-52 1,10-18-2,2-8 0,-3 1 0,-2 4 0,-49 59-1,84-116-6,-82 109-9,1 1 1,34-35 0,-54 62 15,0 0-1,0 0 1,0 0-1,0 0 1,0 0 0,0 0-1,0 0 1,0-1-1,0 1 1,0 0-1,1 0 1,-1 0 0,0 0-1,0 0 1,0 0-1,0 0 1,0 0-1,0 0 1,0 0-1,0 0 1,1 0 0,-1 0-1,0 0 1,0 0-1,0 0 1,0 0-1,0 0 1,0 0 0,0 0-1,1 0 1,-1 0-1,0 0 1,0 0-1,0 0 1,0 0-1,0 1 1,0-1 0,0 0-1,0 0 1,0 0-1,1 0 1,-1 0-1,0 0 1,0 0 0,0 0-1,0 0 1,0 0-1,0 1 1,0-1-1,0 0 1,0 0-1,0 0 1,0 0 0,0 0-1,0 0 1,0 0-1,0 0 1,0 1-1,0-1 1,0 0 0,5 9-8,0-1 1,0 2 0,-1-1 0,4 14 0,-6-18 3,3 8-8,-1 1 0,-1-1 1,0 1-1,-1-1 1,0 1-1,0 18 1,0 16-51,-1-37 38,-1-5 16,0 0 1,0 0-1,1 0 0,0 0 1,0 0-1,0 0 1,1 0-1,0 0 0,0 0 1,1-1-1,-1 1 0,1-1 1,0 0-1,4 6 0,-5-9 5,0-1 0,1 1 0,-1 0 0,0-1 0,1 1 0,-1-1 0,1 0 0,-1 0 0,1 0-1,-1 0 1,1 0 0,0 0 0,-1-1 0,1 1 0,0-1 0,0 0 0,3 0 0,3 0 1,-1-1-1,1 0 1,11-3 0,-10 2-2,12-4-21,93-45-3,-94 36 16,2-9 7,35-45-1,-46 46 1,14-39 4,-20 41 1,8-39 0,-11 38 0,1-36 0,-4 48 0,-1 0 0,0 0 0,0 0 0,-5-16 0,5 20 0,-1 1 0,0 0 0,-1 0 0,1 0 0,-1 0 0,0 0 0,-7-8 0,8 11 0,-1-1 0,1 1 0,-1-1 0,0 1 0,0 0 0,0 0 0,0 0 0,0 0 0,0 0 0,-1 1 0,-4-2 0,4 2 0,-1 0 0,1 1 0,0-1 0,0 1 0,0 0 0,-1 1 0,1-1 0,0 1 0,0-1 0,0 1 0,-5 2 0,-2 1 0,1 0 0,1 1 0,-1 0 0,1 0 0,-14 11 0,9-5 0,1 1 0,0 0 0,0 1 0,-10 15 0,-1 5 0,-27 48 1,-15 50 4,13 0-3,15-7-2,18-13 0,17-87-1,1 0 1,2 0 0,4 40-1,-4-64 1,0 1 0,0-1 0,0 1-1,0-1 1,0 1 0,0-1 0,0 1 0,0-1 0,0 1-1,1 0 1,-1-1 0,0 1 0,0-1 0,0 1-1,1-1 1,-1 0 0,0 1 0,1-1 0,-1 1-1,1-1 1,-1 0 0,0 1 0,1-1 0,-1 0-1,1 1 1,-1-1 0,1 1 0,8 3-1,0 0 1,-1-1 0,1 0-1,1 0 1,-1-1-1,0 0 1,1 0-1,16 0 1,-21-2-1,0 0 0,-1-1-1,1 1 1,0-1 0,-1 0 0,1 0 0,-1-1-1,1 0 1,5-2 0,141-45-8,-143 47 7,1-1 1,-1 0 0,0 0 0,0-1 0,8-5 0,4-3-1,35-20-6,81-63 1,29-30-48,-31 8-48,-134 117 101,1-1 1,0 0-1,-1 1 0,1-1 0,0 0 0,-1 0 0,1 0 0,-1 1 1,1-1-1,-1 0 0,1 0 0,-1 0 0,0 0 0,1 0 0,-1 0 1,0 0-1,0 0 0,0 0 0,0 0 0,0 0 0,0 0 1,0 0-1,0 0 0,0 0 0,0 0 0,-1-1 0,0 1 0,0-1 0,0 1 0,0-1 0,0 1-1,0 0 1,0 0 0,-1-1 0,1 1 0,0 0 0,-1 0-1,1 0 1,-1 0 0,-2 0 0,-1-2-3,-1 1 0,0 0 0,0 0 0,0 0-1,-1 1 1,-6-1 0,12 2-1,-19-1-9,19 1 64,2 0-11,5 0 7,-4 0 96,0 0-54,6 0 6,14-1 15,0 0 1,0-1-1,0-2 0,0 0 0,27-9 1,28-16 37,-70 26-138,0 0 1,0-1-1,0 1 0,-1-2 0,12-8 1,-8 5 0,37-25 2,-15 5-11,-27 25 0,17-17 0,-16 16-1,2-8 2,7-10 0,14-21 7,0 3 0,7-7-1,-26 36-7,-1 2 0,-5 1 0,1 0 1,-4 6 14,-3 0-4,-1-1 0,0 0 0,0 1 0,0-1 0,-7-3 0,7 5-16,-3-4 8,0 1-1,-1 1 1,0-1 0,0 1 0,0 0-1,0 1 1,-1-1 0,1 2 0,-1-1-1,1 1 1,-1 0 0,1 0 0,-1 1-1,-13 1 1,-27 3 0,-8 9 2,-6 12-2,47-16-1,-1-1-1,-15 14 1,17-11-1,0 1-1,-16 18 1,16-13-1,-20 30 0,23-29 0,-13 29 0,18-32 0,0-1 0,-4 19 0,8-22 0,0 1 0,-1 21 0,3-21-1,1 0 1,0 0 0,1 0 0,1-1-1,6 21 1,0-18-6,26 19-10,69 49 1,-52-44-1,4 11 5,-47-37 5,2 10 0,13 45 0,-23-65 4,0 0 0,-1 0 0,0 0 0,1 0 0,-1 0 0,0 0 0,0 0 0,0 0 0,0 3 0,-3 15-6,-1 0 0,-1 0 0,-13 37 0,17-55 4,0 0 0,0 0 0,0 0 0,0 0 0,0-1 0,-1 1 0,1 0 1,0-1-1,-4 4 0,-100 83-48,80-73-1,-81 34-41,89-42 70,1-1 0,-1-1 0,0-1 0,-1 0 0,-21 1 0,36-4 19,1-2-1,0 1 0,0 0 0,0 0 1,0-1-1,-1 1 0,1-1 1,0 1-1,0-1 0,0 0 1,0 0-1,0 0 0,0 0 1,1 0-1,-1 0 0,0-1 1,0 1-1,1-1 0,-1 1 0,1-1 1,0 0-1,-1 1 0,1-1 1,0 0-1,0 0 0,0 0 1,0 0-1,-1-3 0,1 2-7,1 3 4,-1-1 1,1 0-1,0 0 1,-1 1-1,1-1 1,0 0 0,0 0-1,0 0 1,0 0-1,0 1 1,0-1 0,0 0-1,0 0 1,0 0-1,0 1 1,0-1-1,1 0 1,-1-1 0,10-35-608,1 1 0,22-47 0,11-22-7664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8520,'4'3'6,"-1"0"1,1 1-1,-1 0 0,0-1 1,0 1-1,-1 0 1,1 1-1,-1-1 1,0 0-1,0 1 0,0-1 1,-1 1-1,0-1 1,0 1-1,0 0 1,1 9-1,-1-6 18,-1 14 163,-24 130 65,15-113-111,-56 207 51,50-190-104,-49 237 37,56-237-51,-11 184 27,19-204-34,10 82 21,-10-115-83,1 1 0,0-1 0,0 1 0,-1-1-1,2 1 1,-1-1 0,0 0 0,1 1 0,0-1 0,-1 0 0,1 0 0,0 0 0,1-1 0,-1 1 0,0 0 0,1-1 0,0 0 0,2 3 0,-1-2-2,8 3 4,-1-6-6,0 1-1,-1-1 1,1-1 0,0 0 0,15-3 0,-25 3-2,0 1 1,0 0-1,0 0 0,0-1 0,0 1 1,0 0-1,0-1 0,0 1 0,0-1 1,-1 1-1,1-1 0,0 1 0,0-1 1,0 0-1,-1 1 0,1-1 0,1-1 1,5-8-133,1 0 1,-1-1-1,-1 0 1,0 0-1,-1 0 1,0 0 0,0-1-1,4-22 1,13-48-5748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1 475 8248,'2'1'-16,"46"6"-93,58 2-1,-82-8 99,15 1-55,177-11-16,-170 2 77,217-58 10,-250 61 7,0 0 0,15-7-1,215-114 58,-198 96 45,198-128-925,-111 74-3922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8880,'-5'4'120,"-103"79"234,97-74-291,0 1 0,0 0 0,1 1 0,0 0 0,-14 21 0,15-20-33,-7 10 69,1 1-1,-19 39 1,21-38-72,1 2 80,-44 130 45,54-151-128,1 0 0,-1 1 0,1-1 1,0 10-1,-2 45 65,7 74-1,-4-129-65,1 1-1,0-1 0,0 0 0,0 0 0,4 8 1,73 169 159,-57-147-68,105 138 36,-122-167-135,1 0 0,0 0-1,0-1 1,6 6 0,-11-11-15,27 23 36,39 29 1,-23-26-702,47 21 1,49 21-6056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13624,'13'126'48,"18"125"16,-22-187 17,36 310 27,-38-289-81,0 376 2,-12-370-41,-66 379-1663,20-225-6651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3953 0 9952,'-108'19'4,"72"-11"17,-192 65 16,175-52-2,-252 114 20,235-102-15,-319 165 16,307-152-16,82-45-40,-204 132 40,0 17-24,204-150-16,-79 61 40,-288 235 17,299-241-9,-263 198 28,270-209-9,35-25-42,-240 180 110,70-46-21,161-124 60,-235 183 562,198-162-636,45-30 161,-185 171 571,123-107-584,-11 10-25,98-91-200,0-1 0,-1 0 0,1 1 1,-1-1-1,0 0 0,1 0 0,-1-1 1,0 1-1,0 0 0,0-1 1,-5 2-1,7-3-95,0 0 0,0 0 0,0 0 0,0-1 1,-1 1-1,1 0 0,0 0 0,0-1 0,0 1 0,0-1 0,0 1 1,0-1-1,0 1 0,1-1 0,-1 1 0,0-1 0,0 0 0,0 0 1,1 1-1,-1-1 0,0 0 0,1 0 0,-2-1 0,-13-18-8034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24 6192,'-108'99'60,"71"-64"9,-45 56 0,65-71-59,-36 46 59,31-36-58,-55 62 37,-25 47 0,84-111-8,-47 93 26,54-98-39,1 1-1,1 0 0,-11 47 1,19-66 0,0 0 0,0 0-1,1 0 1,-1 0 0,2 0 0,-1 0 0,1 5 0,0 1 14,-1-11-39,0 0 1,0 0-1,0 0 1,0 0-1,0 0 1,0 0-1,0 1 0,0-1 1,0 0-1,0 0 1,0 0-1,1 0 1,-1 0-1,0 0 1,0 0-1,0 1 1,0-1-1,0 0 0,0 0 1,0 0-1,0 0 1,0 0-1,0 0 1,0 0-1,1 0 1,-1 0-1,0 0 1,0 0-1,0 1 0,0-1 1,0 0-1,0 0 1,0 0-1,1 0 1,-1 0-1,0 0 1,0 0-1,0 0 1,0 0-1,0 0 0,0 0 1,0 0-1,1 0 1,-1 0-1,0 0 1,0 0-1,0 0 1,0 0-1,0-1 1,0 1-1,1 0 0,-1 0 1,0 0-1,0 0 1,0 0-1,0 0 1,19-3 87,29-8-1,-40 9-66,15-8 151,15-15-53,50-44 0,-60 42 54,124-121 68,-122 116-103,107-143 53,-113 138-65,-13 19-78,21-34 69,42-90-1,2-48 304,-75 186-308,-4 5-1,-11 2-72,13-3-37,1 0 0,-1 0 0,1 0 0,-1 1-1,1-1 1,0 0 0,-1 0 0,1 1-1,0-1 1,-1 0 0,1 0 0,-1 1 0,1-1-1,0 0 1,0 1 0,-1-1 0,1 1 0,0-1-1,0 0 1,-1 1 0,1-1 0,0 1-1,0-1 1,0 1 0,-57 106 129,-24 80 34,70-159-155,-3 10 36,4-9-23,-9 25 7,-13 64-1,30-109-110,-4 17 193,-2 29 1,7-47-245,0 0 0,1 0 0,0 0 1,1 0-1,0 0 0,0 0 0,0 0 1,1 0-1,3 9 0,5 4-5883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1 9864,'-1'0'57,"-4"0"7,2 0-50,0 0 0,0 1 0,0-1 0,0 1 0,1 0 0,-1 0 0,0 0 0,1 0-1,-1 0 1,1 1 0,-1-1 0,1 1 0,-3 2 0,-6 3 174,-6 3-40,5-2-75,-1 0 0,1 0 0,-18 17 0,-85 82 159,88-78-71,-110 148 68,112-138-75,4-4-68,-80 136 157,56-81-74,34-67-97,1 0 1,-10 37 0,19-53 28,1 2 22,0-9-121,0 0 0,0 0-1,0 1 1,0-1 0,0 0 0,0 0 0,0 0 0,0 0 0,0 0 0,0 0 0,0 1 0,0-1 0,0 0 0,1 0 0,-1 0 0,0 0 0,0 0 0,0 0 0,0 0 0,0 0 0,0 0 0,0 1 0,0-1-1,0 0 1,1 0 0,-1 0 0,0 0 0,0 0 0,0 0 0,0 0 0,0 0 0,0 0 0,0 0 0,1 0 0,-1 0 0,0 0 0,0 0 0,0 0 0,0 0 0,0 0 0,0 0 0,1 0 0,-1 0 0,0 0-1,0 0 1,0 0 0,0 0 0,0 0 0,0 0 0,1 0 0,-1 0 0,0-1 0,0 1 0,0 0 0,0 0 0,9-1 15,0-1 0,0 0 0,0 0 0,-1-1 0,1-1 0,9-4 0,-14 6-9,31-15 51,-1-1 0,47-34 0,-65 41-43,14-12 71,99-117 30,-108 108-50,-14 19-47,20-36 34,34-85 1,-49 100-24,30-76 22,-41 109-53,-1 1 0,0-1 0,0 0 0,0 1 0,0-1 0,0 1 1,1-1-1,-1 1 0,0-1 0,0 1 0,1-1 0,-1 1 0,0-1 0,1 1 0,-1-1 0,1 1 1,-1-1-1,0 1 0,1 0 0,-1-1 0,1 1 0,-1 0 0,1-1 0,-1 1 0,1 0 0,0 0 1,0-1-1,0 3 0,0 0 0,-1 0 0,1 0 0,0-1 0,-1 1 0,1 0 0,-1 0 0,1 0 0,-1 0 0,0 0 0,0 0 0,0 2 0,-3 112 0,1-90-2,-4 99-11,0-19-12,6-95 23,-1 9-32,1 0 1,0 0-1,1 0 1,6 29-1,-6-49 29,-1 0 0,0 1 0,1-1 0,-1 0 0,1 0-1,-1 0 1,0 1 0,1-1 0,-1 0 0,0 0 0,1 0-1,-1 0 1,1 0 0,-1 0 0,0 0 0,1 0 0,-1 0 0,1 0-1,-1 0 1,0 0 0,1 0 0,-1 0 0,1 0 0,-1 0-1,0-1 1,1 1 0,-1 0 0,0 0 0,1 0 0,-1-1 0,1 1-2,8-6-21,0 1 0,-1-2 1,1 1-1,-1-1 0,-1 0 1,12-14-1,-8 9 15,4-2-20,-1 0 1,-1-1-1,0-1 1,-1 0 0,17-30-1,-19 29-4,13-20 3,-1-2-16,2 1 1,2 2-1,34-40 0,-17 37 6,-34 36 24,3 2 13,0 1 0,-1 0 1,21 4-1,-16 3-5,-3 2 8,0 1 1,-1 1 0,-1 0-1,20 25 1,-17-13-36,45 115-22,-54-126 18,-1 0 1,0 0 0,4 25-1,-4-13 19,0-4 4,-1-5-44,0 0 1,0 20 0,4 94-577,-7-126 480,-1-3 154,1 0-1,0 0 1,0 1 0,0-1 0,0 0 0,0 0 0,0 0 0,0 1 0,0-1-1,-1 0 1,1 0 0,0 0 0,0 1 0,0-1 0,0 0 0,0 0 0,0 0-1,0 1 1,0-1 0,0 0 0,0 0 0,0 0 0,0 1 0,0-1-1,1 0 1,-1 0 0,0 0 0,0 1 0,0-1 0,0 0 0,0 0 0,0 0-1,0 0 1,0 1 0,1-1 0,-1 0 0,0 0 0,0 0 0,0 0 0,0 0-1,1 0 1,-1 1 0,0-1 0,0 0 0,1 0 0,-1 0-5,1 0 0,0 0 1,-1-1-1,1 1 0,0 0 0,-1 0 0,1-1 1,-1 1-1,1 0 0,0-1 0,-1 1 1,1 0-1,-1-1 0,1 1 0,-1-1 1,1 1-1,-1-1 0,1 1 0,-1-1 0,1 0 1,24-32-145,46-46 19,23-14-20,-39 42 112,-40 38 33,106-112-19,-78 75 23,-5 8 6,-30 31 1,-6 8 0,0-1 0,1 1 0,0 0 0,0 0 0,-1 1 0,2-1 0,-1 1 0,7-5 0,-10 7 0,0 0 0,0-1 0,0 1 0,0 0 0,0 0 0,1 0 0,-1 0 0,0-1 0,0 1 0,0 0 0,1 0 0,-1 0 0,0 0 0,0 0 0,0 0 0,1-1 0,-1 1 0,0 0 0,0 0 0,0 0 0,1 0 0,-1 0 0,0 0 0,0 0 0,1 0 0,-1 0 0,0 0 0,0 0 0,1 0 0,-1 0 0,0 0 0,0 1 0,0-1 0,1 0 0,-1 0 0,0 0 0,0 0 0,0 0 0,1 0 0,-1 0 0,0 1 0,0-1 0,0 0 0,0 0 0,1 0 0,-1 0 0,0 1 0,0-1 0,0 0 0,1 3 0,0 0 0,0-1 0,-1 1 0,0 0 0,1 0 0,-1-1 0,0 1 0,0 0 0,-1 4 0,-11 52 0,-8 10 0,-4-3 0,8-13 0,10-20 0,6-11 0,0-22 0,0 1 0,0 0 0,0-1 0,0 1 0,0-1 0,0 1 0,1 0 0,-1-1 0,0 1 0,0-1 0,1 1 0,-1-1 0,0 1 0,1 0 0,-1-1 0,1 0 0,-1 1 0,0-1 0,2 1 0,-2 0 0,1-1 0,0 0 0,0 0 0,0 1 0,0-1 0,0 0 0,0 0 0,0 0 0,0 0 0,0 0 0,0 0 0,0-1 0,0 1 0,0 0 0,0 0 0,1-1 0,14-6 0,30-15 0,-34 16-2,5-4 0,0 0-1,-1 0 0,0-2 1,-1 0-1,15-15 0,-19 17 1,12-11-10,-2-2 0,34-44 0,-38 45 6,25-34-35,-28 36 36,0 2 2,-8 10 1,0 0-1,-1 0 1,6-11 0,4-14-5,-14 30 7,-1-1 0,1 0 0,0 0-1,-1 1 1,0-1 0,0 0 0,-1-5 0,1 6 0,-1 1 0,1-1 0,-1 0 0,1 1 1,-1-1-1,0 1 0,0 0 0,-1-1 0,1 1 0,0 0 1,-1-1-1,1 1 0,-1 0 0,-3-3 0,-1 3 14,-5 3-7,0 0 1,-19 6-1,17 0 28,0 5-21,1 1 0,0 1 0,-16 23 0,18-16 33,-27 106 15,34-102-27,4 4-10,5 41 1,-6-70-25,0 1 0,0 0 1,0 0-1,0 0 0,1 0 1,-1 0-1,0-1 0,0 1 1,1 0-1,-1 0 0,1 0 1,-1-1-1,1 1 0,-1 0 1,2 0-1,6 7 6,0 0 0,1 0 0,0-1 0,17 10 0,-9-12 13,5-3-14,1-2 0,-1 0 1,24-4-1,-20-4 1,37-22-1,-47 20-5,0-1 0,20-17 0,-19 13 2,24-28-1,-26 24-1,17-27 0,2-16-1,-14 13 0,-8 12 0,-7 11 1,-4 20 0,-2-16 6,1 22-7,0 0 0,0 0 0,0 0 0,0 0 1,0 0-1,0 0 0,0 0 0,0 0 0,0 0 0,0 0 0,0 0 0,-1 0 0,1 0 0,0 0 0,0 0 1,0 0-1,0 0 0,0 0 0,0 1 0,0-1 0,0 0 0,0 0 0,0 0 0,0 0 0,0 0 0,0 0 1,0 0-1,0 0 0,0 0 0,-1 0 0,1 0 0,0 0 0,0 0 0,0 0 0,0 0 0,0 0 1,0 0-1,0 0 0,0 0 0,0 0 0,0 0 0,0-1 0,0 1 0,0 0 0,0 0 0,0 0 0,-1 0 1,1 0-1,0 0 0,0 0 0,0 0 0,0 0 0,0 0 0,0 0 0,0 0 0,-11 16 2,5 25-2,2 28 0,2 16 0,5 5 0,-1-59-1,14 56 0,-16-85 0,1 1 0,0 0 0,0 0 0,0 0 0,0-1 0,0 1 0,1 0 0,-1-1-1,1 1 1,0-1 0,0 0 0,0 1 0,0-1 0,0 0 0,4 3 0,-4-3-2,-2-2 3,1 0-1,-1 0 0,0 0 0,0 0 0,1 1 0,-1-1 1,0 0-1,0 0 0,1 0 0,-1 0 0,0 0 0,0 0 1,1 0-1,-1 0 0,0 0 0,0 0 0,1 0 0,-1 0 1,0 0-1,1 0 0,-1 0 0,0 0 0,0 0 0,1 0 1,-1 0-1,0 0 0,0 0 0,1-1 0,-1 1 0,0 0 1,1 0-1,19-8-294,-1-1 0,34-21 1,-46 26-46,64-38-5620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3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44 287 5920,'25'-62'33,"-18"47"-30,16-36 101,20-66 1,-42 114-58,-1 0 0,1 1 0,0-1 0,-1 0 0,0 0 0,0 1 0,0-1 0,0-3 0,0-7 373,-13 70 229,-4 59-294,15-88-175,7 94 71,-3-105-223,0 0 0,1 0 0,1 0 0,0 0 0,12 27-1,-15-42-25,0 0-1,1 0 1,-1 0-1,0 0 1,1 0-1,-1 0 1,1 0-1,-1 0 1,1 0-1,0-1 1,0 1-1,0-1 0,0 1 1,0-1-1,0 0 1,0 0-1,0 0 1,4 1-1,-5-1-1,7-3-5,66-47-3,-72 47 7,21-15-23,-2-1 1,0-1 0,31-37 0,-40 42 9,2 0-68,20-30 1,-21 25 57,-2 4 11,24-39-48,-29 45 47,23-40-36,-26 44 59,-1 0 0,1 0 1,-1 0-1,0 0 0,-1-1 0,1 1 0,0-9 0,-5 20 111,-38 81 65,-42 136 289,75-200-432,-11 35 193,-84 275 98,82-262-99,-78 285 87,82-287-114,-62 248 74,66-261-113,4-17-75,-34 194 238,28-107-1468,11-79-5663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8 3056,'5'-1'48,"58"-5"225,-61 6-145,19 1 992,-25 1-1086,-1 0 0,0 0 0,-1-1-1,1 1 1,0-1 0,0-1 0,-1 1-1,-6-1 1,-226 28 481,217-25-452,1 2 1,0 0-1,0 1 1,-27 13 0,21-8-34,-106 37-646,54-22-2624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1440,'5'6'9,"42"55"454,-32-41-324,-13-18-46,12 3 460,-7-4-323,-3-1-148,1 0 1,0 0 0,0-1 0,0 1-1,0-1 1,-1 0 0,1 0 0,0-1-1,8-3 1,38-22 267,-34 18-337,220-91 1418,-186 79-957,-39 16-400,-1 0 0,0 1 0,1 0 0,0 1-1,12-1 1,-6 1 68,85-13 467,-86 15-459,-1 0 1,1 0 0,-1 2-1,24 3 1,-37-3-123,0-1 1,0 1-1,0 0 0,0 0 1,0 1-1,0-1 0,-1 0 1,5 4-1,-6-5-17,0 1 0,-1 0 0,1-1 0,0 1 0,0 0 0,-1 0 0,1 0 0,0 0 0,-1 0 0,1 0 0,-1 0 0,0 0 1,1 0-1,-1 0 0,0 0 0,1 0 0,-1 0 0,0 0 0,0 0 0,0 1 0,0-1 0,0 0 0,0 0 0,0 0 0,0 0 0,-1 0 0,1 0 0,0 0 0,-1 0 0,1 0 0,-1 2 0,-47 84 168,-21 16 36,18-32-137,10-10 76,-94 104 0,63-97 169,66-62-174,5-4-110,-2 0 1,1 0-1,0-1 0,0 1 1,0-1-1,-1 0 0,1 0 1,-1 1-1,1-1 0,-1-1 0,0 1 1,1 0-1,-1-1 0,0 1 1,1-1-1,-1 0 0,0 0 1,1 0-1,-1 0 0,0 0 1,0-1-1,1 1 0,-5-2 0,0-1-163,1 1 0,-1-1 0,1 0 0,0-1 0,0 1 0,0-1 0,1 0 0,-7-6 0,-14-14-6316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1374 47 10584,'-190'-40'333,"174"37"-315,11 2 12,-1 0 0,1 0 0,-1 1-1,0 0 1,1 0 0,-7 1 0,-239 38 379,240-37-410,-143 34 87,79-16 12,-14 6-18,-134 35 137,183-53-163,0-1 0,0-2 0,-45 0 0,-18-12 103,93 7-150,8 0-1483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0 4040,'-11'2'72,"0"0"1,0 0-1,-21 8 0,25-7 4,0 1-1,0 0 1,0 0-1,-7 7 0,2-3-20,-15 11 193,1 0-1,1 2 1,1 0-1,-33 40 1,50-54-247,-16 18 244,-55 67 159,-10 34 420,86-123-776,1 1 0,-1-1-1,1 0 1,0 0 0,0 0-1,0 1 1,1-1 0,-1 1 0,1-1-1,-1 1 1,1-1 0,0 0-1,1 4 1,0 2 66,0-1-1,1 0 1,4 11 0,-4-12-15,1 1 1,0-1-1,0-1 1,1 1-1,0 0 0,8 10 1,2-2 446,28 24 0,-38-35-330,2 4-19,-5-8-182,0 1-1,0 0 1,0-1 0,0 1-1,0-1 1,0 1 0,0-1-1,0 0 1,1 1 0,-1-1-1,0 0 1,0 0 0,0 0-1,1 0 1,-1 0 0,0 0-1,0 0 1,0 0 0,1 0-1,-1-1 1,0 1-1,0 0 1,0-1 0,0 1-1,0-1 1,1 1 0,0-2-1,27-14 55,-28 15-71,17-9 25,-15 7-19,45-32 7,91-72-73,-126 99 28,1 0-1,0 1 0,28-10 0,-28 12 17,-4 1-10,1 1 0,0 0 1,1 0-1,-1 1 0,0 1 0,21-1 0,-18 2 12,0 0-12,-1 0-1,1 0 1,0 2-1,18 3 0,-15-2 16,-1 1-4,1 1-1,-1 1 1,-1 0-1,1 0 1,-1 2-1,0 0 0,-1 1 1,26 19-1,-29-19 15,5 4-3,0 1 0,-1 0-1,-1 1 1,0 1 0,21 32 0,-6-2 6,-5 4 0,-5 5 0,-7 2 0,-4 1 1,-6-38 5,-1 0-1,-1 0 1,-1 0-1,-6 37 1,5-43-4,2-10 1,-1-1 0,1 1-1,-1 0 1,0-1-1,-1 1 1,1-1-1,0 1 1,-1-1-1,-2 4 1,-10 17 18,-1-1 0,-2-1-1,0 0 1,-24 24 0,26-32-14,-35 30 49,-63 44 6,-27 6 23,129-88-80,-14 7 36,-47 14 70,-86 20 1,132-41-97,8-1 36,1-2 0,-24 2 0,-118 4 114,127-10-97,-114-18 23,121 12-70,-31-17 4,50 20-24,-1 1 0,1-2-1,0 1 1,0 0 0,1-1-1,-1 0 1,-6-8 0,9 7 33,-1 1 0,1-1 1,-1 0-1,2 0 0,-1 0 1,1 0-1,0 0 0,0 0 1,-2-12-1,2-2-695,0-36 0,2 47 256,0-85-6515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11656,'6'218'4,"-9"-134"329,-4 63 39,1 107 295,-4 19-331,5-177-288,3-37-22,0-2-20,2 10-45,-16-64-20,16-3 57,-1 0-1,1 1 0,0-1 1,0 0-1,0 0 1,0 0-1,0 0 0,-1 0 1,1 0-1,0 0 1,0 0-1,0 0 0,0 0 1,-1 0-1,1 0 0,0 0 1,0 0-1,0 0 1,0-1-1,0 1 0,-1 0 1,1 0-1,0 0 1,0 0-1,0 0 0,0 0 1,0 0-1,0 0 1,-1 0-1,1-1 0,0 1 1,0 0-1,0 0 0,0 0 1,0 0-1,0 0 1,0 0-1,0-1 0,0 1 1,0 0-1,0 0 1,-1 0-1,1 0 0,0-1 1,0 1-1,0 0 1,0 0-1,-5-15-350,-1 0 0,-5-28-1,9 33-287,-12-49-7139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0 746 7352,'22'0'0,"16"-1"1,23-10 4,17-9-3,91-27 4,-85 23 58,-59 16-54,-2 0 3,43-18 183,-20 3 211,66-42 1,-98 56-359,-9 5 18,0 0-1,1 0 0,-2 0 1,1 0-1,7-9 1,5-6 140,-1 0 1,-1 0-1,-1-1 1,13-26-1,-20 34-160,-6 9-22,1-1 0,0 0 0,-1 1 0,0-1 1,0 0-1,0 0 0,0 0 0,-1 0 0,1 0 0,-1-4 0,1-27 192,-1 0 0,-7-52 1,3 67-115,-1 0 0,0 0 1,-10-20-1,-3 9 205,18 29-75,-7 28-70,1 35-91,3 77-3,7 80 15,-4-199-77,1 276 37,1-210-40,-4-22 1,-2-24-3,2-30-2,1 28 0,1-36 0,-1 8 0,0-19 0,3-27 0,11-13 0,13-9 0,14-10 0,-19 40 1,1 2-1,31-32 1,-34 43 14,5 1 1,45-21 0,-52 32 31,-10 4-38,1 0 0,0 1 0,0 0 0,-1 0 0,1 1 0,-1 0 0,12 5 0,-18-7-5,0 0 0,0 1 0,-1-1 0,1 0 1,0 1-1,-1-1 0,1 1 0,0-1 1,-1 1-1,1 0 0,-1-1 0,1 1 0,-1 0 1,1-1-1,-1 1 0,1 0 0,-1-1 0,1 2 1,7 17 21,0 0 1,-1 1 0,7 37-1,-9-25 28,7 152 12,-11-145-51,-2 61 4,-6 21-15,3-67-7,1-25-4,1 0 0,1-1 0,5 45 0,-4-70-66,2 13-295,1 0 0,0 0 1,7 21-1,2-4-7225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1 467 12552,'0'2'-31,"0"5"4,0-5-2,4 11 12,22 73 57,24 123 153,-45-189-181,15 40 72,5-5 13,-22-49-83,1 0 0,-1 0 0,1 0 1,0-1-1,1 1 0,-1-1 0,11 8 1,-14-12-13,0-1 0,0 0 0,0 1-1,0-1 1,0 0 0,0 0 0,0 0 0,0 0 0,0 0 0,0 0 0,0 0 0,0-1 0,1 1 0,-1 0 0,0-1 0,0 1 0,0 0 0,0-1 0,0 1 0,1-2 0,1 1 3,5-2 0,-5 3-3,-1-1 0,1 0 0,-1 0 0,1 0 1,-1 0-1,0-1 0,0 1 0,1-1 0,-1 1 1,0-1-1,1-2 0,13-11 11,-1-1 1,-1 0-1,-1-1 0,14-22 1,-19 24-11,15-23 79,21-18 39,-37 48-74,0 0 0,1 0-1,0 1 1,0 0 0,12-7-1,12 1 8,-32 13-48,1 0 0,-1-1 1,1 1-1,0 0 0,-1 0 0,1 0 1,0 0-1,-1 0 0,1 0 1,-1 0-1,1 0 0,0 0 1,-1 0-1,1 0 0,0 0 1,-1 0-1,1 0 0,0 1 1,6 2 11,0 0 1,0 1 0,0 0-1,0 0 1,-1 1 0,0-1-1,0 1 1,0 1 0,-1-1-1,1 1 1,-1 0 0,-1 0-1,8 12 1,23 41 9,-8-17-9,8 0-15,-30-37-5,0-1 1,1 1 0,-1-1 0,1 0 0,0-1 0,0 1 0,1-1-1,-1-1 1,11 4 0,-5-6-6,-3-2 4,-1-2 1,0 1-1,-1-1 0,1 0 1,-1-1-1,8-5 1,-4-4-11,13-31 4,2-24 7,-4-13 1,-5-9 1,-6-101 12,-12 155 22,1 34-31,-24-200 143,20 176-116,-22-113 338,23 151-283,2 18-1842,1 4-7070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4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576 518 10312,'27'40'69,"-25"-38"55,-4-1-73,1 1 0,-1-1 1,0 0-1,1 0 0,-1-1 0,0 1 0,1 0 0,-1-1 1,0 1-1,-3 0 0,-6 2 33,-49 17 373,-61 36-4,80-34-159,-59 43 0,68-44-252,4 0 99,10-7-75,-1 1-30,0 1 0,2 0 0,-1 1 0,-23 32 1,25-25 1,-22 43 0,34-52-18,4-11-18,1 1 0,-1-1 0,1 0 0,0 0 0,0 0 0,0 1 0,0-1 0,1 0 1,0 0-1,0-1 0,4 7 0,-6-9-2,0-1 0,1 1 1,-1-1-1,0 0 0,0 1 0,1-1 1,-1 0-1,1 0 0,-1 1 1,0-1-1,1 0 0,-1 0 0,0 1 1,1-1-1,-1 0 0,1 0 0,-1 0 1,1 0-1,-1 0 0,1 0 0,-1 1 1,0-1-1,1 0 0,-1 0 0,1-1 1,13 1 0,-1 0 1,0-1 0,0-1 0,23-6 0,-13-1 5,96-60 7,-96 51 21,85-87 25,-90 81 7,-6 6-26,4-6 11,-1 0 0,-1-1 0,18-44 0,-8 5 69,43-105 278,-67 167-388,1 0 1,0 0-1,-1 0 0,1 1 0,0-1 1,0 0-1,0 1 0,1-1 1,-1 1-1,0-1 0,1 1 1,-1 0-1,0-1 0,1 1 1,0 0-1,-1 0 0,1 0 0,0 0 1,-1 0-1,1 1 0,0-1 1,0 0-1,0 1 0,0-1 1,0 1-1,2 0 0,-4-1-7,1 1-1,-1 0 1,0 0-1,1 0 1,-1 0-1,0 1 0,1-1 1,-1 0-1,0 0 1,1 0-1,-1 0 1,0 0-1,1 0 1,-1 0-1,0 1 1,1-1-1,-1 0 0,0 0 1,0 0-1,1 1 1,-1-1-1,0 0 1,0 0-1,0 1 1,1-1-1,-1 1 1,9 9 19,-1 0 1,0 1 0,-1 1-1,10 18 1,75 167 59,-54-124-71,8 6-9,-23-40-4,30 36 0,-50-71 1,0 0-1,0-1 1,0 1-1,0-1 1,1 0 0,-1 0-1,1 0 1,0-1-1,0 1 1,0-1-1,0 0 1,0 0 0,0-1-1,1 1 1,-1-1-1,1 0 1,8 2-1,-13-3 1,1 0 0,0 0-1,-1 0 1,1 0 0,0 0-1,0 0 1,-1 0-1,1 0 1,0 0 0,0 0-1,-1 0 1,1 0 0,0 0-1,-1-1 1,1 1-1,0 0 1,1-1 0,11-6-4,-1 0 1,1-1 0,17-15-1,-16 7-21,4-15 8,17-45 1,-27 57-3,-1-2 0,-1 1 0,0-1 0,3-35 0,-2 10-30,25-164-161,-32 208 206,0 1-1,0 0 1,0-1-1,0 1 1,1-1-1,-1 1 1,0-1-1,1 1 1,-1 0-1,1-1 1,-1 1-1,1 0 1,0-1-1,-1 1 1,1 0-1,0 0 1,0 0 0,0-1-1,0 1 1,0 0-1,2-1 1,3 3-16,2 3 16,0 0 0,-1 0 1,1 1-1,-1 0 1,0 0-1,-1 1 1,1 0-1,9 12 1,82 85-7,-41-43-1,-39-44 9,0 2 1,-9-9-3,1 0 0,0 0 1,15 8-1,-8-5 0,1-2 0,31 14 0,-33-21-9,2-5 6,0 0 1,31-8 0,-47 9 5,-1 1 0,0-1 0,1 1 0,-1-1 0,1 1 0,-1-1 0,0 0 0,0 0 0,1 0 0,-1 0 0,1-1 0,18-17-3,-2-1 0,27-37 0,-30 31-8,52-132 1,-27 47-2,-8 31 12,-27 66 1,0 3 2,-1 0-1,0-1 1,-1 1 0,0-1 0,-1 0-1,0 1 1,-1-1 0,0-19 0,-1 26 7,-1-4 4,1 1 0,-1-1 0,0 1-1,-1-1 1,0 1 0,0 0 0,-5-11 0,-6-16 113,0 60 181,7-10-280,-12 43 209,-34 165 37,41-166-65,-43 246 81,45-243-114,3-24-99,-29 254 192,21-104-127,14-159-107,1-19-210,1 0 1,0 0 0,0 0-1,0-1 1,1 1 0,0-1 0,0 1-1,1-1 1,0 0 0,7 8 0,19 20-9665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8248,'1'-2'15,"0"0"-1,1 1 1,-1-1 0,0 0 0,1 1 0,-1-1 0,1 1 0,-1 0 0,1 0-1,0 0 1,0-1 0,3 0 0,-4 3-9,0 0-1,0 0 1,1 0 0,-1 0-1,0 0 1,0 0 0,0 0 0,0 0-1,0 1 1,0-1 0,-1 0-1,2 3 1,0-1-3,3 4-5,-1 0-1,1 0 1,-2 0-1,1 1 1,-1-1-1,0 1 0,2 8 1,-1-4-16,4 7-69,-1 0 1,-1 0-1,-1 1 1,0 0 0,2 34-1,21 155-654,-21-136 553,-4-57 130,-1 3 33,0 0 0,-1 0 0,-1-1 0,-1 1 0,-4 26 0,-3-11 37,7-32 146,1-2-141,-1 0-1,0-1 0,0 1 1,0 0-1,1-1 0,-1 1 0,0-1 1,1 1-1,-1-1 0,0 0 1,1 1-1,-1-1 0,1 1 0,-1-1 1,1 0-1,-1 0 0,1 1 1,-1-1-1,1 0 0,0 0 0,0 0 1,-1-1-1,-4-15 8,5 16-8,-2-7 36,1 0 0,0-1-1,0 1 1,1 0 0,0-1 0,1 1 0,0-1-1,2-11 1,-1 12-18,4-23 101,2 0 0,16-45 1,-15 51-99,3-9 123,62-133 50,-56 137-115,-6 12-51,5-7-1,2 0 0,0 1 0,42-38 0,48-29 76,-88 79-39,-6 7-58,0 0 0,0 1 0,1 1 0,28-3 0,-43 6-17,0 0 0,1 0 0,-1 0 0,0 0 0,0 0 0,0 1 0,1-1-1,-1 0 1,0 1 0,0-1 0,0 0 0,0 1 0,1-1 0,0 2 0,8 4 10,0 1-1,0 1 1,-1-1 0,0 1 0,0 1 0,8 10 0,-16-18-9,0 1 0,0-1 0,0 0 0,-1 1 0,1-1 1,0 0-1,-1 1 0,1-1 0,-1 1 0,1-1 0,-1 1 1,1 2-1,3 31 31,-2 0 1,-2 45 0,-5-43 49,-45 163 33,37-163-40,-59 168 133,62-176-202,8-18-15,6-16-15,46-81-1192,-17 32-4755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2:5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4760,'0'0'81,"4"1"-35,12 6-22,-12-6 49,0-4 40,1 0 1,-1 0-1,1 1 0,-1 0 0,6-3 1,34-14 195,-25 10-20,34-11 1,208-41 742,-165 46-604,-69 12-370,95-9 368,-102 11-358,233-12 885,-227 12-905,-12 1 39,0 1 0,-1 0 0,20 3 0,-22-2-38,11 0 178,0 2-1,-1 0 0,1 1 1,-1 1-1,0 2 1,0 0-1,-1 0 0,37 24 1,-54-30-196,0-1 1,0 1 0,-1-1 0,1 1 0,0-1 0,0 0-1,1 0 1,-1 0 0,0 0 0,0-1 0,0 1-1,0-1 1,1 0 0,-1 0 0,0 0 0,0 0 0,1-1-1,-1 1 1,0-1 0,0 0 0,6-2 0,4 0-4,-8 2-11,0-1 0,0 0 0,0 0 0,0 0 0,-1-1 0,1 1 0,-1-1 0,8-6 0,161-113-1416,-64 41-6347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7624,'3'-4'136,"3"-6"-36,1 1-1,0 0 1,1 1 0,0-1 0,14-10 0,5-1 281,33-19 0,134-61 400,-108 64-650,103-34 140,-168 63-259,-9 3 7,0 0 1,0 1-1,13-1 0,120-18-1170,-63 13-4995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1521 10136,'-81'-19'56,"41"13"47,-1 1 1,-1 3 0,-53 3-1,20 10-33,44-2 110,-10 12-58,-67 44 1,104-62-98,0 0-1,0 0 1,0 1 0,1-1-1,-5 6 1,-111 155 180,98-126-91,5-6-59,-7 14-20,2 0 1,-15 51-1,0 51-3,34-123-25,2-25-7,1 10 1,0-1 1,0 0 0,5 14-1,-6-20-1,1 0 0,1 0 1,-1-1-1,0 1 0,1-1 0,-1 1 0,1-1 0,0 0 0,0 1 0,0-1 0,0 0 0,0 0 0,0 0 0,0-1 1,4 3-1,-3-2 0,1-1 0,-1 0 0,0 0 0,0 0 0,1-1 0,-1 1 0,1-1 0,-1 0 0,1 0 0,-1 0 0,0 0 0,1 0 0,-1-1 0,7-1 0,36-17-2,-41 17 1,21-14-11,136-116 1,-154 125 10,-1 0-1,1 0 0,6-10 1,79-99-6,-1-21 4,-81 121 1,13-30-1,139-314 0,-134 282-3,86-312-4,-99 316 5,11-105 4,-6-24 2,-14 28 4,-10 53 1,1 82 15,2 17-6,0 3 5,-1 1-1,-1 0 0,0 0 0,-7-25 0,9 42-5,0 1-11,-1 0 1,1 0-1,0 0 1,0 0-1,0 0 1,-1 0-1,1 0 1,-1 0 0,1 0-1,-1 0 1,1 0-1,-1 0 1,1 0-1,-1 0 1,0 0-1,1 1 1,-1-1-1,0 0 1,0 1 0,0-1-1,0 0 1,0 1-1,1-1 1,-3 0-1,3 1 0,-1 0 0,1 0 0,0 0 0,0 0 0,0 1 0,-1-1 0,1 0 0,0 0 0,0 0 0,-1 0 0,1 0 0,0 1 0,0-1 0,0 0 0,0 0 0,-1 0 0,1 0 0,0 1 0,0-1 0,0 0 0,0 0 0,0 1 0,-1-1 0,1 0 0,0 0 0,0 0 0,0 1 0,0-1 0,0 0 0,0 0 0,0 1 0,0-1 0,0 0 0,0 0 0,0 1 0,0-1 0,0 0 0,-30 115 163,23-76-12,-33 238 66,33-209-40,-26 317 65,28-303-98,-8 319 53,14-330-80,22 215 41,-15-242-74,52 118 27,-59-159-108,0-1-1,0 0 0,0 0 1,0 0-1,1 0 0,-1 0 1,1-1-1,-1 1 0,3 2 1,10 8 10,0-1 0,1-1 0,0 0 0,23 10 0,-37-19-11,0-1 1,1 1 0,-1-1-1,0 1 1,1-1 0,-1 1 0,0-1-1,1 0 1,-1 0 0,1 0-1,-1 0 1,1 0 0,1 0 0,15-3 17,0 0-1,-1-2 1,0 1 0,24-12 0,-40 16-15,1-1 0,0 0 0,-1 0 0,1 0 0,0 0 0,-1 0-1,1 0 1,-1-1 0,0 1 0,1 0 0,1-3 0,17-24 39,-1 0 1,24-48 0,-30 42 72,-5 12-64,7-21 21,-3-2 0,9-50 1,-17 70-15,17-130 162,-19 138-152,1-74 327,-8 198-248,1 70-84,6-137-40,14 154 15,-11-160-22,7 10-4,23 53 1,-24-76 3,-2-10-14,-1 0 0,2-1 0,-1 0 1,16 11-1,-25-21-6,1 1 1,-1-1-1,1 1 0,-1-1 1,1 0-1,0 1 0,-1-1 1,1 0-1,-1 0 0,1 0 1,0 1-1,-1-1 0,1 0 1,0 0-1,-1 0 0,1 0 1,0 0-1,0 0 0,0 0 1,10-2 2,-1 0 1,1 0 0,-1-1 0,0 0 0,0-1 0,15-8 0,-24 11-4,0 1 0,1-1 0,-1 0 0,0 0 0,0 0 0,1 0-1,-1 0 1,0 0 0,0 0 0,0 0 0,0 0 0,-1 0 0,1-1 0,1-1 0,5-8 2,0-1 0,0 0 1,7-20-1,-6 2-738,7-41 1,-13 61 274,22-108-9200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11928,'0'0'0,"27"9"48,9 11 0,24 16 8,14 2 8,10 1-64,0-3-32,-1-10 32,0 1-8608</inkml:trace>
  <inkml:trace contextRef="#ctx0" brushRef="#br0" timeOffset="1">782 552 11744,'-6'6'52,"2"1"0,-1-1 0,1 1 0,0 0 1,0 0-1,-4 14 0,-14 47 539,15-47-449,-17 47 236,-18 64-174,12-12-1704,18-66-6560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10936,'11'-27'21,"-8"18"24,1-1 1,1 1 0,0 1-1,11-16 1,76-94 267,23-1 329,-96 100-589,3-2 155,10-3-43,42-25 1,-72 49-135,-1-1 1,0 0 0,1 0-1,-1 1 1,1-1 0,0 0-1,-1 1 1,1 0 0,-1-1-1,1 1 1,1 0 0,8 0 45,0 0 1,1 1-1,-1 0 1,0 1-1,0 0 1,19 7-1,-28-8-33,-1-1-1,1 1 0,0 0 1,0 0-1,-1 0 0,1 0 1,-1 0-1,1 1 0,1 1 1,17 18 153,-1 0 1,23 34 0,-30-29 170,6 26-125,10 58-1,-23-75-48,13 135 102,-15-129-243,0-12-42,-3-28-11,0-1 0,0 0 0,0 1 0,1-1 0,-1 0 0,0 1 0,0-1 0,0 0 0,1 1 0,-1-1 0,0 0 0,0 0 0,1 1 0,-1-1 0,0 0 0,1 0 0,-1 0 0,0 0 0,1 1 0,-1-1 0,0 0 0,1 0 0,-1 0 0,0 0 0,1 0 0,-1 0 0,1 0 0,-1 0 0,0 0 0,1 0 0,-1 0 0,0 0 0,1 0 0,-1 0 0,1 0 0,-1 0 0,0 0 0,1 0 0,-1-1 0,0 1 0,1 0 0,5-2-1,-4 1 0,0 0 0,0 0 0,1 0-1,-1 0 1,0 0 0,0-1 0,0 1 0,0-1 0,0 1 0,-1-1 0,1 0 0,0 0 0,1-2 0,76-83-29,-18 11-96,10-9-38,31-19 6,-79 86 92,15-4 22,43-18 0,-57 33 5,37 0 4,-52 7 34,1 1 0,-1-1 0,1 2 0,-1-1 0,11 4 0,-11-2 1,0 1 0,-1 0 0,1 1 0,-1 0 0,0 0 0,-1 1 0,1 0 0,-1 0 1,0 0-1,0 1 0,6 9 0,-11-14 1,-1 0 0,1 0 0,-1 0-1,0 0 1,1 0 0,-1 0 0,0 1 0,1 2 0,38 140 22,-23-40 57,-14-80-75,-2-17-1,0 0-1,1 0 0,0 0 0,0 0 1,5 10-1,9 23 16,-14-38-19,-1-1 1,1 1-1,-1 0 1,1 0-1,0-1 1,0 1-1,0-1 1,0 1-1,5 3 1,-3-5-1,0 1 0,-1-1 1,1 0-1,0 0 0,0-1 1,0 1-1,-1-1 0,1 0 0,0 0 1,0 0-1,0 0 0,0-1 1,0 1-1,0-1 0,-1 0 0,1 0 1,3-2-1,-2 2-1,14-8-11,93-82-13,-54 36-159,75-54 1,-89 74 93,120-90-371,-161 123 449,0 0 0,-1 0 1,1 1-1,0-1 0,0 1 0,0 0 0,0-1 0,1 1 0,-1 0 0,0 1 0,6-2 1,-8 3 9,0-1 1,0 1-1,0-1 1,0 1-1,0 0 0,0-1 1,-1 1-1,1 0 1,0-1-1,-1 1 1,1 0-1,0 0 1,-1 0-1,1 0 1,-1 0-1,1 0 1,-1 0-1,0-1 1,1 3-1,0 0-1,17 38-6,-5-8 8,2-3 1,8 6-2,-23-35 2,1 0-1,0 0 1,0-1-1,-1 1 1,1 0-1,0-1 0,0 1 1,0-1-1,0 1 1,0-1-1,0 1 1,0-1-1,0 0 1,0 0-1,0 1 1,0-1-1,0 0 0,0 0 1,0 0-1,0 0 1,1 0-1,2 0 0,22-2-7,-14-2-25,-6-1 10,1-1 0,-1 1 0,0-1 1,0 0-1,-1-1 0,1 0 0,-2 1 0,1-2 1,-1 1-1,0 0 0,0-1 0,-1 0 1,3-10-1,-1 6 1,-4 9 5,0-1 1,0 1 0,0-1 0,0 0 0,-1 1 0,1-1-1,-1 0 1,0 1 0,0-5 0,-1-6-44,-1 0 0,-5-25 0,0 27-73,-3 0 72,0 1 0,-22-18 0,31 28 53,0 1 1,0-1-1,1 1 1,-1-1-1,0 1 1,0-1-1,0 1 0,0 0 1,0-1-1,0 1 1,0 0-1,0 0 1,0 0-1,-1 0 1,-11-1-22,-1 1 1,1 0-1,-1 1 0,-26 6 1,19 2-5,-90 63-10,108-71 41,0 1 1,1 1-1,-1-1 0,1 0 0,-1 1 1,-2 3-1,5-6 2,-12 15-3,1 0 1,-9 16-1,14-19 3,0 0-1,1 1 1,0 0 0,-5 24 0,8-24 0,0 0 0,0 0 0,1 0 0,2 26 0,0-29 0,1 0 0,0 0 0,0-1 0,1 1 1,0 0-1,7 14 0,-4-15 1,1 1-1,0-1 1,1 0 0,0-1-1,0 0 1,1 0 0,0 0-1,0-1 1,1-1 0,-1 0-1,15 7 1,-21-12 0,-1 1-1,1-1 1,-1 0 0,1 0-1,0 0 1,-1 0 0,1-1-1,0 1 1,3 0 0,34 2 1,1-1 0,52-4 0,-87 2-3,-1-1 0,1 0-1,0 0 1,8-3 0,179-72-17,-155 57-28,-30 16 38,180-103-72,49-54-102,-228 154 162,1 1-1,0-1 1,0 2-1,0-1 1,0 1-1,17-4 1,-20 7 15,-4 0 4,0 0 0,0 0 0,0 0 0,0 1 0,0-1 0,1 1 0,-1 0 0,0 0 0,0 0 0,5 1 0,3 0-1,-5 0 2,-1-1 0,0 1 0,0 0 0,0 0 0,9 3 0,-7 0 1,0 0 1,0 1-1,-1 0 1,1 0-1,-1 0 1,0 1-1,-1 0 1,10 12-1,-12-14 2,8 14 44,-8-11-32,4 8 8,-1 0 0,0 0 1,-1 1-1,-1 0 0,-1 0 0,3 25 0,-3-3 99,-1-1-1,-6 60 1,3-94-48,1 0 13,0 4-92,0-6 36,0-3 68,0-21-69,0 0 0,2 0 0,1 0 0,0 0 0,2 0 0,11-32 0,6 3-6,-11 33 50,4 1-24,0 1 0,1 1 0,0 0 0,1 1 0,31-19 0,1 7-10,-27 18 61,98-15 47,-95 24-40,90 19 48,-96-11-48,-13-4-76,0-1-18,0 1 0,0 0 1,0 1-1,-1-1 0,1 1 1,-1 1-1,-1-1 0,1 0 1,-1 1-1,0 0 0,0 0 1,0 0-1,-1 1 0,3 6 1,44 145 191,-49-155-205,0-1 0,0 1 0,0 0 0,0-1 1,1 1-1,-1-1 0,1 0 0,0 1 0,3 3 0,-2-4-1,1 0 1,0 0-1,0 0 0,1-1 1,-1 0-1,0 0 1,0 0-1,1 0 0,-1 0 1,0-1-1,1 0 1,-1 0-1,1 0 0,7-1 1,-6 0-2,16-3-4,127-51-2,-113 38-18,139-81-6,-143 77 6,156-130-38,-156 109 61,-3-12 3,-28 53-1,-1 1 1,0-1 0,0 0-1,0 1 1,0-1-1,0 1 1,0-1-1,0 0 1,0 1-1,0-1 1,0 1 0,-1-1-1,1 1 1,0-1-1,0 1 1,0-1-1,-1 1 1,1-1-1,0 1 1,-1-1 0,1 1-1,0-1 1,-1 1-1,1-1 1,0 1-1,-1 0 1,1-1 0,-1 1-1,1 0 1,-1-1-1,1 1 1,-1 0-1,-1-1 2,-17-10 7,8 10 25,10 1-33,-6 1 9,0 0 0,0 0-1,0 1 1,1 0 0,-1 0-1,0 0 1,1 1 0,-1 0 0,1 0-1,0 1 1,0-1 0,-11 10 0,-20 18 78,2 1 0,-58 69 0,55-46-66,26-33 12,6 3-20,0 0 0,-4 43 0,12-43 1,7 6-3,21 51 0,-18-62-5,26 22-1,-29-34-5,0 0 0,1-1-1,14 9 1,29 10 4,-8-11-2,-33-11-1,17-1 2,3 1-3,29-1-40,-76-23-280,12 17 252,0 1 0,0-1 0,0 0 0,0-1 0,1 1 1,-1 0-1,1-1 0,0 1 0,0-1 0,0 0 0,-2-6 0,2 6 41,1-7-346,3-1 271,0-1 0,2 2 1,-1-1-1,8-16 0,1 11-212,84-80-118,-70 77 158,25-10 95,56-24 0,-72 41 38,131-23-36,-137 34 137,7 7 17,56 13 0,-90-17 21,0-1 0,0 1 0,0 0 0,0-1 0,0 1-1,0 0 1,0 0 0,0 1 0,-1-1 0,3 2 0,9 7-2,-1 0 1,12 13-1,-14-12 3,-1 1-1,-1 0 1,14 24 0,-12-12 1,0 0 0,-2 1 1,-1-1-1,6 40 0,-11-34 34,-22 103 30,12-110 30,-4-2-46,0-1 1,-17 21-1,18-31 99,5-7-124,-1-1 0,1 1-1,0-1 1,-1 0 0,0 0 0,1-1 0,-12 1 0,17-2-22,1 0 0,-1 0 0,0 0 0,1 0 0,-1 0 0,1 0 0,-1 0 0,0 0 0,1 0 0,-1 0 0,0-1 0,1 1 0,-1 0 1,1 0-1,-1-1 0,1 1 0,-1-1 0,1 1 0,-2-1 0,-28-25 43,24 19-43,1 0-1,0-1 1,0 1 0,0-1-1,-4-10 1,-2-13-248,1-1 1,1 0 0,2 0 0,-5-52 0,11 77-15,-16-126-7166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8344,'0'0'0,"11"-5"0,13-10 48,9 5 8,3 7-8,11 16 0,17 27-48,2 20 0,-5 31 0,2-4-5928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498 490 10136,'0'0'9,"0"0"-7,0-1-1,0 1 1,1-1-1,-1 1 1,0 0-1,0-1 1,0 1-1,0-1 1,0 1 0,0 0-1,0-1 1,0 1-1,0-1 1,0 1-1,0 0 1,-1-1-1,1 1 1,0 0-1,0-1 1,0 1 0,0-1-1,-1 1 1,1 0-1,0-1 1,0 1-1,-1 0 1,1 0-1,0-1 1,0 1-1,-1-1 1,-7-1 8,0 1-1,0 0 0,0 0 1,-11 0-1,13 1 1,-13 2 85,-110 37 54,101-25 5,-95 87 62,103-77-55,12-11-101,-71 113 199,49-63-126,30-63-132,0 0 1,0 1-1,0-1 1,-1 0-1,1 0 1,0 0-1,0 0 1,0 1-1,0-1 0,0 0 1,0 0-1,0 0 1,0 0-1,0 1 1,0-1-1,0 0 1,0 0-1,0 0 1,0 1-1,0-1 0,0 0 1,0 0-1,0 0 1,0 1-1,0-1 1,0 0-1,1 0 1,-1 0-1,0 0 0,0 1 1,0-1-1,0 0 1,0 0-1,0 0 1,0 0-1,1 0 1,-1 0-1,0 1 1,0-1-1,0 0 0,0 0 1,1 0-1,-1 0 1,0 0-1,0 0 1,8 5 12,0-1-1,1 0 1,-1-1 0,1 0 0,17 4 0,-20-5-8,20 1 41,20-7-17,80-16 1,-87 7-4,150-91 6,-155 77-25,-17 12-4,7-6 0,-1-2 0,-1 0-1,-2-1 1,34-49 0,29-62 6,-79 129-6,0-1-1,0 0 0,0 1 1,-1-2-1,0 1 0,2-8 1,-1-1-1,8-29 5,-12 29 20,-2 5-17,-1 0 1,0 0-1,0 0 0,-7-12 1,7 17 8,0 1 1,0-1-1,0 1 1,-1-1 0,0 1-1,0 0 1,-1 1 0,1-1-1,-1 1 1,0-1-1,-8-4 1,-12-1 132,23 10-59,-7-1 135,212 119-121,-191-112-106,-1 1 0,1 0 0,-2 1-1,1 1 1,-1-1 0,0 1 0,15 20 0,-18-21-1,8 13 6,1 15-3,20 63 1,-29-69 2,-5-14-5,4 17 3,-2 1-1,1 44 1,-6-32 1,-2-7-3,3-30-2,-8 18 6,8-27-7,0 0 0,0 0 0,0 0 0,0-1 0,0 1 1,0 0-1,0 0 0,0 0 0,0 0 0,0 0 0,0 0 0,0 0 0,0 0 0,0 0 0,0 0 1,0 0-1,0 0 0,0 0 0,0 0 0,0 0 0,0 0 0,-1 0 0,1-1 0,0 1 1,0 0-1,0 0 0,0 0 0,0 0 0,0 0 0,0 0 0,0 0 0,0 0 0,0 0 0,0 0 1,0 0-1,0 0 0,-1 0 0,1 0 0,0 0 0,0 0 0,0 0 0,0 0 0,0 1 0,0-1 1,0 0-1,0 0 0,0 0 0,0 0 0,0 0 0,0 0 0,0 0 0,0 0 0,0 0 0,-1 0 1,1 0-1,0 0 0,0 0 0,0 0 0,0 0 0,0 0 0,0 0 0,0 1 0,0-1 1,0 0-1,-12-17 6,0-26-4,4-22-2,8 41 0,2-32 0,1 31 0,9-34 0,-6 36 0,15-36 1,-11 40 0,0 1 1,1 0-1,1 1 0,0 0 1,17-17-1,-11 17 7,83-50 11,-99 66-17,0 0 0,0 0 1,0 0-1,0 0 0,0 0 1,1 0-1,-1 0 1,4 0-1,20-2 7,1 0 0,-1 2 0,30 2 0,-28 5 19,105 54 21,-131-59-44,1 0 0,-1 0 0,0 0 0,0 1 0,0-1-1,0 1 1,0 0 0,-1 0 0,1 0 0,1 2 0,21 27 21,-2 2 0,24 46 0,-34-44 49,20 145 36,-32-147-31,-3 7-7,-2-1 0,-2-1 0,-19 62 0,24-94-13,1 0 1,2-9-57,0-1 0,0 1 0,0-1 0,1 1 0,-1 0 0,1 0 0,2-4 0,-4 7-4,33-47 3,69-100-9,-77 115-19,132-129-11,-122 131-16,246-178-269,-210 154 277,-46 33-56,-11 8 59,6-5 13,0-1 0,-1 0 1,17-25-1,3-12-6,-38 56 34,-1-1 0,0 1 0,0-1 0,0 1-1,0 0 1,1-1 0,-1 1 0,0-1 0,0 1 0,0-1-1,0 1 1,0-1 0,0 1 0,0-1 0,0 1 0,-1-1-1,1 1 1,0-1 0,0 1 0,0-1 0,0 1-1,-1-1 1,1 1 0,0-1 0,0 1 0,-1 0 0,1-1-1,0 1 1,-1 0 0,1-1 0,0 1 0,-1 0 0,1-1-1,-1 1 1,1 0 0,0-1 0,-2 1 0,2-1 0,-2 0 0,0 0 0,0 0 0,0 1 0,0-1 0,0 0 0,0 1 0,0-1 1,0 1-1,0 0 0,-4-1 0,-2 2 1,-1 0 0,0 1 0,0 0 0,0 0 0,1 1 0,-1 0 0,-11 7 0,3 1 7,-63 69 9,67-61-2,3 1-7,1 1 0,-9 30 0,18-32 0,10 37 4,20 29-8,15 17 1,11 11-3,26 25-3,-35-61 11,13 27 7,-59-104-16,-1 1-1,1-1 1,-1 1 0,0-1-1,1 1 1,-1 0 0,0-1-1,1 1 1,-1 0-1,0-1 1,0 1 0,0 0-1,0 0 1,0-1-1,0 1 1,0 0 0,0-1-1,0 1 1,0 0-1,0 0 1,0 0 0,-3 8 2,0 0 0,-1 0 0,1-1 0,-2 0 0,1 1 1,-1-1-1,-11 13 0,15-20 1,0 0-1,0 1 1,0-1-1,-1 0 1,1 0-1,0 1 1,-1-1 0,1 0-1,-1-1 1,1 1-1,-1 0 1,-1 1 0,-14 4-224,0 1 0,-1-2 0,1 0 0,-1-1 1,0-1-1,-35 1 0,-46 1-7753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12192,'0'5'376,"0"14"34,0-9-222,0 0-1,-1 0 1,0 0-1,0-1 0,-5 15 1,-3 16 214,-21 98 6,-25 89-208,43-185-152,4-14-26,-58 171 43,38-129-45,1 0-16,17-45-25,-18 32 1,18-38-86,4-5-1717,2-2-7223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12016,'0'0'-56,"1"-3"9,2-1 17,0 0-1,1 0 1,-1 0 0,1 0 0,0 0-1,0 1 1,0 0 0,8-5 0,46-24 16,-33 19-3,47-25 47,136-52 266,-180 77-279,43-15 207,109-30-1472,-75 29-6105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0 10760,'-3'1'27,"0"-1"0,1 1 0,-1 0 1,0 0-1,0 0 0,1 0 0,-1 1 1,0-1-1,1 1 0,-1 0 0,1-1 1,-3 4-1,-27 31 511,21-22-452,-5 3-52,6-5 19,-1 0-1,-12 22 0,-77 121 103,79-118-134,-74 186 7,78-176-40,-67 175-1432,41-115-5729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4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6552,'74'-84'126,"-73"84"-114,0-1 0,-1 1-1,1 0 1,0 0 0,0 0-1,0 0 1,0-1-1,0 1 1,0 0 0,0 1-1,-1-1 1,1 0-1,0 0 1,0 0 0,0 1-1,0-1 1,0 0-1,0 1 1,-1-1 0,1 0-1,0 1 1,0-1-1,-1 1 1,2 0 0,-1 0 4,4 1 11,-3-1-17,0 0 0,0 0 0,0 0 1,-1 1-1,1-1 0,0 0 0,-1 1 0,1-1 1,-1 1-1,1-1 0,-1 1 0,0 0 0,0-1 1,0 1-1,0 0 0,1 3 0,9 18 56,-1 1 1,10 35-1,-6 1 127,-4-20-126,25 65 1,11-2-11,-43-98-55,0 0-1,0-1 1,0 1-1,1-1 1,0 0-1,0 0 1,0 0 0,0 0-1,1-1 1,-1 1-1,1-1 1,8 4-1,-8-4-2,10 1-19,3-4 7,0 0 1,33-6-1,-31 0-53,6-8 16,37-24 0,-49 24-49,10-17 29,-1-1 1,33-63-1,-46 75 65,12-33 19,-13 29 28,1 1 412,-2 0-1,-1-1 1,8-41-1,-32 166 22,-27 88 0,34-154-438,-1 10 103,-48 208 41,48-199-113,-46 206 27,47-210-55,-33 195 13,37-197-26,-14 189 22,18-210-42,-10 89 20,10-102-19,-1 1-1,-1-1 0,0 0 0,-1 0 1,0-1-1,-13 23 0,6-20-4,8-13-2,0 0 1,0 0-1,0 0 1,0 0-1,-8 2 1,7-2 2,-1 0-1,1 0 1,-1 1-1,1-1 1,-8 9 0,12-9-6,-11 4-234,-10 4-800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1330 7800,'47'-72'8,"22"-29"4,-40 61 14,43-45 0,-56 68-21,7-5 22,105-61 26,-127 82-42,1 0-1,0 0 1,1 0 0,-1 0-1,0 0 1,0 0 0,0 1-1,0-1 1,5 1 0,5-1 9,0 1 0,0 0 0,0 1 0,0 0 0,0 1 0,0 0 0,13 5 0,-24-6-11,0-1 1,0 0-1,0 1 0,0-1 1,1 1-1,-1 0 1,0-1-1,0 1 0,0 0 1,0 0-1,-1 0 1,1 0-1,0 0 1,0-1-1,0 2 0,0 0 1,16 23 66,-2 0 0,20 46 0,-25-41 104,2 14-74,62 182 212,-65-212-278,-4-9-35,1-1 1,-1 0 0,1 0-1,-1 0 1,1-1-1,0 0 1,1 0 0,10 4-1,-2-7 10,7-6-7,-1-1 0,29-13 0,-29 6-1,89-97 7,-87 82 20,82-155 24,-88 143 36,46-158 75,-54 160 119,18-178 149,-24 172-2,-7-165 177,-1 174-185,-33-106 161,27 121-207,1 7-251,-1 1-1,0 1 1,-23-21 0,33 32-114,0 1 1,0-1-1,0 0 1,1 1-1,-1-1 1,0 1-1,0-1 1,0 1 0,0 0-1,0-1 1,0 1-1,0 0 1,0 0-1,0 0 1,0 0-1,-1 0 1,-16-1 78,-1 2 1,1 0-1,-31 6 0,26 2 99,-8 9-64,-52 41 0,80-57-113,0 0 1,1 1 0,0-1-1,-1 1 1,1 0 0,0-1-1,-2 4 1,-24 43 75,-30 72-1,44-79-38,-36 173 12,45-174-52,7 139-1,-2-178-14,0 1 0,1-1 0,-1 0 0,0 0 0,1 0 0,0 0 0,-1 1 0,1-1 0,0 0 0,0 0 0,2 3 0,-3-5 1,5 10-2,1 0 0,1 0 0,14 17 0,-9-17-395,0 0 1,0-1 0,19 12-1,-28-19 190,73 47-8753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649 358 9328,'-17'12'63,"0"-2"1,-1 0 0,-1-1-1,-29 11 1,6-8 125,-59 10 0,-167 39 195,259-58-342,0 0 1,0 1 0,0 0 0,1 0 0,-10 7-1,7-4-13,4 1 79,3-2-64,0 2-20,0 1 1,0-1-1,0 0 1,1 1-1,1 0 1,-1 0-1,2 0 1,-2 10-1,-3 100 132,9-97-48,27 68 45,-21-76-59,1-6-68,1-1 1,0 0 0,0-1-1,23 10 1,-14-12 81,11-4-29,51-6 1,-60-1 41,6-9-34,45-31 1,-56 28 32,5-16-38,23-52 1,-39 72-21,1 0 0,5-24-1,-6 15-33,16-53 51,-14 46-43,-2 3-4,1 1 0,15-34 0,-22 60-29,1 0 1,-1 0-1,1 0 0,0 0 1,0 0-1,0 0 1,-1 0-1,1 0 0,0 0 1,0 0-1,0 1 0,0-1 1,0 0-1,1 1 1,-1-1-1,0 1 0,0-1 1,0 1-1,0-1 1,1 1-1,-1 0 0,0 0 1,0-1-1,1 1 0,-1 0 1,0 0-1,0 0 1,1 1-1,-1-1 0,0 0 1,0 0-1,1 1 0,0 0 1,4 1 7,-1 0-1,0 0 1,0 1 0,10 6-1,-12-7-13,7 7 58,42 70 29,-40-57-37,-1 0 1,11 28-1,9 23 47,11 13 9,-41-84-95,1 0 0,-1 0 0,1 0 0,-1 0 0,1-1 0,0 1 0,-1 0 0,1-1 0,0 1 0,0-1 0,0 0 0,0 0 0,0 1 0,1-1 0,-1-1 0,0 1 0,0 0 0,1-1 0,-1 1 0,1-1-1,3 1 1,-3-1 2,8-2 37,-8 1-39,4-2-2,1-1 1,-1 0-1,0 0 1,-1-1-1,1 1 1,-1-1-1,0-1 1,0 1 0,0-1-1,6-9 1,108-141 38,-69 91-34,-8 15 11,52-46 0,-92 93-18,0 1 0,-1 0 1,1 0-1,0 0 0,0 0 1,1 1-1,-1-1 0,0 1 1,7-2-1,-5 1 1,-4 2-4,-1 0 1,1 1 0,0-1 0,0 0 0,0 0 0,0 1-1,-1-1 1,1 0 0,0 1 0,0-1 0,-1 0 0,1 1-1,0-1 1,0 1 0,-1 0 0,1-1 0,-1 1-1,1-1 1,-1 1 0,1 0 0,-1 0 0,1 0 0,1 2 2,4 2 0,-5-4-3,1 1 1,-1-1-1,1 1 0,-1 0 0,0 0 1,1 0-1,-1 0 0,0 0 0,0 0 1,0 0-1,-1 0 0,1 0 0,0 0 1,0 3-1,9 40 18,-6 24-14,-6-15-1,1-18-7,5 45 1,5 4-14,-9-84 12,0 1 1,1 0-1,0 0 1,-1 0 0,1 0-1,0-1 1,0 1-1,0 0 1,0-1 0,1 1-1,-1-1 1,0 1-1,0-1 1,1 0 0,-1 0-1,1 1 1,0-1-1,-1 0 1,1 0 0,0 0-1,-1-1 1,1 1-1,0 0 1,2 0 0,-1 0-7,-2-1 6,-1 1 0,1-1 1,-1 0-1,1 0 0,0 0 0,-1 1 0,1-1 1,0 0-1,-1 0 0,1 0 0,0 0 0,-1 0 1,1 0-1,-1 0 0,1-1 0,0 1 0,-1 0 1,2 0-1,11-4-13,0-1 0,-1 0 0,1-1-1,-1 0 1,14-10 0,-6 0-88,147-164-259,-113 109 207,-39 50 99,18-23-37,30-57 0,-37 60 96,-25 39 24,-1 5 5,-14 39 0,-3 2-4,-2 10-6,1 1-16,-2 8-7,20-62 1,0 0-1,0 0 1,0 0-1,0 0 1,0 0 0,0 0-1,1 0 1,-1 0 0,0 0-1,0 0 1,1 0-1,-1 0 1,1 0 0,-1 0-1,1 0 1,-1 0-1,1-1 1,-1 1 0,1 0-1,0 0 1,-1-1 0,1 1-1,0 0 1,0-1-1,-1 1 1,1-1 0,0 1-1,0-1 1,0 1 0,0-1-1,0 0 1,0 1-1,0-1 1,0 0 0,0 0-1,0 1 1,0-1-1,0 0 1,0 0 0,0 0-1,1-1 1,15-2-20,-1-1 0,1-1 0,16-8 0,-23 9-16,0 0-1,-1-1 1,0 0 0,14-10-1,1-1 11,0 1 8,51-35-164,70-61-25,-117 87 49,-26 23 148,24-23-77,-1-1 0,-1-1 0,28-40 0,29-62-233,-78 123 317,2-2 5,-3 5 11,-4 7 17,-6 15-4,-21 62 49,-7 56 12,32-121-42,0 0-1,0 19 1,1-11-24,-1-2-8,2-15 1,1-1-1,0 1 1,1-1-1,-1 1 1,2 13-1,2 7 28,7 31-1,-4-45-3,2-4-22,0 0-1,1-1 1,15 13 0,-12-16 8,-3-5-17,-1 0 0,1-1 0,0 0 0,-1 0 0,1-1 0,-1 0 0,1-1 0,-1 0 0,0 0 1,13-5-1,1-2-1,-1-1 1,25-15 0,47-36 18,-67 42-20,-9 8 6,-2 0 0,1-1 1,-2-1-1,0-1 0,21-24 0,-33 34 6,2-4 0,0 25 9,-4 33-19,0 26 1,-2 16-2,2-55 0,8 64-1,-7-98-2,-1 0-1,1 1 0,0-1 0,0 1 0,0-1 1,0 0-1,1 0 0,-1 1 0,1-1 1,0 0-1,0 0 0,0-1 0,0 1 1,0 0-1,1-1 0,-1 1 0,1-1 1,0 0-1,5 3 0,-7-4-1,-1 0 0,1-1 0,-1 0 0,0 0 1,0 1-1,1-1 0,-1 0 0,0 0 0,1 0 0,-1 0 1,0 1-1,1-1 0,-1 0 0,0 0 0,1 0 0,-1 0 1,0 0-1,1 0 0,-1 0 0,1 0 0,-1 0 0,0 0 1,1 0-1,-1 0 0,0 0 0,1 0 0,-1-1 0,0 1 0,1 0 1,6-3-13,0 0 0,0-1 1,0 0-1,0 0 0,-1-1 1,0 1-1,10-11 0,-11 11-41,0-2-1,0 1 1,0 0-1,0-1 0,-1 0 1,5-9-1,4-5-1,0 1 12,26-44-377,71-138-634,-99 181 1015,15-34-63,-8 6 30,0-8 60,1-12 23,-16 86 91,-2-6-85,-2 37 213,-20 100 48,15-111-55,-26 193 88,25-181-115,2-8-103,-36 205 82,16-133-147,-1 19-20,-27 71-8,42-175-3,-6 4 4,-23 34-1,28-56-3,-6-1 4,-1-2 0,-26 8 0,26-13-5,-81-7-4,81-1 5,-23-18 4,37 20 1,0-1 0,1 0 0,-1-1 0,1 1 0,0-1 0,0 0 0,-3-6 0,0-1 0,2-1 0,0 0 1,0-1-1,1 1 0,1-1 0,0 0 1,-1-15-1,4 28 0,0-2 2,-1 1-1,1-1 0,0 1 1,0-1-1,0 1 0,0-1 1,1 1-1,-1-1 0,2-3 1,2-14 2,1 1 1,9-20-1,-2 12 1,18-28 1,-30 55-6,23-35 40,133-142 16,-149 170-43,0-1 1,17-11 0,199-125 42,-215 139-54,0 1-1,0 0 1,15-5 0,20-4-348,0 2 0,0 2 0,69-7 0,7 9-6614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13896,'10'21'-5,"-8"-19"3,-1 1-1,1 0 1,-1 0 0,0 1-1,0-1 1,0 0-1,0 0 1,-1 0 0,1 1-1,-1 5 1,1 30-15,-5 59-1,-2-63-28,-54 163-22,45-158 8,-78 169-187,51-113-1498,28-58-6135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3:5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164 345 8520,'-12'-3'38,"0"0"0,0-2 1,0 1-1,0-1 0,1-1 0,-16-10 1,22 12-19,1 0 1,-1 0-1,1 0 1,0-1-1,0 0 1,0 1-1,1-1 1,0 0-1,0-1 1,-3-5-1,2 3-1,1 3-3,1 0 1,0 0-1,0-1 1,0 1 0,0-1-1,1 1 1,0-1-1,0 1 1,1-1-1,0-7 1,-1 6-7,1 1 0,1-1 0,0 0 0,0 0 0,0 0 0,0 0 0,1 1 0,0-1 0,7-12 0,-6 10 2,5-4 63,2 3-47,0 1 0,0 1 0,1-1 0,15-8 0,-8 11 199,19 1-60,42 1 0,-77 4-132,1 0 0,-1 0 0,1 0 0,-1 1 0,1-1 0,-1 1 0,1-1 0,2 2 0,29 12 200,58 33 1,-69-29 204,-2 5-240,-2 2 1,28 45-1,-37-42 167,-2 12-126,4 68 0,-14-75-26,-35 151 76,24-146-150,7-22-93,-6 17 16,-2-1 0,-1 0 0,-36 55 0,-61 72 291,110-157-343,0 0 1,1 0 0,-1 0 0,1 1 0,0-1 0,-1 0-1,1 1 1,0-1 0,0 1 0,0-1 0,1 1 0,-1-1-1,1 1 1,-1 0 0,1 4 0,1-6-12,-1-1 0,1 0 0,0 0 0,-1 1 0,1-1 0,0 0 0,-1 0 0,1 0 0,0 0 0,0 0 0,-1 0 0,1 0 0,0 0 0,-1 0 0,1 0 0,0 0 0,0 0 0,1 0 1,20-2-2,-1 0 1,0 0 0,29-9-1,-30 6-1,8-2-2,1 0 0,52-24-1,-67 25 0,13-8-35,143-90-1700,-71 38-6747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10848,'16'10'15,"-1"0"0,2-2 1,-1 0-1,1 0 1,1-2-1,-1 0 1,1-1-1,29 4 0,14-2-33,-34-6-102,131-13-83,-123 5-89,14-7-214,-1-2 0,46-22 1,6-10-5355</inkml:trace>
  <inkml:trace contextRef="#ctx0" brushRef="#br0" timeOffset="1">988 6 9776,'-9'-6'-4,"7"33"-30,2-11 37,1-6 48,-1 1 0,-1-1 0,-2 15 0,-22 138 257,17-123 159,-42 211 199,36-196-131,-81 207 200,72-216-294,-110 163 114,106-173-455,-85 101-1635,61-79-6738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1416 8696,'-2'-13'15,"1"0"0,0 0 0,1 0 0,0 0 0,1 0 0,1 0 0,4-20 0,1 15 65,47-67 36,-39 70-15,80-52 67,-88 62-108,0 1 0,1 0 0,-1 0 0,1 0 0,15-3 1,-3 0-9,37-11 58,-34 13 230,-11 4-190,0-1-71,-1 1 1,1 0-1,0 1 0,0 0 1,-1 1-1,1 0 0,0 1 0,11 3 1,153 51 984,-157-49-1021,-13-5-8,0 0 0,1 0 0,-1 0 0,1-1 0,-1 0 0,9 0 0,20 1 87,49-5 1,-59-3-56,14-10-26,42-27 0,-78 42-39,-1 0-1,0-1 0,0 1 1,0-1-1,0 0 0,-1 1 1,1-1-1,0 0 0,1-3 1,12-14 4,15-26 1,19-54-4,-6-8-3,-7 1 1,-27 64 2,-1-1 0,3-70 0,-12 77 12,-23-149 20,16 149 25,-6 0-28,-2 0 0,-20-34 0,35 68-21,0 0 0,0 1 0,0-1 0,-1 0 0,1 0 0,0 1 0,-1-1 0,0 1 0,1-1 0,-3 0 0,4 2-11,-9-7 31,0 1 1,0 0-1,-18-8 0,16 10-15,-1 1-1,0 0 0,-16-2 1,26 4 0,0 1 0,0 0 1,0-1-1,0 1 0,0 0 1,0 0-1,0 1 0,-1-1 1,1 0-1,-3 1 1,-22 7 68,1 2 0,-46 22 1,70-31-68,0 0 0,0 0 0,0 0 1,0 1-1,0-1 0,0 1 1,1-1-1,-1 1 0,1 0 1,-3 2-1,-20 30 121,-35 64 1,58-94-118,-1-1 1,0 1 0,1 0 0,0 0 0,0 0 0,-1 4 0,-3 24 49,2 0 0,1 52 1,2-81-61,0-1-1,1 0 1,-1 1-1,0-1 1,1 0 0,0 0-1,-1 1 1,1-1 0,0 0-1,1 2 1,5 11 32,1 0 0,12 17 0,-8-17-27,27 25 1,-15-21 22,47 21 0,-47-28-36,45 15 1,-38-19-303,-1-2 0,1 0 0,0-3 0,0 0 0,36-3 0,52 0-8675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55 10848,'0'-1'0,"-1"-3"17,0-1 1,-1 1 0,1 0 0,-1 0-1,0 0 1,-5-7 0,6 9-10,0 1 0,-1-1 1,1 1-1,-1 0 0,0-1 0,1 1 1,-1 0-1,0 0 0,0 0 0,0 0 1,0 0-1,0 1 0,0-1 0,0 1 0,0-1 1,0 1-1,0 0 0,0-1 0,0 1 1,-2 1-1,-83 7 115,65-1-62,-114 65 28,107-52-35,-115 87 20,118-84-19,-82 112 25,92-105-33,-41 127 17,51-127-24,2 1-13,0 49 0,7-67 7,2-5-27,1 0 1,-1 0-1,1-1 1,1 0-1,7 7 1,0-7 19,6-2-16,1-2 1,36 2-1,-34-8 4,8-8-7,-2-1 1,33-17-1,-39 12 7,79-87 10,-84 80-10,55-86 12,-70 105-23,0 1-1,0 0 1,0-1 0,-1 0 0,0 0 0,1 0 0,-2 0 0,3-8 0,0-3 1,1 2-3,-3 9 0,-1 1-1,1-1 0,-1 0 1,0 0-1,-1 0 0,1 0 1,-1-8-1,0-19 11,-4 5-8,-3 12 1,6 15-5,1 0 0,0-1 0,0 1 0,-1 0 1,1 0-1,0-1 0,-1 1 0,1 0 0,0 0 0,-1 0 0,1-1 0,0 1 0,-1 0 0,1 0 0,0 0 0,-1 0 0,1 0 0,0 0 0,-1 0 0,1 0 0,-1 0 0,1 0 0,0 0 0,-1 0 0,1 0 0,0 0 1,-1 0-1,1 0 0,-2 1-1,1 0 1,0 1 0,1-1-1,-1 0 1,0 1 0,0-1-1,0 0 1,1 1 0,-1-1-1,1 1 1,-1-1 0,1 1-1,0-1 1,-1 1 0,1 0-1,0-1 1,0 1 0,0-1-1,0 1 1,0-1 0,1 1-1,-1-1 1,0 1 0,1-1 0,0 2-1,0 2-1,0 0 0,1-1 0,0 1 0,0-1 0,0 0 0,0 0-1,3 4 1,-4-7 2,0 0 0,-1-1-1,1 1 1,0-1 0,0 1-1,0-1 1,0 0 0,0 1-1,0-1 1,0 0-1,0 1 1,0-1 0,0 0-1,0 0 1,0 0 0,0 0-1,2 0 1,2 0 0,3 1-1,-6 0 1,1-1-1,-1 0 0,1 0 1,0 0-1,-1 0 0,1 0 0,0 0 1,-1-1-1,1 1 0,3-2 1,3-1-2,0 0 1,0-1-1,0 0 1,0 0-1,0-1 1,-1 0-1,0 0 1,0-1 0,0 0-1,12-13 1,27-33-6,-12 12 6,7-6 1,-23 28-1,39-30 0,-41 40-4,8 2 4,45-5-1,-51 13-3,0 3 4,-1 1 0,34 17 0,-36-11-4,54 75 1,-58-65-8,-5-7 8,1 2 2,0-1-1,-2 1 1,0 1 0,-1-1 0,4 27 0,8 177-14,-18-155 8,-1-57 3,1-5 2,0 0 0,1 1 0,-1-1 0,1 0 0,0 0 0,0 1 0,0-1 0,1 0 0,0 1 0,-1-1 1,3 4-1,0-21-27,5-29 12,31-128-13,-18 99 23,-5 26 7,3-6 1,3 3 0,0 0 0,-18 40 0,3-9 17,1 0-1,1 1 0,1 0 1,0 0-1,1 1 0,22-23 0,-27 38 47,-1 3-47,1 1 0,0 0 0,-1 0 0,0 0 0,0 1 0,0-1 0,-1 1 0,1 0 1,-1 0-1,5 10 0,30 54 84,-36-65-105,4 11 51,0 1 0,0 1 0,4 18 0,-5-13-23,0-4 28,-1 0 0,-1 1 1,-1 0-1,0-1 0,0 31 1,-3-43-31,2 3 6,-1-7-15,1-5-6,24-47-3,-20 40-12,0-1 1,0 1 0,10-11 0,76-87-1560,-31 45-6112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9 6456,'33'-7'14,"-24"6"-3,-9 3-2,0-1 0,0 1 0,-1-1 0,1 1 0,0 0 0,-1-1 0,0 1-1,1-1 1,-1 1 0,0-1 0,-1 3 0,1-3 11,-7 11 121,0-1 1,-16 17 0,-5 6 78,18-21-190,4-6 34,1 2-1,0-1 0,-5 12 0,-90 157 478,88-157-520,-15 32 145,16-25-54,1 1 0,1-1 1,1 2-1,-7 40 0,16-69-105,0 1 0,0-1 0,0 0 0,0 1 0,0-1 0,0 1 0,0-1 0,0 0 0,0 1 0,0-1 0,0 0 0,0 1 0,0-1 0,0 1 0,0-1 0,1 0 0,-1 1 0,0-1 0,0 0 0,0 1 0,1-1 0,-1 0 0,1 1 0,5 6 33,0-1 0,1 0 0,0 0 0,0-1 0,11 7 0,-12-9-10,-1-1-1,1 1 1,0-1-1,0 0 1,1 0-1,-1-1 1,0 0-1,1 0 1,-1 0-1,0-1 1,1 0-1,11-1 1,-11 0-2,11-2 160,-14 1-153,6-1 2,0-1 0,0-1 0,0 0 0,-1 0 0,0-1 0,0 0 0,0 0 0,14-14 0,117-136 223,-126 139-252,24-34 28,-36 49-33,9-15 9,1 0 1,-2-1-1,0 0 1,-2 0-1,0-1 1,-1-1-1,8-32 1,-30 75 23,-10 33-7,-40 151 119,59-184-138,-6 36 87,5 17 8,7-72-97,0-1 1,1 0-1,-1 0 1,1 0-1,0 0 0,0 0 1,0 0-1,0 0 1,0 0-1,1 0 0,-1 0 1,3 3-1,-1-1 0,4 0 26,-3-3-26,1-1-1,0-1 1,-1 1 0,1-1 0,0 1 0,0-1 0,-1-1 0,1 1 0,0-1 0,0 1 0,-1-1 0,1-1 0,-1 1-1,1-1 1,6-3 0,13-6-334,36-24-1,-41 24-402,54-34-5911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39 8344,'0'-37'42,"0"36"-27,0 5 4,13 166 935,-11-154-910,8 32 283,-5-32-207,1 1 0,0-1 1,1 0-1,1 0 0,0 0 0,16 20 0,-23-35-111,0 0-1,0 0 1,0 0 0,0-1-1,0 1 1,0 0-1,1 0 1,-1-1-1,0 1 1,0-1-1,0 1 1,1-1 0,-1 1-1,0-1 1,1 0-1,-1 0 1,0 0-1,1 1 1,1-2-1,3 2 15,3-1-13,0 1-1,0-2 1,1 1 0,-1-1 0,0-1 0,0 0 0,9-3-1,-3 2-6,-9 2-4,-1-1-1,0 1 1,0-1 0,0 0-1,-1 0 1,1-1 0,0 1-1,4-4 1,80-56-22,-74 47-42,-7 5 35,2-2 8,0 0 0,-1-1 1,-1 0-1,0 0 0,8-18 0,20-46-93,-36 77 115,0-1 0,0 1 1,0 0-1,0 0 0,1 0 0,-1 0 0,0 0 1,0 0-1,0 0 0,0 0 0,0 0 0,1 0 1,-1 0-1,0 0 0,0 0 0,0 0 0,0 0 0,0 0 1,0 0-1,1 0 0,-1 0 0,0 0 0,0 0 1,0 0-1,0 0 0,0 0 0,1 0 0,-1 0 1,0 1-1,0-1 0,0 0 0,0 0 0,0 0 1,0 0-1,0 0 0,0 0 0,0 0 0,1 0 1,-1 1-1,0-1 0,0 0 0,0 0 0,0 0 0,0 0 1,0 0-1,0 0 0,0 1 0,0-1 0,0 0 1,0 0-1,0 0 0,4 10 14,-3-4-4,-1-2 6,0 0-1,0 1 0,0-1 0,-1 0 0,1 1 1,-1-1-1,-2 6 0,-26 114 164,-40 133 346,54-205-318,-74 213 73,70-213-120,-74 204 56,76-209-95,-55 144 55,59-163-49,3-13-84,-1 0 0,0 0 1,-23 23-1,22-31 64,8-7-94,-1 1 1,1-1-1,-1 0 0,0 0 1,1-1-1,-1 1 1,0-1-1,1 0 1,-1 0-1,-5-3 1,0-4 87,8 6-88,-4-5 9,1 0 0,0 0 0,0 0 0,1-1 0,0 0-1,0 0 1,1 0 0,-1 0 0,-2-17 0,-23-102 107,22 97-62,2-1 0,1 1 0,1-1 0,3-42 0,-1 51-4,0-1-10,1 1 0,4-36 1,20-51-1588,-19 88-6972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13272,'8'73'49,"5"46"12,-13-90-27,-25 146 10,15-138-23,-24 51 4,20-58-22,-21 34 0,15-34-540,-1 0 1,-29 30-1,11-15-7509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3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0 779 1976,'0'0'1160,"1"-5"-815,2-4-165,-1 1-1,1 0 1,1 0 0,-1 0-1,1 0 1,1 0-1,-1 1 1,1 0-1,1 0 1,-1 0 0,1 1-1,1 0 1,-1 0-1,1 0 1,14-9-1,-12 9-140,26-13 225,105-44 504,-123 56-730,-10 4 21,0 0 1,-1-1 0,1 1-1,7-7 1,104-91 711,-77 62-471,-11 9 4,-1-1 1,33-47-1,-51 57-54,0 1 1,-2-1-1,11-38 0,-19 58-76,2-14 666,0 9-712,0 0-1,0-1 1,-1 0 0,0 1 0,0-1 0,-1 0 0,0 0 0,0 0 0,0 0-1,-1 0 1,-1-15 0,1 21 2,-1-1-24,0 1-95,0-1-1,0 1 0,0 0 0,0 0 1,0 0-1,0 0 0,0 0 0,0 0 1,-1 0-1,1 0 0,0 1 0,0-1 1,-1 0-1,1 1 0,-1-1 0,1 1 1,0-1-1,-1 1 0,-1 0 0,-1-1 10,0 1 0,0 0-1,1 1 1,-1-1-1,0 1 1,1 0-1,-7 2 1,-5 3 31,0 0-1,-25 17 1,30-18-49,2 1 11,-1 0-1,1 1 1,0 0 0,0 0-1,0 0 1,1 1-1,1 0 1,-12 18-1,9-13-2,1 4 2,6-12-11,-3 20 4,7-18-3,0-2-1,8 21 2,-9-23-2,1 0-1,0 1 1,1-1 0,-1 0 0,0 0-1,4 3 1,27 18 2,7-2 2,4-2-3,4-2-2,5-1 0,0 2 0,-1 3 0,-5 4 0,-6 9 0,-10-1 0,-13-4 0,-7 0 0,-7 6 0,-9 1 0,-9-1 1,-8-5 4,-8-3-2,-6-3 2,-1-1-3,0-2-2,6 0 0,0 1 0,-7 5 0,-1 5 0,4 5 0,20-16-2,0 0 0,2 0 1,0 2-1,2 0 0,-10 29 1,16-41 1,1-2-2,1 0-1,0 1 1,0 0-1,1-1 1,-1 16 0,2-15 0,1-9 2,0 0-1,-1 0 1,1 0 0,0 1-1,0-1 1,0 0-1,1 0 1,-1 0 0,0 0-1,1 0 1,-1 0-1,1 0 1,0 0 0,1 3-1,2 3 1,15 30 0,10-2 0,10-2 0,-32-29 0,0-1 0,1 0 0,-1 0 0,14 4 0,-8-4 0,1-1 0,22 3 0,42-1 0,8-9 0,5-5 0,-4-7 0,-55 8-1,0-1 1,38-18-1,-51 16-4,73-76-12,-75 64-62,3-14-801,27-71 0,-18 25-7473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5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388 244 9056,'-2'4'-112,"1"-1"82,0-1 1,0 1-1,0 0 1,-1-1 0,1 0-1,-1 1 1,0-1-1,0 0 1,0 0-1,0 0 1,0 0-1,0 0 1,0 0 0,-1-1-1,1 1 1,0-1-1,-1 1 1,0-1-1,1 0 1,-1 0-1,0 0 1,1-1 0,-6 2-1,3-2-17,0 0 1,1 0-1,-1-1 0,0 1 1,1-1-1,-1 0 0,1 0 0,-1-1 1,1 1-1,-1-1 0,1 0 1,0 0-1,-7-5 0,1 0-36,0-1 1,1 0-1,-14-15 0,20 19 69,1 1 1,-1-1 0,1 0-1,0 0 1,0 0 0,0 0-1,0 0 1,-1-9 0,0 6 7,2 3 6,0 0 0,1 0-1,-1 0 1,1 0 0,-1 0-1,1 0 1,0 0 0,1 0-1,-1 0 1,1 0-1,1-5 1,-1 3 3,0 2 13,0-1 1,1 1-1,-1 0 0,1 0 0,0 0 1,0 0-1,0 0 0,1 0 1,-1 0-1,1 1 0,0-1 0,5-4 1,2 0 58,-1 0 0,16-9 0,-21 14-79,0 0 58,1 0-1,1 0 0,-1 0 1,0 1-1,1 0 0,-1 0 0,1 0 1,-1 1-1,11-1 0,-13 1-36,8 2 124,6 6-88,-1 0 0,0 1 1,-1 0-1,0 2 0,0 0 0,17 15 0,-22-17-39,-7-5-6,1 0 1,-1 1 0,1 0-1,-1 0 1,0 0 0,0 0-1,3 7 1,0-1-1,0 0 1,-1 1 0,0 0 0,0 0-1,-2 0 1,1 1 0,-1-1 0,2 20-1,-4-17-7,0-10-2,-1 1 0,0-1 1,0 1-1,0-1 0,-1 0 1,0 1-1,1-1 0,-2 1 0,-2 6 1,1 2-7,-3 7-6,0 0 0,-2 0 1,0-1-1,-14 25 0,-56 98-66,-18 19-163,56-99 99,-117 180-304,140-217 428,10-16 8,0 0 0,1 1 0,1 0 0,-6 13 0,2-5-5,0-1 9,0 1 0,2 0 0,0 0 0,1 0 0,1 1 0,1 0 0,-4 37 0,6-47 7,1 1 0,9 19 0,-8-23 169,13 23-1209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305 238 12640,'5'-5'48,"78"-69"22,-58 54 44,-8 7-62,10-7 1,0 1 0,1 1 0,32-14 0,29-3 91,-75 33-63,-2 5-51,0 0-1,0 1 1,18 8 0,-17-2 50,-1 6-54,-1 0 1,-1 1 0,11 24-1,-15-19 28,-5-8-37,0 0 1,-1 17 0,-2-21-16,1 0 0,-1 1 0,-1-1 0,-6 16 1,2-11-15,0-1 1,-1 0 0,0 0 0,-1-1 0,0 0 0,-1 0 0,-1-1 0,0 0 0,-1-1-1,0-1 1,-15 11 0,21-17-62,-1-1 0,0 1 0,1-1-1,-2 0 1,1-1 0,0 0 0,0 0-1,-1-1 1,1 0 0,-1 0 0,-14 0 0,20-1-107,2 0 173,0 0 1,0 0 0,0 0-1,0 0 1,0 0 0,-1 0-1,1 1 1,0-1 0,0 0-1,0 0 1,0 0 0,0 0-1,-1 0 1,1 0 0,0 0-1,0 0 1,0 0-1,0 0 1,0 0 0,-1 0-1,1 0 1,0 0 0,0 0-1,0 0 1,0 0 0,-1 0-1,1 0 1,0 0 0,0 0-1,0 0 1,0 0 0,-1 0-1,1 0 1,0 0 0,0 0-1,0-1 1,0 1 0,0 0-1,0 0 1,-1 0 0,1 0-1,0 0 1,0 0 0,0-1-1,0 1 1,0 0 0,19 12-184,-12-6 195,0 0 0,0 1 1,0 0-1,-1 0 0,0 1 1,0-1-1,-1 1 0,5 10 1,-7-5 35,-5 4-25,0-1 1,-1 0-1,-10 31 0,12-45-10,0 0 0,1 0 1,-1 0-1,0 1 0,-1-1 0,1-1 0,0 1 0,-3 4 0,-18 17 20,-1 0 0,-35 27 1,31-34 14,-126 33 19,122-45-33,-102-7 6,112-1-25,-25-14 4,40 16-12,0-2 1,1 1-1,-1-1 0,1 0 1,0 0-1,-7-8 1,6 4-126,1 0 1,0 0 0,0 0-1,1-1 1,0 0 0,1 0-1,0 0 1,0 0 0,1 0-1,0-1 1,-1-12 0,-9-51-7336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10672,'0'0'0,"16"2"0,26 6 40,18-4 0,17-4-40,10-12-8,12-9 8,4-12-144,3-10 144,1 1-7472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4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420 604 6552,'-25'21'26,"24"-20"-20,-1 0-1,1 0 0,-1 0 0,0-1 0,1 1 1,-1 0-1,0-1 0,0 0 0,0 1 1,1-1-1,-1 0 0,0 0 0,0 0 0,0 0 1,0 0-1,1 0 0,-1-1 0,0 1 0,0-1 1,-3 0-1,-108-30 508,107 30-437,1 0 0,-1 0 0,0 0-1,0 1 1,1-1 0,-1 2 0,0-1 0,0 1 0,1-1 0,-1 1-1,-10 4 1,5-1 2,0 1 1,-1 0-1,-11 9 0,21-13-81,-11 10 231,-4 10-69,-25 44 1,33-42 41,-14 115 98,24-109-39,5 6-78,14 48 0,-10-65 79,2-5-166,1-1 1,0 0-1,24 16 0,-36-27-63,1 0-1,-1 0 0,1 0 1,0 0-1,-1-1 0,1 1 1,0-1-1,0 1 0,2 0 1,14 1 53,-1 0 0,0-2 1,1 0-1,23-3 0,-39 3-62,0-1 0,0 1 0,0-1 0,0 1 0,0-1 0,0 0 1,0 0-1,0 0 0,0 0 0,2-1 0,34-24 151,66-60 0,-75 53 46,96-142 66,-106 139-171,45-151 40,-56 149-95,21-152 22,-15 74 32,-5 25 27,-8 66 21,-1-1 0,-7-45 1,6 56-97,1 12 313,-1 7-184,-18 85 117,-20 91-184,30-135-87,-42 183 15,41-185-48,-19 164 5,28-169-18,14 96-2,-13-133 6,0 0-1,0 1 0,0-1 1,0 0-1,1 0 0,-1 0 1,0 0-1,1 0 0,-1 0 1,1 0-1,-1-1 0,1 1 1,0 0-1,-1 0 0,2 1 1,6 5-7,0 0 1,0 0 0,1 0 0,0-2-1,0 1 1,19 8 0,-27-14 0,1 1 1,-1 0-1,1-1 1,-1 1-1,1-1 0,-1 0 1,1 1-1,0-1 1,-1 0-1,1 0 1,-1 0-1,1 0 0,2-1 1,18-2-304,-1-1 1,1-1-1,-1-1 1,0-1-1,35-17 1,43-21-8451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261 643 7896,'18'-24'-2,"7"-12"-3,-15 18-5,-1 0 0,0-1 0,-2 0 0,0-1 0,-1 1 0,-1-1 0,3-23 0,-8 42 14,0 0-1,-1 0 1,1-1-1,0 1 1,0 0-1,0 0 1,-1 0-1,1-1 1,-1 1-1,1 0 1,-1 0-1,1 0 1,-1 0-1,0 0 1,1 0-1,-1 0 1,0 0-1,0 0 1,0 0-1,0 0 1,1 1-1,-1-1 1,0 0 0,-1 1-1,1-1 1,0 0-1,0 1 1,0 0-1,0-1 1,0 1-1,-1 0 1,1-1-1,0 1 1,0 0-1,0 0 1,-3 0-1,3 0 8,-10 3 184,-9 9-94,0 1 0,-23 21 0,-64 69 592,87-82-628,0 1 209,-30 54 96,42-64-294,1 0 0,1 1 0,0 0-1,1 0 1,-4 17 0,8-29-73,1-1 0,0 0 0,0 0 0,0 0 0,0 0 0,0 1 0,0-1 0,0 0 0,0 0-1,0 0 1,0 1 0,0-1 0,0 0 0,0 0 0,0 0 0,0 1 0,0-1 0,0 0 0,0 0 0,1 0 0,-1 1 0,0-1 0,0 0 0,0 0 0,0 0 0,0 0 0,0 0-1,0 1 1,1-1 0,-1 0 0,0 0 0,0 0 0,0 0 0,0 0 0,1 0 0,-1 1 0,0-1 0,0 0 0,0 0 0,0 0 0,1 0 0,-1 0 0,10 4 29,-1 1 0,1-2 0,0 1 0,21 3 0,-27-6-23,20 2 78,10-4-29,61-10 0,-70 4 3,-13 2-35,12-4 13,-1-1 0,0-1 0,41-27 1,55-41 88,-98 65-75,-2-1 1,0 0-1,-1-2 1,22-24 0,-29 29-32,29-35 216,-28 31-202,40-54 197,-51 69-235,8-10 52,-9 12-46,0 0 0,1-1 0,-1 1 0,1 0 0,-1-1 0,0 1 0,0 0 0,1-1 0,-1 1 0,0 0 0,0 0 0,0-1 0,0 1 0,0 0 0,0 0 0,0-1 0,0 1 0,0 0 0,-1 1 0,-1 45 40,1-4-12,1 10-24,0-49-8,0 5 1,0 0 0,1 0 0,0 0 0,3 14 0,1-19-7,4-2-2,-3-1 2,-1 1 1,1-2 0,-1 1 0,1-1 0,-1 0 0,1 0 0,-1 0 0,1-1 0,-1 0 0,7-1 0,-6 1-17,11-3-22,0 1-1,-1-2 1,0 0 0,0-1-1,28-15 1,82-49-243,-13-1-286,-25 14 425,108-59-83,-153 97 223,-36 17 11,0 0 0,0 1 1,0-1-1,0 2 0,0-1 0,0 1 0,9 1 0,-4 3 91,67 58 58,-62-43 49,-16-18-188,15 18 91,-2 1 1,0 0 0,-2 1-1,14 30 1,11 27 216,-36-76-306,-1 0 0,1 0 0,1 0 0,-1 0 0,0-1 0,0 1 0,1 0 0,-1 0 0,1-1 1,-1 1-1,1-1 0,0 0 0,-1 1 0,1-1 0,2 1 0,4 3 18,26 15 8,-17-14 27,17-2-21,42 0-1,-51-7-12,10-10-14,53-26 1,-64 23-13,36-30 4,16-20-8,1-4 1,-3 1-3,-8 8-2,-13 10 0,-47 46 0,39-45-4,-42 47 3,0 0 1,-1-1-1,0 1 1,1-1-1,-1 1 0,0-1 1,0 0-1,-1 0 1,1 0-1,-1 0 1,1-7-1,-2 10 0,0 1 0,-1-1 0,1 0 0,0 1 1,-1-1-1,1 1 0,-1-1 0,1 1 0,-1-1 0,1 1 0,-1-1 1,1 1-1,-1-1 0,1 1 0,-1-1 0,0 1 0,1 0 0,-1 0 1,0-1-1,-1 1 0,0-1-1,-3-1-4,0 0 0,0 0 0,-1 0 0,1 1 0,-1 0 0,1 0 0,-1 1 0,1-1 1,-1 1-1,-7 1 0,-56 10-79,54-8 67,-40 7-71,0 4-28,31-6 9,0-2-1,-47 5 1,52-11 57,15-1 27,1 1-1,0 0 1,-1-1 0,1 2-1,0-1 1,-1 0 0,1 1-1,0-1 1,-6 3 0,3 0-48,4-2 32,2 1-7,0 5 47,1-2 7,0 1-1,1-1 1,-1 0 0,1 1-1,4 6 1,-2 0 18,-1-5-10,-1-1-1,1 0 0,0 0 0,0 0 1,1-1-1,-1 1 0,1-1 0,1 0 1,-1 0-1,1 0 0,-1-1 1,1 1-1,1-1 0,-1 0 0,1-1 1,-1 1-1,1-1 0,0 0 0,12 3 1,11 3 17,1-2 1,0-1 0,34 2-1,5-6-10,-23-3-9,1-5-9,-8-1 1,-7-3-3,74-31-13,-105 40 7,0 1 0,0-1 0,1 1 0,-1-1 0,0 1 0,0 0 0,1 0 0,-1-1 0,0 1 0,1 0-1,-1 0 1,0 0 0,1 0 0,-1 0 0,0 1 0,1-1 0,-1 0 0,0 1 0,0-1 0,1 0 0,-1 1 0,2 1 0,-1 0-8,0-1 0,0 1 1,0 0-1,-1 0 0,1 0 0,-1 0 0,1 0 0,-1 0 1,0 1-1,1-1 0,0 3 0,1 5-25,0-1 0,-1 1 0,0 1 0,2 14 0,-2-9 21,-1-9-1,-1-1 0,0 1 0,0 0 0,0 0-1,-1-1 1,-1 9 0,-4 22-78,-1-1 1,-2 0-1,-2-1 0,-25 60 1,33-89 43,1-4 34,1 1-1,-1 0 0,1 0 0,0 0 1,0 0-1,0 0 0,0 0 0,1 0 0,-1 0 1,1 0-1,0 0 0,0 0 0,0 0 1,0 1-1,1 4 0,-1-8 15,0 0 1,1 0-1,-1 0 1,0 1-1,0-1 1,0 0-1,0 0 0,0 0 1,0 0-1,0 1 1,1-1-1,-1 0 1,0 0-1,0 0 0,0 0 1,1 0-1,-1 0 1,0 1-1,0-1 1,0 0-1,0 0 0,1 0 1,-1 0-1,0 0 1,0 0-1,1 0 1,-1 0-1,0 0 1,0 0-1,0 0 0,1 0 1,-1 0-1,0 0 1,0 0-1,0 0 1,1 0-1,-1 0 0,0 0 1,0-1-1,1 1 1,102-2-1305,-35-4-4706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0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415 105 7800,'-2'-3'17,"-4"-2"-7,0-1 0,-1 0 0,0 1 0,0 0-1,-1 1 1,1 0 0,-1 0 0,0 0 0,-14-3 0,9 6 91,5 3-65,0 0 0,0 0-1,0 1 1,1 0 0,-1 0 0,1 1-1,-1 0 1,1 0 0,1 0 0,-13 12-1,-8 9 228,-34 42 0,27-28 46,2 1 1,-29 47 0,61-86-295,-1-1-1,1 1 1,-1 0-1,1-1 0,0 1 1,-1 0-1,1-1 1,-1 1-1,1 0 1,0 0-1,0 0 1,0-1-1,-1 1 1,1 0-1,0 0 1,0 0-1,0-1 1,0 1-1,0 0 1,0 0-1,1 0 1,-1 0-1,0-1 1,0 1-1,1 0 1,-1 0-1,0-1 1,1 1-1,-1 0 1,1 1-1,1-1 1,-1-1 0,1 1 0,-1 0 0,1-1 1,0 1-1,-1-1 0,1 0 0,0 0 0,-1 1 0,1-1 0,0 0 0,0 0 0,2-1 0,7 1 6,-7 0-10,0 0 0,0 0 0,0-1 0,0 1 0,0-1 1,0 0-1,-1 0 0,1-1 0,4-1 0,4-1 27,3-1-17,-1 0 0,0-1 0,-1-1-1,1 0 1,-1-1 0,15-12 0,11-11 35,-2-1-1,38-44 1,-62 61-50,22-32 29,32-64 109,-66 109-29,1 8-31,3 13-51,-1-1 0,3 35 0,-7-51-30,8 72 125,4 84-21,-9 58-19,-5-170-40,1-26-31,-23 208 62,7-15 8,16-215-81,-5-10-4,4-26-2,4-27 0,11-106-3,-9 135-10,-1 15 3,1-6-2,0-1 0,2 1 0,1 0-1,16-37 1,90-147-316,-60 126 135,-37 60 128,9-16-76,61-72 1,-86 112 140,1 0 1,0 0-1,0 0 0,0 0 0,0 0 0,0 1 0,1-1 1,-1 0-1,0 1 0,0-1 0,0 1 0,1-1 0,-1 1 0,0 0 1,0 0-1,1-1 0,-1 1 0,0 0 0,1 0 0,-1 0 0,0 0 1,0 0-1,1 1 0,-1-1 0,0 0 0,1 0 0,-1 1 0,0-1 1,0 1-1,0-1 0,0 1 0,1 0 0,-1-1 0,0 1 0,0 0 1,1 1-1,3 3 3,-1-1 0,0 1 1,0-1-1,-1 1 0,5 7 1,-5-7-4,6 7 32,3 3-8,-2 1 0,1 0 1,-2 0-1,10 22 0,-12-22 9,1-1 1,0 0-1,2-1 0,-1 0 1,20 21-1,-28-34-26,1 2 11,0 0 0,0-1 0,0 1 0,1-1 0,-1 1-1,0-1 1,1 0 0,0 0 0,-1 0 0,1 0-1,5 2 1,-5-5-7,1 1-1,-1 0 0,0-1 1,0 0-1,0 0 0,0 0 1,0 0-1,0 0 0,0-1 1,0 1-1,0-1 0,-1 0 1,1 0-1,-1 0 0,1 0 1,3-5-1,7-8 88,-1 0 1,11-19-1,-22 33-23,0 1-71,0 0 1,-1 0 0,1 1-1,0-1 1,-1 1 0,1-1-1,-1 0 1,1 1-1,0-1 1,-1 1 0,1 0-1,-1-1 1,0 1 0,1-1-1,-1 1 1,1 0 0,-1-1-1,0 1 1,1 0 0,-1-1-1,0 1 1,0 0 0,0 0-1,1 1 1,2 24 35,-2-18-36,7 66 29,0 92-1,-10-127-24,-13 68 4,-16 30-8,-16 2 1,-19 8-3,-8-7-2,0-17 0,41-77-1,-61 68 0,72-95-4,0-6 4,-1 0 0,-37 15 0,59-28 1,-1 1-1,1-1 0,0 1 1,-1-1-1,1 0 1,-1 1-1,0-1 0,1 0 1,-1 0-1,-2 0 1,-9-2-3,-1 0 1,1-1 0,0 0 0,-13-5 0,26 8 1,-1 0 1,1-1 0,-1 1-1,1 0 1,-1 0-1,1-1 1,-1 1-1,1 0 1,-1-1-1,1 1 1,-1 0-1,1-1 1,-1 1-1,1-1 1,0 1-1,-1-1 1,1 1-1,0-1 1,-1 1-1,1-1 1,0 1-1,0-1 1,0 1-1,-1-2 1,-2-11-2,-1-1 0,2 0 1,0 1-1,0-1 0,2-21 0,3 8-3,12-47 4,13-18 1,-21 73 1,1 0 0,0 0 0,2 0 0,0 1 0,1 0 1,1 1-1,24-27 0,68-63 63,-82 90 183,1 2-116,2 2 0,29-13 0,-52 25-82,0 1 0,0-1-1,0 1 1,-1-1 0,1 1 0,0 0 0,0-1-1,0 1 1,3 1 0,17 1 88,0 1 0,0 1 0,-1 1 0,24 8 0,-17 2 338,11 13-1110,59 56 1,-29-18-8586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1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1 2424,'-18'8'12,"-35"9"0,34-12 29,1 1-1,1 1 0,-34 17 0,-46 41 126,80-48 27,-8 18-60,-26 48-1,39-53 36,-38 133 92,43-129 7,-14 135 116,21-136-70,16 130 114,-8-130-173,-4-15-149,4 9-11,1 0 0,1-1 1,1 0-1,17 29 0,52 62 223,-62-97-83,8 0-85,50 31 0,-56-42-54,0-5-262,1 0-1,-1-1 1,28 0 0,9-3-3773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252 569 5832,'4'36'-5,"-2"1"0,-4 51 0,0-62 0,1 13-14,-9 178 6,7-172 33,-23 189 21,20-189 47,-22 165 248,14-99 353,14-111-682,0 0-1,0 1 0,-1-1 0,1 0 1,0 0-1,0 0 0,0 0 0,0 0 0,0 1 1,0-1-1,0 0 0,-1 0 0,1 0 0,0 0 1,0 0-1,0 0 0,0 0 0,0 1 1,-1-1-1,1 0 0,0 0 0,0 0 0,0 0 1,0 0-1,-1 0 0,1 0 0,0 0 1,0 0-1,0 0 0,0 0 0,-1 0 0,1 0 1,0 0-1,0 0 0,0 0 0,0 0 0,-1 0 1,1 0-1,0-1 0,0 1 0,0 0 1,0 0-1,-1 0 0,1 0 0,0 0 0,0 0 1,0 0-1,0-1 0,0 1 0,0 0 1,-1 0-1,-6-7 49,3 3-26,3 2-13,-1-1 1,1 0 0,0 1-1,0-1 1,0 0 0,0 1-1,0-1 1,0 0 0,1 0-1,-1-4 1,-23-124 186,20 97-102,-4-269 194,12 209-271,-1 57 16,29-151 9,-22 152-41,22-49 4,-23 65-11,1 1 1,16-26-1,-16 32 0,1 0-1,0 1 1,1 0 0,0 1-1,1 0 1,0 1 0,16-9-1,-4 7-5,113-24-4,-111 34-30,6 7 10,57 14 1,-88-19 22,-1 1-1,1-1 1,-1 1 0,1 0 0,-1-1 0,1 1 0,-1 0 0,0 0-1,1 0 1,-1 0 0,0 0 0,2 2 0,12 13-25,-2 0 0,0 1 1,20 33-1,-32-48 19,0 1 0,0-1 0,0 0 0,0 1 0,0-1 0,-1 0 0,1 1 0,-1-1 0,1 1 0,-1 2 0,5 185-168,-5-184 153,-1 0 1,1 0-1,-1 1 0,-3 10 1,-68 182-161,51-162 55,-112 142-39,104-147 86,-110 90-23,114-107 55,-2-4 30,0-2 0,-32 8-1,58-17 23,0 0-1,-1 1 0,1-1 0,0 0 0,-1 0 1,1 0-1,0 0 0,-1 0 0,1 0 0,0-1 1,-1 1-1,1 0 0,-2-1 0,2 0 1,-8-1-1,1 0-1,0-1 1,-1-1-1,1 1 1,1-1-1,-1 0 1,1-1-1,-1 0 1,1 0-1,0-1 1,1 0-1,-10-11 1,7 9-1,2 0 2,0 1 0,0-1-1,1 0 1,0-1 0,0 1 0,1-1 0,0 0-1,1-1 1,-4-10 0,-11-63 1,19 82 1,0 0-1,-1 0 1,1 0-1,0 0 1,0-1-1,0 1 0,1 0 1,-1 0-1,0 0 1,0 0-1,1 0 1,-1 0-1,1-2 1,10-22 4,0 1 0,18-28-1,-11 31 31,86-68 30,-103 87-55,1 1-1,0 0 1,0-1-1,0 1 1,0 0-1,1 0 1,-1 0-1,0 1 1,3-2-1,21-3 28,0 1 0,1 1 0,33 0 0,-29 8 110,127 50 54,-128-38-73,11 12-37,50 49 1,-70-53 29,61 115 46,-71-118-96,21 34 0,-21-39-53,30 41 10,-39-56-22,-1 0 1,1 0 0,0 0-1,-1 0 1,1 0 0,0-1-1,0 1 1,4 2 0,14 8 13,1-1 0,0-1 0,35 12 0,-53-21-15,0 0 0,0-1 0,0 1 0,0-1 1,1 0-1,-1 1 0,3-2 0,35-2 24,71-14-1,-80 6-13,134-83 9,-131 69-16,57-37 4,25-11-8,-30 23 0,61-36-9,-136 78 2,133-89-17,-29 10-7,-108 78 21,-7 8 6,-1 0 0,0 1 0,0 0 0,0-1 0,0 1 0,0 0 0,0-1 0,0 1 0,0-1 0,0 1 0,0 0 0,0-1 0,0 1 0,0 0 0,0-1 0,0 1 0,0-1 0,0 1 0,0 0 0,0-1 0,-1 1 0,1 0 0,0-1 0,0 1 0,-1-1 0,-16-12 0,11 10 0,0 0 0,0 0 0,-1 1 0,-7-3 0,9 4 0,-1 0 0,0 0 0,0 1 0,1-1 0,-1 1 0,0 1 0,-8 0 0,2 2 0,0 0 0,0 1 1,-18 8-1,-46 25 5,-11 12-2,-5 8 2,9 4-3,56-37-3,2 2 1,-39 50-1,49-53-4,6 0 4,0 0 0,-9 35 0,17-41-4,8 14 4,-6-30 1,-1 0 0,1 0 0,-1 0 0,1 0 0,-1 0 0,1 0 0,0 0 0,-1 0 0,1 0 0,0 0 0,0 0 0,0 0 0,0 0 0,0 0 0,0-1 0,0 1 0,0-1 0,0 1 0,0 0 0,0-1 0,0 0 0,2 1 0,1 0 0,0-1 0,1 0 0,-1-1 0,0 1 0,0-1 0,0 1 0,0-1 0,0 0 0,7-3 0,66-31 1,110-65 10,-152 79 9,114-102 16,-124 96 25,-12 12-30,101-141 137,-54 70-26,-59 83-126,1 1 0,-1 0-1,1 1 1,0-1 0,-1 0-1,1 0 1,0 1 0,0-1-1,0 1 1,0-1 0,1 1-1,-1 0 1,0 0 0,1 0-1,-1 0 1,3 0 0,-3 0-1,-2 1-12,0 0 0,0 0-1,0 0 1,0 0 0,0 0 0,0 0 0,1 0 0,-1 0 0,0 0 0,0 0 0,0 0 0,0 0 0,0 0-1,0 0 1,1 0 0,-1 0 0,0 0 0,0 0 0,0 0 0,0 0 0,0 0 0,0 0 0,0 0 0,1 0-1,-1 0 1,0 0 0,0 0 0,0 1 0,0-1 0,0 0 0,0 0 0,0 0 0,0 0 0,0 0 0,0 0-1,0 0 1,1 0 0,-1 0 0,0 1 0,0-1 0,0 0 0,0 0 0,0 0 0,0 0 0,0 0 0,0 0-1,0 0 1,0 1 0,0-1 0,0 0 0,0 0 0,0 0 0,0 0 0,0 0 0,1 7 25,1 0 1,-1-1-1,0 1 1,-1 0-1,0 0 0,-1 12 1,1-12-10,-1 9 29,-1 1 0,0-1-1,-1 0 1,-1 0 0,-5 15-1,-7 25 90,10-35-79,0-3-20,1 1-1,0 0 1,-2 32-1,6-46-28,1 1 1,0-1-1,0 0 0,1 0 1,-1 0-1,1 0 0,0 0 1,3 8-1,-4-12-8,0-1-1,0 0 1,0 0 0,1 1 0,-1-1-1,0 0 1,0 0 0,0 0 0,0 0-1,0 1 1,1-1 0,-1 0 0,0 0-1,0 0 1,0 0 0,0 1 0,1-1-1,-1 0 1,0 0 0,0 0 0,0 0-1,1 0 1,-1 0 0,0 0-1,0 0 1,1 0 0,-1 0 0,0 0-1,0 0 1,1 0 0,-1 0 0,0 0-1,0 0 1,0 0 0,1 0 0,-1 0-1,0 0 1,13-1 7,0-1 0,-1 0-1,1-1 1,16-5 0,-25 6-7,21-7 6,46-25-1,23-16-4,95-78-4,-154 101-4,178-124-33,-84 64 3,-122 83 24,0-1 0,0 1 0,1 0 0,0 1 1,0 0-1,0 0 0,0 0 0,0 1 0,17-2 0,-18 3 0,5 3-93,-10-1 96,1 1 0,0 0 0,-1 0 0,1 0 0,-1 0 0,0 1 0,0-1 0,0 0 0,0 1 0,0 0 0,0-1 0,-1 1 0,1 0 0,-1 0 0,1 4 0,-1-6 1,-1 0 1,0 0-1,0 0 1,1 0-1,-1 0 1,0-1-1,0 1 1,0 0-1,0 0 0,0 0 1,0 0-1,0 0 1,0 0-1,-1 1 1,-4 14-33,0 0 0,-1-1 0,-14 29 0,5-25-80,-81 77-46,73-78 61,-196 127-186,200-132 279,3-2-33,-25 23 1,32-26 18,-1-1 14,1 1 1,0 1-1,1-1 0,0 2 0,0-1 1,1 1-1,-7 11 0,-11 31-18,22-46 29,1 0-1,0 1 1,0-1 0,0 1-1,1-1 1,0 1-1,-1 7 1,3-12 1,-1 0 0,0-1 0,0 1 0,1-1 0,-1 1 0,1-1 0,-1 1 0,1-1 1,-1 1-1,1-1 0,0 1 0,0-1 0,0 0 0,1 2 0,1-1 1,0 0-1,-1-1 1,1 0 0,0 1-1,0-1 1,0 0 0,-1 0-1,1-1 1,0 1-1,0-1 1,1 1 0,-1-1-1,0 0 1,0 0 0,5-1-1,-5 1 2,14-4 25,117-50 14,-100 38 6,151-81 11,-150 76-44,43-29-1,-5-10-9,-19 11 1,-22 11-3,-12 9-2,-3-2 0,-15 25 0,3-10 1,-23 77 56,12-44-52,-8 38 53,-12 106 14,22-122-25,-7 169 17,9-166-23,-21 247 94,19-263-129,2-12 8,0 0 1,-8 25-1,-24 58 38,32-93-47,0 0-1,0 0 1,0 0-1,-1 0 1,0-1-1,1 1 1,-1-1-1,0 0 1,-1 0-1,1 0 1,-1 0 0,1 0-1,-1-1 1,-6 4-1,6-4 0,0 0 0,1-1 0,-1 0-1,0 1 1,0-2 0,0 1-1,0 0 1,0-1 0,0 1 0,0-1-1,0 0 1,0-1 0,0 1 0,0-1-1,0 1 1,-5-3 0,3 2 1,4 0 0,-1 1-1,0-1 1,1 0-1,-1 0 1,1 0-1,-1 0 1,1-1-1,-1 1 0,1-1 1,0 1-1,-1-1 1,1 0-1,0 0 1,0 0-1,1 0 1,-1 0-1,0 0 1,1 0-1,-3-6 1,4 8-5,-3-9 40,6-69 12,0 58-32,5-1-14,0 0 0,2 0 1,17-27-1,-9 23 2,39-42 4,26-25-9,103-95-4,-166 168-1,23-22-11,207-176-130,-49 45-153,-31 43-141,-170 129 434,0 0 0,0 0 0,0 0 1,0-1-1,1 1 0,-1 0 0,0 0 1,0 0-1,0 0 0,1-1 0,-1 1 0,0 0 1,0 0-1,1 0 0,-1 0 0,0 0 1,1 0-1,-1 0 0,0 0 0,0 0 1,1-1-1,-1 1 0,0 0 0,1 1 0,-1-1 1,0 0-1,0 0 0,1 0 0,-1 0 1,0 0-1,0 0 0,1 0 0,-1 0 1,0 0-1,0 0 0,1 1 0,-1-1 0,0 0 1,0 0-1,1 0 0,-1 1 0,0-1 1,0 0-1,0 0 0,0 0 0,1 1 1,-1 0 1,0 0 0,0 0 0,0 0 0,0-1 0,-1 1 1,1 0-1,0 0 0,0 0 0,-1 0 0,1-1 0,0 1 1,-1 0-1,1 0 0,-1-1 0,1 1 0,-1 0 1,1-1-1,-1 1 0,-1 1 0,-26 24-7,-26 19 7,-145 94-7,127-93-8,50-31 15,-83 61-108,103-75 83,6-3-36,56-34 45,-10 0 16,1 1 1,-7 7 0,5-8 8,-34 24-1,1 1 0,20-11 0,-34 21-3,0 0 0,0 0 0,-1 0 0,1 1 0,0-1 0,0 1 0,0-1 0,0 1 0,0 0 0,0 0 0,0-1 0,0 1 0,0 1 0,0-1 0,0 0 0,-1 0 0,1 1 0,0-1 0,0 1 0,0 0 0,0-1 0,0 1 0,-1 0 0,1 0 0,0 0 0,-1 0 0,3 3 0,0-1 2,-1 1-1,0-1 1,0 1 0,-1 0-1,1 0 1,-1 0 0,4 8-1,-4 2 49,-7 91 20,-19 98 62,18-162-81,2-8-25,-3 13 0,-1-1-1,-18 58 1,-31 64 22,50-146-32,-17 34-1,11-28-12,2 0-3,5-12 5,-1-1-1,-12 20 1,-31 48 16,49-79-23,-1-1-1,0 1 1,0 0 0,0-1-1,-1 0 1,1 1 0,0-1 0,-1 0-1,0 0 1,1 0 0,-1-1-1,0 1 1,-4 1 0,4-1-1,3-2 0,0 0-1,-1 0 0,1 0 1,0 0-1,0 0 0,0 0 0,0 0 1,0 0-1,0 0 0,0 0 0,-1 0 1,1 0-1,0 0 0,0 0 1,0 0-1,0 0 0,0 0 0,0 0 1,-1 0-1,1 0 0,0 0 1,0 0-1,0 0 0,0 0 0,0 0 1,0 0-1,0 0 0,-1 0 1,1 0-1,0 0 0,0 0 0,0 0 1,0 0-1,0 0 0,0 0 1,0-1-1,0 1 0,0 0 0,-1 0 1,1 0-1,0 0 0,0 0 1,0 0-1,0 0 0,0 0 0,0-1 1,0 1-1,0 0 0,0 0 0,0 0 1,0 0-1,-2-5 3,0 0-1,0 0 1,0-1 0,0 1 0,1 0-1,0 0 1,0-1 0,1-8-1,-1 9 1,2-16 18,36-121 15,-25 107-9,76-156 11,-64 151-4,134-178 12,-122 174-11,152-142 18,-151 156-19,123-78 11,-133 95-18,-8 8-19,0 0 0,1 1 1,37-2-1,-56 6-7,1 0-1,-1 0 1,0 0-1,1 0 1,-1 0-1,0 1 1,0-1 0,1 0-1,-1 1 1,0-1-1,0 1 1,1-1-1,0 2 1,-2-2-1,8 4 3,0 0 0,0 1 0,8 6 0,-12-7-3,0 0 1,0 1-1,0-1 0,-1 1 1,1-1-1,-1 1 0,5 10 1,-4-6-1,-1 0 0,1 1 0,-2 0 0,4 16 0,-4-3 0,0 35 0,-5 31 0,-2-3 0,5-16 0,7-23 0,3-18 0,-10-29 0,0 0 0,0 1 0,0-1 0,1 1 0,-1-1 0,0 0 0,0 1 0,1-1 0,-1 1 0,0-1 0,0 0 0,1 0 0,-1 1 0,0-1 0,1 0 0,-1 1 0,1-1 0,-1 0 0,0 0 0,1 0 1,-1 1-1,1-1 0,-1 0 0,0 0 0,1 0 0,-1 0 0,1 0 0,-1 0 0,1 0 0,-1 0 0,1 0 0,-1 0 0,1 0 0,5-2 1,-1-1-1,1 0 1,-1 0 0,0 0-1,0-1 1,0 1 0,0-1-1,-1 0 1,1-1-1,5-6 1,-3 3 0,11-12 6,79-108 2,-79 99-2,-9 12-3,7-9 3,-2-1 0,-1 0 0,13-41 0,7-52 26,-30 97 15,-10-95 28,2 94-8,-7-3-34,0 1 0,-18-28 1,29 53-29,0-1 1,0 1 0,0-1 0,-1 1 0,1-1-1,0 1 1,0 0 0,-1 0 0,1 0-1,-1 0 1,-1-1 0,-13-7 16,0 1 0,-1 0 0,0 2 0,-33-9 0,49 15-18,-1-1 0,0 1 0,0 0 0,0 0 0,0 0 0,0 0 0,0 0 0,0 0 0,0 0 0,0 1 0,-3 0 0,5-1-5,-17 4 20,1 1 0,-21 8 0,17-3-12,-29 20 0,49-30-8,-27 22 21,-95 116 11,99-106-25,-66 138 2,87-165-8,0 0 1,0 0-1,0 1 0,-1 8 1,-20 174 7,26-152-2,3-7-5,1 0 0,2-1 1,14 32-1,-23-58-1,1 0-1,0 0 1,0 0-1,1-1 1,-1 1 0,0 0-1,0-1 1,1 1-1,-1-1 1,3 2 0,-4-3-1,9 8 2,0 0 0,20 13 0,-21-17-1,1 0-1,-1 0 0,1-1 1,-1 0-1,1-1 1,15 3-1,-8-3 1,0-1 0,0-1 0,0 0 0,17-3 0,1-2 0,49-14 0,-36 3-2,0-3 1,75-40-1,-83 36-4,163-108 2,-161 104-3,162-87-5,-167 95-2,-6 2 4,111-65-21,-111 61 7,0-2 0,32-32 0,-52 45 19,16-24-28,-19 25 13,-3 5 12,-1 0 0,0 0 0,0-1-1,0 1 1,0-1 0,-1 0 0,0 1-1,0-1 1,0 0 0,0 0 0,1-8-1,-3 6 1,0 1-1,0-1 1,-1 1-1,0-1 0,0 1 1,0 0-1,-1-1 1,0 1-1,0 0 0,-1 0 1,1 0-1,-6-7 1,4 5 3,2 4-2,0 1 1,0-1 0,0 1-1,-1 0 1,1 0 0,-1 0 0,1 0-1,-1 1 1,0-1 0,0 0-1,0 1 1,-1 0 0,1 0-1,0 0 1,-1 0 0,1 1 0,-1-1-1,-6-1 1,9 3 4,-11 0-64,10 0 55,-4 1-2,-1 0 0,1 0 1,0 1-1,0 0 1,-1 0-1,2 1 0,-1 0 1,0 0-1,0 0 1,1 0-1,0 1 0,-8 7 1,-84 80-92,67-59 24,-48 67-1,64-79 68,-3 7-33,0 11 19,-16 56 0,32-92 25,1 1-1,-1-1 1,1 1-1,-1 0 1,1-1-1,0 1 1,0 4-1,7 52-6,-5-49 8,0 0 0,1 0-1,1 0 1,0-1 0,6 12 0,-4-12 0,1 0 0,0 0 0,1-1 0,0 1 0,0-2 1,1 1-1,0-1 0,0-1 0,13 8 0,-21-13 1,0-1-1,1 1 1,-1 0-1,0-1 1,0 1-1,0-1 1,1 1-1,-1-1 1,0 1-1,1-1 1,-1 0-1,0 0 1,1 0 0,1 0-1,12-1 3,1 0 0,-1-1 0,0-1 0,0-1-1,28-10 1,-16-1 12,131-102 10,-123 87-10,144-146 12,-145 135-7,108-186 14,-119 179 21,81-194 25,-86 197-33,-12 30-34,15-43 32,27-117 1,-47 172-44,15-89 49,-13 72-35,0 0-1,-2 0 0,-1-23 0,0 41-13,0 1-1,-1-1 1,1 0-1,0 0 1,-1 1-1,0-1 1,1 1-1,-1-1 1,0 0-1,0 1 1,0-1-1,0 1 0,0 0 1,0-1-1,0 1 1,0 0-1,0 0 1,-1 0-1,-1-2 1,2 2-1,0 1 0,0 0-1,1 0 0,-1 0 1,0-1-1,0 1 1,0 0-1,1 0 1,-1 0-1,0 0 1,0 0-1,1 1 1,-1-1-1,0 0 1,0 0-1,1 0 1,-1 1-1,0-1 1,0 0-1,1 1 1,-1-1-1,1 1 1,-1-1-1,0 0 1,1 1-1,-2 0 1,2 0-1,-19 20 3,2 14 2,3 14-3,-39 213-20,50-245 18,-9 52-7,-13 85-7,1 37 2,19-151 0,-17 91 1,-14 91-21,33-204 29,2 1 0,0 1 0,2-1 0,2 19 0,-2-28 2,0-3-1,-1 1 1,2-1-1,-1 1 0,1-1 0,0 0 0,1 0 0,4 11 0,-5-14 1,-2-4 1,0 1 0,0-1 0,0 0 0,0 0-1,0 1 1,1-1 0,-1 0 0,0 0 0,0 0-1,0 1 1,0-1 0,0 0 0,1 0 0,-1 0 0,0 0-1,0 1 1,0-1 0,0 0 0,1 0 0,-1 0-1,0 0 1,0 0 0,1 1 0,-1-1 0,0 0-1,0 0 1,1 0 0,-1 0 0,0 0 0,0 0-1,1 0 1,-1 0 0,0 0 0,1 0 0,1 0-1,1 1 0,-1-1 1,1 0-1,-1 0 1,1 0-1,0-1 0,-1 1 1,1 0-1,2-2 1,38-19-14,-38 18 11,183-94-1178,-65 37-4679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5024,'0'0'0,"21"4"0,38 10 0,1 7-72,-13 12 72,-2 0-3240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726 461 3416,'-32'-2'55,"1"-2"-1,0-1 1,-59-17 0,54 13 26,11 3 249,-50-4 0,52 8-226,10 0 46,1 2 1,-1-1 0,1 2-1,-1-1 1,1 2 0,-22 4-1,24-4-79,-10 5 276,-7 6-160,0 2 0,1 1 0,1 1 1,-26 22-1,37-27-149,7-6 14,0 0 1,1 1-1,-9 11 1,-22 29 180,37-47-222,0 1 0,-1 0-1,1-1 1,0 1 0,0-1 0,0 1-1,-1 0 1,1-1 0,0 1 0,0-1 0,0 1-1,0 0 1,0-1 0,0 1 0,0 0-1,0-1 1,0 1 0,1 0 0,-1-1-1,0 1 1,0-1 0,0 1 0,1-1-1,-1 1 1,0 0 0,1-1 0,-1 1 0,0-1-1,1 1 1,-1-1 0,1 1 0,-1-1-1,2 1 1,10 8 30,-2-7 119,17 0-48,31-4 0,-35-2 48,116-40 64,-108 31-64,135-71 54,-134 64-99,-16 10-67,9-7-3,-1 0 0,0-2-1,-1 0 1,27-32 0,-41 42-12,8-8 40,-2-1 0,0-1 0,-1 0 1,-1 0-1,13-28 0,-25 46-41,-1 1-31,0 1 1,0-1-1,0 0 0,0 1 1,0-1-1,0 1 0,0-1 1,0 1-1,0-1 0,0 1 1,0-1-1,-1 1 0,1-1 1,0 1-1,0-1 0,0 0 1,-1 1-1,1-1 0,0 1 1,-1-1-1,1 0 0,0 1 1,-1 0-1,0-1-1,0 1 1,0 0-1,0 0 1,1 0-1,-1 0 0,0 0 1,1 0-1,-1 0 1,1 0-1,-1 1 0,1-1 1,0 0-1,-1 0 1,1 0-1,0 0 0,0 3 1,-6 32 5,2 18-4,4 7-2,7-7 0,-5-47-1,-1 0 1,1-1 0,1 1 0,-1-1-1,1 0 1,1 0 0,-1 0-1,5 6 1,-7-11-1,0 0-1,0 1 1,1-1 0,-1 0-1,1 0 1,-1 0 0,1 0-1,-1 0 1,1-1 0,-1 1-1,1 0 1,0-1 0,-1 1-1,1-1 1,0 0 0,0 1-1,-1-1 1,1 0 0,0 0-1,0 0 1,-1 0 0,1-1-1,3 0 1,-3 1-2,0 0 0,-1-1 0,1 1 0,0-1 0,0 1 0,0-1 0,-1 0 0,1 1-1,0-1 1,-1 0 0,1 0 0,-1 0 0,1-1 0,-1 1 0,3-3 0,4-3-4,4-2 1,-5 4-6,-1 1-1,0-2 0,0 1 0,9-12 1,69-87-68,-28 29-80,-6 14 57,-35 42 70,-7 7 13,1 0 0,0 1 0,0 1 0,2-1 1,-1 1-1,1 1 0,0 0 0,1 1 0,13-8 0,24-1-17,-39 17 18,-4 3 16,-1-1 0,1 1 0,0 1 0,-1-1 0,0 1 0,1 0 0,7 8 0,-3 3-29,2 16 12,12 45 0,-19-49-13,17 219-66,-17-176 71,-4-53 22,1 34-14,-2-47 17,0 1 0,1 0 0,0-1 0,0 1 0,0-1-1,1 1 1,3 7 0,-5-12 3,1 0 0,-1 0 0,0 0-1,1 0 1,-1 0 0,1 0 0,-1 0-1,0 0 1,1 0 0,-1 0 0,1 0-1,-1 0 1,0 0 0,1 0 0,-1 0-1,1 0 1,-1 0 0,0-1 0,1 1-1,-1 0 1,0 0 0,1 0 0,-1-1-1,0 1 1,1-1 0,0 1 0,35-24 0,-19 12 0,47-24 0,18-4 0,8 1 0,0-3 0,-7-2 0,-9 0 0,-13 6 0,-9 6 0,-6 9 0,-5 7 0,-36 15 0,0-1 0,-1 1 0,1 0 0,0 1 0,7-1 0,-10 1 0,1 0 0,-1 0 0,1 1 0,-1-1 0,0 1 0,0-1 0,1 1 0,-1 0 0,0 0 0,0 0 0,0 0 0,3 2 0,-3-1 0,1 1 0,0-1 0,-1 0 0,0 1 0,1 0 0,-1 0 0,0 0 0,-1-1 0,3 6 0,-1 0 0,-1-1-1,-1 0 1,1 1 0,-1-1 0,-1 1 0,0-1 0,0 1 0,0 0 0,-3 13-1,1-8-1,-1 1-1,0-1 1,-1 0 0,-1 0-1,-6 13 1,4-9-1,-6 19-16,8-22 4,0-1 0,-1 0-1,-9 15 1,13-25-21,7-7-29,77-72 26,-33 28 0,50-62 0,-65 69 21,143-155-7,-158 177 23,-10 8-1,2 1-1,-1 1 0,14-10 1,2 0-9,47-25 1,-55 39-21,-11 4 17,-1 0 8,1 1-1,-1-1 1,1 1-1,-1 0 0,1 1 1,-1-1-1,0 1 1,1 1-1,-1-1 0,0 1 1,0 0-1,8 4 1,49 33-88,-54-29 22,-6-6 50,2 4 2,-1-1-1,0 0 0,0 1 0,-1 0 1,0 0-1,0 0 0,-1 0 0,0 1 1,2 13-1,-1-1-55,-1 6-111,2-1 1,1 0-1,1 0 0,1-1 0,1 1 0,16 31 0,0-13-3932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95 4488,'-23'-24'0,"2"2"67,17 17-40,0 0 0,0 1 0,-1-1-1,0 1 1,0 0 0,-7-4 0,8 6 3,0 0 0,0 0 0,0 1 0,0-1 0,0 1 0,0 0 0,0 0 0,-1 1 0,1-1 0,0 1 0,-1 0 0,1 0 1,0 0-1,0 1 0,-1 0 0,1 0 0,0 0 0,0 0 0,0 0 0,-7 4 0,-1 1 18,1 1 0,-1 0 0,1 1 0,-14 12 0,20-16-53,-11 14 172,-61 106 65,65-94-72,-25 111 85,35-136-192,1 1-1,0-1 0,0 1 1,0 0-1,1 0 1,-1-1-1,1 1 1,1 6-1,1 4 16,4 28 41,-1-29 165,-3-12-187,-1 0-64,0-1 0,0 1 0,1-1 0,-1 1 0,1-1 0,0 0 0,0 0 0,0 0 0,0 0 0,0 0 0,0 0 0,0 0 1,1-1-1,-1 1 0,1-1 0,-1 0 0,1 0 0,-1 1 0,1-2 0,0 1 0,0 0 0,-1 0 0,6-1 0,19-2 153,38-11 1,-41 5 30,96-64 71,-96 53-124,-1-3-72,0 0 0,-1-2 0,37-51 0,65-131 158,-95 153-232,-24 43-12,-8 17-4,0 0 1,1 0 0,1 1-1,-3 11 1,3-8-2,-22 117-94,19-100 85,1-10-37,0 0 1,0 30-1,3-25 32,2 41-19,-3-59 18,2 1 1,-1-1 0,0 0-1,1 0 1,0 0 0,0 0-1,1 0 1,3 9 0,1 0-7,10 21-17,-16-34 41,0-1 1,0 1-1,0-1 1,1 1-1,-1-1 0,0 1 1,1-1-1,-1 1 1,1-1-1,-1 1 0,0-1 1,1 1-1,-1-1 1,1 0-1,-1 1 0,1-1 1,-1 0-1,1 1 1,0-1-1,7 3-12,-1-1-1,0 0 1,1 0 0,-1-1-1,1 0 1,-1 0 0,14-1-1,-1-4-66,15-10 32,51-28-1,-61 24 9,-15 10 32,14-11-2,-2-1 0,-1-1 0,36-44 0,-46 51 6,14-19-6,32-54 0,-38 53 15,9-12 11,-26 43 10,-4 38 27,-1 1-1,-15 65 1,15-85-42,-5 24 28,-36 178 8,34-169-27,-14 81 4,-6 39-15,25-142-4,-7 42-11,-4-1 1,-34 95 0,39-132-5,-59 148-67,59-157 54,0-2 1,-21 29-1,22-41-24,9-8 49,-1 0 0,1 1 1,-1-1-1,1 0 0,-1 0 0,1 0 0,-1 0 0,1 0 0,-1 0 1,1 0-1,-1 0 0,1-1 0,-1 1 0,1-1 0,-1 1 0,1-1 1,0 1-1,-1-1 0,1 0 0,0 0 0,-3-1 0,2-1-4,0 1 1,-1-1-1,1 0 0,0 1 0,0-1 0,1 0 0,-1 0 0,1 0 0,-2-5 0,-2-6-9,2-1-1,-1 0 1,-1-20 0,4 26 26,0-19-15,20-119 6,-9 115 13,80-165 19,-65 153 54,123-156 38,-117 166-18,132-116 43,-128 124-35,-17 14-69,11-7-6,1 1 1,0 1-1,1 2 1,48-17-1,261-76 157,-324 104-196,23-9-8,-7 0-91,0-1 0,-1-1 0,41-30 0,-69 44 78,-1-1 0,-1 1 0,1-1 0,0 0 1,0 0-1,0 0 0,-1 0 0,1 0 0,-1 0 0,0 0 1,0 0-1,1 0 0,-1-1 0,-1 1 0,2-3 0,4-22-28,-6 16-58,-1 6 92,0 0 1,-1 1 0,0-1-1,0 1 1,-1-1 0,1 1-1,-1 0 1,0 0 0,0 0-1,-5-4 1,8 7 8,-1 1 0,1-1 0,-1 1 0,1 0 0,-1-1-1,1 1 1,-1-1 0,1 1 0,-1 0 0,0 0 0,1-1 0,-1 1 0,0 0 0,1 0-1,-1 0 1,0 0 0,0-1 0,-10 0-17,1 1 0,-1 0 0,0 0 1,-19 4-1,15 2 2,-23 18 0,31-18 19,0-1 0,1 2 0,-1-1 1,-6 11-1,5-4 1,0 1 0,1 0 0,0 0 1,1 1-1,1 0 0,-4 17 0,5-5 7,2 109 6,8-111 14,3-2-17,1-1 0,1 0 1,19 26-1,-12-29 37,101 63 21,-102-72-14,32 14 1,-23-13-38,35 18 17,-40-17 66,-6 0-65,-2-1 0,1 2 1,16 19-1,-23-18 72,-5-5-83,0-1 0,-1 0 0,-1 1 1,1-1-1,-2 16 0,1-24-20,0 1 1,0 0-1,0-1 0,0 1 1,0 0-1,-1-1 0,1 1 1,0 0-1,0-1 0,-1 1 1,1-1-1,0 1 0,-1-1 1,1 1-1,-1-1 0,1 1 1,-1-1-1,1 1 0,-1 0 1,-9 7 14,1-1 1,-2 0-1,1 0 1,-1-1 0,-21 9-1,8-7 48,-109 16 26,108-24-25,6-2-46,1-2 0,-1 0 0,-28-11 0,46 15-21,0-1-1,-1 1 1,1-1 0,0 0-1,0 1 1,0-1-1,0 0 1,0 0 0,0 0-1,0 0 1,0 1-1,-1-3 1,-5-5 3,1 0 0,-11-18 0,14 19-4,-1-1 1,1 0-1,0 0 1,1 0-1,0 0 0,-1-10 1,2 9 33,1 0-1,-1 0 1,2 1 0,-1-1 0,1 0 0,1 0 0,2-11 0,4-3-712,15-33 1,16-33-4743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5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6368,'0'0'0,"12"-8"0,15-7 0,2 2 0,-9 4 0,-5-2-8,1 1 8,1-3-4296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0 6640,'37'24'-12,"-27"-15"-47,-5 1 47,1 0 0,-2 0-1,1 1 1,-1-1 0,3 14 0,-7-23 8,1 1 0,-1 0 0,0 0 0,0 0 0,1-1 0,-2 1 0,1 0 0,0 0 0,-1 3 0,-6 29-26,-21 63 0,15-70-29,-10 5 20,-46 49-1,67-79 33,1 0 0,-1-1 0,0 1-1,0-1 1,0 1 0,0-1 0,0 0-1,-3 2 1,-16 6-246,0 0 0,-41 10 1,9-7-3175</inkml:trace>
  <inkml:trace contextRef="#ctx0" brushRef="#br0" timeOffset="1">28 277 5656,'16'-34'0,"-12"27"-1,-2 3 1,-1 0-1,1 0 1,1 0-1,-1 0 0,1 1 1,-1-1-1,1 1 0,0 0 1,0-1-1,0 1 0,6-3 1,-1 0 2,-6 4-1,1 0 1,-1 0 0,1 1-1,-1-1 1,1 1 0,0-1 0,0 1-1,0 0 1,-1 0 0,1 1-1,0-1 1,4 0 0,101-13 36,-83 16 36,103 29 42,-104-19 25,-11-2-107,0 1 1,0 0-1,-1 1 0,-1 1 0,13 17 0,-23-29-19,0 1-1,0-1 0,0 1 0,0-1 0,0 1 0,-1 0 0,1 0 0,-1-1 0,1 1 0,0 4 0,3 26 97,-1 56 1,-3-85-94,0-1 0,0 1 0,0-1 0,-1 0-1,1 1 1,-1-1 0,0 0 0,-1 4 0,-12 23 59,-1-1 0,-25 36 0,20-41 83,-164 144 288,114-108-375,58-49-54,-8 7-1,0-1-1,-28 15 0,19-15-4,3-5-9,11-8-893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4312,'-1'4'0,"3"20"0,0-7 0,10 95-15,-11-96 13,0-2-20,1 1 1,0-1-1,1 0 1,0 0-1,1 0 1,0 0-1,2 0 1,12 24-1,-15-33 17,4 4-1,18-2 4,-18-6 78,-1 0 0,1-1 0,-1 0 1,1 0-1,-1 0 0,1-1 0,-1 0 0,0 0 1,1-1-1,-1 1 0,0-1 0,10-5 1,-14 6 1133,-17 12-721,6-5-353,0-2 0,0 1 0,0-1-1,0-1 1,-1 1 0,0-2-1,-13 3 1,16-3-34,-5 1 74,0-1 0,-19 1 0,29-3 66,7-4-145,14-13-354,1 1 0,28-18 1,-44 31 85,64-42-5009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4:2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10312,'29'41'-1,"-12"-17"-27,20 41 1,69 154-44,-101-209 47,-1 0-1,5 20 1,-9-30 24,30 134-74,-23-89 67,2 78 0,-12-47 7,-4 0 1,-24 108-1,28-169 2,0 0 0,-9 20 1,12-35-3,-61 161 6,-15-9 2,76-152-8,-36 60 35,-160 230 24,189-279-44,-1-1 0,0 0 0,-11 10 0,19-20-15,-108 102 60,71-74-656,-53 31 0,-37 18-5424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3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234 383 2968,'-1'7'185,"-2"10"-47,-11 31 0,5-19 249,-34 135 170,33-123-130,-30 191 156,33-183-230,-25 213 116,25-210-242,-27 208 277,30-232-399,-10 117 214,10-60 241,4-88-507,0-1-1,-1 0 1,1 0 0,-1 1 0,1-1 0,-3-5-1,1 3-21,1-1 0,0 0-1,0 0 1,0 0-1,1-11 1,2-158 185,1 131-89,24-206 49,-20 195-56,53-253 41,-44 244-73,81-229 36,-75 242-57,-5 13-31,92-183 89,-45 119-23,-51 85-73,0 1 1,1 0 0,1 0 0,20-16 0,-35 32-28,1 1 1,-1 0-1,0 0 0,0-1 1,1 1-1,-1 0 1,0 0-1,1-1 0,-1 1 1,0 0-1,1 0 1,-1 0-1,0-1 1,1 1-1,-1 0 0,1 0 1,-1 0-1,0 0 1,1 0-1,-1 0 0,0 0 1,1 0-1,-1 0 1,1 0-1,-1 0 0,0 0 1,1 0-1,-1 0 1,1 0-1,-1 1 1,0-1-1,1 0 0,-1 0 1,0 0-1,1 0 1,-1 1-1,0-1 0,1 0 1,-1 0-1,0 1 1,1-1-1,-1 0 1,0 1-1,0-1 0,0 0 1,1 1-1,-1-1 1,0 0-1,0 1 0,1 0 4,1 2 7,-2-1-7,1-1-1,0 1 1,0-1-1,-1 1 0,1 0 1,-1 0-1,0-1 1,1 1-1,-1 0 1,0 0-1,0 0 0,0-1 1,0 1-1,-1 0 1,1 0-1,0-1 1,-1 3-1,-23 128 115,16-96-44,-36 205 144,9 1-100,28-193-32,2-16-42,-20 204 147,10 72 169,11-207-195,-16 57 480,16-164-534,-12-14-80,9 5 21,-20-130-1474,15 48-6000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3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8160,'-1'18'2,"3"22"12,17 52 3,-16-82-15,0 0 1,1 0-1,0-1 1,1 1-1,0-1 1,1 0-1,-1-1 0,11 12 1,-8-9-4,7 2-5,-10-9-3,1 1 0,1-1 1,-1 0-1,1 0 1,0-1 0,0 0-1,1 0 1,-1-1-1,0 0 1,1 0 0,-1 0-1,1-1 1,0 0-1,11-1 1,133-12-1021,-64 0-3551</inkml:trace>
  <inkml:trace contextRef="#ctx0" brushRef="#br0" timeOffset="1">1188 315 4400,'0'0'0,"7"12"8,-2 4 0,-2 6 16,-11 6 8,-11 2-32,-1-1 0,-2-8 0,1 0-2880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3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50 507 4936,'-41'-82'215,"39"79"-185,1 0 1,0 0 0,0 0-1,0 0 1,1 0 0,-1 0 0,1-1-1,-1 1 1,1 0 0,1-7-1,-1-5 19,-1-3-2,0 9 46,1 0 1,0 0-1,1 1 0,0-1 1,3-11-1,5-21 237,15-43 1,-23 82-272,0-1-1,0 1 1,1-1-1,-1 1 1,0 0-1,1-1 1,2-2-1,14-16 158,1 2-1,35-31 1,-31 38 184,-9 6-217,0 0-90,0 1-1,0 0 0,0 1 0,0 0 0,1 1 1,-1 1-1,17-1 0,4 3 157,42 6-1,-58 1 6,-2 5-169,0 0 1,-1 0 0,23 25-1,-24-15 109,2 15-64,16 55 0,-28-63 11,-5-15-88,2 3-19,-2 1 0,0-1 0,-1 1 1,-1 0-1,0-1 0,-2 0 0,-5 18 1,-37 104 137,8-40 34,2-14-119,28-68-60,-43 103 82,66-128-89,16-20-17,71-76-5,-51 52-13,102-82 0,68-69-141,-204 185 144,-4 3-36,21-29 0,3-11-31,46-63-118,-80 115 188,-1 0 1,1 1 0,0-1-1,-1 1 1,1 0 0,0 0-1,0 0 1,1 0 0,-1 0-1,0 0 1,1 1 0,-1 0-1,1 0 1,4-1 0,-3 0-1,5 3-37,2 5 31,-1 0 0,0 1 0,0 1 0,0 0 0,-1 0 1,10 12-1,70 71-103,-56-56 78,30 31-49,15 24 0,-74-84 76,-1 0 0,0 0-1,0 0 1,0 1 0,-1 0 0,0-1 0,0 1 0,-1 1 0,0-1 0,0 0 0,-1 0 0,1 12 0,-1-11 1,-1 13-53,-5 10 34,-1 0 0,-2-1 0,-1 0 0,-17 38 0,19-52 26,4-9 1,-1 0 0,0 0-1,0-1 1,0 0 0,-8 8 0,-71 81-43,93-98 45,25-12-53,84-60-1184,-49 26-4674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3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298 369 6008,'15'-7'0,"39"-13"9,-38 15-11,4 0 29,-1-2 1,-1 0-1,1 0 0,18-12 1,-35 17 53,-2 2-74,0-1 0,-1 1-1,1-1 1,0 1 0,0-1-1,-1 1 1,1-1 0,0 1 0,-1 0-1,1-1 1,0 1 0,-1-1-1,1 1 1,-1 0 0,1-1 0,-1 1-1,1 0 1,-1 0 0,1-1-1,-1 1 1,1 0 0,-1 0-1,1 0 1,-1 0 0,1 0 0,-1-1-1,1 1 1,-1 0 0,0 0-1,0 1 1,-24-2 107,19 1-113,-61 0 163,35 3-88,0 1-1,0 2 1,1 1 0,-41 14-1,13 4-43,37-13 22,2 2-27,1 2 0,-24 24 0,42-39-20,0 0-1,0 0 1,0 0 0,0 0-1,1 0 1,-1 1 0,0-1-1,1 0 1,-1 0 0,1 0-1,-1 1 1,0 1 0,-3 18 35,0 0 1,-1 34 0,8-36 77,2-6-86,1-1 0,0 1 0,2-1 0,14 20 0,-6-20 100,12 1-41,40 12 0,-47-23 41,-12-2-79,-2 0-28,1-1 1,-1 1-1,1-1 0,0 0 0,-1-1 1,0 0-1,1 0 0,-1-1 0,0 0 0,0 0 1,0 0-1,11-9 0,-11 7 35,12-8 57,-1-2-1,0 0 1,29-33-1,45-55 211,-86 96-255,0 0 0,-1 0 0,1 0 0,6-12 0,-2 2-17,26-35 146,-19 29-98,0-2 23,23-23 0,-38 46-81,0 7-1,1-1-39,-2-3-6,0 1 1,0-1-1,0 0 1,-1 1-1,1-1 1,0 1-1,-1-1 1,1 1-1,-1 0 1,0-1-1,1 1 1,-1-1-1,0 1 1,0 0-1,0-1 1,0 1-1,-1 2 1,-6 106 30,3-51-26,3 11-4,1-56-3,2 0 1,-1 0 0,2 0 0,7 25-1,-10-38 1,0-1 0,0 1 0,0-1-1,1 1 1,-1-1 0,0 1-1,0-1 1,1 1 0,-1-1 0,0 1-1,0-1 1,1 0 0,-1 1-1,0-1 1,1 1 0,-1-1 0,1 0-1,-1 1 1,1-1 0,-1 0 0,0 0-1,1 1 1,0-1 0,5 2-2,-1 0 1,1 0 0,0-1 0,0 0 0,0 0-1,0 0 1,0-1 0,0 1 0,-1-2 0,11 0-1,3-5-24,-9 0 12,0 1 0,0-1 0,0 0 0,-1-1 1,0-1-1,-1 1 0,1-1 0,-1 0 0,-1-1 0,11-15 1,123-164-438,-79 110 222,-13 6 38,47-65-201,-95 135 387,0 1 1,0-1-1,0 1 0,0-1 1,0 1-1,1 0 0,-1 0 1,0 0-1,1 0 0,-1 0 0,0 0 1,1 0-1,-1 0 0,1 0 1,0 1-1,-1-1 0,1 0 1,-1 1-1,1 0 0,0-1 1,0 1-1,-1 0 0,1 0 0,0 0 1,-1 0-1,1 0 0,0 0 1,0 1-1,-1-1 0,1 0 1,0 1-1,-1-1 0,1 1 1,-1 0-1,4 1 0,-5-2 3,8 9-43,-2 0 36,-1 1 0,-1 0 0,1 0 0,-2 0 0,1 0 0,-2 1 0,4 17 0,-2-2 2,15 71-10,-15-80 15,0-1-1,2 1 0,11 24 0,-16-38 3,0 0-1,0-1 1,1 1 0,-1-1-1,1 0 1,0 1-1,0-1 1,0 0-1,0 0 1,0 0-1,0 0 1,0-1 0,3 3-1,4 2 1,19 11-3,-16-14-9,-6-3 9,0-1 1,0 0-1,0-1 1,0 1-1,0-1 1,0 0-1,-1-1 0,1 1 1,-1-1-1,0 0 1,0-1-1,0 1 0,0-1 1,0 0-1,-1 0 1,1 0-1,5-9 0,2 1 1,-8 8 1,0 0 0,0-1 0,-1 0 0,1 0 0,-1 0 0,5-10 0,17-33 0,2-12 1,-12 21 9,-7 18 17,20-39 1,-23 87 120,-3-11-132,-1 48 130,-16 151 27,9-161-65,-38 248 35,32-238-68,-54 275 22,51-274-55,-29 82 4,-5-23-30,28-83 12,-14 12-10,-43 49 0,56-81-3,7-9-9,-1-1 0,0 0 0,-24 10 0,39-20-5,1-1 1,0 0 0,-1 0-1,1 1 1,-1-1 0,1 0-1,0 0 1,-1 0 0,1 0-1,-1 0 1,1 0-1,0 0 1,-1 1 0,1-1-1,-1 0 1,1 0 0,-1-1-1,1 1 1,0 0 0,-1 0-1,1 0 1,-1 0 0,1 0-1,0 0 1,-1-1-1,1 1 1,-1 0 0,1 0-1,0 0 1,-1-1 0,-6-5 3,0 0-1,0 0 1,0 0 0,1-1 0,0 0 0,1-1 0,-6-9-1,9 15 1,1 0 0,0 1 0,0-1 0,0 0 0,1 0-1,-1 0 1,0-1 0,0-3 0,-5-28 27,-2-69-1,8 99-17,0-1-1,1 1 0,-1-1 0,1 1 0,2-7 1,62-198 92,-45 161-17,114-187 48,-102 190-8,129-183 53,-128 183-67,145-148 42,-141 161-56,-14 16-57,161-112 122,-169 119-138,25-17 32,50-39-1,-73 51-26,0 0 0,-1-1 0,-1-1 0,0 0 0,-2-1 0,17-24 0,-29 38-29,3-5 25,0 0 0,-1 0 0,1 0 0,-2 0-1,1-1 1,-1 0 0,1-13 0,-3 21-20,0 0-1,0 0 0,0 0 0,0-1 1,0 1-1,0 0 0,-1 0 1,1 0-1,0 0 0,-1 0 1,1 0-1,-1 0 0,1 0 0,-1 1 1,1-1-1,-1 0 0,0 0 1,1 0-1,-1 0 0,0 1 1,0-1-1,1 0 0,-1 1 0,0-1 1,0 1-1,0-1 0,0 1 1,0-1-1,0 1 0,0-1 1,0 1-1,0 0 0,0 0 0,-2-1 1,-33-3 75,34 4-88,-2 0 15,0 0 1,0 0-1,0 1 1,0 0-1,0 0 1,0 0-1,0 0 1,0 0-1,0 1 1,0 0-1,0 0 1,1 0-1,-1 0 1,1 0-1,0 1 1,-5 4-1,4-4 1,-5 8 56,1 2-40,2 1 0,-1-1 0,2 1 0,0 1 0,-5 23 0,-7 66 47,16-96-67,0 0 0,0 1 0,1-1 0,1 17 0,1-6-2,7 48 0,8 5 0,8 4-3,-13-50-4,0-1 1,2-1 0,2 0 0,0-1 0,1-1 0,38 39 0,0-14-1,-45-39 1,0 0-1,1 0 1,20 11 0,-7-6 0,3 2-1,-13-7 0,0 0 1,15 11-1,18 16 1,-6 3 1,-15-6 0,-24-30 0,-1 0 0,0 0 0,0 0 0,0 0 0,-1 1 0,1-1 0,0 0 0,-1 0 0,0 1 0,1-1 0,-1 4 0,0-4 0,-1 0 0,1 0 0,0 0 0,-1 0 0,0 0 0,1 0 0,-1 0 0,0 0 0,0 0 0,0 0 0,0 0 0,-3 2 0,1-1 0,0 0 0,0 0 0,0 0 0,0 0 1,-1-1-1,-7 4 0,5-3 1,-1 0 1,1 0-1,-15 2 0,-23 1 2,35-6-2,-1 0 0,1-1 0,-1 0 0,-13-5 0,22 6-1,1 0 0,0 0 0,0 0 0,-1 0-1,1 0 1,0 0 0,-1 0 0,1 0 0,0 0 0,0 0-1,0 0 1,-1 0 0,1-1 0,0 1 0,0 0 0,-1 0 0,1 0-1,0 0 1,0-1 0,0 1 0,0 0 0,-1 0 0,1-1-1,0 1 1,0 0 0,0 0 0,0-1 0,0 1 0,0 0-1,0 0 1,0-1 0,0 1 0,-2-8-186,0 0 0,1 0 0,1 0 0,-1 0 0,1 1 0,0-1 0,2-10 0,-1 17 147,3-49-7587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1002 424 9776,'-322'83'453,"226"-64"-255,-55 17-49,-134 57 160,224-65-281,54-25-18,0 0 0,1 1 1,-1 0-1,1 0 0,0 1 0,1-1 1,-1 1-1,1 0 0,0 1 0,-6 7 1,5-6-1,5-5-5,0-1 0,0 1 0,0-1-1,0 1 1,0 0 0,1-1 0,-1 1 0,0 0 0,1-1 0,-1 1 0,1 0 0,0 0 0,0 0 0,-1-1 0,1 1 0,0 0 0,1 0 0,-1 0 0,0 0 0,0-1 0,1 1 0,-1 0-1,1 0 1,-1-1 0,1 1 0,0 0 0,0-1 0,1 3 0,-2-4-3,1 1 1,-1-1-1,0 0 1,0 1-1,0-1 1,0 0-1,1 0 1,-1 1 0,0-1-1,0 0 1,1 0-1,-1 1 1,0-1-1,1 0 1,-1 0-1,0 0 1,1 1 0,-1-1-1,0 0 1,1 0-1,-1 0 1,0 0-1,1 0 1,-1 0 0,0 0-1,1 0 1,18 3 27,0 0 0,32-1 0,-24-4 24,134-34 22,-125 24-15,139-67 32,-142 60-19,116-93 23,-123 86-49,-10 9-23,20-23 30,43-65 0,-58 78-13,36-54 90,-53 72-101,-7 12 18,-15 26 1,-1 15-30,-10 30-16,18-36-5,-12 64 0,22-80-4,4-3 4,0 0-1,8 26 1,-10-41-1,1 0 0,0 0 0,1 0-1,-1 0 1,1 0 0,0-1 0,-1 1 0,2-1 0,-1 0 0,0 0-1,1 0 1,-1 0 0,5 2 0,-3-1-1,-2-3 0,0 1 0,0-1 1,-1 0-1,1 0 1,0 0-1,0 0 1,0 0-1,0-1 1,0 1-1,0-1 0,0 0 1,0 0-1,1 0 1,-1 0-1,0-1 1,0 1-1,3-1 0,-2 0-1,-2 1 0,0-1 0,1 1 0,-1-1 0,1 0 0,-1 1-1,0-1 1,1 0 0,-1 0 0,0-1 0,0 1 0,0 0 0,2-2 0,6-4-3,-1 1 4,33-25-6,37-36 9,-72 61 1,0-1 1,0 0-1,0-1 1,-1 0-1,0 0 1,-1 0-1,6-10 1,26-40 34,52-57 16,-68 94 15,13-5-20,53-29 0,-84 54-38,-1 0 1,0 0-1,0 0 0,1 0 0,-1 0 0,1 0 0,4 0 1,9-1 9,-1 1 1,1 1-1,-1 0 0,28 4 1,-42-4-18,0 0 1,0 1 0,0-1-1,0 0 1,0 0-1,0 1 1,0-1-1,0 1 1,0-1-1,0 1 1,-1-1-1,1 1 1,0-1-1,0 1 1,-1 0-1,1-1 1,0 1-1,0 1 1,9 11 11,0 0 0,-1 1 0,-1 0-1,13 27 1,-15-15 20,-5-21-29,2 18 6,-2 0 0,0 0 0,-1 0 0,-1 0 0,-5 27 1,-1-13 5,-1 2-1,2 0 0,-2 65 0,9-79-11,-1-25-5,0 1 0,0 0 0,0 0 1,1-1-1,-1 1 0,0 0 0,0 0 0,1-1 0,-1 1 0,1 0 0,-1-1 0,1 1 0,-1 0 0,1-1 0,-1 1 0,1-1 0,-1 1 1,2 0-1,-1-1 0,0 1 0,0-1 0,0 0 0,0 0 0,0 0 0,1 0 0,-1 0 0,0 0 0,0 0 0,0 0 0,0-1 0,0 1 0,0 0 0,0-1 0,0 1 0,0-1 0,0 1 0,2-2 0,15-10-1,-16 11 0,6-4 0,-1 0-1,0 0 1,10-9-1,-6 3 2,38-37 0,1-6 0,0-4 0,2-6 0,3-8 1,1 4 4,-5 14-2,-44 48-2,1-1 0,-1 2 0,1-1 0,1 1 0,-1 0 0,1 1 0,12-5 0,-21 9-1,0 0 0,1 0 1,-1-1-1,0 1 0,1 0 0,-1 0 1,0 0-1,1 0 0,-1 0 0,1 0 0,-1 0 1,1 0-1,-1 0 0,0 0 0,1 0 1,-1 0-1,1 0 0,-1 0 0,0 0 1,1 0-1,-1 0 0,0 1 0,1-1 0,-1 0 1,0 0-1,1 0 0,-1 1 0,1-1 1,2 2-1,1 0 1,-1 1 0,0-1 0,0 1 0,0 0 0,0 0-1,4 5 1,-1 1 2,0 1-1,-1-1 0,5 16 1,14 31 3,7 11-3,2-7 2,-27-51-4,0 0-1,1-1 0,9 11 1,-9-13-2,1 0 1,0-1 0,0 0 0,0 0 0,0-1 0,1 0 0,-1 0-1,10 2 1,1-3-5,11-7 3,49-13 0,-56 7-11,92-73-5,-93 61 13,29-41 4,-37 41 1,20-42 0,-23 39 0,10-33 0,-16 42 0,-2 1 0,4-28 0,-6 34 0,-1 0 0,0 0 0,0 0 0,-4-17 0,3 20 0,-1-1 0,0 1 0,0 0 0,-1 0 1,0 0-1,-5-8 0,5 9 1,-1 0-1,1 0 1,-1 1 0,-1 0-1,1 0 1,0 0 0,-8-5-1,6 5 0,1 1 1,-1 0-1,0 1 0,0-1 0,0 1 0,0 0 0,-12-1 1,12 2-1,-1 0 0,1 1 0,-1 0 0,1 1 0,-1-1 0,1 1 0,-1 0 0,-11 4 0,8-1 0,1 0 0,0 0 0,0 1 0,0 0 1,0 1-1,-13 11 0,11-6 1,0 0 0,0 0 0,1 1 0,-17 26 0,12-12 0,1 1-1,-13 36 1,14-27-1,-12 54 0,19-61 0,1 0 0,-1 33 1,6-41 0,0 1 1,2-1-1,4 26 0,-3-33 0,0-1-1,1 1 1,1-1-1,0 0 0,10 18 1,-9-21 0,0 0-1,2 0 1,-1-1 0,1 1 0,0-2 0,16 14-1,-13-14 0,1 1 1,0-2-1,0 0 0,0 0 0,1-1 0,15 5 1,-11-7 62,-1 0 1,1 0 0,-1-2 0,1 0 0,29 0 0,84-14-1979,9-8-5745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6640,'8'26'78,"-6"-22"29,3 4 37,-4-6 72,28 15 601,-4-1-436,42 36 0,-56-37-81,48 89 113,-48-77-145,5 20-22,-2 2 0,-3 0 0,-1 0-1,3 60 1,-14-101-220,5 17 354,-4-22-208,-7-53 310,5 35-458,0 7 8,1 0-1,1 0 1,0 1 0,1-14 0,9-111 148,-5 104-72,39-107 45,-32 111-59,11-6-34,37-39 1,-41 55-13,-2 7-32,0 0 1,0 1-1,27-5 0,-43 10-15,0 1 0,1 0 0,-1 0 0,0 0 1,0 0-1,0 0 0,0 0 0,1 0 0,-1 0 0,0 0 0,0 1 0,0-1 0,1 1 0,37 15 18,-34-13-19,-1 1 1,1-1 0,-1 1-1,0 0 1,0 0 0,0 0-1,6 9 1,-2 0 1,-1 0-1,12 28 1,14 55 1,-5 9 2,-9-3-3,-4-13-2,0-20 0,1-16 0,-15-49 0,1 1 0,0-1 0,0 0 0,1 0 0,-1 0 0,4 4 0,-5-6 0,1-1 0,-1 0 0,1 1 0,0-1 0,-1 0 0,1 0 0,0 0 0,0 0 0,-1 0 0,1 0 0,0-1 0,4 2 0,-2-2 0,0 1 0,1-1 0,-1 0 0,0 0 0,0 0 0,7-1 0,0-2 0,0 1 0,18-8 0,37-20 0,6-9 0,-1-5 1,-51 29 1,-1-1-1,0 0 1,-2-2-1,19-22 1,-20 16 6,6-21 15,25-68 1,-5-16 78,-41 127-68,-3 5-1,-2 14-24,0-1 1,1 1-1,1 0 0,-1 26 0,2-24-7,-1-1 2,1 0 0,1 32 0,2-29-3,-2-5 0,2-1-1,0 1 0,6 19 1,-5-26-2,1 0 1,0 0 0,0-1 0,0 0 0,1 0 0,0 0 0,1-1 0,0 1 0,0-1-1,1-1 1,8 8 0,-14-13 0,1 1-1,-1-1 1,1 0-1,-1 0 1,1 0-1,0 0 1,-1-1-1,1 1 0,3 1 1,25 6-1,1 0 0,33 2 0,-35-9-5,108-22-4,-112 13 4,0-7 2,0 0 1,25-22 0,-48 36 3,-1-1-1,1 1 0,-1-1 0,1 0 1,-1 1-1,1-1 0,-1 0 0,2-3 1,24-47-7,-21 41 7,-2-1-1,0-1 1,4-18 0,-6 13 0,-1 1 0,0-1 0,-2 1 0,0-1 1,-1 1-1,-4-18 0,-3 9 7,-3 2-4,-2 1 0,-1 0 0,-19-22 0,14 27 17,11 11-11,-3-3 0,-1 0 0,0 1 0,-1 1-1,0 0 1,0 1 0,-1 0 0,-19-5 0,6 5 21,-48-5 0,73 12-27,0-1 0,0 1 1,0 0-1,-1 0 0,1 0 1,0 0-1,0 1 1,0-1-1,0 1 0,0 0 1,-5 2-1,-1 0 3,7-2-5,-1 0 0,1 0-1,0 0 1,-1 0 0,1 0-1,0 0 1,0 1 0,0-1-1,-4 4 1,6-4-1,-1 0 0,0 0 1,1-1-1,-1 1 0,1 0 0,-1 0 1,1 0-1,0 0 0,-1 0 0,1-1 1,0 1-1,0 0 0,0 0 0,0 0 1,-1 0-1,1 0 0,0 0 0,1 0 1,-1 0-1,0 0 0,0 1 0,1 0 0,0 0 0,0 0 1,-1 0-1,1-1 0,0 1 0,1 0 0,-1 0 0,0-1 0,0 1 0,1-1 0,-1 1 0,1-1 0,1 1 1,5 3-71,0-1 1,0 0-1,0-1 0,0 0 1,1 0-1,-1-1 1,1 0-1,0 0 1,14 0-1,-10 0-845,58 8-7138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0 300 7712,'12'-17'3,"-6"9"6,-2 1 0,1-1 1,6-14-1,-8 16-4,3-5-2,-1 0 0,0 0-1,-1 0 1,0-1-1,0 0 1,-2 0 0,1 0-1,-1 0 1,0-24 0,-4 25-118,1 1 1,-1-1 0,-1 1-1,-6-16 1,8 22-105,0-2-29,1 3 40,0-5 21,0 6 30,11 12 4,-10-9 148,1 0 0,-1 1 0,0-1 0,1 1 0,-1 0 0,0-1 0,0 1 0,0 0 0,0 0 0,-1 0 0,1 0 0,1 3 0,2 8-4,18 49 4,-10-14 19,10 72 0,-8-19 186,7 76 108,0 52 17,-17-182-51,-2-25-174,27 199 369,-26-205-389,4 21 35,2 0-1,13 37 1,-17-60-39,2 5 27,0 0-1,20 34 1,-27-53-102,0 0 1,0 0-1,1 0 0,-1 1 1,0-1-1,0 0 0,1 0 1,-1 0-1,0 0 0,0 0 1,1 0-1,-1-1 1,0 1-1,0 0 0,0 0 1,1 0-1,-1 0 0,0 0 1,0 0-1,1 0 0,-1 0 1,0-1-1,0 1 0,0 0 1,0 0-1,1 0 0,-1 0 1,0-1-1,0 1 0,0 0 1,0 0-1,0 0 0,1-1 1,-1 1-1,0 0 0,0 0 1,0 0-1,0-1 0,0 1 1,0 0-1,0 0 0,0-1 1,7-13 5,7-35-989,0-6-3958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8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1264,'0'0'0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6456,'1'3'-1,"-1"-1"-1,1 0 1,0 1 0,0-1-1,0 0 1,0 1 0,0-1 0,0 0-1,0 0 1,1 0 0,-1 0-1,1 0 1,-1 0 0,1-1 0,3 3-1,27 18-43,-25-18 28,10 5-75,100 30-48,-88-34-32,155 8-36,-141-14 176,178-21-3,-177 13 29,58-23-1,-75 21 7,0-1-1,25-17 1,-10 1 3,-2-1 0,38-36 0,-53 38 45,1-14-5,39-78-1,-53 86 73,18-103 88,-29 132-150,0-1 0,-1 0 0,1 1 0,-1-1 0,0 0 0,0 0 0,-1 1 0,1-1 0,-2-5 0,-1-4 23,-7-26 72,3 27 286,1 7-334,-1 0 1,0 1 0,-1-1-1,1 1 1,-13-6 0,7 9 319,3 2-308,0 2 0,0-1 1,0 1-1,-16 6 0,14 1 176,2 5-191,1 1-1,1 1 1,-9 18 0,11-10 83,-10 133 61,15-119-113,8 162 53,-5-158-67,9 192 40,-8-186-59,19 201 112,9-7 114,-30-240-250,-2-4-11,-1-9-30,0 0 0,0 0 0,2 0 0,-1 0 1,3-20-1,-1 18-18,0-18 39,2 1 0,10-47 0,-9 57-41,4-9 30,48-129 12,-40 129-32,83-96 5,-77 106-17,38-15 4,-49 29-11,1 0 0,-1 1-1,1 0 1,12-2 0,-13 4 0,0 1 1,0 0-1,22 2 0,-24 0 0,0 0-1,0 0 0,-1 1 0,13 4 1,-10-1-1,-1 1 0,0 0 0,0 0 0,0 1 1,0 0-1,14 16 0,-22-22 1,-1 0-1,0 1 1,1-1 0,-1 1-1,0-1 1,0 1 0,0-1-1,0 1 1,1 3 0,13 32 4,14 48 0,-25-56 9,-11 129 4,0-130-3,-63 172 57,70-200-72,-2 4 6,0-5 0,1-30-5,3 13-7,44-128-1422,-13 51-5672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 7536,'2'2'41,"2"4"-21,-1-1 0,0 0 1,0 1-1,0 0 0,-1-1 0,0 1 0,0 0 0,0 0 1,-1 1-1,0-1 0,1 10 0,-1 12 57,-4 38 0,1-22-20,-1 70-6,-2 65-10,5-144-27,20 197 16,-9-177-27,8 3 5,-18-56-5,1-9-1,32-146-944,-11 44-3778</inkml:trace>
  <inkml:trace contextRef="#ctx0" brushRef="#br0" timeOffset="1">94 0 4848,'0'0'0,"-12"9"0,-2 20 0,-11 28 0,1 1-3160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10040,'4'10'-25,"-1"-1"0,0 1 0,0 0 0,-1 0 1,0 1-1,-1-1 0,0 0 0,-1 1 0,0-1 1,0 1-1,-1-1 0,-3 12 0,-3 16-202,-21 61 0,18-67 178,-1 6 43,-7 29-3,-58 215 39,73-269-16,0 1 0,1 1 0,0-1 0,0 24 0,2-30-8,1 1 41,2 3 10,-3-12-56,0 0 0,0 0 0,0 0 1,0 0-1,0 1 0,0-1 0,0 0 0,0 0 0,0 0 0,0 0 1,0 0-1,1 0 0,-1 1 0,0-1 0,0 0 0,0 0 0,0 0 1,0 0-1,0 0 0,0 0 0,0 0 0,0 0 0,0 0 0,0 0 1,1 1-1,-1-1 0,0 0 0,0 0 0,0 0 0,0 0 0,0 0 1,0 0-1,0 0 0,1 0 0,-1 0 0,0 0 0,0 0 0,0 0 0,0 0 1,0 0-1,0 0 0,1 0 0,-1 0 0,0 0 0,0 0 0,0 0 1,0 0-1,0 0 0,0 0 0,0 0 0,1-1 0,-1 1 0,0 0 1,0 0-1,2 0 4,1-1-1,-1 1 1,0-1 0,0 0 0,1 0 0,-1 1 0,0-2 0,0 1 0,0 0 0,2-2-1,25-27 65,-25 26-54,78-86 90,-31 37 138,-25 25-81,38-50 0,-31 32 126,35-61 0,-9 16 81,-57 88-330,0 0-1,1 1 0,-1-1 0,1 1 0,0 0 0,-1-1 1,1 1-1,0 0 0,0 1 0,1-1 0,-1 0 1,0 1-1,1 0 0,-1 0 0,0 0 0,6-1 1,-5 1-2,-3 1-29,-1 0-1,0 0 1,1 0 0,-1 0-1,1 0 1,-1 0 0,1 0-1,-1 0 1,0 0 0,1 0-1,-1 0 1,1 0-1,-1 0 1,0 0 0,1 0-1,-1 0 1,1 0 0,-1 0-1,0 1 1,1-1 0,-1 0-1,1 0 1,-1 0 0,0 1-1,1-1 1,-1 1 0,6 3 19,-1 2 1,0-1-1,0 0 0,-1 1 1,1 0-1,-1 0 1,0 1-1,-1-1 1,4 9-1,-1 0 21,0-1-1,-1 1 1,-1 0-1,0 1 1,1 15-1,12 52 58,28 45-16,-44-126-88,0 0-1,0 0 1,0 0 0,0 0 0,0-1-1,0 1 1,0 0 0,1 0-1,-1-1 1,3 2 0,5 7 3,1 0 0,22 15 0,-21-19-4,0 1 1,0-2-1,1 0 1,-1 0-1,18 4 1,0-4-2,1-1-1,0-1 1,0-1 0,48-5 0,-38-2-25,174-51-12,-170 42 12,168-69-10,-175 64 16,116-85-11,-128 81-1,10-16 3,44-60 1,-29 25 0,-48 71 25,0 0 0,-1 0-1,0 1 1,1-1 0,-1 0 0,0 0 0,-1 0 0,1-1 0,0 1 0,-1 0 0,0-5 0,1 2-3,-1 6 5,0 0-1,-1 0 1,1 0 0,0-1-1,0 1 1,0 0 0,0 0-1,0 0 1,0-1 0,0 1-1,0 0 1,0 0 0,-1 0-1,1 0 1,0-1 0,0 1 0,0 0-1,0 0 1,-1 0 0,1 0-1,0 0 1,0 0 0,0-1-1,-1 1 1,1 0 0,0 0-1,0 0 1,0 0 0,-1 0-1,1 0 1,0 0 0,0 0-1,0 0 1,-1 0 0,1 0-1,0 0 1,0 0 0,0 0-1,-1 0 1,1 0 0,0 1 0,-11 1-11,-20 10-6,16-1-41,-13 20 23,-32 47 0,42-47 3,-59 136-17,66-135 4,-21 109-26,31-118-7,2-11 58,1 0-1,1-1 1,0 1 0,8 21-1,-3-23-64,-3-7 70,1 0 0,-1-1 0,1 1 0,0-1 0,-1 0 1,1-1-1,8 2 0,-14-3 10,1 0 0,0 0 0,-1 0 0,1 0 1,0 0-1,-1 0 0,1 0 0,-1 0 0,1 0 0,0 0 0,-1-1 0,1 1 0,0 0 0,-1 0 1,1-1-1,-1 1 0,1 0 0,0-1 0,25-17-69,28-22 1,6-16-118,-41 38 115,41-31-1,115-95-117,-128 94 187,-30 35 2,-11 11 4,-1 0 1,1 0 0,0 1-1,10-4 1,-14 6 1,-1 1 0,1-1 0,0 1 0,0 0 0,-1-1 0,1 1 0,0 0-1,0 0 1,0 0 0,-1 1 0,1-1 0,0 0 0,0 1 0,-1-1 0,1 1 0,0 0 0,-1-1 0,1 1 0,-1 0 0,3 1 0,-1 1 0,-1-1 0,1 1 0,-1 0 0,0 0 0,1 0 0,-2 0 0,1 0 0,0 0 0,0 1 0,-1-1 0,2 7 0,7 34-1,-9-37 0,0 22-4,-17 177 1,7-156-8,-67 217-3,55-213-11,-90 199-16,88-209-4,10-18 23,-2 2 6,-1 0-1,-1-1 0,-1 0 1,-27 29-1,23-33-8,-29 22 0,51-44 25,-1-1 1,1 1-1,-1-1 1,1 0-1,-1 1 0,1-1 1,-1 0-1,1 1 1,-1-1-1,1 0 0,-1 0 1,1 1-1,-1-1 1,0 0-1,1 0 0,-1 0 1,1 0-1,-1 0 1,-1 0-1,-1 0 1,0-1-1,0 1 1,0-1-1,0 0 1,0 0-1,-1 0 1,2-1-1,-1 1 1,0-1-1,0 1 1,0-1-1,1 0 1,-1 0-1,1 0 1,-5-5-1,-1-7 8,1-13 0,0 1 1,-3-29-1,8 27 50,0-1-1,4-52 1,0 64-28,2-8 159,42-106 101,-31 103 5,98-114 116,-109 137-351,0 1 0,1 0 0,-1 0 0,9-5 0,162-95 349,-138 88-161,-11 5-126,6-3-12,1 2 0,62-14 1,144-11 241,-223 34-370,-1 0 0,1-2 0,20-9 1,-3 2-1461,30-9-6767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3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1533 8608,'2'0'-3,"1"0"1,-1 0 0,1 0 0,-1 0-1,1-1 1,-1 1 0,1-1-1,-1 1 1,0-1 0,1 0-1,-1 0 1,0 0 0,1 0-1,2-3 1,-1 0-2,0 0 0,-1 0 0,0 0-1,0-1 1,0 0 0,0 0 0,2-5 0,22-49 8,-15 29 37,41-162 44,-45 150 69,21-174 98,-26 172 89,2-201 154,-5 193-94,0-200 155,-1 207-208,0 20-199,0-12-12,-2-1 0,-1 1-1,-10-37 1,9 54-33,0 1-1,-14-29 1,19 48-100,0-1 0,0 1 1,0 0-1,0 0 0,0-1 1,0 1-1,0 0 1,0 0-1,0-1 0,0 1 1,-1 0-1,1 0 0,0-1 1,0 1-1,0 0 0,0 0 1,-1 0-1,1 0 0,0-1 1,0 1-1,0 0 1,-1 0-1,1 0 0,0 0 1,0 0-1,-1-1 0,1 1 1,0 0-1,0 0 0,-1 0 1,1 0-1,0 0 1,0 0-1,-1 0 0,1 0 1,-1 0-1,-2 1 11,-1-1 0,0 1 0,0 0 1,1 1-1,-1-1 0,1 1 0,-1-1 0,1 1 1,0 0-1,-1 0 0,1 1 0,0-1 0,-3 3 0,4-2-2,-13 13 122,-75 106 48,69-89-102,-76 185 27,81-169-81,-38 183 6,49-191-25,6 48 4,1-75-11,0 1 0,1-1-1,0 0 1,6 16 0,-4-18 0,0-1 0,0 0 0,1 0 0,8 11 0,-7-12 0,1-1-1,-1 0 0,1-1 0,10 8 1,-11-10-1,1 0 0,0-1 0,1 0 0,14 7 0,-13-8 0,1 0 0,-1-1 0,19 3 0,-18-5 0,0 0 0,0 0 0,12-2 0,34-7 0,4-8 0,9-4 0,7 0 0,8 2 1,75-5 7,-131 21 0,0 5-2,-1 0 0,44 12 1,-71-15-6,1 0 0,0 1 1,-1-1-1,1 1 1,-1 0-1,1 0 1,-1-1-1,0 1 0,1 0 1,-1 0-1,0 0 1,1 0-1,0 2 1,15 16 5,-1 0 0,-1 1 0,21 36 0,-24-25 13,23 143 6,-33-138-12,-8 53-1,2-61-11,-11 43 0,-16 21 3,20-65-4,-15 27 0,21-44-1,-1 0 0,-1-1 0,1 0 0,-2 0 0,-8 9 0,10-13 0,0 0 0,0 0 0,-1-1 0,0 1 0,0-2 0,0 1 0,-10 3 0,5-4 0,0 0 0,0-1 0,0-1 1,-1 0-1,1 0 0,0-1 0,-1-1 1,1 0-1,-13-3 0,23 4 2,0-1-1,-1 1 1,1-1-1,0 1 1,0-1-1,-1 0 1,1 0-1,-4-2 1,-16-12 5,0 0 0,-36-33 0,42 27 20,3-5-15,1 0 0,-13-44 0,21 42 9,8-49 4,-1 55-23,2 0 0,10-32 0,0 16-325,2 0 1,1 1-1,3 1 1,34-48 0,30-40-7738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0 701 8072,'44'-20'-9,"-32"13"58,0 1-1,23-8 0,104-27 140,-113 39 73,-1 5-140,-1 0-1,45 14 0,-67-17-102,-1 1 0,1-1 0,-1 1 0,1 0 0,-1-1 0,1 1 0,-1 0-1,1 0 1,-1 0 0,0 0 0,2 2 0,6 7 24,0 0 0,-1 1 0,-1 0 0,1 0 1,-2 1-1,9 17 0,-8-1 119,15 154 56,-19-141-123,3 158 27,-4-163-74,22 108 10,-16-124-50,18 18-1,-23-34-5,0 0-1,1-1 0,-1 0 0,1 0 0,0 0 0,0 0 0,0 0 1,5 2-1,-4-3 0,1 0 0,-1 0 0,1 0 0,0-1 0,0 0 0,10 1 0,-4-2 0,0 0 0,-1 0 0,19-5 0,-10 1 0,35-12 0,26-18 0,51-32 1,-113 53 7,-13 9-3,6-7 3,0 0 1,-1 0-1,0-1 0,0 0 0,-2-1 0,15-23 1,-18 25-9,51-95 330,-54 122-136,0 31-93,10 59-8,-8-83-58,7 7-10,25 44-1,-23-57-10,31 18-1,-36-29-13,0-1 1,1-1-1,-1 0 1,1 0-1,10 2 1,-7-4-1,0 1 0,0-1 0,1-1 0,14-1 0,-7-1 0,-1 0 0,32-8 0,-31 4 0,0-1 0,30-13 0,-36 12 0,0-1 0,0 0 1,23-18-1,-25 14 1,0 1 1,-1-2-1,20-24 0,-13 11 0,25-47 0,11-44-1,-7-9 1,-15-9 4,-15-5-2,-15-129 5,-6 223 0,1 22-3,0-7 0,-2 0 0,-1 0 0,-1 1 1,-14-40-1,15 53-4,-25-65 25,25 69-18,0 0-1,-1 1 1,-1 0-1,-10-15 1,17 27-8,-1 0 1,1 0-1,0-1 0,0 1 1,0 0-1,0 0 0,0 0 1,0 0-1,-1 0 0,1 0 0,0 0 1,0 0-1,0 0 0,0-1 1,-1 1-1,1 0 0,0 0 1,0 0-1,0 0 0,-1 0 1,1 0-1,0 0 0,0 0 1,0 0-1,0 0 0,-1 0 1,1 0-1,0 1 0,0-1 0,0 0 1,0 0-1,-1 0 0,1 0 1,0 0-1,0 0 0,0 0 1,0 0-1,0 0 0,-1 1 1,1-1-1,0 0 0,0 0 1,0 0-1,0 0 0,0 0 1,0 1-1,0-1 0,-5 8 5,-2 24-2,5 19-3,4 20 0,1 114-2,-3-144-3,0 184 2,0-180-2,2 66 4,2 21 1,3-6 0,1-11 0,1-16 0,2-21 1,5 56 35,-16-133-33,0 0 0,0 0 0,0 1 1,0-1-1,0 0 0,1 0 0,-1 0 0,0 0 0,0 0 1,1 0-1,-1 1 0,1-1 0,-1 0 0,1 0 0,-1 0 0,1 0 1,0-1-1,0 1 0,1 2 0,-1-4 1,1 1-1,-1-1 1,1 1 0,-1-1-1,1 0 1,-1 0 0,0 0-1,0 0 1,1 0 0,-1 0-1,0 0 1,0 0 0,0 0-1,0-1 1,0 1 0,1-2-1,9-9 1,-5 6 2,0 0-1,-1-1 0,1 0 1,4-9-1,13-23-669,36-79 0,-21 21-6129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8696,'-1'2'5,"1"0"-1,-1 1 1,1-1 0,0 1 0,0-1 0,0 0-1,1 1 1,-1-1 0,0 0 0,1 1 0,0-1 0,-1 0-1,1 0 1,0 0 0,0 1 0,0-1 0,1 0 0,1 3-1,-1-2 5,7 5 51,15 6-21,41 17 0,-37-23-5,61 5-1,49-10-26,220-39-1054,-165 9-4186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6728,'24'-21'0,"-23"19"0,1 1 0,0 0 0,-1 0 0,1 0 0,0 0 0,0 0 0,0 0 0,0 0 0,3 0 0,-3 1 0,0 0 0,-1 0 0,1 0 0,-1 0 0,1 0 0,-1 1 0,1-1 0,0 0 0,-1 1 0,0-1 0,1 1 0,2 1 0,20 17 0,5 11 0,6 11 0,4 13 0,5 15 0,4 17 0,3 14 0,-3 10 0,-2-13 0,-5-25 0,-28-52 5,20 25 0,-28-40 8,0 1 1,1-1 0,-1 0-1,1 0 1,0 0-1,0-1 1,10 6-1,-11-9 141,4-1 75,-4-3 183,1-7-209,-1-1 0,0 0 0,-1 0 0,0 0 0,0 0 0,-2-1 0,4-20 0,3-15 196,2-4-91,29-124 718,-37 168-962,-1 0-1,1 1 1,0-1-1,1 1 0,0-1 1,0 1-1,0 0 1,0 1-1,1-1 0,0 1 1,0 0-1,1 0 1,7-5-1,-11 8-47,4-2 40,-1 1-1,1-1 0,0 1 0,0 0 1,11-3-1,8-5 12,-20 9-61,-1 0 0,1 0 0,0 0 0,0 1 0,0-1 0,0 1 0,0 1 0,0-1-1,1 1 1,5 0 0,41-5 13,-40 3-14,-4 1-7,-6 1-18,6 17-1468,-1-1-5832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0 4664,'-16'6'6,"-23"14"44,0 2-3,-18 10-38,-12 5-9,-11 4 0,50-27-1,-1 2 0,1 0-1,1 2 1,-35 26-1,48-32 0,1-2 0,0 1 0,1 1 0,0 0 0,1 1 0,1 0 0,-13 17 0,14-12-1,-1 1-1,-11 27 1,23-45 2,-1 0 1,1 0-1,0-1 1,-1 1-1,1 0 1,0 0 0,0 0-1,0 0 1,0-1-1,0 1 1,0 0 0,0 0-1,0 0 1,0 0-1,0 1 1,9 31-7,-6-28 7,0 0 0,0 0 0,0 0-1,0-1 1,1 1 0,6 5 0,-1-2 0,0 0 0,0-1 0,13 7 0,42 19 1,-12-10-1,36 17 23,-77-34-15,1 1 0,-1 0 0,-1 0 0,18 17 0,-18-12 73,-6-1-53,0-1 0,0 1-1,-1 0 1,3 17 0,-8-13 153,-6 2-114,0-1-1,-1 1 0,-12 16 1,4-15 146,-100 79 84,90-78-90,12-10-121,-11 7 17,0-1-1,-2-1 1,-40 14 0,-25 0 186,79-27-115,5-3-143,1-1 0,0 1 0,1-1 0,-1-1 0,1 0 0,-10-6 0,6-2 17,6 2-136,1 0 0,1 0 1,-1 0-1,2-1 0,-1 1 0,1-1 0,1 0 0,0-14 0,-1-42-4178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230 118 6640,'12'15'0,"10"16"0,-13-12 0,0 0 0,-1 0 1,9 35-1,-13-29 8,-3-12 0,0 7 4,-1 1 0,0-1 0,-1 0 0,-2 0 0,-5 28 0,-39 135 83,35-141 25,-48 172 50,49-174-36,-51 155 187,53-167-260,-3 13 252,-17 40 0,28-79-32,1-2-272,0 0 0,0-1 0,0 1 0,0 0 0,-1 0 0,1 0 0,0-1 0,0 1 0,0 0 0,0 0 0,0 0 0,0 0 0,0-1-1,0 1 1,0 0 0,0 0 0,-1 0 0,1 0 0,0-1 0,0 1 0,0 0 0,0 0 0,0 0 0,-1 0 0,1 0 0,0 0 0,0-1 0,0 1 0,-1 0 0,1 0 0,0 0 0,0 0 0,0 0 0,-1 0 0,1 0 0,0 0 0,0 0 0,-1 0-1,1 0 4,-1 0 0,0 0-1,1-1 1,-1 1 0,0 0-1,1 0 1,-1-1-1,1 1 1,-1 0 0,0-1-1,1 1 1,-1-1 0,1 1-1,-1-1 1,1 1 0,-1-1-1,1 1 1,0-1-1,-1 1 1,1-1 0,0 1-1,-1-1 1,1 0 0,0 1-1,0-1 1,-1 0-1,1 1 1,0-2 0,-24-98 389,19 68-114,-5-172 105,12 158-152,25-183 89,-18 184-122,57-181 65,-49 182-151,16-20-37,44-64 0,-51 99 3,12-4-31,53-35 1,-88 67-51,-1-1 0,0 1 0,1-1 0,-1 1 0,1 0 0,0 0 0,4-1 0,14-2 11,0 1 1,0 1-1,39 1 0,-58 1-13,0 1-1,0-1 1,1 0-1,-1 1 1,0-1-1,0 1 1,0 0-1,0-1 1,2 3-1,16 8 10,0 0 0,-1 2 0,21 18 0,-38-29-10,0 0 0,0 0 0,-1-1 0,1 2 1,-1-1-1,1 0 0,-1 0 0,2 3 0,14 31 18,22 66 1,-33-71-1,-1 107 16,-9-114-3,0-12-21,-1 5-1,-1 0-1,-1-1 0,0 0 0,-1 0 1,-13 19-1,15-25-9,-32 43 74,34-47-59,-1 0 0,0 0 0,0-1-1,-1 0 1,1 0 0,-10 6 0,-1-6 43,16-5-59,-1 0-1,1 0 0,0 0 0,0 1 1,-1-1-1,1 0 0,0 0 0,-1 0 1,1 0-1,0 0 0,-1 0 0,1 0 1,0 0-1,-1 0 0,1 0 0,0 0 1,-1 0-1,1 0 0,0 0 0,-1 0 1,1-1-1,0 1 0,-1 0 0,1 0 1,0 0-1,-1 0 0,1-1 0,0 1 1,-1 0-1,1-2 0,-1 0 1,1 0-1,-1 0 1,1 0-1,-1 0 1,1 0-1,0 0 1,0 0-1,0 1 1,1-4-1,3-36 0,2 19-5,13-23-7,27-45 0,-26 62-100,100-124-73,-94 123-94,-9 10 135,3-4-18,2 2 0,0 0 0,47-34 0,8 6-370,-75 48 492,0-1 1,0 1-1,0 0 1,1 0-1,-1 0 1,0 1-1,0-1 1,1 1-1,-1-1 1,0 1-1,1 0 0,-1 0 1,0 0-1,1 0 1,-1 0-1,0 0 1,1 0-1,-1 1 1,0 0-1,4 0 0,-5 0 19,6 5-132,-4 0 129,0 0 0,0 0 0,0 1 0,-1-1 0,0 1 0,0-1 0,-1 1 0,0 0 0,0 0 0,0 13 0,0-10 5,3 50-34,12 64 1,-12-109 49,-3-8 1,1 1 0,1-1 0,-1 0 1,6 10-1,17 33-8,-18-45 5,17 1 4,18-8 1,14-10 0,10-14 0,-61 24 0,10-4 2,-1-1-1,-1 0 1,1-1 0,-1 0 0,-1-1-1,1 0 1,-2-1 0,20-20 0,-22 21 6,1-1 0,0-1 0,0-1 0,-1 0 0,0 0 0,-1-1 0,8-17 0,7-29 66,-24 50 61,-3 2-93,0 0 0,0 0 0,-1 1 1,-8-9-1,1 8 178,-8 3-141,-1 0 1,0 1 0,-22-1-1,16 7 196,-8 7-146,1 2 0,-35 16 0,44-11 132,12-6-157,-8 5-24,1 2-1,1 0 1,1 2 0,-18 23 0,-3 12 61,2 1-1,-32 65 1,65-104-67,3-11-48,0 0-17,0-1 1,1 1 0,0 0-1,0-1 1,0 1 0,1-1-1,0 1 1,0-1 0,0 1-1,0-1 1,1 1 0,0-1-1,5 10 1,1-3 16,0-1 1,0 0-1,1 0 0,1-1 1,0 0-1,0-1 0,20 14 1,7-7-9,-20-13 16,94-8 10,-99 4-37,1 0 0,-1-2 0,1 1 0,12-6 0,1 0-2,70-24-1,97-50-1510,-99 40-6020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0 4760,'-14'11'-14,"-1"-1"1,-25 13-1,25-15 6,-119 60-108,78-42 100,-19 11-2,41-18 14,1 1 0,1 3-1,-54 48 1,41-20 7,40-45 0,-1 0 1,1 1 0,1 0 0,-1 0 0,-6 14 0,3-3-1,-15 32 13,17-32 52,6-4-40,0 0-1,0 0 0,5 27 1,3-26 85,1-6-80,1 1-1,0-1 1,0-1 0,18 11 0,-8-11 108,99 16 58,-92-24-78,11-5-280,0-1 0,50-16 0,7-7-2981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140 910 2248,'0'0'3369,"2"-8"-3177,3-22-115,-5 29-65,0 0-1,0 1 1,0-1-1,0 0 1,0 0-1,1 1 1,-1-1-1,-1 0 1,1 0-1,0 1 0,0-1 1,0 0-1,0 0 1,0 1-1,-1-1 1,0-1-1,-52-164 701,23 99-414,23 52-221,0 1-1,1-1 0,0 0 1,-5-27-1,-11-91 204,20 80-176,3 32-17,8-35 0,-1 3 138,-6 39-145,-2 5 94,1 1-1,0 0 1,1 0-1,3-12 1,-4 18 391,0 1-469,6-6-7,-4 5-66,0 0 0,0 0 0,0 1 0,1-1 0,-1 1 0,0 0 0,1 0 0,-1 0 0,0 0-1,7 0 1,1-1 11,19-1 3,0 0 0,46 2 0,-33 2-27,182-1 34,-118-1-32,-14-1 0,40-5-8,25-2 1,28-5-2,20 0 2,23 2-3,32 0-2,26 0 0,17 4 0,8 2 1,260-4 7,-469 10-1,396 13 2,-404-9-1,366 32 9,-373-28-2,321 32 12,-334-32-6,259 33 15,-273-31-9,234 39 10,-241-40-10,319 45 55,-271-47-74,-63-5 6,160 2 11,-71-4 22,-127-4-41,-1-17-4,-2 14-45,-1 0 1,0 1 0,-1-1-1,1 1 1,-1 0 0,-1 0 0,1 0-1,-7-6 1,3 3-857,-29-35-5501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4760,'3'1'5,"0"0"1,0 0-1,0 1 1,0-1-1,-1 1 1,1 0-1,0-1 1,-1 1-1,1 1 0,-1-1 1,0 0-1,0 0 1,0 1-1,0-1 1,0 1-1,0 0 1,-1 0-1,1 0 1,1 4-1,2 5 14,-1 0-1,6 21 1,-10-31-20,6 27 47,-1 0 0,2 45 1,-6-52-35,4 125 99,-4-61-48,13 146 212,2-155-111,0-18 4,-14-55-47,1-17 54,-1 8-141,-1 1 1,0-1-1,0 1 1,-1-1-1,1-8 1,0-10-2,8-60-732,0-7-2914</inkml:trace>
  <inkml:trace contextRef="#ctx0" brushRef="#br0" timeOffset="1">153 178 7624,'-5'-89'48,"1"1"320,-3 102-122,3-6-227,-5 28 60,-13 77-985,13-47-3980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278 846 10224,'22'16'9,"-21"-16"-9,-1 0 1,1 0-1,-1 0 0,1 0 1,-1 1-1,1-1 0,-1 0 1,0 1-1,1-1 0,-1 0 0,1 0 1,-1 1-1,0-1 0,1 1 1,-1-1-1,0 0 0,0 1 1,1-1-1,-1 1 0,0-1 1,0 1-1,0-1 0,1 1 1,-1-1-1,0 1 0,0-1 1,0 1-1,0-1 0,0 1 0,0-1 1,0 1-1,0-1 0,0 1 1,0-1-1,0 1 0,-1-1 1,1 1-1,0-1 0,0 0 1,0 1-1,-1-1 0,1 1 1,0-1-1,0 1 0,-1-1 1,1 0-1,0 1 0,-1-1 0,1 0 1,-1 1-1,1-1 0,0 0 1,-1 1-1,1-1 0,-1 0 1,1 0-1,-1 0 0,1 1 1,-1-1-1,1 0 0,-1 0 1,-2 1 0,-33 20 1,-11 4-2,-2 4 0,25-11-4,-31 31 0,49-42-5,-1 0 0,2 0-1,-1 1 1,1-1 0,0 1 0,1 0 0,0 1 0,0-1 0,-4 16 0,4-13-15,-2 5-40,1 0 0,1 0 1,1 1-1,0-1 0,-1 34 0,3-37 27,0 2-36,1 0 0,1 0 0,0 0 0,1 0 0,0 0 0,6 16 0,-5-18 35,-1-6 8,0 0 0,0 0 0,1-1 0,0 1 0,0-1 0,0 0 0,1 0 0,0 0 1,0 0-1,0-1 0,1 1 0,7 5 0,-8-6 11,10 5-81,5-2 57,1-1 0,24 5 1,-25-11 2,35-10 0,-38 5 37,0-1 0,23-11 1,-18 5 3,0-2 0,-1 0 1,-1-1-1,25-23 0,-25 15 33,56-102 35,-65 98 79,-2 2 19,-1-2 0,-1 1 0,-1-1-1,-1 1 1,-2-1 0,0-30 0,-4 22 232,2 32-158,-2 0 50,2 1-288,-1 1 1,1 0-1,0 0 1,0-1-1,0 1 1,0 0 0,0 0-1,0 0 1,0-1-1,-1 1 1,1 0-1,0 0 1,0 0-1,0 0 1,0-1-1,-1 1 1,1 0-1,0 0 1,0 0-1,-1 0 1,1 0 0,0 0-1,0 0 1,0-1-1,-1 1 1,1 0-1,0 0 1,0 0-1,-1 0 1,1 0-1,0 0 1,0 0-1,-1 0 1,1 0-1,0 0 1,0 0 0,-1 1-1,1-1 1,0 0-1,0 0 1,0 0-1,-1 0 1,1 0-1,0 0 1,0 0-1,0 1 1,-1-1-1,1 0 1,-1 2 12,-3 7 13,0 0 0,0 1 0,1-1 0,0 1 0,1 0 0,0 0 0,0 18 0,-7 114 52,11-114-66,9 30 4,-9-49-18,1-1 0,0 1 1,8 14-1,11 6 4,-21-27-5,1-1 1,-1 0-1,1 1 0,-1-1 0,1 0 0,0 0 0,0 0 0,0 0 0,0 0 1,3 1-1,-3-2 0,-1 0 0,1 0 0,-1 1 0,1-2 0,0 1 0,-1 0 0,1 0 0,-1 0 0,1-1 0,0 1 0,-1-1 0,1 1 0,-1-1 0,1 0 0,2-1 0,0-1 0,1-1 0,0 0 0,-1 0 0,1 0 0,-1-1 0,4-5 0,3-5 0,-2 0 0,12-22 0,27-66 1,59-113 8,-87 175 5,61-186 7,-68 178 7,67-336 113,-65 283-122,-4-3 81,-6 56-77,-5 48-15,0-1-1,0 0 1,0 1 0,0-1 0,0 1 0,0-1 0,0 0 0,0 1 0,-1-1 0,1 1 0,-1-1 0,1 1 0,-1-1-1,-1-1 1,2 3-7,0-1 0,0 1-1,0 0 1,-1 0 0,1 0-1,0 0 1,0-1 0,0 1-1,-1 0 1,1 0-1,0 0 1,0 0 0,-1 0-1,1 0 1,0 0 0,0 0-1,-1 0 1,1 0 0,0 0-1,0 0 1,-1 0 0,1 0-1,0 0 1,0 0-1,-1 0 1,1 0 0,0 0-1,0 0 1,-1 1 0,-10 9 74,-60 104 16,52-79-30,-73 194 26,76-176-46,-37 216 20,48-217-27,12 205 11,0-209-18,54 159 9,-45-174-15,64 93 12,-64-108-19,27 20-1,-38-34-13,2 1 1,-1-1-1,0 0 1,1-1-1,12 6 1,-11-8-92,0 1 0,1-1 1,-1-1-1,0 0 0,0 0 1,0 0-1,0-1 0,0 0 1,0-1-1,0 0 0,0 0 1,0-1-1,8-3 0,-13 5-119,65-23-7190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4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208 670 5656,'-1'-1'25,"-1"1"-1,1 0 1,-1-1 0,1 1-1,0-1 1,-1 0 0,1 1 0,0-1-1,0 0 1,0 0 0,-1 0-1,1 0 1,0 0 0,0 0 0,0 0-1,0 0 1,1 0 0,-1-1-1,0 1 1,0 0 0,1 0 0,-1-1-1,1 1 1,-1-1 0,1 1-1,-1 0 1,1-1 0,0 1 0,0-1-1,0 1 1,0-1 0,0-2-1,0-4 164,1-1 0,0 0-1,1 1 1,3-14-1,1 1-70,2-9-19,0 1 1,3 0-1,0 1 0,19-34 0,7 5-10,29-49 193,-8 11 41,-56 92-307,-1 0-1,1-1 1,-1 1 0,1-1 0,-1 1 0,0-1 0,-1 1-1,1-1 1,0 0 0,-1 1 0,0-1 0,0 0 0,0 1-1,0-1 1,-1 0 0,1 1 0,-1-1 0,0 0 0,0 1-1,-1-1 1,1 1 0,-1 0 0,1-1 0,-1 1 0,0 0-1,0 0 1,0 0 0,-1 0 0,1 0 0,-1 1 0,-5-5-1,-2 3 100,-3 3-69,-1 0 1,0 1 0,-15 2-1,12 3 189,10-3-173,-5 3-10,0 0-1,0 1 0,1 0 1,0 1-1,0 0 0,0 1 0,-13 13 1,-14 16 151,-61 77 0,67-64-168,23-30 40,4 0-50,1-1 0,1 1 1,-1 22-1,6-24 24,30 59 24,-32-76-69,0 0-1,1 0 1,-1-1 0,1 1 0,-1 0-1,0-1 1,1 1 0,0 0 0,-1-1-1,1 1 1,-1-1 0,1 1 0,0-1-1,-1 1 1,1-1 0,1 1 0,6 4 8,1-1 0,0 0 0,0-1 0,1 0 0,13 3 0,-22-6-7,0 1 0,1-1 0,-1 0 0,0 0 0,0 0 0,0 0 0,0 0 0,0 0-1,0-1 1,0 1 0,0 0 0,0-1 0,1 0 0,8-2 11,0-1 0,0 0 0,-1 0 0,1-1 0,-1 0 0,-1-1 0,1 0 1,-1-1-1,14-14 0,146-136 233,-106 105-144,-49 41 0,-1-1 1,0 0-1,-1 0 1,16-25-1,-26 36-17,-1 6-15,0 24 1,8 179 130,-5-184-195,-2-12 3,2 1-1,-1-1 1,9 24 0,25 61 34,-35-95-41,0 1 0,0-1 0,0 1 0,0-1-1,1 0 1,-1 1 0,1-1 0,0 0 0,-1 0 0,1 0 0,4 3 0,1 1 2,-5-4-5,1 0 0,-1 0 0,1 0-1,0 0 1,0 0 0,5 2 0,-6-3-1,0 0 0,0-1 0,0 1 0,0-1 0,0 1 0,0-1 0,0 0 0,0 0 0,0 0 0,2 0 0,-3-1 0,1 1 0,0 0 0,-1-1 0,1 0 0,0 1 0,-1-1 0,1 0 0,-1 0 0,1 1 0,-1-1 0,0 0 0,3-2 0,0-2 0,0 1 0,0-1 0,0 0 0,-1 0 0,3-6 0,25-51 0,5-17 0,3-9 0,2 6 0,6 10 0,6 10 0,7 5 1,2 11 4,-45 36-3,29-13-1,-34 18 0,-1 1 1,1 0-1,15-2 0,-17 4 0,0 1 0,1 1-1,19 1 1,-18 1-1,0 0 0,0 1 0,0 1 0,0 0-1,0 1 1,-1 0 0,0 1 0,0 0 0,0 1 0,-1 0 0,13 12 0,-10-9-3,-8-6-1,0 0 0,0 0 0,0 1 0,-1 0 0,0-1 0,4 7 0,9 13-25,-2 0 1,0 0-1,-2 2 1,14 35-1,-21-44 19,-2-5-17,-1 0 0,4 24 1,-5-24 7,8 41-135,23 74 0,-33-127 152,1 0-1,-1 1 1,0-1 0,1 0 0,-1 1-1,0-1 1,1 0 0,-1 1 0,0-1-1,1 0 1,-1 0 0,0 0 0,1 1 0,-1-1-1,1 0 1,-1 0 0,0 0 0,1 0-1,-1 0 1,1 0 0,-1 0 0,1 1-1,-1-1 1,0 0 0,1-1 0,-1 1-1,1 0 1,-1 0 0,1 0 0,-1 0-1,0 0 1,1 0 0,-1 0 0,1-1-1,-1 1 1,0 0 0,1 0 0,-1-1-1,1 1 1,10-7-7,-3 0-8,0 0 0,-1 0 0,1-1 1,-2 0-1,12-17 0,-10 13 6,90-113-162,-74 94 131,67-81-105,-91 111 146,1 0 1,-1 1 0,1-1-1,-1 0 1,1 1 0,-1-1-1,1 0 1,0 1 0,-1-1-1,1 1 1,0-1 0,-1 1 0,1 0-1,0-1 1,0 1 0,-1 0-1,1-1 1,0 1 0,0 0-1,0 0 1,-1 0 0,1 0-1,0 0 1,0 0 0,0 0-1,-1 0 1,1 0 0,0 0-1,0 0 1,0 0 0,0 1 0,-1-1-1,1 0 1,0 0 0,0 1-1,-1-1 1,2 1 0,17 17 0,-16-13 0,1 1 0,-1-1 0,-1 1 0,4 8 0,9 39 0,-3 14 0,3 13 0,2-4 0,0-19 0,-4-17 0,-13-38 0,0-1 0,0 0 0,1 0 0,-1 1 0,0-1 0,1 0 0,-1 1 0,1-1 0,-1 0 0,1 0 0,0 0 0,0 0 0,-1 0 0,1 1 0,0-1 0,0 0 0,0-1 0,0 1 0,0 0 0,1 1 0,-1-2 0,-1-1 0,1 1 0,-1 0 0,1 0 0,-1-1 0,0 1 0,1 0 0,-1-1 0,1 1 0,-1-1 0,0 1 0,1 0 0,-1-1 0,0 1 0,0-1 0,1 1 0,-1-1 0,0 1 0,0-1 0,0 0 0,1 0 0,20-37 0,-9 3-354,16-70 1,-25 91-302,19-81-6151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5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8968,'0'0'0,"2"-9"24,11 20-24,1 20 0,13 0-56,12-7 56,-1 0-6224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5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521 350 9776,'18'-6'464,"-85"28"-8,-43 20-182,88-33-93,0 0 0,1 2 0,-39 27-1,55-35-164,-4 3-4,0 0-1,0 1 1,-13 13 0,7-5-6,-37 38 0,-28 48-13,76-95 1,0 0 1,0 1-1,0-1 0,1 1 1,0 0-1,0 0 1,1 1-1,0-1 0,0 0 1,0 1-1,0 9 0,2-10 1,0 8-34,3-6 31,1 1 0,0-1-1,0 0 1,1 0 0,5 8 0,1-7-31,6 0 16,36 15-1,-35-22-1,-10-3 18,4 0 2,-1 0 0,1-1 1,0 0-1,-1-1 0,1 0 1,-1-1-1,0 0 0,18-8 1,107-48-23,-108 44 14,37-27-1,-43 26 14,23-24-1,-20 16 17,-2-1-1,40-55 1,4-21 266,-66 101-276,-1-1 0,0 1 0,1 0 0,-1 0 0,0-1 0,1 1 0,-1 0 0,0 0 0,1 0 0,-1 0 0,0 0 0,1-1 0,-1 1 0,0 0 0,1 0 0,-1 0 0,1 0 0,-1 0 0,0 0 0,1 0 0,-1 0 0,1 0 0,-1 1 0,0-1 0,1 0 0,-1 0 0,0 0 0,1 0 0,-1 0 0,0 1 0,1-1 0,0 1 0,0-1 1,-1 1-1,1-1 1,0 1-1,0 0 0,0 0 1,0 0-1,0-1 1,-1 1-1,1 0 1,0 0-1,-1 0 1,1 0-1,-1 0 1,1 2-1,2 5 12,-1 1-1,0 0 1,-1 0 0,1 10 0,3 32 45,15 56 2,-13-89-51,14 20-1,-17-32-13,0 0 1,1-1 0,0 1-1,9 7 1,-10-9-1,1-1-1,0 0 1,0-1 0,0 1 0,0-1 0,1 0 0,-1 0 0,1 0 0,-1-1 0,1 0-1,8 1 1,2-4-5,76-36 2,-72 25-3,9-15 0,39-48 1,-51 49-8,58-132-7,-62 124 0,65-210-12,-59 173 32,-11 39 2,-6 21 0,1 0 0,0 1 0,0-1 0,2 1 0,-1 0 0,1 0 0,8-12 0,-12 24 0,0 0 0,-1 0 0,1 0-1,0 0 1,-1 0 0,1 1 0,0-1 0,-1 0-1,1 1 1,-1-1 0,0 0 0,1 1-1,-1-1 1,0 2 0,1 7 0,0 42 16,-7 95 6,0-14-11,3-2-11,4-9-2,9-24 0,-2-58-1,13 41 0,-20-77 1,0 0-1,1 0 1,-1 0-1,1 0 1,0 0-1,0-1 1,0 1-1,1-1 1,-1 0-1,1 1 1,0-1-1,0 0 1,5 3-1,-5-3 0,-2-2 1,0 0-1,0-1 1,0 1-1,0-1 1,0 1-1,0-1 1,0 0-1,0 1 0,0-1 1,0 0-1,0 0 1,1 0-1,-1 0 1,0 0-1,0 0 1,0 0-1,0 0 1,0 0-1,0 0 1,0 0-1,2-1 0,1 0 0,4 0-2,-1-1 0,0 1-1,1-1 1,-1-1 0,0 0 0,0 0 0,0 0-1,0 0 1,10-8 0,29-16-5,1 4 7,11-1 1,-2 4 0,-4 4 0,-3 5 0,5 6 0,0 10 0,-45-3 0,-1 0 0,0 0 0,0 1 0,9 3 0,-12-3 0,-1 0-1,1 0 1,-1 1 0,0-1 0,0 1 0,0 0 0,0 1 0,0-1 0,-1 0 0,0 1 0,0 0-1,0 0 1,3 8 0,-2 6-5,-3 17 4,-5 49-1,3-73-1,-1 0 0,0 0 1,-8 23-1,2-11 1,-12 39-1,10-40-3,-12 11 1,-28 33 0,33-52 0,6-9 5,1 1-1,-20 6 1,18-9 0,-1 0 0,0-1 0,-22 2 0,1-3 0,0-2 1,-38-4-1,49 0 7,5-4-5,1 0 0,0-1 1,-30-20-1,45 27-1,1 1 0,-1 0-1,1 0 1,-1-1 0,1 1 0,0-1 0,0 1-1,0-1 1,-2-3 0,-25-47 11,22 38-11,1-1-1,0 0 1,-3-18 0,5 6-290,1-1 1,1 1-1,1-1 1,8-52-1,4-24-6924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5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8248,'11'22'48,"-1"0"0,-1 1 0,6 28 0,-13-47-39,2 22 159,1 174 73,-7-149-66,-13 220 58,12-214-138,-16 240 38,16-239-58,2-16-37,-1 30 23,11 115 0,18 5 19,-20-160-33,34 86 17,-41-117-61,1 0 0,-1 1 0,1-1 0,-1 0 1,1 0-1,-1 0 0,1 0 0,0 0 0,0 0 0,-1 0 1,1-1-1,2 3 0,1 0 3,1 0-1,-1 0 1,1 0-1,0 0 1,0-1-1,0 0 1,0 0 0,0 0-1,1 0 1,8 0-1,-14-1-3,1-1 0,0 0 0,0 0 1,0 0-1,0 0 0,-1-1 0,1 1 0,0 0 0,0 0 0,0 0 0,-1-1 0,1 1 0,0 0 0,0-1 0,-1 1 0,3-1 0,19-14 15,1 0 0,23-22 0,-18 11 8,47-59 1,-59 65-21,-4 7 8,-2 0 0,12-19 1,-8 10-8,37-55 24,29-67 55,-79 141-57,-1 3-26,0 1-1,1-1 1,-1 1-1,0-1 1,0 0-1,0 1 1,1-1-1,-1 0 1,0 1-1,0-1 1,1 0-1,-1 0 1,0 1-1,1-1 1,-1 0-1,0 0 1,1 1-1,-1-1 1,1 0-1,-1 0 1,0 0-1,1 0 1,-1 1-1,1-1 1,0 0 0,-1 0-1,1 0 0,0 0 0,-1 1 0,1-1 0,0 0 0,-1 0 1,1 1-1,0-1 0,-1 1 0,1-1 0,-1 1 0,1-1 1,0 1-1,-1-1 0,1 1 0,-1-1 0,0 1 0,1-1 0,-1 1 1,1 0-1,-1-1 0,0 1 0,0 0 0,1-1 0,-1 1 1,0 1-1,7 13 11,-1 0 0,-1 1 1,6 31-1,14 81 13,-18-90-10,22 66-1,-23-85-12,3 4 5,20 25-1,-26-43-5,1 0-1,0 0 0,0-1 0,1 1 0,-1-1 0,1 0 1,6 4-1,-6-5 0,-1-1 0,1 0 0,0 0 0,0 0 0,0 0 0,0-1 0,0 0 0,10 1 0,-6-1 0,0-1 0,0 0 0,1-1 0,-1 0 0,13-3 0,-12 1 0,0 0 0,1-1 0,-1 0 0,0 0 0,11-8 0,-5 2 0,0-2 0,24-22 0,28-38 0,-8-4 0,-55 67 0,9-10 4,0-1 1,-2-1-1,-1 0 1,0-1 0,-2 0-1,8-23 1,0-16 106,18-117 0,-32 107-63,-4 45 107,-3 5-81,0-1 0,-12-32 1,7 42 85,3 8-129,0 0 1,-1 0 0,1 1-1,-1 0 1,0 0-1,-14-4 1,20 7-25,1 0 1,-1 0-1,0 0 1,1 0-1,-1 0 0,0 0 1,0 0-1,1 0 1,-1 0-1,0 0 0,0 0 1,1 0-1,-1 1 1,0-1-1,0 0 0,1 0 1,-1 1-1,0-1 1,0 1-1,-14 8 33,0 1-1,0 1 1,1 0 0,-19 20 0,13-7 41,-95 131 28,92-121-75,-75 133 7,83-134-33,-13 45 4,23-61-11,1 0-1,1 1 1,-1 18 0,3-22-1,1 0 0,0 0 0,5 25 0,-3-30 0,0 0 0,0 0 0,1 0 0,1 0 0,7 15 0,-4-15-1,0-1 1,0 1 0,0-2 0,1 1-1,0-1 1,1 0 0,0-1 0,0 1-1,0-2 1,13 7 0,-20-11-1,0 0 0,0 0-1,1 0 1,-1 0 0,0-1 0,0 1 0,1 0-1,-1-1 1,4 1 0,33 1-6,72-3 1,-77-6-13,150-63-5,-144 50-9,172-91-14,-170 89 14,147-89-13,-158 89 21,102-93-2,-111 92 21,21-30-1,-3-2 6,-16 11 1,-23 41 0,1 0 0,-1 1 0,0-1 0,0 0 0,0 0 0,0 0 0,-1 0 0,1-4 0,-1 6 0,0 0 0,0 0 0,-1 0 0,1 0 0,0 0 0,-1 0 0,1 0 0,0 0 0,-1 0 0,1 0 0,-1 0 0,0 0 0,1 0 0,-1 0 0,0 0 0,1 0 0,-1 1 0,0-1 0,0 0 0,-1 0 0,-2-1 0,1 0 0,-1 0 0,0 0 0,0 0 0,-8-1 0,7 2 0,0 0 0,1 0 0,-1 0 0,0 1 0,-6 0 0,8 0 0,-1 1 0,1-1 0,0 1 0,-1 0 0,1 0 0,-5 3 0,6-4-1,0 1 0,0 0 0,0 0 0,1 0 0,-1 1 1,0-1-1,0 0 0,1 1 0,-1-1 0,1 1 0,0 0 1,-1-1-1,1 1 0,0 0 0,0 0 0,0-1 0,0 1 1,0 0-1,0 0 0,0 3 0,1-2-2,-1 1-1,1-1 1,0 0 0,0 1-1,1-1 1,-1 0 0,1 1-1,0-1 1,-1 0 0,1 0-1,3 5 1,0 1-7,1 0-1,0 0 1,0-1 0,1 1 0,0-1 0,10 9-1,-5-6-8,1-1-1,0 0 0,0-1 0,15 8 0,18 12-47,-23-13 25,26 24-1,-39-32 30,-1 0 0,0 1 0,-1 0-1,1 0 1,-2 0 0,9 16-1,-15-24 12,1-1 0,-1 1 0,0-1-1,0 1 1,0-1 0,1 1 0,-1-1 0,0 1-1,0-1 1,0 1 0,0-1 0,0 1-1,0-1 1,0 1 0,0-1 0,0 1 0,0-1-1,0 1 1,0-1 0,-1 1 0,-1 6-8,-1-1 0,0 0 1,0 1-1,0-1 0,-1-1 1,0 1-1,0-1 0,-1 1 1,1-1-1,-1 0 0,-9 6 1,-10 8-24,-28 18 1,40-30 37,-12 7-44,-12 3 7,-1-1-1,-1-2 1,-66 15 0,99-28-11,0-1 1,-1 1 0,1-1 0,0 0-1,-10-1 1,5 0-7,8 0-144,-6-15-1254,1-1-4626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5:5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9056,'2'-2'-127,"2"0"101,0 0 0,1 0 1,-1 0-1,1 0 0,-1 1 0,1-1 0,-1 1 1,1 1-1,-1-1 0,8 0 0,50 2-59,-49 0 49,3-2 29,-10 1 1,0 0 1,1 0 0,-1 1-1,0-1 1,1 2-1,-1-1 1,0 1-1,7 2 1,-10-3 25,3 2 12,-4-2 108,-4-5-105,1-1 1,-1 1-1,0 0 1,-1 0-1,1 0 0,-1 0 1,1 0-1,-1 0 1,-3-3-1,-1-1 48,5 6-43,0-1 0,0 0 0,1 0 0,-1 0 0,1 0 0,-1 0 1,1 0-1,0 0 0,0 0 0,1 0 0,-1 0 0,0-1 0,1 1 0,0 0 0,0-1 0,0 1 0,1-6 0,0 7 135,1 1 4,1 0-154,0-1 0,-1 1 0,1 0 1,0 0-1,0 1 0,0-1 0,0 1 1,0-1-1,0 1 0,0 0 0,0 0 1,0 0-1,0 1 0,0-1 0,0 1 0,0-1 1,0 1-1,-1 0 0,1 0 0,0 1 1,0-1-1,-1 0 0,1 1 0,-1 0 1,1-1-1,-1 1 0,4 4 0,-5-5-18,0 0 0,-1 0 0,1 0-1,-1 0 1,1 0 0,-1 0 0,1 0 0,-1 0-1,0 0 1,0 0 0,1 1 0,-1-1-1,0 0 1,0 0 0,0 0 0,0 0-1,0 0 1,0 0 0,-1 1 0,1-1 0,0 0-1,-1 1 1,-8 19-1,8-20 2,-1 3 2,0 1 1,-1-1-1,0 0 1,0 0-1,0 0 1,-1 0 0,1 0-1,-8 6 1,6-7-6,3-1-2,0 0 1,-1-1 0,0 1-1,1-1 1,-1 0 0,0 1-1,0-1 1,0-1-1,1 1 1,-1 0 0,0-1-1,0 1 1,-4-1 0,2 0-2,4 0-2,1 0 1,0 0-1,-1 0 0,1 1 0,0-1 1,0 0-1,-1 0 0,1 0 1,0-1-1,-1 1 0,1 0 0,0 0 1,-1 0-1,1 0 0,0 0 1,0 0-1,-1 0 0,1 0 0,0-1 1,0 1-1,-1 0 0,1 0 1,0 0-1,0 0 0,-1-1 0,1 1 1,0-1-1,-5-3-145,1-2-1,0 1 1,0 0-1,1-1 1,0 0-1,0 0 1,0 0-1,-4-11 1,-9-29-6475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0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7088,'-5'9'41,"-66"134"343,61-125-360,6-13 1,1 0 0,0 0 0,0 1 0,1 0 0,0-1 0,0 1 0,-1 6 0,-29 119 192,6 70-6,22-164-192,-1 9 61,-18 299 148,15-230-151,7-75 39,9 78 0,-4-102 111,1-32 57,-2 5-324,18-69 264,5-72 13,-23 119-49,4-152 72,-5 144-112,13-173 68,-11 172-48,31-310 592,-35 341-694,0 5-42,0 1 0,0-1-1,0 0 1,1 1 0,0-1 0,0 0-1,2-5 1,1 1 76,-2 6-9,1-2-7,0 7-16,3 6-56,-1 0 1,0 0-1,-1 0 1,0 1 0,0-1-1,0 1 1,-1 0-1,3 11 1,38 103 50,2 32 22,-24-69-42,32 102 5,-42-155-7,-12-30-38,71 150 105,8-14 29,-79-138-137,0 1 0,0-1 1,0 0-1,0 0 0,0 0 0,0 0 0,0 0 1,0 0-1,0 1 0,0-1 0,0 0 0,0 0 1,0 0-1,0 0 0,0 0 0,0 0 0,0 0 1,0 1-1,0-1 0,0 0 0,0 0 0,0 0 1,0 0-1,-1 0 0,1 0 0,0 0 0,0 1 1,0-1-1,0 0 0,0 0 0,0 0 1,0 0-1,0 0 0,0 0 0,-1 0 0,1 0 1,0 0-1,0 0 0,0 0 0,0 0 0,0 0 1,0 0-1,0 0 0,-1 0 0,1 0 0,0 0 1,0 0-1,0 0 0,0 0 0,0 0 0,0 0 1,-1 0-1,1 0 0,-8 0 2,-18-7-1512,-2-4-6050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0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1 897 5920,'52'22'6,"-32"-18"29,137 10 20,-117-13-14,187-1 42,-180-1 58,193-18 71,-194 13-25,-7 2-72,154-26 355,-131 17-214,121-24 1804,-180 37-1993,0 0 0,0 0 0,-1 1 0,1-1 0,0 1 0,-1-1 0,1 1 0,-1 0 0,1 0 0,-1 0 0,1 0 0,-1 0 0,5 3 0,-4-2 8,0 1-19,0-1-1,0 1 0,0 0 1,0-1-1,-1 1 0,1 1 1,-1-1-1,0 0 0,0 0 1,0 1-1,0-1 0,0 1 0,-1 0 1,2 4-1,-2-3 6,3 4 35,-2 0-1,1 0 1,-1 1-1,0-1 1,-1 1-1,0-1 1,-1 1-1,0 0 1,-2 13-1,1 24 337,1-43-336,0 4-12,0-8-82,0 0 1,0 0 0,0 1 0,0-1 0,1 0 0,-1 0 0,0 0-1,0 0 1,0 1 0,0-1 0,1 0 0,-1 0 0,0 0 0,0 0-1,0 0 1,0 0 0,1 0 0,-1 0 0,0 0 0,0 0 0,1 1-1,-1-1 1,0 0 0,0 0 0,0 0 0,1 0 0,-1 0-1,0 0 1,0-1 0,0 1 0,1 0 0,-1 0 0,0 0 0,0 0-1,0 0 1,1 0 0,-1 0 0,0 0 0,0 0 0,0-1 0,1 1-1,-1 0 1,0 0 0,11-6 1,-10 5 7,16-11 42,8-7 4,33-18 1,117-74 219,-156 97-264,23-15 146,-25 20-76,35-13 1,-39 21-44,-12 1-39,10 1 6,-1 1 0,1 0 0,-1 0-1,0 1 1,1 0 0,-1 1 0,16 9 0,25 12-1,13 6-4,-35-21-6,0-2 0,1 0 0,36 4 0,-31-9-76,151-3-43,-145-3-10,191-22-58,-183 18 39,189-34-55,-193 32 62,-22 4 90,201-30-186,-175 31 175,118-14-149,-161 17 175,4-2-7,-32 5-21,6 0 64,-42 10-29,-93 32-3,-5 13-8,122-44 40,-41 20-26,47-19 26,-1-3 2,16-6-4,0 1 1,1 0-1,-16 10 0,7-2-3,-26 21 0,38-29 7,2 1 1,-1 0 0,1 1 0,0 0 0,0 0-1,-10 18 1,17-26 1,0 0 0,0 0 0,-1 0 0,1 0 0,0 0 0,0 0-1,0 1 1,0-1 0,0 0 0,0 0 0,0 0 0,0 0 0,0 0 0,0 0-1,0 0 1,0 1 0,0-1 0,0 0 0,0 0 0,0 0 0,0 0-1,0 0 1,0 1 0,0-1 0,0 0 0,0 0 0,0 0 0,0 0 0,0 0-1,0 0 1,0 1 0,0-1 0,0 0 0,0 0 0,0 0 0,0 0 0,0 0-1,0 0 1,1 0 0,-1 1 0,0-1 0,0 0 0,0 0 0,0 0 0,0 0-1,0 0 1,0 0 0,1 0 0,-1 0 0,0 0 0,0 0 0,4 2-1,0 0 0,0 0 0,0-1 1,0 0-1,0 0 0,0 0 0,0 0 0,1-1 1,-1 1-1,7-1 0,-7 0 0,15-2-4,37-14 4,-37 9 1,1-2 0,19-11 0,-16 6 0,39-30 0,26-37 0,0-17 0,2-19 0,48-94 5,-120 177 22,49-132 19,-57 134 29,1-26 49,5-70 0,-13 111-61,-1 7-28,-1-1 0,0 0 0,0 0-1,-1 0 1,-1-17 0,0 28-32,1 0-1,0 0 1,0 0-1,0 0 1,0-1 0,0 1-1,0 0 1,0 0-1,0 0 1,0 0 0,0 0-1,0-1 1,0 1 0,-1 0-1,1 0 1,0 0-1,0 0 1,0 0 0,0 0-1,0 0 1,-1 0-1,1 0 1,0 0 0,0-1-1,0 1 1,0 0 0,0 0-1,-1 0 1,1 0-1,0 0 1,0 0 0,0 0-1,0 0 1,-1 0 0,1 0-1,0 0 1,0 0-1,0 0 1,0 1 0,-1-1-1,1 1 3,-1-1 0,0 1 0,0 0 0,1 0 0,-1 0 0,1 0 0,-1 0 0,1 0 0,-1 1 0,1-1 0,-1 0 0,1 0 0,0 0 0,0 0 0,0 0 0,-1 2 0,-9 109 79,-4 143 0,7-150-65,3 25-14,9-12 0,11-25-3,-12-75-3,2-1 1,0 0 0,14 29-1,-20-45 1,1-1 0,-1 1 0,0-1 0,0 1-1,0-1 1,0 0 0,1 1 0,-1-1 0,0 1-1,1-1 1,-1 0 0,0 1 0,0-1 0,1 0-1,-1 0 1,1 1 0,-1-1 0,0 0 0,1 0-1,-1 1 1,1-1 0,-1 0 0,0 0 0,1 0 0,-1 0-1,1 0 1,0 1 0,6-1 0,-1 1-1,1-1 1,0 0-1,0-1 1,-1 1 0,1-1-1,0-1 1,-1 1-1,10-4 1,-14 4-2,1 0 1,-1 0-1,0 0 1,0 0 0,0 0-1,0 0 1,-1-1-1,4-2 1,41-36-786,59-65 0,-15 6-6999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0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 9056,'-3'15'-1,"-2"29"-13,5-30 7,-2 95-42,11 71 13,-6-138 63,15 172 30,-15-172 71,17 163 77,-15-167 30,-2-20-149,0 7 117,1 0 0,1 0 1,2 0-1,0 0 1,1-1-1,23 44 0,-31-68-199,0 0 0,0 0 0,0 0 0,0 0 0,0 1 0,0-1 0,0 0 0,0 0 0,0 0 0,0 0 0,0 0 0,0 0 0,0 0 0,1 0 0,-1 0 0,0 0 0,0 0 0,0 1 0,0-1 0,0 0 0,0 0-1,0 0 1,0 0 0,0 0 0,0 0 0,0 0 0,0 0 0,1 0 0,-1 0 0,0 0 0,0 0 0,0 0 0,0 0 0,0 0 0,0 0 0,0 0 0,0 0 0,0 0 0,1 0 0,-1 0 0,0 0 0,0 0 0,0 0 0,0 0 0,0 0 0,0 0-1,0 0 1,0 0 0,0 0 0,0 0 0,0-1 0,1 1 0,-1 0 0,0 0 0,0 0 0,0 0 0,0 0 0,0 0 0,0 0 0,0 0 0,0 0 0,0 0 0,0 0 0,0-1 0,0 1 0,0 0 0,0 0 0,0 0 0,4-4 22,-1 0 1,0 1-1,0-2 1,0 1-1,-1 0 0,1-1 1,-1 1-1,0-1 1,2-6-1,0 0 10,7-16 74,-1 0 1,-1-1-1,8-40 1,-9 31 27,-3 13-52,-1 1-12,1 0 1,2 1-1,17-43 1,-19 53-51,27-53 247,-28 58-230,0 0-1,1 0 1,-1 0 0,2 0 0,-1 1 0,12-10 0,-17 16-35,0-1 1,0 1-1,1 0 1,-1 0-1,1-1 1,-1 1-1,0 0 0,1 0 1,-1 0-1,0-1 1,1 1-1,-1 0 1,1 0-1,-1 0 0,1 0 1,-1 0-1,0 0 1,1 0-1,-1 0 1,1 0-1,-1 0 0,1 0 1,7 1 21,-1 1 0,1 0-1,-1 0 1,0 1 0,0-1 0,12 8 0,-6 1 33,5 14-18,22 41-1,-31-42-7,26 125 14,-19-55-22,-11-67-18,12 35-1,-16-61-8,-1 0 0,0 0 0,0-1 1,1 1-1,-1 0 0,0 0 0,1-1 0,-1 1 0,0 0 0,1-1 0,-1 1 0,1 0 0,-1-1 0,1 1 0,0 0 0,-1-1 0,1 1 0,0-1 1,0 1-1,0-1 0,0 0 0,0-1 0,1 1 0,-1 0 0,0-1 0,0 1 0,0-1 0,0 1 0,0-1 0,0 0 0,0 1 0,0-1 0,0 0 0,-1 0 0,1 0 0,1-1 0,30-35 0,-8-2-1,23-48 0,-42 77 0,41-74-17,-31 59 16,-2 3 0,38-57-12,125-200-73,-175 278 87,-1 0 0,1 0 0,0 0 0,-1 0-1,1 0 1,0 0 0,0 0 0,0 0 0,0 0-1,0 0 1,0 0 0,0 0 0,0 1 0,2-2 0,-1 2 0,0 0 0,-1 0 0,1 0 0,-1 0 0,1 1 0,-1-1 0,1 0 0,-1 1 0,1-1 0,-1 1 0,1 0 0,-1-1 0,1 1 0,-1 0 0,2 1 0,38 29 0,-19-8 4,36 48 0,-8-10 2,-11-23-3,-22-26 5,31 11 4,-39-19-11,2-1 0,-1 0-1,0-1 1,14 2 0,-12-3 0,0-1 1,0 0-1,24-4 0,-22 1 0,-1 0 0,1-1-1,17-7 1,-19 6 0,0-1 1,0-1-1,19-13 0,-19 9 0,1 1-1,-2-1 0,13-15 1,-11 9-1,-1 1 0,13-25 0,16-46 1,-29 58 2,-1 4 1,-1 1 0,-2-2 0,0 1 0,6-40 0,-12 39 2,0 0 0,-3-36 0,-3 43 9,-3 4-8,0 1 0,0 0 0,-15-19 0,10 23 21,5 8-23,0-1 0,0 1 0,0 0-1,-1 0 1,1 1 0,-1 0 0,1 1 0,-13 0 0,1 5 23,-6 9-13,0 2 1,-29 23 0,34-16 24,-73 133 10,91-151-47,-1 0-1,1 0 1,0 0-1,1 0 0,-2 7 1,-25 166 21,28-175-23,0-1-1,0 0 1,0 1-1,0-1 1,0 0 0,0 1-1,1-1 1,-1 0-1,1 1 1,1 3 0,3 8 1,0-1 0,13 23 0,-13-28-2,1 0 1,0 0-1,1-1 0,-1 1 0,2-1 0,9 7 1,2-1-2,0-2 1,1 0 0,0-1 0,1-1-1,29 8 1,-47-16-1,1 0 1,-1 0-1,1 0 0,0-1 0,-1 1 1,7-1-1,48-1-5,66-10 0,-85 2-46,156-62-37,-190 69 57,1-1 0,0 0 0,0 0 0,6-5 0,133-109-186,-121 91 92,11-21 10,43-74 0,-56 85 65,39-67-30,-45 68 77,-4 7 4,0 8 0,-6 21 0,-5 0 0,16 9 0,7 14 0,4 19 0,38 93-2,-64-133 1,9 21-9,81 204-48,-81-202 41,2 8-4,-1 1-1,9 44 1,-16-56 3,2 3-26,-2 0-1,4 40 1,-10-66 36,-8-2 7,-6-15 1,-6-15 0,-28-50 1,47 78 0,0 0 1,-1 0-1,1-1 0,1 1 0,-1 0 1,1-1-1,-1 0 0,0-8 1,-1-3-1,-6-31 5,7 26 14,15-107 9,-6 98-2,9-13-8,30-59 0,-29 79 15,0 4-19,0 1 0,37-27 0,-33 35 13,18 0-7,42-5 1,-54 15-2,9 6-6,63 18 1,-96-23-11,0 0 0,0 0 0,0 1 0,0-1 0,0 1 0,4 3 0,14 12 7,-1 1 1,0 1-1,25 32 0,-43-49-6,0 1 0,0 0 0,-1 0-1,1 0 1,0 0 0,1 7 0,37 140 43,-38-121-7,-2-15-23,0 5-4,-1-1 0,-1 1 0,-1-1 0,0 0 0,-10 29 1,-52 88 142,64-134-129,3-3 4,62-102-232,-38 59-1215,29-47-6731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4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6640,'0'0'-8,"2"2"-8,1-2 12,2 2 1,7 13 2,-8-13 1,-1 2 0,4 15 0,-6-2 0,-7 2 0,4-14 0,-1 2 0,-21 14 1,17-15 11,-2 1 1,1-2-1,-1 1 0,0-1 1,0 0-1,0-1 0,-1 0 0,1-1 1,-1 0-1,0 0 0,0-1 0,0 0 1,-1-1-1,1 0 0,0 0 1,-1-2-1,1 1 0,-15-3 0,-83-14 398,106 16-349,0 0 4,-14-5 361,59 8-401,-16 6-21,8 4 1,8 4-3,-24-6 5,-1 0 0,0 2 0,0 0 1,25 22-1,-9 0 45,-25-23-25,-1 1 1,0 0-1,0 0 1,-1 1-1,-1 0 1,8 23-1,-2 1 104,10 53-1,-19-73-84,1 3 28,13 38 1,-15-54-35,3 4 1,-4-6 6,5-3-30,-1 0 1,0 0-1,0 0 1,1-1-1,-1 0 1,0 0-1,-1-1 1,1 1-1,8-6 1,40-32-16,-41 31 6,164-111 28,-109 77-8,-23 14 71,83-42 1,-120 68-88,12-5 69,-1-1 1,0-1-1,-1-1 0,0 0 0,26-24 1,-41 33-54,0 1 0,0-1 1,0 0-1,-1 0 0,1-1 1,-1 1-1,1 0 1,-1 0-1,0-1 0,0 1 1,0-1-1,0 1 0,0-1 1,0 1-1,-1-1 0,1 0 1,-1 1-1,0-4 0,0 4 126,-1 2-128,1-1 0,-1 1 0,0-1 0,1 1 1,-1-1-1,1 0 0,-1 1 0,0-1 0,1 1 1,-1-1-1,1 0 0,0 0 0,-1 1 0,1-1 1,0 0-1,-1-1 0,-8-11 226,6 12-230,1 1-1,-1-1 1,1 1 0,-1 0 0,0-1-1,1 1 1,-1 0 0,0 1-1,1-1 1,-1 0 0,1 1-1,-1-1 1,1 1 0,-1 0 0,-2 1-1,-46 24 159,-113 71-2,147-87-172,1 0 0,-1-1 0,-1-1 1,1 0-1,-28 7 0,42-14-5,-40 13 5,4-1-4,28-9-2,-16 1 0,1-1 0,-1 4 0,1 8 0,8 0 0,5-6 0,3-8 0,3-10 0,6 2 0,0 0 0,1 0 0,0 0 0,1-12 0,6-20 0,-7 29 0,0-17 0,1 20 0,-3-19 0,2 22-3,-1 0 0,1 1 0,-1-1 1,0 1-1,0-1 0,0 1 1,-1 0-1,1 0 0,0-1 0,-1 1 1,0 0-1,1 0 0,-1 0 1,0 0-1,0 1 0,0-1 0,0 0 1,0 1-1,0 0 0,-1-1 1,1 1-1,-1 0 0,1 0 0,0 0 1,-1 0-1,0 1 0,1-1 1,-1 1-1,1 0 0,-1-1 0,0 1 1,-2 1-1,-4-1-10,0 0 0,1 1 0,-1 0 0,0 0 0,1 1 0,-1 0 0,-13 6 0,5-2-54,0 1-14,17-7 76,-1 0 1,1 1-1,-1-1 1,1 1-1,0-1 0,-1 1 1,1-1-1,0 1 1,-1-1-1,1 1 1,0-1-1,0 1 1,0-1-1,-1 1 1,1 0-1,0-1 1,0 1-1,0-1 0,0 1 1,0 0-1,0-1 1,0 1-1,0-1 1,0 1-1,1 0 1,-1 0 2,1 0 0,0-1 0,-1 1 0,1-1 0,0 1 0,0-1 0,-1 1 0,1-1 0,0 0 0,0 1 0,0-1 0,0 0 0,0 1 0,-1-1 0,1 0 0,0 0 0,2 0 0,0 1-2,41 6-15,-11-5 13,1-1 0,63-8 1,-30-3 5,1 1 0,-12 3 0,20 1 17,-74 5 15,0 0-8,5 0 7,25-4 30,2-2-34,53-3-1358,-36 5-5442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0 9240,'0'2'104,"0"5"-46,0-4-50,0-1 0,0 1 0,-1 0 0,1 0-1,-1-1 1,1 1 0,-1 0 0,0-1 0,0 1-1,0 0 1,0-1 0,-1 1 0,-2 3 0,-20 35 45,-22 24-42,-87 82-15,105-116-15,-102 145-17,107-138-57,-70 142-47,81-149 1,5-6 80,2 1-1,-6 50 0,11-75 55,0 1-1,0-1 0,0 0 1,0 0-1,0 0 0,0 0 1,1 1-1,-1-1 0,0 0 1,0 0-1,1 0 0,-1 0 0,1 0 1,0 2-1,4 4-7,0 0-1,0 0 1,1 0-1,-1 0 1,2-1-1,-1 0 1,8 6-1,-13-12 11,-1 1-1,1 0 1,0-1 0,0 1-1,0-1 1,0 0 0,0 1-1,0-1 1,1 0 0,-1 1-1,0-1 1,0 0 0,0 0-1,0 0 1,2 0 0,37-1-36,66-8 0,-70 1-27,155-64-24,-152 52 45,164-88-11,-163 85 24,-23 13 20,20-13-13,-1-1-1,63-56 1,-53 38-16,-9 7 33,-27 25 10,18-14 22,-27 23-22,1 0 1,-1 0-1,1 0 0,0 0 1,0 0-1,0 1 1,-1-1-1,1 0 1,0 1-1,0 0 1,0-1-1,0 1 1,0 0-1,3 0 0,0 5 73,4 14-20,14 38 0,-23-55-52,9 23 61,-2 0 0,4 29 0,11 38 31,24 36-6,-33-107-74,25 23 4,-29-36-18,0 1 0,1-1 0,17 11 0,-11-12-2,0 0 1,0 0-1,0-2 1,1 0 0,33 5-1,-24-9-11,7-7 7,57-16-1,-68 11 0,70-57 2,-76 52 25,4-15 10,20-41-1,-32 48 124,-4-6-73,-1 0 0,-2-43 1,-6 45 219,-44-102 139,37 109-72,-61-57 145,58 68-179,6 6-271,0 1 1,1 1-1,-1-1 0,0 2 1,0-1-1,-18 0 1,10 7 156,-5 9-124,0 0 1,-27 25-1,47-37-78,-1 0 1,1 1-1,0-1 0,-1 1 0,1-1 1,-3 7-1,-17 31 69,-31 78-1,44-82-11,-4 140 30,16-141-51,50 142 19,-38-141-26,73 129 14,-69-137-33,78 79 13,-94-104-38,1 0 0,-1 1 0,1-1 0,-1 0 0,1-1 0,0 1-1,0-1 1,0 0 0,8 4 0,1-2 2,-9-2-5,0 0 1,1-1-1,-1 1 1,0-1-1,1 0 1,-1-1-1,8 1 1,4-1-46,0-2 1,1 0-1,-1-1 1,0 0 0,19-8-1,-9 4-1240,65-18-6475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0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819 0 17119,'0'0'0,"0"30"0,3 57 0,-27 45-456,-43 42 456,-43 21-775,-34 4 775,-16-36-736,0-54 736,3 3-10888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6456,'0'0'192,"-3"5"-86,-10 13-60,12-17-36,1 0 1,0-1 0,-1 1-1,1 0 1,0 0-1,0 0 1,0-1-1,0 1 1,0 0 0,0 0-1,0 0 1,0 0-1,0-1 1,0 1-1,0 0 1,0 0 0,1 0-1,-1 0 1,0-1-1,0 1 1,1 0 0,-1 0-1,1-1 1,0 2-1,8 9 20,-6-8-11,0 0 0,0-1 0,0 1 0,0-1 0,0 0 0,1 1 0,-1-2 0,1 1 0,0 0 0,-1-1 0,1 1 0,6 0 0,-5 0-2,6 1 10,0 0-1,0-1 1,0 0-1,1-1 1,17 0-1,-14 0-14,18 0 22,1 0 0,41-6 0,-42 2-23,5 1 43,167-12 26,-164 10 0,196-33 160,-216 33-189,179-23 187,-164 24-161,113-7 511,-165 17-450,4 0-117,3-4-9,-33 8 55,24-7-39,-126 28 22,100-17-48,31-9-8,1 1 0,0 0 0,0 0-1,0 1 1,1 1 0,0-1 0,1 2 0,0 0 0,0 0 0,-13 19 0,18-20-11,-1 0 1,2 0-1,-1 0 0,1 1 1,1 0-1,-5 15 0,5-12 6,-1 2-18,0 1 0,1 0 0,-2 32 0,4-34 18,0-2-5,1 0-1,0 0 0,0 0 1,1 1-1,4 15 0,2 16-33,20 156-86,-17-136 88,-9-57 35,0 0 1,0 1 0,0-1 0,-1 0-1,0 1 1,-1-1 0,0 0-1,-3 15 1,3-20-20,-3 3 4,4-4 25,0-1 0,-1 1 0,1-1-1,0 1 1,-1-1 0,1 1 0,-1-1 0,1 1-1,0-1 1,-1 0 0,1 1 0,-1-1-1,1 0 1,-1 1 0,1-1 0,-1 0-1,1 0 1,-1 0 0,1 1 0,-1-1 0,0 0-1,1 0 1,-1 0 0,1 0 0,-1 0-1,1 0 1,-1 0 0,-1 0 0,-4 0-17,0 0 1,0-1-1,0 1 0,0-1 1,-11-4-1,4 0-64,1-1-1,-17-9 1,29 14 79,0 1 1,0-1-1,0 1 1,0-1-1,0 1 0,1-1 1,-1 1-1,0-1 1,0 1-1,0-1 0,1 1 1,-1-1-1,0 1 0,0 0 1,1-1-1,-1 1 1,0-1-1,1 1 0,-1 0 1,0-1-1,1 1 0,-1 0 1,1-1-1,-1 1 1,1 0-1,-1 0 0,1-1 1,6-2-14,-1 0 1,1 1-1,0 0 0,0 0 1,0 0-1,0 1 1,0 0-1,12 0 0,49 4-6,-53-2 15,19 2-50,177 25-13,-161-21 40,212 29-4,-209-29 24,75 8 4,14 1 7,-8-5 1,-11-7 0,-12-9 0,-8-11 0,-63 7-288,-1-3 1,63-26-1,-20 3-4025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13 10584,'-81'-10'-312,"-41"7"-90,86 4-69,-64 10-1,23-1 170,-90 12 34,136-16 256,10-2 12,-1 0 6,1 1 1,0 1-1,0 1 1,-30 14-1,-21 20 71,68-39-54,1 1-1,0 0 0,0 0 0,0 0 0,1 1 0,-1-1 0,1 1 0,0-1 0,0 1 0,0 0 1,0 0-1,1 0 0,-1 0 0,1 0 0,-1 8 0,1-6 11,-1 10 175,18 89 87,-8-82-94,59 94 76,-49-96-123,13 3-56,56 33 1,-59-46-31,114 25 17,-113-34-91,15-5-603,83-17 0,-31-2-5437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0 6368,'-30'17'-4,"0"-3"0,-94 40-12,16-10-58,81-32 69,8-4-6,0 1 0,-17 11 0,-29 19-16,-6 10 22,45-31 7,1-1 16,0 2 0,-22 23 0,0 7 66,46-47-70,1-1 0,-1 1 0,0-1 0,0 1 0,1-1 0,-1 1 0,1-1 0,-1 1 0,1-1 0,0 1 0,0 0 0,0-1 0,0 1 0,0 0 0,0-1 0,0 1 0,0-1 0,0 1 0,1 0 0,-1-1 0,1 1 0,-1-1 0,2 3 0,-1-2 12,4 3 209,6 0-150,1-1-1,-1-1 1,15 3 0,-8-5 176,88-17 107,-81 6-120,110-74 97,-59 25 32,-50 38-320,1 1-21,-8 5 104,28-29 1,-27 27-14,2-3 7,-1 0-1,26-34 0,22-41 596,-68 93-601,3 3 4,-2-1-118,1 1 0,-1 0 0,0 0 0,1 0-1,-1 0 1,0 0 0,1 0 0,-1 1 0,0-1 0,0 1 0,0-1 0,0 1 0,0 0-1,2 3 1,17 27 25,-17-25-35,5 7 13,0 1 0,-2 0 0,0 0 0,5 16 0,19 44 2,3-8-6,-25-51-12,2 0 1,17 20-1,-17-24 0,1-1-1,0 0 1,1-1 0,0-1-1,27 15 1,-40-23-2,1 0 0,1-1 1,-1 1-1,0-1 0,0 1 0,0-1 0,0 0 1,0 1-1,0-1 0,0 0 0,1 0 0,-1 0 1,0 0-1,2 0 0,5 0-131,0-1 0,1 0 0,-1-1 0,0 0 0,0 0 0,0-1 0,0 0 0,-1 0 0,14-8 0,27-18-6421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2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0 514 6816,'4'-34'0,"-2"3"-5,-2 26 16,0 1 0,0 0 0,0-1 1,0 1-1,1-1 0,-1 1 0,1 0 0,0 0 0,1-1 0,-1 1 1,1 0-1,3-5 0,-4 7 18,1 1 0,0 0 0,0 0 1,1 0-1,-1 0 0,0 0 0,0 0 0,0 1 1,1-1-1,-1 1 0,0 0 0,0-1 1,1 1-1,-1 0 0,0 1 0,5-1 0,-4 1 20,4-1 27,1 1-1,0 0 1,-1 1-1,1-1 1,-1 2 0,1-1-1,-1 1 1,9 5-1,-6-4-11,12 6 161,0 0 0,33 23 0,-39-23-167,13 9 216,49 41 0,-61-45-230,3 3 130,-9-7-104,0 0-33,0 1 0,-1 0 0,0 1 0,0 0 0,-2 0 0,13 27 0,-14-25 22,0 3 30,1 0-1,20 30 0,-26-45 3,-9-23 70,-24-72-70,-25-63 62,52 146-133,-1 0 1,2-1-1,-1 1 0,2-1 1,-3-10-1,1-1-2,-7-40 11,11 38 46,8-16-20,16-44-1,-12 58 20,75-94 28,-65 97-28,6 3-41,1 0 1,35-16 0,-62 34-27,0 0-1,0 1 1,0-1 0,0 0-1,1 1 1,-1-1 0,0 1-1,0 0 1,4-1 0,16 2 15,-1 0 1,1 1 0,40 11-1,-60-13-16,1 1-1,-1 0 0,1 0 1,-1 0-1,0 0 0,1 1 1,-1-1-1,0 0 0,3 3 1,26 23 18,-1 2 1,34 40-1,-42-38 24,25 46 4,-3 7-40,-43-82-12,9 19 0,-1-1 0,-1 2-1,-1-1 1,-1 1 0,4 25 0,7 82-1602,-15-117-5364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12824,'6'17'-46,"0"0"-1,-1 0 1,-1 0 0,-1 1 0,-1-1 0,1 22 0,3 31-103,2 16-38,-1 23 150,14 121 77,2-44 32,-6-65 248,-13-91-294,8 38 253,27 64 572,-38-130-670,-1-1-165,0-1 1,0 0-1,0 0 1,0 1-1,0-1 1,0 0-1,0 0 0,1 0 1,-1 1-1,0-1 1,0 0-1,0 0 1,0 0-1,0 1 0,0-1 1,1 0-1,-1 0 1,0 0-1,0 0 1,0 1-1,0-1 0,1 0 1,-1 0-1,0 0 1,0 0-1,0 0 1,1 0-1,-1 0 1,0 0-1,0 0 0,1 0 1,-1 0-1,0 0 1,0 0-1,1 0 1,-1 0-1,0 0 0,0 0 1,0 0-1,1 0 1,-1 0-1,0 0 1,0 0-1,1 0 0,-1 0 1,0 0-1,0 0 1,0 0-1,1-1 1,-1 1-1,0 0 1,1-6 1,-1 3-9,0 1 1,1-1-1,-1 0 1,0 1-1,-1-1 1,1 1-1,0-1 1,-1 1-1,0-4 1,-22-88 89,20 82-89,0 1 0,1 0 0,-2-23-1,2 9-2,-3-57-1,5 60-7,2-1 0,1 0 1,1 1-1,7-26 1,-1 27-12,4 3 7,0 1-1,31-27 1,-44 42 2,0 1 0,1 0 0,-1 0 0,0 1 0,1-1 0,-1 0 0,1 0 0,-1 1 0,1-1 0,2 0 0,111-22-51,-89 23-12,100 19-29,-124-19 88,0 1 1,0-1-1,0 1 0,0-1 1,0 1-1,-1 0 0,1 0 1,0-1-1,0 1 0,2 3 1,16 11-21,-2 1 1,0 1 0,21 27-1,-24-19-58,-1 15 24,16 71 1,-26-79-59,-2-11 59,1 20-67,-3 76 1,-11 51-465,11-165 398,7-7-43,-6 4 224,-1 0-1,1 0 0,0 0 1,0 0-1,0-1 0,-1 1 1,1 0-1,0-1 0,0 1 1,-1 0-1,1-1 0,0 1 1,-1-1-1,1 1 0,0-1 1,-1 1-1,1-1 0,-1 1 1,1-1-1,-1 0 0,1 1 1,0-2-1,100-101-1736,-31 32-5551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41 7448,'10'-1'4,"-1"-1"1,0-1-1,14-6 1,-5 3 9,-24 16 72,-4 2-37,-1-1 0,0 0-1,-26 18 1,-24 19 103,-105 117 151,113-103-230,36-43-36,-17 28 0,28-37-22,0 0-1,0 0 1,1 0-1,0 1 1,-6 21-1,11-29-1,0-1-1,0 1 0,0 0 1,0-1-1,1 1 0,-1 0 1,1-1-1,0 1 0,0 0 1,0-1-1,0 1 0,0-1 0,0 0 1,1 1-1,-1-1 0,1 0 1,2 3-1,-2-3 10,6 6 132,4-1-79,1 0 0,-1-1 0,1 0 0,1-1 1,-1 0-1,1-2 0,21 5 0,-21-6-38,-9-1 1,-1 0 1,0 0-1,1-1 1,-1 0-1,1 0 0,-1 0 1,1 0-1,6-2 1,34-6 470,77-24 0,-104 26-459,-12 5-8,-1 0 1,0-1-1,0 0 1,0-1-1,-1 1 1,1-1-1,7-5 1,17-15 237,-1 0 1,38-44-1,-56 55-242,15-20 212,26-69 386,-50 99-488,1 7 4,10 32 23,40 192 123,-51-223-294,1 1 0,0-1 0,0 0 0,0-1 0,5 11 0,0-4-1,12 22 0,-17-31-4,0-1 1,0 0-1,1 1 1,-1-1-1,1 0 1,-1 0-1,1 0 1,-1-1 0,1 1-1,0-1 1,0 1-1,0-1 1,0 0-1,5 1 1,1-2-32,-1-4 15,-1 1 1,0-1-1,-1-1 1,1 1-1,-1-1 1,0 0-1,0 0 1,0-1-1,-1 0 1,9-11-1,2-5-56,18-34 0,-16 23-132,17-44 0,-10 18-57,-4 14 75,1 0 0,34-50 0,-55 93 182,1 0 0,-1 0 0,1 0 0,-1 1 0,1-1-1,0 0 1,-1 1 0,1-1 0,0 1 0,0 0 0,0-1 0,0 1 0,3-1 0,3-1-4,-6 1 8,1 1 0,0 0 0,-1 0 0,1 0 1,0 0-1,0 0 0,0 1 0,-1-1 0,6 1 1,-3 1 0,1 0 0,0 0 0,-1 1 0,1 0 0,-1 0 0,0 0 0,0 1 0,0 0 0,0 0 0,0 0 0,6 6 0,-7-7 1,11 13 7,7 12 0,33 58 0,-21-14 9,-23-46-14,25 56 1,0-9 1,3-12-3,-30-49-2,0-1 0,16 15 0,-18-20 0,-1 0 0,1 0 0,0 0 0,13 5 0,-13-7 0,0 0 0,0-1 0,0 1 0,1-2 0,9 2 0,-9-2 0,0-1 0,1 0 0,-1 0 0,14-3 0,-12 1 0,0-1 0,0 0 0,12-6 0,29-18 1,-33 14 4,-1 0 0,-1-1 0,0-1 1,0-1-1,-2 0 0,14-18 0,-24 27 0,19-35 29,-18 31-5,76-145 306,-73 140-316,-6 12-3,0-1 1,0 1-1,0 0 1,1 0 0,0 0-1,0 0 1,0 1-1,4-4 1,8-8 37,1 1 0,22-14 0,-22 21 40,1 3-63,0 2 0,0 0 0,29 1 0,-25 5 29,-15-2-48,12 5 3,-1 0 1,0 1-1,0 0 1,0 2-1,16 12 1,-12-8 1,131 88 26,-99-77-39,-5-9 1,-41-15-5,-1 0 1,1-1-1,0 0 0,-1 0 0,8-1 1,-7 0-1,0 0 0,1-1 0,-1 0 0,8-3 0,-7 1 0,-1 1 0,1-1 0,12-9 0,-8 4 0,-2 0 0,12-13 0,22-29 0,-6 1 0,-10 4 0,-9 4 0,-16 35 0,-1 0 0,0 0 0,2-13 0,-3 16 0,-1 0 0,0 0 0,0 0 0,0 0 0,-1 0 0,0 1 0,1-1 0,-3-5 0,1 5 0,1 0 0,-1 0 0,-1 0 0,1 0 0,0 1 0,-1-1 0,-4-4 0,2 3 0,-1 0 0,1 0 0,-1 1 0,-8-5 0,7 5 0,0 0 0,0 1 0,0 0 0,-13-3 0,12 4 0,0 1 0,0 0 0,-1 0 0,-13 1 0,12 1 0,0 0 0,0 1 0,1-1 0,-14 6 0,13-4 0,1 2 0,-1-1 0,1 1 0,-13 9 0,13-7 0,0 0 0,0 1 0,0 0 0,-10 14 0,9-8 0,0 0 0,0 1 0,-8 21 0,3-3 0,-12 42 0,16-39 0,-7 46 0,13-51 0,0 55 0,6-58 0,8 57 0,-3-54 0,17 49 0,-11-47 0,21 41 0,-20-50 0,2 0 0,17 23 0,-22-33 0,2-1 0,-1 0 0,2-1 0,15 12 0,-16-15 0,0-1 0,1-1 0,0 0 0,0-1 1,15 6-1,-9-6 1,0-1 1,0 0-1,30 2 0,-29-5 0,0-1-1,0-2 0,37-4 1,-37 1 78,0 0 1,0-2 0,-1 0 0,27-13 0,70-46-2075,1-8-5985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19 12728,'3'-9'1,"1"1"2,-4 7-15,0 1 11,-1 0 1,0 0-1,0 1 1,1-1-1,-1 0 1,0 1-1,1-1 1,-1 1-1,0-1 1,1 1-1,-1-1 1,0 1-1,1-1 1,-1 1-1,1-1 1,-1 1-1,1 0 1,0-1-1,-1 1 1,1 0-1,-1 1 1,-8 21 11,6-14-13,-25 64 20,-21 67 4,-21 74 109,13-30-59,48-145-25,-40 229 82,46-207-121,3-57-82,0-1 0,0 1-1,1 0 1,-1-1 0,1 1 0,0-1 0,0 1 0,0-1 0,1 0-1,-1 1 1,1-1 0,0 0 0,0 0 0,0 0 0,0 0-1,1-1 1,-1 1 0,1 0 0,-1-1 0,6 4 0,21 18-7746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13984,'0'-2'-176,"1"-4"-48,0 3-191,3-3 32,2-11 301,4 5 83,-7 10 0,0 1-1,0 0 1,0 0-1,1 0 1,-1 0 0,0 1-1,1-1 1,-1 1 0,1 0-1,-1 0 1,1 0 0,3 2-1,-3-2 1,10 3 13,1 4-9,0 1 1,0 0 0,14 12-1,-15-6 30,12 25-10,-1 1 1,23 50-1,-21-31-21,9 19 4,-26-58-3,-10-20-5,0 0 0,0 1 0,0-1 0,0 0 0,0 0 0,0 1 1,0-1-1,0 0 0,0 1 0,0-1 0,1 0 0,-1 0 0,0 1 0,0-1 0,0 0 0,0 0 0,1 1 0,-1-1 0,0 0 0,0 0 0,1 0 0,-1 1 0,0-1 0,0 0 0,1 0 0,-1 0 0,0 0 0,1 0 0,-1 0 0,0 1 0,0-1 0,1 0 0,-1 0 1,0 0-1,1 0 0,4-22 1,-3-82 14,1-21-6,-3 115-7,1 1 0,-1-1 0,1 1 0,1 0 0,3-14 0,1 2-1,-2 6 0,0 1 0,13-27 0,-12 30 0,1 1 1,0-1-1,15-16 0,-15 19 0,1 1-1,0 1 0,0-1 0,14-8 1,-13 10-1,1 0 0,-1 0 0,1 1 0,17-5 0,-16 7 0,0-1 0,0 2 0,0-1 0,19 1 0,-19 2-1,1 1 1,0 0 0,-1 0 0,1 1 0,-1 0 0,0 1 0,0 0 0,0 0-1,12 9 1,-20-12 0,-1-1-1,1 1 1,-1 0 0,0 0-1,1 0 1,-1 0-1,0 1 1,0-1 0,0 0-1,0 0 1,0 1-1,1 1 1,14 25-1,-2 1-1,17 49 1,-22-45-12,-5-14 5,2 10-2,-1 0 0,-2 0 0,1 50 0,-17 43-104,13-121 111,0-1 0,0 1 0,0-1 0,0 1-1,0 0 1,0-1 0,0 1 0,0-1 0,0 1-1,0-1 1,-1 1 0,1 0 0,0-1 0,0 1-1,-1-1 1,1 1 0,0-1 0,-1 1 0,1-1 0,-1 0-1,1 1 1,-8-4-79,4 0 98,0-4-61,0-6 29,1 1 0,1-1 0,0 1 0,1-1 0,0-19 0,0-197-92,6 159 100,-5 63 5,1-1-1,0 0 1,0 1 0,0-1-1,1 1 1,4-12 0,1 2-1,-3 0 2,-3 13 2,0-1-1,1 1 0,-1 0 0,1-1 1,0 1-1,0 0 0,0 0 0,1 0 1,3-4-1,20-24 0,-22 27 1,1 0 0,1 1 0,-1 0 0,0 0 0,8-4 0,-8 6 0,-1 0 0,1 0 0,0 0 0,0 0 0,0 1 0,0 0 0,7-1 0,-6 2 0,0 0 0,1 0 0,-1 1 0,1-1 0,-1 1 0,9 3 0,-6-1 0,-1 0 0,1 1 0,-1-1 0,14 10 0,-13-7 0,-1 0 0,0 0 0,-1 1 0,1 0 0,6 9 0,-5-4 0,0 0 0,-1 0 0,-1 1 0,7 17 0,-1 1 0,12 48 0,-1 37 0,-14-4 0,-8-76-2,-2 0 0,-1 0 1,-13 69-1,13-94-126,-26 111-1241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4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47 5384,'0'0'290,"-1"-3"-211,-5-12 0,4 11 79,3 2-84,4-5-2,1 4 0,68-7 81,-38 8-41,0 2 0,50 5 0,-40 4-56,-28-3 111,2 5-89,-1 1 0,21 17 0,-28-15 96,-5-4-94,-2-1-41,1-1 1,-1 1-1,-1 0 0,1 0 0,-2 0 0,1 1 1,-1 0-1,3 18 0,13 108 213,-8-36-39,-1-21-126,-9-59-49,-1 1 0,-4 34-1,2-37 9,3-8-42,-2 2 14,-13 14 14,8-11-144,59-110-2,-21 40 103,0-3 11,-32 58 0,22-42 22,3 2 0,33-45-1,-29 58-1,-16 19 55,5 3-38,1 1 1,33-4-1,-30 8 50,11 7-27,48 15 0,-74-20-42,-1 1 0,1 0 0,-1-1 0,1 2 0,-1-1 0,0 1 0,5 5 1,6 3 2,0-2-7,-11-7-4,-1 1-1,0-1 1,0 1 0,0 0-1,0 1 1,0-1-1,5 9 1,20 21 53,-1 2-1,36 61 1,-57-82-54,-5-9-1,1 0 1,-2 1-1,1-1 0,-1 1 0,0 0 0,1 9 1,7 36 63,6 93 0,-18-57-40,-1-34-12,-1-5-16,-5 9-1110,5-37-4420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1 411 9328,'30'-69'121,"-29"67"-73,7 49 72,-4 6-68,-1 31-41,-3-31-13,0-11-4,10 71-1,11 15-10,-15-108-22,2-5 21,0 1 0,19 23 1,-16-30-43,-1-5 42,1 0 1,0-1-1,-1 0 0,21 2 1,-14-7-62,82-36-16,-79 26 70,4-8 22,0-2 1,-1 0-1,23-30 0,-36 36 110,16-34-1,-23 42 76,1 0-1,-1 0 0,0-1 0,-1 0 0,0 1 1,2-13-1,0 23 185,2 2-287,0-1-1,-1 1 0,1 0 1,-1 0-1,0 0 0,-1 1 1,1 0-1,4 6 1,38 54 195,-9-11-74,8-1-138,-25-33 58,108 69 37,-100-75-89,17 0-22,53 10 0,-72-24-19,4-5-16,-1-2 1,31-11-1,-40 6 4,76-75 9,-81 65-17,19-44-1,-24 42-5,12-41 0,-15 33-1,5-36 0,-2-39 0,-9-84-2,-4 160-3,-12-70-38,-26-103 1,35 193 25,1 15-17,0 16-7,3-18 49,-2 17-35,-1 0 1,0 34 0,3-30 18,-3 24-25,3 66 1,2-90 25,1 13-26,24 164-14,-17-160 15,51 125-9,-45-140 1,12 6 13,39 35 0,-44-52 1,15 1 8,45 11 0,-58-22-1,100-7-1,-100-1 7,7-7 8,-1-1 0,0-1 0,-1-2 0,45-29 1,-58 32 4,25-27 0,-25 22 0,24-35 0,14-41 0,-6-8 0,-12 3 0,-12 14 0,-11 20 0,-11 10 0,-9-1 0,-6 6 0,-6 10 0,14 30-1,-1 1 1,0-1 0,-10-9-1,15 18 1,1-1 0,-1 1 0,0 0-1,1-1 1,-1 1 0,0 0 0,0-1-1,1 1 1,-1 0 0,0 0 0,0 0-1,0 0 1,1-1 0,-1 1 0,0 0-1,0 1 1,0-1 0,0 0 0,1 0-1,-1 0 1,0 0 0,0 1 0,1-1-1,-1 0 1,-1 1 0,0 0 0,-1 0-3,0 0 1,0 1-1,0-1 1,0 1-1,0-1 1,0 1-1,0 0 0,1 0 1,-1 0-1,1 1 1,0-1-1,-1 1 1,1-1-1,0 1 1,0 0-1,1 0 1,-3 5-1,0 0-6,2 0 1,-1 0-1,1 0 0,1 0 0,-2 16 0,0 36-28,8 77-1,-1-40-5,12 80 4,-13-149 28,4 24-4,25 97 1,21 17 4,-41-135 5,22 35 4,-22-46 1,20 27 0,-16-28 0,1-1 1,34 29-1,-45-43 1,0 1 1,0-2-1,0 1 1,1 0-1,0-1 0,-1 0 1,1-1-1,0 0 1,0 0-1,14 2 0,-13-2 1,9-2 13,4-6-6,1 0 1,20-10-1,-25 5 18,-12 6-21,4-2-2,0-2 1,-1 1 0,0-1-1,0-1 1,0 1 0,-2-1-1,1 0 1,9-22 0,84-171 25,-71 141-28,-21 42-12,0 0 0,-1 0 0,-1-1 0,0 0 0,-2 0 1,-1 0-1,1-27 0,-8-45-626,3 89 424,-2-4-1243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7000,'0'0'0,"21"-4"0,10-5-160,20-8 160,-4-2-344,-22 5 344,2-1-4392</inkml:trace>
  <inkml:trace contextRef="#ctx0" brushRef="#br0" timeOffset="1">259 51 5296,'1'-10'-18,"-1"9"16,1 1 0,-1-1 0,0 1 0,0-1 0,0 1 0,0-1 0,0 1 0,0-1 0,0 1 0,0-1 0,0 1 0,0-1 0,0 1 0,0-1 0,0 1 0,-1-1 0,1 1 1,0-1-1,0 1 0,0-1 0,-1 1 0,1-1 0,0 1 0,-1 0 0,1-1 0,0 1 0,-1-1 0,1 1 0,0 0 0,-1-1 0,1 1 0,-1 0 0,1 0 0,-1-1 0,1 1 0,-1 0 0,1 0 0,0 0 0,-1 0 0,1 0 0,-1-1 0,0 1 0,-46-13-575,11 3-2263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1 437 8792,'0'4'-6,"3"12"-39,3-14-24,9-3 41,1 0 1,22-5-1,-18 0 15,110-59-7,-15 0-14,-12 2 32,85-58 51,-158 101-12,4-4 110,0 3-1,1 1 1,58-24 0,-90 43-60,4 1-1111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7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7712,'1'1'0,"1"0"0,0 1 1,0-1-1,-1 0 0,1 1 1,-1 0-1,1-1 0,-1 1 1,0 0-1,0-1 0,1 1 0,0 3 1,2 3 1,16 26 0,-8-7 1,-1 1 1,9 33-1,-6-12 59,9 72-1,-19-98-56,0 13 10,23 278 29,-24-278-42,8 60 8,-9-81-7,28 178 38,-17-213 12,9-22-39,-13 16 27,25-183-924,-20 81-3803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8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5560,'4'18'37,"-1"9"79,19 87 91,-12-62 122,16 109 71,-24-148-339,1 6-19,-1-1 0,-1 1 0,0 0-1,-2-1 1,-2 20 0,1-22 3,2-7-20,-1-1-1,0 1 1,-1-1-1,0 1 1,0-1-1,-1 0 0,0 0 1,-1 0-1,1 0 1,-1-1-1,-6 8 1,9-13 44,1-14-898,0 0-3391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151 350 6640,'6'22'-1,"2"20"-10,-5-26 8,18 141-1,-17-119 31,8 175 37,-11-167 97,-4 182 86,1-182-7,-4 199 102,5-196-68,-10 193 367,17-56 358,-5-183-475,4-53-95,-4 31-399,-2-57 132,-14-130 6,9 158-120,-5-31-7,-29-231 2,27 159-40,11-111-5,5 221-4,0 13 1,2-10-4,1 0 0,16-58 0,-16 77 10,26-82-52,-26 84 35,1 1 1,0 0 0,1 0-1,10-15 1,-9 25-17,1 3 22,1 0-1,0 1 1,-1 1-1,14-1 1,-7 5-83,-4 1 67,0 2 1,-1-1 0,0 2-1,19 12 1,-18-4-47,-5 0 53,0 1 1,-2 0-1,0 0 0,4 20 1,-8-12-41,-9 104-14,3-98 44,-1 0 0,-19 58 0,17-66 21,0 2-5,-1-1 0,-1 0-1,-1 0 1,-16 25 0,20-37 8,-8 9-20,1-5 16,-1-1-1,-28 23 1,29-32-3,-54-5 0,53-5 0,-10-13 5,-28-26-1,38 26-17,1-5-273,2 0-1,1-1 1,-10-38 0,-3-16-5542</inkml:trace>
  <inkml:trace contextRef="#ctx0" brushRef="#br0" timeOffset="1">1048 0 7352,'0'137'16,"-3"67"2,3-160-3,-2 184 10,3-184-11,3 58-1,1 7-10,7 26-855,-5-87-3408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39 102 4216,'0'0'0,"0"-9"0,-12 4 0,0 1-2688</inkml:trace>
  <inkml:trace contextRef="#ctx0" brushRef="#br0" timeOffset="1">0 245 2608,'2'2'0,"-1"1"-1,0-1 1,0 0-1,0 1 1,0-1 0,0 1-1,1 4 1,-1-2-1,1 0 1,-1 0-1,2 0 1,-1 0-1,0 0 1,1 0-1,0 0 0,5 5 1,-7-8 1,0-1 0,0 0 0,0 0 0,1 0 0,-1 0 0,1 0 0,-1 0 0,0-1 0,1 1 0,-1 0 0,1-1 0,0 1 0,-1-1 0,1 0 0,-1 1 0,1-1 0,0 0 0,-1 0 0,1 0 0,0 0 0,2-1 0,32-6 67,-30 5-37,9-1 121,1 0 1,-1-2-1,0 1 0,0-2 0,0 0 0,-1-1 0,15-10 1,-18 10-80,31-25 523,14-21 109,-54 51-639,-1 0 1,1 1-1,0-1 0,-1 0 1,0 0-1,1 0 0,-1 0 0,0 0 1,0-1-1,0 1 0,-1 0 1,1 0-1,0-5 0,2-4 66,2-1-46,-3 9-37,-1-1 1,0 0-1,0 0 0,0 1 1,0-1-1,-1 0 1,1 0-1,-1 0 1,0-7-1,0 5 5,-1 1 0,1-1 1,-1 1-1,-1-1 0,1 1 0,-1 0 0,1 0 0,-1-1 0,-4-6 0,-4 5 260,1 4-253,0 1-1,0 0 1,-1 1 0,1 0 0,0 0-1,-11 1 1,2 4 186,-5 5-136,1 1 0,-30 18 0,34-12 77,-65 74 77,70-70-91,0 14-56,-10 39 1,23-71-103,-1 0 1,1 1-1,-1-1 1,1 0-1,0 1 1,0-1-1,0 0 1,1 4-1,24 126 193,-15-105-75,60 102 47,-52-108-73,8-1-56,0-2 0,48 26 0,-71-42-39,0-1 1,0 0-1,0 1 0,1-1 1,-1 0-1,1-1 0,4 2 1,43 3 56,67-2 0,-114-3-62,0 0 1,1-1-1,-1 1 1,0-1 0,0 0-1,5-2 1,12-3 11,-1-1 0,22-11 0,-19 4-8,34-24 0,-57 38-12,32-26 61,155-146-1296,-81 75-5331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1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11656,'24'66'158,"-20"-50"-124,-7 95 23,-21 109 183,8-13-188,14-161-25,2-40-25,-1 66 26,14 116-1,12 40 6,-19-183-19,17 57-1,-16-74-11,21 45 0,-13-42-488,1 0 0,39 52 1,-12-23-6835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0 7896,'0'0'262,"-6"3"12,-9 2-163,1-2 0,-1 1 0,0-2 1,-25 2-1,-2 0 62,-15 4-113,33-2 47,-103 42 37,85-30-57,-62 38-1,82-42-71,-5 2 45,-87 71 24,96-69-23,8-4-37,0 1-1,0 0 1,-11 26 0,20-40-19,1 0 1,0 0-1,-1 0 0,1 0 1,0 0-1,0 0 1,-1 0-1,1 0 0,0 1 1,0-1-1,0 0 1,0 0-1,0 0 1,1 1-1,1 11 18,2 0 0,-1-1 0,1 1 0,8 14 0,0-12 37,15 6-18,50 30 1,-50-41 24,9-2-37,0-2 0,41 1 0,-45-11 24,132-48 22,-131 38-15,129-68 31,-133 64-24,-16 10-40,16-10 23,-1-2 1,45-41 0,-62 52-14,-2 1-11,0 0 0,-1-1 1,1 0-1,-2 0 0,14-20 0,-6 0 145,14-31 0,-29 58-75,-2 7-67,-8 21-10,-7 18-15,-4 10 0,0 4-3,13-37-8,1 1 0,1 1 1,1-1-1,-4 45 1,9-65 1,0 0 1,0-1 0,0 1 0,1 0 0,-1 0 0,1-1-1,-1 1 1,1 0 0,0 0 0,-1-1 0,1 1 0,0-1-1,0 1 1,0-1 0,0 1 0,1-1 0,-1 1-1,0-1 1,1 0 0,-1 0 0,0 0 0,1 0 0,0 0-1,-1 0 1,1 0 0,-1 0 0,1-1 0,0 1 0,0-1-1,2 1 1,-1 0 0,1 0 0,0-1 0,0 1-1,-1-1 1,1 0 0,0 0 0,0-1-1,-1 1 1,1-1 0,0 0 0,0 0 0,-1 0-1,1 0 1,4-3 0,22-14 2,15-15 1,2-5 0,-2 0 0,-41 34 0,155-118-8,-141 111 7,-4 1-1,1 2 0,19-8 0,-5 2-4,1 1 0,0 2 0,63-15 0,-76 24 5,-10 1 0,1 0-1,-1 1 1,0 0 0,1 0 0,-1 1 0,10 2 0,109 19-9,-101-13 4,5 5 2,-1 2 1,0 1 0,-1 2 0,33 27 0,-21-3 1,-26-25-4,-5-4 1,-1-1 1,0 0 1,-1 0-1,0 0 0,-1 1 0,-1 0 1,5 21-1,-6-20-4,5 17-5,-3-1-1,5 47 1,-6-24-61,13 55 0,-17-106 22,0-3 49,-1 0-1,1 1 1,-1-1-1,1 0 1,-1 0-1,1 0 1,-1 0-1,1 0 1,-1 0-1,1 0 1,-1 0-1,1 0 1,-1 0-1,1 0 1,-1 0 0,1 0-1,-1 0 1,1 0-1,-1-1 1,1 1-1,-1 0 1,1 0-1,-1 0 1,0-1-1,1 1 1,-1 0-1,1-1 1,-1 1-1,0 0 1,1-1 0,-1 1-1,0-1 1,1 1-1,-1-1 1,63-85-75,-28 39-536,81-85 0,-111 127 424,77-81-6170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91 6368,'33'-21'26,"-10"4"4,-15 11-21,0-1 11,1 1 1,0 0 0,0 0-1,0 1 1,1 0 0,18-6-1,-28 11-20,0 0 1,0 0-1,1 0 0,-1 0 1,0 0-1,0 0 0,1 0 0,-1 0 1,0 0-1,0 0 0,0 1 1,1-1-1,-1 0 0,0 0 0,0 0 1,0 0-1,0 0 0,1 1 1,-1-1-1,0 0 0,0 0 0,0 0 1,0 1-1,0-1 0,1 0 1,-1 0-1,0 0 0,0 1 0,0-1 1,0 0-1,0 0 0,0 1 1,0-1-1,0 0 0,0 0 0,0 1 1,0-1-1,0 0 0,0 11 2,0-5-1,-1-4-2,1 1 1,0-1 0,0 0-1,-1 0 1,1 1 0,-1-1-1,0 0 1,0 0-1,0 0 1,0 0 0,0 0-1,0 0 1,0 0 0,-2 2-1,-61 86-2,42-62 1,-40 39-1,5-7-21,47-50 27,-76 87-45,69-77 24,0 2 1,-25 44-1,39-60 16,0-1-1,1 1 1,-1-1-1,1 1 1,0 0-1,1 0 1,0 0-1,0 0 0,0 0 1,0 0-1,1 7 1,0-12 1,0 0 1,0 0 0,0 0 0,0 0-1,0 0 1,1 0 0,-1-1 0,0 1-1,0 0 1,0 0 0,1 0 0,-1 0-1,1-1 1,-1 1 0,0 0 0,1 0-1,-1-1 1,1 1 0,0 0-1,-1-1 1,1 1 0,-1-1 0,1 1-1,1 0 1,0 1 0,-1-2 0,0 1 0,0 0 0,0 0 0,0-1 0,0 1 0,0 0 0,0-1 0,1 1 0,-1-1 0,0 1 0,0-1 0,0 0 0,1 0 0,1 1 0,8-2 0,-1 0 0,0 0 0,0-1 1,0 0-1,0-1 0,16-7 0,-17 7 3,2 0 4,0-1 0,0 0 0,-1-1 0,15-8 0,-3 0-2,0 2-1,-6 2 20,31-20 0,181-118 209,-218 140-193,0 0 1,-1 0-1,0-1 0,12-13 0,-15 15-14,-4 3 14,1 0 1,-1 0-1,0 0 1,1 0-1,-1 0 1,-1-1-1,1 1 1,0-1-1,0-4 1,0 3 3,-2 5-34,0 0 0,1-1 0,-1 1 0,0 0 0,0-1 1,0 1-1,0 0 0,-1-1 0,1 1 0,0 0 0,0-1 0,0 1 0,0 0 0,0-1 0,0 1 0,0 0 0,0-1 0,-1 1 1,1 0-1,0 0 0,0-1 0,0 1 0,-1 0 0,1 0 0,0-1 0,0 1 0,-1 0 0,1 0 0,0 0 0,-1-1 0,1 1 0,0 0 1,-1 0-1,1 0 0,0 0 0,-1 0 0,1 0 0,0 0 0,-1 0 0,1 0 0,0 0 0,-1 0 0,1 0 0,-1 0 0,-3 1 24,0 0-1,-1 0 0,1 1 0,0-1 0,0 1 0,0 0 0,0 0 0,0 1 0,1-1 1,-1 1-1,-5 5 0,-2 0-4,8-6-5,0 1-1,0 0 1,0 0-1,0-1 0,1 2 1,-1-1-1,1 0 1,-1 0-1,-2 7 1,-12 21 105,-14 38 0,25-45 5,-9 116 35,16-113-121,4 5-15,15 46-1,-20-77-31,1 0 0,-1 0 0,0 0 0,1 0 0,-1 0 0,1 0 0,-1-1 0,1 1 0,-1 0 0,1 0 0,-1 0 0,1-1 0,0 1 0,1 1 0,7 5 4,1-1 0,-1 1-1,2-1 1,16 7 0,-26-13-4,1 1-1,-1-1 1,0 0-1,0 1 1,0-1-1,1 0 1,-1 0-1,0 0 1,0 0-1,1 0 1,-1 0-1,2 0 1,50-7 5,-39 4-5,0 0-1,-1-1 0,17-8 1,-18 7-1,0-2 0,-1 0 0,22-15 0,-16 6 0,26-27 0,-19 16 11,-1-1 0,34-55 0,-45 65-18,56-96 289,-64 106-102,-3 6-140,1-1 0,-1 1 0,0-1 0,1 0 0,-2 0 0,1 0 0,1-4 0,1 9 157,-3-2-194,0 0 0,1 0-1,-1 0 1,0 0 0,0 0 0,1 0 0,-1 0 0,0 0 0,0 0-1,0 0 1,1 0 0,-1 0 0,0 0 0,0 1 0,0-1 0,1 0-1,-1 0 1,0 0 0,0 0 0,0 0 0,1 0 0,-1 1 0,0-1-1,0 0 1,0 0 0,0 0 0,0 1 0,0-1 0,1 0 0,-1 0-1,0 0 1,0 1 0,0-1 0,0 0 0,0 0 0,0 1 0,0-1-1,0 0 1,0 0 0,0 0 0,0 1 0,0-1 0,-7 83 237,-1 35-112,9-74-94,13 83 1,-13-126-35,-1 1 1,0 0-1,1-1 0,0 1 0,-1-1 1,1 1-1,0-1 0,-1 0 0,1 1 1,0-1-1,0 0 0,0 1 0,0-1 1,1 0-1,1 2 0,-1-3 0,0 1 1,-1 0-1,1-1 0,0 0 1,0 1-1,0-1 0,0 0 1,-1 0-1,1 0 0,0 0 1,0-1-1,0 1 0,0 0 1,-1-1-1,4 0 0,4-2 1,0-1-1,0 0 0,15-9 1,-3-2-2,0-1 0,-1-1 1,31-33-1,-32 25-11,122-195-56,-129 200 64,15-35-5,-7 8 2,-1-2 7,4-19 13,-23 67-8,1 0-1,-1-1 0,1 1 0,-1 0 0,1 0 0,-1 0 1,1-1-1,0 1 0,0 0 0,0 0 0,0 0 1,-1 0-1,3 0 0,-3 0-2,0 1 0,0 0 0,1 0 0,-1 0-1,1 0 1,-1 0 0,0 0 0,1 0 0,-1 0 0,0 0 0,1 0-1,-1 0 1,0 0 0,1 0 0,-1 0 0,0 0 0,1 0 0,-1 0 0,0 0-1,1 0 1,-1 0 0,0 1 0,1-1 0,-1 0 0,0 0 0,1 0 0,-1 1-1,0-1 1,0 0 0,1 0 0,-1 1 0,0-1 0,0 0 0,0 1 0,1-1-1,-1 0 1,0 1 0,0-1 0,0 0 0,0 1 0,0-1 0,0 0 0,1 1-1,-1-1 1,0 0 0,0 1 0,4 12 23,0-1 1,-1 1-1,0 0 0,-1 0 1,1 24-1,5 127 62,-8-124-46,-6 200 19,4-187-33,-18 237 7,14-232-20,-30 191 3,27-210-10,-55 161 22,56-177-25,7-19 4,-1-7-3,1 0 0,1 0 0,-1 0 0,0 0 1,1 0-1,-1-1 0,1 1 0,0 0 0,0-1 0,0 1 0,1 0 0,0-5 0,11-33 0,-9 32 0,59-185 60,-46 154-31,93-173 14,-81 169-8,154-202 16,-141 196-16,163-174 16,-164 187-15,161-117 22,-163 129-23,-20 13-32,42-28 46,-3-1 1,57-54 0,-109 91-50,9-15 60,-38 28 21,16-5-79,5-2-3,0-1 1,0 1-1,1 0 1,-1-1 0,0 1-1,1 0 1,0 1-1,-1-1 1,1 0-1,-3 5 1,-14 14 27,1 2 0,0 0 0,-22 40 0,26-21-21,13-25 9,5 5-12,0-1 1,12 32-1,-5-32-1,24 37-1,15 20-3,4 7 2,-3 0-3,-5-4-2,-7-1 1,-34-66 0,-1 0 0,0 0 0,-1 0 1,-1 1-1,0 0 0,-1-1 0,-1 24 0,0-36 1,0 0-1,-1 0 0,1 0 1,0 1-1,-1-1 0,1 0 1,-1 0-1,0 0 0,-1 3 1,-21 40 8,-28 41 1,49-83-9,1-1 0,-1 0 1,0 1-1,0-1 0,1 0 0,-2 0 1,1-1-1,0 1 0,0 0 0,0-1 0,-3 2 1,-16 11 6,0-2-1,-28 13 1,14-11-3,-43 9-1,78-23-5,-6 2 3,1-1 1,0 1-1,0-1 0,-1-1 1,1 1-1,-1-1 0,-7 0 1,13 0-4,-31-1 9,0-1-1,-32-5 1,32-1-468,1-1 0,-42-18 0,68 25 334,-132-52-7415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4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11 187 6640,'-11'10'-379,"12"-7"367,3 9 31,1 0 0,1 0 0,0-1 0,1 1 0,11 14-1,-7-10 190,17 29-1,-12-6 233,18 65 0,-31-95-303,1 0 0,0 0 1,0 0-1,0 0 0,1-1 0,1 1 0,-1-1 1,14 13-1,11 18 347,-25-31-336,0 0 1,0-1-1,1 0 1,0 0-1,0 0 1,1-1-1,0 1 1,0-2-1,1 1 1,14 8-1,-17-13-96,0 0 1,0 0-1,0 0 1,0 0-1,0-1 0,0 0 1,0 0-1,0 0 1,0-1-1,0 0 0,0 0 1,0 0-1,7-3 1,3-2-6,0 0 0,18-11 0,-29 15-42,11-9 83,2-7-50,-1 0 0,15-22 1,-22 21-18,11-38 4,-3-17-19,-12 36-9,-1-1 1,-3-55 0,1 69 2,0 10-16,-1 0 0,-1-1 0,0 1 0,-1-1 0,-5-22 0,4 32-37,14 26-85,-9-15 121,0 0 1,0-1 0,0 1 0,4 10 0,40 96-71,-37-89 39,11 28-41,24 82 1,-33-95 62,43 159-173,-55-194 191,1 1 1,-1-1 0,1 1-1,-1-1 1,1 1 0,0-1-1,0 0 1,0 1 0,0-1-1,0 0 1,1 0 0,2 4-1,-3-5 4,0 0-55,0-1 50,0-1 1,-1 1-1,1-1 1,0 1-1,-1-1 1,1 1-1,-1-1 1,1 0-1,-1 1 1,1-1-1,-1 0 0,1 0 1,-1 1-1,0-1 1,1 0-1,-1-1 1,12-157-355,-7 96 284,2-22-23,-5 56 57,1 1 1,2 0-1,0 1 0,2-1 1,1 1-1,12-26 1,-19 51 37,-1 0 0,1 1 1,0-1-1,0 1 1,0-1-1,0 0 0,0 1 1,0 0-1,0-1 0,1 1 1,-1 0-1,0-1 1,1 1-1,-1 0 0,1 0 1,-1 0-1,1 0 0,0 1 1,-1-1-1,1 0 1,0 1-1,-1-1 0,1 1 1,0-1-1,0 1 1,0 0-1,-1 0 0,1 0 1,2 0-1,6-1-1,-7 1 4,0 0 0,0-1 0,0 1 0,0 1 0,0-1 0,0 0-1,0 1 1,-1 0 0,1-1 0,0 1 0,4 2 0,17 7-24,41 23 0,-48-19-12,-16-13 37,14 14-10,-1 0 0,-1 1 0,-1 0 0,0 1 1,11 20-1,37 68-21,-57-101 33,0 1-1,0 0 1,-1-1 0,0 1-1,1 0 1,-2 0-1,3 9 1,-1-1-1,-1-7 2,-1 0 0,1 0-1,-1 0 1,0 10 0,-6 16 0,-4-11 0,9-20 0,-1 1 1,0-1 0,0 0 0,0 0-1,0 0 1,1 0 0,-1 0-1,0 0 1,-1 0 0,1-1-1,0 1 1,0 0 0,0 0 0,0-1-1,-1 1 1,1-1 0,0 1-1,-1-1 1,1 0 0,0 1 0,-1-1-1,1 0 1,0 0 0,-1 0-1,1 0 1,0 0 0,-1 0-1,1 0 1,0-1 0,-1 1 0,1 0-1,0-1 1,-1 1 0,1-1-1,0 1 1,0-1 0,-1 0 0,1 0-1,0 1 1,0-1 0,-2-2-1,0 0 3,-1 0 1,1 0-1,0-1 0,0 1 0,0-1 0,1 0 0,-1 0 0,1 0 0,0 0 1,0 0-1,0 0 0,1 0 0,-3-9 0,-6-74 34,10 71-24,0-1-1,0 0 0,2 1 1,0-1-1,9-31 0,-7 31-4,5-9 32,10-9-10,38-53 0,-37 67 31,84-53 35,-83 64-9,5 2-28,55-8 0,-58 16 15,2 4-41,0 1 0,34 11 1,-39-5 26,0 7-33,-1 1 0,29 38 0,-33-32 20,37 120 14,-47-117-33,-4-16-18,2 8-3,-1-1 0,-2 1 1,0-1-1,-3 25 1,-2-7-2,-5-5-3,3-12 2,7-20-5,0 0 0,0 0 1,0 1-1,0-1 0,0 0 0,0 1 0,-1-1 0,1 0 0,0 0 0,0 1 0,0-1 0,0 0 0,0 0 0,0 1 0,0-1 0,-1 0 0,1 0 0,0 0 1,0 1-1,0-1 0,0 0 0,-1 0 0,1 0 0,0 1 0,0-1 0,0 0 0,-1 0 0,1 0 0,0 0 0,0 0 0,-1 0 0,1 0 0,0 0 0,0 1 0,-1-1 1,1 0-1,0 0 0,-1 0 0,1 0 0,0 0 0,0 0 0,-1-1 0,-1-1 1,0-1-1,0 1 1,1-1 0,-1 0 0,1 0-1,-1 0 1,1 0 0,0 0 0,0 0-1,1-1 1,-2-5 0,-5-48 15,6 49-13,-2-8 0,2 11 0,0 1 0,1-1 0,0 1 1,-1-1-1,1 0 0,1 1 0,-1-1 0,1 1 0,1-6 1,23-115 36,-17 98 1,-3 14-24,0-3-6,1 0 1,1 1 0,0 0 0,1 0-1,1 0 1,0 1 0,15-17 0,52-45 56,-59 65-7,15-3-16,38-10 1,-63 22-33,-1 0 1,0 0 0,1 1 0,-1 0 0,1 0 0,-1 1 0,13 0-1,-2 1 3,35 4 6,-33 0 19,80 46 19,-79-37-33,-3 5-19,-1 1 1,0 0 0,17 32-1,-20-23 7,-12-26-14,18 48 15,19 86-1,-23-67-3,-4 1-9,-8-17 326,1 10-2037,-1-52-5145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88 9144,'-1'-6'224,"-4"-13"-128,1 9 358,2-1 1,-1 1 0,-1-20-1,4 28 160,0 9-534,3 99 49,7 47-58,-1-43 9,0-18-39,-4 23 71,-10-137-97,0 4-15,0-1-1,-7-49-14,-11-131-1471,11 80-5860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7264,'0'0'0,"0"-9"0,15 5 0,0 24-32,6 19 32,0 2-4944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9144,'1'9'29,"0"0"0,0-1 0,1 1 0,3 10 1,-2-9 45,0 0 0,-1 1 0,-1-1 0,2 20 0,-11 123 346,3-115-187,-29 173 70,27-168-183,-10 66 4,4 11-98,11-91-31,0 1-7,0 0 1,2 0-1,2 0 0,6 38 1,13 29-94,-20-95 80,-1 0 0,1 0 0,-1 0 0,1 0 1,0 0-1,0 0 0,0 0 0,0-1 0,0 1 1,0 0-1,0-1 0,1 1 0,-1-1 0,1 1 1,-1-1-1,1 0 0,-1 1 0,1-1 0,0 0 0,2 1 1,-3-2 16,-1 0 1,0 0 0,0 0 0,0 0 0,0 0-1,0 1 1,1-1 0,-1 0 0,0 0-1,0 0 1,0 0 0,0 0 0,0 0 0,0 0-1,1 0 1,-1 0 0,0-1 0,0 1-1,0 0 1,0 0 0,0 0 0,1 0 0,-1 0-1,0 0 1,0 0 0,0 0 0,0 0-1,0 0 1,0 0 0,0 0 0,1-1 0,-1 1-1,0 0 1,0 0 0,0 0 0,0 0-1,0 0 1,0 0 0,0-1 0,0 1 0,0 0-1,0 0 1,0 0 0,0 0 0,0 0-1,0 0 1,0-1 0,9-11-98,-1-1 0,-1-1 0,0 1 0,8-25 0,44-97-64,-12 35 101,-6 17 61,41-82 20,-65 133 60,73-115 51,-69 122 62,9-1-53,65-42 1,-92 66-102,0 0-1,1 0 1,-1 0-1,1 1 1,-1 0-1,6-1 1,32-7 128,69-6 1,-107 14-138,0 1 1,0 0-1,-1 0 0,1 1 1,0-1-1,0 0 1,0 1-1,4 1 1,-7-2-25,18 6 73,-1 0 0,20 9 1,-21-6-52,0 1 1,16 12 0,-32-22-23,2 2 12,0 0 0,0-1 0,0 1 0,0 0 0,0 0 0,0 0 0,0 0 0,-1 1 0,3 2 0,19 36 63,32 76 0,-45-81-41,-3-10-20,1 5-5,-2 0-1,-1 0 0,3 57 1,-8-18-3,-3 5-4,1-58-107,1 17-312,-2-1 0,-11 47 0,9-63-6203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11296,'17'41'0,"-16"-39"0,23 68 1,-6-13 4,2 6-3,5 5-2,5 5 0,1 9 0,-4 8 0,40 127 18,-65-213 13,-2-4-28,1-1 1,0 0-1,-1 0 0,1 0 0,0 0 1,-1 0-1,1 0 0,-1 0 1,1 0-1,-1 0 0,0 0 0,1 0 1,-1 0-1,0-2 0,2-43 83,3-62 18,-1 63 49,14-62 0,-18 106-151,4-15 64,0 0 1,1 1-1,1-1 1,0 1-1,11-18 1,-10 20-26,9-18 200,24-33 1,-28 46-199,1 2 131,-2 7-128,0 0 0,0 1 1,1 0-1,25-12 1,-36 19-36,0 1-1,1-1 1,-1 1 0,1-1 0,-1 1 0,1 0 0,-1-1 0,1 1 0,-1 0 0,4 0 0,15 2 29,0 0 0,0 2 1,22 6-1,-21 0 47,82 65 25,-85-56-71,-13-12-32,6 6-1,-2 0 0,1 2-1,-1-1 1,-1 1 0,-1 0-1,0 0 1,5 18 0,7 33 5,-4 10-10,-14-70-4,3 19-22,0 0-1,-1 42 1,-5-72-18,1 5 38,1-1 0,0 1 0,-1 0-1,1-1 1,-1 1 0,1-1 0,0 1 0,-1 0 0,1-1 0,0 1 0,-1-1 0,1 1 0,0-1 0,0 1 0,0-1-1,0 1 1,-1-1 0,1 1 0,0-1 0,0 1 0,0-1 0,0-1 0,-3-19-46,-6-57-46,8-25 12,1 97 75,1 0-1,0 0 1,1-1-1,-1 1 0,1 0 1,0 0-1,1 0 1,-1 1-1,1-1 1,0 1-1,7-10 1,-5 8 0,0 0-1,1 0 0,-1 0 0,1 0 1,0 1-1,1 0 0,0 0 0,0 1 1,7-5-1,-6 5 4,-2 1 2,-1 1-1,1 0 1,-1 0 0,1 0 0,0 1 0,0 0 0,0 0 0,0 1 0,1 0 0,-1 0 0,8 0 0,-6 0-2,7 2-20,5 5 15,0 1-1,21 11 1,-24-5-16,12 19 7,25 37 0,-40-41-6,39 149-3,-45-137 16,-2-7 7,22 145-15,-28-174 20,11 67-29,-10-60 1,2-1 0,-1 0 0,1 1 0,1-1 0,5 12 1,-8-23 1,0 0 0,0 1 0,0-1 1,0 0-1,0 0 0,0 0 1,-1 0-1,1 0 0,0 0 0,0 0 1,-1 0-1,1 0 0,0-2 1,15-31-1486,1-4-5862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2 159 7448,'-1'-6'0,"1"5"-2,0-1 0,0 1 0,0-1 0,0 1 0,0-1-1,0 1 1,1 0 0,-1-1 0,1 1 0,-1-1 0,1 1 0,-1 0 0,1-1 0,0 1 0,1-3-1,-1 5-7,0-1 0,-1 0 0,1 1 0,0-1 0,0 0 0,-1 1 0,1-1 0,0 1 0,-1-1 0,1 1 0,-1-1 0,1 1-1,-1 0 1,1-1 0,-1 1 0,1 0 0,0 1 0,18 26 21,-2 2-1,19 42 1,1 2 44,-1-13-37,-20-38 36,10 5-16,39 34 0,-64-60-33,1-1 1,-1 0-1,1 0 1,0 0-1,0 0 0,-1 0 1,1 0-1,0 0 1,0 0-1,2 0 1,23 5 14,1-1 1,-1 0 0,29-1-1,-25-7 35,118-43 25,-145 45-73,-1 0-1,0-1 1,1 1 0,-1-1-1,0 0 1,3-3 0,-3 3-2,13-10 6,-1 0 1,0 0-1,-1-2 1,0 0-1,-1 0 1,-1-1 0,13-20-1,3-12 168,-2 0 0,21-59 0,-42 92-126,9-40 397,-11 41-183,-1 5-110,0 1-1,0 0 1,-1-1-1,0 0 0,-1 1 1,1-1-1,-2-12 1,0 19 204,1 1-344,0 0-1,-1-1 1,1 1 0,0 0 0,-1 0-1,1 0 1,0 0 0,-1 0 0,1 0-1,0 0 1,-1 0 0,1 0-1,0 0 1,-1 0 0,1 0 0,0 0-1,-1 1 1,1-1 0,0 0 0,-1 0-1,1 0 1,0 0 0,0 1-1,-1-1 1,1 0 0,0 0 0,-1 0-1,1 1 1,0-1 0,0 0 0,0 0-1,-1 1 1,1-1 0,0 0-1,0 1 1,0-1 0,0 0 0,0 1-1,-1-1 1,1 0 0,0 1 0,0-1-1,0 1 1,-3 21 187,-6 67 64,2 104-77,9-145-110,16 205 31,-12-202-64,24 219 21,-24-218-35,-4-38-25,44 238 70,-40-224-58,35 142 55,-34-139-43,18 62 138,-22-95-104,7-11-22,-1 0-26,-1 0 0,0 0-1,9-25 1,59-125-1546,-32 66-6306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9952,'10'156'25,"3"58"12,-13-170-2,-10 188 44,7-187 81,2-36-128,-8 202 281,9-73 311,-1-177-605,-2-34-15,-16-150-1335,7 92-5322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48 303 7088,'-6'-25'0,"-5"-25"1,0 3 149,-9-83 0,20 128-127,0 0-1,0 0 1,0 0-1,1 0 0,-1 0 1,0 0-1,1 0 1,0 0-1,-1 0 1,1 0-1,0 0 1,0 0-1,0 1 1,0-1-1,0 0 1,0 1-1,1-1 1,1-2-1,-1 2 3,6-2 142,0 2-128,0 0 1,0 1-1,1 0 0,-1 0 1,0 1-1,1 0 0,-1 1 1,16 3-1,-7-1 0,0 1 0,28 12-1,-28-7-4,62 63 10,-66-54-24,-1 5-11,-2 0 0,0 0-1,-1 1 1,-2 1 0,5 25 0,-9-34-6,-2-9 1,-1 0 0,1 1 0,-1-1 0,0 0 0,-2 9 0,0 2 7,-1 1 1,-6 17-1,8-33-1,0 0 1,-1 0-1,1 0 0,-1 0 0,0 0 0,0-1 0,0 1 0,0-1 0,-1 1 0,1-1 0,0 0 1,-6 3-1,3-1 16,3-3-5,0 1 0,0-1 1,0 0-1,-1 0 0,1 0 1,-1 0-1,1-1 0,0 1 1,-1-1-1,1 1 0,-1-1 1,1 0-1,-1 0 0,0 0 0,1 0 1,-4-1-1,3 1 11,-6-3 183,-60-41 93,62 40-349,1-1 1,0 0-1,0 0 0,0-1 0,1 1 1,0-1-1,0 0 0,0-1 0,1 1 0,-1-1 1,-5-14-1,8 18-167,-17-36-5812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0 733 8792,'25'-15'-4,"-16"6"-15,-2-1 10,-1-1 0,0 1 0,-1-1-1,0-1 1,-1 1 0,0-1 0,3-17 0,33-176-3,-38 178 16,-1 16 18,1-1 1,0 1-1,1 0 0,4-13 1,42-114 125,-37 113 32,8-8-50,26-31 1,-32 51 96,-7 9-188,0 0 1,1 0 0,-1 1-1,1 0 1,0 0 0,0 0-1,11-1 1,-17 4-24,-1 0 1,0 0-1,0 0 0,0 0 0,0 0 1,0 0-1,0 0 0,0 0 1,0 1-1,1-1 0,-1 0 0,0 1 1,1 0-1,15 7 64,0 1-1,0 0 1,22 17 0,-21-8 121,-17-17-195,19 22 110,-1 1 1,-2 0-1,22 38 1,55 121 466,-60-117-438,6 11-17,-38-73-122,0-1 0,0 0 1,1 0-1,-1 0 0,1 0 0,-1 0 0,1-1 0,0 1 1,0-1-1,0 1 0,0-1 0,0 0 0,1-1 1,-1 1-1,1 0 0,-1-1 0,6 2 0,-5-2-1,9 0 23,-5-3-23,0 1 0,0-1 0,-1-1 0,0 1 0,1-1 0,-1 0 0,0-1 0,0 0 0,0 0 0,9-8 0,86-53 17,-68 47-16,-13 10-2,-12 6-4,2 10 0,4 17 0,6 19 0,3 19 0,-13-32-4,23 45 0,-8-39-2,-24-34 3,-1-1-1,1 0 0,0 0 1,0 0-1,0 0 1,0 0-1,0 0 1,0 0-1,1-1 0,-1 1 1,1-1-1,4 2 1,3 2-4,21 8-4,-18-11-15,22-4-1,-27 0 26,0-1-1,0 1 1,15-7 0,-13 3 1,1 0 0,14-11 0,-16 10 0,0-1 1,15-16-1,-13 9 4,-1 0-1,0-1 1,14-31 0,-21 39 5,0 1 0,0 0 0,-1-1 0,0 1 0,-1-1 0,0 0 0,0 0 0,-1 0 0,0-10 1,0 9 0,0 2 5,-1 0-1,0-1 1,0 1 0,-1 0-1,1 0 1,-2 0 0,1 0-1,-1 0 1,-4-7 0,3 5-1,-3-5 35,0 0 0,-1 0 0,0 1 0,-1 0 0,0 0 0,-20-19 0,27 30-22,1 0-1,1 2-26,0 0 1,0 0-1,-1 0 0,1 0 0,0 0 0,0 0 0,0 0 0,0 0 0,0-1 1,-1 1-1,1 0 0,0 0 0,0 0 0,0 0 0,0 0 0,0 0 0,0-1 1,0 1-1,0 0 0,-1 0 0,1 0 0,0 0 0,0-1 0,0 1 0,0 0 1,0 0-1,0 0 0,0-1 0,0 1 0,0 0 0,0 0 0,0 0 0,0 0 1,0-1-1,0 1 0,0 0 0,0 0 0,0 0 0,1 0 0,-1-1 1,0 1-1,0 0 0,0 0 0,0 0 0,0 0 0,0-1 0,0 1 0,1 0 1,-1 0-1,0 0 0,0 0 0,0 0 0,0 0 0,1-1 0,14 3-25,-14-2 25,118 19-1536,-35-7-6024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8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563 341 7712,'49'-19'0,"-38"14"-3,-1 1-3,0 0 0,0-1 0,12-9 0,-20 13 18,-10 2 7,-2-1-14,6 0 5,0 1 0,-1-1 0,1 1 0,0 0 0,-1 0 0,1 0 0,-7 4 0,-111 44 105,61-21 42,-63 42 0,103-57-135,-14 11 79,28-18-85,-21 16 16,1 1 0,0 2-1,2 1 1,-27 36 0,42-50-17,-11 15 3,2 0 0,-19 35 0,42-64-15,14-22 5,35-62 10,-39 63 23,1 1 0,34-40 0,-39 50-24,7-4 98,11-6 12,2 1 1,0 2-1,41-20 0,-55 32-96,-11 5-5,0 0 0,0 0 0,0 0 0,0 1 0,0 0 0,1 0 0,-1 0 1,7 0-1,83-2 243,-77 6-82,-2 5-125,0 0 0,-1 1 1,26 20-1,-25-9 66,9 26-41,25 64 1,-37-70-7,34 173 32,-41-170-58,54 296 30,-38-230-90,-18-90 4,1-2-3,4 36 0,-17-91 25,2-35 54,4-62 22,5 106 30,11-25-29,21-53 0,-20 70 123,78-177 96,-73 169-83,98-192 167,-108 217-357,7-16 8,-1 1 0,17-64 0,-25 70-21,21-80 36,-25 94-59,-1 0 1,-1 0-1,-1 0 0,0 0 1,-1-17-1,-1 29-4,0 0-1,0 0 1,0 0-1,0 1 1,0-1-1,0 1 1,-1-1 0,0 1-1,1-1 1,-1 1-1,0 0 1,0 0 0,0 0-1,0 0 1,-1 0-1,1 0 1,0 0 0,-5-1-1,3 1 2,0-1 1,0 0 1,0 1-1,-1 0 0,1 0 0,-1 1 0,0-1 0,1 1 0,-1 0 0,0 0 0,0 1 1,0-1-1,1 1 0,-1 0 0,0 0 0,-6 2 0,4-2 11,1 0-9,0 0 0,0 1 0,1 0 0,-1 0 0,0 0 0,1 1 0,-1 0 0,1 0 0,0 0 0,0 1 0,-1-1 0,2 1 0,-7 5 0,9-2 0,7 20 4,13 17-8,13 10 1,12 2-3,103 99-10,-131-141 7,-11-9 0,0 0 0,-1 0 0,1 0 1,-1 0-1,1 0 0,-1 1 1,4 8-1,4 9-1,14 44 0,-23-46-11,-18 100-11,10-89-16,-22 59 1,9-35-18,16-45 51,-13 37-84,-9 48 0,25-93 87,1-1-1,-1 0 0,1 0 0,-1 0 0,1 1 1,-1-1-1,1 0 0,-1 0 0,1 0 1,0 0-1,0 0 0,0 0 0,0 0 1,-1 0-1,1-1 0,0 1 0,0 0 1,1 0-1,-1-1 0,0 1 0,0-1 1,0 1-1,0-1 0,0 1 0,2-1 1,-3 0-2,12 1-34,21-6 15,50-15 0,-48 7-8,36-25-740,73-51 0,-21 6-6781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2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15 1888,'0'0'1037,"-1"-2"-745,0 1-265,0 0 0,0 0-1,0 0 1,0 0 0,0 0 0,0 0-1,0 1 1,0-1 0,0 0 0,0 1-1,0-1 1,-1 0 0,1 1 0,0 0-1,0-1 1,-1 1 0,1 0-1,0-1 1,-1 1 0,1 0 0,-3 0-1,-34 4 271,33-3-299,-52 11 107,30-4 162,-113 59 102,114-49-121,13-9-149,-3 4-22,1 0 0,0 1-1,1 0 1,1 1-1,-22 30 1,19-18 85,-17 37 0,30-49 178,3-6-260,1-1 1,0 1 0,0-1-1,1 1 1,3 9 0,-5-17-64,0 0 0,0-1 1,1 1-1,-1-1 0,0 1 1,0-1-1,1 0 0,-1 1 1,0-1-1,1 1 0,-1-1 1,0 1-1,1-1 0,-1 0 1,1 1-1,-1-1 0,1 0 1,-1 1-1,1-1 0,-1 0 1,2 1-1,18 7 160,0 0-1,22 6 0,-19-11 158,115-8 119,-109-1-185,110-43 103,-115 36-150,-21 10-191,15-9 45,-2-1 0,0-1 0,-1 0 0,0-1 0,14-19 0,6-14 265,30-55 0,-60 94-270,18-34 251,-22 41-84,11 15-44,-3-1-163,-1 2 0,-1-1 0,0 1-1,0 0 1,8 29 0,-10-27-23,6 15 16,-2 0 1,-1 1 0,4 34 0,-9-48-18,1 18 21,5 157 7,-11-150-20,-20 196 3,14-189-9,5-34-5,-9 44 3,-3 0 1,-28 73 0,5-32-1,-5 18-4,30-81-11,-2-2 0,-2 0-1,-1 0 1,-28 39 0,45-74 7,0 0 0,0 0 0,0-1 0,0 1 0,0-1-1,0 1 1,-1-1 0,1 1 0,0-1 0,0 0 0,0 1-1,-1-1 1,1 0 0,0 0 0,0 0 0,-1 0 0,1 0-1,0 0 1,0 0 0,-1 0 0,1-1 0,0 1 0,0 0-1,0-1 1,-1 1 0,1-1 0,-2-1 0,2 2-2,-5-7-22,-6-20 8,-11-41 1,18 39 4,3-137-5,6 131 13,11-56 4,8-29 1,11-4 0,12 3 0,-32 90 0,29-45 0,-31 58 0,1 1 1,29-30-1,-29 34 2,0 1 1,1 0-1,0 2 1,0-1-1,1 2 0,1 0 1,0 1-1,0 0 1,20-6-1,155-59 126,-189 72-123,-1 1 1,1-1-1,0 0 1,-1 0-1,1 0 1,0 0-1,-1 0 1,1 0-1,-1 0 0,1 0 1,-1-1-1,0 1 1,0 0-1,1-1 1,0-1-1,4-5 8,2 1-6,-6 4-6,1 1 1,-1-1-1,0 1 0,1-1 0,-1 0 1,0 0-1,-1 0 0,1 0 1,1-5-1,4-7-347,-2-1-1,1 0 1,4-27 0,-1-9-6654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4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4936,'26'109'103,"-5"-28"-18,-18-66-77,9 63 36,11 76 23,-12-94 130,-3-18-93,-2 1 0,0 52 0,-5 93 153,-1-150-50,7 138 282,-1-103-244,-3-38 134,-2-30 30,0-13 203,1-95-114,-1 91-445,10-116 119,-1 87-164,-7 35-7,-1 0-1,1 0 1,0 0 0,0 0-1,0 1 1,1-1 0,5-5-1,0 5-6,74-10-9,-62 16-17,8 6 18,0 0 1,35 15-1,-40-9-25,-8-3 20,-1 0 8,0 0 0,-1 0 0,-1 1 0,1 1 0,-2 0 0,14 15 0,49 71-46,-64-75 18,19 86-9,-29-100 43,0 0-1,0 0 1,0 1-1,-1-1 1,-1 0-1,0 1 0,0-1 1,0 0-1,-1 0 1,0 0-1,-3 8 1,2-9 0,1 0 0,-1 0 1,0-1-1,0 1 0,0-1 0,-1 0 0,0 0 0,0-1 0,-1 1 0,1-1 0,-1 0 0,-8 6 0,8-6 2,-1 0-1,-1 0 0,0 0 0,0-1 0,0 0 0,0 0 0,0-1 0,-1 0 0,0 0 1,1-1-1,-11 2 0,7-1 1,-9 0-3,12-3 2,-1 0 0,-1 0 0,1 0 1,-1-1-1,1-1 1,0 1-1,0-2 1,-1 1-1,1-1 0,-11-6 1,-2-2-33,2-2 0,-1 0 1,2-1-1,-26-24 0,4-6-935,0-1-3815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3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0 9240,'-3'2'8,"-2"2"-9,-23 15 21,-74 44 26,-47 26-22,136-81-35,-38 23 95,1 2-1,-48 41 1,96-72-68,1 0 1,-1 0-1,1 0 0,-1 0 0,1 0 0,0 0 1,-1 0-1,1 0 0,0 0 0,0 1 1,1-1-1,-1 1 0,0-1 0,1 0 1,0 1-1,-1-1 0,1 4 0,0-2 8,3 2 123,2-3-121,0 0-1,0 0 1,0 0 0,1-1 0,-1 0 0,1 0 0,11 2-1,1-3 130,103-15 61,-93 7-89,-20 5-100,27-9 52,-1-1 0,55-29 0,190-97 282,-211 104-137,-67 34-219,-1 0 1,1-1-1,-1 1 0,1 0 1,-1 0-1,1 0 0,-1-1 1,1 1-1,-1 0 0,1 0 0,0 0 1,-1 0-1,1 0 0,-1 0 1,1 0-1,-1 0 0,1 0 1,0 0-1,-1 0 0,1 1 1,-1-1-1,1 0 0,-1 0 1,1 0-1,-1 1 0,1-1 1,-1 0-1,1 1 0,-1-1 1,1 0-1,-1 1 0,0-1 1,1 1-1,-1-1 0,0 0 0,1 1 1,-1-1-1,0 1 0,1-1 1,-1 1-1,0-1 0,0 1 1,0 0-1,1-1 0,-1 1 1,0 0-1,3 27 73,-3-28-78,0 12 12,-4 33 63,-22 73 2,18-94-64,1 0-1,2 1 1,0 0 0,1 0-1,0 37 1,2 23-1441,2-52-5785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3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9328,'0'-6'37,"1"1"1,-1 0-1,1-1 1,0 1-1,0 0 0,1 0 1,-1 0-1,1 0 1,0 0-1,4-6 1,-5 9-18,0 0-1,1 0 1,-1 0 0,1 0 0,0 0 0,0 0 0,0 1-1,0-1 1,0 0 0,0 1 0,0 0 0,1-1 0,-1 1 0,0 0-1,1 0 1,-1 0 0,1 1 0,-1-1 0,1 1 0,-1-1-1,1 1 1,-1 0 0,1 0 0,-1 0 0,5 0 0,23 6 86,0 2 0,-1 0 0,-1 2 0,1 1 0,26 16 0,-34-14-6,12 19-34,30 36 0,-45-43-5,-18-25-60,15 26 21,0 1 0,-2 0 0,-1 1 0,8 29 0,28 107 43,-47-161-57,-1 5 5,0-8-12,0 0-1,0 0 1,0 0-1,0 0 1,0 0-1,0 0 1,0 0-1,0 0 1,0 0-1,1 1 1,-1-1-1,0 0 1,0 0-1,0 0 1,0 0-1,0 0 1,0 0-1,0 0 1,0 0-1,0 1 1,0-1-1,0 0 1,0 0-1,0 0 1,0 0-1,0 0 1,0 0-1,0 0 0,0 1 1,0-1-1,-1 0 1,1 0-1,0 0 1,0 0-1,0 0 1,0 0-1,0 0 1,0 0-1,0 0 1,0 0-1,0 1 1,0-1-1,0 0 1,0 0-1,-1 0 1,1 0-1,0 0 1,0 0-1,0 0 1,0 0-1,0 0 1,0 0-1,0 0 1,0 0-1,-1 0 1,1 0-1,0 0 1,0 0-1,0 0 1,0 0-1,0 0 1,0 0-1,-23-41 54,-26-67 1,21 46-4,14 33-43,5 12 57,-13-35 1,15 33-12,-2-2-11,1 0 1,1-1 0,2 0-1,-5-24 1,7 23 43,0-1 1,2 0-1,0 1 0,4-33 1,-1 45-65,-2 9-11,0-1-1,1 0 0,0 1 0,-1-1 0,1 1 0,0-1 1,0 1-1,1 0 0,-1-1 0,0 1 0,1 0 1,-1 0-1,4-4 0,7-6 50,1-1 0,15-11 0,-15 18 60,11-1-39,35-3 0,-41 11-14,-11 1-44,2 0-11,0 0 1,0 1-1,-1 0 1,1 0-1,-1 1 1,1 0-1,-1 0 1,0 1-1,10 9 1,65 51 67,-73-57-66,-1 1-1,0 0 1,0 0-1,-1 1 1,0 0 0,13 22-1,-14-20-5,-2-4 4,0 0 0,-1 1 0,0-1 1,0 1-1,-1 0 0,4 18 1,-3-14-9,1 18 22,-5-14-24,0-16-3,0-1 0,-1 0 0,1 1 0,0-1 0,0 1 0,-1-1 0,1 1 0,0-1 0,-1 0 0,1 1 0,-1-1 0,1 0 0,0 1 0,-1-1 0,1 0 0,-1 0 0,1 1 0,-1-1 0,1 0 0,-1 0 0,1 0 0,-1 0 0,0 1 0,-2-2-1,0 1 1,0-1-1,1 0 1,-1 0 0,0 0-1,1 0 1,-1 0-1,1 0 1,0-1 0,-1 1-1,1-1 1,0 0-1,0 0 1,0 0 0,0 0-1,0 0 1,0 0-1,-2-4 1,-23-38-10,17 15 4,9 22 6,-2-24 0,5 5 0,-1 24 0,-1 0 0,1-1 0,0 1 0,0 0 0,0 0 0,0-1 0,0 1 0,1-2 0,1 1 0,-1-1 1,1 1-1,0 0 1,0 0-1,0 0 1,1 0-1,5-4 1,42-18 11,62-10 8,-88 32 0,5 4-12,0 1 1,33 6 0,-41 0 5,-4 2-10,-1 1 1,0 0 0,17 16-1,-21-11 10,11 32-1,-16-29-11,6 30 0,2 26 3,-6 4-3,-5-7-2,-3-12 0,-2 5-2,1-59-3,3 1 1,0-7-8,2-3-58,-1 0-1,0-1 1,0 0-1,-1 0 1,1 0 0,-1 0-1,0-1 1,4-6-1,3-1-939,28-33-7163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7:3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7176,'1'0'0,"2"3"-9,0-1 0,0 0 0,1 0 0,-1 0 0,1-1 0,-1 1 0,1-1 0,5 2 0,32 11-14,-33-13 23,-6 0 0,1-1 0,-1 1 0,1 0 0,-1 0 0,1 0 0,-1 0 0,0 0 0,0 0 0,5 4 0,1 1 2,-5-3 12,4 6 8,-5-4 28,-1 5 15,0-5 38,1 3 21,-1-6 48,0 3 151,0-10-105,0 1-209,-1-4 17,3-22 183,34-111-1000,-10 53-4195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288 378 5384,'0'0'334,"-4"3"-203,-1 1-111,0 0 1,0 1-1,0 0 0,1 0 1,0 0-1,0 0 0,0 0 1,1 1-1,-1 0 0,1 0 1,-4 11-1,-17 53 32,-17 86-1,32-116-31,-41 203 9,40-190-2,-34 225 94,11-85 134,28-174-168,0-1 107,2 1 1,-3 27-1,7-102 391,-2-21-296,13-116 44,-8 149-105,21-204 88,-20 195-129,33-210 65,-28 212-111,55-233 138,-57 250-234,32-129 78,-9 43 45,-30 118-72,-3 3-40,-8 11-17,0 1 0,1 0-1,1 1 1,0 0 0,1 0 0,0 0 0,1 1 0,-6 20 0,8-22-13,-5 19 163,9-31-122,-3 12 666,3-13-696,3 3-95,9-10 534,-10 7-464,-1-1 0,1 1 0,0-1 0,0 1 0,0 0 0,-1-1 1,1 1-1,0 0 0,0 0 0,0 1 0,0-1 0,2 1 0,-1-1 4,3 3 31,2 3-35,0 1 0,-1 1 0,0-1 1,11 18-1,-11-17-3,-1 1 0,-1 1 1,1-1-1,4 13 0,3 6-2,27 53 1,-22-46 6,67 146 3,-70-145-9,98 251 28,-80-209-32,-7-20 1,-6-16-2,-15-33-2,12 17 3,-26-57-10,-15-19-1498,-3-4-6016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9 244 6008,'-7'30'6,"6"-9"-3,2-17-2,0 0 0,1 0-1,-1 0 1,1 0 0,0 0-1,0 0 1,1 0 0,-1-1 0,1 1-1,3 3 1,-5-6-1,9 8 7,2-3-4,1 0 0,-1-1 0,1 0 0,0-1 0,0-1 0,25 4 0,71 3 9,-76-8-4,1-2 0,47-7 0,-66 6-7,26-5 18,55-14 0,-62 12-13,69-17 61,-7 1 92,-75 19-138,75-14 251,-85 17-194,1 1 1,0 1-1,-1 0 1,1 0-1,0 2 1,0-1 0,14 5-1,-19-4-2,-1 1-1,0 0 1,0 0-1,0 1 1,0-1 0,0 1-1,-1 0 1,0 1-1,0 0 1,0 0 0,0 0-1,6 9 1,-4-4-23,-4-7-16,-1-1 0,0 1 0,0 0 0,-1 1 0,1-1 1,-1 0-1,1 0 0,-1 1 0,1 4 0,26 94 372,-26-91-308,9 36 236,29 80 1,-26-92-207,27 80 382,-40-112-276,1-7-126,2-6-86,0 0 0,0-1 1,-1 1-1,-1-1 0,1 1 0,-2-1 0,1-15 0,-1 21-10,11-148 109,-5 67-2,-3 59-104,-1 0-5,0 5 32,8-34 0,28-89 56,-28 117-33,56-89 33,-51 100-26,-2 6-48,1 1 1,0 1-1,16-9 0,-30 18-23,-1 0-1,1-1 1,0 1-1,-1 0 1,1 0-1,-1 0 1,1-1-1,-1 1 1,1 0-1,0 0 1,-1 0-1,1 0 1,-1 0-1,1 0 1,0 0-1,-1 0 1,1 0-1,-1 1 1,1-1-1,1 0 1,8 5 7,0-1 0,0 2 0,0-1 0,-1 1 0,0 1 0,0-1 0,0 2 0,-1-1 0,0 1 0,-1 0 0,10 13 0,24 36-7,-19-30-6,45 45 0,-48-57-17,1-2 7,0-2 0,0 0-1,1-1 1,0-1 0,23 6 0,252 60-316,-222-57 60,-71-18 208,-102-4-84,63 5 136,-1 1 0,1 2 0,-53 13 0,72-11 8,1 0 0,-18 9 0,24-9 0,1-1 0,0 1 0,-1 1 0,-8 8 0,10-7 0,1 0 0,0 0 0,0 1 1,-7 12-1,7-9 1,1 1 0,1-1 0,1 1 1,-1 0-1,2 0 0,-4 23 0,8-19 6,1-10-6,1 0 0,0 0 0,0-1 0,0 1 1,1-1-1,0 0 0,0 0 0,7 7 0,-11-13 0,1 1 0,-1-1-1,1 1 1,-1-1 0,1 1-1,0-1 1,-1 1 0,1-1-1,0 0 1,-1 1 0,1-1-1,0 0 1,-1 0 0,1 1-1,0-1 1,0 0 0,0 0-1,-1 0 1,3 0 0,14 0 2,1 0-1,-1-1 1,1-1 0,-1-1 0,18-5 0,-4-4 4,-31 12-7,80-46 6,-53 27-4,35-34-1,-24 18 4,-2-2 0,48-61 0,10-29 12,-90 122-16,31-41 19,-31 41-16,1-1-1,0 2 1,0-1 0,0 1 0,0-1 0,0 2 0,7-5 0,-5 9 23,-1 3-22,0 0 0,0 0 1,-1 1-1,1 0 0,-1 0 1,7 10-1,-1 3 22,40 139 7,-43-113-20,8 79-1,-4 43-9,-6 11 1,-3 5-3,-4-22-2,-6-37 0,4-91-2,-9 38 0,8-55 1,-1-1 0,0 0 0,-1 0 0,-13 23 1,19-36 0,-1 0 0,1 0 0,-1 0 0,1 0 0,-1 0 0,0 0 0,0 0 0,1 0 0,-1 0 0,0 0 0,0-1 0,0 1 0,0 0 0,0 0 0,0-1 0,0 1 0,0-1 0,-1 1 0,0-1 0,0 0 0,0 0 0,0 0 0,0-1 0,0 1 0,0-1 0,0 1 0,0-1 0,0 0 0,0 1 0,1-1 0,-1 0 0,-2-2 0,-8-5 0,2 1 0,-15-14 0,2-3 2,-35-46 0,57 68 0,-1 0 0,1 1 0,0-1 0,0 0 0,0 0 0,0 0 0,0 0 0,1 0 0,-2-3 0,-7-34 14,-8-78 0,17 111-8,-1 1 0,1-1 0,1 0 1,0-9-1,11-49 25,23-70-1,-33 128-21,0 0 0,1 0-1,-1 0 1,7-9 0,-9 15-11,62-97 53,19 1-26,-81 96-27,36-38 80,159-125 26,-154 135-51,-41 28-55,111-57 59,9 13-41,-72 31 17,67-8 4,13 6-30,-15 13-4,-13 11-3,-90-7-3,7-1-1,-1 2 0,0 0 0,0 1 0,-1 0 0,1 1 0,-1 1 1,22 12-1,-30-14 4,20 9-27,-1 2 0,-1 0 0,38 32 0,-60-43 18,0-1-1,0 2 1,-1-1 0,1 0-1,-1 0 1,0 1-1,-1-1 1,1 1 0,-1 0-1,0 0 1,0-1-1,0 1 1,0 7 0,0-5-3,2 20-35,-2 0-1,0 1 1,-5 44 0,1-35 6,-2 35-17,5-22 2,9 82 0,0-91 43,-3-27-15,-1-7 20,1 0 0,0-1 0,0 0 0,0 0 0,13 9 0,-19-15 5,1 0-1,0 1 1,-1-1 0,1 1 0,-1-1 0,1 0 0,0 0 0,0 1 0,-1-1 0,1 0 0,0 0-1,-1 0 1,1 0 0,0 0 0,0 0 0,0 0 0,11-1-3,-1-1 1,0 0-1,0-1 1,0 0-1,12-5 1,-5-2-16,77-68-2,-76 58 2,47-63-2,-53 65 15,-1-1-1,0 0 1,11-28-1,-18 32 7,0 0-1,-1 0 0,1-16 1,-2-3 1,-1 1 0,-2-1 0,-5-36 0,0 37 19,1 14-7,2 1 1,-2 0 0,0 0-1,-1 1 1,-1 0 0,-14-29 0,-10-2 67,26 43-69,0 1 0,0-1 0,0 1 0,0 0 0,-1 0 0,1 0 0,-1 1 0,-10-6 0,-19-2 3,33 11-14,0-1 0,0 1 0,1 0 1,-1 0-1,0 0 0,0 0 0,0 0 1,0 0-1,1 0 0,-1 0 0,0 0 1,0 0-1,0 0 0,0 0 0,-1 1 1,2-1-2,-5 2 4,0-1 0,-1 1 0,1 1 0,-9 4 0,9-3-4,0-1 1,1 1-1,-1 0 1,1 0-1,0 1 1,0-1-1,-3 7 1,0 1-2,1 1 1,0 0-1,1 0 1,1 0 0,0 0-1,-3 21 1,6-12-13,2-10 9,1 0 0,1 0 0,0 0 0,1-1 0,0 0 0,7 15 0,-10-25 0,-1 0 0,1 0 0,0 0 0,-1 0 0,1 0 0,0 0 0,0-1 0,-1 1 0,1 0 1,0 0-1,0 0 0,0-1 0,0 1 0,2 0 0,10 6-10,1-2-1,-1 1 1,1-2-1,1 0 1,18 3-1,-6-7-91,136-29-53,-127 18 7,132-66-52,-141 60 72,96-74-140,-113 84 234,28-19-60,-35 24 90,0 0-1,0 0 0,0-1 0,0 0 0,0 1 0,-1-1 1,0 0-1,1 0 0,1-4 0,-4 4 3,1 0 0,-1 0 0,1 0 0,-1 0 0,0 0 0,0 0 0,-1 0 0,1 0 0,0 0 0,-1 0 0,0 0 0,0 0 0,0 0 0,0 0 0,0 1 0,0-1 0,-1 0 0,-1-2 0,-1-1-11,0 1 0,0 0 0,0-1 0,-1 1 0,1 1 0,-1-1-1,-6-4 1,9 8 6,-1-1 0,1 1 1,-1 0-1,1 0 0,0 0 0,-1 0 0,0 0 0,1 0 0,-1 1 0,1-1 0,-1 1 0,0 0 0,-3 0 0,2 4-41,0 4 39,0 1-1,0 0 1,1 0 0,-3 14-1,3-2-31,8 151-11,-1-125 24,12 220-3,-14-209 29,2 93-1,3 35 6,15 159 2,-17-286 6,22 243 17,-25-287-20,2 36 6,-4 70 0,-3-45-1130,3-49-4520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6192,'0'0'0,"9"9"0,15 17 0,26 10 8,25 6-8,18-5 0,24-16 0,16-12-64,9-14 64,4 1-4128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2520,'5'76'49,"-2"70"34,-1-34 170,-1-91-226,6 71 92,-2-56 334,22 142 176,-19-144-201,-3-13-225,2 7-14,2-1 0,0 0 0,24 44 0,27 31 320,-58-99-448,0 1 0,0-1 0,1 1 0,-1-1 0,1 0 0,0 0 0,0 0 1,0 0-1,4 3 0,3 1 28,12 10 30,-14-15 122,0-4-319,-1 0-1,-1-1 1,1 0-1,0 0 1,-1 0-1,12-9 1,18-12-4142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450 231 9776,'1'-4'2,"-1"0"0,0 0 0,0 0 1,0 0-1,0 0 0,-1 1 0,0-1 0,0 0 1,0 0-1,0 1 0,0-1 0,-1 0 0,1 1 1,-1-1-1,0 1 0,0 0 0,-1 0 0,1 0 1,-1 0-1,1 0 0,-1 0 0,0 1 0,0-1 1,0 1-1,-7-4 0,2 1-5,-33-15-35,28 14 20,-1 1 1,0 0 0,-1 1-1,1 1 1,-1 0 0,-24-2-1,26 5 13,9 0 3,0 0-1,0 0 1,0 1 0,-1-1-1,1 1 1,0 0-1,0 0 1,1 1-1,-6 1 1,-74 36-17,82-38 19,0 0-1,-1-1 1,1 1 0,0 0-1,0 0 1,0 0-1,0 0 1,0 0-1,0 0 1,0 0-1,-1 3 1,-29 44-1,24-34 1,0 0 0,1 1 0,-3 15 0,4-12 0,1 0 0,-2 30 0,5-30 0,1 1 1,4 28-1,-1-28 1,2 0 1,0 0-1,1 0 0,1-1 1,11 21-1,-4-18 6,-5-10-2,1 2 0,1-1 0,0-1 0,0 0 0,1-1 0,1 0 0,20 13 0,-3-6 21,0-2 0,1-1 1,56 18-1,-43-28-10,-28-6 31,-6-2-32,1-1 1,-1 0-1,1-1 1,13-10-1,-13 3 93,6-16-26,13-34 0,-24 40 66,12-121 64,-18 111-65,-21-174 213,20 204-354,-3-27 117,-16-49-1,18 70-76,-1 1 1,0 0-1,0 0 0,-1 0 1,0 0-1,-1 0 0,0 1 0,0 0 1,0 0-1,-1 0 0,0 1 1,-9-8-1,13 13-34,-1 0-1,1 0 1,-1 1 0,1-1-1,-1 1 1,0-1 0,1 1-1,-1 0 1,1 0 0,-1 0-1,0 1 1,1-1 0,-1 1-1,1-1 1,-1 1 0,1 0-1,-1 0 1,1 0 0,-3 2-1,2-2 4,-9 6 53,-3 9-526,1 1 0,-23 35 1,1 3-6843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175 115 7536,'-1'-2'-15,"-6"-5"1,1 0 0,-1 1 0,0 0 0,-1 0 0,1 1 0,-1 0 0,0 0-1,-14-5 1,-17-11-28,-5-7-17,42 26 7,-6-3-100,24 9 149,-6 4-2,20 29 4,10 28 1,-25-38 1,-1 1 1,-2 0 0,-1 2-1,12 45 1,-9-17 175,-2 2 0,5 83-1,-17-137-139,0-1 278,-2-9 70,-5-10-284,6 12-92,-61-113 234,58 108-237,1 0 0,1 0 0,-1-1 1,1 0-1,0 1 0,1-1 0,0 0 1,0-10-1,-1 3-3,2 9-2,-1 1 0,1-1 0,0 1 0,1 0 0,-1-1 0,1 1 1,2-9-1,9-34 5,-11 42-5,2 0-1,-1 1 0,0-1 0,1 0 1,6-9-1,-5 11 0,-1 0 0,1 0 0,0 0 0,0 0 0,1 1 0,6-5 0,-3 3 0,0 0 0,1 1 0,15-5 0,-13 5 0,1 1 0,22-3 0,-19 5 0,-1 0 1,21 2-1,-9 3 2,-1 1 0,0 1 0,29 10 0,-30-5 5,92 59 2,-96-53-2,-5-1-4,0 0 0,22 35 0,-32-35 4,-4 26-1,-3-32-5,1-1 0,-1 0-1,-6 16 1,4-15 1,0 1 0,-12 19-1,-18 14 1,-17 10-9,46-50-26,-3 0-1017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4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1 435 4936,'3'-3'0,"4"-11"0,1-6 0,3-6 0,0 9 0,-10 16 0,1 0 0,-1-1 1,1 1-1,0 0 0,0 0 0,-1 1 1,1-1-1,0 0 0,0 1 0,0-1 1,4 0-1,-4 1 6,6 2 42,-1 5-34,0 0 0,0 1 0,0 0 0,-1 0 0,6 10 0,-8-12 13,0 0 1,-1 0-1,1 1 0,-1-1 1,0 1-1,2 11 0,2 3 2,0-2-7,-1-2 35,-1 0-1,4 17 1,2 16 34,31 122 389,-36-151-451,15 39 154,19 23 22,-39-81-189,1 1 1,0-1-1,-1 1 1,1-1-1,0 0 0,0 0 1,0 0-1,0 0 0,0 0 1,1-1-1,-1 1 0,1-1 1,-1 1-1,1-1 0,-1 0 1,1 0-1,0 0 1,0 0-1,-1 0 0,6 0 1,-8-1-12,11-3 129,-1-2-95,0-1 0,0 0 0,-1-1 0,0 0 0,0-1 0,-1 1 0,11-14 0,14-18 155,-2-2 1,31-53 0,-50 73-162,-4 8 60,-1 0 1,7-18-1,75-198 830,-88 226-875,0 0 1,1 0-1,-1 0 1,1 0 0,0 1-1,-1-1 1,1 0-1,0 1 1,5-5-1,-4 4-9,-3 3-36,1-1 0,-1 1 1,0 0-1,0 0 0,0 0 0,0 0 1,0 0-1,0 0 0,0 0 1,0 0-1,0 0 0,0 0 1,1-1-1,-1 1 0,0 0 0,0 0 1,0 0-1,0 0 0,0 0 1,0 0-1,1 0 0,-1 0 0,0 0 1,0 0-1,0 0 0,0 0 1,0 0-1,0 0 0,0 0 0,1 0 1,-1 0-1,0 0 0,0 0 1,0 0-1,0 0 0,0 1 1,0-1-1,0 0 0,1 0 0,-1 0 1,0 0-1,0 0 0,0 0 1,0 0-1,0 0 0,0 0 0,0 0 1,0 1-1,3 1 13,0 1-1,0 0 1,-1-1 0,0 1-1,1 0 1,-1 1 0,0-1-1,0 0 1,-1 0 0,1 1-1,-1-1 1,2 6 0,-2-4-1,3 5 9,0 1 0,-1-1 0,-1 1 0,0 0 0,0-1 0,-1 1 0,0 0 0,-2 14-1,2 27 39,-1-50-59,11 124 74,-6-94-58,3-5-15,-8-27-4,0 1 0,0-1 0,0 1 0,0-1 0,0 1 0,1-1 0,-1 1 0,0-1 0,0 1 0,1-1 0,-1 1 0,0-1 0,1 0 0,-1 1 0,1-1 0,-1 1 0,0-1 0,1 0 0,-1 1 0,1-1 0,-1 0 0,1 0 0,-1 1 0,1-1 0,0 0 0,0-1 0,0 1 0,0-1 0,0 1 0,0-1 0,0 1 0,0-1 0,0 1 0,-1-1 0,1 0 0,0 1 0,0-1 0,-1 0 0,1 0 0,0 0 0,0-1 0,19-31 0,4-17 0,3-12 0,-4-2 0,16-36 14,-34 85-12,-3 11 0,-1 0 1,1 0-1,0 1 0,0-1 1,0 0-1,1 0 1,-1 1-1,1 0 0,4-5 1,-2 3 0,0 0 0,0 1 1,1-1-1,0 1 1,0 0-1,0 1 1,0-1-1,12-3 0,-18 6-1,1 1-1,-1 0 1,1 0-1,-1 0 0,1-1 1,-1 1-1,1 0 0,-1 0 1,1 0-1,0 0 1,-1 0-1,1 0 0,-1 0 1,1 0-1,-1 1 1,1-1-1,0 0 0,-1 0 1,1 0-1,-1 1 1,1-1-1,-1 0 0,1 1 1,8 4 4,0 1 1,-1 1-1,0 0 1,0 0-1,-1 0 1,11 13-1,-6 0 21,48 108 7,-45-98-22,-2 2 0,11 36 0,-2 0 6,-16-46-11,0-4-2,0 0 0,1 0 0,0 0 0,13 21 0,0-8 8,-19-29-13,0 0 0,0-1 1,0 1-1,0-1 0,0 1 0,1-1 1,-1 1-1,1-1 0,-1 0 0,2 2 1,-2-3-1,0 0 0,0 0 0,0 0 0,-1 0 0,1 0 0,0 0 0,0 0 0,0 0 0,-1 0 0,1 0 0,0-1 0,0 1 0,0 0 0,-1 0 0,1-1 0,0 1 0,-1 0 0,1-1 0,0 1 0,-1-1 0,1 1 0,0-1 0,0 0 0,12-13-2,-12 12 1,4-5-3,1-1 1,-1 0-1,-1 0 0,0 0 1,0-1-1,0 1 0,3-17 1,-3 12 0,7-16-14,-2 4 7,20-39 0,-17 40 2,28-42 0,-37 63 8,-1 0 0,1 0 0,0 0 0,0 0 0,6-4 0,-6 6 0,-1 0 0,1 0 0,0 1-1,0-1 1,0 0 0,0 1 0,0 0 0,0 0 0,0 0 0,0 0 0,-1 0 0,1 1 0,0-1 0,0 1 0,0 0 0,0-1 0,5 4 0,-7-4-1,13 8-4,97 88-8,-51-43 6,-53-47 5,0 0-1,0-1 1,1 0-1,0-1 1,0 0 0,0 0-1,1-1 1,13 5 0,-12-6-1,5-1-9,-3-4 10,0-1-1,0 0 1,0-1-1,19-10 1,-16 2-10,2-12 4,26-50 0,-34 49-24,26-135-9,-30 124 2,0-252-25,-10 204 63,3 20 1,2 63 0,1-1 0,-1 0 0,0 0 0,0 0 0,-1 0 0,1 0 0,0 1 0,-1-1 0,-1-4 0,2 7 0,-1 0 0,1 0 0,-1-1 0,1 1 0,-1 0 0,1 0 0,-1 0 0,1 0 0,-1 0 0,1 0 0,-1 0 0,1 0 0,-1 0 0,1 0 0,0 0 0,-1 0 0,1 0 0,-1 0 0,1 0 0,-1 1 0,1-1 0,-1 0 0,1 0 0,0 1 0,-1-1 1,1 0-1,-1 0 0,1 1 0,0-1 0,-1 0 0,1 1 0,0-1 0,-1 1 0,1-1 0,0 0 0,0 1 0,-1-1 0,1 1 0,0-1 0,0 1 0,-8 13 1,1 0 1,0 0-1,2 0 0,-7 21 0,7-20-2,-4 16-4,-40 187-2,39-167-18,5-18 10,-9 41-30,-4 94 0,17-147 10,-1 0 6,0 1 1,2 0-1,1-1 0,0 1 1,7 27-1,11 19-119,-19-68 143,0 1 0,0-1 1,0 0-1,0 0 0,1 1 0,-1-1 0,0 0 0,0 0 1,0 0-1,1 0 0,-1 0 0,0 1 0,0-1 0,1 0 1,-1 0-1,0 0 0,0 0 0,1 0 0,-1 0 0,0 0 1,0 0-1,1 0 0,-1 0 0,0 0 0,0 0 0,1 0 0,-1 0 1,0 0-1,0 0 0,1 0 0,-1 0 0,0 0 0,0 0 1,1 0-1,-1 0 0,0-1 0,0 1 0,1 0 0,-1 0 1,0 0-1,0 0 0,0-1 0,1 1 0,-1 0 0,10-9-37,-5 4 18,20-31-152,73-107-31,-64 101 206,45-48 16,-65 74 2,2 1 0,0 1 0,0 0 0,1 1 0,23-12 1,-26 15-1,-11 8 0,0 0 0,0 1 0,0-1 0,0 1 0,0-1 1,6-1-1,9-1 12,1 0-1,-1 0 1,1 2 0,-1 0 0,22 2 0,-39 0-17,1 0 1,0 0-1,-1 0 0,1 1 1,0-1-1,-1 1 0,1-1 1,0 1-1,-1-1 0,1 1 1,2 2-1,8 4 18,-1 1 0,0 1 0,-1 0 0,0 1 1,0-1-1,9 14 0,-18-21-19,0-1 1,0 1 0,0-1 0,0 1 0,0 0-1,-1-1 1,1 1 0,0 0 0,-1 0-1,0-1 1,1 3 0,3 25 51,-1 0-1,-2 49 1,-6-47 5,-39 139 27,32-136-54,5-20-27,-2 8-2,-1 0-1,-2 0 1,0-1-1,-28 36 1,-17 9 13,56-65-23,0 0 0,0 1 0,0-1 0,-1 0 0,1 0 0,0 0 0,-1 0 0,1 0-1,-1 0 1,0 0 0,1 0 0,-1 0 0,1-1 0,-1 1 0,0-1 0,0 1 0,1-1-1,-1 0 1,0 0 0,-3 0 0,5 0-2,-4-5 14,-3-16-6,-8-36 0,14 52-7,0-22 6,1 27-7,1-20 3,7-39 0,19-28 0,-27 87-3,16-35 7,33-54-1,19-12-4,2-2-2,5-8 0,-37 60-1,79-79 0,-113 126 0,1 0 0,-1 1 0,0-1 0,9-4 0,6-3 0,0 1 1,1 0-1,0 2 1,37-11-1,-56 19 1,1-1 0,-1 1-1,1 0 1,-1 0 0,1 0-1,-1 0 1,1 0-1,-1 0 1,1 0 0,-1 0-1,1 0 1,-1 1 0,1-1-1,1 1 1,-3-1 0,8 2 0,-1 1-1,1 0 1,0 1 0,13 7 0,-12-4-1,0 0 0,-1 1 1,13 14-1,-21-22 1,2 2-2,0 1 1,0-1-1,0 1 0,-1-1 1,1 1-1,-1 0 0,2 3 1,16 41-9,17 63 0,-19-28-20,-12-49 26,0-5 2,12 43-21,11 19-5,-23-77 20,0 0 1,1-1-1,0 0 0,1 0 0,13 18 0,-19-30 8,0 1-1,0 0 1,-1 0-1,1-1 0,0 1 1,0-1-1,0 1 1,0-1-1,0 1 1,0-1-1,0 1 0,0-1 1,0 0-1,0 0 1,0 0-1,1 1 0,-1-1 1,0 0-1,0 0 1,0 0-1,0-1 1,0 1-1,2 0 0,16-8 0,-18 7 0,9-6-4,20-23 4,13-17 1,-4-3 0,-33 41 0,0-2 0,7-16 0,5-28 0,-5-15 1,-11 45 1,-1-1 0,-1 1 0,-4-31 0,4 55-1,0-1-1,0 1 1,0-1 0,-1 1-1,1 0 1,-1-1 0,1 1-1,-1-1 1,1 1 0,-1 0-1,0-2 1,-2-1 1,1 0-1,-1 1 1,0-1 0,0 0-1,0 1 1,0 0-1,-1 0 1,1 0 0,-1 0-1,0 0 1,1 1 0,-9-4-1,11 6 1,1-1-1,-1 1 0,1 0 0,-1 0 1,1 0-1,-1 0 0,1 0 0,-1 0 0,1 0 1,-1 0-1,1 0 0,-1 0 0,1 0 1,-1 0-1,1 0 0,-1 0 0,1 0 1,-1 0-1,1 0 0,-1 1 0,1-1 1,0 0-1,-1 0 0,1 1 0,-1-1 0,0 1 1,-11 8 5,0 0 1,0 1 0,1 0 0,0 1 0,-10 13-1,5 1 28,-57 133 18,61-123-19,-26 158 10,35-153-23,18 140 12,-8-151-19,2-6-9,0-2 1,25 41 0,-34-61-6,1 0 1,-1 0-1,1 0 1,0 0-1,-1-1 0,1 1 1,0 0-1,0 0 1,-1-1-1,1 1 0,0 0 1,0-1-1,0 1 0,0-1 1,0 0-1,1 1 1,7 3 0,-1-1 1,1 0 0,11 2-1,-12-3 0,1-1-1,-1-1 1,1 0-1,0 0 1,14-3-1,7-4 2,-2-1 0,1-1 0,39-20 0,-63 27-2,-1 0 1,1 0 0,-1 0 0,0-1 0,1 1 1,4-5-1,131-118 11,-115 95 8,-16 18-13,25-34 17,46-84 1,5-30 13,-42 74 28,-26 51-38,40-62 0,8 6 16,-64 90-43,-1 1 0,0-1 0,1 1 0,-1-1 0,1 1 0,-1-1 0,0 1 0,1-1 0,-1 1 0,1 0 0,0-1 0,-1 1 0,1 0 0,-1-1 0,1 1 1,0 0-1,-1 0 0,2-1 0,4 0 2,0 1 0,0-1 0,0 1 0,0 0-1,0 1 1,0-1 0,0 1 0,10 3 0,-15-4-2,0 0 0,0 1 0,0-1 0,0 1 0,0-1 0,0 0 0,-1 1 0,1 0 0,0-1 0,0 1 0,0-1 0,0 1 0,-1 0 0,2 1 0,6 7 3,0 2 0,-1-1 0,0 1 0,0 0 0,8 22 0,-9-9 4,4 108 8,-12-105-9,-26 95 5,4-27 5,20-76-15,2-12 1,0-1-1,1 1 0,0-1 1,1 1-1,-1 0 0,2 7 1,-1-2 2,1 0 0,0 0 0,7 23 0,-7-33-3,0 0-1,0 0 1,1 0 0,-1 0 0,1-1 0,-1 1 0,1 0 0,-1-1 0,1 0-1,0 1 1,0-1 0,0 0 0,0 0 0,0 0 0,0 0 0,0 0 0,0-1-1,0 1 1,1 0 0,-1-1 0,0 0 0,0 1 0,4-1 0,-4 0 1,12-2 18,13-11-3,47-27 0,76-50 46,-64 42-12,118-73 11,-163 93-23,138-132 18,-148 126-3,-18 19-34,114-142 86,-114 142-82,-3 4-11,-1-1 0,0 0-1,10-17 1,-14 18 5,-5 10-19,0 1 0,0-1 0,0 0 1,0 1-1,0-1 0,0 1 0,0-1 0,0 1 1,0-1-1,0 1 0,-1-1 0,1 1 1,0-1-1,0 1 0,0-1 0,-1 1 0,1-1 1,0 1-1,0-1 0,-1 1 0,1-1 1,-1 1-1,0-1 0,0 0 0,0 1 1,0 0-1,-1-1 0,1 1 1,0 0-1,0 0 0,-1-1 1,1 1-1,0 0 0,0 0 1,-1 1-1,1-1 0,0 0 1,-1 0-1,-1 1 0,-5 1 1,0 1-1,0 0 0,-11 6 1,7-2-2,1 1 1,0 0 0,1 1 0,0 1 0,0-1 0,1 1-1,-11 16 1,5-1-6,6-9 1,-2 5 0,1 1 0,1 1 0,0-1-1,-9 45 1,2 70-23,18-111-24,-1-17 35,2 10-2,1 0 1,0-1-1,2 1 0,0-1 0,12 25 1,-17-41 14,14 29-34,1-1-1,27 36 1,47 77-79,-89-142 115,0 0 1,0 0 0,-1-1 0,1 1-1,-1 0 1,1 0 0,-1 0 0,1 0-1,-1 0 1,1 0 0,-1 0 0,0 0-1,0 1 1,1-1 0,-1 0 0,0 0-1,0 0 1,0 0 0,0 0 0,0 0-1,-1 0 1,1 0 0,0 0 0,0 0-1,-1 0 1,1 1 0,0-1 0,-1 0-1,-1 1 1,1 0-1,-1-1 1,0 0-1,0 0 1,0 0-1,0 0 1,0 0-1,0 0 1,0 0-1,0 0 1,0-1-1,-1 1 1,1-1-1,-3 0 1,-8 1-3,1 0 0,-1-2 0,-18-2 0,-16-5-5,8-3-451,-1-2 0,-60-28 0,48 17-6280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4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239 522 5208,'9'21'0,"6"21"0,47 147 76,-61-185-61,0 0 0,0-1 0,1 1 0,0 0 0,-1 0 0,1-1 0,0 1 0,1-1 1,-1 0-1,1 1 0,-1-1 0,7 5 0,-3-4 49,-5-4-56,0 1-1,0-1 1,1 1 0,-1-1-1,0 1 1,0-1 0,1 0 0,-1 0-1,0 0 1,1 1 0,-1-1 0,0-1-1,1 1 1,-1 0 0,0 0 0,0 0-1,1-1 1,-1 1 0,0-1-1,0 1 1,1-1 0,-1 1 0,0-1-1,0 0 1,0 1 0,0-1 0,0 0-1,0 0 1,1-1 0,57-51 133,-45 36 46,45-86 99,-51 80 28,1-14-48,-2-1 0,-2 0 1,1-39-1,-11 31-155,5 43-81,0 1 0,0-1 0,-1 1 0,1-1 0,-1 0 0,0 1 0,0-1 0,0 1 0,0-1 0,0 1 1,0 0-1,-1 0 0,-2-4 0,-2-2 29,-13-18 26,17 24-61,-1-1-1,0 1 0,0 0 1,0 0-1,0 0 1,0 0-1,-1 1 0,1-1 1,0 1-1,-1 0 1,1 0-1,-1 0 1,1 1-1,-1-1 0,1 1 1,-1-1-1,-3 1 1,2 0 3,-9 2 128,-7 3-89,0 1 0,1 2 0,-1 0 0,2 1 0,-36 22 0,5 8-34,30-20 35,-10 20-23,-29 49 0,44-59-3,-73 184 35,72-160-73,10-13-3,6-36 0,1-1 0,-1 0 0,1 0 0,-1 0 1,1 0-1,0 0 0,2 4 0,-1-3 2,-1-1 1,2 0-1,-1 1 0,0-1 0,1 0 1,-1 0-1,1 0 0,0-1 1,0 1-1,0-1 0,0 1 1,0-1-1,7 3 0,-2-1 2,0-1 1,0 0-1,0-1 0,0 0 1,16 2-1,-2-3 3,0 0 0,-1-2 0,25-3 1,-44 4-8,25-5 40,112-39 18,-113 32-3,98-67 30,-100 58-11,89-111 30,-91 101-23,84-134 36,-85 134-42,96-123 108,-100 130-131,17-35 1,-32 55-39,0-1 1,-1 0-1,1 0 1,-1 0-1,-1 1 0,1-1 1,-1 0-1,1 0 1,-2 0-1,1 0 0,0 0 1,-1 0-1,-1-5 1,1 3 3,-4-6 90,0 5-73,-1-1 0,1 2 0,-2-1 0,1 1 0,-1 0-1,0 0 1,-1 1 0,0 0 0,0 0 0,-13-7 0,10 6-16,7 5-4,0 0 1,0 0-1,0 0 1,0 0-1,0 1 1,-1 0-1,-6-2 1,9 3-12,-10-4 44,-1 1 0,0 1 0,1 0 0,-1 1 0,0 0 0,-21 2 0,32-1-27,-4 6 11,6-6-32,0 0 0,-1 0 1,1 0-1,0 0 1,-1 0-1,1 0 0,0 1 1,0-1-1,-1 0 1,1 0-1,0 0 0,-1 0 1,1 1-1,0-1 1,0 0-1,0 0 0,-1 1 1,1-1-1,0 0 1,0 1-1,0-1 1,0 0-1,-1 0 0,1 1 1,0-1-1,0 0 1,0 1-1,0-1 0,0 0 1,0 1-1,0-1 1,0 0-1,0 1 0,0-1 1,0 0-1,0 1 1,6 15 12,11 9-9,12 7 1,7 4-2,68 43 12,-69-53-9,6 6 5,-29-20-3,0 0 1,0 0-1,-1 1 1,-1 0-1,13 21 1,-17-24-6,-4-6-1,-1-1-1,1 0 1,-1 1 0,1-1 0,-1 1 0,0-1 0,-1 1-1,1-1 1,0 6 0,3 22 13,-1 0-1,-3 61 1,-10-21-4,3-28-5,2 3-3,3-7 2,2-4-3,4-1-2,4 3 0,-6-31-1,0-1 1,0 0-1,1 1 1,0-1 0,0 0-1,0-1 1,0 1-1,1 0 1,-1-1 0,1 0-1,0 0 1,6 4 0,0 0-3,1-1 1,0 0 0,16 7 0,-22-12-2,-1 1-1,1-1 1,1 0-1,-1 0 0,0-1 1,0 1-1,1-1 1,6 0-1,8 2 0,62 7-1447,3-1-5788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140 273 9592,'-65'-48'192,"64"47"-184,0 1 1,0-1 0,0 0-1,0 1 1,0 0 0,-1-1-1,1 1 1,0 0-1,0-1 1,0 1 0,0 0-1,-1 0 1,1 0 0,0 0-1,0 0 1,-1 0 0,1 0-1,-1 1 1,-14-1 124,-7-6 7,21 5-72,-8-3 67,177 4-2,149 0-42,21 0-50,-253-1 6,160-3-1,32-2-24,-149 3 38,231-6 0,30-2-27,-219 5 75,286-13 4,21-4-63,-275 13 85,862-39 55,-841 41-41,915-23 63,-905 26-71,939-17 50,-935 20-76,928 3 46,-945 1-39,293 7 4,-29 0-75,-302-4 70,241 12 0,-26 0-79,-252-10 47,180 10 4,-33-2-60,-190-11 35,112 6-1,-31-3-42,-124-5 30,59 1-1,-11 0-42,-90-3-11,-3 1-1,0-1 1,0 0 0,1-2 0,12-2-1,-26 4 1,0 0 0,0 0 0,0 0 0,0 0 0,0 0 0,0 0 0,0 0 0,0 0-1,-1 0 1,1 0 0,0 0 0,0-1 0,0 1 0,0 0 0,0 0 0,0 0 0,0 0 0,0 0 0,0 0 0,0 0-1,0 0 1,0-1 0,0 1 0,0 0 0,0 0 0,0 0 0,0 0 0,0 0 0,0 0 0,0 0 0,0-1 0,0 1-1,0 0 1,0 0 0,0 0 0,0 0 0,0 0 0,0 0 0,0 0 0,1 0 0,-1-1 0,0 1 0,0 0-1,0 0 1,0 0 0,0 0 0,0 0 0,0 0 0,0 0 0,0 0 0,1 0 0,-1 0 0,0 0 0,0 0 0,0 0-1,0 0 1,0 0 0,0 0 0,0 0 0,0 0 0,1 0 0,-9-10-95,0 1 0,-1 1 0,0 0 1,-12-9-1,1 1-1048,-40-33-6937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2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412 927 2968,'0'0'1,"0"5"51,-3 33 209,-10 45-1,3-15-31,7-51-204,2-11 16,0 1 0,0 0 0,1 0-1,0 0 1,1 7 0,14 162 682,-13-154-689,7 31 217,-6-41-160,0 1 0,1-2 0,1 1 0,0 0 0,0-1 0,2 0 0,11 17 0,-16-26 37,-2-1-103,1-1-1,-1 1 0,1-1 1,-1 1-1,1-1 1,-1 1-1,1-1 1,0 0-1,-1 1 1,1-1-1,0 0 0,-1 1 1,1-1-1,0 0 1,-1 0-1,1 0 1,1 0-1,0-30 66,-2 0-1,-1-1 1,-1 1 0,-8-37-1,-4 7 7,5 27-54,2 10 33,1-1-1,0 0 1,2-1-1,-1-25 1,8-198 294,1 176-201,0-9-40,3-61 303,-6 139-411,7-76 657,-8 77-662,1 1 0,0 0 0,-1-1 0,1 1-1,0 0 1,0 0 0,0 0 0,0-1 0,-1 1 0,2 0 0,-1 0 0,0 0 0,0 1-1,0-1 1,0 0 0,2 0 0,2-3 16,48-30 148,-18 15-68,1 1 1,41-13-1,17-1-36,78-22-2,-137 43-18,193-80 99,-180 71-120,39-15-21,-52 22 2,-5 2-4,23-9 7,68-16 1,-84 26-3,5-2 16,1 2 0,0 2-1,71-4 1,-107 13-18,-3-1-7,0 0 0,0 0 0,0 0 0,0 0 1,0 0-1,0-1 0,-1 0 0,5-1 0,-3 3 20,3 4 2,-8-3-24,1 0-1,0 0 0,-1 0 0,0 0 0,1 0 0,-1 0 0,0 1 1,0-1-1,0 0 0,0 0 0,-1 4 0,1-6 0,-11 138 151,2-31-118,11-26-17,6 131 10,-7-114-27,2 14 2,1 10-3,1-4-2,4-10 0,4-4 0,1 0 0,0-7 0,-7-12 1,-5-14 4,-6-16-2,-3-9 2,-2-5-2,-1-8 2,2-7-2,-5-4 2,-5-3-2,-4-5 2,-3-5-3,-7-7-2,-11-6 0,-9-4 0,-7-5 0,6-3-5,-49-11-22,-119-13-181,130 23 96,-152 4-110,219 13 212,-47 5-94,-188 23-199,102-11 270,102-19 33,-114 2 18,162 0-13,0 0-1,0 0 0,0-1 1,0 0-1,0-1 0,1 0 1,-1 0-1,0 0 0,1-1 1,-1 1-1,-6-6 0,-14-7-2,-37-34-1177,26 19-4698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2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4128,'7'55'41,"22"188"234,-26-158 2,2 9-62,16 107 301,-20-195-415,-1 1-626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5112,'13'22'25,"-1"0"0,-2 2-1,0-1 1,-1 1 0,8 34 0,-8-28 11,24 86 232,-12-38-105,10 20-2,18 60 202,-48-151-353,-1-6-4,0 1 0,1-1 0,-1 0 0,0 1 0,1-1 1,-1 0-1,1 0 0,0 1 0,-1-1 0,1 0 0,0 0 1,0 0-1,1 2 0,-1-1 55,14-40-25,1-4 15,-5 9 16,-5 11 16,15-33 0,-18 48-27,1 0-1,-1 1 0,1 0 1,1 0-1,-1 0 0,1 0 1,0 1-1,0-1 0,9-5 0,-13 10-35,0 0 0,0 1 0,0-1-1,0 1 1,0 0 0,0-1 0,0 1-1,1 0 1,-1-1 0,0 1 0,0 0-1,0 0 1,1 0 0,-1 0 0,0 0-1,0 0 1,0 1 0,2-1 0,3 1 31,24 2 40,-17 2 149,-1 5-159,-1 0 1,1 1 0,13 18-1,-14-11 114,64 197 266,-74-212-458,-1-3-3,0 1 3,0 0-1,1 0 0,-1 0 1,1 0-1,-1 1 1,1-1-1,-1 0 1,1 0-1,0 0 1,-1 0-1,1 0 1,2 1-1,-2-2-2,0 1 1,0-1-1,0 0 0,0 0 0,0 0 1,0 0-1,0 0 0,0 0 1,0 0-1,0 0 0,0 0 0,0 0 1,1-1-1,-1 1 0,0 0 1,0-1-1,0 1 0,0-1 0,-1 1 1,1-1-1,0 1 0,0-1 0,0 0 1,0 1-1,1-2 0,18-19-2,-18 19 2,14-17-5,0-1-1,23-38 1,-31 44 0,7-10-23,21-47 0,-1 0-69,-25 53 76,-1-2-46,1 1 0,1 0-1,24-30 1,-35 49 66,0 0-1,0-1 1,0 1-1,1 0 1,-1 0-1,0 0 1,0 0-1,0-1 0,1 1 1,-1 0-1,0 0 1,0 0-1,1 0 1,-1 0-1,0 0 1,0 0-1,1 0 0,-1-1 1,0 1-1,0 0 1,1 0-1,-1 0 1,0 0-1,0 0 1,1 0-1,-1 1 0,0-1 1,0 0-1,1 0 1,5 1-6,1 1 0,-1 0 1,0 1-1,0-1 0,0 1 1,-1 0-1,1 1 0,5 4 1,-10-8 4,1 1 0,-1 0 1,0 0-1,1 1 0,-1-1 1,0 0-1,0 0 0,0 1 0,0-1 1,1 2-1,14 26-4,0 0 0,12 37-1,-18-32 2,14 70 4,6 43 1,-19-92 0,34 197 8,20 137 72,-55-332-50,-9-54 50,-5-27 60,-12-39-14,-23-70 2,-4-30 47,36 134-154,0-6 79,-15-151 34,20 150-59,2 14-38,-1-2-10,1 0 1,2 1 0,0-1 0,11-45 0,1 19 49,3 0 0,36-72 0,-51 118-71,0 1 1,1-1-1,0 0 0,0 1 1,0 0-1,0-1 1,1 1-1,-1 1 1,1-1-1,0 0 0,0 1 1,0 0-1,0 0 1,0 0-1,0 0 1,0 1-1,1-1 1,-1 1-1,1 0 0,-1 1 1,1-1-1,8 1 1,-3 3 14,-4 3-15,1 0-1,0 1 1,-1-1-1,-1 1 1,7 10-1,-6-1 10,-2 10 1,-1 1 1,-2-1-1,-1 1 0,-3 29 0,2-38-11,-8 34 36,-10 12 5,16-58-11,-2 0 5,4-5-24,0-7-4,-2-31-9,4 18-4,2-1 1,0 1 0,11-35-1,-12 48 0,57-175-33,-49 153 21,4-10-73,74-150-233,-50 110 80,-38 76 221,1 0 0,0 0 0,0 0-1,1 0 1,-1 0 0,0 1 0,0-1 0,1 0-1,0 1 1,-1-1 0,1 1 0,0-1 0,-1 1-1,1 0 1,0-1 0,3 0 0,-2 0 2,-2 2 12,0 0 0,0-1 0,0 1 0,0 0 0,1 0 0,-1 0 0,0 0 0,0 0 0,0 0 0,0 0 0,0 0-1,0 0 1,0 1 0,0-1 0,0 0 0,0 1 0,0-1 0,0 1 0,0-1 0,0 1 0,0-1 0,0 1 0,1 1 0,1-1-6,22 19-4,-24-19 12,0 0 1,-1 0 0,1 0-1,0 0 1,0 0 0,0 0-1,-1 0 1,1 0 0,-1 0-1,1 0 1,-1 0 0,1 1-1,0 0 1,-1-2 1,6 18-7,8 29-1,3 61 6,-2 12 2,5-7 0,-11-78 1,1 0-1,29 60 1,-37-89 2,1 0 0,-1-1 0,1 1 0,1-1 0,-1 0 0,1 0 0,7 8 0,-1-3 0,17 14 4,-24-23-4,0 1 0,0-1 0,0 0 1,1 1-1,-1-1 0,0-1 0,1 1 1,-1 0-1,1-1 0,-1 0 0,0 0 1,1 0-1,-1 0 0,1 0 1,-1-1-1,1 0 0,5-1 0,-4 1 7,-1 0 4,0 0 0,0 0 0,1 0 0,-1 0 0,0-1 0,0 0 0,0 0 0,0 0 0,5-4 0,6-3 6,-3 2-3,50-35 127,17-16 45,-75 55-149,0 0 0,0 0 0,0-1 0,-1 1 0,1-1 0,-1 0 0,0 0 0,0-1 0,0 1 0,-1-1 0,0 1 0,3-7 0,0 1 99,5-13 178,16-47-1,-26 67-221,1 18 89,0-13-178,1 10 10,1 0 0,0 0 0,1 0 0,1 0 0,6 13 1,38 79 16,-36-83-25,27 28 4,-26-35-11,27 23 1,-32-30-3,1 0 1,1-1 0,-1 0-1,1 0 1,0-1 0,0-1-1,12 4 1,-22-8-1,0 1 0,0-1 0,0 0 1,0 0-1,0 0 0,1 0 0,-1 0 0,0 0 0,0 0 1,0 0-1,0 0 0,0 0 0,0 0 0,0-1 0,1 0 1,24-8-8,0-2 1,30-16-1,-31 9-24,106-103-12,-107 91-8,78-142-11,-86 135 37,33-158-9,-44 156 22,9-254-11,-13 262 24,0 9-4,-5-39 1,-24-140-8,19 219-2,5-8 10,-7 36-43,-9 103-20,17-111-19,0 203-28,3-186 33,5 269-96,4-49 17,-9-255 132,-2 153-90,-5-90 42,7-82 73,0 0-1,0 0 0,-1 0 0,1 0 0,0 0 0,0 0 1,-1 0-1,1 0 0,-1 0 0,1 0 0,-1-1 0,1 1 1,-1 0-1,0 0 0,1 0 0,-1-1 0,0 1 0,1 0 1,-1-1-1,0 1 0,0 0 0,0-1 0,0 1 0,0-1 1,1 1-1,-1-1 0,0 0 0,0 1 0,0-1 0,0 0 1,0 0-1,0 0 0,0 0 0,0 1 0,0-2 0,-1 1 0,0 0 1,1 0-4,1 0 4,-1 0 0,1 0 0,-1 0 0,1 0 0,0 0 0,-1 0 0,1 0 0,-1-1 0,1 1 0,0 0-1,-1 0 1,1 0 0,0 0 0,-1-1 0,1 1 0,0 0 0,-1-1 0,1 1 0,0 0 0,0 0 0,-1-1 0,1 1 0,0 0 0,0-1 0,-1 0 0,-19-24-620,-32-53 0,6 4-5278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7176,'0'0'8,"24"9"8,21 17-16,33 10-8,35 15 8,36-14-216,51-36 216,-2 2-4752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271 103 3320,'0'-5'41,"4"-32"46,-4 35 60,3-6-15,13-20 1690,-14 24-1538,3-5-40,-5 9-237,0 0-1,0-1 1,0 1 0,0 0-1,0 0 1,0-1 0,0 1-1,0 0 1,0 0-1,0-1 1,0 1 0,0 0-1,0 0 1,-1-1 0,1 1-1,0 0 1,0 0-1,0-1 1,0 1 0,-1 0-1,1 0 1,0 0 0,0 0-1,0-1 1,-1 1-1,1 0 1,0 0 0,0 0-1,0 0 1,-1 0 0,1-1-1,0 1 1,0 0-1,-1 0 1,1 0 0,0 0-1,0 0 1,-1 0 0,-9-2 31,4 3-7,-1 1-1,0 0 1,1 0-1,-1 1 1,1 0-1,-8 5 1,3-3-29,-3 1 12,10-5-6,0 1 1,0 0 0,0 0-1,0 0 1,0 0 0,1 1-1,-7 5 1,-6 6 30,-25 31-1,34-30-3,2 12-8,-4 36-1,12-43 8,40 94 12,-28-89-11,-12-21-27,14 20 24,2-1 0,0-1 0,40 36 0,-44-45-18,30 26 140,71 80-1,-78-59-113,-36-58-29,-1 0-1,0 1 1,1-1 0,-1 0-1,0 1 1,-1-1-1,1 1 1,1 4-1,3 30 56,1 75 0,-6-108-56,0-1-1,-1 1 1,1 0-1,-1 0 1,0-1-1,-1 5 1,-10 25 19,-1-1 0,-22 38 1,33-67-24,1-1 0,-1 1-1,0-1 1,0 1 0,0-1 0,-5 4 0,-3 4 11,0 0-8,0-1 0,-1 0-1,0 0 1,-1-1 0,1-1-1,-2 1 1,-22 8 0,-75 19 25,105-33-31,-1 0 0,0-1 0,1 0 0,-1 0 0,0-1 0,0 1 0,-10-2 0,-1 0 0,-42-2-924,1-1-3699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5296,'8'-5'-3,"-3"2"1,0 0 0,0 0-1,0 0 1,1 1 0,-1 0-1,1 0 1,-1 0 0,7-1-1,27-7-12,81-24 3,81-14-32,-16-9 20,-106 24 16,33-3-560,-56 21-2265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114 4848,'0'0'0,"-6"-9"0,-6-15 0,-8-5-192,-4 4 192,-4 8-400,-13 12 400,-1 1-2712</inkml:trace>
  <inkml:trace contextRef="#ctx0" brushRef="#br0" timeOffset="1">2209 163 3320,'-41'22'0,"14"-6"-8,-29 22 0,-138 116-17,151-115-21,-73 64 5,-38 29 33,-125 135 21,228-216 54,-218 206 70,215-205 151,-204 221 136,210-219-56,-225 215 552,243-242-706,-126 126 459,133-129-511,-1 0 120,1 1 0,2 1 0,0 1 0,-22 39 0,41-62-85,0 2-30,2-4-95,20-15-19,-6 6-52,43-25-963,7-4-3858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2968,'37'24'4,"-36"-23"-3,0 0 0,1 0 1,-1-1-1,0 1 0,1 0 0,-1 0 0,1-1 1,-1 1-1,1-1 0,-1 1 0,1-1 1,-1 0-1,1 0 0,2 1 0,3 0 2,269 30 721,-184-14-377,-69-12-285,83 21 389,-90-20-330,0-1 0,-1 2 0,0 0 1,0 1-1,22 16 0,24 29 192,-51-39-145,-2 3-89,0 0-1,10 34 1,-16-28 68,-13 139 54,3-121-73,-60 178 52,50-172-73,-99 208 35,92-203-67,-102 181 32,104-191-47,13-22-38,-90 200 84,90-195-86,-50 136 24,43-108-38,4-3-4,11-41-213,-1 1 1,0-1 0,-9 16-1,3-6-3995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9592,'16'-8'-55,"26"-10"-506,94-18-110,-98 27 399,196-35-51,-180 35 317,234-39-1,-228 39 15,254-43 33,-251 42 93,263-48 306,-322 57-423,243-34 367,-212 31-315,0-2-15,53-1 0,-63 11-48,-24-3-19,0 0 0,0-1 1,0 1-1,0 0 0,0 0 0,0 0 1,-1 0-1,1 0 0,0 0 0,-1 0 1,1 0-1,0 0 0,-1 0 1,0 1-1,1-1 0,-1 0 0,0 0 1,1 0-1,-1 1 0,0-1 0,0 0 1,0 0-1,0 0 0,0 1 1,0-1-1,-1 0 0,1 0 0,0 1 1,-1-1-1,1 0 0,0 0 1,-1 0-1,0 2 0,-1 1-588,-5 27-4565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2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9 695 3952,'0'0'1592,"4"-7"-1279,12-25-208,-14 30-76,-1 0 0,0 0-1,0-1 1,0 1 0,0-1-1,0 1 1,0-1-1,-1 1 1,1-1 0,-1 0-1,1 1 1,-1-5 0,0-4 25,3-53 399,-2 20-31,-2 0 10,0 30-258,1 0 0,0-1 0,1 1 0,1 0 0,3-18 0,1 15-15,0 0 0,1 0 1,1 0-1,14-22 0,45-55 423,-30 46-340,-34 43-122,2-2 20,-3 3-15,0-6-2,-1 5-14,1-4 2,-2 7 113,1 0-112,2-5 0,-2 5 225,-1 2-334,0 1 1,0-1-1,0 0 1,0 0-1,0 0 1,0 1-1,0-1 0,0 0 1,0 0-1,0 1 1,0-1-1,0 0 1,0 0-1,0 0 1,1 0-1,-1 1 0,0-1 1,0 0-1,0 0 1,0 0-1,1 0 1,-1 1-1,0-1 0,0 0 1,0 0-1,0 0 1,1 0-1,-1 0 1,0 0-1,0 0 1,0 0-1,1 1 0,0-1 1,-1 0 0,1 0-1,0 1 1,-1-1 0,1 0-1,0 1 1,-1-1 0,1 1 0,-1-1-1,1 1 1,-1-1 0,1 1-1,-1-1 1,1 1 0,-1-1-1,0 1 1,1 0 0,-1-1-1,0 1 1,1 1 0,4 16 36,-1 0 1,0 1 0,-2 0 0,2 31-1,-4-7 29,-4 43 0,-7 0-10,-25 129 62,27-142-66,-2-12 83,-23 67 0,22-87 20,12-39 33,-1-2-186,1 0 0,-1 0 0,1 0 0,-1-1 0,1 1 0,-1 0 0,1 0 0,-1 0 1,1-1-1,0 1 0,-1 0 0,1-1 0,-1 1 0,1 0 0,0-1 0,-1 1 0,1 0 0,-1-1 0,1 1 0,0-1 0,0 1 0,-1-1 0,1 1 1,0-2-1,-24-71 116,-20-160 127,38 180-104,2 19-68,-13-52 0,8 53-22,2 12 73,2 0 0,0 0-1,-4-38 1,9 57-32,0-4-26,0 6-29,0 0 1,0 0 0,0 0-1,0 0 1,0 0-1,1 0 1,-1 0 0,0 0-1,0 0 1,0 0-1,0 0 1,0 0 0,0 0-1,0 0 1,0 0 40,0 0-40,26 108 62,5 42-70,-14-42-13,-2-25-17,3-7-3,2-5 0,-1-5 0,-3-5 0,-3-11 0,-3-14 0,-7-28-1,10 21 3,-12-26 6,2-5 4,-1 0-8,0-1-1,0 1 1,0-1-1,0 1 1,0-1 0,-1 0-1,1 0 1,-1 0 0,0 0-1,0 0 1,0 0 0,0 0-1,1-6 1,4-43 5,-5 42-5,5-36 37,10-113 41,-6-8-17,-3 36 35,-2 39-81,-2 58 22,29-234 106,-31 223-100,-1 39-41,0-1-1,0 1 0,1-1 1,0 0-1,0 1 0,4-11 1,-5 15 1,-10 20 7,-7 19-11,-9 18 2,-5 13-3,0 12-2,5 4 0,4 2 0,7-5 0,-18 94-8,25-133 7,8-41 1,1 26 2,-2-53 12,-2 0 0,-8-30 1,-3-31 16,11 62-27,-1-55 22,3-222 78,1 221 53,0 78-101,1 28-6,-2 6-35,1 88 3,0-5-5,0-5-10,1-5 2,2-20-4,2-20-1,0-20 0,-5-33 0,0-7 0,0-1 0,1 1 0,0 0 0,0-1 0,0 1 0,0 0 0,0-1 0,1 0 0,2 5 0,-4-7 1,0 0-1,0 0 0,0-1 0,0 1 0,1 0 0,-1 0 0,0-1 0,1 1 0,-1 0 0,1-1 0,-1 1 1,1 0-1,-1-1 0,1 1 0,-1 0 0,1-1 0,-1 1 0,1-1 0,0 1 0,-1-1 0,1 1 0,0-1 1,0 0-1,-1 1 0,2-1 0,4-3 4,-2-1-2,0 1-1,0-1 1,-1 1 0,1-1-1,-1 0 1,0 0-1,0-1 1,0 1 0,2-7-1,17-39 2,-3-18 2,-4-18-4,0-11-1,-1 2 0,-1 11 0,-5 22 0,-6 46 0,0-38 0,-1 28 0,-4 60-6,-14 86-4,-8 34 0,6-32-10,-1-14-4,11-59 16,-2 1-17,2 0-1,-3 67 1,12-114 13,0 3 2,0-6 10,0 0 0,0 0 0,0 0 0,0 0-1,0 0 1,0 0 0,0 0 0,0 0 0,0 0 0,0 0-1,0 0 1,0 0 0,0 0 0,1 0 0,-1 0 0,0 0 0,0-1-1,0 1 1,0 0 0,0 0 0,0 0 0,0 0 0,0 0-1,0 0 1,0 0 0,0 0 0,0 0 0,0 0 0,0 0-1,0 0 1,0 0 0,0 0 0,1 0 0,-1 0 0,0 0-1,0 0 1,0 0 0,0 0 0,0 1 0,9-37-2,6-26 2,3-25 0,-2-23 2,-1-10 3,-3-6-4,-3 10-1,-1 17 0,0 21 0,-1 23 0,-5 30-1,-1 16-1,0-1 0,0 0-1,6-17 1,-7 26-10,0 4 4,-1 22-3,-2-1-1,-6 28 1,5-31 9,-12 69-23,-9 79 4,23-160 18,-25 238-40,27-241 42,-20 312-66,21-298 55,6 37-1,-3-9 7,-3-44 1,1 2 2,-5-45-99,-4 2-1873,-1-2-7858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3822 0 7088,'-3'2'-2,"0"1"1,0-1-1,0 1 1,0-1-1,0 1 1,0 0-1,-3 4 1,-19 25-18,-84 81-37,79-87-96,-147 106-115,137-104-178,-167 132-175,162-122 167,-225 180-152,206-168 299,-289 239-72,279-227 291,-301 240-18,300-243 99,-302 239 16,302-239 43,-283 202 44,291-213 70,-246 198 97,255-202 57,-75 49 5,6-19-205,81-52 159,-139 51 73,155-65-265,13-5-194,-1-2 0,0 1 0,0-2 0,-35-4 0,-5-5-3101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165 127 7448,'-1'-1'-22,"0"-1"1,0 1 0,0-1-1,0 1 1,0-1 0,1 0-1,-1 1 1,0-1 0,1 0-1,0 0 1,-1-3 0,1 3-59,0-1-16,0 3 94,0-1 1,0 1-1,0 0 0,0-1 1,0 1-1,0-1 1,0 1-1,0 0 0,0-1 1,0 1-1,0-1 1,0 1-1,0-1 0,0 1 1,0 0-1,1-1 1,-1 1-1,0 0 0,0-1 1,0 1-1,1-1 1,-1 1-1,0 0 0,0 0 1,1-1-1,-1 1 1,0 0-1,1-1 0,-1 1 1,0 0-1,1 0 1,-1 0-1,0-1 0,1 1 1,-1 0-1,1 0 1,-1 0-1,0 0 0,1 0 1,41-17-13,34-9 12,105-15 3,-148 38 6,124 17 6,-128-5 15,15 12-2,48 32 0,-89-51-16,0 0 0,-1 0-1,1 1 1,0-1 0,-1 1-1,5 4 1,20 29 42,35 63 0,-50-70 36,19 98 45,-31-126-122,1 1-1,-1 0 0,0 0 1,0 0-1,0-1 0,0 1 1,0 0-1,0 0 0,0 0 0,-1 2 1,-4 13 21,0 0-1,-1-1 1,-1 0 0,-11 20-1,3-18 84,8-11-71,-3 2-15,1 1 1,-2-2-1,1 1 0,-1-2 1,0 1-1,-1-2 0,-13 7 1,-143 49 252,110-41-220,7-7-9,47-14-25,16 9 13,1-1-31,0 0-1,0-2 0,17 7 0,-11-4-6,62 35 24,-3 1-24,-33-15-5,40 37 1,-67-49-11,-11-9 11,-1 0-1,-1 0 1,1 0 0,-2 1-1,1 0 1,-1 0 0,3 11-1,-7-20 2,0 0 0,1 0-1,-1-1 1,0 1 0,0 0-1,0 0 1,0 0-1,0 0 1,0 0 0,0 0-1,-1 0 1,1 0 0,0-1-1,0 1 1,-1 0-1,1 0 1,-1 1 0,-7 13-2,-1 0 0,0 0 0,-1-1 0,-18 20 0,6-14-4,-115 73-4,103-77 5,-58 23 4,-27 4 1,60-27-2,-87 11 0,113-26-17,6-4 13,1-2-1,-1-1 1,-26-9 0,52 14 2,-1 1 0,0-1 1,0 0-1,0 0 1,1 0-1,-1 0 0,0 0 1,1 0-1,-1 0 0,-2-4 1,-10-10-202,0-1 1,1 0-1,1-2 1,-17-29-1,-7-22-4668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3203 0 8248,'-50'28'0,"-39"23"0,47-24 0,-39 35 0,-78 83 0,-221 248 14,295-303 60,-382 391 38,372-388 9,-361 336 63,370-353-16,-121 97 4,7-21-87,128-99 170,-267 182 329,320-222-505,-194 117 329,97-72-184,115-57-215,-1-1 0,1 1 1,-1 0-1,0-1 0,1 1 1,-1-1-1,0 1 0,0-1 0,0 0 1,1 0-1,-1 1 0,0-1 1,0-1-1,1 1 0,-1 0 1,-3-1-1,4 0-7,0 1-1,-1-1 1,1 0 0,0 1 0,0-1 0,0 0-1,0 0 1,1 0 0,-1 0 0,0 0-1,0 0 1,-1-2 0,2 3-1,0 0 0,0-1 0,0 1-1,0 0 1,-1-1 0,1 1 0,0 0 0,0-1 0,0 1 0,0 0 0,0-1-1,0 1 1,0-1 0,0 1 0,0 0 0,1-1 0,-1 1 0,0 0 0,0-1-1,0 1 1,0 0 0,0-1 0,1 1 0,-1 0 0,0-1 0,0 1 0,1 0-1,-1-1 1,0 1 0,0 0 0,1-1 0,25-40-617,40-51 0,-66 92 595,70-92-6439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37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245 3592,'-29'2'31,"16"-1"87,-1 0-1,-24 7 1,-108 30 319,-139 44 375,54-5-543,188-60-35,-186 88 318,226-104-545,-92 47 318,75-37-113,0 0-1,-37 30 0,57-41-199,0 0-1,0 1 1,0-1-1,0 0 0,0 0 1,0 1-1,0-1 0,0 0 1,0 0-1,1 1 0,-1-1 1,0 0-1,0 0 0,0 0 1,0 1-1,0-1 1,1 0-1,-1 0 0,0 0 1,0 1-1,0-1 0,1 0 1,-1 0-1,0 0 0,0 0 1,1 0-1,-1 0 1,0 0-1,0 1 0,1-1 1,-1 0-1,0 0 0,0 0 1,1 0-1,-1 0 0,0 0 1,0 0-1,1 0 1,-1 0-1,17 3 81,28-2 12,-19-4 144,139-44 97,-126 31-130,193-89 86,-182 78-106,-50 27-195,117-80 199,-16-10-135,-101 90-64,36-37 120,-4 0-50,110-115 101,-65 74-55,-76 76-107,1 0 0,0 0 0,0 0 0,0 0 0,0 0 0,0 1-1,0-1 1,0 1 0,0 0 0,0-1 0,1 1 0,-1 0 0,1 0 0,-1 1 0,1-1 0,-1 0 0,5 0 0,-5 1-3,-2 0-5,0 0 0,1 0 0,-1 0 1,0 0-1,0 0 0,0 0 0,1 0 1,-1 0-1,0 0 0,0 0 0,1 0 1,-1 0-1,0 0 0,0 0 0,0 0 1,0 0-1,1 0 0,-1 1 0,0-1 1,0 0-1,0 0 0,1 0 0,-1 0 1,0 0-1,0 1 0,0-1 0,0 0 1,0 0-1,0 0 0,1 0 1,-1 1-1,0-1 0,0 0 0,0 0 1,0 0-1,0 1 0,0-1 0,0 0 1,0 0-1,0 1 0,0-1 0,0 0 1,0 0-1,0 0 0,0 1 0,0-1 1,0 0-1,0 0 0,3 18 15,0-1 1,-1 0-1,0 1 1,-2 21-1,0-29-10,-3 29 42,-33 213 24,24-194-25,-61 267 11,59-257-44,-46 269 7,51-275 6,-32 224 22,39-258-40,0-1-1,-1-1-1,-13 51 1,15-74-93,0 0-11,0 1 0,0 0 0,-1-1 0,1 1 0,-1 0 0,0-1 0,0 0 1,0 0-1,0 1 0,-1-1 0,-4 4 0,-9 7-6157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7984,'0'0'41,"1"7"-2,5 58 382,-3 76-1,-1-7-269,4 21-81,0-69-6,-3-61-54,0 1-4,-2-9 12,9 34-1,16 68 71,-26-118-80,2-4 4,6-20-9,-3-2-124,-1 0 1,1-36 0,-4 32-609,6-68-4717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4576,'0'0'0,"13"24"0,-1 2-112,4 10 112,-1-1-2872</inkml:trace>
  <inkml:trace contextRef="#ctx0" brushRef="#br0" timeOffset="1">273 237 8248,'0'0'0,"10"18"0,18 31 0,-4 30-184,-11 28 184,-5 2-680,-5-2 680,-2-1-5064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0 927 7264,'26'-54'-15,"53"-105"79,-70 143-57,-5 9 8,0 1-1,0-1 1,1 1-1,6-8 1,2 0 36,28-23 1,-29 31 68,-1 4-93,-1 1 1,1 0-1,0 1 1,-1 0 0,12 2-1,-5 3 80,-12-3-86,5 3-1,-1 0 0,1 0 1,-1 1-1,0 1 1,0-1-1,0 1 1,-1 1-1,-1 0 1,11 13-1,61 87 89,-68-92-95,0 0 0,1-1 0,1-1-1,0 0 1,30 24 0,-37-33-11,-4-3-1,-1-1-1,1 0 1,-1 0 0,1 0 0,0 0 0,-1 0-1,1 0 1,0 0 0,-1 0 0,5 0 0,19 5 4,1-1 0,-1-1 1,28 0-1,-50-4-5,0 0 0,1 0 1,-1 0-1,0-1 0,1 1 0,5-3 0,64-19 11,-51 12-11,0 0 1,22-15-1,-15 6 1,-1-3 1,-1 0-1,36-39 0,-41 34 12,-11 11-8,4-4 1,-1-2 0,-1 0 0,-1 0 0,18-48 0,19-79 28,-42 118-14,-6 24-16,6-35 15,-2 0-1,0-60 1,-5 85-10,-1-32 30,8-56-1,-7 102-4,-1 5-33,0 0-1,0 0 1,0 0 0,0-1-1,0 1 1,0 0 0,1 0-1,-1 0 1,0 1 0,1-1-1,0 0 1,-1 3 0,1 2 0,-5 65 2,2 27 1,2 16-2,1 7 2,2 3-2,3-2 2,1-4-2,1-18 2,-2-35-2,-2-7-1011,-3-40-4065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5560,'0'0'0,"12"9"0,15 17 0,24 3-8,23-5 8,21-11-16,28-5 16,23-8-128,13-12 128,3 0-3576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71 8968,'4'-10'-87,"0"0"-188,0-1 0,0 1 0,8-12 0,-11 21 263,-2 0 13,1 1-1,-1-1 0,1 1 1,-1-1-1,1 1 1,-1-1-1,1 1 1,-1 0-1,1-1 1,-1 1-1,0 0 0,1 0 1,-1-1-1,0 1 1,1 0-1,-1 0 1,1 0-1,-1 0 1,0 0-1,1 0 0,-1 0 1,0 0-1,1 0 1,-1 0-1,0 0 1,1 0-1,-1 1 1,0-1-1,0 1 0,-23 8 44,20-7-45,-47 22 40,5-2-13,-12 6-19,3 0-2,10-4-3,38-19-2,1-1 0,-1 1 0,1 0 1,0 0-1,-10 12 0,14-14 1,1 0 0,-1-1 0,1 1 0,0 0 0,0 1 0,0-1 0,1 0 0,-1 0 0,1 0 0,-1 0 0,1 0 0,0 1 0,0-1 0,1 4 0,0-2 1,-1-4 0,0 1-1,0-1 0,0 1 0,0-1 1,0 1-1,1-1 0,-1 1 0,1-1 1,-1 1-1,1-1 0,0 0 0,-1 1 1,1-1-1,0 0 0,0 0 0,0 1 1,0-1-1,1 1 0,3 3 2,0 2 0,-4-5-1,1 1 1,0-1-1,0 0 0,0 1 1,1-1-1,-1 0 1,0 0-1,1-1 0,4 4 1,16 9-1,56 39 125,-70-47-99,-1 0-1,-1 0 1,1 1-1,-1 0 1,0 0 0,8 12-1,-15-18-22,1 1-1,-1-1 0,0 0 1,1 0-1,-1 0 1,0 0-1,0 1 0,0-1 1,0 0-1,0 0 0,0 0 1,0 1-1,0-1 0,0 0 1,0 0-1,-1 0 1,1 0-1,0 1 0,-1-1 1,1 0-1,-2 1 0,1 3 7,-2 3-3,2-6-4,0 1-1,0 0 0,0-1 1,0 1-1,-1 0 1,1-1-1,-1 1 0,0-1 1,0 0-1,0 0 0,0 0 1,-3 3-1,-30 26 25,-1-1-1,-44 27 1,22-19-24,33-21-11,-48 26-54,68-39-23,-1 4-12,7-7 83,0 0 1,0-1-1,0 1 0,1 0 1,-1-1-1,0 1 1,0-1-1,1 0 1,-1 1-1,0-1 0,1 0 1,-1 0-1,2 0 1,42 1-100,-32-1 88,32 0-71,69 8 0,-66 4 81,-33-5-6,-11-5 16,-1 0 2,1 1 1,0 0-1,-1-1 1,1 1-1,-1 0 1,0 1-1,0-1 1,0 0 0,-1 1-1,1 0 1,-1 0-1,0 0 1,0 0-1,0 0 1,0 0-1,-1 0 1,1 0-1,0 7 1,2 31-6,-9 14 6,-4-18 5,-2-1 0,-20 47 0,20-55-2,3-12 0,5-9 5,0 0-1,0-1 1,1 1 0,-2 14-1,-9 75 43,15-80 6,-1-12-46,1 1 0,0-1 0,0 1 0,0-1 0,1 0 0,0 0 1,0 0-1,0-1 0,4 5 0,-6-8-6,-1-1 0,0 0 0,0 0 0,0 1 0,1-1 0,-1 0 0,0 0 0,1 0 0,-1 1 0,0-1 1,0 0-1,1 0 0,-1 0 0,0 0 0,1 0 0,-1 1 0,0-1 0,1 0 0,-1 0 0,0 0 0,1 0 0,-1 0 0,0 0 0,1 0 1,-1 0-1,0 0 0,1-1 0,-1 1 0,0 0 0,1 0 0,-1 0 0,1 0 0,7-4-85,1 1 1,-1-1-1,0 0 0,-1-1 0,1 0 1,-1 0-1,0 0 0,0-1 1,7-8-1,39-34-4638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3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8 2872,'-5'-1'97,"-3"-1"-262,5 1 287,0 0-1,-1 0 1,1 0-1,0 1 1,-1-1-1,1 1 1,0 0 0,-1 0-1,1 0 1,0 1-1,-1-1 1,1 1-1,0-1 1,0 1-1,-1 0 1,1 0-1,-3 2 1,-37 26 467,30-22-466,2 1 0,-1 0 0,1 0 0,0 1-1,1 0 1,0 1 0,-15 19 0,18-19-101,-13 22 120,13-19-108,1 0 1,1 0-1,1 0 1,-1 0 0,2 1-1,0-1 1,1 1-1,0 0 1,1 0-1,1 0 1,2 27-1,0-30-25,1 0-1,0 0 0,1 0 1,1 0-1,-1-1 0,2 0 0,-1 0 1,1 0-1,10 11 0,6 7 4,5 7-8,3 3 1,0 2-3,-26-36-1,8 12-4,16 25 1,-25-36 0,-1-1 1,0 1-1,0-1 1,0 1-1,-1 0 0,1 0 1,-1 0-1,0 0 1,-1 0-1,1 9 0,-1-12 0,0 1-1,0-1 0,0 0 0,-1 0 1,1 0-1,-1 0 0,0 0 0,1 0 1,-1 0-1,0 0 0,0 0 0,0 0 0,0-1 1,-3 4-1,-1 3-2,0 1 1,3-6 0,1 0 1,-1 0 0,0 0-1,0-1 1,0 1 0,0-1-1,0 0 1,0 1 0,-1-1-1,1 0 1,-5 2 0,-12 10-26,0-1 1,-2-1-1,1-1 1,-41 15-1,47-21 18,-37 7-90,5-4-90,-71 5 1,109-14 90,-3-1-12,7 1 33,-4-1 16,6 2 14,33 1-36,1 4 81,-17-3 10,0 1 0,-1 1 0,1 1 0,-1 0 0,25 12 0,-30-12-3,-7-4-1,1 0 0,-1 0 0,0 1 0,1-1 1,-1 1-1,0 0 0,0 0 0,0 0 0,0 0 0,-1 0 0,3 3 0,3 6 4,0 0 1,0 1 0,5 13-1,-9-9 9,-2 37 26,-8 89-1,3-115-36,-3 36 39,7-5 57,7 73 0,1-88-55,-7-38-19,0 1-1,1-1 0,0 0 0,0 0 1,0 0-1,1 0 0,0-1 0,0 1 1,0-1-1,0 1 0,1-1 0,0 0 0,4 4 1,-2-3 11,7 5 190,5-3-134,0 0 1,0-1-1,1-1 1,-1-1-1,1-1 1,0 0-1,24 0 1,33-7-958,2-1-3676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1215 231 7984,'0'0'104,"-5"-1"-18,-16-7-42,20 8-40,1 0-1,0 0 0,0 0 1,0 0-1,-1 0 0,1 0 0,0 0 1,0-1-1,-1 1 0,1 0 1,0 0-1,0 0 0,-1 0 0,1 0 1,0 0-1,0 0 0,0 0 1,-1 0-1,1 0 0,0 0 0,0 0 1,-1 0-1,1 1 0,0-1 1,0 0-1,-1 0 0,1 0 0,0 0 1,0 0-1,0 0 0,-1 0 1,1 1-1,0-1 0,0 0 0,0 0 1,0 0-1,0 1 0,-1-1 0,1 0 1,0 0-1,-8 10 87,0-1-38,1 0-1,0 0 1,1 1 0,0-1-1,-7 18 1,-66 130 197,61-114-195,-86 258 15,79-223-42,-49 150-1,-16 29-19,51-143 1,-61 198 4,-18 83-9,7-28-3,23-100-8,57-176-31,-37 97 4,14-36 23,37-106-14,8-19 12,-51 125-27,60-152 41,0 1 0,0-1 0,-1 1 0,1-1 0,0 1 0,0-1 0,0 1 0,0 0 0,-1-1 0,1 0 0,0 1 0,0-1 0,-1 1-1,1-1 1,0 1 0,-1-1 0,1 1 0,-1-1 0,1 0 0,0 1 0,-1-1 0,1 0 0,-1 0 0,1 1 0,-1-1 0,1 0 0,-1 0 0,1 1 0,-1-1 0,1 0 0,-1 0 0,-1 0 0,1-3 0,-1-1 0,0 1 0,1 0 0,-1-1 0,1 0 0,0 1 0,0-1 0,1 0 0,-1-3 0,-11-69 1,9 32 7,8-95 4,14-25 3,-4 85 45,40-158 0,15-36-23,-34 152 91,75-199 4,16-9-99,-74 202 2,77-171 4,21-29-31,-21 51-8,-34 82-3,-62 130-10,46-65-1,-4 27 0,-50 72-46,-2 8 18,35-25 0,-47 38 27,1 1 1,-1 0-1,2 1 1,-1 0-1,1 1 1,15-5-1,-29 11 15,0 0 0,0 0 0,0 0 0,1 0 0,-1 0-1,0 0 1,0 0 0,1 0 0,-1 0 0,0 0 0,0 0-1,0 0 1,1 0 0,-1 0 0,0 0 0,0 0 0,1 0-1,-1 0 1,0 0 0,0 0 0,0 0 0,1 0 0,-1 0-1,0 0 1,0 0 0,0 0 0,1 0 0,-1 1 0,0-1-1,0 0 1,0 0 0,0 0 0,1 0 0,-1 0 0,0 1-1,0-1 1,0 0 0,0 0 0,0 1 0,3 4-1,0 0 1,0 0-1,-1 0 0,0 0 1,0 1-1,-1-1 1,0 1-1,0-1 0,1 9 1,-1-10 0,-2 23 14,-35 207 18,22-168 48,-27 130 0,-9 35-36,29-126 97,-83 471 70,87-464-30,-15 153 4,9-22-111,17-155 106,4-35-96,4 316 217,24-111 11,-23-234-276,7 47 138,0 113 0,-11-167-1526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2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126 9592,'-21'0'11,"-1"1"27,1-2 0,-1-1 0,0 0 0,-36-11 0,6-1-30,-94-27 20,134 38-14,-1 0-1,1 0 0,-1 1 1,-23 0-1,6 1 44,-128 2 175,143 0-219,9-1 8,-1 1 0,1 0 0,-1 0 1,-9 4-1,-16 6 64,0 1 1,-32 18 0,19-2-6,-11 17-1,46-33-38,0 6-18,0 1 1,2 0-1,0 0 1,1 1-1,1 0 1,-5 27-1,7-26-13,1-2 15,1-1-1,0 20 1,0-17 9,0 1-10,1 0-1,1-1 1,1 1-1,6 33 1,4-2 107,37 104-1,-39-135-114,-2-5 25,0-1 0,11 17 0,9 14 101,2-1 0,38 48 1,-55-80-118,-7-9 0,0 1 1,0-1 0,1 0 0,-1 0-1,1-1 1,9 5 0,86 51 185,-78-51-71,-20-8-126,14 4 28,0 0-1,0-1 1,1 0-1,-1-1 1,1-2-1,23 1 1,69-6 121,-91 0-63,-10 1-66,1 0-14,1-1-1,-1 0 0,0 0 0,0-2 1,0 1-1,-1-1 0,0 0 0,13-12 1,75-76 81,-80 77-72,-1-2 0,-1 0 0,0-1 0,13-25 0,7-10 30,-10 16-37,80-129 196,-104 167-210,0-1 1,-1 1-1,1-1 0,-1 1 1,1 0-1,-1-1 0,1 1 1,-1-1-1,0 1 0,0-1 1,0 1-1,0-1 0,0 1 1,0-1-1,0 1 0,-1-1 1,1 1-1,-1-4 0,-1-1 14,1-4-5,1 7-6,0 0 0,-1 0 0,0 0 0,1 0 0,-1 1 0,0-1-1,0 0 1,0 0 0,-1 1 0,1-1 0,-3-2 0,-8-12 54,0 1 0,-1 1 0,-1 0 0,0 0 0,-22-16 1,-17-5 111,-72-59 172,82 50-267,30 31-59,-2-2 5,0 0-1,-1 1 1,-1 1-1,-27-18 1,17 18-3,-2 1 0,0 1 0,-39-10 0,56 19-9,0 1 0,0 0 0,0 1 1,0 0-1,0 1 0,-18 2 0,9-1 11,-24 0 13,36-2-33,-1 2 1,1 0-1,0 0 1,-1 0-1,1 1 1,0 1-1,0-1 0,0 2 1,1-1-1,-1 1 1,1 0-1,-1 1 1,2 0-1,-1 0 1,0 1-1,-10 10 1,6-4-2,2 1 0,-1 0 0,1 0 0,1 1 1,-10 20-1,12-19-4,2-6 0,1 1 1,1 0-1,-4 17 1,-46 182 41,47-185-42,3-14 2,0 1 1,1 0-1,-1 18 1,1-17 2,0 1-3,1-1 0,0 0 0,1 1 0,1-1 1,-1 1-1,2-1 0,5 21 0,3 1 14,1 1 1,3-2-1,16 33 0,-21-51-13,-7-10-1,1 0 0,0 0 0,0-1 0,1 1 0,-1-1 0,1 0 0,5 5 1,58 46 31,-51-47-15,87 16 15,-79-23-9,115-17 9,-110 8-15,-13 3-10,2-1-4,0-1 0,0 0 1,-1-1-1,0-1 1,-1-1-1,25-18 1,-32 22 0,15-13 8,0-1 0,-1-1 0,25-30 0,-14 10 51,55-87 0,-80 112-59,-5 10 0,-1-1 1,0 1-1,0-1 0,0 0 0,-1 0 0,2-9 0,-2 6 9,3-7 2,-1-1-1,-1 1 1,0-1-1,-2 0 1,0-34-1,-14-100 68,8 121-18,-33-100 32,28 110-32,-1 3-35,-1 1 0,-1 1 1,-1 0-1,0 0 0,-1 1 1,-22-17-1,24 24-22,9 5-3,0 0-1,-1 0 0,1 1 1,-1 0-1,0 0 0,1 0 1,-1 1-1,-6-2 0,-18-4 25,1 2 0,-1 1 0,0 1-1,-38 2 1,46 1-25,10 0-2,0 1 0,0 0 0,-18 5 0,-27 6 13,-5 5-12,12 5-1,10 4-4,29-20-3,0 2-1,1-1 0,0 1 0,0 1 0,1 0 0,0 0 0,0 1 0,1-1 0,1 2 0,-1-1 0,2 1 0,-1 0 1,2 0-1,-1 0 0,-3 19 0,-29 165-29,28-108 16,13 117-2,2-122 12,1-22 4,8 19 2,6 1 0,-14-59 0,14 28 0,-14-33 0,2-1 0,11 14 0,-12-18 0,0-1 0,1 1 0,11 9 0,-11-13 0,1 0 0,-1 0 0,1-1 0,12 5 0,-3-2 1,39 11 0,101 10 7,-129-28 0,43-3 10,93-12 0,-139 9-16,44-10 22,-28 2-7,-2-1 0,0-2 0,66-33 0,-51 6-7,-37 22 16,60-102 10,-66 95-14,7-30 22,24-110 1,-41 148-40,-1 9 2,-1-1-1,-1 0 1,0 1 0,-1-13 0,-4-105 38,3 90-8,-14-71-1,12 86-29,3 12 6,-1 1 0,0 0-1,-1 0 1,-6-18 0,1 10-4,2 0-2,5 13-4,-1 0 1,0 0 0,0 0 0,-1 0-1,1 0 1,-1 0 0,0 1 0,-5-6-1,-2-3 9,0 2-1,0 0 0,-1 0 0,-1 1 0,0 0 0,0 1 1,-25-14-1,35 22-10,0 0 0,-1 0 1,1 0-1,0 0 0,0 1 1,-1-1-1,1 1 0,0-1 1,-1 1-1,1 0 0,0 0 0,-5 1 1,-3-1 1,-31 4-1,1 6-2,4 4 0,3 1-71,0 2-1,-51 36 1,36-13-2102,0 4-8607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3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28 1264,'5'-1'1,"17"-9"350,-14 7-298,0 0 1,0 0-1,0 1 1,0 0 0,1 1-1,-1 0 1,1 0-1,-1 0 1,1 1-1,-1 1 1,16 2-1,17 4 249,46 15 1,-57-14-86,-16-6-182,-9-1 14,-1 0 0,0 0 0,1 0-1,-1 1 1,0-1 0,0 1-1,6 3 1,-4-2 38,0 1-1,0 0 1,0 0-1,0 0 1,-1 1-1,0-1 0,0 1 1,0 1-1,0-1 1,-1 1-1,0 0 1,6 11-1,-4-7-29,-5-7-22,1 1 1,-1-1-1,0 0 0,0 1 0,0-1 0,0 1 0,0-1 0,-1 1 0,0-1 0,1 5 0,0 13 128,-1 0 0,-1 0-1,-1 1 1,-1-2 0,-9 38 0,10-51-128,-2 3 34,0 1-1,-1-1 0,-6 9 0,10-16-25,-2 2-13,-9 17 138,1 1-1,0 0 1,-9 35 0,19-53-141,1-1-1,-1 1 1,1 0-1,0-1 1,1 1 0,-1-1-1,1 1 1,2 6-1,-2-5-9,-1-4-9,1 0 0,-1 0 0,1 0-1,-1 0 1,1 0 0,0 0 0,0 0 0,0 0-1,0-1 1,0 1 0,0 0 0,0-1 0,0 1-1,3 2 1,3 2 8,-1 4-5,-4-7-6,0-1 0,0 1 0,1 0 0,-1-1 0,1 1 0,0-1 0,-1 0 1,1 1-1,6 2 0,14 8 21,0-1 1,0-1 0,36 11-1,-51-20-33,16 5-29,0-1 1,1-1-1,-1-2 1,40 2-1,-57-5-12,-5 0 7,-30 2-39,3 11 80,18-4 0,5-5 1,1-1 0,-1 0 1,1 0-1,0 1 1,0-1-1,0 0 0,0 1 1,0-1-1,1 0 0,0 1 1,0 5-1,-1-4 1,1 6 8,-1 0 0,1 1 0,1-1 0,0 0-1,1 1 1,0-1 0,0 0 0,8 18-1,31 82 158,-35-98-139,13 27 62,-18-37-81,0 0 1,0 1-1,0-1 1,0 0-1,-1 0 1,0 0-1,1 1 1,-1-1 0,0 0-1,-1 1 1,0 5-1,-15 30 48,-1 0 1,-28 45-1,41-78-49,0 0-1,-1 0 0,0 0 1,0-1-1,0 0 1,-1 0-1,1 0 1,-13 7-1,9-5 1,5-4 0,1-1 0,-1 1 1,0 0-1,0-1 0,0 0 1,0 0-1,0 0 0,-9 2 1,-3 1 2,2 0 0,-51 16 77,-93 23 23,118-37-31,-74 0 0,-39-17-1051,-2-4-3962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4760,'56'-14'-23,"-36"14"22,23 14 8,-41-13-3,0-1 0,0 1 0,0 0 0,0 0 0,0 0 0,-1 0 1,1 0-1,0 1 0,-1-1 0,1 0 0,-1 1 0,1-1 1,1 3-1,3 3 4,13 14 117,-2 0 0,0 1 0,-1 1 0,15 28 0,-22-35-46,26 42 224,47 100 371,-74-141-644,11 39 147,4 39 20,15 62 317,-37-153-592,7 22 636,-8-26-551,0 0 0,0 0 0,0 1 0,0-1 0,0 0 0,0 0 1,0 0-1,0 0 0,0 0 0,0 0 0,0 0 0,0 1 0,0-1 0,0 0 1,0 0-1,0 0 0,0 0 0,0 0 0,0 0 0,0 0 0,0 0 1,0 1-1,0-1 0,0 0 0,0 0 0,0 0 0,0 0 0,1 0 1,-1 0-1,0 0 0,0 0 0,0 0 0,0 0 0,0 0 0,0 0 1,0 0-1,0 0 0,1 0 0,-1 0 0,0 0 0,0 0 0,0 0 1,0 0-1,0 0 0,0 0 0,0 0 0,1 0 0,-1 0 0,0 0 1,0 0-1,0 0 0,0 0 0,0 0 0,0 0 0,1 0 0,1-17 224,-2-33 43,1 23-186,-4-131 488,3 153-546,-1-1 1,2 1-1,-1 0 1,0-1 0,1 1-1,0-1 1,0 1-1,1 0 1,0 0 0,0 0-1,2-5 1,-2 6-13,1-1 4,-1 0 0,1 1 0,1 0 0,-1-1 1,0 1-1,1 0 0,0 1 0,0-1 0,0 1 0,1-1 0,-1 1 0,10-4 1,-8 3-3,10-2 87,2 3-73,0 2 1,0 0 0,27 2-1,-24 4 21,86 40 21,-87-32-49,2 7-10,36 45 0,-47-45-3,7 37-1,-14-37-12,3 36 1,-6-33-7,0-1-1,-1 1 1,-1-1 0,-1 1 0,-1-1 0,-1 1 0,-9 25-1,13-46-16,-1-19-6,-9-84-10,11 77 33,10-37 4,-8 50 1,0 0 0,1 1 0,1-1 0,6-11 0,0 6 0,1 0 0,1 0 0,1 1 1,23-20-1,-17 19 8,14-2 3,64-26-1,-68 36 24,117-12 12,-122 21-11,78 21 20,-87-14-14,-6-1-31,-1 0 0,0 1 1,0 1-1,-1-1 0,9 13 0,-10-3 25,-4-6-19,1 8-3,0 1 0,-1-1-1,-1 0 1,-1 23 0,-1-37-7,5 197 41,-4-198-46,-1 0-1,1 0 0,0-1 0,0 1 0,4 9 1,-4-13-2,0 1 1,1-1 0,-1 0 0,0 0 0,1 0 0,-1 1-1,0-1 1,1 0 0,0-1 0,-1 1 0,1 0 0,-1 0-1,1-1 1,0 1 0,-1-1 0,1 1 0,0-1 0,0 0-1,-1 0 1,1 0 0,0 0 0,0 0 0,0 0 0,-1 0-1,1-1 1,3 0 0,-2 1-5,14-5-40,104-54-36,-91 41-79,133-96-79,-131 90 7,38-28 54,154-124-476,-158 119 481,-66 57 173,0 0-1,0 0 1,0 0 0,0 0 0,0 0 0,0 0 0,0 0-1,0-1 1,1 1 0,-1 0 0,0 0 0,0 0 0,0 0-1,0 0 1,0 0 0,0 0 0,0 0 0,0 0 0,0 0 0,0 0-1,0 0 1,0 0 0,0-1 0,0 1 0,0 0 0,0 0-1,0 0 1,0 0 0,0 0 0,0 0 0,0 0 0,0 0-1,0 0 1,0 0 0,0-1 0,0 1 0,0 0 0,0 0 0,0 0-1,0 0 1,0 0 0,0 0 0,0 0 0,0 0 0,0 0-1,0 0 1,0 0 0,0 0 0,0-1 0,-1 1 0,1 0-1,0 0 1,0 0 0,0 0 0,0 0 0,0 0 0,0 0-1,0 0 1,0 0 0,0 0 0,0 0 0,0 0 0,-1 0 0,1 0-1,0 0 1,0 0 0,-19-8-1,13 8 1,-1 0 0,1 0 0,0 1 0,-13 1 0,1 3 0,0 1 0,0 0 1,0 2-1,-24 13 0,20-6 7,-84 74 3,87-70 5,-1 9-3,-26 49 0,39-56-5,-1 26-1,7-43-5,1 1-1,0-1 0,0 1 0,0 0 0,0-1 0,1 1 1,2 7-1,-3-10 0,1 0 0,0 0 0,0 0 0,0 0 0,0 0 0,0-1 0,1 1 0,-1 0 0,0-1 0,1 1 0,-1-1 0,1 0 0,0 1 0,-1-1 0,1 0 0,3 2 0,-1-2 0,1 1 0,-1-1 0,1 1 0,0-1 0,-1 0 0,1-1 0,0 1 0,6-1 0,-1 0 0,0-1 0,0 0 0,-1-1 0,15-4 0,-7 0 0,1 0 0,19-11 0,45-31 0,7-13 0,-1-3 0,-5 3 0,-49 36 0,83-68 9,-103 81-8,-4 1 11,1 1 0,0 0 0,0 1 0,1 0 0,21-11 0,-32 20-11,0 0 0,0 0 0,0 0 0,0 0 0,0 0 0,0 0 1,0 1-1,0-1 0,0 0 0,-1 0 0,1 1 0,0-1 0,0 1 0,0-1 0,0 1 0,-1-1 0,1 1 0,0-1 0,0 1 0,-1 0 0,1-1 0,0 1 0,0 1 0,1 0 1,3 5 2,1 1 0,-1 0 0,-1 1 0,1-1 0,-1 1 0,-1 0 0,3 10 0,0-3-2,8 42 15,11 73 0,-18-105-10,16 31-1,-20-51-5,1 0-1,0 0 0,0 0 1,0-1-1,0 1 0,1-1 1,5 5-1,-4-7 1,-1 1-1,1-1 1,-1 0-1,1-1 1,0 1-1,0-1 1,0 0 0,0-1-1,1 0 1,-1 0-1,0 0 1,1 0-1,8-1 1,-13 0 0,-1 0-1,1 0 0,-1 0 1,0 0-1,1-1 1,-1 1-1,0 0 1,1-1-1,-1 1 1,0-1-1,0 1 1,1-1-1,0 0 1,26-15 3,52-39 1,-59 34 3,139-184 43,-107 131-23,-27 39-18,-4 4 41,46-51 0,-68 82-50,0 0 0,1-1 0,-1 1 0,0 0 1,0 0-1,0 0 0,0-1 0,1 1 0,-1 0 0,0 0 1,0 0-1,0 0 0,1 0 0,-1 0 0,0-1 1,0 1-1,1 0 0,-1 0 0,0 0 0,0 0 0,0 0 1,1 0-1,-1 0 0,0 0 0,0 0 0,1 0 0,-1 0 1,0 0-1,0 0 0,1 0 0,-1 0 0,0 0 1,1 1-1,3 0 3,0 1 1,0 0 0,0 1 0,-1-1 0,1 1-1,0-1 1,-1 1 0,0 0 0,0 1 0,0-1-1,3 5 1,-5-8-4,8 16 53,2 19-20,7 45 0,-16-50-13,-4 56 4,-9 31-18,7-71-5,0-8-3,-1-1 1,-19 72-1,-6-15-1162,15-57-4643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6104,'0'0'0,"8"9"0,8 20 0,4 20-96,-8 18 96,0 2-4032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7712,'42'2'-27,"-29"1"-106,1 5 81,-1 0 1,-1 0 0,19 17-1,-29-24 32,-1 0-1,0 1 1,0-1-1,0 0 0,0 1 1,0-1-1,0 0 1,0 1-1,-1-1 0,2 4 1,21 53-207,-2 29 182,7 110 78,-28-196-33,33 256 365,-32-250-339,0 1-1,0-1 1,1 0 0,1 0-1,3 10 1,-2-8-13,-3-6 14,3 3 6,-4-6-33,0 0 0,0 1 0,0-1 0,0 0 1,0 0-1,0 0 0,0 0 0,0 0 0,0 0 0,0 0 0,0 1 0,0-1 0,0 0 1,0 0-1,0 0 0,0 0 0,0 0 0,0 0 0,1 0 0,-1 0 0,0 1 0,0-1 1,0 0-1,0 0 0,0 0 0,0 0 0,0 0 0,0 0 0,0 0 0,1 0 1,-1 0-1,0 0 0,0 0 0,0 0 0,0 0 0,0 0 0,0 0 0,0 0 0,1 0 1,-1 0-1,0 0 0,0 0 0,0 0 0,0 0 0,0 0 0,0 0 0,0 0 0,1 0 1,-1 0-1,0 0 0,0 0 0,0 0 0,0 0 0,0 0 0,0 0 0,0-1 0,0 1 1,0 0-1,1 0 0,3-21 8,13-26 57,54-95 284,-39 93-2,28-21 48,-44 56-55,15-5-102,37-16 0,-45 29 103,8 4-102,57 4-1,-66 3 76,4 7-106,43 27 1,-54-26-1,45 66 75,-57-75-261,0-1 0,-1 0 0,0 1 1,0 0-1,0-1 0,0 1 0,-1 0 1,1 0-1,-1 0 0,1 5 1,1 6 12,2-2-15,-3-6-2,0 0-1,-1 0 1,1 0 0,-1 13 0,2 54 85,-3-74-103,0 0 0,-1 0 0,1 0 0,0 0 1,0 0-1,0 1 0,0-1 0,0 0 0,0 0 1,0 0-1,0 0 0,0 0 0,0 1 0,0-1 0,0 0 1,0 0-1,0 0 0,0 0 0,0 1 0,0-1 1,0 0-1,0 0 0,0 0 0,0 0 0,1 0 1,-1 0-1,0 1 0,0-1 0,0 0 0,0 0 1,0 0-1,0 0 0,0 0 0,0 0 0,1 0 0,-1 1 1,0-1-1,0 0 0,0 0 0,0 0 0,0 0 1,0 0-1,1 0 0,-1 0 0,0 0 0,0 0 1,0 0-1,0 0 0,0 0 0,1 0 0,-1 0 1,0 0-1,0 0 0,0 0 0,0 0 0,0 0 0,1 0 1,-1 0-1,0 0 0,0 0 0,0 0 0,0 0 1,0-1-1,1 1 0,-1 0 0,0 0 0,0 0 1,0 0-1,0 0 0,14-14-71,0-1 1,19-26-1,-8 9-1136,32-39-5899</inkml:trace>
  <inkml:trace contextRef="#ctx0" brushRef="#br0" timeOffset="1">1648 116 7264,'48'-65'16,"-14"18"1,-32 44-9,-6 3 4,-23 7-9,8 3-3,2 1-1,-1 0 1,-19 17 0,28-21-1,-15 14-5,-96 102-10,97-95-23,-85 139-18,90-129-22,-46 144-32,58-149 5,5 4 30,8 72 1,-6-107 63,-1 1-1,0-1 0,1 1 1,0-1-1,-1 0 1,1 0-1,0 1 0,3 3 1,11 17-41,0-1 1,31 34-1,-44-55 43,-1 1-1,1-1 1,0 1-1,-1-1 1,1 1-1,0-1 1,0 0-1,0 0 1,3 1-1,17 7-24,1-2 0,0-1 0,36 6 0,-30-13-57,18-7-299,84-29 1,-27 1-2990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0 7000,'19'32'11,"27"36"131,-43-64-135,116 143 201,-93-115 33,100 163 94,-123-189-302,0 0 0,0 0 1,0 0-1,-1 1 0,2 7 1,41 207 228,-44-216-247,-1-1-1,1 0 0,-1 1 0,0-1 0,-1 1 0,1-1 1,-2 8-1,2-12-14,-7 34 56,-11 36 1,-25 33-13,40-96-22,0-1-1,0 1 1,-1-1-1,-6 8 1,-134 162 126,140-172-138,1 0-1,-1-1 1,0 1 0,0-1 0,0 0-1,-8 5 1,12-8-10,-29 19 36,-41 18 0,34-22-28,-39 11 0,70-25-7,0 1 0,0-1 0,0 0-1,0 0 1,0 0 0,0-1 0,-8 0 0,-25 1 2,-52-7 0,40-3-469,-50-16-1,93 23 343,-152-40-5169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4760,'0'0'232,"8"2"-39,18 5 49,40 15-1,-61-19-216,0 1 0,0-1 1,0 1-1,0 0 0,0 0 0,-1 1 1,0 0-1,0-1 0,0 1 0,0 0 1,2 6-1,1 2-12,0 1 1,6 19-1,-12-31-11,4 14 13,0 0-1,-1 1 0,3 29 1,-5-27-10,2 4 10,-2-1 0,0 34 0,2 34 40,26 127 142,-29-211-129,1 0 16,-8-24-92,-6-36 0,5 22-584,-10-47-3181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4128,'0'0'0,"21"25"0,-9 4-40,-5 4 40,1 0-2592</inkml:trace>
  <inkml:trace contextRef="#ctx0" brushRef="#br0" timeOffset="1">450 304 7624,'12'10'-12,"-9"-8"-5,0 1 0,0 0 0,0 0-1,0 0 1,0 0 0,-1 1 0,1-1-1,1 5 1,43 84-180,-40-68 17,31 212-124,-35-206 298,9 53-12,24 83-761,-15-82-3034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0 912 5920,'60'-37'56,"102"-72"446,-149 99-459,-2 1 66,0-1 0,13-14 0,45-42 277,-66 63-343,1 1 0,0-1-1,0 1 1,0-1-1,0 1 1,0 0-1,0 1 1,1-1 0,-1 1-1,0 0 1,1 0-1,-1 0 1,1 0-1,-1 1 1,10 0 0,-10 0-10,8 3 275,1 4-194,-1 0-1,1 1 1,-2 1-1,12 10 1,41 41 136,-51-47-248,-6-7 20,-1 0-1,1-1 0,0 0 1,0 0-1,1 0 1,0-1-1,0-1 1,0 1-1,0-1 1,11 3-1,-11-4-8,11 1 61,5-6-44,0-1 1,37-10 0,-39 4-10,31-26 4,-36 22-21,26-30-1,11-24 2,-43 50-4,0-1-1,9-19 1,-9 9-2,-1-1 1,10-54-1,-17 57-4,0-119 2,-5 117-3,-5-11-6,-2 0 1,-23-65-1,32 104 11,-1 1 1,1-1-1,0 1 0,0 0 1,-1-1-1,1 1 0,0 0 1,0-1-1,-1 1 0,1 0 1,0 0-1,-1-1 1,1 1-1,-1 0 0,1 0 1,0 0-1,-1 0 0,1-1 1,-1 1-1,1 0 0,0 0 1,-1 0-1,1 0 0,-1 0 1,1 0-1,0 0 0,-1 0 1,1 0-1,-1 0 0,1 0 1,-1 0-1,1 0 0,0 1 1,-1-1-1,1 0 0,-1 0 1,0 1-1,1-1-1,-17 10-3,10-1-8,0 16 5,0-1 0,-3 30 0,7-24-12,0 1-1,2-1 1,4 43 0,-2-48 9,2 10-49,21 151-28,-18-147 9,65 343-82,-60-308-886,-9-42-4146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8344,'15'76'-18,"-14"-74"18,-1 1 0,1-1-1,-1 0 1,1 0-1,0 1 1,0-1-1,0 0 1,0 0 0,1 0-1,-1 0 1,0 0-1,1-1 1,2 4-1,3 2 1,21 24-4,-27-30 2,0 0 0,1 0 1,-1 0-1,0 0 0,0 0 1,0 0-1,1 0 0,-1 0 0,0-1 1,3 2-1,25 8-11,54 11-1,-54-19-31,179-14-947,-84 0-3721</inkml:trace>
  <inkml:trace contextRef="#ctx0" brushRef="#br0" timeOffset="1">1248 150 5656,'0'0'0,"16"-7"0,35-15 32,8-3 0,-2-4-32,2 3 0,-1 1 0,-2 10-120,-7 18 120,6-2-3720</inkml:trace>
  <inkml:trace contextRef="#ctx0" brushRef="#br0" timeOffset="2">1919 274 3952,'1'3'0,"7"18"14,-2 1 0,0 1 0,4 40 0,-13 143 197,0-158 17,-5 35 38,7-71-155,0-2 43,0 0-1,-1 0 0,-6 20 0,7-27 415,-5-20-182,-1 2-329,0-1-25,3 7 10,1 0-1,0 0 1,1-1-1,-3-16 1,-20-149-624,15 75-3324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6280,'0'0'0,"0"9"0,-2 17 0,-1 12-32,8 12 32,1-1-4208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246 337 13272,'0'0'-24,"0"-1"21,0 1 0,0 0 0,0 0 0,0-1 0,0 1 0,0 0 0,0 0 0,0-1 0,0 1 0,0 0 0,0 0 0,0-1 0,0 1 0,0 0 0,0 0 0,0-1 0,0 1 0,0 0 0,0 0 0,0-1 0,0 1 0,0 0 0,-1 0 0,1-1 0,0 1 0,0 0 0,0 0 0,0 0 0,-1-1 0,1 1 0,0 0 0,-11 7-56,7-6 62,1 1 1,0 1-1,0-1 1,0 0-1,0 1 1,0-1-1,-2 4 1,-55 70 59,-9 35 120,55-86-153,2 1 117,-31 111 58,39-110-57,3-13-82,0-4-38,0 1 1,0 0-1,1 0 1,1-1-1,0 1 1,0 0-1,1-1 1,1 1-1,3 11 1,0-9 19,1 0 0,0-1 1,14 19-1,-8-21 79,3-4-83,0-1 0,0 0 0,21 3 0,-16-8 76,19-7-38,42-14 0,-57 9 18,95-75 37,-99 66-49,-10 8-48,0 1-15,-1-1 0,0-1 0,-1 0 0,0 0 1,-1-1-1,10-28 0,-10 17 32,-1-1 1,-1 0-1,-1-1 0,1-42 1,-6 53-46,-5-35 65,4 42-47,1 3-19,-1 0-1,0 0 1,0 0 0,0 0 0,-1 1-1,0-1 1,0 1 0,-4-8 0,5 13-10,0-1 1,1 1 0,-1 0 0,0 0 0,0-1 0,1 1 0,-1 0 0,0 0 0,0 0 0,0 0 0,-1 0 0,1 0 0,0 1 0,0-1 0,0 0 0,-1 1 0,1-1 0,0 0 0,-1 1 0,1 0 0,0-1 0,-1 1 0,1 0 0,-1-1 0,1 1 0,-1 0 0,1 0 0,0 0 0,-1 1 0,1-1 0,-1 0 0,1 0 0,0 1 0,-1-1 0,1 1 0,0-1 0,-1 1 0,-1 1 0,2-1-2,-1 0 0,1 1 1,0-1-1,-1 1 0,1-1 0,0 1 1,0-1-1,0 1 0,0 0 0,-1 2 1,-1 4-8,1 1 0,0 0 1,1-1-1,0 1 0,0 0 1,1 0-1,0 0 0,1 0 1,-1 0-1,4 12 0,5 5-19,-2-18-73,5-1 63,0 0 0,1-2 0,16 7 0,-10-10-116,84-8-91,-83 1-83,13-8 106,32-19 1,-48 19-13,7-11 79,26-34 1,-38 38-8,33-92-42,-42 105 191,0-1 0,-1 1 1,0-1-1,-1 0 0,0 0 0,0-10 0,1-4 1,3-39 0,-5 57 10,1 0-1,-1 0 1,1 0-1,-1 0 1,-1-1-1,1 1 1,-1 0-1,1 0 1,-1 0-1,0 1 1,-2-6-1,-1-2 1,2 6 0,0 0 0,0 0 0,0 1 0,-1-1 1,1 0-1,-5-4 0,5 6 1,-1 0 0,1 1 0,-1-1 0,0 1 0,0-1-1,0 1 1,0 0 0,-1 0 0,1 0 0,-1 0 0,1 1 0,-5-2 0,7 3 0,1 0 0,0 0 0,0 0-1,-1 0 1,1-1 0,0 1 0,-1 0 0,1 0 0,0 0 0,0 0 0,-1 0 0,1 0-1,0 0 1,-1 0 0,1 0 0,0 0 0,0 1 0,-1-1 0,1 0 0,0 0 0,0 0-1,-1 0 1,1 0 0,0 0 0,0 1 0,-1-1 0,1 0 0,0 0 0,-1 1 0,-5 4 4,-1 1 0,1 1 0,1-1 1,-1 1-1,1 0 0,-6 9 0,11-15-4,-10 20 27,-5 29-5,-8 51-1,19-63 13,-2 177 16,7-167-31,1 219 6,-2-211-11,-7 217 13,6-221 0,0-7-9,-11 191 50,10-219-53,-23 165 80,7-96-28,18-85-66,0 0 0,-1 0 0,1 0 0,0 0 0,-1 1 0,1-1 0,-1 0 1,1 0-1,-1 0 0,0 0 0,1 0 0,-1 0 0,0-1 0,0 1 0,0 0 0,1 0 0,-1 0 0,0-1 0,0 1 1,0 0-1,0-1 0,0 1 0,0-1 0,-1 0 0,-1 1 0,0 1 4,-33 5-1711,-3-3-6855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11744,'8'7'-226,"-2"-1"0,1 1 1,-1 0-1,1 0 0,-2 1 0,1 0 1,-1 0-1,-1 0 0,1 1 1,2 9-1,1 5-691,0 0 0,3 25 0,-10-43 896,4 18 28,-2 0 0,-1 0 0,0 27 0,-1-28 12,0 13 101,-5 50-1,-1-7 307,4-62-236,0-1-16,0 1-1,1-1 0,1 1 1,0-1-1,8 30 1,-9-43 67,2-8 4,8-29 5,22-67-26,-22 72-135,2 0 1,28-52 0,-29 61-67,-3 4 14,1 1 0,0 0 0,2 0 0,0 1 1,0 0-1,16-15 0,-2 2 84,56-54 118,-67 69-176,1 0 1,0 2-1,1-1 1,25-12-1,-25 20 125,-3 5-124,1 1-1,-1 0 1,23 7 0,-21-1 57,1 5-71,-2 1-1,1 0 1,-2 1 0,0 0 0,-1 1-1,20 34 1,-24-35-37,-2-4 3,-1 0-1,0 0 0,3 13 1,49 186 137,-56-207-149,0 1 0,0-1 0,1 0 0,-1 0 0,1 0 0,0 0 0,3 5 0,-5-8-4,0 0 0,1 0 0,-1 0 0,0 1 1,0-1-1,0 0 0,0 0 0,0 0 0,0 0 0,0 0 0,0 0 0,1 0 1,-1 0-1,0 0 0,0 0 0,0 0 0,0 0 0,0 0 0,0 0 0,1 0 1,-1 0-1,0 0 0,0 0 0,0 0 0,0 0 0,0 0 0,0 0 1,1 0-1,-1 0 0,0 0 0,0 0 0,0 0 0,0 0 0,0 0 0,0 0 1,0 0-1,1-1 0,-1 1 0,0 0 0,0 0 0,0 0 0,0 0 0,0 0 1,0 0-1,0 0 0,0 0 0,0-1 0,0 1 0,0 0 0,0 0 0,0 0 1,1 0-1,20-23 6,18-30-4,91-170-25,-119 202 20,19-52-42,-11 23 19,55-137-24,-73 185 49,0 0 0,0 0 0,0 0-1,1 0 1,-1 1 0,1-1 0,-1 0 0,1 1 0,-1-1 0,1 1-1,0 0 1,0 0 0,0-1 0,0 1 0,0 0 0,0 1 0,0-1-1,4-1 1,-3 1-1,-3 1 2,0 0-1,1 0 1,-1 0 0,0 0-1,0 0 1,1 0-1,-1 0 1,0 0 0,0 0-1,1-1 1,-1 2 0,0-1-1,1 0 1,-1 0 0,0 0-1,0 0 1,1 0-1,-1 0 1,0 0 0,0 0-1,0 0 1,1 0 0,-1 0-1,0 1 1,0-1 0,1 0-1,-1 0 1,0 0 0,0 0-1,0 1 1,0-1-1,1 0 1,-1 0 0,0 0-1,0 1 1,0-1 0,10 12-4,-2 0 0,1 0 0,-1 0 1,6 16-1,-3-3-9,36 131-7,-39-120 0,22 168-12,-25-161-8,-2 2 14,18 149-67,-17-172 74,34 182-123,-38-200 128,-1-5 11,-5-9 4,-9-32-1,-24-90 1,27 86 11,-9-68 0,18 87-8,-1 6 22,-2-41 0,5 36-18,0-75 56,11-30 9,-4 107-19,5-3-16,24-44 1,-22 56 28,5 3-37,-1 2 0,35-16 0,-33 22 25,2 5-30,0 1 0,29 5 0,-36 0-4,16 19 4,-25-20-23,0-1-1,0 1 0,-1 0 1,6 11-1,-7-10-1,-1 0-1,0 0 1,0 1-1,-1-1 1,1 1-1,-2-1 1,1 1-1,-1 0 1,0-1-1,-1 1 1,0 0-1,0-1 1,0 1-1,-1-1 1,0 0-1,-6 13 1,4-12-10,1 0-1,-1-1 1,0 1 0,-1-1 0,0 0-1,0-1 1,-1 1 0,1-1 0,-13 10-1,16-15 1,1 1 0,-1-1-1,0 0 1,0 0-1,-1 0 1,1 0 0,0 0-1,0 0 1,0-1 0,-1 1-1,1-1 1,0 1-1,-1-1 1,1 0 0,0 0-1,-1 0 1,1 0-1,0-1 1,-1 1 0,1 0-1,0-1 1,0 0 0,-1 0-1,1 1 1,0-1-1,0 0 1,-4-3 0,6-3-70,5-19-282,9-29 0,-10 39-344,16-55-5960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7984,'3'-4'11,"1"0"1,0 1-1,0-1 0,0 1 1,0 0-1,0 0 0,0 0 1,1 1-1,0-1 1,-1 1-1,1 0 0,0 0 1,0 1-1,9-2 0,-14 3-7,1 0-1,-1 0 0,0 0 0,1 0 1,-1 0-1,0 0 0,0 0 1,1 0-1,-1 0 0,0 0 0,1 0 1,-1 0-1,0 1 0,0-1 0,1 0 1,-1 0-1,0 0 0,0 0 0,1 1 1,-1-1-1,0 0 0,0 0 0,1 0 1,-1 1-1,0-1 0,0 0 1,0 0-1,1 1 0,5 9 26,1 1 1,-2-1-1,1 1 0,6 20 1,-6-6 111,16 139 52,-20-128-99,5 141 32,-5-147-51,6 10-24,14 40 1,-13-62-11,16 14 4,-22-29-44,0-1 1,-1 0-1,1 1 0,0-1 0,0 0 0,0 0 0,1-1 0,-1 1 0,4 1 0,-2-2 0,-1 0-1,1 0 1,0-1 0,-1 1-1,1-1 1,0 0 0,5-1-1,1 0 1,-1-1-1,0 0 0,13-5 1,-11 3-1,0-1 0,18-11 0,20-19 0,-24 12 17,-1-1 1,-1-1 0,29-38-1,-50 58 34,0 1 1,0 0-1,1 0 0,-1 1 0,1-1 0,0 1 0,-1-1 0,2 1 0,-1 0 0,0 1 1,1-1-1,-1 1 0,1 0 0,0 0 0,-1 0 0,1 0 0,0 1 0,0 0 0,0 0 1,8 0-1,-2 4 230,0 3-183,-1 0 1,1 1-1,-1 0 1,-1 1-1,17 16 1,-4-4-3,1-2 1,0 0-1,1-2 1,33 17-1,-2-13-66,-33-14 11,88-3 16,-88-7-43,29-20-1,-41 18-12,0-1-1,0-1 1,16-15 0,-14 9-2,-1-1 0,0 0 0,-1 0 1,-1-1-1,0-1 0,8-21 0,-6 7-24,-9 24 19,8-31-17,-2 0 0,-1-1 0,1-44 1,-1-83-69,-9 136-2,0 7 41,0-1 11,-1 0 0,-2 1 0,0-1 0,-9-25 1,7 28-29,1 0 13,-1 1-1,-1-1 1,-13-23-1,19 40 26,0 0 19,0 1 0,1 0 0,-1 0 0,0 0 1,0 0-1,-1 0 0,1 1 0,-1-1 0,1 1 0,-5-4 1,7 6 9,0 0 1,0 0-1,0 0 0,-1 0 1,1 0-1,0 0 1,0 0-1,0 0 1,0 0-1,0-1 0,0 1 1,-1 0-1,1 0 1,0 0-1,0 0 1,0 0-1,0 0 0,0 0 1,0 0-1,-1 0 1,1 0-1,0 0 1,0 0-1,0 1 0,0-1 1,0 0-1,-1 0 1,1 0-1,0 0 1,0 0-1,0 0 0,0 0 1,0 0-1,0 0 1,0 0-1,0 0 1,-1 0-1,1 1 1,0-1-1,0 0 0,0 0 1,0 0-1,0 0 1,0 0-1,0 0 1,0 1-1,0-1 0,0 0 1,0 0-1,0 0 1,-7 10-25,2-1 1,-1 1 0,-7 20 0,11-26 19,-1 2-5,1 1 0,-1-1 0,1 1 0,0 0 0,1-1 0,-1 1 0,1 8 0,-2 6-1,-4 46-7,6-36-27,13 153-17,-7-144 31,-1-13 19,4 35-8,22 80-1,-20-102 12,22 85-21,-28-111-41,-1-1-228,0-1 1,1 0 0,10 21-1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0 617 5920,'0'0'0,"18"3"0,8 9-88,17 9 88,24 3-88,20-3 88,13-9-240,12-12 240,2 0-3648</inkml:trace>
  <inkml:trace contextRef="#ctx0" brushRef="#br0" timeOffset="1">1031 579 1624,'0'0'0,"9"-9"0,15-17 0,2-1-744</inkml:trace>
  <inkml:trace contextRef="#ctx0" brushRef="#br0" timeOffset="2">1350 1 3416,'0'0'0,"15"0"32,5 9 8,4 15 48,0 15 8,-2 21-96,-13-4-8,-16-7 8,-1-3-2272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8:5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0 12192,'0'0'0,"0"39"0,-1 76 0,-35 32-32,-50 14 32,-5-25-640,6-32 640,0 1-8160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7352,'-14'73'96,"-7"42"48,-7 85 496,25-167-488,-16 139 185,16-156-301,0 3-4,0 1 1,1 27-1,10-227-1065,-4 68-4100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7176,'0'0'0,"8"17"0,7 5-72,13 14 72,-5 11-256,-23 20 256,0-1-4656</inkml:trace>
  <inkml:trace contextRef="#ctx0" brushRef="#br0" timeOffset="1">397 561 9328,'3'0'-8,"-1"1"1,1-1 0,0 1-1,0-1 1,-1 1 0,1 0-1,-1 0 1,1 0 0,-1 0-1,1 1 1,-1-1 0,1 1-1,-1-1 1,0 1 0,0 0-1,0 0 1,0 0 0,0 0-1,-1 0 1,1 0-1,0 1 1,-1-1 0,0 1-1,3 4 1,0 3-38,0 1-1,-1 0 1,0 0-1,2 12 1,-4-15 37,4 18 3,-2 0 0,-1 0-1,-3 50 1,1-48 3,1 7-4,23 147-1032,-4-87-4108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1094 7176,'44'-12'54,"-22"7"38,0-2-1,36-15 1,-44 15 2,-1 0 0,1-1 0,-2 0 0,1-1 1,-1-1-1,12-12 0,5-18 222,-22 31-270,-2 0 42,1 1 0,0 0 1,0 0-1,1 0 0,0 1 0,1 0 0,0 0 1,9-5-1,-16 11-69,0 1-1,0-1 1,0 1 0,1 0 0,-1 0 0,0 0-1,0-1 1,0 1 0,0 0 0,1 0 0,-1 1-1,0-1 1,0 0 0,0 0 0,0 1 0,0-1-1,1 0 1,0 1 0,3 1 30,38 9 130,-27-6-143,-1-1 0,2-1 0,27 2 0,-6-6-28,-21-3-1,27-18-1,-34 15-5,-1 0-1,1 0 0,14-17 1,-2-3-3,-2 0 1,-1-2 0,-2 0-1,0-2 1,14-38 0,-3-7 1,-20 50 0,3-28 0,-1-33 0,-9 70 0,0-10 3,0-1 0,-2 1 0,0 0 1,-9-37-1,9 56-5,-16-71 34,15 68-18,-1 1 0,-1-1 0,0 1 0,0 0 0,-9-15 0,13 25-11,0 0 0,-1-1-1,1 1 1,0 0 0,-1 0-1,1 0 1,-1-1 0,1 1-1,0 0 1,-1 0 0,1 0-1,-1 0 1,1 0 0,0 0-1,-1 0 1,1 0 0,-1 0-1,1 0 1,0 0 0,-1 0-1,1 0 1,-1 0 0,1 0-1,0 0 1,-1 0 0,1 1-1,0-1 1,-1 0 0,1 0-1,-1 0 1,1 1 0,0-1-1,0 0 1,-1 0 0,1 1 0,0-1-1,-1 1 1,1-1 2,-2 2 1,0 0 1,1 0-1,-1 0 0,1 0 0,-1 0 1,1 1-1,0-1 0,0 0 1,0 1-1,0-1 0,-1 5 0,-4 34 47,3-22-45,1-4 7,1 0-1,2 27 1,9 133 34,-6-138-34,55 260 22,-37-198-34,-2-15 2,-1-24-3,1-4-1246,-15-42-4976</inkml:trace>
  <inkml:trace contextRef="#ctx0" brushRef="#br0" timeOffset="1">754 411 9416,'0'0'0,"12"2"24,1 5 0,5 2 0,12 3 8,26 5-32,14-19 0,10-26 0,3-1-6664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10400,'8'18'9,"11"37"0,-17-49-7,3 14 10,0 0-1,-2 0 1,-1 0 0,1 35 0,-3-35 9,1 121 270,-4-55-137,-9 147 215,12-230-356,0 1-1,0-1 0,0 1 1,1-1-1,-1 1 0,1-1 1,2 7-1,-1-14 45,-1-20-31,-9-42-1384,-1-5-5428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7536,'0'0'0,"11"19"8,-7 12 0,-4 16 8,-7 17-16,-7 5-40,-5-6 40,-4 2-5168</inkml:trace>
  <inkml:trace contextRef="#ctx0" brushRef="#br0" timeOffset="1">678 389 5832,'27'4'-1,"21"6"-6,5 5 0,16 6 7,-35-7 5,39 21-1,-58-24 10,52 57 3,-57-53-10,-7-6-88,1 0 0,-2 1 0,1-1 0,-1 1 1,-1-1-1,0 1 0,0 11 0,-1 29-3192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0 10760,'0'0'0,"1"17"0,7 33 0,-5 42-32,-15 56 32,-27 10-112,-29 11 112,-31-2-608,-35 0 608,5-1-7032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10672,'28'11'5,"-21"-7"1,0-1-1,0-1 0,0 1 0,14 2 1,118 17 24,-104-21-36,183-7-33,-169 2-114,209-35-122,-205 27-178,247-53-1170,-135 29-3770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43 853 10400,'-1'37'-1,"4"33"-77,-1 178-318,-9-165 367,-7 87 53,14-153-12,1-6 5,-1 1 0,0-1 1,-4 20-1,4-30-76,0-1 24,0 1 0,0 0 0,-1-1-1,1 1 1,0-1 0,0 1 0,0 0-1,0-1 1,-1 1 0,1-1 0,0 1 0,-1-1-1,1 1 1,0-1 0,-1 1 0,1-1-1,-1 1 1,1-1 0,0 0 0,-1 1-1,1-1 1,-1 0 0,1 1 0,-1-1-1,0 0 1,1 0 0,-1 1 0,1-1-1,-2 0 1,-8 3-5858</inkml:trace>
  <inkml:trace contextRef="#ctx0" brushRef="#br0" timeOffset="1">132 0 8968,'0'0'48,"3"48"0,0 48-48,-3 3 0,-11-20 0,-1-25-264,8-24 264,-1 2-6120</inkml:trace>
  <inkml:trace contextRef="#ctx0" brushRef="#br0" timeOffset="2">1511 343 7712,'0'0'0,"5"12"0,10 26 0,-21 12-320,-32 4 320,-23 5-856,-23 7 856,-1 1-4424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3504,'-74'38'32,"62"-32"-42,-106 45 443,116-50 1009,10-5-963,1-2-402,-5 3-3,0 1-1,1-1 1,-1 1-1,1 0 1,0 0-1,8-2 1,89-23 530,-79 24-64,123 9 197,-113-1-290,128 39 157,-132-32-264,-11-4-190,1 0-73,-1 0-1,0 2 1,-1 0-1,0 1 1,24 20-1,-35-25-33,7 5 1,0 1 1,0 0 0,-2 1-1,0 1 1,15 22 0,7 20-616,33 73 0,-49-89-5775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10760,'29'-3'-8,"30"0"1,6 5 6,17 6 1,10 5 0,12 6 4,64 10 6,-147-27-7,57 1 21,57-6-1265,-67 1-5119</inkml:trace>
  <inkml:trace contextRef="#ctx0" brushRef="#br0" timeOffset="1">251 599 8520,'97'32'105,"61"14"70,-122-37 146,166 26 116,-159-30-202,-17-2-137,32 3 56,101-4 1,10-17-26,-138 9-82,128-43-1215,-72 20-4952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10136,'0'4'-31,"-4"19"10,-5 16 18,-39 102 21,18-58-12,12-26 11,10-32-2,1 0 0,-5 34 1,2 9 70,-1 75 0,11-118-75,-1-6 21,2-1 0,3 23 1,36 187 267,-38-224-357,-1 0 1,1 0-1,-1 1 1,0-1 0,-1 1-1,1-1 1,-1 0-1,0 1 1,0-1 0,0 1-1,0-1 1,-1 1-1,0-1 1,0 0 0,0 1-1,0-1 1,-1 0-1,0 0 1,-3 6 0,-7 8-6364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76 7536,'-8'9'-8,"0"0"0,0 1 0,0 0-1,1 0 1,-6 13 0,4-9-11,1-1-15,-8 9 8,2 1-1,0 0 0,-17 41 1,22-39 31,0 0 1,1 1 0,1 0-1,-4 39 1,10-15 24,4-30 104,6 3-66,1 0 1,16 28-1,-10-33 159,4-3-148,2-2 0,0 0 1,24 11-1,-20-16 149,110 5 84,-111-15-144,5-8-89,-1-1-1,35-17 1,-41 12 68,95-77 71,-106 84-125,-1 0 0,0-1 0,10-12 0,-4 4-38,26-28 34,-30 28 145,-8 3-172,0 0 0,-1 0 1,0 0-1,2-25 1,-9 20 98,-5-3-87,-1 1 0,-17-30-1,12 34 41,-9-2-37,-36-25 0,56 42-60,-1 1-1,1 0 0,-1 0 0,0 0 1,0 0-1,0 1 0,0-1 0,0 1 1,-7-1-1,-5-1 8,2-2-10,-31-5 47,-77-1 9,92 6-68,28 5 9,1 0-1,-1 0 1,1-1 0,-1 1 0,1 0 0,-1-1 0,1 0 0,-1 1 0,1-1 0,0 0-1,0 0 1,-1 1 0,1-1 0,0 0 0,0 0 0,0-1 0,0 1 0,0 0 0,0 0-1,0 0 1,0-1 0,1 1 0,-1 0 0,0-1 0,1 1 0,-1-1 0,0-1 0,1-2-229,0 1 0,0-1 1,0 0-1,1 1 1,0-1-1,0 0 0,2-5 1,4-19-6603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11928,'3'4'-123,"0"0"-1,1 0 1,-2 1 0,1-1 0,0 0 0,-1 1 0,0 0 0,0 0-1,-1-1 1,1 1 0,-1 0 0,0 0 0,0 0 0,-1 0 0,1 1 0,-1-1-1,0 0 1,-1 0 0,0 6 0,0-9-509,-3 10-1052,-2-1-2969</inkml:trace>
  <inkml:trace contextRef="#ctx0" brushRef="#br0" timeOffset="1">202 881 7984,'0'0'0,"-4"25"0,-11 54 0,-2 10-264,-5 0 264,-2 9-144,0 7 144,-3-10-616,-7-15 616,0 1-4744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1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1970 2248,'0'0'0,"17"-18"0,14-18 0,17-31-8,20-33 8,0 4-1200</inkml:trace>
  <inkml:trace contextRef="#ctx0" brushRef="#br0" timeOffset="1">1488 1 10136,'35'116'-511,"2"81"340,-32-108 366,-1-30-62,2 97 549,-6-145-533,0-8-105,-17-3-1277,0 0-5047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1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10672,'16'17'-6,"-12"-13"0,0 0 0,0 1 0,0 0 0,0 0 0,-1 0 0,4 6 0,7 17-52,-1 1 0,-1 1 0,15 58 0,-15-18 26,-3-18 11,16 56 0,-24-105 4,0 1-1,0-1 0,1 0 0,-1 1 1,1-1-1,0 0 0,3 4 1,1 1-1058,3 5-4971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1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12280,'9'14'8,"-1"-1"0,0 1 0,-1 1 1,-1-1-1,0 1 0,5 23 0,-4-8 15,5 50-1,-11-52 13,-17 150 16,10-137-31,2-13-11,-19 180 30,21-181-28,-3 24 6,3 58 0,5-50-14,-5-52 118,-1-11 53,-7-17-814,7 13-607,-9-20-6153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1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1 802 6456,'42'2'-3,"-1"1"0,66 15 1,-90-15 0,24 4-3,171 17-2,-171-22-19,167-20-13,-167 10 7,54-20 4,-63 16 25,32-17 1,-46 20 3,8-4 2,-1-1 1,0 0-1,-1-2 0,22-19 0,68-64 32,-92 77 26,6-16-11,31-55 0,-47 64 57,-8 18-72,4-13 6,-1 0 0,0-1 0,-2 1 0,3-39 0,-7 58-22,0-18 40,0 0 1,-1 0-1,-5-33 1,2 40 4,-6-49 420,9 63-296,-1 2-170,0 1-1,1-1 1,-1 0 0,1 0 0,-1 1-1,0-1 1,1 0 0,-1 1-1,1-1 1,-1 1 0,1-1-1,-1 1 1,1-1 0,-1 1-1,1-1 1,0 1 0,-1-1-1,1 1 1,0 0 0,-1-1-1,1 1 1,0 0 0,0-1 0,-1 2-1,-3 19 182,3-19-199,-1 9 31,-2 26 192,4 88 21,4-17 32,0 22-108,-4-120-157,5 282 348,3-200-321,-4-57 42,-1-17-49,1 7-7,1 1 1,1-1-1,1-1 1,10 26-1,-11-34-3,14 37 48,-18-48-59,0 0 1,1 0-1,-1 0 1,1-1-1,0 0 1,1 1-1,-1-1 1,7 6-1,-9-9-9,-1-1 0,1 1-1,-1-1 1,1 1 0,-1-1 0,1 1-1,0-1 1,-1 1 0,1-1 0,0 1-1,-1-1 1,1 0 0,0 1 0,-1-1 0,1 0-1,0 0 1,0 0 0,-1 1 0,1-1-1,0 0 1,0 0 0,0 0 0,-1 0-1,1 0 1,0 0 0,0-1 0,-1 1 0,1 0-1,0 0 1,0-1 0,-1 1 0,1 0-1,0-1 1,-1 1 0,1 0 0,0-1-1,1 0 3,12-11-1211,1-2-4832</inkml:trace>
  <inkml:trace contextRef="#ctx0" brushRef="#br0" timeOffset="1">1140 973 7800,'-1'3'-1,"-18"29"3,18-31-2,-32 47 7,32-47-5,0 0-1,1 0 1,-1 0 0,0 0-1,1 0 1,-1 0 0,1 0 0,-1 0-1,1 0 1,-1 1 0,1-1 0,0 0-1,0 0 1,-1 0 0,1 0 0,0 1-1,0-1 1,0 0 0,0 0 0,1 0-1,-1 2 1,1-2 3,-1 0-1,1 0 1,0 0 0,0 0-1,-1-1 1,1 1-1,0 0 1,0 0 0,0-1-1,0 1 1,0-1 0,0 1-1,0-1 1,0 1-1,0-1 1,0 0 0,0 1-1,2-1 1,7 2 27,1-1-1,-1-1 1,1 0 0,10-1-1,-18 0-27,67-5 36,-36 2 81,143-34 59,-143 26-32,135-79 93,-134 69 53,157-106 126,-152 103-80,154-100 110,-160 101-236,111-95 52,-118 93-211,21-23-352,-3-2-1,-1-3 1,41-67 0,-52 67-6163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679 344 7448,'24'-11'59,"31"-9"0,-52 19 373,-35-6 794,22 5-1120,6 2-26,-1 0-1,1 0 1,0 0 0,0 0 0,0 0-1,0 1 1,0 0 0,-8 2 0,-97 34 732,96-32-577,1 0 0,0 2 0,-18 10-1,2 1-87,-51 28 9,46-26 78,-126 94 79,131-88-146,16-14-108,-7 9-9,0-1 1,2 2-1,0 1 1,-22 38 0,-5 26 73,44-85-119,-1-1 0,1 1 0,-1-1 0,1 1 1,-1 0-1,1-1 0,0 1 0,0 0 1,0-1-1,0 1 0,0 0 0,0-1 0,0 1 1,1 0-1,-1-1 0,0 1 0,1-1 1,0 1-1,-1-1 0,1 1 0,0-1 0,0 1 1,0-1-1,-1 0 0,2 1 0,1 1 0,-2-1 1,-1-2-4,1 0-1,-1 1 1,0-1-1,1 0 1,-1 1-1,0-1 1,1 0-1,-1 0 1,0 1-1,1-1 1,-1 0-1,1 0 1,-1 0-1,1 1 1,-1-1-1,0 0 1,1 0-1,-1 0 1,1 0-1,-1 0 1,1 0-1,0 0 1,23 1 15,-1 0 0,30-4 0,-25-4 4,131-68 12,-126 53-18,-13 7-6,12-8 4,-1-2 0,52-54 0,136-165 242,-171 190-141,-48 53-105,1 0-1,0 0 0,0 0 1,0 0-1,0 0 0,0 0 1,0 0-1,0 0 1,0 1-1,0-1 0,0 0 1,0 1-1,0-1 0,0 1 1,1-1-1,-1 1 1,0 0-1,0 0 0,1-1 1,-1 1-1,0 0 0,0 0 1,1 0-1,-1 0 1,0 0-1,1 1 0,-1-1 1,0 0-1,0 0 0,1 1 1,-1-1-1,0 1 1,0-1-1,0 1 0,0 0 1,0-1-1,0 1 0,0 0 1,0 0-1,1 1 0,3 2 9,-1 1-1,0 0 0,0 0 0,-1 0 1,5 9-1,-5-10-26,54 94 125,-53-92-110,0 1 1,0-1 0,1 1-1,-1-1 1,1-1-1,1 1 1,-1-1 0,10 7-1,-7-5-2,-7-6-2,1 1 0,0-1 0,0 1 0,-1-1 0,1 0 0,0 0 0,0 0 1,0 0-1,1 0 0,-1 0 0,0 0 0,0-1 0,0 1 0,1-1 0,2 1 0,4 0 2,-4-1-3,1 1 1,0-1-1,-1 0 0,1 0 1,-1 0-1,9-2 1,-6 0-1,-1 0 0,1-1 0,-1 0 0,13-6 0,-10 4 0,0-2 0,-1 1 0,10-9 0,25-30 0,-2-11 0,5-13 0,12-7 0,6 2 0,5 4 1,-56 57 1,1-2 0,2 1 0,-1 0 1,2 1-1,0 1 1,27-14-1,-35 21 2,1 1 0,-1 0 0,1 1 0,18-4 0,-28 7-3,-1 0 0,1 0 0,-1 0 0,1 0 0,-1 0 0,1 0 0,-1 0 0,1 0 0,-1 0 0,1 0 0,-1 0 0,0 0 0,1 1 0,-1-1 0,1 0 0,-1 0 0,1 0 0,-1 1 0,0-1 0,1 0 0,-1 1 0,1-1 0,-1 0 0,0 1 1,1 0-1,12 12 7,-1 1 0,-1 0 1,14 23-1,-13-12 0,10 47 4,-17-45-10,1 40 0,-3 29 3,-5-9-3,-10 62-10,8-89-3,5-54-1,2 0 1,1-8-2,56-65-11,-14 24 16,21-13 7,12-3 1,11-5 0,4-3 0,-2-4 1,0 2 4,-1 11-2,-71 47-1,1 1-1,26-9 1,-34 15-2,1 0 1,0 1-1,0 0 0,16 0 1,-20 3-2,-1 0 1,1 1 0,-1 0 0,0 1 0,1 0 0,-1 0 0,0 1 0,0 0 0,0 1-1,-1 0 1,17 10 0,-23-13 0,-1-1-1,0 1 1,1 0-1,-1 0 0,1 1 1,-1-1-1,0 0 1,0 0-1,0 1 1,0-1-1,2 3 1,7 14-3,0 2 0,-1-1 0,12 38 0,-18-30-16,-2-15 12,0 9-1,-1-1-1,-1 1 1,0-1 0,-2 1 0,-6 24 0,-46 180-257,56-224 260,-1-1 1,1 0 0,0 0-1,-1 0 1,1 0 0,0 0 0,-1 0-1,1 0 1,0 0 0,-1 0 0,1-1-1,0 1 1,-1 0 0,1 0-1,-1 0 1,1-1 0,0 1 0,-1 0-1,1-1 1,-1 1 0,1-1-1,-1 1 1,1-1 0,40-30-61,77-50-1670,-46 31-6658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1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5296,'0'0'8,"-1"1"-7,0-1 1,1 0-1,-1 1 0,0-1 1,1 0-1,-1 1 1,1-1-1,-1 1 1,0-1-1,1 1 0,0-1 1,-1 1-1,1 0 1,-1-1-1,1 1 0,-1 0 1,62 102 537,-54-89-496,22 41 387,23 63-1,-38-84-340,4 10 326,79 194 182,-79-189-123,46 192 178,-63-234-568,0 0 0,0-1 1,0 1-1,-1 12 0,-5 88 341,1-79-364,-12 39 0,16-67-61,0 2 13,-1 0 0,1 1 0,-1-1 0,0 0-1,0 1 1,0-1 0,0 0 0,0 0 0,-1 0 0,1 0 0,0 0 0,-1 0 0,-2 2 0,-9 10 33,0 0 1,-1-1-1,-16 13 0,6-11-405,-1-1 0,-33 15 0,55-28 258,-114 55-5979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507 407 10584,'0'0'48,"3"-5"-8,81-106 54,-71 85-92,-11 18-6,0 0 1,0 0-1,0 1 0,-1-1 1,-1 0-1,1 0 1,-1 0-1,0 0 0,-1 0 1,0 0-1,-1 0 1,1 0-1,-1 0 1,-1 1-1,-3-10 0,-1 6-42,-12-7-3,-1 1 0,-1 1 0,-42-25 0,24 21 29,24 15-20,3 4 31,1 1 0,-1 0 0,1 1 0,-1 0 0,1 0 0,-1 1 0,1 1 1,0 0-1,0 0 0,0 1 0,-16 9 0,-19 16 0,28-14-11,-21 32 0,29-33 18,0 1 1,-12 26 0,13-23 1,2 1 0,-9 34 0,9-17 0,-4 39 0,10-68 0,-4 43 3,2 1 0,5 80 0,12 36 16,-11-144-2,-1 39 1,-2-38-13,-3 43 3,0-44 12,-1-10-219,-1 0 0,0 0 1,-1-1-1,0 0 0,-13 19 1,-12 12-5882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8520,'55'-40'48,"10"3"4,124-51 1,-176 83-49,0 0 1,1 0-1,20-3 0,-11 3-1,53-7 0,-15 9-3,-17 5 0,-37-2-1,-1 0 0,1 1 0,-1 0 1,0 0-1,1 0 0,-1 1 0,0 0 0,0 0 1,9 5-1,2 9 1,-4 8 0,-7 10 1,-2 13 11,-2 58 0,-2-79-9,-4 38 40,2-48-32,2-13 0,0 1 0,0 0-1,1-1 1,-1 1 0,1-1-1,0 1 1,-1-1 0,2 1-1,-1-1 1,3 7 0,-1-4 5,-2-5-9,-1 0 0,0 0 1,1 0-1,-1 1 0,1-1 0,0 0 1,-1 0-1,1 0 0,0-1 1,0 1-1,0 0 0,-1 0 0,1 0 1,0-1-1,0 1 0,0 0 1,0-1-1,0 1 0,0-1 1,0 1-1,1-1 0,-1 1 0,0-1 1,0 0-1,0 0 0,0 1 1,1-1-1,-1 0 0,0 0 0,0 0 1,2-1-1,0 1 10,1-1 1,0 0-1,0 0 0,-1 0 1,1-1-1,-1 1 0,1-1 1,3-3-1,2 0 0,28-25 106,-22 16-79,1-2 0,-2 0-1,0-1 1,-1 0 0,-1-1 0,16-30 0,-26 41-29,1 0 1,-2 0-1,1-1 0,-1 1 1,0-1-1,0 0 1,-1 1-1,0-8 1,0 4-5,0 2 6,0 1-1,0-1 1,-1 1-1,0-1 1,-1 1 0,0-1-1,-5-13 1,6 19-11,0-1 11,0 0 0,-1 0 0,1 1 0,-1-1 0,0 1 0,0-1 0,0 1 0,0 0 1,0 0-1,-1 0 0,1 0 0,-1 0 0,-4-3 0,2 1 33,5 6-48,-1-1 1,1 0-1,-1 0 0,1 0 0,-1 1 0,1-1 0,0 0 0,-1 1 1,1-1-1,-1 0 0,1 1 0,0-1 0,0 1 0,-1-1 0,1 0 1,0 1-1,-1-1 0,1 1 0,0-1 0,0 1 0,0-1 0,0 1 1,0-1-1,-1 1 0,1-1 0,0 1 0,0 0 0,-1 23 5,4-13 0,0-7-101,0 0 1,0 1 0,0-1 0,1 0 0,-1-1-1,1 1 1,0-1 0,0 1 0,1-1-1,-1 0 1,1-1 0,5 4 0,31 15-6007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1 347 6368,'55'-4'16,"-16"2"4,59 4 1,-90-1 6,0-1 0,0 0 0,0-1 1,0 0-1,-1 0 0,1-1 0,0 0 0,0 0 0,-1-1 0,1 0 0,-1 0 0,8-5 1,10-7-101,-2-1 0,22-19 0,-30 23-289,31-24-3611</inkml:trace>
  <inkml:trace contextRef="#ctx0" brushRef="#br0" timeOffset="1">551 78 5920,'15'-13'4,"10"-6"17,-4 9 27,-1 1 1,2 0-1,34-8 0,-55 17-34,0 0-1,0 0 0,-1 1 0,1-1 0,0 0 0,0 1 0,0-1 0,0 1 1,-1-1-1,1 1 0,0-1 0,-1 1 0,1 0 0,0-1 0,-1 1 0,1 0 1,-1-1-1,1 1 0,-1 0 0,1 0 0,-1 0 0,1-1 0,-1 1 0,1 2 1,-1-2 11,4 5 6,-3-4-18,0 0 0,0 0 0,0 0 1,-1 0-1,1 0 0,0 0 0,-1 1 1,0-1-1,1 0 0,-1 0 0,0 1 0,0-1 1,0 0-1,-1 3 0,-1 30 101,-10 43 0,4-51 34,8-26-144,-18 44 153,-37 69 1,35-74-73,1 1 0,3 1 1,-17 64-1,22-32-49,10-47 52,1-14-50,0-2-23,0 0 1,1 0-1,0-1 1,0 1-1,1-1 0,1 1 1,0-1-1,0 0 1,6 12-1,-7-18-86,0 0 0,0 0 0,1 0 0,0-1 0,0 1-1,0 0 1,0-1 0,0 0 0,1 0 0,0 0 0,4 3 0,16 9-4629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6104,'-16'18'5,"1"1"1,0 1-1,-13 24 0,17-26 2,-9 14 13,-87 159-3,88-150-49,-60 165-7,67-164 14,-34 179-3,40-174 15,-3 67-1,7 13 12,5-79 2,20 94 1,-23-138 0,1-1 0,0 0 1,0 0-1,0 1 0,0-1 0,3 5 0,68 106 20,-71-112-17,0 0-1,1-1 0,-1 1 1,0 0-1,1-1 0,0 1 1,-1-1-1,1 1 0,3 1 1,19 10 12,0 0 0,38 14 0,-60-27-13,0 1 0,-1-1 0,1 1 1,-1-1-1,1 0 0,-1 1 0,1-1 0,0 0 0,-1 0 1,1 0-1,0 0 0,2-1 0,12-3-95,0 0 0,0 0 0,0-2 0,-1 0 0,1-1 0,20-12 0,36-25-3401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1 940 8160,'12'126'-8,"38"168"-56,-48-283 63,11 37-4,-12-45-20,2-6 4,10-13-907,4-3-3692</inkml:trace>
  <inkml:trace contextRef="#ctx0" brushRef="#br0" timeOffset="1">195 1 7352,'0'0'0,"3"12"0,-2 17 8,-2 20 0,-7 15 0,-2 10-8,5-15-8,5-23 8,0-1-5048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4040,'0'0'0,"-18"0"0,6 0-64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6192,'17'5'-1,"1"-2"0,-1 0 0,1-1 0,0-1 0,24-1 0,92-9-5,-109 6 7,70-7 34,20 0-705,-58 4-2836</inkml:trace>
  <inkml:trace contextRef="#ctx0" brushRef="#br0" timeOffset="1">0 477 6280,'0'0'0,"9"15"0,15 25 64,23 3 0,20-9-64,17-12 0,11-5 0,3-19-40,1-26 40,2-1-4296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10 6008,'-7'12'-2,"1"1"1,0 0 0,1 0-1,-7 25 1,7-19-16,-3 8-62,-12 97-22,20-120 92,-1-1 0,1 1 1,0-1-1,0 1 0,0-1 0,0 1 1,0-1-1,1 1 0,0-1 0,0 1 1,1 2-1,2 5-6,5 14-11,-9-25 24,0 1-1,0-1 1,0 0-1,1 0 1,-1 1-1,0-1 1,0 0-1,0 1 0,0-1 1,1 0-1,-1 0 1,0 1-1,0-1 1,0 0-1,1 0 0,-1 0 1,0 1-1,1-1 1,-1 0-1,0 0 1,0 0-1,1 0 1,-1 0-1,0 0 0,1 1 1,7 1-16,-1-1-1,1 0 1,0 0 0,0 0-1,-1-1 1,1 0 0,0 0 0,15-3-1,-3-1-7,35-12 0,-38 7 20,-9 4 6,0 0 1,0-1-1,-1 1 1,0-1 0,0 0-1,-1-1 1,1 0-1,-1 0 1,-1 0 0,0-1-1,5-8 1,2-6 142,-1-1 0,0 0 1,-2 0-1,-1-1 0,-1 0 1,-1 0-1,3-26 0,-9 21 1284,0 27-800,-1 2-580,0 1 0,-1-1 1,1 1-1,0-1 0,0 1 1,0 0-1,0 0 0,-1-1 0,1 1 1,0 0-1,0 0 0,-1 2 1,2-3 18,-6 10 261,-2 24-112,-4 39 0,8-25-6,3 76 0,1-96-179,6 123 206,0-31-149,-6-106-76,4 86 59,-12 137 1,-5-166-58,12-70-14,1 1 0,0-1-1,-1 0 1,0 0 0,1 0-1,-1 0 1,0 0 0,1 0-1,-1 0 1,0 0 0,0 0-1,0 0 1,0 0 0,0-1-1,0 1 1,0 0 0,0-1-1,0 1 1,0 0 0,0-1-1,-1 0 1,1 1 0,0-1-1,0 0 1,-1 1 0,1-1-1,0 0 1,0 0 0,-1 0-1,1 0 1,0 0 0,0 0-1,-3-1 1,-12-2-38,0-1 0,0-1-1,0 0 1,1-1 0,0-1 0,-20-12-1,25 13-136,-23-11-176,21 12-32,11 4 171,7 3-244,19 9 411,-5-3 29,34 10 1,0-3 8,9-3 7,-14-4 17,80 1 1,-127-9-16,-1 0 0,1 0 0,-1 0 0,1-1 0,-1 1 0,1 0 0,0-1 1,-1 1-1,0-1 0,1 0 0,-1 0 0,1 1 0,-1-1 0,0 0 0,3-2 0,3-3 2,33-23 1,-12 3-462,41-50-1,-66 74 335,50-60-5116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6368,'6'4'21,"13"13"111,-17-15 27,-2-2-122,1 0 0,-1 0-1,0 1 1,1-1 0,-1 0 0,0 1 0,0-1 0,1 0 0,-1 0 0,0 1-1,0-1 1,1 0 0,-1 1 0,0-1 0,0 1 0,0-1 0,1 0 0,-1 1-1,0-1 1,0 1 0,0-1 0,0 0 0,0 1 0,0-1 0,0 1 0,0-1-1,0 0 1,0 1 0,0-1 0,0 1 0,-1 0 0,-4 2 75,4-3-102,0 1 0,1-1 0,-1 1 0,1-1 1,-1 0-1,0 0 0,1 1 0,-1-1 0,0 0 0,1 0 0,-1 0 0,0 0 0,1 1 0,-1-1 0,0 0 0,0 0 1,1-1-1,-1 1 0,0 0 0,0 0 0,-5-2 242,-1-1 0,1 1 0,0-1 0,-9-7 0,10 7-47,-3-3-1192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305 191 8968,'81'-14'209,"-77"13"-195,14-3 292,0 1-1,0 0 1,0 2 0,23 0 0,-44 4 80,-26 18 24,-58 34 0,16-12-172,-6 12-89,-102 97 105,169-143-245,5-5 1,1 0 0,-1 1 0,1-1 0,0 1 0,1 0 0,-1 0 0,1 0 0,-4 7 0,4-4 5,2-7-5,1 0 0,-1 0-1,1 1 1,-1-1 0,1 1 0,-1-1 0,1 0 0,0 1-1,0-1 1,0 1 0,0-1 0,0 0 0,0 1 0,0-1-1,1 1 1,-1-1 0,0 0 0,1 1 0,-1-1 0,1 0-1,-1 0 1,1 1 0,0-1 0,0 0 0,-1 0 0,1 0-1,0 0 1,0 0 0,0 0 0,0 0 0,0 0 0,0 0-1,1 0 1,-1 0 0,0-1 0,0 1 0,3 0 0,3 3 22,0-1 1,0 0 0,0 0 0,11 2-1,-15-5-40,5 2 44,0-1 0,0 0-1,0 0 1,0-1 0,0 0 0,0 0-1,-1-1 1,1 0 0,0 0 0,10-4-1,-9 3-2,-3 1 6,0 0 1,-1 0 0,1-1 0,-1 0 0,1 0 0,-1 0 0,8-5-1,3-2 9,2 1-17,35-23 169,1-6 42,70-65 0,-107 86-221,-9 9 13,1-2-1,-1 1 0,7-13 1,-7 10 23,0 1-9,-1 1 1,1-1-1,1 1 0,13-11 0,-22 20-47,0 0-1,0 0 1,0 0-1,0 0 1,0-1-1,0 1 1,0 0-1,0 0 0,0 0 1,1 0-1,-1 0 1,0 0-1,0 0 1,0 0-1,0 0 1,0 0-1,0 0 1,0 0-1,0 0 1,1 0-1,-1 0 1,0 0-1,0 0 1,0 0-1,0 0 1,0 0-1,0 0 0,0 0 1,1 0-1,-1 0 1,0 0-1,0 0 1,0 0-1,0 0 1,0 0-1,0 0 1,0 0-1,0 0 1,1 0-1,-1 0 1,0 0-1,0 0 1,0 1-1,0-1 1,0 0-1,0 0 0,0 0 1,0 0-1,0 0 1,0 0-1,0 0 1,0 0-1,0 1 1,0-1-1,0 0 1,0 0-1,0 0 1,1 0-1,-1 0 1,0 0-1,-1 1 1,14 23 12,-1 31-10,7 122-55,-19-176 45,0 0 0,0 0 1,0-1-1,0 1 1,0 0-1,1 0 0,-1-1 1,0 1-1,0 0 1,1 0-1,-1-1 0,0 1 1,1 0-1,-1-1 1,1 1-1,-1-1 0,1 1 1,-1 0-1,1-1 1,-1 1-1,1-1 0,0 1 1,-1-1-1,1 0 1,0 1-1,-1-1 0,1 0 1,0 1-1,0-1 0,-1 0 1,1 0-1,0 0 1,0 1-1,0-1 0,-1 0 1,1 0-1,0 0 1,0 0-1,-1-1 0,2 1 1,2-1-22,0 0 1,0-1 0,0 0-1,0 0 1,6-4-1,-6 4 30,11-6-26,-8 5-12,-1-1 0,1 0-1,-1-1 1,1 0 0,9-10 0,89-93-213,-78 75 45,25-41 0,3-5-76,53-53-63,-104 128 330,38-37-64,-38 38 76,-1 0-1,0 0 1,1 1-1,0 0 0,-1 0 1,1 0-1,0 0 0,0 0 1,0 1-1,0 0 1,1 0-1,6-1 0,-4 6 16,2 7-8,0 1 0,-1 1 0,9 17 0,-9-7 35,18 130 20,-16-49 13,-8-82-69,6 30 15,7 2 4,-15-54-24,1 1 1,-1 0-1,0-1 1,1 1-1,-1-1 1,1 1-1,-1-1 0,0 1 1,1-1-1,-1 1 1,1-1-1,-1 0 1,1 1-1,-1-1 1,1 1-1,0-1 0,-1 0 1,1 0-1,-1 1 1,1-1-1,0 0 1,-1 0-1,1 0 1,0 0-1,-1 0 1,2 0-1,0 1 1,26-3 1,-10-3-3,-1-1 1,0-1 0,22-12 0,-33 16-1,15-8 0,-1-1 0,0-1-1,-1-1 1,26-23 0,-28 21-1,6-5-3,29-33 4,2-5 1,-14 15 0,-12 18 1,-27 24 0,1 1 1,0-1-1,0 1 0,0-1 1,0 1-1,1 0 0,-1 0 1,0 0-1,0 0 0,1 0 1,2 0-1,0 6 47,3 15-25,-1 0 0,8 32 0,-11-39-12,2 21 77,-3 31-22,-6 79 0,-4-96 42,-60 228 41,47-216-74,-119 241 25,108-247-73,-45 66-1,-3-4-19,9-33-2,63-75-4,0-1-1,0 0 1,-1-1-1,0 1 0,-14 6 1,19-11-1,-1 0 1,0-1-1,1 0 1,-1 1-1,0-1 0,0-1 1,0 1-1,0 0 1,1-1-1,-1 0 0,0 0 1,-5-1-1,5 1 0,0-1 1,0 0-1,0-1 0,0 1 0,0-1 1,1 0-1,-1 1 0,0-2 0,1 1 0,0 0 1,-4-4-1,-2-3 1,1-1 0,0-1 0,1 1-1,0-1 1,1-1 0,0 1 0,1-1 0,-5-13 0,9 21-1,-7-23 8,-8-109 27,17 110 65,1 14-48,-1 0-18,1 1 0,0-1 0,1 1 1,1 0-1,0 0 0,0 0 0,1 0 0,0 1 0,13-19 0,74-94 303,-89 119-295,0 1 0,-1 0 0,1 0 0,0 0 0,1 1 0,3-4 0,-7 6-42,17-13 97,0 2 1,28-15 0,-21 15-43,46-13-1,-64 22-3,0 1 0,0 0 0,0-1 0,11 1 0,-17 1-51,104-4 258,-3 15-165,-101-11-93,37 9 201,-20-3-124,4 0-30,0 2 0,0 0 0,0 2 0,-1 0 0,-1 1 0,22 15 0,-26-15 21,-3-4-32,0 1 1,-1 1 0,0 0 0,-1 1 0,17 18-1,-13-10-2029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8344,'0'0'0,"0"23"0,0 43 16,-4 16 0,-11 10-8,-5 3 0,-4-7-8,-5-7-136,-8-5 136,1-1-5712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3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0 4936,'0'0'1056,"-6"5"-923,-18 15-88,23-19-38,1 0-1,-1-1 0,0 1 0,1-1 1,-1 1-1,0-1 0,0 1 0,1-1 0,-1 0 1,0 1-1,0-1 0,0 0 0,0 1 1,-1-1-1,-133 20 295,107-17-282,14-1 43,-22 3 244,-62 0 0,96-5-148,5 2-118,0 1 0,0-1 1,0 0-1,0 0 0,1 0 0,-1-1 1,0 1-1,1-1 0,0 0 0,3 1 1,-3 0-39,11 2 18,27 11 172,115 57 351,-99-45-375,-8-5-18,-46-21-76,-1 6 16,-2-7-88,-1 0-1,0 0 1,0 1 0,1-1-1,-1 0 1,0 1 0,1-1 0,-1 0-1,0 1 1,0-1 0,0 1-1,0-1 1,1 0 0,-1 1-1,0-1 1,0 1 0,0-1-1,0 0 1,0 1 0,0-1-1,0 1 1,0-1 0,0 0-1,0 1 1,0-1 0,0 1-1,0-1 1,-1 0 0,1 1-1,0-1 1,0 1 0,-3 4 4,0-1 1,0 1 0,-1-1-1,0 0 1,1 0 0,-1 0-1,0-1 1,-1 1 0,1-1 0,-1 0-1,1 0 1,-1-1 0,0 1-1,0-1 1,-7 2 0,-6 1 2,0 0 1,-36 3 0,49-8-6,-55 5 1,56-5-5,-163 0 40,164 0-99,-1 0 7,1 0 1,-1 0-1,1-1 0,-1 0 0,1 1 1,-1-1-1,1-1 0,-1 1 0,-3-2 1,-1 0-468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289 195 6104,'0'0'0,"-12"-12"0,-2 0 0,1-3 0,-11-6-32,-23-12 32,-8-2-240,-5 2 240,-4-1-3896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18 3056,'-19'-1'0,"-21"-4"0,-9-1 15,-92 0-1,76 12 2,40-1 51,9-1-23,-2 0 2,-1 1 0,2 1 0,-1 0 0,1 2 0,-28 15 0,-50 40 245,90-59-247,0 0 1,0 0-1,0 1 1,0 0-1,1 0 1,0 0-1,0 0 1,1 1-1,-1-1 1,1 1-1,0 0 1,-3 11-1,4-12-10,-1 10 200,4 1-151,1-1-1,1 1 0,5 16 1,0-17 130,2-5-165,1-1-1,0 0 1,0 0 0,1-2 0,13 9 0,-2-8 106,125 17-608,-61-16-2773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409 346 4664,'-40'26'0,"28"-20"0,-38 17 1,-11 0 5,-1 0-5,58-21-1,-21 7 67,1 2-1,-23 13 1,40-19-45,0-1 0,1 1 0,0 0 0,0 0 0,0 1 0,0 0 0,1 0 0,0 0 0,0 1 0,-7 12 1,8-12 16,3-5-16,0 0-1,0 0 0,0 0 0,0 0 1,0 0-1,0 0 0,1 0 0,-1 0 0,1 1 1,0-1-1,-1 0 0,1 0 0,0 0 1,1 3-1,-2 0 35,1 1 0,1-1 1,-1 1-1,1-1 0,0 0 0,1 1 1,-1-1-1,1 0 0,0 0 0,0 0 1,1 0-1,-1 0 0,1 0 0,0 0 1,0-1-1,6 7 0,22 9 51,-15-14 139,21-1-82,40 1 0,-49-9 9,19-5-46,-1-2 0,86-30 0,-115 33-117,-9 3-3,-1 0-1,1 0 1,-1 0 0,0-1-1,10-8 1,4-2 17,44-33 9,-60 43-27,1 0 0,-1-1 1,0 1-1,0-1 0,-1 0 0,1 0 1,-1 0-1,6-14 0,-8 15 20,3-3 6,-2 4 6,2-2 1,-1 27 40,1 24-40,-5-11-21,0-3 26,7 56 0,-7-87-45,0 1 0,0-1 0,0 0 0,0 1 1,0-1-1,0 0 0,0 1 0,0-1 0,0 1 0,0-1 0,0 0 0,1 1 0,-1-1 0,0 0 1,0 1-1,0-1 0,1 0 0,-1 1 0,0-1 0,0 0 0,1 0 0,-1 1 0,0-1 1,1 0-1,-1 1 0,2-1 0,-1 0-1,0 0 1,1 0 0,-1 0 0,0 0 0,1 0 0,-1 0 0,0 0-1,1 0 1,-1-1 0,0 1 0,0 0 0,1-1 0,-1 1 0,0-1-1,0 1 1,0-1 0,0 0 0,1 0 0,-1 1 0,0-1-1,0 0 1,0-1 0,21-24-16,-19 21 8,1 0-9,0-1 1,0-1-1,0 1 1,-1 0-1,0-1 1,-1 0-1,3-7 1,-2 4-6,0 2-21,-1-1-1,0 1 0,-1 0 0,0 0 0,0-1 0,-1-16 0,0 15 3,0 0 0,1-1 1,2-12-1,0 15 38,-3 7 8,0 0 0,0 1 0,0-1 0,0 0 0,1 1 0,-1-1 0,0 0 0,0 1 0,1-1 0,-1 0 0,0 1 0,1-1 0,-1 1 0,1-1 0,-1 1 0,1-1 0,-1 1 0,2-1 0,14 5 260,-15-4-250,2 2 3,31 10 205,-1 2 0,-1 1 0,0 1 0,33 25 0,-29-13 124,-33-26-258,0 5 463,-4-9-539,0 0 0,0 0 0,1 0 0,-1 0 0,1 0 0,-1 0 0,1-1 0,0 1 0,0 0 0,0 0 0,0 0 0,0 0 0,1 0 0,-1 0 0,0-1 0,1 1 0,0 0 0,-1 0 0,1 0 0,0 0 0,0 1 0,0-1 0,1 0 1,-1 0-1,0 1 0,2-3 0,1-1 26,1-1 1,0 1-1,-1 1 1,2-1-1,-1 1 1,0-1-1,9-3 1,-5 2-19,-5 4-7,0 0 0,-1 0 0,1 0-1,0 1 1,0 0 0,0 0 0,6-1 0,2-1 18,0 1 0,0 0 0,0 1 1,0 1-1,0 0 0,0 0 0,17 4 0,-18-2-21,-7-1-4,0 0-1,0 0 1,-1 0 0,1 1-1,0-1 1,-1 1 0,1 0-1,4 3 1,7 6 28,26 21 1,-34-21 4,3 27 6,6 55 1,-12-66-32,-3 12 33,0-39-46,0 1 0,0-1 0,0 1 0,0-1 0,1 0 0,-1 1 0,0-1 0,0 0 1,0 0-1,0 0 0,1 0 0,-1 0 0,0 0 0,0 0 0,0 0 0,1 0 0,0-1 0,-1 1 1,9 0 0,-6 0-2,-1 0 0,1-1 0,-1 1 0,1-1 0,-1 1 0,1-1 0,-1-1 0,0 1 0,6-3 0,97-51 15,37-43-1,-125 85-14,8-8 6,38-36-1,5-17-3,48-72 5,-98 120-1,-7 8-4,4-7 2,0 0-1,15-35 1,-9-4 12,-21 62-15,-1-1-1,0 1 1,0 0 0,0-1-1,0 1 1,0 0-1,-1 0 1,1-1-1,0 1 1,-1 0-1,0 0 1,0-1 0,1 1-1,-1 0 1,-1 0-1,1 0 1,0 0-1,-3-3 1,3 3-1,-6-1 6,-17 0-1,18 4-5,1-1-1,-1 1 1,1 0-1,0 1 1,-8 2-1,6 0 1,0-1 0,0 1 0,0 0 0,-11 8 0,10-4 0,0-1-1,0 1 0,0 0 0,-6 10 1,0 5-2,2-1 1,0 1 0,2 1 0,-9 27-1,11-18-4,-7 51 4,5 14 1,8-3 0,9 1 0,7 2 0,2 4 1,-5-14 4,-6-26-3,-4-20-2,-5-9 0,3-29-99,-1 0 0,0-1 0,0 1 1,0-1-1,0 1 0,-1-1 0,1 0 1,-1 0-1,0 0 0,0 0 0,0-1 1,0 1-1,-7 3 0,-20 16-6814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7176,'44'-14'25,"-20"10"-7,-1 1 0,0 1 0,1 0-1,0 2 1,-1 1 0,1 1 0,45 10 0,80 21 10,-41-7 98,-16-2-8,-39-15-22,80 3 0,-70-13-986,0-2-3596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406 757 3952,'27'-50'24,"34"-78"80,-57 118-104,4-11 50,10-33 0,-18 53-48,0 0 1,0 0 0,0 0-1,1-1 1,-1 1-1,0 0 1,-1 0 0,1-1-1,0 1 1,0 0-1,0 0 1,-1 0-1,1 0 1,-1-1 0,1 1-1,-1 0 1,1 0-1,-1 0 1,1 0 0,-1 0-1,0 0 1,0 0-1,0 0 1,1 1-1,-1-1 1,0 0 0,0 0-1,-2-1 1,-1 1 3,0-1 1,0 0 0,0 1-1,0-1 1,-7 0 0,6 1-7,-4 2 34,-8 7-4,0 1 0,0 1 0,1 0 0,-28 24 0,-62 58 149,101-87-173,-16 12 7,8-6 33,2-1 1,-16 19-1,-64 75 119,77-82-18,-39 95 61,47-93-48,2 15-39,2 48 0,5-62 133,5 4-72,23 49 1,-19-62 125,1-5-199,2-1-1,-1 0 1,24 11 0,-37-21-86,0 1 0,1-1 0,-1 1 0,0-1 0,1 1 0,-1-1 0,0 0 0,1 1 0,-1-1 1,1 0-1,-1 0 0,2 0 0,9-1-90,-1-1 1,1 1 0,-1-2-1,1 0 1,-1 0 0,0-1-1,21-10 1,28-17-4387</inkml:trace>
  <inkml:trace contextRef="#ctx0" brushRef="#br0" timeOffset="1">906 0 9952,'72'80'-216,"-64"-72"171,-5-5 19,1 0 1,-1 0-1,0 1 1,0-1-1,0 1 1,0 0-1,0 0 1,-1 0-1,0 0 1,0 0-1,0 1 1,0-1-1,-1 0 1,0 1-1,0-1 1,0 1-1,0 5 1,-1 18-217,0-26 76,0 2 21,0-4 120,0 0 1,1 0-1,-1 0 1,0 0 0,0 0-1,0 0 1,0 0-1,0 0 1,0 0 0,0 0-1,0 0 1,0 0-1,0 0 1,0 0 0,0 0-1,0 1 1,0-1-1,0 0 1,0 0 0,0 0-1,0 0 1,0 0-1,0 0 1,0 0 0,0 0-1,0 0 1,0 0-1,1 0 1,-1 0 0,0 0-1,0 0 1,0 0-1,0 0 1,0 0 0,0 0-1,0 0 1,25-67-1163,-5 17-3066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4936,'5'34'0,"-2"18"0,-6 16 0,-7 17 1,-5 8 5,-3 2-4,-25 86-535,22-91-2167</inkml:trace>
  <inkml:trace contextRef="#ctx0" brushRef="#br0" timeOffset="1">734 973 5024,'-16'15'0,"-19"17"1,0 2 2,-67 61 22,90-85-22,7-6 2,1 0 1,-1-1-1,0 0 0,0 0 1,-7 3-1,-37 22 40,48-27-34,0 0 1,0-1-1,-1 1 0,1 0 1,0-1-1,-1 1 0,1-1 0,-1 1 1,1-1-1,-1 0 0,1 0 0,-1 0 1,1 0-1,-1 0 0,1 0 1,-1 0-1,1 0 0,0 0 0,-1-1 1,1 1-1,-1-1 0,1 1 0,-1-1 1,1 1-1,0-1 0,-3-1 1,1-1 14,1 1 0,-1-1 1,1 1-1,-1-1 0,1 0 1,0 0-1,0 0 1,0 0-1,1 0 0,-3-6 1,-2-7-146,2-1 0,0 0 0,-2-19 0,0-20-3181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7352,'28'47'1,"-7"-16"4,4-6-2,1-3 2,0-3-2,21 8-36,-45-26 8,1-1 0,-1 1 0,1-1 0,-1 1 0,0-1 0,1 0 0,-1 0 0,1 0 0,-1 0 0,0-1 0,1 1 0,-1-1 0,1 1 0,-1-1 1,0 0-1,0 0 0,1 0 0,2-2 0,39-25-533,-35 21 547,-2 2-61,-1 0 0,1-1 0,-1 0 0,0 0-1,5-8 1,0 1-459,15-17-2822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0 9592,'1'3'-2,"-1"-1"0,0 1 0,1-1 0,-1 1 0,0-1 0,-1 1 1,1-1-1,0 1 0,-1-1 0,1 0 0,-1 1 0,0-1 0,0 0 0,0 1 1,0-1-1,0 0 0,0 0 0,0 0 0,-1 0 0,-1 2 0,0 1-2,-5 7-4,-1-1 1,-1 1-1,1-1 1,-2-1-1,-17 15 1,15-14 0,-106 113-79,104-107 82,-7 11-1,-136 208 40,107-158 65,27-39-62,-86 123 524,99-146-428,0 0 0,1 1 0,-16 34 0,-1 38 314,25-86-288,-1 8 170,0-6-100,2-8-85,1-22-1558,0-7-5687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1012 0 9328,'-28'1'962,"-44"7"1,8 1 104,-92 20 121,92-9-820,-119 56 1,156-59-262,-13 19-36,-56 63 0,72-64 4,-83 151 28,88-148-63,-41 101 10,40-89-26,-16 58 0,22-31-17,12-50 0,7 30-1,-4-52-5,0 0-1,0 0 0,0 0 1,1 0-1,0-1 0,0 1 1,5 8-1,-6-11 0,0 0 1,1 0-1,-1-1 0,1 1 1,0-1-1,-1 1 0,1-1 1,0 1-1,0-1 0,0 0 1,0 0-1,0 0 1,0 0-1,3 1 0,-2-2 0,0 1 0,0-1 1,0 1-1,-1-1 0,1 0 0,0 0 0,0-1 0,0 1 0,-1 0 0,1-1 0,0 0 0,4-1 1,0-1-1,0-1 0,0 0 0,0 0 0,0 0 0,11-11 0,44-47 0,81-77-2,-113 115-3,44-38 4,7-11 1,-58 49 0,19-28 0,7-20 0,-12 7 0,-10 12 0,-5 19 0,-22 33 0,1 1 0,-1-1 0,0 1 0,1-1 0,-1 1 0,0-1 0,1 1 0,-1-1 0,1 1 0,-1-1 0,1 1 0,-1-1 0,1 1 0,-1 0 0,1-1 0,0 1 0,-1 0 0,1 0 0,-1 0 0,1-1 0,0 1 0,-1 0 0,1 0 0,0 0 0,-1 0 0,1 0 0,1 0 0,1 3 0,1 0-1,-1-1 1,0 2 0,0-1 0,-1 0 0,1 1 0,0-1 0,-1 1 0,0-1 0,0 1 0,3 8 0,-3-7-1,6 12 0,0 1 0,-1 0-1,-1 0 1,6 33 0,-7-30-1,18 74-4,-18-71 3,-4-16-1,1 0 1,0 1 0,1-1 0,-1-1-1,6 10 1,-2-4-9,0 0 0,0 0 0,1-1 0,1 0 0,0-1 0,1 1 0,0-2 0,16 16 0,-23-25 8,-1-1 0,0 1 0,0-1 0,0 1-1,0-1 1,0 0 0,1 1 0,-1-1 0,0 0 0,0 0 0,0 0 0,1 0 0,-1 0 0,0 0 0,0 0-1,1 0 1,-1 0 0,0-1 0,0 1 0,0 0 0,2-2 0,1 1-6,4-2-2,0 0 0,0-1 0,0 0 0,-1 0 0,0-1 0,1 0 0,-2 0 0,12-11 0,-1 0-16,27-35 0,-37 41 24,26-40-13,-1-1 3,13-15 12,45-76 4,-72 116 12,2 4-8,2 0 1,37-28 0,-38 39 14,-1 6-11,0 1-1,0 1 1,29-1 0,-47 4-8,-1 0 1,0 0 0,1 0 0,-1 0 0,0 0 0,1 0 0,-1 1-1,0-1 1,1 1 0,-1-1 0,0 1 0,0-1 0,3 2 0,-3-1 0,6 2 4,0 1-1,-1-1 0,1 2 0,-1-1 1,0 1-1,-1-1 0,1 2 0,-1-1 1,0 1-1,0-1 0,0 1 0,-1 1 1,0-1-1,0 1 0,3 9 1,78 193 158,-79-190-157,-4-14 1,0 0-1,0-1 1,0 1-1,0 0 1,1 0-1,3 4 1,35 41 63,-39-48-66,1 0 0,-1-1 0,1 1 0,-1-1 0,1 1 0,0-1 0,0 0 0,-1 0 0,1 0 0,0-1 0,0 1 0,0-1 0,0 1 0,0-1 0,0 0 0,0 0 0,0 0 0,5-2 0,-5 2 1,1-1 1,0 0 0,0 0 0,0 0 0,-1-1 0,1 1-1,-1-1 1,1 0 0,-1 0 0,0-1 0,0 1 0,0-1 0,0 1-1,0-1 1,3-4 0,-2 3 2,4-4 7,0-1 0,0-1 0,-1 1 0,0-1-1,-1-1 1,7-12 0,-8 12-5,34-70 114,-28 54-83,23-37 1,39-57 48,-57 100-24,8-5-18,31-25 0,-52 49-42,-1 0 1,1 0-1,0 0 0,0 0 1,0 1-1,0-1 1,0 1-1,0 0 0,0 0 1,1 0-1,-1 0 1,0 0-1,1 1 0,-1-1 1,1 1-1,-1 0 1,0 0-1,1 0 0,5 2 1,0 3 58,-8-4-58,5 5 7,0 0 0,-1 0 0,0 1 0,0 0 0,0 0 0,-1 0 0,0 0 0,3 11 0,46 86 67,-45-89-77,0-1 0,2 0 1,0 0-1,0-1 0,1 0 1,13 11-1,-22-23-5,14 11 7,2-5-3,0-1 1,36 7-1,-34-14 2,32-12-1,-38 7-5,-1 0 0,20-13 0,-16 8 2,23-19-1,-28 19-1,-2 1 0,15-18 0,-16 14 1,0 0 0,0 0 0,-1-1 0,8-23 1,-13 21 17,-3 8-16,-1 0 0,-1 0 0,0 1 0,0-1 0,0 0 1,-6-11-1,-2 7 24,-5 1-11,-1 1 0,0 1 0,-1 0 0,0 0 0,-1 2 0,-30-11-1,-4 5 4,30 12 40,-94 14 19,91-4-44,-94 52 15,98-43-28,-11 20-6,-27 42 1,45-51-2,-1 21-3,-11 54 1,25-99-11,1-1-1,-1 0 1,1 1 0,0-1-1,0 0 1,0 0 0,1 5-1,5 25 6,2 0-1,15 44 0,-22-74-4,0 0 0,0-1 0,1 1 0,-1 0 0,1 0 0,4 4-1,4 6 6,0 2-4,1-1 1,1-1 0,0 0-1,0-1 1,1 0 0,21 13-1,23 13 11,-39-27-12,35 15 0,-39-21-1,0 0 0,0-1 1,22 3-1,-16-5 0,0 0-1,26-3 0,10-4-1,59-13 0,-81 9-11,150-73-2039,-87 32-8155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9776,'-2'0'9,"-5"0"4,5 0 263,2 2-159,0-1-96,0 0-1,0 1 0,0-1 1,0 1-1,0-1 0,0 1 0,-1-1 1,1 1-1,-1-1 0,0 3 0,-6 4 14,5-6 46,-19 11 272,4-14-277,0 0 1,-20-6-1,-20-2 116,-7 5-1447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80 9592,'-10'0'1556,"11"2"-1296,3 5-15,-3-5 1190,0-5-1306,2-9-538,1 1-1,8-16 1,-11 25 176,15-34-7707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1014 8520,'0'-20'237,"0"18"-204,-1 0 0,1 0-1,-1 1 1,1-1 0,-1 0 0,0 0 0,1 1-1,-1-1 1,0 0 0,0 1 0,0-1-1,0 1 1,-1-1 0,-1-1 0,-5-6 294,1-1-220,-1 1 0,0 0 1,-1 1-1,0 0 0,0 0 1,-1 1-1,-12-7 0,12 9-70,7 3-17,0 0 0,0 1 0,0-1-1,0 1 1,0 0 0,-1 0 0,1 0 0,-1 1-1,1-1 1,-5 1 0,-18-3 92,0 1-1,-1 2 1,1 0 0,-29 6 0,35-3-86,7-1 30,0 0-1,-23 9 1,-72 31 132,90-32-80,16-8-92,-7 5 13,1 0 0,-1 0 0,2 1-1,-1 0 1,1 0 0,0 1 0,-9 14 0,-10 30 95,26-50-117,0-1-1,0 1 1,0-1 0,0 1 0,0-1 0,0 1 0,1-1 0,-1 1 0,1-1 0,0 1 0,0-1 0,0 0-1,0 0 1,0 1 0,0-1 0,1 0 0,-1 0 0,3 3 0,-2-3 0,7 6 28,5 0-22,0-2 0,0 0 0,22 6 0,-16-11 15,5-5-18,0-2 1,-1 0-1,25-11 0,-23 4 5,97-79 9,-102 70-16,23-41 4,-33 42-11,0 0 1,8-23-1,13-57 4,-9-15-3,-7-3-2,-6 5 0,-2 9 0,-4 13 0,-6 16 0,-4 15 0,1-4 2,5 61 32,0 11 3,-4 102 75,-4 122 120,7-205-220,3 42 79,21 160 179,-10-159-163,-9-59-55,-2-4-12,0 1 1,-1-1-1,0 1 0,0-1 1,0 1-1,-1 0 0,-1 12 1,-2-25-28,-12-27-10,10 18-186,2-1 1,0 1 0,0-1 0,2 0 0,0-21-1,1 29-363,-2-67-7654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13 8792,'9'15'0,"4"15"0,-11-23 0,0 1 0,-1-1 0,0 0 0,0 11 0,-1-4 0,-1-1 0,-3 22 0,-6 7-1,-17 44 1,26-84-1,-22 54-10,13-35 9,-18 45-6,10-34 7,0-7 1,6-15 0,12-10 0,0 0 0,0 0 0,0-1 0,0 1 0,-1 0 0,1-1 0,0 1 0,0 0 0,0 0 0,0-1 0,0 1 0,0 0 0,0-1 0,0 1 0,0 0 0,0-1 0,0 1 0,0 0 0,0-1 0,0 1 0,0 0 0,0-1 0,0 1 0,0 0 0,0-1 0,0 1 0,1 0 0,-1 0 0,0-1 0,0 1 0,0 0 0,1 0 0,-1-1 0,17-34 0,12-25 0,-3 5-21,54-109-105,-70 145 112,22-31-137,-21 32 70,-2 5 46,0 0 1,0 1-1,19-20 1,-8 15 29,-19 16 5,0 1 0,0-1 1,0 0-1,0 0 0,0 1 1,0-1-1,1 0 0,-1 1 0,0-1 1,0 1-1,1 0 0,-1-1 1,0 1-1,1 0 0,-1 0 1,0 0-1,1 0 0,-1 0 1,1 0-1,-1 0 0,2 1 0,-3-1 1,1 0 0,-1 0 0,0 0 0,0 0 0,0 0 0,0 0 0,1 0 0,-1 0 0,0 1-1,0-1 1,0 0 0,0 0 0,1 0 0,-1 0 0,0 1 0,0-1 0,0 0 0,0 0 0,0 0-1,0 1 1,0-1 0,1 0 0,-1 0 0,0 0 0,0 1 0,0-1 0,0 0 0,0 0 0,0 1-1,0-1 1,0 0 0,0 0 0,0 0 0,0 1 0,0-1 0,-1 0 0,2 20 16,0 0 1,-5 31 0,4-49-15,-5 38 59,-2 0-1,-15 49 1,16-64-41,-5 9 94,-67 143-992,33-84-4223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74 139 12640,'-21'36'-23,"12"-22"15,1 0-1,-10 23 1,15-29 58,1-4 13,-1 4 6,-2-30 50,3 13-112,2 6-6,-1 0 0,0 0 0,1-1 0,0 1 0,0 0 0,0 0 0,0 0 0,0 0 1,1 0-1,1-5 0,4-22-765,22-59 0,-1 18-6916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468 585 7896,'-4'6'-2,"0"1"0,0-1 0,-1 0 0,1 0 0,-2 0 0,1-1 0,0 1 0,-1-1 0,0-1 0,0 1 0,-12 6 0,7-9-37,4-2 27,0-1 0,0 0 0,0 0 0,0-1 0,0 1 0,0-2-1,1 1 1,-1-1 0,1 0 0,0 0 0,0-1 0,0 1 0,0-1 0,-8-8 0,5 4-2,6 5 1,0 1 0,0-1 0,1 0 0,-1 0 1,1 0-1,0 0 0,0 0 0,0 0 1,0-1-1,-2-5 0,-31-75-138,31 65 85,0-34-1,5-18 54,3 36 20,1 1 1,12-41-1,-8 50 108,8-8-6,30-44 1,-32 61 270,-3 7-242,1-1 0,0 2 1,19-10-1,-31 18-111,-1-1 0,1 1 0,0 0 1,-1-1-1,1 1 0,0 0 0,0 0 0,-1 0 0,1 0 0,0 0 0,-1 0 0,1 0 1,0 0-1,0 0 0,-1 0 0,1 0 0,1 0 0,12 4 142,1 1-1,-1 0 1,18 9 0,-31-13-139,0-1 0,0 1 0,0-1 0,0 1 0,0 0 0,0-1 0,0 1 0,0 0 0,0 0 0,-1 0 0,1 0 0,0 0 0,0 1 0,6 10 49,-1 0 1,-1 0-1,0 1 0,0 0 1,-1-1-1,2 17 1,-5-2 180,-22 107 84,11-107-183,-7 10-52,-2 0 0,-33 47 0,-38 56 29,34-55-42,43-68-85,-40 48 2,44-53-6,-1-1 0,-1 0 1,-13 11-1,5-6-2,-44 39 7,32-29-6,11-5-4,19-20-3,1-1 1,0 0 0,-1 1-1,1-1 1,-1 1 0,1-1 0,0 1-1,-1-1 1,1 1 0,0 0-1,-1-1 1,1 1 0,0-1 0,0 1-1,0 0 1,0-1 0,-1 1-1,1 0 1,0-1 0,0 1-1,0-1 1,0 1 0,0 0 0,1-1-1,-1 1 1,0 0 0,0-1-1,0 1 1,0-1 0,1 1-1,-1-1 1,0 1 0,1 0 0,0 0-1,1 0 0,0 0 0,0 0 0,0 0-1,0 0 1,0 0 0,0 0 0,0 0-1,0-1 1,4 1 0,4 1-2,-5-1-2,-1 0-1,1 0 1,-1-1-1,1 0 1,0 0-1,6 0 1,21-3-15,-1 0 1,0-3 0,50-14-1,-64 15 18,40-19-5,-3-3 6,7-7 1,-13 1 0,-14 3 0,-20 19 1,-11 10-1,-1-1 1,0 1 0,1-1 0,-1 0 0,0 0-1,0 0 1,0 0 0,3-4 0,0 6 6,-5-1-6,1 1 0,-1 0-1,0 0 1,0 0 0,1 0-1,-1 0 1,0-1 0,1 1-1,-1 0 1,0 0-1,0 0 1,1 0 0,-1 0-1,0 0 1,1 0 0,-1 0-1,0 0 1,1 0 0,-1 0-1,0 0 1,0 0-1,1 0 1,-1 0 0,0 1-1,1-1 1,-1 0 0,0 0-1,0 0 1,1 0 0,-1 0-1,0 1 1,0-1-1,1 0 1,-1 0 0,0 0-1,0 1 1,1-1 0,1 7 10,0-2-6,0 0 1,-1 1-1,0-1 1,1 1-1,-2-1 0,1 1 1,-1 0-1,0-1 1,0 7-1,-10 143 180,8-102-91,2-53-94,2 52 111,-1-48-97,-1 0 0,1 0-1,0 0 1,0 0 0,1-1-1,-1 1 1,1 0 0,-1 0 0,1-1-1,0 1 1,5 5 0,0-6 47,17-3 4,-18-1-62,0 0 0,0 0 0,0 0 0,10-5 0,-4 0-217,0-1-1,-1-1 1,1 0 0,-2 0 0,1-1-1,14-16 1,24-23-7319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21 625 7448,'-6'121'-137,"1"-50"44,2 7 51,1-20 22,-1 15 16,3-71 4,-1 34 65,1 1 1,1 0 0,3-1-1,11 55 1,1-47 790,-15-42-656,-1-2-192,0-1 1,0 1 0,0 0 0,0-1-1,0 1 1,0 0 0,0-1 0,0 1 0,0 0-1,0-1 1,0 1 0,0 0 0,0-1-1,0 1 1,0 0 0,0-1 0,1 1-1,-1 0 1,0 0 0,0-1 0,0 1-1,1 0 1,-1 0 0,0-1 0,0 1-1,1 0 1,-1-1 0,1 1 2,0-1 1,0 0-1,0 0 1,0 0 0,-1 0-1,1 0 1,0 0-1,0 0 1,-1 0-1,1 0 1,-1 0-1,1 0 1,-1 0-1,0-1 1,1 1 0,-1-2-1,8-35-442,4-63 1,-3 2-4910</inkml:trace>
  <inkml:trace contextRef="#ctx0" brushRef="#br0" timeOffset="1">119 0 7088,'0'0'0,"0"24"0,-6 14-72,-6 33 72,0 0-4784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10400,'7'19'28,"-3"-9"-68,0 0 0,0 0-1,-1 1 1,0 0-1,-1-1 1,-1 1-1,1 0 1,-2 0-1,0 20 1,-1 14-236,2-1 0,1 0 0,12 58 0,-11-80 225,-3-15 33,0-1 0,1 0 0,0 0 0,0 0 0,0 0 0,1 1 0,0-2 0,0 1 0,1 0 0,-1 0 0,1-1 0,0 1 0,5 5 0,-7-11 19,0 1 0,-1-1-1,1 0 1,0 1 0,-1-1-1,1 0 1,0 1 0,0-1 0,-1 0-1,1 0 1,0 0 0,0 0 0,0 0-1,-1 0 1,1 0 0,0 0-1,0 0 1,-1 0 0,1-1 0,0 1-1,0 0 1,-1 0 0,1-1-1,0 1 1,-1 0 0,1-1 0,0 1-1,0-1 1,13-9 13,-10 7-2,0 0-1,0-1 1,-1 1 0,1-1 0,-1 0 0,0 0-1,0 0 1,0-1 0,-1 1 0,3-6 0,15-25 174,-4 13-38,1 1 0,1 0 1,32-28-1,-33 37-15,1 0-1,0 2 1,20-10 0,-36 20-113,-1-1 0,1 0 0,-1 1 0,1-1 0,0 1 0,0-1 0,-1 1 1,1 0-1,0 0 0,0 0 0,-1 0 0,1 0 0,0 0 0,0 0 0,2 1 0,4 1 25,26 3 18,-20 2 64,-5 0-100,-1 0-1,-1 1 1,1 0 0,-2 1 0,13 17 0,-12-7 20,-4-10-33,0 5-6,1-1 0,-2 1 1,0 0-1,0 0 0,-1-1 0,-2 25 1,-3 17 4,-3 5-9,3-41-1,-2 45 1,5-48-1294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8072,'2'0'-1,"0"0"1,0 1 0,0-1-1,0 1 1,-1 0 0,1-1 0,0 1-1,-1 0 1,1 0 0,-1 0-1,1 0 1,-1 0 0,1 0-1,-1 0 1,1 1 0,-1-1-1,0 1 1,0-1 0,2 4-1,-1 0 7,0 1 0,0 0 0,0 1-1,-1-1 1,1 11 0,1 1 0,2 51 89,-11 101 22,2-131-40,-2 25 33,2 77 1,10 46 38,3-63 71,-1-22-84,-7-79-92,-1-2 31,1 0 0,1 0 0,5 25 0,-6-44 268,-4-9-223,-13-40 97,-27-67 15,-34-94 328,35 73-357,38 126-185,2 0 0,-1 0 0,2-1 1,-1 1-1,0-13 0,1-1-1,-2-1-7,1 12-3,1 0 0,1 0 1,1-21-1,2-18 16,21-101-1,-22 145-21,0-1-1,1 1 0,7-12 1,-8 15-1,0 1 0,1 0 0,-1 0 0,1 0 0,-1 1 0,1-1 0,5-3 0,-4 3 0,1 0 0,0 1 0,0-1 0,0 1 0,6-2 0,-4 2 0,-1 1 0,1-1 0,0 1 0,8 0 0,31 5 0,-3 8 0,-38-10 0,0 0 0,0 0 0,0 1 1,9 6-1,-6-2 1,-1 1 0,0 0-1,0 0 1,-1 0 0,0 1 0,7 14 0,-12-22-2,3 7 1,0 1-1,0 0 0,-1 0 0,0 0 1,0 0-1,-1 0 0,-1 1 0,1-1 1,-1 11-1,0-10-1,-1-2-1,1-1 0,-1 1 0,-1-1 0,1 0 0,-1 1 0,-3 8 0,1-2-3,1-6-19,-2 3-2,4-11 26,0 1-1,-1-1 0,1 0 0,-1 1 1,1-1-1,-1 0 0,1 0 1,-1 0-1,1 1 0,-1-1 0,1 0 1,-1 0-1,1 0 0,-1 0 0,1 0 1,-1 0-1,1 0 0,-1 0 1,1 0-1,-1 0 0,1 0 0,-1 0 1,1 0-1,-1-1 0,1 1 1,-1 0-1,1 0 0,-1-1 0,1 1 1,0 0-1,-1-1 0,0 1 0,-21-15-1325,-2-5-5279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8248,'13'11'0,"11"17"0,-12-9 3,0 0 1,-1 1 0,7 21-1,-10-17 71,17 185 146,-24-136-176,-1-60-42,1 2 21,0 0-1,4 22 1,-4-33-12,-1 0 0,1-1 1,0 1-1,1 0 0,-1-1 0,1 1 1,0-1-1,-1 1 0,2-1 0,-1 0 1,0 0-1,1 0 0,-1 0 0,1 0 1,0-1-1,3 4 0,-2-5-5,-1 0-1,1 0 1,-1 0-1,1 0 1,0 0-1,0-1 1,-1 1-1,1-1 1,0 0-1,0 0 1,0 0-1,-1-1 1,1 0-1,0 1 1,-1-1-1,1 0 1,0-1-1,3-1 1,0 1 1,14-6 54,-1-1 0,-1 0-1,0-1 1,0-1 0,-1-1 0,0-1-1,21-19 1,-34 27-60,18-15 167,-2-1 1,0-1-1,-1-1 1,20-31-1,-5 4 90,-4 8-12,-29 39-91,2 0 38,-4 3-189,0-1 0,0 1 0,1 0 0,-1 0 0,0-1 0,0 1 0,1 0 0,-1 0 0,0-1 0,0 1 0,1 0 0,-1 0 0,0-1 0,1 1 0,-1 0-1,0 0 1,1 0 0,-1 0 0,0 0 0,1 0 0,-1-1 0,0 1 0,1 0 0,-1 0 0,0 0 0,1 0 0,0 0 0,7 36 121,-5-23-107,0 0 0,1 0 0,0 0 1,8 15-1,-11-26-17,0 0 0,0 0 0,1 0 1,-1 0-1,0-1 0,1 1 0,-1 0 0,1-1 0,1 3 1,3 0-1,16 12 1,5-6-2,-24-9 0,1-1 0,0 1 0,0-1 0,-1 0 0,1 0 0,7-1 0,-5-1 0,-1 1 0,0-1 0,0 0 0,0 0 0,0 0 0,6-5 0,1 0 0,-1-1 0,17-16 0,-15 11-1,0 0 0,-1-1 0,0-1 0,-1 1 0,-1-2 1,0 0-1,11-25 0,-13 25 3,83-174-28,-87 177 26,0 1-1,3-23 1,-3-22 0,-8 0 0,0 18 4,3 10 14,-12-55 1,12 81 28,0 4-39,0-1 1,0 1 0,0 0 0,-1 0-1,1 0 1,0 0 0,0 0-1,1 0 1,-1 1 0,0-1 0,0 0-1,0 0 1,1 1 0,-1-1-1,1 0 1,-1 1 0,1-1 0,0 0-1,-1 1 1,1 2 0,-5 30 0,5-30 4,-6 29 87,-1 67-1,6-86-71,-1 190 168,2-116-128,1-73-57,-1 12 40,2 0 0,1 0 1,1 0-1,12 45 1,-15-70-32,-1-1 0,1-1-20,-1 0 0,0 0 0,0 1 0,0-1 0,0 0 0,0 0 0,1 0 0,-1 0 0,0 0 0,0 0 0,0 0 1,0 0-1,0 0 0,1 1 0,-1-1 0,0 0 0,0 0 0,0 0 0,0 0 0,1 0 0,-1 0 0,0 0 0,0 0 1,0 0-1,1 0 0,-1 0 0,0-1 0,0 1 0,0 0 0,0 0 0,0 0 0,1 0 0,-1 0 0,0 0 0,0 0 0,0 0 1,0 0-1,0-1 0,1 1 0,-1 0 0,0 0 0,0 0 0,0 0 0,0 0 0,0-1 0,0 1 0,0 0 0,0 0 0,0 0 1,0 0-1,1-1 0,-1 1 0,0 0 0,0 0 0,0 0 0,0 0 0,0-1 0,0 1 0,0 0 0,0 0 0,0 0 1,-1-1-1,7-14-1,5-32-1490,1-8-5962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5024,'0'0'4249,"0"8"-4049,2 23-88,1-1-1,8 31 1,28 182 273,-36-217-368,-1-13 5,0 0 0,0 0-1,6 14 1,55 151 203,-33-121-146,6 10 58,-35-65-122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0 618 8520,'19'11'7,"-1"-2"0,1 0 0,34 11 0,-31-12 2,123 40 57,-121-41-43,7-1 132,151-2 60,-143-9-94,157-43 46,-159 35-86,-27 10-64,42-18 59,93-50-1,-78 36-25,106-61 80,-157 85-125,30-26 1,-31 22-8,-1-1-1,-1-1 1,0 0 0,14-25 0,-18 21-51,-3-4 21,-1 0 1,1-31-1,-8 37-120,-3 5-57,-1 0 0,0 0 0,-1 1 0,0 0 0,-12-16-1,-20-21-5176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9416,'8'2'-7,"0"0"0,0 0 0,0 1 1,-1 0-1,1 1 0,12 7 0,0-1-4,45 25-12,-36-16-63,100 103-20,-126-118 105,0-1 1,0 1-1,0-1 0,-1 1 0,4 7 0,63 144 5,-61-124 24,1 33 134,2 113 0,-11-153-134,0-13 39,-1 0 1,0 1-1,0-1 0,-5 14 0,-3 13 152,-1 1 1,-3-2-1,-21 48 0,5-41-131,16-29 107,-5 0-89,0 0 0,-1-2-1,-1 0 1,0-1 0,-35 15 0,51-26-135,0 0 1,-1 0 0,1 0-1,-1-1 1,1 0 0,-1 1-1,0-2 1,1 1-1,-1 0 1,1-1 0,-1 0-1,-5-2 1,-2 1-935,-24-5-5957</inkml:trace>
  <inkml:trace contextRef="#ctx0" brushRef="#br0" timeOffset="1">909 94 11656,'0'0'0,"17"22"40,-5 9 8,0 14-48,-13 0-272,-27-7 272,1 0-8128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4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0 10040,'2'30'-26,"0"21"-83,-13 117-24,3-125 113,-64 182-15,49-179-18,-124 187-17,113-191 44,-15 9-546,-90 72 0,37-46-4988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3864,'0'0'283,"6"5"51,4 4-137,-1 1 0,0-1 0,0 2 0,-1-1 0,11 21-1,-13-21-141,-4-6-23,0 0 1,0 0 0,0 0-1,-1 0 1,0 0 0,2 9-1,6 41 278,2 91 0,-10-106-297,13 74 285,-12-97-273,0-9 35,-2 0-22,2 1 1,-1-1-1,1 0 0,0 0 0,1 0 0,4 9 0,-2-4 66,-5-10-27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2072,'0'0'0,"9"2"0,17 7 0,11 10 0,17 11 0,-1 2-1080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4312,'16'26'-36,"-2"1"0,0-1 0,-2 2 0,-1 0 0,8 33 0,-3 12 20,-10-36 24,-2 0 1,0 68-1,5 167 220,3-181-41,-8-68-86,9 30 1,-12-50-80,1-1 1,-1 0-1,0 1 1,1-1 0,-1 0-1,1 0 1,0 0-1,0 0 1,0-1 0,0 1-1,0 0 1,0-1-1,0 1 1,1-1 0,-1 0-1,3 1 1,-1 0 15,-1 0-3,1-1 0,0 0 0,0 0 0,0 0 0,0 0 0,-1-1 0,1 1 0,0-1 0,0 0 0,0 0 0,0-1 0,5 0 0,-4 0 7,6 1 51,-1-2-1,1 1 0,-1-1 0,11-4 1,-7 2-39,-8 2-9,1-1-1,-1 1 1,0-1-1,0 0 1,0-1-1,0 0 0,0 0 1,-1 0-1,0-1 1,0 1-1,6-8 1,-5 5 19,13-10 281,-1-1 1,26-34-1,-34 39-129,-3 4-73,0 0 0,1 0 0,0 0 0,1 1 0,0 1 0,19-13 0,-2 11-43,-13 8 127,1 4-158,0 1 0,0 0 1,0 1-1,0 1 0,14 7 1,58 37 77,-76-45-149,2 4 25,1-2 0,1 0 0,-1 0 0,28 8 0,-28-14-3,26-7 0,-29 3-19,0-1 0,0 1 1,16-10-1,-16 8 0,-1-2 0,1 1 0,-1-1 0,12-11 0,-8 3 0,0 0-1,12-20 1,71-115-3,-79 121-3,51-116-7,-59 117-40,-2-14 15,2-62 1,-10 74-44,-1 8 37,0-2 9,-1-1-1,-1 1 1,0 0-1,-12-32 1,11 40-14,0 0 6,0 0 0,-1 1 0,-11-20 0,15 32 31,1 1 0,-1-1 0,0 0-1,0 1 1,-1 0 0,1-1 0,0 1 0,-1 0 0,1 0 0,-4-2-1,5 4 9,1 0-1,0 0 0,0 0 0,0 0 0,-1 0 1,1 0-1,0 0 0,0 0 0,0-1 0,-1 1 1,1 0-1,0 0 0,0 0 0,-1 0 0,1 0 1,0 0-1,0 0 0,0 0 0,-1 1 0,1-1 1,0 0-1,0 0 0,-1 0 0,1 0 0,0 0 1,0 0-1,0 0 0,0 0 0,-1 0 0,1 1 1,0-1-1,0 0 0,-3 1-8,1 1 0,0-1 0,0 1-1,0 0 1,0-1 0,0 1 0,0 0 0,1 0 0,-3 3-1,2-1-6,0 0 0,0 1-1,0-1 1,1 1 0,-1-1-1,1 1 1,0 0-1,0 5 1,-10 138-141,10-110 88,8 158-16,-4-156 56,27 182-3,-22-177 29,15 59-1,2 4 6,40 91 26,-63-195-18,-5-8-1,-9-16-988,-3-3-3938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6368,'0'2'-1,"-1"0"1,1 0-1,-1 0 1,1 0-1,0 0 0,0 0 1,0 0-1,0 0 1,0 0-1,0 0 1,1 0-1,-1 0 1,1 0-1,0 2 0,13 25-13,-11-22 10,7 5-8,8 3 8,1-1 0,36 20 0,-27-22-9,163 33-710,-77-26-2810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92 5744,'92'-33'97,"-55"20"-49,83-33 1179,-122 57-941,-4-3-261,0 0-1,0-1 0,0 0 0,-1 0 0,0-1 0,-1 0 0,1 0 0,-1 0 1,0-1-1,-16 7 0,15-7-20,-76 38 78,15-9-59,24-9-4,37-19-18,1 0 0,-1 0 1,-8 10-1,12-11 0,0 1-1,1-1 0,0 1 1,0 0-1,0 1 1,1-1-1,0 1 1,-3 8-1,6-14-1,-1 1-1,1-1 1,0 1 0,-1-1 0,1 1-1,0 0 1,0-1 0,0 1-1,0-1 1,0 1 0,0-1-1,1 1 1,-1-1 0,0 1 0,1-1-1,-1 1 1,2 1 0,0 4-3,1 1-4,1 0-1,-1 0 1,1-1-1,0 1 1,1-1-1,0 0 1,0 0-1,0-1 1,1 0-1,0 1 1,11 7-1,-3-1 2,3 5-13,0-2 0,1 0 0,1-1-1,0-1 1,1-1 0,23 12 0,15 10 0,-2-2 16,10 11 6,-65-44 1,0 1-1,0 0 1,0 0-1,0-1 1,0 1-1,0 0 1,0 0 0,0 0-1,0 0 1,0 0-1,0 0 1,-1 0-1,1 1 1,-1-1-1,1 0 1,-1 0-1,1 0 1,-1 1-1,1-1 1,-1 0-1,0 0 1,0 1-1,0-1 1,0 0-1,0 1 1,0-1-1,0 0 1,0 1-1,0-1 1,-1 0-1,1 0 1,-1 1-1,1-1 1,-1 0-1,1 0 1,-1 0-1,1 1 1,-1-1-1,0 0 1,0 0-1,0 0 1,1 0-1,-1 0 1,0-1-1,0 1 1,0 0-1,-2 1 1,-3 2 13,0 1 0,0-1 0,0 0 1,-14 6-1,16-8 0,1 0 0,-1-1 1,0 0-1,1 0 1,-1 0-1,0 0 0,0 0 1,0-1-1,0 0 0,-3 0 1,-9 1 9,1 0-11,4 0-3,1-1 0,-1 0 0,-14-2 0,-25-1 27,1 0-30,43 3-111,-1-1 0,1 0 0,0 0 0,0-1 0,0 1 1,0-2-1,0 1 0,-10-6 0,-8-5-4518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4936,'5'11'4,"-1"0"1,0-1-1,-1 2 1,0-1-1,0 0 1,-1 0-1,-1 1 0,1 17 1,3 146 38,-3-150-18,0-1 1,2 0-1,1 0 1,13 37 0,-17-59-15,0 1 1,0-1-1,0 0 1,0 0 0,0 1-1,1-1 1,-1 0-1,1 0 1,0 0 0,2 1-1,-2 0 7,0-1 82,-1-2 17,0 0-101,0 1 0,0-1 0,0 0-1,0 0 1,0 1 0,0-1 0,0 0-1,0 0 1,0 0 0,0 0 0,0 0-1,0 0 1,0 0 0,-1-1 0,1 1-1,1 0 1,11-7 172,-5 2-99,0 1-1,0-1 1,-1-1 0,13-11 0,-16 13-18,6-5 11,0 0 0,-1 0 0,0-1 0,-1-1 0,0 0 0,0 0 0,6-14 0,-6 10 77,6-11 78,13-33 0,13-37 559,-39 94-648,-1 2-141,0-1 1,0 1-1,0 0 0,0 0 1,0 0-1,0 0 0,0 0 1,0-1-1,0 1 0,0 0 0,0 0 1,0 0-1,0 0 0,0-1 1,0 1-1,0 0 0,1 0 1,-1 0-1,0 0 0,0-1 1,0 1-1,0 0 0,0 0 0,0 0 1,0 0-1,0 0 0,1 0 1,-1 0-1,0-1 0,0 1 1,0 0-1,0 0 0,0 0 1,1 0-1,-1 0 0,0 0 1,0 0-1,0 0 0,0 0 0,0 0 1,1 0-1,-1 0 0,0 0 1,0 0-1,0 0 0,0 0 1,1 0-1,-1 0 0,0 0 1,0 0-1,0 0 0,0 0 0,1 0 1,-1 0-1,0 1 0,0 3 14,-3 43 88,6 74 0,5-82-102,-6-31-280,1-1 0,-1 0 0,8 11 0,-3-5-5187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6640,'9'-7'1,"-8"6"1,0 1 0,0-1 1,1 0-1,-1 1 0,0-1 0,0 1 0,0 0 0,1-1 1,-1 1-1,0 0 0,0 0 0,1 0 0,-1 0 0,0 0 1,1 0-1,-1 0 0,0 0 0,0 1 0,1-1 0,-1 0 0,0 1 1,2 0-1,21 12 4,-22-12-5,8 4 4,-1 1-1,0 0 0,0 0 0,-1 1 0,0 0 0,13 14 0,-12-12-2,5 8 5,20 33-1,-21-28-4,10 27-1,-14-28 2,9 36-1,-13-33 0,4 31-1,-5 18 4,-5-12-2,-9 8 4,9-60-7,0-16 0,-4-7 0,1-12 1,5 3 8,1 0 0,0 0-1,2 0 1,1 0 0,13-38 0,-14 50-9,32-89 96,-34 94-75,0 0-1,1 0 1,0 0-1,1 1 1,-1-1-1,1 1 1,7-8-1,-5 5 10,-2 4 27,-1 0 0,1 0 0,0 1-1,0-1 1,6-3 0,-2 1-9,-6 5-22,0 0 0,0 0 1,1 0-1,-1 0 0,0 1 0,1-1 0,-1 0 0,1 1 1,-1 0-1,1 0 0,-1 0 0,1 0 0,-1 0 0,0 0 1,5 1-1,-4 0 6,-3-1-26,0 0 0,1 0 0,-1 0 0,1 0 1,-1 0-1,0 0 0,1 0 0,-1 0 0,0 0 0,1 0 0,-1 0 1,0 1-1,1-1 0,-1 0 0,0 0 0,1 0 0,-1 1 1,0-1-1,1 0 0,-1 0 0,0 1 0,0-1 0,1 0 0,-1 1 1,0-1-1,6 8 29,-1 1 0,0-1-1,-1 1 1,1 0 0,4 16 0,-5-4 53,-2 23-19,-2 0-1,-6 51 0,-13 2 2,18-94-17,4-15 26,6-54 61,10-51 106,0 50-40,-14 49-103,2 0-1,1 1 1,0 0 0,1 0 0,12-17 0,-18 31-78,0 1 0,0-1 1,0 1-1,1 0 0,-1 0 0,0 0 1,1 0-1,-1 1 0,1-1 0,0 1 0,-1 0 1,1 0-1,0 0 0,4 0 0,-3 0 5,8 1 137,3 5-111,-1 0 0,0 0 0,18 9 0,-16-1 64,5 13-41,32 48 0,-42-49-5,-2 3-38,-2 0 0,0 1 0,5 42 0,-13-67-30,22 127 129,-22-129-80,2-3-54,-1 0 0,1 0 1,-1 0-1,1 0 0,-1 0 1,1 0-1,-1 0 0,0-1 1,1 1-1,-1 0 0,0-1 1,0 1-1,1-3 0,22-44-1362,0-6-5452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0 473 9416,'4'-2'1,"0"1"0,-1-1 0,1 0 0,0 1 0,0 0-1,0 0 1,0 0 0,6-1 0,12-1 7,43-17 289,107-48 0,-87 25 69,77-33 26,-125 60-112,274-116 540,-280 117-788,42-14 133,31-6 42,-85 29-136,1 1 0,0 1 0,39-3 0,-59 7-69,0 0 1,1 0 0,-1 0 0,0-1-1,0 1 1,1 0 0,-1 0 0,0 0-1,1 0 1,-1 0 0,0 1-1,0-1 1,1 0 0,-1 0 0,0 0-1,0 0 1,1 0 0,-1 0 0,0 0-1,0 0 1,1 1 0,-1-1 0,0 0-1,0 0 1,0 0 0,1 0 0,-1 1-1,0-1 1,0 0 0,0 0 0,0 0-1,0 1 1,1-1 0,-1 0-1,0 0 1,0 1 0,2 4-80,-1 0 0,1 1 0,-1-1 0,0 0 0,-1 0 0,1 1 0,-1-1 0,0 1 0,0-1 0,-1 0 0,-1 9 0,1-7-392,-5 52-7131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6456,'-1'2'23,"0"0"0,0 0 1,1 0-1,-1 1 0,1-1 0,-1 0 1,1 0-1,0 3 0,0-2 4,2 1-6,14 12-14,-12-12-11,1-1 1,0 0-1,0 0 1,0-1-1,0 1 1,0-1-1,0-1 1,1 1-1,7 1 1,50 6-67,-49-7 47,105 9-247,-112-11 258,13 0-41,0-1-1,-1 0 1,1-2-1,35-9 1,-44 9 27,56-12-9,-65 15 29,10-5-669,0 1-2658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0 653 3952,'2'5'4,"0"0"0,1 0 0,-1 0 0,1 0 0,0 0 0,0 0 0,0-1 0,1 1 0,0-1 0,7 7 0,19 9 19,-13-13 71,104 17 52,-103-22-69,-1 1 0,20-2 1,-13 0-44,33 0 24,-35-4 96,99-36 69,-92 27-81,12-5-53,-1-1-1,41-26 1,-64 34-69,10-6-1,0 0 0,-1-2 0,33-29 0,181-184 182,-146 134 532,-91 93-620,1 1 0,-1-1-1,0 1 1,0-1 0,0 0-1,-1 0 1,3-5 0,-4 8-103,-1 0 0,0 0 0,1 1 1,-1-1-1,0 0 0,1 0 0,-1 0 1,0 0-1,0 0 0,0 1 0,0-1 1,0 0-1,0 0 0,0 0 1,0 0-1,0 0 0,0 0 0,-1 1 1,1-1-1,0 0 0,0 0 0,-1 0 1,1 0-1,-1 1 0,1-1 1,-1 0-1,1 0 0,-1 1 0,1-1 1,-1 0-1,0 1 0,1-1 0,-1 1 1,0-1-1,1 1 0,-1-1 0,0 1 1,0-1-1,0 1 0,1 0 1,-1-1-1,-1 1 0,-3-1 4,1 1 0,0-1-1,-1 1 1,1 0 0,-1 0-1,1 0 1,-1 1 0,1 0-1,0 0 1,-1 0 0,1 0 0,0 1-1,-7 3 1,-4 2 6,1 0 0,-19 14 0,20-14-15,9-5-4,1 0 0,-1 1 0,1-1 0,0 1 0,-1 0 1,1-1-1,0 1 0,1 1 0,-5 4 0,5-5 0,-7 7 0,0 1 0,1 0 0,1 0 0,0 1-1,1 0 1,0 0 0,-8 24 0,9-24-2,2-2 0,-1-1 0,1 0 0,0 1 0,1-1 0,0 1 0,1 0 0,0 0 1,1 14-1,1-12-3,1 0 1,7 24-1,-8-35 3,-1 1 0,1-1 0,-1 1 0,1-1 0,0 0 0,0 1 0,0-1 0,0 0 0,0 0 0,0 0 0,0 0 0,0 0 0,0 0 0,0 0 0,1 0 0,-1 0 0,2 1 0,2 1-1,23 9 2,-24-12 0,1 1 0,-1 0-1,0-1 1,0 0 0,0 0 0,0-1-1,0 1 1,1-1 0,-1 0-1,0 0 1,5-2 0,1-1 55,-1 0 1,0 0-1,0-1 0,10-7 1,1-4 177,-1 0-1,27-28 1,-34 32-174,-8 10-4,-1-1-1,0-1 0,0 1 1,-1 0-1,1-1 0,-1 0 0,1 1 1,2-9-1,-2 8 8,1-3 55,-1 0 0,1 1 0,-1-1 0,-1 0 0,1-1 0,-1 1 0,0 0 0,-1-1 0,0 1 0,0-1 0,-1 0 1,0 1-1,0-1 0,0 1 0,-3-13 0,3 20-109,0 0 1,-1-1-1,1 1 1,0 0 0,0 0-1,0-1 1,0 1 0,-1 0-1,1 0 1,0 0-1,0-1 1,0 1 0,-1 0-1,1 0 1,0 0-1,0 0 1,-1-1 0,1 1-1,0 0 1,-1 0 0,1 0-1,0 0 1,0 0-1,-1 0 1,1 0 0,0 0-1,-1 0 1,1 0-1,0 0 1,-1 0 0,1 0-1,0 0 1,0 0 0,-1 0-1,1 0 1,0 0-1,-1 0 1,1 1 0,0-1-1,0 0 1,-1 0-1,-11 10 72,9-8-177,2-1 50,0 0 0,0 1 0,0-1 0,0 0-1,1 0 1,-1 1 0,0-1 0,0 0 0,1 1 0,-1-1 0,1 1-1,-1-1 1,1 1 0,0-1 0,0 1 0,-1-1 0,1 1 0,0-1-1,0 1 1,1-1 0,-1 1 0,0-1 0,0 1 0,1-1 0,0 2-1</inkml:trace>
  <inkml:trace contextRef="#ctx0" brushRef="#br0" timeOffset="1">1843 1 7352,'0'0'0,"-11"1"16,2 14 8,9-9 0,0 11-24,-3 7 0,-6 6 0,0 2-5088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0 8696,'0'0'0,"0"25"0,0 36 0,-18 35-16,-36 27 16,-26 24-40,-28 33 48,-15-16 8,1-46-16,-1 1-6024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19:5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933 1 6904,'-6'7'128,"-10"12"-48,-1 0-1,0-1 1,-1-1 0,-25 17-1,31-25-59,7-6-5,0 0-1,0 0 1,-1-1-1,1 1 1,-1-1-1,-7 2 1,-143 34 213,87-24-184,-111-2 14,168-12-55,-56 5 24,51-5-20,-1 1 12,-1 0 1,1 1-1,-20 4 0,36-5 34,2 1-49,0-1-1,1 1 1,-1-1-1,1 0 1,-1 1-1,1-1 1,-1 0-1,1 1 1,0-1-1,0 0 1,0 0-1,0 1 1,0-1-1,0 0 1,0 0-1,0 0 1,0 0-1,0 0 1,1-1-1,-1 1 1,3 1-1,-1 0 7,0 0-3,0 1 0,1-1 0,-1 0 0,1 0 0,-1-1 0,1 1 0,0 0 0,0-1 0,6 1 0,7 3 3,68 16 47,-21-4-7,-1 3 0,66 30-1,-124-48-43,-1 0 0,1 1-1,-1 0 1,0 0 0,0 0 0,0 0-1,0 1 1,0 0 0,-1-1-1,0 1 1,1 1 0,3 6-1,-4-6 0,1 5 22,-4-3-21,-1 0 0,1 0 0,-1 1 0,0-1 0,-3 9 0,-2-7 15,-10 3-10,1 0 0,-23 12 0,32-20-7,0-1-1,-1 1 0,1-1 1,-1-1-1,0 1 0,-13 2 1,-1 0-1,-4 1-1,-32 3 0,-31-1 3,1-4-3,67-3-2,7 0-2,-1-1 1,1 0 0,0-1 0,0-1 0,-1 0 0,-19-6 0,20 3-335,-1 0 0,-23-13 0,6-2-4664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8072,'3'1'9,"-1"0"1,1 0-1,-1 0 1,1 0-1,-1 1 1,0-1-1,0 1 1,0 0-1,0 0 1,0-1-1,0 1 1,0 0-1,0 1 1,1 1-1,21 34 143,-20-30-156,7 10 64,-1 0-1,-1 1 0,-1 0 0,-1 0 0,9 37 0,7 36-48,-13-57-11,2-5 0,2-4 0,1-3 0,-12-20 0,-1 0 0,1-1 0,0 0 0,0 0 0,0 0 0,4 2 0,30 11 0,-32-14 0,1 0 0,-1 0 0,1 0 0,0-1 0,9 0 0,-8-1 0,1-1 0,-1 1 0,13-6 0,25-11 0,5-9 0,0-7 0,-39 24 0,-1 1 0,15-18 0,-14 11-2,0-1 0,-1 0 1,-1-1-1,-1 0 1,0 0-1,-1-1 0,-1 0 1,4-20-1,1-34-15,-8 44 9,8-58-43,-11 85 38,1 5-11,7 20 17,8 28 6,4 19 1,-3 9 0,-2-1 0,0-12 1,-11-50 1,15 40 4,-14-44-997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0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8520,'0'0'32,"1"0"-29,-1 0 1,1 0 0,-1-1 0,1 1-1,0 0 1,-1 0 0,1-1-1,0 1 1,-1 0 0,1 0-1,-1 0 1,1 0 0,0 0-1,-1 0 1,1 0 0,0 0 0,-1 1-1,1-1 1,0 0 0,-1 0-1,2 1 1,50 48 180,-26-25-59,0 1 1,38 51-1,-52-60-106,-6-7 14,-1 0 1,1 0-1,7 18 0,8 23 162,25 93 1,-35-77-67,-10-55-81,-1-6-28,1 0 0,0 1-1,-1-1 1,2 0 0,-1 0 0,1 0 0,-1 0 0,2 0 0,-1 0 0,4 7 0,-3-9 41,3 3 0,-4-4-3,-5-10-1,2 8-55,0-1 1,1 1 0,-1-1 0,1 0 0,-1 0-1,1 1 1,-1-1 0,1 0 0,-1 0-1,1 0 1,0 0 0,-1 1 0,1-1-1,0 0 1,0 0 0,-1-1 0,1 2-3,-3-14 19,1 0 0,0 0 0,1-1 1,0-21-1,1 24-10,0-28 28,1-1 1,8-44-1,5 35-25,-6 32 15,-3 9-15,-1 2-7,-1 0 0,1 1 0,1-1-1,-1 1 1,1 0 0,0 1 0,1-1 0,-1 1-1,1 0 1,8-5 0,42-18 36,-45 28-27,16 9-1,-20-6-12,-1 1-1,0-1 1,-1 1-1,9 7 1,-5-1-2,0 0 0,-1 0 0,0 1 0,-1 0 0,11 21 0,-11-13-25,2 20-101,-1 1 1,-3 0 0,2 62-1,-7-101 2,1-6-348,3-12 431,18-59-11,-4 24 38,5-5 13,-16 43 2,1 1 0,0 1 0,0 0 1,1 0-1,12-12 0,-7 13 8,75-31 12,-70 38 7,-3 3-19,0 2 0,-1-1 0,1 2 0,15 3 0,-13 3 32,0 4-22,0 1 1,25 23 0,-30-18 22,-1 9-21,0 0 0,10 41 0,-17-51-3,-1 0 0,2 26 1,-3-17-10,0-1-3,0-9 4,-2 1-1,1 17 1,-2-21 0,1 2-3,0-1 0,-2 1 0,0 0 0,-3 16-1,-2-10-359,3-18-458,-3 9-5028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9240,'0'0'-39,"3"1"-561,11 3 557,0-1-1,-1 0 1,1-1 0,0-1-1,24 0 1,0 1 23,163 2-13,-127-4 34,116 8 35,-123-3 112,77-1 604,-84-5-312,-47 1-436,3 0-29,-1 0 1,0-2-1,0 1 1,0-2 0,15-4-1,-18 2-6321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9864,'1'0'0,"-1"0"0,1 1-1,-1-1 1,1 0 0,-1 0 0,1 0 0,-1 0 0,1 0 0,-1 1 0,1-1 0,-1 0 0,1 1 0,-1-1-1,1 0 1,-1 1 0,1-1 0,-1 0 0,0 1 0,1-1 0,-1 1 0,0-1 0,1 1 0,-1-1 0,0 0 0,1 1-1,-1 0 1,0-1 0,0 1 0,0-1 0,0 1 0,0-1 0,1 1 0,-1-1 0,0 1 0,0 0 0,-2 20-5,2-17 5,0 43 88,0 119 300,0-104-112,2-18-110,1 0 255,-4 62 0,4 40 246,-2-135-674,2 28 177,-1-25-619,-1 1-1,-2 24 0,0-15-7023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9416,'0'0'24,"1"-11"33,5 3-25,5-7-24,-3 9-6,1 1-1,-1 0 1,1 0 0,15-5 0,-18 7 0,8-2 6,-1 0 1,1 1 0,0 0 0,0 1-1,20-1 1,-19 2-4,13-2 15,-1 1 0,32 1 0,-12 1 20,163-3 168,-185 5-196,42-3 120,-12-2-100,153-5-984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11120,'140'-44'-16,"17"-14"68,-139 50-48,30-9 108,152-27 425,-97 30-273,207-38 711,-290 49-935,0-1-662,35-1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8072,'74'-57'105,"29"-21"47,-79 62 55,-6 5-95,5-3 7,-1 2-1,2 0 0,47-16 0,-33 16 179,1 1 1,-1 2-1,2 2 0,77-4 1,-105 12-132,-1 1 0,1 0 0,-1 0 1,1 1-1,16 7 0,-18-6-76,-1-1 0,1 1 0,0-2 0,0 0 0,0 0 0,1-1 0,-1 0 0,0 0 0,20-2 0,44-3-1539,-28 4-5991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5744,'0'0'2089,"-1"5"-1497,-5 14-310,1 1 0,1 0 0,1 0 0,1 1 1,1 24-1,7 96 332,-6-136-609,2 14 114,0 0 1,1-1-1,9 34 1,-9-40-31,22 82 388,-24-92-409,2 18 109,-2-19-150,-1-2-10,-3-15-18,-6-30-1426,0-8-5719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8432,'0'0'0,"10"-6"0,-1 14-72,14 11 72,8 7-192,13 3 192,0-1-5648</inkml:trace>
  <inkml:trace contextRef="#ctx0" brushRef="#br0" timeOffset="1">695 236 8248,'9'49'-16,"14"33"-3,-18-65 14,-1 1 0,0-1 0,-2 1 0,0-1 0,0 31 0,-2-30 2,0 123-32,-3-53-110,2 49-895,1-77-3480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4936,'0'-2'9,"13"-78"81,-7 39 179,-2 16-5,0 1 0,2-1 0,1 2 0,13-34 0,-16 51-157,0 0 0,0 0 0,1 0 0,-1 1 1,1-1-1,0 1 0,1 0 0,8-6 0,-5 4-21,5-2 289,-3 5-289,1 1 0,-1 1 0,1 0 1,-1 0-1,1 1 0,0 1 0,0 0 0,0 1 0,-1 0 0,1 0 0,14 5 0,21 9 0,-31-6 75,3 8-51,29 32 0,-38-33-2,-1 3-79,-1-1 0,-1 1 1,0 1-1,-2-1 0,0 1 0,-1 0 0,-1 0 1,0 25-1,-4-41-22,1-2-6,-1-1-1,1 1 1,0 0-1,0 0 1,0-1-1,0 1 1,0 0-1,0-1 1,0 1-1,1 0 1,-1-1-1,0 1 1,1 0-1,0-1 1,-1 1-1,3 2 1,0 4-1164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0 613 5744,'23'-54'8,"58"-116"29,-71 149-35,-5 10 2,1 1-1,13-20 0,39-42 18,-54 69-15,0 0 0,0 0 0,0 0 0,0 0-1,1 1 1,0-1 0,-1 1 0,1 0 0,0 1-1,0-1 1,0 1 0,5-1 0,-1 0 5,4 2 56,-2 4-47,0 0 0,0 1 1,-1 1-1,13 8 0,-22-14-12,0 1 1,0 0-1,0 0 0,0-1 1,0 1-1,0 0 0,-1 0 1,1 0-1,0 0 0,-1 0 1,1 0-1,1 2 0,7 18 46,0 1 0,10 43-1,-13-34 47,-2-1-1,1 60 1,-4-67-73,-1 71 213,-3-14-95,-9 37 250,12-116-295,-2-1 0,-2-3-79,0 1 0,0-1 1,0 0-1,0 0 1,1 0-1,-1-1 0,1 1 1,0-1-1,0 0 0,1 0 1,-1 0-1,1 0 0,-3-6 1,1 4-7,-2-6 21,-1 0-1,2 0 1,0-1-1,0 0 1,1 0-1,-3-16 1,4 14-13,0-9 91,10-126 42,-2 116-56,8-25 3,2-1 1,31-77-1,-11 75-71,-20 41 43,-7 11-45,-1 2-20,-1 0-1,1 0 1,1 1 0,-1 0-1,1 0 1,1 1 0,-1 0-1,1 1 1,12-7 0,-4 6 3,0 0 0,20-4 1,-33 10-7,0-1-1,0 1 1,0 1 0,0-1 0,0 1-1,0-1 1,0 1 0,0 0 0,0 1 0,0-1-1,0 1 1,6 3 0,-4-2 2,-5-3-7,-1 1 0,1-1 1,-1 0-1,1 0 0,-1 0 0,1 1 1,-1-1-1,1 0 0,-1 1 0,0-1 0,1 0 1,-1 1-1,0-1 0,1 1 0,-1-1 1,0 1-1,1-1 0,-1 0 0,0 1 1,1 0-1,2 7 7,0 0 0,0 0 1,0 1-1,-1-1 0,0 1 1,0 13-1,-4-2 39,-33 100 24,32-108-56,-1-1 1,0-1-1,-1 1 0,-8 13 0,1-3-4,2-1-3,4-8 7,-1-1 0,0 0 0,-10 12 1,10-12 9,1-1-12,-1 0 1,-1-1 0,1 0 0,-1 0-1,-1-1 1,0 0 0,-11 8 0,14-12-2,1-1 0,-1 0 0,0 0 0,0-1-1,0 1 1,-12 2 0,18-5-11,-1 0-1,1 0 1,0 0-1,0 0 1,0 0-1,-1 0 1,1 0-1,0 0 1,0 0-1,-1 0 1,1 0-1,0 0 1,0 0-1,-1 0 1,1 0-1,0 0 1,0 0-1,0 0 1,-1 0-1,1-1 0,0 1 1,0 0-1,0 0 1,-1 0-1,1 0 1,0 0-1,0-1 1,0 1-1,0 0 1,-1 0-1,1 0 1,0-1-1,0 1 1,0 0-1,0-1 1,-5-6-188,1-1 1,0 0 0,1 0-1,0-1 1,-4-16 0,-5-22-5695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0 413 7712,'25'29'0,"0"18"0,2 15 0,-15-28 15,10 49 1,-9-28 9,-11-48-20,6 30 46,3-1 1,26 64 0,-36-99-49,-1 0 0,1-1 0,-1 1 1,1-1-1,-1 1 0,1-1 0,0 1 0,-1-1 1,1 0-1,0 1 0,-1-1 0,1 0 0,0 1 1,-1-1-1,1 0 0,0 0 0,0 0 0,-1 0 1,1 0-1,0 0 0,0 0 0,0 0 0,0 0 1,3 0 5,1 0-1,1 0 0,-1-1-1,1 1 1,-1-1 0,1 0-1,-1-1 1,0 0-1,1 1 1,-1-2 0,0 1-1,0 0 1,-1-1-1,1 0 1,0 0 0,-1-1-1,0 1 1,5-6 0,0 2-3,4-5 21,0 0 0,-1 0 0,-1-1-1,0-1 1,13-20 0,-13 19-10,32-47 139,15-19 43,-57 80-200,105-124 832,-105 124-804,0 1 0,0-1 0,0 1 0,0 0 0,0-1 0,0 1 0,0 0 0,0 0 0,0 0 0,0 0 0,0 0 0,0 0 0,0 0-1,0 0 1,0 0 0,0 1 0,0-1 0,0 0 0,0 1 0,0-1 0,0 1 0,0-1 0,0 1 0,0-1 0,-1 1 0,1-1 0,0 1 0,0 0 0,-1 0 0,1-1 0,0 1 0,-1 0 0,2 1 0,7 10 80,0 0 0,0 0 0,11 24 0,-16-29-50,50 94 154,-50-92-185,1 0 1,0-1-1,1 1 0,0-1 0,0 0 0,1 0 0,15 13 0,-16-16-16,-5-4-8,-1 0 0,1-1 0,0 1 1,-1-1-1,1 1 0,0-1 0,-1 1 1,1-1-1,0 1 0,0-1 0,-1 0 1,1 0-1,0 1 0,0-1 0,1 0 1,-2 0-2,5 2 4,1-1 0,-1 0 0,1-1 0,10 1 0,-8-2-4,0 0 1,0-1 0,0 0-1,0 0 1,10-4 0,1-4-2,0 0 0,-1-1 0,0 0 0,28-25 1,-14 7-19,51-59 0,-64 66 9,-7 8-23,0 0 0,14-21 0,-9 11 18,27-36-14,-29 34-63,-11 19 69,9-18-19,-1-1 0,-2 1 0,0-2 0,8-37 0,-13 42 12,0-1 0,-2 0 0,-1 0 0,0 0 0,-3-28 0,1 49 29,0 0 1,0 1 0,0-1-1,0 0 1,-1 1-1,1-1 1,-1 1 0,1-1-1,-1 0 1,-1-2 0,2 4 0,0 0 0,0-1 0,0 1 0,-1 0 0,1 0 0,0 0 0,0-1 0,0 1 0,-1 0 0,1 0 0,0 0 0,0 0 0,-1-1 0,1 1 0,0 0 0,0 0 1,-1 0-1,1 0 0,0 0 0,0 0 0,-1 0 0,1 0 0,0 0 0,0 0 0,-1 0 0,1 0 0,0 0 0,-1 0 0,1 0 0,0 0 0,0 0 0,-1 0 0,1 1 0,-6 8 4,-1 22 5,6-27-9,-10 79 26,-12 84 2,20-131-7,-3 164 18,6-158 1,0-13-20,3 172 64,-2-181-69,-1 12 16,2 1 0,1-1 0,9 38-1,-11-67-15,-13 2-1298,-1 1-5243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8072,'2'1'16,"8"1"-6,1-1-1,-1 1 1,0-2 0,18 0 0,-11 0-7,78 0 34,-23-2 99,141-23 0,-198 21-87,0 0 0,0-2-1,29-13 1,-28 11-36,-5 3 3,-1 0-1,-1 0 1,1-1 0,-1 0-1,0 0 1,11-11-1,-12 10-8,18-20 39,-16 15-39,21-24-1,44-43-1030,-34 38-4096</inkml:trace>
  <inkml:trace contextRef="#ctx0" brushRef="#br0" timeOffset="1">1399 229 7448,'0'0'0,"3"12"0,4 21 8,-2 9 0,-13 13-8,-8 2 0,-8 2 0,-6 10-56,-2 7 56,1-2-5080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0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0 13176,'0'0'0,"0"26"0,-3 48 16,-9 22 0,-10 4 0,-14-2 8,-24-15-24,-11-33 0,-6-45 0,-1-1-9456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78 9864,'0'-3'-127,"0"2"116,-1-1 0,1 1 0,0-1-1,-1 1 1,1-1 0,-1 1 0,1-1 0,-1 1 0,0-1 0,0 1-1,1 0 1,-1-1 0,0 1 0,0 0 0,0 0 0,-1 0 0,1 0-1,0 0 1,0 0 0,0 0 0,-1 0 0,1 0 0,-1 1 0,1-1-1,0 0 1,-1 1 0,-1-1 0,-94-30-185,70 26 144,-138-2-7,129 10 54,12 0 5,0 0 2,0 0-1,1 2 1,-1 0-1,-40 16 1,53-16 4,-8 2 5,1 1-1,0 1 1,-34 22-1,44-25 2,0 1-1,0-1 1,-10 13 0,17-18-9,1 0 1,-1 0-1,1 0 1,-1 0-1,1 0 1,0 0-1,-1 0 1,1 0-1,0 0 1,0 0-1,0 0 1,0 0-1,0 0 1,0 0-1,0 0 1,0 0-1,0 0 1,0 0-1,1 0 1,-1 0-1,1 2 0,0 1 7,0 4-1,-1-6-5,0 0 0,1 0-1,-1 0 1,0 1 0,1-1 0,0 0 0,0 0 0,-1 0 0,1 0 0,0 0-1,1 0 1,-1-1 0,0 1 0,3 3 0,12 14 36,0-1 0,1-1-1,1 0 1,0-1 0,25 16 0,37 16 104,120 51 452,-200-99-588,1 0 1,0 1-1,0-1 1,0 0-1,0 1 1,0-1-1,-1 1 1,1-1-1,0 1 1,0 0-1,-1-1 1,1 1-1,0 0 1,-1-1-1,1 1 1,-1 0-1,1 0 1,-1 0-1,1-1 1,-1 1-1,1 0 1,-1 0-1,0 0 1,0 0-1,1 0 1,-1 0-1,0 0 0,0 1 1,-1 0-6,0-1-1,0 1 1,0-1-1,0 0 1,0 1 0,0-1-1,0 0 1,0 0-1,-1 1 1,1-1 0,0 0-1,-1 0 1,1 0-1,-3 0 1,-39 18 4,29-15-216,-1-1 1,0 0-1,0-2 1,0 0-1,-28-1 1,-19-3-6045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8968,'22'19'-59,"-16"-15"-54,-2 0-67,4 17 84,-8-20 96,7 23 56,-1 0 0,-1 0 0,-1 1 0,-1 0 1,-1 48-1,-2-57-41,0-7 10,-1-7 9,1 0 0,0 1 0,0-1 0,1 0 0,-1 0 0,0 0 0,1 0 0,-1 0 0,1 0 0,0 1 0,1 2 0,-1-5-24,-1 1 0,0-1 0,0 1 0,0-1 0,1 1-1,-1-1 1,0 0 0,0 1 0,1-1 0,-1 0 0,0 1 0,1-1 0,-1 0 0,0 1 0,1-1-1,-1 0 1,1 0 0,-1 1 0,0-1 0,1 0 0,-1 0 0,1 0 0,-1 0 0,1 0 0,-1 0-1,1 1 1,-1-1 0,0 0 0,1 0 0,-1 0 0,1 0 0,-1-1 0,1 1 0,-1 0 0,1 0-1,-1 0 1,1 0 0,-1 0 0,0-1 0,1 1 0,-1 0 0,1-1 0,12-7 22,-13 8-29,21-17 242,-10 8-188,0-1 0,-1 0 0,0 0 0,12-16 0,87-131 500,-100 144-528,18-23 161,-16 24-125,9-12 153,-1-1 0,19-34 1,-38 59-218,0 0 1,0 0 0,0 0-1,1 0 1,-1 0 0,0 0-1,0 0 1,0 0 0,0-1-1,0 1 1,0 0 0,0 0-1,0 0 1,0 0 0,0 0-1,0 0 1,0 0 0,1 0-1,-1 0 1,0 0 0,0 0-1,0 0 1,0-1-1,0 1 1,0 0 0,0 0-1,1 0 1,-1 0 0,0 0-1,0 0 1,0 0 0,0 0-1,0 0 1,0 0 0,0 0-1,1 0 1,-1 0 0,0 0-1,0 0 1,0 1 0,0-1-1,0 0 1,0 0 0,0 0-1,0 0 1,1 0 0,-1 0-1,0 0 1,0 0 0,0 0-1,0 0 1,0 0 0,3 2 4,-1 0 1,1 0 0,0 0 0,-1 0 0,0 0-1,0 1 1,0-1 0,0 1 0,0-1-1,0 1 1,0 0 0,2 5 0,16 44 7,-16-41-7,13 40-4,23 57-73,-39-106-35,0 1-20,-1-3 119,0 0 1,0 0-1,0 0 0,0 1 1,0-1-1,0 0 1,0 0-1,0 0 1,1 0-1,-1 1 0,0-1 1,0 0-1,0 0 1,0 0-1,0 0 1,0 1-1,0-1 0,0 0 1,1 0-1,-1 0 1,0 0-1,0 0 1,0 0-1,0 1 0,0-1 1,1 0-1,-1 0 1,0 0-1,0 0 1,0 0-1,1 0 0,-1 0 1,0 0-1,0 0 1,0 0-1,0 0 1,1 0-1,-1 0 0,0 0 1,0 0-1,0 0 1,1 0-1,-1 0 1,0 0-1,0 0 0,0 0 1,0 0-1,1 0 1,-1 0-1,0 0 1,0-1-1,0 1 0,0 0 1,1 0-1,-1 0 1,16-21-138,0-1 0,-2 0 0,16-30 0,-16 25 87,2 0 0,25-32 0,-27 45 49,-13 13 7,1 0 0,-1 0 0,1 0 0,-1 0-1,1 0 1,-1 1 0,1-1 0,0 0 0,-1 1 0,4-1 0,-1 1 1,0 0 0,1 0 0,-1 0 0,0 1 0,0-1 0,0 1 0,0 0 0,1 1 0,-1-1 1,0 1-1,-1-1 0,1 1 0,0 0 0,0 1 0,4 3 0,13 9 15,27 26 0,-36-26 32,38 89 21,-27-41-5,-17-43-54,9 37-1,1 22-26,-15-77-31,1-19-5,4-7-69,-2-9-49,11-40 1,-12 61 155,-3 8 10,1 1 0,0 0-1,0 0 1,0 0 0,0 0 0,0 0 0,1 0-1,-1 0 1,4-3 0,15-23-30,8 1 29,-19 21 19,1 0 0,0 1 1,0 0-1,1 0 1,0 1-1,-1 1 0,14-4 1,-3 2 36,0 2 0,27-3 0,-40 6-4,1 1 1,-1 0-1,1 0 0,-1 1 1,0 0-1,1 1 0,-1-1 1,0 2-1,15 5 0,-14-5-6,-8-2-23,0-1 0,0 0 0,0 1 1,0-1-1,0 1 0,0-1 0,0 1 1,0 0-1,0-1 0,0 1 0,-1 0 1,1 0-1,1 0 0,2 4 53,1-1-42,-1 1 0,1-1 0,-1 1 0,0 0 0,0 1 0,-1-1 0,0 1 0,0-1 0,0 1 0,-1 0 0,1 0 1,-1 0-1,2 12 0,-1 1 19,-1 1 0,0-1 0,-1 0 0,-1 0 0,-1 1 0,-1-1 0,0 0 0,-2 0 0,-9 32 0,10-45-39,-3 16 72,6-20-16,2-2-38,3-2-20,-1 0 1,0 0 0,0-1-1,1 1 1,-1-1 0,-1 0 0,1 0-1,0 0 1,-1-1 0,0 1-1,4-5 1,30-42 33,-35 47-36,12-20-1475,0 1-5902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 9240,'0'0'-55,"-1"3"14,-18 53 18,-3 15 22,-51 112 3,56-140 13,-80 214 33,77-199 79,-80 224 73,80-229 41,-81 206 102,80-210-103,-82 188 312,35-59 538,67-175-986,2-11-9,4-19-722,-3 20-197,5-31-6382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5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1 855 8248,'4'39'22,"-1"-5"48,8 36-1,26 139 540,-29-165-270,5 77 0,-12-98-261,2 0 0,1-1 0,0 1 0,2-1 0,11 28 0,-17-49-76,0-1 1,1 1 0,-1 0-1,1-1 1,-1 1 0,1-1-1,-1 1 1,1-1 0,-1 1-1,1-1 1,-1 1 0,1-1 0,0 0-1,-1 1 1,1-1 0,0 0-1,-1 1 1,1-1 0,0 0-1,0 0 1,-1 0 0,1 0-1,0 0 1,-1 0 0,1 0-1,1 0 1,16-4-712,-15 3 194,19-6-5465</inkml:trace>
  <inkml:trace contextRef="#ctx0" brushRef="#br0" timeOffset="1">243 1337 5384,'0'0'0,"4"-26"0,10-43 0,4-2-3560</inkml:trace>
  <inkml:trace contextRef="#ctx0" brushRef="#br0" timeOffset="2">279 0 5112,'4'27'0,"-1"-4"69,0 0 1,-2 1 0,-1-1-1,-1 0 1,-6 33-1,6-49-51,-1 11 213,-10 30 0,11-42-122,-2 1 0,1-1 0,-1 0 0,1-1 0,-2 1 0,1 0 0,-1-1 0,1 0 0,-2 0 0,-5 6 0,3-5 91,0 0-1,0-1 1,-1 0 0,1 0 0,-14 5 0,17-8-68,0-1 1,-1 0 0,1 1-1,-1-1 1,1-1 0,-1 1-1,1-1 1,-1 1-1,0-1 1,1-1 0,-1 1-1,1-1 1,-8-1 0,9 1-59,1 0 0,-1 0 1,0 0-1,0 0 0,1-1 1,-1 1-1,1-1 0,-1 0 1,1 0-1,-1 0 0,1 0 1,0 0-1,0 0 0,0 0 1,-2-4-1,2 2-15,-1 0 0,1 0-1,0 1 1,1-1 0,-1 0 0,1-1 0,0 1-1,0 0 1,0 0 0,0 0 0,1-1 0,0 1 0,0 0-1,0-1 1,0 1 0,1 0 0,1-6 0,-2 9-39,1 0-1,0 0 1,-1 0 0,1 0 0,0 0 0,0 0 0,0 0 0,0 0 0,0 0 0,0 0 0,0 1-1,0-1 1,0 0 0,1 1 0,-1-1 0,0 1 0,3-1 0,1-2 28,27-10-1546,2 0-6202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6552,'-11'4'15,"-1"0"0,1 0 0,-21 2 0,-68 15 29,94-19-52,-1 0 1,1 0-1,-1 1 1,1 0-1,0 0 0,0 1 1,0-1-1,1 1 1,-1 1-1,1-1 1,0 1-1,0 0 1,0 0-1,1 0 0,0 1 1,0-1-1,0 1 1,1 0-1,-1 0 1,-3 11-1,-7 4-14,9-15 20,0 0 0,0 1-1,0 0 1,1 0-1,0 0 1,1 0-1,-4 10 1,-7 18 48,2 0 0,2 0 0,1 1 0,-5 41 0,12-58-26,1-7 27,0 0 1,1 1-1,2 16 1,9 106 178,-5-106-51,50 141 78,-38-133-58,107 143 77,-97-149-104,87 78 59,-114-108-219,0 1-1,0-1 1,1 0 0,-1-1 0,0 1 0,0 0-1,1 0 1,-1 0 0,0-1 0,1 1-1,-1-1 1,4 1 0,5 2-105,1-2 0,0 0 0,0 0 0,0-1 0,0 0 0,0-1 0,-1 0 0,22-5 0,38-11-4903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259 173 9144,'9'-21'345,"8"-30"0,-17 49-295,0 1 0,1 0 0,-1-1-1,0 1 1,0 0 0,0-1 0,0 1 0,-1-1-1,1 1 1,0 0 0,0-1 0,-1 1-1,1 0 1,-1-1 0,1 1 0,-1 0 0,0 0-1,0-2 1,-2-2 78,0 0-89,1 1 1,-1-1 0,0 1 0,0 0 0,0 0 0,-1 0-1,0 0 1,1 0 0,-1 1 0,-1 0 0,1 0 0,0 0-1,-1 0 1,1 1 0,-1-1 0,0 1 0,0 1 0,0-1-1,0 1 1,0-1 0,0 1 0,0 1 0,-1-1 0,1 1-1,0 0 1,0 0 0,-1 0 0,1 1 0,0 0 0,0 0-1,0 0 1,0 1 0,0 0 0,0 0 0,0 0-1,1 0 1,-1 1 0,-7 5 0,7-3-30,1-1 0,-1 2-1,1-1 1,0 0 0,0 1 0,1 0 0,0 0 0,0 0 0,0 0-1,1 1 1,0-1 0,-2 8 0,-2 5-1,3-8 2,0 1 1,0-1 0,1 1-1,0 12 1,-11 124 52,14-116-23,28 141 24,-20-136-11,35 162 24,-37-159-3,0-5-32,1 3-4,-2 1-1,2 58 1,-15 20 27,7-116-65,0 0 0,0 1 0,0-1 0,0 0 1,-1 0-1,1 0 0,0 1 0,-1-1 0,1 0 0,-1 0 0,1 0 0,-1 0 0,-1 1 0,-3 6-174,-1-1-1,-1 0 1,1-1 0,-1 0-1,0 0 1,0 0 0,-1-1-1,-11 7 1,-32 13-7740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0 899 10400,'0'0'0,"31"-3"0,39 1 0,17-5 8,5-2-8,-6-15-184,-13-17 184,-2-11-744,-11-6 744,2-3-6632</inkml:trace>
  <inkml:trace contextRef="#ctx0" brushRef="#br0" timeOffset="1">764 321 4312,'1'-22'0,"1"-20"0,2-117 235,-4 150-173,-1 0 0,0 0 0,0 0 0,-1 0 1,0 1-1,-1-1 0,0 0 0,-4-9 1,3 14 190,-2-1 59,1 6 32,0 3-195,2-2-113,0 0 0,-1 1 0,1-1 0,1 1 0,-1 0 0,0 0 0,1 0 0,-1 0 0,1 0 0,0 1 0,0-1 0,0 1 0,0-1 0,-1 5 0,-37 126 355,33-98-151,-23 177 78,25-167-163,-26 322 402,29-337-530,1 58 116,6 17 9,-5-104-144,1 0 0,-1 0 0,0 0 0,1 1 0,-1-1 0,1 0 0,0 0 0,-1 0 0,1 0 0,0-1 0,0 1 0,0 0 0,1 0 0,-1 0 0,0-1 0,1 1-1,-1-1 1,1 1 0,-1-1 0,1 0 0,0 1 0,2 0 0,-2-1-3,-2 0-5,1-1 1,-1 0 0,0 0 0,1 0 0,-1 0-1,0 1 1,1-1 0,-1 0 0,1 0-1,-1 0 1,0 0 0,1 0 0,-1 0-1,1 0 1,-1 0 0,0 0 0,1 0-1,-1 0 1,1 0 0,-1-1 0,0 1-1,1 0 1,-1 0 0,0 0 0,1 0 0,-1-1-1,1 1 1,23-10-336,0-1 0,43-28 0,9-9-4845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0 7536,'-54'21'0,"38"-17"0,-47 15 0,-27 2 13,-58 17 24,127-32-31,8-2 10,1 1 0,-22 10 0,14-6 5,-50 23 31,62-27-22,0 0 0,1 0 0,-1 0 0,1 1 0,0 0 0,0 1 0,-6 7 0,12-13-12,0 0 1,0 1-1,0-1 0,0 1 1,0-1-1,0 1 0,1-1 1,-1 1-1,0-1 1,1 1-1,-1 0 0,1-1 1,-1 1-1,1 0 0,0 0 1,0-1-1,0 1 0,0 0 1,0 0-1,0-1 0,1 1 1,-1 0-1,0-1 0,1 1 1,-1 0-1,1-1 0,0 1 1,1 2-1,1 0 9,1-1 0,-1 0-1,0-1 1,1 1 0,0-1 0,-1 1-1,1-1 1,0 0 0,0-1-1,0 1 1,0 0 0,1-1 0,-1 0-1,0 0 1,1-1 0,-1 1 0,8-1-1,-3 1 1,3 0 42,0 0 1,0-1-1,0-1 1,0 0-1,0-1 0,-1 0 1,18-5-1,-17 4-17,7-1 74,-1-1 0,0-1-1,-1-1 1,1 0 0,27-17 0,-21 12 127,-13 7-151,37-21 266,-43 23-313,0 1 0,-1-2 0,1 1 0,-1 0 0,0-1 0,0 0 0,6-6 0,-10 9-43,0 0-1,0 0 1,0 1 0,0-1-1,-1 0 1,1 0-1,0 1 1,0-1-1,0 0 1,-1 1 0,1-1-1,0 0 1,-1 1-1,1-1 1,0 0 0,-1 1-1,1-1 1,-1 1-1,1-1 1,-1 1-1,1-1 1,-1 1 0,1-1-1,-2 0 1,2 1 5,-3-2-4,1 0 0,0 1 0,0-1-1,-1 1 1,1-1 0,-1 1 0,1 0 0,-1 0 0,0 0 0,1 0 0,-1 1-1,0-1 1,0 1 0,1 0 0,-1-1 0,0 1 0,-3 1 0,-1 0-2,0 0 0,0 1 0,0-1 0,-9 5 0,11-4-7,-12 7 57,-4 11-34,2 0 0,-25 32 0,30-27-12,-39 119 1,52-142-20,0 1 0,1 0-1,-1 0 1,0 0 0,1 0 0,0 0 0,0 5 0,0-1-103,0 1 1,0-1 0,1 1-1,1-1 1,-1 1 0,1-1 0,0 0-1,1 0 1,-1 0 0,2 0 0,-1 0-1,1-1 1,8 12 0,22 27-7134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4 8344,'-2'-1'79,"0"0"0,0 1 1,0-1-1,1 1 0,-1 0 0,0-1 1,0 1-1,0 0 0,0 0 0,-3 1 1,-21 9 120,-24 17-160,-90 78-51,112-80-42,-110 122-1098,67-69-4282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1086 4936,'4'-1'25,"10"0"-2,-4-1-5,0 1 1,0-1-1,12-5 0,87-28 100,-85 25 116,93-60 146,-96 54 87,-13 8-313,8-6 2,0-1 1,-1 0-1,-1-2 0,18-25 1,-24 30-79,7-9 390,-2 0-1,14-27 1,-27 46-140,2 6 4,3 5-242,-1 0-1,0 1 1,-1 0 0,0 0 0,0 0-1,-1 0 1,1 18 0,-1-12-88,1-1 1,0 1-1,1 0 1,8 20 0,-11-35-7,-1 1 0,1 0 0,0 0 0,0-1 0,0 1 1,0 0-1,0-1 0,1 1 0,-1-1 0,0 1 0,1-1 1,-1 0-1,4 2 0,-3-2-8,0 0 0,1 0-1,-1-1 1,1 1 0,-1-1 0,1 1 0,-1-1 0,0 0 0,1 0-1,-1 0 1,1-1 0,-1 1 0,1-1 0,3 0 0,39-13-48,-22 4-139,106-84-77,-104 68 64,-13 13 142,6-9 16,0 0 0,-1-1 0,-1 0 0,-2-1 1,13-27-1,-17 30 0,3-4 15,-2 0 1,-1 0 0,14-53 0,1-68-22,-23 115 48,-2-44 4,-5-2 7,3 61 4,-1 0 0,-6-22 0,8 34-1,-1 0 0,1 0 0,-1 0-1,0 0 1,0 0 0,0 0 0,0 1 0,-1-1 0,1 1 0,-1 0 0,0-1 0,0 1 0,-4-3 0,7 6-1,0 0 0,0 0 0,0 0 0,-1 0 1,1 0-1,0 0 0,0 0 0,0 0 0,0 0 1,0 0-1,0 0 0,0 0 0,-1 0 0,1 0 0,0 0 1,0 0-1,0 0 0,0 0 0,0 0 0,0 0 1,0 0-1,-1 0 0,1 0 0,0 0 0,0 0 0,0 0 1,0 0-1,0 0 0,0 0 0,0 0 0,-1 0 0,1 0 1,0 0-1,0 0 0,0 0 0,0 0 0,0 1 1,0-1-1,0 0 0,0 0 0,0 0 0,0 0 0,0 0 1,0 0-1,0 0 0,0 1 0,-1-1 0,1 0 1,0 0-1,0 0 0,0 0 0,-1 2 8,-3 3 8,0 1 0,0 0 1,0 0-1,1 1 0,0-1 0,0 1 1,1-1-1,0 1 0,0 0 0,-1 7 1,-31 132 124,29-112-28,4-20-77,-3 28 49,2 0 1,5 66-1,21 168 352,-21-251-418,0 42 83,-6 15 8,3-76-70,-1-6-71,-1-1-1,1 1 1,0-1 0,0 0-1,-1 1 1,1-1 0,0 0 0,0 0-1,0 0 1,0 0 0,-1-1-1,-3-3-722,-16-9-5107</inkml:trace>
  <inkml:trace contextRef="#ctx0" brushRef="#br0" timeOffset="1">842 430 9328,'85'21'-8,"89"20"-191,-154-38 183,-13-1-7,0-1 1,1 0-1,-1-1 0,0 0 0,0 0 0,9-1 0,102-18-170,-96 10-6,2-6-199,-1-1 1,37-35-1,-6 1-4402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87 4848,'0'-4'0,"-12"-29"0,10 25 0,1 5 0,-1 0 0,1 0 0,0 1 0,-1-1 0,1 0 0,-1 0 0,0 1 0,0-1 0,-4-3 0,-1-3 1,6 8 25,9 27 30,-5-13-52,13 33 54,87 185 368,-75-169-353,-14-27 307,33 184 190,-42-168 4,-10 211 215,-2-210-281,-55 211 196,60-254-592,-1 0 0,0 0 0,-7 15 0,-50 92 340,-11-18-285,68-94-113,0 0 1,0 0-1,-1 0 1,0-1-1,0 1 1,-6 4-1,-175 113-878,86-63-5609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7984,'0'0'1760,"4"4"-1654,12 11-71,-12-11 32,-1-2-1,7 5 30,-5-5-59,-1 2 0,1-1 1,-1 0-1,0 1 0,0 0 0,0 0 1,-1 0-1,1 0 0,-1 0 0,5 10 1,-3-7-28,-3-3-2,0-1 0,0 0 0,0 1 1,-1-1-1,0 1 0,0 0 0,1 4 1,7 35 58,-3 0 0,2 69 1,-7-84-68,15 153 127,-12-149-80,1-8-24,-1 3-4,1-1-1,2 1 1,16 42-1,-14-46 1,2-1 0,1 0 0,26 38 0,-4-29-1331,2 0-5261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9864,'-4'1'4,"0"0"1,0 1 0,0-1-1,0 1 1,0 0 0,0 0 0,1 0-1,-1 0 1,1 1 0,-1-1-1,1 1 1,0 0 0,-3 4-1,0 1 37,1 0-1,0 0 0,0 1 0,-5 14 0,-17 42 95,18-45-80,0 3-11,1 0 0,0 0 0,-6 37 0,6-12 69,1 0 1,0 54 0,8-98-100,-1 1 0,1-1 0,1 1 0,-1-1 0,0 0 0,1 1 0,0-1 0,0 0 0,0 0 0,5 6 0,-3-4 1,-2-2-2,1 0-1,-1-1 1,1 0-1,0 1 1,0-1-1,0 0 1,1 0 0,-1 0-1,1-1 1,-1 1-1,1-1 1,7 3-1,-6-2 0,-3-2-3,0 0-1,1 0 1,-1 0 0,0 0 0,1 0-1,-1 0 1,1-1 0,-1 1 0,1-1-1,0 0 1,-1 1 0,1-1 0,2-1-1,7 1 10,34-1 10,-26-2 39,5-4-19,-1-2 1,0 0 0,0-2-1,-1-1 1,23-15 0,-7-6-7,-27 18 73,-5 4-75,-1-1-1,-1 1 1,1-1 0,-2-1-1,0 1 1,0 0-1,-1-1 1,-1 0 0,0 0-1,0-20 1,-2 15-18,0 10-4,0 1 0,-1-1 0,1 1 0,-2 0 0,1 0 0,-4-11 0,2 9 24,2 2-27,0 0-1,-1 0 1,0 0-1,0 1 1,-1-1-1,0 1 1,0 0-1,-1-1 1,1 1-1,-1 1 1,-1-1-1,-6-7 1,-1 4 21,1 1 1,-1 0 0,-1 1 0,1 1-1,-1 0 1,0 0 0,-1 1 0,-14-3-1,14 5-17,8 1 4,0 1 0,0 0 0,0 0 0,0 0 0,-8 1 1,-7 0 35,-1 0 1,1 2 0,-27 4-1,20 1-48,29-9-28,57-37-1593,-15 11-6356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2968,'0'0'17,"0"-8"115,0 12 70,0 0-1,0-1 0,1 1 1,-1-1-1,1 1 0,0-1 1,0 0-1,1 1 0,1 4 1,-2-7 281,0 1-184,4 4 12,2 6 254,-6-11-529,-1 1 1,1-1-1,0 1 0,-1-1 0,1 0 0,0 1 1,0-1-1,0 0 0,0 0 0,0 0 1,2 2-1,68 65 685,177 121 331,-220-168-745,114 108 118,-138-125-367,0 0-1,0 1 1,0 0-1,5 8 1,90 167 341,-84-142-159,43 158 93,-51-154-106,12 179 81,-18-176-127,0-11-84,0 10 1,-2 0 0,-8 60 0,6-83-34,-1 9-9,-1-1-1,-2 1 0,-15 42 0,-6 1 86,-49 88 0,40-104-111,34-50-10,-1-1-1,-1 0 0,1 0 1,-1-1-1,0 1 0,-10 8 1,0-2-1,3 0-8,7-7-5,0 0-1,-1-1 1,0 1 0,1-1 0,-12 5 0,-18 10 15,32-17-20,-1 0 1,0 0-1,1-1 1,-1 0-1,0 0 1,-7 1 0,10-2 16,-1 0 1,1 0 0,-1 0 0,1 0-1,0 0 1,-1-1 0,1 1 0,0 0-1,0-1 1,-1 1 0,1-1 0,0 0-1,0 1 1,0-1 0,0 0 0,-1 0-1,1 1 1,0-1 0,0 0 0,-1-2 0,-12-23-1157,12 21 373,-15-33-6894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9688,'0'0'0,"35"-2"0,52-7 56,29-3 0,24-3-56,1 1 8,-13 2-8,-13-5-552,-11-7 552,3 2-6464</inkml:trace>
  <inkml:trace contextRef="#ctx0" brushRef="#br0" timeOffset="1">1227 821 5296,'0'0'0,"7"7"0,17 14 0,8 4-24,-3-9 24,-10-14-112,-8-16 112,-2 0-3392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0 9240,'1'1'5,"0"0"1,0-1 0,-1 1 0,1 0 0,0 0-1,-1 0 1,1 0 0,-1 0 0,1-1-1,-1 1 1,1 0 0,-1 0 0,0 0 0,1 0-1,-1 0 1,0 0 0,0 1 0,0-1-1,0 0 1,0 0 0,0 0 0,0 0 0,0 0-1,0 0 1,-1 2 0,-1 1 36,0 0 1,0 0-1,-1 0 1,1 0-1,-5 4 1,-5 8 32,-32 49 126,-39 64 2,67-99-63,-60 139 42,34-58-35,6-21-68,32-82-72,-23 51 67,23-51-59,0 0 1,-1 0-1,0 0 0,-1-1 1,-8 10-1,14-17-13,-1 1 1,1-1-1,-1 1 0,0-1 1,1 1-1,-1-1 1,1 0-1,-1 1 0,0-1 1,1 0-1,-1 1 0,0-1 1,1 0-1,-1 0 0,0 0 1,0 0-1,1 0 1,-1 0-1,-1 0 0,-1 1 4,-15-5 1,13 2-60,1-1 0,-1-1 0,1 1 1,0 0-1,0-1 0,0 0 0,0 0 0,1-1 0,-5-5 0,1 1-695,-24-29-5672</inkml:trace>
  <inkml:trace contextRef="#ctx0" brushRef="#br0" timeOffset="1">0 145 7896,'17'1'-2,"-12"0"-3,0-1 1,1 1 0,-1 0 0,0 1 0,0-1 0,8 4 0,6 4-33,1 0-1,-1 1 1,-1 1 0,0 1-1,26 22 1,-28-21 29,-7-5 25,-1-1 1,0 1 0,12 16 0,6 7 134,-2 1 0,23 40 0,-20-29 244,3-1 0,1-1 0,42 41 0,-59-72-115,-4-6-219,0-1 0,0 0 0,0 0 0,0-1 0,15 1 0,-8-5 85,6-7-55,36-21 0,-43 17-52,66-95-1264,-36 41-5136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12552,'1'3'-56,"10"20"-302,11 33 0,-3-7 334,-16-42 16,-1-1 0,0 1 1,-1-1-1,1 1 1,-1-1-1,-1 1 0,1 0 1,-2 11-1,1-9-2,0-7-3,3-8 90,-2 5-66,-1-1 1,1 0 0,0 1 0,0-1 0,-1 1 0,1 0 0,0-1 0,0 1 0,0 0 0,2-2 0,49-28-1312,-15 13-5800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1 12280,'5'12'1,"3"15"1,-4-7 11,18 87 8,-20-90-11,0 1 0,-1-1 0,-1 0-1,0 1 1,-2-1 0,-4 23 0,4-24-2,-6 13 46,-77 137 15,81-160-64,0 0 1,0 0-1,0-1 0,-7 8 1,-75 73 20,-18-5-18,104-81-8,-10 7 5,0 1 0,-17 7 0,-269 119-1480,129-71-6011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3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1771 1 2424,'0'0'7584,"3"4"-7104,8 12-304,-11-16-161,1 1-1,-1-1 1,0 0 0,0 0 0,0 1 0,0-1 0,1 0 0,-1 0-1,0 1 1,0-1 0,1 0 0,-1 0 0,0 0 0,0 1 0,1-1-1,-1 0 1,0 0 0,1 0 0,-1 0 0,0 0 0,0 1 0,1-1 0,-1 0-1,0 0 1,1 0 0,0 0 0,3 1 75,4-1 71,0 2 1,0-1-1,-1 1 1,1 1-1,-1-1 0,11 6 1,-13-4-112,1 1-1,-1 0 1,0 0-1,-1 0 1,1 0 0,-1 1-1,0-1 1,0 1-1,-1 0 1,1 1 0,-1-1-1,-1 0 1,4 12-1,-2-7-30,1 8 176,3 103 73,-8-94-188,-1 0 1,-1-1-1,-9 39 1,0-3 56,-11 83 12,19-117-81,10 122 29,-2-123-43,7 8-19,21 43 0,-32-78-31,0 1-1,0 0 0,0-1 1,0 1-1,0 0 0,0-1 1,1 1-1,-1-1 0,2 2 1,14 10 7,0-1 0,0 0 0,26 13 0,-19-19 10,-11-4-11,3 1-4,-1-1 1,1-1-1,-1 0 0,1-2 1,0 1-1,26-6 1,-25 3 2,-4 2-4,-1-1-1,1-1 1,0-1-1,-1 0 1,1 0-1,21-12 1,-23 10 1,-1-1 1,0 0-1,14-13 0,-20 17-4,0-1 0,-1 0 0,1 0 0,-1-1 0,0 1 0,0-1 0,0 0 0,0 0 0,-1 0 0,0 0 0,2-7 0,-3 11 0,-1-1-1,0 1 1,0-1 0,0 1-1,0-1 1,0 1-1,0 0 1,0-1 0,0 1-1,-1-1 1,1 1-1,0 0 1,-1-1 0,1 1-1,-1 0 1,0-1-1,-1-1 1,-1-3 3,1-3-2,1 7-1,0-1 0,1 1-1,-1 0 1,0 0 0,0 0 0,0 0-1,0 0 1,-1 0 0,1 0 0,0 0-1,-1 0 1,1 0 0,-4-2 0,-2-2 2,-1 0 1,0 1 0,0-1 0,-1 2 0,-12-7 0,4 8 22,-6 5-5,-1 1 0,1 0 1,0 2-1,1 1 1,-40 15-1,44-14-14,-42 22 35,42-20-29,0 2 0,1 0 0,1 1-1,0 1 1,1 0 0,-17 19 0,23-20-10,5-7-1,0 0-1,0 1 1,1-1-1,0 1 1,0-1-1,-3 12 1,-10 27 10,13-35-12,1 0 0,1-1 0,-2 16 0,6 33 4,8 11-3,29 152-25,-37-200 21,2 27-44,-6 33-7,-3-64-7,-5 2 30,-1 1 1,-24 30 0,17-30-50,-106 77-28,89-78 21,-192 81-30,168-79 56,-110 30 0,-20-4 41,162-40 3,-38 3 0,64-9 16,-265 27-28,-72-9-1403,317-18 1163,-347 15-8198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7000,'0'0'860,"2"6"-504,15 53 113,13 91 0,-26-126-375,-2 0 0,0 0 0,-2 33 0,0 3 72,2 103 12,-1-73-13,-3-65-143,2-1-7,-7 52 70,5-64-48,-8 98 197,14-140-1430,1-2-4944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61 10040,'51'-24'9,"-24"15"2,0 0 0,1 2 0,34-3 0,33 8 74,-92 2-70,-2 3 4,-1-1-12,0 0 1,0 1 0,-1-1 0,1 0-1,0 0 1,-1 0 0,0 0 0,1 0-1,-1 0 1,0 0 0,0 0 0,0 0-1,0 0 1,0-1 0,0 1 0,-1 0-1,1-1 1,-3 3 0,-30 28 17,29-27-11,-89 76 231,81-71-230,-1 0 8,0 0 0,0-1 0,-1-1 0,-19 9 0,18-9-15,7-4-1,1 0 0,-1-1 1,1 0-1,-1 0 0,0-1 0,0 0 0,-11 1 1,14-3-6,-30 2 63,19-3-1386,1 1-5072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82 489 9504,'-29'-45'198,"21"34"-93,0-1 0,1 0-1,-9-19 1,11 19-66,3 9-3,1-1-1,0 0 0,-1 1 0,1-1 1,1 0-1,-1 0 0,0 1 0,1-1 1,0-6-1,1-79 368,3 71-183,-3 17-210,2-8 34,1 0-1,0 1 1,0-1-1,1 1 1,0 0-1,0 0 1,1 0-1,0 1 1,1 0-1,10-10 1,5-2 96,2 0 0,0 1 0,49-27 0,-30 31-92,-26 12 40,-2 5-58,1 1 1,0 0-1,21 9 0,-20-2 25,127 119 104,-131-117-153,18 27 29,-19-23-20,2 4 9,0-1 1,24 25-1,-37-44-23,0 0-1,-1 0 1,1-1 0,0 1-1,0 0 1,0-1 0,0 1-1,0-1 1,0 1 0,-1-1 0,1 1-1,0-1 1,0 0 0,0 1-1,0-1 1,2 0 0,0 1 0,-3-1-1,1 0 0,-1 0 0,1 0 0,-1 1 0,0-1 0,1 0 0,-1 0 1,1 0-1,-1 0 0,1 0 0,-1 0 0,1 0 0,-1 0 0,0 0 0,1 0 0,-1 0 0,1 0 0,-1 0 0,1 0 0,-1-1 0,0 1 0,1 0 0,-1 0 0,1 0 0,-1-1 0,0 1 0,1 0 0,-1 0 0,0-1 0,1 1 0,-1 0 0,0-1 0,1 1 0,-1-1 0,0 1 0,0 0 0,1-1 0,-1 1 0,0-1 0,0 1 0,0 0 1,0-1-1,1 1 0,-1-1 0,0 1 0,0-1 0,0 0 0,7-13-28,0 1 0,1 0 1,18-23-1,-22 31 17,1 0 1,0 1-1,0-1 1,0 1-1,1 0 1,-1 0-1,1 1 1,0 0-1,0 0 0,0 0 1,8-2-1,-10 4 6,-1 0-1,1 1 0,0-1 1,0 1-1,0 0 1,-1-1-1,1 2 0,0-1 1,0 0-1,0 1 1,-1 0-1,1 0 0,0 0 1,4 2-1,1 0 2,-6-2 3,1 1 0,-1-1 0,1 1 0,-1 0 0,0 0 0,0 0 0,0 0 0,3 4 0,26 21 0,-24-18 1,0-1 0,12 20 0,-14-18 0,-1 0 0,1 1 0,3 11 0,6 35 0,0 10-2,-31-88-1482,0-4-5902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8248,'4'-6'0,"0"0"3,1 0 1,-1 1-1,10-10 0,-12 13-1,0 1-1,1-1 0,-1 1 0,0-1 0,0 1 1,1 0-1,-1 0 0,1 0 0,-1 0 1,1 0-1,-1 0 0,1 1 0,0-1 1,-1 1-1,5 0 0,13 2 9,36 10 0,-39-5-22,8 11-17,40 34 1,-49-37-108,0 2 0,-2 0 0,0 1 1,16 27-1,-7-10-597,28 39-3687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0 566 4848,'47'48'-24,"-46"-46"30,1-1 1,0 0-1,-1 0 1,1 0-1,0 0 1,0 0-1,0 0 1,0 0-1,-1 0 1,1-1-1,0 1 1,1-1-1,-1 0 1,0 1-1,3-1 1,14 4 633,-6 0-126,0-1 0,0 0 1,1-1-1,15 1 0,17 3 155,-34-5-601,0-1 1,1 0-1,-1-1 1,0 0-1,1-1 1,18-6 0,61-22 55,-69 19-64,94-81 17,-95 68-49,-13 13-19,8-10 0,-1-1 1,-1-1-1,-1-1 1,19-42-1,4-12 9,42-98 123,-76 164-104,0 2 25,0 1-1,1-1 0,6-11 0,-4 37 157,-1 44-86,9 89-3,-10-114-42,26 138 27,-22-141-60,13 23 12,42 79 0,-61-131-46</inkml:trace>
  <inkml:trace contextRef="#ctx0" brushRef="#br0" timeOffset="1">612 396 8072,'12'13'19,"0"-1"0,1 0 0,0 0-1,1-2 1,28 18 0,-12-11 11,42 16 0,-45-25-3,142 17 7,-131-23-20,156-20 3,-156 9-10,162-66-963,-92 27-3864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803 347 6728,'4'-5'8,"15"-25"116,25-47 0,-39 66 51,0-1 0,-1 1 1,0-1-1,-1 0 0,0 1 1,-1-1-1,1-17 0,-2 20-78,-1 6-52,0 1 0,0 0-1,0-1 1,0 1-1,-1 0 1,1 0-1,-1-1 1,1 1-1,-1 0 1,0 0 0,0 0-1,0 0 1,0 0-1,-2-4 1,-6-7 203,-1 0 0,-20-21 0,16 26 193,3 5-341,0 0 0,0 1-1,0 1 1,-1 0 0,-15 0 0,7 7 221,20-6-311,-14 6 57,1 0-1,1 1 1,-1 0 0,1 1 0,0 0-1,1 1 1,-19 19 0,-57 73 101,72-76-120,-47 136 17,54-123-51,-6 63-1,6 29-9,5-80-1,-2 197 10,15 20 19,-9-238-22,1 3 2,-1 1-1,-2-1 1,-6 42-1,-12 17 33,12-78-16,-3-5-19,0 0 0,0 0 0,-1-1 0,-17 8 0,9-8 25,-3-4-392,0-2 0,0 0 0,-37-3 0,-13-5-7002</inkml:trace>
  <inkml:trace contextRef="#ctx0" brushRef="#br0" timeOffset="1">1 1172 10136,'30'-4'1,"38"-8"87,93-26 29,-125 30-2,170-27 40,-164 29-94,1 3-25,7-1-26,61-13 0,-81 10-649,57-21 1,-31 4-5662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311 227 6728,'-2'6'16,"-9"26"-3,-15 26-10,-12 19-3,-9 9 1,24-45 5,6-10 11,0 2-1,-21 59 1,-17 102 56,47-151 21,-18 163 50,24-170 17,8 116 76,-1-127-43,1-8-141,0-1 0,1-1 0,1 1 0,11 15 0,-18-30-40,0 0 0,-1 0 0,1 0 0,0 0 0,0 0 0,0 0 0,0 0-1,0 0 1,0-1 0,1 1 0,-1 0 0,2 0 0,13 6 45,0 0 1,1-2-1,33 8 0,-49-13-46,1 0-1,0 1 0,0-1 0,-1 0 1,1 0-1,0 0 0,0-1 0,-1 1 0,1 0 1,0-1-1,2 0 0,18-7 38,0-1 1,0-1-1,31-18 0,-51 26-29,1 0-1,-1 0 0,1 0 0,-1 0 0,1 0 0,-1 0 1,3-5-1,32-42-453,43-78 0,-17 17-4826</inkml:trace>
  <inkml:trace contextRef="#ctx0" brushRef="#br0" timeOffset="1">501 1 10136,'0'0'0,"3"20"0,5 20 64,1 12 8,6 10-72,-2-14 0,-2-22 0,1-14-376,12-8 376,0 1-6944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61 9952,'-1'-2'-7,"0"1"7,1-1 0,-1 1 0,1 0 0,-1 0 0,1 0 0,-1-1-1,0 1 1,1 0 0,-1 0 0,0 0 0,0 0 0,0 0 0,0 0 0,0 0 0,0 1 0,0-1 0,0 0 0,-3-1 0,-2-1 0,-1-3-2,5 5 1,1-1 0,-1 1 0,-1-1 0,1 1 1,0-1-1,0 1 0,0 0 0,-1 0 0,1 0 0,0 1 0,-1-1 0,1 0 0,-5 0 0,-46-8-7,-29 5 8,59 4 8,-5 0 8,0 1-1,0 2 1,1 0 0,-34 9 0,44-8 25,-3 0 7,0 1 0,1 1 0,-1 0 0,-28 15 0,36-15 44,0 1 0,0 0-1,0 1 1,1 0 0,0 1 0,-17 18 0,28-26-81,0 0 0,-1 0 1,1 0-1,0 0 1,-1 0-1,1 1 0,0-1 1,0 0-1,0 0 1,0 0-1,0 0 0,0 1 1,1-1-1,-1 0 0,0 0 1,1 0-1,-1 0 1,0 0-1,1 0 0,-1 0 1,2 1-1,-1 3 19,14 27 23,-5-18 74,-4-8-83,2 2-18,-1 0-1,1-1 0,1 0 1,-1 0-1,1-1 1,1 0-1,-1 0 1,19 7-1,107 32 124,-30-19 78,-76-19-210,37 11 93,17 15 4,-81-31-107,1-1-1,-1 1 0,0 0 0,0 0 0,1 1 1,-1-1-1,-1 0 0,1 1 0,0-1 0,0 1 1,-1 0-1,0-1 0,1 1 0,-1 0 0,0 0 1,0 0-1,-1 0 0,1 0 0,0 3 1,0-2-1,-1 9 21,-4-1-20,-1 0-1,1 0 1,-2-1 0,-9 17 0,1-13 7,-81 60 3,73-64-10,-34 10-1,-10-6-3,10-10 2,49-5-4,0-1-1,0 1 0,-15-4 1,19 3-1,1 0 0,-1 0 0,0 0 0,0 0 0,0-1 0,1 1 0,-1-1 0,-4-3 0,6 3 0,-1 1 0,0-1 0,1 0 0,0 0 0,-1 0 0,1 0 0,0 0 1,0 0-1,0 0 0,-2-4 0,3 1 1,0 0-1,-1 0 1,1 0 0,1 0 0,-1 1-1,1-1 1,0 0 0,0 0 0,0 0-1,1 1 1,3-8 0,-4 10-1,7-12 15,58-58 14,-53 60-16,1 1-1,1 0 0,0 1 1,0 1-1,28-13 1,-25 13-4,48-22 84,-40 21-79,-1-2-6,-16 7 6,1 1-1,0 0 1,0 0-1,13-2 1,-10 2 16,-4 0-15,1 1 0,-1 1 1,1 0-1,0 0 0,0 1 0,-1 0 0,1 0 0,16 2 1,1 4 40,26 8 1,-47-11-42,-1 1 1,1-1-1,-1 1 0,0 0 1,0 1-1,0-1 1,-1 1-1,1 0 0,-1 0 1,0 1-1,0-1 0,7 11 1,-7-9-1,4 9 66,-5-7-50,0-2-18,-1 1-1,0 0 1,0 0 0,-1 0-1,0 0 1,0 0 0,0 1-1,-1-1 1,0 0-1,-1 0 1,-2 13 0,-24 73 77,24-86-78,0 0-1,0 0 0,0-1 1,-1 1-1,0-1 1,0 0-1,-1 0 0,1 0 1,-11 8-1,9-8-6,-3-1 3,5-4-4,0-1-1,1-1 1,-1 1 0,0 0-1,0-1 1,0 0 0,1 0-1,-1 0 1,0 0 0,1-1-1,-1 1 1,1-1 0,-1 0-1,1 0 1,0 0 0,0 0-1,0-1 1,0 1 0,-5-7-1,-9-9-279,1 0-1,-14-22 1,16 21-653,-36-46-7291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7000,'6'10'20,"-1"1"-1,0 0 1,0 1 0,-2-1 0,1 1 0,-1 0-1,2 18 1,3 75 212,-8-91-209,1 22 124,-14 169 63,8-163-35,-34 165-900,14-99-3975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 10672,'-2'2'8,"-4"5"1,5-5 28,-3 13 1,-9 48-34,7-47-4,-13 42 0,-108 249-19,112-270 7,-74 144-1,69-148-7,-136 203-122,141-213 130,-24 31-225,-13 10-70,51-63 276,0-1 0,0 1-1,1 0 1,-1-1 0,0 1-1,0-1 1,0 1 0,1-1-1,-1 1 1,0-1 0,0 0-1,0 1 1,0-1 0,0 0-1,0 0 1,0 1-1,0-1 1,0 0 0,0 0-1,0 0 1,0 0 0,0 0-1,0-1 1,0 1 0,0 0-1,0 0 1,0-1 0,0 1-1,0 0 1,0-1 0,0 1-1,1-1 1,-1 0 0,0 1-1,0-1 1,1 1 0,-1-1-1,0 0 1,0 0-1,0-1 1,-3-1-554,-15-11-4775</inkml:trace>
  <inkml:trace contextRef="#ctx0" brushRef="#br0" timeOffset="1">1 246 14168,'1'-1'-199,"3"0"-874,6 11 94,-1-3-41,-8-7 996,-1 0 1,1 1-1,-1-1 0,1 0 1,-1 0-1,1 1 0,-1-1 0,1 0 1,-1 0-1,0 1 0,1-1 1,-1 0-1,1 1 0,-1-1 0,0 1 1,1-1-1,-1 0 0,0 1 1,0-1-1,1 1 0,-1-1 0,0 1 1,0-1-1,0 1 0,0-1 0,0 1 1,1 0-1,14 21-1604,-3-10-4065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97 8160,'0'0'-15,"0"0"15,-1 0 1,0 0-1,1 0 0,-1 1 0,0-1 1,1 0-1,-1 0 0,1 0 0,-1 0 1,0-1-1,1 1 0,-1 0 0,0 0 0,1 0 1,-1 0-1,1-1 0,-1 1 0,1 0 1,-1 0-1,0-1 0,0 0 0,-4-2-79,0-1-1,-1 1 0,2-1 1,-1 0-1,0-1 0,1 1 1,0-1-1,0 0 0,0 0 1,1 0-1,-1 0 0,-2-7 0,-8-18-4546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1279 7624,'18'-1'-55,"-14"-4"63,-4 4-7,14-25 53,-2-2 0,-1 1 1,-1-2-1,7-31 0,19-99 114,-8 31 172,-3 3-8,16-65 32,-33 150-56,19-144 135,-24 154-102,-3 16-205,1 0-61,-1 1 1,-1-1 0,0 0 0,-1 0 0,0 1 0,-1-1 0,-7-18 0,7 24-3,1 1 0,-1 0 0,-1 0 0,0 0 0,0 0 0,0 1 0,-1-1 1,0 1-1,0 0 0,0 1 0,-11-10 0,14 14-53,1-1 1,0 1 0,-1 0-1,1 0 1,0 0-1,-1-1 1,1 2-1,-1-1 1,0 0-1,1 0 1,-1 0-1,0 1 1,1-1-1,-1 1 1,0-1-1,0 1 1,0 0-1,1 0 1,-1 0-1,0 0 1,0 0-1,0 0 1,0 0-1,1 1 1,-1-1-1,0 0 1,0 1-1,1 0 1,-1-1-1,0 1 1,1 0-1,-1 0 1,1 0-1,-1 0 1,1 0 0,-1 0-1,1 1 1,0-1-1,-1 0 1,1 1-1,0-1 1,0 1-1,-1 1 1,-5 4-2,5-4-12,0 0 1,-1 0-1,1 0 0,0 0 0,0 0 1,1 0-1,-1 1 0,1-1 0,-2 5 1,-14 41 45,2 25-41,-6 125-7,17-156-11,-22 190-8,20-184-12,-10 188-14,15-193 0,-5 165-72,10-112 38,-4-93 68,1 0-1,0 0 1,0 0-1,1-1 1,-1 1-1,1 0 1,0 0 0,0-1-1,0 1 1,0-1-1,0 0 1,1 0-1,0 0 1,-1 0-1,7 5 1,-5-4-3,8 4-37,5-2 25,1 0 0,26 6 0,-25-12-12,-10-1 16,3 0 2,0-1 0,0-1 0,0 1 0,0-2 0,-1 0 0,1 0 1,16-9-1,65-39-133,-90 50 107,1 0 0,-1 0 0,1 0 0,-1 0 0,0-1 0,0 1 0,0-1 0,0 0 0,-1 0 1,4-4-1,3-4-23,21-30-1334,-2 0-5342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45 426 5112,'-10'-104'671,"2"17"-74,7 77-557,1 0-1,-2 1 1,-3-16 0,-1-7 13,5 20-8,1-1 1,0 1 0,1-1-1,0 1 1,1-1-1,1 1 1,0 0-1,1 0 1,0 0 0,6-12-1,-10 22 191,0 135 819,-11 94-349,8-193-644,-1 18 219,-15 208 108,17-211-155,2 189 79,2-196-145,14 111 64,-14-142-192,0 0 1,0 0-1,1 0 1,1-1-1,-1 1 0,8 13 1,-5-11-15,-3-6 23,1-1 1,-1 1-1,1-1 0,0 0 0,1 0 0,-1 0 0,1 0 0,1-1 0,-1 0 0,7 5 0,-12-10-41,1 0 1,0 0-1,0 0 0,-1 0 0,1 0 0,0 0 0,0 0 0,-1 0 0,1 0 0,0 0 0,-1 0 1,1-1-1,0 1 0,0 0 0,-1-1 0,1 1 0,0 0 0,-1-1 0,1 1 0,1-1 0,-1 0 9,2-1-5,0 0 1,-1 0-1,1 0 1,-1-1-1,1 1 1,-1-1-1,0 1 1,0-1-1,0 0 1,0 0-1,0 0 1,0 0-1,-1 0 1,2-6-1,0 0-2,-1 0-1,0 0 0,1-12 1,-3 14-4,3-16 21,-2 1 1,-1-1 0,-1 1-1,-6-35 1,4 35-17,-2-10 37,-10-35 0,-3 0 0,-30-74 0,44 132-36,1 5-5,1-1 0,0 0 0,0 0 1,0 0-1,0 0 0,1 0 0,0 0 1,0-1-1,1 1 0,-1 0 0,1 0 0,0-1 1,0 1-1,1 0 0,0-1 0,3-9 1,-2 5-1,-1 7 4,0 0 0,-1 0 0,2 0 0,-1 0 0,0 0-1,1 1 1,-1-1 0,4-4 0,3-5 24,1 1 0,0 0 1,1 1-1,0 0 0,1 1 0,0 0 0,0 0 1,1 1-1,16-8 0,63-27 133,68-38-9,42-34-1658,-112 62-6474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12552,'0'0'16,"0"-5"-3,0 5-12,0 0 0,0 0 0,0 0 0,0 0 1,0 0-1,0 0 0,0 0 0,0 0 0,0 0 0,0 0 1,0 0-1,0 0 0,1 0 0,-1 0 0,0 0 0,0 0 1,0 0-1,0 0 0,0 0 0,0 0 0,0 0 0,0 0 1,0 0-1,0 0 0,0 0 0,0 0 0,1 0 0,-1 0 1,0 0-1,0 0 0,0 0 0,0 0 0,0 0 1,0 0-1,0 0 0,0 0 0,0 0 0,0 0 0,0 0 1,0 0-1,0-1 0,0 1 0,0 0 0,0 0 0,0 0 1,1 0-1,-1 0 0,0 0 0,0 0 0,0 0 0,0 0 1,0 0-1,0 0 0,0 0 0,0 0 0,0-1 0,0 1 1,0 0-1,0 0 0,0 0 0,0 0 0,0 0 0,0 0 1,16 14 60,-12-10-55,1 0 1,-1 0-1,0 1 0,-1-1 1,1 1-1,-1 0 1,5 8-1,18 36 38,-18-29-39,8 34-1,-9-24-511,-2 1 0,2 58-1,-5-18-7119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0:2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11384,'0'0'56,"18"13"0,-6 7 56,-3 30 8,-4 42-120,-18 29 0,-15 31 0,-1-2-8320</inkml:trace>
  <inkml:trace contextRef="#ctx0" brushRef="#br0" timeOffset="1">460 1156 11384,'0'0'0,"0"9"0,0 18 120,-3 15 0,-7 25-120,-8 21-48,-20 26 48,-10-2-1048,-5-11 1048,-1 2-7416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5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3768,'-50'31'178,"-51"26"1986,93-54-2005,1 1 0,0 0-1,0 0 1,0 0-1,0 1 1,1 0-1,0 0 1,0 1-1,0 0 1,0 0-1,1 0 1,0 0-1,1 1 1,-1 0-1,1 0 1,0 0-1,-2 9 1,2-8 74,3-7-205,1 1 0,-1-1 0,0 0 0,0 1 0,1-1 0,-1 1 0,1-1 0,0 1 0,-1-1 0,1 1 0,0 0 0,0-1 0,0 1 0,0-1 0,0 1 0,0-1 0,0 1 0,1 0 0,-1-1 0,0 1 0,1-1 0,0 1 0,-1-1 0,1 0 0,1 3 0,2 2 16,1 1 1,0-1-1,0 0 0,1 0 0,-1 0 1,1-1-1,1 0 0,-1 0 1,1 0-1,0-1 0,7 4 0,7 2 90,1-1 0,0-1 0,26 5 0,0 0 154,85 9 0,-110-20-262,62 0 133,107-2 24,-150 0-63,169 0 41,-167 0-73,197 4 36,-192-2-57,347 25 189,-273-18-223,-73-4 54,184 27 38,-189-25-18,188 25 47,-185-26-19,236 45 176,-43-2-147,-192-39-63,185 34 43,-188-35-56,187 33 40,-185-33-40,190 27 36,-193-29-56,177 32 31,-177-31-38,189 26 27,-187-28-40,318 40 124,-254-34-152,-67-7 27,8 2-27,243 28 125,-200-30-126,-56-4 21,170 3 16,-167-4-15,271-2 94,-220 0-122,-55 0 15,246-27 69,-206 13-90,-5-2-2,-8-6-3,32-29-4,-92 50 0,0 0 1,-1-1-1,1 1 0,0-1 0,-1 0 1,0 0-1,0 0 0,-1-1 0,1 0 0,-1 1 1,4-8-1,-5 9-2,0-7-48,-4-4 16,-1 1 0,-1-1 0,0 1 0,0 0 0,-10-18 0,-31-50-101,32 61 50,-1 0 0,-2 1 0,-22-22 0,22 24 29,1 1-77,0 1-1,-1 1 1,-1 0-1,-32-18 1,34 22 67,-10-5-284,-117-48-109,-40 2-105,153 52 440,-13-4 22,-1-1-77,-2 1 0,-86-12 0,123 24 157,-12-1-50,0 1 0,-1 1 1,1 1-1,-25 3 0,45-4 73,-1 0 1,1 0-1,0 0 1,0 0-1,-1 0 1,1 0-1,0 1 1,-1-1-1,1 0 1,0 0-1,0 0 1,-1 0-1,1 0 1,0 1-1,0-1 1,-1 0-1,1 0 1,0 0-1,0 1 1,0-1-1,-1 0 0,1 0 1,0 1-1,0-1 1,0 0-1,0 0 1,0 1-1,-1-1 1,1 0-1,0 1 1,0-1-1,0 0 1,0 0-1,0 1 1,0-1-1,0 0 1,0 1-1,0-1 1,0 0-1,0 1 1,0-1-1,0 0 1,1 0-1,-1 1 1,0-1-1,0 0 1,0 0-1,0 1 1,0-1-1,1 0 1,-1 0-1,0 1 1,0-1-1,0 0 1,1 0-1,-1 1 1,0-1-1,0 0 1,1 0-1,-1 0 1,0 0-1,0 0 1,1 1-1,21 17-5,24 12 5,73 28 2,-77-40 7,84 23-1,-94-31-2,9 2 22,176 57 15,-175-53 13,165 72 33,-166-68-1,161 86 30,-164-83-50,-20-12-44,159 102 83,-160-102-84,-5-3-14,-1 0-1,0 0 1,0 1 0,-1 0-1,0 1 1,0 0 0,-1 0-1,0 1 1,7 13 0,-10-15-6,-4-7-1,-1 1 0,1 0 0,-1-1-1,0 1 1,1 0 0,-1 0 0,0 0 0,-1 0-1,1 0 1,0 0 0,-1 3 0,3 25 5,-9 6-3,-9 7 2,-7 8-3,17-43-3,-1 0 1,-1 1 0,1-2-1,-1 1 1,-1-1 0,1 0-1,-13 9 1,3-9-13,-92 18-17,75-22-39,-54 2 0,52-5 18,14 1-78,1-1 1,-1-2-1,-26-2 0,-15-3-400,-156 7-614,113 8 589,-154 28-918,244-33 1406,-58 18-356,-130 40-602,140-45 688,53-14 221,-6 1 11,1-1 0,-26 3 0,42-6 103,0-1 1,0 1-1,0-1 0,0 1 0,0-1 0,0 1 1,0 0-1,0-1 0,0 1 0,0-1 0,0 1 1,0-1-1,1 1 0,-1-1 0,0 1 0,0 0 1,0-1-1,1 1 0,-1-1 0,0 1 0,1 0 1,-1-1-1,0 1 0,1-1 0,20-21 1,58-62 13,14-29 59,-33 36 74,65-75 26,-100 123 8,86-119 76,-92 117-55,66-126 262,-82 151-455,21-49 296,-22 51-269,-1 1 0,0-1 0,0 0 0,0 0 0,-1 0 1,1 0-1,-1 0 0,0 0 0,0 0 0,0 0 0,0 0 0,-1 0 1,-1-5-1,1 7-8,0 1-1,0-1 1,0 1 0,0-1 0,0 1-1,0 0 1,-1-1 0,1 1 0,0 0-1,-1 0 1,1 0 0,-1 0 0,0 0-1,1 0 1,-1 0 0,0 1 0,1-1 0,-1 0-1,0 1 1,0 0 0,0-1 0,1 1-1,-1 0 1,0 0 0,0 0 0,0 0-1,0 0 1,1 1 0,-4 0 0,-4 0 38,0 1 0,0 1 0,-16 6 1,21-7-74,-11 8 228,-9 15-69,-34 47 0,56-69-123,0 0 0,0 1 0,0-1 0,0 1-1,0-1 1,0 5 0,-62 167 232,52-137-152,-41 167 37,45-162-90,2-13-29,-22 168 44,25-178-58,-1 7 2,2-1-1,1 41 0,3-49-9,-2-18-4,0 0 0,0 1 1,0-1-1,1 1 0,-1-1 0,0 0 0,0 1 0,0-1 1,0 0-1,0 1 0,0-1 0,1 0 0,-1 1 0,0-1 1,0 0-1,0 0 0,1 1 0,-1-1 0,0 0 0,0 0 1,1 1-1,-1-1 0,0 0 0,1 0 0,-1 0 0,0 1 1,1-1-1,-1 0 0,0 0 0,1 0 0,-1 0 0,2 0 0,-1-1 1,1 1-1,-1-1 0,1 0 0,-1 1 0,0-1 0,1 0 0,-1 0 0,0 0 0,0 0 0,0 0 0,0 0 0,0 0 0,0 0 1,0-1-1,0 1 0,1-3 0,12-23-1,-12 24 0,12-28-1,-2 1 0,15-52-1,-22 65 1,18-72-16,-16 57 16,18-79-38,22-149-145,-46 251 152,1 1-5,-1 0 0,1 0 0,0 1 0,7-16 0,-8 23 34,-1 0 0,0 0-1,1 0 1,-1-1 0,1 1 0,-1 0-1,0 0 1,1 0 0,-1 0 0,1 0 0,-1 0-1,1 0 1,-1 0 0,0 0 0,1 0-1,-1 0 1,1 1 0,-1-1 0,0 0 0,1 0-1,-1 0 1,0 0 0,1 1 0,-1-1-1,1 0 1,-1 0 0,0 1 0,0-1 0,1 0-1,5 7-7,-1-1 0,0 1 0,0-1-1,0 1 1,-1 1 0,0-1 0,0 1-1,-1-1 1,4 13 0,-2-7 8,0-3-4,-1 0 1,0 1-1,5 21 1,-3-7 3,16 69 2,-3 12 2,-2 3 1,1 39 23,-10-114 4,-7-34-26,0 0 0,-1 0 0,1 0 0,0 0 0,-1 0 0,1 0 0,-1 0 1,1 0-1,0 0 0,-1 0 0,1-1 0,-1 1 0,1 0 0,0 0 0,-1-1 0,1 1 0,-1 0 0,1-1 0,-1 1 0,1 0 0,-1-1 0,0 1 1,1-1-1,0 0 0,-1 1-1,5-6 5,0 0-1,0 0 1,0 0-1,-1-1 1,0 0-1,0 0 1,-1 0-1,6-15 1,14-58-2,-12 31-12,-2 0 1,4-73-1,1-140-200,-11 175 16,-2 71 103,0 6 34,-1 1 0,1-1 0,-2 0 0,0 0 0,0 1 1,-4-18-1,4 26-25,6 15-24,0 10 35,-2-7 58,15 53-5,-3-9 9,2 10 6,-5-8 1,-5-16 0,-6-34 0,7 29 6,-8-42-5,0 1-1,0-1 0,0 0 0,1 1 0,-1-1 0,0 1 0,0-1 0,0 0 1,0 1-1,0-1 0,0 1 0,0-1 0,0 0 0,0 1 0,-1-1 1,1 1-1,0-1 0,0 0 0,0 1 0,0-1 0,-1 0 0,1 1 0,0-1 1,0 1-1,0-1 0,-1 0 0,1 0 0,0 1 0,-1-1 0,1 0 0,0 0 1,-1 1-1,1-1 0,0 0 0,-1 0 0,1 0 0,0 1 0,-1-1 1,1 0-1,-1 0 0,1 0 0,0 0 0,-1 0 0,1 0 0,-1 0 0,1 0 1,-1 0-1,1 0 0,0 0 0,-1 0 0,1 0 0,-1 0 0,1-1 1,-2 1-1,-31 0 3,-22-2 2,-22-1-2,-11 1 2,-1-2-2,11-1 2,21-1-3,36 4 0,-33-2 14,84 12 26,-19-6-37,52 0 35,-62-2-40,182 4 56,-141-3-9,-12-1-38,357 17 278,-371-14-245,42 2 117,-66 0-67,1 1-73,4-4 0,0 0 0,0 0 0,0 0-1,0 0 1,0-1 0,-1 1 0,1-1 0,0 0 0,-1 0 0,-5 1 0,-123 29 214,-57-7 51,143-19-247,3-1 137,17-2-96,-170 6 237,177-7-235,0-1-2,-1 0-1,0-1 0,-22-4 0,43 3-69,-1 1-1,1 0 1,0 0-1,0 0 0,0 0 1,0 0-1,0 1 1,0-1-1,0 0 1,1 0-1,-1 1 0,0-1 1,2 0-1,7-4 0,36-12 21,106-22 4,-114 31-25,150-36-1342,-96 20-5378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5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617 118 11568,'0'0'-71,"-7"6"-393,-26 23 463,-9-3 2,26-19 1,0-1 1,0-1-1,-1-1 1,-24 4-1,18-7 25,14-1-16,-15 0 11,0-2-1,0 0 1,0-2 0,-28-7 0,51 11-22,-94-30 133,82 25-79,0-1-1,0 0 1,1 0 0,0-2 0,0 1-1,-14-13 1,25 19-40,-1 0-1,1 0 1,0-1-1,-1 1 1,1 0-1,0 0 1,0-1-1,0 1 1,0-1-1,0 1 1,0-1-1,1 1 1,-1-1-1,0 1 1,1-1-1,-1 0 1,1 1-1,0-1 1,0 0 0,-1 1-1,1-1 1,0 0-1,0 1 1,1-4-1,0 3 7,0-1 1,0 1-1,1 0 0,-1 0 0,1 0 1,-1 0-1,1 0 0,0 0 0,-1 1 1,1-1-1,0 0 0,0 1 0,0 0 1,4-3-1,5-1 43,0 0 0,-1 1 0,2 0 0,-1 1 0,18-3 0,-14 3-37,36 1 148,-12 2-57,0 3 0,46 8 0,-71-8-105,-11-3-7,0 1 0,0 0 0,0-1 0,1 1 0,-1 1 0,0-1 0,0 0 1,-1 1-1,1 0 0,0-1 0,3 4 0,-1-2 1,0 1 0,0 0 0,0 1 1,-1-1-1,0 1 0,0 0 0,0 0 0,0 0 0,-1 0 1,0 1-1,0-1 0,0 1 0,-1 0 0,0 0 0,2 8 1,-1 36-3,-6-16-6,-16 61 1,19-94 1,-9 31-10,-1 1-1,-24 52 1,25-64 4,-5 6-34,-45 62-14,-26 39-43,76-112 90,-36 72-35,-59 153-57,79-160-9,15-44-2,-32 108-1735,28-104-5561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1:5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51 8248,'-2'1'9,"-6"4"18,6-4 146,17-9 88,48-22 323,-59 29-438,3 1-5,-6 0 112,-2 1-151,-51 44 99,19-16-160,20-15-17,11-10-21,0 3 0,8-8-3,10-12 0,30-36-1198,6-6-4788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8696,'0'0'0,"4"-9"0,7-19 48,5-3 8,6 9 88,12 16 0,13 18-144,-4 22 8,-5 33-8,1-2-6344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7896,'0'0'1561,"-5"5"-1276,-15 19-203,20-24-75,-1 1 1,0-1-1,1 1 1,-1 0-1,1-1 1,-1 1-1,1 0 1,0 0-1,-1-1 1,1 1-1,0 0 1,-1 0-1,1 0 1,0-1-1,0 3 1,-19 113 240,-10 44-131,22-122-49,-27 191 83,-2-26 37,35-201-185,1-1 0,-1 1 1,0-1-1,0 0 0,1 0 1,-1 1-1,0-1 0,0 0 1,0 0-1,-1 0 0,1 0 0,0 0 1,0 0-1,0 0 0,-1 0 1,1-1-1,0 1 0,-1 0 1,1-1-1,-1 1 0,1-1 1,-1 0-1,1 1 0,-1-1 1,1 0-1,-3 0 0,-3 0 7,1 0-1,-1 0 1,1-1-1,-8-1 0,9 1-11,-10-2 46,1 0 0,-1 0 0,1-2 0,0 1 0,0-2 0,1 0-1,0-1 1,0 0 0,0-1 0,-12-9 0,16 10 12,7 6 11,2 1-65,0 0 0,0 0 0,0 0 1,0 0-1,0-1 0,-1 1 0,1 0 0,0 0 1,0 0-1,0 0 0,-1 0 0,1 0 0,0 0 1,0 0-1,0-1 0,-1 1 0,1 0 1,0 0-1,0 0 0,0 0 0,-1 0 0,1 0 1,0 0-1,0 0 0,-1 0 0,1 0 1,0 0-1,0 0 0,0 1 0,-1-1 0,1 0 1,0 0-1,0 0 0,0 0 0,-1 0 1,1 0-1,0 0 0,0 1 0,0-1 0,0 0 1,-1 0-1,1 0 0,0 0 0,0 1 0,0-1 1,0 0-1,0 0 0,0 0 0,0 1 1,0-1-1,-1 0 0,1 0 0,0 0 0,0 1 1,0-1-1,0 0 0,0 0 0,0 0 1,0 1-1,0-1 0,-6 17 37,4-8-32,0 27 12,3 11-6,3 14-10,15 69-6,-12-107-10,2-1 4,2-1 1,20 33-1,-17-41-36,6-1 14,42 15-1,-61-26 28,0-1-1,0 1 0,1-1 0,-1 0 1,0 0-1,0 1 0,0-1 0,1 0 0,-1 0 1,0 0-1,0 0 0,1-1 0,0 1 1,24-5-25,-1-2 0,33-13 0,-55 19 24,0 0 0,0 0 1,0-1-1,0 0 0,-1 0 0,6-3 1,121-120-38,-104 93 36,34-50-1,4-18 6,-36 46 2,39-111 0,-53 123 13,0 1-5,36-141 38,-44 161-16,-2 1 1,0-1 0,-1 0 0,-1 0 0,-1 0 0,-5-35-1,5 56-30,0-7 34,-1 1-1,-1-1 1,1 1-1,-1 0 1,-3-6-1,5 10-13,-1 0 0,0 1 0,-1-1-1,1 0 1,0 1 0,0-1 0,-1 1-1,1 0 1,-1-1 0,1 1 0,-1 0-1,1 0 1,-1 0 0,0 0 0,0 0-1,1 0 1,-1 1 0,0-1 0,0 0 0,-3 0-1,-1 1 9,1 0-1,-1 0 0,0 0 0,0 1 1,1 0-1,-1 0 0,1 1 1,-1-1-1,1 1 0,0 0 0,-8 4 1,3-1-17,-6 0 43,1 1 0,0 1-1,-20 12 1,32-17-41,-1 1-1,0 0 1,1 0 0,0 0 0,-1 1-1,1-1 1,1 1 0,-1 0 0,0 0-1,-2 6 1,1-3-6,3-6-6,0 1 0,0 0 0,0-1 0,0 1 0,0 0 0,1 0 0,-1 0 0,0 0 0,1 0 1,0-1-1,-1 1 0,1 0 0,0 0 0,0 0 0,0 0 0,1 4 0,-1 0 3,1 0-5,0-1 1,0 1 0,0-1 0,0 1 0,4 6 0,-3-6 0,1 0 0,0 0 0,0 0 0,6 7 0,-5-8 0,0 0-1,0 0 0,1-1 0,8 7 1,-2-4-3,0-1 1,1 0 0,0 0-1,15 4 1,-23-8-5,0-1 0,0 0 0,0 1 1,1-2-1,-1 1 0,0 0 0,0-1 0,1 0 1,5 0-1,8-1-3,54 1-1533,3-3-6138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0 6640,'-8'10'51,"-1"0"0,1 1 0,1 0-1,0 0 1,-9 21 0,-24 39 172,12-34-125,-1-2 1,-51 49 0,63-69-86,-34 27 70,-40 18 11,-25 17 4,108-71-77,1 0 1,0 1-1,0 0 1,0 0-1,-6 10 0,10-13-12,1-1 0,0 1 0,0 0 0,0 0 0,0-1-1,1 1 1,0 0 0,-1 1 0,2-1 0,-1 0 0,0 6-1,1-10-6,0 1 0,0-1-1,0 0 1,0 0 0,0 1-1,0-1 1,0 0 0,0 0-1,0 1 1,0-1 0,0 0-1,0 0 1,0 1 0,0-1-1,0 0 1,0 0 0,0 1-1,1-1 1,-1 0 0,0 0-1,0 1 1,0-1 0,0 0-1,1 0 1,-1 0 0,0 1-1,0-1 1,0 0 0,1 0-1,-1 0 1,0 0 0,4 3 5,-1-1 0,1 0 0,-1 0 0,1 0 0,0 0 0,0 0 1,0-1-1,0 0 0,0 0 0,0 0 0,0 0 0,0-1 0,0 1 0,0-1 0,1 0 1,-1 0-1,5-2 0,105-16 77,-88 9 16,99-55 68,-103 48 72,-7 4-110,-1 2-41,0-1 0,-1-1 0,0 0 0,-2-1 0,21-27 0,-17 16 130,19-42 0,-30 48 95,-4 9-188,1 0-71,-1 0 0,0 0 1,-1 0-1,0 0 1,0 0-1,-1 1 0,0-1 1,0 0-1,-7-13 1,7 16-31,-3-6 113,-1 0 0,-14-20 0,18 28-99,-1 1-1,1-1 1,-1 1-1,0 0 1,0 0-1,-1 0 1,1 0-1,-1 0 1,1 1-1,-1 0 1,0-1 0,0 1-1,0 1 1,0-1-1,-6-1 1,-1 2 63,0 1 1,1 0-1,-16 1 1,-15 2-1537,28-3-5886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51 325 7088,'0'15'1,"2"-5"7,0-6 7,3 2 22,-3-5-19,0-1-1,0 1 0,0 0 1,0-1-1,0 1 1,0-1-1,0 0 1,0 0-1,0 0 1,0 0-1,0 0 0,0 0 1,0 0-1,0-1 1,3 0-1,-4 1 0,9-2 45,0 0-1,-1-1 1,1 0 0,-1 0-1,0-1 1,0 0 0,10-6-1,-14 7-6,98-53 212,12-17 216,-90 56-433,28-22 308,-35 23-303,40-30 332,-21 22-92,-14 11 153,23-20 0,-44 31-167,5-6 1927,-25 28-2094,2 1 1,0 1-1,-18 35 0,6-8-35,-28 73 0,-25 113-26,54-138-50,4 13-3,4 11 0,6-46-4,-29 97 1,-33 103-21,69-249 23,3-13-5,-1-1 0,0 1 0,-7 13 0,7-14-10,0-3 0,0 0 1,0 0-1,0 0 1,-1-1-1,0 1 0,-1-1 1,0-1-1,-13 15 1,-6-2-77,19-16 46,1 0-1,-1 1 0,-9 10 0,14-14 37,0 0 1,-1 0-1,1-1 0,0 1 1,-1 0-1,1-1 0,-1 1 1,0-1-1,1 0 0,-1 1 1,1-1-1,-1 0 0,1 0 1,-1 0-1,0 0 0,1 0 0,-1 0 1,1-1-1,-1 1 0,0 0 1,1-1-1,-2 0 0,-2 0-28,4 1 34,-1 0 1,0 0-1,1-1 1,-1 1-1,1 0 1,-1-1-1,1 1 1,-1-1-1,1 0 1,-1 1-1,1-1 1,0 0-1,-1 0 1,1 0-1,0 0 1,0 0-1,-1 0 1,1 0-1,0 0 1,0 0-1,0-1 0,0 1 1,1 0-1,-1-1 1,0 1-1,1-1 1,-1 1-1,0-1 1,1 1-1,0-1 1,-1 1-1,1-1 1,0 1-1,0-3 1,-1-3 0,1 5 2,0 0 0,0 0 1,0-1-1,0 1 1,0 0-1,1 0 0,-1 0 1,1-1-1,-1 1 0,1 0 1,0 0-1,0 0 1,2-3-1,16-33 0,-10 25 1,-1 0 0,13-13 0,-12 17 0,0-1 0,0 1 0,20-14 0,-11 12 0,0 1 0,21-9 1,11 0 13,0 1 0,75-14 1,-54 20 29,-45 8-40,-3 0 47,1 1-1,-1 0 1,44 3-1,-31 10 134,-34-9-109,-1-1-66,-1 0 0,1 0 1,-1 0-1,1 0 0,-1 0 0,1 0 0,-1 0 1,1 0-1,-1 0 0,1 0 0,-1 0 1,1 0-1,-1 0 0,0 0 0,1 0 0,-1-1 1,1 1-1,-1 0 0,1 0 0,-1-1 0,1 1 1,-1-1-1,-19-85-1080,18 79 573,-9-47-7802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8608,'2'1'30,"1"0"1,0 0 0,0 0 0,0 0 0,-1 0-1,1 1 1,-1-1 0,1 1 0,-1 0-1,0 0 1,1 0 0,-1 0 0,0 0-1,0 0 1,0 0 0,-1 1 0,1-1-1,1 4 1,2 3 42,-1 0 1,0 0-1,3 11 0,-4-8-3,0 0 0,-1 1 0,0-1 0,-1 1 0,-1-1 0,-1 19 0,1-15-35,-1 33 107,-7 57-1,-2-11-10,-10 257 201,20-323-260,7 60 0,-1-49-4,-1 43 237,-11-68 1027,30-48-1247,0 0 0,50-47 0,-62 69-78,0 1 0,1 0 0,0 1 1,1 1-1,19-10 0,-22 13-4,10-5 10,1 0-1,41-12 1,-44 17-8,-5 0 12,1 1-1,1 1 1,28-3 0,-31 5-9,-9 0 0,0 1 0,0 0 0,1 0 0,-1 0 1,0 1-1,0-1 0,0 1 0,0 0 0,0 1 1,0-1-1,8 4 0,-7-3 2,-4-1-5,0-1 0,0 1 1,0 0-1,1-1 0,-1 1 1,0 0-1,0 0 0,0 0 0,-1 0 1,1 0-1,0 0 0,0 0 1,0 0-1,-1 0 0,1 0 1,0 1-1,-1-1 0,1 0 1,-1 2-1,3 2 9,1 2-4,-3-5-4,0 1-1,1-1 0,-1 0 1,0 1-1,-1-1 0,1 1 1,0-1-1,-1 1 0,1-1 1,-1 1-1,0-1 0,0 1 1,0 2-1,-6 110 86,-1-70-22,-16 56 0,17-77-55,-12 37 90,11-41-88,-13 40 61,-12 26 160,33-86-231,0 0 0,1 0-1,-1 1 1,0-1-1,0 0 1,1 0 0,-1 0-1,0 0 1,0 0 0,1-1-1,-1 1 1,2-1 0,5 0-1,-6 1-4,1 0 0,-1-1 0,1 1 0,-1-1-1,1 0 1,-1 0 0,0 0 0,1 0 0,-1 0 0,0-1 0,0 1 0,4-4 0,120-93-1672,-46 29-6755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1 10400,'-29'10'15,"7"-1"-6,-21 10-3,-36 21-3,-118 84 12,160-97 26,15-11-16,-16 13 22,2 1 0,-57 60 1,71-68 9,-64 76 158,42-39-27,40-49-47,3-6-124,1 0-1,0 0 1,0 0 0,0 0 0,1 0-1,-1 0 1,1 0 0,0 0-1,0 0 1,0 0 0,1-1 0,-1 1-1,1 0 1,0-1 0,0 0 0,0 1-1,1-1 1,-1 0 0,1 0-1,0 0 1,-1 0 0,1-1 0,7 5-1,26 9 23,-18-12 49,104-9 37,-91 0-50,137-41 37,-135 33-24,109-77 44,-116 69-24,-12 8-60,13-14 21,0 0 0,37-52 0,69-124 316,-119 181-302,-12 48 38,-7 45-61,-8 74 1,-7 79 54,1-76-62,17-138-40,1-1 0,0 1-1,0-1 1,2 18-1,1-7-1,0 29 3,-2-46-9,1 1 0,-1-1-1,1 0 1,-1 0 0,1 0 0,0 0-1,0 1 1,0-1 0,1 0-1,-1-1 1,1 1 0,-1 0 0,1 0-1,0-1 1,4 6 0,-4-6-1,-2-2-3,1 0-1,-1 0 1,0 0 0,0 1-1,0-1 1,0 0-1,0 0 1,0 0 0,0 0-1,1 0 1,-1 0-1,0 0 1,0 0 0,0 0-1,0 0 1,0 1-1,1-1 1,-1 0 0,0 0-1,0 0 1,0 0-1,0 0 1,0 0 0,1 0-1,-1 0 1,0 0-1,0 0 1,0 0-1,0 0 1,0 0 0,1-1-1,-1 1 1,0 0-1,0 0 1,0 0 0,0 0-1,0 0 1,1 0-1,-1 0 1,0 0 0,0 0-1,0 0 1,0-1-1,0 1 1,0 0 0,0 0-1,0 0 1,1 0-1,-1 0 1,0 0 0,0-1-1,0 1 1,0 0-1,0 0 1,0 0 0,12-13 14,-1 1 0,19-29 0,-9 7-86,29-57 1,-28 46-1377,22-39-6826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1 375 8880,'1'-2'1,"0"-1"1,0 1 0,0-1 0,0 0 0,0 1-1,-1-1 1,1-4 0,6-26 40,-6 30-42,19-46 84,-19 46-70,1 0 0,-1 1-1,1-1 1,0 0-1,-1 1 1,1-1-1,0 1 1,1-1-1,-1 1 1,0 0 0,1 0-1,-1 0 1,1 0-1,5-2 1,-3 6 227,-2 0-165,1 2-34,0 0 0,-1 1 1,1-1-1,-1 0 0,0 1 0,-1 0 0,1 0 1,-1 0-1,0 0 0,0 0 0,2 8 1,37 129 290,-28-93-73,35 171 203,-43-191-397,14 75 85,33 107 1,-50-207-150,-1 1 0,0-1 0,1 1 0,0-1-1,0 0 1,0 0 0,1 0 0,3 5 0,1 0 1,-6-7-3,1-1 1,-1 1-1,0 0 0,0-1 1,1 1-1,-1-1 0,1 0 0,0 1 1,-1-1-1,1 0 0,0 0 1,3 1-1,-4-1 0,0-1 0,0 0 1,0 0-1,0 0 0,0 0 0,0 0 1,0-1-1,0 1 0,0 0 0,0 0 1,0-1-1,0 1 0,0 0 0,-1-1 1,1 1-1,0-1 0,0 1 0,0-1 1,0 0-1,0 1 0,-1-1 0,2-1 1,12-16 0,-13 16 0,7-10 1,-1-1 0,-1 0 0,0 0 1,0 0-1,-1-1 0,4-20 0,-5 19 0,56-201 76,-4 16-16,-43 156 12,-1 5-30,56-158 105,-61 179-111,59-130 123,-58 134-136,0 1 0,0 1 0,17-19 0,-25 31-23,0 0 0,1-1 1,-1 1-1,0 0 1,1-1-1,-1 1 0,0 0 1,1-1-1,-1 1 1,0 0-1,1 0 0,-1 0 1,0-1-1,1 1 1,-1 0-1,1 0 0,-1 0 1,0 0-1,1 0 1,-1 0-1,1 0 0,-1-1 1,1 1-1,0 1 1,3-1 4,0 1 0,0 0 1,0 0-1,0 0 1,0 0-1,0 1 0,0 0 1,0 0-1,0 0 1,6 5-1,-1 4 40,1 11-27,-1 1 0,6 23 0,-11-22 1,2 126 11,-5-39-19,3-32-10,3-19 2,1-20-3,5-16-2,-12-22 0,1-1 0,-1 1 0,1 0 0,-1-1 0,1 0 0,0 1 0,0-1 0,0 0 0,3 1 0,-3-1 0,0 0 0,1 0 0,-1-1 0,0 0 0,1 1 0,-1-1 0,1 0 0,-1 0 0,1 0 0,2-1 0,-1 0 0,1 0 0,0 0 0,-1 0 0,1-1 0,-1 0 0,6-2 0,-4 0 0,0 0 0,-1 0 0,1 0 0,-1 0 0,6-7 0,-2 1 0,0-1 1,10-17-1,88-177 36,-71 130 15,-22 45-31,-5 8 19,1 1 0,1 0 1,18-25-1,-4 22 73,-23 22-64,2-1-13,0 0-1,0-1 1,0 1-1,-1-1 1,1 0 0,3-7-1,-4 8-48,-2 2 18,-1 0 1,1 0-1,-1-1 0,1 1 0,-1-1 1,1 1-1,-1 0 0,0-1 1,0 1-1,0-1 0,1 1 1,-1 0-1,-1-1 0,1 1 1,0-1-1,0 1 0,0-1 0,-1 1 1,1 0-1,-1-1 0,1 1 1,-1 0-1,0-1 0,0 0 1,-20-28 60,19 28-60,-1 0 0,1 0 0,0 1 0,-1-1 0,0 0 0,1 1 0,-1 0 0,0-1 0,0 1 0,1 0 0,-1 1 0,0-1 0,0 0 0,0 1-1,-4-1 1,0 1-1,-1 1 0,1-1 0,0 1 0,-7 2 0,7-1 0,-13 4 44,-100 60 20,92-47-40,-115 103 15,139-118-39,-1 0 0,1 1 0,0 0 0,-5 8 0,-93 174 21,87-147-17,-30 144 8,42-152-9,11 117 3,-7-146-8,-1-1 0,0 1-1,1 0 1,0-1-1,0 1 1,0 0 0,0-1-1,2 5 1,17 27 7,2 0 0,26 31 0,-46-62-7,0-1 0,0 0 0,0 0 0,0 0 0,1 0 0,-1 0 1,1 0-1,-1-1 0,5 3 0,-7-4-2,19 10 13,40 17-1,-33-19-6,39 7-1,-65-15-5,4 1 3,-1 0 1,1-1-1,0 1 0,0-1 1,0 0-1,0 0 0,7-1 1,-11 1-4,101-16 26,-75 9-24,-1-1 0,0-1-1,27-14 1,-26 9 16,0-1-1,-1-1 1,25-22 0,64-65-1742,2-7-6576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903 822 5832,'-7'-1'800,"-2"0"-517,0 1 1,0 0-1,-19 2 1,24-2-193,-241 27 246,207-21-326,1 1 0,-57 20-1,65-16 5,-106 75 14,111-65 5,16-12-18,-13 12 13,2 1 0,1 1 0,0 1 0,-15 29 0,-40 80 131,62-106 7,-22 118 75,33-116-27,4 1-113,2-1 0,12 39 1,-17-66-81,0 0 0,-1 0 0,1 0 0,0-1 0,0 1 1,0 0-1,0-1 0,0 1 0,3 2 0,12 12 83,0-2 0,35 25 0,-50-38-83,1 0 0,0 0 0,-1 0 0,1 0 0,0 0 0,0-1 1,-1 1-1,1-1 0,4 1 0,34 4 133,49 0 1,-86-5-128,0 0 1,1 0-1,-1 0 1,0-1 0,1 0-1,4-1 1,39-14 111,47-23 0,-91 37-112,0 0 1,1 0 0,-1 0 0,0 0-1,0 0 1,3-4 0,99-105 251,-89 88-112,43-83 60,-54 98-195,-1-1-1,-1 0 1,1 0 0,-2 0-1,1 0 1,2-15 0,-3 10-10,1 2 76,-3 9-83,1-1 0,0 1 0,-1 0 0,0-1 0,0 1 0,0 0 0,0-1 0,0 1 0,-1 0 0,0-4 0,-1-2 60,-1 11 4,-4 8-63,0 1 0,0 0 0,1 1 1,-4 12-1,7-18-9,-7 20 66,-31 145 30,36-134-23,-3 105 32,10-123-58,2-8-40,0 0 1,0 0-1,0-1 1,11 16-1,-15-25-13,0-1-1,0 1 1,1-1 0,-1 1-1,0-1 1,1 1-1,-1-1 1,1 0-1,-1 1 1,0-1 0,1 0-1,-1 1 1,1-1-1,-1 0 1,1 1-1,-1-1 1,1 0 0,-1 0-1,1 0 1,0 0-1,0 1 1,5 0 3,1-1 0,-1 1 0,1-1 0,-1 0 0,1 0 0,-1-1 0,1 0 0,-1 0 1,9-3-1,-14 3-4,0 1 1,1-1-1,-1 1 1,0-1-1,0 0 1,1 1-1,-1-1 1,0 0-1,0 0 1,0 0-1,0 0 1,0 0-1,1-1 1,20-24 9,-1 0 0,27-46 0,-28 35 4,90-175 10,-88 167-11,64-201 4,-73 196-4,36-194 4,-42 199-4,-7 37-12,8-64 18,-3-95-1,-4 119-4,-5-141 62,3 186-66,-2 7 6,-7 17 3,-16 41-1,18-43-13,-5 19 28,-55 210 15,55-191-2,-36 234 17,43-236-24,-4 198 16,13-209-15,29 129 22,-31-170-59,-1-1 1,1 0-1,0 1 1,-1-1 0,1 0-1,0 0 1,1 0-1,1 4 1,4 2 2,0 1 1,0-1-1,0-1 0,1 0 1,1 0-1,-1 0 0,16 8 1,-24-15-8,1 1 1,0-1 0,0 1 0,-1-1 0,1 0 0,0 1 0,0-1 0,0 0 0,-1 0 0,1 0 0,0 1 0,0-1 0,0 0 0,0 0-1,0 0 1,-1 0 0,1-1 0,0 1 0,0 0 0,0 0 0,0 0 0,1-1 0,12-5 4,-1 0-1,1 0 1,-1-1 0,0-1 0,0 0-1,18-17 1,-28 23-3,0-1 0,0 0 0,0 0 0,-1 0 0,1 0 0,2-5 0,95-165 15,-81 131-10,25-76-1,9-40-3,-3-5 2,-9 2-3,-7-4-2,-8-10 0,-10 20 0,-10 37 0,-8 36 0,2 77 0,0 0 0,-1 0 0,0-1 0,0 1 0,0 0 1,-1 0-1,-1-5 0,2 10 0,1-1 0,-1 0 0,1 0 1,-1 1-1,0-1 0,1 0 0,-1 1 0,0-1 1,0 0-1,1 1 0,-1-1 0,0 1 0,0-1 0,0 1 1,0 0-1,0-1 0,0 1 0,0 0 0,0 0 1,1 0-1,-1-1 0,0 1 0,0 0 0,0 0 0,0 0 1,0 0-1,0 1 0,-2-1 0,-1 1 0,0 0 1,-1 1-1,1-1 0,0 1 1,0 0-1,0 0 0,0 0 0,0 1 1,-4 3-1,0 0 1,0 1 0,1 1 0,-1 0-1,1 0 1,-9 14 0,3 0 0,1 1 0,-14 34 0,-17 73 4,12 13-3,-2 117-4,32-216-3,14 161 2,-6-169-3,44 111-4,-39-124 5,25 24 4,-28-36 1,2 0 0,13 12 0,-17-17 0,1-1 0,0 1 0,17 7 0,-15-9 0,-1 0 0,1-1 0,15 3 0,-7-3-192,1-1 0,0-1 1,0-1-1,0-1 1,0 0-1,-1-1 1,1-1-1,24-8 1,-7 1-8349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12376,'-12'46'17,"3"1"0,1 1 1,-1 51-1,5-58 8,-6 82 209,1-17-1,2 36 519,7-139-584,3-2 4,-3-1-168,1 0 0,0 0 1,-1 0-1,1 0 0,-1 0 1,1 0-1,-1 0 0,1 0 0,0 0 1,-1 0-1,1 0 0,-1 0 1,1 0-1,-1-1 0,1 1 0,0 0 1,-1 0-1,1-1 0,-1 1 1,1 0-1,-1-1 0,0 1 0,1-1 1,-1 1-1,1 0 0,-1-1 1,1 0-1,9-23 64,4-32-52,10-130-1136,-22 170 547,10-108-7927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85 445 8608,'-24'-106'48,"-21"-107"249,40 192-280,4 14 4,-1-1-1,1 0 1,0 1 0,0-12-1,-3-33 85,4 49-91,0 6-1,3 13-1082,1 4-4291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1 596 9240,'28'51'25,"18"44"19,-32-63 8,-2 0 0,10 41-1,-16-50-13,0 7 196,10 136 92,-14-131-92,-3 172 326,1-50 14,0-154-539,3 0 12,-2-3-47,-1 0 0,0 0 0,0 1 0,0-1 1,0 0-1,0 0 0,0 0 0,1 1 0,-1-1 1,0 0-1,0 0 0,0 0 0,0 0 0,1 1 0,-1-1 1,0 0-1,0 0 0,1 0 0,-1 0 0,0 0 1,0 0-1,0 0 0,1 0 0,-1 0 0,0 1 0,0-1 1,1 0-1,-1 0 0,0 0 0,0 0 0,1 0 0,-1-1 1,0 1-1,0 0 0,1 0 0,-1 0 0,0 0 1,0 0-1,0 0 0,1 0 0,-1 0 0,0 0 0,0-1 1,18-14 5,12-19-4,-16 15-4,0 0 1,-2-1-1,13-26 1,-10 17-1,116-187-14,-118 196 18,-6 9 6,1 1-1,0 0 0,9-9 1,2 0 19,25-19 0,-41 36-8,1 0 0,0 0 0,0 0 0,0 0 0,0 1 0,0-1 0,0 1 0,1 0 0,-1 1 0,0-1-1,1 1 1,-1-1 0,9 2 0,-7-1 8,6 3 148,-1 3-112,-1 1 1,0 0-1,18 16 0,-17-8 131,40 96 75,-40-85-180,-1 0 1,-2 1-1,-1 0 1,0 1-1,2 31 1,-7-44-31,1 6-5,3 4 70,-2 1 0,-2-1-1,1 43 1,-4-65-10,-2 5 119,-1-23-134,3 12-94,0 0-1,0 0 1,0 0-1,1 0 1,-1-1 0,1 1-1,0-6 1,0-41 27,14-30-25,-12 68-8,11-48-22,28-75 0,57-108-326,-97 239 332,1-1 0,1 1 0,-1 0 0,0 0 0,1 0 1,0 1-1,0-1 0,0 1 0,0-1 0,1 1 0,-1 0 1,7-4-1,-8 6 12,-1 1 3,-1 0 1,1-1 0,0 1 0,-1 0-1,1 0 1,0 0 0,-1 0 0,1 0 0,0 0-1,-1 0 1,1 0 0,0 0 0,-1 0-1,1 0 1,0 1 0,-1-1 0,1 0-1,0 0 1,-1 1 0,1-1 0,-1 0 0,1 1-1,-1-1 1,1 1 0,0-1 0,-1 1-1,0-1 1,1 1 0,0 0 0,0 0-2,4 4 3,-1 0 1,0 0 0,0 0 0,-1 0 0,1 1 0,-1-1 0,0 1 0,2 8 0,12 43 7,-14-42 0,3 13 53,13 161 43,-17-144 24,6 323 383,-5-249-303,-2 40 270,-7-176-324,2 6-142,-7-31 57,-13-74 8,18 80-53,1 0 0,0-46 1,4 50-18,-2-145 65,4 137-66,0 4 14,1 8-10,-1 0-4,2 0 0,0 0 0,2 0 1,9-28-1,-9 40 2,-2 2-3,1 1-1,0 0 0,1 0 1,0 0-1,2 1 0,11-20 1,36-34 13,-52 65-16,0-1 0,0 0-1,0 0 1,0 1-1,0-1 1,0 1 0,0 0-1,0 0 1,1 0 0,-1 0-1,1 0 1,-1 0 0,0 0-1,1 1 1,0-1 0,-1 1-1,1 0 1,-1 0 0,1 0-1,-1 0 1,1 0 0,-1 1-1,6 0 1,-8-1-2,1 1 2,0-1-1,0 0 0,1 1 1,-1-1-1,0 1 0,0-1 1,0 1-1,0-1 0,0 1 1,0 0-1,0 0 0,0-1 1,0 1-1,0 0 0,-1 0 1,1 0-1,0 0 0,0 0 1,-1 0-1,1 0 0,0 2 1,1 0 2,-1-1-4,0 1 1,1-1-1,-1 1 1,0-1-1,-1 0 1,1 1-1,0-1 1,-1 1-1,1 4 1,-1 0 0,0 0 0,-1 0 0,0 0 0,-2 8 0,-14 44 1,-9 7-2,-6 2 0,21-48-1,7-10-1,-1 0 0,0-1 0,-1 0 0,0 0 0,-1 0 0,-7 8 0,10-14-1,0 0 1,0 0 0,0 0-1,-1 0 1,-4 2-1,8-5 1,0 0 1,0 0-1,0-1 0,0 1 1,0 0-1,0 0 0,0 0 0,0-1 1,0 1-1,0-1 0,0 1 0,0-1 1,0 1-1,0-1 0,1 1 1,-1-1-1,0 0 0,0 1 0,1-1 1,-1 0-1,0 0 0,1 0 0,-1 1 1,0-3-1,0 2-1,-15-27-11,11 13-31,3-5 27,2 0 1,0 0-1,4-26 0,3 22-87,51-108-55,39-58-473,-85 169 481,-6 9 43,16-28-213,35-48 1,-11 33-117,-45 54 424,0 0 0,-1 1 0,1-1 0,0 0 0,0 1 0,0-1 0,0 1 0,0-1 0,0 1 0,0-1 0,0 1 0,0 0-1,1 0 1,-1-1 0,0 1 0,0 0 0,0 0 0,0 0 0,0 0 0,0 0 0,0 0 0,1 1 0,-1-1 0,0 0 0,0 0 0,0 1 0,0-1 0,0 1 0,0-1 0,0 1-1,0-1 1,0 1 0,0 0 0,0 1 0,0-2 1,4 10-59,9 100-13,-8 8 51,-2-16 32,6-7 2,-5-71 0,10 33 1,-6-35 2,1 1-1,0-1 1,24 35 0,-29-50 2,0 0-1,1 0 1,0-1 0,0 1 0,0-1 0,1-1 0,0 1 0,0-1 0,0 0 0,15 7 0,-15-8-2,-6-4-1,0 1-1,0-1 1,0 1 0,0-1 0,-1 1 0,1-1-1,0 0 1,0 1 0,0-1 0,1 0-1,-1 0 1,0 0 0,0 0 0,2 0 0,9-1 5,-1-1 0,1 0 1,-1-1-1,1 0 0,20-9 1,-13 0 52,25-25 71,72-79 0,-103 102-116,-6 5 10,0 0 0,-1 0 0,7-13 0,69-150 342,-57 113-166,-23 54-165,0 0-8,0-1 1,1 1 0,0 0-1,0-1 1,6-6 0,-9 12-23,1 0 1,-1 0-1,0 0 0,0 0 1,1 0-1,-1 0 1,0 0-1,1 0 0,-1 0 1,0 1-1,0-1 0,1 0 1,-1 0-1,0 0 1,0 0-1,1 1 0,-1-1 1,0 0-1,0 0 1,0 1-1,1-1 0,-1 0 1,0 0-1,0 1 0,0-1 1,0 0-1,0 0 1,1 1-1,-1-1 0,0 0 1,0 1-1,0-1 0,6 15 37,-4-7-23,8 37 72,-8-36-50,25 120 103,-19-101-96,0-1 0,2 0 0,21 42 0,-21-48-34,5 7 45,65 84 20,-79-111-77,0 1 0,1-1 1,-1 0-1,0 1 1,0-1-1,1 0 1,-1 0-1,1 0 1,-1 0-1,1 0 0,1 1 1,11 3 5,-1 0-1,0 0 1,1-2 0,0 1 0,0-2-1,16 1 1,-28-2-6,0-1 0,0 0 0,0 0 0,0-1 0,0 1 0,0 0 0,0-1 0,0 1 0,0-1 1,4-1-1,28-14 11,-1-2 1,46-31 0,-48 22 5,39-50 0,-46 48-18,27-40 0,-34 42-2,26-60 0,1-42 0,-15-1 0,-14 9 0,-10 8 0,-6 7 0,-7 7 0,-3 16 0,-1-13 1,9 89 2,-1 9 1,0 5-3,1 0 0,0 1 1,0-1-1,-1 9 0,-15 73 2,3 20 2,5 9-3,6 15-2,3 13 0,5-7 0,3-19 0,-2-21 0,-3-21 1,-1-19 4,1-21-3,0-38-2,-1 0 1,0 1-1,0-1 1,0 0-1,0 1 1,0-1-1,0 0 1,0 1-1,0-1 1,0 0-1,0 1 1,0-1-1,0 0 1,0 1-1,0-1 1,0 0-1,0 1 1,0-1 0,0 0-1,-1 1 1,1-1-1,0 0 1,0 1-1,0-1 1,0 0-1,-1 0 1,1 1-1,0-1 1,0 0-1,-1 0 1,1 1-1,0-1 1,0 0-1,-1 0 1,1 0-1,0 0 1,-1 1 0,1-1-1,0 0 1,-1 0-1,1 0 1,0 0-1,-1 0 1,1 0-1,-1 0 1,-10-9-1139,8 6 414,-13-13-8462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1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11208,'22'-1'83,"32"-6"0,-4 1 124,-38 4-190,-7 2-12,0-1-1,0 1 1,0 0-1,0 1 1,10 1-1,60 12 17,-72-14-22,0 1 0,0 0 0,0 0 0,0 0 0,0 0 0,0 0 0,0 1 0,-1-1 0,1 1 0,5 4 0,3 2-1,22 14-13,-21-11-51,-2 2 38,-2 1 1,0 0 0,8 19-1,-12-16-117,-4 17-31,0 0-1,-7 47 1,-13 10-160,17-82 302,-4-1 34,10-22 67,2 7-34,0 0 1,0 1-1,0-1 1,1 1-1,0 0 0,0 0 1,1 1-1,-1 0 0,14-8 1,-4 2 3,-4 2 59,1 1 0,0 0 0,0 1 0,25-10 0,8-3 45,-7 5-55,1 1 0,79-17 1,-96 27-79,-7 1 5,0 1-1,27 0 0,-28 1-1,-1 0-6,1 1-1,0 0 0,0 0 1,0 2-1,-1 0 1,1 1-1,16 5 1,13 7 1,-4 4-3,-10 1 2,8 11-3,-32-25-2,12 6 0,2-8 0,2-7 0,11-12 0,13-12 1,124-100 42,-105 74 9,-56 44-34,6-3 4,-1-1-1,-1 0 0,22-29 1,-29 34-18,18-26 87,-23 32-81,1-1 1,-1 1-1,1-1 0,-1 0 1,0 1-1,0-1 0,0 0 0,0 0 1,-1 0-1,1 0 0,-1-4 0,0 7-9,0 0 0,0-1 0,0 1 0,0 0 0,0 0 0,0 0 0,0 0 0,0 0 0,0 0 0,0 0 0,0-1 0,0 1-1,0 0 1,0 0 0,0 0 0,0 0 0,0 0 0,0 0 0,-1 0 0,1 0 0,0 0 0,0-1 0,0 1 0,0 0 0,0 0 0,0 0 0,0 0-1,0 0 1,0 0 0,-1 0 0,1 0 0,0 0 0,0 0 0,0 0 0,0 0 0,0 0 0,0 0 0,0 0 0,-1 0 0,1 0 0,0 0 0,0 0 0,0 0-1,0 0 1,0 0 0,0 0 0,0 0 0,-1 0 0,1 0 0,0 0 0,0 0 0,0 0 0,0 0 0,0 0 0,0 1 0,0-1 0,-36 7 56,-14 19-1,-70 57 5,87-56-34,1 2 0,-33 37 0,52-52-22,-7 11 16,-59 110 12,68-105-19,9-22-11,-3 12 0,0-1 0,2 1 0,0 0 0,1 0 1,1 0-1,2 25 0,10 52 14,-5-83-3,4-4-10,0 0 0,1-1 0,0 0 0,20 13 0,-29-21-2,0 0 0,0 1 0,0-1 1,1-1-1,-1 1 0,0 0 0,0 0 0,4 0 1,139 17 27,-113-20 4,23-9-776,65-25 0,-25 3-6878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12640,'2'1'729,"138"18"1692,23-13-1739,-137-6-641,60-3 178,-54 1-185,69-3 73,-16-3-2060,-53 3-8247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652 160 12192,'-20'-25'419,"0"-1"172,-1 0 1,-34-31 0,51 54-532,0 0 0,-1 0 1,0 1-1,1-1 0,-1 1 0,0 0 0,0 0 0,0 1 0,0-1 0,0 1 1,-1 1-1,1-1 0,0 0 0,-9 2 0,7-2-15,-11 4 143,-15 10-63,-51 27 1,58-23-26,-100 98 33,104-87-65,-71 139 27,81-132-55,-21 131 9,33-137-41,11 32 4,-9-54-12,0 0 1,1-1-1,0 1 0,0-1 1,0 0-1,7 11 1,-5-12-2,1 1 1,0-1 0,0 0 0,0 0 0,0 0 0,1-1 0,-1 0 0,1 0-1,0-1 1,14 5 0,-19-7 0,-1-1-1,0 0 1,1 1-1,-1-1 0,0 0 1,1 1-1,-1-1 1,1 0-1,-1 0 1,1 0-1,2-1 1,19-2-4,0-2 0,43-14 1,-42 6-9,11-13 5,46-45 1,-62 46-13,-17 21 17,11-16-5,-1-1 1,-2 0 0,0-1-1,-1 0 1,10-38 0,-15 45-1,21-99-10,-22 105 16,-2 2 1,1 0 0,-1 0 0,-1 0 0,1 0 0,-1-11 0,0 6 1,-6 27 12,3-6-11,2-4 0,0 1 1,0-1 0,1 1-1,-1-1 1,2 11 0,-5 135 17,4-114 0,16 247 33,-6-225-49,8 10 1,-18-68-5,0-1 0,0 1 0,1-1 0,-1 0-1,0 1 1,0-1 0,0 1 0,1-1 0,-1 1 0,0-1 0,0 0-1,1 1 1,-1-1 0,0 1 0,1-1 0,-1 0 0,1 0-1,-1 1 1,0-1 0,1 0 0,-1 1 0,1-1 0,-1 0 0,0 0-1,1 0 1,-1 0 0,1 1 0,-1-1 0,1 0 0,-1 0 0,1 0-1,-1 0 1,1 0 0,-1 0 0,1 0 0,-1 0 0,1-1-1,-1 1 1,1 0 0,-1 0 0,1 0 0,-1 0 0,0-1 0,1 1-1,-1 0 1,1 0 0,0-1 0,11-10-14,-11 9 4,1 0 0,0 0 0,-1 0 0,1 0 0,-1 0 1,1-1-1,-1 1 0,0 0 0,0-1 0,0 1 0,-1-1 0,2-3 0,1-5-8,11-43-1930,-2-1-7718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2 252 8792,'-2'-4'-1,"5"-35"3,-1 29 0,0 1 0,0-1 0,1 1 1,6-12-1,-8 19 1,1-1 1,-1 1-1,1 0 1,0 0-1,0 0 1,0 0-1,1 0 1,-1 0-1,0 1 0,1-1 1,-1 1-1,1 0 1,-1-1-1,1 1 1,-1 0-1,5 0 1,-4 0 7,6 0 84,-5 2-77,1 0 0,-1 1 1,0-1-1,0 1 0,0 0 0,0 0 0,0 1 1,0-1-1,-1 1 0,6 4 0,-2 1 38,0 0-1,0 0 1,-1 0-1,9 15 0,-4-5-25,-3-5 23,-1 0 1,0 1-1,4 15 0,50 131 198,-25-54 115,-28-79-338,12 30 174,-11-40-95,19 32 0,-27-47-97,0-1 0,0 0 0,0 0 0,0 0 0,0 1-1,0-1 1,1-1 0,-1 1 0,0 0 0,1 0 0,-1 0 0,1-1-1,-1 1 1,1-1 0,-1 1 0,1-1 0,-1 1 0,1-1-1,-1 0 1,1 0 0,0 0 0,-1 0 0,1 0 0,-1 0 0,1 0-1,1-1 1,-2 1-5,0 0 5,0-1-1,0 1 1,0-1-1,0 1 1,0-1-1,0 0 1,0 1-1,0-1 1,0 0-1,-1 0 1,1 0-1,0 0 1,0 0-1,-1 0 1,1 0-1,0 0 1,-1 0-1,1 0 1,0-2-1,1-1 14,3-3-5,-3 3-2,1-1-1,-1 1 1,0 0-1,-1 0 1,1-1-1,0-5 1,28-100 120,-17 59 83,11-101 1,-21 130-116,19-127 208,-22 142-230,1-1 0,1 1 0,0 0 0,0-1 0,5-11 0,0 3-8,-5 7 16,1 1 0,0-1 0,1 1 1,0 0-1,0 1 0,0-1 0,1 1 0,0-1 0,1 1 0,6-6 0,-11 12-65,0 0 0,0 1 1,0 0-1,0-1 0,0 1 1,0-1-1,0 1 0,-1 0 0,1 0 1,0 0-1,0-1 0,0 1 0,0 0 1,0 0-1,0 0 0,0 1 0,0-1 1,0 0-1,0 0 0,0 0 1,0 1-1,0-1 0,0 0 0,1 2 1,1-1 42,22 11 52,-15-2 128,6 13-89,18 39 1,-27-47-265,1-1 0,0 0 1,0 0-1,2-1 1,-1 0-1,23 21 0,-19-20-841,40 44-8327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683 573 11744,'1'-2'0,"-1"-1"0,1 1 1,-1 0-1,0 0 0,0 0 1,0 0-1,0 0 1,0-1-1,0 1 0,0 0 1,-1-3-1,-1 0 2,-9-19 0,6 18-2,0 0 1,-1 0 0,1 0 0,-1 1-1,0 0 1,-13-8 0,3 6 27,-9 3-5,0 1-1,-41 0 1,38 7 124,-124 49 82,121-35 39,-5 11-87,-61 65-1,76-65-6,-64 120 44,73-123-163,5-4-30,1 1 1,-5 25-1,11-48-24,0 1 0,0-1 0,0 1 0,0-1 0,0 1 0,0-1 0,0 1 0,0-1 1,0 1-1,0-1 0,0 0 0,0 1 0,0-1 0,0 1 0,0-1 0,1 1 0,-1-1 0,0 1 0,0-1 0,0 0 0,1 1 0,-1-1 0,0 1 1,1-1-1,3 5 3,1-1 0,-1 0 0,1 0 0,0-1 0,0 0 0,0 1 0,0-2 0,10 5 0,1-4 17,33-4 4,-36 0-23,-1-2 0,1 1-1,13-6 1,14-8 3,64-37 0,-103 53-4,29-20 20,117-100 18,-120 92 1,-16 15-21,10-11 10,-2 0 0,-1-1 0,29-52 1,-35 56 5,1-2 63,-1 0 0,-1-1 0,-1 0 0,7-26 0,-22 65 95,4-13-188,-1 1 0,1 0-1,1 0 1,-1 0-1,0 0 1,1 0 0,0 0-1,-1 0 1,1 0-1,1 5 1,4 89 43,-1-76-40,2-3-5,0-1 1,2 1-1,10 17 0,-17-34-3,-1 0 0,1 0-1,-1 0 1,1-1 0,0 1-1,-1 0 1,1-1 0,0 1-1,-1 0 1,1-1 0,0 1-1,0-1 1,0 1 0,0-1-1,1 1 1,3 1-1,1 0 1,0 0-1,0 0 1,-1-1-1,1 0 1,1 0-1,-1-1 0,0 1 1,0-1-1,0-1 1,11-1-1,3-6-25,100-67-21,-94 54-26,88-96-30,-95 92 31,53-104-20,-62 102 40,-5 8 30,3-8 2,-2 0 0,6-54 1,-9 32-1,0 4 16,-3 40 3,0 0 2,1-1 0,-1 1 0,-1 0 0,1-1 0,-2-5 0,-6 26 59,4-7-52,-3 33 87,-3 101 23,9-111-19,1 31 1,2-32-72,6 90 124,3 65-3,-7-79-2,-4-81-136,4 24 34,-1-27-5,2-51-19,0-42-1825,0-7-7222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 12016,'-18'-8'177,"14"14"-41,-1 11-92,1 0-1,0 1 1,-2 25 0,1 13 124,2 67 0,3-97-903,5 33 0,0-23-6931</inkml:trace>
  <inkml:trace contextRef="#ctx0" brushRef="#br0" timeOffset="1">582 124 14072,'3'5'15,"-1"0"-1,0-1 1,0 1 0,-1 0 0,0 0 0,1 1 0,-2-1 0,1 0 0,0 0 0,-1 0 0,0 1 0,0-1 0,-2 7 0,1-4 52,0 20 140,-2-1 0,-1 0 1,-8 30-1,5-31-119,-1 18 282,-41 228 380,44-242-682,-26 231 168,26-163-164,2 2-58,4-64-16,6 48-1,-6-82 1,-1 0-1,0 0 0,1 0 1,-1 0-1,1 0 1,0 0-1,0 0 1,0 0-1,0 0 1,0-1-1,0 1 0,0 0 1,0-1-1,1 1 1,-1-1-1,1 1 1,-1-1-1,1 0 0,0 1 1,-1-1-1,1 0 1,0 0-1,0 0 1,0-1-1,0 1 0,3 1 1,-2-1-13,-3-1 9,1 0-1,-1 0 1,1 0 0,-1 0-1,1 1 1,-1-1-1,0 0 1,1 0-1,-1 0 1,1 0 0,-1 0-1,1 0 1,-1 0-1,1 0 1,-1 0 0,0-1-1,1 1 1,-1 0-1,1 0 1,-1 0 0,0 0-1,1-1 1,-1 1-1,1 0 1,0-1-1,13-8-63,-1 0 0,0-1 0,21-20-1,3-9-562,38-51 1,-45 52-829,42-52-7739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520 359 9952,'35'9'41,"-51"1"-21,-28 10-1,-207 89 58,225-95-50,-3 8-9,-48 45 0,60-44 3,8-9-8,-2 3 0,1 1-1,0 1 1,2 0-1,0 0 1,-7 25-1,-7 59 73,21-102-78,1 0 1,0 0-1,0 0 0,0 0 0,0 0 0,0 0 0,0 0 0,0 0 0,0 0 0,0 0 0,0 0 0,1 0 0,-1-1 1,0 1-1,1 1 0,2 4 9,0 0 1,0-1 0,1 1-1,0-1 1,0 0 0,0 0-1,0 0 1,1 0 0,7 5-1,4-2 139,9-3-75,0-1-1,28 2 1,-30-8 161,96-30 110,-95 21-70,3-7-148,-1-2 0,30-27 0,-38 25 148,72-130 456,-51 85-417,-17 38 108,-13 19-354,-5 26 246,-3 36-160,-1 87-19,1-26-8,-1-85-123,0-10 16,4 32 0,13 44 26,-17-92-50,1 0 0,0 1 0,0-1 0,0 0 1,0 1-1,0-1 0,1 0 0,-1 0 1,1 0-1,-1 0 0,1 0 0,0 0 1,0 0-1,-1-1 0,1 1 0,1-1 0,-1 1 1,0-1-1,0 0 0,0 0 0,1 0 1,-1 0-1,5 1 0,-6-2-1,-1 0 0,1 1-1,-1-1 1,1 0-1,-1 0 1,1 0 0,-1 0-1,0 0 1,1 0-1,-1 0 1,1 0-1,-1 0 1,1 0-1,-1 0 1,1 0 0,-1 0-1,0 0 1,1 0-1,-1 0 1,1-1-1,-1 1 1,0 0-1,1 0 1,0-1 0,11-6 3,0-1 0,-1 0 1,20-18-1,-16 7 4,68-119 8,-65 103-8,72-163 9,-74 158-3,88-286 60,-79 224-59,-16 65 32,-4 11-17,2-13 25,1 1 0,16-40-1,-30 123 60,-5 29-93,6-36 27,-24 184 23,25-175-31,4 202 9,4-201-41,12 61 4,7-8-9,-15-74-7,2 0 0,13 27 0,-16-44-55,-3-8 35,0 0 1,0-1-1,0 1 1,0-1 0,1 1-1,-1-1 1,0 0-1,1-1 1,-1 1-1,1-1 1,-1 0-1,1 0 1,-1 0-1,0-1 1,1 0-1,-1 0 1,1 0-1,-1 0 1,7-3 0,1 0-12,-9 3 5,1 0 0,0 0 1,-1-1-1,1 0 0,-1 1 0,1-1 1,-1-1-1,0 1 0,5-4 1,140-122-495,-133 114 510,26-33-31,-6 4 17,6-7 23,-25 32 9,27-25 1,-43 43-4,0 0 0,0 0 1,1 0-1,-1-1 0,0 1 1,0 0-1,0 0 0,0 0 1,1 0-1,-1-1 0,0 1 0,0 0 1,0 0-1,1 0 0,-1 0 1,0 0-1,0 0 0,0 0 1,1 0-1,-1 0 0,0 0 0,0-1 1,1 1-1,-1 0 0,0 0 1,0 0-1,0 0 0,1 1 1,-1-1-1,0 0 0,0 0 0,1 0 1,-1 0-1,0 0 0,0 0 1,1 0-1,2 2 4,0 0 1,-1 0-1,1 1 1,0-1-1,-1 0 0,1 1 1,-1 0-1,0 0 1,0-1-1,0 1 1,0 0-1,-1 0 0,3 6 1,-3-7 1,5 17 94,-3 9-52,-1 0 1,-2 44-1,-5-42 59,-42 126 47,35-124-54,-70 124 39,64-128-73,8-14-39,0 1-9,-1 1-1,0-2 1,-1 0 0,-1 0 0,-1-1 0,-24 18 0,19-18 11,-1-1 1,-25 11 0,44-22-28,1-1 0,-1 0 0,0 0 0,1 1 1,-1-1-1,0 0 0,1 0 0,-1 0 1,0 0-1,1 1 0,-1-1 0,0 0 0,1-1 1,-1 1-1,0 0 0,1 0 0,-1 0 1,-1 0-1,-4-3 6,-1 1 1,1-1-1,-1 0 1,1-1-1,0 0 1,0 0-1,1 0 1,-8-7-1,12 10-7,0 0 0,0 0 0,0 0 1,1 1-1,-1-1 0,0 0 0,1 0 0,-1 0 0,1 0 0,-1-1 0,1 1 0,-1 0 0,1 0 0,0 0 0,-1-1 1,-5-27 11,2 0 0,-2-49 0,10 40 1,21-77 4,21-43-1917,5-3-7608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11832,'7'25'36,"-5"-19"-4,0-1 1,-1 1 0,0 0-1,0 0 1,0 10 0,-6 123 289,-1-103 132,-37 189 147,31-173-314,-53 223 95,53-221-188,7-27-120,-36 239 277,31-87-132,12-153-119,2-4-57,2-1 1,11 29-1,-17-49-40,1 0-1,-1-1 0,0 1 1,0-1-1,0 1 1,1-1-1,-1 1 1,0-1-1,1 1 0,-1-1 1,1 1-1,-1-1 1,0 1-1,1-1 1,-1 0-1,1 1 0,-1-1 1,1 0-1,-1 1 1,1-1-1,0 1 1,-1-1-3,4 1 7,-1 1 1,1-1-1,-1 0 1,1 0 0,0 0-1,5 1 1,-5-2-7,0 0 0,0-1 0,0 1 0,-1-1 0,1 0 0,0 0 0,0 0 0,0 0 0,5-3 1,7-6-212,1 0 0,-2-1 1,1 0-1,-2-1 1,16-17-1,-22 22-364,57-53-8586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10224,'3'-4'3,"0"-1"0,-1 1-1,1-1 0,1 1 0,-1 0 0,5-5 0,6-5 62,26-25 49,-40 39-97,1 0 0,-1-1 0,1 1-1,-1 0 1,1-1 0,-1 1 0,1 0 0,0 0 0,-1 0-1,1-1 1,-1 1 0,1 0 0,0 0 0,-1 0 0,1 0 0,0 0-1,-1 0 1,1 0 0,0 0 0,-1 0 0,1 1 0,-1-1 0,1 0-1,0 0 1,-1 0 0,1 1 0,-1-1 0,1 0 0,-1 1-1,1-1 1,-1 0 0,1 1 0,-1-1 0,1 1 0,-1-1 0,1 1-1,-1-1 1,0 1 0,1-1 0,-1 1 0,0-1 0,0 1-1,1 0 1,-1-1 0,0 1 0,0-1 0,0 1 0,0 0 0,0-1-1,1 1 1,-1-1 0,-1 2 0,6 25 336,8 62 192,4 63-76,-16-139-368,1-1 1,0 0-1,7 23 0,-2-15-41,-3-1-22,-3-13-13,0-1 1,1 0-1,0 0 0,0 0 1,0 0-1,0 0 0,1 0 1,3 4-1,2 3 34,2 1 0,-1-2 0,16 16 0,-11-20 30,-4-5-69,1-1-1,-1 0 1,1 0 0,-1-1-1,14-2 1,-8-3-12,27-20-1,-30 16-5,0-1-1,13-15 1,-7 4-2,-1-2 1,-1 1 0,21-40-1,-24 32-4,17-44 4,-2-12 1,-23 59 4,0 0 0,-2 0 0,1-30 0,-7 36 77,-2 7-51,0 1 0,-1 0 0,0 0 0,-11-17 1,5 19 209,1 5-168,1 1 0,-1 1 0,0 0 0,-20-5 0,29 9-51,0-1 0,0 1 0,0 0 1,1 0-1,-1 0 0,0 0 0,0 0 1,0 0-1,0 0 0,0 1 0,0-1 1,0 0-1,1 0 0,-1 1 0,0-1 1,-1 1-1,-22 10 142,0 2 0,-27 18 0,49-29-135,-1 0 0,1 0 1,-1 0-1,1 0 0,0 0 0,0 0 0,0 0 0,-1 4 1,-31 43 143,-31 67 0,48-75 28,-45 170 69,56-172-123,6 4-82,2 0-1,8 49 0,-10-88-54,1 0 1,0-1-1,0 1 1,1 0-1,-1 0 1,3 4-1,79 129 74,-82-135-82,0 0 1,1 0-1,-1 0 0,1 0 1,0-1-1,-1 1 0,1 0 1,0-1-1,0 0 0,4 3 1,-6-4-2,15 9 6,0 0 0,21 7 0,-25-12-5,1 0 0,-1-1-1,1 0 1,0-1-1,-1-1 1,15 1-1,-10-3 86,-1 0 0,0-1-1,1 0 1,-1-1-1,22-8 1,72-33-2653,5-10-7699</inkml:trace>
  <inkml:trace contextRef="#ctx0" brushRef="#br0" timeOffset="1">1879 135 11928,'0'0'0,"-21"12"40,-11-5 0,-11-10 40,-13-9 8,-7-9-88,6-9-8,7-13 8,2-2-8648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18 219 7088,'9'-56'129,"-6"45"-70,1 1 0,-1-1 0,2 1 0,0 0 0,0 1 0,0-1-1,1 1 1,1 0 0,0 0 0,11-11 0,19-4 93,-20 17 375,82-6 202,-78 14-241,92 33 189,-111-33-629,0 0 1,1 0-1,-1 0 0,0 0 0,0 1 0,1-1 0,-1 1 1,2 1-1,13 13 95,-1 1 1,-1 0 0,23 34-1,-36-49-115,-1 0-1,0 1 0,0-1 1,0 0-1,0 1 0,0-1 1,0 1-1,0-1 0,-1 4 1,6 33 93,-2 1 1,-2 44 0,-2-78-91,-1-1 1,1 0-1,-1 0 0,0 0 1,-2 5-1,-16 47 99,-30 61 0,31-84 18,-90 142 55,85-140-102,-19 31-27,-7 13 73,-76 95 0,59-85 29,65-88-176,0 0 0,0 0 0,1 1 0,-1-1 0,0 0 0,1 1 0,-1-1 0,1 0 0,0 1 0,0-1 0,0 1 0,0-1 0,1 4 0,10 36-1620,-3-18-6433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1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9688,'1'-1'0,"-1"0"0,0-1 0,1 1 0,-1 0 0,1-1 1,-1 1-1,1 0 0,-1-1 0,1 1 0,0 0 0,0 0 1,0 0-1,-1 0 0,1 0 0,0 0 0,0 0 0,1 0 0,-1 0 1,0 0-1,0 0 0,2 0 0,-1 0 1,0 1 1,0 0-1,0 0 1,0 0-1,0 0 0,0 0 1,0 0-1,0 1 0,-1-1 1,1 0-1,0 1 1,0 0-1,0-1 0,0 1 1,-1 0-1,3 1 0,4 1 18,-6-2-2,0 0 1,0 0-1,0 0 1,0 1-1,0-1 1,0 0 0,0 1-1,0 0 1,0-1-1,-1 1 1,1 0-1,1 2 1,10 12 115,0 0-1,-1 2 1,-1-1-1,-1 1 1,0 1-1,7 21 1,-3 12-24,-11-32 125,-4 2-129,-1-1 1,-5 22 0,6-40-81,1 0 1,-1-1-1,0 1 1,0 0-1,0-1 1,0 1 0,-1-1-1,1 1 1,-1-1-1,1 1 1,-1-1-1,-2 3 1,-4 3 22,-2 6 78,-2-1 1,0-1-1,-22 19 0,32-30-84,1 0 0,-1 0 0,1 0-1,-1 0 1,0 0 0,1 0 0,-1-1 0,0 1-1,0 0 1,0-1 0,0 0 0,1 1 0,-1-1-1,0 0 1,-3 0 0,3 0 1,2 0-35,-1 0-1,1 0 0,0 0 1,0 0-1,0 0 1,0 0-1,-1 0 1,1 0-1,0 0 0,0 0 1,0-1-1,0 1 1,0 0-1,-1 0 0,1 0 1,0 0-1,0 0 1,0 0-1,0 0 0,0 0 1,-1-1-1,1 1 1,0 0-1,0 0 0,0 0 1,0 0-1,0 0 1,0-1-1,0 1 0,0 0 1,0 0-1,0 0 1,0 0-1,0-1 1,0 1-1,0 0 0,0 0 1,0 0-1,0 0 1,0-1-1,0 1 0,0 0 1,0 0-1,0-1 1,-2-9 64,1 0 1,1 0 0,0-1-1,0 1 1,3-19 0,-2 24-41,5-27 308,20-77 0,19-59-2030,3-12-7096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696 200 9688,'-38'-36'-38,"-1"2"0,-84-57 0,113 85 93,0 1-1,0 1 1,0 0-1,-1 0 0,0 1 1,0 0-1,-15-2 1,13 3-4,-8 0 256,-16 4-94,-45 10 0,57-4 81,-11 11-96,-37 25 0,72-43-178,-1 0 0,0 0 0,1 1 0,-1-1 0,1 1 0,-1-1 0,1 1 0,0-1 0,-1 1 0,0 2 0,-17 29 127,-25 61 0,36-64 8,-13 119 60,21-120-95,5 11-39,13 51 0,-17-89-69,0 1 0,0-1 0,0 1 0,0-1-1,0 0 1,0 1 0,3 3 0,13 16 33,1 0 0,30 27 0,-46-47-36,0-1 0,0 1 0,0-1 0,0 1 0,0-1 0,0 0 0,1 1 0,2 0 0,21 7-299,0-2 0,0 0 0,0-1-1,29 2 1,39 2-7476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2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28 1080,'0'0'328,"-4"4"-168,-14 11-95,17-14-49,0 0 0,0-1-1,0 1 1,0 0 0,0-1-1,0 1 1,0-1-1,0 1 1,0-1 0,0 1-1,0-1 1,0 0 0,0 1-1,0-1 1,0 0 0,-1 0-1,1 0 1,-2 0 0,-3 0 26,-10 1 51,0-1 1,0 0-1,0-1 0,0-1 0,0 0 0,0-1 0,-21-7 1,-16-8-333,-3-1-1081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2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2791 133 1440,'-57'0'9,"41"0"-12,-13 1 76,-1-2-1,-54-9 1,59 6-35,4 0 64,0 0 1,0-1-1,-31-13 1,30 11 4,0 1 0,-1 1 0,-27-3 0,2 3-14,-73-2 43,73 7-120,18-1-5,-92-6 106,-41-21 242,128 22-157,-1 1-1,1 3 1,-54 1 0,-57 11 780,95-4-746,-115 22 153,146-24-357,-2-1-15,0 2-1,0 0 0,-32 14 1,-2 1-4,-13 4-9,4 0 7,-77 40-1,71-22 0,-106 36 34,104-53-15,-89 29 67,98-29-48,60-23-70,-162 83-577,127-61-2821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2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24 464 3592,'-21'0'113,"19"0"-65,18 0 47,69-9-15,38-12-35,-57 6-2,96-12-11,28 6-15,-151 17-10,177-13 4,-170 12 2,183-18 7,-184 18 0,190-19 11,-186 18 2,206-38 15,-202 34-7,218-39 23,-217 39-17,204-46 20,-207 45-13,209-37 30,-208 41-16,-30 4-54,360-37 183,-269 33-174,-69 6 31,167 3 25,-172 0-39,-8 0-20,0-1-6,1 2-1,-1 1 0,44 11 0,164 59 69,-213-65-78,-10-4 4,0 0 0,29 4 1,-35-7-7,67 12 92,136 8-1,-199-22-44,-12 1-38,1-1-1,0-1 1,-1 1 0,1 0 0,-1-1 0,1 1 0,0-1 0,-1 1 0,1-1 0,-1 0 0,0 0-1,1-1 1,-1 1 0,4-3 0,0 1 36,-3 1 1,4-4-2,-6 5-42,0 0 0,0 0 0,0 0 0,0-1 0,0 1 0,0 0 0,-1-1-1,1 1 1,0 0 0,-1-1 0,1 1 0,-1-1 0,1 1 0,-1-1 0,0 1-1,0-1 1,1 0 0,-1 1 0,0-1 0,-1 1 0,1-1 0,0 1 0,0-1-1,-1 1 1,1-1 0,-1 1 0,1-1 0,-1 1 0,1-1 0,-1 1 0,0 0-1,-1-2 1,-1-2 1,0 0 0,0 1 0,-1 0 0,0 0 0,-7-7 0,9 9-2,0 0 0,-1 1 0,1-1 0,-1 1 0,1-1 0,-1 1 1,1 0-1,-1 0 0,0 0 0,1 0 0,-1 1 0,-4-1 0,-5-2 3,-1 0-1,7 1 0,-1 1 0,1-1-1,0 2 1,-1-1-1,1 1 1,-8 0 0,-120-4 29,104 3-20,-12 0 0,0 1-1,-62 8 0,19 2 0,-28 7-10,-16 2-3,-11 0 0,-3 0 0,7-1 0,-6-1 0,-10 0 0,2-1 0,5-3 1,-131 15 10,225-22 9,-196 23 12,199-24 8,-190 19 29,192-19 38,-299 40 461,251-33-480,56-8 153,-265 25 632,201-15-523,32-5 170,-85 1 0,60-10 441,93 0-818,2 0-51,-5 0-72,5 0-12,0 0 0,0 0 0,0 0 0,0 0 0,0 0 0,0 0 0,0 0 0,0 0 1,0 0-1,0 0 0,0 0 0,0 0 0,1 0 0,-1 0 0,0 0 0,0 0 0,0 0 0,0 0 0,0 0 0,0 1 0,0-1 0,0 0 0,0 0 0,0 0 0,0 0 0,0 0 0,0 0 0,0 0 1,0 0-1,0 0 0,0 0 0,0 0 0,0 0 0,0 0 0,0 0 0,0 0 0,0 0 0,0 1 0,0-1 0,0 0 0,0 0 0,0 0 0,0 0 0,0 0 0,4 3 3,-2-2-7,-1 0 0,1 0 0,-1 0 0,1-1-1,-1 1 1,1 0 0,0-1 0,-1 1 0,1-1 0,0 0 0,0 1 0,-1-1 0,1 0 0,3 0 0,29 0 26,45-4 1,-76 4-27,1-1 0,-1 1 0,1-1 0,-1 0 0,1 0 0,5-3 0,-9 4-4,25-10 16,33-18 0,47-44-1351,1-6-5371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47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2872,'0'0'780,"6"5"-375,2-1-315,0 0-1,0 0 0,0-1 1,1 0-1,-1 0 0,16 2 1,61 7 252,-49-7-312,23 4 188,72 0 1,-109-8-177,22 1 193,8 0-138,250 5 671,-167-13-338,-120 6-383,260-19 942,-251 17-943,-13 1 2,-1-1 0,0 0-1,0-1 1,15-5 0,-20 6-22,49-18 197,-47 18-195,-1-1 0,0 0 0,0 0 0,0-1 0,0 0 0,-1 0 0,6-5 0,-9 5-14,0-4-1033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4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3056,'-24'12'269,"23"-12"-73,1 29 851,3 25-289,2-1-259,-1 100 29,-2-21 132,-1-100-605,0-3 132,6 34-1,31 184 803,-15-163-578,-17-66-315,-1 2 55,1 0-1,1-1 1,1 0 0,1 0-1,0-1 1,14 20 0,-22-37-110,2 1-5,-1 1 1,1 0-1,-1-1 0,0 1 1,0 0-1,0 0 0,0 1 0,2 5 1,-2-8-4,0 0-1,0 0 1,0 0 0,0 0 0,0 0 0,0-1 0,0 1 0,0 0 0,1-1 0,-1 0-1,3 1 1,-3-1 22,0-2 4,1 0-58,-1 1 0,0-1 0,0 0 1,0 0-1,0 0 0,0 0 1,0 0-1,-1 0 0,1-1 0,2-4 1,1-3-4,19-34-1278,2-3-5120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4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6280,'45'2'0,"-37"0"0,29 6 0,-25-2 1,-6-1 3,-4-4 2,0 1 1,-1-1-1,1 1 0,-1 0 1,1-1-1,-1 1 0,0 0 1,0 0-1,1 0 0,-1 0 1,0 0-1,-1 0 0,1 0 1,0 0-1,-1 0 0,1 0 1,0 3-1,2 37 77,-2-33-73,0 10 94,0 0 1,-2-1-1,0 1 1,-5 27 0,-3 35 217,7-49-165,4 30-1,-1-47-71,1 0 0,0 0 0,1-1 0,1 1 0,11 26 0,-13-36-49,0 0 1,1 0 0,-1-1-1,1 1 1,0-1 0,1 0-1,-1 1 1,1-2 0,-1 1-1,1 0 1,0-1 0,0 0-1,9 6 1,-9-8-15,0 0-1,0-1 1,0 1-1,0-1 1,0 0-1,0 0 1,0 0-1,0 0 1,0-1-1,0 1 1,0-1-1,0 0 1,5-2-1,2 0 0,-6 1-3,0 1 0,0-1 0,-1 0 0,1-1 0,0 1 0,5-5 0,78-59 137,-71 48-15,60-89 60,-66 83-39,-6 13-96,2-8-3,0 0 1,-1 0-1,-1-1 1,-1 0 0,2-21-1,-3 25 15,-1 0 88,1 1 0,-2 0 0,0-1 0,-2-26 1,0 40 75,0 1-218,0 1 0,0-1 0,0 1 0,-1-1 0,1 1 0,0-1 0,0 0 0,0 0 0,0 1 0,0-1 0,1 0 0,-3-2 0,2 1 19,-7 1 192,-5 4-160,-1 0 0,1 2 0,-15 6 0,26-10-65,-17 10 118,-7 11-48,-33 36 0,48-42-44,-3 19 4,14-35-39,0 1 0,0-1 0,-1 1 0,1-1 1,0 1-1,0-1 0,0 1 0,-1-1 0,1 1 0,0-1 1,0 1-1,0-1 0,0 1 0,0-1 0,0 1 1,0-1-1,0 1 0,0-1 0,0 1 0,1-1 1,-1 1-1,0-1 0,0 1 0,0-1 0,0 1 0,1-1 1,-1 0-1,0 1 0,1-1 0,-1 1 0,0-1 1,1 0-1,-1 1 0,0-1 0,1 0 0,-1 1 1,1-1-1,-1 0 0,1 0 0,-1 1 0,0-1 0,1 0 1,3 0-1,0-1 0,-1 0 0,0 0 0,1 0 0,-1 0 0,0 0 0,1-1 0,-1 0 0,0 1 0,3-4 0,65-42-1496,8-5-5984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4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3504,'-4'4'0,"1"1"0,0-1 0,0 1 0,0 0 0,0 0 0,1 0 0,0 0 0,0 1 0,0-1 0,1 0 0,-2 6-1,2-1 1,-38 130 90,24-84 321,-12 83 0,24-119-346,0 50 511,-3 97 93,5-129-202,1-33-407,0 48 426,14 93 1,49 125 1152,-58-251-1483,-3-8 8,1 0 0,0 0 0,1 0 1,0-1-1,6 12 0,-8-21 413,-1-1-302,5 4-14,0-23 145,7-104 87,-6 88-357,1 0 0,19-48 0,-24 76-121,0 0 1,0 0-1,1 1 1,-1 0-1,1 0 1,1 0-1,-1 0 1,0 0-1,1 1 1,0 0-1,0 0 1,7-4-1,-7 5-4,2-2 4,0 1-1,0 1 1,1-1-1,-1 1 1,1 0-1,0 1 1,0 0 0,0 0-1,14-1 1,-11 2-4,-3 0 0,1 0 0,-1 1-1,1 0 1,-1 0 0,1 1-1,-1 0 1,1 0 0,-1 1-1,0 0 1,9 4 0,-8-3-3,-1 0 1,0 0 1,0 0 0,0 1-1,0 0 1,-1 0 0,1 1 0,-1 0-1,0 1 1,8 8 0,-8-8-3,5 8 33,-8-8-26,1 1-7,0 0 0,-1 0-1,0 1 1,0-1 0,-1 1 0,1 0 0,-2 0-1,1 0 1,-1 0 0,-1 1 0,2 9 0,-2 19 28,-2 0 1,-1 0 0,-11 57-1,9-72-27,2-11 0,0-1 1,-1 0 0,0 0-1,-7 14 1,-2 4 36,-2-1 0,-20 29 0,29-47-42,3-6 43,9-18-15,51-86-25,-43 75-9,22-27 0,-17 27 3,34-48-19,-31 45-74,108-101-67,-103 107-80,138-100-535,-86 60 216,-78 61 468,1 0-1,-1 0 1,1 1-1,-1-1 1,1 1-1,0-1 0,5-1 1,5-5-211,-15 11 283,1-1 0,-1 1 0,0-1 1,0 0-1,0 0 0,0 0 0,0 0 0,0 0 1,-5 3-1,-15 11-48,-77 49 4,-66 33 5,12 11 42,108-71 16,33-26 2,0 1 1,1 1 0,1 0-1,1 0 1,0 1 0,0 0-1,-10 28 1,10-8 6,9-32-4,0 0-1,0 0 0,0 0 0,0-1 0,0 1 0,1 0 1,-1 0-1,1 0 0,0-1 0,0 1 0,0 0 0,0-1 1,0 1-1,1-1 0,-1 1 0,1-1 0,0 0 0,0 1 1,-1-1-1,5 3 0,-4-3 3,7 4 60,1-3-48,0 0 1,1-2-1,-1 1 1,12-1-1,-6-4 68,15-10-27,41-25 0,133-94 229,-186 119-273,24-14 80,-3-1-1,0-3 1,-2-1 0,39-42 0,-37 27 53,-39 45-139,0 1 0,0 0 0,0 0-1,0 0 1,0 1 0,1-1 0,-1 0 0,0 0 0,1 1-1,-1-1 1,0 1 0,1-1 0,-1 1 0,1-1 0,-1 1 0,1 0-1,-1 0 1,1 0 0,-1 0 0,1 0 0,-1 0 0,1 0-1,-1 0 1,3 1 0,-2-1 5,-1 1-7,0-1 0,0 1 0,0-1 0,0 0 0,1 1 0,-1 0 0,0-1 0,0 1 0,0 0 0,0-1 0,0 1-1,-1 0 1,1 0 0,0 0 0,0 0 0,0 0 0,-1 0 0,1 0 0,-1 0 0,1 0 0,0 2 0,1 0 11,2 4-2,-3-4-7,1 0 1,-1 0 0,1 0-1,-1 0 1,0 0 0,-1 0 0,1 0-1,0 1 1,0 5 0,10 98 107,-9-68-28,0-7-42,1 1 0,13 57 0,-8-58-8,16 40 0,-15-59 0,-6-10-36,0-1 0,1 1 0,-1-1 0,1 0 1,-1 0-1,1 0 0,0 0 0,0-1 1,0 1-1,0-1 0,5 1 0,-9-2-3,1 0 0,-1 0-1,1 0 1,-1 0 0,1 0-1,-1 0 1,1 0 0,-1 0-1,1 0 1,-1 0 0,1 0-1,-1-1 1,1 1 0,-1 0-1,1 0 1,-1 0 0,1-1-1,-1 1 1,1-1 0,29-19 12,14-18-10,1-17-3,-4-6 0,-8 5 0,-9 10 1,27-58 27,-50 103-25,-1 0 0,1-1 0,-1 1 1,1 0-1,0 0 0,-1 0 0,1 0 0,0 0 0,0 1 1,0-1-1,-1 0 0,1 0 0,0 0 0,0 1 0,0-1 1,0 0-1,1 1 0,-1-1 0,0 1 0,0 0 0,0-1 0,0 1 1,0 0-1,1-1 0,-1 1 0,0 0 0,0 0 0,0 0 1,1 0-1,-1 0 0,0 1 0,0-1 0,0 0 0,1 0 1,-1 1-1,0-1 0,0 1 0,0-1 0,0 1 0,1 0 1,3 2 3,0 0 0,-1 0 0,1 1 1,-1 0-1,6 5 0,-9-8-8,7 12 48,29 94 13,-9-16-20,-3-20-36,-16-49-5,18 32 0,-24-48 0,0-1 0,0 0 0,1 0 1,-1-1-1,1 1 0,0-1 0,1 1 0,-1-1 1,1 0-1,9 5 0,-7-9-12,-1-4 8,0 0 1,0 0-1,-1 0 0,1-1 1,-1 0-1,0 0 1,8-10-1,30-51-34,-8 8 28,4 0 3,12-6 7,-3 8 1,-5 10 1,24-13 8,-64 57-6,0 0-1,1 0 0,-1 0 1,1 0-1,0 1 0,-1-1 1,1 1-1,0 0 0,0 0 0,-1 1 1,1-1-1,0 1 0,0 0 1,0 0-1,0 0 0,7 1 1,-7 0 0,8 2 24,-5 1-23,-1 0 1,-1 0 0,1 1 0,-1 0-1,1 0 1,-1 0 0,-1 1 0,1-1-1,-1 1 1,0 0 0,0 1 0,-1-1-1,0 1 1,0-1 0,4 14 0,14 48-1,32 57-5,-51-121 0,10 16-4,3-2 3,0-2 0,27 23 1,-26-29-19,1-5 12,0 0 1,0 0 0,22 1-1,-38-6 6,1 0-1,-1 1 1,1-1 0,-1 0-1,1-1 1,-1 1-1,1 0 1,-1 0-1,1-1 1,2 0 0,2-1-6,2 0 3,-1 0 1,1-1 0,-1 1 0,0-2 0,0 1-1,0-1 1,-1 0 0,1-1 0,-1 1 0,0-1-1,0 0 1,8-10 0,-8 8-5,5-5 1,-1-1 1,0 0-1,-1 0 0,0-1 0,10-23 0,13-35-19,-31 70 26,0 0 1,-1 0-1,1 0 0,0 0 0,-1 0 0,1 0 0,-1 0 1,0 0-1,0 0 0,0-1 0,0 1 0,0 0 0,-1-4 1,0-4-2,-7-36 1,-6 3 1,13 38 0,-1 1 0,0 0 0,0-1 0,0 1 0,-4-5 0,4 7 0,0 0 0,0-1 0,-1 1 0,1 0 0,-1 0 0,0 0 0,1 0 0,-1 1 0,-4-2 0,-1 0 0,0 0 0,0 0 0,0 1 1,-12-2-1,11 3 1,0 0 0,0 1 0,0 0-1,0 1 1,-10 1 0,9 0 0,1 1-1,0-1 1,-1 2-1,1-1 0,-13 8 1,12-5 0,1 0 0,-1 1 0,2 0-1,-1 1 1,-10 11 0,6-4 0,0 1 0,1 0-1,-10 19 1,11-13 1,0 1-1,-12 34 1,13-22 0,-8 46-1,13-50 2,-2 51-1,7-65-1,0-1-1,2 1 0,6 30 1,-5-35-1,1 0 0,0 0 0,1 0 0,0-1 0,8 13 0,-6-13 0,1 0 0,0 0 0,1-1 0,0-1 0,13 12 0,0-5-1,2-1 1,0-2 0,0 0 0,1-1-1,38 12 1,-59-23 0,0 1-1,1-1 0,-1 0 1,0 0-1,1 0 0,-1 0 1,5-1-1,92 2 0,-68-5-1,33-7 1,-66 10 1,39-11-13,169-69-13,-166 60-20,22-21-748,84-70 1,-42 21-6860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49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12376,'4'8'-35,"0"0"1,0 0-1,-1 1 1,0-1 0,-1 1-1,1 0 1,-2 0 0,2 13-1,-2 9-200,-2 36 0,0-49 165,-4 79 16,4-70 54,-2 183 49,18 64 291,-14-244-318,0-11 54,1 0 0,5 21 1,-4-23 11,2 14 32,2 0 0,13 40 0,24 45 554,-43-114-383,2-8-176,10-21-349,14-40 1,-17 40-835,24-62-7125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4400,'-4'8'3,"-24"37"263,21-35-207,-154 223 1041,154-222-1003,0-1 0,0 1 0,-8 21 0,4-9-39,-1-2-23,8-13-9,0 0 0,0-1 0,1 1 0,0 1 0,-3 13 0,-2 16 59,-4 44-1,12-80-73,0 0 0,-1 1-1,1-1 1,1 0-1,-1 1 1,0-1-1,1 0 1,0 3-1,6 18 24,2 0-1,0-1 1,14 21 0,-7-23 47,86 56 46,-78-65-6,13 0-36,48 7-1,-59-18 11,13-7-24,53-17-1,-65 11 44,106-80 52,-109 70-11,73-101 108,-83 98 98,31-107 155,-42 105-128,-4-14-119,-8-43 1,9 83-232,-1 0 0,1-1-1,-1 1 1,1 0 0,-1 0 0,0 0 0,0 0 0,-2-3 0,-13-20 120,-1 1 0,-21-24-1,20 33 138,1 6-192,0 1 1,0 1-1,-36-11 0,51 18-75,0-1-1,0 1 1,0 0-1,-1 0 1,1 0-1,0 0 1,0 0-1,0 0 1,-2 1-1,-21 4 92,1 1 0,-45 18 0,46-11-5,-181 139 162,191-144-245,14-10-23,14-10-1503,6-4-6045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9240,'-3'92'-638,"-23"129"0,19-179 621,-28 138 22,-4-22 171,35-145-79,1-5-12,1 0 0,0 1 0,0-1 0,1 1 0,0-1 0,0 1 0,1 9 0,0-15 546,3-10-350,3-8-225,0 0-1,-1 0 1,-1-1 0,4-31-1,-4 27-25,4-24 118,45-223-1193,-24 118-5095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471 702 9416,'-104'98'174,"86"-80"-119,-67 68 318,9 0-127,-87 125 163,159-206-397,1 1 0,0-1 0,1 1 0,-1 0 1,1 0-1,1 0 0,-1 0 0,-1 10 0,2-7-5,1 2 21,3 0-18,1-1 1,0 0-1,8 15 0,-9-22-7,-1 0-1,1 0 1,0-1-1,0 1 0,0 0 1,0-1-1,0 0 1,1 1-1,-1-2 0,1 1 1,-1 0-1,1-1 1,0 1-1,0-1 0,6 1 1,-5 0 0,7-2 17,0-2-10,-1-1 1,1 0 0,-1-1 0,0 0 0,0-1 0,0 0-1,-1 0 1,13-10 0,-13 8-4,-4 3 2,-1 0 1,-1-1-1,1 1 1,0-1-1,4-7 1,42-51 75,-48 59-65,0-1 0,0 1-1,-1-1 1,1 1-1,-1-1 1,0 0 0,-1 0-1,1 0 1,-1 0 0,0 0-1,0-1 1,0-4-1,-1 3 6,1 2 15,-1 0-1,1 0 1,-1 0 0,0 0-1,-1 0 1,1 0-1,-1 0 1,0 0 0,0 0-1,-1 0 1,1 1-1,-3-6 1,-1-1 133,2 7-34,-4 0-19,7 4-119,-1 0 0,1 0 0,0 0 0,0 0 0,0-1 0,0 1 0,0 0 0,0 0 0,0 0 0,0 0 0,-1 0 0,1 0 0,0 0 0,0 0 0,0 0 0,0 0 0,0 0 0,0 0 0,0 0 0,0 1 0,-1-1 0,1 0 0,0 0 0,0 0 0,0 0 0,0 0 0,0 0 0,0 0 0,0 0 0,0 0 0,0 0 0,0 0 0,0 0 0,-1 0 0,1 0 0,0 1 0,0-1 0,0 0 0,0 0 0,0 0 0,0 0 0,0 0 0,0 0 0,0 0 0,0 0 0,0 1 0,0-1 0,0 0 0,0 0 0,0 0 0,0 0 0,0 0 0,0 0 0,0 0 0,0 0 0,0 1 0,0-1 0,0 0 0,0 0 0,0 0 0,0 0 0,0 0 0,1 0 0,-4 13 18,1 0-1,0 20 1,5-18-12,1-5-6,0-1-1,1 0 1,0 0 0,0-1 0,11 13 0,-16-21-2,1 1 0,0 0 1,-1 0-1,1-1 0,0 1 0,0 0 0,0-1 1,0 1-1,-1-1 0,1 1 0,0-1 0,0 0 1,0 1-1,1-1 0,19 6-9,1-2 0,41 4 1,-61-8-2,1 0-1,-1 0 1,1 0 0,0 0 0,-1-1 0,1 1 0,-1-1 0,4 0 0,31-12-73,66-32 1,-73 24-150,125-139-91,-124 121 104,113-159-52,-119 160 233,61-146 2,-76 148 58,11-146 38,-21 148 82,-1 15-56,0-9 27,-1 1 1,-2-1-1,-7-27 1,8 44-8,-1 0 1,0 0 0,-8-15-1,12 26-98,0 0 0,0 0-1,0-1 1,0 1 0,0 0-1,0 0 1,0 0 0,0 0 0,0-1-1,0 1 1,0 0 0,0 0-1,-1 0 1,1 0 0,0 0-1,0-1 1,0 1 0,0 0 0,0 0-1,0 0 1,-1 0 0,1 0-1,0 0 1,0 0 0,0 0-1,0 0 1,-1 0 0,1 0-1,0 0 1,0-1 0,0 1 0,-1 0-1,1 0 1,0 0 0,0 0-1,0 1 1,0-1 0,-1 0-1,1 0 1,0 0 0,0 0-1,0 0 1,0 0 0,-1 0 0,1 0-1,0 0 1,-5 3 33,0-1 1,0 1-1,0 0 0,0 0 1,1 0-1,-1 0 0,1 1 1,0 0-1,-5 5 0,5-4 0,-10 15 260,-54 138 108,56-117-167,-45 188 76,49-180-203,-12 211 35,19-211-82,6 154 19,-2-173-51,5 3-10,16 42-1,-15-60-10,17 12-1,-23-24-13,0-1 1,1 0-1,-1 0 1,1 0-1,-1-1 1,1 1-1,0-1 0,7 2 1,-7-2-1,1-1 1,-1 1 0,1-1-1,-1 0 1,0-1-1,1 1 1,-1-1 0,8-1-1,-2-2 0,-1 1 1,1-1-1,-1-1 0,9-5 1,-1-1-1,30-25 0,-29 20 0,-1-2 0,16-19 0,-15 13 0,30-50 0,16-54 0,4-12 0,6-2 0,5-7 0,1-2 0,69-104-7,-93 162 4,-52 86-3,-5 12-1,2 1 6,-1-4-1,0 1 1,0-1-1,-1 1 1,1-1-1,0 1 1,-1-1-1,0 1 1,1-1-1,-1 1 1,-2 2 0,-50 163-21,39-123-4,-70 196-12,68-192 12,-47 195-9,55-199 23,3-21 7,-1 9 1,2 1-1,0 0 0,2 36 0,4-48 1,0-1 1,5 23-1,-6-43 4,-1-1 0,0 1-1,0 0 1,0-1 0,0 1 0,1 0-1,-1-1 1,0 1 0,1 0-1,-1-1 1,1 1 0,-1-1 0,0 1-1,1-1 1,-1 1 0,1-1-1,-1 1 1,2 0 0,3 2 0,1 1-1,-1-1 1,1 0 0,0 0-1,0 0 1,0-1 0,0 0 0,13 2-1,-2-4-5,4-6 2,1-1 0,34-17 1,-36 9-10,8-16 2,41-59 0,-52 60-15,5-13 10,87-166-44,-97 188 56,24-33-20,7 1-3,-43 53 26,0 0 1,0-1-1,1 1 0,-1 0 0,0 0 1,1-1-1,-1 1 0,0 0 1,0 0-1,1-1 0,-1 1 1,0 0-1,1 0 0,-1 0 1,1-1-1,-1 1 0,0 0 0,1 0 1,-1 0-1,1 0 0,-1 0 1,0 0-1,1 0 0,-1 0 1,0 0-1,1 0 0,-1 0 1,1 0-1,-1 0 0,0 0 0,1 0 1,-1 0-1,1 1 0,-1-1 1,0 0-1,1 0 0,-1 0 1,1 1-1,0 0 0,-1 0 0,1 0 0,-1 0 0,1 0 0,-1 0 0,1 0 0,-1 0 0,0 1 0,1-1 0,-1 0 0,0 0 0,0 0 0,0 0 0,0 0 0,0 1 0,0 1 0,-9 114-10,4-27 5,4-68 6,1 50-2,0-66 1,0 1 0,0 0 0,1-1 1,-1 1-1,1 0 0,4 11 0,0-3 1,5 23-2,-10-37 2,1-1 0,-1 1-1,0 0 1,0-1 0,1 1-1,-1 0 1,0-1 0,0 1 0,1-1-1,-1 1 1,1-1 0,-1 1-1,1-1 1,-1 1 0,0-1-1,1 1 1,1 0 0,4 3 0,1 0-1,1 0 1,-1 0-1,0-1 1,1-1 0,14 5-1,-21-7 1,0 0-1,0 0 1,0 0 0,0 1-1,0-1 1,1 0 0,-1 0-1,0-1 1,0 1-1,0 0 1,0 0 0,0 0-1,2-1 1,8-3-1,1-1 1,-1-1 0,0 1-1,0-2 1,19-14-1,-13 4-4,59-94 2,-69 101 2,-1-1 0,-1 0-1,1 0 1,3-13 0,-1 1 1,16-49 0,-19 51 0,-2 0 1,0 1 0,-1-37-1,-2 46 4,-2 0 0,1-1-1,-1 1 1,-1 1 0,0-1 0,0 0-1,-6-11 1,4 8 1,-4-2 23,2 7-20,-1 1 0,0 1 0,0-1 0,-1 1 0,-16-10 0,24 17-5,0-1-1,0 1 1,0-1 0,1 1 0,-1 0-1,0-1 1,0 1 0,0 0 0,0 0-1,0-1 1,0 1 0,0 0 0,0 0-1,0 0 1,0 0 0,-1 1 0,-16 1 9,1 2 1,0 0 0,0 1 0,-18 7 0,12 2 28,-93 91 19,95-78-32,-11 32-6,-25 61 0,44-79 5,-36 163 10,43-166-10,-2 125 7,11-136-20,14 30-1,-15-50-13,1-1 1,0 1-1,0-1 0,1 0 1,0 0-1,0 0 0,6 6 1,-6-8 43,1 0 0,-1 0 0,1-1 0,0 1 0,0-1 1,0 0-1,1 0 0,-1-1 0,11 4 0,2-2-956,33 6-1,-46-10 522,78 12-8482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104 234 8160,'6'-85'63,"-6"45"-21,4-45 101,-4 84-134,1 0 1,-1 1-1,0-1 1,0 0-1,0 0 1,0 1-1,0-1 1,0 0-1,0 0 1,0 1-1,0-1 1,0 0-1,0 0 1,0 1-1,0-1 1,-1 0-1,1 1 1,0-1-1,-1 0 1,1 1-1,0-1 1,-1 0-1,1 1 1,-1-1-1,1 1 1,-1-1-1,1 1 1,-1-1-1,1 1 1,-1-1-1,1 1 1,-1-1-1,0 1 1,1 0-1,-1-1 1,0 1-1,1 0 1,-1 0-1,0 0 1,-1-1-1,-3 6 139,-5 12-86,1 0 0,-10 30 0,15-39-51,-5 21 63,-23 140-1070,20-74-4424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9592,'6'5'32,"0"0"0,0 1 0,-1 0 0,0 0 0,0 1 0,-1-1 0,0 1 0,0 0 0,0 0 0,-1 1 0,0-1 0,-1 1 0,1-1 0,-1 1 0,-1 0 0,1 8 0,0-5 8,-1 28 305,-9 209 518,14-152-537,-4-11-171,-2-56-60,1 1-1,9 45 1,-9-72-67,-1-3-26,0 0 0,0 1 0,0-1 0,1 0 0,-1 0 0,0 1 1,0-1-1,0 0 0,1 0 0,-1 1 0,0-1 0,0 0 0,1 0 0,-1 1 0,0-1 0,0 0 0,1 0 1,-1 0-1,0 0 0,1 0 0,-1 1 0,0-1 0,1 0 0,-1 0 0,0 0 0,1 0 0,-1 0 0,0 0 1,1 0-1,21-65 54,12-45-14,-27 83 3,1 0-1,19-40 1,-26 63-32,1 1 0,-1 0 0,1 0 0,0 0 0,0 0 0,0 0 1,0 0-1,0 0 0,1 1 0,4-5 0,4-3 9,25-27 13,-20 24 52,4 2-44,0 1 1,35-12-1,-35 20 91,-1 5-90,-1 0 0,1 2 0,22 8 0,-40-13-39,0 1 0,0-1 0,0 1 0,0-1 0,0 1 0,0-1 0,0 1 0,0 0 0,0-1 0,0 1 0,0 0 0,0 0 0,-1 0 0,1 0 0,1 1 0,10 18 21,0 1 0,-1 0 1,9 26-1,-13-20 22,9 144 48,-16-160-87,4 55 24,-4-61-29,1 0-1,0 1 0,0-1 1,0 0-1,0 0 1,1 0-1,0 0 1,0 0-1,1 0 0,2 4 1,-4-9-3,0 0 0,1 0 0,-1 0-1,0 0 1,0 0 0,0-1 0,0 1 0,0 0 0,0-1 0,0 1 0,0-1 0,0 1 0,0-1-1,0 1 1,0-1 0,0 0 0,-1 0 0,1 1 0,0-1 0,1-1 0,-1 1 0,32-35 3,7-24 1,8-28-2,2-7 2,-4 11-3,-4 14-2,0 16 0,-4 13 0,-7 13 0,-26 24 0,-1 1 0,1 0 0,0 0 0,9-3 0,-10 4 0,0 1 0,1 0 0,-1 0 0,0 0 0,1 0 0,-1 1 0,6-1 0,-8 2 0,1-1 0,0 0 0,0 1 0,0-1 0,-1 1 0,1 0 0,0 0 0,0 0 0,-1 0 0,1 1 0,4 2 0,-4-1 0,0-1 0,0 1 0,-1 0 0,1 0 0,0 0 0,-1 1 0,0-1 0,0 0 0,0 1 0,2 4 0,-1 2 0,1 1 0,-1-1 0,-1 1 0,2 19 0,-1 73 0,-17 155-8,-7 92-48,21-297 37,0-50 7,-2-4 4,-8-9 7,-5-25 1,-7-34 1,15 48 2,1 1 1,1-1 0,0 0 1,1 0-1,2 0 0,0 0 0,1-22 0,8-148 37,-1 148 13,54-161 27,-42 166 6,87-138 35,-82 146-27,-9 12-52,0 0-19,1 0-1,1 0 1,0 2-1,2 0 0,20-15 1,-29 25-13,0 1 0,0 0-1,0 0 1,1 1 0,-1 0 0,20-5 0,-28 9-10,-1 0 0,1 0 1,-1 0-1,1 0 0,0-1 1,-1 1-1,1 0 0,-1 0 0,1 0 1,0 1-1,-1-1 0,1 0 0,-1 0 1,1 0-1,0 0 0,-1 1 1,1-1-1,-1 0 0,1 0 0,-1 1 1,1 0-1,4 3 3,0 0-1,0 0 1,-1 0 0,0 1 0,0 0-1,0 0 1,0 0 0,-1 0 0,0 1-1,3 6 1,-2 6 11,-5 34 4,-1-40-18,-1 0 0,0-1 0,-7 18 0,-4 1-4,-2-1 0,0 0 0,-2-1 0,-29 34 0,36-48 0,-20 18-50,25-26 39,0-1 0,0-1-1,0 1 1,-13 6 0,19-11 8,-1 0 0,0 0-1,1 0 1,-1 0 0,1 0-1,-1 0 1,0 0 0,1 0 0,-1 0-1,1 0 1,-1 0 0,1 0-1,-1-1 1,0 1 0,1 0 0,-1 0-1,1-1 1,-1 1 0,1 0-1,-1 0 1,1-1 0,-1 1-1,1-1 1,0 1 0,-1 0 0,1-1-1,-1 1 1,1-1 0,0 1-1,-1-2 1,0 1-12,-1-3-5,0 0 0,0-1 0,0 1 0,1-1 0,-1 1 0,1-1 0,0 1 0,1-1-1,-1 1 1,1-1 0,0 0 0,0 0 0,1-6 0,6-58-1639,3-5-6518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7712,'13'-19'0,"-7"11"2,0 0 0,0 0 0,14-12 0,67-52 12,-69 63 21,-1 5-21,-1 1 1,1 1-1,26-1 0,-42 3-11,0 0 0,-1 0-1,1 0 1,0 0 0,0 1-1,0-1 1,0 0 0,0 0-1,-1 0 1,1 1 0,0-1-1,0 0 1,0 1 0,-1-1-1,1 1 1,0-1 0,-1 1-1,1-1 1,1 2 0,7 7 6,-1 1 0,0-1 0,0 1 0,-1 1 1,-1-1-1,0 1 0,7 16 0,-4 2 38,20 141 23,-27-149-28,10 56 51,-9-63-81,15 54 23,-8-44 66,3-3-53,0 1-1,22 24 1,-21-34 33,-3-5-58,1-1 0,-1-1 1,1 0-1,14 4 0,-10-9 44,9-6-38,-1-2 0,31-12 1,-22 4 16,39-24 0,-13 5-2,-36 23 1,-1-2 0,0-1 0,-2 0 0,1-2 0,-2 0 0,0-1 0,20-27 0,-9 6 159,-29 39-192,-1 0 1,0 0-1,1-1 1,-1 1-1,1 0 1,-1 0-1,1 0 1,-1 0-1,0-1 1,1 1-1,-1 0 1,1 0-1,-1 0 1,1 0-1,-1 0 1,1 0-1,-1 0 1,1 0-1,-1 0 1,1 1-1,-1-1 1,0 0-1,1 0 1,-1 0-1,1 0 1,-1 1-1,0-1 1,1 0-1,-1 0 1,1 1 0,-1-1-1,1 1 1,0 0 20,2 1 4,1 1 1,-1 0-1,1 0 0,-1 1 0,0-1 0,0 1 0,-1-1 0,1 1 0,-1 0 0,1 0 1,1 7-1,12 41 53,-13-42-75,43 154 292,-35-134-206,62 103 38,-56-111-78,-5-10-44,2-1 0,-1-1 0,2 0 0,27 15 0,-41-24-14,1-1-1,-1 1 1,1-1-1,-1 1 1,1-1-1,-1 0 1,0 1-1,1-1 1,-1 0-1,1 0 1,-1 0-1,1 0 1,1 0-1,19-3 11,0-1 1,0-1-1,37-14 0,-56 18-9,0 0 1,0 0-1,0-1 0,0 0 0,0 1 0,-1-1 0,4-2 1,22-22 10,-1 0 1,27-34-1,-36 32 20,-5 8-18,5-7-1,-2-2 0,-1 0-1,16-44 1,18-88 28,-42 126-17,16-147 9,-21 148-15,-3-8-5,-1 1 0,-2 0 0,-11-52 0,15 92-16,0 1 1,0 0-1,0 0 0,0-1 0,0 1 1,0 0-1,0-1 0,-1 1 0,1 0 1,0-1-1,0 1 0,0 0 0,0 0 1,0-1-1,-1 1 0,1 0 1,0 0-1,0 0 0,0-1 0,-1 1 1,1 0-1,0 0 0,0 0 0,-1-1 1,1 1-1,0 0 0,-1 0 0,1 0 1,0 0-1,0 0 0,-1 0 1,1 0-1,0 0 0,-1 0 0,1 0 1,0 0-1,-1 0 0,1 0 0,0 0 1,-1 0-1,1 0 0,0 0 0,0 0 1,-1 0-1,1 0 0,-1 1 0,1-1 1,-1 1-1,0-1 1,-1 1-1,1 0 0,0 0 0,0-1 0,0 1 1,1 0-1,-1 0 0,0 0 0,0 0 0,0 0 0,1 1 1,-1-1-1,0 1 0,-13 42 5,-1 36-2,0 27 2,-1 22-3,2 11-2,6 7 0,-19 142 8,24-264-111,-24 137-1164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7984,'15'96'74,"-12"-75"-31,1 0 0,1 0 0,1 0-1,16 38 1,-14-39-22,-6-17-6,-1 1 1,1-1-1,-1 1 0,1-1 0,0 0 1,3 4-1,23 28 53,53 52 1,-78-84-62,0 0 0,0-1 0,1 1 0,-1-1-1,1 0 1,6 3 0,-10-5-7,28 14 26,36 12 0,43 3-11,-107-29-15,47 7 21,220-6-998,-127-10-4063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0 744 6816,'1'-2'0,"20"-25"3,26-27 0,-9 12 39,117-131 20,-124 136 12,-24 29-62,41-56 42,48-81 0,-5-9 175,-74 119 114,-16 33-162,-1 4-22,-7 27 23,-16 41 0,14-43-161,-5 19 77,-30 66-1,13-38-52,-62 155 10,72-177-15,-86 229 17,86-223-10,-63 232 22,72-238-2,4-19-30,-2 10 20,2 0 0,-5 78 0,12-92 19,6 45 1,-5-73-73,0-1 0,0 0 0,0 1 0,0-1 0,0 1 0,0-1 0,0 1 0,0-1 0,0 0 0,0 1 0,0-1 0,0 0 0,1 1 0,-1-1 0,0 1 0,0-1 0,0 0 0,1 1 0,-1-1 0,0 0 0,0 0 0,1 1 0,-1-1 0,0 0 0,1 0 0,-1 1 0,0-1 0,1 0 0,-1 0 0,1 0 0,-1 1 0,7 1 13,-1 0-1,1-1 1,-1 0 0,1 0 0,-1 0-1,1-1 1,0 1 0,-1-2 0,1 1-1,8-2 1,-13 2-3,1-1 0,-1 1 0,1-1 0,-1 0 0,1 0 0,-1 0 1,0 0-1,3-1 0,154-92 162,-123 67-55,146-139 59,-146 132-32,156-122 68,-152 125-48,152-140 72,-160 138-72,102-120 221,-125 145-366,-7 9 17,-9 18 25,3-10-66,-2 8 9,3-7-1,-1-1 0,0 0 1,0 0-1,-10 14 0,-94 140 34,82-124-27,-103 171 3,107-169-10,-57 129 2,71-145-2,-1 22-1,8-45-5,1 1-1,-1-1 0,1 1 0,0-1 0,0 1 1,0-1-1,0 1 0,0-1 0,1 1 0,-1-1 1,1 0-1,1 4 0,-1-5 0,0 0 1,0 1-1,0-1 0,0 0 0,0 0 1,0 0-1,1 0 0,-1 0 1,0 0-1,1 0 0,-1 0 1,0-1-1,1 1 0,-1 0 0,1-1 1,-1 1-1,4-1 0,1 1 0,0 0 1,-1-1-1,1 0 0,0 0 0,-1 0 0,10-2 1,-2-1-1,0 0 0,0-1 0,13-6 0,-7 2 0,36-22 0,-38 18 0,0 0 0,21-20 0,-21 15 0,27-36 0,-39 46 0,12-14 4,-2-1 1,0-1 0,-1-1 0,18-45 0,-19 38 24,-2 0 1,-1-1 0,8-43-1,-17 62-18,-1 6 3,1 1 1,-1 0-1,-1-1 1,1 1-1,-3-11 1,-4-14 41,2 13 20,1 0 1,-2-26-1,6 43-137,0 0-1,1 0 1,-1 0-1,0-1 1,0 1-1,1 0 1,-1 0-1,1 0 1,-1 0-1,1 0 1,-1 0 0,1 0-1,0 0 1,-1 0-1,1 0 1,0 0-1,0 0 1,0 0-1,0 0 1,-1 1 0,1-1-1,3-1 1,6-5-7339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615 240 8072,'17'0'6,"2"0"18,32 4 0,-38-2 11,16 1 82,-1 1 1,31 9-1,-59-11-103,-1-1 0,0 0 0,1 0-1,-1 1 1,0-1 0,0 0 0,0 0 0,0 0 0,0 0 0,0 0-1,0-1 1,-2 2 0,-4 5 0,-30 14 39,-97 44-3,42-22-20,-64 36 11,-4 24 8,133-80 5,4-3-21,-3 3 9,2 1 0,-40 49 1,1 22 69,63-95-108,-1 1 1,1 0-1,-1-1 0,1 1 1,0 0-1,-1-1 1,1 1-1,0 0 1,0 0-1,-1-1 1,1 1-1,0 0 0,0 0 1,0 0-1,0-1 1,0 1-1,0 1 1,1 1 1,-1 0 0,1 0 0,-1-1 0,1 1 0,0 0 0,0-1-1,1 1 1,-1-1 0,0 1 0,1-1 0,0 1 0,-1-1 0,1 0 0,0 0 0,0 0 0,0 0 0,0 0 0,4 2 0,-5-3-1,0-1-1,-1 0 1,1 1 0,0-1-1,-1 0 1,1 1-1,0-1 1,0 0 0,0 0-1,-1 1 1,1-1 0,0 0-1,0 0 1,0 0 0,0 0-1,-1 0 1,1 0-1,1-1 1,21-1 27,0-2-1,0-1 1,33-11 0,-22 2 49,188-87 36,-171 78-43,206-92 26,-208 94-40,193-82 22,-196 82-27,-30 14-38,49-22 35,76-49-1,-48 22 10,-93 56-60,0-1 1,0 1-1,1 0 0,-1-1 0,0 1 0,0 0 0,1 0 1,-1-1-1,0 1 0,0 0 0,1 0 0,-1 0 0,0 0 0,1-1 1,-1 1-1,0 0 0,1 0 0,-1 0 0,0 0 0,1 0 0,-1 0 1,0 0-1,1 0 0,-1 0 0,0 0 0,1 0 0,-1 0 0,1 0 1,-1 0-1,0 0 0,1 0 0,-1 1 0,0-1 0,0 0 0,1 0 1,-1 0-1,0 0 0,1 1 0,-1-1 0,0 0 0,0 0 0,1 1 1,-1-1-1,0 0 0,0 0 0,1 1 0,-1-1 0,0 0 0,0 1 1,0-1-1,0 0 0,0 1 0,1-1 0,-1 0 0,0 1 0,0-1 1,0 0-1,0 1 0,0-1 0,0 1 0,0 0 3,-3 23 10,-5-10 21,-78 87 20,-49 45 32,116-124-80,-6 8 27,-62 103 10,78-110-23,7-11-16,0 0 1,1 0-1,0 0 0,1 0 1,1 13-1,-1-24-5,0-1 1,0 1-1,0-1 0,0 0 0,0 1 1,0-1-1,0 1 0,0-1 0,1 0 1,-1 1-1,0-1 0,0 1 0,0-1 1,1 0-1,-1 1 0,0-1 1,0 0-1,1 1 0,-1-1 0,0 0 1,1 0-1,-1 1 0,0-1 0,1 0 1,-1 0-1,0 1 0,1-1 0,-1 0 1,1 0-1,-1 0 0,4 2 2,0 0-1,0 0 1,0 0 0,0-1 0,0 0-1,7 1 1,-3-1-1,0-1-1,0 0 1,0-1 0,0 1-1,14-5 1,-7 1 1,1 0 0,27-14-1,-19 6 1,30-21-1,-19 10 17,-2-2 0,49-47 1,-69 59-24,19-17 181,52-40-1,-83 69-162,-1 1 1,1 0-1,0 0 0,-1-1 0,1 1 0,0 0 1,0 0-1,-1 0 0,1 0 0,0 0 0,-1 0 0,1 0 1,0 0-1,0 0 0,-1 0 0,1 0 0,0 1 1,0-1-1,-1 0 0,1 0 0,0 1 0,-1-1 0,1 0 1,-1 1-1,1-1 0,0 1 0,-1-1 0,1 1 0,10 12 5,-10-13 0,2 5 9,1 0 1,-1 1-1,-1 0 1,1-1-1,-1 1 1,1 0 0,-2 0-1,1 0 1,-1 1-1,1 10 1,0-9-7,1 8 8,1-1 1,0 0-1,1-1 1,1 1-1,13 23 1,-16-32-23,-2-5-5,-1 0 1,1 1 0,0-1 0,-1 0 0,1 0 0,0 0 0,0 0-1,0 0 1,0 0 0,0 0 0,0 0 0,0 0 0,2 1 0,8 4 3,0 0 0,1-1 0,0 0 0,0 0 0,0-1 1,0-1-1,13 2 0,-23-5-5,0 1 0,1-1-1,-1 0 1,0 0 0,0 0 0,1 0 0,-1-1-1,0 1 1,4-2 0,11-2 3,0 0 0,18-8 0,-19 4-3,1 0-1,-1-2 1,17-12 0,115-97-3,-132 105 0,15-14-18,123-128-26,-126 123-60,91-143-53,-99 140 7,-7 13 96,4-7 3,-1 0 0,-2-2 0,-1 0 0,-1 0-1,11-51 1,-23 81 47,-4 4 3,4-2 3,-3 2 0,0 0 0,0 1-1,0-1 1,1 1 0,-1-1 0,1 1 0,-3 4 0,-4 7 0,1 1 0,-10 25 0,-47 163-2,54-160-3,-36 174 1,39-174-8,-29 165-1,29-171-7,-38 99-14,37-121-11,6-12-65,3-2 73,-1 0 0,0 0 0,0 0 0,1-1 0,-1 1-1,0 0 1,0 0 0,0 0 0,0-1 0,0 1 0,0 0-1,0-1 1,0 1 0,0-1 0,0 0 0,0 1 0,0-1-1,-1 0 1,1 1 0,0-1 0,0 0 0,0 0 0,0 0-1,-1 0 1,1 0 0,0 0 0,0-1 0,0 1 0,0 0-1,-1 0 1,1-1 0,0 1 0,-2-2 0,-14-7-6583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8 171 7536,'-7'-44'14,"7"30"-12,0 14-2,0 0 0,0-1 0,1 1 0,-1 0 0,0 0 0,0-1 0,1 1 0,-1 0 0,0 0 0,1-1 0,-1 1 0,0 0 0,0 0 0,1 0 0,-1-1 1,0 1-1,1 0 0,-1 0 0,1 0 0,-1 0 0,0 0 0,1 0 0,-1 0 0,0 0 0,1 0 0,-1 0 0,1 0 0,-1 0 0,24 6 5,21 9-2,21 5 2,16 0-3,-53-12-3,-5-2 0,0-1-1,1 0 1,49 1-1,-20-6 1,3-1 1,-26 0 20,1 1 0,-1 2 0,59 10 0,-88-11-1,0-1 0,0 1 0,0 0 1,0 0-1,0 0 0,0 0 0,-1 0 1,1 1-1,0-1 0,-1 1 0,1-1 0,-1 1 1,1-1-1,-1 1 0,0 0 0,0-1 1,1 1-1,-1 0 0,0 0 0,-1 0 1,1 0-1,0 0 0,-1 0 0,1 0 0,-1 1 1,1-1-1,-1 0 0,0 0 0,0 0 1,-1 4-1,1 2 87,0 0 1,-1 1-1,0-1 1,-1 0-1,-3 12 0,-25 41 668,29-59-574,34-69 369,44-87-618,-47 98-1027,29-57-5104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7712,'13'-16'0,"12"-11"1,-21 24 0,-1 0 0,0 0-1,1 0 1,0 1 0,-1-1 0,9-3-1,-10 6 1,0-1-1,0 0 0,1 1 0,-1 0 0,0-1 0,1 1 0,-1 0 0,0 0 0,1 0 0,-1 1 0,0-1 1,0 0-1,4 2 0,-2-1 0,-1 1 0,1-1 0,0 1 0,0 0 0,-1 0 0,1 1 0,-1-1 0,5 5 0,0 1 0,0 0 0,-1 1 0,8 12 0,21 40 0,-6 7 0,-3 8 0,1 9 0,-4 4 0,-10-2 1,-10-54 5,-2 0-1,-1 0 1,-1-1-1,-8 54 1,5-70-3,2-9 1,-1 0 0,0 1 0,-1-1 0,0 0 0,-5 9 0,-63 132 93,64-134-89,-9 31 71,-7 35 30,22-77-90,1 0-1,-1 1 1,1-1-1,0 0 1,0 0-1,0 1 1,0-1-1,1 0 1,-1 0-1,1 0 1,0 1-1,0-1 1,0 0-1,0 0 1,1 0-1,-1 0 1,1-1-1,1 4 1,-1-4 0,-2-2-11,0 1 1,0-1 0,1 1 0,-1-1-1,0 0 1,0 1 0,1-1-1,-1 0 1,0 0 0,1 1-1,-1-1 1,0 0 0,1 0-1,-1 1 1,0-1 0,1 0 0,-1 0-1,0 0 1,1 0 0,-1 1-1,1-1 1,0 0 0,15 4 83,1-1 0,27 1 0,-23-5 89,12-5-50,42-16-1,-55 12 65,-12 4-135,6-3-10,-1-2 1,0 0 0,0 0 0,-1-1 0,-1-1 0,12-15 0,2-8 108,-1-1-1,20-44 1,-29 40-108,-12 24 70,-4 2-78,-1 0 1,-1 0-1,-5-20 0,0 21 72,0 5-82,0 1-1,-1 1 1,0 0-1,-16-10 1,11 12 67,4 4-72,0 1 0,0 0 0,-1 1 1,1 0-1,0 0 0,1 1 0,-1 0 1,0 1-1,0 0 0,-16 8 0,21-9-19,1 0 1,0 1-1,0-1 0,0 0 0,1 1 0,-1 0 1,0 0-1,1 0 0,0 1 0,0-1 0,0 1 0,0-1 1,0 1-1,1 0 0,0 0 0,-4 9 0,6-13-8,0 0-1,0 0 0,0 0 0,0 0 1,0 0-1,0 0 0,0 1 1,0-1-1,0 0 0,0 0 0,0 0 1,0 0-1,0 0 0,0 0 0,0 0 1,0 1-1,0-1 0,0 0 1,0 0-1,0 0 0,0 0 0,0 0 1,0 0-1,0 0 0,0 0 0,0 1 1,1-1-1,-1 0 0,0 0 1,0 0-1,0 0 0,0 0 0,0 0 1,0 0-1,0 0 0,0 0 1,0 0-1,1 0 0,-1 0 0,0 0 1,0 0-1,0 1 0,0-1 0,0 0 1,0 0-1,0 0 0,1 0 1,-1 0-1,0 0 0,0 0 0,0-1 1,0 1-1,23 5 19,23-3-15,-30-4-5,0-1-1,0 0 1,0-1 0,-1 0 0,27-12 0,55-32-14,-77 38-6,19-12-26,78-30 1,-27 20-17,-86 31 59,1 1 0,-1-1 0,1 1 0,-1 0 0,1 0 0,-1 0 0,1 1 0,-1-1 0,1 1 0,-1 0 0,1 0-1,-1 1 1,0 0 0,0-1 0,7 5 0,-5-3 0,8 6-15,3 7 9,26 31 0,-42-46 9,0 0 0,-1 0 0,1 0 0,0 0-1,0 1 1,-1-1 0,1 0 0,-1 1 0,1-1 0,-1 0 0,1 2 0,2 9-3,-1-1 1,0 1-1,0 0 1,-1 0 0,-1-1-1,0 1 1,0 0-1,-4 21 1,-27 191-29,13-140 16,13-63 11,-17 75-7,56-197 69,-19 60 7,29-61 0,-35 85-26,1 1 0,0 0 0,1 1 0,23-26 0,-21 26-19,-1 2 13,0 0-1,1 0 0,0 1 1,1 1-1,1 0 0,17-10 1,-22 15-17,13-8 43,1 1 0,1 1 0,28-9 1,-32 13-36,-1 0 55,1 0 1,35-7-1,-45 12-57,-8 3-7,1 0-1,-1-1 1,0 1-1,1 1 1,-1-1 0,0 0-1,0 1 1,1 0 0,-1-1-1,0 1 1,0 1 0,0-1-1,0 0 1,0 1-1,0-1 1,4 5 0,-2-4 1,5 7 45,-6-2-54,0 0 1,-1 0 0,1 0 0,-1 1-1,-1 0 1,0-1 0,0 1 0,0 0-1,-1 0 1,0 0 0,0 0 0,-1 0-1,0 0 1,-1 0 0,-2 13 0,-8 40-2,-1-6 0,2-17-3,10-36-3,-1 1 1,1-1 0,0 1 0,0-1-1,0 1 1,0-1 0,0 1 0,0-1 0,1 0-1,-1 1 1,2 3 0,4-5-13,11-5 5,0-2 1,23-9 0,-6 2-18,138-60-6,-134 55 6,155-78-4,-156 76 9,48-34 0,1-14 16,-16 1 4,-55 50 0,21-33 1,-26 33 1,-1 0 0,0-1 0,12-34 0,-21 51-2,0 0 1,0 0-1,1 0 1,-1 1-1,0-1 1,0 0-1,0 0 1,0 0-1,0 0 1,0 0-1,0 0 1,0 0-1,0 0 1,0 1-1,0-1 0,-1-1 1,-3-10 2,0 0 0,-1 1 1,0 0-1,-11-16 0,16 26-3,-1 0 1,0 0-1,1 0 1,-1 0 0,0 0-1,0 0 1,0 0-1,0 1 1,0-1-1,0 0 1,0 1-1,-2-2 1,-14-6 1,0 1 0,-1 0 1,-21-5-1,18 11 5,-11 5-2,-42 12 0,52-7 9,-4 6-9,0 2 1,-24 20 0,49-36-5,-1 1-1,1-1 1,-1 0 0,1 1-1,0 0 1,-1-1 0,1 1-1,0 0 1,-1 2 0,-3 6 0,0 0 1,0-1 0,-3 16-1,6-16 0,0 0-1,1 0 0,0 0 1,1 1-1,-1-1 1,3 12-1,-1-9 1,2 1 0,-1-1 0,2 0 0,7 21 0,-2-15 0,0 0-1,19 28 1,34 33-1,7-4 0,0 1 0,-5 1 1,-40-44 3,32 61 0,-54-91-3,0 0 0,0 0 0,0 1 0,-1-1 0,1 1 0,-1-1 0,0 1 0,0-1 0,-1 1 0,1 0 0,0 5 0,-1 3 0,-1 22 2,1-33-3,0 0 1,0 1 0,0-1-1,-1 0 1,1 1-1,0-1 1,-1 0-1,1 0 1,-1 1-1,0-1 1,1 0-1,-1 0 1,0 0 0,0 0-1,0 0 1,1 0-1,-1 0 1,0 0-1,0 0 1,-1 0-1,-1 1 1,0 0 0,0 0 0,1-1-1,-1 1 0,1-1 0,-1 0 1,1 0-1,-1 0 0,0 0 0,1 0 1,-5 0-1,1 0 1,1-1 0,-1 1 0,0-1 0,-11-2 0,-30-10 2,-3-12 2,39 18-4,1-1 0,-14-13 0,11 7-254,2 0 1,-1 0-1,2-1 0,0-1 1,-10-19-1,-15-25-7360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8432,'5'4'89,"40"31"284,52 52-1,-90-78-313,0 0 0,-1 0 0,1 0 0,-2 1 0,1-1-1,-2 1 1,6 15 0,-4-11-23,-3-8-4,-1 0 0,1 0 0,-1 0 0,0 0 0,-1 0 0,0 1 0,1 9 0,1 5 5,1 1-14,-2-6 4,0-1 1,-1 1 0,-1 17 0,1 151 85,-1-60-13,0-19-16,-1 103 368,5-283-549,-1 37-1023,2-45-5380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7000,'0'0'0,"7"12"0,-2-1 0,2 9-160,1 4 160,-1-2-4656</inkml:trace>
  <inkml:trace contextRef="#ctx0" brushRef="#br0" timeOffset="1">453 266 7448,'0'0'0,"0"17"0,0 30 0,-1 27-384,-5 21 384,-6 9-448,-8 0 448,2-1-4488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1115 10936,'8'-2'24,"-1"-1"1,0 0-1,0-1 0,-1 1 1,8-6-1,-15 8 6,0 0-1,-1 0 1,1 0-1,0 0 1,0 1-1,0-1 0,-1 0 1,1 1-1,0-1 1,-1 1-1,-1-1 1,-6-2 1,5 1-1,0 1 1,-1 0 0,1 0-1,-1 0 1,1 1-1,-8-1 1,-12 1 63,1 0 1,-1 2-1,0 0 1,1 2-1,-40 10 1,10 6-34,33-9 87,9-5-90,0 2-28,-1 0 0,1 0-1,1 1 1,-1 0 0,1 1 0,1 0-1,-13 17 1,-19 34 110,-39 79 0,68-118-129,7-11 4,-1 0 0,2 0 0,-5 16 0,-13 52 61,22-77-63,0 1 0,0-1 0,0 0 0,0 0 1,0 1-1,0-1 0,1 0 0,-1 1 1,1-1-1,-1 0 0,1 0 0,0 0 1,0 1-1,0-1 0,0 0 0,0 0 0,3 2 1,-2-1 10,5 1 150,2-3-125,-1-1 1,1-1-1,0 1 1,13-4 0,-21 4-35,1 0 0,-1-1 1,0 1-1,0 0 0,0-1 1,0 1-1,0-1 1,0 0-1,1 1 0,-2-1 1,1 0-1,2-1 1,17-17 53,-1-1 1,-1 0 0,24-36-1,-18 19 126,115-190 74,-110 175-115,105-233 43,-111 226-129,77-231 27,-83 236-55,-6 17-22,11-36 9,19-115 1,-27 101-3,-2 20-18,-6 29-2,-6 28-3,-4 14-2,-5 19 0,-14 56 0,-5 27 0,4 10 0,7 13 0,6 11 1,9-104 2,-2 21 3,4 1 1,6 59 0,31 133 67,-32-225-69,3 41 37,-2-6-3,0 2-30,-6-47-321,0 0-1,-1-1 1,0 1 0,-1 0 0,-5 17 0,-5 18-9088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1084 5744,'23'74'-70,"-22"-71"221,8-32 241,-2-38-73,1 5 73,24-87 1,-26 126-354,16-40 265,33-76 34,-41 109-124,62-114 76,-59 119-116,-1 7-116,2 1 0,0 1 0,25-17 0,-23 24 62,-10 7-97,0 0 0,1 1 0,-1 0 0,1 1 0,0 0 0,13 2 0,-23-2-17,0 0 0,1 1-1,-1-1 1,0 0 0,0 1 0,0-1-1,0 0 1,0 1 0,0 0 0,0-1 0,0 1-1,0-1 1,-1 1 0,2 1 0,12 12 23,0 0 0,-2 1 0,21 30 0,-21-19 32,54 163 76,-44-123-93,-14-38-36,-5-17 5,0 0 0,1 0 0,1 0 1,6 10-1,4 7 24,30 39 0,-31-54 17,0-5-40,0 0 0,1-1 1,-1-1-1,18 5 1,-30-10-12,0-1 1,-1 1 0,1-1 0,0 0-1,-1 0 1,1 0 0,0 0 0,0 0 0,-1 0-1,4-1 1,22-4 16,0-2 0,44-18 0,-44 11 8,102-77 13,-105 67-26,86-127 10,-90 117-11,65-143 3,-71 141-9,-14 35-8,22-61 18,-3 0 0,-3-2 0,9-69 0,-24 126-1,0 2-9,1 0 1,-2 1 0,1-1 0,-1 0-1,0 0 1,0 0 0,0 0 0,0 0-1,-2-5 1,2 10-7,0 0 0,0 0 0,0 0 0,0-1 0,0 1 0,0 0-1,0 0 1,0 0 0,0-1 0,0 1 0,0 0 0,-1 0 0,1 0 0,0 0 0,0-1 0,0 1 0,0 0 0,0 0-1,-1 0 1,1 0 0,0-1 0,0 1 0,0 0 0,0 0 0,-1 0 0,1 0 0,0 0 0,0 0 0,0 0 0,-1 0-1,1 0 1,0 0 0,0 0 0,0 0 0,-1 0 0,1 0 0,0 0 0,0 0 0,0 0 0,-1 0 0,-7 8 79,-5 19-9,7-13-60,2-5 7,1 0 0,0 1 0,-3 18 0,-21 133 70,25-123-35,4 181 15,3-173-42,-3-30-20,44 217 34,1-43-23,-37-155-3,-4-17-8,0 4-1,1 0 1,1-1-1,1 0 0,23 37 1,-9-22 6,-2-9-10,-21-27 5,1 0 0,-1 1 0,1-1 0,-1 0-1,1 0 1,-1 0 0,1 1 0,-1-1 0,1 0 0,-1 0 0,1 0 0,-1 0 0,1 0 0,-1 0 0,1 0 0,-1 0 0,1 0 0,-1 0 0,1 0 0,-1 0 0,1 0 0,-1 0 0,1-1 0,-1 1 0,1 0 0,-1 0 0,1-1 0,-1 1 0,1 0-1,-1-1 1,0 1 0,1 0 0,-1-1 0,1 1 0,-1 0 0,0-1 0,0 1 0,1-2 0,10-20-803,-9 17-20,12-29-5685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8344,'20'22'36,"27"39"0,-30-38-26,5 0 45,21 12-12,61 37-1,-70-55 33,142 34 41,-171-49-95,0-2 1,0 1-1,0 0 0,11-1 1,33-3-328,1-2 1,69-16 0,2-8-4915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12280,'9'-18'1032,"22"19"-252,-25-1-754,0 1 1,0-1-1,-1 2 0,1-1 1,0 1-1,0 0 1,-1 0-1,1 0 1,-1 1-1,1 0 1,-1 0-1,0 0 1,0 0-1,0 1 1,6 6-1,-7-6-19,9 10 127,42 76 36,-47-68-116,-2-2-31,5 15-3,-2 1 1,-1 0-1,4 64 1,-10-88-19,-1 44-4,-1-49-1,0-5-3,11-26-62,-4 8 41,-3 7 20,0 0 0,1 0 0,0 0 0,0 1 0,12-14 1,36-35-24,-41 50 5,-2 5 19,0 1 0,-1 0 0,1 0 0,0 1 0,0 0 0,0 0 0,0 1 0,0 1 0,-1-1 0,1 2 0,0-1 1,10 6-1,23 13-4,-27-10-16,9 11 10,-2 1 1,0 1 0,20 30-1,-35-43 14,-4-4 1,0 0-1,0 1 0,0-1 0,3 13 1,12 25-8,27 48 0,-45-92 9,0 0-1,0 0 0,0 0 1,0 0-1,0 0 0,0 0 1,1 0-1,-1 0 0,0-1 1,1 1-1,-1 0 0,0-1 1,1 1-1,-1-1 0,1 0 0,-1 1 1,1-1-1,-1 0 0,1 0 1,-1 0-1,1 0 0,-1 0 1,1 0-1,-1 0 0,1-1 1,-1 1-1,1 0 0,-1-1 1,1 0-1,-1 1 0,0-1 1,3-1-1,-3 1-3,10-6-55,53-80-1730,-25 28-6831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32 352 6816,'-5'6'17,"1"1"1,0 0-1,0 0 1,-5 12-1,7-15-5,1 0 0,1 0 0,-1-1-1,0 1 1,1 0 0,0 0 0,0 0 0,0 0-1,0 0 1,2 5 0,-1-7-6,0 1 0,0-1 0,0 0 0,0 0 0,0 0 0,1 0 0,-1 0 1,1 0-1,0 0 0,-1 0 0,1 0 0,0-1 0,0 1 0,0-1 0,0 1 0,0-1 0,1 0 0,1 1 0,-1-1 3,2 2 5,1-1 0,-1 0 1,1-1-1,0 0 0,0 0 0,0 0 0,-1 0 0,1-1 1,0 0-1,12-1 0,-9 0 2,1 1 6,0-1 0,0-1 1,0 1-1,0-2 0,-1 1 0,1-1 0,-1-1 0,17-8 0,-14 7-4,6-6 77,69-58 74,-71 52 86,9-19 157,-1-1-1,32-68 1,-47 84-340,12-36 565,5-34 947,-23 76-312,-6 39-1096,-4 42 47,2 72-27,5-92-90,7 52 1,1-25-52,9 104-5,-3-51-16,-5-12-22,-3-50-6,1 3-4,-7-46-10,-1-1 1,0 1 0,-7 27 0,4-20-3,4-27-23,-3 1-1,-1-1 17,1 0 0,0-1-1,0 1 1,0-1 0,0 1-1,-1-1 1,1 0 0,0 0-1,0 0 1,0-1 0,-1 1-1,1-1 1,0 0 0,0 0-1,0 0 1,-5-3 0,-16-9-118,23 11 22,-2 0-1,-16-20-155,18 21 157,1 0 101,-1 1-1,1 0 1,0 0 0,0-1 0,-1 1-1,1 0 1,0-1 0,0 1 0,-1 0 0,1-1-1,0 1 1,0 0 0,0-1 0,-1 1-1,1 0 1,0-1 0,0 1 0,0-1-1,0 1 1,0 0 0,0-1 0,0 1-1,0-1 1,0 1 0,0 0 0,0-1-1,0 1 1,0-1 0,1 0 0,1 1 4,0-1 0,1 1 0,-1 0 0,0 0 0,0-1 0,1 2 0,-1-1 0,0 0 0,4 1 0,9 1-35,173 12-106,-170-14 138,1 0 1,-1-1 0,0-1-1,24-5 1,-28 4 1,3 0-11,0-2 0,-1 0 0,1-1-1,-1 0 1,16-10 0,-17 9-5,-7 4-17,-1-1-1,0 1 0,0-1 1,0-1-1,12-9 0,-1-1 6,47-33-1360,0-2-5444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231 653 7088,'34'86'0,"-24"-42"-1,-8-36 0,0 1 1,-1 0-1,1 1 0,-2-1 0,1 1 0,-2 12 0,0 5 0,-2 57 2,0-46 6,-40 198 11,30-185 37,-62 188 44,60-196 41,-56 193 108,31-115-1055,23-74-3626</inkml:trace>
  <inkml:trace contextRef="#ctx0" brushRef="#br0" timeOffset="1">869 150 1264,'0'0'0,"11"-21"0,18-43 0,-1-1-472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3864,'23'66'8,"-6"-22"-1,7 9-6,13 16 467,-24-46-112,-1 0 1,13 36-1,-23-55 19,-1 5 51,-3 28 1421,2-35-1160,-1-6-541,-1-12-101,0 0 1,1 0-1,0 0 0,1 0 0,4-26 0,-4 38-42,2-15 10,1 0 0,4-18 1,-1 11-8,19-67 0,-14 65-8,1 0 0,1 1 0,31-47 0,-24 51-38,4 3 20,0 1 1,45-25-1,-67 43 13,1-1 1,-1 1-1,1 0 0,-1 0 1,1 0-1,-1 1 0,5-2 1,17-1-18,-1 1 0,43 2 0,-64 0 21,-1 1-1,1-1 1,-1 0 0,1 0 0,-1 1-1,1-1 1,-1 1 0,1-1 0,-1 1 0,0 0-1,3 1 1,9 7-6,1 1-1,-1 1 1,-1 0 0,18 21-1,-28-30 8,-1 0-1,1 0 0,-1 0 0,1 0 0,-1 0 1,0 0-1,0 1 0,1 3 0,9 33-10,13 81-1,-22-82 9,-4 54 4,-7 8 1,-5-13 0,0-18 0,-1 5-1027,10-50-4106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7000,'14'-10'7,"0"1"1,0 0-1,0 1 1,26-10-1,-34 16 8,1 0 0,0 1-1,-1 0 1,1 0 0,0 1 0,0-1-1,0 1 1,-1 1 0,11 1 0,-7-1 1,8 1 25,0 0-1,0 1 0,-1 1 1,22 7-1,-27-7-21,43 16 178,-33-11-167,40 15-6,-23-7-34,-1 2 0,47 31-1,-73-42 6,-4-3-12,0 1 0,-1 0 0,9 10 0,20 23-57,-32-34 61,0 0-1,0 0 1,-1 0-1,0 1 0,0-1 1,0 1-1,3 9 0,-6-11 12,1 0-1,-1 0 1,0 0-1,0 0 1,0 0-1,0 0 1,-1-1-1,0 1 1,1 0-1,-2 0 1,1 0-1,0-1 1,-1 1-1,1 0 1,-4 4-1,1-2 3,0 0-1,-1 0 0,-9 8 1,-86 73 88,90-74 8,0 0 0,1 0 1,0 1-1,-7 16 0,14-20 151,3-3-180,1 0 1,0-1-1,0 1 1,0 0-1,1 0 0,0-1 1,0 0-1,1 1 1,0-1-1,0-1 1,9 11-1,-10-13-35,0 0 0,1-1 0,-1 1 0,0-1 0,1 0 0,-1 0 0,1 0 0,0 0 0,0-1 0,0 0 0,0 0 0,8 2 0,-2-2-106,1-1 0,-1 0 0,15-2 0,-2 0-683,44-1-4743</inkml:trace>
  <inkml:trace contextRef="#ctx0" brushRef="#br0" timeOffset="1">1609 612 9592,'6'37'0,"6"39"0,-9-29 0,-2 1 1,-8 64-1,0-70 8,-57 164 8,47-166-9,-86 158-2,82-161-17,20-35 10,-29 46-44,-1-1-1,-48 55 1,56-77-1070,6-2-4404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2:5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3232,'39'58'40,"44"79"153,-51-66 143,48 121 988,-49-128-721,59 116 1858,-90-179-2391,0 0 0,1 0 0,-1 0 0,1 0 0,-1 0 0,1 0 0,-1 0 0,1-1 1,0 1-1,-1 0 0,1 0 0,0 0 0,-1-1 0,1 1 0,0 0 0,1 0 0,-1-1-40,0-1 0,0 1 0,-1 0 0,1-1 0,-1 1 0,1-1 0,0 0 0,-1 1 0,1-1 0,-1 0 0,0 1-1,1-1 1,-1 0 0,1 1 0,-1-1 0,0 0 0,0 0 0,1 1 0,-1-1 0,0 0 0,0 0 0,0 1 0,0-1 0,0-2 0,11-45 282,55-211 335,-62 242-601,0 0 1,10-23-1,-5 17-25,-1 0-9,-6 15-2,1-1 0,0 1 0,1 0 0,0 0 0,8-11 0,2-2 10,1 1 0,23-24 0,-22 31 0,71-31 13,-69 40 14,11 2-15,35 4 1,-45 3 15,78 45 25,-77-36-18,70 79 26,-75-70-26,40 99 29,-54-120-77,0 0 1,0 0-1,-1 1 1,1-1-1,-1 0 0,0 1 1,1-1-1,-1 4 1,-1 10 11,0 0 0,-2-1-1,1 1 1,-10 28 0,1-26 56,1-5-43,-1 0-1,0-1 1,-1-1 0,-25 20 0,-7 2 33,44-33-65,0 0 0,0 0 0,0 0 0,0-1 0,0 1 0,0 0 1,0 0-1,0 0 0,0 0 0,0 0 0,0 0 0,0 0 0,0 0 0,0-1 0,0 1 0,0 0 0,0 0 0,-1 0 0,1 0 1,0 0-1,0 0 0,0 0 0,0 0 0,0 0 0,0 0 0,0 0 0,0-1 0,0 1 0,0 0 0,0 0 0,-1 0 0,1 0 1,0 0-1,0 0 0,0 0 0,0 0 0,0 0 0,0 0 0,0 0 0,0 0 0,-1 0 0,1 0 0,0 0 0,0 0 0,0 0 1,0 0-1,0 0 0,0 0 0,0 0 0,0 0 0,-1 0 0,1 0 0,0 0 0,0 1 0,0-1 0,0 0 0,0 0 0,0 0 1,0 0-1,0 0 0,0 0 0,0 0 0,0 0 0,0 0 0,-1 0 0,1 0 0,0 1 0,-6-20-1470,-1-2-5890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8880,'2'-1'0,"0"1"0,-1 1 0,1-1 0,0 0 0,0 0 0,-1 1 0,1-1 0,0 1 0,-1-1 0,1 1 0,0 0 0,-1 0 0,1 0 0,2 2 0,0 1 0,16 13 0,1 9 0,2 13 0,7 6 0,11 2 0,6-3 0,5-5 0,-2-3 0,-8-1 1,-23-18 13,0 1 1,-2 1-1,0 1 1,16 25-1,-32-43 705,8-27 481,0 28-1001,-4-2-158,0 1 1,-1 0 0,1 0 0,-1 1 0,0-1 0,0 1-1,0 0 1,0 0 0,4 4 0,26 24 178,-2 1 1,37 47-1,-56-64-195,-9-11-9,0 1-1,0 0 0,-1-1 0,0 1 0,0 0 1,0 0-1,2 6 0,2 7 28,-1-1-1,7 30 1,-13-31 5,-2-5-38,-1 0-1,-1 0 1,0 0 0,0-1-1,-1 1 1,-1-1 0,0 0 0,0-1-1,-1 1 1,-9 9 0,8-9-8,5-7-1,1-1 0,-1 1 0,0-1 0,0 1 0,0-1 0,0 0 0,0 0 0,0 0 0,-1 0 0,-3 1 0,-30 13 11,-8-4-8,-6-8 1,0-10-2,29 1 0,2-2-1,-22-9 1,30 7 4,-8-22-1,18 25-6,0 0 1,0 0-1,0 0 0,1 0 0,0 0 0,0-11 1,2 1-178,0 0 0,2 0 1,0 1-1,1-1 1,0 1-1,1-1 1,9-18-1,-13 33 90,30-78-7413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0 12016,'-2'26'0,"-6"32"1,-2-12 0,-20 56 1,17-74-22,-11 10 9,-46 55 0,54-74 25,-27 21 0,17-16-8,-52 56 39,-17 27 11,70-82-44,24-23-12,1-1 0,-1 0 0,-1 0 1,1 0-1,0 0 0,0 0 0,0 0 0,0 0 1,-1 0-1,1-1 0,0 1 0,-1 0 0,1-1 0,-2 1 1,-3-4-6,5 2 5,1 0-1,-1 0 1,1 0-1,0 1 1,0-1-1,-1 0 1,1 0 0,0 0-1,0 0 1,0 0-1,0 1 1,0-1-1,0 0 1,0 0-1,0 0 1,0 0-1,0 0 1,0 0-1,1 1 1,-1-1-1,1-2 1,51-118-1126,-48 115 809,36-82-6849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 169 11832,'-10'-24'8,"8"21"-3,1-1-1,-1 0 1,0 1 0,1-1 0,-2 1-1,1 0 1,0 0 0,-1 0 0,-2-3 0,-16-15 25,-31-25 0,32 35-10,-39-8 0,41 15-19,0 1 0,-28-1 1,25 3-2,1 2 0,-27 3 0,31-1 0,1 0 0,0 1 0,-22 8 0,25-7 0,2 0 0,-1 1 0,1 0 0,-18 14 0,15-9 0,1 1 0,-20 24 0,17-16-1,1 1 1,1 1 0,-11 25-1,19-30-4,6 0 4,0-1 0,1 0 0,6 25 0,-8-40 0,0 0 0,1 0 0,-1 1 1,1-1-1,-1 0 0,1 0 0,-1 0 0,1 1 0,0-1 0,-1 0 1,1 0-1,0 0 0,1 1 0,12 10-2,-1 0 0,1-1 0,1-1 0,21 12 0,-11-12-22,136 35-3,-125-36 16,53 12 4,5 3 7,15 7 9,-107-30-4,0 0 1,1 0 0,-1 0 0,0 0 0,0 0 0,0 0 0,0 1-1,0-1 1,-1 1 0,1-1 0,0 1 0,-1-1 0,1 1 0,-1 0-1,1 0 1,-1 0 0,0 0 0,0 0 0,0 0 0,1 3-1,-1-3 7,-1-2-7,0 1 1,0-1 0,0 1-1,0-1 1,1 0 0,-1 1-1,0-1 1,0 1 0,0-1-1,0 1 1,0-1 0,0 0-1,0 1 1,-1-1 0,1 1-1,0-1 1,0 0 0,0 1-1,0-1 1,0 1 0,-1-1-1,1 0 1,0 1 0,0-1-1,-1 1 1,-9 18 41,-2-1 1,0 0-1,-18 20 0,5-14 129,-157 107 77,139-106-65,-168 83 66,171-91-106,24-10-99,-17 5 7,0 0-1,-1-3 0,0 0 0,-41 4 1,-71-7 103,140-6-143,1 0-1,0 0 0,0-1 0,0 1 1,0-1-1,0 0 0,-1-1 0,-7-3 1,0 0 3,10 4-17,0 0 1,0 0-1,0-1 0,0 1 1,1 0-1,-1-1 0,1 0 1,-1 1-1,1-1 0,0 0 1,-5-5-1,6 5-1,0 0 1,0 0-1,0-1 0,0 1 1,0-1-1,0 1 0,1-1 1,-1 1-1,1-1 0,0 1 1,0-1-1,-1 0 1,2 1-1,-1-5 0,2-4 1,0 0-1,1 1 0,0-1 0,5-12 1,6-5-335,1 0 1,1 1 0,1 1-1,23-27 1,26-32-8000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11832,'9'20'0,"7"16"0,4 14 0,-2 11 1,32 190 305,-43-207-293,9 28 266,-10-50-238,15 48 224,-18-60-152,0 0 3,0 0 1,-1 0-1,0 0 0,0 11 1,0-17 115,2 3-6,-3-26 146,5-31-202,14-70-18,-15 92-104,2 0 1,1 0-1,20-46 1,-26 71-45,10-20 70,12-10-32,1 1 0,1 0 0,34-29 0,-13 27-32,-28 25 5,26-3 4,-41 12-19,1-1 1,0 1-1,-1 1 1,1-1 0,0 1-1,-1-1 1,1 1-1,7 3 1,-7-2 0,0 0-1,-1 1 1,1-1 0,-1 1-1,0 0 1,1 0 0,4 5-1,-4-3 1,-1 0-1,0 0 0,1 0 1,-2 1-1,1-1 0,3 8 1,-3-3 0,0 0 0,0 0 0,-1 1 0,2 11 0,-1 1 0,2 39 0,-6-28-1,-3 33 0,-12 39 0,-3-14 0,1-22 0,10-42-3,-6 29-46,22-78-147,3 0 162,24-63-1756,6-9-7050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161 162 7896,'9'-24'0,"10"-22"0,24-46 81,-48 117 19,3-11-92,-10 35 36,-35 102 11,5-31 31,31-89-78,-17 56 59,-22 101 16,41-149-23,4-13-29,-2-1-7,2 2 1,1-1-1,2 1 1,0 41-1,2-50 16,2-1 0,1 1 0,0-1 0,1 0 0,0 0 0,2 0 0,11 25 0,-17-42-37,0 1-1,0-1 1,1 0 0,-1 0-1,0 1 1,0-1-1,0 0 1,0 0 0,0 0-1,0 0 1,1 1 0,-1-1-1,0 0 1,0 0-1,0 0 1,1 0 0,-1 0-1,0 0 1,0 1 0,0-1-1,1 0 1,-1 0-1,0 0 1,0 0 0,0 0-1,1 0 1,-1 0 0,0 0-1,0 0 1,1 0-1,-1 0 1,0 0 0,2 0 16,4 0 1,-1 1 0,0-1 0,0-1 1,1 1-1,-1-1 0,0 0 0,0 0 0,0 0 0,0-1 1,0 0-1,0 0 0,6-3 0,86-52 197,-76 40-43,81-96 76,-88 97-64,21-35-1,-20 27-129,37-56 251,2 14-3,-52 64-285,0 0 0,0 0 1,1 1-1,-1-1 1,1 1-1,-1-1 1,1 1-1,-1 0 0,1 0 1,0 0-1,-1 1 1,1-1-1,0 0 0,0 1 1,0 0-1,-1 0 1,1 0-1,0 0 1,0 0-1,0 0 0,-1 1 1,6 1-1,-4-1 5,-4-1-18,1 0 0,-1 0-1,1 0 1,-1 0 0,1 0-1,-1 0 1,1 1 0,-1-1-1,1 0 1,-1 0 0,0 0-1,1 1 1,-1-1 0,1 0-1,-1 1 1,0-1 0,1 0 0,-1 1-1,0-1 1,1 0 0,-1 1-1,0-1 1,1 1 0,-1-1-1,0 1 1,1 0 0,5 12 28,0 1 1,-1-1 0,0 1-1,-1 1 1,2 15 0,-4-1 85,-8 143 41,2-135-74,-26 163 29,23-159-55,2-16-36,-25 181 45,24-132-57,5-59-12,1 0 0,1 16 0,-1-29-45,0 0 0,0 0 1,0 0-1,1-1 1,-1 1-1,0 0 0,1 0 1,-1-1-1,1 1 1,0 0-1,-1-1 0,1 1 1,0-1-1,0 1 1,0-1-1,0 1 0,0-1 1,1 0-1,-1 1 0,0-1 1,1 0-1,-1 0 1,0 0-1,1 0 0,0 0 1,-1 0-1,1 0 1,-1-1-1,1 1 0,0-1 1,0 1-1,-1-1 1,5 1-1,21 4-7369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8608,'-3'36'1,"-9"55"30,-20 117 14,22-162 22,9-40-60,-14 54 39,-2 0 0,-32 71 0,-32 83 49,77-204-90,-61 142-45,66-184-220,9-38-769,2-7-3991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9776,'13'34'-22,"-9"-21"-37,1 1-1,3 27 1,18 117-181,-14-36-160,-4-24 360,-6-62 91,2 0 1,2-1 0,1 1 0,13 35-1,-19-67 203,3 2-15,-4-7-216,0 1 1,0 0-1,0 0 0,0 0 0,0 0 0,0 0 1,0 0-1,0 0 0,0 0 0,0 0 0,0 0 1,0 0-1,0-1 0,0 1 0,1 0 0,-1 0 0,0 0 1,0 0-1,0 0 0,0 0 0,0 0 0,0 0 1,0 0-1,0 0 0,0 0 0,0 0 0,0 0 1,0 0-1,1 0 0,-1 0 0,0 0 0,0 0 1,0 0-1,0 0 0,0 0 0,0 0 0,0 0 1,0 0-1,0 0 0,0 0 0,1 0 0,-1 0 1,0 0-1,0 0 0,0 0 0,0 0 0,0 0 0,0 0 1,-1-14 72,0-1 0,1 0 0,2-16 0,-1 13 25,0 2-69,19-173 396,-17 170-427,-2 12-5,1 0 0,0 0-1,0 0 1,0 0 0,1 0 0,5-8 0,42-79 108,-38 78-57,7-1-38,0 1 1,27-17 0,-26 24 18,8 2-12,42-6 0,-53 14 11,-2 4-32,-1 0 1,1 1 0,20 12-1,-21-6 20,-1 6-18,-1 0 1,13 26-1,-20-25 10,-1 103 6,-7-94-25,-11 39 4,-5 6-8,-5-14 1,0-15-3,8-20 117,13-21-15,4-5-14,16-35-477,-5 11-1057,14-32-6022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58 295 7896,'82'-49'17,"-57"32"-4,-1-2 0,43-41 0,-55 50-3,-4 3 3,0 0 1,-1-1-1,0 1 0,0-2 1,6-8-1,-39 23 159,15-2-157,3 0 3,-1 0 0,1 0 0,1 0 1,-8 7-1,-92 62 87,87-56-18,2 2-48,1 2 1,-20 32-1,28-32 35,-16 114 22,25-105-56,32 120 10,-31-146-48,0-1 1,1 0-1,-1 0 0,0 0 0,1 1 0,3 3 0,37 54 17,-24-41-17,24 23 1,75 59 21,-103-92-10,-6-4 0,0 0 0,-1 0-1,0 0 1,0 1-1,9 12 1,-15-19-13,-1 0 0,0 1 0,0-1 0,0 0 0,0 0 0,0 0 0,1 0 0,-1 0 0,0 0 0,0 0 0,0 1 0,0-1 0,0 0 0,0 0 0,0 0 0,0 0 0,0 0 0,1 1 0,-1-1 1,0 0-1,0 0 0,0 0 0,0 0 0,0 1 0,0-1 0,0 0 0,0 0 0,0 0 0,0 1 0,0-1 0,0 0 0,0 0 0,0 0 0,-1 0 0,1 0 0,0 1 0,0-1 0,0 0 0,0 0 0,0 0 0,0 0 0,0 0 0,0 1 0,0-1 0,-1 0 0,1 0 0,0 0 0,0 0 0,0 0 0,-12-2 21,-9-7-13,21 9-7,-13-8-57,0 1 0,1-2 0,0 0 0,-20-20 0,14 13-681,-34-31-4610</inkml:trace>
  <inkml:trace contextRef="#ctx0" brushRef="#br0" timeOffset="1">291 0 8072,'85'18'-7,"-16"-4"6,25 5 2,115 22 11,-169-33 15,56 11-1,1 0-20,-78-16-10,90 12-115,-96-14 101,0-1 1,0 0-1,0-1 1,-1 0-1,1-1 1,19-6-1,-9-1-904,-1 0-3598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1800,'0'0'0,"-9"21"0,-18 38 0,1 0-872</inkml:trace>
  <inkml:trace contextRef="#ctx0" brushRef="#br0" timeOffset="1">15 505 1976,'-3'13'166,"-1"-1"-1,1 1 1,1 0-1,-1 15 1,3-25 615,6 4 4799,-2-12-5485,0 0 0,-1-1 0,0 1-1,0-1 1,0 0 0,-1 0 0,0 0 0,0 0-1,2-10 1,0-10 20,0-31-1,-4 49-87,10-72-1140,-4 45-5047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11656,'1'4'-16,"23"60"-20,-7-22 28,0 12-24,5 22-27,12 139-108,-24-134 110,16 131-79,-20-167 117,-5-42 13,-1-1-1,-2-24 14,-9-38 1,6 32-4,1-9 13,2 0 0,2 0 0,1 0 0,8-52 0,-7 69-13,2 0 1,0 0-1,1 1 1,1-1-1,1 1 0,15-30 1,-1 7 1,-20 40-5,0 0-1,1 0 0,-1 0 0,1 0 0,-1 0 1,1 0-1,0 0 0,0 0 0,0 0 0,0 1 1,0-1-1,3 0 0,-3 1 0,0 0 1,0 1-1,-1 0 0,1 0 1,0-1-1,0 1 0,0 0 1,0 0-1,0 1 0,0-1 1,0 0-1,0 1 0,0-1 1,-1 1-1,1 0 0,2 1 1,24 14-1,-25-13-1,12 10-4,55 85 2,-62-86 1,-1 0 0,11 27 0,-9-16 2,22 56 0,-24-57 0,7 41 0,-6 30 0,-8 3 0,-4-2 0,1-12 0,2-21 0,4-22 0,-3-39 0,0 1 0,0 0 0,-1 0 0,1 0 0,0 0 0,1 0 0,-1-1 0,0 1 0,0 0 0,0 0 0,1 0 0,-1 0 0,0 0 0,1 0 0,-1-1 0,0 1 0,1 0 0,-1 0 0,2 1 0,-1-2 0,1 0 0,-1 0 0,1-1 0,-1 1 0,0 0 0,1 0 0,-1-1 0,0 1 0,1-1 0,-1 1 0,0-1 0,0 0 0,0 0 0,1 1 0,-1-1 0,2-2 0,42-32-1327,4-3-5306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 5384,'-92'54'-1,"66"-34"-6,-121 126-2,115-110 3,-114 141 9,121-144 17,-62 111 19,77-118 34,4 8-20,-3 53 0,9-85-44,-1-1-1,1 1 1,1 0-1,-1-1 1,0 1-1,0 0 1,1-1-1,-1 1 1,0-1-1,2 4 1,0-1 13,0 2-11,0-1 0,0 1 0,0-1 0,1 0 0,0 1 0,0-1 0,1 0 0,0-1 0,-1 1 0,1-1 0,1 0 0,-1 1 0,1-2 0,-1 1 0,1-1 0,7 4 0,50 17 141,-50-25 96,1-2-135,-1-2 0,0 1 1,1-2-1,-2 0 0,1 0 0,17-13 0,-16 11 103,-3 2-119,-1 1 0,0-2 0,0 1-1,-1-1 1,1 0 0,-2-1 0,9-8 0,-11 8 57,1 0 1,-1 0-1,-1-1 0,1 1 1,-1-1-1,-1 0 1,0 0-1,0 0 1,-1 0-1,2-11 0,-8-8 26,-1 18 174,-3 3-260,1 1 1,-2 0 0,1 1-1,-16-9 1,7 10 153,-1 3-167,1 1-1,-1 1 1,-20 4 0,18 2 20,12-3-76,-11 5-1,1 0 0,0 2-1,1 0 1,-31 26 0,-67 78-1376,57-49-5521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9056,'15'9'1,"12"13"15,-7 0-1,18 25 1,-29-28 25,-5 3-24,-1 0 1,-1 0-1,0 28 0,-6-23 57,-40 125 27,31-118-34,-66 151 25,62-148-31,7-17-35,-6 15 8,-2 0 0,-38 52 0,5-16-1123,32-42-4631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4760,'4'2'0,"10"21"0,-5-10 0,15 26 0,2 12 1,-14-20 11,-2 2-1,7 34 1,-8-25 133,3 49 1,-2-11 208,-8-62-226,3 19 72,1-1 0,12 38 0,30 62 1037,-47-133-962,2-2 4,-2-1-251,1 0 1,0 0-1,-1 0 0,1 0 1,-1 0-1,1-1 1,-1 1-1,1 0 0,-1-1 1,1 1-1,-1-1 1,1 1-1,-1-1 1,0 0-1,1 0 0,-1 1 1,0-1-1,0 0 1,1 0-1,0-2 0,22-24 45,-20 22-41,58-71 515,-56 68-484,0-1 0,-1-1 1,0 1-1,-1-1 0,0 0 1,5-20-1,-4 15-21,18-41 282,-13 37-275,-2 1-19,14-25 170,0 7-46,1 1 0,31-35 0,-28 48-108,-25 22-41,-1-1 0,0 1 0,1 0 0,-1-1 0,1 1 0,-1 0 0,1-1 0,-1 1 0,1 0 0,0 0 0,-1 0 0,1 0 1,-1-1-1,1 1 0,-1 0 0,1 0 0,-1 0 0,1 0 0,0 0 0,10 2 19,0-1-1,0 2 1,0-1-1,0 1 1,13 7-1,-4 1 52,83 79 30,-85-72-74,-1 1-1,0 1 1,26 43-1,-32-46-25,2 6 2,13 34-1,-19-39-5,8 29 0,-11-27-2,-2 0 1,0 0 0,-1 0 0,-2 24-1,1-38 1,-1 0-1,1 0 0,-1 0 0,0 0 0,0 0 1,-1 0-1,-3 8 0,-1 2 1,6-15 0,-13 36-5,12-34 3,1-1-1,-1 1 1,0-1 0,-1 1 0,1-1-1,0 0 1,-1 0 0,1 0 0,-1 0 0,-3 4-1,4-6-46,1 0-1,0 0 1,-1 0-1,1 0 0,-1 0 1,1 0-1,-1-1 1,1 1-1,0 0 1,-1 0-1,1 0 0,-1 0 1,1-1-1,0 1 1,-1 0-1,1 0 0,0-1 1,-1 1-1,1 0 1,0-1-1,0 1 1,-1 0-1,1-1 0,0 1 1,0-1-1,-1 0 1,-8-11-6631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8968,'9'-18'0,"0"5"-2,-6 9-3,5-4 20,-6 6 66,-1 2-64,0 0 0,0 0 1,0 0-1,0 0 0,-1 0 0,1 0 0,0 1 1,0-1-1,0 0 0,-1 1 0,1-1 0,0 0 1,-1 1-1,1-1 0,0 1 0,-1-1 0,1 1 1,0 0-1,37 54 256,-29-35-26,27 114 106,-20-8 229,-2-5-269,-12-110-288,53 279 639,-49-266-635,23 66 118,33 75 169,-61-162-289,0-2-1,-1-1-26,0 0 1,0 0-1,0 0 0,0 0 0,0 0 0,1-1 0,-1 1 0,0 0 0,0 0 1,0 0-1,0 0 0,0 0 0,0 0 0,0 0 0,0 0 0,0 0 0,0 0 1,0 0-1,0 0 0,0 0 0,1 0 0,-1 0 0,0-1 0,0 1 1,0 0-1,0 0 0,0 0 0,0 0 0,0 0 0,0 0 0,0 0 0,1 0 1,-1 0-1,0 0 0,0 0 0,0 0 0,0 0 0,0 0 0,0 1 0,0-1 1,0 0-1,0 0 0,0 0 0,1 0 0,-5-13 0,-9-27-1470,-2-3-5876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6640,'4'13'32,"0"0"-1,1 0 1,0 0 0,1-1-1,0 1 1,1-2 0,0 1 0,1-1-1,10 11 1,-2-5-4,0 0-1,1-2 0,1 0 1,0 0-1,1-2 1,41 22-1,-45-27-6,13 7 1,31 22 0,-52-31-14,-1-1-1,0 1 0,0 0 0,0 1 1,-1-1-1,0 1 0,0 0 0,-1 0 1,0 1-1,0-1 0,3 10 0,-3-8 4,2 12 70,-3-11-49,1 8 3,-1 0-1,0 0 1,-1 0-1,-1 1 0,-2 27 1,-3 2 98,-2-1 0,-16 67 1,16-97-113,3-6 16,-1 0-1,-1 0 1,-8 14 0,-20 38-377,-49 70 0,52-92-4580</inkml:trace>
  <inkml:trace contextRef="#ctx0" brushRef="#br0" timeOffset="1">1 627 7264,'0'0'0,"24"-2"0,33-5 0,18 4 0,8 3 0,8-2-248,13-1 248,1 2-4784</inkml:trace>
  <inkml:trace contextRef="#ctx0" brushRef="#br0" timeOffset="2">1053 523 5296,'-6'41'-5,"-9"42"-30,-30 109 0,35-149 62,-51 206 32,48-195 74,-52 213 48,53-216-73,-56 229 131,29-108-815,21-96-2824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7264,'13'14'-2,"-8"-9"0,0 1-1,-1-1 0,0 1 1,0 0-1,0 0 0,-1 1 1,6 11-1,43 117-21,-15-20-43,-1-5 69,18 128 94,-38-150 40,15 78 421,-30-162-369,2 1 298,-3-5-390,1-11-1,5-30 251,-1-66-1,-3 69-174,1 0 0,10-41 0,-10 65-146,-3 10-7,1 0 0,0 0 0,0 1 0,0-1 0,1 1 0,-1-1 1,1 1-1,0-1 0,4-4 0,6-9 40,1 0 1,1 1 0,0 0-1,1 2 1,1-1 0,20-13-1,13-1-23,-28 21 32,88-11 22,-88 20-41,9 6-12,46 19 0,-58-15 11,71 61 17,-80-65-54,-1 1 1,0 0 0,0 1-1,-1 0 1,0 0 0,-1 1 0,0 0-1,6 13 1,-7-15-6,1 10 23,-5-12-20,2 4-1,-1 1 0,-1-1-1,1 1 1,-2 0 0,0-1 0,0 1 0,-3 20 0,-3-8 6,-7 44 6,14-51-13,4-13-4,7-12-3,-11 8 2,42-48-8,51-52-10,4-6-149,-66 72 126,27-32-279,-39 42 272,54-66-309,-66 81 276,21-28-99,36-62-1,-45 68 105,-2 5 15,18-36-1,-35 62 60,-1 0 0,1 0 0,-1 0-1,1 0 1,-1 0 0,0 0 0,0 0 0,1 0 0,-1 0 0,0 0-1,0 0 1,0 0 0,0 0 0,0 0 0,0 0 0,0 0 0,0 0-1,-1 0 1,1 0 0,0 0 0,-1 0 0,1 0 0,0 0 0,-1 1-1,1-1 1,-1 0 0,0-1 0,-4 2-11,-3 3 10,0 1-1,1 1 1,0-1-1,-10 9 1,6-1-11,5-5 5,-2 5-3,0-1 1,0 1 0,1 0 0,1 0-1,0 1 1,-8 24 0,-22 88-72,31-100-4,4 7 26,3 53 0,4-64-19,40 82-18,-33-83 58,131 148-40,-128-152 77,-8-8 0,-1 0 0,13 18-1,4 10 2,-22-31 1,0-1 0,0 1 0,0-1 0,0 1 1,-1 0-1,0 0 0,1 5 0,-2-7 0,0 0 1,0 0-1,-1 0 1,1 0-1,-1-1 0,0 1 1,0 0-1,0 0 0,0 0 1,-1-1-1,1 1 0,-1 0 1,1-1-1,-1 0 0,0 1 1,0-1-1,0 0 1,0 0-1,0 0 0,-1 0 1,-3 2-1,6-3 0,-15 5 8,-5-2 7,-1-1-1,0-1 1,0-1 0,0-1-1,-40-5 1,45 3-9,9 1-1,0 0 1,1-1 0,-1 1 0,0-2-1,-10-3 1,1-2 15,-29-16 0,38 20-16,0-1 0,1 1 0,-1-1 0,1-1 0,0 1 1,1-1-1,-8-9 0,0-15 4,11 18 18,5 0-13,0 0 0,0 1 0,1-1 1,0 1-1,1 0 0,11-19 0,-1 6 12,24-31 1,-20 33-3,1 0-1,0 2 1,40-31 0,-39 34-15,9-7 31,130-116 12,-128 110-32,114-124-1118,-77 74-4508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7624,'0'42'4,"0"-21"13,-1 0 1,-6 35-1,-23 158 45,22-169-27,-20 60 4,-9 2-31,19-62-61,2-8-192,2-1 0,2 2 1,-8 42-1,15-52-4155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9864,'16'25'0,"-11"-18"-6,-1-1-1,0 1 0,0 0 0,-1 0 0,5 12 1,39 128-56,-11-28-144,-4-16 155,-14-44 30,3-3 17,-14-33 26,-5-15 6,1 0 0,0 0-1,0 0 1,1-1 0,8 13 0,-9-19 168,6-3 39,-5-3 50,11-97 399,-7 65-566,2 0-1,1 1 1,2 0 0,30-60-1,-39 87-109,11-22 95,27-43 1,-39 71-99,-1 0 0,1 0 0,0 0 0,-1 0 0,1 1 0,1-1 0,-1 1 0,0 0 1,0 0-1,1 0 0,-1 0 0,1 1 0,0 0 0,-1-1 0,1 1 0,7-1 0,-5 1 1,-5 1-5,0-1 1,0 1 0,0 0-1,0 0 1,0 0-1,1 0 1,-1 0 0,0 0-1,0 0 1,0 0 0,0 0-1,2 1 1,12 3 4,0 0-1,-1 2 1,1 0-1,-1 0 1,16 12-1,-7-1 10,83 94 10,-88-86-10,48 105 12,-58-105-7,-6-15-14,1 5-1,0 0 1,-1 0-1,-1 0 0,0 0 0,-1 0 0,-1 0 0,-4 21 1,-27 132 32,32-167-38,-1 1 1,1 0-1,0 0 0,0 0 0,0 0 0,0-1 0,0 1 0,1 0 0,-1 0 0,0 0 0,1-1 1,0 4-1,0-5 0,0 1 0,-1-1 0,1 1 0,0-1 0,-1 0 0,1 1 0,0-1 0,0 0 0,-1 1 0,1-1 0,0 0 0,0 0 0,-1 0 0,1 0 0,0 1 0,0-1 0,0 0 0,-1 0 0,1-1 0,0 1 0,0 0 0,0 0 0,-1 0 0,1 0 0,0-1 0,0 1 0,-1 0 0,1-1 0,1 0 0,19-11-3,-20 12 2,15-10-63,-1-1 0,0 0 1,25-26-1,-12 12-1159,32-28-5983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288 247 7352,'64'-39'16,"-27"12"-3,-3-5-9,-28 25-3,-1 1 0,0-1 1,0 0-1,-1-1 0,0 1 0,4-12 0,-7 18 0,-1 0-1,1 0 0,-1 0 1,0 0-1,1 0 1,-1 0-1,0 0 1,0 0-1,0 0 1,0 0-1,0 0 0,0 0 1,0 0-1,0 0 1,0 0-1,-1 0 1,1 0-1,0 0 0,-1 0 1,1 0-1,0 0 1,-1 1-1,1-1 1,-1 0-1,0 0 1,1 0-1,-2-1 0,1 1 1,0 0 0,0 0-1,0 0 0,0 1 0,0-1 0,-1 0 0,1 0 0,0 1 1,0-1-1,0 1 0,-1-1 0,1 1 0,0 0 0,-1-1 1,1 1-1,0 0 0,-1 0 0,-1 0 0,-8 1 1,0 0 0,1 1 1,-1 0-1,1 1 0,-1 0 0,-16 8 0,19-8 0,-17 7 9,1 2-1,0 0 0,-37 26 1,41-25-8,-4 4 13,-27 27 4,3 5-14,14-6 0,17-8-3,13-12-2,4-22 0,0 0 0,0 0 0,0-1 0,1 1 0,-1 0 0,0 0 0,0-1 0,1 1 0,-1 0 0,0-1 0,1 1 0,-1 0 0,1-1 0,-1 1 0,1 0 0,-1-1 0,1 1 0,0-1 0,0 1 0,0 0 0,0-1 0,1 1 0,-1-1 0,0 1 0,1-1 0,-1 0 0,0 0 0,1 0 0,-1 0 0,0 0 0,1 0 0,1 0 0,27-7 1,19-13 4,23-15-3,-55 27-2,11-7 8,-1 0 0,-1-2 0,47-37 0,-47 30 32,0 0 0,22-30 0,46-60 365,-94 114-401,0-1 1,1 1-1,-1 0 0,0 0 1,0 0-1,1 0 0,-1 0 1,0 0-1,0 0 0,1 0 1,-1 0-1,0 0 0,0 0 1,1 0-1,-1 0 0,0 0 1,0 0-1,1 0 0,-1 0 1,0 0-1,0 0 0,0 1 1,1-1-1,-1 0 0,0 0 1,0 0-1,1 0 0,-1 0 1,0 1-1,0-1 0,0 0 1,0 0-1,1 0 0,-1 1 0,0-1 1,0 0-1,0 0 0,0 1 1,0-1-1,0 0 0,7 12 32,5 20 4,-9-14 54,-3 20-30,-6 46 0,-35 105 110,30-146-156,-2 2 63,-72 186 32,65-186-58,-32 56 4,-5 8-46,-34 60-1060,52-97-4219</inkml:trace>
  <inkml:trace contextRef="#ctx0" brushRef="#br0" timeOffset="1">541 879 7536,'1'1'2,"0"-1"1,1 0 0,-1 1 0,0-1-1,0 1 1,1-1 0,-1 1 0,0-1-1,0 1 1,0 0 0,0 0-1,0 0 1,0-1 0,0 1 0,0 0-1,0 0 1,0 0 0,0 1-1,-1-1 1,1 0 0,0 0 0,-1 0-1,1 3 1,1-1-2,-1 1 0,-1-1 0,1 0 0,0 1 0,-1-1 0,0 7 0,-9 82-1,7-73 1,-3 10 6,-41 160 3,33-148 4,4-18-7,0 7 1,-2-2 0,-2 1 1,0-2-1,-31 47 0,-44 48-862,47-67-3572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7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10936,'18'10'1,"-1"2"1,-1 0 0,22 21 0,-25-20 0,22 21-18,30 39-1,-29-31-38,-21-28 49,17 22-269,-20-18 118,0 0 0,-1 0 1,-1 1-1,-1 1 0,12 35 1,-14-36 108,-5-12 1,0 0 0,0 0 0,0 1-1,-1-1 1,0 15 0,4 112-250,-5-103 181,-2 1 0,-8 45 0,6-57 89,-13 60-195,4-25 124,12-51 83,0 2 4,0-1 0,0 0 0,-1 1 0,0-1 0,-3 5 0,4-7-29,0-8-47,-6-31 53,2 12 20,1-1 0,1 0 0,0 0 0,3-26 0,26-174-10,-21 203 23,10-35-22,-4 25 0,2 1 0,26-46 0,-19 50 9,-9 17-32,20-5 10,35-13 1,-41 21-38,3 4 40,0 1 0,52 4 0,-54 4-20,13 10 17,44 24 1,-61-23 3,7 16 13,35 54 1,-50-58-1,2 20 10,11 66-1,-24-82 4,0 44-1,-8 8 6,1-56 3,-1 0 0,-1-1 0,-12 31 0,18-57-30,-6 20-368,-7 39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5656,'-3'57'-44,"-4"24"41,-22 138 35,27-205-41,-14 103 94,14-93-42,0 0 1,2 0-1,3 27 0,-3-49-22,0 1 0,1 0-1,-1 0 1,1 0 0,0 0-1,0-1 1,0 1 0,0 0-1,1-1 1,-1 1 0,1-1-1,-1 1 1,1-1-1,2 3 1,-2-4-5,-1 1 13,1-1-1,-1 0 1,1 0 0,0 0-1,-1 0 1,1 0 0,0-1 0,0 1-1,0 0 1,0-1 0,-1 0-1,1 1 1,0-1 0,0 0 0,0 0-1,0 0 1,0 0 0,0 0-1,0 0 1,4-2 0,34-10 201,-36 11-246,0-1 39,-1 1-1,1 0 1,-1-1-1,0 1 1,1-1 0,-1 0-1,0 0 1,0 0-1,3-4 1,7-4 11,40-32-843,3-4-3371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 3144,'-6'4'22,"2"1"0,-1-1 0,0 1-1,-5 8 1,-12 20-10,-91 208-179,63-129 32,3-19-43,33-66 92,-2 4 9,-20 51-1,31-60 70,6-10 21,3-10 54,7 1 53,-5-5 160,12-13-32,-9 8-103,0-1 1,0 0 0,-1 0-1,10-14 1,47-76 610,-56 76-255,15-106 179,-22 102-312,-12-95 139,4 101-206,2 9-166,1 4-91,1-1 1,-1 1-1,-1 0 1,1 0-1,-1 0 1,-1 1-1,1-1 1,-1 1-1,0 0 1,-11-10-1,-16-8-373,-41-23 1,10 9-4272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0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1578 0 7176,'0'0'0,"9"5"0,18 12 80,5 13 0,-3 15 104,-7 5 8,-8 0-184,-4-3 8,-8 1-16,1 2-5328</inkml:trace>
  <inkml:trace contextRef="#ctx0" brushRef="#br0" timeOffset="1">1953 1165 7352,'-9'49'5,"-20"80"84,29-126-87,-81 294 120,57-227 12,-54 121-1,-19 13-84,50-118 66,-91 140 4,-18 7-85,85-139 20,-126 135-1,-16-5-37,125-141 12,-385 319-953,221-194-3895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1263 0 4576,'-38'1'131,"-76"13"0,-47 20 286,97-19-336,-90 21 83,134-31-129,1 0 0,-24 9 0,20-4-20,0-2-5,10-4 6,1 1 1,-1 1-1,-13 8 1,-40 25 72,56-33-64,0 1 1,0 0 0,1 1-1,-16 17 1,20-15 62,4 2-55,1 0 1,0 0-1,4 22 0,2-18 81,50 67 44,-39-67-43,92 62 48,-84-64-62,43 15-9,-13-6 59,56 32 1,-108-53-136,-1-1 1,1 1-1,-1 0 0,1 0 1,-1 0-1,0 0 0,0 0 1,0 0-1,0 1 0,0-1 1,0 1-1,-1-1 0,3 6 1,-2-5-1,-3 2 72,-2 0-73,-1-1 0,1-1-1,-1 1 1,0 0 0,0-1 0,0 0-1,0 0 1,-1 0 0,1-1 0,-1 1 0,0-1-1,-9 3 1,-99 33 84,80-30-31,-66 6 1,69-10-54,-82 6 108,30-4-58,1 0-25,-144-8 0,199 0-988,2-1-3792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1017 7352,'1'-1'0,"-1"-1"1,1 0-1,0 1 1,0-1-1,0 1 1,0-1-1,0 1 1,0-1-1,0 1 1,0 0-1,1-1 0,-1 1 1,1 0-1,-1 0 1,0 0-1,1 0 1,0 0-1,1 0 1,28-7 14,-25 7-13,5-2 3,0 2 0,0-1 0,0 1 0,0 1 0,1 0-1,11 2 1,41 1 39,76-7 8,-91 1 21,83-18 1,-101 15-40,7-2 174,-14 3-108,23-5 101,90-33 1,-118 36-95,0 0-21,0 0 0,-1-1 0,0-1 0,30-19 0,2-10 267,-49 37-323,0 1-1,0-1 1,-1 0-1,1 1 1,0-1-1,0 0 1,-1 0-1,1 0 1,0 0-1,-1 0 1,1 0-1,-1 0 1,0 0-1,1 0 1,-1 0-1,0 0 1,1 0-1,-1 0 1,0 0-1,0 0 0,0 0 1,0 0-1,0 0 1,0 0-1,0 0 1,0 0-1,0 0 1,-1-1-1,1 1 1,0 0-1,-1 0 1,1 0-1,-1 0 1,1 1-1,-1-1 1,1 0-1,-1 0 1,0 0-1,1 0 1,-1 0-1,0 1 1,0-1-1,0 0 1,0 1-1,0-1 0,1 1 1,-1-1-1,0 1 1,0-1-1,0 1 1,0-1-1,-1 1 1,-1 0-1,-2-3 46,3 3-43,-1-1-1,1 1 0,0-1 0,0 1 0,0 0 1,-1 0-1,1 0 0,0 0 0,0 0 1,-1 0-1,1 1 0,0-1 0,0 1 1,0-1-1,-4 3 0,-108 38 533,88-27-216,-117 71 116,115-66-256,-106 99 192,79-62-237,54-55-158,0 0 1,0 0 0,1 0-1,-1 1 1,0-1 0,1 0-1,-1 0 1,1 1 0,-1-1-1,1 0 1,-1 1 0,1-1-1,0 1 1,0-1 0,0 0-1,0 1 1,0-1 0,0 1-1,0-1 1,0 0 0,1 1-1,0 1 1,-1-1 1,5 3 20,4-2-22,-1 0 1,1-1-1,0 0 1,0 0 0,15 0-1,-22-2-4,20-1 13,43-9-1,23-13-9,0-11 1,-6-7-3,-11-3-2,-15-1 0,-15 5 0,-14 10 1,-21 21 1,-5 7-2,1 0 1,0 0-1,-1 0 1,1 0 0,0 0-1,0 0 1,0 0 0,0 1-1,4-3 1,-6 4-1,1-1 0,-1 1 0,0 0 0,0 0 0,0 0 0,0 0 0,0 0 1,0 0-1,0 0 0,0 0 0,0 0 0,0 0 0,0 0 0,1 0 0,-1 0 0,0 0 0,0 0 0,0 0 0,0 0 1,0 0-1,0 0 0,0 0 0,0 0 0,0 0 0,1 0 0,-1 0 0,0 0 0,0 0 0,0 0 0,0 0 0,0 0 1,0 0-1,0 0 0,0 0 0,0 0 0,0 0 0,1 0 0,-1 0 0,0 0 0,0 0 0,0 1 0,0-1 0,0 0 1,0 0-1,0 0 0,0 0 0,0 0 0,0 0 0,0 0 0,0 0 0,0 0 0,0 0 0,0 1 0,0-1 0,0 0 1,0 0-1,0 0 0,0 0 0,0 0 0,0 0 0,0 0 0,0 0 0,0 1 0,7 19 3,-6-14-2,0 0 0,-1 0 0,1 1 0,-2 10 0,0-6 1,1 0 1,0 0-1,2 13 1,6 21 3,-6-38-5,0 0-1,0 0 1,1-1-1,5 11 1,-5-13 0,-1 1-1,1-1 1,1 0 0,-1 0-1,0 0 1,1-1 0,4 5-1,-2-5 0,-1 1 1,1-1-1,0 0 0,0 0 0,0 0 0,8 2 1,-7-3-1,1 0 0,-1-1 0,1 0 0,-1 0 0,1-1 0,8 0 0,-5-1 0,0-1 0,-1 0 0,1 0 0,14-6 0,-10 3 0,-1-1 0,-1-1 0,16-9 0,-16 7 0,0-1 0,0 0 0,14-15 0,-15 12 0,-1 0 0,0-1 0,12-20 0,-7 7 0,15-41 1,8-38 4,-7-5-2,7-93 5,-36 170-1,-2 14-4,1-20 4,-1-1 0,-7-46 0,3 58 3,1-3 9,-2 1 0,-12-48-1,11 68-7,1 13 14,-1 21 12,4-17-39,-10 77 49,-7 88 1,15-133-8,1 173 13,3-166-26,0-8-12,11 176 43,-8-174-200,15 330-1265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54 10136,'-3'-2'-8,"-6"-4"1,0 0 1,0 1 0,-1 0 0,1 0 0,-12-2-1,6 2 6,-31-5 0,18 8 1,1 1 0,-1 2 1,-45 6-1,42-1 8,-44 13 32,-104 41 0,158-50-33,-1 0 25,-29 19 0,-212 142 222,248-157-180,8-4-54,-1 1 0,2 0 0,-1 1 1,-5 14-1,12-25-16,0 0-1,-1-1 1,1 1-1,0 0 1,0-1-1,0 1 1,0 0 0,-1 0-1,1-1 1,0 1-1,0 0 1,1 0 0,-1-1-1,0 1 1,0 0-1,0-1 1,0 1-1,1 1 1,2 5 8,0 1-1,1 0 1,0-1 0,1 0-1,-1 0 1,1 0 0,11 11-1,2-6 24,43 14 4,-39-19-36,1 0 0,25 2 0,-2-4-323,1-2 0,0-3 0,54-5 0,35-4-6113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10 7896,'-19'-7'0,"9"5"0,0 2 0,0-1-1,0 1 1,-19 3 0,20-2-2,-16 1-4,0 2 1,0 1-1,0 1 0,-26 11 0,30-11-10,-14 7-103,-134 70-26,140-63 106,19-11 30,-9 6 2,2 1 1,-1 0-1,2 2 0,0 0 0,-23 36 1,-2 9-1,3 2 6,34-57 2,0 1-1,0 0 1,0 0 0,1 0 0,1 0-1,-3 15 1,7-15 27,3-2-13,0 0-1,1-1 1,12 11 0,-7-12 86,77 3 44,-69-8-109,0-1 0,1-1-1,-1-1 1,0 0 0,29-10-1,-27 7-11,13-5 96,137-73 49,-138 61-41,-29 20-112,31-25 69,0-1 1,53-60-1,-76 75-39,-1 0-15,1 0 0,1 1 0,0 0 0,1 1 0,23-16 0,-18 17 37,33-13 0,-52 24-64,1 0 0,-1-1 0,1 1 0,-1 0 0,1 0 0,-1 0 0,1 0 0,-1-1 0,1 1-1,-1 0 1,1 0 0,-1 0 0,1 0 0,0 0 0,-1 0 0,1 1 0,-1-1 0,1 0 0,-1 0 0,1 0 0,0 1 0,1-1 9,0 1-6,1 0 0,0 0-1,0 0 1,-1 1 0,1-1 0,-1 0 0,1 1 0,-1 0 0,1 0 0,-1-1 0,0 1 0,0 1 0,0-1 0,0 0 0,0 0 0,-1 1 0,1-1 0,-1 1-1,0-1 1,1 1 0,-1 0 0,0 0 0,0-1 0,-1 1 0,2 6 0,10 123 97,-12-100-56,-5 53 4,-5 15-40,4-55-10,1-12-6,2 0 1,2 56 0,2-68-373,1 0-1,9 40 1,1-18-5224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6640,'22'-53'14,"-7"28"-12,-13 21-2,1 1 1,0-1-1,0 1 1,1 0-1,-1 0 0,1 0 1,-1 0-1,7-3 1,-9 6 1,0-1-1,0 1 1,0 0 0,0-1 0,0 1 0,0 0-1,0 0 1,0 0 0,0 0 0,1 0 0,-1 0 0,0 0-1,0 0 1,0 0 0,0 0 0,0 1 0,0-1-1,0 0 1,0 1 0,0-1 0,0 1 0,1 0-1,2 1 4,3 1 1,-5-2-3,1 0 0,-1 0 1,1 0-1,-1 1 0,0-1 1,1 1-1,-1-1 0,0 1 1,0 0-1,0 0 0,2 3 1,19 21 34,0 1 0,-1 1-1,-2 1 1,17 33 0,-32-50-17,0 0-1,0 0 1,-1 0 0,-1 1-1,0 0 1,2 22 0,-3-20-11,-1-4 2,0 0 0,0 0 1,-1 0-1,-1 0 0,0 0 0,-3 17 1,2-16-9,-4 13 18,-7 7-13,13-32-8,0 1-1,-1-1 0,1 1 1,0-1-1,-1 0 1,1 0-1,-1 1 1,1-1-1,-1 0 1,1 0-1,-1 1 0,1-1 1,-1 0-1,1 0 1,-1 0-1,1 0 1,-1 0-1,1 0 1,-1 0-1,1 0 0,-1 0 1,1 0-1,-1 0 1,0 0-1,1 0 1,-1 0-1,1 0 1,-1-1-1,1 1 0,-1 0 1,1 0-1,0-1 1,-1 1-1,1 0 1,-1-1-1,-3-4 8,0-1 0,1 1 0,0-1-1,0 1 1,0-1 0,1 0 0,0 0 0,0 0-1,0-1 1,1 1 0,0 0 0,0-1 0,0-6-1,6-37 20,1 28 61,54-96 52,-38 84-31,2 2 0,28-29 0,-29 34-72,1-1 130,102-110 63,-99 114-76,14-2-53,54-26 0,-92 51-90,-1 0-1,1 0 1,-1 0-1,1 1 1,-1-1 0,1 0-1,-1 1 1,5-1-1,9 1 12,1 0 0,-1 1 0,0 1 0,0 0 0,24 7 0,-38-8-17,-1-1-1,1 0 1,-1 1-1,0-1 1,0 1-1,1 0 1,-1 0-1,0-1 1,0 1-1,0 0 1,0 0-1,1 0 1,-1 0 0,1 2-1,8 11 12,0 0 1,-1 1-1,0 0 0,-1 0 0,10 28 0,-17-40-8,0 1 0,0-1-1,0 1 1,0 0-1,-1 0 1,1 4 0,0 5 9,1 6-3,-1 1-1,-1-1 1,-1 1-1,0-1 1,-1 1-1,-7 23 1,-15 49 38,24-90-51,-1 0 1,1 0-1,0 0 1,0 0-1,0 1 1,0-1-1,0 0 1,0 0-1,1 0 1,-1 0-1,1 0 1,-1 0-1,1 0 1,0 0-1,-1 0 1,1 0-1,0-1 1,0 1-1,1 0 1,-1-1-1,0 1 1,1 0-1,-1-1 1,1 1-1,-1-1 1,1 0-1,-1 0 1,3 2-1,-2-2 1,-1 0-2,-1-1 1,1 0-1,-1 1 1,1-1-1,-1 0 0,1 1 1,-1-1-1,1 0 0,-1 0 1,1 1-1,-1-1 1,1 0-1,-1 0 0,1 0 1,-1 0-1,1 0 1,0 0-1,-1 0 0,1 0 1,0 0-1,40-4 12,-30 0-11,0 0 0,0 0 0,16-9 0,15-13 3,53-42 0,-68 45 3,122-127 3,-119 117 4,106-122 6,-113 127 1,-7 8-7,1 0-2,-1-1 1,-1 0-1,17-32 1,-2-13 34,-29 63-41,-1 0-1,1 1 1,-1-1 0,1 0 0,-1 0 0,0 0 0,0 1-1,0-1 1,-1 0 0,1 0 0,-1 1 0,1-1 0,-1 0-1,0 1 1,0-1 0,-2-3 0,1 2 4,-4-4 57,-2 3-53,1 2 0,-1-1 0,0 1 0,0 0 0,0 0 0,-13-1 0,2 4 80,4 3-68,-1 2 0,1 0 1,0 1-1,-19 10 1,32-15-16,0 0 0,0 0 0,1 1 1,-1-1-1,0 1 0,0-1 1,1 1-1,-3 3 0,-21 28 63,-35 62 0,45-60 33,-41 196 42,47-176-42,-31 251 54,32-243 6,-41 236 66,37-242-65,-51 222 69,48-228-82,-68 159 56,67-179-111,-59 79-1432,42-65-5928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3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1588 7800,'0'0'0,"26"12"0,38 20 128,32-2 0,34-6 144,5-10 0,-3-11-240,2-23 0,-8-25-32,-2-1-6024</inkml:trace>
  <inkml:trace contextRef="#ctx0" brushRef="#br0" timeOffset="1">1631 347 3592,'0'0'0,"12"-29"0,18-48 128,0-6 0,0 4-128,-1 1-2408</inkml:trace>
  <inkml:trace contextRef="#ctx0" brushRef="#br0" timeOffset="2">1004 461 4576,'-103'129'-8,"97"-122"-2,0 1 1,1 0-1,-6 10 0,-104 225-36,100-193 19,-31 178 26,43-187 154,16 173 127,-5-171 200,-8-43-480,30 102 480,12-10-276,-42-92-204,3 5 108,0 1 0,0-1 0,0 0 0,6 6 0,21 23 242,66 57 1,-67-73-83,106 43 67,-110-53-294,14-1-474,63 2 1,-22-7-4168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3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10760,'6'16'2,"-2"-4"13,0 0 1,4 23 0,10 87 55,-16-91 10,-4 135 34,-1-116-47,-12 72 0,3-43-48,8-53-120,-2 11-544,-3 72 0,9-97-5936</inkml:trace>
  <inkml:trace contextRef="#ctx0" brushRef="#br0" timeOffset="1">116 511 6104,'15'-22'-2,"9"-19"-12,54-136 7,-63 152 59,-14 26-37,-1-1-1,1 0 1,-1 1 0,1-1-1,-1 1 1,1-1 0,-1 1-1,1-1 1,-1 1 0,1-1-1,-1 1 1,0-1 0,0 1-1,1-1 1,-1 1 0,0-1-1,0 1 1,1 0 0,-1 0-1,2 9 50,0-1 1,-1 1-1,0 0 0,-1-1 0,0 1 0,0 0 0,-1-1 0,0 1 0,-1 0 0,-4 15 0,3-12-30,-8 31 298,-30 80-1,30-93-279,-2 7 149,-39 147-916,30-93-4091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1 11568,'-54'113'-290,"41"-88"166,-41 79-569,1-9 624,41-74 71,-20 33 13,-52 68 0,25-40 4,-86 113 339,142-191-440,-22 24 393,25-27-359,-1-1 0,0 1 1,0 0-1,0 0 0,0-1 1,1 1-1,-1 0 0,0-1 1,0 1-1,0-1 0,0 1 1,-1-1-1,1 0 1,0 1-1,0-1 0,0 0 1,0 0-1,0 0 0,0 0 1,0 0-1,-1 0 0,1 0 1,0 0-1,0 0 0,0 0 1,0-1-1,0 1 0,-2-1 1,-8-7-6393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5656,'45'39'36,"23"22"57,-39-29-86,-27-28-6,27 34-3,-27-35 7,0 0 0,0 0 1,0 1-1,-1-1 0,1 1 0,-1-1 0,0 1 0,0-1 0,0 1 1,0 4-1,-1-8-3,0 0-1,0 0 1,0 1 0,0-1 0,0 0 0,0 1 0,0-1-1,-1 0 1,1 0 0,0 1 0,0-1 0,0 0 0,0 0-1,0 1 1,-1-1 0,1 0 0,0 0 0,0 1 0,0-1-1,-1 0 1,1 0 0,0 0 0,0 0 0,-1 1 0,1-1-1,0 0 1,0 0 0,-1 0 0,1 0 0,0 0 0,0 0-1,-1 0 1,1 0 0,-1 0 0,-13-1 78,-11-7 4,25 8-90,-5-3 30,-5-1 43,-1 0 0,1-1 0,0 0-1,1-1 1,-1 0 0,1-1 0,0 0 0,1 0 0,-10-12-1,17 18-48,0 0-1,0 0 0,1 0 1,-1 0-1,0-1 0,1 1 0,0 0 1,-1 0-1,1-1 0,0 1 1,-1 0-1,1-1 0,0 1 0,0 0 1,0-1-1,0 1 0,1-3 1,-1-3 24,3-35-821,2-3-3294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 9056,'0'0'57,"0"0"-47,1 0 0,-1 0 1,0-1-1,1 1 0,-1 0 0,1 0 0,-1 0 0,0 0 1,1 0-1,-1-1 0,0 1 0,1 0 0,-1 0 0,0 0 1,0-1-1,1 1 0,-1 0 0,0 0 0,0-1 1,1 1-1,-1 0 0,0-1 0,0 1 0,0 0 0,0-1 1,1 0-1,-2-1 9,-15-12 235,14 12-219,-3 2-11,3 0-9,5 0 103,21 0-1267,6 0-4611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1085 4760,'-15'-4'-12,"-28"-14"-1,26 11 26,0 0-1,0 1 0,-21-4 0,-79-10 89,92 18 87,-9 3-29,0 2 0,0 1 0,1 1 0,-43 13 0,23 6-53,34-12 169,5 1-176,0 1 1,0 1-1,-16 22 0,20-17 216,-20 84 118,28-82-179,4 1-137,1 0 0,9 34-1,-3-40 118,8 1-76,31 28 1,-47-45-145,0 0-1,0 0 0,0-1 1,0 1-1,0 0 1,1-1-1,-1 1 0,0-1 1,0 1-1,0-1 1,0 0-1,1 1 1,1-1-1,22 3 75,0-1-1,35-2 1,-58 0-74,0 0 1,0 0-1,0-1 1,0 1-1,0-1 1,0 1 0,0-1-1,0 0 1,0 0-1,2-1 1,32-17 93,50-37 0,-83 53-88,0 1 0,1-1 0,-1 0 1,0 0-1,4-6 0,97-135 148,-86 109-80,54-166 37,-61 156-50,-8 29-55,34-241 120,-16 24-63,-16 187-42,18-198 45,-22 226-62,7-122 83,-8 135-61,1-3 12,-1 6 16,2 5-8,0 9-28,1-1-1,-1 1 1,-1 0 0,-1-1 0,1 1 0,-2 0 0,-1 15 0,1-10-11,-1 29 112,-15 82 1,11-93-112,0 6 65,-37 188 26,34-180-66,-38 193 14,39-197-34,2-8-13,-22 144 13,21-118-15,2-7-9,4-44-346,1-1 0,0 1 1,3 15-1,0-5-6510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1 11384,'-77'83'-523,"65"-72"483,-66 67-286,-45 52 63,-36 60 41,126-151 156,-138 141-21,137-150 55,-128 96-8,148-116 37,4-2-2,1 0-1,-1-2 1,0 1-1,-1-1 1,-16 7-1,26-12-47,2-16-29,0 1 1,1 0 0,1 0 0,1 0 0,9-26-1,-1 5-829,12-46-4562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0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0 411 4040,'26'-27'16,"-14"14"32,1 1 0,20-15 0,96-61 131,-99 73-86,124-43 30,-125 52-70,-2 4-18,1 2 0,45 5 0,-72-4-16,1-1 0,0 0 0,0 1 0,0-1 0,0 1 0,0 0 0,0 0-1,-1-1 1,1 1 0,3 2 0,17 14 60,-1 0-1,0 1 0,19 22 1,-38-37-37,0 0 0,1 0 0,-1 0 0,0 0 0,0 0 0,2 6 0,12 33 99,-1 2 1,10 45-1,-24-83-75,1 1-1,-2-1 1,1 1 0,-1 9-1,-16 215 392,7-181-162,-53 203 108,50-205-182,-53 200 187,41-135-256,24-112-151,-1-1 1,1 0-1,0 1 1,0-1-1,0 0 1,0 1-1,0-1 0,0 0 1,0 1-1,0-1 1,-1 0-1,1 1 0,0-1 1,1 1-1,-1-1 1,0 0-1,0 1 1,0-1-1,0 0 0,0 1 1,0-1-1,0 0 1,0 1-1,1-1 0,-1 0 1,0 1-1,0-1 1,0 0-1,1 0 1,-1 1-1,0-1 0,1 0 1,1 2 1,1-1 0,-1 0 0,1 0 0,0 0 0,-1 0 0,1 0 0,0-1 0,0 1 0,-1-1 0,1 0 1,0 0-1,0 0 0,0 0 0,0 0 0,-1-1 0,1 1 0,0-1 0,4-1 0,-4 1-1,20-8 18,57-35 0,47-39-15,179-167-1,-241 190-16,264-283-8,-266 274-33,88-88-1,-11 24 34,-90 88-25,171-151-28,-173 152 53,-47 44 20,4-4-1,0-1 0,-1 1 0,1-1 1,5-7-1,-10 12 1,0 0 0,0 0 0,0-1 0,0 1 0,0 0 0,0 0 0,0 0 0,0-1 0,0 1 0,0 0 0,1 0 0,-1 0 0,0 0 0,0-1 0,0 1 0,0 0 0,0 0 0,-1 0 0,1 0 0,0-1 0,0 1 0,0 0 0,0 0 0,0 0 0,0-1 0,0 1 0,0 0 0,0 0 0,0 0 0,0 0 0,-1 0 0,1-1 0,0 1 0,0 0 0,0 0 0,0 0 0,0 0 0,-1 0 0,1 0 0,-14-1 0,-34 9 1,20 2 7,-155 84 12,174-89-11,1 1 1,-16 13-1,-212 194 38,187-163-7,-181 208 17,190-209-10,-103 173 17,126-185-24,9-11-26,1 0 0,1 1 1,-3 35-1,9-61-12,0 0 1,0 0-1,0 0 1,-1 0-1,1 0 0,1 0 1,-1-1-1,0 1 1,0 0-1,0 0 0,0 0 1,1 0-1,-1 0 1,0 0-1,1-1 0,-1 1 1,0 0-1,1 0 1,0 0-1,3 3 3,-1 0 0,1 0 0,0-1 0,0 0 0,0 0-1,1 0 1,-1 0 0,1 0 0,-1-1 0,1 0 0,0 0 0,0 0 0,0-1 0,8 2-1,-11-3 1,0 1-1,0-1 1,-1 0-1,1 0 1,0 0-1,0 0 1,0 0-1,0 0 0,0-1 1,0 1-1,3-2 1,50-14 33,61-27 0,-78 23 23,141-118 28,-145 105-35,120-136 31,-126 135 23,102-160 55,-106 154-22,-5 8-58,77-125 217,-30 64-58,-64 90-216,0 1 0,0-1 0,0 0-1,0 1 1,1 0 0,-1-1 0,1 1 0,0 0-1,-1 0 1,1 0 0,6-2 0,1-1 18,0-2-16,-8 6-16,1-1 0,0 0 0,-1 1 0,1 0 0,0-1 0,0 1 0,0 0 0,0 1 0,0-1 0,0 0 0,4 1 0,75-9 136,-73 9-134,-1 0 0,1 0 1,0 1-1,0 1 0,-1 0 1,1 0-1,-1 0 1,12 5-1,-9-2-6,-4-3 0,0 0-1,-1 0 1,0 1 0,0 0 0,7 4-1,2 2 0,36 22 0,-29-14-4,-1 2-1,23 26 1,-31-25 4,-1 10-4,-2 0 0,8 37 0,-15-36 4,-8 17-3,-17 74 1,11-86 2,-62 168 3,58-161 4,-67 170 26,41-104-14,39-105-24,1 0 0,0 0 0,0 1 0,1-1 0,-1 0 0,1 0 0,0 1 0,0-1 0,0 0 0,1 0-1,0 1 1,0-1 0,0 0 0,1 5 0,1-3 0,-3-4-1,0-1-1,0 1 1,1-1 0,-1 0-1,1 1 1,0-1 0,-1 0-1,1 1 1,0-1 0,0 0-1,0 0 1,0 0-1,0 0 1,0 0 0,0 0-1,0 0 1,2 2 0,2 0 0,-4-2 0,1 0-1,-1 1 0,1-1 0,0 0 1,0 0-1,0 0 0,0 0 0,0 0 1,0-1-1,3 2 0,7-1-84,0 0 0,0-1 1,0 0-1,12-1 0,-7 0-806,41-4-5690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8432,'40'-5'0,"34"-5"0,21-7 0,13-9 1,120-39 11,-183 52 15,181-55 10,-184 56-10,-41 12-26,205-44 110,-180 40-119,16-2 389,47-13 0,-84 19-6,4 2 100,-9-2-463,0 0 0,0 0 0,1 0 0,-1 0 0,0 0 0,0 0 0,0 1 0,0-1 0,0 0 1,1 0-1,-1 0 0,0 0 0,0 0 0,0 1 0,0-1 0,0 0 0,0 0 0,0 0 0,0 0 0,0 1 1,1-1-1,-1 0 0,0 0 0,0 0 0,0 1 0,0-1 0,0 0 0,0 0 0,0 0 0,0 1 0,0-1 0,0 0 1,0 0-1,-1 0 0,1 1 0,0-1 0,0 0 0,0 0 0,0 0 0,0 0 0,0 1 0,0-1 0,0 0 0,-1 0 1,1 0-1,-5 24 209,-1-1 0,-12 27 1,-38 77 723,27-69-465,0 6-101,-47 93 915,75-153-1159,-1 3 12,15-33-33,5-30-1896,0-8-7178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6192,'37'25'72,"-11"-7"-12,31 15 152,-56-32-212,30 16 370,52 22 0,-80-39-310,-1 1 0,17 8-895,-8-4-3398</inkml:trace>
  <inkml:trace contextRef="#ctx0" brushRef="#br0" timeOffset="1">684 142 3864,'0'0'0,"27"12"0,-3 1-176,-4 6 176,0-1-2288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3232,'0'0'3488,"5"-5"-3242,28-26 5,54-41-892,-33 29-3599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561 710 7352,'-22'1'-13,"-37"7"-1,46-6-25,-36 4-285,25-3 281,0 1-1,-38 11 1,29-3 44,1 0 1,0 3 0,-57 34-1,37-10 19,35-23 74,8-4-65,0 0 1,1 1 0,1 0-1,-10 24 1,14-20 150,4-5-115,0 0 1,1 1 0,4 16-1,1-18 170,7 0-125,0 0 0,22 13-1,-19-17 106,11-4-64,47-1-1,-54-7 44,91-44 67,-88 33-113,96-97 55,-96 86-102,87-123 40,-91 118-67,70-138 31,-74 134-18,47-158 37,-54 155-23,-6 25-94,45-229 509,-47 241-469,-1 0 0,0 0 1,1 0-1,-1-1 0,0 1 1,0 0-1,0 0 0,-1 0 1,1-1-1,0 1 0,-1 0 1,0 0-1,1 0 0,-1 0 1,0 0-1,0 0 0,-2-3 1,3 5-46,0 0 0,0 0 1,0 0-1,0 0 0,0 0 1,0-1-1,0 1 0,0 0 1,-1 0-1,1 0 0,0 0 0,0 0 1,0 0-1,0 0 0,0 0 1,0 0-1,0 0 0,0 0 1,0 0-1,0 0 0,0 0 1,-1 0-1,1 0 0,0 0 1,0 0-1,0 0 0,0 0 1,0 0-1,0 0 0,0 0 1,0 0-1,0 0 0,0 0 0,0 0 1,-1 0-1,1 0 0,0 0 1,0 0-1,0 0 0,0 0 1,0 1-1,0-1 0,0 0 1,0 0-1,0 0 0,0 0 1,0 0-1,0 0 0,0 0 1,0 0-1,0 0 0,0 0 1,0 0-1,0 0 0,0 0 0,0 1 1,0-1-1,0 0 0,0 0 1,0 0-1,0 0 0,0 0 1,0 0-1,0 0 0,0 0 1,0 0-1,0 0 0,0 1 1,-12 17 149,5-7-104,0 1 0,1-1 0,-5 16 0,-52 133 121,49-121-81,-60 158 33,60-159-66,-47 150 22,51-152-43,-10 45-1,2-1-25,5 12-3,13-91-5,0 0 0,0 0 0,0 0-1,0-1 1,0 1 0,1 0 0,-1 0 0,0 0-1,0 0 1,1 0 0,-1-1 0,1 1 0,-1 0-1,1 0 1,-1-1 0,1 1 0,-1 0 0,1-1-1,-1 1 1,1 0 0,0-1 0,-1 1 0,1-1-1,0 1 1,0-1 0,0 0 0,-1 1 0,1-1-1,0 0 1,0 1 0,1-1 0,0 1 0,34 6-1499,6-1-5994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 8072,'0'0'0,"-55"68"-35,39-50-17,-79 92-44,63-72 21,-46 72 0,32-41 49,-14 21 11,-13 14 14,49-69-77,-11 14-136,-1-1 1,-55 57-1</inkml:trace>
  <inkml:trace contextRef="#ctx0" brushRef="#br0" timeOffset="1">5 179 7800,'-1'2'-1,"0"-1"0,1 1 1,0 0-1,-1 0 0,1-1 1,0 1-1,0 0 0,0-1 1,0 1-1,0 0 0,1 0 1,-1-1-1,0 1 0,1 0 1,-1-1-1,2 4 0,12 26-18,-11-25 14,2 8-4,2 0 0,-1 0 0,18 24 0,1 2-38,37 53-870,-29-47-3463</inkml:trace>
  <inkml:trace contextRef="#ctx0" brushRef="#br0" timeOffset="2">652 380 6368,'0'0'0,"14"0"0,25 3 64,9 6 8,-1 8 24,-13-1 0,-17-4-88,-16 8 0,-7 9-8,-1 1-4560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0 904 4312,'2'-7'11,"-1"0"-1,1 0 1,1 1 0,-1-1 0,1 1-1,0 0 1,0 0 0,1 0 0,0 0-1,0 1 1,0-1 0,1 1 0,9-8 0,29-29 254,-32 32-102,1 0 1,0 0-1,0 1 0,1 1 0,0 0 1,0 1-1,1 0 0,0 1 1,22-6-1,-25 9 78,-5 1-72,0 0-1,1 0 1,-1 1 0,1 0 0,-1 1 0,1 0 0,8 0 0,-14 0-151,0 0-1,1 0 1,-1 0 0,0 0-1,0 0 1,0 0-1,0 0 1,0 0 0,0 1-1,0-1 1,0 0-1,0 1 1,0-1 0,0 1-1,0-1 1,0 1 0,0-1-1,-1 1 1,1 0-1,0-1 1,0 1 0,0 0-1,-1 0 1,1 0-1,0-1 1,-1 1 0,1 0-1,-1 0 1,1 0 0,0 2-1,-1-1-1,0 0 1,0 0-1,0 1 0,0-1 1,-1 0-1,1 0 0,-1 0 1,1 1-1,-1-1 0,0 0 1,0 0-1,1 0 0,-1 0 1,-1 0-1,1 0 0,0-1 1,-2 3-1,-1 1-6,0-1 0,-1 0 0,1 0 0,-1 0 0,-9 6 0,-29 22 9,-26 41-10,63-66-6,0-1 0,1 1 0,0 0-1,0 0 1,-6 15 0,1-2 0,-26 58 1,7 4 1,6-6-3,21-65-2,-1 1 0,2-1 0,-2 23 0,4-25 0,0 0 0,0 0 0,1-1 0,0 1 0,4 10 0,-3-10 0,1 0 0,0 0 0,1 0 0,7 11 0,-6-12 0,0 0 0,1-1 0,0 0 0,10 8 0,-2-4-1,2 0 1,-1-1 0,1-2 0,21 9-1,-17-11-4,31 1 4,-45-7 1,0-1 0,0 1 0,0-1 0,0-1 0,-1 1 0,11-4 0,-9 1 0,0 1 0,-1-1 0,0-1 0,0 1 0,8-7 0,3-4 0,19-22 0,20-30 0,-40 43 0,17-34 1,-18 27 2,13-38-1,11-59 1,-28 85 1,47-206 23,-25 13 11,-30 189 36,0 14-33,7-174 151,-12 92-5,1 111-156,0 1 1,0-1-1,0 1 1,0-1 0,-1 0-1,0 1 1,1-1-1,-1 1 1,-1-1 0,1 1-1,0-1 1,-1 1-1,0 0 1,-2-5 0,-7-11 338,10 19-362,1 0-1,0 0 1,0 0 0,-1 0 0,1 0 0,0 0-1,-1-1 1,1 1 0,0 0 0,0 0 0,-1 0 0,1 0-1,0 0 1,-1 0 0,1 0 0,0 1 0,-1-1 0,1 0-1,0 0 1,0 0 0,-1 0 0,1 0 0,0 0 0,0 0-1,-1 1 1,1-1 0,0 0 0,0 0 0,-1 0 0,1 1-1,0-1 1,0 0 0,0 0 0,-1 1 0,1-1 0,0 0-1,0 0 1,0 1 0,0-1 0,0 1 0,-1-1 1,-6 11 23,1 0 0,0 0 0,1 1 0,0 0 0,0 0 0,1 0 0,1 1 0,-3 18 0,3-15-22,-9 37 58,-5 87 1,13-104-62,-1 9 14,-52 327 24,42-247-43,11-86-331,2 1 0,2-1 0,6 44 0,4 2-6251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7448,'0'0'0,"17"29"24,2 2 0,-2 3-24,5 3-32,10 6 32,-1-1-5120</inkml:trace>
  <inkml:trace contextRef="#ctx0" brushRef="#br0" timeOffset="1">937 20 7536,'38'-2'269,"-30"1"-160,0 0 0,-1 0 0,1 1 0,0 1 0,0-1 1,0 1-1,0 1 0,-1 0 0,1 0 0,7 3 0,16 8-31,-6-3-29,-1-1 0,1 0 0,29 5 1,16-4-1130,2 0-4320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7800,'10'-3'1,"25"-6"27,-21 6-17,49-6 183,124 0 1,-153 9-28,-1 1 1,53 9-1,-75-9-98,164 23 399,-109-19-384,-43-3-71,58 0 40,114-11 1,-140 6-110,-47 3-174,0-1 1,1 0 0,-1 0-1,13-5 1,3-1-5224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898 1 3144,'-35'12'1,"28"-7"2,2 2 0,-2-2-1,4-2 1,1-1 0,0 1 0,-1-1 0,1 1 0,0 0 1,0 0-1,1 0 0,-1 0 0,-1 4 0,-56 110 40,-39 100 89,77-177-58,-104 151 46,98-154 7,-102 142 57,106-146-24,-81 139 216,27-69-75,67-88-799,4-4-2049</inkml:trace>
  <inkml:trace contextRef="#ctx0" brushRef="#br0" timeOffset="1">0 558 5384,'16'11'-2,"-1"1"-1,20 21 1,-19-16-2,-11-14 1,-1 1 0,0 0 0,0 0 0,-1 0 0,7 9 0,-3-2 1,13 21 1,2 10 1,-16-32-589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202 165 6368,'0'0'0,"-6"12"0,-11 18 0,-7 12 0,-3 8 0,-6-4-24,-2-15 24,10-10-208,7-13 208,1-2-4128</inkml:trace>
  <inkml:trace contextRef="#ctx0" brushRef="#br0" timeOffset="1">992 0 4128,'0'0'0,"17"3"0,26 6 0,-7-1-376,-16-8 376,0 0-2336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1170 2608,'-27'9'-4,"16"-5"-3,1 0 1,-1 1-1,-11 7 0,-95 60-21,93-52 15,-33 36 0,-3 16 10,44-48 9,2 0-1,0 0 1,-15 40 0,24-44 107,5-9-82,0-1 0,0 1 0,1-1 0,1 0 0,3 15 1,2-14 221,3-4-181,0-1 0,0 0 0,0-1 0,19 8 0,-9-10 208,105-5 128,-94-4-48,151-53 149,-174 56-412,0 0 0,0-1 0,10-6 0,-18 10-97,103-67 392,-7-14-260,-96 81-132,36-36 267,121-152 74,-129 148-233,93-188 39,-99 179-86,68-179 24,-77 188-50,27-146 21,-36 151-9,-4 17-27,1-10 0,-1 0 0,-1-1 1,-1 1-1,-9-37 0,-25-60 63,26 106-23,6 13-38,-1-2-6,-1 0 1,1 1-1,-1-1 0,-1 1 1,0 0-1,0 1 1,-11-9-1,16 14-14,-34-21 114,34 21-106,-1 0 0,1 0-1,-1 0 1,1 0-1,-1 0 1,0 1 0,1-1-1,-1 1 1,0 0 0,0 0-1,1 0 1,-1 0 0,0 0-1,-2 1 1,3 0-5,0 0 1,0 1 0,0-1 0,0 0-1,0 1 1,0 0 0,1 0-1,-1-1 1,1 1 0,0 0-1,-1 0 1,1 0 0,0 0-1,-1 3 1,1-3-2,-3 9 4,-9 86 8,11-42-4,6 58 0,-3-81-7,1 10 30,2 208 29,-6-194 24,-24 241 47,17-234-15,-45 277 49,42-270-41,-47 288-989,28-171-4239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11120,'2'-2'12,"0"1"1,1-1-1,-1 1 1,0-1-1,1 1 1,-1 0-1,1 0 1,0 0-1,-1 0 1,1 0 0,0 1-1,-1-1 1,1 1-1,0 0 1,0 0-1,3 0 1,42 7 332,-36-5-271,8 1 34,-2 2 0,1 0 1,0 0-1,21 11 1,-34-14-87,5 3 23,0 0-1,-1 1 1,1 0 0,-1 0 0,0 1 0,12 12 0,-13-11-19,1 3 95,-2 4-84,-1 1 0,-1-1 0,-1 2 1,0-1-1,-1 0 0,3 25 0,-5-11-22,-2-28-13,0-1 0,0 0 0,0 1-1,0-1 1,0 0 0,0 1 0,-1-1 0,1 0 0,-1 1 0,1-1 0,-1 0 0,1 0 0,-1 0 0,1 1 0,-1-1 0,0 0 0,0 0 0,0 0 0,0 0 0,-1 2 0,-2 0 3,0 3-1,2-4-4,1 0 1,-1-1 0,1 1-1,-1 0 1,0-1 0,1 1-1,-1-1 1,0 0 0,0 0-1,0 1 1,0-1 0,0 0-1,0-1 1,-4 2 0,-2 1 5,-1-1 0,0 0 0,0-1 0,0 0 0,0 0 0,0-1 0,0 0 0,0-1 1,0 1-1,0-2 0,-17-4 0,14 3 1,8 2 1,0 0 0,0-1 0,0 1 0,1-1 0,-1 0 1,0 0-1,-3-3 0,-29-20 71,33 22-68,0 0 0,0 1-1,0-1 1,1 0 0,-1-1 0,1 1 0,-1 0 0,1-1 0,-3-7 0,0-16-1603,2 1-6421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4664,'32'-22'8,"41"-24"73,123-50 77,-148 79 156,212-40 153,-248 56-327,-1-1 0,22 2 0,-33 0-140,151 4 420,12 14-263,-93-5 210,295 79 127,-290-71-219,317 80 94,-310-85-195,359 43 54,-347-52-127,392 4 42,-384-12-63,441-22 28,-428 15-48,504-60 18,-489 50-43,525-80 17,-526 80-24,507-48 17,-597 63-27,46 2-1,219 12 22,-10 21-27,-183-13 8,148 42 0,-21 5-15,-148-36 2,124 51-1,32 25-4,195 128-5,-423-223-1,-1-2 0,32 13 0,-49-22 4,220 84-8,12-22 3,-207-56-5,46 5 0,420 28-22,-392-39-7,393-35-5,-398 22 32,130-28 4,26-17 7,162-80 6,-343 111 22,235-102 30,-251 108 71,-18 7-52,187-70 264,-185 69-177,84-27 649,-119 42-776,0-1-1,-1 1 1,1-1 0,0 1 0,0 0 0,0 0 0,-1 0 0,1 0 0,0 0-1,0 0 1,0 0 0,-1 1 0,1-1 0,0 0 0,0 1 0,-1 0 0,1-1-1,0 1 1,-1 0 0,1 0 0,2 1 0,-2 1-181,0 0 0,1-1 0,-1 1 0,0 0 0,0 0 0,-1 0 0,1 0 1,0 1-1,0 3 0,6 13-6715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12280,'7'20'-2,"-4"-10"-34,0 1 1,0-1-1,1 17 1,12 155-133,-16-135 49,-27 207-50,19-201 10,-36 220-80,36-220-27,-27 187-1312,21-125-4708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287 255 7800,'0'0'0,"18"-20"0,-9 8 0,-13 36 0,-23 42 0,-18 33-112,-33 33 112,1 3-5288</inkml:trace>
  <inkml:trace contextRef="#ctx0" brushRef="#br0" timeOffset="1">0 1023 6280,'31'-17'0,"-19"10"4,-1 0 1,1 0-1,18-17 0,85-87 33,-93 83 37,87-140 46,-88 133 41,-8 11-62,70-141 393,-47 68-32,-35 94-416,0 0 0,0 0 0,-1 0 0,1 0 1,-1 0-1,0 0 0,0 0 0,0 0 0,-1 0 0,1 0 1,-1 0-1,1 0 0,-1 0 0,0 0 0,0 0 0,-3-5 1,2 4 6,2 3-40,-1 1-1,1 0 0,0-1 0,0 1 0,0 0 0,0-1 1,-1 1-1,1 0 0,0-1 0,0 1 0,0 0 0,-1-1 1,1 1-1,0 0 0,-1 0 0,1 0 0,0-1 1,-1 1-1,1 0 0,0 0 0,-1 0 0,1 0 0,0-1 1,-1 1-1,1 0 0,-1 0 0,-7-2 44,-1 0 0,1 1 0,-1 0 0,1 1 0,-1 0-1,-12 1 1,2 4 161,8 2-339,-1 0 0,1 0 1,1 1-1,-1 0 0,1 1 0,-15 17 0,-18 23-5522</inkml:trace>
  <inkml:trace contextRef="#ctx0" brushRef="#br0" timeOffset="2">1236 1 7000,'0'0'0,"0"9"0,-2 17 40,-16 23 0,-19 34-40,-18 22-136,-14 18 136,-1-2-4728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8160,'2'-3'0,"-1"1"0,0-1 1,1 1-1,0-1 0,-1 1 1,1 0-1,0 0 1,0 0-1,0 0 0,1 0 1,3-3-1,4 0 2,0-3-2,30-17-45,75-30-26,42-3-246,-125 47 288,4 1-91,168-28-875,-91 24-3258</inkml:trace>
  <inkml:trace contextRef="#ctx0" brushRef="#br0" timeOffset="1">925 5 6640,'9'8'24,"0"1"0,0 0 1,0 1-1,11 18 0,-18-26-11,-1 0 0,0 1 0,0-1 0,0 1 0,-1-1 0,1 1 0,0-1 0,-1 1 0,0-1 0,1 1 0,-1 3 0,0 7 11,3 2 5,-1 36 402,-6 155 1249,4-201-1712,-3 27 700,3-31-703,0 1 0,-1-1 0,1 0 0,-1 0 0,1 0 0,-1 0 0,1 0 0,-1 0 0,0 0 0,0 0 0,1 0 1,-1 0-1,0 0 0,0 0 0,0-1 0,0 1 0,0 0 0,0-1 0,0 1 0,0 0 0,0-1 0,0 1 0,0-1 0,-1 0 0,-1 1 0,-9 2-5805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8072,'15'33'0,"11"32"0,30 121-6,-48-146-19,3 179-46,-12-174-154,-8 183-559,7-14-1441,12-330 2567,-6 83-217,-3 24 214,1 1 0,-1-1 1,2 1-1,-1-1 0,1 1 1,0 0-1,1 0 1,5-10-1,-8 17-275,1 1-1,-1-1 0,0 0 1,0 0-1,0 1 1,1-1-1,-1 1 0,0-1 1,0 1-1,1 0 1,-1-1-1,0 1 1,1 0-1,-1 0 0,1 0 1,-1 0-1,0 0 1,1 0-1,-1 0 1,0 1-1,1-1 0,-1 0 1,0 1-1,1-1 1,-1 1-1,0 0 1,2 0-1,6 6 82,1 0 1,-1 1-1,-1 0 0,1 1 0,13 18 0,-6-6-12,15 29 0,-21-32-8,0-1 0,-1 2 0,8 24 0,-17-41-49,4-4-54,0 0-19,4-2 0,-1 0-1,0 0 1,0-1-1,0 0 1,0 0 0,-1-1-1,10-10 1,115-117 19,-75 79-4,10-3 33,-54 48-17,-1 1 0,2 0-1,-1 1 1,22-9 0,-23 15 67,-4 4-82,0 0-1,0 1 1,-1 0 0,0 0-1,1 0 1,-1 1 0,6 6-1,-2 3 96,-7-9-86,1 2-11,0 0-1,-1 0 0,1 1 1,-2-1-1,1 1 0,-1-1 1,0 1-1,-1 0 0,0 0 1,0 0-1,-1 0 1,0 13-1,-3 13 45,-2-1 0,-12 47 0,-12 59 91,28-138-152,1-1 1,0 1-1,0 0 1,-1-1-1,1 1 0,0 0 1,0-1-1,0 1 1,0 0-1,0-1 1,0 1-1,0 0 1,0-1-1,0 1 1,0 0-1,0-1 1,0 1-1,0 0 1,1-1-1,-1 1 1,0-1-1,0 1 1,1 0-1,-1-1 1,1 2-1,8-5 1,-7 2 0,7-2-1,25-14-14,76-46-16,-90 52-25,30-22 0,-24 14 39,67-46-92,103-87-171,-188 145 261,0 0 0,0 1 0,16-9 0,-19 11 15,-3 4 3,0-1-1,0 0 0,0 0 1,0 1-1,0-1 0,0 1 1,0-1-1,0 1 0,0 0 1,0 0-1,0 0 1,0 0-1,0 0 0,0 0 1,0 1-1,0-1 0,0 1 1,0-1-1,0 1 0,0 0 1,0 0-1,0 0 0,1 1 1,-2-2-1,6 7-4,-3 4 3,0 1 1,0 0-1,2 14 0,5 15-7,-1-17 0,-3-17-30,53 19-21,-44-23-32,17-5 24,41-6 0,-50 1-84,98-42-60,-101 36 40,65-70-49,-72 64 121,32-84-22,-41 82 117,-3-4 6,-4-47-1,-3 57 14,3 10-12,-1 1 1,0 0-1,0 1 1,-1-1-1,1 0 1,-1 1 0,1 0-1,-1 0 1,0 0-1,-1 0 1,-5-2-1,9 4 1,0 1 0,1 0 0,-1 0 0,1-1 0,-1 1 0,1 0-1,-1 0 1,1 0 0,-1 0 0,0 0 0,1 0 0,-1 0 0,1 0 0,-1 0-1,0 0 1,1 0 0,-1 0 0,1 0 0,-1 1 0,1-1 0,-1 0 0,1 0-1,-1 1 1,1-1 0,-2 1 0,-19 11 37,-1 0-1,-35 29 1,33-18 81,-109 124 35,109-115-129,10-8-14,-16 32 0,23-39-12,1 1 0,-5 23 0,10-39-2,0 0 0,1 0 0,-1 0 0,1 0 0,0 0 0,0 0 0,0 0 0,0 0 0,0-1 0,0 1 0,0 0 0,2 4 0,0 6-3,2 1 1,-1-1 0,8 16-1,-3-13-6,0-1-1,16 20 0,-24-34 11,1 2-13,1 0 0,-1 0 0,1 0-1,-1 0 1,1-1 0,0 1 0,0 0 0,0-1-1,0 1 1,3 1 0,26 13-65,0-2 0,55 19-1,-82-32 33,0 0-1,0 0 0,-1-1 1,1 1-1,0-1 0,7 0 1,48-4-172,69-13 1,-87 6 4,169-65-65,-170 58 173,133-87-24,-146 82 89,32-42 0,-40 41 36,24-40 0,-24 27 7,-2-1 0,23-68 0,-33 74 44,-6 29-50,8-79 95,-9 74-66,1 0 0,-2 0-1,1 0 1,-1 0 0,0 1-1,0-1 1,-1 0 0,0 1 0,-6-13-1,8 19-17,-1 1 0,1 0 0,-1-1 0,1 1-1,-1 0 1,0-1 0,1 1 0,-1 0-1,1 0 1,-1 0 0,0 0 0,1-1 0,-1 1-1,0 0 1,1 0 0,-1 0 0,1 0 0,-1 1-1,0-1 1,1 0 0,-1 0 0,0 0 0,1 0-1,-1 1 1,1-1 0,-1 0 0,0 0-1,1 1 1,-1-1 0,1 1 0,-1-1 0,0 1-1,1-1 3,-17 17 41,11-6 69,4 5-79,1 0 0,0-1 0,3 29 0,3-21 59,45 109 34,-35-104-60,17 21 10,48 56 0,-68-91-55,-2-3-17,0 0 0,-1 1-1,-1 0 1,0 1 0,0-1 0,8 21 0,-12-23-4,-1 1 0,0 1 1,3 19-1,-6-31-8,0 0 1,0 1-1,0-1 0,0 0 1,0 1-1,0-1 0,0 1 0,0-1 1,0 0-1,0 1 0,0-1 1,0 0-1,0 1 0,0-1 1,0 0-1,0 1 0,-1-1 1,1 0-1,0 1 0,0-1 0,0 0 1,-1 0-1,1 1 0,0-1 1,-1 1-1,1-1 0,-2 2 1,0-1 1,0 1-1,0 0 0,0 0 1,0-1-1,-1 1 0,1-1 1,-3 2-1,-1-1-1,-1 0 1,1 0-1,-1-1 1,1 0-1,-13 1 1,6-2-167,0-1 1,0 0-1,0-1 1,0-1-1,0 0 1,1-1-1,-20-8 1,-28-12-6455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11384,'0'9'-55,"-9"109"-29,-32 104-438,32-184 328,5-16 72,-39 141-348,18-77-918,16-50-4265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3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69 7800,'49'-66'166,"-47"64"-51,-2 6 4,-2 17 7,-1-1 0,-1 0 0,-1 0 0,-15 39 0,13-38-96,-6 17 111,-76 197-1034,35-99-4447</inkml:trace>
  <inkml:trace contextRef="#ctx0" brushRef="#br0" timeOffset="1">397 2726 9056,'0'0'0,"-27"34"0,-45 64 0,-23 20-512,-6 4 512,-1 0-5928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0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492 829 3320,'-1'6'64,"-32"143"372,31-138-300,-1-1 0,1 0 1,-8 16-1,8-23-106,1 0 0,-1 1 0,0-1 0,0-1 0,0 1 1,-1 0-1,1 0 0,-1-1 0,1 1 0,-1-1 0,-4 3 1,5-5-16,0 0 0,1 0 0,-1 0 0,0-1 0,0 1 0,0 0 0,0-1 0,1 1 0,-1-1 0,0 0 0,0 1 0,1-1 0,-1 0 0,0 0 0,1 0 0,-1 0 0,-1-2 0,3 3-7,-2-1 5,0 0 1,1-1-1,-1 1 0,1 0 1,-1-1-1,1 1 0,0-1 1,-1 1-1,1-1 0,0 0 1,0 1-1,0-1 0,-1-3 1,-3-5 13,-3-2-8,-15-33 136,-57-146 377,67 167-506,6 12 45,1-1-1,1 1 1,-5-14-1,-26-120 271,33 114-26,3 16-187,-2-7-21,2 0 1,1 1 0,1-1 0,1 1 0,9-39 0,26-50 349,-27 94-129,80-67 136,-80 75-321,-1 1-1,1 0 1,21-12 0,-10 8-61,39-20 17,-38 23 68,9 2-59,45-4 1,-58 12-22,-11 1-71,1 0 0,-1 1 1,0 0-1,0 0 1,0 1-1,9 6 0,-16-10-13,-1 0 0,1 1 0,-1-1 0,1 0 0,-1 1 0,1-1-1,-1 1 1,0-1 0,1 0 0,-1 1 0,0-1 0,1 1 0,-1 0 0,0-1 0,1 1-1,-1-1 1,0 1 0,0 0 0,2 8 8,0-1 0,-1 1 0,-1-1 0,1 1 0,-1 0 0,-2 13 0,-4 1 23,-63 128 10,48-115-23,-114 162 14,103-160-15,20-23-13,-171 177 43,35-48 13,131-130-50,1-1 8,1 2-1,-21 23 0,34-36 25,4-5-19,9-12-9,11-17-18,5 0 17,-8 7 6,0 1-1,16-31 0,-34 53 2,1 1-2,-1 1-21,-1 0 1,0-1 0,1 1 0,-1 0 0,0 0 0,1 0-1,-1 0 1,1 0 0,-1 0 0,0 0 0,1-1-1,-1 1 1,0 0 0,1 0 0,-1 1 0,1-1-1,-1 0 1,0 0 0,1 0 0,-1 0 0,0 0 0,1 0-1,-1 0 1,0 1 0,1-1 0,-1 0 0,0 0-1,1 0 1,-1 1 0,0-1 0,0 0 0,1 0 0,-1 1-1,0-1 1,0 0 0,1 1 0,-1-1 0,0 0-1,0 1 1,0-1 0,0 0 0,1 1 0,7 30 18,4 35 0,21 167 80,-30-213-89,-1-1-3,2 1-1,0-1 0,1 0 0,1 0 1,12 27-1,1-9 13,-18-36-19,0 1 0,0 0 0,0-1 1,0 1-1,0-1 0,0 1 0,1-1 1,-1 0-1,0 1 0,1-1 0,-1 0 1,1 0-1,0 0 0,-1 0 0,4 1 1,-1-1 0,-1 0 0,1-1 0,-1 0 0,1 0 0,0 0 0,-1 0 0,1 0 0,-1-1 0,1 0 0,-1 0 0,5-1 0,40-18-483,-28 10-367,58-23-5744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0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9416,'7'26'-5,"-4"-17"-4,-1 0 0,0 0 1,0 18-1,8 93-46,-8-110 30,-2 1-1,1 0 0,-1 0 1,-3 15-1,0-2 7,2-1 9,1-11 6,-2 0-1,1 1 0,-5 14 0,-7 31-3,-3 5 7,-1-6 1,4-12 1,10-29 7,1-9 23,1-1 1,-1 0-1,0 0 0,-1 0 0,1 0 1,-7 10-1,9-15 141,13-33 621,3-10-362,-9 22-169,1 1 1,0 0 0,20-31-1,-20 37-215,-4 6 1,1 1 0,-1 0 0,1 0 0,6-6 0,52-46 208,-50 51-129,12-1-40,1 1 0,-1 2 1,49-5-1,-39 12-63,-24 2 3,-5 2-22,0 0 1,0 1-1,-1 0 1,1 0-1,5 12 1,-6-4 2,1 29 4,-6-33-11,-1 0-1,0-1 1,-4 19 0,-3 2-3,-1 0 0,-2-1 1,-16 32-1,9-18 3,-33 73-85,65-122-162,-4 1 223,-5 2-13,0-1-1,0 1 0,0-1 1,-1 0-1,1-1 1,3-3-1,118-102-1642,-51 40-5467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7088,'-28'74'49,"-47"103"247,42-108-88,-52 97 159,55-91-214,23-57-108,-3 7-9,2 0 0,0 0-1,2 1 1,0 0 0,2 0 0,-1 27 0,5-51-87,0-1 0,-1 0 0,1 1-1,0-1 1,0 1 0,1-1 0,-1 0 0,0 1 0,0-1 0,1 0-1,-1 1 1,0-1 0,1 0 0,0 1 0,-1-1 0,1 0-1,0 0 1,1 2 0,5 6-4842</inkml:trace>
  <inkml:trace contextRef="#ctx0" brushRef="#br0" timeOffset="1">877 1233 8072,'0'0'0,"-11"33"0,-13 59 0,-16 28-48,-22 8 48,0-3-288,8-22 288,2-3-5328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674 116 10672,'-1'-1'40,"-8"-7"-4,-24-16 121,27 21-123,-15-11 4,-1 2 0,0 0 0,-1 1 0,-31-10 0,-4 12-21,55 9-11,1 0 0,-1 0 1,1-1-1,-1 2 0,1-1 0,-1 0 0,1 0 0,-3 2 0,-31 7 41,-60 26 1,70-20 73,-6 12-31,-50 53 0,63-54 57,-59 118 53,68-115-80,-11 120 46,22-120-51,25 116 49,-16-119-56,3-6-69,0-1 0,1 0 0,26 26 0,-38-43-29,0-1-1,-1 1 1,1-1 0,0 1-1,0-1 1,0 0 0,0 0 0,0 0-1,0 0 1,3 1 0,34 10 63,80 15 0,-114-27-57,0 1-1,0-1 1,0 0-1,0 0 1,6-1 0,41-6 42,83-25 0,-130 31-55,1-1 1,-1 0-1,1-1 1,-1 0-1,5-3 1,36-23-521,-2-3 0,56-52 0,-3-8-7389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506 803 7264,'-22'7'0,"-17"5"0,-14-4 0,37-7 0,1-1 1,-18-1-1,13-3 3,-1 0 0,1-2 0,0 0 0,-26-12 0,23 5 38,-80-74 62,101 85-76,0 0-1,1 0 1,-1 0 0,0 0 0,1 0 0,-1 0-1,1 0 1,-2-5 0,-14-35 158,-18-67 1,29 75 195,5-18-108,6-56-1,2 81 142,5 1-225,1 0 0,25-34 1,-20 41 170,97-71 154,-90 75-100,109-40 136,-130 54-511,-1 0 0,0 0 0,1 0 0,-1 0 1,1 1-1,4 0 0,35 0 147,62 10 1,-76-2 40,5 8-73,51 31 0,-84-46-142,0-1 0,0 1 0,1 0 0,-1 0 0,0 0 0,0 0 0,0 0 0,0 0 0,0 0 0,0 1 1,-1-1-1,1 0 0,0 0 0,0 2 0,4 9 16,0 0 0,-1 1 0,-1-1 0,0 1 0,0-1 0,-2 1 0,1 15 0,-2-26-27,0 1-1,0-1 1,0 0 0,0 1 0,-1-1-1,1 0 1,-1 1 0,0-1-1,0 0 1,-1 3 0,-79 163 11,58-130-24,-172 252-152,172-259 155,-26 38-146,41-56 105,-16 24-85,-32 67-1,50-93 62,2-3 39,-1 0 0,1 0 0,1 0 0,-1 1-1,2 0 1,-1-1 0,1 1 0,-2 17 0,4-25 33,0-1-1,0 1 1,0-1-1,0 1 1,0-1-1,0 1 0,0-1 1,0 0-1,0 1 1,0-1-1,1 1 1,-1-1-1,0 1 1,0-1-1,0 0 0,1 1 1,-1-1-1,0 1 1,0-1-1,1 0 1,-1 1-1,1-1 1,-1 0-1,0 1 0,1-1 1,-1 0-1,0 0 1,1 0-1,-1 1 1,1-1-1,-1 0 1,1 0-1,-1 0 0,1 0 1,-1 0-1,1 1 1,22-6-84,-18 4 93,10-3-17,-8 3 2,-1-1 1,0 1 0,1-2 0,-1 1 0,0-1-1,-1 0 1,7-4 0,123-82-49,86-83-65,-208 163 102,38-31-60,62-63 1,14-25-425,-127 128 501,0 0-1,0 0 1,0 0 0,0 0 0,0 0-1,1 0 1,-1 0 0,0 0 0,0 0-1,0 0 1,0 0 0,0 0 0,1 0-1,-1 0 1,0 0 0,0 0-1,0 0 1,0 0 0,0 0 0,0 0-1,1 0 1,-1 1 0,0-1 0,0 0-1,0 0 1,0 0 0,0 0 0,0 0-1,0 0 1,1 0 0,-1 0-1,0 0 1,0 1 0,0-1 0,0 0-1,0 0 1,0 0 0,0 0 0,0 0-1,0 0 1,0 1 0,0-1 0,0 0-1,0 0 1,0 0 0,0 0 0,0 0-1,0 0 1,0 1 0,0-1-1,0 0 1,2 10-20,-8 32-30,-39 156 4,33-122 47,10-7 1,7-11 0,2-16 0,-7-41 0,0 0 0,0 0 0,0 0 0,0-1 0,0 1 0,0 0 0,1 0 0,-1 0 0,0 0 0,0 0 0,1-1 0,-1 1 0,0 0 0,1 0 0,-1-1 0,1 1 0,-1 0 0,1-1 0,0 1 0,-1 0 0,1-1 0,1 2 0,0-3 0,0 1 0,0-1 0,0 0 0,0 0 0,0 0 0,-1 0 0,1 0 0,0 0 0,0 0 0,-1-1 0,1 1 0,-1-1 0,3-2 0,48-48-1296,8-8-5184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7088,'-5'3'1,"1"0"1,0-1 0,0 1-1,0 1 1,0-1 0,0 0-1,1 1 1,-6 7-1,3-3 2,4-5 1,0 1 1,-1 0-1,1-1 1,0 1-1,1 0 0,-3 6 1,-1 4 41,0 0 1,1 1-1,1-1 1,0 1-1,1-1 1,-1 16-1,3-17-21,0-9-1,0 0 1,1 0-1,-1-1 0,1 1 0,-1 0 0,1 0 0,1 0 1,1 4-1,11 32 139,19 60 330,-28-83-458,-3-11 7,0 0 0,-1 1 0,0-1-1,0 1 1,-1-1 0,0 12 0,-3 116 291,-5-34 127,6-77-423,-7 35 221,3-33-77,2-14 16,1 1 0,1 0-1,0 0 1,-1 23 0,0-54 261,2 16-444,0 1 0,1-1 0,-1 0 0,1 1 1,0-1-1,0 1 0,0-1 0,0 0 0,0 1 1,1-1-1,1-4 0,21-117 207,-14 95-66,46-117 66,-42 119-66,-5 14-92,4-8-7,1 1 0,1 1 0,0 0 0,27-26 0,127-103 333,-157 143-322,0 4-46,-1 0 0,1 1 0,17 2 0,-14 3-1,21 21 0,-29-21-20,0 0 1,-1 1 0,0-1 0,0 1 0,5 9 0,-4-5-1,-1 1 0,-1-1 0,0 1 1,-1 0-1,0 1 0,-1-1 0,0 0 0,0 1 0,-1-1 1,-1 16-1,-1 7-4,-9 55 1,9-87 3,-5 39-29,-4 39 6,9-77 28,1 1 1,0-1 0,0 0-1,0 0 1,1 0 0,-1 0-1,2 4 1,-2-6-112,1 0 0,-1-1 1,1 1-1,-1 0 0,1 0 0,0 0 1,-1 0-1,1 0 0,0-1 0,0 1 1,-1 0-1,1-1 0,0 1 0,0-1 1,1 1-1,10 6-7687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8160,'14'-22'41,"-11"19"63,5-2 29,-6 4-111,0 1-1,-1-1 0,1 1 1,0 0-1,0-1 0,-1 1 0,1 0 1,0 0-1,0 0 0,0 0 1,-1 1-1,1-1 0,0 0 0,0 1 1,-1-1-1,1 1 0,-1 0 1,3 0-1,0 1 41,12 3 6,66 25 31,-52-16-84,-1 2 1,46 32-1,-48-20-13,-24-24-2,0 0 0,-1 0 0,1 0 0,-1 1 0,2 6 0,-2-5 0,0-1 0,-1 1 0,0 0 0,0 0 0,0 7 0,-1-5 0,-1-1 0,0 1 0,0-1 0,-4 15 0,0-8 0,0-1 0,-10 20 0,-23 30 0,-9 1 0,-61 61 6,45-53 12,57-66-2,1 1 0,0 1 0,0-1 1,0 1-1,-4 11 0,4-9 4,5-9-10,-1 1 0,0-1 0,1 1 0,-1-1 0,1 1 0,-1-1 0,1 1-1,0-1 1,0 1 0,0-1 0,0 1 0,0 0 0,0-1 0,0 1 0,0-1 0,1 1 0,-1-1 0,1 3 0,1 2 14,-1 2 21,1 0 1,1 0-1,-1 0 0,1-1 0,1 1 0,-1-1 0,1 1 0,0-1 0,1-1 0,0 1 1,0-1-1,0 1 0,1-2 0,0 1 0,0 0 0,0-1 0,10 6 0,-14-11-28,-1 1 0,1 0 0,-1 0 0,1-1-1,-1 1 1,1-1 0,0 0 0,-1 1 0,1-1-1,0 0 1,0 0 0,-1 0 0,1 0 0,0 0 0,2-1-1,5 0 22,2 2-18,-5-1-14,0-1 0,0 1 0,0-1 0,-1 0 0,7-2 0,31-7 19,7-7-19,-23 6-32,-1-2 0,46-29 0,-62 36 17,128-76-1307,-60 39-4857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1 10848,'-6'15'-3,"2"-2"-53,-1 0-1,-9 18 1,-9 14-92,-67 126-260,68-136-32,7-13 257,-6 9 45,-1-1 0,-2-1 0,-42 41 0,-171 136-1363,186-165-3359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0 314 11568,'0'0'65,"2"1"23,5 6 5,-7-7-91,1 1 0,-1-1 0,0 0 0,0 0-1,1 0 1,-1 0 0,0 0 0,1 1 0,-1-1 0,0 0-1,0 0 1,1 0 0,-1 0 0,0 0 0,1 0 0,-1 0-1,0 0 1,1 0 0,-1 0 0,0 0 0,1-1 0,-1 1-1,0 0 1,0 0 0,1 0 0,-1 0 0,0 0 0,0-1-1,1 1 1,-1 0 0,1 0 0,121-41-1359,-39 13-5703</inkml:trace>
  <inkml:trace contextRef="#ctx0" brushRef="#br0" timeOffset="1">773 1 10224,'2'0'96,"8"0"-10,-5 0-36,4 2 4,-7-1-37,0-1 0,0 1 0,0 0 0,0 0-1,0-1 1,-1 1 0,1 0 0,0 0 0,-1 1 0,1-1-1,0 0 1,1 3 0,-1-2-2,0 0 1,1 0-1,-1-1 0,0 1 0,0 0 1,1-1-1,-1 0 0,1 1 0,0-1 1,4 1-1,12 2-303,1-1 1,0 0-1,22-1 0,26 1-6218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12728,'0'0'0,"9"2"0,18 5 104,6-2 8,1-5 24,2-5 8,12-2-144,14 1-8,12 3 8,1 1-9432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597 794 12104,'-3'0'0,"0"1"0,0-1 0,0-1 0,0 1 0,0 0 0,0-1 0,0 0 0,0 1 0,0-1 0,0 0 0,0-1 0,-3-1 0,0 0-2,0 0 1,0 0-1,1 0 1,-1-1-1,1 1 1,0-1-1,0 0 1,0-1-1,1 1 1,0-1 0,-5-7-1,3 5-2,-4-5-6,0-1 1,1 0-1,1-1 0,0 0 0,-10-25 0,10 21 1,-5-10-21,2-1-1,-12-43 1,13 41 25,6 19 4,0-1-1,0 0 0,-2-21 1,2 11 1,-5-52 1,8 59 6,1-1-1,1 1 1,1 0-1,0 0 1,1 0-1,0 1 1,1-1-1,1 1 1,9-18-1,-8 18 0,-5 11 2,1 0-1,0 1 0,-1-1 0,2 0 1,-1 1-1,0-1 0,1 1 0,0 0 1,4-5-1,0 1 12,0 1 0,1 0 0,0 0 0,14-8 0,-22 14-15,0 0 0,1-1 0,-1 1 0,1 0 0,-1 0 0,1 0 0,-1 0 0,1-1 0,-1 1 0,1 0 0,-1 0 0,1 0 0,0 0 0,-1 0 0,1 0 0,-1 0 0,1 1 0,-1-1 0,2 0 0,12 5 26,0 0 0,0 0 0,16 10 0,-15-3 90,-8-2-94,0-1 1,0 2 0,-1-1-1,-1 1 1,7 15 0,-12-25-22,1 0 0,-1 0 0,0 0 0,0 0 0,1 0 0,-1 0 0,0 0 0,0 0 0,0 0 0,0 0 1,0 0-1,0 0 0,-1 0 0,1 0 0,-1 1 0,-4 16 23,-2-1 1,0 0-1,-17 29 0,7-20 10,0-2-1,-32 35 0,-11 11 17,-69 90-4,103-127-36,-38 45-1,-3 1-10,15-19-3,17-18 0,16-14 0,18-27 0,1-1 0,-1 1 0,1 0 0,0-1 0,-1 1 0,1-1 0,0 1 0,0 0 0,-1-1 0,1 1 0,0 0 0,0-1 0,0 1 0,0 0 0,0-1 0,0 1 0,0 0 0,0-1 0,0 1 0,0 0 0,0 0 0,1 0 0,0-1 0,-1 1 0,1 0 0,0-1 0,0 1 0,0-1 0,-1 0 0,1 1 0,0-1 0,0 0 0,0 1 0,0-1 0,0 0 0,0 0 0,0 0 0,0 0 0,0 0 0,1 0 0,39-3 0,18-12 0,11-15 0,-67 28 0,16-7 1,1-2 1,-2 0-1,1-1 1,-2 0-1,32-29 1,119-133 121,-168 173-120,0 1 0,1 0 0,-1-1 0,0 1 0,0-1 0,1 1 0,-1 0 0,1-1 0,-1 1 0,0 0 0,1-1 0,-1 1 0,1 0 0,-1 0 0,1-1 0,-1 1 0,1 0 0,-1 0 0,1 0 0,-1 0 1,1 0-1,-1-1 0,1 1 0,-1 0 0,1 0 0,-1 0 0,1 1 0,-1-1 0,1 0 0,-1 0 0,1 0 0,-1 0 0,1 0 0,-1 1 0,1-1 0,-1 0 0,1 1 0,0 0 6,0 0-1,0 0 1,-1 0-1,1 0 1,0 0-1,-1 0 1,1 0-1,-1 0 0,0 1 1,1-1-1,-1 0 1,0 0-1,0 1 1,1-1-1,-1 0 1,0 0-1,-1 2 1,-2 30 74,-11 49 0,5-48 71,-53 175 62,47-162-55,-58 201 51,59-200-144,-62 156 21,60-175-74,10-19-161,1-2-29,-1 0 0,0 0 0,0-1 0,0 1 1,-1-1-1,0-1 0,0 1 0,-9 5 0,-16 9-8538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11208,'-1'26'-2,"0"-11"1,0 1 0,-6 27-1,0-10-8,-29 145-13,27-144-10,-77 230-79,85-262 90,0 1-1,0 0 1,0 0 0,1 0 0,-1 0 0,1 0 0,0 0 0,0 0-1,0 0 1,1 6 0,1-2-26,-2-6 44,0-1 1,0 0 0,0 0 0,0 0 0,0 0-1,0 0 1,0 0 0,0 0 0,0 1 0,0-1-1,0 0 1,0 0 0,0 0 0,0 0-1,1 0 1,-1 0 0,0 0 0,0 0 0,0 0-1,0 0 1,0 1 0,0-1 0,0 0 0,1 0-1,-1 0 1,0 0 0,0 0 0,0 0-1,0 0 1,0 0 0,0 0 0,1 0 0,-1 0-1,0 0 1,0 0 0,0 0 0,0 0 0,0 0-1,0 0 1,1 0 0,-1-1 0,0 1-1,0 0 1,0 0 0,0 0 0,0 0 0,0 0-1,0 0 1,0 0 0,1 0 0,-1 0 0,0 0-1,0 0 1,0-1 0,0 1 0,27-7-531,37-16 0,-56 19 174,62-24-5700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11832,'1'-2'-607,"1"-6"94,-2 6 353,2 2 177,1-1 11,0 1-1,-1 1 1,1-1 0,0 0 0,-1 0-1,1 1 1,0 0 0,-1 0-1,1-1 1,-1 1 0,1 1-1,-1-1 1,0 0 0,1 0 0,-1 1-1,0 0 1,0-1 0,0 1-1,3 4 1,36 38 414,-38-39-485,11 14 577,7 20-178,20 54 0,-33-61 5,21 228 554,-28-170-671,-1 56 164,0-144-368,1 4 17,-2-8-23,2-20-4,1 16-25,4-24 8,13-36 0,1 5-7,11-22-4,5-9-2,5-10 0,-32 81-1,0 1 0,1 1 0,1 0 0,1 0 0,0 1 1,2 0-1,26-27 0,28-23-2,-65 66 2,0-1 0,0 1 0,0 0 0,0 0 0,1 0-1,-1 0 1,1 0 0,0 1 0,-1 0 0,1 0 0,0 0 0,4-1 0,-1 1-1,3 1-4,7 6 2,-1 0 1,20 12 0,-21-6-3,-9-6 2,1 1 2,0 0-1,-1 1 1,0-1-1,0 1 1,-1 0-1,0 0 1,-1 1-1,1 0 1,-2-1-1,6 18 1,22 104-19,-28-114 14,-1-1 1,0 1-1,-2 0 1,0 0 0,0 0-1,-4 19 1,2-20 1,0-1-4,0 0-1,-1 0 0,-1 0 1,0-1-1,-8 17 0,5-12 3,1-4-13,0-1 0,-1 0 0,0 0 0,-1-1 1,0 0-1,-15 16 0,2-2-42,20-24-18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3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10672,'1'5'-15,"-1"0"-1,1-1 1,0 1 0,0 0 0,3 5 0,3 21-48,-5 79 929,-5-84-678,-1 0 1,-10 33 0,-23 75 414,12-43-424,1 10 1,10-51-92,2-9-26,2 0 0,1 1 1,-3 49-1,11-78-50,0 0 0,2 1 0,0-1 0,0 0 0,1 0 0,4 15 0,1-12-9,-6-15 12,-1-1 1,1 1 0,0-1 0,-1 0 0,1 1 0,0-1 0,-1 0-1,1 1 1,0-1 0,0 0 0,-1 0 0,1 0 0,0 0 0,0 1-1,-1-1 1,1 0 0,0 0 0,0-1 0,-1 1 0,1 0 0,0 0-1,1-1 1,17-6-703,-13 4-578,24-9-6675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175 7896,'-99'-46'970,"90"43"-812,0 0-1,-1 1 1,1 0-1,-1 1 1,1 0-1,-1 0 1,0 1-1,-13 1 1,9-1-53,-10 4 322,-135 54 130,122-39-329,-149 111 84,151-100-144,-128 118 56,134-120-137,-86 99 30,99-104-49,-33 70 37,48-93-99,1 1-1,0 0 1,-1 0 0,1-1-1,0 1 1,0 0-1,-1 0 1,1-1-1,0 1 1,0 0 0,0 0-1,0 0 1,0-1-1,0 1 1,0 0-1,1 1 1,1 6 14,0-1 0,0 1-1,1-1 1,1 0 0,-1 0 0,7 10 0,-10-17-16,1 1 1,-1-1-1,0 1 1,1-1-1,-1 1 1,1-1-1,-1 1 1,1-1 0,0 1-1,-1-1 1,1 1-1,-1-1 1,1 0-1,0 1 1,-1-1-1,1 0 1,0 0-1,-1 0 1,1 1 0,0-1-1,0 0 1,12 2 15,0-1 1,0 0-1,0 0 1,0-1-1,0-1 1,18-3 0,-2-5 99,153-68 40,-141 57-80,161-91 28,-167 87-47,-18 12-35,6-7-4,0 0 0,0-1 0,-2-1 0,-1-1 0,23-32 1,-31 38 5,7-10 3,0-2 0,-2 0 0,17-38 0,5-20 50,-38 84-76,0 1 1,0-1 0,-1 1-1,1-1 1,0 0-1,-1 0 1,0 1-1,1-1 1,-1 0 0,0 0-1,0 1 1,0-1-1,0 0 1,0 0-1,0 0 1,-1 1 0,1-1-1,0 0 1,-1 0-1,1 1 1,-1-1-1,0 0 1,0 1-1,-1-3 1,1 3-3,0 1 0,1-1-1,-1 0 1,0 0 0,0 0 0,0 1-1,0-1 1,0 1 0,-1-1 0,1 0-1,0 1 1,0 0 0,0-1 0,0 1-1,-1 0 1,1 0 0,0-1 0,0 1-1,0 0 1,-1 0 0,1 0-1,0 1 1,0-1 0,-1 0 0,1 0-1,-2 1 1,-4 6 31,-7 15-12,-18 42 1,22-43-11,1 1 0,0 0 1,2 1-1,-6 35 0,5-20 3,3-20-5,1-3-6,1 0 1,0 0-1,1 0 1,0 0 0,1 19-1,4-13-2,5-5-2,-7-15 0,0 0 0,0 0 0,0 0 0,0 0 0,1-1 0,-1 1 0,0 0 0,0 0 0,0-1 0,1 1 0,1 0 0,0 0 0,1-1-1,-1 0 1,0 0 0,1 0 0,-1-1 0,1 1 0,-1-1 0,0 0 0,0 0 0,1 0 0,-1 0 0,0 0 0,4-3 0,-3 2-1,4-2 0,0-1 1,0 0-1,-1 0 0,1-1 1,-1 0-1,0 0 0,-1-1 0,12-13 1,-11 11-2,0 1 1,0 1 0,0-1 0,-2 0 0,8-12 0,0-2 0,37-55 1,5-6 0,6 3 0,-1 7 0,-1 17 0,-9 16 0,-12 18 0,-6 12 0,-29 10 0,0 0 0,0 0 0,1 0 0,-1 0 0,0 0 0,0 1 0,0-1 0,4 2 0,0 2 0,0-1-1,0 1 1,0 1 0,0 0 0,0 0 0,-1 0 0,0 0 0,6 8 0,-7-7-1,10 12-5,-3 6 2,-1 1 0,16 50 0,-18-38-18,6 64 0,-7-38-33,-4-32-35,2 0-1,1-1 1,20 51 0,-26-79 86,0-1 0,1 1 0,-1-1 0,1 1 0,0-1 0,-1 0 0,1 0 0,0 0 0,0 0 0,0 0 0,0 0 0,0 0 0,0 0 0,0-1 0,0 1 0,0-1 0,0 0 0,0 1 0,3-1 0,-3 0 0,10-1-15,73-27 0,-78 26 18,-1 0-1,0-1 1,0 0-1,0-1 1,0 1 0,-1-1-1,7-5 1,5-4-1,44-37 1,-43 33 1,22-28 0,11-27 0,-18 23 2,75-106 17,-94 136-17,-8 11 5,0 1-1,0 0 0,13-12 1,37-29 32,-55 47-36,1 0 1,-1 0 0,1 0 0,-1 0 0,1 1 0,-1-1 0,1 0 0,-1 1 0,1-1 0,-1 1 0,1 0 0,0-1 0,-1 1-1,1 0 1,-1 0 0,1 0 0,3 1 0,2-1 6,1 1 1,1 1 1,0 0-1,0 0 1,-1 1 0,1 0-1,-1 1 1,0 0 0,0 0-1,0 1 1,12 8 0,-8 0 29,52 85 22,-51-72-22,2 13-19,-1 1 1,-2 0-1,-1 1 0,8 74 1,-18-112-22,-1-1-1,0 1 1,0 0 0,0-1 0,0 1-1,0-1 1,0 1 0,-1 0 0,0 3-1,0-2 1,0 0 0,0 0 0,1 0 0,0 1-1,0-1 1,0 0 0,0 0 0,2 8 0,1 26-28,-3-37 7,5 2 3,-4-2 15,-1-1 1,0 0 0,0 1 0,1-1 0,-1 0 0,0 1 0,1-1-1,-1 0 1,0 0 0,1 1 0,-1-1 0,0 0 0,1 0 0,-1 0-1,0 0 1,1 0 0,-1 1 0,1-1 0,-1 0 0,0 0 0,1 0-1,-1 0 1,1 0 0,-1 0 0,0 0 0,1 0 0,-1 0 0,0 0-1,1-1 1,-1 1 0,1 0 0,-1 0 0,0 0 0,1-1 0,9-1-21,10-3-16,-1-1 0,21-10 0,81-35-82,14-16-255,-80 38-1160,39-18-6691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3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278 153 10040,'0'0'16,"-3"1"-3,-6 4 18,-1 1 0,1-1 0,1 1 0,-1 1 0,1 0 0,0 0 0,0 0 0,1 1 0,-10 14 0,-52 81 318,67-100-351,-42 72 180,5 9 18,33-70-152,0 1 0,2 0 1,0 1-1,-3 20 0,7-32-30,0-1-1,0 1 1,1-1-1,-1 1 1,1-1-1,0 0 1,0 1-1,0-1 1,0 0-1,0 0 1,1 1-1,0-1 1,3 5-1,-2-3 2,-1-2 0,0 0 0,1 0 0,-1 1 0,1-1 0,-1-1 0,1 1 0,0 0-1,0-1 1,4 3 0,-4-2-1,6-1 66,20 0-24,34-4 1,-37-1 30,116-37 33,-114 27-40,95-66 29,-103 60-42,59-96 25,-68 88-32,19-123 21,-28 121-34,-4 0-12,-5-33-1,5 53-24,1-1 0,-2 1 0,1-1 0,-2 1 0,1 0 0,-1 0 0,0 1-1,-9-13 1,5 13 24,0 5-29,-1-1 0,1 2 0,-1-1-1,0 1 1,1 0 0,-1 1 0,0 0 0,0 0 0,0 1 0,-16 1 0,-14 8-3,-4 3-6,41-12-15,-5-1-34,20 5 22,20 2-1490,6 2-6059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17 1976,'0'0'24,"5"-2"-4,13-7 12,-14 7 109,34 2 1306,-33 0-1169,-3 1-206,-1-1-1,1 0 0,0 0 0,0 0 0,-1 0 1,1 0-1,0 0 0,0-1 0,-1 1 0,1-1 0,0 1 1,2-2-1,-3 2 782,0 23-486,1 0-1,1 0 0,0 0 1,14 42-1,-16-59-318,1 0 0,-1 1 0,0-1 0,-1 0 0,1 1 0,-1-1 0,0 0 0,-1 1 0,-1 8 0,-17 28 145,10-24-86,0 0-1,-5 22 0,-41 256 333,51-257-359,-7 167 25,9-163-57,-9 202 23,7-194-31,-26 209 12,23-211-31,-33 208-1086,19-121-4415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6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7088,'0'0'178,"4"2"37,2 0-133,18 7 141,-22-9-183,-1 1 0,1-1-1,-1 1 1,1 0-1,-1 0 1,1-1 0,-1 1-1,1 0 1,-1 0-1,0 0 1,1 0 0,1 3-1,6 3 40,3 2-26,29 25 427,-30-24-310,5 3-38,-2 1 0,0 0 0,0 1 1,20 31-1,-7-2 212,-2 0 1,26 63-1,-30-42-219,-15-35 189,8 146 119,-15-138-145,-1-18-179,-1 21 46,-3 0 0,-17 67 1,10-56-36,-2 10 124,-43 107 0,56-163-213,1-1-20,-1 0-1,1 0 1,-1 0-1,0-1 1,-1 1-1,1-1 0,-1 0 1,0 0-1,0 0 1,-4 4-1,-3-7-4,8-2-50,0 0 0,1 0 0,-1-1 0,0 1 1,1-1-1,-1 1 0,1-1 0,-1 0 1,1 1-1,0-1 0,-1 0 0,1 0 0,0 0 1,1 0-1,-2-3 0,-1-2-835,-11-21-7021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 9592,'0'0'0,"-9"16"0,-9 4-112,-7 6 112,-2 1-6632</inkml:trace>
  <inkml:trace contextRef="#ctx0" brushRef="#br0" timeOffset="1">454 606 10040,'0'0'0,"-14"37"0,-28 58 0,-15 23-736,-18 10 736,-11 8-1480,-5-2 1480,2 4-5392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1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1037 401 7896,'0'0'1381,"-7"-1"-850,6 1-518,-10-3 165,-1 2 0,1-1 0,0 1-1,-1 1 1,1 0 0,-1 1 0,1 0 0,0 0 0,-21 7 0,-54 32 170,63-24-167,-19 25-56,-51 65 1,62-63 14,-135 211 54,133-198-60,-122 247 56,127-244-36,19-39-104,-123 243 292,36-98 307,98-186-396,13-45-122,41-140-7,-40 153-57,77-234 21,-73 228-48,85-247 12,-83 244-31,97-239 12,-95 248-19,-8 17-6,11-26 12,53-86 0,-62 120-2,41-46 1,-59 74-18,0-1 0,1 1 1,-1-1-1,1 0 0,-1 1 1,1 0-1,-1-1 0,1 1 0,-1-1 1,1 1-1,-1 0 0,1-1 0,-1 1 1,1 0-1,0 0 0,-1-1 1,1 1-1,-1 0 0,1 0 0,0 0 1,1 0-1,1 0 1,0 0 1,0 0-1,0 1 0,0 0 1,0-1-1,0 1 0,0 0 1,0 1-1,0-1 0,0 0 1,-1 1-1,1 0 0,-1 0 1,1-1-1,-1 1 0,1 1 1,-1-1-1,0 0 0,3 5 1,6 13 38,40 144 23,-42-120-16,32 233 23,-32-215-30,45 236 22,-42-244-22,59 194 24,-54-205-11,9 10-18,40 58 1,-47-89 10,-1-6-29,0-1 0,30 18 0,-47-33-18,-1 1 0,0-1 0,1 0-1,-1 1 1,0-1 0,1 0 0,-1 0 0,1 0-1,-1 1 1,0-1 0,1 0 0,-1 0 0,1 0-1,-1 0 1,1 0 0,-1 0 0,1 0 0,-1 0-1,1 0 1,-1 0 0,0 0 0,1 0 0,-1 0-1,1 0 1,-1 0 0,2-1 0,-1 1 1,1-1 1,-1 0-1,1 1 0,-1-1 1,0 0-1,1 0 0,-1 0 1,0 0-1,1 0 0,-1-1 1,0 1-1,0 0 0,0-1 1,0 1-1,0 0 0,1-3 1,7-32-1930,-2-13-7592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1544 9328,'12'6'-1,"-7"-4"1,0 0-1,0 0 0,0 0 0,0-1 1,0 0-1,0 0 0,0 0 0,0-1 0,10 1 1,141-8 12,-113 2 88,210-45 60,-196 35 41,244-68 98,-240 65-38,-45 12-197,286-110 519,-68 13 49,-216 95-541,85-41 208,-90 42-140,0 0 0,-1-1 1,0-1-1,-1 0 0,0 0 1,14-15-1,-17 4 1856,-14 50-1874,2 0 1,1 1-1,1-1 1,4 49 0,5-32-113,-2-31 19,-4-15-42,1 3-1,1 0-1,-1-1 0,1 1 1,0-1-1,-1 1 1,2-1-1,-1 0 1,0 0-1,1-1 0,-1 1 1,1-1-1,0 1 1,-1-1-1,1 0 0,0-1 1,0 1-1,1-1 1,-1 0-1,7 2 1,21-1 12,42-1 0,-72-1-15,0 0-1,0 0 0,1 0 1,-1-1-1,0 1 0,0-1 1,0 0-1,0 0 0,4-1 1,15-8 4,28-16 1,-23 9-6,44-38 1,-21 7-4,-2-2 1,49-68 0,-88 108-6,-1-1 1,9-17 0,110-238-19,-107 212-15,47-192-19,-59 201 7,-3 17 29,1-9 2,-2-1 1,-2 0-1,-3-50 1,-1 61-8,-11-49 1,14 75 26,0 1 0,0 0 1,0 0-1,0-1 0,0 1 1,0 0-1,0 0 0,0-1 0,0 1 1,0 0-1,0 0 0,0-1 1,0 1-1,0 0 0,0 0 0,-1-1 1,1 1-1,0 0 0,0 0 1,0 0-1,0-1 0,0 1 1,-1 0-1,1 0 0,0 0 0,0 0 1,-1-1-1,1 1 0,0 0 1,0 0-1,0 0 0,-1 0 0,1 0 1,0 0-1,0 0 0,-1 0 1,1 0-1,0 0 0,0 0 0,-1 0 1,1 0-1,0 0 0,0 0 1,-1 0-1,-5 1-2,0-1 0,1 2 0,-1-1 0,0 1 0,1 0 0,-1 0 0,1 1 0,0-1 0,0 1 0,0 0 1,-7 6-1,6-5-1,-16 16-22,-113 150-9,129-161 31,0 0 0,-9 19 0,-99 245-7,97-213 6,-48 238 1,57-243-8,4-25 2,-11 211-69,15-179-158,13 97 0,-13-158 214,1 0-1,-1 0 1,1 1-1,0-1 1,0 0-1,0 0 1,-1 0-1,1 0 1,0 0-1,0 0 1,0 0-1,0 0 0,1-1 1,-1 1-1,0 0 1,0-1-1,0 1 1,1-1-1,-1 1 1,0-1-1,1 1 1,-1-1-1,0 0 1,1 0-1,-1 1 1,0-1-1,1 0 1,-1-1-1,0 1 1,1 0-1,-1 0 1,0 0-1,1-1 1,-1 1-1,2-1 1,198-90-993,-128 61 977,-24 12 24,5 6 14,-43 11 3,-1 1 0,1 0 0,-1 1 0,1 0-1,-1 1 1,13 3 0,-11 2 32,-7-1-29,0 0 1,0 0 0,-1 1 0,0-1-1,0 1 1,-1 0 0,1 0 0,2 13 0,-5-18 0,0 0 1,-1 0 0,0 0-1,1 0 1,-1 0 0,0 0-1,0 0 1,-1 5 0,-23 150 78,13-120-17,-71 135 29,80-169-90,0 1 0,0-1 0,0 0 0,-1 0-1,1 0 1,-1 0 0,-3 2 0,-21 18 19,-1-1 0,-48 28 1,47-38 13,-106 18 12,129-29-48,0 0 1,0 0-1,0-1 0,1 0 1,-1 0-1,0 0 1,0-1-1,-6-1 1,-4-1 1,-29-7 2,44 10-7,0 0 0,0-1 0,0 1 0,0 0 0,0-1 0,0 1-1,0 0 1,0-1 0,0 1 0,1-1 0,-1 0 0,0 1 0,0-1 0,-1-1 0,2 2-1,-5-5 2,0 1 1,1-2 0,-1 1-1,-3-7 1,4 7-3,1-1 1,1 0-1,-1 0 0,1 0 1,0 0-1,0-1 0,0-6 1,0-7-2,2 1 1,1 0 0,0 0 0,1-1 0,8-31 0,-8 43-1,-2 5 1,1-1-1,0 1 0,0-1 1,0 1-1,0 0 1,1 0-1,-1 0 1,4-5-1,11-20 0,24-31 1,35-27-4,-39 52-16,181-146-1643,-94 83-6530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7624,'18'22'-1,"-14"-17"0,0 0 0,-1 0 0,1 0 0,-1 0 0,0 1 1,-1 0-1,4 8 0,-2-3-7,3 5-5,0 1 0,-2-1 1,0 2-1,-1-1 1,0 1-1,0 20 1,4 43-62,-1 27 60,1 111 47,-8-213-43,4 67 109,-3-65-63,0 1 1,0-1-1,1 0 0,0 1 1,1-1-1,-1 0 1,5 8-1,-6-15-20,0-1-1,-1 1 1,1-1 0,-1 1-1,1-1 1,0 1 0,-1-1-1,1 1 1,0-1 0,0 0-1,-1 1 1,1-1 0,0 0-1,0 0 1,-1 1 0,1-1-1,0 0 1,0 0 0,0 0 0,0 0-1,-1 0 1,1 0 0,0 0-1,0-1 1,0 1 0,1 0-1,-1-1 22,3 0 8,1-1 1,-1 0-1,0 0 0,0 0 0,-1 0 1,1-1-1,0 1 0,-1-1 0,1 0 0,-1 0 1,0 0-1,0-1 0,4-6 0,3-1 1,-6 7 2,0-1 0,-1 0 0,1 0 0,-1 0 0,0 0 0,2-8 0,48-101 338,-44 88-92,-5 11-161,1 1-56,-1-1-1,0 0 0,-1 0 1,-1 0-1,0 0 0,-2 0 0,0-18 1,-3 5 153,-8-29 1,10 53-179,-1 0-1,0 0 1,0 0 0,0 0-1,0 0 1,-1 0-1,1 0 1,-1 1 0,0-1-1,0 1 1,-1 0 0,1 0-1,-1 0 1,-4-3 0,3 3 2,-7-3 240,-6 2-160,1 1 1,-23 0 0,23 6 126,11-2-195,-2 2-30,0-1 0,0 2 0,1-1-1,-1 1 1,1 0 0,-1 0 0,1 1 0,0 0-1,1 0 1,-1 1 0,-6 7 0,-3 6 30,2 1-1,-17 27 1,30-46-60,0 0-1,1 0 0,-1 0 1,1 0-1,-1 1 0,1-1 1,0 0-1,-1 0 0,1 0 1,0 1-1,0-1 0,0 0 1,0 2-1,0 6-161,1 0 0,0 0 1,1-1-1,0 1 0,0 0 1,1-1-1,0 1 0,0-1 0,7 12 1,19 31-8105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9864,'88'-81'437,"-81"75"-430,-5 5 59,-1-1-1,1 0 1,0 1 0,-1-1 0,1 1-1,0-1 1,0 1 0,0 0 0,1 0 0,-1 0-1,0 0 1,0 0 0,1 1 0,-1-1-1,0 1 1,1-1 0,3 1 0,-2 4 315,0 6-276,0-1 0,-1 1 0,-1-1 0,0 1 0,0 0 0,-1 0 0,0 11 0,8 117 326,-8-53 21,-2-55-370,2 1-1,6 37 1,14 39 97,-15-93-119,-3-10-54,1 0 1,0-1 0,0 1 0,0-1 0,0 0 0,0 0 0,1 0 0,-1 0 0,1-1 0,5 2 0,4-4 13,-7-1-15,0-1 0,-1 0 0,13-6 0,-8 1-4,-1 0 0,1 0 0,10-10 0,35-38-1,3-14 0,107-134 14,-115 137 13,12-3 22,-61 66-37,1 1 0,0 0 1,-1 0-1,1 0 0,0 0 0,0 0 0,0 0 0,0 1 0,1-1 0,-1 1 0,0 0 0,1 0 0,-1 0 0,0 1 1,1-1-1,-1 1 0,1-1 0,4 2 0,-7-1-6,10 3 109,-6 0-94,1 1 0,-1 0 0,0 0 0,0 1-1,-1-1 1,1 1 0,-1 0 0,0 1 0,0-1 0,0 0 0,-1 1 0,3 6 0,47 102 124,10 23-31,-53-117-108,6 5 9,31 27 4,-37-44-18,-1 0 0,1-1 0,1 0 0,15 8 0,-16-10 0,1-1 0,-1 0 0,1 0 0,16 2 0,-16-4-1,0-1 1,-1 0-1,1-1 0,15-1 1,-16 0-1,0-1 0,-1 0 0,0 0 0,1-1 0,9-4 0,-3-1 0,-1 0 0,21-15 0,-14 8-2,0-1 1,-2-2 0,0 0-1,29-34 1,11-22-5,-50 61 1,-1-1 1,0 0 0,-1-1-1,9-20 1,-17 25-9,-5-1 6,-1 0 0,-13-19 1,8 20-14,-1 3 14,-1 1 0,1 0 0,-1 1 0,-20-5 0,12 8-20,11 3 15,-3-1 4,-1 1-1,1 1 1,0 0-1,0 0 0,0 2 1,0-1-1,-19 10 1,-83 43-34,93-41 2,-82 75-5,101-88 42,1 1 0,0-1 0,0 0 0,0 1 0,0-1 0,-2 6 1,-11 22-6,2 0 1,-12 41 0,24-68 4,1-1 1,-1 1-1,0 0 1,1 0-1,0-1 1,0 1 0,0 0-1,0 3 1,3 16-4,1 0 0,0 0 1,15 40-1,-18-59 3,0-1 1,1 1-1,-1-1 0,0 0 1,1 1-1,-1-1 0,4 3 1,92 88-17,-74-77 13,40 15 4,-43-23 1,41 11 0,-25-13-1,0-1 1,60 1-1,-62-8-5,253-42-105,-190 23-1650,-2-2-6999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11296,'5'27'0,"2"29"-23,-2 101-18,-6-119-78,-20 190-2,20-222 114,-17 178 260,19-178-98,1 3 40,5-41 197,5-45-291,10-131-1470,-10 80-5831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40 412 8696,'-10'-29'9,"-3"-13"31,6 2 75,-2-75 1,8 98-103,3-23 182,11-35 19,-8 62-99,-3 9-100,2 0 0,-1 0 0,0 1 0,1-1 0,-1 1-1,1 0 1,0 0 0,0 1 0,0-1 0,9-3 0,2 4 93,1 5-313,0 0 0,0 1 0,0 1 0,22 10 0,20 12-5595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2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3864,'0'0'8,"15"-15"8,-7-2-16,-13 5 0,-2 2-2440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489 582 8248,'54'56'32,"-1"3"2,-52-57-32,1 0 0,-1 0-1,1 0 1,-1 0 0,0 0-1,0 0 1,0 1-1,0-1 1,0 0 0,0 1-1,0-1 1,-1 1 0,0-1-1,1 1 1,-1-1 0,0 1-1,0-1 1,0 1-1,-1 3 1,1-4-3,-5 5-24,-6 2 16,0-1 0,-1 0 1,0-1-1,-13 5 0,3-2-40,-1-1 0,0-1 0,-46 9 0,48-13 29,-79 20-160,76-19 165,-38 14-107,47-14 71,4-2 30,-1 1-1,1 0 1,0 1 0,0 0-1,-12 8 1,9 1 17,13-11 5,1 0 1,-1-1-1,1 1 0,0 0 1,0 0-1,0-1 0,0 1 1,0 0-1,1 0 0,-1-1 1,1 1-1,0 0 0,0-1 1,0 1-1,0 0 0,2 2 1,-2-3 4,7 11 108,9 4-49,0-1 0,28 19-1,-28-24 84,0 0-1,1-2 1,25 11-1,-17-9 89,32 20 0,57 48 241,-113-78-443,0 1 0,0-1 0,-1 1 0,1-1 0,-1 1 0,1-1 1,-1 1-1,2 3 0,4 8 50,0 0 0,-1 0 0,-1 1 1,7 25-1,-12-38-66,0 1 0,0-1-1,0 0 1,0 0 0,0 0 0,0 1-1,0-1 1,0 0 0,0 0 0,0 0 0,0 1-1,-1-1 1,1 0 0,-1 2 0,-6 12 54,0 0 1,-1 0 0,-1 0 0,-17 21 0,8-18 147,8-11-148,-2 3-31,-1-1 0,0-1 0,0 0 0,0-1 1,-1 0-1,0-1 0,-21 6 0,-84 15 107,97-26-121,10-2-195,0-2 0,1 0 1,-1 0-1,1-1 0,0-1 1,0 0-1,-19-12 0,-29-19-6698</inkml:trace>
  <inkml:trace contextRef="#ctx0" brushRef="#br0" timeOffset="1">2054 0 13176,'1'34'-9,"3"5"-6,11 140-16,-12-134-1,-1 192 11,-4-189 81,-12 210 40,9-204 41,-25 214 78,25-217 2,4-48-206,-12 245 434,12-219-354,0 6-12,2 0 1,6 44-1,0-56-69,-7-23-14,0 1 0,0-1 0,1 0 0,-1 1 0,0-1 0,0 0 0,1 0 0,-1 1 0,0-1 0,1 0 0,-1 0 0,0 0 0,1 0 0,-1 0 0,0 1 0,1-1 0,-1 0 0,1 0 0,-1 0 0,0 0 0,1 0 0,-1 0 0,0 0 0,1 0 0,-1 0 0,1 0 0,-1 0 0,0-1 0,1 1 0,-1 0 0,0 0 0,1 0 0,-1 0 0,0 0 0,1-1 0,-1 1 0,1-1 0,22-17-1750,4-6-6996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10136,'33'13'-21,"51"27"0,-78-37 19,81 40-35,-73-38 34,83 31-1,96 14 13,-157-43 38,-4-2-58,214 30 436,-167-33-342,-60-2 60,1 0 0,25-5 0,-15 2-79,81-10 291,-53 8-180,-7 2 258,79-16 0,-118 16-297,0-1-1,0-1 0,15-7 0,-12 5-70,-11 5-24,1 0 0,0-1 1,-1 1-1,0-1 0,0 0 1,0 0-1,0-1 1,0 1-1,-1-1 0,1 1 1,-1-1-1,4-6 0,9-10 175,-8 10-157,1 1 34,0-1 1,12-20-1,-19 27-71,0-1 0,0 1 1,-1-1-1,1 1 0,-1-1 0,1 0 1,-1 0-1,-1 0 0,1 0 0,0 0 0,-1 0 1,0 0-1,0 0 0,0 0 0,-1-5 1,-3-5 11,0-1 1,-1 1 0,-1 0-1,0 1 1,-1-1 0,0 1-1,-16-19 1,12 22-7,-4 2-19,0 1 1,-1 1-1,1 0 0,-1 1 1,0 1-1,-1 0 0,-28-2 1,-14 5-5,33 3 2,-42 12-1,43-6-5,-37 16 0,37-12-1,-35 22 0,44-23 0,1 0 0,-29 28 0,26-17 0,0 0 1,1 2-1,2 0 1,-22 46-1,24-36 14,-30 131 10,39-134 16,6 122 25,4-123 22,7 4-45,1 0 1,19 33 0,-31-65-30,-1 1 0,1-1 1,-1 0-1,1 0 0,0 1 1,0-1-1,0 0 0,4 2 1,8 9 26,1-2 0,20 13 0,-15-14-19,37 14 0,-52-22-7,-1-1-1,0 1 0,0-1 1,1 0-1,-1 0 0,5 0 1,85 6 79,-65-7-87,0-1 0,35-7 1,-5-5-639,-1-3 0,103-42 1,-18 1-8842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57 10136,'39'-11'124,"-39"11"-123,0 0-1,1 0 0,-1 0 0,0 0 0,0 0 0,0 0 1,0 0-1,0 0 0,1 0 0,-1 0 0,0 0 0,0 0 1,0 0-1,0 0 0,0 0 0,0 0 0,1 0 0,-1-1 1,0 1-1,0 0 0,0 0 0,0 0 0,0 0 0,0 0 1,1 0-1,-1 0 0,0 0 0,0 0 0,0 0 0,0-1 1,0 1-1,0 0 0,0 0 0,0 0 0,0 0 0,0 0 1,1 0-1,-1-1 0,0 1 0,0 0 0,0 0 0,0 0 1,0 0-1,0 0 0,0-1 0,0 1 0,0 0 0,0 0 1,0 0-1,0 0 0,0 0 0,0-1 0,-1 1 0,1 0 1,0 0-1,0 0 0,0 0 0,0 0 0,0 0 0,0-1 1,0 1-1,0 0 0,0 0 0,0 0 0,-1 0 1,1 0-1,-1-3 1,0 2 1,0-1-1,0 1 0,0-1 0,0 1 1,0 0-1,0-1 0,-1 1 0,1 0 1,0 0-1,0 0 0,-1 0 0,1 0 1,-1 0-1,1 1 0,-1-1 0,0 0 1,1 1-1,-3-1 0,-14-4 11,0 1-1,-36-3 1,28 8 8,-133 25 13,125-17 15,-236 90 176,243-88-212,12-5 24,1 1 0,-22 13 0,25-14 0,-7 4-1,0 1 1,1 1 0,0 1 0,-19 18 0,-16 27 90,51-58-122,1 1 0,0-1 0,0 0 0,0 0-1,-1 1 1,1-1 0,0 0 0,0 0 0,0 1 0,-1-1-1,1 0 1,0 1 0,0-1 0,0 0 0,0 0-1,0 1 1,0-1 0,0 0 0,0 1 0,0-1 0,0 0-1,0 1 1,0-1 0,0 0 0,0 1 0,0-1 0,0 0-1,0 1 1,0-1 0,3 7 17,0-1 0,0 0 0,1 1 0,0-2 0,0 1 0,0 0 0,5 4 0,5 1 107,9-2-66,-1-1 0,26 6 1,-26-12 78,-16-2-110,11-1 15,0 0 0,0 0-1,0-2 1,0 0 0,0-1 0,23-9 0,102-38 161,-113 38-86,-10 5-64,11-6 17,0-2 0,50-34 0,-37 16 19,60-42 130,-98 73-203,-5 3-20,0 0 1,0 0-1,0 0 0,0 0 1,1 0-1,-1 0 1,0 0-1,0 0 1,0 0-1,1 0 1,-1 0-1,0 0 1,0 0-1,0 0 0,1 0 1,-1 0-1,0 0 1,0 0-1,0 0 1,0 0-1,1 0 1,-1 0-1,0 0 0,0 0 1,0 0-1,1 0 1,-1 0-1,0 0 1,0 0-1,0 1 1,0-1-1,0 0 1,1 0-1,-1 0 0,0 0 1,0 0-1,0 1 1,0-1-1,0 0 1,0 0-1,0 0 1,0 1-1,1-1 1,-1 7-1,1 0 0,-1 1 0,0-1 0,-1 0 0,0 0 1,0 0-1,-4 13 0,3-13-3,-39 192-135,20-34 12,21-135-60,2-9-156,2-1 1,0-1 0,1 1-1,13 33 1,9 9-7072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3768,'0'0'0,"10"-11"0,-1 2-2352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102 167 5024,'-52'-30'-23,"50"28"-9,-1 2 100,1-1-1,-1 0 0,0-1 1,1 1-1,-1 0 0,1-1 1,-1 1-1,1-1 0,-1 0 0,1 0 1,-3-3-1,-1-2 529,3 4 119,-2-4 22,5 3-26,2-5 1978,0 8-2321,6-3-23,-4 3-51,6 1-28,-8 0-51,26 0 693,-26 0-859,-1 1-30,5 3 2,-4-3 11,0-1-22,-2 0-10,1 0 0,-1 0 0,0 0 0,1 0 0,-1 0 0,1 0 0,-1-1 0,1 1 0,-1 0 0,1 0 0,-1-1 0,0 1 0,1 0 1,-1-1-1,0 1 0,1 0 0,-1-1 0,0 1 0,1-1 0,-1 1 0,0 0 0,0-1 0,0 1 0,1-1 0,-1 1 0,0-1 0,0 1 1,0-1-1,0 1 0,0 0 0,0-2 0,1-14-2,-1 13 2,3-23-1640,-2-2-6560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432 543 6728,'6'-1'1,"0"-1"-6,15-13 106,-13 9-6,-4 2 129,5-6 54,-6 8 92,-4 2-357,1 0 0,0 0 1,-1 0-1,1 0 0,-1 0 0,1 0 1,0 0-1,-1 0 0,1-1 1,0 1-1,-1 0 0,1 0 0,0 0 1,-1 0-1,1 0 0,0-1 0,-1 1 1,1 0-1,0 0 0,-1 0 1,1-1-1,0 1 0,0 0 0,-1-1 1,1 1-1,0 0 0,0 0 0,0-1 1,-1 1-1,1-1 2,-1 0 0,1 1 0,-1-1-1,1 0 1,-1 1 0,1-1 0,-1 1 0,1-1 0,-1 1-1,0-1 1,1 1 0,-1-1 0,0 1 0,0 0 0,1-1-1,-1 1 1,0 0 0,0 0 0,0-1 0,1 1 0,-1 0 0,0 0-1,0 0 1,0 0 0,-4 0 77,-3-2-31,0 2 0,0-1 0,-1 1 0,1 0 0,0 1 1,0 0-1,0 0 0,0 1 0,-9 3 0,-35 12 348,-94 45 0,90-29-325,37-17 110,12-10-128,-1 1-35,1 0 0,0 0 1,1 0-1,0 1 0,0 0 0,0 1 0,1-1 0,1 1 0,-1 0 0,-5 17 0,4-2 68,-4 36 0,10-59-93,-1 0 0,1-1 0,0 1 0,0 0 1,0 0-1,0-1 0,0 1 0,1 0 0,-1-1 0,0 1 0,0 0 0,0 0 0,1-1 0,-1 1 0,0 0 0,1-1 0,-1 1 0,1 1 0,8 9 26,0 1-1,1-1 1,0-1 0,21 17 0,-8-14 49,5-3-51,0-2-1,1-1 1,31 4 0,-27-12 51,132-34 32,-132 24-59,133-62 15,-134 55-42,108-67 9,-118 67-16,-4-2-11,0-1-1,21-34 1,-30 32 6,13-109 10,-21 103-11,-1 12-7,-1-13 3,-1 0 0,-1 1 0,-8-30 1,4 27 27,-1 1 0,-2 0 1,-1 0-1,-26-47 1,31 68-10,1 4 7,1 1 0,0-2 0,1 1 0,-5-12 0,7 14 51,1-4-1,0 12-65,0 0 0,0 0-1,0 0 1,-1 0 0,1 0-1,-1 0 1,-2 5 0,-7 31 88,-22 102 20,25-108-34,-11 148 41,19-149-48,19 94 39,-12-109-46,3-5-52,0 0-1,0-1 1,25 19 0,-17-21 32,12 0-17,47 8 0,-56-18 4,91-21 16,-90 13-56,34-20 4,-35 17-11,26-19 1,-31 16-3,0-1 1,-1 0-1,-1-2 1,0 0-1,12-18 1,-11 8-12,-8 12 7,8-18-4,-1 0 0,18-55 0,-30 77 4,4-12 0,0 0-1,-2 0 1,-1 0-1,2-37 1,-7 28 4,0 23 0,0-38 4,-1 43 11,-3-4 6,5 4 17,2-3 12,-2 5 406,0 3-448,1-1-1,-1 0 1,0 0 0,1 0 0,-1 0-1,0 0 1,0 0 0,1 0-1,-1 0 1,0 0 0,0 1 0,0-1-1,1 0 1,-1 0 0,0 0-1,0 0 1,0 1 0,1-1 0,-1 0-1,0 0 1,0 0 0,0 1-1,0-1 1,0 0 0,0 0 0,1 1-1,-1-1 1,0 0 0,0 0 0,0 1-1,0-1 1,0 0 0,0 0-1,0 1 1,0-1 0,0 0 0,0 1-1,0-1 1,0 0 0,0 0-1,-1 1 1,-2 10-1706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12104,'1'5'2,"0"0"1,0 0-1,-1 1 0,0-1 1,0 0-1,0 1 1,-1-1-1,1 0 1,-1 0-1,0 1 1,-1-1-1,-3 9 1,3-7 3,-16 50 37,-25 56 0,32-87-25,-6 18 96,-81 209 54,79-199-8,-55 219 56,64-221-96,-18 172 50,26-187-35,15 130 49,-8-139-96,5-1-27,24 50-1,-33-76-55,0 1-1,-1-1 1,1 0-1,0 0 0,0 1 1,0-1-1,0 0 1,0 0-1,0 0 1,1 0-1,1 1 1,40 25 48,-33-22-51,-1-1 1,1-1-1,0 0 1,18 3-1,-10-4-276,1-2-1,0 1 1,-1-2 0,1-1 0,36-7 0,20-6-7986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5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22 10488,'0'-17'-1028,"0"16"1016,-1 1 0,0 0 1,1-1-1,-1 1 0,0-1 0,1 1 1,-1 0-1,0 0 0,0-1 0,1 1 1,-1 0-1,0 0 0,0 0 1,0 0-1,1 0 0,-1 0 0,0 0 1,0 0-1,0 0 0,1 0 1,-1 1-1,0-1 0,0 0 0,1 0 1,-1 1-1,0-1 0,0 0 0,0 2 1,-30 16-136,29-16 134,-17 7-10,11-6 23,6-2 31,2 2-25,0 7-7,1-5-12,4 4-22,-1-6-74,4 2-42,-2-2 4,-1 0 0,1-1-1,1 0 1,-1 0 0,9 1 0,-5 0 21,-1-3 85,-1 0 0,0-1 1,0 0-1,1 0 0,14-4 1,-21 4 61,12-5 459,-7 1-249,-5 4 921,-6 23-654,-17 29-195,-34 81-2,43-98-106,-44 162 84,45-156-79,-34 147 169,38-157-232,-5 57 1,13-87-137,-1 0 1,1 1-1,-1-1 1,1 0 0,-1 1-1,1-1 1,-1 0 0,1 0-1,-1 1 1,1-1-1,0 0 1,-1 0 0,1 0-1,0 0 1,-1 0-1,1 0 1,-1 0 0,1 0-1,0 0 1,-1 0-1,1 0 1,0-1 0,0 1 1,28-3-1390,2-2-5566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10040,'0'0'56,"0"-11"16,3 23-72,6 12-312,11 19 312,-1 2-6912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10224,'-4'9'16,"1"0"-1,-1-1 1,-1 1 0,1-1 0,-1 0 0,-1 0 0,-11 13-1,-28 30-5,-18 18-10,-14 16 0,-76 95 1,127-147 7,-81 125 13,92-128 14,-1 15-8,-11 53 1,25-73 13,4-5-25,1-1-1,0 1 1,8 22 0,-11-41-14,1 0 1,-1 0-1,0 0 1,1 0 0,-1 0-1,1-1 1,-1 1-1,1 0 1,0 0 0,-1 0-1,1 0 1,0-1-1,-1 1 1,1 0-1,2 0 1,7 7 6,1-2 0,1 1-1,-1-2 1,1 1 0,0-2 0,14 4-1,-24-7-3,1 0-1,-1-1 0,1 1 1,-1-1-1,1 0 0,0 0 1,4-1-1,31-3 29,70-19-1,-79 10 63,-13 6-47,6-4 0,-1 0 0,0-2 0,0 0 0,-1-1 0,22-22 0,-16 10 85,41-56-1,-55 58 82,-2-9-66,9-62 1,-19 67 58,-18-131 75,11 126-108,2 16-103,1-4-25,-2 0 1,0 1 0,-1 0 0,-1 0 0,-13-21 0,14 28 22,3 4-36,-1 0 1,0 0-1,-1 1 0,0-1 0,0 2 0,-1-1 0,-9-8 0,-3 1-9,15 12-52,6 3-14,7 2-5,19-1-193,0-2 0,0 0 0,-1-3 1,28-5-1,-43 7 146,7-1 38,34-8-348,134-34-732,-148 35 1021,-36 10 102,-1 0-1,-1 0 15,0 0-1,0 0 0,0 0 1,0 0-1,0 0 0,0 0 1,0 1-1,0-1 0,0 0 1,0 1-1,0-1 0,0 1 1,0-1-1,0 1 0,-1-1 1,1 1-1,0 0 1,0-1-1,-1 1 0,1 0 1,0 0-1,-1 0 0,1-1 1,-1 1-1,2 2 0,0 2 20,-1 0 0,1 0-1,-1 0 1,0 0-1,1 11 1,0 105 128,-10 2 222,-1-8-65,6 16-11,3-124-263,1-1 0,-1 1 0,1 0 0,1-1 0,-1 1 0,1-1 0,0 0 0,0 1 0,1-1 0,4 6 0,-3-4-8,-4-6-12,1-1-1,0 1 1,0 0 0,0 0-1,0-1 1,1 1-1,-1-1 1,0 1 0,1-1-1,-1 0 1,1 1-1,-1-1 1,1 0 0,0 0-1,2 1 1,4 3 13,22 12 6,-16-13 25,-5-4-48,1 0 0,-1-1 0,1 0 0,-1-1 0,0 0 0,0 0 1,0-1-1,0 0 0,0-1 0,0 0 0,-1 0 0,14-10 0,-7 6-4,-10 5 1,0 0-1,0-1 1,-1 1 0,1-1-1,-1 0 1,0 0 0,0-1-1,3-4 1,17-21 33,-2 0 0,-1-2 0,29-59 0,-15 2 78,16-56 191,-50 142-192,-2 11-69,-17 100 6,15-85-34,-2 36 1,4-35-13,2 54 0,8-21 0,-8-53-5,0 0 1,0-1-1,1 1 0,-1 0 0,1-1 0,-1 0 0,1 1 0,3 2 1,-3-3-1,1 0 0,-1-1 0,1 0 0,0 1 0,0-1 0,0 0 0,0-1 0,0 1 0,4 1 0,48 14 0,-33-13-1,1-1 1,0-1 0,30-1-1,-32-5-5,88-35-8,-87 27-12,87-74-16,-87 66-3,-6 2 20,3-1 1,0-2 0,-1-1 0,22-37 0,4-20-51,-37 66 62,-1-1 1,0 0-1,-1 0 0,5-25 0,-10-3 4,0 38 6,-1 0 1,0 0 0,0 1 0,0-1-1,0 0 1,0 0 0,-1 1 0,0-1 0,0 1-1,0-1 1,0 1 0,0 0 0,0 0-1,-1 0 1,-5-5 0,6 5 0,0 2 2,1 0-1,0 0 0,0 0 1,-1 0-1,1 0 0,-1 0 0,1 0 1,-1 0-1,1 0 0,-1 1 1,0-1-1,1 1 0,-1-1 1,0 1-1,1 0 0,-4-1 1,-2 1-2,-29-2 1,32 3 1,-1-1 0,0 1 0,1 1 0,-1-1 0,-7 4 0,6-2 0,1 0 0,0 0 0,0 0 0,-8 8 0,-15 22 0,24-28 0,1 1 0,0 0 0,0 0 0,-4 12 0,3 2-1,1 1 1,0 0 0,0 28 0,3-40-1,2 18-4,-1-17 4,2 12 0,1-1-1,0 0 1,2-1-1,0 1 1,14 28 0,77 150-41,-94-195 42,-2 0-1,1 0 0,0 0 1,-1 0-1,0 1 0,0-1 1,0 0-1,0 8 0,0 0 1,-1-6 0,1 1 0,-1-1 0,0 0 0,-1 0 0,-2 10 0,2-9 0,-1-1 0,0 0 0,-1 0 0,0 0 0,-5 9 0,2-6 0,0 0 0,-1-1 0,-9 10 0,-29 20 0,-6-3 1,39-28-4,0 0-1,0 0 1,-1-1 0,0-1 0,0 0-1,-1-1 1,1 0 0,-1-1 0,0-1-1,-15 2 1,27-4-6,0 0 0,-1-1 0,1 1 0,0 0 0,0-1 0,0 1 0,0-1 0,-1 1 0,1-1 0,0 0 0,0 0 0,0 0 0,-2-2 0,2 2-5,0-5-98,3-1 3,0 0 0,1 0 0,0 0 0,0 0 0,1 0 0,4-9 0,-2 5-693,15-36-6378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743 164 4488,'-89'-54'421,"-19"-10"615,91 56-918,1 1-1,-1 1 0,-1 0 1,1 1-1,-23-3 0,-16 2 95,33 7 335,-7 7-173,-51 20 1,74-25-259,-1 0 0,1 0-1,1 1 1,-1 0 0,0 1 0,-5 5 0,-7 4 6,-32 23 41,32-20 184,1 4-191,1 1 1,-22 39-1,38-58-123,-1-1 1,1 1-1,0-1 0,0 1 1,0-1-1,1 1 0,-2 5 1,-1 22 85,1 1 1,4 50-1,4-53 76,5 2-106,2 0 1,20 34-1,-31-62-71,-1 0 1,1 0-1,-1 0 0,1 0 1,0 0-1,0 0 0,3 3 1,18 12 47,1-1 0,35 18 0,-34-27 48,132 7 40,-124-15-60,116-20 30,-124 13-64,-1-3-34,-1-1 0,29-20 0,-38 17 9,1-8-14,-1-1 0,-2 0 0,0-1 0,8-27 0,-14 37-16,-4 11-2,-1 0 1,1 1 0,-1-1 0,0 0 0,-1 0 0,1 0-1,-1 0 1,1-8 0,-1 3 7,0 0-1,0 0 1,-1 0-1,0-1 1,-1 1-1,0 0 1,0 1-1,-1-1 1,0 0-1,-5-8 1,3 34 42,3-8-48,0 28 20,3 18-5,4 24-15,-2-52-2,7 29-1,-3-33-1,11 30 0,-12-39-2,0-1 1,1 0 0,1 0 0,16 22-1,-14-27-5,13-1 0,33 6 1,-34-12-8,10-6 2,48-14 0,-77 18 8,-1 0 0,0 1 0,0-1 0,1 0 0,-1-1 1,0 1-1,0 0 0,3-3 0,21-18-10,-1-2 0,26-31 0,-33 29-20,96-200-95,-82 150 88,45-73-35,-75 146 63,-2 3 12,0 0-1,1 0 1,-1 0 0,0 0-1,1 0 1,-1 0 0,0 0 0,0 0-1,1 0 1,-1 0 0,0 0-1,1 0 1,-1 0 0,0 0-1,0 0 1,1 0 0,-1 0 0,0 0-1,1 1 1,-1-1 0,0 0-1,0 0 1,1 0 0,-1 0-1,0 1 1,0-1 0,0 0 0,1 0-1,-1 1 1,0-1 0,0 0-1,0 0 1,0 1 0,0-1-1,1 0 1,-1 0 0,0 1-1,0-1 1,0 0 0,0 1 0,0-1-1,0 0 1,0 0 0,0 1-1,0-1 1,0 0 0,0 1-1,0-1 1,0 0 0,0 0 0,0 1-1,-1-1 1,-5 91-3,-17 119-3,20-191 4,-4 28-3,-29 202 2,28-197-2,-36 208 2,34-209-3,1-10 1,-4 19-8,-37 102 0,42-139 5,-1 5 2,-2-1-1,-1-1 1,-1 0-1,-23 34 1,-46 47-15,66-93 2,5-7 14,-1 0-1,0-1 1,-22 8 0,34-14 4,-1 0 0,1 1 0,-1-1 0,1 0 0,-1 0 0,1 0 0,-1 0 0,1 0 0,-1 0 0,0 0 0,1 0 0,-1 0 0,1 0 1,-1 0-1,1 0 0,-1 0 0,1 0 0,-1-1 0,0 1 0,-3-2 0,1 1-1,-1-1 1,1 0 0,-1 0 0,1-1-1,0 1 1,0-1 0,0 1 0,1-1-1,-1 0 1,1 0 0,-1 0 0,-1-4-1,-1-1 1,1 0 0,1-1-1,-1 1 1,1 0 0,-3-16 0,3 9 1,1 1 0,-1-26 0,4 24 0,0 0 0,0 1 0,5-20 0,1 9 0,18-48 0,33-48 0,30-24 0,18-8 0,12 5 1,12 13 4,9 21-3,-77 73-4,112-56 0,-138 83-18,-17 8 24,11-5-26,0 2 0,1 1 0,0 1 1,0 2-1,60-4 0,-80 12 72,-17 3-20,-14 3-1,20-8-26,-118 25 393,106-22-380,8-2 2,-1 0 0,0 1 0,1 0 0,0 0 0,-8 4 0,-1 3 18,0-1-1,1 2 1,0 0 0,-16 17 0,-33 43 18,54-62-49,1 1 0,0 0-1,0 1 1,1-1 0,0 1-1,1 0 1,-6 21 0,7-24-4,2-3 0,-1-1 0,1 1 0,0 0 1,0-1-1,1 1 0,-1 0 0,1 0 0,0 0 1,0 6-1,1 0 0,5 29 2,6-2 2,5-3-3,-13-24-2,-3-7 0,0 0 0,1 1 0,0-1 0,0 0 0,0 0 0,0-1 0,0 1 0,0 0 0,1-1 0,3 4 0,6 5 0,5-2 0,5-5 0,-19-3 0,-1-1 0,1 0 0,0 0 0,-1-1 0,1 1 0,-1 0 0,1-1 0,2 0 0,-1-1 0,1 0 0,-1 0 0,0 0 0,0-1 0,-1 0 0,5-3 0,29-32 0,0-14 0,-1-7 0,-1-11 0,1-8 0,2-3 0,-1 5 0,0 7 0,2 12 0,-18 29-4,48-47 0,-31 39 4,-24 19 0,-13 12 0,-2 2 0,-2-8 0,-12-1 0,-16 2 0,22 9-92,-1 0 1,1 1 0,0 1 0,-1-1 0,1 2 0,0-1-1,0 1 1,0 0 0,-9 4 0,10-3-503,-57 15-6932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2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153 270 10224,'10'6'24,"-8"-5"97,1 4 86,-3-5-192,1 0 0,-1 1 0,0-1-1,0 0 1,0 1 0,0-1 0,1 0 0,-1 1 0,0-1 0,0 0 0,1 0 0,-1 1 0,0-1 0,0 0 0,1 0 0,-1 1 0,0-1 0,1 0 0,-1 0 0,0 0 0,1 0-1,-1 0 1,1 1 0,1-1 347,-2 0-357,0 1 0,0-1 1,0 1-1,0-1 1,0 0-1,0 1 1,0-1-1,0 1 0,0-1 1,0 0-1,-1 1 1,1-1-1,0 1 1,0-1-1,0 0 0,0 1 1,-1-1-1,1 0 1,0 1-1,0-1 0,-1 0 1,1 1-1,0-1 1,-1 0-1,1 0 1,0 1-1,-1-1 0,1 0 1,0 0-1,-1 1 1,-12 9 47,0-2-24,-1-1 0,-27 12 0,36-17-26,-1-1-1,1 1 0,0-1 1,-1 0-1,1 0 1,0-1-1,-1 1 0,1-1 1,-1-1-1,1 1 1,-7-2-1,11 2 8,0-1 0,0 0-1,-1 1 1,1-1 0,0 0 0,0 1 0,0-1-1,1 0 1,-1 0 0,0 0 0,0 0 0,0 0-1,1 0 1,-1 0 0,0 0 0,1 0 0,-1-1-1,1 1 1,-1 0 0,1 0 0,0 0 0,-1-1 0,1 1-1,0 0 1,0 0 0,0-1 0,0 1 0,0 0-1,0 0 1,1-2 0,16-60 246,-7 45-8,114-123-1459,-37 48-6355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4:3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1678 1 11928,'-7'3'408,"-44"21"125,49-23-449,0 0 1,0 0-1,0 0 0,0 1 1,1-1-1,-1 0 0,0 1 0,1 0 1,-1-1-1,1 1 0,-1 0 1,-1 2-1,-5 7 80,-42 49 428,-61 76-91,82-102-346,-154 167 49,170-187-170,-19 26 0,-100 140 38,-71 124-56,-48 103-11,-36 73-1891,-9 17-7554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1:1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588 254 1528,'-18'3'9,"13"-1"51,-1-1 0,0 0-1,0-1 1,0 1-1,0-1 1,1 0-1,-1 0 1,-7-2-1,-5 0 466,12 2-276,-1 0 1,1-1-1,-1 1 1,1-1-1,-1-1 0,-7-2 1,12 4 230,4-2-443,-1 1-1,1 0 1,0 0 0,-1 0-1,1 0 1,0 0 0,0 0-1,0 0 1,0 0 0,0 1-1,3-2 1,6-1-4,52-9 163,-61 11-185,198-29 221,-152 23-71,190-34 63,-193 32-96,210-29 159,-228 34-244,182-33 156,-203 34-184,-6 3-15,0 0 0,1 0 1,-1 0-1,0 0 1,0 0-1,0 0 0,0 0 1,0 0-1,1 0 0,-1 0 1,0 0-1,0 0 1,0 0-1,0 0 0,0 0 1,0 0-1,1-1 0,-1 1 1,0 0-1,0 0 0,0 0 1,0 0-1,0 0 1,0 0-1,0 0 0,0-1 1,0 1-1,0 0 0,1 0 1,-1 0-1,0 0 0,0 0 1,0 0-1,0-1 1,0 1-1,0 0 0,0 0 1,0 0-1,0 0 0,0 0 1,0-1-1,0 1 1,0 0-1,0 0 0,0 0 1,-1 0-1,1 0 0,0-1 1,0 1-1,0 0 0,0 0 1,-33-1 3,-60 7-11,-112 3 0,157-9-18,-227-2-10,218 0-11,25 0 26,-240-17-55,251 17 70,-342-27-86,294 25 75,64 4 15,5 2 0,8 1 2,-7-3-1,36 12 0,19 2 0,19-2 0,16-3 0,12-1 0,147 7 25,-56-7 47,-184-7-51,11 0 34,1-1-1,35-4 0,-55 4 54,-8 1-56,-112 19 52,-74 7-40,150-22-16,-168 26 32,170-23 7,-57 14-12,-154 30 171,187-46-29,61-6-9,9 2-113,4 1-81,1 0 0,0-1 0,0 0-1,0-1 1,0 0 0,22-2 0,-15 0 0,23 1 66,220-4 33,-201 3-26,260-9 31,-255 8-43,249-10 30,-256 9-51,-43 2-42,240-23 80,-100 9-31,-199 18-65,-149 14 0,140-12-9,-247 23-5,237-23 12,-239 18-4,247-19 4,-72 3-1,-4 3 6,28 1 1,32-3 0,26-4 2,37-4 0,30-2 0,53-8 1,156-12 5,-179 18-1,218-20 3,-217 19 4,236-28 19,-93 11 7,-100 9 20,-94 12-53,-7-1-2,-6-2-3,-1 1 1,0 0-1,-1 0 1,1 1-1,-14 0 1,10 0-2,-68-7 10,-122 1 1,206 8-12,-252 0 10,201 1 4,8 0-7,-154 8 11,3 21 37,201-31-50,0-1 0,0 1 0,0 0 0,9 0 0,-7 0-4,-1 0 0,1 0 0,-1-1 0,1 0 0,-1-1 0,10-3 0,218-88-1085,-89 28-4376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7800,'0'0'0,"4"18"0,-1 2-344,-6-4 344,2 1-5112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8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6640,'0'0'0,"0"9"0,2 17 0,5 7-208,1 8 208,-1 12-472,-5 10 472,-2-1-760,0-15 760,0 1-3424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610 339 9144,'-8'-7'35,"0"1"0,-1-1 0,-10-4 0,-17-13 85,9 3-94,-1 1 0,-1 1 1,-32-16-1,5 5-7,-118-63 29,119 60-39,47 28-6,-31-15 1,22 13-4,7 7 0,3 12 0,1 12 0,-1 18 0,1 10 0,7 0 0,9 91-7,6 64-2,-7-137 1,14 127-8,-13-118 16,-1 0 0,0-2 1,-5-38-2,13 85 67,-14-110-59,11 30 65,-11-34-27,2 0-1,-1 0 1,1 0 0,1 0-1,0-1 1,0 0 0,10 11-1,-9-13-21,-6-5-8,1 0 0,0 0 0,0-1 1,0 1-1,0 0 0,0-1 0,0 0 0,0 1 0,0-1 0,0 0 0,1 0 0,2 1 0,78 23 212,-64-24-87,-1-4-96,0-1 1,-1 0 0,34-14-1,-29 4 11,14-18-664,51-60 1,-17 11-5832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86 8792,'-54'-3'50,"6"1"-43,-4 1 29,-82 10 0,114-7-29,-33 7 89,46-8-99,-26 6 153,1 1 1,-61 23 0,91-30-126,0 0-1,0 0 1,0 1-1,1-1 1,-1 1-1,0-1 1,1 1 0,-1 0-1,1 0 1,-1-1-1,1 1 1,0 0-1,-1 0 1,0 3-1,0-1 12,2-2-14,0 0 1,0 0-1,0 0 1,0 1-1,0-1 1,0 0-1,0 0 1,1 0-1,-1 0 0,1 0 1,-1 0-1,1 0 1,0 0-1,0 0 1,0 0-1,0 0 1,0 0-1,2 1 0,-2-2 4,0 2-4,0-1 1,1 0-1,-1 0 1,0-1-1,1 1 0,0 0 1,-1 0-1,1-1 1,0 1-1,0-1 0,0 0 1,2 2-1,7 4 20,0 2-14,-6-5-2,0 0 0,0-1 0,0 1 0,0-1 0,1 0 0,7 2 0,14 6 62,0 0 0,1-2 0,0-2 0,37 6 0,-49-11-68,-9-1 2,0-1 0,-1 1 0,1-1 1,-1-1-1,13-1 0,53-8 119,-59 5-106,18-14 4,-23 12-37,0 1 0,-1-2 0,7-7 0,19-31-2,-6-2 0,-18 26-4,0-1 1,-1-1-1,-2 0 1,6-34-1,-12 53-1,-3-4 4,-4 2 2,6 6 2,-1 6 2,-2 6 7,-1 4 9,1-1-1,1 0 1,-3 24 0,1 14 165,4 96 1,10-60 96,10 69 14,-9-37 123,-1-11-121,-6-85-234,1 11 138,-1 1 0,-2-1-1,-2 1 1,-7 56-1,-2-58 100,10-31-217,0-4-82,0 0 1,0 1-1,0-1 1,0 1-1,0-1 0,0 0 1,0 1-1,0-1 1,-1 1-1,1-1 0,0 1 1,0-1-1,0 0 1,-1 1-1,1-1 1,0 1-1,0-1 0,-1 1 1,1-1-1,-1 1 1,1 0-1,0-1 1,-1 0-1,0 0-2,0 1-1,0-1 1,1 0-1,-1 0 1,0 0 0,1 0-1,-1 0 1,1 0 0,-1-1-1,1 1 1,0 0 0,-1 0-1,1 0 1,0 0-1,0 0 1,0-1 0,0 1-1,0 0 1,0 0 0,0 0-1,1-2 1,9-134-1777,-1 44-7217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140 202 10400,'0'0'12,"0"0"0,0 0 0,0 1 0,0-1-1,0 0 1,0 0 0,0 1 0,0-1 0,0 0 0,0 0 0,0 0 0,0 1 0,0-1 0,0 0 0,0 0 0,0 1 0,1-1 0,-1 0 0,0 0 0,0 0 0,0 1 0,0-1 0,0 0 0,1 0 0,-1 0 0,0 1-1,0-1 1,0 0 0,1 0 0,-1 0 0,0 0 0,0 0 0,0 0 0,1 0 0,-1 1 0,0-1 0,0 0 0,1 0 0,-1 0 0,0 0 0,0 0 0,1 0 0,18-1 310,28-8 136,-47 9-458,67-19 410,123-59 652,-119 40-667,-58 31-252,2-3 127,1 1 1,0 1 0,0 0 0,0 2 0,26-8 0,-36 13 13,-4 2-245,0 0 1,1 0-1,-1 0 0,0 0 1,0 1-1,0-1 1,0 1-1,0-1 0,0 1 1,-1 0-1,1 0 0,2 3 1,-2-3-18,0 0-1,0 1 1,0-1 0,0 0 0,-1 1 0,1-1-1,-1 1 1,0-1 0,1 1 0,-1 0 0,1 4-1,2 6 18,3 2-15,-4-8 5,0 1 0,-1-1-1,1 1 1,1 15 0,37 189 296,-23-118-266,6 65-10,-7-43-22,2-6-17,-11-40-3,-3 9-6,-6 1-1,-4 8 0,0 9 0,-1 2 0,-6-5 0,5-67 0,-9 28 0,-13 19 0,-1-5 0,21-53 0,-20 30 0,19-32 0,-1-1 0,-19 19 0,16-20 0,-1 0 0,-27 16 0,24-17 0,-1-1 0,-37 14 0,32-18 0,-1 0 0,0-2-1,0-1 1,0-1 0,0 0-1,-29-4 1,49 2-2,0 0 0,1-1 0,-1 0 0,0 0 0,1 0 0,-6-2 0,-31-12-686,0-2-1,-62-35 0,7-5-9564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11656,'10'2'89,"-1"0"-1,0 1 1,0 0 0,0 0 0,9 5 0,36 13 450,43 8 629,-97-29-1163,0 0 1,-1 0-1,1 0 1,0 0-1,0 0 1,-1 0-1,1 0 0,0 0 1,-1 0-1,1 1 1,0-1-1,0 0 1,-1 0-1,1 0 1,0 0-1,0 1 1,-1-1-1,1 0 1,0 0-1,0 0 1,0 1-1,-1-1 1,1 0-1,0 0 1,0 1-1,0-1 1,0 0-1,0 1 1,-1-1-1,1 0 1,0 0-1,0 1 1,0-1-1,0 0 1,0 1-1,0-1 1,0 0-1,0 1 1,0-1-1,0 0 1,0 1-1,0-1 1,0 0-1,1 0 1,-1 1-1,0-1 1,0 0-1,0 1 1,0-1-1,0 0 1,1 0-1,-1 1 0,0-1 1,0 0-1,0 0 1,1 0-1,-1 1 1,0-1-1,1 0 1,-112-14 84,56 6-61,-123-28 177,173 35-172,-3 0 4,4 2-4,-4 3-5,7-2-27,0 0 0,0 0 0,-1 0 0,2 0 1,-1 0-1,0 0 0,0 0 0,1 0 0,-1 0 0,1 1 1,-1-1-1,1 0 0,0 0 0,0 1 0,1 3 0,-1-5-1,-10 232-48,8-197 36,0 13-54,-10 102-67,10-82-62,6 88 0,-3-148 166,1-1 0,-1 1 1,1-1-1,1 0 0,0 0 0,6 13 0,-5-10 11,-1-4-6,0 0 1,1-1-1,0 1 1,0-1-1,0 0 1,7 8-1,-5-7 12,-2-2 1,1-1 0,0 1 0,0-1 0,0 0 1,0 0-1,1-1 0,6 4 0,-1-1 5,-7-3 2,1 0 0,0 0 0,0-1 0,0 0 0,0 0 0,0 0 0,1 0 0,-1-1 0,0 0 0,1 0 0,8 0 0,-10-1 1,11-1-4,32-11-1,25-14 6,-21 3-807,65-41 0,-33 14-7272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5024,'0'0'0,"-20"7"56,8-4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0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10488,'2'2'33,"10"3"-1,-1-2 19,-9-2 169,0 0 0,29 20 722,59 37 505,62 24-318,-90-53-779,-35-17-167,-2 2 1,0 0 0,29 23-1,-43-28-149,-6-5 1,-1 1-1,1-1 1,-1 1-1,0-1 1,5 8 0,-6-7-14,6 6 67,-1 0 1,0 0-1,-1 1 1,0 1-1,10 24 0,-16-30-64,7 42 154,-8-49-178,1 31 156,-1 0 1,-6 42-1,6-70-148,-1-1 0,1 1 0,-1 0 0,1 0 0,0 0 0,0 0 0,0 0 0,1 0 0,-1 0 0,1 0 0,-1 0 0,1 0 0,0-1 0,0 1 0,0 0-1,1 0 1,-1-1 0,1 1 0,-1-1 0,1 0 0,0 1 0,0-1 0,0 0 0,0 0 0,0 0 0,1 0 0,-1 0 0,0-1 0,1 1 0,0-1 0,-1 1 0,4 0 0,29 8-4,-23-10-4,0 0 1,0-1 0,0 0-1,0-1 1,-1 0-1,1-1 1,17-6 0,-25 7-2,24-10-11,139-107-2088,-72 44-8353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3864,'7'-6'2,"1"0"0,-1 1 0,1 0 0,0 0 0,0 1-1,0 0 1,11-4 0,-6 2 10,3 0 11,-1 0 1,1 1 0,0 0 0,1 1-1,29-3 1,-29 5 19,-5 0 87,1 0 1,-1 1-1,15 0 1,-5 1-53,50 0 558,-60 0-403,1 1 1,-1 1-1,0 0 1,0 0-1,0 1 1,-1 1-1,1 0 1,-1 0-1,14 9 0,-18-5 201,-6-6-390,2 5 41,0 0 0,0 1 1,0 0-1,-1 0 0,-1 0 1,1 0-1,-1 0 0,0 0 1,-1 16-1,-2 11 129,-9 42 0,4-56 13,-10 10-97,-1-1 0,-2-1 1,-33 38-1,-4-6-59,-57 66-2,88-89-66,25-35-3,-1 1 0,1-1-1,0 1 1,0 0 0,0-1 0,1 1 0,-1 0 0,1 0 0,0 0 0,0-1 0,0 1 0,1 0 0,-1 0-1,3 6 1,3 2-5,1-3 2,0 0 0,0-1 0,1 1 0,0-1 0,1-1 0,0 1 0,14 8 0,4 0-21,0-2 0,1 0 0,1-2 0,46 13 0,-9-12 1,-37-10-43,16-6-558,81-14 0,-31-3-5216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88 9688,'2'1'25,"8"2"16,-3-5 46,16-13 80,1 2-1,48-19 1,-54 26-61,0 0 0,0 1-1,0 1 1,1 1 0,37-3 0,-46 6-48,0 1 0,1-1-1,-1 2 1,0-1 0,0 1 0,0 1 0,0 0 0,11 5 0,-11-2-9,-1 1-1,0 0 1,0 1-1,-1 0 1,1 0-1,-2 0 1,1 1-1,7 12 1,0 4 101,-2 0 0,18 44 0,-15-29-21,-3 0-1,10 45 1,-20-66-111,5 52 91,-2 89 15,-7-63 0,-1-75-108,1-13-10,-8 67 28,5-49 5,-47 239 113,44-236-146,1-6 15,-14 36 0,-28 64 28,38-101-39,0-1 1,-2 0-1,-26 37 0,33-53-7,0-1 0,1-1-1,-2 1 1,1-1 0,0 0-1,-1 0 1,0 0 0,0-1-1,0 0 1,-10 4 0,7-4-1,3 0 2,-1 0 0,0-1 0,0-1-1,0 1 1,-1-1 0,1 0 0,0 0-1,0-1 1,-11-1 0,7 1 0,-3-1 7,0-1 0,1 0 0,-1-1 0,0-1 0,1 0 0,0 0 0,0-2 0,0 1 0,-14-10 0,-12-9-4,3-3-2,3-4-3,13 6-216,-18-28-1,29 38-992,-28-39-6973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3232,'0'0'24,"1"5"-4,1 4 52,0-3 83,-1 0 0,0 0 0,-1 0 0,1 1 0,-1-1 0,0 0 0,-2 11 0,-20 60 757,14-51-712,1-1 0,1 1 0,-3 28 0,6 1 13,2 117 328,2-106-314,-1-56-189,-1 8 108,2-1-1,0 1 1,3 19-1,-3-35 170,-9-21-73,1-19-1200,-1-5-3942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3144,'0'0'0,"11"-2"0,13-5 0,9 2-96,4 5 96,-1 0-1808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3416,'1'22'-1,"-6"46"-21,5-68 22,-14 150-22,6-41-32,2-15-23,-3 143-142,9-209 208,0-8-16,1-1-1,4 20 1,15 88-66,-19-120 80,1-1 0,-1 1 1,2-1-1,-1 1 1,1-1-1,0 0 1,0 0-1,1 0 1,-1-1-1,6 7 1,-3-4-1,-3-5 6,0 1 0,1-1-1,-1 1 1,1-1 0,-1 0 0,1 0 0,0-1 0,0 1-1,0-1 1,1 0 0,-1 0 0,0 0 0,1-1 0,-1 1 0,1-1-1,0 0 1,-1-1 0,10 1 0,-12-1 19,1-1 1,-1 0-1,0 0 1,0 0-1,0 0 1,0-1-1,0 1 1,0 0-1,0-1 1,0 1-1,-1-1 1,1 0-1,0 0 1,-1 0-1,0 0 1,1 0-1,-1 0 1,2-3-1,-2 2 59,18-28 356,-2-1 0,21-54 0,-11 24 44,23-29 124,-48 87-546,0 1 1,0 0-1,1 0 1,-1 1 0,1-1-1,0 0 1,0 1 0,0 0-1,0 0 1,0 0 0,0 0-1,1 0 1,-1 0-1,1 1 1,-1 0 0,1-1-1,-1 1 1,8 0 0,-10 0-38,12 2 222,-4 3-192,1 1-1,-1 0 1,1 0 0,-2 1 0,1 0 0,-1 0 0,1 1 0,-2 0-1,1 1 1,-1-1 0,0 2 0,9 13 0,-6-7-25,2 2 27,16 32 0,36 62 52,-60-104-87,1 0 0,-1 0 1,2-1-1,-1 0 0,1 0 0,0 0 0,0 0 1,0-1-1,1 0 0,14 8 0,-16-10-6,10 2 4,-8-4-6,0-1 1,0 1 0,14-2-1,-14-1 0,0 1-1,0-1 0,0 0 0,0-1 1,12-6-1,-8 3 0,-1-1 0,1 0 0,11-10 0,-9 5 0,0-1 0,13-16 0,-14 12 0,0 0 0,10-19 0,17-46 0,22-71 1,-53 127 6,-6 18-5,1-8 1,0 0 0,-1 0 0,0 0 1,-1 0-1,-1 0 0,-4-29 0,-22-169 93,25 185 16,1 28-31,-1 4 4,-4 11-38,1 0 0,1 1 0,0-1 1,1 0-1,0 23 0,2-27-34,-2 34 111,6 67 0,-2-87-100,2 11 91,27 166 50,-24-160-51,33 157 95,-37-183-274,0 4-101,1 0 1,1 0-1,1-1 0,14 32 1,-13-38-5055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1 490 8072,'5'6'-9,"0"1"-1,1-2 1,-1 1 0,1 0 0,1-1-1,8 6 1,-9-7 6,11 6-16,116 40-61,-100-42-232,146 11-76,-139-20 296,196-17-27,-185 10 54,216-52-786,-131 25-3035</inkml:trace>
  <inkml:trace contextRef="#ctx0" brushRef="#br0" timeOffset="1">1944 158 5920,'0'0'0,"29"-17"0,49-24 0,3 2-128,-3 7 128,-1 4-3864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80 598 3144,'-2'4'0,"-7"39"0,4 1 0,2 7 0,5-2 22,15 84 0,-3-68 110,-3-31-49,-4-17 224,-1 1 0,-1-1 1,4 29-1,-7-43 46,3 3-5,-18-35 249,10 19-559,0 6-3,1-1 0,0 1-1,0-1 1,0 0 0,1 0 0,0 1 0,-1-9 0,-2-6 6,-11-59-720,-2-2-2874</inkml:trace>
  <inkml:trace contextRef="#ctx0" brushRef="#br0" timeOffset="1">0 0 2424,'0'0'0,"12"8"0,15 8 0,9 7-8,8 9 8,1-2-1336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6368,'16'60'-24,"7"54"-34,-19-85-32,0 0-1,-2 0 0,-2 54 1,-1-53 62,-6 147-8,4-47 2,2-98 33,2 54-7,-1-62 6,0 3 0,2 1-1,7 43 1,-3-47 2,0-13 8,-4-10 32,5-2 41,-2-4 134,30-84 498,-32 81-674,80-170 1375,-51 132-1246,-18 31 226,-4 8-289,1 1 0,1-1 0,-1 2 0,19-7 0,-29 11-88,-1 1 0,1 0-1,0 0 1,0-1 0,0 1 0,0 0-1,0 0 1,0 0 0,0 0 0,-1 0-1,1 0 1,0 0 0,0 1 0,0-1-1,1 1 1,16 5 98,0 1 0,31 17 0,-31-10-20,35 47 18,24 24-42,-40-54-63,-21-23-1,2-3-5,0-1 0,24 3 0,-25-9-7,4-6 3,-1-2 0,24-13 1,-27 9-19,-8 5 10,4-5 0,1 0-1,-2-1 1,0 0-1,0-1 1,10-21 0,-16 27 3,10-18-23,0 0-1,-2-1 0,-2-1 0,0-1 1,8-35-1,-19 52 10,0-1-1,-3-28 1,1 2 1,1 36 8,2-1 3,-5 44-6,2-21 14,-2 46-7,3 137-3,2-152-2,33 203-9,-24-203-3,43 184-8,-44-191-6,43 153-57,-28-89-44,-24-102 119,-3-11 7,-13-43 5,-2-12 8,-9-33 1,-23-107 2,43 165 13,-13-157 14,20 155 5,31-154 16,-20 161 4,9-7-16,33-47 1,-38 69 28,8-2-21,30-17 1,-39 31 20,-5 5-52,1 0-1,-1 0 1,1 1 0,0 0 0,15 3 0,-10 3 32,-6 1-37,-1 0 0,1 1 0,-1-1 1,-1 2-1,12 12 0,-11-2 18,-2 7-14,-1 1 0,4 42-1,-11-41 1,-23 113 3,23-134-15,0-1 0,-1 1 0,1-1 1,-1 0-1,-1 0 0,1 0 0,-6 9 0,0 0 1,2-1-1,4-11-1,0 1 0,0 0 0,0 0-1,-1-1 1,1 1 0,-1-1 0,1 0 0,-1 1 0,-6 3 0,-14 15 5,1-8-4,22-13-2,-1-1 0,0 1 0,0-1 0,1 1 0,-1-1 0,0 0 0,0 0 0,0 1 0,0-1 0,1 0 0,-1 0 0,0 0 0,0 0 0,0 0 0,0 0 0,0 0 0,-1 0 0,0-2 0,0 0-1,0 0 1,0 0 0,0 0 0,0 0 0,1 0-1,-1-1 1,1 1 0,0-1 0,-1 1 0,1-1-1,0 1 1,0-1 0,1 0 0,-2-4 0,1 3-3,-2-12-22,4-14 11,0 0 0,7-38 1,0 35-66,12-19 18,28-52 1,-30 77-100,82-85-75,-78 96 23,-1 5 144,0 2 0,1 0 0,25-6 0,-45 14 59,-1 1 1,1-1-1,-1 1 1,1 0-1,-1 0 0,0 0 1,1 0-1,-1 0 1,1 0-1,-1 0 0,1 0 1,1 1-1,8 3-11,-1-1 1,1 1-1,-1 1 1,0 0-1,0 1 0,16 11 1,-25-16 15,0 0 1,1 1 0,-1-1-1,0 0 1,0 0 0,0 1-1,0-1 1,0 0 0,0 1-1,0-1 1,0 3 0,10 23-10,-2 0 0,0 1 1,5 36-1,6 62-14,-6-39 19,-6-56-17,0-9 17,1 0-1,1 0 1,16 26 0,-12-33-32,0-4 20,1 0 0,31 15 0,-45-25 16,0-1-1,0 1 1,0-1 0,1 0 0,-1 1 0,0-1-1,0 0 1,0 0 0,0 0 0,0 0 0,0 0-1,0 0 1,2 0 0,25-4-39,48-12-1,-51 6-62,116-70-41,-136 78 129,0-1-1,-1 0 1,1-1-1,6-5 1,27-30-40,50-67 0,-67 73 5,26-49-1,-3-6 45,21-71 143,-46 108 183,-11 69 1,3 35-175,15 76-14,-17-101-75,11 11-21,34 50 0,-52-87-31,0 1-1,-1-1 1,1 0-1,0 0 1,0 0-1,0 0 1,0-1-1,4 4 1,-6-5-2,19 13 6,26 14 1,-32-21-6,0-1 0,0 0-1,0 0 1,22 3 0,-22-6 0,0 0 0,0-1 0,0-1 0,25-2 0,-27 1 0,0-1-1,0-1 0,0 0 0,-1 0 1,18-9-1,-16 6 0,-1-1 0,0 0 0,0 0 0,18-18 0,-8 4 0,27-35 0,16-31 0,-5-4 0,-44 64 0,17-44 0,-22 43 0,12-52 0,-16 44 0,3-43 0,-8-33 0,-8 12 0,-7 16 0,-3 21 0,1 23 0,1 15 0,14 24 0,1 0 0,-1 0 0,0 0 0,0 0 0,0 0 0,0 0 0,0 0 0,0 0 0,0 1 0,0-1 0,0 0 0,-3 0 0,2 1 0,0 0 0,0 0 0,0 1 0,0-1 0,0 1 0,0-1-1,-1 1 1,1 0 0,1 0 0,-1 0 0,0 0 0,0 0 0,0 1 0,0-1 0,1 0 0,-1 1 0,1-1 0,-1 1 0,0 1 0,-1 0-1,-5 9-5,1 10 0,0 1 1,-5 35 0,10-28-35,9 167-22,-4-150-3,39 329-119,-26-267 171,-10-67-6,7 53 4,-1-2 13,-2-22 2,-5-22 0,-7 1-1004,0-31-4016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1 520 8160,'0'0'0,"10"9"8,31 19 8,51 30-16,17-8 0,10-25 0,-3-17-112,-17-17 112,2-2-5576</inkml:trace>
  <inkml:trace contextRef="#ctx0" brushRef="#br0" timeOffset="1">1344 187 3952,'0'0'0,"14"-16"0,22-27 0,14 0-8,7 0 8,1 1-2480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122 5384,'-11'9'-22,"0"0"1,-1 0-1,1-1 0,-1 0 1,-1-1-1,0-1 0,0 0 1,0-1-1,0 0 0,-1-1 1,0 0-1,-18 2 1,16-5 20,0 0 0,0 0 1,0-2-1,0 0 0,-24-5 1,24 3 4,-28-4 37,-48-15 0,68 15-5,-3-1 191,21 5-161,-22-8 155,0-1 0,-45-29 0,-77-35 1224,145 74-1310,-1 0 0,0 0-1,0 0 1,-9-1-1,5 1-68,1 3 181,-46 27 77,43-18-183,-2 11-42,-22 41 1,28-40 21,-22 119 42,27-122-127,0 0 0,-1 24 1,3-12-20,-2-2-7,-1 46 35,-4 178 60,8-224-101,0-5 1,4 39 0,4 18 1,4 5-3,4-15 2,5-16-3,6-8-2,5-5 1,-28-37-4,15 18 33,1-1 0,36 31 0,-47-45-21,-7-6-2,0 0 1,0 0-1,1-1 0,-1 1 0,1-1 1,-1 1-1,1-1 0,0 0 1,0 0-1,-1 0 0,1 0 0,4 0 1,11 3 45,0 0 1,0-1 0,0-1 0,0-1 0,34-3-1,1-9-13,-30 3 55,116-68-1227,-60 26-5121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85 10040,'3'-4'31,"-1"1"110,1 0 1,-1 0-1,0-1 1,-1 1-1,1 0 1,1-6-1,-2 8-107,-1 0-1,0 0 0,0-1 0,0 1 0,0 0 0,0 0 0,0 0 0,0-1 1,0 1-1,0 0 0,-1 0 0,1 0 0,0 0 0,-1 0 0,1-1 0,-1 1 0,1 0 1,-1 0-1,0 0 0,1 0 0,-1 0 0,0 1 0,0-1 0,0 0 0,0 0 1,-1-1-1,-3-1 11,0 0 1,1 0 0,-1 1 0,0 0-1,0 0 1,0 0 0,-1 0 0,1 1-1,0 0 1,0 0 0,-1 1 0,-7-1-1,2 1 14,0 1-1,1-1 0,-1 2 0,-21 5 1,28-6-40,0 1 0,1-1-1,-1 1 1,0 0 0,1 0 0,-1 0 0,1 0 0,0 1 0,-6 4 0,4-2-8,5-5-7,-1 1-1,0 0 1,0 0-1,0-1 1,1 1 0,-1 0-1,0 0 1,1 0-1,-1 0 1,1 0 0,-1 0-1,1 0 1,-1 0-1,1 0 1,0 0 0,0 0-1,-1 2 1,0 1 3,-1 15 1,10 4-2,11 7-3,-9-17-4,1 0 1,0-1 0,0-1 0,1 0 0,21 14 0,17 13 0,12 6 1,-31-23 0,34 33 1,-53-40 6,31 71 3,-39-65 5,-4-2-8,-1 0 0,0-1 0,-8 32 0,1-29 20,7-18-25,-4 8 5,0-1 0,-1 1 0,-1-1 0,1 0 0,-2 0 0,1-1 0,-1 0 0,0 0 0,-15 10 0,-129 104 83,98-82-84,36-30-324,0 0 1,-1-2 0,0 0-1,-30 8 1,-16 3-7616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9864,'1'0'-16,"6"0"-4,-5 0-16,-1-1 33,-1 1 1,0 0 0,1 0-1,-1 0 1,1 0 0,-1 0-1,0 0 1,1 0 0,-1 0-1,1 0 1,-1 0 0,1 0 0,-1 0-1,0 0 1,1 0 0,-1 0-1,1 1 1,-1-1 0,0 0-1,1 0 1,-1 0 0,0 1-1,1-1 1,-1 0 0,0 0-1,1 1 1,7 11-18,-1 0 0,-1 1 0,0 0 0,0 0-1,6 26 1,13 87-51,-17-73 63,2 14 7,-4-20 9,0-6 31,16 71 0,-20-107-17,-1-1-1,1 0 0,0 0 0,0 0 0,0 0 0,4 6 0,4 6 270,-9-15-54,12-7-41,-3-5-176,-1 0 0,-1 0-1,0 0 1,7-14 0,-13 22-21,38-66-1235,1-4-4984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4664,'0'0'0,"10"19"0,2 5-32,-3 2 32,2 0-3000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4664,'0'0'9,"0"12"311,0 40 319,5 3-111,12 58 1,-14-94-481,-2-13-12,0 0 0,0-1 0,0 1 0,1-1 0,-1 0 0,2 0 0,1 6 0,3 3 40,1-1 0,-1 0-1,2 0 1,0 0 0,0-1-1,2-1 1,-1 1 0,15 11-1,-13-14-46,-9-6-13,1 0-1,-1-1 0,1 1 0,0-1 1,0 0-1,0 0 0,0-1 0,0 1 1,7 1-1,25 7 113,1-2 1,57 5-1,-84-13-95,0 1 0,-1-2 0,1 0 0,0 0 0,0 0-1,-1-1 1,1-1 0,10-3 0,-19 5-23,1 0 0,0 0 0,-1 0 0,1 0 0,0 0-1,-1 0 1,0 0 0,1-1 0,-1 1 0,0 0 0,1-1 0,-1 0 0,0 1-1,0-1 1,1-2 0,3-4 12,2-2-6,-5 7-6,1 0 0,-1-1 0,0 1 0,0-1 0,0 0 0,-1 1 0,1-1 0,-1 0 0,1-7 0,5-16 53,-2 0 0,-1-1 0,-1 0 0,-2-36 0,-1 48-45,0 12-5,0 0 1,0 0 0,-1 0 0,1 0 0,-1 0-1,0 0 1,0 0 0,-1 0 0,-2-6 0,-11-24 157,-18-32 1,25 53-97,0 0 0,-1 0-1,0 1 1,-1 0 0,-23-21 0,-34-21 225,65 53-240,-4-4 10,-3-4 12,0 5-58,-1 1 0,0 0 0,0 0 0,0 1 0,0 1 0,-13-2 0,-31-5 13,30 2-34,20 5-3,-17 2 0,-7-2 135,23 0-231,1 0 0,-1 1 1,1 0-1,0 0 0,-1 0 0,1 0 1,-1 1-1,1-1 0,0 1 1,-1 0-1,1 1 0,0-1 1,0 1-1,0 0 0,-7 4 1,-4 4-6205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84 2160,'0'0'259,"3"1"-166,4-1-63,1 1 0,-1-1 0,1 0 0,-1-1 0,1 1 0,9-4 0,58-13 280,-35 7-178,12 1 305,-48 8-409,9-1 472,-1-1 0,1 0 0,-1-1-1,0 0 1,0-1 0,12-6 0,-22 8-225,0 2-212,-1 1-1,0-1 1,0 0 0,1 0 0,-1 0 0,0 1-1,1-1 1,-1 1 0,0-1 0,1 1 0,-1-1-1,1 1 1,-1 0 0,1 0 0,-1 0-1,1 0 1,1 0 0,-1 0 284,1 0-16,-2 0-310,-1 0 0,0-1 0,1 1 1,-1 0-1,1 0 0,-1 0 0,0 0 0,1 0 0,-1 0 0,1 0 0,-1 0 1,0 0-1,1 0 0,-1 0 0,0 0 0,1 0 0,-1 1 0,1-1 0,-1 0 1,0 0-1,1 0 0,-1 0 0,0 1 0,1-1 0,-1 0 0,0 0 0,1 1 1,-1 0-1,2 5 13,-1 0 1,-1 0-1,1 0 1,-1 1-1,0-1 1,0 0-1,-1 0 1,0 1-1,-1 6 1,-5 47 60,19 123-11,-1-110-79,3-5 0,0-7-2,1-4 2,-1 0-3,-2-3-2,-1-1 0,-3-1 0,-6 0 0,-6 0 0,-7-5 0,-5-5 0,-3-5 0,0-7 0,0-4 0,0-7 0,-3-7 1,10-9 6,1 0 0,-1 0-1,1-1 1,-1-1 0,0 0 0,-21-1 0,-72-13 114,63 7-15,-63-19 7,86 21-173,15 1-376,2 0-331,-11-8-5559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29 10488,'1'-1'-35,"1"1"0,-1 0 0,0 0 0,0-1 0,0 1 0,0 0-1,1 0 1,-1 0 0,0 0 0,0 0 0,0 1 0,1-1 0,-1 0 0,0 0 0,0 1 0,0-1 0,0 1 0,0-1 0,0 1 0,0-1 0,0 1 0,0 0 0,0-1 0,0 1 0,0 0 0,0 0 0,0 0 0,-1 0 0,1 0 0,0 0 0,-1 0 0,2 1 0,-1 0-385,-1 0-676,-3 4 548,2-4 177,-1-2-150,-7 3 338,6-3 168,0 0-1,1 0 1,-1 0-1,1-1 1,-1 0-1,1 1 1,-1-1-1,1 0 1,-1 0-1,1 0 1,0 0-1,-3-2 1,4 2 3,-16-7-3,-31-5-6,29 9 30,7 2 13,0-1 1,-16-6 0,26 9 44,-4-5 28,3 2 323,14 3-75,24 5-559,54 16 0,-77-18-3984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6:4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0 9328,'46'31'-236,"-44"-29"198,0 0 0,-1-1 0,1 1 1,-1 0-1,1 0 0,-1 0 0,0 0 1,0 1-1,0-1 0,0 0 0,0 0 0,0 1 1,0-1-1,-1 1 0,1-1 0,-1 0 1,0 1-1,0 4 0,0-4 14,-1 10 18,-12 32-1,-18 26 7,-3-7 7,-49 67-1,51-89 28,-161 173 28,183-205-24,0 0 0,-15 11 0,-253 183-910,123-97-4168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2872,'0'0'85,"4"2"23,10 2-7,0 1-1,0-2 1,0 0-1,1 0 1,16 0-1,-15-2-55,148 12 267,102-26 447,-171 5-496,1 3-165,-54 3 150,179-11 100,-174 11-120,215-4 95,-203 5-103,269 1 82,-256 0-107,315-4 84,-304 3-79,377-6 70,-359 5-116,448-8 51,-433 8-98,500-12 38,-487 10-57,539-11 37,-530 13-50,582-17 33,-573 15-41,572-5 27,-577 8-19,563-9 33,-565 8-40,561-7 36,-563 9-16,533 13 41,-541-10-34,499 4 44,-506-6-38,482 12 51,-487-10-24,456 11 59,-464-12-46,404 2 63,-418-4-56,355 3 63,-366-1-71,312 2 53,-324-5-65,305-11 176,-67 11-16,-74-8-81,-188 5-178,205-8 91,-184 20-57,-45-4-54,-20-3-3,0 0 0,0 0 1,0 0-1,0 1 0,0 0 0,0 0 0,0 0 1,0 0-1,0 1 0,6 5 0,-7-5-1,2 1 3,0 1 0,-1 0 1,1 0-1,-1 0 0,0 1 0,-1 0 0,0 0 0,7 11 0,-6-8-2,3 7 22,28 104 12,-8-18-20,-6-13-16,1 5 1,3 7-3,27 121-5,-42-178-9,96 309-35,-71-238 42,-21-70-8,-7-23 7,79 192-20,27 58-13,-86-186 35,-19-53-8,-4-12 7,27 130-15,-29-126 8,0 0 1,-2 0 0,-2 42-1,-1-57 10,2-7 0,0 0 0,-1-1 0,1 1 0,-1-1 0,0 1 0,0-1 0,0 1 1,0-1-1,0 0 0,0 1 0,-3 2 0,-1 3-2,0-1 1,0-1-1,-1 1 0,0-1 1,0 0-1,0 0 1,-1 0-1,0-1 0,0 0 1,-8 4-1,3-3 3,6-3-1,0 0 1,0-1 0,0 1-1,0-1 1,-12 1 0,-121 29-9,-50-5 4,162-24 4,-16 0-3,-215 15 2,198-13-2,-105 11 4,-50 7 1,-18-2 0,-14-1 0,-15-3 0,-15 1 0,-9 1 0,-11-3 0,-9-4 0,-10-4 0,-291-6-2,492-2-3,-471 0 2,468 0-2,-480-8 2,478 6-2,-486-1 1,483 2-9,-496-5-7,493 4 0,-524-4-10,519 5 4,-505-4-10,513 3 17,-473-6-1,480 7 8,-442 3 1,451-1 5,-408 0-4,416-1 5,-142-1 4,-36-2 1,9 4 0,9 6 0,15 2 0,8 3 1,-183 17 8,345-24 5,-293 27 7,298-25 7,-243 32 16,255-32-16,-214 23 17,220-25-11,-187 16 31,93-11-5,136-10-58,7-4-1,31-27-1,39-33-1482,10-6-5924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1299 2968,'0'0'705,"-2"-4"158,-1-2-673,1 1 1,-1-1-1,1 0 0,1 0 1,-1 0-1,1 0 1,0 0-1,1 0 0,-1-9 1,-9-105 857,2 24 158,2 11-604,-8-115 515,9 103-761,9-148 401,-4 223-725,5-25 179,-4 39-184,30-150 666,-28 148-637,1 0 0,0 0 1,0 0-1,1 1 0,13-19 0,9-16 248,-26 42-291,0 0-1,0 0 1,1 1-1,-1-1 1,1 0-1,-1 1 0,1-1 1,0 0-1,-1 1 1,1 0-1,0 0 1,0-1-1,0 1 1,0 0-1,0 0 1,1 1-1,-1-1 1,0 0-1,3 0 0,0 1-6,0 0 0,0 0 0,0 0 0,0 1 0,0-1 0,9 3 0,18 7-2,6 4 1,3 3-3,-7-4-5,1-1 0,65 14 1,-77-22 0,60 6-12,123 7-6,-156-13 0,245 19-10,-228-19 4,330 11-12,-304-12 12,419 15-9,-402-13 22,469 29-5,-459-27 13,181 15 4,54 6 1,-7 6 0,-9 10 1,-11 2 4,-61-10-2,-163-22 4,151 22-1,37 6-3,-24-1 2,-24-4-2,-34-7 2,-40-10-3,-27-7-2,-21-5 0,-27-6 0,-28-2 0,-51 1 0,39-6 0,-47 2 0,-11-3 0,-14-5 0,16 11 0,-63-31 0,-128-51-1572,84 37-6288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4760,'7'-2'-6,"0"0"0,1 1 0,-1 0 0,1 0 1,-1 1-1,1 0 0,-1 0 0,1 0 0,9 3 0,3 0 53,0-1 0,0-1-1,24-2 1,2 0 66,-24 1-93,40 3 192,150 29 443,-135-15-414,85-1 259,-94-16-344,-46 0-113,144-3 246,-89-4-181,-58 4-83,8 0 36,1-1 1,-1-1-1,43-15 1,117-55 0,-125 50-60,-28 11-10,-25 8 5,-15 4-2,-19 7-3,0 6 2,0 0 1,1 1 0,0 1-1,2 2 1,-26 19 0,2 3 5,6-10 7,-81 40 0,56-34 12,14-10 10,-62 19-1,111-41-25,0 0-1,-1-1 1,1 1-1,-1-1 1,1 1-1,0-1 1,-1 0-1,1 0 1,-1 0-1,1 0 1,0 0-1,-1-1 1,1 1-1,-5-2 1,6 1-3,0 1 1,-1 0 0,1-1-1,-1 1 1,1-1 0,0 0-1,-1 1 1,1-1 0,0 0-1,0 0 1,0 0 0,0 0-1,-1 0 1,1 0 0,1 0-1,-1 0 1,0 0-1,0-1 1,-1-1 0,-1-2 0,-22-41 18,21 38-1,0 0 0,0 0 0,0 1 0,-1-1 0,0 1 0,-1 0 0,-12-11 0,4 6 29,0 0 1,-1 2-1,0 0 0,-1 0 1,-33-13-1,34 16-30,6 4 9,1 0 0,-1 1 0,1 0 0,-16-2 0,-189-16 314,201 20-322,-43 4 120,-9-1 375,171-3-274,52 3-102,139 7 150,-259-9-241,157 6 85,-166-4-81,-3 1 28,0-2 0,37 0 0,-51-3 10,-20 4 134,-29 2-69,-59 0-37,-203 27 185,192-15-209,-28 0 59,79-4-69,51-12-27,7 1 4,9 1-42,0 0 1,0 0-1,0-1 1,0-1-1,1 0 1,-1-1-1,16-1 0,-11 1-10,-10 0 1,246-3 99,-8-7-52,-172 6-42,-11 0-9,-4-4 3,-58 8-7,0 0 0,0 0 0,-1 0 0,1 0 0,0 0 0,0 0 0,0 0 0,0 0 0,0 0 0,0 0 0,0-1 0,-1 1 0,1 0 0,0 0 0,0 0 0,0 0 0,0 0 0,0 0 0,0-1 0,0 1 0,0 0 0,0 0 0,0 0 0,0 0 0,0 0 0,0-1 0,0 1 0,-1 0 0,1 0 0,0 0 0,1 0 0,-1 0 0,0-1 0,0 1 0,0 0 0,0 0 0,0 0 0,0 0 0,0 0 0,0-1 0,0 1 0,0 0 0,0 0 0,0 0 0,0 0 0,0 0 0,1 0 0,-1-1 0,0 1 0,0 0 0,0 0 0,0 0 0,0 0 0,0 0 0,0 0 0,1 0 0,-1 0 0,0 0 0,0 0 0,-15-7 0,5 4-1,-42-5-5,-88 2 3,38 9-10,77-2 11,-31 3-29,51-3 24,0-1 3,0 1 1,1 0-1,-1 0 1,0 0-1,1 0 1,-1 1-1,1-1 1,-6 4-1,39-12-63,35-17-1343,8-5-5610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13 3232,'-42'-8'0,"5"5"-1,-47 2 1,78 1 0,-25 2-7,-143 20-6,138-15-13,-53 14 5,-17 13 17,-2 14 4,75-30 0,-35 25 0,40-22 1,1 2 1,2 1-1,-32 36 0,42-37 27,5-3-14,2-1-1,0 1 0,-5 22 1,13-41-11,-1-1 1,1 1 0,0 0 0,0 0-1,0-1 1,0 1 0,0 0-1,0 0 1,0 0 0,0-1 0,0 1-1,0 0 1,0 0 0,0-1 0,0 1-1,1 0 1,-1 0 0,0-1 0,1 2-1,5 7 20,0 1 0,1-2 0,-1 1 0,2-1 0,-1 0-1,12 9 1,2-4 304,122 46 137,107 40 847,-249-98-1294,175 72 593,-144-59-196,0 4-228,-1 2 1,34 28 0,-49-30 133,-9-5-234,-1-1 0,0 1 0,-1-1 0,5 23 0,-10-35-74,0 1 0,1 0-1,-1 0 1,0-1 0,0 1-1,0 0 1,0-1 0,0 1-1,0 0 1,0 0 0,0-1-1,-1 1 1,1 0 0,0-1-1,0 1 1,0 0 0,-1-1-1,1 1 1,-1 0 0,0 2 30,-2 3-14,1-1-1,-1 0 0,0 0 1,0 0-1,-1 0 0,1-1 1,-1 0-1,0 1 0,0-1 1,-1 0-1,1-1 0,-1 1 1,0-1-1,0 0 0,-7 3 1,-24 10 82,0-1 0,-1-2 1,-48 10-1,78-22-94,-50 5 108,51-6-88,1 0-27,-54 1 196,55-2-187,0 1 0,0 0-1,1-1 1,-1 0-1,0 0 1,1 0 0,-1 0-1,1 0 1,-1-1 0,1 0-1,0 1 1,-1-1-1,1 0 1,-4-4 0,6-3 102,17-82 49,-7 65-41,63-114 57,-50 112-50,21-12-37,65-47 0,-71 65 49,251-126 329,-218 120-426,-44 20 64,4 3-38,41-2 0,-56 9 5,-9 1-68,-1 1-1,0-1 1,1 1-1,-1-1 1,0 1 0,-1 1-1,1-1 1,7 11-1,-7-1 42,-3 3-37,-1-1 0,-1 1 0,-1 0 0,0 0 0,-5 22 0,-18 72 11,23-110-28,-12 43 25,6-27-21,-14 58 6,11-35-5,0-18-3,10-21-2,-1-1-1,1 1 1,0-1 0,0 1 0,-1-1 0,1 0 0,0 1 0,-1-1 0,1 1-1,-1-1 1,1 0 0,0 0 0,-1 1 0,1-1 0,-1 0 0,1 1 0,-1-1 0,1 0-1,-1 0 1,1 0 0,-1 0 0,1 1 0,-1-1 0,1 0 0,-1 0 0,1 0 0,-1 0-1,1 0 1,-1 0 0,1 0 0,-1 0 0,1-1 0,-1 1 0,1 0 0,-1 0-1,1 0 1,-1-1 0,1 1 0,-1 0 0,1 0 0,0-1 0,-1 1 0,1 0 0,-1-1-1,1 1 1,0 0 0,-1-1 0,1 1 0,0-1 0,-1 1 0,1-1 0,0 1 0,0 0-1,-1-2 1,-13-30-8,9 17 6,2 6-4,0 0-1,1-1 1,0 1 0,-1-16 0,-12-160-1442,9 75-5632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1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13360,'44'19'-86,"-43"-19"20,0 0 38,-1 0 1,1 0-1,-1 0 1,1 0 0,-1 0-1,1 0 1,0 0-1,-1 0 1,1 0 0,-1 0-1,1 0 1,-1 0-1,1 0 1,-1 0 0,1 0-1,-1 0 1,1 1-1,-1-1 1,0 0-1,1 0 1,-1 1 0,1-1-1,-1 0 1,1 1-1,-1-1 1,1 1 0,13 17-1355,20 34 0,-17-18-5098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7000,'0'0'0,"0"24"-128,5 9 128,10 9-240,13 8 240,0 0-4496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0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147 103 4760,'11'10'12,"-2"0"0,1 0 0,-1 1 0,8 13 0,-15-20-3,-1 0 0,0-1 0,0 1 1,0 0-1,0-1 0,-1 1 0,0 0 0,0 0 1,0 0-1,0 0 0,0-1 0,-1 1 0,1 0 1,-3 7-1,1-6 9,0 5 16,-1-1 0,0 1 0,0-1 0,-1 0 0,0 1 0,-1-2 0,-6 10 0,5-7-9,-7 8 72,0-1 0,0 0-1,-27 26 1,2-2 73,31-33-130,1-1 0,0 1 0,1 1 0,0-1 0,1 1-1,0-1 1,-4 16 0,8-24-27,0-1-1,0 1 1,0 0-1,0 0 1,0 0-1,0-1 1,0 1 0,0 0-1,0 0 1,0 0-1,1-1 1,-1 1-1,0 0 1,1 0-1,-1-1 1,1 1 0,-1 0-1,0-1 1,1 1-1,0 0 1,-1-1-1,1 1 1,-1-1-1,1 1 1,0-1 0,-1 1-1,1-1 1,0 1-1,-1-1 1,1 0-1,0 1 1,0-1-1,0 0 1,-1 0-1,1 0 1,0 1 0,0-1-1,0 0 1,-1 0-1,3 0 1,9-3 87,-3 2-55,0-1 0,0 0 1,-1-1-1,1 0 0,-1 0 0,15-9 0,154-98 604,-103 57-417,-64 45-202,6-4 54,0 0 0,0 1-1,1 1 1,1 1 0,0 0-1,30-10 1,7 9 40,-54 10-117,1 0 0,0 0 0,0 0 0,-1 0 0,1 0 0,0 0-1,0 1 1,-1-1 0,1 0 0,0 1 0,-1 0 0,1-1 0,-1 1 0,1 0 0,-1 0 0,3 2 0,3 1 8,2 0-4,-4-1-1,0 0 0,-1 0 0,1 0 0,-1 1 0,6 4 0,30 30 47,-17-15-21,38 28-1,-59-49-34,-1-1 0,1 0 0,0 0 1,0 0-1,0 0 0,0 0 0,0 0 0,0-1 0,0 1 0,0-1 1,0 1-1,0-1 0,1 0 0,2 0 0,5 1 2,1 0-2,0 0 0,20-2 0,-18 0-1,1-1 0,23-7 0,36-18 0,4-5 0,0-1 0,-11 0 0,-18 1 0,-39 25 0,-1-1 0,13-15 0,10-23 0,6-19 1,-36 62 0,0-1 0,0 0 0,0 1 0,-1-1 0,1 0 0,-1 0 0,0 0 0,0 1 0,0-1 0,-1 0 0,1 0 0,-1 0 0,0 1 0,0-1 0,-2-5 0,1 4 2,1 1 0,-1 0-1,1 0 1,-1 0 0,0 0 0,0 1 0,0-1-1,-1 0 1,1 1 0,-1-1 0,0 1 0,0 0-1,0 0 1,0 0 0,-1 1 0,1-1 0,-8-3-1,8 4 1,-11-3 32,-4 5-23,0 0 1,0 1-1,-27 6 0,22 0 3,-96 52 9,96-43-17,-29 30-1,34-28-5,-18 24 0,-8 21-1,11 0 0,27-48 0,1 0 0,-6 22 0,8-23 0,1 1 0,0 25 0,7 28 0,-3-53 0,1 0 1,7 20-1,-6-24 1,1-2 0,0 1 0,1 0 0,0-1-1,0 0 1,1-1 0,0 1 0,9 7 0,-15-15 0,0 0-1,1 0 1,-1 0-1,0 0 1,1 0 0,-1 0-1,1 0 1,-1 0 0,1-1-1,2 2 1,39 11 4,56 10 0,-94-22-2,0 0-1,1 0 1,-1-1-1,0 0 1,7-1-1,218-29 26,-218 28-19,0-1 1,19-7-1,-31 10-9,154-59 32,51-35-1113,-205 94 1073,208-100-5472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1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249 430 992,'-61'1'3,"27"-3"50,3-3-10,-29-3 383,58 8-384,1 0 0,-1 0 0,1 0 0,0 0 0,-1 0-1,1 0 1,0-1 0,-1 1 0,1-1 0,0 1 0,0 0-1,-1-1 1,1 0 0,0 1 0,0-1 0,0 0 0,0 0-1,0 0 1,-1 0 0,2 1 0,-3-3 0,-17-15 647,15 16-287,-3-2 17,8 4-390,0-1 1,0 1-1,0-1 1,0 1-1,0-1 1,0 1-1,0-1 1,0 0-1,0 1 1,0-1-1,0 1 1,0-1-1,0 1 1,0-1-1,0 0 1,1 1-1,-1-1 1,0 1-1,0-1 1,1 1-1,-1-1 1,0 1-1,1-1 1,0 1-1,2-4 25,0 0 1,0 0-1,1 1 0,-1 0 1,1-1-1,0 2 0,0-1 0,0 0 1,1 1-1,-1-1 0,6-1 1,46-13 47,-45 14-62,128-34 542,-58 17-314,125-31 20,-162 40-120,184-34 71,-183 37-78,170-27 70,-172 28-71,-14 2-84,182-21 176,-33 13-4,-165 11-199,82-11 483,-101 12-496,-18-3-9,-47-3 1,19 2-15,-5-1-10,-131-5-66,168 11 24,-105 4-405,88-4 103,33 0 288,-1 0 1,0-1-1,0 2 0,0-1 1,0 1-1,1-1 0,-1 1 1,0 1-1,0-1 0,1 1 1,-6 2-1,-6 1-187,13-4 205,0-1 1,0 1-1,1 0 0,-1 0 1,0 0-1,1 0 1,-1 0-1,1 1 1,-1-1-1,1 1 1,-1 0-1,1-1 0,0 1 1,0 0-1,-3 5 1,1 1 6,2 0 1,-1 0 0,1 0 0,0 0-1,1 1 1,0-1 0,0 1-1,1-1 1,0 11 0,0-2 12,-1 19-70,3 54 0,1-52 55,17 167-10,-13-140 40,4 123 36,-9-132 1,-2-51-34,1 8 17,0-1-1,-2 19 1,0-26-10,1-1 0,-1 0 0,0 1-1,0-1 1,0 0 0,-1 0 0,0 0 0,1 0 0,-1 0 0,-1 0 0,1-1-1,0 1 1,-4 3 0,1-2 8,0 0 0,-1 0 0,1-1 0,-1 0 0,1 0 0,-1-1 0,0 1 0,-1-1 0,1 0 0,0-1 0,-1 0 0,0 0 0,1 0 0,-1-1 0,-11 1 0,-136 11 155,89-7-139,-80 17 11,96-11-41,-26 11 3,66-20-10,0 1 1,0 0 0,-13 7-1,23-11 3,-1 1 0,0-1-1,1 1 1,-1-1 0,1 0-1,-1 0 1,1 1 0,-1-1-1,1 0 1,-1 0 0,1 1-1,-1-1 1,1 0 0,-1 0-1,1 0 1,0 0 0,-1 0-1,1 0 1,0 0 0,22-1-3,0 0 0,0-2 1,0 0-1,35-11 0,8-1 1,31-2 2,-72 13 1,27-6 1,0-1 1,53-19 0,153-62 70,-160 60-3,-53 18 3,1 2 0,0 2 1,85-7-1,-90 18 187,-40 0-256,-1-1 0,1 1 0,0 0 1,-1-1-1,1 1 0,-1 0 0,1 0 0,-1-1 0,0 1 0,1 0 1,-1 0-1,0 0 0,1 0 0,-1 0 0,0-1 0,0 1 0,0 0 0,0 0 1,0 0-1,0 0 0,0 2 0,1 18 29,-2-21-34,1 7 7,1 0 1,-1 0-1,1 0 0,0 0 1,1 0-1,4 12 0,0-1 3,6 24 3,5 9-8,-2-5 1,-4-9-2,-8-24-1,-1 30 11,-2-32-9,0-10 96,-5-5-60,-2 0-32,5 3 0,-1-1 0,1 1 0,0-1 0,-1 0 0,1 0 0,0 0 1,0 0-1,0 0 0,-2-4 0,-4-4 25,0 0 0,1-1 1,1 1-1,0-2 0,0 1 0,1-1 0,0 0 1,-5-24-1,6 20-16,3 10-1,0 0-1,0 0 1,1 0-1,-1 0 1,1-1-1,1 1 1,0-6-1,4-28 108,1 0-1,16-55 1,-18 81-105,-3 11-9,-1-1 1,1 1-1,1 0 0,-1 0 0,0 0 1,1 0-1,-1 0 0,1 0 0,0 0 1,4-4-1,1-1 18,0 0 1,0 0-1,1 1 1,11-8-1,-15 12-16,0 0 0,0 0 0,0 1 1,0 0-1,1 0 0,-1 0 0,1 1 0,-1-1 0,1 1 0,0 0 0,-1 0 1,1 1-1,0-1 0,8 1 0,-6 1-6,-1 1 0,1-1 0,0 1 1,-1 0-1,1 1 0,8 4 0,19 18-2,-21-11-4,-1 1 0,0 1 0,-2 0 0,0 1 0,0 0 0,-2 0 0,8 22 0,9 27-7,-12-16-9,7 57 0,-20-105 15,0 1 0,0 0 0,1-1 0,-1 1 0,1-1 0,0 1 0,-1-1 0,1 0 0,0 1 0,1-1 1,-1 0-1,0 0 0,1 1 0,-1-1 0,1 0 0,0-1 0,2 4 0,-1-4-1,0 1 1,0-1 0,0 0-1,0 0 1,0-1 0,0 1-1,0 0 1,0-1 0,0 0 0,0 0-1,0 0 1,0 0 0,3 0-1,39-4-1057,3-1-4226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1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649 829 5560,'127'10'49,"-92"-9"-42,-30-3-39,-26-3-72,-164-38-265,161 36 364,1 1 0,-42-4 1,47 8 4,-14-2 9,0 1-1,-43 3 1,49 0 3,-2 2 62,13 0-28,1 0-13,0 0 0,0 0 0,0 2 0,0-1 1,1 2-1,-1 0 0,1 1 0,-14 8 0,16-8 66,1-1-48,1 1 1,-1-1-1,1 2 0,0-1 0,1 2 0,0-1 1,0 1-1,-7 10 0,-19 31 298,33-47-326,0 0-1,1 1 1,0-1-1,-1 1 1,1-1-1,0 1 1,0-1-1,0 1 1,0-1-1,1 1 1,-1-1-1,1 1 1,-1-1-1,1 0 1,0 1-1,0-1 1,0 0-1,2 4 1,-1-3 4,-1 0-6,1-1-1,0 1 1,0 0 0,0 0 0,0-1-1,0 1 1,0-1 0,1 0-1,-1 1 1,1-1 0,0 0-1,0-1 1,0 1 0,0 0-1,5 1 1,-5-1-4,10 1 71,13-4-25,41-5-1,-44 0 12,20-11-24,50-29 1,-65 27 16,103-102 19,-108 94-52,83-107 8,-88 107-28,55-111 3,-63 108-10,20-131 2,-28 128-2,-3 27-3,0-30-4,-8-50 0,7 75 14,0-1 0,-1 1-1,-1 0 1,1 0-1,-2 0 1,1 0-1,-2 1 1,1-1-1,-14-17 1,18 27-10,0 1 1,0 0 0,0-1 0,1 1-1,-1 0 1,0-1 0,0 1 0,0 0-1,0 0 1,0 0 0,0 0 0,0 0-1,0 0 1,0 0 0,1 0 0,-1 0-1,0 0 1,0 1 0,0-1 0,0 0-1,0 1 1,-1 0 0,0 0 6,-26 10 18,28-11-23,-1 0-1,0 1 1,0-1-1,0 1 1,1-1-1,-1 1 1,0-1-1,0 1 1,1-1-1,-1 1 1,1 0-1,-1-1 1,1 1-1,-1 0 1,0 0-1,-7 13 16,1-1-1,1 1 1,0 0 0,1 0-1,-6 21 1,7-6 46,-4 141 18,9-135-58,30 222 34,-27-232-59,10 42 7,-1-11-3,4 0-3,2-18 2,1-18-2,-1-12 2,2-9-3,-16-1-1,1-1 0,-1 0 0,1 0 1,-1 0-1,0 0 0,0-1 0,-1 0 0,1 0 0,6-9 1,32-41 21,-38 47-18,50-58 83,-48 56-79,-4 6 1,1 0 0,0-1 0,0 1 0,0 0 0,0 1 0,0-1 0,0 1 0,1 0 0,0 0 0,9-3 0,-6 2 1,-5 2-2,1 0-1,-1 1 1,1-1-1,0 1 0,-1-1 1,1 1-1,0 0 0,-1 0 1,1 1-1,0-1 1,-1 1-1,1 0 0,-1 0 1,5 2-1,-3-2 1,5 5 39,2 4-33,0 0 1,-2 1-1,1 1 0,-1 0 0,-1 0 0,13 22 1,3 16-11,2-9 0,-24-37-4,0 0-1,1 0 0,0-1 0,-1 1 0,8 4 1,-8-7-1,0 1 0,0 0 0,1-1 0,-1 1 0,1-1 0,-1 0 0,6 1 0,-5-1 0,0-1 0,0 0 0,1 0 0,-1 0 0,0 0 0,8-2 0,-6 1 0,0-1 0,0 0 0,0-1 0,0 1 0,5-4 0,-4 2 0,1-1 0,-1 0 0,11-11 0,18-27 0,-5-7 1,7-31 11,-36 76-7,-1 0 0,0 0-1,0 0 1,-1 0 0,1 0 0,-1 1-1,0-1 1,0 0 0,-1 0 0,1 0-1,-1 0 1,-2-7 0,1 4 5,0 1 5,0 0 0,0 0 0,-1 0 0,0 0 0,0 0 0,-1 1 0,1-1 0,-2 1 0,-5-8 0,4 7 2,0-2 11,-1 0 0,-1 1 0,0 0-1,0 0 1,0 1 0,-1 0 0,-12-6 0,12 6-6,6 5-2,0-1 0,-1 1 1,1 0-1,-1 0 0,0 0 0,1 0 0,-1 0 0,0 1 0,0 0 1,-4-1-1,-6-1 11,2-1-11,9 2-13,1 1 0,-1 0 0,0 1 1,0-1-1,0 0 0,0 1 0,-1 0 1,1 0-1,0 0 0,0 0 0,0 0 0,-3 1 1,-83 16 88,69-8-56,-89 52 9,89-45-42,-22 29-1,32-35-5,2 2-1,-15 22 1,16-18-2,1-1 1,1 1 0,0 0 0,1 0 0,-4 29-1,8-20-4,4-3 4,2 0 0,0-1 0,11 27 0,-5-29-12,5-1 6,1 0 1,23 17 0,-23-25-7,14 1 3,35 6 1,-46-17-3,96-22 1,-90 13 6,48-22 4,27-18 1,7-12 0,2-9 0,130-92-7,-49 34 4,-155 103-2,-14 10 4,29-20-3,57-50 0,-62 43-3,-10 5 6,-15 16 1,-21 20 0,0 0 0,-1 1 0,1-1 0,0 1 0,-1-1 0,1 1 0,0-1 0,0 1 0,0-1 0,-1 1 0,1 0 0,0-1 0,0 1 0,0 0 0,1-1 0,-2 2 0,1-1 0,-1 0 0,0 1 0,1-1 0,-1 0 0,0 1 0,1-1 0,-1 0 0,0 1 0,0-1 0,0 1 0,1-1 0,-1 1 0,0-1 0,0 0 0,0 1 0,0-1 1,0 1-1,0-1 0,0 1 0,0-1 0,0 1 0,0-1 0,0 1 0,0-1 0,0 0 0,0 1 0,0 0 0,-8 29 5,-9 22-3,2-15-5,-1 0 1,-25 42 0,2-9 1,-10 17 1,0 6 0,-1 6 0,3-8 0,6-21 0,6-16 0,5-15 0,6-14 0,9-13 0,14-12-1,1 1 1,0-1-1,0 0 1,-1 1-1,1-1 1,0 0-1,-1 0 1,1 0-1,-1 1 1,1-1-1,0 0 1,-1 0-1,1 0 1,-1 0 0,1 0-1,0 0 1,-1 0-1,1 0 1,-1 0-1,1 0 1,-1 0-1,1 0 1,0 0-1,-1 0 1,1 0-1,-1 0 1,1 0-1,0 0 1,-1-1-1,1 1 1,-1 0-1,1 0 1,0-1-1,-1 1 1,1 0 0,0 0-1,-1-1 1,1 1-1,0-1 1,-2-23-12,9-32-1181,3-7-4767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1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5920,'-1'4'7,"0"0"0,0 0 0,0 1 0,1-1 0,0 0 0,0 1 0,0-1 0,0 0 0,1 0 0,0 1 0,0-1 0,2 7-1,8 26 1,-4-23-3,-1-1 0,2 1 0,0-1 0,17 22 0,40 37 25,-46-51-30,37 46 21,-8-7-16,78 122 39,-84-112 106,51 106 612,-37-70 1293,-56-122-2930,0-1-4544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2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262 364 1440,'0'0'201,"4"2"-69,37 13 602,-39-15-400,8 1 997,-9-1-1260,-1 0 1,0 0-1,0 0 0,0 0 1,0 0-1,0 0 1,0 0-1,0 0 0,1-1 1,-1 1-1,0 0 1,0 0-1,0 0 0,0 0 1,0 0-1,0 0 1,0 0-1,0 0 0,0 0 1,0 0-1,0 0 0,1-1 1,-1 1-1,0 0 1,0 0-1,0 0 0,0 0 1,0 0-1,0 0 1,0 0-1,0-1 0,0 1 1,0 0-1,0 0 1,0 0-1,0 0 0,0 0 1,0 0-1,0-1 1,0 1-1,0 0 0,0 0 1,0 0-1,-1 0 0,1 0 1,0 0-1,0 0 1,0 0-1,0-1 0,0 1 1,0 0-1,0 0 1,0 0-1,0 0 0,-10-6 1695,-25-8-1402,18 7 286,16 6-376,-1 0-200,0 0 0,1 0 0,-1 0 0,0 0 0,0 1 0,0-1 0,1 0 0,-1 1 0,0 0 0,0-1 0,0 1 0,0 0 0,0 0 0,-3 0 0,1 0 510,2-1-78,2 2-463,0-1 0,-1 0 1,1 0-1,0 0 1,-1 0-1,1 0 1,-1 0-1,1 0 0,-1 1 1,1-1-1,0 0 1,-1 0-1,1-1 1,-1 1-1,1 0 0,0 0 1,-1 0-1,1 0 1,-1 0-1,1 0 0,0 0 1,-1-1-1,1 1 1,0 0-1,-1 0 1,1-1-1,0 1 0,-1 0 1,1 0-1,0-1 1,-1 1-1,1 0 1,0-1-1,0 1 0,-1 0 1,1-1-1,0 1 1,0 0-1,0-1 0,0 1 1,-1-1-1,1 1 1,0-1-1,-1-1 423,1 0-457,0-5 6,0 6 2,-22 3 50,-2-8-34,20 5-29,0 0-1,0 0 0,0 0 1,0 0-1,0 1 1,0-1-1,-1 1 0,1 0 1,0 1-1,0-1 1,0 1-1,0-1 0,-5 3 1,-11 6 0,-2 8 1,-3 12-3,21-23-2,0 0 0,1 0 0,0 0 0,-4 9 0,5-7 0,0 1 0,0-1 0,-1 16 0,2-3-1,1 0 1,7 39-1,-6-51-1,1 0 1,1 0-1,0 0 0,0 0 0,1 0 1,0-1-1,1 0 0,8 14 0,-7-13 0,7 5-17,8-1 11,0 0 1,28 12-1,-26-19-17,10-3 14,0-1 1,34-4-1,-40-4-21,96-48-9,-102 39 2,-12 6 24,1 1 9,0-1-1,-1 0 1,0-1 0,-1 0-1,0 0 1,-1 0 0,0-1-1,6-13 1,-5 5-5,-1-1 1,-1 0 0,-1 0-1,-1-1 1,3-32-1,-7 42 9,-4-31-6,-3 7 1,-4-1 6,-6 5 1,14 27 0,0 0 0,-1 0 0,1 0 0,-1 1 0,-5-5 0,5 5 0,0 1 0,0-1 0,0 1 0,0 0 0,-1 0 0,-7-2 0,6 3 0,0 0 0,0 0 0,1 1 0,-1-1 0,0 1 1,-8 1-1,4 1 1,-1 0 1,1 1-1,-14 4 0,-30 18 1,45-19-2,-1 0 0,1 1 0,-8 7 0,12-9 0,0 0 0,0 1 0,0-1 0,-4 9 0,6-8-1,0 0 1,0 1 0,1-1-1,-1 0 1,2 1 0,-1 0-1,1-1 1,-1 10 0,4-3-12,1-7 8,1 1 1,0-1-1,0 0 0,0 0 1,1-1-1,0 1 1,0-1-1,1 0 0,-1 0 1,1-1-1,0 1 1,0-1-1,0-1 0,1 1 1,0-1-1,6 3 1,2 1-2,-10-5-1,1 0 0,-1 0 0,1 0 0,0 0 0,-1-1 0,1 0 0,6 1 1,3 0-18,-1 1 8,0-1 0,0 0 0,0-1 0,0-1 0,0 0 0,21-3 0,102-21-81,-107 16 16,221-78-244,-226 77 308,-15 6-4,-1-1 1,0 1 0,-1-2-1,1 1 1,8-7 0,61-44-135,-65 45 117,-1 0-1,-1-1 1,1-1 0,14-19 0,-23 27 16,-1 0 1,1-1 0,-1 1-1,0-1 1,0 1 0,-1-1 0,1 0-1,-1 0 1,0 0 0,0 0 0,-1 0-1,1 0 1,-1 0 0,0 0-1,-1-5 1,1 6-18,-2-26-146,-11-55 0,13 83 112,0 1 0,-1-5 75,1 6-6,0 0 0,0 0 0,0 0 0,0 0 0,0 0 0,0 0 0,0 0 0,0 0 0,0 0 0,0 0 0,0 0 0,0 0 0,-1 0 0,1 0 0,0 0 0,0 0 0,0 1 0,0-1 0,0 0 0,0 0 0,0 0 1,0 0-1,0 0 0,0 0 0,0 0 0,0 0 0,0 0 0,0 0 0,0 0 0,-1 0 0,1 0 0,0 0 0,0 0 0,0 0 0,0 0 0,0 0 0,0 0 0,0 0 0,0 0 0,0 0 0,0 0 0,0 0 0,0-1 0,0 1 0,0 0 1,0 0-1,-1 0 0,1 0 0,0 0 0,0 0 0,0 0 0,0 0 0,0 0 0,0 0 0,0 0 0,0 0 0,0 0 0,0 0 0,0 0 0,0 0 0,0 0 0,0-1 0,0 1 0,-4 10-5,0 0 0,0 1 0,1-1 0,1 1 0,0-1 0,0 1 0,1 0 0,0 18 0,0-13 4,0 7-7,2 0-1,0-1 0,1 1 0,7 31 1,-5-32 4,25 215-71,-24-177 44,17 186-14,-17-197 16,11 210-7,-15-206 13,-2 329-58,-4-288 74,2-58-16,0-7 10,-2 18-11,-15 66-1,16-97 11,0 5-17,-2-1 1,-12 32 0,18-52 32,0 0 0,0 0 0,0 0 0,0 0 0,0 0 0,0-1 0,0 1 1,0 0-1,-1 0 0,1 0 0,0 0 0,0 0 0,0 0 0,0 0 0,0-1 0,0 1 1,0 0-1,0 0 0,0 0 0,0 0 0,0 0 0,0 0 0,-1 0 0,1 0 1,0 0-1,0 0 0,0 0 0,0 0 0,0 0 0,0 0 0,0 0 0,-1 0 0,1 0 1,0 0-1,0 0 0,0 0 0,0 0 0,0 0 0,0 0 0,0 0 0,-1 0 1,1 0-1,0 0 0,0 0 0,0 0 0,0 0 0,0 0 0,0 0 0,0 0 0,-1 0 1,1 0-1,0 0 0,0 0 0,0 0 0,0 0 0,0 1 0,0-1 0,0 0 1,0 0-1,0 0 0,0 0 0,0 0 0,0 0 0,0 0 0,0 1 0,0-1 0,-1 0 1,-6-7-60,0 0 0,0 0 0,1 0 0,0-1 0,0 0 0,-9-17 0,-3-6-1059,-36-51-6254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8160,'77'0'8,"71"0"1,-51-2 8,-64 0-14,85-4 0,152-13-19,-88-2-8,-150 14-15,106-41-933,-73 20-3681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2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149 983 5560,'5'5'7,"0"0"1,0-1-1,1 1 1,-1-1 0,1-1-1,0 1 1,1-1-1,-1 0 1,0-1-1,1 1 1,0-1-1,-1-1 1,1 1 0,0-1-1,0 0 1,0-1-1,9 1 1,-4-1 8,-9 0 6,1 0 0,0 0-1,-1-1 1,1 1 0,-1-1 0,0 0 0,1 0-1,-1 0 1,1 0 0,2-2 0,7-3 81,-1-1 0,0 0 1,0-1-1,-1 0 0,0 0 0,-1-1 1,1-1-1,9-12 0,-11 12-51,-6 7-4,0-1-1,0 1 1,-1 0-1,1-1 1,-1 0-1,0 1 1,3-9-1,3-5 21,4-6 175,-2 0 0,0-1-1,-2 0 1,10-42-1,-17 58-156,-1-1-1,1 1 1,-2-1-1,1 1 1,-1 0-1,0-1 0,-4-13 1,-1-1 164,-9-32 68,10 47-164,-5 2-103,-1 0 0,1 1 1,-22-8-1,13 10 56,0 5-72,0 0 0,-1 2 0,-29 8 0,26-1 26,-86 70 24,90-61-50,-68 96 13,73-91-40,-16 43 4,23-47-11,2-1 0,-5 25 0,7-19-1,-2 33 0,5-42 0,1 1 0,3 20 0,0-19-1,1-1 1,1 0 0,0 0 0,10 18-1,-15-35 1,-1 0-1,1 1 1,0-1 0,-1 0-1,1 0 1,0 0-1,0 0 1,0 0-1,0 0 1,0 0-1,2 2 1,14 10-1,1-1 0,25 13 0,-22-20-4,43 1 4,-37-6 1,36-4 0,-43 2 0,0-2 0,32-9 0,-37 8 0,0-1 0,-1-1 0,1 0 0,13-9 0,-8 0 0,-1 0 1,-1-1-1,0-1 0,-1-1 1,28-41-1,-24 26 14,67-142 10,-75 140 17,39-159 28,-45 155 6,-3 13-33,4-22 24,-2 0 0,-1-54 0,-10 12 113,3 77-128,0 0-1,0 0 0,-2 0 1,1 0-1,-9-17 0,11 29-35,0 0-1,0 1 1,0-1-1,-1 0 0,1 1 1,0-1-1,-1 1 1,1 0-1,-1 0 0,0 0 1,1-1-1,-1 1 1,0 1-1,0-1 0,0 0 1,1 0-1,-1 1 1,0-1-1,0 1 0,-4-1 1,3 0 4,-6 2 82,4 3-84,-1-1 1,1 1-1,0 0 1,0 0-1,0 0 1,1 1-1,-8 9 1,3 3 49,-27 115 18,30-98-58,-10 152 6,14-148-26,2 53-1,8 10-3,4-3 2,1-1-3,1-9-2,-11-73 0,1 0 0,9 20 0,-7-23-1,0 0 1,1-1 0,0 0 0,1 0 0,11 11-1,-7-13-4,-6-6 4,1 0 1,0 0-1,0 0 0,0-1 1,1-1-1,-1 1 1,0-1-1,1 0 0,-1-1 1,1 0-1,-1 0 0,0 0 1,1-1-1,8-2 1,35-16 0,-39 13 0,0 0 0,17-13 0,-18 11 0,-1-1 0,17-18 0,-15 13 0,17-27 0,7-21 1,-21 31 18,-1-1-1,19-66 1,-33 98-17,1 0-1,0-1 1,-1 1 0,1 0-1,-1 0 1,1 0 0,0-1 0,-1 1-1,1 0 1,0 0 0,-1 0-1,1 0 1,0 0 0,0 0 0,-1 0-1,1 0 1,0 0 0,-1 0-1,1 1 1,0-1 0,-1 0 0,1 0-1,-1 1 1,2-1 0,3 5 3,-1-1 0,1 1 1,-1-1-1,0 1 0,0 1 1,0-1-1,-1 0 0,5 11 1,23 50 22,23 29-2,-41-79-11,9 1-2,29 18-1,-35-29 2,3-4-9,1 0 1,23-2 0,-26-4 1,5-7-4,-1-1 0,24-18 0,-28 14 4,20-31-1,-27 32-4,14-28-1,-1-10 4,-11 12-2,-10-2 2,-9-8-2,5 43-2,-1 1 0,0-1 0,0 1 0,-6-11 0,6 13 0,0 0-1,0 1 0,0-1 1,-1 1-1,0 0 1,-8-7-1,7 8 1,0 0-1,0 0 1,0 0 0,0 0-1,-1 1 1,1 0 0,-7-2-1,4 2 1,-1 0-1,0 1 1,1 0-1,-1 1 0,-9 0 1,8 1 0,-1 0 0,1 1 0,-1 0 0,-13 5 0,12-3 0,0 1 0,0 0-1,-20 14 1,21-12 0,1 1 0,0 0 0,0 1 0,-14 16 0,13-10 0,1 0 0,0 0-1,-11 23 1,10-14 1,1 0 0,-7 27-1,8-19 0,-4 42 0,9-42-1,0 32 0,4-54 0,1-1 0,-1 0 0,1 1 0,1-1 0,4 16 0,-3-19 0,-1 0 0,1 0 0,0-1 0,0 1 0,1-1 0,-1 0 0,1 0 0,7 7 0,-3-6 0,-1 1 0,1-1 0,1 0 0,-1 0 0,17 7 0,-10-7 0,0 0 0,1-1 0,29 6 0,-14-6 0,53 1 0,-54-6 0,57-7 0,-59 2 0,-1-1 0,30-11 0,-22 4 0,36-18 0,29-27 0,-72 39 0,37-34 0,-36 26 0,26-33 0,12-29 0,-18 4 0,-13 11 0,-11 9 0,3-31 6,-25 87-3,13 26 4,7 16-6,9 15 4,7 14-3,49 87-5,-25-42-17,-47-78 19,26 38-31,-16-32 15,-5-8-26,-2 2-1,21 37 0,-38-59 31,-5-6-7,-15-11-6,-38-29 15,42 27 5,-4-11 1,-24-37 0,33 38 0,-6-44 4,10 40 1,-1-35 0,6 39 0,4-44 0,-2 51 0,1 0 0,1 0 1,7-18-1,-4 16 1,2 1 0,0 1 0,0-1 1,2 1-1,0 1 0,22-23 0,-9 17 6,16-4-3,53-24 1,-66 40 3,96-14 8,-100 22-8,37 10 4,-42-6-11,0 2 1,20 8-1,-21-6 1,-1 0 0,21 14-1,-25-13 0,0 0-1,20 21 1,-23-21-1,-1 1 0,0 1 0,10 15 0,-12-14 0,0 0 0,9 27 0,-11-26 0,0 1 0,2 20 0,-5 21 1,-1-39 2,0-11-2,1-1 1,-2 1 0,1-1-1,0 1 1,-1-1 0,0 1-1,0-1 1,0 0 0,-1 1-1,1-1 1,-4 5 0,4-9-1,-1 0 1,1 0-1,0-1 1,-1 1-1,1 0 1,0-1-1,-1 0 1,1 1-1,0-1 1,0 0-1,-1 1 1,1-1-1,-2-2 1,-5-5 1,0 0 1,1 0-1,-1-1 1,-8-14-1,1-10-1,5-1-2,2-4 0,4-4 0,7-2 0,-1 38 0,-1 0 0,1 0 0,0 0 0,6-10 0,-5 11 0,0 1 0,0-1 0,0 1 1,1-1-1,6-5 0,-2 4 1,0 0 0,0 1 0,1 0 1,0 1-1,0 0 0,17-6 0,-9 8 6,9 6-3,43 10 1,-50-5 3,6 10 1,36 34-1,-48-35 6,-6-7-7,1 3 2,0 1-1,0 0 0,-2 0 0,0 1 1,0 0-1,4 23 0,1 21 69,-3 0 0,0 92 0,-4-110-17,-3-39-39,-1-3-20,0 0 0,0 0 0,1 0 0,-1 0 0,0 0-1,1 0 1,-1 0 0,0 0 0,1 0 0,-1 0 0,0-1 0,1 1 0,-1 0 0,0 0 0,0 0 0,1 0 0,-1-1-1,0 1 1,0 0 0,1 0 0,-1-1 0,0 1 0,0 0 0,0 0 0,0-1 0,1 1 0,-1 0 0,0-1 0,0 1-1,0 0 1,0-1 0,0 1 0,0 0 0,0 0 0,0-1 0,0 1 0,0 0 0,0-1 0,0 1 0,0 0 0,0-1-1,0 1 1,0 0 0,0-1 0,0 1 0,2-17 2,13-62-8,48-177-122,-56 233 114,-2 7-45,1 0 0,7-16 1,2-1-29,34-82-408,-47 109 395,3-3-4,-5 9 102,0 0 0,0 0 0,0-1-1,0 1 1,0 0 0,0 0 0,0 0 0,1 0-1,-1 0 1,0 0 0,0 0 0,0 0-1,0-1 1,0 1 0,0 0 0,0 0 0,0 0-1,0 0 1,0 0 0,1 0 0,-1 0-1,0 0 1,0 0 0,0 0 0,0 0 0,0 0-1,0 0 1,0 0 0,1 0 0,-1 0-1,0 0 1,0 0 0,0 0 0,0 0 0,0 0-1,0 0 1,1 0 0,-1 0 0,0 0-1,0 0 1,0 0 0,0 0 0,0 0 0,0 0-1,0 0 1,0 0 0,1 1 0,2 1-4,1 0 0,0 1 0,-1-1 1,1 1-1,-1 0 0,0 1 1,0-1-1,0 0 0,0 1 0,-1-1 1,0 1-1,1 0 0,-1 0 1,-1 0-1,4 8 0,3 10-3,8 31 0,-15-49 8,5 16-10,1 0 1,0 0 0,1-1 0,16 26-1,-20-38 7,9 13-23,8 2 6,41 34 1,-43-45-14,6-3 17,1-1 0,32 4 0,-56-11 11,0 1 1,1-1-1,-1 0 1,0 0-1,0 0 1,0 0 0,1-1-1,3 0 1,-5 0 1,17-2-7,-1-1-1,-1-1 0,1-1 0,-1 0 1,0-1-1,0-1 0,14-10 1,-6 4-3,147-93-81,-131 75 89,-36 29 9,0-1 0,0 1 0,-1-1 0,0 0 0,1 0 1,-1 0-1,0 0 0,-1-1 0,1 1 0,-1-1 0,0 1 0,0-1 1,0 0-1,-1 0 0,0 0 0,0 0 0,1-9 0,-5 7 51,-5 0-38,0 0 1,0 0-1,-1 1 0,-11-7 1,4 6 62,0 5-52,0 0 0,0 1 0,-32 1 0,30 5 52,0 4-47,1 1-1,-28 22 1,31-18-19,-3 15-7,-18 35 0,28-42-12,-12 112 2,19-105-2,23 103 2,-14-110-3,1-8 3,1 1 1,0-2 0,26 24-1,-36-36 3,0 0-1,1 1 0,-1-1 1,1 0-1,0-1 0,-1 1 1,1 0-1,0 0 0,3 0 1,118 28-10,-96-28 5,40-7 4,-48 3 1,-1-1 0,21-6 0,-27 5 0,1 0 0,-1 0 0,15-10 0,-16 8 0,0-1 0,20-19 0,-14 8 0,-1 0 1,24-37-1,-34 45 2,0 1 0,-1-1 0,0 0 0,0-1 0,-2 1 0,1-1 0,2-18 0,-3 14 2,16-84 104,-15 75-39,-4 23 5,2-8 175,3 16-233,0 1-1,0 1 1,-1-1 0,0 1-1,0 0 1,-1 0 0,0 0 0,2 12-1,-1-8-7,12 26 29,36 62-1,-45-87-31,9 11 15,-1-8-15,0-2 0,0 1 0,2-2 0,21 15 0,-15-19 3,5-3-3,-1-1 1,32 1-1,-38-9 2,12-8-3,31-16 1,-46 15 2,10-17-3,28-35 1,-19 13 11,46-54 7,-81 103-23,20-23 22,1 0 0,30-23 0,-42 40-17,-8 5 0,1 0 0,0 0-1,0 1 1,0 0 0,0-1 0,9-2 0,-3 2 4,0 0 1,1 1-1,-1 0 0,16-1 1,-14 5 31,10 13 7,0 0 0,-1 2 0,26 25-1,-22-19-43,-21-19-1,-1-1 1,1 0 0,0 0 0,0 0 0,0-1 0,0 1 0,0-1 0,7 3 0,3 0 1,-5-1-4,0 0 0,1-1 1,15 4-1,-16-6 0,-1 0 0,1 0 0,-1-1 0,17-1 0,-13-1 0,0 0-1,1-1 0,14-6 1,-2-2-2,0-1 1,-1-1 0,32-23-1,-33 17-4,74-96 2,-83 89-2,41-130 2,-48 121-2,0-51 4,-7 62 1,-1 0 0,-5-25 0,6 47 0,-2-16 1,-1 0 0,-1 1 0,-1-1 0,0 1 0,-1 0 0,-1 1 0,-16-30 0,15 31 2,1 1-1,0 1 1,-1 0-1,-1 0 0,0 1 1,-19-20-1,15 20 6,-24-17 0,36 29-8,1 0 0,0-1 1,0 1-1,0 0 0,-1 0 0,1 0 1,0 0-1,0-1 0,-1 1 0,1 0 0,0 0 1,-1 0-1,1 0 0,0 0 0,0 0 1,-1 0-1,1 0 0,0 0 0,-1 0 1,1 0-1,0 0 0,0 0 0,-1 0 0,1 0 1,0 0-1,0 0 0,-1 0 0,1 1 1,-21 8 5,16-5-5,1-1-1,-1 1 1,1 0-1,0 0 0,-3 6 1,0-1 1,1 0-1,-9 19 1,8-13-1,1-1-1,-5 20 1,5-10-1,-4 39 0,5 51 0,24 110-2,-12-186-3,14 54 4,2 8 1,-2-10 0,-4-12 0,-2-13 0,-3-20 0,0-13-17,-11-29 10,-1-4 1,-7-21-2,-13-37-1581,-1-8-6344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2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7176,'-1'0'0,"-43"21"182,41-19-163,0 1 1,0-1-1,0 0 0,1 1 0,-1-1 0,0 1 1,1 0-1,0 0 0,0 0 0,0 0 0,0 0 1,-3 7-1,1 4 45,1 0 0,-2 18 0,4-31-56,1-1 1,0 1-1,0 0 0,0-1 1,0 1-1,0 0 1,0-1-1,1 1 1,-1 0-1,0-1 0,0 1 1,0 0-1,1-1 1,-1 1-1,0-1 0,0 1 1,1 0-1,0 0 1,6 9 25,1 0 0,0-1 0,0 0 1,1 0-1,12 8 0,1-5 33,137 33 19,-119-39-51,192 4 22,-184-12-2,-23 0-30,213-30 102,60-40 165,-234 48-256,-59 22-16,1 0-1,-1-1 1,1 1-1,-1-1 1,0 0-1,0-1 1,5-3-1,2-2 5,14-11 1,-25 20-23,-1-1 0,1 1 0,-1-1 0,1 0-1,-1 1 1,1-1 0,-1 0 0,0 1 0,1-1 0,-1 0-1,0 1 1,1-1 0,-1 0 0,0 0 0,0 1 0,0-1-1,0 0 1,0 0 0,0 1 0,0-1 0,0 0-1,0 0 1,0 1 0,0-1 0,0 0 0,0 0 0,-1 1-1,1-1 1,0 0 0,-1 1 0,1-1 0,0 0-1,-2 0 1,2-1 3,-22-25-1072,-4-2-4299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7:2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13851 220 6104,'-98'26'-24,"-83"18"-7,137-35-2,-190 25-19,183-29-8,-227 10-28,218-14 9,-248-6-18,244 2 57,-290-23-11,274 19 38,-130-7-1,-53-1 12,-259-12 8,421 21 29,-425-23 36,417 24 49,-451-19 57,444 21-9,-471-4 83,469 8-31,-479 15 81,474-11-113,-494 2 71,496-7-118,-464-3 56,473 3-82,-428 0 44,434-1-78,-402-10 31,410 8-64,-379-11 19,384 13-46,-354 3 12,359-1-19,-349 4 3,351-4-10,-338-1 2,341-1-2,-329-14 2,332 10-1,-300-19 9,307 19-3,-272-21 6,279 21 0,-269-20 8,268 19-7,-291-22 43,78 8-17,226 17-6,-29-2-17,-239-13 145,209 17-139,70 1 50,21 1-45,-176 11 147,-13-6 334,209-6-432,6 1-65,137 9 18,47-5-14,-138-5-18,-1 1 23,221 3 16,-211-3-16,259 2 17,-248-1-10,331 9 22,-311-8-2,392 3 29,-379-5-16,429 13 37,-423-10-11,459 23 38,-450-22-31,486 27 47,-481-26-41,498 22 30,-495-23-89,499 23 19,-501-23-46,491 13 11,-493-14-25,480 19 2,-483-19-2,484 12 2,-481-14-1,491 10 9,-492-9-2,472 12 16,-479-12 9,444 10 21,-452-11 6,393 9 29,-405-8-15,347 9 40,-359-9-27,299 8 35,-308-8-42,281 13 34,-289-13-33,-14-1-37,214 4 121,79-10 152,-241 5-200,26 3 318,-126-4-388,3-1-9,-29-3 23,-20 1-60,-78-5-1629,56 3-6519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4:3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0 9864,'0'0'0,"-3"21"0,-4 41 0,-7 36-48,-13 41 48,-31 32-160,-42 31 160,-35 14-888,-26 9 888,1-1-6096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34 8344,'-14'-6'126,"0"1"1,-1 0 0,1 0-1,-1 2 1,0 0 0,-27-3-1,-33 6 141,36 0-146,-119 1 178,136 1-284,-47 7 61,-164 43 90,216-46-159,5-3-1,1 1 1,-19 10 0,17-7 1,0 1 0,-18 13 0,30-20-7,0 0-1,0 0 1,0 0-1,0 0 1,1 0-1,-1 0 1,0 0-1,0 1 1,1-1-1,-1 0 1,1 1 0,-1-1-1,1 0 1,-1 1-1,1-1 1,0 1-1,0-1 1,0 1-1,0-1 1,0 0-1,0 2 1,0 3 0,0-1 0,0 0-1,1 0 0,-1 0 1,1 0-1,1 0 1,2 8-1,-2-6 1,1 0 0,1-1 0,-1 1 0,1-1-1,7 9 1,-2-5 0,-1-1-1,1-1 0,16 12 1,-6-6-1,35 18 0,40 11 1,13 5 4,-1 1-2,-31-17 1,70 34 23,-10 12 3,-113-60 4,-9-2-22,0 1 0,-1 0 1,16 32-1,-27-47-7,0 0 0,0 0-1,-1-1 1,1 1 0,-1 0 0,1 0 0,-1 0-1,0 0 1,1 2 0,-1 11 9,-1 0 0,0 0 0,-1 0-1,-4 20 1,-3-19 21,6-12-26,-3 4-2,0 0 0,0 0 0,-1 0 0,0-1 0,-1 0 0,0-1 0,0 1 0,0-2 0,-1 1 1,-8 4-1,-22 8 30,-1-1 1,-46 12 0,12-15 90,68-13-112,-1 0 0,1-1 0,0 1-1,-1-2 1,1 1 0,-1-1 0,1 1 0,-12-5 0,17 5-13,-1-1 1,1 0-1,0 0 1,0 0 0,-1 0-1,1 0 1,0 0-1,0 0 1,0 0-1,0 0 1,1 0 0,-1-1-1,0 1 1,0 0-1,1-1 1,-1 1-1,1-1 1,-1 1-1,0-2 1,-1-3 5,-11-39-1311,1-5-5244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30 10488,'-40'-9'-62,"-51"-5"1,28 7 56,-93 7 6,123 3 7,-138 25 19,137-19 34,22-6-40,-13 6 6,0 0 0,1 1 0,0 2 0,1 0 0,-23 17 0,-66 55 91,95-66-43,-52 82 29,68-99-99,-1 1 1,1 0-1,0 0 0,0 0 1,0 1-1,1-1 0,-1 0 1,0 4-1,-4 25 19,2 0 0,1 38 0,7-40 23,50 117 13,-54-143-58,1 0 1,-1 0 0,1 0-1,0 0 1,0 0 0,0-1-1,3 4 1,18 18 8,1-2 0,49 35 0,-70-55-9,0 0 0,0 0-1,0-1 1,0 1 0,0-1-1,0 0 1,7 2 0,33 6-439,0-2 0,77 3 0,-2-6-6196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604 270 7800,'-24'17'14,"0"-1"0,-44 22 1,47-26 0,-89 49 99,83-46-105,-40 26 50,11-4 9,-57 51 0,98-75-62,9-8 1,1 0 0,0 0 1,0 1-1,0 0 0,-4 6 0,-31 43 45,39-53-50,1-1 1,-1 0-1,1 1 0,0-1 1,-1 0-1,1 1 0,0-1 1,0 0-1,0 1 0,0-1 1,0 0-1,0 1 0,0-1 0,0 0 1,1 1-1,-1-1 0,0 0 1,1 1-1,-1-1 0,1 0 1,0 0-1,-1 0 0,1 1 1,0-1-1,0 0 0,0 0 1,-1 0-1,1 0 0,2 1 0,-3-2 2,3 2 1,0 0-1,-1 0 0,1 0 0,0-1 0,0 0 0,0 1 0,0-1 1,0 0-1,0 0 0,0-1 0,0 1 0,0-1 0,0 1 0,0-1 1,0 0-1,1 0 0,3-1 0,-4 1 1,0 0 1,0 0-1,0 0 0,0 0 1,0-1-1,0 1 0,0-1 0,0 0 1,0 0-1,0 1 0,-1-2 1,5-1-1,5-2 5,1 0 1,-8 4 8,-1-1-1,1 0 1,0 0 0,-1 0 0,0-1 0,1 0-1,4-4 1,140-103 594,-87 64-298,62-56 338,-122 100-539,-1 2-110,-1 0 0,0 0 1,1 0-1,-1 0 1,0 0-1,1 0 0,-1-1 1,0 1-1,1 0 1,-1 0-1,0 0 0,0 0 1,1-1-1,-1 1 1,0 0-1,0 0 0,1 0 1,-1-1-1,0 1 1,0 0-1,0-1 0,1 1 1,-1 0-1,0 0 1,0-1-1,0 1 0,0 0 1,0-1-1,0 0 1,1 1 1,-1 0 1,0-1-1,0 1 1,0-1-1,0 1 1,0 0-1,1-1 1,-1 1-1,0-1 1,0 1 0,1 0-1,-1-1 1,0 1-1,1 0 1,-1-1-1,0 1 1,1 0-1,-1 0 1,0-1-1,1 1 1,-1 0 0,0 0-1,1 0 1,-1-1-1,1 1 1,-1 0-1,1 0 1,-1 0-1,0 0 1,1 0-1,0 0 1,0 0 0,0 1 0,0-1 0,1 1 0,-1-1 0,0 1 1,0-1-1,0 1 0,0 0 0,0 0 0,0-1 0,0 1 0,0 0 0,0 0 0,-1 0 0,1 0 0,0 0 1,0 0-1,-1 0 0,1 0 0,-1 0 0,1 1 0,-1-1 0,1 0 0,-1 0 0,1 2 0,9 43 51,-7-29-27,0-2-24,-3-10-6,1-1 1,0 1 0,0 0-1,1 0 1,-1-1-1,3 6 1,1 0-1,1 0 0,-1-1 0,2 1 0,7 9 0,-12-18-3,0 1 0,0 0-1,0-1 1,1 1 0,-1-1 0,0 0 0,1 0-1,-1 0 1,1 0 0,-1 0 0,1-1 0,0 1-1,-1-1 1,1 1 0,0-1 0,0 0 0,-1 0-1,1 0 1,0-1 0,3 0 0,-3 1-13,2-1-13,0 0 1,0-1 0,-1 1-1,1-1 1,0 0 0,-1 0-1,0-1 1,1 1 0,-1-1-1,0 0 1,0 0 0,3-4 0,-1 2-24,1-1-46,1 0 0,-2-1 0,1 0-1,-1 0 1,0 0 0,0-1 0,-1 0 0,5-9-1,-3 5 12,1 0 0,0 0 1,12-12-1,12-12 22,-29 32 73,0 1 0,0 0 1,1 0-1,-1 0 0,1 1 1,-1-1-1,1 1 0,4-2 1,-6 3-2,1 0 1,-1 1 0,0 0-1,0-1 1,1 1 0,-1 0-1,1 0 1,-1 0-1,0 0 1,1 1 0,-1-1-1,0 1 1,0-1 0,1 1-1,-1 0 1,0 0-1,0 0 1,3 2 0,1 0 26,1 1 1,-1 0-1,0 1 1,-1-1-1,1 1 1,-1 0-1,0 0 1,0 1-1,-1 0 1,0 0-1,0 0 1,0 0 0,5 12-1,9 42 140,25 91 197,-42-149-351,-1-7-2,15-102 59,-13 94-56,1 0-1,1 0 0,0 1 0,1-1 1,6-12-1,-6 15-7,-1 1 9,0 1 0,1 0 0,0 1-1,1-1 1,0 1 0,0 0 0,13-12 0,-9 10-5,10-12 88,2 1 1,0 1-1,49-32 0,-37 35-68,-21 13 43,-10 4-72,0-1-1,0 0 1,0 1-1,0 0 1,1 0 0,-1 0-1,-1 0 1,1 0-1,0 1 1,0-1-1,0 1 1,-1 0 0,1 0-1,4 4 1,-2-1 5,-1 0 0,0 1 0,0-1 0,0 1 0,0 0 0,-1 0 0,4 10 0,-1-2-3,-3-8-2,0 0-1,-1 0 1,0 0-1,-1 1 1,1-1-1,0 13 1,13 122 58,-11-32-27,7-23-35,-9-74-4,1-1 0,0 0 0,1 0 0,6 12 0,-8-18-1,0-1 1,1 0-1,0 1 0,0-1 0,0-1 0,1 1 0,-1 0 0,1-1 1,6 5-1,0-3 0,0 0-1,0-1 1,0 0 0,0-1 0,1 0 0,0-1 0,0 0 0,-1-1-1,18 1 1,-25-2 0,0 0-1,0 0 0,0 0 1,0 0-1,0 0 0,0-1 1,4-1-1,33-10-2,73-33-1,-79 25-22,168-106-25,-159 98-41,5-3 32,141-98-153,-45 10 9,-122 95 25,58-101-64,-68 98 78,24-98-50,-35 121 197,0 0 0,0 0 0,0-1 0,0 1 0,-1 0 0,0-1-1,0 1 1,0 0 0,-1-6 0,0-2-7,-3-16-9,4 28 32,0-1 0,0 1 0,0 0 0,0-1-1,0 1 1,0 0 0,0 0 0,-1-1 0,1 1 0,0 0-1,0-1 1,0 1 0,0 0 0,0 0 0,-1-1 0,1 1-1,0 0 1,0 0 0,0 0 0,-1-1 0,1 1-1,0 0 1,0 0 0,-1 0 0,1-1 0,0 1 0,-1 0-1,1 0 1,-1 0 0,-8-3-14,0 0-1,0 0 1,-1 1 0,-18-2 0,10 5-23,-12 5 16,-43 17-1,52-11-2,-82 83-9,85-70 23,-18 41 4,29-49 8,0 1-1,-9 34 1,11-28 0,1 1 0,0 28 0,6 64 1,38 120 7,-30-193 0,4 9-6,54 231 69,-54-195-51,-11-56 54,-2-14-37,1 5-1,-1 0 0,-2 0-1,0 0 1,-7 34 0,5-40 14,-2 0 0,-8 21 0,13-38-46,0-1-1,0 0 0,0 0 0,0 1 1,0-1-1,-1 0 0,1 0 0,0 1 0,0-1 1,0 0-1,0 0 0,-1 1 0,1-1 1,0 0-1,0 0 0,0 1 0,-1-1 1,1 0-1,0 0 0,0 0 0,-1 0 1,1 1-1,0-1 0,-1 0 0,1 0 1,0 0-1,0 0 0,-1 0 0,1 0 0,0 0 1,-1 0-1,1 0 0,0 0 0,-1 0 1,-8 0-130,0 0 1,0-1-1,0 0 1,0-1-1,0 0 1,1 0-1,-1 0 1,-9-5-1,-42-15-6200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7984,'26'13'39,"0"-2"1,44 12-1,-60-20-28,16 3 76,147 12 39,-132-16-11,185-7 41,-180-1-89,209-66-1001,-117 27-4132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418 665 8608,'-11'7'25,"0"0"1,1 1 0,0 0 0,0 1-1,-10 11 1,11-11 1,-71 73 359,15-12-120,-40 44 17,88-90-63,-46 107 82,62-128-277,0 0-1,0 0 0,0 1 0,0-1 0,1 0 0,-1 0 1,1 4-1,-1 41 108,8 66 1,-7-110-109,1 1 0,0-1-1,0 0 1,0 0 0,0 0 0,3 5 0,17 34 89,37 60 0,-37-80 21,94 70 50,-93-79-63,79 28 35,-100-42-154,0 1-1,0-1 1,0 0 0,0 1 0,0-1-1,0 0 1,0 0 0,0 0 0,0 0-1,0 0 1,0 0 0,0 0 0,0 0-1,0-1 1,2 1 0,10-4-195,0-1 0,0 0 0,0-1-1,-1 0 1,0-1 0,17-13 0,31-24-6760</inkml:trace>
  <inkml:trace contextRef="#ctx0" brushRef="#br0" timeOffset="1">638 1 8968,'22'113'-8,"0"33"13,-12-57 119,-9-69-108,3 77 247,5-12 38,-7-71-223,0 0 0,1 1 0,1-1 0,8 20-1,-12-34-75,0 0 0,0 0 0,0 1-1,0-1 1,0 0 0,0 0 0,0 0-1,0 0 1,0 0 0,1 0 0,-1 1-1,0-1 1,0 0 0,0 0 0,0 0 0,0 0-1,0 0 1,0 0 0,0 0 0,0 0-1,0 1 1,1-1 0,-1 0 0,0 0-1,0 0 1,0 0 0,0 0 0,0 0-1,0 0 1,0 0 0,1 0 0,-1 0-1,0 0 1,0 0 0,0 0 0,0 0 0,0 0-1,0 0 1,1 0 0,-1 0 0,0 0-1,0 0 1,0 0 0,0 0 0,0 0-1,0 0 1,1 0 0,-1 0 0,0 0-1,0 0 1,0 0 0,0-1 0,5-1-61,0-1 1,0 0 0,-1 0 0,1 0-1,-1 0 1,0-1 0,7-7-1,-4 4-566,27-26-5395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61 8248,'1'-8'3,"0"0"0,1 1 0,0-1-1,6-13 1,-8 20-3,0 1 1,1-1-1,-1 1 0,0-1 0,1 1 0,-1-1 0,0 1 0,1 0 0,-1-1 0,0 1 0,1 0 0,-1-1 0,1 1 0,-1 0 0,1-1 0,-1 1 0,1 0 0,-1 0 1,1-1-1,-1 1 0,1 0 0,0 0 0,0 0 0,0 0 0,0 1-1,0-1 1,-1 0 0,1 1 0,0-1 0,0 1 0,0-1 0,-1 1 0,1-1-1,0 1 1,0 0 0,-1-1 0,1 1 0,-1 0 0,1-1 0,-1 1 0,1 0-1,-1 0 1,1 1 0,8 17 7,-9-17-1,4 14 49,-3 122 34,-19 84 174,12-170-144,-23 170 75,23-177-60,-20 178-1056,14-111-4484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46 11928,'-174'90'361,"157"-81"-372,-9 7 122,1 0 0,-29 26 0,37-29-78,4-3 18,1 1 0,0 1 0,1 0 1,0 1-1,-12 18 0,13-16-16,0-3 46,1 1 0,0 0 0,1 1 0,-11 26 0,6-12 88,5-13-70,-23 51 400,29-78-439,-17-109-1753,12 76-6800</inkml:trace>
  <inkml:trace contextRef="#ctx0" brushRef="#br0" timeOffset="1">1 1 7984,'0'0'41,"11"1"110,16 15-12,31 25 0,-40-28-139,-12-9 19,0 0-1,-1 0 0,1 0 0,-1 1 1,0 0-1,0 0 0,-1 0 1,0 1-1,0 0 0,0-1 0,0 1 1,-1 1-1,0-1 0,0 0 0,-1 1 1,1 0-1,-2-1 0,1 1 0,1 11 1,-3-16 41,0-1-42,1-1 1,-1 1-1,0 0 1,0 0-1,1-1 1,-1 1-1,0 0 1,0 0-1,0 0 1,0-1-1,0 1 1,0 0-1,0 0 1,-1 1-1,-1-1 13,0-1 1,0 1-1,0-1 1,0 1-1,0-1 0,0 0 1,0 0-1,0 0 0,-1 0 1,1 0-1,0 0 0,0-1 1,0 1-1,0-1 1,-3 0-1,-29-15 374,30 10-164,4-2-331,1 0-1,0 1 1,0-1 0,0 0 0,1 1-1,0 0 1,6-15 0,-7 18-139,19-50-5997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122 141 7264,'-3'8'-2,"1"-1"17,0 1-1,0-1 1,-1 1 0,0-1 0,-1 0-1,0 0 1,0 0 0,0-1 0,-1 0 0,0 1-1,0-1 1,0-1 0,-1 1 0,0-1-1,0 0 1,0-1 0,-11 7 0,12-9 33,-5 0 12,5-2 48,-3 0 30,6 0 76,3-2-21,2-3-89,0 1-1,1-1 1,-1 1 0,1 0-1,-1 0 1,1 0-1,1 1 1,-1-1 0,0 1-1,1 0 1,7-3 0,5-3 312,0 2 1,19-7-1,-35 14 254,1-1-394,5-4-32,-7 4-231,0 0 1,0 1 0,0-1 0,0 1 0,0-1 0,0 1 0,0-1 0,0 0-1,0 1 1,-1-1 0,1 1 0,0-1 0,0 1 0,-1-1 0,1 1-1,0-1 1,-1 1 0,1-1 0,0 1 0,-1-1 0,1 1 0,-1-1-1,0 0 18,-3-3-2,1-1-1,0 1 1,0-1 0,1 1-1,-1-1 1,1 0-1,0 0 1,0 0 0,-1-8-1,2 3-416,0 0 1,1-1-1,2-18 0,3-26-7052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1046 7896,'0'2'0,"-1"-1"0,0 0 0,0 0 0,0 0 0,0 0 0,0 0 0,0 0 0,0 0 0,0 0 0,0-1 0,-1 1 0,1 0 0,0-1 0,0 1 0,-1-1 0,1 1 0,0-1 0,-1 0 0,1 1 0,-3-1 0,-3 0 0,-1 2-1,-28 0-14,13-2 2,-125 3 46,70 4 124,-48 3 55,98-7-67,1 0 0,-1 1 0,-39 13 0,48-12-104,-9 4 133,-3 7-53,-57 36 0,70-35 53,0 4-54,-21 35 0,37-53-99,0 1 0,1 0 1,-1-1-1,1 1 0,0 0 1,1 0-1,-1 0 0,0 0 1,1 0-1,0 0 0,0 0 1,0 0-1,1 0 0,-1 0 1,1 0-1,2 7 0,-1-6 5,-2-4-18,0 0 1,0 0 0,0 0 0,1 0-1,-1-1 1,0 1 0,1 0 0,-1 0-1,0-1 1,1 1 0,-1 0 0,1 0-1,-1-1 1,1 1 0,0 0 0,8 8 22,1-1 1,-1-1 0,1 0 0,1 0 0,13 7-1,-3-8 84,115 4 42,-105-13-83,16-11-28,65-28 1,-108 41-43,-1-1 0,1 0 0,0-1 0,-1 1 0,1 0 0,4-5 0,124-128 43,-107 104-7,82-132 10,-89 129-35,17-58 4,0-34-15,-10-4-4,-10 7 0,-10 11 0,-13 8 0,-8 7 0,-3 13 0,17 76 0,-2-10 5,-1 0 0,0 0 0,-2 0 0,0 1 0,-13-23 0,20 40-4,0 0-1,0 0 1,0 0 0,0 0-1,0-1 1,0 1-1,0 0 1,0 0-1,0 0 1,0 0-1,0 0 1,0 0-1,0 0 1,-1 0 0,1 0-1,0 0 1,0 0-1,0 0 1,0 0-1,0 0 1,0 0-1,0 0 1,0 0 0,0 0-1,0 0 1,-1 0-1,1 0 1,0-1-1,0 1 1,0 1-1,0-1 1,0 0-1,0 0 1,0 0 0,0 0-1,0 0 1,0 0-1,-1 0 1,1 0-1,0 0 1,0 0-1,0 0 1,0 0 0,0 0-1,0 0 1,0 0-1,0 0 1,0 0-1,0 0 1,0 0-1,0 0 1,-1 0-1,1 1 1,0-1 0,0 0-1,0 0 1,0 0-1,0 0 1,0 0-1,0 0 1,0 0-1,0 0 1,-4 6 8,-1-1-1,1 1 1,0 0-1,0 0 1,-4 11-1,5-11 1,-5 14 58,-18 112 27,24-100-20,4 158 26,1-148-39,19 184 27,-15-181-40,64 280 117,-32-214-91,-38-106-70,78 186 156,-79-190-160,0-1 1,0 0-1,0 0 1,0 0 0,0 0-1,0 0 1,0 0-1,0 0 1,0 1 0,0-1-1,1 0 1,-1 0-1,0 0 1,0 0 0,0 0-1,0 0 1,0 0 0,0 0-1,1 0 1,-1 0-1,0 0 1,0 0 0,0 0-1,0 0 1,1 1-1,-1-1 1,0 0 0,0-1-1,0 1 1,0 0-1,0 0 1,1 0 0,-1 0-1,0 0 1,0 0-1,0 0 1,0 0 0,0 0-1,1 0 1,-1 0-1,0 0 1,0 0 0,0 0-1,0 0 1,0-1-1,0 1 1,0 0 0,0 0-1,1 0 1,-1 0-1,0 0 1,0 0 0,0-1-1,0 1 1,5-8 6,-2 1-5,6-28 8,22-110-1448,-8 54-5788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108 221 7176,'-1'42'44,"-10"57"0,9-83-24,-12 66 159,7-54-152,2-2-7,-14 49 135,-18 58 100,34-124-219,1-2-12,0 1 0,0 0 0,1-1-1,0 1 1,0 0 0,1 10-1,14-30 33,-9 5-52,14-32 6,4-15-4,8-26-4,41-114-948,-36 89-3780</inkml:trace>
  <inkml:trace contextRef="#ctx0" brushRef="#br0" timeOffset="1">299 91 6192,'7'-19'5,"-4"8"5,1 1 0,1-1 0,-1 1 0,2 0 0,5-9 0,-10 19-10,-1 0 1,0-1-1,1 1 1,-1 0-1,1 0 0,-1 0 1,0 0-1,1 0 0,-1 0 1,0 0-1,1 0 0,-1 0 1,0 0-1,1 0 0,-1 0 1,0 1-1,1-1 0,-1 0 1,1 0-1,-1 0 0,0 0 1,0 0-1,1 1 0,-1-1 1,0 0-1,1 0 0,-1 1 1,0-1-1,0 0 0,1 0 1,-1 1-1,0-1 0,0 0 1,0 1-1,0-1 0,1 1 1,-1-1-1,4 5 25,-1 0 0,0-1 0,-1 1-1,1 0 1,-1 1 0,0-1 0,0 0 0,-1 1-1,2 6 1,3 44 43,-6-43-48,1 15 174,-16 162 80,8-146-59,-39 161 90,34-169-90,-55 140-882,29-88-3979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1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1661 4936,'4'2'-7,"-1"0"-1,1-1 1,0 1 0,0-1 0,0 0-1,0-1 1,0 1 0,6 0 0,-9-1 4,0-1 0,0 1 1,-1-1-1,1 1 0,0-1 1,0 1-1,0-1 1,0 0-1,-1 1 0,1-1 1,0 0-1,-1 0 0,1 0 1,-1 1-1,1-1 1,-1 0-1,1 0 0,-1 0 1,1 0-1,-1-1 1,9-22-34,5-24 55,2 1 1,2 1-1,38-72 0,-32 80 144,32-40-1,6-4 449,64-112 58,-100 151-154,89-162 193,-95 165-280,55-164 161,-66 163-234,1-157 129,-10 195-454,0 0-1,0-1 1,-1 1 0,1 0-1,-1 0 1,0-1-1,1 1 1,-4-5 0,-3-11 59,-1 0-1,-10-18 1,8 22-58,-1 0 1,-16-17-1,25 29-11,0 1 0,1 0 0,-1 0 0,0 1 0,-1-1 0,1 0 0,0 1 0,0-1 0,-4-1 0,-22-10 70,0 0 1,-52-14 0,50 24 70,-131 0 63,126 7-97,-138 46 38,141-34-98,-3 7-21,-62 56 1,95-77-39,0 0 1,0 0-1,0 1 0,0-1 1,0 1-1,1-1 0,-3 6 1,-13 27 33,-16 58 1,29-67-15,6 7-7,13 61-1,-15-91-18,1-1-1,-1 1 1,1-1-1,0 0 1,0 1-1,0-1 1,1 0-1,1 3 1,19 25 6,46 50 1,-5-22 2,-34-33-9,59 53 1,-6 3 2,-13-1-3,-14-2-2,-44-59 0,18 38 0,-25-46 0,1 0 0,-2 1 0,0 0 0,3 20 0,-5-18 0,-1 1 0,0 0 1,-4 28-1,-2-12 3,-13 43-1,-25 46 1,-8-1 2,-3-6-2,38-73 0,2 1 0,-17 78 0,31-115-1,0 0 0,0 1 0,1-1 0,0 0 0,0 1 0,0 5 0,0-10-2,2 24 6,7 43 1,-3-45-2,17 40-1,-23-62-4,2 4 4,-1-1 1,0 0-1,1 0 0,0 0 0,0 0 0,0 0 0,4 5 1,9 9 11,28 28 1,-24-30-11,33 20 0,-52-35-6,3 2 3,1 0 1,-1 0-1,1 0 0,-1-1 1,1 1-1,-1-1 0,7 2 1,19 4 9,40 7 0,-44-12-11,0 0 0,0-2-1,35-4 1,-12-5-284,0-2 0,0-1 0,-1-3 1,59-28-1,49-19-6798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1163 66 7536,'0'0'201,"-6"-1"-29,-138-20 1329,-79-9-185,153 25-1033,46 3-202,-144-4 554,103 13-558,38-2 97,-104 47 64,107-36-83,-80 82 62,85-74-82,-63 114 49,70-108-97,-36 116 27,42-118-60,-4 110 14,12-111-47,28 96 11,-29-121-31,-1 0-1,1 0 1,0 0 0,-1 0-1,1-1 1,0 1 0,0 0-1,1-1 1,1 3 0,3 4 0,0 0 1,1-1 0,9 8-1,-12-12 0,0 0-1,1 0 0,-1-1 0,1 0 1,0 1-1,-1-1 0,1-1 0,0 1 1,10 1-1,-6-2 1,1 0-1,-1-1 1,1-1 0,-1 1 0,1-1 0,13-4-1,42-15 0,-58 18-1,28-12-11,173-94-1577,-94 42-6311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7984,'-5'22'1,"-10"23"6,9-32 1,-2 8 35,-1-1 1,-1 0 0,0-1-1,-2 0 1,0-1-1,-27 30 1,37-45 67,2-3-103,-1 0 0,1 1 0,0-1 0,-1 0 0,1 0 0,0 0 0,-1 1 0,1-1 0,-1 0 0,1 0 0,-1 0 0,1 0 0,0 0 0,-1 0 0,1 0 1,-1 0-1,1 0 0,-1 0 0,1 0 0,-1 0 0,1 0 0,0 0 0,-1 0 0,1 0 0,-1-1 0,0 1 0,2-5 22,-1-4-10,2 1 0,-1 0-1,1-1 1,0 1 0,1 0-1,3-10 1,47-124-985,-19 57-4175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548 410 7352,'-4'13'-3,"-2"-1"0,0 1 0,0-2 0,-1 1 1,0-1-1,-1 0 0,-13 15 0,12-16 0,6-7-1,0 0-1,0-1 0,0 1 1,-1 0-1,1-1 0,0 0 1,-1 0-1,0 0 0,-7 3 1,-8 4-24,-1 0 1,1-1-1,-2-2 1,1 0 0,-1-1-1,-38 4 1,47-11-13,-58-32-11,54 22 38,-21-23-1,30 26 14,1 0-1,-1 0 0,-7-16 1,-6-20 17,3 0 0,-19-74-1,27 73 4,8 43-9,0 0-1,1 0 0,-1 0 1,1 1-1,0-1 0,0 0 1,0 0-1,0 0 0,1 0 1,-1 0-1,1 0 0,1-5 0,2-3 10,-2-2-2,-1 9-2,0 0 1,0 0 0,0 0 0,1 0-1,-1 0 1,1 1 0,0-1 0,0 0-1,3-3 1,-1 0 50,-1 1-43,0 1 1,0 0-1,0 1 0,0-1 1,1 0-1,0 1 0,0 0 1,0 0-1,1 0 1,-1 0-1,1 1 0,0 0 1,7-4-1,83-27 261,-73 31-51,28 2 28,0 2-1,62 10 1,-57 1-185,-37-5 78,-9 0-121,1 0 0,-2 0 1,1 0-1,-1 1 0,9 11 0,-10-5 40,-5 0-50,0 0 0,-1 1 0,-1 26 0,-6-20 16,-66 114 12,52-105-31,18-28-20,-25 34 12,-2-1-1,-59 55 1,52-57-11,-187 185 84,174-165-38,48-52-44,0-1 1,0 1 0,1 0-1,-1 0 1,0-1-1,0 1 1,1 0 0,-1 0-1,1 0 1,-1 0-1,1 0 1,-1 0 0,1 0-1,-1 0 1,1 0-1,0 0 1,0 0 0,-1 0-1,1 0 1,0 0-1,0 1 1,0-1 0,0 0-1,0 0 1,0 0-1,1 0 1,-1 0 0,0 0-1,1 0 1,-1 0-1,0 0 1,1 0 0,-1 0-1,1 0 1,-1 0 0,1 0-1,0 0 1,-1 0-1,1-1 1,0 1 0,0 0-1,0 0 1,0-1-1,-1 1 1,1-1 0,0 1-1,0-1 1,0 1-1,0-1 1,0 1 0,0-1-1,0 0 1,1 1-1,-1-1 1,0 0 0,0 0-1,0 0 1,0 0-1,0 0 1,0 0 0,0 0-1,0-1 1,0 1-1,0 0 1,2-1 0,11-2 44,1-1 1,-1-1-1,0-1 1,26-13 0,-31 13-17,0-1 0,0 0 1,-1 0-1,0-1 0,-1 0 1,1-1-1,-2 0 0,1 0 1,-1 0-1,0-1 0,-1 0 1,6-15-1,-6 7 120,-5 15-122,0 1 0,1-1 0,-1 1 0,1 0 0,0 0 0,0-1 1,-1 1-1,1 0 0,2-2 0,-2 2 262,16 12-21,-11-5-248,-4-2-6,1 0 0,-1 1 0,0-1 0,0 0 0,0 1 0,0-1 0,0 1 0,2 7 0,47 122 159,-5-6-4,6-4-75,14 49-2,-43-94-1594,-15-50-6068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9864,'0'0'96,"4"5"-16,6 13 71,0 0 1,0 0-1,-2 0 1,0 1 0,-1 1-1,6 28 1,-6-8-23,-2 0 0,0 80 0,2-33-16,-7-85-106,-3-10-1,-16-42-27,-14-87-1364,16 49-5455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6552,'0'0'0,"0"12"0,9 17 0,14 27 0,2 9-88,7 1 88,-1-2-4368</inkml:trace>
  <inkml:trace contextRef="#ctx0" brushRef="#br0" timeOffset="1">445 494 6640,'59'80'129,"2"7"154,-52-73-258,-5-8 11,0 0 1,-1 0 0,0 1 0,0-1-1,2 10 1,64 191 530,-40-118-1443,0 1-3664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1 576 6728,'10'-3'17,"1"0"0,-1-1 1,0 0-1,0-1 0,0 0 1,9-7-1,-10 7 0,5-6 117,4-7-37,-1-1 1,-2 0-1,0-2 1,0 1 0,13-30-1,-23 39-62,1-1 52,-2-1 0,7-23 0,37-114 1161,-47 150-1231,-1 0 1,1-1-1,0 1 0,0 0 0,0-1 1,0 1-1,0 0 0,0 0 1,0 0-1,0 0 0,0 0 0,0 0 1,0 0-1,0 0 0,0 0 0,0 0 1,0 1-1,0-1 0,0 0 1,1 1-1,-2-1 0,7 4 14,0-1-1,-1 1 1,1-1 0,-1 2-1,0-1 1,0 1 0,0 0-1,-1 0 1,0 1 0,0-1-1,0 1 1,7 12 0,-3-6-22,33 49 123,-31-44-119,1-1 0,21 24 0,-15-21-1,43 30 1,-44-41-6,27 4-1,-37-11-5,1 0-1,0-1 1,-1 0-1,1 0 1,7-1-1,-8 0 1,0-1 0,0 0 0,0 0 0,0 0-1,12-7 1,-9 4 0,0-2-1,0 0 0,13-11 1,-11 6-1,0 0 0,12-16 0,16-33 1,38-108 49,-66 138-4,-6 22-11,0 10 64,8 22-28,-10-13-64,15 44 28,-17-48-27,21 75 25,8 40-25,-3 9-3,-4-6-2,-2-6 2,-5-12-3,-6-24-2,-5-32 0,-1-23 0,-4-19 0,-3-9 0,-3-10 0,4 9 0,-17-45 0,-3-21 0,0-14 0,4-9 0,6-4 0,6-93 1,7 151 7,9-143 11,-8 149 2,25-84 15,-20 100-9,-4 9-21,1 1-1,1-1 1,-1 1 0,1 0 0,-1 0 0,2 1 0,-1-1 0,0 2 0,1-1 0,0 0 0,-1 1 0,1 1-1,10-4 1,13 5 2,-17 5 7,24 15 4,-26-12-18,-1 0 1,16 13 0,-19-13-1,0 0 0,-1 0 0,1 1 0,6 11 0,-8-11 0,-1 1-1,0-1 0,0 1 0,4 15 1,-6-13-1,1 1 0,-2-1 0,2 20 0,-4-15 0,0 0 0,-4 21 0,2-22-1,-1 0 1,-1 1 0,0-2 0,-10 22-1,14-34 1,-1 1-1,1-1 1,-1 1-1,1-1 1,-1 0-1,0 0 1,0 0-1,0 0 1,0 0-1,0 0 0,0-1 1,0 1-1,-1 0 1,1-1-1,-3 1 1,2 0-2,2-2 0,1 0 1,-1 0 0,1 0-1,-1-1 1,0 1 0,1 0-1,-1 0 1,1 0 0,-1 0-1,0-1 1,1 1 0,-1 0-1,1-1 1,-1 1 0,1 0-1,-1-1 1,1 1 0,-1-1-1,1 1 1,0-1 0,-1 1-1,1-1 1,0 1 0,-1-1-1,1 1 1,0-1 0,-1 0-1,1 0 0,-3-4-6,1 1 1,0 0 0,0-1-1,0 1 1,1-1-1,-1 0 1,1 0 0,1 1-1,-1-1 1,0 0 0,1-7-1,1-3-180,1 0 0,3-18 0,-1 13-559,8-51-5473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1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1 872 6104,'5'-3'0,"7"-2"4,1 1 0,-1-1-1,1 2 1,0 0 0,-1 0 0,17 0-1,-16 6 11,5 5-4,-1 2 0,21 16 0,-23-11 64,8 17-24,22 44 0,36 92 94,-65-140-84,73 86 18,-69-99-43,1-5-21,0-1-1,0 0 1,25 5 0,-23-13 27,7-4-10,55-14 1,-64 8 9,9-12-5,30-27 0,-55 44-17,0 0 0,-1-1 0,0 1 0,0-1 0,0 0 0,0 0-1,4-10 1,2-1 3,-2 3 14,21-41 346,36-80 2147,-65 134-2519,0 0 1,0 0-1,0 0 0,1 0 0,-1 0 0,0-1 1,0 1-1,0 0 0,0 0 0,0 0 1,0 0-1,0 0 0,0 0 0,1 0 1,-1 0-1,0 0 0,0 0 0,0 0 1,0-1-1,0 1 0,0 0 0,1 0 1,-1 0-1,0 0 0,0 0 0,0 0 1,0 0-1,0 0 0,1 0 0,-1 0 1,0 0-1,0 0 0,0 1 0,0-1 1,0 0-1,1 0 0,-1 0 0,0 0 1,0 0-1,0 0 0,0 0 0,0 0 1,0 0-1,0 0 0,0 0 0,1 1 1,-1-1-1,0 0 0,0 0 0,0 0 0,5 7 71,13 33 124,26 75-32,-31-87-99,72 108 20,-83-133-89,0 0 0,0-1 0,0 1-1,1 0 1,-1-1 0,6 4 0,-8-6-5,15 13 16,26 17 1,-32-25-16,0-1 1,0 1-1,1-1 0,-1-1 1,15 3-1,-16-4 0,0 0 0,1-1 0,0-1 0,-1 1-1,14-2 1,-16 0-1,0 0 1,0 0-1,0-1 0,0 0 0,-1 0 0,1 0 0,-1 0 1,8-5-1,-7 2 0,1 0 0,-1 0 0,0 0 0,-1-1 0,1 0 0,-1 0 0,8-14 0,18-38-4,-30 56 4,66-154-44,-45 104 33,-8 15-42,32-171-29,-42 164-4,-9-177-34,1 177 41,0 16 45,-4-41-33,-23-83 0,24 122 35,-4-19-5,-23-61 1,-2 23 2,36 86 34,-1 1 0,1-1 0,0 0-1,0 0 1,-1 0 0,1 1 0,-1-1 0,1 0-1,-1 0 1,1 1 0,-1-1 0,1 0 0,-1 1-1,0-1 1,1 0 0,-1 1 0,0-1-1,1 1 1,-1-1 0,0 1 0,0 0 0,0-1-1,1 1 1,-1 0 0,0-1 0,0 1-1,0 0 1,0 0 0,-1 0 0,1 0 0,0 0 0,0 0 0,0 1 0,0-1 0,0 0 0,0 1 0,0-1 0,0 1 0,1-1 0,-1 1 0,0-1 0,0 1 0,1 0 0,-1-1 0,0 1 0,1 0 0,-1 0 0,1-1 0,-1 1 0,0 0 0,1 0 0,-1 1 0,-4 9 0,1 0 0,0 1 0,0 0 0,1 0 0,-2 16 0,4-19 1,-5 29 7,1 0-1,2 61 1,3-76-6,0 17 13,3 199 9,-1-186-16,8 208 8,-8-212-8,18 229 15,-13-182-17,0-5-3,-4-28 2,-6-25-3,-3-24 310,5-13-390,1-1 0,-1 0 0,1 1 0,-1-1 0,1 0 0,-1 0-1,0 0 1,1 0 0,-1 0 0,1 0 0,-1 0 0,1 0 0,-1 0 0,0 0 0,1 0 0,-1 0 0,1 0 0,-1 0-1,-1-1 1,-10-2-6168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7352,'19'3'0,"45"2"9,123 2 10,-138-7 1,216-13 5,-212 7-18,203-51-1,-208 40-11,209-109-846,-124 48-3395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761 20 7712,'19'-18'24,"-17"17"-7,0 6 6,-2-5-22,1 0 0,-1 1 0,0-1 0,0 0 0,1 1 0,-1-1 0,0 0 1,0 1-1,0-1 0,0 0 0,1 1 0,-1-1 0,0 1 0,0-1 0,0 0 0,0 1 0,0-1 0,0 1 0,0-1 0,0 0 0,0 1 0,0-1 1,0 1-1,-1-1 0,1 0 0,0 1 0,0-1 0,0 1 0,0-1 0,-1 1 0,-23 70 40,14-51-27,-10 3-8,-1-1 0,-31 27 0,29-33 8,7-7-8,1 1-3,-1-1 0,0 0 0,-1-1 0,0-2 0,-31 10 0,-8-4 3,-7-4-4,47-7 1,-1-1 1,0 0-1,-20-4 0,29 3 0,0-1-1,1 0 1,-1 0-1,1-1 1,-1 0 0,1 0-1,0 0 1,0-1-1,1 0 1,-7-6-1,-20-20-36,-16-33 1817,48 63-1754,0 0-1,1 0 1,-1 1-1,0-1 1,0 0-1,0 0 1,1 0-1,-1 0 1,0 1-1,0-1 1,1 0-1,-1 1 1,0-1-1,1 1 1,-1-1-1,0 1 1,1-1-1,-1 1 1,0-1-1,1 1 1,-1 0-1,1-1 1,-1 2-1,-4 3 20,3-2-21,0-1-1,0 1 0,0 0 0,0-1 1,1 1-1,-1 0 0,1 0 0,0 0 1,-2 5-1,-18 58 294,-24 127 0,42-162-232,-4 152 28,9-145-88,-1-9-13,0 3-5,2 1 0,1-1 0,12 47 0,6-2 3,13 18-10,5 1-3,2-2 0,-4-10 0,-8-20 1,-6-21 4,-6-19-3,-4-12-2,-14-11 0,1-1 0,-1 0 0,1 1 0,-1-1 0,1 0 0,-1 0 0,1 0 0,0 1 0,-1-1 0,1 0 0,-1 0 0,1 0 0,0 0 0,-1 0 0,1 0 0,-1 0 0,1 0 0,-1 0 0,1 0 0,0 0 0,-1 0 0,1 0 0,0-1 0,9-4 8,0 0 0,0 0 0,-1-1 1,0 0-1,15-13 0,0-1-1436,44-31-5465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6456,'-7'30'17,"-14"38"142,-54 120 786,65-168-891,6-13 12,0 1-1,1-1 1,0 1 0,-3 12 0,0 1 46,2 0-1,0 0 1,1 1 0,1-1 0,2 25-1,0-34-85,1-8-13,-1 0 0,1 0 0,0 0 0,-1 0 0,2 0-1,-1 0 1,0-1 0,1 1 0,2 3 0,2 8 25,1-1 0,1-1 0,0 1 0,1-1 0,1-1 1,0 0-1,0 0 0,14 11 0,-14-20 43,0-2-58,-1 0 0,1-1 0,0-1 0,0 0 0,0 0 0,-1 0 0,1-2 0,11-3 0,-8 3 14,3-1-10,0-1 0,-1-1 0,1 0 0,-1-1 1,24-15-1,-6 1 78,-2-1 0,54-51 1,-71 59-89,-8 8 7,-1 0-1,0 0 0,0-1 0,0 1 1,4-10-1,4-6 60,13-37-1,-24 44 33,-4-2-59,-1 1 0,-11-30 0,5 30 72,-7-1-37,-34-29 1,34 38 29,-2 2-69,0 2 0,0 0-1,0 1 1,0 1 0,-1 0 0,1 2 0,-23 1 0,25 1-32,8-1 9,1 0-1,0 0 0,-1 1 0,-13 5 0,-55 18 116,75-25-187,-1 1 0,0 0 1,1-1-1,-1 1 0,1-1 0,-1 0 0,0 0 1,1 0-1,-1 0 0,0 0 0,1 0 0,-1 0 1,0 0-1,1 0 0,-1-1 0,1 1 1,-1-1-1,1 1 0,-1-1 0,1 0 0,-1 1 1,1-1-1,-1 0 0,1 0 0,0 0 0,-1 0 1,1 0-1,0-1 0,0 1 0,0 0 0,-2-3 1,-10-12-6878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53 10584,'0'0'-15,"2"0"7,3 1 15,-1 1-1,0-1 1,0 1 0,0 0-1,0 0 1,0 0 0,-1 0-1,4 3 1,18 10 58,-17-12-39,0-1 0,0 0-1,0 0 1,0 0-1,1-1 1,-1-1 0,0 1-1,0-1 1,1-1 0,-1 0-1,0 0 1,0 0-1,12-4 1,29-13 137,-42 15-127,21-9 329,50-31 0,-75 40-146,2-7 13,-3 8 713,-4 6-739,-2 9-78,1-6-100,0 0-1,1 0 1,0 1-1,1-1 1,0 1-1,0 9 1,-9 104 108,5-7-38,4-29-76,-2-6-3,1 30-14,0 5 0,0-2-3,2 164-17,0-250 14,0-9-7,0 0 0,-4 20 1,2-24 0,0 9 0,-1-1 0,-1 0 0,-1 0 0,-8 22 1,-19 43-21,32-83 25,-1-1 1,0 1-1,0 0 1,-1 0-1,1-1 1,0 1-1,-1 0 1,0-1-1,0 0 1,1 1-1,-4 2 1,-2 2-1,3-3 2,0 0-1,0 0 1,0-1 0,-9 6 0,-23 8 0,-7-6 1,32-9 3,-1-2 1,1 0-1,0 0 0,-1-1 1,1 0-1,0-1 0,-17-5 1,8 1 6,-1-1 0,-22-13 0,36 18-4,1-1 1,0 0-1,0-1 1,1 1-1,-1-1 1,-5-5-1,-1-1 1,6 4-7,-1 1 1,1-1 0,0-1-1,-6-8 1,6 6-171,1 0 0,1 0 0,-1-1 0,2 0 0,-1 1 0,1-1 0,1-1 0,0 1 1,-1-15-1,-6-39-8311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265 150 7448,'-2'-3'-2,"1"0"1,0 0 0,0 0 0,-1 1-1,0-1 1,1 1 0,-1-1-1,0 1 1,0 0 0,-1-1 0,1 1-1,0 0 1,-1 1 0,1-1-1,-1 0 1,1 1 0,-1-1-1,0 1 1,0 0 0,0 0 0,0 0-1,-3-1 1,0 0 0,-16-6 79,0 0 1,-42-8-1,62 16-45,-1-1 0,1 1 0,0 0 0,-1 0 0,1 1 1,0-1-1,-1 0 0,1 1 0,0 0 0,0-1 0,-1 1 0,1 0 0,0 0 1,0 0-1,0 0 0,0 1 0,0-1 0,0 0 0,0 1 0,1 0 1,-1-1-1,0 1 0,1 0 0,0 0 0,-1 0 0,1 0 0,0 0 0,0 0 1,0 0-1,-1 3 0,-3 6 6,1 0 1,1 0-1,0 1 1,-2 13-1,3-16-21,-3 9 53,1 0-1,1 0 0,1 0 1,1 1-1,0-1 0,3 22 1,-2-39-65,5 73 172,3 60 283,-8-120-448,0 7 120,3 30-1,-2-49-126,0 0-1,0 1 1,1-1-1,-1 0 1,1 0-1,0 0 1,0-1-1,0 1 0,-1 0 1,2 0-1,-1-1 1,0 0-1,0 1 1,4 1-1,-4-2 1,3 1 1,-1 0-1,1 1 0,0-2 0,-1 1 1,1 0-1,0-1 0,0 0 0,0 0 1,0-1-1,0 0 0,1 1 0,7-2 1,-6 1-2,9-3 23,0-3-16,1 0 0,-1-1-1,-1-1 1,1-1 0,-1 0 0,24-20 0,9-21 9,-27 26-1,0-2-1,31-49 1,-46 63-16,-4 9 1,0-1 0,0 1 0,-1-1 0,1 0 1,-1 0-1,0 0 0,1-7 0,0 2 11,-1 1 1,0-1-1,-1 0 1,0 0-1,0 1 1,-2-13-1,1 16 5,0 0 0,-1 0-1,1 1 1,-1-1 0,0 0 0,0 1-1,0-1 1,0 1 0,-1 0-1,0 0 1,0 0 0,0 0 0,-6-5-1,-1 1 39,0 1 1,-1 1-1,1-1 0,-1 2 0,-12-5 0,18 7-42,0 0 1,0 0-1,0 0 0,0 0 1,1-1-1,0 0 0,0 0 1,0 0-1,0 0 0,0-1 1,1 0-1,0 1 0,-4-9 1,-1-18-6,8 21-270,-1 0 0,2-1 0,2-19 0,-2 27-98,3-30-6584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8880,'2'19'91,"1"-1"1,1 1-1,1-1 1,0 0-1,1-1 1,11 23-1,-11-27-58,14 35 131,47 83 0,23 23 25,-68-123 45,110 121 103,-101-120-49,127 154 109,-128-143-163,96 164 80,-106-166-139,52 178 66,-62-172-107,21 187 46,-28-190-79,-2-13-49,2 21 29,-7 104 1,-20 30 19,16-151-34,-45 115 23,41-127-36,4-10-28,2-3-15,0 0 1,-1-1 0,0 0 0,-1 0 0,0 0 0,0-1 0,-14 10 0,8-8 17,-1-1-1,0-1 1,0-1 0,-1 0 0,0-1-1,-30 8 1,45-14-28,0 0 1,0 0-1,0 1 0,0-1 0,0 0 0,0 0 1,0 0-1,0 0 0,1 0 0,-1-1 0,0 1 0,0 0 1,0 0-1,0-1 0,0 1 0,0 0 0,0-1 0,0 1 1,0-1-1,-3-1 2,3 1-3,0 1 0,0-1 0,0 0 0,1 1 1,-1-1-1,0 0 0,0 1 0,0-1 0,0 0 0,1 0 0,-1 0 1,0 0-1,1 1 0,-1-1 0,1 0 0,-1 0 0,1 0 0,-1-3 1,0 0 36,1 0 0,-1 0 0,1 0 0,0 0 0,0 0 0,1 0 1,-1 0-1,1 0 0,2-6 0,15-39-734,-11 30-596,23-59-6800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 11480,'0'0'0,"-4"19"-224,-19 28 224,4 3-1200,13-3 1200,-2 1-7064</inkml:trace>
  <inkml:trace contextRef="#ctx0" brushRef="#br0" timeOffset="1">778 834 9592,'0'0'0,"-11"52"0,-17 93 0,-28 40-112,-43 25 112,-17-11-248,-6-26 248,2-31-1032,6-34 1032,3 0-5672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547 154 6192,'5'2'128,"26"5"50,-30-7 748,-7 3-620,4-2-325,-8 4 153,-1 0 0,0-1-1,-19 4 1,23-7-102,-35 1 178,8-3-26,1-1 0,-59-12 0,74 10-158,12 3-1,-1-1-1,1 1 1,-1-2 0,1 1 0,0 0 0,-6-5 0,-11-5 79,0-2 0,1 0 1,-22-20-1,-28-34 311,65 62-293,3 4-20,-2 0-10,3 5-15,-3 15-41,1 1 0,0-1 0,-2 24-1,5-34-26,-5 46-1,6 13-13,7 80 1,-2-79-6,-1 44-83,-2-86 84,6 53-79,-5-69 80,2 25-97,1 0 0,2-1 0,2 1 0,25 65 1,-26-84 71,0-1 1,1 1-1,1-2 1,15 18-1,-13-20 26,0-1 1,0-1-1,1 0 0,21 12 1,14 5 6,-28-19-1,0 0 1,0-1 0,29 5-1,-28-11-4,-14-1 4,3 0 0,-1-1 1,1 0-1,0 0 0,-1-1 0,1 0 0,-1-1 1,1 0-1,-1-1 0,0 0 0,12-7 1,90-62-1136,-50 31-4504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7088,'3'4'3,"1"0"1,0 0-1,1 0 1,-1 0-1,1-1 1,-1 0 0,1 0-1,0 0 1,0 0-1,1-1 1,7 3-1,4 0 25,-1-1-1,18 2 0,-24-4-13,-2-1 24,0 0-1,0 0 0,1-1 0,-1-1 0,0 1 0,0-1 0,12-3 0,-10 2-2,0 0 19,-1-1-1,1 0 0,-1 0 1,1-1-1,-1 0 0,0-1 1,9-6-1,-6 4-1,-2 2 23,-1-1 1,0 0-1,0 0 0,0-1 1,-1 0-1,0-1 0,11-13 0,-13 14-29,3-4 51,0 0 0,-1-1 0,-1 0 0,0 0 0,7-17 0,-7 14-39,0 1 42,0-1-1,-2 0 1,0 0 0,0 0 0,3-24-1,-6 26-49,0 4 48,0-1 0,-1 1 0,0-1-1,0 1 1,-2-16 0,0 16-41,1 7-24,-1 0 1,1 0-1,-1 0 1,0 1-1,0-1 0,0 0 1,0 1-1,0-1 0,-1 1 1,1-1-1,0 1 1,-1-1-1,1 1 0,-1 0 1,1 0-1,-1 0 0,0 0 1,1 0-1,-1 0 1,0 0-1,0 0 0,0 1 1,0-1-1,1 1 0,-1 0 1,0-1-1,0 1 1,-3 0-1,3 0-17,0 0 0,0 1 1,0-1-1,0 1 0,0 0 0,0-1 0,0 1 0,0 0 1,0 0-1,0 0 0,0 1 0,0-1 0,1 0 0,-1 1 1,1-1-1,-1 1 0,1-1 0,-1 1 0,1 0 1,-2 3-1,-1 2 0,1 0 1,-1 0-1,-3 13 0,5-13-9,-4 10 17,1 1 0,1-1-1,0 1 1,2 0 0,-1 22 0,1-19-16,-3 56 32,5-49-34,-1 65 1,1 102-2,-1-156-10,-16 306-70,15-326 50,-1 0 0,-1-1 0,-11 32-1,9-29 13,2-7-27,-1-1 0,-9 21 0,7-20 17,7-13 8,-1 1 1,0-1-1,0 1 0,0-1 1,0 0-1,0 1 1,0-1-1,0 0 0,0 0 1,-1 0-1,1 0 0,0 0 1,-1 0-1,1 0 0,-1 0 1,1-1-1,-1 1 1,1 0-1,-1-1 0,1 0 1,-1 1-1,0-1 0,1 0 1,-1 1-1,0-1 0,1 0 1,-1 0-1,0-1 1,1 1-1,-1 0 0,0 0 1,1-1-1,-1 1 0,1-1 1,-3 0-1,1 0-29,1-1-1,-1 1 0,0 0 1,0-1-1,1 0 1,-1 1-1,1-1 1,-1 0-1,1 0 1,0 0-1,-1-1 1,1 1-1,0-1 0,1 1 1,-1-1-1,0 1 1,1-1-1,-2-3 1,0-6-103,1 1-1,0 0 1,1 0 0,0-1 0,1-12 0,0 20 114,0 1 1,0-1 0,1 1-1,-1 0 1,1-1 0,0 1-1,-1 0 1,1 0 0,1-1 0,-1 1-1,0 0 1,1 0 0,0 0-1,-1 1 1,1-1 0,0 0-1,1 0 1,-1 1 0,0 0-1,1-1 1,-1 1 0,1 0-1,3-2 1,-2 2 20,0 1 1,-1-1-1,1 1 0,0 0 0,0 0 1,0 1-1,-1-1 0,1 1 1,0 0-1,8 0 0,-6 0 1,172-1-14,-99 0 25,-1-1 0,-4-1 0,-10-7 0,-54 7 0,0 1 0,0-2 0,12-5 0,-10 2-2,-1-1 1,1 0-1,-2-1 1,1 0-1,14-17 0,-11 7-43,6-16-476,25-69 1,-14 19-4440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2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5560,'7'7'-7,"1"1"1,0-1-1,0-1 1,1 0-1,0 0 1,16 8-1,19 4 5,-1-6 17,2-1 1,0-3 0,61 4-1,-9-4 171,-87-8-116,0-1 1,0 0-1,0-1 1,0 0 0,0-1-1,0 0 1,14-7-1,-11 5 62,-6 1-144,1 1 263,25-7 2740,-32 9-2105,0 3-824,0-1 0,0 1 0,-1-1 0,1 1 0,0 0 0,-1-1 1,1 1-1,-1 0 0,1 3 0,0 7 8,0 0 0,0 0 0,-1 0 0,-1 0 0,0 0 0,-3 16 0,-4 35 96,-2 76-1,9-62-37,2-49-109,2 70 45,5 62-3,-6-36 6,-4-5-36,2-54-19,1-11 24,-3 0 1,-10 71-1,-20 11 135,17-102-142,7-22 59,2-8-69,0 1 0,-1-1 0,0 0 0,0-1 0,0 1 0,-9 2 0,2-6 95,-8-7-592,-1-1 1,-21-12 0,-10-5-7363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9864,'6'31'150,"-1"0"1,-1 1 0,-2 0-1,-4 62 1,-19 97 233,8-22-272,2-68-24,0 44-24,3 65-1,7-165-22,4 302 108,2-250-129,-1-58 34,54 344 226,-55-369-261,3 13 57,0 0 1,16 39 0,-20-42-22,-19-31-1483,1 0-5792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5744,'-14'14'2,"7"-6"1,4-3-2,-5 14 1,5 5-2,6 7 0,-1-18-2,1-1-1,0 0 1,1-1 0,0 1 0,1-1 0,0 0 0,1 0-1,0 0 1,1-1 0,11 14 0,5 9 2,-5-5 18,-11-15 14,1-1 0,0-1-1,1 1 1,0-1 0,0-1 0,1 0-1,1 0 1,16 12 0,-26-21-9,0-1 1,0 0 0,0 1 0,0-1-1,0 0 1,0 1 0,0-1-1,0 0 1,0 0 0,0 0-1,0 0 1,1 0 0,-1 0-1,0 0 1,0 0 0,0-1-1,1 1 1,4-1 36,13-2 103,-1 0-1,1-2 0,-1 0 0,27-11 0,69-36 285,-111 51-434,22-11 24,50-28 121,67-39 18,-105 57-150,-7 0-20,-3 0-12,-1-3 4,-54 61 3,6-14 5,-33 27 1,-25 22 19,-84 97-1,130-133-17,-148 112-948,87-81-3833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2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3864,'27'-5'47,"42"0"-1,7 1 69,158-5 170,-181 9 103,268-5 163,-247 3-150,346-4 139,-329 5-273,384-1 89,-378 1-175,379-7 66,-384 6-127,347-9 53,-358 8-25,279-7 61,-297 9-74,225-12 64,-237 10-39,-34 3-109,217-3 283,-34 3 346,-118 10 1527,-96-11-2003,1-1 1,-23-6 0,16 4-127,16 2-69,1 1 0,0-1 0,0 0 0,0 0 0,0 0 1,0 0-1,1-1 0,-1 1 0,0-1 0,1 1 0,0-1 0,0 0 1,-3-4-1,2 3-3,-3-9 9,-1-10-505,2-1 0,-5-34 1,3-9-6971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144 732 6008,'4'129'-47,"-4"7"-93,-2-10 127,-2-26 15,-2 88 12,5 42 18,1-186 48,0-12-32,5 135 176,6-24 760,-3-196-676,-7-43-1142,-1-8-3472</inkml:trace>
  <inkml:trace contextRef="#ctx0" brushRef="#br0" timeOffset="1">1 1 904,'0'0'0,"16"0"0,3 0-200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3680,'26'40'0,"-3"8"0,-1 28 0,-11-15 7,2 72-1,-11-91 61,-2 184 42,-2-181 38,-10 193 68,9-192-21,-7 263 418,13-207-433,6 28 78,-9-123-209,1 1-18,-1-1 0,0 0 1,0 0-1,0 0 1,-1 0-1,-1 0 0,-1 7 1,3-12 77,3 2 141,0-1 4,3-14 29,24-72 462,-27 78-717,18-42 565,-18 42-487,0 0-1,-1 0 0,2 0 1,-1 1-1,0 0 1,1-1-1,7-5 0,-9 9-71,-1 0 1,0 0-1,1 1 0,-1-1 0,1 0 0,-1 1 0,1-1 0,-1 1 0,1 0 0,-1-1 0,1 1 0,0 0 0,-1 0 0,1 0 0,-1 0 0,3 1 0,2-1 39,30 4 46,-20 2 156,1 5-184,0 1 1,-1 1 0,17 16-1,44 60 281,-50-55-346,-7-16 50,14 7-24,39 21-1,-49-37-15,17 0-11,47 5 0,-59-15-17,52-10-1,27-12-4,-57 7-4,95-43 1,-115 40-12,-13 8 6,2 0 2,-1-2-1,-1-1 1,0 0 0,-1-1-1,24-26 1,-6-1-10,-5 2 13,-12 1 2,-10-2 0,-8 34 0,0 0 0,0 1 0,-1-1 0,0 0 0,0 1 0,-1-1 1,0 1-1,0-1 0,-5-10 0,-2 6 7,0 5-6,0 1 1,0 0-1,-1 1 1,1 0-1,-1 0 1,-11-2-1,0 5 14,-121 21 10,110-10-11,-13 12-6,-56 36 1,97-55-8,1-1 0,0 1 0,-1-1 0,1 1 1,-5 6-1,8-9-1,-13 15 3,-23 34 0,29-37-2,1 0-1,0 1 0,1 0 0,-6 22 1,6-14-2,2 0 1,0 0 0,2 1 0,1 34-1,0-54 1,0-1-1,0 1 1,0-1-1,0 1 1,1-1-1,-1 1 1,0-1-1,1 0 1,-1 1-1,1-1 1,-1 1-1,2 0 1,3 6-2,0 0 1,1-1-1,0 1 1,1-2-1,-1 1 1,1-1-1,1 0 1,10 7-1,-17-12 0,0 0 0,1 0 0,-1 0 0,1-1 0,-1 1 0,1 0 0,-1-1 0,1 0 0,-1 1 0,1-1 0,-1 0 0,3 0 0,28 2-12,0-3 1,50-6 0,-78 7 6,1-1 0,0 0 1,-1-1-1,1 1 0,5-3 1,-10 4 6,25-10-20,34-20 0,-32 13 10,26-23 0,-47 36-5,-1-1 0,0 0 1,9-10-1,123-153-58,-112 132 33,88-146-19,-93 144 7,73-179-20,-78 169 0,41-173-36,-49 182-25,-1-135-69,-9 146-4,0 13 145,-1 1 0,0 0 0,-1 0-1,-9-18 1,14 31 53,0 1 0,0 0-1,0-1 1,0 1-1,0 0 1,-1-1 0,1 1-1,0 0 1,0 0-1,0-1 1,0 1 0,-1 0-1,1 0 1,0 0-1,0-1 1,-1 1 0,1 0-1,0 0 1,0 0 0,-1-1-1,1 1 1,0 0-1,0 0 1,-1 0 0,1 0-1,0 0 1,-1 0-1,1 0 1,0 0 0,0 0-1,-1 0 1,1 0-1,-1 0 1,-2 0-14,0 1 0,0 0 0,1-1-1,-1 1 1,0 0 0,0 1 0,1-1 0,-1 0 0,1 1 0,-1 0-1,1-1 1,0 1 0,-1 0 0,1 0 0,0 0 0,0 1 0,-1 2-1,-7 12-283,-40 116-113,42-98 166,-18 190-89,25-174 157,0-18 100,1 30-64,14 118-1,-11-157 90,1 8 6,1 0 1,2 0 0,16 48 0,16 9-66,-38-87 115,0 1 1,1-1-1,-1 1 0,1-1 0,0 0 0,0 0 1,0 0-1,0 0 0,0 0 0,0-1 1,0 1-1,1-1 0,-1 1 0,0-1 0,1 0 1,0 0-1,-1 0 0,5 1 0,-3 0 1,-2-2 3,-1 1-1,1-1 0,0 1 1,0-1-1,0 0 0,0 0 0,0 1 1,0-1-1,0-1 0,0 1 0,0 0 1,0 0-1,-1-1 0,1 1 0,2-1 1,4-2-2,31-11 1,-22 6 105,-2-1 1,1 0-1,-1-2 1,-1 0-1,0 0 1,-1-1 0,0-1-1,0 0 1,16-24-1,-24 36 188,-1 2-257,0 1 0,-1 0-1,1 0 1,0 1 0,-1-1 0,1 1 0,-1-1-1,0 1 1,0 0 0,0 0 0,0 1-1,-1-1 1,1 0 0,-1 1 0,0 0-1,3 6 1,4 9 75,12 34 0,-19-49-128,11 35 143,-6-18-96,1 0-1,1 0 1,21 35-1,-5-17 4,4-8-25,-5-15-7,-23-15 0,0 0 0,0-1 0,0 0 0,0 1 0,0-1 0,0 0 0,0 1 0,0-1 0,0 0 0,0 0 0,0 0 0,0 0 0,0 0 0,0 0 0,0 0 0,0 0 0,2-1 0,1 0 0,0-1 0,0 0 0,-1-1 0,1 1 0,0 0 0,3-5 0,38-36 0,-35 31 0,-1-1 0,0 0 1,-1-1-1,-1 0 1,0 0-1,5-17 0,-8 10 14,-4 5-9,-1-1 0,-1 1 0,-1-1 0,-4-17 0,-2 16 42,-9-3-10,-30-30 0,33 41 57,-13-2-20,-31-9 1,41 19 112,-6 3-58,-42 9 0,50-3 46,-1 7-98,2 0 1,-24 27-1,27-21 11,0 12-27,-13 57-1,23-62-6,4 8-19,12 60 0,-13-93-31,-1 0-1,0 0 0,1 0 0,0 0 0,-1 0 0,1 0 0,0-1 1,0 1-1,0 0 0,2 2 0,6 7 4,1-1 1,-1-1-1,2 1 1,-1-2-1,1 1 1,21 11-1,-30-19-4,1 0 0,-1 0 0,0 0 0,1 0 0,-1 0 0,1-1 0,0 1 0,3 0 0,47 3 16,74-5 0,-121 1-12,1-1 0,0 0 0,0 0 0,7-3 0,51-17 20,73-34 1,-99 32 12,193-140 44,-42 27-54,-159 113-15,98-104 14,-108 99 5,-18 23-27,27-44 46,26-56 0,-20 24 36,-33 75-34,-8 11 4,-1 0-50,3-3-3,0 0 0,0 0-1,1 1 1,-1-1 0,1 1 0,0 0-1,0 0 1,-2 3 0,-72 104 55,-42 82 15,97-156-61,-88 168 9,87-161-16,12-22-4,-93 171 16,14-22 9,73-140-26,12-20 2,3-10-2,6-20-19,13-110-1337,-6 40-5367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7624,'37'19'62,"-18"-8"43,0-2 0,0 0 0,35 10 0,-39-14-77,31 3 102,103 13 4,-89-8-123,-38-7 0,26 13 1,-37-11 29,-4 0-23,0 0-1,-1 1 1,0 0-1,-1 0 1,0 0 0,-1 0-1,1 1 1,-2 0-1,1 0 1,1 11-1,-2-9-5,-2-7-2,-1 0 1,1 0-1,-1 0 1,0 0 0,0-1-1,-1 9 1,1-6-2,-5 37 84,4-42-85,1 1-1,-1 0 1,0 0-1,0-1 1,0 1-1,0-1 1,0 1-1,0-1 1,-1 1 0,1-1-1,-1 0 1,0 1-1,-2 2 1,3-5-5,0 1 1,0-1-1,0 0 1,0 1-1,0-1 1,0 0 0,0 0-1,1 0 1,-1 0-1,0 1 1,0-1-1,0 0 1,0-1-1,0 1 1,0 0-1,0 0 1,0 0 0,0 0-1,-1-1 1,-2 0 5,-3-1 9,-1-1 1,1 0-1,-1 0 1,1-1-1,0 0 1,1 0-1,-1-1 1,1 0 0,-12-10-1,11 4 70,3 0-55,0 1 1,1 0-1,0-1 0,1 1 1,0-1-1,1 0 0,0 0 1,1 0-1,0 0 0,1-13 1,1 13-14,-1 8-10,-1 0 1,1-1-1,0 1 0,0 0 0,0 0 0,0 0 0,0 0 0,1 0 0,0 0 0,-1 0 0,1 1 1,3-4-1,48-59 134,-39 54-64,2 2-51,0 1 0,1 1 1,0 1-1,0 0 0,1 1 1,-1 1-1,21-2 0,-20 4-18,-11 1-3,-1 0 1,1 1-1,0 0 0,0 0 1,-1 1-1,14 2 1,95 23 61,-93-16 4,0 7-38,0 1 1,26 27-1,-33-24 72,-8-7-76,0 1 0,-1 0 0,0 0 0,-2 1 0,1-1 0,-2 1 0,0 0 0,0 24 0,-1-12 70,-3 39 0,0-57-66,0 0 0,0 0 0,-1-1 0,0 1 1,-1 0-1,0-1 0,0 0 0,-8 15 0,8-21-13,1 0 0,-1 0 0,1 0 0,-1 0-1,0-1 1,0 1 0,-1-1 0,1 0 0,0 0-1,-1 0 1,1 0 0,-5 1 0,3-1-5,2 0-8,-1-1 1,1 0-1,0 0 0,-1 0 1,1-1-1,0 1 0,-1-1 0,1 1 1,-1-1-1,1-1 0,-1 1 1,1 0-1,-4-1 0,2 0-1,4 1-7,0-1 0,0 1 0,1 0 0,-1-1 0,0 1 0,1-1 0,-1 1 0,0-1 1,1 1-1,-1-1 0,0 1 0,1-1 0,-1 1 0,1-1 0,-1 0 0,1 0 0,0 1 0,-1-1 0,1 0 0,0 1 0,-1-1 0,1 0 0,0 0 0,0 0 0,0 1 0,-1-1 0,1 0 0,0 0 0,0 0 0,1-1 0,-2 1 2,1-4 0,-1 3-3,1-1-1,0 1 1,0 0 0,0 0 0,1 0-1,-1 0 1,0-1 0,1 1 0,-1 0-1,1 0 1,0 0 0,0 0 0,0 0-1,0 0 1,2-2 0,21-39 11,20-16-8,11-7 1,6-3-2,-43 51 0,36-28-1,-33 32 0,43-22-1,-34 23 2,1 1 0,1 2 0,44-10 0,-45 17 24,-1 3-12,0 2 1,39 7-1,-68-9-10,1 0 0,-1 1 0,0-1 0,1 0 0,-1 1 0,0-1 0,0 1-1,1 0 1,-1-1 0,0 1 0,0 0 0,0 0 0,0 0 0,1 1 0,8 7 10,-1 2 0,0-1 0,-1 1 1,0 0-1,-1 1 0,6 13 0,-6 0 80,-1 125 45,-6-136-94,-1 0 1,0 0-1,-5 20 1,0-10-20,3-5-8,-12 44 113,-5 3 21,19-61-58,-14-7 32,14 2-127,1 0 1,0 0 0,0 0 0,0 0 0,0 0-1,-1 0 1,1 0 0,0 0 0,0 0 0,0 0-1,0 0 1,-1 0 0,1 0 0,0-1 0,0 1-1,0 0 1,0 0 0,0 0 0,0 0-1,-1 0 1,1-1 0,0 1 0,0 0 0,0 0-1,0 0 1,0 0 0,0-1 0,0 1 0,0 0-1,0 0 1,0 0 0,0 0 0,0-1 0,0 1-1,0 0 1,0 0 0,0 0 0,0 0 0,0-1-1,0 1 1,0 0 0,0 0 0,0 0 0,0-1-1,0 1 1,0 0 0,0 0 0,1 0 0,-1 0-1,0 0 1,0-1 0,4-32-501,12-44 0,-14 66-48,18-77-7465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3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7000,'23'164'57,"-15"-132"-9,64 149 35,-49-141 18,138 194 54,-121-185-15,162 163 61,-196-206-159,1 1-1,1-1 1,12 8 0,49 27-412,111 50 0,-42-31-4330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40 7088,'1'-4'16,"4"-12"-2,-4 12-7,-3 8-11,0 2 4,0 0-1,0 0 1,0 0 0,0 0-1,1 0 1,-1 11-1,-3 20-29,-19 118-12,-1 43-52,22-170 83,1 10-41,1-18 33,2 180-66,21-35-8,-20-149 85,-1-13-11,-1-8 4,1-4 17,4-79 35,3-150 274,-7 132-55,5-60 26,0 53 232,-1 26-165,12-27 506,-17 111-695,3 2 30,-3 1-186,1 0 0,-1 0 0,0-1 0,0 1 0,1 0 0,-1 0 0,0-1 0,1 1 0,-1 0 0,0 0 0,1 0 0,-1 0 0,1 0 0,-1 0 1,0 0-1,1 0 0,-1 0 0,0 0 0,1 0 0,-1 0 0,1 0 0,-1 0 0,0 0 0,1 0 0,-1 0 0,0 0 0,1 0 0,-1 0 0,0 1 0,1-1 0,-1 0 0,0 0 0,1 0 0,-1 1 1,0-1-1,0 0 0,1 1 0,6 11 41,-1 0 1,0 0-1,-1 1 1,5 19-1,-6-21 0,43 141 92,-37-116-50,59 151 31,-53-148-44,60 159 27,-62-160-33,54 152 108,-35-103-69,-33-86-98,1-1 0,-1 1 0,1 0 0,-1 0 0,0 0 0,1 0 0,-1 0 0,0 0 0,0 0 0,0 0 0,0 0 1,0 0-1,0 0 0,0 0 0,0 0 0,0 0 0,0 0 0,0 0 0,-1 0 0,1 0 0,-1 1 0,0-1-89,1-1-1,-1 1 1,0-1-1,1 0 1,-1 1 0,0-1-1,1 0 1,-1 1-1,0-1 1,0 0-1,1 0 1,-1 0-1,0 0 1,0 0 0,1 0-1,-3 0 1,-12 0-6420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61 149 6456,'-37'26'1,"28"-16"7,6-3-6,0 1 0,1 0 0,0 0 0,0 0 1,1 0-1,0 0 0,0 0 0,1 16 0,0-23-1,0 1 1,1 0 0,-1 0-1,0 0 1,1-1 0,-1 1-1,1 0 1,-1-1 0,1 1-1,0 0 1,1 1 0,31 58 18,-22-45-19,1 0 0,0 0 0,16 13 0,-13-15-1,0-1 0,1 0 0,27 15 0,-18-14 0,0-1 0,39 13 0,6-6-2,133 22 0,-147-36-17,232 7-9,-231-15-24,202-29-20,-215 24-1,86-26-51,-93 23 49,65-29 0,-66 23 64,-31 14 13,0 0 1,0 0-1,0-1 0,-1 0 1,1 0-1,-1 0 0,1 0 1,3-5-1,-5 6 12,-1 0 0,0 0 0,0 0 0,0-1 0,0 1 0,-1 0 0,1-1 0,-1 0 0,1 1 0,-1-1 0,0 0 1,0 0-1,0 0 0,0 0 0,-1 0 0,1 0 0,-1 1 0,0-2 0,0 1 0,0 0 0,0-4 0,-1-4 14,1 7-5,0 1 0,0 0 1,-1-1-1,1 1 0,-1-1 1,0 1-1,0 0 0,0 0 1,-1 0-1,-1-4 0,-4-7 94,-2 0 0,1 0 0,-2 1 1,1 0-1,-24-22 0,-7 0 11,29 25-106,0-1 0,1-1 0,1 1 0,0-2 0,-9-16 0,13 8-17,7 4 0,-2 15-4,0 1-1,1 0 0,-1 0 0,1 0 0,-1-1 0,1 1 0,-1 0 0,1 0 0,0 0 0,-1 0 1,1 0-1,1-1 0,6-4 0,-1 0 0,1 0 0,1 1 0,-1 1 0,17-8 0,-13 7-2,13-4-4,19 0 1,70-4 0,-78 15 0,55 13 4,-65-8 1,48 17 1,-53-15 1,-1 1-1,-1 1 1,0 1-1,-1 1 1,0 0-1,17 17 1,-14-6 18,-12-12-11,7 8 3,-2 2 1,0 0 0,-1 0-1,20 48 1,71 235 219,-102-296-215,1 0 1,0 0 0,1-1 0,-1 0-1,2 1 1,-1-1 0,1-1 0,1 1-1,8 10 1,-11-17-12,-1 0 0,0 0-1,1 0 1,-1 0 0,1-1-1,-1 1 1,1-1 0,-1 1 0,1-1-1,-1 0 1,1 0 0,0 0 0,-1 0-1,1-1 1,-1 1 0,1-1 0,2 0-1,-3 0 3,9-1 3,-1-1-1,0 0 1,0-1 0,0 0 0,0 0 0,-1-1 0,18-11-1,-15 8-3,-2 3 5,1-1-1,-1-1 1,18-15 0,-9 6-6,45-40 1,-45 38-11,-1-1 0,-1-1-1,-1 0 1,0-2 0,15-29 0,-30 50 0,16-28-174,1 1 0,1 0 0,23-24 0,-39 50 153,0-1 0,0 1 0,0 1 0,0-1 0,1 0 0,-1 1 0,0-1 0,1 1 1,-1 0-1,1 1 0,-1-1 0,1 0 0,-1 1 0,1 0 0,0 0 0,-1 0 0,1 0 0,6 2 0,5 0 2,-1 1 0,26 10 0,-30-10 15,15 5-20,0 1-1,0 2 0,29 16 1,-20-9 1,179 85-35,-186-92 60,40 22-6,-55-27 7,37 20-10,75 51 0,-119-72 11,0 0 0,0 0-1,0 1 1,7 10 0,-10-12 0,0 1 0,1-1 0,-2 1 1,1 0-1,0 0 0,-1 0 0,0 0 1,0 0-1,-1 0 0,1 0 0,-1 7 0,0-10 2,0 0-1,0 0 1,-1 0-1,1 0 0,0-1 1,-1 1-1,1 0 1,-1 0-1,0 0 0,0 0 1,1-1-1,-1 1 0,0 0 1,-1-1-1,1 1 1,-2 1-1,-1 3 2,-4 3 11,0 0-1,0 0 1,-18 14 0,8-8-5,13-11 18,-3 1 3,17-19 16,-3 8-44,-4 4-1,1 0 0,-1 0 0,1 0 0,0 0 0,0 0 0,0 0 0,0 1 0,0-1 0,6-1 0,125-53-792,-48 20-3202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366 165 4936,'16'-9'0,"17"-8"1,-18 9-4,-11 6-5,1 0 0,0 0 0,0-1 1,-1 0-1,0 0 0,1 0 0,-1 0 0,0-1 0,0 1 1,3-6-1,-7 9 8,1 0-1,-1-1 1,0 1 0,0 0 0,0 0 0,0 0-1,0 0 1,0-1 0,1 1 0,-1 0 0,0 0 0,0 0-1,0-1 1,0 1 0,0 0 0,0 0 0,0 0-1,0-1 1,0 1 0,0 0 0,0 0 0,0-1-1,0 1 1,0 0 0,0 0 0,0 0 0,0-1-1,0 1 1,0 0 0,-1 0 0,1 0 0,0 0-1,0-1 1,0 1 0,0 0 0,0 0 0,0 0-1,-1 0 1,1-1 0,0 1 0,-4 0 0,1-1 0,-1 1 0,1 0 0,-1 0 0,1 0 0,-1 1 1,1-1-1,-1 1 0,1 0 0,-1 0 0,1 0 0,-4 2 0,2-1 4,-111 38 65,95-32-54,8-4 24,0 1 0,1 1 0,-19 11 0,9-4-15,-1-2-6,14-7 16,0 1-1,1 0 1,-1 0 0,1 1-1,-8 7 1,-67 63 213,72-61-47,7-6-156,0 0 0,0 0 0,1 1 1,0-1-1,-1 11 0,4-19-38,0-1 0,0 1 0,-1-1-1,1 1 1,0-1 0,0 1 0,0-1 0,1 1 0,-1-1-1,0 1 1,0-1 0,0 1 0,0-1 0,0 0-1,0 1 1,1-1 0,-1 1 0,0-1 0,0 1 0,1-1-1,0 1 1,4 6 23,2 0 0,-1-1 0,1 0 1,0 0-1,9 6 0,0-6 51,10-4-43,-1-1 0,31-3-1,-32-3 39,95-36 36,-97 29-31,8-9-16,-1-1 0,-1-1 1,46-49-1,-64 60-49,-5 6 3,-1-1 1,1 1 0,-1-1-1,0 0 1,3-9 0,5-9 88,-1-2 1,-1 1-1,-1-2 1,-1 1 0,5-39-1,-9 87 87,2-2-165,0 55 96,11 50 0,-11-101-50,4-4-40,1 0-1,24 32 1,-34-50-31,0 0 1,0 1-1,1-1 1,-1 0-1,0 0 0,0 0 1,1 0-1,-1 0 0,1 0 1,2 1-1,14 6-190,1-1-1,0 0 1,0-1-1,23 3 1,27 3-4787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6640,'22'-85'88,"30"-75"457,-51 153-337,0-4 41,-12 26 167,8-7-385,1-4-10,1 1 1,-1-1 0,1 1 0,1 0 0,-1-1 0,1 1 0,0 7 0,0 112 159,3-96-114,27 92 17,-21-104-63,17 13 4,-24-27-24,0 0-1,0-1 1,0 1-1,0-1 1,0 0-1,0 1 1,1-1-1,-1 0 1,0 0-1,1-1 1,-1 1-1,1 0 1,2-1-1,-1 1 1,1-2-1,-1 1 1,0 0-1,1-1 1,-1 0 0,0 0-1,0 0 1,8-4-1,2-1 1,-1 0-1,24-17 1,-24 14-1,0-1 0,-1 0 0,14-16 0,-13 10 0,-1 0 0,15-24 0,-8 7 3,-2-1 0,22-58 0,-32 76 9,-2 5 6,0 0 0,0-1-1,-1 0 1,-1 1 0,3-21 0,-7-26 223,-1 14 127,2 45-331,0 0-1,0 0 1,0 1 0,0-1-1,0 0 1,-1 0 0,1 0-1,0 0 1,0 0 0,-1 0-1,1 0 1,-1 0 0,1 0-1,-2 2 1,1-1-15,0 0 0,0 0 1,0 1-1,0-1 0,0 0 0,0 1 0,1-1 0,-1 1 1,1-1-1,0 1 0,0 2 0,-10 127 287,-9 135 47,15-214-262,-21 239 31,18-232-58,-33 241 69,21-122-1431,11-94-5458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6192,'0'0'0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443 527 4664,'2'-4'120,"8"-32"339,-8 32-309,3-6-6,-3 5-25,1-3-14,-1 6-25,4 1-5,-5 0-14,5-7 70,-8 19 30,-2 9-61,4-14-31,0-4-3,11 17 238,-10-17-248,1-1 17,0-1 0,0 1 0,-1-1 0,1 1 0,0-1-1,0 0 1,0 0 0,0 0 0,-1 0 0,1 0 0,0 0 0,0 0 0,3-1 0,-2-3 16,0 0 0,0 1 0,0-1 0,0 0 0,-1 0 0,0 0 0,0-1 0,0 1-1,0-1 1,-1 1 0,2-10 0,6-48 111,-9 56-180,1-8 77,0 0 1,-2 0 0,0 0 0,-3-21 0,1 21-51,2 5 2,-1 1-1,0-1 1,-1 0 0,0 1 0,0-1 0,-1 1 0,0 0 0,0 0-1,-8-9 1,7 9-13,-5-6 52,-1 0 0,-1 1 0,0 0 1,-1 1-1,-1 0 0,0 1 0,0 0 0,-1 1 1,0 1-1,-21-9 0,28 13-81,-3 0 63,1-1 1,-1 2-1,0-1 0,-1 1 0,1 1 1,-17-3-1,22 5-29,0 0 0,1 1 0,-1 0 1,0 0-1,0 1 0,1-1 0,-1 1 0,0 1 0,-9 2 0,6-1-9,4-1-6,0-1 0,0 1-1,0 1 1,1-1 0,-1 0 0,1 1 0,-1 0 0,1 0 0,-5 6 0,1-3-5,7-5-12,-1 0 0,1 0 0,-1 1 0,1-1 0,-1 0 0,1 1 0,0-1 1,-1 1-1,1 0 0,0-1 0,0 1 0,0 0 0,0 0 0,1-1 0,-2 3 1,-1 4 10,-1 1-7,2-6-7,1 0 0,0 0 0,-1 0 0,1 0 0,0 0 0,1 0 0,-1 0 0,0 7 0,1 9 13,0 1 0,1 0 0,2 0 0,0-1-1,10 38 1,1-15 8,-2-17-23,-9-18-1,0 0-1,18 15 0,10 15 6,-30-35 1,0-1-6,-1-1 0,1 1 1,-1 0-1,1 0 0,-1-1 0,1 1 0,0 0 1,-1-1-1,1 1 0,0-1 0,0 1 1,-1-1-1,1 1 0,0-1 0,0 1 0,1 0 1,4-4 13,-4 2 7,6-29 420,-8 28-414,1 1-8,-1-1 0,0 1 0,1 0 0,-1-1 0,1 1 0,-1 0 1,1-1-1,-1 1 0,1 0 0,0 0 0,0 0 0,0-1 1,0 1-1,-1 0 0,1 0 0,1 0 0,-1 1 0,0-1 0,0 0 1,0 0-1,0 1 0,1-1 0,-1 0 0,0 1 0,1-1 0,0 1 1,8-5-24,7-4 39,46-20 37,-44 22-50,0 1 0,0 1 0,1 1 0,-1 1 0,34-2 1,-37 4-20,-11 1-2,-1 0-1,1 0 1,-1 0 0,1 0 0,-1 1-1,1 0 1,-1 0 0,9 3 0,-5-1 5,0-1-5,0 0 0,0 0 0,-1 1 0,1 1 0,-1-1 0,0 1 0,0 0 0,0 1 0,-1 0 0,0 0 0,8 7 0,-2 3 2,0 0 1,-1 1-1,0 0 1,-1 1-1,-1 0 1,-1 0-1,6 21 1,-8-22-5,-4-11-1,0 0 0,-1 0 0,0 0 0,0 0 0,0 0 0,0 0 0,-1 0 0,-1 10 0,0 30 5,0-37-5,0 1-1,0-1 1,-1 0-1,-3 8 1,2-9 0,0 0 0,0-1 0,-1 1 0,-7 9 0,5-8 0,-1 1 0,-16 13 0,8-11 0,0 0 1,0-2 0,-1 0-1,-23 10 1,21-12 2,0-1 1,0 0 0,0-2-1,-26 4 1,21-4-3,15-2 2,1 0 0,-1-1 0,0 0 1,1 0-1,-1-1 0,-12-1 0,0 0 1,-37-3 4,36-1 18,-78-34 7,94 37-30,-1 0 0,1-1 0,0 0 0,0 0 0,0 0 0,-7-7 0,-2-1 2,-1 1-4,9 6 1,0-1 0,0 0-1,-11-10 1,-8-12 9,22 24-12,0-1 1,1 0-1,0 1 0,0-1 1,0 0-1,0 0 0,-2-7 1,2-1-62,1 0 0,0-1 0,0 1 0,2 0 0,-1-1 0,1 1 0,4-18 0,-2 10-1201,10-65-7484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7352,'3'17'1,"-2"-5"9,1 1-1,-2-1 1,0 16 0,-9 102 47,-10-11 121,5-51-28,-8 73 9,18-111-100,1 1 1,2 59 0,3-33 17,-3-30-51,3 59 69,-2-72-60,2-1 0,0 1 0,1 0 0,6 20 0,-4-21 27,-2-8-3,5 1 1,-6-4-9,-2-3-49,0 0 1,0 1-1,0-1 0,0 0 1,0 1-1,0-1 1,0 0-1,-1 1 1,1-1-1,0 0 1,0 1-1,-1-1 0,1 0 1,0 1-1,-1-1 1,1 1-1,-1-1 1,1 1-1,-2-2 1,-6-7 28,-68-101-1023,27 34-4128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8:5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0 786 5384,'22'6'104,"35"11"-1,-36-9-10,19 3 60,0 0 1,61 6-1,-73-13-72,263 38 194,-201-28-222,28-11 358,-95-3-94,-21 0-21,-7 1-168,-1 0 0,1 0 1,0 0-1,0 0 0,0 1 0,-8 3 0,2 0-78,6-3 3,1 1 0,-1-1 1,1 1-1,-1 0 0,1 0 1,-7 6-1,-6 7 123,0 1 0,1 0 0,1 1 0,-24 37 0,31-42-139,5-8-7,1 0 0,-1 0 1,1 0-1,0 0 0,0 0 0,-2 9 0,2-5 16,0 0 0,1 0 0,0 1-1,0 13 1,1-21-34,1 0-1,-1 0 0,1 0 1,0 0-1,-1-1 0,1 1 1,0 0-1,0 0 0,0-1 1,1 1-1,-1-1 0,0 1 1,1-1-1,-1 0 0,0 1 1,1-1-1,0 0 0,-1 0 1,1 0-1,0 0 0,2 1 1,-2-1 1,-1 0-5,1 0 0,-1-1 0,1 1 1,0 0-1,-1-1 0,1 1 0,0-1 0,0 1 0,-1-1 1,1 0-1,0 0 0,0 0 0,-1 0 0,4 0 0,4-1 10,1 2-7,-6-1-6,0 0 1,0 0-1,0 0 1,0 0-1,0-1 1,-1 1-1,8-4 1,13-3 9,0-1 0,-1-2 0,0 0 0,34-22 1,-24 6-12,-13 8-9,-1-1 0,0-1 1,28-40-1,-47 59 4,0 1 0,0-1 0,0 1 1,1-1-1,-1 1 0,0-1 0,1 1 0,-1-1 0,0 1 1,1 0-1,-1-1 0,0 1 0,1 0 0,-1-1 0,1 1 1,-1 0-1,0-1 0,1 1 0,-1 0 0,1 0 0,-1-1 1,1 1-1,-1 0 0,1 0 0,-1 0 0,1 0 0,-1 0 0,1 0 1,0 0-1,-1 0 0,1 0 0,-1 0 0,1 0 0,-1 0 1,1 0-1,-1 0 0,1 0 0,-1 1 0,1-1 0,-1 0 1,1 0-1,-1 1 0,1-1 0,-1 0 0,0 1 0,1-1 1,-1 0-1,1 1 0,0 0 0,11 22-16,-12-22 17,5 10-2,7 31-21,-4-7 17,24 87-76,-30-117 49,3 2-11,0-7-16,4-4 21,-4 1 27,-1 1 0,1-1 0,0 0 0,-1-1 0,0 1-1,1-1 1,-1 0 0,-1 0 0,8-8 0,51-85-100,-50 73 33,11-27-1,-16 33 66,2-1 1,13-23-1,5-1-6,7-3 16,-28 37 5,1 1 1,1 0 0,0 0-1,0 1 1,0 0-1,1 0 1,0 1 0,16-9-1,2 4 5,-14 10 14,-1 3-15,-1 0 0,1 1 1,-1 1-1,19 8 0,-28-12-3,-1 1-1,0 0 0,0-1 0,1 1 0,-1 0 1,0 0-1,0 0 0,0 0 0,0 0 0,2 2 1,-3-3-2,8 9 4,-1-1 1,11 19-1,-12-15-3,0 1 0,-1-1 0,6 22 0,6 50 4,-7 3-3,-6-61-6,1-1 0,0 1 0,2-1 0,1 0 1,1 0-1,14 26 0,-22-50 3,-1-1 1,1 1-1,-1-1 0,1 1 1,0-1-1,0 1 0,-1-1 1,1 0-1,0 1 0,0-1 1,-1 0-1,1 1 0,0-1 1,0 0-1,0 0 0,-1 0 1,1 0-1,0 0 0,0 0 0,0 0 1,0 0-1,-1 0 0,1 0 1,0 0-1,0-1 0,1 1 1,1-1-2,26-7-1,-14-1-2,5-12 4,-1-1 0,31-45 0,-31 34-4,84-147 2,-82 143-2,75-140 2,-78 141-3,58-164-4,-64 158 5,12-59 4,-8-7 1,-14 85 0,-2 0 0,-2-25 0,0 32 0,0 0 0,-9-27 0,7 30 0,-1 0 0,-9-15 0,11 21 0,-1 1 0,0 0 0,0 0 0,-5-6 0,7 10 0,0 0 0,-1 0 0,1 0 0,0 0 0,-1 0 0,0 1 0,1-1 0,-6-1 0,5 2 0,1 0 0,0 1 0,0-1 0,0 1 0,-1 0 0,1-1 0,0 1 1,0 0-1,-1 1 0,1-1 0,-4 1 0,0 1 1,1 1-1,-1 0 1,1 0 0,0 1 0,0-1-1,1 1 1,-1 0 0,1 0-1,0 1 1,0-1 0,-4 7-1,4-7 1,-7 14 13,-2 16-6,-15 61 1,23-60-1,-3 183 8,8-168-8,20 195 8,-12-199-8,44 179 8,-39-183-8,-6-23-4,2 8 0,2-1 0,0 1 0,2-2 0,22 35 0,-8-20 8,-8-16-9,-19-23-3,1-1 0,-1 0 0,0 0 0,1 0 0,-1 0 0,0 0 0,1 0 0,-1 0 0,0 0 0,1 0 0,-1 0 0,0 0 0,1 0 0,-1 0 0,0 0 0,1 0 0,-1 0 0,0 0 0,0 0 0,1-1 0,-1 1 0,0 0 0,1 0 0,-1 0 0,0 0 0,0-1 0,1 1 0,-1 0 0,0 0 0,0-1 0,1 1 0,-1 0 0,0 0 0,0-1 0,0 1 0,0 0 0,1-1 0,-1 1 0,0 0 0,0-1 0,0 1 0,0 0 0,0-1 0,0 1 0,0 0 0,0-1 0,0 1 0,8-37-1188,0-5-4752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6368,'14'9'4,"0"0"1,0-2 0,1 0 0,20 7-1,-26-11-2,126 41 21,-98-33-18,-3-1 22,58 11-1,27-5-20,6-9-6,-2-9 0,-22-6 0,-84 6 0,32-9 1,-39 7 0,-1 0 0,0 0 0,-1-1 0,1 0 0,-1 0 0,0-1 0,12-11 0,-17 15 1,0 0-1,-1-1 0,1 1 1,-1-1-1,0 1 1,1-1-1,-1 0 0,0 0 1,-1 0-1,1 0 1,1-4-1,2-4 2,10-22 24,-13 20 93,-3 5-93,0 0 0,-1 1 1,0-1-1,-1 0 0,1 1 0,-7-12 0,-1 7 207,-2 4-165,0 1-1,0 0 1,-1 1 0,-15-6 0,9 9 252,-9 3-93,-1 2 0,1 1-1,0 1 1,-44 12 0,29 3-123,29-9 83,5 0-124,-1 1 0,2 1 0,-10 14 0,18-25-57,-1-1 1,1 1-1,0 0 1,-1 0-1,1-1 1,0 1-1,0 0 1,-1 0-1,1 0 1,0-1-1,0 1 0,0 0 1,0 0-1,0 0 1,0 0-1,0 1 1,1 2 12,-1 7 7,2 1 1,-1 0-1,1 0 1,1 0-1,0-1 1,1 1-1,10 20 1,53 112 69,-15-37 3,-21-34-81,-21-46 21,10 87 13,-22-94-25,-2-5-16,-2 1 0,0-1 1,-1 0-1,-1 0 0,0 0 0,-1-1 0,-19 23 0,18-25-7,8-8-1,-1 0 0,-1-1 0,1 0 0,0 0 1,-1 0-1,0 0 0,1 0 0,-1-1 0,-7 4 0,-84 38 40,75-40-23,2-3-258,0-2-1,0 0 1,0-1 0,-20-5-1,-22-8-5848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20 9688,'13'14'10,"-9"-11"6,-1 1-1,1 0 1,-1 1 0,0-1-1,0 1 1,3 8 0,34 89 122,-34-75-44,8 135 67,-14-126 86,-11 158 90,7-154-129,-21 276 501,16-189-410,-10 67 344,18-193-633,0 1 0,1-1 0,-1 1 0,0-1 0,0 1 0,0-1 0,0 1 0,0-1 0,0 0 0,0 1 0,0-1 1,0 0-1,-1 0 0,1 0 0,0 0 0,-1 0 0,1 0 0,-1 0 0,1-1 0,-1 1 0,0-1 0,-2 2 0,3-2 5,0 0-11,1 0 0,0 1 0,-1-1-1,1 0 1,0 0 0,-1 0 0,1 0 0,-1 0-1,1 0 1,0 0 0,-1 0 0,1 0-1,-1 0 1,1 0 0,0 0 0,-1 0 0,1 0-1,0 0 1,-1 0 0,1 0 0,-1 0 0,1-1-1,0 1 1,-1 0 0,-10-6 15,1 0 0,0 0 1,1 0-1,-1-1 0,1-1 0,-8-9 0,16 17-18,-17-22 80,-65-136 34,70 121-54,-37-166 26,44 162-46,-4-172 19,13 170-33,45-151 7,-47 190-32,1 0 0,-1-1 0,1 1 0,0 0 0,1 0 0,2-4 0,-5 8-2,55-75 13,-36 54-12,1 1 1,22-17-1,-15 16 2,35-22-1,-39 30 0,49-21-1,-52 27 1,0 0-1,37-6 1,-39 10-1,0 1 0,-1 1-1,27 2 1,-23 2 0,0 1 1,0 1 0,-1 0-1,0 2 1,38 17-1,-33-8 13,-4 3-6,0 2 0,28 36 0,-47-56-4,-1 1 0,0 0 0,0 0 0,0 0 0,0 0 0,0 0 0,0 0 0,-1 0 0,2 4 0,3 21 16,-1 1 1,1 44 0,-10-47 53,-10 14-22,-26 47 1,25-64 35,-80 69 43,92-87-110,0 0 1,-1-1 0,0 1 0,0-1 0,0 0 0,0 0-1,-10 3 1,-1 0 4,-26 10 16,27-13 73,-3-4-65,1-1 0,-20-5 1,34 6-47,1 1 1,-1-1 0,1 0-1,-1 0 1,1 0 0,0 0-1,-1 0 1,1 0 0,0 0 0,0-1-1,0 0 1,0 1 0,0-1-1,-2-2 1,-2-3 5,2 3-9,1 1 0,-1-1 0,1 0 0,0 0 0,0-1 0,-3-7 1,3 5-4,0 0 1,1 0 0,0 0 0,1-1-1,0 1 1,0 0 0,0-10 0,4-54-15,-2 47 12,2-37-1766,0-1-7070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 12552,'3'-2'-1,"26"5"3,-19-1 1,-1 1 1,0 0-1,0 1 0,13 6 1,-21-9-2,12 8 58,0 4-39,0 1 1,-2 1 0,13 19-1,-15-10 53,20 150 18,-27-131-71,-12 182 11,5-178-24,-9 74 4,-3 26-8,6-14 1,9-27-3,9-16-2,11-10 0,3-11 0,-1-11 0,-1-13 0,-3-15 0,3 2 1,-17-30 6,0 0-1,-2-2-6,0 0 0,1 1 0,-1-1 0,1 0 1,-1 0-1,1 1 0,-1-1 0,1 0 0,-1 0 0,1 1 0,-1-1 0,1 0 0,0 0 0,-1 0 0,1 0 0,-1 0 0,1 0 0,-1 0 1,2 0-1,-1-1 0,0 0 0,0 0 0,0 0 0,-1 0 0,1 0 0,0 0 0,0 0 0,-1 0 0,1 0 0,0 0 0,-1 0 0,1 0 0,-1-1 0,0 1 0,1-2 0,10-44 0,-10 22-1,0 0 0,-1 0 1,-4-26-1,-1 26-12,-41-106-21,34 105-52,-71-107-53,64 106-34,14 21 129,-22-28-174,-58-57 0,-30-4-282,113 94 481,1-1 4,-1-6 13,16-5 2,24-10 1,-8 11 2,1 1 0,50-11-1,-72 19-1,29-6 14,158-44 14,-160 40 6,-15 5-19,16-7 8,-1-1 0,68-43 0,-85 48-4,7-5 2,-1-1-1,-1-1 0,0-2 0,23-24 1,35-45 78,-78 85-80,0 0 1,-1-1 0,0 1-1,0-1 1,0 1-1,-1-1 1,1 0 0,-1 0-1,0-1 1,1-6 0,-1 4 2,-3 1 91,-2 1-89,-2 1-1,1 0 1,0 1 0,-1-1 0,-10-7 0,3 7 42,0 2-44,0 2 0,0 0 1,0 0-1,0 1 0,0 1 1,0 0-1,1 0 0,-1 1 1,-16 5-1,-9 9 12,24-7 65,6 0-75,1 0 1,-1 0-1,1 1 1,-8 18 0,11-10 14,5 89 12,3-84-32,12 36 0,-9-39-18,13 28 1,-12-31 0,21 28-1,18 13 0,1-1-2,-5 2 0,-7 4 0,-8 2 0,-16-33-7,-3 0 1,0 1 0,-2 0 0,6 63 0,-13-80 3,-1-7-6,0-1 1,1 1 0,0 0 0,4 14 0,-4-21-4,2 0-14,-3-2 26,1 0 0,-1 0 0,0 0 0,0 1 0,0-1 0,0 0-1,1 0 1,-1 0 0,0 0 0,0 0 0,0 1 0,1-1 0,-1 0-1,0 0 1,0 0 0,0 0 0,1 0 0,-1 0 0,0 0 0,0 0-1,1 0 1,-1 0 0,0 0 0,0 0 0,1 0 0,-1 0 0,0 0-1,0 0 1,1 0 0,-1 0 0,0 0 0,0 0 0,0 0 0,1 0-1,-1 0 1,0-1 0,0 1 0,0 0 0,1 0 0,-1 0 0,0 0 0,0-1-1,0 1 1,0 0 0,1 0 0,16-21-1,15-25 2,6-21 4,1-21-2,-4-10 2,-4 1-2,-5 1 2,-7 8-3,-16 65-2,1-33 0,-4 40 0,-1-1 0,-3-19 0,-1 15-1,0 0 1,-2 1 0,-12-28-1,17 44 1,1 0-1,-1 0 1,0 0-1,0 1 0,0-1 1,-1 1-1,1 0 1,-1 0-1,-5-5 0,-1-1 1,2 0-1,5 7 0,1 0 1,-1 0-1,0 0 1,1 0-1,-1 0 1,0 1-1,0-1 0,0 0 1,-1 1-1,1 0 1,0 0-1,-5-2 1,-53-21-24,56 24 16,-4 4-2,6-3-3,4 0-19,-2 0 32,1-1 0,-1 1 0,1-1 0,-1 1 0,1-1 0,-1 1 0,1-1-1,0 1 1,-1-1 0,1 0 0,0 1 0,-1-1 0,1 0 0,0 0 0,-1 1 0,1-1 0,0 0 0,-1 0 0,1 0 0,0 0 0,0 0 0,1 0 0,-2 0 0,1 0 0,0 0 0,-1-1 0,1 1 0,0 0 0,-1 0 0,1 0 0,0 0 0,0 0 0,-1 0 0,1 1 0,0-1 0,-1 0 0,1 0 0,0 0 0,0 1 0,-1-1 0,1 0 0,-1 1 0,2 0 0,21 9 0,0 2 0,-13-7 1,-1 3 6,-7-6 1,1 1 0,-2-3-8,0 0 1,-1 0 0,1 0-1,0 0 1,0 0 0,0 0 0,0 0-1,0 1 1,0-1 0,-1 0 0,1 1-1,0-1 1,0 1 0,-1-1-1,1 1 1,0-1 0,0 1 0,-1-1-1,1 1 1,-1 0 0,1-1-1,0 1 1,0 1 0,5 10 4,-3-5-4,0 0-1,-1 0 0,0 0 0,0 0 1,0 10-1,0-1 0,8 47 0,0 12-4,12 69-10,-19-126 5,-2-13 7,1 1 0,-1-1 0,1 0-1,0 0 1,0 1 0,0-1 0,1 0 0,0-1 0,5 8 0,-4-8-6,6 2 0,-10-6 7,1 0 1,-1 1 0,1-1-1,0 0 1,-1 0-1,1 0 1,0 1 0,-1-1-1,1 0 1,0 0 0,-1 0-1,1 0 1,0 0 0,-1 0-1,1 0 1,0 0-1,-1-1 1,1 1 0,0 0-1,0-1 1,2 1 0,-1 0 0,-1-1 0,1 1 0,0 0 0,0 0 0,0-1 0,-1 1 0,1-1 0,0 1 0,0-1 0,-1 0 0,1 0 0,0 0 0,-1 0 0,1 0 0,1-2 0,4-3 0,29-18 0,1-2 0,-11 2 0,-23 21 0,-1 0 0,0 0 0,0 0 0,0-1 0,0 1 0,1-5 0,-1 2 0,0 0 0,0 0 0,-1 0 0,1-10 0,-2 4-1,0 0 1,-1 0 0,-1 0-1,0 0 1,0 1 0,-1-1-1,-6-13 1,-33-73-6,30 73 4,9 20-1,-9-24-20,-1 1 0,-2 0 0,-1 2 0,-25-34 1,39 58-50,3 1-176,-1 1 217,1-1-1,0 0 0,-1 1 1,1-1-1,0 1 1,-1-1-1,1 1 1,0-1-1,0 1 1,-1 0-1,1-1 0,0 1 1,1-1-1,20 3-280,0 0-1,23 5 1,-16-2 221,-13-2-22,-1 1-1,1 0 1,15 7 0,18 5-54,-43-14 158,0 0 0,0 0 0,0 1 0,-1 0-1,1 0 1,-1 0 0,0 0 0,0 1 0,6 6 0,-4-4 3,-2-3 2,0 0 0,-1 1 0,0-1 1,1 1-1,6 9 0,-1-2 0,20 25 2,-8-1 10,-1 0 0,19 45 1,-30-58-8,-1-2 18,-1 0-1,-2 1 1,0 0-1,-1 0 1,4 34-1,-6-36-9,-2-10 8,1 0 0,-1 1 0,-1-1 0,0 1 0,0-1 0,-3 18 0,1-18 30,1-6 1,-3 2 0,3-5-43,0 0 1,1-1-1,-1 1 1,0 0 0,1-1-1,-1 1 1,0 0-1,1-1 1,-1 1-1,1-1 1,-1 0-1,1 1 1,-1-1 0,1 1-1,-1-1 1,0-1-1,-1-2 12,1-1 0,-1 1 0,1-1 1,-1 1-1,2-1 0,-1 0 0,0-9 0,1-37 94,0 40-75,1-1 19,0 0-1,0 0 0,1 0 0,4-13 0,-4 21-20,-1-1 0,1 1-1,0-1 1,0 1 0,0 0-1,0 0 1,1 0 0,0 0 0,-1 0-1,2 1 1,-1-1 0,0 1-1,5-4 1,-6 6-18,1 0 1,-1 0-1,1 0 1,-1 1-1,1-1 1,0 0-1,-1 1 1,1 0-1,-1 0 0,1 0 1,0 0-1,-1 0 1,1 0-1,0 1 1,3 0-1,36 13 23,-36-12-21,4 2 10,-1-1-1,0 1 1,-1 1 0,1 0 0,-1 0-1,0 0 1,0 1 0,0 0 0,12 14-1,-14-14-12,8 10 53,-8-7-39,0-1-16,-1 0-1,0 0 1,0 0 0,-1 1-1,0-1 1,-1 1-1,0 0 1,4 17 0,-7-24-11,4 40 58,-4-40-56,0 1 1,0-1-1,0 1 1,-1-1 0,1 1-1,-1-1 1,1 0-1,-1 1 1,0-1 0,0 0-1,0 1 1,0-1-1,0 0 1,-1 0-1,1 0 1,-4 4 0,4-6-3,0 0 0,0 0 1,0-1-1,0 1 0,0 0 1,0 0-1,0 0 0,1-1 0,-1 1 1,0 0-1,0-1 0,0 1 1,0-1-1,0 1 0,0-1 1,1 1-1,-2-2 0,-1 0 3,-4-2-1,4 3-3,1 0 0,0 0 0,0 0 0,0-1 0,0 1-1,0-1 1,0 1 0,0-1 0,1 0 0,-1 0 0,-2-2 0,-19-27 11,-3-15-8,10-5 1,8 1-2,11 1 2,6 1-2,-1 29 0,1 0 1,0 1 0,1 0-1,1 1 1,22-27-1,-13 21 1,-11 17 11,5 4-9,-1 0 0,1 1 0,-1 0 0,16 2 1,-27-1-4,0 0 1,-1 0 0,1 0-1,0 1 1,0-1-1,0 1 1,-1-1 0,1 1-1,0-1 1,1 2 0,11 5 4,-1 1 1,-1 0 0,1 1 0,-1 0 0,18 19 0,-28-26-6,0 0 1,0 0-1,-1 0 1,1 1-1,-1-1 1,1 0-1,1 5 1,15 40 18,14 50 0,-26-63 6,-6 169 13,-5-160-27,-12 61-1,-10 2-10,17-79-317,-1-1 0,-1 0 1,-1-1-1,-19 27 1,-10 14-7527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389 416 12824,'4'-10'13,"-1"0"1,0 0-1,-1 0 1,0 0-1,0-1 1,-1 1-1,0 0 1,-1-1 0,-1 1-1,1 0 1,-4-12-1,4 21-8,0-1 1,0 0-1,-1 0 0,1 1 0,-1-1 1,1 1-1,-1-1 0,0 0 0,1 1 0,-1-1 1,0 1-1,0 0 0,0-1 0,0 1 0,0 0 1,-1-1-1,1 1 0,0 0 0,-1 0 1,1 0-1,0 0 0,-3-1 0,2 2-6,0-1 0,-1 1 0,1-1 0,-1 1-1,1 0 1,-1 0 0,1 0 0,-1 0 0,1 0 0,0 1 0,-1-1-1,1 1 1,-4 1 0,-5 2-21,0 1-1,0 1 1,0 0 0,-15 12-1,14-10 9,-32 30-125,7-3-110,-55 70 1,82-92 222,8-9 12,-1-1 0,0 1 0,1 0 0,0 0 0,0 0-1,0 0 1,1 0 0,-1 1 0,-1 6 0,-13 76-127,15-84 132,1 1 0,0-1 0,0 0 1,-1 1-1,2-1 0,-1 0 0,0 1 1,1-1-1,0 0 0,0 0 0,1 5 0,2 3-5,-1 0 5,-3-8 5,1 0 0,0 0 0,0 0 1,0 0-1,0-1 0,1 1 0,-1 0 0,1-1 1,-1 1-1,4 3 0,14 18-20,44 40 0,-62-63 24,0 0 0,0 0 0,0 0 0,0 0 0,0-1 0,0 1-1,0 0 1,1-1 0,-1 1 0,0-1 0,0 0 0,1 1 0,-1-1 0,0 0 0,1 0 0,1 1 0,3-3 0,-1 0 0,0 0 0,0-1 0,0 1 0,0-1 0,-1 0 0,1-1 0,-1 1 0,0-1 0,8-7 0,-6 5 2,22-19 15,43-48 0,-66 67-13,9-13 36,40-92 20,-47 84 0,9-141 26,-18 132-11,-21-120 37,16 131-25,-35-64 35,32 77-28,3 8-77,0 0 1,0 0 0,0 0-1,-1 1 1,1 0 0,-10-2 0,16 4-15,0 1 0,1 0 0,-1 0 0,0 0 0,0 0 0,1 0 0,-1 0 0,0 0 0,0 0 0,1 0 0,-1 0 0,0 1 0,1-1 1,-1 0-1,0 0 0,1 1 0,-1-1 0,0 0 0,0 1 0,-19 11 19,0 1 0,1 1 0,-21 19 0,18-10 26,-82 111-1525,56-63-6223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564 101 7264,'0'0'56,"-4"-2"-10,-2 1 16,0-1 0,-1 1 0,1 0 0,0 0 0,-1 0 0,1 1 0,0 0 0,-1 1 0,1-1 0,-7 3 0,12-3-53,-5 1 65,0 0 0,0 1 0,0 0 1,0 0-1,1 0 0,-1 1 0,1 0 0,-1 0 1,1 0-1,-8 7 0,5-3-8,-23 20 289,-64 43 0,-31 10 173,114-72-502,-18 18 187,14-8-7,0 0 0,-21 34 0,30-42-174,5-6 5,-1 0 0,1 1 0,0-1 0,0 0 0,-2 9 0,-1 8 83,0 1 1,1-1 0,2 1 0,-1 36 0,3-43-92,0-10 3,0 1-1,0-1 1,1 0 0,0 0 0,2 10 0,2 2 50,0 0 0,0 0 0,2 0 1,0-1-1,0 0 0,14 20 1,-19-34-66,1 0 0,-1 1 0,1-1-1,-1-1 1,1 1 0,0 0 0,0-1 0,0 1 0,0-1 0,0 0 0,0 0 0,0 0 0,0 0 0,0-1 0,4 1 0,-2 0 4,1 0-1,1 0 1,0-1 0,-1 1-1,1-1 1,0-1-1,-1 0 1,1 1 0,0-2-1,-1 1 1,7-3 0,-4 1-3,9-4 69,7-8-23,44-36 1,-51 31 63,-7 7-75,4-3-17,-2-1 0,0-1-1,-1 0 1,16-32 0,-7 3 19,-1-2 1,16-66 0,-29 90-50,-4 14 1,-1 0 0,0-1 0,0 1 0,-1-17 0,2-93 36,-4 111-36,1 0 0,-2 0 0,1 0 1,-1 0-1,-1 1 0,-6-18 1,4 13-3,5 12-3,-1 0 0,1 0 1,-1 0-1,0 0 0,0 0 1,0 0-1,0 0 0,0 0 1,0 1-1,-1-1 0,1 0 1,-1 1-1,1-1 0,-3-1 1,-3-3 2,4 2-2,-1 1 1,-1-1 0,1 1-1,0 0 1,-1 0 0,0 0-1,0 0 1,0 1 0,0 0-1,0 0 1,0 0 0,0 1-1,-1 0 1,1 0 0,0 0-1,-1 0 1,1 1 0,-1 0-1,-8 1 1,12 0-4,0-1 0,0 1 1,0-1-1,1 1 0,-1 0 0,0-1 1,0 1-1,1 0 0,-1 0 0,-1 2 1,1-1-77,0 0 1,1 0 0,0 0-1,-1 1 1,1-1 0,0 0-1,0 1 1,0-1 0,0 1-1,1-1 1,-1 1 0,1 0-1,-1-1 1,1 1 0,0-1 0,0 1-1,1 4 1,-1-5-268,0 29-8150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6640,'0'-2'32,"0"-6"8,0 6 32,3 3-6,2 1 15,-1 1 0,1-1 0,-1 1 0,1 0 0,-1 1 0,0-1 0,0 1 0,-1 0 0,1 0 0,2 4 0,-3-5-33,-1 0-1,0-1 1,0 1 0,0 1-1,0-1 1,0 0 0,-1 0-1,0 1 1,1-1 0,-1 1 0,0-1-1,-1 1 1,1-1 0,-1 1-1,1-1 1,-1 6 0,-2 0 158,0-5-4,-4 3-6,4-5 833,3-3-861,4-4 3,-3 3-14,0 1 4,6-1-34,-4 5-101,-1 0-1,0 0 1,0 1-1,0-1 1,0 1-1,0 0 1,-1 0-1,1 0 1,-1 0 0,0 0-1,1 5 1,1 1 5,-1 1 0,5 19 0,-8-23-20,1-1 0,-1 1 0,0 0 0,0-1 0,-1 1-1,0-1 1,0 1 0,0-1 0,-5 13 0,3-10-4,2-5-2,-1 0 0,1 0 0,-1 0 0,0-1 0,0 1 0,0 0 0,0-1 1,-1 0-1,1 1 0,-1-1 0,0 0 0,0 0 0,0-1 0,-7 6 0,10-8-5,-1 0 1,1 1-1,0-1 0,-1 1 0,1-1 1,-1 1-1,1-1 0,-1 0 1,1 1-1,-1-1 0,1 0 0,-1 1 1,1-1-1,-1 0 0,1 0 1,-1 0-1,1 1 0,-1-1 0,0 0 1,1 0-1,-1 0 0,1 0 1,-1 0-1,0 0 0,1 0 0,-1 0 1,1 0-1,-1 0 0,0-1 1,1 1-1,-1 0 0,0-1 0,-3-11 5,4 11-4,-2-37-8,5 15-25,59-188-1360,-16 74-5401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56 238 6368,'-5'3'9,"-1"2"-3,4-3-4,0 0 0,-1 0 0,1 0 1,-1 0-1,1-1 0,-1 1 0,0-1 0,1 0 1,-1 0-1,0 0 0,0 0 0,0 0 0,0-1 1,-3 1-1,4-1 120,6 0-43,96-2 200,68-4-42,-129 5 31,170-10 129,-166 9-42,193-12 141,-186 12-169,188-10 113,-195 8-200,317-57 496,-346 58-626,1 0-1,25-9 1,-22 5-77,-18 7-30,1-1 0,-1 1-1,1 0 1,-1-1 0,1 1-1,-1 0 1,1-1 0,-1 1-1,0-1 1,1 1 0,-1 0-1,0-1 1,1 1 0,-1-1-1,0 1 1,0-1 0,1 0-1,-1 1 1,0-1 0,0 1 0,0-1-1,0 1 1,0-1 0,0 1-1,0-1 1,0 0 0,0 1-1,0-1 1,0 1 0,0-1-1,0 1 1,0-1 0,0 1-1,-1-1 1,1 0 0,0 1-1,-1-1 1,1 0 2,-1-2-3,-1 1-1,1-1 1,-1 0-1,0 1 1,0-1-1,0 1 1,-5-4-1,-3-3-150,0 2 0,-1 0 0,0 0 0,-1 1 0,-23-10 0,28 13-230,-53-23-6021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6192,'0'3'0,"10"30"0,-8-27-2,0-1 0,0 1 0,0-1 0,1 1 0,0-1 0,0 0-1,5 6 1,58 95-13,-53-80 18,-2-1 0,0 2 0,11 45 0,7 64 27,-28-131-28,21 121 124,-15-92-113,5 51 205,7 91 53,-10-59 209,5-15-119,-11-80-265,0-2 68,0 1 0,1-1-1,1 0 1,10 26 0,-15-44-122,1-1 0,0 1 1,0-1-1,-1 1 0,1-1 1,0 0-1,0 1 0,1-1 0,-1 0 1,0 0-1,0 0 0,1 0 1,-1 0-1,0 0 0,1 0 1,-1 0-1,3 0 0,-3-1-30,0 0-1,0 0 0,1 0 1,-1-1-1,0 1 0,0 0 1,1-1-1,-1 1 0,0-1 1,0 0-1,0 1 0,0-1 1,0 0-1,0 0 0,0 1 1,0-1-1,0 0 1,0 0-1,0 0 0,0 0 1,0 0-1,-1 0 0,1-1 1,-1 1-1,1 0 0,0-2 1,15-29-527,20-53 0,-5 2-5191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8248,'2'4'24,"1"4"-13,0-1 0,-1 1 0,0-1 0,0 1 0,-1-1 0,1 1 0,-1 13 0,1 117 63,-2-45 20,1-63-81,-1 0-5,5 59 27,-4-62-21,0 1-4,2 1 1,0-1-1,14 48 1,-12-59-3,3 14 3,1-1 0,26 54 0,-32-77-8,9 18 11,1 1 0,1-1 0,32 41 0,-41-62 7,5 1 16,-5-4 29,4 0 26,-8-1-67,1 0-1,-1 0 1,1 0 0,-1-1 0,1 1 0,-1-1 0,1 1 0,-1-1-1,0 1 1,1-1 0,-1 0 0,0 0 0,1 0 0,-1 1 0,0-1-1,0 0 1,0 0 0,0-1 0,0 1 0,0 0 0,0 0-1,0 0 1,-1-1 0,2-2 0,1-2 18,-1-1 0,0 0 1,0 0-1,-1 0 0,0 0 0,0 0 1,-1-1-1,0 1 0,0 0 0,-1 0 0,-1-8 1,-8-34 159,4 26-76,1 0 0,1 0 0,-1-32 1,5 48-106,0 0-1,1 0 1,0 0 0,1 1 0,-1-1 0,5-9 0,-5 12-17,1 0 0,-1 1 0,1-1 0,0 1 0,1-1 0,-1 1 0,0 0 0,1 0 0,0 0 0,0 0 0,0 1 0,0-1 0,0 1 0,6-4 0,-2 4 2,0 0 1,0 0-1,0 0 0,0 1 1,1 0-1,9 0 1,38 1 24,-36 1-6,1 1 0,-1 1 1,24 6-1,-36-6-17,0-1 1,0 1-1,-1 0 1,1 1-1,-1-1 0,1 1 1,-1 1-1,0-1 1,-1 1-1,11 11 1,-9-9-1,6 9 45,2 7-18,-2 2 0,-1 0 0,-2 0 1,13 41-1,-12-2 48,3 21 143,-14-83-166,10-13-38,0-2 0,-1 1 0,0-1 0,-1-1 0,9-20 0,-9 18-14,29-49 25,-22 40-28,30-49-2,-21 36-9,-7 13-14,-2-1-1,17-38 1,-32 63 21,13-29-110,1 2 0,32-51 1,-46 79 101,0-1 1,1 0-1,-1 1 0,1-1 1,0 0-1,-1 1 1,1-1-1,-1 1 1,1-1-1,0 1 1,-1-1-1,1 1 0,0 0 1,0-1-1,-1 1 1,1 0-1,0 0 1,0-1-1,-1 1 1,1 0-1,0 0 1,0 0-1,0 0 0,-1 0 1,1 0-1,0 0 1,0 0-1,0 0 1,0 0-1,-1 1 1,1-1-1,0 0 0,0 1 1,-1-1-1,1 0 1,1 1-1,1 2-7,0 0 0,1 0-1,-1 0 1,-1 0 0,6 8-1,25 40-35,-21-30 38,4 7-6,2 1 1,1-2 0,28 33 0,-39-53 10,-1-1 0,1 0 0,-1 0 0,18 8 1,-18-10 2,-5-3 2,-1 0 0,1 0 0,0-1-1,0 1 1,0 0 0,-1-1 0,1 1 0,0-1 0,0 1 0,0-1 0,0 0-1,0 0 1,0 0 0,0 0 0,3-1 0,4 0-1,2 2 1,-8-1 0,0 0 0,0 0 1,1 0-1,-1-1 0,0 1 0,0-1 1,0 0-1,0 1 0,0-2 0,5-1 1,4-2-2,-1 0 0,0-1 0,-1-1 1,1 0-1,-1 0 0,0-1 0,-1 0 0,16-18 1,1-14 2,-23 35 3,0-1-1,-1 0 1,0 1 0,0-1-1,0 0 1,-1 0-1,1 0 1,-2 0 0,1 0-1,-1 0 1,1 0 0,-2-1-1,1 1 1,-1 0-1,0 0 1,0 0 0,-3-9-1,-11-17 15,7 21 42,0 5-45,0 0 0,-1 1 0,1 0 0,-1 0 0,-11-3 0,19 7-8,0 1-1,0 0 0,0-1 0,1 1 0,-1 0 1,0 0-1,0 0 0,0 0 0,0 0 1,0 0-1,0 0 0,0 0 0,0 0 0,-1 1 1,-23 4 53,-43 17 1,48-10-13,-78 75 20,96-85-65,0 0 1,0 0-1,0 1 0,0-1 1,1 1-1,-1-1 0,-2 6 1,-18 46 13,-18 61 0,31-75-3,-5 62-1,7 22-9,8-99-2,0 1 0,7 33-1,-4-44 0,0 1 0,1 0-1,10 23 1,-8-26 0,0 0 1,1 0-1,10 14 0,-12-21 0,-1 1-1,1-1 1,0 0-1,1 0 1,11 8-1,-9-9 0,1-1 1,0 0-1,0-1 1,0 0-1,0 0 1,0-1-1,0 0 1,1-1-1,-1 0 1,17-1-1,-24 0 0,0 0-1,0 0 0,-1-1 1,1 1-1,0-1 0,0 1 1,5-3-1,17-6-282,0-2 1,-1 0-1,0-2 0,35-24 1,25-22-6778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158 159 7984,'10'-11'3,"2"-1"2,-1-1 1,0 0 0,-1-1 0,13-23 0,-21 33 3,-1 2 6,-1 0 0,1 0 0,0 0 0,-1 0 0,1 0 0,-1 0-1,0 0 1,0 0 0,0 0 0,0 0 0,0 0 0,0 0 0,0 0 0,0 0 0,-2-2 0,1-5 166,1 8-162,0 0 0,-1 1 1,1-1-1,0 0 0,-1 1 0,1-1 0,-1 1 0,1-1 1,0 1-1,-1-1 0,0 1 0,1-1 0,-1 1 0,1-1 0,-1 1 1,1 0-1,-1-1 0,0 1 0,1 0 0,-1-1 0,0 1 1,1 0-1,-1 0 0,0 0 0,0 0 0,1 0 0,-1 0 1,0 0-1,1 0 0,-1 0 0,0 0 0,0 0 0,1 0 1,-1 0-1,0 1 0,1-1 0,-1 0 0,0 1 0,1-1 0,-1 0 1,1 1-1,-1-1 0,0 1 0,1-1 0,-1 0 0,1 1 1,-1 0-1,1-1 0,0 1 0,-1-1 0,1 1 0,-1-1 1,1 2-1,-11 17 215,-15 34 0,18-30-72,0 0 1,1 1-1,-5 33 1,7-33-108,1 8 172,-7 172 83,10-158-115,5 196 73,-2-193-121,11 211 61,-9-208-48,-2-14-75,9 203 231,-11-208-275,1 29 133,-3 1-1,-2 0 1,-16 73 0,3-68-47,17-68-126,0 0 1,-1 1 0,1-1-1,0 0 1,0 0-1,0 1 1,0-1 0,-1 0-1,1 1 1,0-1 0,0 0-1,-1 0 1,1 1 0,0-1-1,0 0 1,-1 0-1,1 0 1,0 1 0,-1-1-1,1 0 1,0 0 0,-1 0-1,1 0 1,0 0 0,-1 0-1,1 0 1,0 0-1,-1 0 1,1 0 0,0 0-1,-1 0 1,1 0 0,0 0-1,-1 0 1,1 0 0,0 0-1,-1 0 1,1 0-1,0 0 1,-1-1 0,1 1-1,0 0 1,0 0 0,-1 0-1,1-1 1,0 1 0,0 0-1,-1 0 1,1-1 0,0 1-1,-1 0 2,-3-5 1,1 0-1,0 0 1,-1 0-1,2 0 1,-1 0-1,0-1 1,1 1-1,0-1 1,0 1-1,-1-8 1,-14-55-8,-12-56-1612,13 57-6457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1 484 7712,'-1'-19'5,"4"-22"38,2 6-21,-2 5 56,1 1 1,2-1-1,11-35 1,-15 59-53,0 0-1,0 1 1,0-1 0,1 1 0,0 0 0,0-1 0,1 1 0,-1 0-1,1 1 1,0-1 0,0 1 0,0 0 0,1 0 0,0 0 0,0 0-1,0 1 1,7-4 0,135-55 248,-119 51-251,112-46 375,-108 43-226,-30 13 9,-1 1-154,-1 0 0,1-1 0,0 1 0,-1 0 1,1 0-1,0-1 0,0 1 0,-1 0 0,1 0 0,0 0 0,-1 0 0,1 0 0,0 0 1,0 0-1,-1 0 0,1 1 0,1-1 0,6 7 179,-5-5-176,-1 0 1,0 1 0,0-1 0,1 0-1,-1 1 1,-1 0 0,1-1 0,0 1-1,-1 0 1,1 0 0,1 4 0,2 9 82,0 0 0,-1 1 0,-1-1 1,3 34-1,-5 58 146,-2-88-134,1 0 0,3 26 1,-3-40-110,1-1 72,-3-10 4,-4-24-1505,-1-6-5747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10584,'0'0'104,"3"12"8,3 0 16,6 21 0,4 36-128,-4 7-8,-9-5 8,-2 3-7808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12552,'2'65'160,"0"-33"120,-2 1 0,-6 51 0,-20 90 381,19-136-234,-40 279 913,39-220-1216,5-58 116,0 1-137,-5 264 385,9-286-458,2-1-1,0 1 0,7 23 1,-1-28-28,-7-12-2,-1 0-1,1-1 0,0 1 0,-1-1 0,1 0 1,0 0-1,0 1 0,-1-1 0,1 0 0,0-1 0,0 1 1,0 0-1,-1 0 0,1-1 0,0 1 0,-1-1 0,1 1 1,0-1-1,-1 0 0,1 0 0,-1 0 0,1 0 0,-1 0 1,1 0-1,-1 0 0,0 0 0,1 0 0,0-2 0,76-83-2069,-30 28-8163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49 559 9144,'0'0'1212,"-2"-3"-696,-8-24-177,1-1 0,1 0 0,2-1 0,-7-57 1,13 75-305,-1-1 0,1 1 1,1 0-1,0-1 0,1 1 1,0 0-1,5-14 1,-7 23-33,1 1 4,-1 0 0,0 0 0,1 0-1,-1-1 1,1 1 0,0 0 0,-1 0-1,1 0 1,0 0 0,-1 0 0,1 0-1,0 0 1,0 0 0,0 0 0,0 1-1,0-1 1,0 0 0,0 0 0,0 1-1,0-1 1,1 1 0,1-1 0,27-2 80,-28 3-87,10 1 16,40 5 128,55 23 36,-87-19-33,-6-2-76,0 0-33,0 1-1,0 1 1,-1-1 0,-1 2-1,19 20 1,-21-21-11,6 6 11,-2 1 1,1 0-1,-2 1 1,-1 0-1,0 1 1,-1 0-1,10 26 1,-17-33-25,0 1 0,-2-1 1,1 1-1,-1-1 0,-1 1 1,0 0-1,-2 16 0,-14 31 22,0-4-1,15-52-30,6 6-3,0-11-2,-5 1 0,19-6 0,12-11 0,13-16 0,-24 14-2,0-1 0,-1 0 1,27-40-1,31-55-13,-69 101 1,0-1 1,11-24-1,-11 18 9,-4 10-2,21-55-61,-21 53 49,-2 1 1,0-1-1,0 0 1,-1 0-1,-1 0 1,0 0-1,0-1 1,-2 1-1,-1-17 1,-6 50 10,3 14 8,9 15 0,11 14 1,45 80 7,-53-128-4,0-1 0,18 26 0,-10-19-3,-3 0 0,-5-10 1,0-1 0,0 0 1,13 14-1,-3-4 3,-1 1 0,-1 0 1,-1 2-1,20 45 0,-33-65-3,0 1 0,0-1 0,0 1 0,-1-1 0,1 1 1,-1-1-1,0 1 0,0 0 0,0-1 0,-1 1 0,1 0 0,-1-1 0,0 1 0,-2 5 0,2-5 1,0-2-1,-1 1 0,1-1 0,0 0 1,-1 0-1,0 0 0,1 0 1,-1 0-1,0 0 0,0 0 0,0-1 1,0 1-1,0-1 0,-1 1 1,1-1-1,0 0 0,-1 0 0,1 0 1,-1 0-1,-3 1 0,3-1 2,-8 0 24,-4-3-11,1 0 0,-1-2 0,1 1 0,0-2 0,0 0 0,-20-10 0,2-6-1,21 11 25,3-5-22,-1 1 1,-10-27 0,16 23 1,4-7-10,1 0-1,9-42 1,-2 37-4,66-158-1,-56 147-11,99-202-1734,-51 108-6947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0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16 9056,'8'-8'11,"0"0"16,-7 8-27,-1 1 1,0-1-1,1 0 1,-1 0-1,0 0 1,1 0-1,-1 0 1,0 0-1,1 0 1,-1 1-1,0-1 1,0 0-1,1 0 1,-1 0-1,0 1 0,0-1 1,1 0-1,-1 0 1,0 1-1,0-1 1,0 0-1,1 1 1,-1-1-1,0 0 1,0 1-1,0-1 1,0 0-1,0 1 1,0-1-1,0 0 1,0 1-1,0-1 1,0 1-1,6 19 31,-2 0 0,-1 0-1,0 1 1,-1 30 0,-1-39-23,-2 149 163,-1-78-61,2 111 25,1-152-15,2 176 45,-2-174-58,3 171 118,-12 32 110,7-244-334,-1 7 22,-4-24-4,5 11-18,-17-38-1253,-2-8-5028</inkml:trace>
  <inkml:trace contextRef="#ctx0" brushRef="#br0" timeOffset="1">1 620 10584,'0'0'0,"27"5"0,37 5 16,38-4 0,50-3-16,11-7-32,-9-5 32,3-2-7464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323 711 11480,'0'0'1706,"-1"7"-1684,0-1-20,0 1 1,0-1-1,1 1 1,0-1-1,0 1 1,0-1-1,1 1 1,0-1 0,1 1-1,-1-1 1,4 8-1,-1-6 0,2-1 0,-1 1 0,1-1 0,0 0 0,0 0-1,1 0 1,0-1 0,0 0 0,9 5 0,-4-6 5,13-2-2,28 1 0,-35-6 9,7-6-7,-1-1 1,23-12-1,-29 9 28,51-57 22,-65 64-47,0 0 0,-1 0 0,0 0 0,0-1 0,0 0 0,-1 1 0,1-1 0,-1 0-1,-1 0 1,1 0 0,0-9 0,-1 8 1,-1-6 49,-4 3-44,-1 0 1,0 1-1,-1-1 1,-9-13-1,1 12 38,-14-3-16,-48-15 0,50 24 22,-109 7 21,109 4-33,-96 49 16,99-39-57,-7 14-4,-47 60 0,57-60-8,-65 132-2,73-130-19,7-9 16,1 0 0,2 0 1,-1 46-1,3-67 7,0 0 0,1 0 0,-1 0 0,0 0 0,1 0 0,-1 0 1,1-1-1,0 1 0,-1 0 0,3 2 0,9 17-7,1-1 1,1-1-1,17 18 0,-12-21-16,98 47-10,-114-62 33,-1 1 1,1-1 0,0 0-1,0 0 1,0-1 0,-1 1-1,6 0 1,26 1-5,1-2 1,51-5-1,-51-2-5,56-21 4,-59 16 7,44-22 1,-53 21 0,-1-1 0,35-26 0,-35 20 0,-1 0 0,24-29 0,-19 16 0,23-39 0,17-46 1,-10 0 4,-9 10-3,-36 72-3,-2-1 1,-1 1 0,6-69-1,-13 66-4,-1 17 3,0-5-1,0 0 0,-2 0 0,-1 0 0,-12-43 0,11 52-6,0-1-1,-1 1 0,-1-1 1,-14-29-1,18 42-6,1 3 11,0 0 0,0 0 0,0 0 0,-1 0-1,1 0 1,-1 1 0,1-1 0,-1 0 0,0 1 0,0-1 0,-1 1-1,1 0 1,0 0 0,-1 0 0,1 0 0,-1 0 0,0 0-1,-3-1 1,5 3 5,1 0-1,0 0 0,0 0 0,0 0 1,0 0-1,0 0 0,0 0 0,0 0 1,0 0-1,-1 0 0,1 0 0,0 0 1,0 0-1,0 0 0,0 0 0,0 0 1,0 0-1,0 0 0,-1 0 0,1 0 1,0 0-1,0 0 0,0 0 0,0 0 1,0 0-1,0 0 0,0 0 1,0 0-1,-1 0 0,1 0 0,0 0 1,0 1-1,0-1 0,0 0 0,0 0 1,0 0-1,0 0 0,0 0 0,0 0 1,0 0-1,0 0 0,0 1 0,0-1 1,0 0-1,0 0 0,0 0 0,0 0 1,0 0-1,0 0 0,0 0 0,0 0 1,0 1-1,0-1 0,0 0 1,0 0-1,0 0 0,0 0 0,0 0 1,0 0-1,0 0 0,0 1 0,0-1 1,-3 14-13,1-1 0,0 2 1,1 17-1,1-22 6,-5 228-97,5-189 58,2 213-20,0-211 20,-1-9 20,2 28-17,16 95 0,-10-114 2,2-1 1,30 81-1,-40-129 40,0 0 0,0 0 0,0-1 0,0 1 0,1 0 0,-1 0 0,0-1 0,1 1 0,0 0 0,-1-1 0,1 0 0,0 1-1,4 1 1,-4-1 0,6-2-4,22-6 4,-17 2 1,0-1 0,15-8 0,-15 6 0,-1 0 0,1-1 0,11-11 0,-9 5 0,0 0 0,15-19 0,-6 2-2,-1-1 0,33-61-1,-46 75 3,6-12-2,0-1-6,2 0 1,30-39 0,10 1-17,-57 69 22,-1-1 1,1 1-1,-1-1 0,1 1 1,-1-1-1,1 1 0,-1 0 0,1-1 1,-1 1-1,1 0 0,-1-1 1,1 1-1,-1 0 0,1 0 1,0 0-1,-1 0 0,1-1 1,0 1-1,15-2-12,0 1 0,29 2 1,-44-1 9,1 0 1,-1 0 0,0 0-1,1 0 1,-1 1 0,1-1-1,-1 1 1,0-1 0,1 1-1,-1-1 1,2 2 0,18 11-16,0 2 0,32 29 1,-34-23-21,-18-19 37,18 26-18,0 0 0,-2 1 0,15 36 1,-21-41-9,2-1 0,0 0 0,1-1 1,1 0-1,18 20 0,-24-33-2,-8-9 29,-1 1-1,1-1 1,-1 0-1,1 1 0,-1-1 1,1 0-1,-1 1 0,1-1 1,-1 0-1,1 0 1,0 1-1,-1-1 0,1 0 1,-1 0-1,1 0 0,0 0 1,-1 0-1,1 0 1,-1 0-1,1 0 0,0 0 1,-1 0-1,1 0 0,-1 0 1,1 0-1,0-1 0,-1 1 1,1 0-1,-1 0 1,2-1-1,8-11-10,1 1 0,16-27 0,-17 17-1,1-21 4,6-53 0,-16 65 4,-2-42 4,0 47 1,-5-28 0,2 37 0,0 1 0,-1 0 0,0 0 1,-2 0-1,-10-19 0,4 19 7,1 7-6,0 1 1,-1 0 0,0 0 0,-25-8 0,37 15-1,-1-1-1,0 1 1,0-1 0,0 1-1,0 0 1,0 0 0,0 0-1,0 0 1,-3 0 0,-25 4 2,0 2 0,-39 12 0,66-17-2,1 0 0,-1 0 0,0 0 0,1 0-1,-1 1 1,1-1 0,-1 1 0,-2 2 0,-18 16 3,1 1 0,0 1 0,-18 25 0,37-43-3,1-1 0,0 1 0,0-1 1,0 1-1,0 0 0,-1 5 0,-54 178 15,52-148-9,5 13-3,9 62 1,-9-111-4,0-1 0,1 1 0,0 0 0,-1-1-1,1 1 1,0-1 0,0 0 0,2 4 0,9 14 3,2 0 0,-1-2 0,26 26 0,-18-29 4,37 11 4,-43-22-11,-1 0-1,1-1 1,20 3 0,-17-6-2,-1 0 1,1-1 0,-1-1 0,1 0 0,-1-2-1,22-6 1,-15-1-5,89-71 1,-92 61-8,82-107-1,-84 99-6,84-152-22,-15 24 9,-75 134 32,-13 23 0,0 0 0,0 0 0,0-1 0,0 1 0,0 0 0,0 0 0,0 0 0,0-1 0,0 1 0,0 0 0,0 0 0,1-1 0,-1 1 0,0 0 0,0 0 0,0 0 0,0-1 0,0 1 0,1 0 0,-1 0 0,0 0 0,0 0 0,0 0 0,1-1 0,-1 1 0,0 0 0,0 0 0,0 0 0,1 0 0,-1 0 0,0 0 0,0 0 0,1 0 1,-1 0-1,0 0 0,0 0 0,1 0 0,-1 0 0,0 0 0,0 0 0,1 0 0,-1 0 0,0 0 0,0 0 0,0 0 0,1 0 0,-1 0 0,0 0 0,0 1 0,1-1 0,3 8 1,0-1 1,-1 1-1,0 1 0,0-1 0,3 16 1,-4-14-1,9 34 18,7 66-1,-13-76-15,0 2 12,14 156 33,3-45 59,-21-145-87,18-117 130,-14 97-130,0-1 1,1 1-1,9-19 0,-8 19-11,6-12 38,24-45 1,-25 52-35,-8 15 3,1-1 0,-1 1 0,1 0 0,1 1 0,0-1 0,0 1 0,0 0 0,11-8 0,-12 10-6,-5 5-6,1-1-1,-1 1 1,0 0-1,1-1 1,-1 1 0,1 0-1,-1-1 1,1 1-1,-1 0 1,1 0-1,-1-1 1,1 1-1,-1 0 1,1 0 0,-1 0-1,1 0 1,-1-1-1,1 1 1,0 0-1,0 0 1,10 1 15,0 0-1,0 0 1,0 1 0,0 0-1,17 7 1,-8 1 69,0 8-46,-1 0 0,28 34 1,-34-30 38,-7-10-45,0-1-19,-1 0 1,0 1-1,-1-1 0,0 1 1,-1 0-1,0 1 0,0-1 1,0 15-1,-7 108 203,4-132-192,4 3 36,-2-23-39,10-31-3,27-68-5,31-53 0,-52 130-11,16-32 0,8-3-3,-28 52 1,1 0 0,25-26 0,-38 46-1,-1 0 1,1 0-1,0 0 0,0 0 1,0 1-1,0-1 0,0 0 1,0 1-1,1 0 0,-1 0 1,0-1-1,1 1 0,3 0 1,3-2 2,18-6 10,-27 9-13,1 0-1,-1 0 1,1-1-1,-1 1 1,1 0-1,-1 0 1,1 0 0,-1 0-1,1 0 1,-1 0-1,1 0 1,-1 1-1,1-1 1,0 0-1,-1 0 1,1 0-1,-1 0 1,1 1-1,-1-1 1,1 1 0,15 7 16,-1 2 1,0 0 0,17 14-1,-30-22-12,-1-1 0,1 1-1,-1-1 1,1 1 0,-1-1-1,1 1 1,-1 0 0,0 0-1,0 0 1,1 2 0,14 30 25,-2 1 0,14 48 1,-22-46 14,2 44-8,18 157 35,-25-231-71,0 0 1,1 0 0,0-1-1,0 1 1,4 8 0,-1-4-1,-5-10-2,0 0 0,1-1 0,-1 1 0,1-1 0,0 1 0,-1-1-1,1 0 1,-1 1 0,1-1 0,0 1 0,-1-1 0,1 0 0,0 0 0,-1 1 0,1-1 0,0 0-1,-1 0 1,1 0 0,0 0 0,0 0 0,-1 0 0,1 0 0,0 0 0,0 0 0,-1 0-1,2 0 1,1 0 2,32-5 0,15-13-3,-35 11 0,29-19 0,-23 9-2,1 0 0,-2-2 0,19-23 0,-33 37-9,-1-1 0,0 0 0,0-1 1,-1 1-1,8-15 0,-2 2 2,1 1-1,15-28-258,-6-3 31,21-44-194,-39 89 332,-7 102-132,-1-24 197,2-37 19,-2 82-13,6-101 22,1-1-1,0 1 1,2 0 0,0 0 0,8 23 0,10 5-14,-21-46 19,0 1 0,0-1 1,1 0-1,-1 1 0,0-1 1,0 0-1,0 0 0,1 0 1,-1 1-1,0-1 1,0 0-1,1 0 0,-1 0 1,0 1-1,0-1 0,1 0 1,-1 0-1,0 0 0,1 0 1,-1 0-1,0 0 0,1 0 1,-1 0-1,0 1 1,1-1-1,-1 0 0,0 0 1,1-1-1,21 3-11,35-4 0,-36-1-21,-5-1 20,-1-1 0,0-1 0,0 0 0,-1-1 0,0 0 1,0-1-1,16-13 0,73-56-58,-86 60 5,6-18 19,18-37 0,-33 48-19,-3-12 24,0-55 0,-8 66 23,-11-28 4,12 47 15,0 0 0,-1 1-1,1-1 1,-1 1 0,-1-1-1,1 1 1,-5-5 0,6 7 0,-1 1 0,0-1 0,1 1 0,-1 0 0,0 0 0,0 0 0,0 0 0,0 0 0,-1 1 0,1-1 0,0 1 0,-6-1 0,4 1 0,0 0 0,0 1 0,1 0 0,-1 0 0,0 0 0,0 0 0,0 1 0,0 0 0,0 0 0,-6 2 0,3 0 0,1 0 0,0 1 0,0-1 0,0 1 0,0 1 0,1-1 0,-12 12 0,4-2 0,1 2 0,-23 32 0,-20 49 0,15 0 1,32-72 2,-8 44-1,14-49-1,0 0-1,1 24 1,2-30-1,1 0 0,5 26 0,-5-33 0,1 0 0,1 1 0,-1-1 0,8 13 0,-7-16 0,0 1 0,0-1 0,0 0 0,0 0 0,1 0 0,4 4 0,-5-6 0,0 0 0,-1 0 0,1 0 0,0 0 0,0-1 0,0 1 0,1-1 0,-1 0 0,6 2 0,-3-3 0,-1 1 0,1-1 0,-1 0 0,1 0 0,-1 0 0,1-1 0,6-1 0,3-2 0,1-1 0,23-10 0,-17 5 0,29-19 0,-30 15 0,27-22 0,-30 19 0,24-27 0,8-23 0,-36 47-3,-1-1 1,-2-1-1,0 0 1,-1 0-1,9-31 1,0-7-6,0-3 7,-5 18 1,-9 30 0,-9 46 0,-3 26 0,-2 21 1,5-45 2,1-11-1,1-1 0,1 0 1,0 1-1,5 33 1,3-9 3,-6-40-5,1 1-1,0-1 1,0 0-1,3 7 1,13 10 4,-17-22-5,0 0 1,0 0-1,1 0 0,-1 0 0,1 0 0,-1 0 0,1 0 0,0 0 0,-1-1 0,1 1 1,3 0-1,2-1 0,0 0-1,0 0 1,1-1 0,-1 0 0,0 0 0,0-1 0,0 0 0,-1 0 0,8-4 0,-9 4-1,15-6-2,-1-1 0,0 0 0,0-2 0,26-19 0,-31 20 1,4-3-4,0-1 0,0-1 0,-1 0 0,20-26 0,-23 25 3,-6 8-3,0 0 0,0-1 0,-1 0 0,7-13 0,-2 2 2,0 4 2,-5 4 0,1 0-1,8-19 1,4-9 1,0 2 1,-18 35 0,-1 0 0,0 0 0,1 1 0,0-1 0,-1 1 0,1-1 0,0 1 1,0 0-1,0 0 0,4-3 0,-1 7 8,29 41 5,1 6 14,56 69 5,-71-96-24,35 24 4,-37-32-10,29 16 0,10-3 3,-50-24-4,-1-1-1,0 0 1,1 0-1,12 1 1,-12-3 0,-1 0 0,0 0 0,1 0-1,-1-1 1,11-3 0,-7 1 0,0 0-1,-1 0 0,0-1 0,14-8 1,-15 7-1,-1-1 0,1 1 0,-1-1 0,0-1 0,0 1 0,7-11 0,-4 4 0,-1-1 0,0-1 0,10-24 0,-6 9 0,10-38 0,1-40 1,-9 0 4,-13 9-3,-9-2-2,-9-4 0,-3 12 0,3 23 0,2 23 0,13 44 0,0 1 0,0 0 0,0-1 0,0 1 0,-1 0 0,1 0 0,0 0 0,-1 0 0,-2-3 0,3 5 0,1 0 0,0-1 0,-1 1 0,1 0 0,-1 0 0,1 0 0,-1 0 0,1 0 0,-1 0 0,1 0 0,-1 0 0,1 0 0,0 0 0,-1 0 0,1 0 0,-1 0 0,1 0 0,-1 0 0,1 0 0,-1 0 0,1 1 0,0-1 0,-1 0 0,1 0 0,-1 0 0,1 1 0,0-1 0,-1 0 0,1 1 0,0-1 0,-1 0 0,1 1 0,0-1 0,-1 0 0,1 1 0,0-1 0,0 1 0,-3 4 0,0-1 0,0 1 0,1 0 0,0 0 0,-2 6 0,-12 54 0,5 27 1,9 120 7,4-170-1,11 183 3,-9-179 4,6 60-1,2 2-9,-3-22 1,-5-28-3,-4-55 36,0-1 0,0 0 0,0 1 0,-1-1 0,1 0 0,0 1 0,-1-1 0,0 0 0,-1 4 0,1-5-129,1 0 1,-1 0-1,0-1 1,1 1-1,-1 0 1,0-1-1,0 1 1,0 0-1,0-1 1,0 1-1,1-1 1,-1 1-1,0-1 1,0 0-1,0 1 1,0-1 0,0 0-1,0 0 1,0 1-1,-2-1 1,-16 1-7510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11568,'224'48'251,"-81"-18"-53,-103-21-110,172 19 31,-172-27-78,17-2-744,58-10 1,-37 1-6598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6728,'0'0'0,"19"71"8,-7 2 8,-7 2-16,-2 5-40,-2 3 40,2 3-4560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8520,'0'0'0,"0"16"-224,0 11 224,4 7-728,5 5 728,2 0-5200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9952,'15'-2'-88,"0"-1"1,-1-1-1,0 0 1,1-1-1,-2 0 1,1-1-1,0-1 1,-1 0 0,19-14-1,-30 19 30,1 0 0,0-1 0,-1 1 0,1-1-1,-1 1 1,0-1 0,0 0 0,0 0 0,0 0 0,0 0 0,-1-1 0,0 1-1,1 0 1,-1-1 0,0-3 0,0 4 12,0-1-14,-1 0 0,1 0 0,-1 0 0,0 0-1,0 1 1,0-1 0,-1 0 0,0 0 0,1 0 0,-1 0 0,-2-5-1,1 3 11,-1 0 1,0 0 0,0 0-1,0 0 1,-1 0 0,0 0 0,0 1-1,0 0 1,0 0 0,-1 0 0,0 0 0,0 1-1,-1 0 1,-5-4 0,-22-17 22,27 22 37,-1 1 16,6 2 142,-1 0 104,2-1-216,0 1-1,-1 0 1,1 0 0,0 0 0,0 0 0,-1 0 0,1 0 0,0 0 0,0 0 0,-1 0 0,1 0 0,0 0 0,-1 0 0,1 0 0,0 0 0,0 0 0,-1 0 0,1 0 0,0 0 0,0 0 0,-1 0 0,1 0 0,0 0 0,-1 0 0,1 1 0,0-1 0,0 0 0,-1 0 0,1 2-19,-1 0 0,0 0 0,1 0 0,0 0 0,-1 0 0,1 0 0,0 0 0,0 0 0,0 0 0,1 0 0,-1 0 0,0 0 0,1 0 0,-1 0 0,2 2 0,5 22 451,23 94 54,26 94 372,-50-192-844,35 131 661,-34-111-291,-6-38-336,2 4-7,-2-4-18,1 2-3,-1-5-8,-1-1-42,0 1 0,0-1 0,0 0-1,0 0 1,0 1 0,0-1 0,0 0 0,0 0 0,0 1 0,0-1 0,0 0 0,0 0-1,0 1 1,0-1 0,0 0 0,0 0 0,0 1 0,0-1 0,0 0 0,0 0 0,0 1-1,-1-1 1,1 0 0,0 0 0,0 1 0,0-1 0,0 0 0,-1 0 0,-20-40-1626,7 10-6560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12 331 8696,'-6'-18'12,"5"14"1,0 0-1,0 0 1,0 0 0,0 0-1,1 0 1,0 0-1,0-5 1,7-140 252,-3 119-184,-3 13 211,1 1 0,0-1 0,10-30 1,-11 47-267,0 0 0,-1 0 1,1 0-1,0 0 1,0 0-1,0 1 0,-1-1 1,1 0-1,0 0 1,0 1-1,0-1 0,-1 0 1,1 1-1,0-1 1,-1 0-1,1 1 0,0-1 1,0 2-1,-1-2-7,6 3 27,-4-2-22,0 0 0,0 0 0,0 0 0,0 0 0,-1 1 0,1-1-1,0 1 1,-1-1 0,1 1 0,-1-1 0,0 1 0,0 0 0,2 2 0,10 18 103,0 1 0,10 24 0,-16-21 107,7 136 79,-15-123-145,-17 192 71,13-182-79,0-12-108,-29 300 366,34-234-370,2-62 67,20 138 46,-15-148-66,44 88 41,-39-101-49,7 3-54,1-2 1,1 0 0,1-2 0,1 0-1,26 15 1,-48-32-32,0 1-1,1 0 1,-1-1-1,1 1 1,-1-1-1,0 0 1,1 1-1,-1-1 1,1 0-1,-1 0 1,1 0 0,-1 0-1,1 0 1,-1 0-1,1-1 1,-1 1-1,0 0 1,2-1-1,4-1 4,-2 1-5,-1 0 1,0 0-1,1 0 1,-1-1-1,0 1 1,0-1-1,6-4 1,-7 4-1,0-1 0,0 1 0,0-1 0,-1 0 0,1 0 1,-1 0-1,0 0 0,0-1 0,0 1 0,0-1 1,0 1-1,2-8 0,6-36-9,-10 42 6,2-24-42,-17-180-1671,3 84-6617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179 320 7712,'-63'-45'9,"26"19"3,-1-2-8,37 27-3,-5-3 5,0 0 0,0 0 0,0 1 0,-8-3 0,12 5 270,5-2-71,0 1-178,1 0 1,-1-1-1,0 1 1,1 0-1,-1 0 0,6-1 1,43-7 276,110-9 16,-123 14-113,168-29 47,-166 25-219,179-55-1110,-103 26-4531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10488,'2'4'56,"12"24"98,0 1 0,-2 1 0,12 44 0,20 73 440,-42-141-459,3 2 29,-3-7-149,-1 0 1,1 1 0,-1-1-1,1 0 1,0-1-1,-1 1 1,1 0-1,0 0 1,0-1-1,0 1 1,0-1-1,-1 0 1,1 1-1,0-1 1,0 0-1,0 0 1,0 0-1,0 0 1,4-1-1,-5 1 8,6-1-2,0 0 0,0 0 0,0 0 0,0-1 0,-1 0 0,1 0 0,0-1 0,-1 1 0,11-7 0,-10 5-9,1 0 0,-1 0 1,0-1-1,0 1 1,-1-1 0,1-1-1,-1 1 1,0-1-1,0 0 1,-1 0 0,0-1-1,8-11 1,-5 2 30,-1-1 1,0 1-1,7-29 1,-12 38-23,-1 5 33,3-5 75,-4 66 7,0 61-52,0 147 151,5 145 21,-5-303-187,1-99-67,1-9-1,3-9-1,-4 6 0,18-42-8,45-119-1659,-22 57-6626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10848,'20'93'150,"-9"-52"300,-2-9 5,5 38 0,-8-12-52,-1-23-154,-1-10 128,-1 0-1,0 26 1,-3-49-220,0-11-32,0-46-50,0 1-30,1-26-34,4-126-1744,-3 95-6967</inkml:trace>
  <inkml:trace contextRef="#ctx0" brushRef="#br0" timeOffset="1">98 1 9688,'0'0'9,"0"0"-4,0 0 1,-1 1-1,1-1 0,0 1 0,0-1 1,0 0-1,0 1 0,0-1 0,0 1 1,0-1-1,0 0 0,0 1 0,0-1 1,0 1-1,0-1 0,0 0 0,1 1 1,-1-1-1,0 1 0,0-1 0,0 0 1,0 1-1,1-1 0,-1 0 0,0 1 1,0-1-1,1 0 0,-1 0 0,0 1 1,1-1-1,-1 0 0,6 5-41,0-1 1,0 1-1,0-2 0,1 1 1,-1-1-1,1 0 1,0 0-1,0-1 0,0 0 1,12 2-1,-7-4-6277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4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339 157 9056,'-7'14'0,"-54"65"-2,-6 3-4,5-2 6,44-56 4,1 2 0,2-1 0,0 2 0,2 0 0,-15 42 0,2 13 37,24-71-19,-1-1 0,1 1 0,1-1 0,0 1 0,0 0 0,1 0 0,2 12 0,-2-22-18,0-1 0,0 0-1,0 0 1,0 0 0,0 1-1,0-1 1,0 0 0,0 0 0,0 1-1,0-1 1,0 0 0,0 0-1,0 0 1,1 1 0,-1-1 0,0 0-1,0 0 1,0 0 0,0 1 0,1-1-1,-1 0 1,0 0 0,0 0-1,0 0 1,1 0 0,-1 0 0,0 0-1,0 1 1,1-1 0,-1 0 0,0 0-1,0 0 1,1 0 0,10 3 32,0 0 0,0-1 1,0-1-1,14 1 0,-7-4 112,2-4-93,-1-1 1,0-1-1,20-12 0,-21 5 139,11-19-46,26-42 1,-40 50 178,43-106 137,-51 106-104,11-102 128,-19 101-207,-16-77 106,12 84-288,0 0 0,-1 0 0,-14-28 0,-7 7-30,25 37-49,-1 1 0,0-1 0,0 1 0,-1 0 0,1 0 0,0 0 0,-1 1 0,0-1 0,1 1 1,-1 0-1,0 0 0,0 0 0,-1 0 0,1 1 0,-7-2 0,8 2-9,-1 0-57,1 0 1,0 1-1,0-1 0,0 1 1,0-1-1,0 1 1,-1 0-1,1 0 0,0 1 1,-6 0-1,3 0-977,-9 2-7117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9504,'5'2'3,"-1"0"0,0 0 1,0 1-1,-1-1 0,1 1 0,-1 0 1,1 1-1,-1-1 0,0 0 0,5 8 1,9 18 5,-12-11 19,5 125 15,-11-105-23,-3 64 0,-4 19-16,5-90-5,0 14-4,2 1 0,6 70 0,7-15-25,-7-91-35,-1-6 53,0-1-1,0 0 1,1 0-1,-1 0 1,1-1-1,0 0 1,0 1-1,6 1 1,4-4-181,6-6 109,-1-1 0,22-11 0,-26 7-16,16-18 76,-1-1 0,-2-1 1,28-39-1,-51 61 88,0 0 1,-1 0-1,0 0 0,-1-1 0,0 0 1,-1 1-1,0-1 0,0-1 0,-1 1 0,1-11 1,-3 16 316,-2-3 71,0 4-41,-4-4-33,4 5-84,2-2-42,0 3 256,1 1-451,4-6-6,-3 4-43,0 1 0,-1-1 0,1 1-1,-1-1 1,0 1 0,0-1 0,0 0 0,1-4 0,6-17 53,2-10-1,-1 0 1,-2-1 0,4-51-1,-9 56 67,-1 14-84,1 0 1,0 0 0,5-17 0,6-38 274,-12 69 26,-2 10-262,-6 117 12,4-87-20,-22 180 27,20-174-33,-1 179 32,8-183-33,19 119-1695,-9-91-6912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10936,'4'-1'35,"1"1"0,0-1 0,0 1 1,0 0-1,0 0 0,0 0 0,0 1 1,0-1-1,0 1 0,0 1 0,5 1 1,-5 0 7,0 0 0,-1 0 1,1 0-1,-1 0 0,0 1 1,0 0-1,-1 0 1,1 0-1,-1 0 0,4 6 1,22 35 37,-18-21 146,33 139 69,-37-122-176,23 185 42,-25-177-67,15 233 41,-17-217-49,16 308 34,-15-287-33,9 403 41,-11-384-35,11 438 36,-9-431-35,23 477 44,-22-465-39,18 529 40,-17-519-39,27 535 50,-25-538-31,27 505 46,-27-513-51,45 490 50,-41-491-51,44 477 44,-46-483-44,36 441 43,-38-452-49,20 373 48,-25-389-48,-4 326 41,-3-336-75,-26 303 23,21-311-50,-52 247-1941,25-158-7852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9776,'0'0'40,"2"5"-7,2 1-27,6 24 51,12 73 28,-12-55 41,-3 2 1,2 49-1,-7-64-38,12 137 76,-10-142-63,8 21 94,26 67 1,-35-106-171,7 13 129,-10-25-145,1 1-1,-1 0 1,1 0 0,0-1 0,-1 1 0,1-1-1,0 1 1,0 0 0,-1-1 0,1 1 0,0-1-1,0 0 1,0 1 0,-1-1 0,1 0 0,0 1-1,0-1 1,0 0 0,0 0 0,0 0 0,0 0-1,0 1 1,0-1 0,0-1 0,1 1 0,67-14 155,-52 7-23,2-6-73,0 0 0,26-27 0,-31 22 80,11-22 97,-2-1 1,34-83-1,-43 93 25,23-37 0,-35 66-202,7-1 34,-4 2-82,2 12-5,1 3-13,0 1-1,-1-1 1,8 25-1,1 2-8,27 48-57,-43-88 31,6 3-8,-6-4 40,0 0-1,0 1 1,0-1 0,1 0 0,-1 1 0,0-1-1,0 0 1,0 1 0,1-1 0,-1 0-1,0 0 1,1 1 0,-1-1 0,0 0-1,1 0 1,-1 0 0,0 1 0,1-1 0,-1 0-1,0 0 1,1 0 0,-1 0 0,0 0-1,1 0 1,-1 0 0,1 0 0,-1 0 0,0 0-1,1 0 1,-1 0 0,1 0 0,15 0-12,-1-1 0,1 0 0,-1-1 0,0-1 1,0-1-1,0 0 0,0-1 0,0 0 0,27-15 1,69-49-42,-88 50-52,104-113-1577,-58 51-6090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356 654 8520,'0'0'65,"-2"2"-6,-2 0-59,0 1 1,0 0-1,0-1 1,1 2 0,-1-1-1,1 0 1,0 1-1,0-1 1,0 1-1,-3 6 1,-15 19 93,-10 0 92,-69 49 0,78-63-177,18-11 34,-8 3 13,2 1 0,-1 1 0,1 0 0,0 0 0,1 1 0,0 0 0,-13 18 0,15-18 0,1 0-1,0-1 1,-7 18 0,11-22-25,0-1 1,1 1-1,0 0 0,0 0 0,0-1 0,0 1 0,1 0 1,0 0-1,0 0 0,0 0 0,0 0 0,1 0 1,1 6-1,-1-9-17,0-1 0,0 1 1,0-1-1,0 0 1,0 1-1,0-1 0,0 0 1,0 0-1,0 0 1,1 0-1,-1 0 0,0 0 1,1 0-1,-1 0 1,1-1-1,-1 1 0,1 0 1,-1-1-1,1 1 1,-1-1-1,1 0 0,0 1 1,-1-1-1,1 0 1,2 0-1,41-2 91,-41 1-107,11-1 59,-1 0-1,1-2 1,-1 1-1,0-2 1,0 0-1,0 0 1,-1-2-1,0 1 1,14-10-1,-10 4 51,0 0 0,-1-1 0,0-1 0,18-21 0,-33 33-39,-1 2-64,0 0-1,0 0 1,1-1-1,-1 1 1,0 0 0,0 0-1,0-1 1,0 1 0,0 0-1,1 0 1,-1-1-1,0 1 1,0 0 0,0 0-1,0 0 1,1 0-1,-1-1 1,0 1 0,0 0-1,1 0 1,-1 0 0,0 0-1,0 0 1,1 0-1,-1 0 1,0-1 0,0 1-1,1 0 1,-1 0-1,0 0 1,0 0 0,1 0-1,-1 0 1,0 0 0,0 0-1,1 1 1,-1-1-1,0 0 1,0 0 0,1 0-1,-1 0 1,1 0-1,12 8 26,0 7-17,14 10-8,0 1 1,-8-10-3,-14-13-3,1 0 0,0-1 0,0 0 1,0 0-1,0 0 0,0-1 0,0 0 1,9 1-1,42-1-12,-56-1 13,7-1-4,0 0 0,-1 0 1,1-1-1,-1 0 0,0 0 0,1-1 1,-1 0-1,0 0 0,11-8 1,-9 6-3,-5 3 1,-1 1-1,1-1 1,-1 0 0,1-1-1,-1 1 1,0-1 0,0 1 0,0-1-1,0 0 1,3-4 0,3-4-4,-1 3 4,-3 3-2,-1 0 1,1-1-1,-1 1 0,5-10 1,13-20-21,-1-5 22,-15 26 8,-4 10 1,-1 1 1,1-1-1,0 0 1,0 1-1,0 0 1,0 0-1,0-1 1,1 1-1,0 1 1,0-1-1,5-4 1,-8 7-4,0 0 1,0 0-1,0-1 1,0 1-1,1 0 1,-1 0-1,0 0 1,0 0 0,0 0-1,0 0 1,0 0-1,0 0 1,1 0-1,-1 0 1,0 0-1,0 0 1,0 0-1,0 0 1,0 0-1,0 0 1,1 0-1,-1 0 1,0 0-1,0 0 1,0 0-1,0 0 1,0 0-1,0 0 1,1 0-1,-1 0 1,0 0-1,0 0 1,0 0-1,0 0 1,0 0-1,0 1 1,0-1-1,0 0 1,1 0-1,-1 0 1,0 0-1,0 0 1,0 0-1,0 0 1,0 1-1,0-1 1,3 2 21,0 0-12,0 1 1,0-1-1,0 1 0,0 0 0,0 0 1,-1 0-1,1 0 0,-1 1 0,0-1 0,0 0 1,0 1-1,-1 0 0,1-1 0,1 8 1,4 13 28,-1 0 0,-1 1 1,3 31-1,-5-22-23,2 1 1,1-1-1,15 48 0,-19-80-17,-1 0-1,0-1 1,0 1 0,1 0-1,-1-1 1,1 1-1,-1-1 1,1 1-1,0-1 1,0 0 0,-1 0-1,1 0 1,0 0-1,0 0 1,0 0-1,0 0 1,0-1-1,0 1 1,1-1 0,-1 0-1,0 1 1,2-1-1,-1 0-2,10-2-30,15-11 7,46-29 1,-47 22-27,102-105-15,-108 94 21,66-152-18,-73 144 24,45-145-19,-50 151 7,38-233-116,-43 239 160,-3 14-5,1 1 0,-2-1 1,0 1-1,-2-15 0,-11-76-52,12 100 59,0-1 0,0 1 0,0-1 0,-1 1 0,1 0 0,-1 0 0,1-1 0,-1 1 0,0 0 0,0 0 0,-1 1 0,-2-4 0,0 1-2,5 4 7,-1 1 0,1 0-1,-1 0 1,1-1-1,-1 1 1,1 0 0,-1 0-1,1-1 1,-1 1-1,1 0 1,-1 0 0,0 0-1,1 0 1,-1 0-1,1 0 1,-1 0 0,1 0-1,-1 0 1,1 0-1,-1 0 1,0 0 0,1 1-1,-1-1 1,1 0 0,-1 0-1,1 1 1,-1-1-1,1 0 1,0 0 0,-1 1-1,1-1 1,-1 1-1,1-1 1,-1 0 0,1 1-1,-10 10-1,5-1-10,-2 20 4,-5 35 0,1 91-5,10-133 12,0 11-3,4 62 4,4 31 1,30 154 9,-34-261-8,63 304 133,-48-260-72,-17-59-28,0-10-1,6-17-1420,0-4-5579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1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13176,'0'0'0,"32"-3"0,44 0 48,31-8 0,31-13-48,-5-21 0,-27-22 0,3-2-9480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 9056,'-25'0'115,"9"-1"178,-1 1 0,0 1 0,1 0 0,-1 2 0,-26 6 0,-25 7 841,44-12-967,0 1-1,1 2 1,-38 15-1,29-8-74,0 2 1,-35 25-1,52-31-77,9-7 0,1 1 0,0 0 1,0 1-1,0-1 0,0 1 0,-7 10 1,-69 99 104,66-85-40,4-6-39,-3 8-5,1 0 0,2 1 0,-9 37 0,0 59 72,21-106-40,4 1-36,0-1 1,12 29-1,-16-50-28,-1 0 0,1 0 0,-1 0-1,1 1 1,0-1 0,0 0 0,-1 0 0,1 0 0,0 0-1,0 0 1,0-1 0,0 1 0,1 1 0,19 13 19,0-2 1,36 18-1,-32-23 12,6-3-18,0-2 0,35-1 0,-42-6 4,31-16 4,-38 12-21,27-19-1,13-15 2,-7-3-3,-35 30-4,-2-2 1,1 1 0,-2-2-1,-1 0 1,18-37 0,-17 17 1,-9 28 0,-1 0 0,-5-27 0,4 32-1,-1 4 1,0 0 1,0 0-1,0 0 0,0 0 0,0 0 0,0 0 0,-1 0 0,1 0 0,0 0 0,-1 0 0,1 0 0,0 0 0,-1 0 0,1 0 1,-1 0-1,0 0 0,1 0 0,-1 0 0,0 0 0,0-1 31,2 7-14,3 9-9,1 0 1,0-1-1,11 21 1,-12-25-3,17 32 18,36 52 0,-45-78-12,-11-13-9,19 38 11,-19-39-14,-1 0 0,1 0 1,0 0-1,-1 1 0,1-1 0,0 0 0,0-1 0,-1 1 0,1 0 0,0 0 0,0 0 1,2 1-1,3-2-1,-5-1 2,9-4-1,6-12 0,7-16 0,8-11 0,6-8 1,60-84 31,-70 102-2,2 1-1,1 2 1,51-42 0,-78 71-20,0 0 0,1 0 0,-1 0 1,1 0-1,0 0 0,-1 1 0,1 0 1,8-2-1,-3 1 0,-2 3 25,2 6-22,-1 0 0,1 1 0,11 14 0,-10-6 14,-1 15-10,12 57 0,-14-19 6,-5-45-19,3 52 15,4-21-2,-9-54-16,0 0-1,1 0 1,-1 0-1,0-1 1,0 1 0,1 0-1,-1-1 1,0 1-1,1 0 1,-1 0 0,1-1-1,-1 1 1,1-1 0,-1 1-1,1 0 1,0-1-1,-1 1 1,2 0 0,0 0 0,17 8 2,15-7 2,16-9-3,-43 5-2,1 0 0,-1 0 0,0-1 0,0 0 0,9-6 0,-8 4 0,-1-1 0,-1 1 0,1-1 0,9-12 0,21-32 0,-4-8 0,40-103-8,-59 129 8,12-31-7,-23 54 5,19-40 3,-12 32-1,0 9 0,-9 8 0,0 0 0,0 0 1,0 0-1,-1-1 0,1 1 1,0 0-1,0 0 0,0 0 1,0 0-1,0 1 0,-1-1 1,1 0-1,0 0 0,0 0 1,0 1-1,0-1 1,-1 0-1,1 1 0,0-1 1,0 1-1,-1-1 0,1 1 1,0-1-1,-1 1 0,1 0 1,-1-1-1,1 1 0,0 0 1,16 27 15,-13-20-13,5 8 0,22 51 29,42 132 56,-65-169-68,17 56 44,-20-72-35,0 0 1,1-1-1,0 0 1,11 17 0,-15-28-25,0 0 0,-1 0 0,1 1 1,0-1-1,0-1 0,0 1 0,0 0 1,0 0-1,1-1 0,-1 0 1,0 1-1,1-1 0,-1 0 0,1 0 1,-1 0-1,1 0 0,0-1 0,-1 1 1,1-1-1,0 1 0,0-1 1,3 0-1,1 0-4,-1-1 1,0 1-1,0-1 0,0 0 1,9-3-1,-9 1 4,0 1 1,-1-1 0,1 0-1,-1 0 1,1-1-1,-1 1 1,0-1 0,7-8-1,30-40-1385,-36 45 895,47-62-8621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854 134 10848,'-50'31'36,"3"-7"-31,20-14-4,0-2 0,-42 8 0,42-13-20,-112-7-1,113 0 7,-90-34-2,97 28 22,-157-129 97,173 137-102,-30-19 65,31 19-61,0 1-1,0 0 1,-1 0 0,1 1 0,0-1-1,-1 0 1,1 1 0,-1 0 0,1-1 0,-1 1-1,1 0 1,-1 0 0,1 0 0,-5 1 0,6 0-1,0 0 1,1-1-1,-1 1 1,0 0 0,0 0-1,0-1 1,0 1-1,1 0 1,-1 0-1,0 0 1,1 0 0,-1 0-1,1 0 1,-1 0-1,1 0 1,-1 0-1,1 0 1,-1 2 0,-1 3 8,-3 3-5,3-4 0,-1 0-1,1 0 1,1 0 0,-1 0-1,-1 9 1,-16 99 54,17-85-32,1 0 0,5 47 0,-2-50-24,1 21 18,9 47 1,-2-26-17,3 20-3,6 26-4,5-4-2,3-17 0,1-11 0,-2-7 1,48 162 66,-53-184-19,-18-46-40,0 1-1,0 0 0,-1-1 1,4 14-1,-2-18 0,20-4-1,-13 0-5,1 0-1,18-8 1,-9 0-231,-1-1 0,0 0 0,-1-2 0,0 0 0,29-28 0,29-25-6670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129 137 9240,'-7'-4'5,"4"3"3,1 0 0,0 0 0,-1 0 0,1 0 0,-1 0 0,1 0 0,-1 1 0,1-1 0,-1 1 0,1 0 0,-4-1 0,4 2 139,0 2-1,-5 7-30,-3 4 39,0 1 1,1 0 0,0 1-1,-6 17 1,10-20-120,3-5 18,-1-1-1,1 1 1,0 0-1,0 9 1,-3 30 195,2-1 0,3 51 1,0-81-214,0-13-12,0 1 0,1-1 0,-1 1 0,1-1 0,-1 1 1,1-1-1,0 1 0,0-1 0,3 6 0,1 2 43,0-1 0,1 0 1,0-1-1,1 0 0,0 0 1,1 0-1,-1-1 0,13 11 0,-9-10-36,-7-6 6,0 1 0,0-1 0,0 0 0,1-1 0,-1 1 0,8 2 0,3 2 59,1-2 0,0 0 0,-1 0 0,2-2 0,-1 0 1,0 0-1,18-1 0,-15-1-57,-11-1 5,1 0 0,-1 0 0,1-1 0,-1 0 0,9-3 0,-2 2 61,-5 1-62,0-1-1,0 1 1,0-2 0,0 0-1,0 0 1,0-1 0,-1 0-1,11-5 1,4-8 91,22-21 0,-40 32-104,-1 0 0,1 0 0,-1-1 0,0 0 0,-1 0 0,0 0 0,0 0 0,0-1 0,-1 0 1,4-15-1,-4 13-8,2-11 93,-4 9-68,1 0-26,-1-1-1,0 1 0,-1 0 1,0 0-1,-1-1 0,0 1 1,-1 0-1,-3-13 1,2 16 10,2 1-20,-1 1-1,0 0 1,0 0 0,0 0 0,-1 1 0,0-1 0,-1 1-1,1-1 1,-1 1 0,-1 0 0,-4-5 0,0 3 17,1 0 0,-2 0 1,1 1-1,-1 0 0,0 1 1,-1 0-1,1 1 0,-1 0 1,0 1-1,-1 0 0,1 0 1,-23-3-1,27 6 13,5 1-19,2-4-22,1 1 1,-1-1 0,1 0-1,0 0 1,0 1 0,0-1 0,0 1-1,1-1 1,0 1 0,-1 0-1,1-1 1,5-4 0,-1-3-9,39-60-1905,-21 32-7607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68 121 8880,'2'-7'-1,"-1"0"1,0-1-1,-1 1 0,0-10 1,-6-1-4,5 17 4,1-1 1,-1 1-1,1 0 0,-1 0 1,1 0-1,-1-1 0,1 1 1,0 0-1,0 0 0,0-1 1,0 1-1,0 0 0,0-1 1,0 1-1,0-2 0,1 0 34,1-3 8,-1 3 13,1-3 13,-2 4 24,-30-3 228,11 0-1421,1 0-4439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11832,'29'101'90,"-15"-59"4,-2-1-1,-1 2 1,-3-1-1,5 58 0,-10-75-74,22 159 81,-20-144-39,38 285 127,-22-195-128,14 56 4,-31-167-57,1 2 2,-1-1 0,-1 1 0,0 25 0,-3-44 12,0-2-15,0 1 0,1-1 0,-1 1 0,0-1 0,0 1 0,0-1 0,1 1 0,-1-1 0,0 1 0,0-1 0,0 1 0,0 0 0,0-1-1,0 1 1,0-1 0,0 1 0,0-1 0,0 1 0,-1-1 0,1 2 0,-2-3 2,1 0 0,-1 0 0,1 0 0,-1 0-1,1 0 1,0 0 0,0 0 0,-1 0 0,1 0 0,0-1 0,0 1-1,0 0 1,0-1 0,0 1 0,0-1 0,1 1 0,-1-1-1,0-2 1,-11-35-607,9 26-392,-12-39-6862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80 7800,'0'0'68,"2"-1"96,5-4 77,-3 3 199,4 0 56,-6 1 7,-4-1-83,-12-15 192,13 15-548,-1 0 0,1 0 0,-1 0 0,1 0 0,-1 1 0,0-1 0,0 0 0,0 1 0,0-1 0,0 1 0,0 0 0,0-1 0,0 1 0,0 0 0,-1 0 0,1 1 0,-1-1 0,1 0 0,0 1 0,-5-1 0,-5-1 103,5 0-65,0 1 1,0 0-1,0 0 1,-11 1 0,16 0 17,0 2 0,-10 10-59,2 1 0,0 1 0,0-1 0,2 2 0,-12 21 0,8-13-49,-4 5 50,-13 32 0,24-47-52,0-2 5,0 1 1,1 0 0,1 0-1,0 0 1,-1 16 0,1-12-9,-1 14 28,1-1 1,0 33 0,0-1 16,3-58-48,0 0 1,0 0-1,0 0 1,0 0 0,0 0-1,1 0 1,-1-1 0,1 1-1,0 0 1,0 0-1,0-1 1,0 1 0,3 4-1,-2-2 6,0-1-1,0 1 1,0-1-1,-1 1 0,1 0 1,0 8-1,-1-12-8,0 0 0,0 0 1,-1 0-1,1-1 0,0 1 0,0 0 0,0-1 0,0 1 0,0-1 0,0 1 1,0-1-1,0 1 0,0-1 0,0 0 0,0 1 0,0-1 0,1 0 0,1 1 2,77 20 64,-78-21-62,0 0 0,0 0 0,0 0 0,0 0 0,0 0 0,0 0 0,0 0 0,-1 0 0,1-1 0,0 1 0,0-1 0,0 1 0,-1-1 0,4-2 0,4-1 6,3 1-2,-7 1 0,0 0 0,0 0 0,0 0 1,0 0-1,0-1 0,6-4 1,11-10 27,30-26 0,-40 28 18,4-13-6,-1-1-1,-2 0 1,18-55 0,-25 66-39,-4 11 1,0-1 0,-1 1 0,1-1 0,-1 0 1,-1-11-1,1 9 14,0 3-16,0 1 0,0-1 1,-1 0-1,0 0 0,-1 0 0,0 1 1,0-1-1,0 0 0,-1 1 0,-3-10 1,1 8 2,0 1 0,0 0 1,-1 0-1,0 0 0,0 1 1,0 0-1,-1 0 0,0 0 1,-1 0-1,-6-4 1,8 7-6,-1 1 0,1-1 0,0 1 0,-1 1 0,1-1 0,-1 1 0,0 0 0,1 0 0,-1 0 0,0 1 0,1 0 0,-1 0 0,0 1 0,0-1 0,-9 3 0,-121 43 75,132-44-77,-1 0 0,0 0-1,1 0 1,0 0 0,-7 5 0,0 1 0,-26 17 0,3 6 0,0 10-3,25-29-2,2 0 0,-9 18 0,-9 38 0,9 6 0,13-54 0,0 30 0,4-35 0,-1 1 0,4 14 0,-2-21 0,0 0 0,1-1 0,6 16 0,20 27 0,15 8 0,-26-39-1,1 0 1,31 26-1,-34-36-4,11 0 2,42 11 1,-46-18-17,102-9-5,-99 0-9,103-55-15,-103 44 8,89-83-28,-97 79-32,4-17 26,20-49 0,-34 60-66,8-118-54,-17 116 69,-6-2 69,0-1 0,-13-29 0,19 59 47,1 0-1,-1 1 1,0-1 0,0 0-1,0 1 1,0 0 0,0-1-1,0 1 1,0-1 0,0 1-1,-2-2 1,-22-17-68,-48-33 1,49 43-44,-111-19-47,107 27 54,11 2 62,-3-1 19,-1 2 1,1 0-1,0 1 1,0 1-1,-21 7 1,-98 33-87,110-31 52,-108 67-29,113-60 23,-6 15 29,-35 46-1,52-57 19,-11 32 4,5 1 17,17-47 4,0-1 1,1 1 0,1 0 0,0-1-1,0 1 1,1 11 0,-1-20 0,0 1 1,1-1-1,-1 1 1,0 0-1,0-1 0,0 1 1,0-1-1,1 1 1,-1-1-1,0 1 0,1-1 1,-1 1-1,0-1 1,1 1-1,-1-1 0,0 1 1,1-1-1,-1 1 1,1-1-1,22 21 28,36 25-1,-34-30 66,-11-9-55,13 8 19,0-2 1,2 0-1,48 14 0,-19-12 186,88 11 1,-76-22-186,-41-5 82,114-20 56,-117 13-82,85-42 42,-93 37-83,-1-3-43,-1-2 1,19-27-1,-27 26 4,-5 8-21,0 2-10,-1-1 0,0 0 0,0 0 0,-1 0 1,0 0-1,-1-1 0,0 1 0,0 0 1,-3-13-1,-9-34 8,7 40-11,0 1 0,-8-17 0,6 19-1,-1 0 0,-13-20 0,10 20 0,0 1 0,-14-13 0,11 14-1,0 0 1,-1 1 0,-1 1-1,-18-10 1,27 17 0,0 0-1,0 1 0,0 0 1,-1 0-1,1 0 0,0 1 1,-1 0-1,0 0 0,1 1 1,-12 1-1,8-1-1,3 0-1,0 1 0,0 0 0,0 0 0,0 1 0,1 0 0,-1 0 0,1 1 0,-1 0 0,-11 6 0,10-5 0,-5 5-17,9-4 13,-2 1 3,0 0 0,0 0 0,1 1-1,0 0 1,0 0 0,1 0 0,0 1 0,0 0 0,-6 15 0,-62 188-72,67-189 72,-7 35-27,4-8 10,4 1 17,7-14 4,6-9 1,-5-20 1,2-1-1,-1 1 1,1-1 0,6 7 0,-8-10 0,7 4 19,12 1-2,37 9 1,-47-15-9,0 0 0,0-1 0,0-1 0,0 0 0,0 0 0,0-1 0,0-1 0,19-5 0,-20 5-2,7-2 14,0-1 0,-1-1 0,0-1 0,0 0 0,16-10 0,-14 7-12,2-4 36,5-10-17,38-45 1,-62 67-28,0 0 0,-1 0 0,0 0 0,1 0 0,-1 0 1,0-1-1,0 1 0,1-5 0,11-41 18,8-59 1,-19 72-1,-17-140 12,7 144-19,-5 3-9,-2-1 1,-25-37 0,22 47 1,-9-2-3,-50-29 1,55 42 2,-34-2-1,45 9-5,1 1-1,-1 1 1,1-1-1,-15 4 1,-5 4 2,1 2-1,-42 19 1,47-16 4,-86 83 2,91-72-1,-56 121 9,64-114-2,2 16 0,-4 59-1,14-79 20,24 85 18,-16-93 8,16 14-16,30 30 1,-5-17 107,-36-34-131,24 17 19,-21-21 74,13-1-35,57 4 0,-66-10-35,0-1-1,0-1 1,0-1 0,0 0-1,24-8 1,-33 8-28,10-5 85,7-7-30,31-21-1,-59 34-64,0 1 0,0-1-1,0 0 1,0 0 0,0 0 0,0 1-1,0-1 1,0 0 0,-1 0 0,1 0-1,0 0 1,0-2 0,4-6 12,-1-1 0,0 0 0,-1 0 0,0 0 0,3-20 0,-7 10 50,-39-107 29,25 98-44,-85-127 19,77 125-30,-83-104 18,85 114-34,-9-3-8,-47-26 0,54 40 2,8 5-10,0 0-5,1 0 0,-1 1 0,0 1 0,0 0 0,-25 0 0,-4 2 9,-1 1-12,39 0-2,1 0 0,-1 0-1,1 1 1,-1 0 0,-9 3-1,14-4 1,-1 1-1,1-1 1,0 1-1,0 0 1,0-1 0,0 1-1,0 0 1,0-1-1,0 1 1,0 0-1,0 0 1,0 0-1,1 0 1,-1 0 0,0 0-1,0 0 1,1 0-1,-1 0 1,1 1-1,-1-1 1,1 0-1,-1 0 1,1 0 0,0 1-1,0-1 1,0 0-1,-1 3 1,5 3-34,51 54-24,-37-46-36,3-4-431,0-1 0,1 0 0,42 11-1,12 0-9420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2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537 194 11480,'0'1'-183,"0"5"-56,0-4-243,1-4 448,0 1 0,0 0 0,0-1 0,0 1 0,1 0 0,-1 0 1,0 0-1,1 0 0,-1 0 0,0 0 0,1 0 0,-1 0 0,1 0 1,3 0-1,73-35 1472,95-30 0,-30 19-252,-125 40-1076,-1 0 319,1 1 0,31-7-1,-48 13-193,6-2 47,-7 2-269,0 0 0,0 0 0,1-1 0,-1 1 0,0 0 0,1 0-1,-1 0 1,0 0 0,0-1 0,1 1 0,-1 0 0,0 0 0,1 0 0,-1 0 0,0 0 0,1 0 0,-1 0 0,0 0 0,1 0 0,-1 0 0,0 0 0,1 0 0,-1 0 0,0 0-1,0 0 1,1 1 0,-1-1 0,0 0 0,1 0 0,-1 0 0,0 0 0,0 1 0,1-1 0,-1 0 0,1 1 0,1 2 23,1 0-1,0 1 1,-1-1 0,0 1-1,0-1 1,0 1 0,0 0 0,-1 0-1,1 0 1,-1 0 0,0 0 0,0 0-1,0 1 1,-1-1 0,0 5-1,2 19 40,-3 31 0,0-24-44,1 55-3,-2-18-10,-3 19-12,-2-5-1,-2-5-4,-8 161-9,17-238 8,-6 99-16,-37 159-56,38-238 64,-21 86-14,10-70 20,2-3 2,3-4 2,7-16 8,-1 0 1,0 1-1,-2-2 1,0 1-1,-15 25 0,11-32 30,-23 5-12,-41 12-1,42-20 6,-68-1 1,59-6-30,-64-10 0,47-2-528,0-2 1,1-3 0,-89-38 0,-17-12-9977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1:2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1 5744,'0'0'2440,"-5"0"-2067,-13 0-168,0 1 0,0 0 0,1 2 0,-1 0 1,1 1-1,-1 0 0,1 2 0,0 0 0,1 1 0,0 1 0,-20 12 0,22-12-163,-28 19 219,-50 46 24,66-50-171,1 1-1,-26 33 0,34-37-83,-1 3 90,-69 105 41,72-98-74,-1 17-28,-14 73 0,28-85 15,6 4-42,1-1 1,14 46-1,-18-81-27,0 0 0,0-1 1,0 1-1,0 0 0,1-1 0,-1 1 0,1-1 0,2 4 1,23 26 24,50 47 0,-74-77-28,-1 1 1,1-1 0,0 0-1,0 0 1,0-1 0,0 1-1,5 1 1,157 53 29,-159-55-30,0 0-1,-1 0 1,1 0-1,9-1 1,216-10 11,-179 2-18,239-72-1518,-132 28-6083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1:2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947 224 7176,'1'-3'-1,"-4"-12"-24,2 14 21,1 0 0,-1 1 0,1-1 0,-1 1 0,1-1 0,-1 0 0,1 1-1,-1-1 1,0 1 0,1 0 0,-1-1 0,0 1 0,1-1 0,-1 1 0,0 0-1,0 0 1,1-1 0,-1 1 0,0 0 0,0 0 0,0 0 0,1 0 0,-1 0-1,0 0 1,-1 0 0,-16 2 0,18-2 1,-9 2-4,1-1 0,0 2-1,0-1 1,0 1 0,-9 5 0,-19 8-9,-73 28 5,10-5 5,6 2 6,4 5 0,8 4 1,-131 113 27,193-148-26,9-6 2,0 0 1,1 0-1,-11 13 0,1 1 9,-19 32 0,33-41 42,4-8-46,1 0 1,0 0-1,1 0 0,-1 0 1,1 0-1,0-1 0,1 1 1,-1 0-1,4 6 0,-5-11-1,0 0-1,1 0 0,-1-1 0,1 1 0,-1 0 0,1 0 0,-1-1 0,1 1 0,-1 0 0,1-1 0,0 1 0,-1-1 1,1 1-1,0-1 0,1 1 0,15 9 47,0 0 1,36 12 0,-29-18 85,14-4-36,68-11 1,-73 2 102,140-56 95,-139 50-27,135-68 445,-153 76-499,-7 3 42,1 0 0,-1-1 0,0 0 1,0 0-1,14-12 0,-15 11 169,-6 4-56,-7 6-71,-1 0-255,4-3-26,0 0-1,0 0 1,0 1 0,1-1-1,-1 0 1,0 1 0,0 0-1,1-1 1,-1 1 0,1 0-1,0 0 1,-3 4 0,-52 73 300,50-70-286,0-1 0,0 2 0,1-1 1,1 1-1,0 0 0,0 0 0,-4 17 0,6-19-23,1-6-9,1 0 0,-1 0 1,0 0-1,1 0 0,0 0 1,-1 0-1,1 0 0,0 0 0,0 0 1,0 0-1,0 0 0,1 0 1,-1 0-1,0 0 0,1 0 1,0 0-1,-1 0 0,1 0 1,0 0-1,0 0 0,0 0 1,2 2-1,-3-4-5,0 0-1,0 0 1,0 0 0,0 0-1,0 0 1,0 1 0,1-1-1,-1 0 1,0 0 0,0 0-1,0 0 1,0 0 0,1 0-1,-1 0 1,0 0 0,0 0 0,0 0-1,1 0 1,-1 0 0,0 0-1,0 0 1,0 0 0,0 0-1,1 0 1,-1 0 0,0 0-1,0 0 1,0 0 0,1 0-1,-1 0 1,0 0 0,0 0-1,0 0 1,0 0 0,1 0 0,-1 0-1,0 0 1,0-1 0,15-4 10,-1 0-1,28-15 1,-40 19-10,7-3 1,-1-1 0,1 0 0,-1 0 0,0-1 0,11-10 0,0-1-1,52-48 2,4-12 2,0-16-3,-5-6-2,-10 4 0,-14 19 0,-19 32 0,-9 21 0,-17 23 0,-1-1 0,0 1 0,0 0 0,0-1 0,1 1 0,-1 0 0,0-1 0,0 1 0,1 0 0,-1 0 0,0-1 0,1 1 0,-1 0 0,0 0 0,1 0 0,-1-1 0,0 1 0,1 0 0,-1 0 0,1 0 0,-1 0 0,0 0 0,1 0 0,-1 0 0,1-1 0,-1 1 0,0 1 0,1-1 0,-1 0 0,1 0 0,-1 0 0,0 0 0,1 0 0,0 0 0,0 3 0,1-1 0,-1 1 0,0-1 0,0 1 0,0-1 0,-1 1 0,1 0 0,-1-1 0,1 6 0,3 9 0,-2-6 2,-1-1-1,0 1 1,0 0-1,-2 15 1,-9 168 10,5-150 9,-30 194 12,28-191-19,6-39-13,-35 211 22,24-163-17,3-13-3,0-19 5,9-24-8,0 0 1,0 1-1,0-1 0,0 0 0,0 0 0,0 0 0,0 0 0,0 0 0,0 0 1,-1 0-1,1 0 0,0 0 0,0 0 0,0 0 0,0 1 0,0-1 0,0 0 1,0 0-1,-1 0 0,1 0 0,0 0 0,0 0 0,0 0 0,0 0 0,0 0 1,-1 0-1,1 0 0,0 0 0,0 0 0,0 0 0,0-1 0,0 1 0,0 0 1,-1 0-1,1 0 0,0 0 0,0 0 0,0 0 0,0 0 0,0 0 0,0 0 1,0 0-1,0 0 0,-1-1 0,1 1 0,0 0 0,0 0 0,0 0 0,0 0 1,0 0-1,0 0 0,0-1 0,0 1 0,0 0 0,0 0 0,0 0 0,0 0 1,0 0-1,0 0 0,0-1 0,0 1 0,0 0 0,0 0 0,0 0 0,0 0 1,0 0-1,0 0 0,0-1 0,0 1 0,-1-11 3,0 0 1,1 0-1,1-15 1,16-129 5,-10 117-1,40-160 8,-35 158-8,73-184 8,-64 178-8,32-64 4,15-9-9,-47 89-4,1 2 1,1 0 0,2 1 0,28-23-1,-24 30-4,11 0 3,57-22 0,-73 38-11,-8 5 8,0 1 0,0 0 0,26 7 0,-41-9 3,0 1 1,-1-1 0,1 0 0,0 1-1,0-1 1,0 0 0,-1 1 0,1-1-1,0 1 1,-1-1 0,1 1 0,0-1-1,-1 1 1,1 0 0,0 1 0,4 3-3,-1 2 1,-1-1 0,1 0 0,-1 1-1,0-1 1,-1 1 0,1 0 0,0 7-1,-2-13 2,-1 0 0,0 1 1,0-1-1,0 0 0,0 0 0,0 0 0,0 0 0,0 1 0,0-1 0,-1 0 0,1 0 0,0 0 0,-1 1 1,-8 23-11,-2 0 0,-19 34 0,13-35-8,-86 99-10,82-101 5,-54 35-9,61-48 22,0 0 0,0-1 0,-1-1-1,-22 8 1,36-14 11,0-1-1,0 0 0,1 0 1,-1 0-1,0 0 0,0 0 1,0-1-1,0 1 1,0 0-1,0 0 0,0-1 1,0 1-1,1 0 0,-1-1 1,0 1-1,0-1 1,0 1-1,1-1 0,-1 1 1,0-1-1,1 1 0,-1-1 1,0 0-1,1 0 0,-1 0 1,-1-1-3,-11-15-11,13 17 12,-1-1 1,1 1 0,0-1-1,-1 1 1,1-1-1,0 1 1,0-1-1,0 1 1,0-1-1,0 1 1,-1-1-1,1 1 1,0-1-1,0 1 1,0-1-1,0 1 1,0-1-1,1 1 1,-1-1-1,0 0 1,4-28-33,12-44-1,-6 46-30,8-4-477,2 0-1,45-56 1,3 9-7203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1:2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562 724 7896,'7'5'46,"1"0"-1,-1 1 1,0 0 0,-1 0 0,12 15-1,-17-20-27,-1 0-1,1 0 0,-1 0 1,0 0-1,0 0 0,1 0 1,-1 1-1,0-1 0,0 0 1,0 0-1,0 0 0,0 0 1,0 0-1,-1 0 0,1 0 1,0 0-1,0 0 0,-1 0 1,1 0-1,-1 0 1,0 2-1,0 0 28,-2 3-6,0 0 0,0 0 0,-1 0 0,0-1 0,0 1 0,0-1 0,0 0 0,-1 0 0,0-1 0,0 1 0,0-1 0,-1 0 0,-7 4 0,1 0-21,-4 4 51,0-1 1,-1-1-1,-33 16 1,3-4 44,-89 48 17,109-54-71,14-8-37,-11 6 1,2 1 1,0 2-1,1 0 1,-22 23-1,-24 35 71,66-73-88,-1-1 1,1 1 0,0 0 0,0 0-1,0 1 1,0-1 0,0 0 0,0 0-1,1 0 1,-1 1 0,1-1 0,-1 0-1,1 0 1,0 1 0,0-1-1,0 0 1,0 1 0,1-1 0,-1 0-1,0 1 1,1-1 0,0 0 0,-1 0-1,2 3 1,-1-4-3,-1-1-2,0 1 0,0-1 0,0 0-1,0 1 1,0-1 0,1 0 0,-1 0-1,0 1 1,0-1 0,0 0 0,1 1 0,-1-1-1,0 0 1,0 0 0,1 1 0,-1-1-1,0 0 1,0 0 0,1 0 0,-1 0-1,0 1 1,1-1 0,-1 0 0,0 0-1,1 0 1,-1 0 0,12 4 20,-1-1-1,1-1 1,-1 0 0,19 1-1,-9-5 73,21-11-26,49-22 1,-63 19 31,-14 7-58,21-14 38,-1-2 0,39-35 1,120-117 538,-168 150-259,-15 15-288,-7 10 121,-1 1-1,-2 1-185,1 0-1,0 0 1,-1 0 0,1 0-1,0 0 1,-1 0 0,1 0-1,0 0 1,-1 0-1,1 0 1,-1 0 0,1 1-1,0-1 1,-1 0 0,1 0-1,-1 1 1,1-1 0,0 0-1,-1 1 1,1-1 0,-1 1-1,1-1 1,-1 1 0,0-1-1,1 1 1,-1-1 0,1 1-1,-1-1 1,0 1-1,0-1 1,1 1 0,-1 0-1,0-1 1,0 1 0,0 0-1,1-1 1,-1 1 0,0-1-1,0 1 1,0 0 0,0-1-1,0 2 1,1 30 29,-1-29-26,-1 16 41,1-1-1,-2 1 0,-6 28 1,-5 21 28,10-46-49,-12 95 51,17-56-33,-2-60-48,0 0 0,0 0 0,0-1 0,0 1 1,1 0-1,-1 0 0,0-1 0,1 1 0,-1 0 0,0 0 0,1-1 0,-1 1 0,1-1 0,-1 1 0,1 0 0,-1-1 0,1 1 0,0-1 0,-1 1 0,1-1 0,0 0 1,-1 1-1,1-1 0,0 1 0,1-1 0,-1 0-1,0 1 1,1-1 0,-1 0-1,0 0 1,1-1-1,-1 1 1,0 0-1,0 0 1,1 0 0,-1-1-1,0 1 1,0-1-1,1 1 1,-1-1 0,0 0-1,0 1 1,0-1-1,1-1 1,39-30 11,34-35-9,115-121-11,-19 35-31,-131 119 41,21-19-108,91-60-1,-148 111 83,-1 0 0,1 1 1,0-1-1,0 1 0,-1-1 0,1 1 0,0 0 0,0 1 0,0-1 0,0 1 0,0-1 0,0 1 1,1 1-1,-1-1 0,5 1 0,-4 0-4,4 4-192,-4 1 171,0 0 1,0 0-1,-1 0 1,0 1-1,6 13 1,-8-5-84,-2-1 98,-2-1 0,0 1-1,0-1 1,-1 1 0,-1-1 0,0 0-1,-1 0 1,-8 16 0,-10 6 13,21-32 14,0-1 1,0 1 0,0 0-1,0-1 1,0 1 0,0-1-1,-1 0 1,1 0 0,-1 0-1,-5 3 1,-3 2-4,-34 26-13,25-19 15,1-3 5,0 2 0,-28 25 0,34-28 14,2 1 1,-1 0-1,2 1 0,0 0 1,0 1-1,1 0 1,0 0-1,1 1 1,1 0-1,0 0 1,-7 26-1,-21 80 104,33-112-90,0-1 1,0 0-1,1 1 1,0-1 0,1 1-1,0 9 1,0 3 1,-2-2-9,1-13-4,1 0 0,-1-1-1,1 1 1,0 0 0,1-1 0,-1 1 0,1 0 0,1 5 0,1-2 10,-1 0 0,1 0 0,0-1 0,1 1 0,8 13 0,-2-14 64,6-1-47,1-1 1,27 4-1,-23-9 27,108-20 21,-99 12-74,44-22 4,-45 16-17,28-19 0,-29 13-3,-1-1 1,-1-1 0,27-29-1,-33 26-5,161-237-153,-161 230 95,-18 29 47,-2 4 6,0-1 11,0 1-1,1 0 0,-1-1 1,0 1-1,1 0 1,-1 0-1,0 0 0,0-1 1,0 1-1,0 0 0,0 0 1,0-1-1,0 1 1,0 0-1,0 0 0,0 0 1,0-1-1,-1 1 0,1 0 1,0 0-1,-1 0 1,-35 107-10,10-22 4,19-56 6,-17 74 0,6-9 0,6-19 0,5-19 0,7-16 0,5-16 0,-5-25 0,-1 0 0,1 0 0,0 1 0,0-1 0,0 0 0,0 0 0,0 1 0,1-1 0,-1 0 0,0 0 0,0 1 0,0-1 0,0 0 0,0 0 0,0 0 0,0 1 0,0-1 0,0 0 0,1 0 0,-1 0 0,0 1 0,0-1 0,0 0 0,0 0 0,1 0 0,-1 0 0,0 1 0,0-1 0,0 0 0,1 0 0,-1 0 0,0 0 0,0 0 0,1 0 0,-1 0 0,0 0 0,0 0 0,1 1 0,-1-1 0,0 0 0,0 0 0,1 0 0,-1-1 0,16-19 0,11-30 0,34-114-4,-49 126-16,48-176-10,-49 170 4,-4 14 12,6-25-10,12-109-1,-15-44-3,-10 170 16,-3-43 4,-3 9 7,4 54 1,-1-41 1,5 42 7,-2 17-7,0 0-1,0 0 0,0 0 0,0-1 0,0 1 1,0 0-1,0 0 0,0 0 0,0 0 0,0-1 1,0 1-1,0 0 0,0 0 0,0 0 0,0 0 1,0 0-1,0-1 0,1 1 0,-1 0 1,0 0-1,0 0 0,0 0 0,0 0 0,0 0 1,0 0-1,1 0 0,-1-1 0,0 1 0,0 0 1,0 0-1,0 0 0,1 0 0,-1 0 0,0 0 1,0 0-1,0 0 0,0 0 0,1 0 0,-1 0 1,0 0-1,3 3 3,1-1 0,-1 1 0,0 0 0,0 0 0,-1 0 1,4 6-1,15 19 10,0 11-10,-17-30-4,0 0 0,0 0 1,-1 0-1,-1 1 0,1-1 1,-1 1-1,-1 0 0,0-1 1,-1 1-1,1 0 0,-3 17 1,1-23-2,0 0 1,0-1-1,0 1 1,0 0-1,-1-1 1,1 1-1,-1-1 1,0 1-1,0-1 1,0 0-1,0 0 1,-1 0-1,1 0 1,-1 0-1,0-1 1,0 1-1,0-1 1,0 1-1,0-1 1,-1 0 0,1 0-1,0-1 1,-1 1-1,0-1 1,1 0-1,-7 2 1,-2-3-4,1-1 1,-1 0 0,-20-5-1,19-1 0,-19-22 4,27 22 1,1 0 0,-1 0 0,1 0 0,0-1 0,-3-9 0,3 8 0,2 0 0,0 0 0,0 0 0,0 0 0,0-10 0,2 8 0,0 1 0,1 0 0,0-1 0,4-19 0,1 14-1,1 0 1,0 0 0,1 1 0,0 0 0,2 0-1,18-23 1,-8 15-5,98-94 1,-30 31-16,-64 61 18,-8 8-54,26-20 1,47-29-111,-74 61-99,-3 5 201,-1 0 0,1 1 1,-1 1-1,0 0 0,12 3 0,-6 4-281,-2 3 232,-1 2 1,0-1-1,20 27 0,-23-18-93,-5-8 125,2 3 31,-2 1-1,0-1 1,-1 1 0,-1 0-1,4 36 1,0 94-93,-9-113 78,-16 165-15,10-158 47,-54 262-66,55-275 95,2-5-13,-2 36 1,1 16-11,2 10 22,14 35 10,-4-60 11,-6-56 11,1 1 3,-2-4 17,0-6-36,-7-17-5,-13-19-4,-57-100-98,49 89-215,15 27 105,6 12 111,1 0-1,0-1 1,-4-14 0,8 23 89,1 1 0,0-1 0,1 0 0,-1 0 0,1 0 0,-1 0 0,1 0 0,0 0 0,1 0 0,-1 1 1,1-1-1,0 0 0,0 0 0,0 0 0,0 0 0,2-4 0,16-16 5,-13 18 2,1 0 0,0 0 0,0 1 0,1 0 1,-1 1-1,1 0 0,0 0 0,0 0 0,12-2 0,-2 1 5,1 1-1,0 0 1,33 0-1,-39 3 4,-3-1-5,0 1 0,0 1 0,0 0-1,0 1 1,0 0 0,0 0 0,11 3 0,-10-1 6,-1 0-1,0 1 1,0 0-1,0 1 1,0 0-1,13 9 1,-16-5 40,0 1 0,0 0 1,0 1-1,-2 0 0,1 0 0,4 14 1,-9-23 50,1 0 4,0-1-128,-1 0 35,-1 0 0,1-1 0,0 1 0,-1-1 0,1 1 1,0-1-1,0 1 0,0-1 0,0 0 0,0 1 0,-1-1 0,1 0 0,0 0 0,0 1 0,0-1 0,0 0 0,0 0 0,0 0 0,0 0 0,0 0 0,0 0 0,0-1 1,0 1-1,-1 0 0,1 0 0,0-1 0,0 1 0,0 0 0,0-1 0,1 0 0,105-61 373,-84 47-354,65-34 287,-56 32-227,-1-2 0,35-27 0,-54 37-28,22-16 68,-1-1 0,51-55 0,-54 47 103,-2-1 0,43-73 0,-69 104-119,-2 4-110,0 1 0,0-1 0,0 0 0,0 0-1,0 1 1,0-1 0,0 0 0,0 1 0,0-1 0,0 0 0,1 0 0,-1 1 0,0-1-1,0 0 1,0 0 0,0 1 0,0-1 0,0 0 0,1 0 0,-1 0 0,0 1 0,0-1 0,0 0-1,1 0 1,-1 0 0,0 0 0,0 1 0,1-1 0,-1 0 0,1 0-3,-1 1 1,1-1-1,-1 0 1,0 1-1,1-1 1,-1 1-1,0-1 0,1 0 1,-1 1-1,0-1 1,1 1-1,-1-1 1,0 1-1,0-1 1,0 1-1,1-1 1,-1 1-1,0 0 1,0-1-1,0 1 1,0-1-1,0 1 0,0-1 1,0 1-1,0-1 1,0 1-1,0 0 1,0-1-1,-1 1 1,1-1-1,0 1 1,0-1-1,-1 1 1,-20 111 94,13-79-49,-54 164 21,47-152-34,-72 214 17,70-206-24,-72 231 43,71-220-56,-24 81 22,31-111-22,-30 65 0,39-95-13,1-1 1,-1 0-1,0 1 0,0-1 0,0 0 0,0 0 0,-1 0 0,1-1 0,-1 1 1,0 0-1,0-1 0,1 0 0,-2 0 0,1 0 0,0 0 0,0 0 1,-5 1-1,8-3-2,0 1 0,0-1 0,-1 0 0,1 0 1,0 0-1,0 0 0,0 0 0,-1 0 0,1 0 1,0 0-1,0 0 0,0 0 0,0 0 0,-1 0 0,1 0 1,0 0-1,0 0 0,0 0 0,-1 0 0,1 0 0,0 0 1,0 0-1,0 0 0,-1 0 0,1 0 0,0 0 1,0 0-1,0 0 0,0 0 0,-1 0 0,1-1 0,0 1 1,0 0-1,0 0 0,0 0 0,0 0 0,-1 0 0,1-1 1,-17-16 5,13 11-5,1 1-1,-1-1 1,1 0-1,-4-9 1,1-8 1,0 0 1,1 0-1,-2-32 0,7 28 12,12-107 7,-5 109 6,8-4-11,1 1 0,23-31 0,-17 36 65,124-84 54,-142 104-109,0 1 1,1-1 0,0 1 0,-1 0 0,7-2 0,11-4 56,38-7-1,-45 12-59,-1 2 0,30 1-1,-44 0-22,2-1 18,1 1-1,-1 1 1,0-1-1,1 0 1,-1 1-1,0-1 1,0 1-1,1-1 0,1 2 1,14 6 39,-1 1 0,-1 0 0,29 21 0,-33-16 11,7 24 4,-17-33-70,0 1 1,0 0-1,-1-1 1,1 1-1,0 9 1,-2-10-100,0 0 0,-1-1 0,0 1 0,1 0 0,-2-1 0,1 1 1,0-1-1,-1 1 0,0-1 0,0 0 0,0 0 0,-1 0 0,1 0 1,-1 0-1,0 0 0,-5 5 0,-24 29-8136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9144,'19'72'161,"23"60"88,37 104 1077,-13-37-880,-52-158-291,63 127 64,-62-144-79,5 1-44,24 23 0,-44-47-91,1-1 1,-1 1 0,1-1 0,-1 1 0,1-1-1,-1 0 1,1 1 0,-1-1 0,1 0-1,-1 1 1,1-1 0,0 0 0,-1 0 0,1 1-1,-1-1 1,1 0 0,0 0 0,-1 0-1,1 0 1,0 0 0,8 0 15,-1 0-1,1-1 1,-1 0 0,0-1-1,1 1 1,-1-2 0,10-3-1,0-5 55,6-11-31,-1-1-1,28-35 1,-32 29 136,73-138 84,-73 132-24,33-57-3,59-106 342,-52 76-267,-58 119-302,47-89 278,-42 81-229,0 0 1,2 0-1,-1 1 1,1-1-1,1 2 1,17-16-1,-26 25-56,0-1-1,0 1 1,0 0-1,0 0 1,0 0-1,0 0 1,0 0 0,1 0-1,-1 0 1,0 0-1,0 0 1,0-1-1,0 1 1,0 0-1,1 0 1,-1 0-1,0 0 1,0 0-1,0 0 1,0 0 0,0 0-1,1 0 1,-1 0-1,0 0 1,0 0-1,0 0 1,0 0-1,1 0 1,-1 0-1,0 0 1,0 1 0,0-1-1,0 0 1,0 0-1,1 0 1,-1 0-1,0 0 1,0 0-1,0 0 1,0 0-1,0 1 1,0-1-1,0 0 1,1 0 0,-1 0-1,0 0 1,0 0-1,0 0 1,0 1-1,0-1 1,0 0-1,0 0 1,5 7 18,-1-1-1,0 1 1,0 0 0,-1 1 0,1-1 0,-2 1-1,4 9 1,-4-10-12,4 20 32,6 146 15,-12-135-49,-2 1-4,2 156-5,1-178 12,5 89-48,-4-86 14,0 0 1,2 0-1,7 24 0,-11-42 16,1-1-1,0 1 0,-1 0 1,1-1-1,0 1 0,0-1 1,0 1-1,0-1 1,0 1-1,0-1 0,0 0 1,1 0-1,-1 1 0,0-1 1,1 0-1,1 1 1,3 2-12,17 14-15,-11-13-57,-2-4 73,0 0 0,0-1 0,0-1 0,0 0 1,0 0-1,0-1 0,0 0 0,0-1 0,-1 0 0,1 0 0,-1-1 0,9-5 1,-2 1 8,-7 4 0,0-1-1,0 0 0,13-11 1,144-122-82,-148 123 89,19-20-14,-35 33 16,55-63-41,-56 64 29,-7-3-4,6 3 17,0 1-1,0 0 0,0-1 0,-1 1 1,1 0-1,0-1 0,0 1 1,-1 0-1,1-1 0,0 1 0,-1 0 1,1 0-1,0 0 0,-1-1 0,1 1 1,0 0-1,-1 0 0,1 0 1,-1 0-1,1 0 0,0 0 0,-1-1 1,1 1-1,-1 0 0,1 0 1,0 0-1,-1 0 0,1 1 0,-1-1 1,0 0-1,-20-2-13,11 1 7,1 1 0,-1-1 0,-12 3 1,-77 15-25,92-16 23,1 1-1,0 0 1,-1 0 0,1 0-1,0 1 1,-11 6 0,2 1-1,-29 14-5,30-11-26,2 5 24,1 0 1,0 1 0,-9 27-1,13-20-49,-12 112-23,19-112 15,5 6 20,13 43 0,-18-74 47,0 1 0,1-1 0,-1 0-1,1 0 1,-1 1 0,1-1 0,0 0 0,-1 0 0,1 0-1,0 0 1,0 0 0,0 0 0,1 1 0,14 11-24,0 0 0,1-1 0,36 19 0,-26-20-50,20-2 23,57 6 0,-73-17-29,123-36-37,-125 26 31,9-9 39,0-2-1,-2-1 1,0-2 0,36-35-1,-15-5 32,-37 39-18,-13 17 30,20-32-17,35-69 0,19-67 4,-81 176 28,1 0 0,0 0 0,-1 0 0,1 1 0,0-1 0,0 0 0,0 1 0,1-1 0,-1 1 0,0-1 0,1 1 0,-1-1 0,1 1 0,-1 0-1,1 0 1,0 0 0,-1 0 0,1 0 0,0 0 0,0 0 0,0 0 0,-1 1 0,1-1 0,0 1 0,3-1 0,-2 2 9,0-1 0,0 1 1,0 0-1,0 0 0,0 0 0,0 0 0,0 0 0,0 1 0,0-1 0,0 1 1,-1 0-1,1 0 0,4 4 0,5 7 52,0 0 0,-1 1 1,19 29-1,-18-26-47,-5-7 16,-1 1 0,0 0 0,7 17 0,75 196 321,-68-158-271,-13-45-54,1 0-1,14 29 1,-5-31-28,-11-15-4,0-1 1,-1 0 0,1 0 0,1 0 0,-1-1-1,11 3 1,-4-4-5,7-4 4,-1 0-1,22-8 1,-22 1-11,80-76-1,-79 61-6,83-149-8,-82 134-19,98-164-25,-94 164-2,97-165-37,-102 164 5,-7 13 49,56-137-176,-43 85 37,-25 78 180,-1 0 0,0 0 0,0 1 0,0-1 0,0 0 0,0 0 0,0 1 0,-1-1 1,1 0-1,0 0 0,-1 1 0,1-1 0,-1 1 0,0-1 0,0 0 0,0 1 0,1-1 0,-1 1 0,-1-1 0,1 1 0,0 0 0,0 0 0,0-1 0,-3-1 0,2 2-3,-5-1-107,0 4 100,1-1 1,0 1-1,0 1 1,0-1-1,0 1 1,-11 7-1,4 3-107,-3 14 73,1 1 1,-16 41-1,20-34-53,-24 152-20,32-149 120,5 56 4,10 13 8,31 109 56,-25-122 13,-17-82 23,-4-10 9,-6-10-1576,0-4-5745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13176,'16'4'25,"0"0"0,1-1 0,19 0 0,-24-1-16,79 6 12,-49-5 33,306 7 1014,-317-10-998,54-5 280,-63 3-207,105-13 306,-34-5-113,-92 20-337,-1-1 1,0 1 0,0 0 0,1 0-1,-1 0 1,0 0 0,0 0 0,1 0-1,-1 0 1,0 0 0,1 0 0,-1 0-1,0 0 1,0 0 0,1 0 0,-1 0-1,0 0 1,1 0 0,-1 0 0,0 0 0,0 0-1,1 0 1,-1 1 0,0-1 0,0 0-1,1 0 1,-1 0 0,0 0 0,0 1-1,0-1 1,1 0 0,-1 0 0,0 0-1,0 1 1,0-1 0,0 0 0,0 0-1,1 1 1,-1-1 0,0 0 0,0 0 0,0 1-1,0-1 1,0 0 0,0 1 0,0-1-1,0 0 1,0 1 0,-4 19-18,1-10 16,-10 43 2,-30 169-8,32-150-7,8-58-132,-12 70-1650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13808,'0'0'0,"9"16"0,1 6 8,4 3-8,13 9-216,16 3 216,1 1-9720</inkml:trace>
  <inkml:trace contextRef="#ctx0" brushRef="#br0" timeOffset="1">919 152 11928,'-12'2'13,"0"1"1,0 0 0,0 1 0,0 0 0,1 1-1,-12 6 1,-56 37 311,59-35-298,-19 13 497,-45 39 0,63-48-412,-4 6 408,-98 107 192,101-101-271,-61 121 110,82-148-543,-1 1 1,1-1 0,0 1 0,1 0 0,-1-1 0,0 1 0,1 0 0,-1 5 0,1-8-9,-1 13 26,0 0 1,3 26 0,-2-35-26,1 1 0,0-1 0,0 0 0,0 1 1,1-1-1,0 0 0,0 0 0,0 0 1,0 0-1,0 0 0,1-1 0,4 6 1,-4-6 32,0 0 0,1 0 0,-1-1 0,1 1 0,0-1-1,0 0 1,0 0 0,0 0 0,0-1 0,0 1 0,0-1 0,0 0 0,9 1 0,2-1-692,0-1 0,25-2-1,-35 1 247,77-6-9148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38 143 10136,'25'-15'0,"13"-13"8,-6 0-2,-3-4-4,4-5 63,-30 35 704,-8 7-154,-51 66 153,40-47-482,2 0-1,0 1 1,-19 50-1,25-53-202,-4 11 251,-25 126 87,35-133-314,2-16-88,0 0 0,1 0 0,1 0 0,0 0 0,0 0 0,6 16 0,-8-26-18,0 0 0,0 1 0,0-1 0,0 0-1,1 1 1,-1-1 0,0 0 0,0 1 0,0-1 0,1 0 0,-1 1 0,0-1 0,0 0 0,1 0-1,-1 1 1,0-1 0,0 0 0,1 0 0,-1 0 0,0 1 0,1-1 0,-1 0 0,0 0 0,1 0-1,-1 0 1,0 0 0,1 0 0,-1 1 0,0-1 0,1 0 0,31 1 31,-25-2-31,0 0 1,1 0-1,-1-1 0,0 0 1,9-5-1,2-3 0,-1-1 0,0 0 0,-1-1 0,27-27 0,40-46-6,-31 28-20,65-69-14,-94 105 38,-22 20 2,0 1 0,-1-1 1,1 0-1,0 0 0,0 1 1,0-1-1,0 0 0,0 1 1,0-1-1,0 1 0,0-1 1,0 1-1,1 0 0,-1-1 1,0 1-1,0 0 0,0 0 1,2 0-1,-2 1 1,0-1 0,1 1-1,-1 0 1,0 0 0,0 0 0,0 0 0,-1 0 0,1 1 0,0-1-1,0 0 1,-1 0 0,1 0 0,0 1 0,-1-1 0,0 0 0,1 1-1,-1 1 1,18 51 76,16 46 2,-34-99-77,0 1 0,1-1 1,-1 0-1,1 1 1,0-1-1,-1 0 1,1 0-1,0 1 1,0-1-1,0 0 0,2 2 1,5 5 4,1-1 0,0 0 0,0 0 0,0-1 0,1-1 0,12 6 0,-21-10-8,0-1 1,0 1-1,0-1 0,0 0 1,0 1-1,0-1 1,0 0-1,0 0 0,1 0 1,-1 0-1,0 0 1,0 0-1,0 0 0,0 0 1,0-1-1,2 1 1,15-6 0,-1 1 0,0-2 0,0-1 0,32-18 0,-23 6-13,141-121-1780,-68 58-7121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202 570 9776,'2'-19'21,"10"-33"0,2 2 26,-14 48-48,29-122 159,-24 99-56,-1 1-1,-1-1 0,-1-40 1,-2 65-81,0-1 1,0 0 0,0 1 0,0-1 0,0 1-1,-1-1 1,1 0 0,0 1 0,0-1 0,0 1-1,-1-1 1,1 0 0,0 1 0,0-1-1,-1 1 1,1-1 0,-1 1 0,1-1 0,0 1-1,-1-1 1,1 1 0,-1-1 0,1 1 0,-1 0-1,1-1 1,-1 1 0,1 0 0,-1 0-1,0-1 1,1 1 0,-1 0 0,1 0 0,-1 0-1,0 0 1,1-1 0,-1 1 0,0 0 0,1 0-1,-2 1 1,2-1 27,-19 6 124,10 6 235,-60 127 160,52-98-200,-70 208 128,73-194-248,-26 232 93,39-233-147,1-54-194,12 119 193,12-17-126,-22-97-44,-1 0 0,0-1 1,1 0-1,0 1 0,4 6 1,4 5 13,0 0 1,2-1 0,-1 0 0,29 26 0,-40-41-33,1 1-1,-1 0 1,1-1 0,0 1-1,-1-1 1,1 1 0,0-1-1,0 0 1,-1 1 0,1-1 0,0 0-1,0 1 1,-1-1 0,1 0-1,0 0 1,0 0 0,0 0-1,0 1 1,-1-1 0,1 0-1,0-1 1,1 1 0,11-2 10,-1-1 1,0 0-1,-1-1 1,1 0-1,-1-1 0,1 0 1,-1-1-1,11-7 1,-19 11-14,1-1 1,-1 1 0,1-1 0,-1 0 0,0 0 0,3-4 0,137-166 19,-113 132-27,113-174-7,-117 169-41,97-203-23,-101 196 17,-11 24 40,83-245-35,-85 246 54,40-171 25,-76 247 104,-3 29-94,15-36 73,-74 232 43,70-210-70,-74 263 35,78-264-49,-27 198 19,41-254-80,0 0-1,1-1 1,0 1-1,0-1 1,1 8 0,2 11 2,2-1 1,0 1-1,1-1 1,10 24-1,-16-47-7,1 1-1,-1 0 1,0 0-1,1-1 1,-1 1 0,0 0-1,1 0 1,-1-1-1,1 1 1,-1 0-1,1-1 1,-1 1-1,1-1 1,-1 1 0,1-1-1,0 1 1,-1-1-1,1 1 1,0-1-1,0 1 1,-1-1-1,1 0 1,1 1 0,6 1-134,-1 0 0,1-1 0,0 0 0,0 0 0,0 0 0,-1-1 1,1 0-1,0-1 0,0 0 0,0 0 0,-1-1 0,1 0 0,7-3 1,59-16-9248</inkml:trace>
  <inkml:trace contextRef="#ctx0" brushRef="#br0" timeOffset="1">1206 709 10400,'-10'16'228,"2"1"1,0 0-1,1 0 0,-7 29 1,11-37-157,-3 17 883,-14 149 264,20-135-878,21 154 75,-21-190-415,1-1 0,0 1 0,0-1 0,0 1 0,0-1 0,1 1 0,2 4 0,-4-8-1,9 17 6,20 31 0,-24-41-6,0-1 1,1 1-1,0-1 1,0 0-1,0-1 1,1 0-1,10 7 1,-12-10 4,0 1 1,0-1 0,0 0-1,1 0 1,-1 0 0,0-1-1,1 0 1,-1 0-1,1 0 1,0-1 0,6 0-1,2-1-456,0-1 1,-1 0-1,18-6 0,47-13-8262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4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9592,'23'11'48,"-16"-7"-4,0 0 0,1-1-1,-1 0 1,1 0-1,-1-1 1,1 0 0,0 0-1,13 1 1,5-3 145,0 0 1,50-8-1,-62 6-164,-8 1-3,-1 0 1,1 0 0,-1-1-1,0 0 1,0 0-1,6-3 1,69-33 166,-72 34-144,0-1 0,-1 0 0,1 0 1,-1-1-1,0 0 0,-1 0 0,1-1 0,7-10 0,-6 7-11,8-8 115,0-1-1,-1-1 1,-1 0-1,18-35 1,-32 53-132,1 0 0,0 0 0,-1 0 0,1 0 0,-1-1 0,1 1-1,-1 0 1,0 0 0,0 0 0,0 0 0,0 0 0,-1 0 0,1-1 0,0 1 0,-1 0 0,0 0 0,1 0 0,-3-3 0,2 2 9,0 1-4,0 0 0,-1-1 0,1 1 0,-1 0 1,0 0-1,1 0 0,-1 1 0,0-1 1,0 0-1,0 1 0,-1-1 0,1 1 0,0 0 1,0-1-1,-5 0 0,4 0 7,-6 1 131,-63 15 64,54-7-63,-84 55 67,80-43-81,-91 115 45,91-101-112,-72 134 25,81-133-57,-22 137 23,34-137-30,31 141 20,-29-171-56,0 0 0,0 0 0,1 0-1,-1 0 1,1 0 0,3 5 0,5 9 6,0-1 0,17 21 0,-14-24-7,0-1 1,23 18-1,-36-31-4,3 3 5,-1-1-1,1 0 0,0 0 1,0 0-1,0-1 0,0 1 1,5 1-1,144 46 49,-121-45-18,51-4 4,-55-2-35,52-11 1,-51 5-255,-1-1 1,0-1-1,0-2 1,-1-1-1,0-1 1,25-19-1,50-33-8516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49 11032,'2'-16'9,"-2"13"8,1-1 1,-1 0-1,0 0 0,0 0 1,0 1-1,-1-7 0,-10 20 497,7-4-447,2-5 1,1 1 1,0 0-1,-1 0 0,1 0 1,0 0-1,0 1 0,0-1 1,1 0-1,-1 0 1,0 0-1,1 1 0,-1 2 1,-38 163 953,30-119-428,-48 238 215,46-226-321,-37 250 157,41-253-370,-23 233 205,19-161-2387,7-83-8379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33 5656,'0'0'117,"-6"-3"111,-19-5-41,-1 2 0,0 1 0,0 1 0,0 0 0,-33 2-1,36 2-70,0 2 0,0 1-1,-33 7 1,36-5-77,-13 2 48,2 1 0,-1 2 0,-40 18 0,51-19-62,-12 7 83,-10 11-31,-60 50 1,80-52 22,-66 96 38,78-99-43,4-3-48,1 0 0,-5 31 0,12-37 67,2-8-98,0 1 0,0-1 0,0 0 0,1-1 0,-1 1 1,1-1-1,0 1 0,0-1 0,7 5 0,5-3 111,109 11 43,-92-18-75,151-27 41,-148 17-49,7-10-24,67-45 0,-107 64-44,1-1 0,-1 1 0,0-1 0,0 0 0,5-7 0,6-5 36,3-5-6,-1 0 1,-1-1 0,0-1 0,19-40 0,-23 41 22,31-71 107,-37 79-41,-1 0 0,0 0 0,0 0-1,-2 0 1,0-1 0,1-14 0,-3 28-113,1-1 0,-1 1 0,0-1 0,1 0 0,-1 1 0,1-1 0,-1 1 0,1-1 0,-1 1 0,1-1 0,-1 1 0,1 0 0,0-1 0,-1 1 0,2-1 0,27 19 110,-2 1 1,0 1 0,41 40 0,-59-51-109,46 44 20,-46-44-33,9 8 6,29 23-1,-37-34-16,-9-5 12,0-2-14,0 1 1,-1 0 0,1 0 0,0-1-1,-1 1 1,1 0 0,0-1 0,-1 1-1,1-1 1,-1 1 0,1-1 0,-1 1-1,1-1 1,-1 1 0,1-1 0,-1 1-1,0-1 1,1 1 0,-1-1 0,0 0-1,0 1 1,1-1 0,-1-1 0,7-21 37,-4 13-31,-1-1-2,-1 8 0,0-1 1,1 1-1,-1-1 0,1 1 1,-1 0-1,1 0 0,0 0 0,3-4 1,48-57 62,-40 53-2,8-1-22,1 1 0,0 1 1,0 1-1,44-11 0,-48 16-34,-10 2 0,1 1 0,-1 0 0,1 0 0,-1 1 1,10 0-1,88 8 57,-87-3-47,-13-2-14,-1-2-5,0 1 0,-1 0 0,1 1 0,-1-1 0,1 1 0,-1 0 0,0 0 0,0 0 0,-1 0 0,1 1 0,0-1 0,-1 1 0,0 0 0,0 0 0,4 8 0,9 28 4,-2 18-4,-10 8-2,-7-1 0,2-34-3,1 0 1,1 0 0,7 41-1,-8-71 3,0 0 0,1 0-1,-1 0 1,0 0 0,0 0-1,0 1 1,1-1 0,-1 0-1,0 0 1,1 0 0,-1 0-1,1 0 1,0-1 0,-1 1-1,1 0 1,0 0 0,-1 0-1,1 0 1,0-1 0,0 1-1,0 0 1,0 0-1,-1-1 1,1 1 0,0-1-1,0 1 1,0-1 0,0 0-1,0 1 1,1-1 0,-1 0-1,0 1 1,0-1 0,0 0-1,0 0 1,2 0 0,2-1-2,0-1 1,0 1 0,0-1 0,0 0-1,0 0 1,9-6 0,17-12 0,8-12 1,-25 20 0,112-93 14,-111 92-12,-10 9 0,0 0 0,1 1 0,-1-1 1,1 1-1,-1 0 0,11-4 1,-7 3 3,1-1-1,0 1-1,0 0 1,0 0 0,0 1-1,1 0 1,0 1-1,-1 0 1,21 0 0,-15 3 3,-1 0 1,0 1 0,20 5-1,-24 0 7,12 20 4,-19-19-18,0 1 0,0-1 0,3 12 0,19 65-4,-19-73-9,1-5 7,0-1 1,1 0-1,-1 0 1,14 6-1,-6-10-61,8-4-345,-1-1 0,1-2 1,23-7-1,25-9-7402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986 272 6192,'-28'0'29,"1"-2"0,-1-1 0,-29-6 0,52 8 152,-3 0 60,4 0 77,-4 1 28,4-1 44,-2-3 0,3 3-35,-4 0-16,5 1-47,-21-3 1612,8 0-1843,-1 0 0,-27-10 0,14 3 5,-158-58 145,110 38-143,-126-43 76,181 65-138,-39-8 36,49 13-30,-15-3 26,-48-6 1,75 13-39,-1-1 1,1 0 0,-1 1-1,1-1 1,-1 1-1,1-1 1,-1 0-1,1 1 1,0-1-1,-1 1 1,1 0-1,0-1 1,-1 1-1,1-1 1,0 1-1,0-1 1,0 1-1,0 0 1,-1-1-1,1 1 1,0 0-1,0-1 1,0 2-1,0-1 1,-2 28 1,5 15-2,9 13 0,19 40-4,5 18 0,-22-44 1,-10-39-10,6 159-6,-8-150 6,1 0 8,0 32-14,4 0-1,27 124 0,1-82 2,-34-110 18,1-1-1,-1 0 1,1 0-1,-1 0 1,1 0-1,0 0 0,1 0 1,-1 0-1,1-1 1,3 5-1,3 2 1,-6-7 0,0 1 0,0-1 0,0 0 0,1 0 0,-1 0 0,1 0 0,0-1 0,6 4 0,-6-4 0,1-1 0,0 1 0,-1-1 0,1 0 0,0 0 0,0 0 0,0-1 0,5 0 0,-2 0 0,0-1 0,1 0 0,-1 0 0,0-1 0,10-3 0,0-2 0,0 0 0,20-12 0,57-38 0,100-72-4,-160 104-16,23-23-684,55-59 1,-26 16-6210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11 7448,'48'-5'0,"-39"4"0,34-2 40,167 1 385,-195 3-277,8-1-3,0 2 0,0 0-1,0 2 1,30 8 0,16 10 267,-61-19-347,0 0 1,-1 1-1,1 0 1,-1 0-1,0 1 1,-1 0-1,11 9 1,-16-13-55,0-1 1,-1 1-1,1 0 1,-1-1-1,1 1 0,-1 0 1,1 0-1,-1-1 0,1 1 1,-1 0-1,0 0 1,1 0-1,-1-1 0,0 1 1,0 0-1,0 0 0,0 0 1,0 0-1,0 0 1,0 0-1,0 0 0,0-1 1,0 1-1,0 0 0,0 0 1,-1 0-1,1 0 1,0 0-1,-1-1 0,1 1 1,-1 0-1,1 0 0,-1-1 1,1 1-1,-1 0 1,1 0-1,-1-1 0,0 1 1,1-1-1,-1 1 1,0-1-1,1 1 0,-1-1 1,-1 1-1,-10 4 56,-12 5 27,-38 11 0,-6-3-6,23-8 24,-79 30 0,83-16 55,22-12-133,4-2 129,15-9-157,-1 0 0,1-1 0,-1 1 0,0-1 0,1 1 0,-1 0 0,0-1 0,1 0 0,-1 1 0,0-1 0,1 1 1,-1-1-1,0 0 0,0 0 0,0 1 0,1-1 0,-2 0 0,5 3 66,3 2-54,0 0 0,0-1-1,0 0 1,0 0 0,1-1 0,-1 1 0,14 3 0,57 15 53,-52-16-48,62 17 27,-33-7-23,-1 2 0,72 36 0,-113-44-20,7 17-1,-18-25-6,0 1 1,0-1-1,0 1 0,0 0 0,0-1 0,0 1 0,0 0 0,-1 0 0,0-1 1,1 5-1,-1-5 0,-1 1 0,1-1 0,0 0 0,-1 1 0,0-1 0,1 0 0,-1 1 0,0-1 0,0 0 0,-1 0 0,1 0 0,-2 3 0,-1 0 0,-1-1 0,1 1 0,0-1 0,-1 0 0,-9 5 0,-39 20 0,-16 1 0,-5-4 0,-3-5 0,-2-7 0,6-6 0,40-7-2,-1-1 0,0-1 0,-60-11 0,80 9 1,9 2 0,0 0 0,1 0 0,-1 0 0,0-1 0,1 0 0,-7-3 0,-39-25-10,50 30 10,-1-1 1,1 1-1,0 0 1,-1 0-1,1-1 0,0 1 1,-1 0-1,1-1 1,0 1-1,0 0 1,-1-1-1,1 1 0,0-1 1,0 1-1,-1 0 1,1-1-1,0 1 1,0-1-1,0 1 0,0-1 1,0 1-1,0-1 1,-1-9-170,0 1 1,1-1-1,1 0 1,0 1 0,0-1-1,0 1 1,7-19-1,-8 27 130,17-65-6860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1 7896,'164'234'-252,"-143"-201"277,17 41 1,-12-20 144,27 52 57,-44-83 33,-5-10-156,3 7-20,-1 0 0,-1 1 0,-1-1 0,-1 1 0,1 21 0,-2 197 820,-3-216-859,-4 38 262,-1-24 97,-21 68 1,8-58-110,10-25-74,1 1 1,-8 43 0,12-14 9,-2 79 269,8-74-336,-1-38-116,-2 108 252,0-112-285,1-9-2,-1 1-1,0-1 1,0 0 0,-1 1 0,-2 5 0,-46 121 161,27-78-123,19-46-38,-1 1 0,0-1 0,0 0 0,-1-1 0,0 1 0,0-1 0,-1 0 0,-11 10 0,16-17 22,1 0 5,0-1-36,0 0-1,1 1 1,-1-1-1,1 0 1,-1 1-1,1-1 1,-1 0-1,0 0 1,1 0-1,-1 0 1,1 1-1,-1-1 1,0 0-1,1 0 1,-1 0-1,0 0 1,1-1-1,-1 1 1,1 0-1,-1 0 1,0 0-1,1 0 1,-1-1-1,1 1 1,-1 0-1,0-1 1,-4-6 29,0 0 1,1-1 0,0 1 0,-4-13 0,-10-32 85,7 11-58,-28-84 271,33 111-277,0 1 0,-2 0 0,1 1 0,-16-19 1,12 16-29,8 10-1,-1-1 1,0 1 0,0 0 0,-1 0 0,1 0 0,-1 0 0,-8-5 0,-3-3 4,-32-25 1,25 26 2,-48-14-1,-36 2-26,-161-10-1823,127 19-7264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48 11656,'3'1'-104,"67"27"-491,-68-27 423,-1-2-378,-1 0 545,0 1 0,1-1 0,-1 1 0,0-1 0,0 1 0,1-1 0,-1 1 0,0-1 0,0 1-1,0-1 1,0 1 0,0-1 0,0 1 0,0-1 0,0 0 0,0 1 0,0-1 0,0 1 0,0-1 0,0 1 0,0-1 0,0 1 0,0-1 0,-1 0 0,1 0 0,-7-4-11,1 1-1,0 0 1,-1 1 0,0-1 0,-13-4 0,11 5 6,-15-5-42,-151-14-15,130 23 22,-239 38-1148,121-8-4527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29:5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16 472 1528,'-2'4'7,"-5"14"9,5-14 2846,2-8-2442,0-14-106,-2-45 220,0-127 739,5 130-739,-1 48-365,0-1-1,0 1 1,1-1 0,1 1 0,0 0-1,11-22 1,5 9-50,-9 17 141,-1 4-187,0 0 0,0 1 0,0 0 0,1 1 0,-1 0 0,1 0 0,19 0 0,-13 2-15,1 1 1,0 0 0,24 6-1,-40-6-47,-1-1-1,0 0 0,1 0 0,-1 1 1,0-1-1,1 1 0,-1-1 0,0 1 1,0 0-1,0 0 0,0-1 0,2 3 1,7 5 18,-1 1 0,0 1 1,-1-1-1,0 1 0,12 20 1,-19-28-23,0 0 0,0-1 1,-1 1-1,1 0 0,0-1 0,-1 1 1,0 0-1,1 0 0,-1-1 0,0 5 1,1 38 44,-6 59 1,0-70-6,-20 75 7,-17 87 33,40-187-80,1 0 0,0-1-1,1 1 1,0 0 0,0 0 0,0 0 0,1 0-1,3 13 1,-3-21-7,4 9 15,-3-6-13,1-1 0,-1 0 0,1 0 0,0 0 1,0 0-1,0-1 0,0 1 0,1-1 0,-1 0 0,0 0 0,0 0 0,1 0 0,3 0 1,0 0 0,-1-1 1,1 0-1,-1 0 1,1-1 0,-1 0-1,1 0 1,10-3 0,-3 0-1,-8 3-1,0-1 0,0 0 0,0-1 0,-1 1 0,1-1 0,-1 0 0,0-1 0,6-3 0,48-35 17,-40 27-17,31-36 0,-32 31-2,28-44 0,8-35 0,43-102-7,-29 74-2,-57 111 9,-11 15 0,1 1 0,-1 0 0,0 0 0,0-1 0,1 1 0,-1 0 0,0 0 0,1 0 0,-1-1 0,0 1 0,1 0 0,-1 0 0,0 0 0,1 0 0,-1 0 0,1 0 0,-1 0 0,0 0 0,1 0 0,-1 0 0,0 0 0,1 0 0,-1 0 0,1 0 0,-1 0 0,0 0 0,1 0 0,-1 1 0,0-1 0,1 0 0,-1 0 0,0 0 0,1 1 0,-1-1 0,0 0 0,1 1 0,1 4 0,1 0 0,-1 1 0,0 0 0,0-1 0,-1 1 0,0 0 0,0 0 0,0 0-1,-1 11 1,1-8-1,5 25-1,1-1 0,13 40 0,-12-49 0,2 4-3,6 1 4,0-1-1,24 29 1,-24-40-11,-1-6 8,0-1 0,1-1 0,25 11 0,-25-16-28,-3-5 20,-1 0-1,1 0 1,18-5 0,-19-1-68,8-12 28,24-31 1,-39 44 44,-1 1 1,0-1-1,0 1 0,-1-1 1,1 0-1,-1 0 1,2-8-1,2-3 0,12-43 2,0-33 10,-19 88 0,0 1 0,0 0-1,-1-1 1,1 1 0,-1-1 0,0 1 0,0 0-1,0-1 1,-1 1 0,1 0 0,-1 0-1,0 0 1,0 0 0,-4-4 0,3 2 7,-6-3 75,4 6-76,1 0 0,-1 1 0,0 0 0,0 0 0,-1 1 1,1-1-1,0 1 0,0 0 0,-1 1 0,-9-1 0,14 1-4,-1 0 0,1 0 0,0 0-1,0 0 1,-1 1 0,1-1 0,0 0-1,0 1 1,0-1 0,0 1 0,-1-1-1,1 1 1,-1 0 0,-32 21 64,-45 36 1,53-33 48,-110 131 37,112-122-90,-62 124 19,84-155-82,1-1 0,0 1 0,0-1 0,1 1 0,-1-1-1,0 1 1,1 0 0,-1 4 0,1 9 4,0 1 0,1-1 0,0 0 0,2 0 0,6 25 0,-9-40-8,1 1 1,-1-1-1,1 0 1,-1 0-1,1 0 1,-1 1-1,1-1 1,0 0-1,-1 0 1,1 0-1,0 0 1,0 0-1,0 0 1,0-1-1,0 1 1,2 1-1,-3-2 0,9 8 3,1-1 0,0 0 0,17 8 0,-14-10-3,-1 0 1,1-1-1,0-1 1,0 0-1,17 2 1,2-4-2,-1-2 1,1-1 0,-1-1 0,0-2 0,34-9-1,-18 1-5,235-93-1346,-120 40-5368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623 115 7624,'44'-46'9,"-7"11"8,-37 34-16,0 1 0,0-1 0,0 1 0,0-1-1,0 1 1,0-1 0,0 1 0,0-1-1,-1 0 1,1 1 0,0-1 0,0 1 0,0-1-1,0 1 1,-1-1 0,1 1 0,0-1-1,-1 1 1,1 0 0,0-1 0,-1 1 0,1-1-1,0 1 1,-1 0 0,1-1 0,-1 1-1,1 0 1,-1-1 0,1 1 0,-1 0 0,1 0-1,-1-1 1,0 1 0,-3-3 0,0 1-1,0 0 1,0 0 0,0 1-1,-9-3 1,0 2 1,-1 0 0,1 2 0,-1 0-1,1 0 1,-1 1 0,1 1 0,-16 3 0,0 5 38,-128 77 33,127-64 54,12-9-63,-23 21 100,-62 68 0,81-80-48,-3 4-11,0 0 0,-21 35 1,35-47-35,1 1 1,-9 22-1,18-38-64,1 1 0,0 0 0,0 0-1,0 0 1,-1-1 0,1 1 0,0 0-1,0 0 1,0-1 0,0 1 0,0 0-1,1 0 1,-1-1 0,0 1 0,0 0-1,0 0 1,1-1 0,-1 1 0,0 0 0,1 0-1,-1-1 1,1 1 0,-1-1 0,1 1-1,-1 0 1,1-1 0,-1 1 0,1-1-1,-1 1 1,2 0 0,-1 0 10,3 1-6,0 0 0,0-1 0,0 1 0,0-1 0,0 0 0,0 0 0,0 0 0,0 0 0,0-1 0,1 0 0,-1 1 0,0-2 0,0 1 0,0 0 0,6-2 0,39-7 13,-26 1 24,116-58 20,-107 47-40,133-101 20,-133 95-1,129-105 89,-152 123-128,41-31 103,-45 34-90,0 1 0,0 0 1,0 0-1,0 0 0,0 1 0,1 0 1,-1 0-1,10-2 0,-14 4-19,-1 0 0,0 0 0,0 0 0,0 0 0,1 0 0,-1 0 0,0 0 1,0 0-1,0 0 0,1 0 0,-1 0 0,0 0 0,0 0 0,0 0 0,1 1 0,-1-1 0,0 0 0,0 0 0,0 0 0,0 0 0,1 0 0,-1 0 0,0 0 0,0 1 0,0-1 0,0 0 0,0 0 0,1 0 0,-1 0 0,0 1 0,0-1 0,0 0 0,0 0 0,0 0 0,0 1 0,0-1 0,3 6 9,0 1 1,-1-1-1,0 1 1,0-1-1,-1 1 1,1 0-1,-2-1 1,1 9-1,0-13-7,-1 12 28,1 1 0,-2-1 1,-3 25-1,2-26-28,1 0-1,0 0 1,1 0 0,2 24 0,0-25-178,0 1 0,1-1 1,0 1-1,1-1 0,1 0 0,8 16 1,14 20-5947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740 1001 7264,'115'-46'160,"-105"42"-71,-10 4-87,0 0 0,0-1 0,0 1 1,0 0-1,0 0 0,1 0 0,-1-1 0,0 1 0,0 0 0,0 0 0,0 0 0,0-1 1,0 1-1,0 0 0,0 0 0,0-1 0,0 1 0,0 0 0,0 0 0,0 0 0,0-1 1,0 1-1,0 0 0,-1 0 0,1 0 0,0-1 0,0 1 0,0 0 0,0 0 0,0 0 1,0 0-1,0-1 0,-1 1 0,1 0 0,0 0 0,0 0 0,0 0 0,0 0 0,-1 0 1,1-1-1,0 1 0,0 0 0,0 0 0,-1 0 0,-9-7 12,3 3-8,4 3-4,-1-1 0,0 1 0,1 0-1,-1 0 1,0 1 0,1-1 0,-1 1-1,0 0 1,0 0 0,-5 0 0,-61-1 11,-31 9-9,-9 8 1,1 7-3,61-8-3,-85 42 0,104-40-5,-35 26-1,1 6 6,50-38 1,1 0 0,0 0 1,-18 24-1,30-35 1,-1 1-1,1 0 1,-1 0-1,1-1 1,-1 1 0,1 0-1,0 0 1,-1 0-1,1 0 1,0-1 0,0 1-1,0 0 1,0 0-1,0 0 1,0 0-1,0 0 1,0 0 0,0-1-1,0 1 1,0 0-1,1 0 1,-1 0-1,0 0 1,1 0 0,-1-1-1,0 1 1,1 0-1,-1 0 1,1-1 0,-1 1-1,2 1 1,-1-1 0,19 15 10,-19-16-9,-1 1 0,1-1 1,0 0-1,-1 1 1,1-1-1,0 0 0,-1 1 1,1-1-1,0 0 0,0 0 1,-1 0-1,1 0 0,0 0 1,-1 0-1,1 0 0,1 0 1,17-2 12,0 0 1,0-2 0,21-6-1,-15-1 59,126-93 30,-116 74-24,157-140 38,-154 133-3,-38 37-115,89-103 119,-11-11-69,-78 114-50,27-47 134,91-182 54,-99 187-47,70-180 178,-79 198-245,2-4 74,15-51 0,-26 71-108,-4 9 31,-9 17 37,9-12-115,-7 8 21,3-3 17,0 0 0,-9 22 0,-57 134 73,59-127-56,-48 179 25,51-175-18,1 0-20,-25 136 57,31-151-62,1 53 1,3-81-30,0 0 1,0-1-1,0 1 1,0 0-1,0 0 1,1-1-1,-1 1 1,0 0-1,0 0 1,0-1-1,1 1 1,-1 0-1,0-1 1,1 1-1,-1 0 1,1-1-1,-1 1 1,1 0-1,2 2-75,0 0-1,0 0 1,0 0 0,1-1-1,-1 1 1,1-1 0,0 0-1,-1 0 1,1 0 0,0 0-1,0-1 1,0 0 0,0 0-1,0 0 1,6 1 0,36 5-6066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68 9056,'-91'45'8,"-24"26"5,103-63-5,2 0-1,-1 1 0,1 0 1,0 1-1,1 0 1,0 1-1,-14 20 1,17-22-4,-4 10 24,6-10-15,0-1-7,1 0 0,0 0 0,0 0 0,1 0 0,0 0 0,0 1 0,1-1 0,0 1 0,0-1 0,2 13 0,0-10 4,1 1 0,1-1 0,0 0 0,5 12 0,-8-22-7,0-1-1,1 1 1,-1-1-1,0 0 1,0 1-1,1-1 0,-1 1 1,0-1-1,1 1 1,-1-1-1,0 0 0,1 1 1,-1-1-1,1 0 1,-1 1-1,1-1 1,-1 0-1,0 1 0,1-1 1,-1 0-1,2 0 1,10 5 12,1-2 1,0 0-1,0 0 1,18 1-1,-7-6 53,115-39 37,-110 27-10,-15 8-58,17-11 31,-1 0-1,50-38 1,-72 49-37,41-33 359,48-48 0,-94 83-170,3-3-2,-10 23 146,-6 21-179,-7 47 0,17-76-170,0-1 0,0 0 0,0 0 0,1 0 1,0 0-1,1 0 0,-1 0 0,1 0 0,1-1 0,-1 1 1,5 6-1,-4-6-7,6 5 26,-2-7-29,0-1 0,0 0 1,1 0-1,-1-1 0,1 1 1,0-2-1,12 4 0,-18-6-3,0 0-1,-1 0 0,1 1 0,0-1 0,-1 0 1,1 0-1,-1-1 0,1 1 0,0 0 0,2-1 1,60-16 11,-35 6-11,32-16 0,32-25 3,-1-8-3,-13-4-2,-15 1 0,-13 9 0,-14 8 0,-9 8 0,-12 9 0,-1-4 1,-14 32 2,-1 5-1,-1 16-2,2 0 1,4 38-1,-2-44-2,-1-4-2,0-1 1,0 1-1,1-1 1,1 1-1,0-1 1,0 0-1,1 0 0,8 11 1,-8-11-2,3 4-10,1 1 0,1-1 1,0-1-1,15 15 1,27 30-64,41 77-1,-78-105 14,40 107-18,-49-112 37,-5-9 35,-1 0 1,-1-1 0,0 1 0,-1 0 0,-4 16-1,6-30 9,-1 1 0,1-1 0,-1 1 0,1-1 0,-1 0 0,0 1 0,1-1-1,-1 0 1,0 0 0,0 1 0,-2 0 0,-10 11-3,0-1-1,-1-1 1,-1 0 0,-26 15-1,14-14 0,-120 29-4,118-37 5,-39-4 4,53-2 1,1 1 0,-28-9 0,28 6 0,0-1 0,-19-10 0,25 11 0,0-1 0,0 0 0,1 0 0,-10-9 0,13 10 0,1 0-1,-1-1 1,1 1 0,0-1 0,0 0 0,1 1 0,0-1 0,-1-1 0,2 1 0,-1 0 0,1 0 0,-1-1 0,1 1 0,1-1-1,-1 1 1,1-8 0,0 10 0,0 1-1,0-1 1,0 1-1,1-1 0,-1 1 1,1-1-1,-1 1 1,2-3-1,16-48-686,40-79-1,-3 20-6178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50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12016,'4'16'312,"-1"0"0,-1 0 0,-1 0 1,0 1-1,-2 23 0,0-15-113,-6 115 347,3-103-329,0 15-6,3 84 0,8 48-14,-6-146-83,15 184 119,6-19-6,-21-195-206,2 4 6,-5-27-1949,1-5-7744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528 316 9328,'-3'0'-11,"0"0"-1,0-1 1,0 1 0,0-1 0,0 1 0,0-1 0,0 0 0,-4-2 0,-25-7-104,-182-17-160,180 26 285,0 2-1,-1 1 0,-42 7 1,74-9 24,1 1 0,-1-1 0,1 1 0,-1-1 0,1 1 0,-1 0 0,1 0 0,-1 0 0,1 0 0,0 1 0,-1-1 0,1 0 0,0 1 0,0 0 0,0-1 0,0 1 0,0 0 0,-2 3 0,2 0 58,0-1 1,1 1 0,-1-1-1,1 1 1,0 0-1,0 0 1,0 8-1,-1 3-150,-5 46 246,4-37-134,2 1 1,0-1-1,2 0 1,0 0-1,2 0 1,8 35-1,-10-57-44,0 0 0,0 0 0,0 0 0,1-1 0,-1 1 0,1 0 0,-1-1 0,1 1 0,0-1-1,0 0 1,0 0 0,0 0 0,0 1 0,5 1 0,-5-2-3,-2-2-5,0 0-1,1 1 1,-1-1-1,0 0 1,0 0-1,1 0 1,-1 0-1,0 0 1,0 0-1,1 1 1,-1-1 0,0 0-1,0 0 1,1 0-1,-1 0 1,0 0-1,0 0 1,1 0-1,-1 0 1,0 0 0,1 0-1,-1 0 1,0 0-1,0 0 1,1 0-1,-1-1 1,0 1-1,0 0 1,1 0-1,-1 0 1,12-5 13,-1 0-1,0 0 1,-1-1 0,14-10-1,-6 1 40,81-91 20,-46 43 22,43-47-9,-90 103-75,27-30 34,51-73 0,-3-13 43,-79 120-91,5-7 22,-6 10-19,-1 0 0,1 0 0,-1 0 0,0 1 0,1-1 0,-1 0-1,0 0 1,1 0 0,-1 0 0,0 1 0,1-1 0,-1 0-1,0 0 1,1 0 0,-1 1 0,0-1 0,0 0 0,1 1-1,-1-1 1,0 0 0,0 1 0,0-1 0,0 0 0,1 1 0,-1-1-1,0 0 1,0 1 0,0-1 0,0 0 0,0 1 0,0-1-1,0 0 1,0 1 0,0-1 0,0 1 0,0-1 0,2 7 2,-1-4 0,0 0-1,0 0 1,-1 0-1,0 0 0,1 0 1,-1 0-1,0 0 1,0 0-1,-1 3 1,-18 186 71,15-168-70,-2 33 6,5-9-4,3 0-4,-1-41-3,1 0 1,-1 0 0,1 0 0,0 0 0,5 9-1,-7-16 1,0 1 0,0-1-1,1 1 1,-1-1 0,0 1 0,0-1-1,1 1 1,-1-1 0,1 1 0,-1-1-1,0 0 1,1 1 0,-1-1-1,1 1 1,-1-1 0,1 0 0,-1 0-1,1 1 1,-1-1 0,1 0 0,-1 0-1,2 1 1,-1-1 0,0 0 0,-1 0 0,1 0 0,-1 1 0,1-1 0,-1 0 0,1 0 0,-1 0 0,1 0 0,-1 0 0,1 0 0,-1 0 0,0 0 0,1-1 0,-1 1 0,1 0 0,-1 0 0,1 0 0,-1 0 0,1-1 0,-1 1 0,0 0 0,1-1 0,20-19 0,12-24 1,78-156 67,-102 180-51,31-56 54,-35 67-55,1 0 0,0 0 1,0 1-1,14-14 0,-19 22-15,-1 0 0,0-1 0,0 1 0,0 0 1,0 0-1,1 0 0,-1 0 0,0 0 0,0-1 0,0 1 0,1 0 0,-1 0 0,0 0 0,0 0 0,1 0 0,-1 0 0,0 0 0,0 0 0,0 0 0,1 0 0,-1 0 0,0 0 0,0 0 0,1 0 0,-1 0 0,0 0 0,0 0 0,1 0 1,-1 0-1,0 0 0,1 0 0,7 3 8,0 0 0,0 1 1,0 0-1,14 9 0,-10-1 26,14 28 4,-21-28-37,0 0 1,6 24 0,1 26-3,-2-6 0,-7-39-1,-1-7-2,-1 0 0,2-1 0,-1 0 1,8 17-1,-9-24 1,-1-1 1,1 1 0,0-1-1,0 1 1,0-1-1,0 1 1,1-1-1,-1 1 1,0-1-1,0 0 1,1 0-1,-1 0 1,1 0-1,-1 0 1,1 0-1,0 0 1,-1 0-1,1-1 1,0 1-1,-1 0 1,1-1-1,0 0 1,0 1-1,0-1 1,-1 0-1,1 0 1,0 0-1,0 0 1,0 0 0,-1 0-1,1-1 1,0 1-1,0-1 1,-1 1-1,4-2 1,4 0-3,-5 0 1,0 1 1,0 0-1,0-1 0,0 0 0,-1 0 1,1 0-1,0 0 0,5-5 1,77-62-24,-77 61 24,0 0 0,-1 0-1,0 0 1,7-11 0,-3 3 0,30-45 1,-8 7 7,36-55 17,-60 93-20,-8 11 2,1 1 0,0-1 0,1 1 0,-1-1 0,1 1 1,0 0-1,4-3 0,7-5 23,28-19 0,-43 31-26,1 0 0,-1-1 0,1 1 0,-1 0 0,0 0 0,1-1 0,-1 1 0,1 0 0,-1 0 0,1 0 0,-1 0 0,1 0 0,-1 0 0,0 0 0,1 0 0,-1 0 0,1 0 0,-1 0 1,1 0-1,-1 0 0,1 0 0,0 0 0,5 2 5,-1 0 0,1 1 0,-1-1 0,1 1 0,-1 0 0,0 0 0,0 1 1,7 6-1,-2 3 34,2 14-12,16 51-1,-14-15 0,-9-36-22,13 44-1,6-3 0,10-2-3,-22-45-4,-6-9 0,0 0-1,1-1 1,1 0 0,-1 0-1,14 12 1,-19-21 0,0 0 0,0 0 0,0 0 1,0-1-1,0 1 0,0-1 0,1 0 1,-1 1-1,0-1 0,1 0 0,-1-1 1,5 2-1,0-5-31,9-12 1,25-30 1,-38 42 20,20-24-201,-2-2 1,23-38-1,-22 31-915,28-44-5893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708 530 8432,'-7'0'-1,"0"2"0,-1-1 0,1 1 0,0 0 0,0 1 0,0 0 0,1 0 0,-13 8 0,10-7-4,-2 2-5,0 0 0,0 0-1,-19 15 1,3 0 5,-58 40-10,48-32-38,-55 49-1,-10 14 44,-42 64 23,126-130 55,1 6-5,-18 52 1,31-66 137,5-12-171,-1 0 0,1 0-1,-1 0 1,2-1 0,-1 1-1,1 0 1,-1-1 0,1 0 0,5 9-1,-7-14-21,0 0 0,0 1 0,1-1-1,-1 0 1,0 1 0,0-1-1,1 0 1,-1 1 0,0-1 0,0 0-1,1 0 1,-1 0 0,0 1-1,1-1 1,-1 0 0,0 0 0,1 0-1,-1 1 1,1-1 0,-1 0-1,0 0 1,1 0 0,-1 0 0,0 0-1,1 0 1,-1 0 0,1 0-1,-1 0 1,0 0 0,1 0 0,-1 0-1,1-1 1,15 0 63,0-2-1,0 0 1,0-1 0,30-11-1,-14 2 145,148-80 80,-145 70-135,115-105 56,-147 124-192,1 0 0,0 0 0,-1-1 0,6-8 0,78-157 138,-73 135-67,28-120 40,-39 130-54,-5-2-22,-7-48-1,2 60 16,2 9-60,-1 0 0,1 0 0,-1 1 0,0 0 0,-1 0 0,-10-6 0,5 8 41,0 4-35,-1 1-1,1 0 1,-18 6 0,16 0 20,5 2-32,0 0 1,1 1-1,0 0 0,0 1 1,-5 12-1,6-2 7,1 38 4,6-49-18,1-1-1,0 0 1,0 0 0,1 0 0,3 11 0,-2-14 0,-1 1 0,2-1-1,-1 0 1,0 0 0,1 0 0,9 11-1,-10-14 0,1 0 1,0 0-1,0 0 0,0-1 0,0 0 0,0 0 0,1 0 0,0 0 0,-1-1 1,7 3-1,-5-4 0,0 1 0,0-1 0,0 0 0,0 0 0,1 0 0,-1-1 0,0 0 0,0 0 0,12-3 0,-4 0-1,0 0 0,16-7 0,-2-4-12,130-95-9,-126 82-3,-9 7 10,14-12-12,-3-2 0,39-47 0,-57 62-4,1-1 2,0-1 0,-2 0 0,0-1 0,19-42 0,31-97-92,-37 85 103,-19 60 12,-6 13 6,-3 3 0,0-1 0,0 1 0,0 0 0,1 0 0,-1 0 0,0-1 0,0 1 0,0 0 0,1 0 0,-1 0 0,0-1 0,0 1 0,1 0 0,-1 0 0,0 0 0,0 0 0,1 0 0,-1-1 0,0 1 0,1 0 0,-1 0 0,0 0 0,0 0 0,1 0 0,-1 0 0,0 0 0,1 0 0,-1 0 0,0 0 0,0 0 0,1 0 0,-1 0 0,0 1 0,1-1 0,-1 0 0,2 2 0,-1-1 0,0 1 0,0-1 0,0 1 0,0 0 0,-1 0 0,1-1 0,0 1 0,-1 0 0,1 4 0,7 51 0,-8-37 0,-4 41 0,-16 39 0,-12 20 0,-11 20 0,-54 140-2,77-226-4,-81 232-4,82-229 5,-22 79 4,6 9 1,14-19 0,13-16 0,9-83 0,1-1 0,2 1 1,11 43-1,-15-66 1,1-1 1,0 1-1,0-1 0,0 1 1,0-1-1,0 0 0,1 1 1,0-1-1,-1 0 0,1 0 1,1 0-1,1 2 0,3 3 2,14 11 4,-21-18-7,1-1 1,-1 0 0,0 0-1,1 1 1,-1-1 0,0 0-1,0 0 1,1 0 0,-1 0-1,0 0 1,1 1 0,-1-1-1,0 0 1,1 0 0,-1 0-1,0 0 1,1 0 0,-1 0-1,1 0 1,-1 0 0,0 0-1,1 0 1,-1 0 0,0 0-1,1-1 1,-1 1 0,0 0-1,1 0 1,-1 0 0,0 0-1,1-1 1,10-4 5,-1-1 0,1 0 0,-1-1 0,0 0 0,16-15 0,-24 20-3,0 0 1,0 0-1,0 0 1,0-1-1,0 1 1,0-1-1,1-2 1,81-155 37,-81 154-38,0-1 0,-1 0-1,0 1 1,2-10 0,22-107 10,-7-47-1288,-19 168 1223,17-174-6594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177 948 7984,'-50'-89'104,"19"41"347,-55-66 0,82 109-97,-1-3 47,5 8-396,0 0 0,0 0-1,0 0 1,0 0 0,0 0 0,0 0-1,0 0 1,0 0 0,0 0 0,0 0 0,1 0-1,-1 0 1,0 0 0,0 0 0,0 0 0,0 0-1,0 0 1,0 0 0,0 0 0,0 0-1,0 0 1,0 0 0,1 0 0,-1 0 0,0 0-1,0 0 1,0 0 0,0 0 0,0 0-1,0 0 1,0 0 0,0 0 0,0 0 0,0 0-1,0 0 1,0 0 0,0 0 0,0-1-1,1 1 1,-1 0 0,0 0 0,0 0 0,0 0-1,0 0 1,0 0 0,0 0 0,0 0-1,0 0 1,0 0 0,0 0 0,0-1 0,0 1-1,0 0 1,0 0 0,0 0 0,0 0-1,0 0 1,0 0 0,0 0 0,0 0 0,0 0-1,0 0 1,0 0 0,-1-1 0,10 0 50,-1 1 0,0-1 1,0 1-1,0 1 0,11 1 0,8 1 143,118 10 78,-107-10-128,193-4 56,-179-4-97,75-13-1,11-15-83,124-65-1368,-136 44-5415</inkml:trace>
  <inkml:trace contextRef="#ctx0" brushRef="#br0" timeOffset="1">1528 140 5384,'0'0'0,"8"-11"0,16-25 16,3 0 0,-6 9-16,1-2-3584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59 9864,'0'0'-192,"-4"10"-147,48-31 322,-33 15 35,0 1-1,22-7 0,69-12 65,-81 24 93,-11 1-99,2-1-16,1 1-1,-1 1 1,1 0-1,-1 1 1,0 0-1,1 1 1,15 8-1,-6-1 146,-1 1-1,-1 1 1,38 31 0,-36-20-132,-20-21-57,-1 0 0,1-1 1,-1 2-1,1-1 0,-1 0 0,0 0 0,0 0 0,0 0 1,-1 1-1,1-1 0,-1 0 0,0 1 0,0-1 0,0 0 1,0 1-1,-1-1 0,1 0 0,-1 1 0,-1 3 0,1-3 4,0 1-2,-1 1 0,1-1 0,-1 0 1,0 0-1,-1 1 0,1-1 0,-1-1 1,0 1-1,-1 0 0,1-1 0,-7 7 1,6-6-5,-1 0 1,0 0 1,-1 0-1,1-1 0,-1 0 1,0 0-1,0 0 0,0 0 0,0-1 1,-10 3-1,6-2-4,-1 1 7,0-1 0,-1 0 0,1 0 1,-1-2-1,-22 4 0,20-4-11,-16 1 38,-31 1-1,-6 2 38,64-6 6,6 2-39,0-1-44,0 1 0,1-1 0,-1 1 0,0-1 0,0 0 0,1 0 0,-1 0 1,1-1-1,4 1 0,35 5 55,8 6-7,0 2-1,52 22 1,-83-28-46,-13-6-2,0 1 0,0 0 0,-1 1 0,1 0 0,-1 0 0,9 7 0,67 57 29,-79-65-32,0 1 0,1-1 0,-1 1-1,-1 0 1,1 0 0,0 0 0,-1 0 0,0 1-1,0-1 1,0 0 0,-1 1 0,1-1 0,-1 1-1,0 0 1,0 0 0,-1 4 0,1-5-1,-1-3 0,0 0 0,0-1 0,0 1 0,0 0-1,0-1 1,0 1 0,0 0 0,0-1 0,0 1-1,0 0 1,0 0 0,0-1 0,-1 1 0,1 0 0,0-1-1,-1 1 1,1 0 0,-5 7 2,-1 0 1,1-1-1,-1 0 0,0 0 1,-1-1-1,0 1 0,-8 5 1,-5 0 17,-119 43 14,105-45-14,-168 27 15,159-31-8,-153 17 17,164-21-11,-18-5-782,-54-11 1,25 1-6926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730 606 8968,'0'0'208,"2"-4"-32,9-14 17,1-11 200,-8 17-354,0 4 8,0 0 0,-1 0 0,0-1 0,0 1 0,2-13 0,-3 10-25,3-10 19,-2 0 1,0-1-1,-2 0 0,0 1 1,-1-1-1,-1 0 0,-1 0 1,-9-38-1,3 27 49,-18-49 1,24 78-83,-6-12 166,-5 1-90,0 0 0,-29-24 0,25 29 136,-1 4-142,0 1 1,1 1 0,-26-3-1,42 7-62,0 0 0,0 0 0,0 0 0,-1 0-1,1 0 1,0 0 0,0 0 0,0 1 0,-1-1 0,1 0-1,0 1 1,0-1 0,0 1 0,0-1 0,-1 2 0,-30 16 151,-48 36 0,77-51-141,-1 0 0,1 0 0,0 0-1,0 0 1,-4 7 0,-96 148 183,87-120-115,-47 189 28,54-174-67,-15 229 24,23-222-39,-1 257 13,3-254-25,2 7-8,2 186 24,-4-232-36,-11 205 24,3-156-20,-4-15-9,11-55-3,-1 0-1,0 0 1,0 0 0,0 0 0,0-1 0,0 1 0,0 0 0,-1-1 0,0 1 0,1-1 0,-1 1 0,0-1 0,0 0-1,0 0 1,0 0 0,-4 3 0,6-5 0,0 0 0,-1 0 0,1 1 0,0-1-1,0 0 1,-1 0 0,1 0 0,0 0 0,0 0 0,-1 0-1,1 0 1,0 0 0,-1 0 0,1 0 0,0 0 0,0 0 0,-1 0-1,1 0 1,0 0 0,-1 0 0,1 0 0,0 0 0,0 0-1,-1 0 1,1 0 0,0 0 0,0 0 0,-1-1 0,1 1-1,0 0 1,0 0 0,-1-1 0,-8-4-168,-1-1 0,1-1 0,0 1 0,1-2 0,0 1-1,-12-15 1,15 16-244,-46-48-7528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74 889 8608,'-14'-18'-1,"11"16"4,1-1 1,-1 0 0,1 1-1,0-1 1,0 0 0,0 0-1,1 0 1,-3-7 0,-31-92 69,31 78 135,6-10-102,1 1 0,9-35-1,-12 65-70,1 1 0,-1 0 0,1-1 0,0 1 0,0 0 0,0-1 0,0 1 0,3-4 0,8-10 51,1 0 0,0 0 0,2 2 1,17-16-1,-30 29-56,0-1 0,0 1 0,1-1 0,-1 1 1,0 0-1,0 0 0,5-1 0,124-31 307,-101 30-123,151-1 67,-143 5-153,143 18 41,-149-12-114,-2 5-29,-2 0 0,37 22 1,-47-19 13,-2 4-26,-1 2-1,-1-1 1,-1 2 0,19 38 0,-9 13 3,-13-54-14,-2-11 4,-8-8-7,1-1 1,0 1 0,0 0 0,0-1-1,0 1 1,0 0 0,-1-1 0,1 1-1,0-1 1,0 1 0,-1-1-1,1 0 1,0 1 0,-1-1 0,1 0-1,0 1 1,-1-1 0,1 0 0,0-1-1,3-7 8,-1 0 0,0 0 0,0 0 0,-1 0-1,2-12 1,-2 11-9,14-79 54,7-148 163,-22 214-203,-1 12 13,0 0 1,-1 0-1,-4-21 1,-18-64 89,21 90-104,0 0 1,-1 0-1,0 1 1,0-1-1,-1 1 1,1-1-1,-1 1 1,-1 0-1,1 0 1,-6-4-1,3 2-1,-4-1 29,1 4-32,0 0 1,0 1 0,0 0-1,0 1 1,-12-1 0,6 4 12,-6 7-4,-40 18-1,45-14-1,-2 6-3,-33 39 0,44-41-4,6-8-6,1 0-1,0-1 1,0 1 0,1 0-1,0 0 1,0 0 0,4 14-1,-4-21-1,0 0 0,0-1-1,0 1 1,0 0 0,1 0-1,-1-1 1,0 1-1,1 0 1,-1-1 0,1 1-1,-1 0 1,0-1 0,1 1-1,-1 0 1,1-1 0,0 1-1,-1-1 1,2 1 0,7 6-3,0-1 0,1-1 0,0 1 0,0-2 0,0 1 0,18 4 1,-4-7-58,113-19-40,-118 13 20,1-1 1,18-8 0,-8 2 43,0 3 14,46-19-206,-31 10 131,19-7-352,94-50 0,-123 55 306,-31 16 121,1-3 4,-4 5-3,0 0-1,1 0 19,-1 1 1,0-1-1,0 0 0,1 0 0,-1 0 0,0-1 0,0 1 0,0 0 0,1-2 0,0 0-1,6-4-8,0 0 0,1 1-1,-1 0 1,1 0 0,0 1-1,0 0 1,13-4 0,2 0-7,29-6 1,-50 14 17,7-1-7,-1 0 0,0 1 0,1 0 0,-1 1 0,1 0-1,15 1 1,-14 0 5,-9-1 3,0 0-1,1 0 1,-1 1 0,0-1-1,0 0 1,1 1-1,-1-1 1,0 1-1,0 0 1,0 0-1,0 0 1,0 0 0,3 2-1,2 1 1,-4-2 0,-1-1 0,1 1 0,-1 0 0,0 0 0,0 0 1,0 0-1,0 0 0,4 5 0,-4-2 1,1 1 0,-1-1 0,-1 0 0,1 1 0,-1 0 0,0-1-1,0 1 1,0 0 0,-1-1 0,0 9 0,0-13 0,-1 11 5,0 1 1,0-1-1,-2 0 1,1-1-1,-1 1 1,-9 20-1,7-18 3,-42 144 122,42-128-63,-9 117 31,14-120-38,20 87 27,-12-96-40,-2-9-36,1 0-1,0-1 1,0 0-1,1 0 1,13 10-1,-20-17-9,-1-1 0,1 1-1,-1-1 1,1 1 0,0-1-1,-1 0 1,1 1 0,0-1-1,0 0 1,-1 1 0,1-1-1,0 0 1,0 0 0,-1 0-1,1 0 1,0 0 0,0 0-1,-1 0 1,2 0 0,7-1-117,-1-1 0,1 0 0,-1 0 0,0-1 0,0 0 0,0 0-1,0-1 1,-1 0 0,1 0 0,12-10 0,36-27-6411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761 17 10040,'5'1'-7,"0"-1"-7,0 1 0,0 0 0,0 0 0,0 0-1,0 0 1,0 1 0,-1 0 0,1 0 0,0 0 0,-1 1 0,6 3 0,-4 0-70,21 5-177,-7-3-177,-18-7 350,-1 0 85,-1-1 0,1 1 0,-1 0 0,1 0 0,0 0 1,-1-1-1,1 1 0,0 0 0,0-1 0,-1 1 0,1-1 0,0 1 0,0-1 0,0 1 0,0-1 0,0 0 0,-1 1 0,1-1 1,0 0-1,2 0 0,-1 1 71,-1 2-48,-1-3 27,0 0-1,0 1 0,0-1 1,1 0-1,-1 1 0,0-1 1,0 0-1,0 1 1,0-1-1,0 0 0,0 0 1,1 1-1,-1-1 0,0 0 1,0 0-1,1 1 0,-1-1 1,0 0-1,0 0 0,1 0 1,-1 1-1,0-1 0,0 0 1,1 0-1,-1 0 1,0 0-1,1 0 0,-1 1 1,0-1-1,1 0 0,-1 0 1,0 0-1,0 0 0,1 0 1,-1 0-1,0 0 0,1 0 1,-1 0-1,0 0 0,1 0 1,-1-1-1,0 1 1,1 0-1,-1 0 0,0 0 1,1 0-1,-1 0 0,0-1 1,1 1-28,-1 0 0,0 0 0,0 0 0,0 0 0,0 0 0,0 0 0,0-1 0,0 1 0,0 0 0,0 0 0,1 0 0,-1 0 0,0 0-1,0 0 1,0 0 0,0-1 0,0 1 0,0 0 0,0 0 0,0 0 0,0 0 0,0 0 0,0-1 0,0 1 0,0 0 0,0 0 0,0 0 0,0 0 0,0 0 0,0 0 0,0-1 0,0 1 0,0 0 0,0 0 0,-1 0 0,1 0 0,0 0 0,0 0 0,0 0 0,0-1 0,0 1 0,0 0 0,0 0 0,0 0 0,0 0 0,-1 0 0,1 0 0,0 0 0,0 0 0,0 0 0,0 0 0,0 0 0,0 0 0,-1 0 0,1 0 0,0 0 0,-15-9 302,-18-5-403,30 13 173,-28-11 92,-2 0 0,-37-7 0,61 17-147,-20-3 211,-130-1 83,126 9-155,-137 38 61,165-39-218,0-1 0,0 1 0,0 0 0,1 0 0,-6 4 0,-15 8 38,-28 22 0,-18 28-19,46-34 38,-4 17-24,-28 64-1,46-80-15,-15 103 16,27-114-31,2-11-17,0 0 1,1 0-1,1 0 1,-1 0 0,1-1-1,10 13 1,-15-20-4,1 0 1,0 0 0,0 0-1,0 0 1,0 0 0,0-1-1,0 1 1,0 0-1,0-1 1,0 1 0,0-1-1,2 2 1,14 3 2,0 0 0,0 0 0,1-2 1,23 2-1,-13-6 4,18-9-3,52-19 1,-71 15 2,94-79 2,-101 70-1,-18 20-7,21-29 9,-1-1 0,30-60 0,16-58 67,-66 146-49,2-1 9,-1 10-2,0 6-28,0 0-1,-1 1 1,0-1 0,-1 1 0,1 17 0,-2-21-4,2 79 47,5 50-9,-1-82-11,24 100 1,-10-108-27,1-14 1,-20-31-5,0 1 0,1-1 0,-1 0 1,0 1-1,0-1 0,1 0 0,-1 0 0,0 0 0,1 0 0,-1 0 0,1 0 0,-1-1 0,3 2 1,2-2-2,-1 0 1,1 0 0,0-1 0,-1 1 0,1-1 0,-1-1 0,1 1 0,-1-1 0,1 0-1,-1 0 1,6-3 0,-5 2-1,14-7-11,113-86-1829,-53 34-7319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22 9416,'67'-13'81,"28"8"164,-28 2 70,-63 3-187,-11 1 4,0 2-113,-26 3 30,-223 10 155,229-12-177,-116 34 13,118-30-23,0 1 1,1 2-1,0 0 0,-24 16 1,34-19-13,-9 8 16,-67 71 14,78-69-14,2 4-5,2 1-1,-7 23 1,15-30 65,3-2-35,0-2-1,1 1 1,1 0 0,0-1-1,1 0 1,0 0-1,1 0 1,16 20 0,10 3 18,-16-23 116,10 0-60,51 15 0,-55-25 0,5-4-71,-1-1 0,37-9 1,-41 1-29,8-11-491,-2-1 0,35-36-1,4-8-6735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7352,'4'25'0,"5"25"1,19 110 16,21 130 269,-18-37-104,-26-200-68,-2-18-58,12 209 160,-14-211-158,0 23 13,10 61 0,11 23 58,-22-154-116,-1-25-11,-5 2-155,-16-65-1,16 79-531,-19-78-4275</inkml:trace>
  <inkml:trace contextRef="#ctx0" brushRef="#br0" timeOffset="1">82 789 4936,'-67'-40'75,"63"39"-21,-3 4 5,7-2-59,-1 0 0,1 0 0,-1 0 0,1 0 0,0 0 0,-1 0 0,1 0 0,0 0 0,0 0-1,0 0 1,0 0 0,0 0 0,0 0 0,0 0 0,0 0 0,0 0 0,0 0 0,1 0 0,-1 0 0,0 0 0,1 0 0,-1 0 0,0 0 0,1 0 0,0 0 0,-1 0 0,1 0 0,-1-1 0,1 1 0,0 0 0,1 1 0,0 0-5,1 0 0,-1 0 0,1 0 0,0 0 0,0 0 0,0 0 1,0-1-1,0 1 0,0-1 0,4 1 0,36 3-553,3-3-2209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3056,'54'-9'0,"-17"4"53,64 1-1,-99 4-18,1 1-1,0 0 1,0-1-1,-1 1 1,1 0-1,-1 1 1,1-1-1,-1 0 1,1 1-1,-1-1 1,0 1-1,0 0 1,0 0-1,0 0 1,0 0-1,0 0 1,1 3-1,0-3 58,2 5 133,-1 0 1,0 0 0,0 0 0,-1 0 0,1 0 0,-1 1 0,-1 0 0,0-1 0,0 1 0,0 0-1,0 14 1,0-7 200,0-4-366,-1-4 171,0 1 0,1-1 0,-1 0 1,1 1-1,1-1 0,5 12 0,-2-15 251,3-4-318,0 1-1,0-1 1,16-3 0,-13-1 178,18-17-71,-2-1 0,0-1 0,32-36 0,-40 40-265,-4 2 141,1 0-1,1 1 0,1 2 1,25-18-1,-42 32-139,0 0 0,-1-1 0,1 1 1,0 0-1,0 0 0,-1 0 0,1 0 0,0 0 0,-1 0 0,1 0 0,0 1 1,0-1-1,-1 1 0,1-1 0,-1 1 0,1 0 0,0 0 0,-1-1 1,1 1-1,-1 0 0,0 0 0,1 0 0,-1 1 0,2 1 0,-2-2 2,6 9 26,1 10-20,-2 0 0,7 37 0,1 13 15,-8-50-24,-2-4-4,1 1 0,11 22 1,-11-31-3,0 1-1,1-1 1,0 0 0,0 0 0,1-1 0,0 0 0,0 0 0,1-1 0,0 0 0,14 9 0,0-6-59,2-4-315,1-1 0,-1-1 0,46-1 0,14-4-6765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11208,'51'-2'137,"66"-10"0,-103 10-125,23-3 142,168-33 110,-163 29 137,169-39 471,-188 43-767,85-14 410,-95 17-382,-1 1 0,0 1 0,1 0 0,-1 0 0,0 1 0,1 1 0,16 4 0,-28-5-103,0-1 0,1 1 0,-1 0 0,0-1-1,0 1 1,0 0 0,0-1 0,0 1 0,0 0 0,0 0 0,0 0 0,0 0 0,0 0 0,0 0-1,-1 0 1,1 1 0,0-1 0,-1 0 0,1 0 0,-1 1 0,1-1 0,0 2 0,0 33 558,-1-20-511,3 38 214,-2-22-145,0 3 185,-4 44 0,0-45-191,2-32-112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1164 6456,'33'-17'4,"45"-15"40,95-23 16,-137 46 1,139-30 122,-145 31-134,0 1 125,-71 20 19,-90 31-71,99-32-28,-128 71 40,127-63-20,-132 85 39,133-84-65,6-4-39,-109 75 93,116-76-95,-28 26 0,47-41-43,-1-1-1,1 1 0,0-1 0,-1 1 1,1 0-1,0-1 0,0 1 1,0-1-1,-1 1 0,1 0 0,0-1 1,0 1-1,0 0 0,0-1 0,0 1 1,0-1-1,0 1 0,0 0 1,1-1-1,-1 1 0,0 0 0,0-1 1,0 1-1,1-1 0,-1 1 0,0-1 1,0 1-1,1-1 0,-1 1 0,1-1 1,-1 1-1,1-1 0,-1 1 1,0-1-1,1 1 0,-1-1 0,1 0 1,0 1-1,-1-1 0,1 0 0,-1 0 1,1 1-1,0-1 0,-1 0 0,33 11 26,-15-10 46,20-5-22,47-10 1,-56 6 7,126-59 31,-122 49-24,139-97 41,-139 89 6,137-130 261,-48 21 479,-120 133-655,0 6 0,0 1-162,1 0 0,-1 1 0,0 0 1,0-1-1,0 1 0,-1 0 0,0 0 1,0 0-1,0 0 0,-1 6 0,1 4 7,1 0-1,4 16 0,25 68 73,-21-85-82,-4-9-30,0-1 1,1-1-1,0 1 1,0-1-1,0-1 1,0 1-1,1-1 1,13 4-1,-20-7-4,1 0 0,-1 1 0,1-1 0,-1 0 0,0 0 0,1 0 0,-1 0-1,0 0 1,1 0 0,-1-1 0,1 1 0,-1 0 0,0-1 0,2 0 0,13-3 3,1-1 1,16-9-1,-12 4-3,0-2 1,30-22-1,45-48 4,-3-16-3,-11-11-2,-11-9 0,-42 56 1,34-104 0,-52 126 13,-5 13-5,6-17 10,-3-1-1,4-54 1,-11 80 6,2-24 38,-3-48 0,-1 89-56,0-8 15,0 0 0,-1 1 0,-1-1 0,-2-10 0,4 20-18,0 0 0,-1 0 0,1 0 0,0-1 1,0 1-1,0 0 0,0 0 0,-1 0 0,1 0 0,0 0 0,0-1 0,0 1 1,-1 0-1,1 0 0,0 0 0,0 0 0,-1 0 0,1 0 0,0 0 0,0 0 1,-1 0-1,1 0 0,0 0 0,0 0 0,-1 0 0,1 0 0,0 0 0,0 0 1,-1 0-1,1 0 0,0 0 0,0 0 0,-1 0 0,1 0 0,0 1 0,0-1 1,-1 0-1,1 0 0,0 0 0,0 0 0,0 1 0,0-1 0,-1 0 0,-9 9 35,2-3-20,5-3-10,1-1 0,-1 1 0,0 0 0,1 0 0,0 0 0,0 0 0,0 1 0,0-1 1,0 0-1,1 1 0,-2 4 0,-54 141 114,47-112-63,-26 185 17,33-175-49,10 154 12,0-169-33,18 37-1,-21-60-5,1 0-1,0 0 1,0-1-1,1 1 1,9 9-1,-11-13 1,1 0-1,0-1 1,1 1 0,-1-1-1,1 0 1,-1-1 0,10 5-1,-10-6 0,1 0 1,0 0-1,0 0 0,0-1 0,0 0 0,0 0 0,1-1 0,5 1 1,0-2-1,-1 0 0,0-1 0,0 0 0,19-6 0,-7 0 0,42-22 0,-29 9 0,-1-3 1,56-48-1,-64 44 7,95-150 2,-100 138-1,82-162 9,-85 164-2,-15 29-11,82-201 40,-47 106-11,-36 97-18,-7 9-1,3-1-13,-1 0 0,1 0 0,-1 0 0,1 0 0,-1 0 0,1 0 0,0 1 0,0-1 1,-1 1-1,1-1 0,0 1 0,0-1 0,0 1 0,1-1 0,-1 1 0,-1 2 0,-27 47 11,-18 39-8,20-20-1,-25 96-1,41-116-7,-32 179 2,39-191-2,8 119 2,1-132-2,1-10 4,1-1 1,0 1-1,18 25 0,-24-39 1,-1 0 0,1-1-1,-1 1 1,1 0 0,-1-1-1,1 1 1,0-1 0,-1 1-1,1-1 1,0 1 0,-1-1-1,1 1 1,0-1 0,0 0-1,1 1 1,5 1 0,0-1-1,-1 0 1,1 0 0,0 0 0,0-1-1,0 0 1,0 0 0,0-1 0,8-2-1,3-4-4,89-66 1,-85 53-8,79-97 0,-85 93-1,1-7 2,-2-1 0,14-45 1,-5 9-9,-21 62 6,1 0-3,-2 10 0,7 100-8,7 45 13,16 29-19,-26-154 25,2 8-21,42 96-22,-38-110-31,-8-14 68,0 0 0,1-1 0,-1 1 0,1-1 0,0 0 0,0 0 0,0 0 0,0-1 0,0 0 0,0 0 0,1 0 0,6 1 0,-11-3-3,0 0 0,0 0 0,0 0 0,0 0 0,-1 0 1,1 0-1,0 0 0,0 0 0,0 0 0,0-1 0,-1 1 0,1 0 0,0-1 0,0 1 0,0 0 0,-1-1 0,1 1 0,1-1 0,19-13-118,0-1-1,32-29 1,-25 17-187,-2-2 0,38-49 0,-39 44 144,-11 16 117,24-33-46,-3 0 0,39-75 0,-67 114 118,-6 10 47,-2 6 4,-9 34 116,-7 62-1,16-91-166,-30 253 389,25-208-263,-14 235 53,18-231-65,-8 219 60,8-224-40,-4 208 71,5-211-38,-1-2-68,-3 165 237,6-140-213,-4 182 964,-4-201-574,7-52-214,5-11-182,94-141-1788,-29 40-7263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0 13984,'-23'52'8,"-29"57"21,25-70-18,-70 88 70,48-78 11,-9 11-8,-28 62 4,-25 59 23,89-153-71,15-20-31,-23 26 15,0-2 0,-46 37 0,45-44-9,-164 128 214,189-149-264,-2 3 185,26-2-2,-8-4-138,37 1 57,90-6 17,-83 0-11,73-14-1,-102 14-60,11-3 42,147-43 14,-146 39-47,154-54 27,-169 57-41,1 1 1,-1 1-1,1 1 1,35-3-1,-19 6-4,-27 3 0,34-3 1,-40 2-4,18-4 0,-24 4-1,1-1 1,-1 1 0,1 0-1,-1 0 1,1 0 0,-1 0-1,1-1 1,-1 1 0,1 0-1,-1 0 1,1-1 0,-1 1-1,0 0 1,1-1 0,-1 1-1,1 0 1,-1-1 0,0 1-1,1-1 1,-1 1 0,0-1-1,0 1 1,1-1 0,-1 1-1,0-1 1,0 1 0,0-1-1,0 1 1,1-1 0,-1 0-1,0-1-1,-1 0-1,1 1 1,0-1-1,-1 0 1,1 1-1,-1-1 1,0 0-1,1 1 1,-3-4-1,-24-30-54,25 33 50,-9-11-37,3 3-18,0 0 1,-1 0-1,0 1 0,-16-12 1,23 20-38,1 0-142,-6-3 115,5 3 12,8 113-205,0 32 255,-14 20 37,4-128 21,1-10 2,-4 25-1,-20 79-1,9-66 5,2-12 1,3-4-2,14-49-5,2-1 8,3-11-16,44-141-1686,-14 45-6759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9688,'0'138'64,"0"-105"-92,3 209 521,5-139-229,6 121 384,-9-131-361,-3-80-205,13 107 276,-5-24 322,-11-103-703,-1 1 1,1-1-1,-2 0 1,1 1-1,-5-8 0,-2-9-1252,-11-30-6218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106 486 7984,'-29'2'0,"24"0"0,-12 8 0,2 7 0,-14 24 0,26-33 0,-4 12 0,7-19 0,0 0 0,0 0 0,0 0 0,0 0 0,0 1 0,1-1 0,-1 0 0,0 0 0,1 0 0,-1 0 0,1 0 0,-1 0 0,1 0 0,0 1 0,0 0 0,1 0 0,0 0 0,-1 0 0,1 0 0,0-1 0,0 1 0,0-1 0,4 3 0,-2-2 0,0 0 0,0 0 0,0-1 0,1 0 0,-1 1 0,7 0 0,1-1 0,0 0 0,19-2 0,37-8 0,5-12 0,15-14 91,111-61 0,-181 87-68,12-8 204,207-144 491,-219 146-678,-5 5 65,-1-1 0,14-17 0,-10 10 150,-1-2-1,0 0 1,-1 0 0,-2-1-1,12-25 1,-24 44-223,0-1-1,0 1 1,0-1 0,0 1 0,-1-1-1,1 1 1,0-1 0,-1 1 0,0-1-1,0 1 1,0 0 0,0-1 0,0 1-1,0 0 1,0 0 0,-1 0-1,-1-3 1,1 3 13,-2-3 10,0 1 0,-1-1 0,0 1 0,-9-6 0,11 8 13,2 6-55,-2 8-8,1 0 0,0 0 0,1 1 0,0-1 1,1 0-1,3 23 0,-2-18-2,1 32 23,-6 59 0,-1-34 15,-23 233 144,15-186-82,12-102-67,-17 133 127,15-130-98,2-8-9,-1 0 0,-1 0 0,0 0 0,-7 18 0,9-30 231,4-8-207,13-29 8,31-79-8,-33 84-40,67-120 10,-62 124-36,33-32-1,-42 49-13,0 1 1,1 0 0,0 0-1,18-9 1,-18 12-1,0 0 0,0 1 0,0 1 0,23-5 0,-25 6 0,1 1 0,0 1 0,0 0 0,0 0 0,19 3 0,-18 0-1,1 1 1,-1 1 0,0-1 0,-1 2 0,1-1 0,-1 2 0,0-1 0,-1 1-1,1 1 1,11 11 0,-19-17 0,0 0-1,-1 0 1,1-1-1,0 1 1,-1 0-1,1 0 1,-1 1-1,0-1 1,0 0-1,2 4 1,-3-6 0,10 21-1,12 39 1,-1 39-2,-17-56-3,-3-28 3,0 31-1,-2 0-1,-2 0 1,-12 60-1,7-65-3,-25 152-26,33-192 16,-5 38-792,0 44 0,5-33-7237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1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1042 8072,'-26'64'121,"-11"43"54,34-98-70,0 1 0,0 0 1,-2 17-1,2-7-40,-1-1-25,2-13 23,0 0 0,1 0 0,0 0 1,1 0-1,-1 8 0,1-3 75,0 0 0,3 19-1,-3-30-123,0 1 0,0 0 0,0 0 0,1-1 0,-1 1 0,0 0-1,0-1 1,1 1 0,-1 0 0,1-1 0,-1 1 0,0 0 0,1-1 0,-1 1-1,1-1 1,0 1 0,-1-1 0,1 1 0,-1-1 0,1 1 0,0-1-1,-1 0 1,1 1 0,0-1 0,-1 0 0,1 0 0,0 0 0,0 1 0,-1-1-1,1 0 1,0 0 0,0 0 0,-1 0 0,1 0 0,0 0 0,0 0-1,-1 0 1,1-1 0,0 1 0,0 0 0,-1 0 0,2-1 0,28-15 101,-18 9-91,-4 1 11,0 1 1,-1-1 0,0 0-1,8-9 1,83-85 169,-83 84-77,21-28 0,-20 23-91,0 1-12,-6 8 30,-1 0 0,12-22 0,25-49 150,-42 69 23,-4-3-117,-1 1 0,-6-29 0,1 29 163,0 8-220,0 0 1,0 0 0,-1 0 0,0 1 0,-1 0 0,-9-6 0,17 12-40,-1 1 1,0-1-1,1 1 1,-1-1-1,0 1 1,0 0-1,1-1 1,-1 1 0,0 0-1,0 0 1,1 0-1,-1-1 1,0 1-1,0 0 1,0 0-1,0 0 1,-1 0 0,-4 0 13,-1 0 0,1 1 0,-1 0 0,1 0 0,-1 0 1,1 1-1,0 0 0,-1 0 0,1 0 0,0 1 1,1 0-1,-1 0 0,0 0 0,1 1 0,0 0 0,-5 4 1,-104 84 143,89-69-105,-103 116 24,106-108-64,1 10-6,-26 76 0,43-87 5,4-9-19,2 0 0,0 0 0,1 0 0,7 22 0,-9-42-5,-1 1 1,1 0-1,-1 0 1,1-1 0,0 1-1,0-1 1,0 1 0,0 0-1,0-1 1,2 3 0,11 9 10,0 0 1,0 0 0,31 18-1,-23-23 40,17-2-18,46 1 1,-59-10 11,114-46 27,-135 47-63,0-1 0,-1 1 0,1-1 0,7-6 0,160-139 73,-137 111-17,120-153 35,-129 149-23,87-190 30,-93 181-35,-8 21-41,76-207 100,-31 13 49,-57 221-176,1 1 1,-1-1-1,0 1 1,1-1 0,-1 0-1,0 1 1,0-1 0,0 0-1,0 1 1,0-1 0,0 1-1,-1-1 1,1 0-1,0 1 1,-1-1 0,0-2-1,-7 9 14,-6 16-11,-30 70 7,39-80-15,0 1 1,1-1-1,0 1 0,-3 16 1,1 0-2,-15 77 1,-4 100-4,25-171-4,0-12 1,0-4 2,1 1 0,1-1 0,1 0-1,0 0 1,8 25 0,29 47-16,-29-75 6,0-6 8,0-1 0,1 0 1,24 12-1,-18-16-8,3-5 7,0 0 0,0-2 1,0 0-1,-1-1 1,1-1-1,38-15 1,-43 14 4,-11 3 0,1 0-1,0 0 1,-1 0 0,1 0 0,-1-1 0,9-7 0,-5 4 0,2-2-2,-1 0 0,1 0 0,12-16 1,59-96-12,-81 122 14,-1-1-1,1 1 1,0 0 0,0-1-1,-1 1 1,1-1-1,-1 1 1,1 0 0,0 0-1,-1-1 1,1 1-1,-1 0 1,0 0 0,1 0-1,-1-1 1,1 3 0,3 12-13,-1-1 0,-1 1 0,2 17 1,-4-21-5,1 0 1,0-1 0,1 1-1,1-1 1,-1 0 0,9 19-1,-10-28 10,0 1-1,0-1 0,0 1 1,0-1-1,0 1 1,0-1-1,1 0 0,-1 0 1,0 0-1,1 0 1,-1 0-1,1 0 0,-1 0 1,1 0-1,0 0 0,-1-1 1,1 1-1,0-1 1,-1 1-1,1-1 0,0 0 1,0 1-1,-1-1 1,1 0-1,0 0 0,0-1 1,0 1-1,-1 0 1,1 0-1,3-2 0,2 0-8,1-1 0,-1 0 0,1 0 0,11-7 0,-13 6 20,7-3-40,0 0-1,0-1 1,22-18 0,-28 20 27,-2 2 0,0-1 0,0 0 0,-1 0 0,0 0 0,0 0 1,0-1-1,0 1 0,5-13 0,-6 12 3,1-8-19,-4-4 16,0-1-1,-4-23 1,-2 26-4,0 7 10,-1 1 1,0 0-1,-1 1 1,1 0-1,-1 0 1,-14-9-1,21 15 3,0 1-1,0-1 1,0 1 0,0-1-1,0 1 1,0-1-1,0 1 1,0 0-1,0-1 1,0 1 0,0 0-1,0 0 1,0 0-1,0 0 1,-2 0 0,-6 0-2,0 0 0,0 0 1,-13 3-1,13 0 2,0-1-1,0 2 1,0-1 0,0 1 0,-10 7 0,4-2 0,1 1 0,-22 19 0,-26 36 0,44-43 0,-19 31 0,26-35 0,2 0 0,-13 31 0,18-36 0,-1 0 0,2 0 0,0 1 0,-2 22 0,5-20 0,0-1 0,1 1 0,0-1 0,5 16 0,-3-15 0,1-1 0,1 0 0,12 27 0,-12-31 0,1-1 0,1 1 0,0-1 0,1 0 0,9 10 0,-8-12 0,-1 0 0,1-1 0,1 0 0,-1 0 0,17 8 0,-12-8 0,1-1 0,0-1 0,0 0 1,16 3-1,-9-4 2,0-1-1,38 0 1,-35-3-1,0-2-1,37-7 1,-43 5-1,0-1 0,-1-1 0,35-15 0,-36 12 0,0-1 0,0-1 0,27-23 0,-20 12 0,32-37 0,14-32 0,-9-2 0,-11 5 0,-6 2 0,-9 3 0,-9 15 0,-12 27 0,-5 21 0,-3 13 0,-2 8 0,0 9 0,-4-10 0,2 7-1,2 27-5,-1 73 3,-2-84-1,0-1 0,10 43-1,2 20-12,6 217-71,-19-255 58,-1-44 5,1-3 23,-1 0 1,1 0-1,-1 0 1,1 0-1,-1 0 1,1 0-1,-1 0 1,1 0-1,-1 0 1,1 0-1,-1-1 1,1 1-1,-1 0 1,1 0-1,-1-1 1,1 1-1,0 0 0,-1 0 1,1-1-1,-1 1 1,1-1-1,0 1 1,0 0-1,-1-1 1,1 1-1,0-1 1,-1 1-1,1 0 1,0-2-1,-2-18-15,2 10 17,-2-6-2,1 8-2,1 0 0,0-1 0,0 1 0,1 0 0,2-10 0,19-122-23,-20 130 22,0-1 1,0 1-1,1 0 0,8-18 1,-3 8 0,0 0 2,-5 9 0,2 1 0,-1 0 0,13-19 0,108-162-36,-95 151 34,-27 37 3,0 0 0,0-1 0,0 1 1,1 1-1,-1-1 0,1 0 0,0 1 0,0 0 0,0 0 0,0 0 0,0 0 0,0 0 0,0 1 0,0 0 0,7-1 0,-5 1 0,-6 0 1,1 1 0,0 0-1,-1 0 1,1 0 0,0 0-1,0 0 1,-1 0 0,1 0-1,0 0 1,0 0 0,-1 0-1,1 0 1,0 0 0,0 0 0,-1 1-1,2-1 1,36 16-1,-29-9 1,0-1 0,0 1 0,13 13 0,25 36 0,-36-42 0,16 31 0,-20-31 0,-2-1 0,8 24 0,-1 28 0,-9-7 0,-6-15 0,-3-5-2,6-36-4,0-8-2,-4-38 0,1 22 3,1 1 0,2-28 0,0 33 4,0 11 0,0 1 0,1-1 1,0 0-1,-1 0 0,2 1 1,-1-1-1,0 0 0,1 1 1,3-8-1,43-98-2,-42 95 1,1 0 0,14-21 0,-8 15 2,34-51 0,0 13 0,-37 49 0,0 0 0,14-10 0,-19 16 0,0 1 0,1 0 0,-1 0 1,1 1-1,-1-1 0,1 1 0,0 0 1,0 1-1,0-1 0,12 0 0,-4 4 14,-4 4-11,1-1 0,-1 2 0,0-1 0,-1 1 0,12 11 0,-20-17-2,0 0 0,0 1 1,0-1-1,0 0 0,0 0 0,0 0 0,0 1 0,0-1 0,-1 1 0,1-1 0,0 3 1,9 25 6,10 57 1,-19-60-1,-1-17-5,-1 12 1,-1 0 0,-1-1 0,-1 1 0,-11 34 0,-3-3 2,-6 4-4,1-14-2,1-16 0,8-13-4,14-14 2,0 0 0,-1 0 0,1 0 1,0 0-1,-1 0 0,1 0 0,0 0 1,0 0-1,0 0 0,0 0 0,0 0 1,0-1-1,0 1 0,0 0 0,1 0 0,-1 0 1,0 0-1,1-1 0,1-6-7,18-38-90,-19 45 93,58-121-150,-16 30-265,20-35 14,-61 124 369,91-144-676,-45 84 271,-46 61 418,0 0 0,0 0 0,0 0 0,0 1 0,0-1 0,0 1 0,0-1 0,1 1 0,-1 0 0,1-1-1,-1 1 1,1 1 0,-1-1 0,6-1 0,-4 1 5,5 3-52,-1 3 60,0 1-1,-1 0 1,0 0-1,-1 1 1,1 0 0,7 10-1,-2 3-12,44 118-2,-21-33 21,-9-35 6,-3-20 0,-2-15 1,-19-31 0,1 0 0,0-1 0,1 1 0,-1-1-1,1 0 1,-1 0 0,1 0 0,5 2 0,1-4 7,-2-2-2,2 0 1,1-1 0,0 0 0,-1 0 0,1-1 0,-1-1 0,19-9 0,64-40 42,-78 39-1,3-10-3,25-47 1,-34 48 95,11-94 67,-22 96-41,-1 12-134,-1-1 0,0 1-1,-1 0 1,0 0 0,0 1 0,-11-14 0,2 12 122,4 6-124,1 2 0,-1-1 0,0 1-1,0 1 1,0 0 0,-18 0 0,27 1-23,0 0 1,-1 0 0,1 0-1,0 1 1,0-1-1,-1 0 1,1 1-1,0-1 1,0 0-1,0 1 1,0 0-1,0-1 1,-1 1-1,0 1 1,-22 16 51,1 1 0,-32 33 0,35-25 47,-79 139 35,81-130-67,-45 136 26,57-139-67,5 8-14,9 75 1,-7-112-20,-1-1 0,1 1 0,0-1 0,0 1 0,0-1 0,3 5 0,27 53 5,-26-53-6,0 0 1,1 0-1,0 0 0,1-1 0,12 11 1,-15-14-1,1-1 0,0 1 0,1-1 0,-1 0 0,1 0 0,-1-1 0,1 1 0,11 2 0,-10-4 0,0 0 0,-1-1 0,1 1 0,0-1 0,0 0 0,-1-1 0,1 0 0,10-2 0,7-6-1,0-1 1,-1 0 0,0-2 0,-1 0 0,21-17 0,-35 24-1,26-20-4,46-43 4,6-13 1,-9 0 0,-9-3 0,-51 60 1,-1 0 1,-1-1-1,-1-1 1,-2-1-1,17-47 1,21-64 27,-44 127-25,-2 11-2,-2 11 0,-2-10-2,0 44 2,-9 117-17,9-160 16,-3 110-29,4-95 11,0 1 1,0 0-1,2-1 1,9 33 0,-6-38-44,-4-10 52,1 0 1,-1 0 0,1 1 0,0-1-1,-1-1 1,1 1 0,0 0 0,0-1 0,0 1-1,0-1 1,1 0 0,-1 0 0,5 1-1,-1-2-6,0 1-1,0-1 0,1-1 1,-1 1-1,0-1 0,0 0 1,8-3-1,2 0 4,52-18-55,116-66-65,-116 47 103,-30 19 13,-4 4 13,-2 9 2,10 9 1,-14 4 8,0 1 0,-1 2 0,50 19 0,-60-18-7,-13-6 0,0 1 1,0-1-1,0-1 0,0 1 1,0-1-1,10 1 1,77 5 14,-74-10-10,28-11-1,-37 10-5,0 0-1,0-1 0,15-10 1,-11 4-3,0-1 1,0-1 0,-1 0 0,-1-1 0,17-26 0,-13 13-31,-13 21 24,8-17-11,-1-1 0,-1 1 0,-2-1 0,0-1 1,4-41-1,-8 45-19,2-15-18,-1 0-1,-5-69 1,-18-75-76,14 144 39,-33-114-34,38 145 113,0 0-1,-1 0 1,1 0 0,-1 1-1,0-1 1,-1 1 0,1-1-1,-5-6 1,0 2-4,-13-12-6,20 21 23,0 0 0,0 0 0,-1-1 0,1 1 0,0 0 0,0 0 0,0 0 0,0 0 0,-1-1 0,1 1 0,0 0 0,0 0 0,0 0 0,-1 0 0,1 0 0,0 0 0,0 0 0,0 0 0,-1 0 0,1 0 0,0 0 0,0 0 0,0 0 0,-1 0 0,1 0 0,0 0 0,0 0 0,0 0 0,-1 0 0,1 0 0,0 0 0,0 0 0,0 0 0,-1 0 0,1 0 0,0 0 0,0 0 0,0 1 0,-1-1 0,1 0 0,0 0 0,0 0 0,0 0 0,0 1 0,-1-1 0,-5 6-6,1-1-1,0 1 1,-1 1 0,2-1 0,-1 1 0,1 0 0,0 0 0,-3 8 0,-1 4-7,0 0 1,1 1-1,1 0 1,1 0-1,-4 34 1,6-35 4,0 15-36,5 149-12,3-145 18,29 163-9,-26-160 15,-1-11 17,41 143-15,-28-120 30,1-3 2,7 0 7,-28-50-8,0 1 1,0-1-1,1 0 0,-1 1 1,0-1-1,0 0 0,0 0 1,0 1-1,1-1 0,-1 0 1,0 0-1,0 0 0,1 1 1,-1-1-1,0 0 0,0 0 1,1 0-1,-1 0 0,0 1 1,0-1-1,1 0 0,-1 0 1,0 0-1,1 0 0,-1 0 1,0 0-1,1 0 0,-1 0 0,0 0 1,1 0-1,-1 0 0,0 0 1,1 0-1,-1 0 0,0 0 1,0 0-1,1-1 0,0 1 1,-1 0-1,0-1 1,1 1-1,-1 0 0,0-1 0,1 1 0,-1 0 0,0-1 0,1 1 0,-1-1 0,0 1 1,1-1-1,-1 1 0,0 0 0,0-1 0,0 1 0,0-1 0,0 1 0,1-1 0,-1 1 1,0-1-1,0 1 0,0-1 0,0 0 0,0-16-92,-1 1 0,-4-25 0,2 14-983,-5-40-5711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1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 6640,'-11'2'0,"10"-2"0,1 0 0,0 1 0,-1-1 0,1 0 0,0 0 0,-1 0 0,1 0 0,0 0 0,0 1 0,-1-1 0,1 0 0,0 0 0,0 0 0,-1 1 0,1-1 0,0 0 0,0 0 0,0 1 0,-1-1 0,1 0 0,0 1 0,0-1 0,0 0 0,0 1 0,0-1 0,0 0 0,-1 1 0,1-1 0,0 0 0,0 1 0,0-1 0,0 1 0,3 2 0,-1 0 0,0 0 0,1 0 0,-1 0 0,1 0 0,0-1 0,0 1 0,0-1 1,0 0-1,1 0 0,-1 0 0,5 1 0,-5-1 1,11 6 5,1-2 0,-1 0-1,1 0 1,1-2-1,-1 0 1,24 3-1,-21-3 2,154 26 82,-136-25-72,-1-1 77,-14-2-47,21 1 31,-1-2 0,63-5 0,171-31 695,-269 34-722,-1-1 0,1 1 0,0-1 0,-1 0 0,1 0 0,-1-1 0,0 0 0,1 0 0,6-5 0,12-8 129,53-30-864,-61 34-4536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0:1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52 206 3864,'4'26'371,"-4"-23"-61,-3 4 57,2-5 98,6 1-41,-4-1 911,-9-3-1038,-39-14 1584,46 14-1849,1 0 0,0 1 0,0-1-1,-1 1 1,1-1 0,0 0 0,0 1-1,0-1 1,0 0 0,0 1-1,-1-1 1,1 0 0,0 1 0,1-1-1,-1 0 1,0 1 0,0-1 0,0 0-1,0 1 1,0-1 0,1 0 0,-1 1-1,0-1 1,1 0 2,3-9 194,1 1-1,12-18 0,-5 9-183,33-55-1267,4-5-5190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46 4216,'4'-3'16,"0"0"9,-3 3-13,1-1 0,0-1 0,-1 1-1,1 0 1,-1 0 0,1 0-1,-1-1 1,0 1 0,0-1 0,0 1-1,1-1 1,-1 0 0,-1 1 0,1-1-1,0 0 1,0 0 0,-1 1 0,1-1-1,-1 0 1,2-5 1392,-3 7-1382,1 0-1,0-1 1,-1 1 0,1 0-1,0 0 1,0-1 0,-1 1 0,1 0-1,0 0 1,-1 0 0,1-1 0,0 1-1,-1 0 1,1 0 0,-1 0 0,1 0-1,0 0 1,-1 0 0,1 0-1,0 0 1,-1 0 0,1 0 0,-1 0-1,1 0 1,0 0 0,-1 0 0,1 0-1,0 0 1,-1 1 0,-8 11 75,0 0 1,1 0 0,1 1-1,1 0 1,-1 0-1,2 1 1,0 0 0,1 0-1,-3 16 1,3-13 26,1 0 0,-1 24 0,0 13 109,-10 133 392,12-116-395,-2-39 68,-10 40 0,13-69-198,-4-22-326,2 11-574,-4-18-4926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8968,'0'0'0,"16"16"8,8 10-8,0 6 0,-4 1 0,-3 0-6256</inkml:trace>
  <inkml:trace contextRef="#ctx0" brushRef="#br0" timeOffset="1">435 258 8160,'-6'12'0,"5"-4"0,1 1 0,0-1 0,0 0 0,1 1 0,0-1 1,3 12-1,-2-9 5,19 151 86,-17-111-52,11 160 11,-13-166-35,6 192-960,-3-111-3895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1176 5744,'59'-28'81,"-22"5"63,-2-1-1,37-34 1,-55 44-113,-7 7 178,-1-1-1,14-16 0,84-120 1589,-102 136-1634,1-1 0,0 1 1,9-9-1,-14 15-136,1 1 0,-1-1 1,1 1-1,0 0 0,-1 0 0,1 0 0,0 0 1,-1 0-1,1 0 0,0 1 0,0-1 1,0 0-1,0 1 0,0 0 0,0-1 0,0 1 1,0 0-1,0 0 0,2 0 0,5 4 227,-4 3-207,1-1 1,-1 1 0,0 0-1,0 0 1,-1 0 0,0 1-1,0-1 1,-1 1 0,0 0-1,3 14 1,0-4-7,1 1 0,15 28 1,-17-38-25,-2-2-13,0-1 1,1 0 0,0 1-1,0-1 1,0 0-1,1-1 1,0 1-1,0-1 1,0 0 0,1-1-1,10 8 1,16 6 1,8-3-4,-35-13-2,1-1 0,-1 0 0,0-1 0,1 0 0,8 0 0,-7 0 0,-1-1 0,0 0 0,0-1 0,0 1 0,-1-1 0,7-3 0,-4 1 0,0 0 0,0-1 0,-1 0 0,13-10 0,-9 4 0,1 0 0,17-23 0,-1-8 0,39-79 1,-66 119-1,16-35 7,24-54-1,2-13-4,-29 68-5,-2 0 0,-2-2 0,-1 1 0,5-52 0,9-115-38,-21 181 23,1-10-13,1 1 0,8-33 0,-17 112-73,-1 85 67,1-4-3,0-37 33,4-54-6,0 168-5,1-162 12,4 62-1,-1 11 6,0-20 1,3-24 0,-6-69 0,1 7-1,1 1 1,0-1 0,0 1 0,6 15-1,-8-26 1,0 0 0,0 0 0,0 1 0,0-1 0,0 0 0,1 0 0,-1 0 0,0 0 0,0 0 0,0 0 0,0 0 0,0 0-1,0 0 1,0 0 0,0 0 0,0 0 0,1 0 0,-1 0 0,0 0 0,0 1 0,0-1 0,0 0 0,0 0 0,0 0 0,0 0 0,1 0 0,-1 0-1,0 0 1,0 0 0,0-1 0,0 1 0,0 0 0,0 0 0,0 0 0,0 0 0,1 0 0,-1 0 0,0 0 0,0 0 0,0 0 0,0 0 0,0 0-1,0 0 1,0 0 0,0 0 0,0 0 0,0-1 0,1 1 0,-1 0 0,0 0 0,0 0 0,0 0 0,0 0 0,0 0 0,0 0 0,0 0 0,0-1-1,0 1 1,0 0 0,0 0 0,0 0 0,0 0 0,0 0 0,4-10-2,1-28-1230,1-4-4928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2:10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1661 8608,'4'-2'-176,"0"-1"113,0 1 0,-1-1-1,1-1 1,-1 1 0,0-1 0,0 1 0,0-1 0,0 0 0,0 0 0,-1 0 0,0 0-1,0-1 1,0 1 0,1-6 0,28-60-118,44-90 62,-55 122 87,45-62 4,28-21 23,80-129 7,-145 201 12,94-178 36,-103 186 124,51-154 100,-61 158 60,18-125 142,-27 136-95,-2 14-303,0 1 0,-1-1 0,0 1 0,-1 0 1,0 0-1,-7-12 0,11 23-52,0-1 0,-1 0 0,1 0 1,-1 0-1,0 1 0,1-1 0,-1 0 1,0 1-1,1-1 0,-1 0 0,0 1 1,0-1-1,1 1 0,-1-1 0,-2 0 1,-7-3 44,-1 1 1,1-1 0,-1 2-1,0-1 1,-1 2 0,1-1-1,-12 1 1,-3 4 276,-134 45 132,124-32-192,-133 82 95,138-76-222,-185 164 250,199-169-395,7-7 7,1 1 0,0 0 1,-8 12-1,-4 10 27,-17 35 0,37-67-48,1 1 1,-1 0 0,0-1-1,1 1 1,-1 0-1,1-1 1,-1 1-1,1 0 1,0 0-1,0 1 1,0 16 5,2-1 0,0 1 0,0-1 0,8 24 0,1-16 0,28 38 4,-28-48-11,1 0 1,24 25-1,-21-27 0,0-1 1,1-1-1,18 11 0,61 28 2,7-8 2,0-4-2,-12 4 2,-69-32-3,26 20-1,-38-25 0,-1 1 0,-1 0 0,1 0 0,6 9 0,-11-12 0,0 0-1,0 0 0,-1 0 0,1 1 1,-1-1-1,0 1 0,0-1 1,1 9-1,-2-7 1,0 0-1,0-1 1,-1 1-1,0 0 1,-1 0 0,1 0-1,-1-1 1,-2 9-1,-1 0 1,-1 0-1,0 0 0,-11 20 1,3-11-1,-28 37 0,-31 25 0,-3 0 0,8 0 0,48-58 0,-20 40 0,26-40 0,-17 49 0,23-53 0,1 1 0,-4 31 0,8-40 0,1 0 0,1 1 0,0-1 0,3 16 0,-1-20 0,0 1 0,1-1 0,0 1 0,1-1 0,5 11 0,-5-15 0,0 1 0,0-1 0,1 0 0,0 0 1,1 0-1,10 10 0,-2-7 1,1 0-1,0 0 1,0-2 0,1 0 0,0-1 0,26 9-1,-39-15 0,1 0-1,0 0 0,-1 0 0,1 0 0,0-1 1,3 1-1,153-1-2,-156 0 3,0-1-1,0 1 0,0-1 0,0 0 0,0 0 1,5-3-1,59-24-758,72-42 1,-20 4-6822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5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13896,'7'0'0,"1"1"1,-1 0 0,0 0 0,0 0 0,0 1 0,10 4 0,-6-2 2,7 1 84,-1 1 0,23 12-1,-13-6 174,-20-9-222,0 0 0,0 0 1,-1 1-1,1 0 0,8 6 0,13 18-20,-6-2-38,-1 1 0,19 34 1,-13-19-97,31 70-121,-53-101 229,-3-8 6,-1 0 1,0 0 0,0 0 0,0 0 0,0 0-1,0 1 1,-1-1 0,1 7 0,0 12 5,-1 0 0,-1 0 0,-2 0 0,-6 31 0,7-38 0,1-10 8,0 0 1,-1 0-1,1 0 1,-1 0-1,0-1 0,-3 8 1,-76 133 336,79-140-322,3-8-4,-1 0-28,0 1-1,0 0 1,1-1 0,-1 1 0,1 0 0,0 0 0,-1-1 0,1 1-1,0 0 1,1 0 0,0-2 0,45-76-99,-34 63-88,-5 9 105,2-3 21,0 0 0,0 2 0,1-1-1,1 1 1,0 1 0,0 0 0,15-7 0,-20 11 4,171-79-613,-162 77 650,-10 3 8,0 1 0,-1 1 1,1-1-1,0 1 0,0 0 0,8 0 0,23-1-71,-3 6 71,-27-2 18,0 1 0,-1 0 0,0 0 0,0 1 0,0-1 0,8 8 1,-12-10 2,0 0 1,0 1 0,0 0-1,-1-1 1,1 1 0,-1 0 0,1 0-1,-1 0 1,1 0 0,-1 0-1,0 0 1,0 0 0,0 0 0,1 5-1,1 2 6,2 2 3,-3-5 6,0 0 1,0-1 0,-1 1 0,1 0 0,-1 0 0,0 11 0,1 39 234,-6 67 1,3-117-188,1 2 1,0-6-47,2-3-20,-1 0 0,0 1 0,0-1 1,0 0-1,0 0 0,0 0 0,0-1 0,0 1 0,0 0 1,-1 0-1,2-3 0,0 1 0,25-41-25,-12 24-2,2 0 1,0 2 0,2 0-1,39-30 1,-43 36 18,-7 7 0,0 0 1,0 0-1,0 0 1,11-4-1,-7 4 2,5-3-3,-1 0 0,22-5-1,0 3 3,61-6 1,-91 15 5,0 0 0,0 1 1,1 0-1,-1 0 0,0 1 1,13 3-1,-10 2 15,7 13 0,23 32-1,-36-45-3,0 1-1,-1 0 1,1 1-1,-1-1 1,5 15-1,0 1 1,29 67 54,-29-65-56,8 19 65,1-1 1,30 52-1,-40-88-27,0-4-37,1 0 0,-1-1 0,1 0 0,-1 0 1,13 0-1,-5-4 18,1-3-18,-1-1 1,0-1-1,18-10 0,-19 5 5,100-129 29,-106 127-42,6-7-16,26-29 1,-37 44 0,0 2-8,14 0 11,-16 4 10,1 0 1,0 0 0,-1 0-1,1 1 1,0-1 0,-1 0-1,1 1 1,-1 0-1,1 0 1,-1 0 0,1 0-1,-1 0 1,0 0 0,5 4-1,23 21 24,-24-21-15,87 68 137,-89-70-129,-1 0 1,1 0-1,0 0 0,0-1 1,0 0-1,0 1 1,1-1-1,-1-1 1,6 3-1,7 1 9,36 12 8,-31-12 41,1-4-48,0-2-1,-1 0 1,25-5 0,-24-1 33,80-55 18,-98 58-69,1 0 0,-1 0 0,0 0 0,0-1 0,0 0 0,8-10 0,-1-1 2,1 2-5,-7 8 3,-1 1-1,0-2 1,-1 1-1,1 0 0,3-8 1,3-5 34,0-1 0,-1 0 0,-2-1 1,10-28-1,-16 38-29,-1 7-3,0 1 1,-1 0-1,1-1 0,-1 1 1,0 0-1,0-1 1,0 1-1,0 0 0,-2-6 1,-2-12 59,-12-33 1,8 39 49,-6-1-32,-31-27-1,29 35 47,-1 4-86,-1 1 0,0 1 0,-27 0 0,22 5 98,-104 35 39,100-26-133,-38 30 1,51-31-51,1 0 0,0 1 0,-15 18 0,11-6-2,1 0 0,1 1 0,2 0 0,-17 43 0,18-33-6,-27 147 1,36-147-8,5 7 6,11 63 1,-12-102 4,-1-1 1,1 0-1,0 1 0,-1-1 0,1 0 1,0 0-1,0 0 0,3 4 0,5 9-2,20 24 0,-19-29 3,0 0-1,0-1 1,0 0 0,17 10-1,-10-9 1,0-1 0,35 14 0,-27-14 0,51 10 0,-52-15 0,1-1 0,33 0 0,-30-4 1,-1-1-1,28-6 1,2-6-659,-2-1 0,62-27 1,4-4-9243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5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7896,'0'0'0,"14"17"0,10 8 0,25 16 0,16 4 0,18-2 0,10-18 0,20-20 0,-2-1-5448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983 802 12192,'-8'-6'-5,"-1"0"0,0 1 0,0 0 0,0 0 0,-1 1 0,1 1-1,-15-4 1,14 4 4,-7-2 0,-1 1 0,0 1 0,0 1 1,-1 0-1,1 2 0,-26 1 0,24 0-1,-14 3-4,21-1-1,-11 2-3,1 1-1,0 1 0,0 1 0,0 0 1,-41 25-1,-90 56-62,45-24-81,82-49 142,-43 31-85,-20 22-7,87-66 93,0-1 1,0 1-1,0 0 0,0 1 1,1-1-1,-1 0 0,1 1 0,0-1 1,0 1-1,0 0 0,0 0 1,1 0-1,0 0 0,-2 5 1,2-5 2,1-3 7,0-1 0,0 0 0,0 0-1,0 1 1,0-1 0,0 0 0,0 1 0,0-1 0,-1 0-1,1 0 1,0 1 0,0-1 0,0 0 0,1 1 0,-1-1 0,0 0-1,0 0 1,0 1 0,0-1 0,0 0 0,0 1 0,0-1 0,0 0-1,1 0 1,-1 1 0,0-1 0,0 0 0,1 1 0,-1-1 1,1 1-4,0 1 0,1 0 1,-1 0-1,1-1 0,0 1 0,-1-1 1,1 1-1,3 1 0,-1-1 4,-1-1-1,1 1 0,0-1 0,0 0 1,0 0-1,1 0 0,-1-1 0,6 1 1,-1-1 0,-1 0 0,1-1 0,0 0 0,-1-1 0,12-2 0,-4-2 0,1 0 0,27-15 0,-23 9 0,0-1 0,20-16 0,-21 12 0,0-1 1,19-23-1,-5-3 4,-3 0 1,35-67-1,-44 69 30,122-293 240,-117 242-235,-19 57 49,-4 13-44,3-23 46,3-80 0,-8 29 46,-2 96-130,-1 0 0,1-1 0,0 1 0,0 0 0,-1-1 0,1 1 1,0 0-1,-1-1 0,1 1 0,-1 0 0,0 0 0,1 0 0,-1 0 0,0-1 0,0 1 0,0 0 0,0 0 1,0 1-1,0-1 0,0 0 0,0 0 0,0 0 0,0 1 0,0-1 0,0 0 0,-1 1 0,1-1 0,0 1 0,0 0 1,-1-1-1,1 1 0,-3 0 0,2-1 6,2 1-9,-1 0 0,1 0 0,-1 0 0,1 0 0,-1-1 0,1 1-1,0 0 1,-1 0 0,1 0 0,-1 0 0,1 1 0,-1-1 0,1 0-1,-1 0 1,1 0 0,0 0 0,-1 0 0,1 0 0,-1 1 0,1-1 0,0 0-1,-1 0 1,1 1 0,0-1 0,-1 1 0,-13 9 18,0 1 1,2 0-1,-1 1 0,-14 19 1,8-5 38,-73 134 16,77-123-55,-42 163 11,50-160-24,-6 56 4,2 11-9,10-82-3,3 38 0,-1-52 0,1 0 0,0 0 0,1 0 0,3 10 0,-4-15-1,1-1 1,0 1 0,0-1 0,0 0 0,0 0-1,1 0 1,0-1 0,0 1 0,0-1 0,0 0 0,1 0-1,-1 0 1,7 3 0,-11-7-1,1 1 0,0-1 0,0 1 0,0-1 0,0 1 1,0-1-1,0 0 0,0 1 0,0-1 0,0 0 0,0 0 0,0 0 0,0 1 1,1-1-1,31 0-11,41-4 0,-48-2-28,126-45-23,-121 36-10,-12 5 31,6-2-2,-1-1-1,0-2 1,-1-1 0,28-24 0,-32 24-33,85-79-159,-40 35-119,-71 83 224,-24 40 66,-42 68 8,19-46-18,38-61 39,0 0-1,-16 37 1,20-33-20,-16 55 1,27-66-17,2-10 59,1 0 0,-1 0 0,1-1 0,1 1 0,-1 0 0,7 11 0,-9-18 11,1 0 1,-1 1-1,0-1 0,0 1 0,0-1 0,1 0 0,-1 1 0,0-1 1,1 0-1,-1 0 0,0 1 0,1-1 0,-1 0 0,0 0 0,1 1 0,-1-1 1,1 0-1,-1 0 0,0 0 0,1 0 0,-1 1 0,1-1 0,-1 0 1,1 0-1,-1 0 2,5 1-6,-1 0 1,1-1 0,-1 1 0,1-1 0,-1 0 0,1 0 0,-1 0 0,1-1 0,-1 1 0,1-1 0,-1 0 0,0 0 0,1-1 0,-1 0 0,0 1 0,0-1 0,0 0 0,5-5 0,94-68-39,-66 43 26,44-51 0,-65 66 15,5-8-10,79-108 1,-82 105 32,-11 16-3,9-14 19,-2-1 0,-1 0 0,10-31 0,2-7 143,-23 60 2,-2 5-127,1 0-45,-1 0 1,1 0-1,-1 0 0,0 0 1,1 0-1,-1 0 1,1 1-1,-1-1 1,0 0-1,1 0 0,-1 0 1,1 0-1,-1 0 1,0 1-1,1-1 1,-1 0-1,0 0 0,1 1 1,-1-1-1,0 0 1,0 1-1,1-1 0,-1 0 1,0 1-1,0-1 1,1 0-1,-1 1 1,0-1-1,0 0 0,0 1 1,0-1-1,1 1 1,-1-1-1,0 0 0,0 1 1,0-1-1,0 1 1,0-1-1,0 1 1,0 0-1,0 102 239,0-79-191,1 1 1,2-1 0,0 0-1,10 35 1,-10-47-43,5 11 65,1-5-46,1 1 1,17 22 0,-25-39-31,0 0 0,1 0 0,-1 0 1,0 0-1,1 0 0,-1 0 0,1-1 0,-1 1 1,1-1-1,0 0 0,0 0 0,0 0 1,-1 0-1,1 0 0,0-1 0,0 1 1,0-1-1,0 0 0,0 0 0,3 0 0,-3 0 0,9-4 16,16-11-7,26-21 0,-36 18 1,81-122 4,-78 105-3,157-269 52,-117 189-23,-28 46 40,40-113 1,-70 175-41,-5 24 55,-18 81-6,-11 25 45,0-3-88,-21 118-2,42-187-40,-15 72 4,-2 7-8,5-12 1,9-11-3,-1 21-6,15-119-30,2-14-48,4-19-1426,1-14-6432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7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5 232 9144,'-4'18'104,"7"-13"-48,6 2-40,0-1 1,0 0 0,16 8-1,-7-8 38,41 4-1,-31-7-48,36-2 1,-12-5-8,101-21 1,-112 14-12,173-62-11,-173 56-16,157-79-31,-190 92 64,20-10 44,-1-2 0,32-22 0,-57 37 170,-2-1 29,0 2-230,0 0 1,0 0-1,0 0 0,1 0 1,-1-1-1,0 1 0,0 0 1,0 0-1,0 0 0,0 0 1,0-1-1,0 1 1,0 0-1,0 0 0,0 0 1,0 0-1,0-1 0,0 1 1,0 0-1,0 0 0,0 0 1,0 0-1,0-1 0,0 1 1,0 0-1,0 0 1,-1 0-1,1 0 0,0 0 1,0-1-1,0 1 0,0 0 1,0 0-1,0 0 0,0 0 1,-1 0-1,1 0 0,0 0 1,0-1-1,0 1 0,0 0 1,0 0-1,-1 0 1,1 0-1,0 0 0,0 0 1,0 0-1,0 0 0,-1 0 1,1 0-1,0 0 0,0 0 1,0 0-1,0 0 0,-1 0 1,1 0-1,0 0 1,0 0-1,0 0 0,0 0 1,-1 0-1,1 0 0,0 0 1,0 1-1,-89 34 473,61-22-118,-134 90 126,129-77-247,21-15-169,-134 126 330,83-72-200,62-64-194,0-1-1,0 1 1,1 0 0,-1-1-1,0 1 1,0 0 0,1 0-1,-1 0 1,0-1 0,1 1-1,-1 0 1,1 0 0,-1 0-1,1 0 1,0 0 0,-1 0-1,1 0 1,0 0 0,0 0-1,-1 0 1,1 0 0,0 0-1,0 0 1,0 0 0,0 0-1,1 0 1,-1 0 0,0 0-1,0 0 1,1 2 0,4-1 34,5-4-30,0 1 0,0-2 0,0 1 0,15-8 0,-21 9-9,6-2 2,0-1 0,-1 0 0,0-1 0,0 0 0,9-6 0,0-1-1,63-47 1,-2-11 1,-9 1-3,-15 12-2,-22 20 1,-5 6 7,-27 29 0,1 7 4,6 14-8,-6-5 4,-11 120 8,6-99-9,-10 50-1,-4-2-4,14-70-3,-2 5 0,1 0 0,-1 24 0,12-47-29,6-10 26,23-44-1533,5-8-6136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1 6104,'6'21'0,"7"19"0,-11-25 1,0 1-1,-1-1 1,0 0 0,-4 31 0,-2-27 19,-4-3-10,-1-1 0,0-1 0,-24 26 0,16-26 70,-91 43 42,101-52-83,0-2 0,-1 1 0,1-1 0,-1-1-1,-14 3 1,1 0-5,2 0-11,9-2 8,1-1 1,0 0-1,-1-1 1,-12 0-1,-16 1 269,0-3-1,-65-8 1,87 6-238,-36-13 416,19 6-209,10 4 308,1-2 0,-42-18 0,56 21-73,7 3-63,1 2-409,0 0 0,1 1 0,-1-1 0,0 0 0,1 0 0,-1 0 0,1 0 0,-1 1 0,0-1 0,1 0 0,-1 1 0,1-1 0,-1 0 0,1 1 0,-1-1 0,1 1 0,-1-1 0,1 1 0,-1-1 0,1 1 0,-1 0 0,0 4 8,1 0 1,-1 0-1,1 0 1,0 0-1,0 0 1,2 8-1,1 18 149,14 115 34,-15-110-102,0 31 6,-9 81 1,-4 42-14,10-151-60,1 148 16,2-154-36,-1-23-26,0 13 2,2-1-1,1 0 1,1 0 0,15 40 0,-3-17 23,39 71 1,-47-102-30,-6-9 2,0 0 1,1 1 0,0-1-1,0-1 1,9 9 0,50 41 42,-60-51-42,1-1 0,0 0 0,0 0 0,0 0 0,0-1 0,0 1 0,1-1 0,-1 0 0,0 0 0,1 0 0,-1-1 0,1 1 0,-1-1 0,1 0 1,5-1-1,-4 0 1,10-4 46,119-76-1624,-48 22-6596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12280,'19'8'5,"-6"-2"50,0-1-1,1-1 1,-1 1 0,1-2 0,16 3 0,-15-5-38,45 0 48,89-6-7,-115 2-43,-17 1-8,30-3 13,79-21 0,-66 11-2,140-41 118,-198 55-81,1 1 17,-2 0-68,-1 0 0,0 0 0,1 0 0,-1-1 0,0 1 0,1 0 0,-1 0 0,0 0 0,1 0 0,-1 0 0,1 0 0,-1 0 0,0 0 0,1 0 0,-1 0 0,0 0 1,1 0-1,-1 1 0,0-1 0,1 0 0,-1 0 0,0 0 0,1 0 0,-1 1 0,0-1 0,1 0 0,-1 0 0,0 1 0,0-1 0,1 0 0,-1 0 0,0 1 0,1 0 0,-3 29 103,-6 33 0,-1 10-30,6-51-69,1-5 3,1 0 1,2 21 0,22 226 41,-13-177-49,1 5 1,1 8-3,-2 2-2,-7 1 0,-8-9 0,-5-15 0,8-63-1,-1-1 0,-1 1 1,0-1-1,-1 0 0,-7 14 1,-73 108-4,78-127 4,-16 26 1,10-14-1,-25 34 63,37-54-23,-2-3 0,0-1-31,0 0 0,-1 0 0,1 0 1,0-1-1,0 1 0,0-1 0,0 0 0,1 0 1,-1 0-1,1 0 0,0-1 0,0 1 1,0 0-1,0-1 0,1 0 0,-1 1 1,1-1-1,-1-4 0,-4-11 8,-5-34 0,11 51-17,-1-19 7,6-24-838,18-65 0,1 14-7515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6456,'4'-2'2,"0"1"0,1-1 0,-1 1 0,0 1 0,1-1 0,-1 1 0,0-1 0,1 1 0,-1 1 0,1-1-1,-1 0 1,0 1 0,1 0 0,-1 0 0,0 0 0,0 1 0,0 0 0,0-1 0,0 1 0,0 1 0,0-1 0,3 3 0,27 19 1,0 7-3,-1 9 0,-8-6 10,32 61 1,-55-90 17,-1 4 23,-1-4 50,0 3 36,0-6 78,-3 1 22,3-3-226,0 0 1,0 0-1,0 1 0,0-1 1,0 0-1,0 0 0,0 0 0,0 1 1,0-1-1,-1 0 0,1 0 1,0 0-1,0 1 0,0-1 0,0 0 1,0 0-1,0 0 0,-1 0 1,1 0-1,0 1 0,0-1 0,0 0 1,0 0-1,-1 0 0,1 0 1,0 0-1,0 0 0,0 0 0,-1 0 1,1 0-1,0 0 0,0 0 1,0 0-1,-1 0 0,-6 0 137,1-1-1,-1-1 0,0 1 1,1-1-1,-1-1 1,1 1-1,0-1 1,0 0-1,-10-6 1,6-2 232,2-5-205,0-1 1,-9-31-1,14 28 180,3 0-567,0 1 1,2 0-1,6-29 0,5-7-6174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0 10584,'0'0'0,"-4"49"0,-13 85 0,-20 31 0,-28 5 0,-14-11-16,-13-19 16,-3-14-64,-7-12 64,1 3-7400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 14520,'4'7'-2,"0"0"1,0 0-1,-1 1 1,0-1 0,-1 1-1,0 0 1,0 0 0,0 0-1,-1 0 1,0 11 0,1-7-2,0 16-3,-12 146 2,3-134 25,-42 196 26,39-184 33,-43 221 34,44-217-20,-27 235 40,30-234-19,-17 238 140,-4 37 33,18-225-215,-4-19-5,13-87-67,0-1 0,0 1 1,0-1-1,0 1 0,0-1 0,0 1 1,0-1-1,0 1 0,0-1 0,-1 1 1,1-1-1,0 1 0,0-1 0,0 1 1,-1-1-1,1 0 0,0 1 0,-1-1 1,1 1-1,0-1 0,-1 0 0,1 1 0,-1-1 1,1 0-1,-1 0 0,1 1 0,0-1 1,-1 0-1,1 0 0,-1 0 0,1 1 1,-1-1-1,1 0 0,-1 0 0,1 0 1,-1 0-1,1 0 0,-1 0 0,0 0 1,1 0-1,-1 0 0,1 0 0,-1 0 1,1-1-1,-1 1 0,0 0 2,-23-16-1898,-3-7-7611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11032,'-4'7'48,"0"0"1,0 0-1,1 1 1,0-1-1,1 1 1,0-1-1,0 1 1,0 0-1,1 0 1,0 13-1,-5 22 128,3-22-140,-1-3 44,0 0 0,-7 19 0,-39 118 183,43-134-158,-16 33 0,13-32-75,4-8-13,-27 48 95,27-52-66,-26 54 180,31-61-139,0-1 0,1 1-89,0-4 231,2-12-182,1 0-1,0 1 1,2-1-1,-1 1 1,1 0-1,9-15 0,-8 15-23,86-175 524,-80 161-439,-1 1-8,1 1-1,21-31 1,4 3 124,-37 51-209,1 0 1,0 0 0,0 0 0,0 0 0,0 0 0,0 0 0,0 1 0,0-1 0,1 1 0,-1-1 0,0 0 0,0 1 0,0 0 0,1-1 0,-1 1 0,0 0 0,1 0 0,-1 0 0,0-1 0,2 2 0,19 1 7,-21-1-1,12 4 119,94 68 56,-76-52-83,197 91-1876,-89-54-7724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5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5384,'0'0'809,"4"1"-537,14 0-23,0-2-1,-1 0 1,24-4-1,10-1 86,1-3-12,-36 5-187,1 1 1,0 0 0,23 0-1,149 8 568,-4 9 98,-159-11-529,1 2-1,0 0 1,39 15 0,-65-20-256,1 1 1,-1 0-1,1 0 1,-1 0-1,1 0 1,-1 0-1,1 0 1,-1 0-1,0 0 1,1 1-1,-1-1 1,0 0-1,0 1 1,0-1-1,0 1 1,0-1-1,-1 1 1,1 0-1,0-1 1,-1 1-1,1 0 1,-1-1 0,1 1-1,-1 0 1,0 0-1,0-1 1,0 1-1,0 0 1,0 0-1,0-1 1,-1 4-1,-1 4 7,0-1 0,-1 0 0,0 0 0,-8 15 0,6-12-2,-75 153 136,69-143-122,0-2 0,-27 36 0,-9 13 31,22-24-17,-33 82 0,30-41-11,17-55-28,-10 24 46,-18 83-1,16-51 44,22-83-78,-2 1 10,3-3-30,0-1 0,0 0 0,0 0-1,0 1 1,0-1 0,0 0 0,0 1 0,0-1 0,0 0 0,0 0 0,0 1 0,0-1 0,0 0 0,-1 0 0,1 1 0,0-1 0,0 0 0,0 0 0,0 1 0,-1-1 0,1 0 0,0 0 0,0 0 0,0 1 0,-1-1 0,1 0 0,0 0 0,0 0 0,-1 0 0,1 0 0,0 0 0,0 1 0,-1-1 0,1 0 0,0 0 0,-1 0 0,-13 0-1504,-5 0-6030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10 13808,'19'-3'113,"1"0"1,-1 1-1,1 1 1,29 2 0,-36 0 39,0 2 1,0-1-1,-1 1 1,1 1-1,-1 1 0,0-1 1,13 9-1,-11-7-59,6 7 314,10 15-123,33 41-1,-61-66-237,0-1-1,0 1 1,0 0 0,-1 0-1,1-1 1,-1 1 0,2 4-1,15 46 209,11 60 0,-25-72 51,-19 204 112,14-236-356,0 1 0,-1-1 0,-6 17 0,8-26-62,-48 136 252,-19-2-168,63-127-56,1-1-1,-1 1 1,-1 0 0,0-1 0,-9 10-1,-97 98 140,-52 14-2458,-7-5-9328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5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10400,'33'-5'6,"22"-6"-3,92-19 17,142-37 215,5 0-134,-229 52-34,273-77 18,-269 72-58,310-79-1287,-173 49-5200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8072,'-10'15'2,"7"-10"17,0-1 0,1 1 0,-1 0 0,1 0-1,0 0 1,0 0 0,-1 5 0,-28 92 209,26-77 119,-8 135 154,12-120-74,-3 206 138,3-188-297,-7 280 88,5-265-208,-15 299 57,15-304-90,0-25-58,-3 47 46,7 95 1,12 21 143,4-78 207,-18-133-383,0-27 103,4-9-56,10-184 11,-8 163-75,38-330-1530,-14 170-6224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8344,'1'3'6,"12"11"-4,-1-5 2,2-1 0,20 11 0,-23-13 26,11 3 185,130 28 110,-113-31-10,193 8 137,-181-14-104,237-3 129,-223 0-203,306-14 103,-285 11-130,396-40 106,-377 36-65,447-38 117,-438 40-131,475-30 108,-468 31-107,495-24 118,-490 24-98,501-24 120,-504 26-134,476-9 108,-484 12-155,421-8 79,-437 9-145,371 1 68,-384 1-89,292 0 51,-309-1-83,264 2 49,-270 0-56,246 10 154,38 9 160,-321-18-399,55 9 134,50 10 345,-129-22-422,7 0 30,-6 0-92,-14-3 9,-24-3-20,-114-5-1154,127 10 71,-87-4-10070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1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11032,'26'-25'888,"-6"11"-362,-18 13-211,-2 1-305,0 0-1,0 0 1,0 0 0,-1 0 0,1-1-1,0 1 1,0 0 0,0 0 0,0 0-1,0 0 1,1-1 0,-1 1 0,0 0-1,0 0 1,0 0 0,0 0-1,0 0 1,0-1 0,0 1 0,0 0-1,0 0 1,0 0 0,0 0 0,0 0-1,1-1 1,-1 1 0,0 0 0,0 0-1,0 0 1,0 0 0,0 0-1,0 0 1,1 0 0,-1 0 0,0 0-1,0 0 1,0 0 0,0-1 0,1 1-1,0 0 3,-1 0-1,1 0 0,0-1 1,-1 1-1,1-1 0,-1 1 1,1 0-1,0-1 0,-1 1 0,1-1 1,-1 1-1,1-1 0,-1 0 1,0 1-1,1-1 0,-1 1 1,0-1-1,1 0 0,-1 1 0,0-1 1,1 0-1,-1 1 0,0-1 1,0 0-1,0 0 0,0-1 1,2-1 108,3-4-7,-2 4 6,3-1 1,-4 2 1,0-4 4,-2 2-2,1-5 6,0 8-116,-1-1 0,1 1 0,-1 0 0,1 0 0,0 0 0,-1 0-1,1 0 1,0 0 0,0 1 0,0-1 0,-1 0 0,1 0 0,0 0 0,0 1 0,0-1 0,0 0-1,2 0 1,0-1 17,12-8 54,-1 0 1,2 0-1,26-11 1,-23 12-62,-4 2 16,0 0 1,0 2 0,1 0-1,0 0 1,0 2-1,16-2 1,-13 2-14,11-1 95,158-11 52,-146 12-58,188-6 48,-180 8-63,237 0 40,-222 1-40,312 5 42,-290-3-29,383 5 46,-371-7-46,405 8 43,-400-7-56,429 2 38,-422-4-50,445-7 36,-443 7-58,468-9 26,-464 8-32,461-2 22,-462 4-36,458 5 24,-462-3-4,429 11 32,-438-11-10,387 12 41,-398-11-34,339 12 43,-348-12-36,317 2 42,-325-5-56,260 11 36,-275-7-56,224 6 32,-232-10-34,-14 0-33,163-10 38,-129 1-51,-56 7-18,0-1 0,27-8 0,-36 8-2,-1 0 1,0 0 0,0 0-1,0 0 1,0-1-1,0 0 1,-1-1-1,10-8 1,-5 1-776,0 0 1,12-22-1,-22 34 772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5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19 2968,'0'0'3934,"-4"-1"-3715,-12-2-3,12 3 7,-13-15 1923,12 23-2066,1 1 0,1-1-1,0 1 1,0-1 0,-2 15 0,-6 47 38,8-48-111,-5 35 81,-2 71-1,8-83-44,-3 257 71,5-183-76,6 213 130,-5-313-160,-1 120 273,-2-124-189,-1-1 0,-6 22 0,8-34-65,0-1-3,-4 2-10,6-13-6,7-15-1362,3-3-5426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5832,'0'0'0,"0"-9"0,0 0-144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28 175 3592,'0'-2'-7,"2"-102"846,0 35 3014,5 100-3146,-6-21-657,0 44 256,-1-53-301,-1 136 326,-10 135 73,7-38-308,4-187-55,0 184 19,1-186-32,14 212 36,-12-228-57,11 279 105,-17-246-60,-13 74 1,13-118-47,-11 31 28,10-37-16,0-4-6,1-1 0,1 1-1,0 1 1,0-1 0,0 0-1,0 14 1,9-116-1237,1 24-5115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7448,'2'3'9,"3"4"-5,0 0 0,-1 0-1,0 0 1,0 1 0,3 9 0,-4-11 5,-1-1 1,0 1-1,0 0 0,-1 0 1,0-1-1,0 1 0,1 11 1,-1 3 1,2 2-1,-1-7 19,-1 1 1,-1 30-1,-22 350 227,19-351-175,-6 312 248,16-256-283,-3-61 75,-4-38-120,48 339 434,-47-334-406,1 0 0,0 0 0,0 0 1,1 0-1,0 0 0,0 0 0,1 0 0,-1-1 0,1 0 0,6 7 0,-8-10-9,6 8-1027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11120,'2'37'0,"0"31"1,-2 35 4,-2 38-3,0-72 9,-2 201 211,4-9 65,0-209-46,10 329 530,-4-279-689,-2-64 113,0 11-104,31 225 578,-32-257-626,3 7 55,-1 0-1,1 25 1,-5-44-50,0-1-1684</inkml:trace>
  <inkml:trace contextRef="#ctx0" brushRef="#br0" timeOffset="1">1202 107 10848,'5'21'3,"-2"-9"14,0 0 0,-1 0 0,0 1 0,-1 13 0,5 154 101,-6-137 36,0 186 87,-1-181 47,-9 211 104,8-205-185,-8 363 407,7-302-554,2-72 74,1-26-90,0 35 78,13 93 1,-10-116-54,0 1 12,12 53 0,10 3 127,-24-86-207,-1 0-1,0 0 1,0 0 0,1 1 0,-1-1 0,0 0 0,0 0 0,1 0 0,-1 0 0,0 0 0,1 0 0,-1 1 0,0-1 0,0 0 0,1 0 0,-1 0-1,0 0 1,1 0 0,-1 0 0,0 0 0,1 0 0,-1 0 0,0-1 0,1 1 0,-1 0 0,0 0 0,0 0 0,1 0 0,-1 0 0,0 0 0,0-1 0,1 1-1,-1 0 1,0 0 0,0 0 0,1-1 0,-1 1 0,0 0 0,0 0 0,0-1 0,1 1 0,-1 0 0,0 0 0,0-1 0,0 1 0,0-1 0,14-25-1657,0-5-6644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12104,'6'22'0,"5"25"0,20 118 2,-27-124 12,-4 220 20,-3-203 61,-30 229 48,25-231-23,-39 227 54,39-228-19,1-12-66,-3 28 63,-3 92-1,12-139-73,-1 12-4,2 0 0,2 0 0,6 35 1,-5-45 18,0-2 15,0 0 0,12 38 0,-15-62-107,0 1 0,0-1 0,0 0 0,0 1-1,0-1 1,0 1 0,0-1 0,0 0 0,0 1 0,0-1 0,0 0 0,0 1 0,0-1 0,1 0 0,-1 1 0,0-1-1,0 0 1,0 1 0,1-1 0,-1 0 0,0 0 0,1 1 0,-1-1 0,0 0 0,0 0 0,1 1 0,-1-1 0,0 0-1,1 0 1,-1 0 0,0 0 0,1 1 0,-1-1 0,1 0 0,-1 0 0,0 0 0,1 0 0,-1 0 0,0 0-1,1 0 1,-1 0 0,1 0 0,-1 0 0,0 0 0,1 0 0,-1-1 0,0 1 0,1 0 0,-1 0 0,1 0 0,16-21 25,-11 13-26,40-60-1678,5-7-6742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5:5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0 6816,'-11'5'203,"-1"-1"0,0 0 1,0-1-1,0 0 0,-1-1 1,1 0-1,-16 0 0,-27-9 468,-11 5 72,-127 14-1,165-6-468,-107 39 104,110-32-124,-91 64 100,114-76-322,-1 1 0,1 0-1,0 0 1,-1 0 0,1 1-1,0-1 1,-2 4 0,-24 36 141,-27 53 0,43-60 42,-34 188 86,40-169-107,-4 241 67,13-235-113,46 218 55,-47-269-178,0-1 0,1 1 1,7 15-1,47 91 80,-36-83-87,31 35 0,-50-64-13,-1-1 0,1 0 0,0 0 0,0 0 0,0 0 0,0 0-1,0 0 1,0 0 0,1-1 0,-1 1 0,1-1 0,-1 1 0,1-1 0,4 1 0,-7-2-5,15 7 14,1-1 1,0-1 0,0 0-1,31 4 1,-20-8-406,0-1-1,-1-2 1,43-7 0,-65 9 277,155-23-8352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11568,'-4'131'48,"-3"70"50,5-155 157,-8 212 98,8-205-138,-7 350 224,11-293-415,-1-69 17,1 47 4,2-3-34,-3-49-413,-1 1 0,-2-1 0,-8 45 0,4-50-7351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2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2424,'0'0'0,"12"0"0,21-4 32,5-1 0,-14-1-32,0 2-1392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3768,'102'-18'-39,"-66"16"91,-20 1-8,7 1 116,-22 0-1,14 1 457,-14 0-578,1 0 0,0 1 1,-1-1-1,1 0 0,-1 1 1,0-1-1,1 1 0,-1 0 0,0-1 1,0 1-1,0 0 0,0 0 1,0-1-1,-1 1 0,1 0 0,0 0 1,-1 0-1,1 0 0,-1 0 1,0 0-1,0 0 0,0 0 0,0 0 1,0 0-1,0 0 0,0 0 1,-1 3-1,1 14 33,1 0 1,1-1-1,0 1 0,6 19 1,3 21-7,-6 12-7,0 130 78,1-115-71,1 66 10,6 93 153,9 22-2,-20-155-140,-3 182 163,0-277-163,-4 34 0,-2-3 30,3 54 211,4-62-72,-10 66-1,-1-41-89,10-61-158,0-1 0,-1 0-1,0 0 1,1 0-1,-1 0 1,0 0-1,0 0 1,-1-1-1,1 1 1,-1-1-1,1 1 1,-1-1 0,0 0-1,0 0 1,0 0-1,0 0 1,-6 2-1,5-2 2,4-2-7,-1 1 1,1-1-1,-1 0 1,1 0-1,-1 1 1,1-1-1,-1 0 1,1 0 0,-1 0-1,1 0 1,-1 1-1,1-1 1,-1 0-1,1 0 1,-1 0-1,1 0 1,-1 0-1,0 0 1,1-1-1,-1 1 1,1 0-1,-1 0 1,1 0-1,-1 0 1,1-1 0,-1 1-1,-11-5-123,1-1 0,0 0 0,0-1-1,1 0 1,0 0 0,0-1 0,-16-18 0,-35-33-5038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1528,'0'0'128,"-4"0"-21,-14 0 1,13 0 865,4 2-385,-6 5-23,5-5-137,-4 1-249,-1-1-1,1 1 1,0 1 0,1-1-1,-7 6 1,5-5-187,-12 6 236,5-3-127,0 1 0,0 0 1,1 1-1,0 0 1,-16 16-1,16-14-72,6-4 7,1 0 1,-1 0-1,1 1 0,-8 12 1,-50 78 221,52-79-173,0 2 0,2 0 0,-12 32 0,21-50-56,0 1-1,0-1 0,1 0 0,-1 1 0,1-1 0,0 1 1,-1-1-1,1 0 0,1 1 0,-1-1 0,1 1 0,-1-1 1,1 0-1,0 1 0,2 4 0,-2-6-9,5 5 202,7-1-130,0 0-1,1 0 1,0-1 0,0-1-1,1 0 1,-1-1 0,1-1-1,19 1 1,-29-3-49,0 0 1,-1 0-1,1-1 1,-1 0-1,1 1 0,-1-2 1,1 1-1,-1 0 1,0-1-1,0 0 0,1 0 1,3-3-1,-3 2-9,0 0 4,0-1-1,1 0 1,-1 0 0,-1 0-1,1-1 1,0 0 0,-1 0-1,0 0 1,4-7 0,-3 5-3,-1 1 19,0 0 0,-1 0 0,1 0 0,-1 0 0,0 0-1,2-10 1,-1 5-1,-3 6 33,1 0 1,-1-1 0,0 1 0,0 0-1,-1-1 1,0 1 0,0-1 0,-1-8-1,0-8 432,1 20-397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7984,'0'10'23,"1"0"1,1 0-1,-1 0 1,2-1-1,4 16 1,-1-7 54,5 32 0,7 112 334,-7-90-248,-9-56-123,0 0 20,0 0 0,1 0 0,0-1 1,2 1-1,7 18 0,-12-34-59,0 0-1,0 0 1,0 0-1,0 1 1,0-1-1,0 0 1,0 0-1,0 0 1,1 0 0,-1 0-1,0 0 1,0 0-1,0 0 1,0 0-1,0 0 1,0 0-1,0 0 1,1 1-1,-1-1 1,0 0 0,0 0-1,0 0 1,0 0-1,0 0 1,0 0-1,0 0 1,1 0-1,-1 0 1,0 0-1,0 0 1,0 0 0,0 0-1,0-1 1,0 1-1,1 0 1,-1 0-1,0 0 1,0 0-1,0 0 1,0 0 0,0 0-1,0 0 1,0 0-1,0 0 1,0 0-1,1 0 1,-1-1-1,0 1 1,0 0-1,0 0 1,0 0 0,0 0-1,0 0 1,0 0-1,0-1 1,10-6-43,-1-1 1,0 0 0,0 0 0,9-11-1,0-2-756,36-35-4716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11032,'0'0'-63,"6"-10"-68,0 9 138,-1-1-1,0 1 0,1 0 1,-1 1-1,1-1 1,-1 1-1,1 0 0,5 1 1,9-1 9,-19 0-16,0 0 1,0 0 0,0 0-1,0 0 1,0 0 0,0 0-1,1 0 1,-1 0 0,0 1 0,0-1-1,0 0 1,0 1 0,-1-1-1,1 1 1,0-1 0,0 1-1,0-1 1,0 1 0,0-1-1,0 1 1,-1 0 0,1 0 0,0-1-1,-1 1 1,1 0 0,0 0-1,-1 0 1,1 0 0,-1 0-1,1 0 1,-1 0 0,0 0-1,1 0 1,-1 0 0,0 0-1,0 0 1,0 0 0,0 0 0,0 0-1,0 0 1,0 0 0,0 0-1,0 0 1,0 0 0,0 0-1,-1 0 1,1 0 0,0 0-1,-2 2 1,0 5 5,-2-1-1,1 1 0,-1 0 1,-8 11-1,4-7-3,-10 16 15,13-19-13,1 1 1,0 0-1,1 0 1,0 0 0,1 0-1,0 0 1,0 1 0,1-1-1,1 1 1,0 13-1,0-23-2,0 0-1,1 0 0,-1 0 1,0 0-1,0 0 1,1 0-1,-1 0 0,1 0 1,-1 0-1,1 0 1,-1 0-1,1 0 0,0 0 1,-1 0-1,1-1 1,0 1-1,-1 0 0,1 0 1,0-1-1,1 2 1,2 0 2,20 14 1,-17-14-122,1-1 0,-1 1 0,1-1 0,-1 0 0,1-1 1,-1 0-1,1 0 0,12-2 0,-16 1-131,44-3-6285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6816,'0'1'25,"0"5"2,0-2-14,2 4 7,-1-6 23,12 10 85,-4-4-46,0 0 0,1-1-1,0 0 1,11 6 0,36 22 677,-54-33-566,3 3 2,-4-4 161,-3 1-179,-2 4-1,2-5 121,6 11-65,1-4-193,1-1 0,1 0 0,-1 0 1,13 8-1,-5-2-27,-5 0 43,-5-2-43,0 1 0,-1 0 1,0 0-1,-1 0 0,1 13 0,-5-6 2,-5-1-11,0-1 1,-2 1 0,-14 25-1,9-27-8,-69 47-20,65-54-94,-9-2-532,-51 8 1,17-7-5170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5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7352,'-1'19'-63,"-4"35"0,-6 2 53,-16 97 12,10-40 25,1-10 56,15-93-77,-7 56 120,7-60-85,1 0 1,-1 1 0,2-1 0,-1 0 0,1 0-1,0 1 1,0-1 0,2 7 0,-2-12-17,0-1-1,0 0 1,1 0 0,-1 0 0,0 0-1,0 0 1,0 0 0,0 0 0,0 0 0,0 0-1,0-1 1,0 1 0,0 0 0,0-1 0,2 0-1,-1 0 20,7 0-7,-7 0-18,1 1 0,-1 0 0,1-1-1,-1 0 1,0 0 0,1 0 0,-1 0-1,0 0 1,0 0 0,0 0 0,0-1-1,0 1 1,3-3 0,79-65 279,-53 41-67,28-34 0,-21 21 33,23-19 30,-49 55-100,2 3-128,1 0 0,0 2 0,21 0 0,-35 0-53,1 0 1,-1 0-1,1 1 0,0-1 1,-1 0-1,1 1 1,-1-1-1,1 1 1,-1-1-1,0 1 1,2 1-1,8 4 14,-1 1 0,-1 0 0,1 0 0,-1 1 0,0 1 0,-1-1 0,9 13 0,-6 1 61,51 193 59,-46-145-1435,1-2-5172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307 333 5024,'-16'5'1,"5"-2"6,0 0 0,0 1 0,0 0 0,-11 7 1,13-7-4,-22 12 43,0 1-1,1 1 0,-45 36 1,46-20 3,26-31-27,1 0 0,0 1 0,0-1 0,0 1 0,0-1 0,1 1 0,0 0 0,-1-1 0,1 1 0,1 0 0,-1 0 0,1 0 0,-1 0 0,1 0 0,0 0-1,0 0 1,1 4 0,0-3 0,-1-2-3,0 0 0,0 0 1,1 0-1,-1 1 0,1-1 0,0 0 0,0 0 0,0 0 0,0 0 0,3 4 0,2 4 12,-1 1-9,-3-7 4,0 0 0,0 0 0,1-1 0,0 1 1,5 6-1,81 97 350,-76-93-309,-4-4-5,0 1-1,-1 0 0,-1 0 1,0 1-1,7 15 1,-14-26-49,1 0 1,-1 0 0,0 0-1,0 0 1,0 0 0,0 0-1,0 0 1,0 0-1,0 0 1,-1 0 0,1 0-1,-1 0 1,0 0-1,1 0 1,-1 0 0,0 0-1,0-1 1,0 1 0,0 0-1,-1-1 1,-1 3-1,2-3-1,1-1-10,0 1 0,0-1 0,0 0-1,0 0 1,0 0 0,0 0 0,-1 1-1,1-1 1,0 0 0,0 0 0,0 0-1,0 0 1,-1 0 0,1 1 0,0-1-1,0 0 1,0 0 0,0 0 0,-1 0-1,1 0 1,0 0 0,0 0 0,-1 0-1,1 0 1,0 0 0,0 0 0,0 0-1,-1 0 1,1 0 0,0 0 0,0 0-1,0 0 1,-1 0 0,-3-1-33,0 0-1,0 0 1,0-1 0,0 1 0,0-1-1,0 0 1,1 0 0,-1 0 0,1 0-1,-1-1 1,1 1 0,-3-4 0,0 1-328,-31-23-3955</inkml:trace>
  <inkml:trace contextRef="#ctx0" brushRef="#br0" timeOffset="1">372 1 8160,'0'0'0,"23"14"0,34 26 16,21 10 0,6 5-16,6-10-8,2-16 8,3-1-5664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 7712,'1'0'-1,"1"0"1,0 0-1,-1 0 1,1 0 0,0 0-1,0 0 1,-1 0-1,1 1 1,0-1-1,-1 1 1,1-1-1,-1 1 1,1 0 0,-1-1-1,1 1 1,-1 0-1,1 0 1,-1 0-1,0 0 1,1 1 0,-1-1-1,0 0 1,0 0-1,0 1 1,0-1-1,0 1 1,0-1-1,0 1 1,-1-1 0,1 1-1,0-1 1,-1 1-1,1 0 1,-1-1-1,0 1 1,1 0-1,-1 0 1,0 1 0,0 8-7,0 0 0,0-1 0,-1 1 0,-4 17 0,3-18-1,-1 6-14,0 1 1,-2-1-1,0-1 1,0 1-1,-11 19 1,8-18-6,0 1-42,-1 0 1,0-1-1,-2 0 1,-15 19-1,13-20 28,0 3-94,-1-2 0,-22 22 0,-18 20-99,-43 62 14,78-94 88,-58 108-33,67-111 106,5-1 36,0 0 1,-2 38-1,9-44 11,13 16 4,-13-30 8,0-1 0,-1 1 0,1-1 0,0 0 0,0 0-1,0 1 1,0-1 0,1-1 0,-1 1 0,0 0 0,4 1 0,6 2 0,0-1 0,1 0 0,-1-1 0,1-1 1,0 0-1,16 1 0,-18-2 3,54 3 37,-44-4-34,-12 1 33,-1-1 0,1 0 0,0 0 0,0-1-1,0 0 1,0-1 0,0 0 0,-1 0-1,1-1 1,-1 0 0,0 0 0,0-1-1,9-5 1,34-28 430,-50 35-418,1 0 0,0-1-1,0 1 1,-1-1-1,1 1 1,-1-1-1,0 0 1,0 0 0,0 0-1,0 1 1,-1-1-1,1 0 1,-1 0 0,1 0-1,-1 0 1,0 0-1,0 0 1,-1-4-1,1 3 23,-1 1-29,1-1-1,0 1 1,-1 0 0,0 0 0,1 0-1,-1 0 1,-1 0 0,1 0 0,0 0-1,-1 0 1,1 0 0,-1 1 0,0-1-1,0 1 1,0-1 0,0 1 0,0 0-1,-1-1 1,1 1 0,-4-2 0,5 4-23,-1-2 7,0 1 0,0 1 0,0-1 0,0 0 1,0 0-1,-1 1 0,1-1 0,0 1 0,0 0 1,0 0-1,-1 0 0,1 0 0,0 0 0,0 0 0,-1 0 1,1 1-1,0-1 0,0 1 0,0 0 0,0-1 1,0 1-1,0 0 0,-3 2 0,3-2 4,-1 0-9,0 1 0,0 0 1,0 0-1,1 0 1,-1 0-1,0 1 0,1-1 1,-1 1-1,1 0 1,-3 4-1,-3 3-1003,-9 10-4873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5112,'0'0'496,"-5"2"-423,-30 16 64,33-17-83,1 0-34,1-1-1,-1 0 1,0 1 0,0-1-1,1 1 1,-1-1 0,0 1 0,1-1-1,-1 1 1,0-1 0,1 1 0,-1 0-1,1-1 1,-1 1 0,1 0 0,-1 0-1,1-1 1,-1 1 0,1 0-1,-1 1 1,-7 16 584,4 9-174,2 1-1,0-1 0,2 1 1,5 41-1,-2-27-164,2 49 138,-7 119 445,1-189-809,5 47 210,4-1-63,1-6 68,0 71 1,-9-125-217,-1-2-15,1 0 0,0 1 0,0-1-1,0 0 1,1 0 0,0 1 0,0-1 0,3 10 0,-3-14-3,5-14-469,-2 8-477,6-15-6067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8880,'3'-5'-108,"15"-11"-168,-11 8 262,0-4 14,-2 6 15,10-2 15,0 2 1,0-1-1,0 2 0,0 0 1,1 1-1,28-4 0,-31 9 118,4 5-74,-1 2 1,24 13-1,-26-8 127,-8-5-128,0-1-41,0 1 0,-1-1 0,0 1-1,0 1 1,-1-1 0,0 1 0,0-1 0,-1 1 0,0 0 0,2 15 0,21 214 392,-22-116-336,-5-68-55,-1 14 9,4 1 0,12 84 0,-9-120-36,-5-32-6,0 0 0,1 0 1,-1 0-1,0 0 0,0 0 0,0 0 0,0 0 0,0 0 0,0 0 0,0 0 0,0 0 0,0 0 0,0 0 0,0 0 0,-1-1 0,1 1 0,0 0 0,-1 0 1,1 0-1,-2 1 0,1-2-102,-1-1 1,1 0-1,-1 1 0,1-1 1,-1 0-1,1 0 1,-1 0-1,1 0 1,0 0-1,0-1 1,-2-1-1,-19-18-5991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9864,'0'0'0,"12"3"0,19 6 56,32-6 8,41-11-24,24-13 0,27-15-32,16-27 0,18-34-8,-2-3-7080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10584,'0'0'533,"0"6"-130,7 232 663,-7-199-1012,3 165 14,-1-166-48,6 47 0,6-4-16,-9-49 264,-4-20-729,1 1-1,1 0 1,7 18-1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232 320 7264,'-4'-24'1,"-10"-33"5,8 37 3,-63-169 133,68 187-138,0 0 0,1 0-1,-1 1 1,0-1 0,0 0-1,0 1 1,0-1-1,0 1 1,-1-1 0,1 1-1,0-1 1,-1 1-1,1 0 1,-1 0 0,1 0-1,-1 0 1,0 0 0,1 0-1,-1 0 1,-2 0-1,-2 3 11,-4 6-10,1 1 0,1 0 1,-10 13-1,8-7 4,1 9-291,0 0 0,-9 40 0,6 3-4037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9056,'22'14'31,"0"0"0,-1 2 0,0 1 1,-1 0-1,-1 2 0,32 39 0,-35-35 103,-9-13-89,6 13 16,0 0 1,-1 0-1,-1 2 0,12 36 1,28 103 148,-39-133-116,19 37-1,-27-59-89,2 0-1,-1 0 1,2 0 0,9 12 0,-9-15-6,1 0 1,-1 0 0,1-1 0,0 0 0,0-1-1,1 1 1,0-2 0,-1 1 0,1-1 0,13 3-1,-20-6-4,0 1-1,0-1 1,0 1-1,0-1 1,0 0-1,0 0 1,0 0-1,0 0 1,3-1-1,39-6-46,54-17 1,-68 11-108,117-70-71,-120 65 38,-21 13 169,69-53-140,69-70 0,-103 91 192,-38 36-16,-1 0 0,1 0 0,-1 0 0,1 0 1,-1 0-1,1 1 0,-1 0 0,1-1 0,0 1 0,-1 0 1,1 0-1,-1 0 0,1 1 0,0-1 0,-1 1 1,1-1-1,-1 1 0,1 0 0,2 1 0,-2-1 17,9 6 192,7 12-70,28 39 1,3 21 172,-38-58-305,1-1 0,0-1 0,18 20 0,20 18 14,-42-47-31,2-1-1,-1 1 1,21 12 0,-21-17-3,0 0 1,0-1-1,0-1 1,1 1 0,-1-2-1,1 1 1,0-1-1,0-1 1,20 0 0,-29-1-2,0 0 0,0 0 0,0 0 0,1 0 0,-1 0 0,0-1 0,0 1 0,0-1 0,3-1 0,24-11-11,-1-1 1,38-26-1,-41 20-53,113-109-38,-110 100-16,96-122-1172,-66 74-4448</inkml:trace>
  <inkml:trace contextRef="#ctx0" brushRef="#br0" timeOffset="1">2173 257 6008,'-22'-83'40,"19"69"-23,1 3-8,-1 1 0,0-1 0,-1 1-1,0 0 1,0 0 0,-1 0-1,0 1 1,-9-12 0,4 10 6,0 0 1,-1 0 0,-14-10-1,24 21-13,1-1 0,-1 1 0,1 0-1,-1-1 1,1 1 0,-1 0 0,1-1 0,-1 1-1,0 0 1,1 0 0,-1-1 0,1 1-1,-1 0 1,0 0 0,1 0 0,-1 0-1,1 0 1,-2 0 0,-2 0 1,1 1 0,-1-1 0,1 1 0,-1 0 0,1 0 0,0 0 1,-1 1-1,1-1 0,0 1 0,0 0 0,0 0 0,0 0 0,0 0 0,-4 4 0,7-5 0,-1 0-1,0-1 1,0 1-1,1 0 1,-1 0-1,0 0 1,1 0-1,-1 0 1,1 0-1,-1 0 1,1 0-1,0 0 1,-1 2-1,-33 126 63,29-95 30,-12 147 49,17-143-17,14 160 54,-10-158-34,15 146 51,-18-155-84,-3-3-38,-11 54 0,13-81-72,0 0 0,0-1 1,0 1-1,0 0 0,-1 0 0,1-1 1,0 1-1,0-1 0,-1 1 1,1 0-1,0-1 0,-1 1 0,1-1 1,-1 1-1,1-1 0,-1 1 1,1-1-1,-1 2 0,-1-1-33,1 0 0,-1 0 0,1 0 0,-1 0 0,1-1 0,-1 1 0,0 0 0,1 0 0,-1-1 0,0 1 0,0-1 0,1 0 0,-1 1 0,0-1 0,0 0 0,0 0-1,1 0 1,-1 0 0,0-1 0,0 1 0,0 0 0,1-1 0,-1 1 0,0-1 0,1 0 0,-4-1 0,-24-10-4404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7896,'4'0'-19,"1"0"0,-1 0 0,0 1 0,0 0 0,0-1 0,5 3 0,9 2-63,92 22-101,130 31 27,-191-49 111,206 28-8,-204-33 33,244 13-824,-134-10-3256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0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505 775 6904,'89'-11'48,"-79"10"-37,99-14 282,-105 13 307,2-1 126,-7 2-600,0 0 1,0 0-1,-1 0 0,1 0 0,0 0 0,-1 0 0,1 0 0,-1 1 0,1-1 0,-4 0 0,-4-2-17,6 2-51,-1 0 0,0 0 0,1 0 1,-1 1-1,0 0 0,0 0 1,1 0-1,-1 0 0,0 0 0,1 1 1,-6 1-1,-145 32 715,118-21-339,-147 94 123,149-80-370,18-14-122,-14 12-1,1 1-1,1 2 1,-25 32 0,-15 29 38,66-86-98,1-1 1,-1 0-1,1 0 0,-1 0 0,1 1 0,0-1 1,0 1-1,0-1 0,0 1 0,0-1 0,1 1 1,-1 0-1,1-1 0,-1 1 0,1 0 0,0-1 1,0 1-1,0 0 0,1 4 0,-1-7-3,0 0-1,0 0 0,1 1 1,-1-1-1,0 0 0,0 0 1,0 0-1,0 1 0,0-1 1,0 0-1,0 0 0,0 0 1,0 0-1,1 0 0,-1 1 0,0-1 1,0 0-1,0 0 0,0 0 1,0 0-1,1 0 0,-1 0 1,0 0-1,0 1 0,0-1 1,0 0-1,1 0 0,-1 0 1,0 0-1,0 0 0,0 0 1,1 0-1,-1 0 0,0 0 1,0 0-1,0 0 0,0 0 1,1 0-1,-1 0 0,0 0 1,0 0-1,0 0 0,1 0 1,-1-1-1,37 1 19,-14-2-17,31-8 1,49-23 2,-67 19-4,48-27 0,-55 24-1,-2-1 0,37-31 0,50-62 0,-10-7 0,-8 7 0,-11 0 0,-11-6 0,-54 81 3,0 0 0,-3-1 0,-1-1 0,17-60 1,20-109 85,-52 203-42,-5 6-1,-1 4-33,0 0 1,0 1-1,0-1 0,1 1 0,0 0 0,0 0 1,1 0-1,-3 10 0,-3 4-6,-20 61 22,-20 116 3,43-156-25,-1 60-1,6-67-5,4 43 0,1-48-3,2-1 1,2 1 0,0-1-1,15 33 1,-9-34-32,-1-12 21,0 0 1,0-1-1,1-1 1,19 15-1,-32-28 4,0 0 1,1 0-1,-1 0 0,1 0 0,-1 0 1,1-1-1,-1 1 0,1 0 0,-1-1 1,4 1-1,17 2-29,1 0 0,-1-2 0,30-2 0,-25-4-216,110-52-133,-67 17-320,-45 24 599,64-40-277,-18 9 77,-60 39 280,0 0 0,-1-1 1,0-1-1,-1 1 0,10-13 0,-19 22 26,0-1 1,1 1-1,-1-1 1,0 0-1,1 1 1,-1-1-1,0 1 1,0-1-1,0 0 0,1 1 1,-1-1-1,0 0 1,0 1-1,0-1 1,0 0-1,0 1 1,0-1-1,0 1 1,0-1-1,-1 0 0,1 1 1,0-1-1,0 0 1,0 1-1,-1-1 1,1 1-1,0-1 1,-1 1-1,1-1 0,0 1 1,-1-1-1,1 1 1,-2-2-1,2 2 0,-2-2 1,1 1 0,0 0 0,-1 0 0,1 0 0,-1 0-1,1 0 1,-1 1 0,1-1 0,-1 0 0,1 1 0,-1-1 0,0 1 0,1-1 0,-1 1 0,-2 0 0,-5 0 0,-1 1 0,1 1 0,-1-1 0,1 2 0,0-1 1,0 1-1,0 1 0,-16 7 0,17-7 3,-18 11 17,-106 102 16,107-88 24,8-6-28,-7 6 5,2 2 0,-28 53 1,44-73-7,-1 0-5,1 0 0,0 1-1,1 0 1,1 0-1,-1 0 1,-3 24-1,8-36-23,0 0 0,0 1 0,0-1-1,-1 0 1,1 1 0,0-1 0,0 0 0,0 1-1,0-1 1,0 1 0,1-1 0,-1 0 0,0 1-1,0-1 1,0 0 0,0 1 0,0-1 0,0 0-1,0 1 1,1-1 0,-1 0 0,0 1-1,0-1 1,1 0 0,-1 0 0,0 1 0,0-1-1,1 0 1,-1 0 0,0 0 0,0 1 0,1-1-1,-1 0 1,0 0 0,1 0 0,-1 0 0,0 1-1,1-1 1,-1 0 0,0 0 0,1 0-1,-1 0 1,1 0 0,-1 0 0,22-6 86,-11 3-90,45-16 30,-28 7 39,25-21-23,55-44 1,-76 49 2,-19 16-31,149-150 88,-157 156-97,95-108 72,-78 86 44,-1 0 1,32-62 0,-45 73-72,-7 14 95,1 9-1,0 0-122,3 24 135,5 71 8,-7-75-149,2 0 1,1 0 0,0-1-1,12 27 1,-11-33-15,6 10 4,-13-29-8,12 20 6,17 22 0,-23-35-6,0 0 1,0-1-1,0 0 0,1 0 1,0-1-1,0 1 0,9 3 1,-7-5-2,1 0 1,-1-1 0,1 0 0,0-1 0,0 0-1,0-1 1,0 0 0,1-1 0,-1 0 0,0 0-1,0-1 1,14-3 0,-22 4-2,1 0 1,0-1-1,0 0 1,-1 1 0,1-1-1,-1 0 1,1 0-1,4-3 1,11-5-4,-1-1 1,18-14-1,-15 8 1,25-28 0,-20 14-22,-9 11 13,15-21-4,-2-2 0,27-49 0,36-81-19,-76 136 16,-7 16 11,56-155-29,-21 22 6,-38 137 30,-6 26 3,0-7-1,0 42 0,-1 36 0,-3 36 0,-1 18 0,2 6 0,-14 142-3,12-232-10,-34 150-19,30-173-47,-1-4-458,-2-1 0,-17 28 0,3-12-7069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10312,'0'0'8,"0"-1"-2,0 1-6,1-1 1,-1 1-1,0 0 0,0-1 0,0 1 0,0 0 0,1 0 0,-1-1 0,0 1 0,0 0 0,0 0 1,1 0-1,-1-1 0,0 1 0,0 0 0,1 0 0,-1 0 0,0 0 0,1 0 0,-1 0 0,0-1 1,1 1-1,-1 0 0,0 0 0,0 0 0,1 0 0,25 9 5,27 12-3,-34-16-8,1-1 1,0-1-1,0-1 0,0-1 1,33-2-1,-21-4-159,137-40-1192,-81 20-4463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76 7264,'10'-12'19,"-4"4"55,0 0 0,1 1 0,0 0 0,1 0 0,0 0 0,10-6 0,-8 6 2427,-13 8-1523,-1 0-885,1 0 0,-1 0 0,1 1 0,-1 0 0,1 0 0,0 0 0,0 0 0,0 0 0,0 0 0,-5 5 0,6-5-35,-9 11 589,-46 85 195,46-74-508,6-11-209,0 1-70,0 0-1,0 0 0,2 0 0,-1 0 1,2 1-1,0-1 0,0 16 1,3-11 29,5 35 0,-6-53-81,0 0 1,0 0 0,0 0-1,1 0 1,-1 1 0,1-1-1,-1 0 1,1 0 0,-1 0-1,1 0 1,-1 0 0,1 0-1,0 0 1,0-1 0,-1 1-1,1 0 1,0 0 0,0-1-1,0 1 1,2 1 0,0 0 5,-2-1-8,0-1-1,1 1 1,-1 0 0,1-1-1,-1 1 1,1-1 0,-1 1-1,1-1 1,-1 0-1,1 0 1,-1 1 0,1-1-1,-1 0 1,3-1 0,8 0-2,0-2 1,-1 0 0,1 0 0,0-1 0,-1-1-1,12-5 1,-14 5-2,20-8-8,0-2 1,-1-1-1,29-22 1,-43 27 4,40-29-48,-35 24 46,4 0-21,0 0 1,30-15-1,-52 31 26,0-1 0,0 1 0,0 0 1,0-1-1,1 1 0,-1 0 0,0 0 0,0-1 0,0 1 0,1 0 0,-1 0 0,0 1 0,0-1 0,1 0 1,-1 0-1,0 0 0,0 1 0,0-1 0,0 1 0,0-1 0,2 2 0,2 0-2,25 14-2,-29-16 6,0 1 0,0 0-1,0-1 1,-1 1-1,1 0 1,0-1 0,0 1-1,-1 0 1,1 0 0,0 0-1,-1 0 1,1-1 0,0 1-1,0 2 1,9 18-1,-1 0 1,-1 1-1,7 31 0,-10-24-5,-3 20-880,-3 51 0,-5-23-7934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662 128 11744,'-36'11'55,"-26"5"67,8-7-97,-22 0-19,32-8-9,-72-7 0,87 1-23,13 2 12,0 0 5,1-1-1,-1 0 1,1-1 0,0 0-1,1-1 1,-16-9 0,27 13 8,-49-32-51,46 30 48,1 0 0,0-1 0,0 0 0,0 0 0,0 0 0,1 0 0,0-1 0,-6-11 0,9 17 15,1-1 0,-1 0 1,1 1-1,0-1 0,0 0 0,-1 1 1,1-1-1,0 0 0,0 0 1,0 1-1,-1-1 0,1 0 0,0 0 1,0 0-1,0 1 0,1-1 1,-1 0-1,0 0 0,0 1 1,0-1-1,0 0 0,1 0 0,-1 1 1,0-1-1,1 0 0,-1 0 1,1 1-1,-1-1 0,1 1 1,-1-1-1,1 0 0,-1 1 0,1-1 1,-1 1-1,2-1 0,2 5 263,0 4-155,3 8 31,0 1 1,0 1-1,4 21 1,25 96 293,-24-87-198,9 97-1,-18-117-208,1 16 111,3 181 55,-8-179-103,-15 202 33,12-196-65,0-4-28,-10 196 64,14-37-33,3-169-31,32 142 14,-25-147-20,8 7-12,32 53 1,-34-74 4,59 50 10,-59-60-10,9-2-16,1-1 0,29 4 0,-53-10-10,0 0-1,0 0 1,1 0 0,-1 0 0,0 0-1,0 0 1,0 0 0,0-1-1,0 1 1,4-2 0,27-10 5,-1-1 0,52-30 1,-51 20 13,170-151-1836,-91 70-7384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10224,'-1'28'9,"1"-24"-1,0 0-1,-1 1 1,1-1 0,-1 0 0,0 0-1,0 0 1,-1 0 0,1 0 0,-1 0-1,0 0 1,-3 4 0,-1 0 62,0-1 0,-1 0 0,0 0 0,0-1 1,-1 0-1,-9 7 0,7-6 38,5-3-8,-4 5-4,5-6-25,-4 2-15,6-4-31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16 202 9688,'0'0'1605,"5"-4"-1201,135-87 420,22 3-368,-155 84-421,0 1 1,0 1-1,1 0 1,-1 0-1,1 0 1,-1 1-1,1 0 0,-1 0 1,1 1-1,0 0 1,11 1-1,-15 1-19,0 0-1,0-1 1,0 2 0,0-1-1,0 0 1,0 1-1,-1-1 1,1 1 0,-1 0-1,0 0 1,0 1-1,4 3 1,-3-2 1,6 9 57,-8-11-65,2 5 2,1 0 0,-1 0 0,-1 1 1,0-1-1,0 1 0,-1 0 0,0 0 1,0 0-1,-1 0 0,0 1 0,-1 9 1,-12 183 109,2-107-97,6-12-5,6 28-14,2 2 0,-2-1-3,-1-84-3,-10 176-5,-14-22 3,16-147-3,1-9 1,1 1 0,-1-1 0,-1 1 1,-19 43-1,0-15-29,-40 61 0,57-102 30,-19 20-19,11-18 9,1-2 1,-2 0-1,-32 20 0,44-31 12,-1 0-1,1 0 1,-1-1-1,0 0 1,0 0-1,0-1 0,0 0 1,0 0-1,0-1 1,-13 0-1,19 0 3,-1 0 0,1-1-1,-1 1 1,1 0 0,0-1-1,-1 1 1,1-1 0,0 0-1,-1 1 1,1-1 0,0 0-1,0 0 1,0 0 0,-1 0-1,1 0 1,0 0 0,1 0-1,-2-2 1,-3-2 0,1 1 0,0-1 0,0 0 0,0 0 0,-5-10 0,3 2-163,0-1 0,2 0 0,0 0 0,0-1 0,1 1 0,-1-24 1,3 31-342,-9-73-7716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10488,'0'0'224,"1"12"-112,-5 9-208,-4 3 96,1 1-7568</inkml:trace>
  <inkml:trace contextRef="#ctx0" brushRef="#br0" timeOffset="1">286 1423 8248,'12'80'9,"4"50"39,7 209 29,-22-260-3,-8 124-1,-17 40-57,-15-12-11,-2-55-13,38-162-7,-1 1 0,-9 18 0,-118 235-1010,55-139-3855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761 216 14344,'1'-1'-12,"-1"0"1,0-1 0,0 1 0,1 0-1,-1-1 1,0 1 0,0 0 0,0-1-1,-1 1 1,1 0 0,0-1 0,0 1-1,-1 0 1,1 0 0,-1-1 0,1 1-1,-1 0 1,1 0 0,-1 0 0,0-1-1,0 1 1,1 0 0,-1 0 0,-1-1-1,-2 1-20,1 0-1,0 0 0,0 0 1,0 1-1,-1-1 1,1 1-1,0 0 0,-1 0 1,1 0-1,-4 0 1,-41 3-36,22 2-71,-145 51-57,133-38 24,16-6 101,-29 15-70,-79 58 1,96-61 86,-66 50-114,83-61 127,0 2 0,1 0 0,-20 24-1,35-39 35,1 1 0,-1-1 0,1 1 0,0-1 0,-1 1 0,1 0 0,-1-1 0,1 1 0,0 0 0,0-1 0,-1 1 0,1 0 0,0-1 0,0 1 0,0 0 0,0 0 0,0 1 0,0 0-10,-1 2 1,1 0 0,0 0 0,0 0 0,0 1 0,1-1 0,-1 0 0,1 0 0,0 0 0,0 0 0,1 0 0,-1 0 0,1 0 0,0 0 0,0 0 0,0-1 0,0 1 0,1-1 1,-1 1-1,6 4 0,82 85-202,-67-73 53,111 75-52,-105-78 97,30 14 29,140 80-128,-196-109 217,0 1-1,0 0 0,0-1 0,-1 1 1,1 1-1,-1-1 0,1 0 0,-1 1 1,0-1-1,-1 1 0,1-1 0,-1 1 1,1 0-1,-1 0 0,0-1 0,0 1 1,0 7-1,0-6 0,-1-4 3,0 0 0,1 0-1,-1-1 1,0 1 0,0 0 0,0 0-1,0-1 1,0 1 0,0 0 0,0-1-1,0 1 1,0 0 0,-1 0-1,1-1 1,0 1 0,0 0 0,-1-1-1,1 2 1,0-2 0,-2 4 0,0 0 0,0 0-1,0 0 1,-1 0 0,1 0 0,-4 4 0,2-4 0,0-1 0,0 1 0,-1-1 0,1 0 0,-1 0 0,0 0 0,1-1 0,-7 2 0,0 0 0,0 0 0,0-2 0,-21 4 0,12-4 0,-34-2 1,-16-9 4,10-7-2,45 9-1,0 0 0,0-2 0,-22-15 0,26 13 6,4-2-4,1-1 1,0 0-1,-5-18 0,9 13 11,5-21 0,8-41-1,-3 54 21,58-105 21,-64 129-49,0-1 0,0 1 0,1 0-1,-1 0 1,1 0 0,2-2 0,127-102 69,-101 88-9,145-78 293,-155 86-269,78-46 1039,-98 56-1095,0 1 0,0-1 0,-1 0 0,1 0 1,0 0-1,-1 0 0,1 1 0,-1-1 0,1 0 0,-1 0 0,1 0 1,-1 0-1,1 0 0,-1 0 0,0-1 0,0 1 0,0 0 0,1 0 0,-1 0 1,0 0-1,0 0 0,0 0 0,-1 0 0,1 0 0,0 0 0,0 0 1,-1 0-1,1 0 0,0 0 0,-1 0 0,1 0 0,-1 0 0,1 0 0,-1 0 1,0 0-1,0-1 0,-11-10 90,1 0 1,-1 1-1,-26-18 0,13 13 150,-144-67 88,131 64-222,-17-14-986,-77-63 1,38 18-8476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3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32 944 3864,'0'0'120,"-4"1"-20,0 1-42,3-1 17,-1 0-1,1 0 1,0 0-1,-1-1 1,1 1-1,0-1 1,-1 1-1,1-1 0,-1 0 1,1 1-1,-3-1 1,3-2 378,-1-5-34,2 3-333,-1 1-1,1-1 1,0 0 0,0 0 0,0 0 0,0 0-1,1 0 1,2-7 0,0-10 274,-2 18-318,-1 0 1,1 0-1,0 0 0,0 0 1,1 0-1,-1 1 1,0-1-1,1 0 0,0 0 1,-1 1-1,1-1 1,3-2-1,1-1 65,1 0 0,-1 0 0,1 1 0,9-6 0,6-1 202,50-21 0,-7 9-201,-36 16 152,144-17 101,-135 22-114,296-13 518,-218 11-688,-67 4 97,199-7 67,-197 6-74,227-5 61,-219 5-87,234-4 60,-235 5-67,234-2 47,-234 2-73,235-2 45,-236 3-59,206 0 34,-214 0-48,338-16 198,-270 10-240,-70 4 62,-28 0-86,305-29 326,-230 15-306,-57 8 26,-19 3-38,5 0-5,-1-1-1,0-1 0,0-1 0,-1-1 0,32-18 1,35-36 39,-77 50-15,-6 1-30,0 1 0,0 0 0,-1-1 0,-1 0 0,0 0 0,0 0 0,-2 0 0,2-24 0,-7-1-6,4 36-5,0 0 1,0 0-1,0 0 0,0 1 1,-1-1-1,1 0 1,0 0-1,0 1 0,-1-1 1,1 0-1,0 0 1,-1 1-1,1-1 0,-1 0 1,1 1-1,-2-2 1,-27-30 5,17 21-5,-1 1 0,-17-10 0,10 8 2,-36-16-1,-34-3 0,-197-30-17,177 49-17,80 8 24,-203-15-64,225 18 63,-1-1 3,21 3 4,36 7 2,42 2 0,22 0 0,9 1 0,10 0 0,14 5 0,-91-10 0,165 27 8,-183-26-11,4 0 30,0 2 0,50 17 0,-88-25-21,0 0-1,0 0 0,0 0 0,0 0 1,0 1-1,-1-1 0,1 0 1,0 1-1,-1-1 0,1 1 1,-1 0-1,0-1 0,1 1 1,-1 0-1,2 3 0,-2-3 1,-1 7 41,-5 3-34,0 0-1,0-1 1,-2 1 0,-10 16 0,16-27-11,-104 139 124,94-127-117,-14 15 39,-134 111 17,122-110-51,-56 53-1,-18 28-10,-87 110-22,163-181-73,-142 130-1685,85-87-6583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0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2968,'0'0'12465,"1"6"-12426,3 33 25,-1 0 1,-3 76 0,-2-66-24,4 50 0,0 45 12,-2-12-1,0-82-25,-11 120 61,-6 24 4,6-53-16,10-123-72,1 167 81,0 26-28,-2-175-41,1 0-1,4 41 0,-1-56-6,5 167 43,-8-167-50,2 34 14,14 161 22,-13-192-36,0 49 8,3 164 26,3-141-26,-4 67 0,-4-36 10,3-2 0,3 47 6,-5-136-6,1 162 10,-2-156-4,-4 288 72,6-223-85,-1-63 22,14 326 99,-13-256-118,-2-68 24,0 179 16,1-182-14,9 164 20,-8-165-22,10 186 16,-11-181-16,12 300 96,-9-240-121,-2-64 20,24 295 77,-22-305-107,10 58 36,20 90 6,-12-60 20,-8-22-19,-8-61-11,-3 0 1,-1 0 0,-4 46-1,1-79-27,0 0 0,0 0-1,-1 0 1,1-1-1,-1 1 1,0 0-1,0-1 1,-1 1-1,-5 7 1,4-7-4,4-5-4,-1 1-1,1-1 1,-1 1 0,0-1-1,1 1 1,-1-1 0,1 1 0,-1-1-1,0 0 1,1 1 0,-1-1-1,0 0 1,0 0 0,1 1 0,-1-1-1,0 0 1,1 0 0,-1 0 0,0 0-1,0 0 1,1 0 0,-1 0-1,0 0 1,0 0 0,1 0 0,-1-1-1,0 1 1,0 0 0,1 0 0,-1-1-1,0 1 1,0-1 0,0 0 1,-19-14 7,20 14-8,-1 0-1,0 1 0,1-1 0,-1 0 0,1 0 1,-1 0-1,1 0 0,0 1 0,-1-1 0,1 0 0,0 0 1,-1 0-1,1 0 0,0 0 0,0 0 0,0-2 0,-7-46-723,3-1 0,2-54 0,2-38-10231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0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453 187 7984,'0'0'565,"-5"4"-554,-16 9-5,0-6-3,10-6 9,0 0-1,0 0 1,0-2 0,0 1-1,0-1 1,0-1 0,0 0-1,1 0 1,-1-1-1,-11-5 1,3 2 10,-4-2 167,0 0 0,-41-6 0,57 13-157,1 1 0,0-1-1,0 2 1,0-1 0,0 1-1,0-1 1,0 2-1,-7 1 1,-6 4 60,-28 16 0,43-22-83,0 2 11,-4 4-4,6-5 24,5 9 4,0-10-37,0 1 1,0-1-1,0 0 1,0 0-1,0 0 1,0 0-1,0-1 0,6 1 1,-3 0-6,17 1 91,0-1 1,1 0-1,43-7 0,-37 3 2,38-2 109,134-28 404,-116 16-297,116-18 415,-111 19-459,64-11 0,3 10 120,-80 12-153,97-7 26,-138 10-113,158-2 58,-155 4-58,273 11 322,-216-9-418,-58-2 70,271-1 294,-281 1-397,-12 0 24,-1-1 0,21-3 0,189-38 332,-173 38-214,-39 4-64,0-1 0,0-1 0,24-5 0,-36 6 99,-1 2-93,5 2 1,-4-2 868,-1-1-962,0 1 1,0 0-1,0 0 1,0 0-1,0 0 1,0 0-1,0 0 1,0 1-1,0-1 1,-1 0-1,1 0 1,0 1-1,-1-1 1,1 0-1,-1 1 1,0-1-1,1 1 1,-1-1-1,0 0 1,0 1-1,0 2 1,0-3-9,7 60 91,-3 78 0,-3-38-21,2 27-14,0-20-14,-4-49-26,6 177 14,1-163-28,1 1 2,3 9-4,2 11-1,3 13 0,3-4 0,4-7 0,2-2 0,0 2 0,-2 12 0,-3 10 0,-2-2 0,0-3 0,10 114-1,-23-183-4,2 22 5,19 225-10,-22-187 9,-3-61-4,0 67 3,3 26 2,-1-3 0,-2-6 0,-2 7 0,3 11 0,2-5 0,0-14 0,-3-1 0,1 8 0,2-5 0,3-12 0,1-6 0,4-3 0,1 3 0,2 7 0,3-6 0,0-16 0,0-10 0,4-8 0,-2 1 0,0 5 0,1 5 0,3-4 0,0-11 0,-2-15 0,-1-8 0,-1-3 0,1 4 0,-4 7 0,0 8 0,1 3 0,1-1 0,-2-7 0,-4-9 0,-3-8 2,-5-21 0,2 6 7,-2 0 1,1 52-1,0 24 14,-3-75-13,-2 0 1,-1 0-1,-9 57 0,-18 136 62,27-207-59,0 1 0,1 0 0,0 0-1,6 29 1,18 68 21,-18-87-12,2 31-1,-1-13 86,-7-44-65,0 0-35,0-1-1,0 1 1,0-1 0,0 1 0,0-1 0,0 1 0,0-1-1,0 1 1,0-1 0,0 1 0,0-1 0,0 1 0,0-1 0,0 1-1,0-1 1,0 1 0,-1-1 0,1 1 0,0-1 0,0 0-1,-1 1 1,1 0 0,-1-1-4,0 0 0,0 0 1,0 1-1,0-1 0,0 0 0,0 0 0,0 0 0,0 0 0,0-1 0,0 1 1,0 0-1,0 0 0,0 0 0,0-1 0,1 1 0,-1-1 0,0 1 1,0 0-1,-1-2 0,-19-18 38,-16-36-2328,-2-5-9192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2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37 6008,'0'0'3337,"-5"0"-3045,-16-1-107,4 1 127,1-1 1,-26 4 0,41-2-153,-25 6 374,22-5-363,-5 4 6,7-5 14,2-1-176,0 0 0,-1 0 0,1 0 0,0 0 1,0 0-1,0-1 0,-1 1 0,1 0 0,0 0 0,0 0 0,-1 0 0,1 0 1,0 0-1,0 0 0,-1 0 0,1 0 0,0 0 0,0 0 0,0 0 0,-1 1 1,1-1-1,0 0 0,0 0 0,-1 0 0,1 0 0,0 0 0,0 0 0,0 0 1,-1 1-1,1-1 0,0 0 0,0 0 0,0 0 0,0 0 0,0 1 0,-1-1 1,1 0-1,0 0 0,0 0 0,0 1 0,0-1 0,0 0 0,0 0 0,0 1 0,0-1 1,0 0-1,0 0 0,0 1 0,0-1 0,0 0 0,0 0 0,8 19 784,-4-11-857,-2-6 64,0 0 1,0 0 0,0 0 0,1 0-1,-1 0 1,0-1 0,1 1 0,0-1 0,-1 0-1,1 0 1,0 0 0,0 0 0,4 1-1,-4-1 0,30 8 15,2 0 0,-1-3 0,63 5 0,118-1 31,6-12 40,72-5 80,-171 2-72,66 5 4,-150 1-23,337 20 335,-131-12-116,-155 0-185,170 35 287,-242-39-359,0-2 0,0 0 0,21 1 0,-1 0 13,9 3 18,-6-1 15,0-2 0,0-2 0,1-1 0,55-7 0,-61 1 65,35-8 0,37-7 266,-7 10 20,25-1-90,-47 6-122,-38 0-116,-19 2-32,0 1 1,0 1-1,1 1 0,29 3 1,-38 1 75,-11-3-138,0 0 0,0-1 0,0 1 0,0-1 0,0 1 0,0-1 0,0 0 0,0 0 0,1 0 0,2 0 0,-2 0 52,6-2-4,-9 2-64,0-1-1,0 1 0,0 0 0,0 0 0,0 0 0,1 0 1,-1 0-1,0 0 0,0-1 0,0 1 0,0 0 0,0 0 1,0 0-1,0 0 0,1 0 0,-1-1 0,0 1 0,0 0 0,0 0 1,0 0-1,0-1 0,0 1 0,0 0 0,0 0 0,0 0 1,0 0-1,0-1 0,0 1 0,0 0 0,0 0 0,0 0 1,0-1-1,0 1 0,0 0 0,0 0 0,-1 0 0,1 0 1,0-1-1,0 1 0,0 0 0,0 0 0,0 0 0,0 0 0,0 0 1,-1-1-1,-4-18-349,-1-1-1,-1 1 1,-10-21 0,12 29-518,-27-63-10700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2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107 513 5832,'0'0'644,"-4"-3"-399,-56-26 435,29 6-117,28 22-331,2-1-83,-5-3 24,4 4 323,3-1-456,0 1-1,0-1 0,0 1 0,1-1 0,-1 1 0,0-1 1,1 1-1,-1 0 0,0 0 0,1 0 0,0 0 0,-1 0 1,1 0-1,0 0 0,-1 0 0,4-1 0,-4 2 5,28-15 376,-14 7-334,0 1 1,0 0 0,1 1-1,17-3 1,197-43 594,-132 27-475,132-26 203,-120 31-281,70-13-1,-54 8 33,-16 4-47,157-12 136,-152 25-162,181 1 296,-77-2-6,-165 10-277,-29 0 32,0 0 0,30-4 0,-38 2 33,1 2 0,19 2-1,9 0 142,-44-3-178,24 0 560,-19 0-520,7-1-51,0 0 0,0-1 0,0-1 0,0 0 0,0-1 0,-1 0 0,16-8 0,-21 9-327,-1-1 1,1 0-1,-1-1 1,0 1-1,-1-1 1,1-1-1,-1 1 1,8-9 0,-1-2-9931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199 161 8160,'-22'0'472,"17"1"-387,1 0 0,-1 0 0,1 0-1,0 0 1,-1 1 0,-5 3 0,0 0-33,1-1 0,-1 0 0,0-1 0,-16 4 0,8-4-47,14-2-4,-12 7 9,-5 4 314,20-11-260,-1-1 0,1 1 1,0 0-1,0-1 1,0 1-1,0 0 0,0 0 1,0 0-1,0 0 1,0 0-1,0 0 0,1 0 1,-1 1-1,-1 1 1,12 8 263,-8-9-290,5 3-6,-1 0 0,2 0-1,-1-1 1,0 0-1,1 0 1,0-1 0,0 0-1,0-1 1,0 1-1,0-2 1,0 1 0,11 0-1,-16-2-27,3 1 29,0 0-1,1 0 1,-1-1-1,1 0 1,-1 0-1,1-1 1,7-1-1,9-1 8,0 1-12,58-9 175,84-15 26,125-15 270,87-7 21,-267 29-454,-66 11 108,176-19 68,-178 23-68,252-11 371,-183 10-346,151 6 247,-171 8-260,82 9 318,-101-16-296,96 18 351,-114-21 619,-54 1-1177,0 0 1,0 0-1,1 0 1,-1 0 0,0 0-1,0 0 1,0 0-1,1 0 1,-1 0-1,0 0 1,0-1-1,0 1 1,0 0-1,1 0 1,-1 0 0,0 0-1,0 0 1,0 0-1,0-1 1,1 1-1,-1 0 1,0 0-1,0 0 1,0 0 0,0 0-1,0-1 1,0 1-1,0 0 1,0 0-1,1 0 1,-1-1-1,0 1 1,0 0 0,0 0-1,0 0 1,0-1-1,0 1 1,0 0-1,-3-12 39,-9-11-12,-22-20-2188,-2-5-8673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8792,'0'0'368,"-8"10"-144,-4 13 0,-12 16-224,-1-1-6728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5296,'3'-4'-35,"15"-10"-71,-10 10 115,-1 1 0,2 0 0,-1 1 0,0 0 0,0 0 0,1 1 0,-1-1 0,1 2 1,-1 0-1,1 0 0,12 1 0,-14 0 26,1 1-1,0-1 1,0 1 0,0 1 0,-1-1 0,1 1-1,9 6 1,-10-6-8,2 2 26,0 1 0,0-1 1,-1 1-1,0 1 0,0-1 0,9 12 0,-5-7-8,-3-2 25,0 0 0,0 0 0,-1 1 0,0 0 0,-1 1 0,11 20 0,-14-24-29,-1-2 19,0 0-1,0 0 1,-1 0 0,0 0-1,0 0 1,0 1 0,-1-1-1,2 9 1,0 3 16,1-1-23,-2-9-5,0 0 0,-1 0 0,0 1 0,-1-1 0,0 0 1,0 8-1,-2 37 247,-3 0 0,-11 53 0,-8-11 13,-14 31 76,35-116-340,1-1-25,0 0 0,0-1 0,-1 0 1,0 1-1,-5 6 0,-4-1 18,6-13-39,5 0 5,0 0-3,0-1 1,0 1-1,1 0 0,-1-1 0,0 1 0,1-1 0,-1 1 0,1-1 0,-1 1 0,0-1 0,1 1 0,-1-1 0,1 1 0,-1-1 0,1 0 0,0 1 1,-1-1-1,1 0 0,-1 0 0,-3-10 0,0 0-1,0-1 1,1 1 0,-2-17 0,4 20-2,-3-13-4,1 0 0,1-1-1,1 1 1,3-25 0,-2 32 1,1-3-5,1 1 1,0 0-1,1 0 1,1 0-1,0 0 1,8-16-1,-7 17 1,5-15-33,2 0 0,27-50 1,-18 41-23,59-104-24,-62 117 48,-10 15 26,5-6 3,1-1-1,1 2 1,0 0 0,20-16-1,-3 7-3,-1 5 13,-29 19 2,1-1 1,0 1-1,0 0 1,0 0-1,0 1 1,0-1-1,1 1 1,-1-1-1,0 1 1,0 0-1,0 0 1,0 1-1,0-1 1,0 1-1,1-1 0,-1 1 1,0 0-1,0 0 1,-1 0-1,1 1 1,5 2-1,-1 1 8,0 0-1,0 0 0,-1 1 0,1 0 0,6 9 0,-3 0 100,3 22 72,-2 0 1,9 62-1,-6-20 99,-8-29-16,0 72 1,-8-56-140,-5 135 117,11-44-110,-4-154-125,1-1-1,0 1 1,0 0 0,0 0-1,0 0 1,0-1-1,1 1 1,-1-1-1,1 1 1,-1-1-1,1 0 1,0 1 0,3 2-1,25 20 31,-26-23-35,0 1 4,0-1 1,0 0-1,0-1 1,0 1-1,0-1 1,1 0-1,-1 0 1,1 0-1,-1 0 0,0-1 1,1 0-1,7 0 1,-6 0-2,36-1 21,-27 0-21,44-5 1,-39 2-3,0 0 1,38-14-1,-55 17-3,0 0 1,0-1-1,0 1 1,0-1-1,0 1 1,0-1-1,0 0 1,-1 0-1,1 0 1,-1 0-1,4-5 1,3-2-1,23-27-1287,0-2-5151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23 552 6368,'-21'20'13,"19"-19"998,6-2-475,69-26 592,47-21-474,-89 38-219,161-36 162,-149 36-243,185-35 127,-180 35-193,212-41 105,-206 41-179,233-32 67,-228 35-154,232-30 42,-234 30-82,228-24 29,-228 26-56,374-23 114,-314 18-150,-71 6 50,305-35 219,-235 23-98,-31-1-54,138-22 335,-210 37-410,0 0 54,-1 1-1,24 0 0,-31 0 33,5-2 1,-6 1-18,4-3-6,-22 3 67,-27 1-129,-5-2-22,-14 1-35,-79-2-1930,64 1-7680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1 594 3592,'60'-23'160,"-47"19"-136,183-63 684,-170 59-578,28-12 1,19-7 405,66-8 80,35 5 857,-118 23-994,109-19 158,-93 15 139,132-27 107,4-4-266,-167 34-163,171-36 167,-168 36-234,175-26 138,-176 29-217,287-33 565,-232 26-785,-60 7 126,-33 5-204,330-26 948,-215 21 517,-116 5-1357,3-3-16,-5 2-28,-4-4-133,-1-1-1,0 2 1,0-1 0,0 0-1,-1 0 1,1 1 0,-7-6 0,5 4-1391,-10-11-8843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4576,'0'0'265,"11"-1"2034,3-12-347,-13 12-1868,1-1 1,0 1-1,-1-1 1,1 1-1,0-1 1,0 1-1,0 0 1,0 0-1,0 0 1,0 0-1,0 0 1,4 0-1,276-60 2374,-254 56-2384,60-13 25,-49 10 89,171-33 71,-164 35-119,213-26 54,-203 26-59,222-24 56,-223 25-70,239-16 59,-234 15-32,226-19 59,-234 21-86,194-14 59,-201 16-32,161-8 236,-174 8-245,1-1 615,59 4-1,-105 11-2799,-2 0-8227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100 541 9240,'-15'-5'36,"3"2"29,0-2 1,0 1-1,-15-10 0,17 10-53,6 3-16,-2 1 4,5 0 20,9-1-7,1 0-1,-1 1 1,1-1-1,-1 2 1,17 2 0,-13-2-1,19 1 71,-13 0-53,0-2-1,0 0 1,0-1-1,0 0 1,27-7-1,96-19 119,57-6 232,-126 22-52,152-24 127,-178 28-95,208-31 125,-201 30-218,212-40 90,-213 37-169,221-45 73,-216 44-106,209-50 60,-215 51-95,207-38 40,-207 39-79,205-43 151,-238 50-184,31-6 68,70-5 0,-107 14-97,11-3 65,0 2 0,0 1 0,0 1 0,0 1 0,0 1 0,38 10 0,51 35 445,-45-18-150,-65-29-367,0 0 1,0-1-1,0 1 1,1 0-1,-1-1 1,0 1-1,0-1 1,0 1-1,1-1 1,-1 0-1,0 0 1,1 0-1,-1 0 1,0-1-1,0 1 1,1-1-1,-1 1 1,0-1-1,0 0 1,0 0-1,0 0 1,0 0-1,2-1 1,1-3-256,0 1 1,0-1-1,-1 0 0,1-1 1,-1 1-1,4-8 1,-6 9-124,23-33-9274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206 223 816,'0'0'1377,"4"-4"-666,9-13 29,-9 10-16,-1-1-44,2-35 1433,-4 37-1925,-1 0 1,0-1-1,0 1 1,0 0-1,-1 0 0,0-1 1,-1 1-1,1 0 0,-1 0 1,0 0-1,-1 0 1,1 1-1,-7-11 0,2 4 178,-1-6 80,7 17-413,-1-1-1,0 0 0,0 1 0,1-1 0,-1 1 1,0 0-1,0-1 0,0 1 0,-1 0 1,1 0-1,0 1 0,0-1 0,0 0 0,-1 1 1,1-1-1,0 1 0,-1 0 0,1 0 1,-4 0-1,-42 1 234,44 1-254,0-1-1,1 0 1,-1 1 0,0 0-1,1 0 1,0 0 0,-1 0-1,1 1 1,0-1 0,0 1-1,-4 4 1,-1 1 9,3-5-13,1 1-1,0 0 0,0 0 1,0 0-1,1 0 0,0 0 1,-1 1-1,1 0 1,1-1-1,-1 1 0,1 0 1,0 1-1,0-1 0,0 0 1,1 0-1,0 1 0,0-1 1,0 1-1,1-1 1,0 1-1,0-1 0,0 1 1,0-1-1,2 6 0,-1-3 1,0-1 0,1 0 0,0-1 0,0 1 0,0 0-1,1 0 1,0-1 0,0 0 0,1 1 0,0-1 0,0 0 0,0-1-1,0 1 1,1-1 0,0 0 0,1 0 0,-1 0 0,1-1-1,-1 0 1,1 0 0,9 4 0,2 0 8,1-1 0,0-1 0,-1-1 0,2 0 0,-1-2-1,32 3 1,-44-5-4,0-1 0,0-1 0,0 1 0,-1-1 0,1 0 0,0 0 0,0-1 0,-1 1 0,9-5 0,12-3 63,-21 8-46,-3 0-17,0 1 0,0-1 0,1 0-1,-1 0 1,0 0 0,0 0 0,0-1 0,0 1-1,0-1 1,0 1 0,2-4 0,-2 4 64,-1 1-61,0-1 0,0 0 0,0 0 0,0 1 1,0-1-1,0 0 0,0 0 0,0 0 1,-1 0-1,1 0 0,0 0 0,-1 0 0,1 0 1,0 0-1,-1 0 0,1 0 0,-1-1 1,0 1-1,1 0 0,-1 0 0,0 0 0,0-1 1,0 1-1,0 0 0,0 0 0,0-1 0,0-1 1,-4-29 164,4 31-185,-3-9 81,0 0 1,-1 0-1,-1 1 1,1-1-1,-1 1 0,-8-10 1,13 19-76,-4-6 36,-1 0 1,0 1-1,0 0 0,-1 0 1,1 0-1,-1 1 0,0-1 1,0 1-1,0 1 1,-10-5-1,-2 0 48,-35-9-1,52 16-84,-16-4 104,-1 1 1,0 1-1,0 0 1,-29-1 0,62 12-1824,0-2-7194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11 143 4936,'-2'0'713,"-6"0"3895,10-2-4376,41-17 266,-18 8-228,26-16 1,-33 19-58,-17 7-201,0 0-1,0 0 1,0 0 0,0 1-1,0-1 1,0 0-1,0 0 1,0 0 0,0 0-1,-1 0 1,1-1 0,0 1-1,-1 0 1,1 0 0,-1 0-1,1-1 1,0-1 0,3-23 120,-3 21-105,-1 3 48,0-18 526,0 19 85,-1 2-676,1 1 0,0-1 1,0 0-1,0 1 1,0-1-1,0 1 1,0-1-1,0 1 0,0-1 1,1 2-1,2 192 188,-2-153-192,2-1-4,4-7-15,-4-19 2,-1 0 0,0-1-1,-1 22 1,-2-32-11,-4 4-6,3-7 21,1 1 0,-1-1 0,0 0 1,0 1-1,0-1 0,0 0 0,0 0 1,0 0-1,0-1 0,-1 1 0,1 0 1,0-1-1,-3 1 0,2-1-8,-47 8-299,28-6 170,20-2 45,1 0-94,-5 0 118,4 0 22,-5 0-18,181-7 223,-110 1-81,-27 1-29,-8 1 162,43-2-1,-66 5-89,12 5 29,9 3 487,-25-7-445,20 0 615,-22 0-791,1 0 0,-1-1 0,1 1-1,-1-1 1,1 1 0,-1 0 0,1-1 0,-1 1 0,1-1 0,-1 1 0,0-1 0,1 1 0,-1-1 0,0 1-1,1-1 1,-1 0 0,0 1 0,0-1 0,1-1 0,0 1 10,6-19 1,0 1 0,7-37 0,-2 9-1829,8-22-7464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3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113 107 10312,'0'0'40,"1"0"-28,-1 0 0,1 0 0,-1 0-1,1 0 1,-1 0 0,1 0 0,-1 0 0,1 0 0,-1 0 0,0 0 0,1 0 0,-1 0 0,1 0 0,-1 0 0,1 0 0,-1-1 0,1 1 0,-1 0 0,1 0-1,-1 0 1,1-1 0,2-11-10,7-11-2,-7 19 0,1 1 0,14-17 1,-11 17 2,-1 1-1,9-5 49,1 0 1,0 2-1,0 0 0,0 0 0,26-2 0,-38 6 11,1 1 0,-1-1 0,0 1 1,0 1-1,0-1 0,0 0 0,0 1 0,0 0 0,0 0 0,0 0 1,7 4-1,6 1 296,-14-4-183,3 6-15,-3-3-133,-1 0 1,1 0 0,-1 0-1,0 0 1,0 0 0,0 1-1,-1-1 1,0 1 0,0-1-1,0 1 1,-1-1 0,0 1-1,0-1 1,0 1 0,-1 0 0,0-1-1,0 1 1,0-1 0,-4 10-1,-3 8-19,-2-1 0,0-1 0,-14 24 0,14-29 8,-19 32 1,18-33-14,-27 34 0,-2-5-3,3-7 0,0-6 0,0-4 0,-20 12 1,47-34 1,7-4 3,0 1 0,0-1-1,0 1 1,0 0 0,0-1 0,0 1 0,1 0-1,-4 4 1,6-5-5,-1-1 1,1 0-1,0 1 0,0-1 0,0 0 0,0 1 0,0-1 1,0 1-1,0-1 0,0 0 0,0 1 0,0-1 0,0 1 0,0-1 1,0 0-1,0 1 0,0-1 0,0 1 0,1-1 0,-1 0 1,0 1-1,0-1 0,0 0 0,1 1 0,-1-1 0,0 0 0,0 1 1,1-1-1,-1 0 0,0 1 0,0-1 0,1 0 0,-1 0 1,1 0-1,-1 1 0,0-1 0,1 0 0,-1 0 0,0 0 0,1 0 1,-1 0-1,1 1 0,-1-1 0,1 0 0,1 0 1,3 3 0,1-1 0,0 0 0,0 0 1,-1 0-1,13 1 0,-4-1 0,36 6 2,5-3 2,2-5-2,133-8 132,-84 5 147,-103 3-188,0 1 17,-3-1-103,0 0-1,0 0 0,0 0 0,0 0 0,1 0 0,-1 0 0,0 0 0,0 0 0,0 0 0,1 0 0,-1 0 0,0 0 0,0 0 0,0 0 0,0 0 0,1 0 0,-1 0 0,0 0 0,0 0 0,0 1 0,0-1 0,1 0 0,-1 0 0,0 0 0,0 0 0,0 0 0,0 0 0,0 1 0,0-1 0,0 0 0,0 0 0,1 0 0,-1 1 0,0-1 0,0 0 0,0 0 0,0 0 0,0 1 0,-12 21 64,-20 8-32,23-21-29,-1 0-1686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39 106 6104,'0'0'6,"-1"1"1,1-1-1,-1 0 0,0 0 1,1 0-1,-1 0 1,1 0-1,-1 0 1,0 0-1,1 0 0,-1 0 1,1 0-1,-1-1 1,0 1-1,1 0 0,-1 0 1,1 0-1,-1-1 1,1 1-1,-1 0 0,1-1 1,-1 1-1,1 0 1,-1-1-1,1 1 1,-1-1-1,1 0 0,0 1 19,0-1 0,0 0 0,1 0 0,-1 1 0,1-1-1,-1 0 1,0 0 0,1 1 0,-1-1 0,1 1 0,0-1-1,-1 0 1,1 1 0,-1-1 0,1 1 0,1-1 0,40-24 848,-36 22-771,4-3-17,-2 0 54,1 1 0,-1 1 0,1 0 0,0 0 0,0 0 0,0 1 0,0 1 0,13-3 0,104-11 885,-112 14-894,1 2 0,0 0 0,0 1 0,0 0 0,-1 1 1,21 6-1,-23-6-34,1 2 0,0-1 0,-1 2 0,0 0 0,0 0 0,0 1 0,-1 0 0,0 1 0,0 1 0,13 11 0,-19-15-69,0 0 1,0 1-1,-1 0 1,1 0-1,-1 1 1,-1-1-1,1 1 1,-1 0-1,1 0 1,-2 0-1,1 0 1,-1 0-1,0 1 1,0-1-1,0 1 1,-1-1-1,0 1 1,0 7-1,-1-5-23,1-6-2,-1-1-1,0 1 1,0-1 0,0 1-1,0-1 1,0 1-1,-1-1 1,1 1-1,-1-1 1,-1 4 0,-10 23 18,-1-2 0,-1 0 0,-1 0 1,-33 41-1,46-66-16,1 0 0,0 0 0,-1-1 1,1 1-1,-1 0 0,1-1 0,-1 1 0,0-1 0,1 0 0,-1 0 1,0 0-1,0 1 0,0-2 0,0 1 0,-4 1 0,-1 1 22,0-1-1,0 1 0,0 0 1,1 1-1,-10 6 1,14-9-1,-4-2 199,11-1-219,0 1 1,0-1-1,1 1 1,-1 0-1,0 1 1,0-1-1,1 1 1,-1 0-1,0 0 1,1 1-1,-1-1 1,7 3-1,5 2 5,-1 0 0,21 10 0,-26-10-7,-5-2 0,0-1 0,0 1 0,0 0-1,0 1 1,0 0 0,-1 0 0,1 0 0,-1 0 0,0 1 0,-1 0-1,1 0 1,-1 0 0,6 10 0,-9-14-2,-1 0 0,0 0 0,1 0 0,-1 0 0,0 0 0,1 0 0,-1 0 0,0 0-1,0 0 1,0 0 0,0 0 0,0 0 0,0 0 0,0 0 0,0 0 0,0 0 0,-1 1 0,0 3 2,-7 25 1,5-24-3,0 0 0,-1 0 0,0 0 0,-5 6 0,-29 27 2,27-29-1,-2 0-1,-13 7 1,-34 14 0,-10-3-2,-10-3 0,-112 24-8,162-42 1,-73 15-76,91-21-1494,2-1-6276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9056,'1'1'81,"4"5"-8,-3-4 262,-2 0-325,0 0 31,0 0-1,0 0 1,0 0 0,0 0-1,-1 0 1,1 0 0,0 0-1,-1 0 1,1 0-1,-1 0 1,0 0 0,0 0-1,0-1 1,0 1 0,0 0-1,0-1 1,0 1-1,-1 0 1,1-1 0,0 0-1,-4 3 1,-11 14 243,1 1 0,0 1 0,1 0 0,-14 30 0,25-46-221,1 1 0,0 0-1,0 0 1,0 0 0,1 0 0,-1 0 0,1 0-1,1 0 1,-2 6 0,2-9 24,1-2-84,-1 0 1,0 0 0,1 0 0,-1 0 0,0 1-1,0-1 1,1 0 0,-1 0 0,0 0 0,0 0-1,1 0 1,-1 1 0,0-1 0,0 0 0,1 0-1,-1 1 1,0-1 0,0 0 0,0 0-1,0 1 1,1-1 0,-1 0 0,0 0 0,0 1-1,0-1 1,0 0 0,0 1 0,0 0 0,1 0 1,-1 0-1,0-1 1,1 1-1,-1 0 0,1 0 1,-1 0-1,1-1 1,-1 1-1,1 0 1,-1-1-1,1 1 1,0-1-1,0 1 1,0 0-1,6 2 10,1-1-1,-1 0 1,0-1-1,1 0 1,0 0 0,-1 0-1,1-1 1,-1 0-1,1-1 1,7-1 0,86-14 58,-85 13-69,56-10 20,-18 5-4,6 0-14,-11-1 0,-16 2-2,-12 0 2,-7-2-3,-6-3-2,-8 9-1,0 1 0,0 0 0,0 0 0,0-1 0,0 1 0,-1 0 1,1-1-1,-1 1 0,0 0 0,0 0 0,0 0 0,0 0 0,0 0 1,0 0-1,0 0 0,-1 0 0,1 0 0,-1 0 0,1 1 0,-1-1 1,0 1-1,0-1 0,-3-1 0,-5-4-7,1 0-1,-20-10 1,21 13 8,3 1-17,0 1 0,0 0-1,-1 0 1,1 0 0,0 0 0,-1 1 0,1 0-1,-1 0 1,1 1 0,-1-1 0,1 1-1,-1 0 1,1 1 0,-10 1 0,9 3 10,-7 19 6,-2 11 2,6 5 26,2 1 1,2-1-1,0 62 1,3-62-21,-1 9 117,1-18-45,2 35 1,0-59-40,-1-2-26,1 0 1,0 0 0,1 0-1,-1 0 1,1 0 0,0-1-1,0 1 1,0 0 0,1 0 0,-1 0-1,6 8 1,-7-12-71,1 0 1,-1-1-1,1 1 1,0 0-1,-1 0 1,1-1-1,0 1 0,-1 0 1,1-1-1,0 1 1,0 0-1,0-1 1,0 1-1,0-1 1,0 1-1,0-1 1,0 0-1,0 0 0,0 1 1,0-1-1,0 0 1,0 0-1,0 0 1,0 0-1,0 0 1,1 0-1,12-3-7957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5296,'-3'3'3,"2"-2"-2,0-1-1,1 1 1,-1-1 0,0 1 0,0-1-1,1 1 1,-1-1 0,0 1-1,0-1 1,0 0 0,0 1-1,0-1 1,0 0 0,1 0 0,-1 0-1,0 0 1,0 0 0,0 0-1,-1 0 1,-16 25 94,-14-1 293,-2-2 1,-69 34-1,93-52-137,9-4-216,0 0-1,0 1 1,0-1-1,0 0 1,-1 0-1,1 1 1,0-1-1,0 1 1,0-1-1,0 1 1,0-1-1,0 1 1,0 0 0,0 0-1,1-1 1,-1 1-1,0 0 1,0 0-1,1 0 1,-1 0-1,0 0 1,1 0-1,-1 0 1,1 0-1,-1 0 1,1 0-1,-1 0 1,1 0-1,0 0 1,0 0-1,-1 1 1,1-1 0,0 0-1,0 0 1,0 0-1,0 0 1,1 1-1,-1-1 1,0 0-1,1 2 1,2 10 193,-1-4-141,1 1 1,0-1-1,0 0 1,1 0 0,0 0-1,6 10 1,85 122 1061,-51-79-754,-44-62-391,10 14 128,-2 0 0,1 1 0,-2 0 0,0 0 0,8 27 0,-11 0-65,-5-24 54,0-11-86,-1 2-16,0 1 0,0-1 0,0 0 0,-1-1-1,-1 1 1,0 0 0,0-1 0,0 0 0,-9 13 0,-16 15 46,-9 2-50,26-26-15,-2-1 0,-20 13 0,24-22-32,2-4-147,0-1-1,0 0 1,0 0 0,0 0-1,1-1 1,0 0 0,-9-6-1,-26-18-6826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8520,'-37'65'-43,"-35"61"-18,62-104 68,0 0 0,2 1 0,1 0 1,-7 38-1,11-46-2,1-8 7,1 0 1,0 0 0,1 0 0,0 11 0,7 151 642,-7-151-520,1 14 198,-2 1 1,-9 53 0,-44 154 650,16-114-459,21-75-297,-30 123 355,43-155-559,2-10 12,0 1 0,1-1 0,0 16 0,-1 11 36,2 0 0,2 0 1,6 38-1,7-28-49,-7-31 17,2-3-26,0 0 0,0-1 0,1-1 0,1 0 0,-1 0 0,27 15 0,-25-18-10,-8-4-1,0 0 0,0-1 0,0 1 0,0-1 0,8 2 0,16 4 9,1-2 0,50 5 1,-23-10 6,90 1 18,-85-5-18,89-18 11,-100 9-28,-30 5-9,0-1 0,0-1 0,0-1 0,-1-1 0,26-19 0,-41 27-52,-1-1 0,1 0 0,-1-1 1,0 1-1,-1-1 0,1 0 0,-1 0 0,0 0 0,0 0 0,0 0 0,1-7 0,4-4-1070,16-30-6657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9776,'19'10'-68,"-17"-10"49,1 0 4,10 1 204,-1-2-1,1 1 1,-1-2-1,1 0 1,-1 0-1,0-1 0,0-1 1,17-7-1,2-3 259,111-47 348,-121 54-855,1 2 0,-1 0 0,26-2 0,-18 4-1075,41-6-6438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2:4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 6368,'0'1'15,"-1"-1"0,1 1 0,0-1 0,-1 1 0,1-1 1,-1 1-1,1 0 0,-1-1 0,1 1 0,-1-1 0,1 0 0,-1 1 0,1-1 1,-1 1-1,0-1 0,1 0 0,-1 0 0,1 1 0,-1-1 0,0 0 0,1 0 1,-1 0-1,0 0 0,1 0 0,-1 1 0,0-1 0,0-1 0,0 1 0,-30 1 754,18-1-483,-33 6 635,24-4-654,0 1 0,-1 1 0,2 1 0,-1 0 0,0 2 0,1 1 0,-30 15 0,41-18-227,-23 17 194,16-8-134,1 0 1,0 1-1,2 1 1,-19 25-1,24-29-78,6-7 4,0 0 0,0-1 0,0 1 0,1 0 0,-4 11 0,4-13-13,-4 12 56,1 1 0,0-1-1,0 1 1,-2 20 0,6-25-53,1-6-1,0-1 1,0 0-1,0 1 1,0-1-1,1 1 1,1 5-1,17 56 112,-12-56-46,47 31 36,-52-39-107,0 0 0,1-1 0,-1 1 0,1-1 0,0 0 0,-1 0 0,1 0 0,0 0-1,-1 0 1,1 0 0,0-1 0,5 1 0,2 0 8,-1 1-5,-6-1-6,-1-1 0,0 1 0,1-1 0,-1 0 0,1 0 0,-1 0 0,0 0 0,1 0 0,-1 0 0,1-1 0,-1 1 0,0-1 0,4-1 0,8-3 28,0-1 1,0-1-1,0 0 1,-1-1-1,0 0 1,-1-1-1,1 0 1,18-20 0,-25 22-15,0 0 1,-1 0 0,0 0 0,-1-1 0,0 1 0,0-1 0,5-14 0,-5 12-7,-2 6-1,-1-1 0,1 1 0,-1-1 0,0 0 0,0 1 0,0-1 0,-1 0 0,0 1 0,0-1 0,0 0 0,-1-6 0,1 7-4,-1 0 4,0 0 1,-1-1 0,1 1-1,-1 0 1,0-1-1,0 1 1,0 0 0,0 0-1,-1 1 1,0-1 0,-5-5-1,4 4 1,-6-5 59,-7 1-41,0 1 0,-28-10 1,25 14 26,-97 7 17,91 2-50,-28 13-858,-62 28 0,19-1-7635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4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4400,'0'0'4162,"1"4"-3699,6 31 410,-2 0 0,2 58-1,-1-3-443,6 42-112,7 91 446,7 66-67,-17-182-619,-6-63 110,4 175 65,-6-174-111,7 204 56,-6-195-83,4 222 40,-5-220-60,2 250 34,-2-239-48,-1 289 28,-1-285-47,-2 251 27,2-261-40,1 243 24,0-244-25,0 4-18,1 190 54,2-23-18,-1-189-18,7 148 57,-9-173-84,-1-6-12,0 1 0,2-1 0,-1 1 0,5 21 0,-4-31-13,2-6-1,4-6-135,-1 0 0,-1-1 1,0 1-1,-1-1 0,0 0 1,4-16-1,-4 10-811,20-63-8688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4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10488,'1'5'-4,"0"0"1,0-1 0,0 1 0,0-1-1,1 1 1,0-1 0,0 1-1,0-1 1,4 6 0,26 37-43,-21-32 43,-6-8 16,142 198 689,-31-45 306,-71-91-633,72 134 550,-112-196-888,-1-1 0,1-1 0,0 1 0,0-1-1,0 1 1,1-1 0,-1-1 0,1 1 0,1-1 0,7 4 0,-5-2-7,-4-3-6,-1 0 1,1 0 0,0 0-1,0 0 1,1-1-1,-1 0 1,0 0 0,7 1-1,6 2 8,-1 2-11,-10-4-3,0-1 0,0 0 0,1 0 0,-1-1 0,0 0 0,11 1 0,110 1 110,-101-5-121,-15 0-6,12-2-1,-1-1-1,0 0 1,-1-2 0,34-14 0,-10-1-89,75-49 0,-62 26-124,-33 26 139,5-4-271,30-27 0,-57 45 298,0 0 0,0 0 1,-1-1-1,0 1 0,0-1 0,-1 0 0,1 1 0,-1-1 1,-1 0-1,1-1 0,-1 1 0,0 0 0,0 0 1,-1-1-1,0-11 0,0 17 47,0-5-9,-1 0 1,0 0-1,1 0 0,-2 0 1,1 0-1,-1 0 1,0 0-1,0 1 1,-1-1-1,0 1 1,-3-6-1,-11-11 8,10 18 1,2 3 0,-2-2 22,0 0 0,0 0 1,0 1-1,0 0 1,-1 0-1,1 1 1,0 0-1,-1 0 0,1 1 1,0 0-1,-1 0 1,1 1-1,-1 0 0,1 0 1,0 1-1,0 0 1,0 0-1,0 1 0,0 0 1,-12 6-1,8-4 5,8-3-1,-1 0 0,1 0 1,0 1-1,-1-1 0,1 1 0,0-1 1,0 1-1,1 0 0,-5 6 1,-97 118 286,75-90-65,-166 208 99,145-188-126,-252 243-1690,135-142-7231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4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42 3144,'0'0'48,"-1"-4"-8,-6-16-7,5 16 285,2 2-4,-1-4 65,0 5 114,1 0-440,0 1 0,0 0 0,0 0-1,0-1 1,0 1 0,-1 0 0,1 0 0,0-1-1,0 1 1,-1 0 0,1 0 0,0-1 0,0 1 0,-1 0-1,1 0 1,0 0 0,0 0 0,-1 0 0,1-1-1,0 1 1,-1 0 0,1 0 0,0 0 0,0 0-1,-1 0 1,1 0 0,0 0 0,-1 0 0,1 0-1,0 0 1,-1 0 0,1 0 0,0 0 0,-1 1 0,1-1-1,0 0 1,0 0 0,-1 0 0,1 0 0,0 0-1,0 1 1,-1-1 0,1 0 0,0 0 0,-1 1-1,-1 5-12,1-4-17,0 0 0,0 1 0,0-1-1,0 1 1,1 0 0,0-1 0,-1 1 0,1-1-1,0 1 1,0 4 0,-6 133 257,4-101-112,-21 187 68,18-179-89,-38 318 314,24-252-289,15-93-122,-2 6 84,1 1-1,1 0 0,0 53 0,7-71 91,0-10 87,5-18-110,6-39-41,23-92-3,-4 22 63,4 3-85,68-157 138,-64 181-178,-34 80-80,2-6 66,15-31-1,-22 52-41,0 1 1,1 0-1,0 0 1,0 0-1,0 0 1,1 1-1,0-1 1,-1 1-1,2 0 1,-1 0-1,0 0 1,1 1-1,6-5 1,-9 7 816,-1 6-724,4 14-59,-2 1-1,-1 0 1,0 0 0,-2 30 0,1 8 14,0-37-75,7 45 64,37 165 98,-39-199-167,13 47 37,23 56 6,2 2-37,-40-122-13,10 27 0,-8-30-2,-3-10-3,5-2 1,-17-21-16,-19-21-28,-50-75-1631,28 43-6507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98 6456,'-6'0'3,"1"0"0,0 0 0,0 0 0,-1 1 0,1 0-1,0 0 1,0 1 0,0-1 0,0 1 0,0 0 0,0 1 0,1-1 0,-1 1 0,0 0 0,1 0 0,0 0 0,0 0 0,0 1 0,0 0 0,1 0 0,-1 0 0,1 0-1,0 0 1,0 1 0,1-1 0,-1 1 0,1 0 0,0 0 0,0 0 0,1 0 0,-1 0 0,1 0 0,0 6 0,0-5-1,1 0 0,0 0-1,1 0 1,-1 0 0,1 0 0,0 0 0,1 0 0,-1 0 0,5 9-1,-4-11 0,0 1-1,1 0 0,0 0 0,0-1 1,4 5-1,-3-5 0,0 1 0,0-1 0,1-1 0,9 7 0,-7-6 0,0 0 0,0-1 1,0 1-1,9 1 0,-5-2 1,1-1 1,-1 0-1,12 1 0,47-3 2,-24-2 24,90-16 1,-108 14-27,199-43 511,-184 37-188,41-11 551,-74 17-751,-2 1-79,0 0-1,0 1 0,0 0 1,0 0-1,1 0 0,-1 1 1,1 0-1,-1 1 0,10 0 1,-12 1-39,1 0 14,-1 1-1,0-1 1,1 1-1,7 3 1,8 3-12,46 22-13,-23-8 0,-26-14-7,-3-3 7,-14-5-8,-2 1 9,0-1 1,1 0-1,-1 0 1,0 0-1,0 0 1,1 1-1,-1-1 1,0 0-1,1 0 1,-1 0-1,0 0 1,1 0-1,-1 0 1,0 0-1,1 0 1,-1 0-1,0 0 1,1 0-1,-1 0 1,0 0-1,1 0 1,-1 0-1,0 0 1,1 0-1,-1-1 1,1 1-1,-2-23-13,2-73 10,0 77 27,0-1 0,1 0 0,8-33 0,-8 48-1,0-1 1,0 1-1,0 0 1,1 0-1,0 0 1,0 0-1,0 0 0,0 1 1,1-1-1,0 1 1,0 0-1,0 0 1,1 0-1,-1 1 0,1 0 1,0 0-1,0 0 1,0 0-1,0 1 1,9-4-1,-1 4 33,0 0 0,0 0 0,1 1 1,-1 1-1,1 0 0,-1 1 0,1 0 0,13 4 0,-15-2-30,-7-1-3,0-1 0,0 1 0,-1 0 0,1 1 0,0-1 0,8 7 0,66 44 132,-72-48-134,-1 1 1,1 0 0,-1 0-1,0 1 1,0 0 0,0 0 0,-1 0-1,-1 1 1,8 15 0,-7-13-3,3 10 65,0 23-12,-1 0 1,1 83-1,-9-114-61,-5 62 45,0-7 3,6-59-45,0 0-1,0 0 0,1 0 1,0 0-1,0 0 1,1 0-1,3 10 0,0-15 5,5-2-11,-1 0 0,1-1 1,-1 0-1,14-3 0,-21 3-2,17-5 7,94-46 9,-89 35-2,38-32 4,9-19-14,-2 0 0,-3 11-3,-12 15-2,-18 12 0,-14 11 0,-15 8 0,-10 6 0,-10 4 0,12 0 0,-6 1 0,-34 8 6,35-7-4,-44 13 4,-6 6-4,29-9-3,-35 25 0,57-34 1,-1 2-1,1-1 0,0 0 1,1 1-1,-1 0 0,1 0 1,0 1-1,0-1 0,0 1 1,1 0-1,-4 7 0,4-5-1,0-3-2,0 1 0,1-1 1,-1 1-1,2 0 0,-1 0 1,0 0-1,1 0 0,0 1 1,1-1-1,-1 11 0,1-16 3,1 5-4,-1 0 0,1-1 0,0 1 0,0-1 0,1 1 0,0-1 0,0 1 0,0-1 0,3 6 0,0-2-1,2 1-19,0-5 19,0 0 0,0 0 0,1-1 0,-1 0 0,1 0 0,0-1 0,0 0 0,1 0 0,-1-1 0,0 0 0,1 0 0,0-1 0,8 0 0,0 0 1,-11 0-2,1-1 0,-1 0 0,1 0 0,-1-1 0,0 0 1,13-3-1,37-9-98,97-36 0,-131 41 92,38-22-107,-16 4-56,0-2 1,47-40-1,-89 66 150,0 3-7,-2-1 33,1 0 0,-1 0 0,0 0 0,0-1-1,1 1 1,-1 0 0,0 0 0,0 0 0,1 0 0,-1 0-1,0 1 1,0-1 0,1 0 0,-1 0 0,0 0 0,0 0 0,0 0-1,1 0 1,-1 0 0,0 0 0,0 0 0,1 1 0,-1-1-1,0 0 1,0 0 0,0 0 0,0 0 0,1 1 0,-1-1-1,0 0 1,0 0 0,0 1 0,0-1 0,0 0 0,0 0 0,1 0-1,-1 1 1,0-1 0,5 21-1,4 15 1,0 11 0,-1 4 0,1-4 0,0-9 0,-8-35-1,0 1 1,1-1 0,-1 1 0,1-1 0,-1 0-1,1 1 1,0-1 0,0 0 0,1 0-1,-1-1 1,4 4 0,2-3-12,2-4 6,0-1 0,1 1 0,-1-2 0,0 1 0,0-2 0,0 1 0,10-6 0,4-3-9,28-18-1,-37 20 5,0 0-1,-1-2 1,-1 0-1,22-24 1,-24 25 7,4-6-10,0 0 0,-1-1-1,0-1 1,-2 0 0,19-40 0,-30 59 13,-1-1 1,1 1-1,-1 0 1,1-1-1,-1 1 1,1 0-1,-1 0 1,1 0-1,-1-1 1,1 1-1,0 0 1,-1 0-1,1 0 1,-1 0-1,1 0 1,-1 0-1,1 0 1,0 0-1,-1 0 1,1 0-1,-1 0 1,1 0-1,-1 1 1,1-1-1,-1 0 1,1 0-1,-1 1 1,1-1-1,4 4-2,-1 1 0,0-1 1,0 0-1,0 1 0,-1 0 0,1 0 0,-1 0 1,2 6-1,-3-7 4,6 8-2,12 29-15,-5-3 6,-5-11 2,1 0 0,1 0-1,19 28 1,-29-51 7,1-1-1,0 0 1,0 0-1,0-1 1,0 1 0,0-1-1,0 1 1,1-1-1,-1 0 1,1 0 0,-1 0-1,1-1 1,0 1-1,4 0 1,-4-1-1,1 0 1,0 0 0,0 0 0,0-1 0,0 1 0,-1-1-1,1-1 1,0 1 0,0-1 0,0 0 0,0 0-1,-1 0 1,9-4 0,-6 3-1,8-5-10,70-52 1,-66 42 5,80-99-4,-51 50 5,-32 41 4,28-42 1,-11 8 0,-10 9 0,-6 2 11,-14 37-5,1-1 1,0 1-1,8-16 1,-10 25 21,3-14 187,0 8-157,-3 6 614,-4 1-553,-4-5 10,5 4 166,-1 0-136,-5-4-3,5 5-15,0-3 1,2 4-137,0 0 1,0 0-1,0-1 0,0 1 1,0 0-1,0 0 1,0-1-1,0 1 0,0 0 1,0 0-1,0-1 0,0 1 1,0 0-1,0 0 0,0-1 1,0 1-1,-1 0 0,1 0 1,0-1-1,0 1 0,0 0 1,0 0-1,-1 0 0,1-1 1,0 1-1,0 0 0,-1 0 1,1 0-1,0 0 0,0 0 1,0 0-1,-1-1 1,1 1-1,0 0 0,0 0 1,-1 0-1,1 0 0,0 0 1,-1 0-1,1 0 0,-18-1-1378,-1-2-5520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9328,'0'0'-23,"2"-1"-105,4-4 32,-5 4 39,1-1-55,5-6 50,-4 4 13,3-2 10,-2 2 27,-1-1-1,0 0 0,0 1 0,0-1 0,0 0 0,3-11 1,-1 4 7,15-38-1003,-1-7-4012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362 842 4400,'9'25'77,"-6"-18"238,0-1 1,1 1-1,1-1 0,9 11 0,-13-15 320,0-2-540,3-3-29,4-12 769,-8 14-816,1 0 0,-1 0 0,0 0 0,0 0 0,0 0 0,0 0 1,0 0-1,0 0 0,0 0 0,0 0 0,-1 0 0,1 0 0,0 0 0,-1-1 0,-2-11 212,3-69 1126,-1 79-1146,-4-5-2,4 6-18,1 0-110,0 0 1,0 1-1,0-1 1,-1 1-1,1-1 0,0 0 1,-1 1-1,1-1 1,-1 1-1,0-1 1,1 1-1,-1 0 0,0-1 1,0 1-1,0 0 1,-1-3-1,0 3 198,1-1-264,1 1 0,-1 0-1,1-1 1,-1 1 0,0-1 0,1 1 0,-1 0 0,0 0 0,0-1 0,0 1 0,0 0 0,0 0 0,0 0 0,0 0 0,-1 0 0,1 0 0,0 0 0,-3-1 0,3 2 54,13-12 27,12-20-38,-2-1 0,27-53 1,-41 71-53,-5 10 1,0 0 0,-1 0 0,1 0 0,-1 0 1,0-1-1,1-6 0,7-30 86,6-55 0,-14 82-82,-1-25 96,-6 0 8,-2 1 0,-13-46 0,16 68-97,4 13-6,-1 0 0,0 0 1,-1 0-1,1 0 0,-1 0 0,0 0 0,0 1 1,-5-8-1,-1 1 20,0-1-1,-1 1 1,-17-14 0,12 16 48,-2 4-45,-1 0 1,-33-3-1,49 7-31,0 0 0,0 0 0,0 0-1,0 0 1,-1 0 0,1 0 0,0 1 0,0-1 0,0 0-1,0 1 1,0-1 0,-1 1 0,-1 0 0,-13 9 10,0 0 0,1 1 0,0 0 0,-15 16 0,22-19-2,0 0-1,0 1 1,1 0-1,-7 12 1,-2 2-3,-43 59 23,22-27-7,26-37-21,-13 30-1,19-35-2,0 1 1,1 0-1,-3 15 0,4-13 0,1 0-1,0 31 1,3-30-1,1-1 0,7 33 0,-5-33 0,1 0 0,1-1 1,8 16-1,-6-15 2,1-1-1,19 24 1,-17-25-1,1-1 0,22 19 0,-12-16 1,0-1 0,1-1 0,48 20 0,-42-24 5,137 18 6,-84-23 38,-52-4-42,73 2 54,-82-1-38,-5-1 15,1 0 0,-1-1 0,0 0-1,1-1 1,-1-1 0,23-6 0,-37 9 32,-2 5-3,-25 2 55,21-6-115,1-1 1,-1 0 0,1 1-1,-1 0 1,1 0-1,0 0 1,-1 0-1,1 0 1,0 1 0,0 0-1,1-1 1,-1 1-1,1 0 1,-1 0 0,1 0-1,0 1 1,0-1-1,0 0 1,0 1-1,1 0 1,-2 5 0,2-6-8,1 0 1,0 1 0,0-1-1,0 0 1,0 0 0,0 0-1,1 0 1,-1 0 0,1 0 0,0 0-1,0 0 1,0 0 0,0 0-1,1-1 1,1 4 0,-1-2-1,-2-2-1,1 0 0,0-1 0,0 1-1,0 0 1,0 0 0,1-1 0,-1 1 0,0 0 0,1-1 0,-1 0 0,1 1 0,1 0 0,4 4 0,24 17 1,3-6-2,-29-16 0,0 1 0,0 0 0,0-1 0,10 1 0,3-2-1,0-1 1,0-1 0,18-4 0,-29 5-1,15-5-4,98-45-3,-97 39-11,-1-1 0,0-1 0,33-27 0,-39 28 7,6-5-43,-1-1-1,35-40 1,-46 48 38,1-1-33,-1 0 0,0-1-1,-1 0 1,0-1-1,10-20 1,-8 11-97,8-9 8,-5 9-74,-1 0 0,19-50-1,-30 69 193,-1-3-4,-1-13-270,-4 17 246,-1 2 40,0 0 0,-1 0 1,1 1-1,-1-1 1,1 1-1,-1 1 1,1-1-1,0 1 1,-1 0-1,-6 2 0,-46 16-22,49-16 25,1 1 0,0 0-1,0 1 1,1 0 0,-1 0-1,1 1 1,-8 7 0,7-6 0,0 0-3,0 1-1,0 0 0,1 0 1,0 0-1,-7 14 0,6-10 4,4-7 3,1 0-1,-1 0 1,1 1-1,1-1 1,-1 1 0,1 0-1,0-1 1,0 1-1,1 0 1,0 0-1,0 0 1,0 0-1,1 1 1,0-1-1,0 0 1,0 0 0,1 0-1,0 0 1,0 0-1,1 0 1,3 11-1,2-9-1,17 9 4,12-1 1,-26-14 0,1-1 0,0 1 0,-1-2 0,1 1 1,0-2-1,16-1 0,-8-4 8,92-54 16,-73 33 32,56-48-1,-69 54-38,45-40 135,-51 44-131,2-2-6,-9 9 21,0-2 0,14-16 0,-14 14 7,-1 3 14,-1 1 0,0-2 0,-1 0 0,0 0 0,-1 0 1,-1-1-1,8-17 0,-15 28 110,2 5-98,0 1-63,0-1-1,0 0 1,-1 0 0,1 1-1,-1-1 1,0 1 0,0-1-1,0 1 1,-1-1 0,1 1-1,-1 0 1,0 5 0,2 19 32,4 30 1,8 20-30,5-3-4,3-14-3,-17-50-3,1 0 1,0-1 0,0 0 0,1 0-1,10 11 1,-6-14-5,-8-6 4,1 1 1,-1-2-1,1 1 0,0 0 1,0-1-1,0 1 0,-1-1 1,1 0-1,0 0 0,0-1 1,0 1-1,-1-1 0,1 0 1,0 0-1,-1 0 0,1 0 1,-1-1-1,1 1 0,-1-1 1,1 0-1,-1 0 0,0 0 1,5-6-1,3 0 0,-7 5 0,1 0 0,-1-1 0,-1 0 0,1 0 0,0 0 0,-1 0 0,3-6 0,12-18-5,-2 0 1,23-57 0,-29 50 5,-7 27 0,-3 6 0,1-1 0,-1 1 0,0-1 0,1 1 0,-1-1 0,0 1 0,-1-1 0,1 1 0,0-1 0,-1 1 0,-1-5 0,0-8 1,2 5 6,0 8 1,0 5 0,5 20-2,8 29-4,-8-35-2,14 31 0,-12-34 0,0-1 0,18 24 0,-12-22-1,1 0 1,1-2 0,0 1 0,21 13-1,-34-26 1,-1 0-1,0 0 1,1 0-1,-1-1 1,0 1-1,1 0 1,-1-1-1,1 1 1,-1-1-1,3 1 1,11 2-1,-1-2 0,1 0 1,0 0-1,22-3 0,-19-4-11,-4-4 8,-1 1 0,0-2 0,22-22 0,-23 15-29,7-17 12,58-122-57,-71 145 72,-5 3-5,1-17 7,-1 13 5,-1 9 7,0-4 9,0 6 13,-2 4-4,0 3-17,0-1 0,0 1 0,0 0 0,0 0 0,1 0 0,0 0 0,0 0 0,-1 9 0,-1 13 4,-7 55-1,7-40 9,-2 199 11,5-188-24,-1 88 4,-3 40-9,-2 2-3,2-15 0,6-17 0,5-22 0,-3-23 0,-3-31 0,1-23 0,5-19 0,0-14 0,-1-9 1,-4-9 2,-2-5-1,-1-2-1,0 4-2,1 0 1,0 0-1,0 0 1,0 0-1,0 1 1,0-1-1,0 0 1,0 0-1,1 0 1,-1 0-1,1 0 1,-1 0-1,2-2 1,44-118-1684,-12 44-6696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6640,'0'0'0,"13"-18"0,18-31 0,4-18-24,-7-11 24,1-4-4488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14 196 4312,'-3'1'2,"2"0"-2,0-1 1,1 0 0,-1 1-1,0-1 1,1 1-1,-1-1 1,1 1-1,-1-1 1,1 1-1,-1-1 1,1 1-1,-1-1 1,1 1-1,-1-1 1,1 1-1,0 0 1,-1-1-1,1 1 1,0 0-1,0 0 1,0-1 0,-1 1-1,1 0 1,0-1-1,0 1 1,0 0-1,0 0 1,0 2 2967,1-1-2171,-1-2-688,0 1 0,0-1 0,0 1 0,0 0 0,0-1 0,0 1 0,0-1 0,0 1 0,0-1 0,0 1 0,1-1 0,-1 1 0,0-1 0,0 1 0,1-1 0,-1 1 0,0-1 0,1 0 0,0 1 0,66 83 937,-25-30-697,11 6-90,-39-43-190,-1 0 0,0 0 0,-1 2 0,13 26 0,-9-10 21,32 63 200,-46-95-223,0 0 20,-2-3-80,0 0-1,0 0 1,0 0 0,0 1-1,0-1 1,0 0 0,0 0-1,0 0 1,0 1 0,0-1-1,0 0 1,1 0-1,-1 0 1,0 1 0,0-1-1,0 0 1,0 0 0,0 0-1,0 1 1,0-1 0,1 0-1,-1 0 1,0 0 0,0 0-1,0 0 1,1 0 0,-1 1-1,0-1 1,0 0 0,0 0-1,0 0 1,1 0 0,-1 0-1,0 0 1,0 0-1,1 0 1,-1 0 0,0 0-1,0 0 1,0 0 0,1 0-1,-1 0 1,0 0 0,0 0-1,0 0 1,1 0 0,-1 0-1,0 0 1,0 0 0,0-1-1,1 1 1,-1 0 0,6-26 100,15-44 27,65-135 130,-74 179-253,19-39 26,43-59 3,-57 102-33,28-20-1,-36 35-5,-1 1-1,1 0 0,1 0 0,9-3 1,-13 6-1,0 1 0,0 0 0,0 0 0,0 0 0,0 1 0,11-1 0,-12 2 0,1 0 0,-1 0 0,0 1 0,0 0 0,0 0 0,0 0 0,0 0 0,7 4 0,-5-1-1,0 1 1,0 0 0,0 0 0,-1 1 0,0 0 0,0 0 0,0 0 0,0 1 0,-1 0-1,0 0 1,3 7 0,2 9-5,16 120 2,-17-38-3,0-13-1,-8-85 7,9 64-4,-8-63 3,-1 0 0,1 0 0,1 0 0,0 0 0,0 0 0,8 13 0,-10-20 1,-1 0 0,1-1-1,0 1 1,0-1 0,0 0 0,-1 1-1,1-1 1,0 1 0,0-1 0,0 0-1,0 0 1,0 1 0,0-1-1,0 0 1,0 0 0,-1 0 0,1 0-1,0 0 1,0 0 0,0-1 0,0 1-1,0 0 1,1-1 0,1 1 0,7-3-2,0 0 1,1-1-1,-1 0 1,-1 0-1,1-1 1,-1-1-1,0 1 1,0-2-1,0 1 1,9-10 0,-6 6-3,103-73-30,-29 24 1,65-66 0,-124 96-6,-22 23 30,130-154-95,-122 144 64,5-5-25,-1-1 0,16-28 0,-32 47 12,-1-5-11,-5 6 0,-3 1 53,0 0 1,0 1-1,0 0 1,0 1-1,1 0 1,-12 2-1,-1 5-34,-18 12 15,-42 31 0,57-31-23,-76 101-26,85-95 6,-28 93-30,40-100 30,3-9 56,0 0 0,0 0 1,2 0-1,-1 0 0,7 17 1,0-15-44,4-3 39,0 0 0,0 0 0,17 8 0,-12-12-38,13-3 22,42-1-1,-51-4-8,12-9 17,41-19 0,-55 18 23,26-28-1,-33 27 6,24-33 1,-19 22 2,-2 0-1,-1-1 1,-1-1 0,12-34 0,-11 23 38,-2 0-1,-1-1 1,6-41 0,-24 168 122,-6 81-133,12-148-27,0 11 5,5 41-1,-2-56-5,0 0-1,6 16 1,10 15-1,-2-18 0,-3-13 0,-13-17 0,-1 1 0,0-1 0,1 0 0,-1 1 0,0-1 0,1 0 0,-1 0 0,1 1 0,-1-1 0,1 0 0,-1 0 0,0 0 0,1 0 0,-1 0 0,1 1 0,-1-1 0,1 0 0,-1 0 0,1 0 0,-1 0 0,1 0 0,-1 0 0,1 0 0,-1-1 0,1 1 0,0 0 0,4-3 0,0-1 0,0 1-1,0-1 1,-1 0 0,0 0 0,1-1 0,3-5 0,-1 2-1,5-6-5,7-20-7,-1-1 1,20-57-1,-31 74 11,6-32-45,9-101-76,-18 134 112,-3 14 9,7-8 1,7 9 1,-12 2 0,-1 0 0,1 1 0,-1-1 0,1 1 0,-1 0 1,1 0-1,-1 0 0,3 2 0,-1 0 1,-1-1-1,1 1 1,-1 0 0,0 0-1,0 0 1,-1 1 0,5 6-1,24 48 2,-2 17-2,-2 6 0,-15-42-1,20 80-5,-23-85 6,-3-12-7,0 0 1,4 41-1,-10-60-6,-3-36-19,-4-33 40,-4-148 80,10 188-81,0 16 9,1 0 0,1-1 1,-1 1-1,4-15 1,16-74 84,-13 85-26,52-58 37,-43 59-25,-4 6-68,0 1 0,1 1 1,0 0-1,0 1 0,19-4 1,-12 8 40,-8 2-48,0 2 0,0 0 1,0 0-1,-1 1 1,14 7-1,-12 1 3,14 28 4,-21-28-18,0-1 1,6 24 0,-4 2-2,-1-1-1,-2 2 1,0 52 0,-9-13-23,6-66 10,2-12-14,8-20-25,-8 13 47,20-34 5,-16 29 4,1 0 1,0 1-1,1 0 1,0 0-1,0 1 1,1 1-1,13-9 1,-15 11-2,-6 5 1,0 0 0,0 1-1,0-1 1,1 0-1,-1 1 1,0 0-1,1 0 1,5-1 0,-2 0 0,0 1 1,0 1 0,1-1-1,-1 1 1,0 1 0,0-1-1,10 3 1,-5 3 23,-2 4-17,0 1 0,0 0 0,12 21 0,-14-14 16,30 142 34,-30-104-57,2-7 1,-9-45-5,1 1 1,-1-1-1,1 0 0,0 0 0,1 0 0,-1 0 0,3 4 1,-2-6-1,0 0-1,0 1 1,0-1 0,0 0 0,0 0 0,1 0 0,-1-1 0,0 1 0,1-1 0,-1 0 0,1 0 0,0 0 0,-1-1 0,1 1-1,0-1 1,-1 1 0,5-2 0,8-1-6,-15 2 5,11-3-3,-1 0-1,0-1 1,0 0-1,0 0 1,0-2 0,-1 1-1,0-1 1,17-14 0,18-15-71,58-61 0,-92 83 64,-6 8-22,-1 0 0,1 0-1,-1 0 1,4-9 0,0 0-53,0-1 0,-1 1 0,0-2 0,-2 1-1,0-1 1,5-21 0,-10 34 56,-2 8 10,-13 34 8,1 2 1,-15 74-1,24-60 8,4-51 2,1 0 1,-1 0-1,1 0 0,0 0 1,1 0-1,-1 0 0,0 0 1,1 0-1,0 0 1,2 7-1,2 1 0,9 24-2,-6-25-8,-3-7 9,0 0 0,0-1 0,0 1 0,1-1 0,0-1 0,-1 1 0,1-1 0,0 0 0,0 0 0,0-1 0,0 0 0,0 0 0,0 0 0,1-1 1,-1 0-1,0 0 0,9-1 0,32-8-7,-27 2-16,14-11 12,-1-1 1,58-43 0,-58 28 13,-29 28 0,0-1 0,-1 0 1,1 1-1,-1-1 0,0 0 1,-1-1-1,4-14 0,-5 14 3,-1 0 0,1 0-1,-1 0 1,0 0 0,-1 0 0,0 0-1,0 0 1,-1 0 0,0 0-1,-5-11 1,4 8 1,-7-11 17,-13-15-2,-30-37 1,34 55 20,-9-3-11,-40-24 0,67 46-25,0-1-1,0 0 1,0 1 0,-1-1-1,1 1 1,0-1-1,0 1 1,0 0-1,0-1 1,-1 1-1,1 0 1,0 0 0,0 0-1,-2 0 1,-7 0 5,1 1 0,0 1 0,0 0 0,-1 0 0,1 0 1,0 1-1,-15 8 0,8 2 38,-58 85 17,61-73-24,-36 113 16,44-107-15,2 137 22,8-134-22,0-10-19,0 2-5,1 0-1,1-1 0,1 0 1,17 36-1,-6-27 18,35 46 0,-53-78-27,1 0-1,-1 0 1,1-1 0,-1 1-1,1-1 1,0 1 0,0-1-1,-1 0 1,4 2 0,19 10 24,0-2 1,42 14-1,-63-24-22,-1-1-1,1 1 0,0-1 0,-1 1 1,1-1-1,0 0 0,-1 0 1,4 0-1,160-20 93,-161 19-95,0-1 0,1 1 0,-1-1-1,0 1 1,6-4 0,190-103 46,-160 79-24,182-119 15,-177 118-22,192-138-1565,-114 76-6329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6192,'15'-14'16,"0"1"0,1 1 0,1 0 1,-1 1-1,21-10 0,-26 17 37,1 0-1,0 1 0,0 0 1,18-2-1,29-6 222,140-21 299,-176 29-557,9-1 219,1 0-1,-1 2 0,51 4 1,175 9 767,-228-8-956,40-1 243,47-9-1177,-61 0-4945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6552,'1'1'40,"4"5"21,-4-5-45,-1 0-1,1 0 1,-1 0 0,0 0-1,1 0 1,-1 0 0,0 0-1,0 0 1,0 0 0,0 0-1,0 0 1,0 0 0,0 0-1,0 0 1,0 2 0,-1 4 20,1 39 295,-9 67 0,3-60-173,0 26 139,4-43-183,-7 107 683,9-141-756,0 1 1,0-1-1,0 1 1,0-1-1,1 0 1,-1 1-1,1-1 1,-1 1-1,1-1 1,0 0-1,0 1 1,2 3-1,-1-4-10,-1-1 428,10-18-96,-5 6-339,-3 5-4,0 0 0,0 0 1,0-1-1,-1 1 0,2-12 0,41-170-1149,-20 67-5111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7176,'0'0'0,"-10"29"24,-2 9 8,-5 16 32,-2 13 8,-2 11-72,6-2 0,12-2 0,1 0-5048</inkml:trace>
  <inkml:trace contextRef="#ctx0" brushRef="#br0" timeOffset="1">689 731 7176,'7'2'5,"0"0"0,1 0 0,-1 1 1,0 0-1,8 4 0,-3-1 5,11 7 22,30 22 0,-49-31-16,0 0-1,0 0 1,0 0-1,-1 1 0,0-1 1,1 1-1,-1 0 1,-1 0-1,1 0 1,-1 0-1,0 1 1,3 9-1,-3-7 1,0 7 78,-5 6-54,0-1 1,-9 31-1,3-32 7,-9 8-468,-37 41 0,11-21-4065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5472,'-1'1'0,"-1"1"4,0 0 0,0 0 1,0 1-1,0-1 0,0 0 1,1 1-1,-1-1 0,1 1 0,-1-1 1,1 1-1,0-1 0,0 1 1,-1 5-1,2-7 5,1 0 1,-1 0 0,0-1-1,1 1 1,-1 0-1,0 0 1,1-1-1,-1 1 1,1 0-1,-1-1 1,1 1 0,0 0-1,-1-1 1,1 1-1,0-1 1,-1 1-1,1-1 1,1 1-1,1 2 16,12 7 103,0 0 0,0-1-1,1-1 1,0 0-1,29 9 1,6 4 141,21 14 102,5 4 143,-64-31-352,0 0 0,0 1 1,-1 0-1,13 12 0,-18-10 225,-5-3-303,0 0 1,0-1 0,-1 1 0,0 0-1,0 0 1,-1 1 0,0-1-1,0 0 1,-1 0 0,0 0 0,-1 0-1,-3 12 1,1-8-37,2-5-3,-1 0 1,1-1 0,-1 0 0,-1 1 0,-3 5 0,-47 64 252,52-73-270,0-1 0,-1 1 0,1-1 0,-1 1 0,1-1 0,-1 0 0,0 0 0,0 0 0,0 0 0,-4 2 0,-5 1 18,8-1-21,-1-1 1,0 0 0,0-1 0,0 1 0,0-1 0,0 0-1,-1 0 1,1-1 0,-1 1 0,1-1 0,-1 0-1,1-1 1,-12 0 0,17 0-24,-1 0 0,1 0-1,0 0 1,0 0 0,0 0 0,-1 0 0,1 0-1,0 0 1,0 0 0,0 0 0,-1 0-1,1 0 1,0-1 0,0 1 0,0 0 0,0 0-1,-1 0 1,1 0 0,0 0 0,0-1 0,0 1-1,0 0 1,0 0 0,0 0 0,-1 0 0,1-1-1,0 1 1,0 0 0,0 0 0,0 0-1,0-1 1,0 1 0,0 0 0,0 0 0,0 0-1,0-1 1,0 1 0,-3-12-137,1 0 0,1 0 0,0 0 0,1-22 0,0 22-455,0-55-6170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9 11568,'-2'-1'0,"1"0"0,-1 0 0,0 0 0,1 0 0,-1 0 0,0 1 0,0-1 0,1 1 0,-1-1 0,0 1 0,0 0 0,0 0 0,1 0 0,-1 0 0,-3 0 0,-4 1 0,-49 2-16,-133 30 36,172-29-16,-33 11 61,-114 66 196,88-37-130,16-7 42,-92 74 1,151-108-166,-1 0 1,1 0-1,1 0 1,-1 0-1,0 1 0,1-1 1,0 1-1,-1-1 1,2 1-1,-1 0 1,0 0-1,1 0 1,-1 0-1,1 0 1,-1 5-1,2-6-3,0-3-4,0 0 1,0 1-1,0-1 1,-1 0 0,1 1-1,0-1 1,0 1-1,0-1 1,0 0 0,0 1-1,0-1 1,0 1-1,1-1 1,-1 0-1,0 1 1,0-1 0,0 0-1,0 1 1,0-1-1,1 0 1,-1 1 0,0-1-1,0 0 1,0 1-1,1-1 1,4 6 7,0 0-1,0-1 1,1 0-1,0 0 1,0 0-1,6 4 1,3-4 18,11 0-9,1-2 0,0-1 0,-1-1 0,41-3 0,-46 1-13,-14 1 0,1-1 1,0 0 0,-1-1 0,0 1-1,14-6 1,32-12 57,97-51 1,-129 58-57,-9 6 12,0-1 0,21-17 0,-23 16 2,6-3 2,0-2 0,-1 1 0,-1-2 0,14-16 0,-19 20-2,6-8 113,21-29 0,-35 45 153,1 9-214,0 0-61,-1-5-4,0 1-1,0-1 1,0 1-1,-1 0 1,1 0-1,-1-1 1,0 1-1,1 0 1,-1 0-1,-1 3 1,1 0 2,0 32 72,9 74 0,3-61-68,-4-32 6,1-2-14,1 0 0,1 0 1,0-1-1,2-1 1,20 22-1,-28-34-6,-1 0 1,1 0-1,-1 0 0,1-1 0,7 3 1,-8-4-2,-1 0 1,1 0 0,-1-1 0,1 1-1,0-1 1,-1 0 0,1 0-1,-1 0 1,1 0 0,0-1 0,-1 0-1,1 1 1,-1-1 0,7-3 0,3-2-2,0-1 1,21-15 0,36-28-1681,5-4-6724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655 121 7176,'-28'-21'4,"15"11"7,-1-1 0,-1 2 1,0 0-1,0 1 0,-31-13 1,20 12 65,-1 2 0,-32-6 1,48 11-54,-35 2 240,-37 8 57,68-2-74,5-1-125,2-2-80,1 1 0,-1 0 0,1 1 1,0 0-1,1 0 0,-1 0 0,1 1 0,0 0 1,-7 8-1,-54 76 240,54-66-107,-40 143 66,46-129-107,-9 142 52,18-149-52,6 5-44,24 61 1,-19-74 17,10 3-33,40 38 1,-61-62-67,0 0 0,0-1 0,0 0 0,0 1 0,0-1 0,1 0 0,-1 0 0,3 1 0,25 7 27,-1-1-1,54 7 1,-78-15-33,-1 0 1,1 0-1,-1 0 1,1 0-1,7-2 1,218-53-1233,-97 13-5071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447 298 6728,'6'-2'-1,"12"-12"394,-74 71-260,4-7-121,-12 8-7,-8-1-3,4 0-2,51-41 0,-24 29 0,27-24-1,0 1 1,1 0 0,-18 46-1,22-42-4,-11 88 6,21-97 14,4-2-2,0 0 1,9 17-1,-6-24 75,-1-5-67,0 0-1,0-1 1,0 0-1,0 0 1,0-1 0,9 1-1,-2-4 147,13-10-41,34-19 1,-42 16 140,-10 6-158,5-5-9,-1 0-1,0-1 0,-1-1 1,0 0-1,14-26 0,20-57 357,-44 94-393,0 1 1,-1-1-1,1 0 0,-1 0 0,0 0 0,0 0 1,-1 0-1,1-7 0,-1-7 21,4-41 34,-6 34 143,-32-120 98,23 116-158,-68-111 75,61 117-128,8 13-91,-2-4-16,-1 1 0,0 1 0,-1 0 1,-28-20-1,35 28-15,2 1-19,1 1 0,0 0 0,-1 0 0,0 0 0,0 1-1,0 0 1,0-1 0,0 2 0,0-1 0,0 1 0,0 0 0,-11-1 0,15 2-7,0 0 0,0 0 0,0 0 1,1 0-1,-1 0 0,0 0 0,0 0 1,0 1-1,1-1 0,-1 0 0,0 0 1,0 1-1,1-1 0,-1 1 0,-1 0 1,2 0-1,0-1 0,0 1 0,0-1 0,-1 1 0,1-1 0,0 1 0,0-1 0,0 1 0,0-1 0,0 1 0,0 0 1,0-1-1,0 1 0,1-1 0,-1 1 0,0-1 0,0 1 0,0-1 0,1 1 0,-1-1 0,0 1 0,0-1 0,1 1 0,-1-1 1,0 1-1,1-1 0,-1 0 0,1 1 0,0 0 0,11 10-8,-11-11 4,9 6-41,11-1 5,0-1 1,0-1-1,0 0 1,0-2-1,1 0 1,-1-2-1,41-5 1,-61 6 31,20-3-78,0-1 0,-1 0 0,0-2 1,31-12-1,61-21-117,-73 27 198,38-6 6,-71 16 1,0 1 1,0 1-1,0-1 0,1 1 1,-1 0-1,0 1 0,0-1 1,1 1-1,10 3 0,-8-2 2,0 0 2,0 1 1,-1-1-1,0 2 1,1-1-1,-1 1 1,0 0-1,13 10 1,-12-8-3,6 6 16,2 8-11,-1 1-1,15 28 1,-21-27 5,-3 2-10,-1 0 1,-1 1 0,0 0 0,0 31 0,-3-31-2,1-1 0,-1 0 1,-2 0 0,0-1 0,-2 1-1,-6 38 1,7-57-4,-5 17 12,5-21-11,1-1 1,0 1-1,0-1 1,-1 1-1,1-1 1,0 1-1,-1-1 1,1 0-1,-1 1 1,1-1-1,0 1 1,-1-1-1,1 0 1,-1 1-1,1-1 1,-1 0-1,1 0 1,-1 1-1,1-1 1,-1 0-1,1 0 1,-1 0-1,0 0 1,1 1-1,-1-1 1,1 0-1,-1 0 1,1 0-1,-1 0 1,0 0-1,1 0 1,-1-1-1,0 1 1,-7-3 20,0 0 1,1 0 0,0-1-1,0 0 1,0 0 0,0-1-1,-7-6 1,12 10-11,1-1-1,0 1 1,0 0 0,0 0 0,0-1-1,0 1 1,0-1 0,1 1-1,-1-1 1,0 1 0,1-1 0,-1 1-1,1-1 1,0 1 0,-1-4-1,-1-3 15,-5-25 22,8 17 86,8-16-41,17-43 0,-13 49 41,77-102 46,-68 105-80,90-66 25,-89 77-97,3 2-15,0 2 1,33-6-1,-37 13-6,29 8-1,-45-6-6,1 1 1,-1 0-1,0 1 0,1-1 0,-1 1 0,9 6 1,-8-4-1,-1 0 0,0 0 0,-1 0 0,1 1 0,-1-1 0,6 10 0,-3-3 0,-1 0 0,0 0 0,7 20 0,-7-15-1,-1 0 0,-1 0 0,0 0 0,-1 1 0,-1 0 1,0-1-1,-1 36 0,-8 83-11,6-136 11,1 1 1,-1-1-1,0 0 0,1 1 1,-1-1-1,1 0 0,-1 1 1,1-1-1,-1 0 0,0 0 1,1 0-1,-1 0 0,1 1 1,-1-1-1,1 0 0,-1 0 1,1 0-1,-1 0 0,1 0 1,-1 0-1,1 0 0,-1 0 1,1 0-1,-1-1 0,1 1 1,-1 0-1,1 0 0,0-1 1,-1 1-1,9-3-4,1-1 0,-1 0 0,0-1-1,-1 0 1,1-1 0,-1 0 0,0 0 0,-1-1 0,10-9 0,-5 5 0,11-8-20,0-2 0,-2 0 0,31-39 0,-23 24-60,-10 13 28,72-82-133,2-1-219,-92 104 401,1 0 0,-1 0 0,1 0 0,-1-1 1,0 1-1,0 0 0,0-1 0,0 1 1,0-1-1,0-2 0,0 1 2,-1 4 5,0-1-1,-1 1 1,1 0 0,0-1 0,0 1 0,0-1 0,-1 1 0,1-1-1,0 1 1,0 0 0,-1-1 0,1 1 0,-1 0 0,1-1 0,0 1-1,-1 0 1,1 0 0,0-1 0,-1 1 0,1 0 0,-1 0 0,1-1 0,-1 1-1,1 0 1,-1 0 0,1 0 0,-1 0 0,0 0-1,-3-1 1,-1 1 0,1-1 0,0 1 0,-1 1 0,1-1-1,0 0 1,-1 1 0,1 0 0,0 0 0,0 0 0,0 1 0,-1-1 0,1 1-1,1 0 1,-1 0 0,-4 4 0,2-3 0,-6 6-5,6-2 4,0 0 1,1 1 0,0 0-1,0 0 1,1 0 0,-4 10-1,5-1-3,4 29 4,0-32 1,1 0 0,5 21 0,-3-21 0,1 0 0,0-1 0,9 15 0,-4-10 0,1-1 0,14 17 0,-7-12 0,22 20 0,27 15 1,-2-8 4,-13-5-2,-45-37-2,0 0 1,-1 1-1,10 15 0,-13-18 0,0 1-1,0-1 1,0 1-1,-1 0 1,3 12-1,-5-13 1,1 1-1,-1-1 1,-1 1-1,1-1 1,-1 1-1,0-1 1,0 1-1,0-1 1,-1 0-1,0 0 1,0 0-1,0 0 1,0 0-1,-5 6 1,-5 4 7,-85 67 8,88-75-13,0 0 1,0-1-1,-1 0 0,-14 6 1,2-1-1,2 1-1,10-7 0,0 1 0,0-2 0,-14 5 1,10-4-1,-1 0 0,-23 3 0,38-8-2,0 0 0,0 0 0,-1 0 0,1 0 0,0 1-1,-1-1 1,1 0 0,0 0 0,0 0 0,-1 0 0,1-1-1,0 1 1,-1 0 0,1 0 0,0 0 0,0 0 0,-1 0-1,1 0 1,0 0 0,0 0 0,-1-1 0,1 1 0,0 0 0,0 0-1,-1 0 1,1 0 0,0-1 0,0 1 0,0 0 0,-1 0-1,1-1 1,0 1 0,0 0 0,-5-8-2,1 0 0,0 1 0,0-1 0,1-1 0,0 1 1,-3-12-1,6 18-4,-1 0 1,1 0-1,-1 0 1,1 1-1,0-1 1,0 0-1,0 0 1,0 0 0,0 0-1,1-2 1,4-24-345,1 0 0,1 1 0,17-43 0,14-22-6290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6104,'2'33'-15,"2"0"1,13 56-1,-11-61 9,12 48 0,-2-5 6,-2 5 0,-7 5 0,-6 100 6,-6-52 61,3-13 61,27 168 1129,-23-270-1076,0 0 468,0-23-363,4-90-148,-5 62-1062,2-30-4216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2 393 5920,'-1'17'0,"2"-13"0,1 0 0,0 0 0,0-1 0,1 1 0,-1 0 0,1-1 0,-1 0 0,6 5 0,-4-3 2,5 4 4,1 1-1,0-1 1,1-1-1,-1 0 1,2 0-1,22 12 1,-18-12-1,12 6 30,146 41 17,-136-46-24,258 38 135,-279-46-152,88 1 86,56-2 168,-147 0-166,-1 0 67,0 0 0,0-1 0,22-5 0,-31 5 254,3-2 30,-24 4 398,10 1-782,-27 10 354,-62 37 37,77-38-348,2 1 1,-1 1-1,1 0 0,-27 29 1,35-33-77,-1 1 50,0 1 0,0 0 0,1 1-1,-11 18 1,14-21-50,5-7-20,0 0-1,0 1 1,0-1 0,1 0 0,-1 0 0,1 1 0,-1-1 0,1 0 0,0 0-1,0 1 1,0-1 0,0 0 0,0 1 0,1-1 0,-1 0 0,1 0 0,-1 1 0,1-1-1,0 0 1,0 0 0,0 0 0,0 0 0,2 3 0,-1-3 3,5 6 71,-1-5-73,1-1 1,-1 0 0,1 0-1,-1 0 1,1-1 0,0 0-1,-1 0 1,1-1-1,0 0 1,0 0 0,9-1-1,11-3 13,32-8 0,-52 10-30,5 0 9,-1-1 0,0 0 0,18-8 0,-9 3-3,47-22 0,-13-3-3,-17 2 0,-26 23-1,-7 3 2,1 0-1,0 0 0,-1 0 0,0-1 1,7-11-1,-8 12 5,-2 3-1,0-1 1,1 1 0,-1 0 0,1 0 0,0-1 0,-1 1-1,1 0 1,3-2 0,-4 8 14,15 45-1,-3-15-15,-10-30-2,-1 1 0,1-1 0,0 0 0,0 0-1,5 5 1,-4-6 0,0 0-1,0 1 0,0-1 0,0-1 0,7 4 1,0-1-2,0-2 1,0 1-1,0-1 1,0-1 0,0 0-1,0-1 1,1 0-1,16-1 1,1-1-3,44-8 0,-50 3-3,6-7 1,42-26 0,-55 25-1,-11 9 4,4-5 1,-1 0-1,0 0 1,-1-1-1,0 0 1,-1 0-1,0-1 1,0 0-1,4-16 1,27-98-4,-32 101-4,0 0 0,-2-1 0,1-42 0,-4 48 5,0-7-16,-1 15 11,-1-10-2,-1 0-1,-1 0 1,-12-37-1,14 52 6,0-3-1,-1 1 1,0 0-1,-1 0 0,0 0 0,0 1 1,-1-1-1,-7-10 0,11 18 5,-1 1 0,1-1 0,0 0 0,-1 1 0,1-1 0,-1 1 0,1 0 0,0-1 0,-1 1 0,1 0 0,-1 0 0,1 0 0,-1 0 1,1 0-1,-1 0 0,1 0 0,-1 0 0,1 1 0,-3 0 0,-19 10-7,21-9 7,1 1 0,-1 0-1,1 0 1,-1-1 0,1 1 0,0 0 0,0 0 0,0 0-1,0 1 1,1-1 0,-1 0 0,1 0 0,0 0-1,0 0 1,0 4 0,0-6 1,3 35-19,-3-35 8,11 22-4,-10-22 337,8 16-177,-1 3-105,-1 1 0,-1 0-1,-1 0 1,-1 1 0,0-1-1,-1 23 1,3 135 69,-6-147-91,-1-2-9,4 43 43,15 143 97,-10-176-76,-8-39 33,-1-3-86,-1-4-15,1 0-1,0 1 1,0-1 0,0 0-1,0-6 1,-1-21 29,2 3-7,0 0 0,3 0 1,8-50-1,-6 56-20,14-50 36,34-81 10,-39 126-25,69-89 6,-65 100-25,28-13 4,-37 26-11,-1 1 0,1 0-1,0 0 1,12-2 0,-13 4 0,1 0 0,0 1 0,0 0 0,10 0 0,-11 2 0,0-1-1,0 1 0,0 1 0,11 3 1,-10-2-2,-1 0 1,0 1 0,0 1 0,-1-1 0,0 1 0,1 1 0,-2-1 0,1 1-1,8 9 1,-2 4-5,0 13 4,-1 0 0,9 39 0,-15-38-5,26 235-17,-23-173 15,0-38 0,19 63 0,-26-112 7,1-1-1,1 1 1,-1-1-1,6 9 1,-7-14 1,-1 1-1,1-1 1,0 0 0,0-1 0,0 1-1,0 0 1,0 0 0,0-1 0,0 1-1,0-1 1,1 0 0,-1 0 0,5 2-1,4-4-4,11-9 4,-1-1 0,25-16 0,-31 17-1,0 0 1,19-18-1,-8 5 1,60-48 1,-4-8 0,-12-4 0,-53 59 0,26-47 0,-26 35 0,12-38 0,-16 38-1,6-17-2,20-90 0,-35 127 1,1-7-1,0 0 0,-2-1 0,-1 0 0,0-39 0,-11-41-25,7 91 5,-1-1-1,0 0 1,0 1 0,-1 0 0,-1 0-1,-11-22 1,14 33-9,0-1 0,-1 1 8,1 10 3,2 10 16,0-1 0,1 1 0,5 24 0,-2-15 3,7 63-4,-3-4 6,0 10 0,0 15 0,-4 0 0,-3-14 0,3-12 0,8-14 1,28 88 30,-36-146-25,-4-13-6,0 0 0,0 1 0,0-1 0,0 0 0,0 0 0,0 0 0,0 0 0,0 1 0,0-1 0,0 0 1,0 0-1,0 0 0,0 0 0,0 1 0,0-1 0,0 0 0,0 0 0,0 0 0,0 0 0,0 1 0,1-1 0,-1 0 0,0 0 0,0 0 0,0 0 0,0 0 0,0 1 0,0-1 0,0 0 0,1 0 0,-1 0 0,0 0 0,0 0 0,0 0 0,0 0 0,0 1 0,1-1 0,-1 0 0,0 0 0,0 0 0,0 0 0,0 0 0,1 0 0,-1 0 0,0 0 0,0 0 0,0 0 0,1 0 0,-1 0 0,0 0 0,0 0 0,0 0 0,0 0 0,1 0 0,-1-1 0,0 1 1,0 0-1,0 0 0,0 0 0,1 0 0,2-9-8,0 0 1,0 0 0,-1 0 0,0 0-1,-1 0 1,1-15 0,0-1-1449,8-50-6077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3:5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19 121 8248,'-1'2'0,"-1"-1"1,1 0 0,-1 1-1,1-1 1,-1 1 0,1 0 0,0-1-1,0 1 1,0 0 0,0 0-1,0 0 1,0 0 0,1 0-1,-1 0 1,0 0 0,1 0-1,0 0 1,-1 0 0,1 0-1,0 3 1,1-2 2,0 1-1,-1-1 1,1 0 0,0 0-1,1 0 1,-1 0 0,1 0-1,-1 0 1,1-1 0,0 1-1,4 4 1,4 3 7,1 0-1,-1-1 1,2 0 0,19 11-1,28 15-7,68 24-1,-103-52 6,33 3 10,0-3 0,59-1 1,-90-5-9,-9-1 48,0-1 0,27-4 0,14-3 133,0-3-1,67-23 1,-117 31-149,-1 0-1,1-1 1,-1 0-1,0-1 1,0 1 0,-1-1-1,1-1 1,7-7-1,-6 5-5,53-55 361,-55 58-335,-1 0 0,0-1-1,0 0 1,5-9 0,19-22 118,53-47-1263,-32 35-5136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9144,'3'52'0,"-3"83"1,-11 0 11,0-38 128,5-36-74,-12 149 369,15-96-168,3-107-256,-2 58 334,2-1 1,11 69 0,-11-124-209,1-4-56,-1 0 1,0 0 0,1-1 0,0 1 0,0 0 0,2 5-1,-2-9 74,3-17 181,26-106-1664,-8 32-6065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0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4040,'0'0'729,"6"1"-597,3 0-94,0 0 0,0-1 0,0 0-1,0 0 1,0-1 0,0 0 0,0-1-1,13-4 1,11-2 34,1 2-1,62-5 1,49 10 703,-105 2-674,129-1 767,-19-2-527,-40 2 192,-7-3-134,65-7 2,-34 0 113,-37 3-410,-58 5 157,286-2 548,-226 3-723,-58 1 114,190 15 200,58 9-35,-162-18-265,-53-3-50,214 17 187,-57-1-79,-133-14-68,114 3 210,-133-4-183,132-9 183,-118-1-169,-52 4-86,0 1 49,0-2 1,0-1 0,55-14 0,88-36 73,-164 48-162,-9 2 2,-1 1 1,1 1-1,16-2 1,201-47 103,-118 32-31,-50 12 5,0 2-1,111 5 1,-156 2-62,1 0-1,-1 0 0,0 2 1,0 0-1,17 6 0,-30-9-1737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7448,'0'0'462,"2"4"-123,3 4-226,0 1 0,0-1 0,1 0 0,1-1 0,7 9 0,41 37 254,-40-39-399,82 72 361,-46-45-191,44 52 17,-81-73-54,-4 6-51,-1 0 0,9 39-1,-16-40 65,-4 0-61,-1-1-1,-12 43 1,5-47 61,7-14-79,-2 2-9,-1 1 0,0-1 0,0-1 0,-1 1 0,1-1 0,-2 0 0,1 0 0,-1-1 0,0 0 0,-12 6 0,10-5 43,2-2-42,-1 0 0,1-1-1,-1 0 1,1 0-1,-1 0 1,0-1-1,0-1 1,-1 0-1,-12 2 1,3-3 63,0-1 0,-1-1 0,1-1 0,0-1 0,0 0 0,-26-9 0,43 11-75,1 1 0,-1-1 0,1 1 0,0-1 0,-1 0 0,1 0 0,0 0 0,0 0 0,-1 0 0,1 0 0,0 0 0,0 0 0,0 0 0,0 0 0,0-1 0,1 1 0,-2-3 0,-2-2 22,-13-20 12,13 12 46,3-6-64,1 0 1,0 0-1,5-24 0,-5 41-28,0 1 1,1 0-1,-1 0 0,1 0 0,-1-1 0,1 1 0,0 0 0,0 0 1,0 0-1,2-2 0,10-16-289,2 0-1,0 0 1,1 1-1,35-31 1,26-16-7107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78 7088,'-9'25'8,"-14"29"57,-59 97 38,61-116 18,-123 161 174,57-60-143,76-112-112,-23 82 13,32-87-26,4-2-18,1 1 0,1-1 1,6 17-1,-2-20 19,-2-9-23,1 0-1,-1-1 1,1 0-1,-1 0 1,1-1-1,0 0 1,1 0-1,-1 0 1,9 1-1,5-3 30,108-29 20,-101 17 21,-23 8-55,19-9 31,0-2-1,-1 0 0,-1-1 1,20-19-1,44-52 179,-75 67 6,-2-5-119,-2-1 0,7-40 0,-13 38 191,-14-121 117,6 116-144,-48-116 102,40 123-147,-4 2-128,-1 1-1,-25-20 1,44 41-93,0 0 0,-1 0 0,1 0 0,0 0 0,-1 0 0,1 1 0,-1-1 0,1 0 0,-1 1 0,0-1 0,-1 1 0,-8-4 49,-2 0-34,1 1 0,-1 0 0,0 1 0,0 0 0,0 1 1,0 0-1,-17 2 0,12 0 12,-2 0-19,0 0 1,0 2-1,-29 7 1,41-5-20,9-1-1,9 1-3,-10-5 1,7 4-7,-4-3 2,-1 0-1,0 0 1,1 0-1,-1 0 0,1 0 1,-1 0-1,1-1 1,-1 0-1,1 1 1,0-1-1,-1 0 1,4 0-1,32 1-723,64-8 1,-14-3-6192</inkml:trace>
  <inkml:trace contextRef="#ctx0" brushRef="#br0" timeOffset="1">934 1 5744,'45'2'0,"-33"5"0,-6-2-2,-5-4 2,0-1-1,0 1 0,0 0 1,0 0-1,-1 0 0,1-1 0,0 1 1,0 0-1,0 0 0,-1 0 0,1 0 1,-1 0-1,1 0 0,-1 0 1,1 2-1,2 3-1,8 20 1,-9-19 1,-1 1 1,1-1-1,-1 0 1,-1 1-1,0-1 1,0 0 0,0 1-1,-1-1 1,0 0-1,-3 12 1,3-11 1,-15 121 14,12-92 36,-2 15 30,2 70 0,6-55 176,12 82 0,4-72 91,-11-41-182,-1-5 324,17 56-1,-22-84 162,0-6-397,2-2-230,-1 0 1,0 0 0,0 0-1,-1-1 1,1 1-1,-1-1 1,-1 1 0,1-7-1,0 0 5,15-177-227,-15 159-394,3-92-4929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7800,'0'0'0,"3"9"0,2 12 0,-4 17 0,2 14-48,6 15 48,2 1-5336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10400,'6'4'-8,"-1"1"0,1-1 0,-1 1 0,0 0 0,0 1 0,-1-1 0,0 1 0,0 0 0,0 0 0,-1 0 0,0 1 0,0-1 0,0 1 0,3 13 0,-2 25 0,-7 5 8,-1 10 0,0 15 0,1 14 0,3 3 0,5-4 0,1-7 0,-1-3 0,-1-33-8,2 0 1,19 75-1,-6-74 7,-16-40 1,0 0 0,0 0 0,0-1 1,1 1-1,7 6 0,-11-11 0,1-1 1,0 0-1,-1 0 1,1 1-1,-1-1 1,1 0-1,0 0 1,-1 0-1,1 0 1,0 0-1,-1 0 0,1 0 1,0 0-1,-1 0 1,1 0-1,-1-1 1,1 1-1,0 0 1,-1 0-1,1 0 1,-1-1-1,1 1 0,-1 0 1,1-1-1,0 1 1,0-1-1,0 0 1,9-6 13,-1 0 0,0-1 0,0 0 0,-1-1 0,0 0 0,0 0 0,11-17 0,-9 11 1,22-25 157,-11 12-24,43-41 0,-53 57-103,5-5 45,1 0 1,1 1-1,0 1 0,1 1 1,1 0-1,0 1 1,22-10-1,-41 23-87,6-3 45,1 0 1,-1 0 0,1 1 0,0-1 0,0 2 0,0-1-1,10 1 1,-13 1-42,0 1 0,0 0 0,0 0 1,0 1-1,-1 0 0,1 0 0,-1 0 0,1 0 0,-1 0 0,0 1 0,1 0 0,-1 0 0,6 6 0,-3-1-4,0-1 0,-1 1 0,0 0 0,0 0-1,6 14 1,6 19-1,-5-8-2,-3-16 0,1-10 0,4-9 1,12-13 4,17-20-2,-27 18-1,0-1 0,-2-1 0,15-23 0,-19 19 5,32-126 2,-38 115-1,-3 15-3,2-17 1,-2 0 1,-1 0-1,-5-43 1,2 57 0,0-5 1,-1 0 0,-2 0 0,-9-35 1,-2 14 47,-34-73 0,50 120-52,0 0 0,-1 0 1,1 0-1,-1 1 0,1-1 0,-1 0 1,1 0-1,-1 1 0,0-1 1,1 0-1,-1 1 0,0-1 1,0 0-1,1 1 0,-3-1 1,3 1-4,-1 0 1,1-1-1,0 1 1,-1 1-1,1-1 1,0 0-1,-1 0 1,1 0-1,-1 0 1,1 0-1,0 0 1,-1 0-1,1 0 1,0 1-1,-1-1 1,1 0-1,0 0 1,0 0-1,-1 1 1,1-1-1,0 0 1,-1 1-1,1-1 1,0 0-1,0 0 1,-1 1-1,0 2 6,-1 0-1,1 0 1,0 0-1,0 0 1,0 0-1,0 0 1,0 7-1,0 0 0,2 35 28,6 90 10,-4-101-17,22 170 6,-19-161-25,11 58 4,9 1-8,3-19 1,-1-17-3,10 5-5,-37-70 0,0 0 0,-1-1 0,1 1 0,0 0 0,-1-1 0,1 1 0,0 0 0,0-1 0,-1 1 1,1-1-1,0 1 0,0-1 0,0 0 0,0 1 0,0-1 0,0 0 0,0 0 0,-1 0 0,1 1 0,0-1 0,0 0 0,0 0 0,0 0 0,0-1 0,0 1 0,0 0 0,0 0 1,0 0-1,0-1 0,0 1 0,0 0 0,-1-1 0,1 1 0,0-1 0,0 1 0,0-1 0,-1 1 0,1-1 0,0 0 0,-1 1 0,1-1 0,0 0 0,-1 0 0,1 1 0,-1-1 1,1 0-1,0-1 0,55-92-1585,-19 28-5792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7352,'0'-7'1,"8"29"6,9 14-6,-6-19-1,0 0 0,2-1-1,0-1 1,0 0 0,27 23 0,-26-29-20,1 0 0,0-1 0,0 0 0,0-1 0,1-1 1,0-1-1,0 0 0,1-1 0,17 3 0,-19-4 11,33 3-62,-20-4 41,-2-1 11,-1 1 1,0 1 0,1 2 0,43 13 0,-53-10 117,-1 0 0,26 21 0,-39-28-27,0 0-1,0 1 1,0-1 0,0 0 0,0 0-1,1 0 1,-1-1 0,0 1-1,1 0 1,-1-1 0,1 0-1,-1 1 1,0-1 0,1 0-1,-1 0 1,1 0 0,-1-1-1,0 1 1,1-1 0,-1 1-1,0-1 1,1 0 0,-1 0-1,0 0 1,3-1 0,2-2-11,0-1-1,-1 0 1,1 0 0,-1 0 0,6-8 0,-3 5-46,1-1 69,0-1 0,-1-1 0,0 0 0,-1 0 0,0-1 0,6-12 0,-7 12-44,1-1 21,-1-1 1,-1 0-1,-1 0 1,0-1-1,5-23 0,-5 20-34,-1 3 11,0-1 0,-1 1 0,-1-1 0,-1 0 0,0-23 0,-1 29-25,0 3 0,-1 0 0,0 0 0,0 0 0,0 0 0,-1 1-1,0-1 1,0 0 0,-1 1 0,0-1 0,0 1 0,-6-9 0,4 7-1,-6-5 48,5 8-52,-1 0 1,0 1-1,0 0 1,-1 0 0,1 1-1,-1 0 1,0 0-1,-10-2 1,-2 5 19,-16 8-7,-51 17-1,60-11-5,-11 16-3,-56 56 0,89-82-10,1 1-1,0 0 1,0 0-1,-3 7 1,-42 72 10,38-61-11,0 1 1,-8 31-1,15-39 0,0 1 1,0 0-1,-1 26 0,5-33 0,0 0-1,1 0 0,0 0 0,0 0 0,6 18 1,-2-16-1,0 0-1,1-1 1,0 0 0,1 0 0,0 0 0,1-1 0,0 0-1,15 14 1,-21-22 0,0 0-1,0 0 0,0-1 1,-1 1-1,2-1 0,-1 0 1,0 1-1,0-1 0,3 1 1,139 49-10,-112-46 4,131-12-4,-131 0 5,47-19 4,17-11 1,0-9 0,-69 31 0,35-26 1,-37 20 1,-1-1-1,0-1 1,-2-1-1,21-30 1,-23 23 5,-10 15-3,20-35 15,30-69-1,15-74 151,-66 175-74,-7 17-83,-1 0 0,0 0 1,0 0-1,0 0 0,-1 0 1,1 0-1,0 0 1,-1-1-1,1 1 0,-1 0 1,0-4-1,6 4 39,-6 2-50,6-2 5,-1 1-1,0 1 0,0-1 0,1 1 0,-1 0 1,0 0-1,1 1 0,-1-1 0,0 1 1,1 0-1,-1 1 0,0-1 0,0 1 0,6 3 1,20 9 7,0 2 0,-1 1 1,41 31-1,-63-41-12,-1 0-1,0 0 1,0 1-1,6 9 1,-7-5-2,0 1 1,0-1 0,-1 1 0,-1 0 0,0 0-1,4 26 1,-5-20-1,-1 0 0,-1 1 0,-1-1 0,-1 1-1,-3 21 1,2-22-1,-10 71-23,2-19-10,5-24 8,3 85-1,3-115 26,-1-11 1,0-1 1,1 0-1,0 0 0,0 0 0,0 0 0,0 1 0,4 6 0,34 77-2,-38-87 3,1 1 0,-1-1-1,0 1 1,1-1-1,0 1 1,0-1 0,-1 0-1,1 0 1,0 0-1,1 0 1,-1 0 0,0 0-1,1-1 1,-1 1-1,1-1 1,-1 0 0,1 1-1,0-1 1,-1 0 0,1-1-1,0 1 1,0 0-1,4 0 1,6-5-13,94-59-1379,-37 18-5488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11384,'27'97'-649,"-23"-83"500,21 95-133,-21-81 239,0 49 0,-4-29 41,-1 12 2,-3 12 1,-15 175 56,14-156 13,0-29-29,-6 112 303,11-106-37,0-66-230,1-7-12,31-125-1322,-14 69-5376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3864,'0'0'0,"-7"13"0,-14 20 0,-2 13-64,15-1 64,1 0-2376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5208,'0'-1'-6,"0"0"1,0 0-1,1 1 1,-1-1-1,0 0 0,1 1 1,-1-1-1,0 0 1,1 1-1,-1-1 0,1 1 1,-1-1-1,1 0 1,0 1-1,-1-1 1,1 1-1,-1 0 0,1-1 1,0 1-1,1-1 1,1-2 176,-1-10 1304,-2 11-1320,0 0 0,1-1 0,-2 1 0,1-1 0,0 1 0,0-1 0,-1 1 0,1 0 0,-1-1 0,0 1 0,0 0-1,0 0 1,-2-4 0,2 4 475,1 0-358,1-6-28,1 5-48,2-3-23,-3 4-41,5-9 112,-6 9-227,0-1-37,10-8 242,-8 9-94,-1 3-110,-1-1-17,0 0 0,1 0 0,-1 0 0,0 0 0,1 0 0,-1 0 0,0 0 0,1 0 0,-1 0 0,0 0 0,1 0 0,-1 0 0,0 0 0,1 0 0,-1 0 0,0-1 1,1 1-1,-1 0 0,0 0 0,0 0 0,1 0 0,-1 0 0,0-1 0,1 1 0,-1 0 0,0 0 0,0-1 0,0 1 0,1 0 0,-1 0 0,0-1 0,0 1 0,0 0 0,0-1 0,1 1 0,-1 0 0,0-1 0,0 1 0,0 0 0,0 0 1,0-1-1,0 1 0,0 0 0,0-1 0,0 1 0,0 0 0,0-1 0,0 1 0,0 0 0,0-1 0,0 1 0,-1-1 0,3-1 4,4 1-5,-5 1-9,31 1-3671,-24-3 2771,2 0-3371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630 0 7536,'7'5'-48,"-1"0"1,0 1-1,0-1 0,-1 1 1,0 1-1,0-1 1,0 1-1,-1-1 0,0 1 1,-1 1-1,1-1 1,3 12-1,-7-18 47,1 1 0,-1-1-1,0 0 1,1 1 0,-1-1-1,0 0 1,0 1 0,0-1-1,0 0 1,0 1 0,-1-1-1,1 0 1,0 1 0,0-1 0,-1 0-1,1 0 1,-2 2 0,0 2-3,-10 24 2,-55 89 120,61-107-58,1 0-1,0 0 0,1 1 0,0 0 0,-4 22 0,5-21-11,-3 13 163,2 0 0,-2 44 0,4-45-141,-4 67 555,-3 23-225,-15 66-40,18-140-153,-57 301 370,42-246-521,12-58 72,-43 163 55,41-161-63,4-13-64,-5 15 3,-1 0 0,-25 52 0,-77 129 233,68-137-177,25-44-60,-74 160 315,94-196-216,0 1 0,1 0 0,-1 0 0,1 0 0,0 1 1,1 7-1,3-25 55,1-7-33,-1-14 37,-2 23-158,0 0 0,-1 1-1,0-1 1,-1-10 0,1 15-7,0-22 141,2 22-130,2-4-6,-3 5-9,-2-3 2,0 2-48,8-10 101,-4 10-93,4-3-3,-4 3 4,2-2-56,0 0 1,-1 0 0,1-1 0,5-9 0,-2 3-1417,10-14-7101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0 6904,'0'0'160,"-1"2"-27,-15 20 62,7-9-83,0 1 0,0 0 0,2 1 0,-9 20 0,3-4-120,2 0 1,1 1 0,-8 41-1,0 9-46,-16 86 34,24-113 45,-62 193 213,60-212-239,0-1 116,-104 254 401,73-171-249,-57 160 419,91-249-654,-16 34 170,22-57-193,-85 210 527,79-191-469,2 1 1,-6 39-1,7-31-5,-4 24 53,-2 77-1,11-132-81,1 0-1,0 0 1,0 0 0,1 0-1,-1-1 1,0 1-1,1 0 1,0 0-1,0 0 1,0 0-1,0-1 1,0 1-1,0 0 1,1-1 0,-1 1-1,1-1 1,0 1-1,0-1 1,0 0-1,0 0 1,0 0-1,0 0 1,1 0 0,-1-1-1,1 1 1,-1 0-1,1-1 1,-1 0-1,1 0 1,0 0-1,0 0 1,-1 0-1,1 0 1,0-1 0,0 1-1,0-1 1,0 0-1,0 0 1,0 0-1,0 0 1,0-1-1,0 1 1,0-1 0,-1 0-1,6-1 1,8-3 150,-2 0-73,1 0 1,-1-1-1,24-14 1,83-55 248,-94 55-118,119-102 86,-61 46-7,-30 25-143,15-14-17,-56 48-113,-4 2-333,-2-1 1,0-1 0,0 1-1,-2-1 1,6-20 0,6-35-8555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03:16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866 179 5384,'-3'5'41,"1"-1"-33,1-1 0,0-1 1,-1 1-1,0-1 1,1 1 0,-1-1-1,0 0 1,-4 4-1,-2 0 1,1 0-1,-2-1 1,1 0-1,-11 4 1,10-6 0,-1 0 0,1 0 1,0-1-1,-1 0 0,-14 1 1,-60-11 1310,61 8-1055,1 0 0,-1 2 1,1 1-1,-1 0 0,-25 8 1,-114 51 562,144-55-794,10-3 10,1-1 0,-1 1-1,1 0 1,-11 8 0,-67 49 200,76-53-209,1 0 1,0 0-1,0 1 0,0 0 0,1 0 1,0 1-1,1-1 0,-5 13 1,3-9-15,4-6 2,-1 0 0,1 1 0,1-1 0,-1 1 1,-3 13-1,0 1-2,-1-1-9,-11 36 48,13-34-33,0 0 0,2 1 0,1-1 0,-1 40 1,12-20-16,-1-26 8,6 2-11,0 1-1,17 17 1,-14-24 6,-10-10-11,4 4-1,1-1 1,0-1-1,0 0 1,0 0-1,1-1 1,0-1-1,0 0 1,0 0-1,15 1 1,126 2 13,-121-9-9,126-35 13,-128 27 13,-26 8-29,38-16 23,-2-2-1,39-26 1,45-33 29,-102 64-10,-15 10-29,1 0-8,0-1 0,0 1 0,-1-1 0,0 0-1,-1-1 1,0 0 0,0 0 0,0 0-1,-1-1 1,0 0 0,4-10 0,13-60 90,-22 64 1,-6-3-30,0-1-1,-2 1 1,0 0 0,-1 0-1,-18-25 1,25 41-38,0 0 1,0 0-1,-1 0 0,1 0 1,-1 1-1,1-1 0,-1 1 1,1-1-1,-1 1 0,0 0 1,1 0-1,-1 1 0,0-1 1,0 0-1,0 1 0,-5-1 1,6 3-18,1-1 0,-1 1 0,0 0 1,0-1-1,1 1 0,-1 0 0,1 0 0,0 0 1,-1 0-1,1 0 0,-1 3 0,-2 5 38,1 8-35,0 1 0,1-1 0,0 1 0,2 22 1,-1 173 41,-3-132-58,-3 4-3,-3-1 0,2 24-2,8-106 2,0 0-1,1 1 1,-1-1-1,1 0 1,-1 0-1,1 0 1,0 0-1,0 0 1,0 0-1,1 0 1,-1 0-1,1 0 1,0 0-1,3 4 1,-3-4-2,5 1-10,3-3 10,0-1 0,0 0 0,-1-1-1,19-4 1,-10-2-3,32-25 4,15-26 1,4-13 0,1-1 0,6 1 0,5-1 0,4-1 0,4 0 0,-3 0 0,-7 3 1,-11 10 4,-12 15-2,-12 10 2,-7 10-3,-6 6-2,-2 5 0,15 2-2,-42 12 2,-1 0 0,1 0-1,0 0 1,-1 1-1,1-1 1,0 1 0,-1-1-1,1 1 1,-1 0 0,1-1-1,-1 1 1,1 0-1,-1 0 1,1 0 0,-1 0-1,0 0 1,1 0 0,-1 1-1,0-1 1,2 3-1,-3-3 0,2 0 0,-1 0 0,0 1 0,0 0-1,1-1 1,-1 1 0,0 0 0,-1-1 0,1 1 0,0 0 0,0 0 0,-1 0-1,1 0 1,-1-1 0,0 1 0,1 3 0,0 4-1,2 2 0,-2-7 1,0 1-1,0-1 1,0 0-1,-1 1 0,0-1 1,0 1-1,0-1 1,-2 8-1,-29 170-37,15-123 21,-6 2-14,22-59 24,3-2 1,9-3-1,1-1 0,-1 0-1,0-1 1,0 0 0,-1 0 0,12-8-1,62-44-29,-62 41 35,70-52-89,-30 19 2,90-66-264,-132 103 143,7-4-183,-26 15 233,0 0-79,2-1 449,5 11-2085,-7-7 1776,-1-1-60,5 5 97,-4-4 14,-1-2-16,6 3 43,-5-2 12,0-1 3,65-20 16,48-13 133,-46 11 26,-52 15-74,0-1 0,-1-1-1,0 0 1,0-2 0,-1 1 0,22-22 0,-35 30-56,0-1 1,0 1-1,0-1 1,0 1-1,-1-1 0,1 0 1,-1 0-1,0 0 0,0 0 1,0 0-1,1-4 0,-1 2 9,1-1 21,0 1 0,-1-1 1,0 0-1,0 1 1,-1-1-1,1 0 0,-1 1 1,0-1-1,-1 0 1,-2-11-1,0 3 45,-2 1 1,1-1-1,-8-13 0,-12-18 152,23 43-248,1 1-1,-1 0 1,0 0-1,0 0 0,0 0 1,0 0-1,-1 0 1,1 0-1,0 1 1,0-1-1,0 0 1,-1 1-1,1-1 0,0 1 1,-1-1-1,1 1 1,-1-1-1,-1 1 1,-3-2 24,-2-1-10,5 2-16,1 0-1,0 0 1,-1 0 0,1 1-1,0-1 1,-1 1 0,1 0 0,-1-1-1,1 1 1,-1 0 0,1 0 0,-1 1-1,-3 0 1,-9 1 47,0 2 1,0 0-1,0 1 1,1 0-1,-1 1 1,1 0-1,-21 15 1,22-13-42,7-4 3,-1 1 0,1-1-1,0 1 1,-7 8 0,2-2 19,0 1 0,1 0 0,0 0-1,0 1 1,-6 15 0,11-19-32,3-7-6,1 1 0,0 0 0,0-1 0,0 1 1,0 0-1,1 0 0,-1 0 0,1-1 1,-1 7-1,0 3 6,1-1 1,0 1-1,0 0 0,1 0 1,1 0-1,0-1 0,1 1 1,0-1-1,5 11 0,-4-11-6,-3-8-3,1 1 0,-1-1 0,1 0 1,0 0-1,0-1 0,0 1 0,0 0 1,0-1-1,1 1 0,4 3 1,19 17 10,1-2 0,2 0 1,37 20-1,-8-12-10,-4-2-3,-10 0 0,10 16-2,-52-41 2,-1 0 0,0 0-1,0 1 1,0-1-1,0 0 1,0 1 0,0-1-1,-1 1 1,1-1-1,-1 1 1,1-1 0,-1 1-1,0-1 1,0 1 0,0-1-1,-1 1 1,1-1-1,0 1 1,-2 3 0,1-3-2,-3 9-11,-1-3 8,-1 0 1,0 0 0,0 0 0,-1-1 0,0 0 0,-13 11 0,-61 42-20,47-36 21,-37 33-7,61-50 8,1 1 1,1 0 0,-1 1 0,1 0-1,-11 20 1,15-18-4,4 21 4,1-27 1,0 1 0,0-1 0,1 0 0,0 0 0,2 7 0,-1-7-1,1 0 1,0 0 0,0-1 0,0 1 0,1-1 0,-1 0 0,1 0 0,0 0 0,1-1-1,11 8 1,-1-5-5,15 0 1,36 4 0,-45-12-28,12-4-771,57-16-1,-26 0-7062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0 441 12104,'134'-16'-15,"85"-7"-10,-168 16-54,194-42-18,-200 36 57,173-63-15,-175 59 23,60-27 4,8-5 23,-52 21 9,59-24 24,-78 37 50,1 1 0,0 2 1,83-11-1,-110 21-23,0 2 1,0 0-1,-1 1 1,1 0-1,0 1 0,-1 0 1,1 2-1,25 8 1,-35-9-38,-1 0 0,1 0 1,-1 0-1,1 1 0,-1-1 0,0 1 1,0 0-1,0 0 0,-1 0 1,0 0-1,1 0 0,-2 1 1,4 8-1,2 2 35,-5-9-44,0 0 0,0-1 0,-1 1 0,0 0 1,0 0-1,0 0 0,-1 0 0,0 6 0,-4 46 3,2-46-10,2-8-1,0 1 1,-1 0-1,0 0 1,0-1-1,0 1 1,0-1-1,-4 9 1,-2 3-1,-18 47 1,-8 3-2,0-2 0,7 0 0,20-47 0,-7 32 0,11-35 0,1 1 0,0 24 0,1-28 0,1 0 0,0-1 0,1 1 0,4 10 0,-3-12 0,0 0 0,1 0 0,0 0 0,10 15 0,-6-13 0,1-1 0,-1 0 1,15 12-1,-10-11 2,1 0-1,0-2 1,1 1-1,27 11 1,-39-19-1,0-1 0,0 0 0,0 1 0,0-1 0,0 0 0,1-1 0,-1 1 0,0-1 0,0 1 0,1-1 0,5 0 0,4 0 0,-1 1 2,-9 0 0,0-1 1,0 0-1,1 0 0,-1 0 1,0 0-1,0-1 0,0 1 1,1-1-1,-1 1 0,0-1 1,5-2-1,-2 0 10,5 0 0,-1 0 0,0-1-1,0-1 1,0 0-1,-1 0 1,1-1-1,-1 0 1,15-15 0,68-76 85,-76 75-3,46-107 53,-53 102 0,12-118 63,-21 117-70,-6-2-74,0 1 0,-12-34 0,6 43 68,-1 3-38,-25-24 0,30 34-60,0 0 0,0 0 0,-1 0-1,0 1 1,0 1 0,-10-6 0,9 7-20,7 2-13,0 1-1,1 0 1,-1 0 0,0 0 0,0 0 0,0 1 0,0-1-1,0 1 1,0 0 0,0 0 0,0 0 0,-6 1 0,-22 2-90,14-1-188,0 0-1,0-1 1,0-1 0,0 0-1,-21-4 1,19-1-8666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73 992 5656,'0'0'193,"3"5"-128,2 1-34,0 4 21,7 42-25,-10-47-21,0 1 0,0-1 0,1 1 1,0-1-1,0 0 0,0 0 0,0 0 1,1 0-1,0-1 0,0 1 0,0-1 0,0 0 1,1-1-1,-1 1 0,1-1 0,0 1 1,9 3-1,-3 0 1,23 10 91,-15-10-28,2-1-1,-1-1 1,0 0-1,1-2 1,40 2-1,-45-5-38,-6-1 31,0 1 0,1-1 0,17-5 0,46-12 250,-62 15-217,0-1 1,0-1-1,-1 0 1,20-11-1,-24 11-53,-4 3-17,0 0 0,0 0-1,-1 0 1,1-1 0,-1 1-1,0-1 1,0 1 0,0-1-1,0 0 1,2-4 0,2-3 44,0-1 0,-1 0 0,-1-1 0,0 1 1,0-1-1,-1 0 0,0 0 0,0-13 0,-1 11-41,-1 7 7,-1-1 0,0 0 0,0 1 0,-2-10 0,0 5 15,0-1 0,0 1 0,-6-15 0,1 18 77,-8-3-69,-2 0 1,-20-10 0,26 17-30,0 0 1,0 1-1,-1 0 0,0 0 1,0 2-1,0-1 0,0 1 1,-16 0-1,15 1-7,-12 1 92,-96 20 40,99-11-59,-9 11-27,-41 33 0,54-31 19,-68 126 31,72-114-43,-40 128 38,48-133-19,4-18-60,1-1-19,-1 0 0,1-1 0,1 1 0,-1 0 1,2 0-1,-1-1 0,2 1 0,-1 0 0,1 0 0,1-1 1,5 17-1,39 57 111,-35-70-11,4-2-61,1 0 0,30 13 1,-27-18 46,19-3-28,54-2-1,-62-5 22,131-31 44,-131 24-4,119-59 51,-120 52-57,131-106 53,-128 93-67,123-150 43,-127 142-49,92-154 45,-101 155-59,64-173 32,-68 166-52,104-276 116,-106 287-183,14-38 37,23-76 260,-64 205-265,-17 74-5,17-68-15,-6 73-1,18-120-16,-2 25 5,0 61-1,1 15-3,8-11 2,7-9-2,9-9 2,4-6-2,8-12 2,2-14-2,-31-50-2,0 1 0,1-1 0,0 0 0,9 7 0,-9-9 0,1 0-1,0 0 0,13 6 1,34 9-5,-52-18 4,1-1-1,0 1 1,0-1 0,-1 1-1,1-1 1,0 0-1,0 0 1,0 0-1,0 0 1,-1-1 0,1 1-1,0-1 1,0 0-1,-1 1 1,1-1-1,3-2 1,-4 0-2,1 1-1,0-1 1,-1 0-1,0 0 1,1-1 0,-1 1-1,0 0 1,-1-1-1,1 1 1,-1-1 0,1 1-1,-1-1 1,0 0 0,-1 0-1,2-6 1,0-10-11,0-32 0,-1 34 9,1 8 3,0-25-23,-1 35 23,0 0 1,0 0-1,0 0 1,0 1-1,0-1 1,0 0 0,0 0-1,0 1 1,0-1-1,0 1 1,0-1-1,0 0 1,0 1 0,0 0-1,0-1 1,0 1-1,1 1 1,0-1-2,72 75-19,-46-55 17,-16-16-8,-5-4 10,0-1 0,0 0 1,1 0-1,-1-1 0,0 0 1,13-4-1,-6-3-10,70-68 1,-77 70 9,0-1 0,-1 0-1,1 0 1,9-16 0,-5 6 0,1 3 1,-8 8-1,0 1 1,0-1 0,-1 0-1,0 0 1,5-12 0,18-55-10,-25 69 9,0-1 1,0 1 0,-1 0-1,1-1 1,-1 1-1,0 0 1,-1-1-1,1 1 1,-1 0-1,0-1 1,0 1-1,0 0 1,0 0-1,-4-7 1,3 7-1,-5-8-10,-13-6 6,-32-24 0,32 31-6,4 6 9,0 0 1,-1 1-1,0 0 0,-27-1 1,42 5 0,0 0 0,0 0 0,0 0 0,0 1 0,0-1 0,0 0 0,0 1 0,0-1 0,-2 2 0,-26 11-13,-49 28 0,58-23-10,-86 99-7,87-89 0,20-28 32,-14 25-14,-13 31 0,-1 33-1,27-85 9,0 0-1,0 1 1,0-1-1,1 0 1,0 0-1,0 8 1,0 18-15,4 31 1,1-38 11,9 36 0,-14-59 9,1 3-5,0-1 0,0 1 0,0 0 0,0 0-1,1 0 1,-1 0 0,1-1 0,1 3 0,13 16-11,1-1 0,0-1 0,28 23 0,-21-27-24,15 1 14,48 13 0,-59-25 6,48-4 0,27-12 16,2-12 4,-82 17 0,0-1 0,26-13 1,-28 8 1,0 0-1,0-2 1,-2 0-1,34-34 1,-34 26 5,3-9 9,-2 0 0,26-55 0,-19 33 8,45-103 225,-71 154-237,0 0 0,0 0 0,0 1 0,1-1 0,-1 0 0,1 1 0,0-1 0,-1 1 1,1-1-1,0 1 0,1 0 0,-1 0 0,0 0 0,0 0 0,1 0 0,-1 1 0,1-1 0,0 1 0,5-3 0,-6 4-9,0 0 0,0 0 0,0 0 0,0 0 0,0 0 0,1 1 0,-1-1 0,0 1 0,0-1 1,0 1-1,0 0 0,0-1 0,0 1 0,0 0 0,0 1 0,-1-1 0,1 0 0,0 0 0,-1 1 0,1-1 0,-1 1 0,1-1 0,-1 1 0,0 0 0,2 2 0,1 2-2,-1 0 1,1 1-1,-1-1 0,3 12 1,4 18-3,6 52 1,-15-84-1,7 69-4,-6-49 4,4 61-14,-6-73 7,6 54-51,-5-65 30,-1-1 0,1-1 26,0 1 0,0 0 1,0-1-1,0 1 0,0-1 1,-1 1-1,1-1 0,0 1 0,0-1 1,-1 0-1,1 1 0,0-1 1,-1 0-1,1 0 0,-1 0 1,1 1-1,-1-1 0,1 0 1,0-1-1,5-16 6,-5 17-7,20-49-24,2 1 1,40-62-1,-56 100 20,2 0 0,-1 0-1,2 0 1,-1 1 0,1 1 0,18-14-1,-18 16 6,-2 1 0,-1 1 1,2-1-1,-1 2 1,1-1-1,0 1 1,0 1-1,0-1 1,13-2-1,-9 3-3,-6 1-2,0 0 0,0 1 1,1 0-1,-1 0 1,0 1-1,1 0 0,-1 0 1,0 1-1,1 0 0,-1 0 1,11 3-1,-10-1-2,9 3-56,1 4 32,0 2 1,20 17 0,-26-15-66,-7-6 63,0 1 16,1 0-1,-1 1 0,0-1 1,-1 1-1,-1 0 0,1 0 0,2 17 1,-1-7-36,-2-6-2,0 0 1,-1 1-1,0 19 0,-2-32-15,-2-17-141,0-5 193,1-1 0,1 1 0,4-35 0,-4 50 20,1 1 0,-1-1 0,1 1 0,0 0 0,0-1 0,1 1 0,-1 0 0,1 0 0,0 0 0,3-4 0,2-5-1,-2 4 2,0 1-1,0 0 1,13-15 0,-11 15 0,1 0 0,0 1 0,10-7 0,-9 8 0,-1 1 0,1 0 0,10-4 0,-6 4 0,1 1 0,0 1 0,0 0 1,19-1-1,-16 5 8,-2 3-4,1 1 1,-1 0-1,15 8 0,-29-12-3,0-1 0,0 1 0,0 0 0,0-1 1,0 1-1,0 0 0,0-1 0,0 1 0,-1 0 0,1 0 0,0 0 0,-1 0 0,2 1 0,25 42 18,-18-24-17,11 34 1,2 31 2,-7 7-3,-6-6-2,-6-16 0,-7 18-1490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4664,'0'0'0,"7"18"0,1 9 0,1 8 0,1 3-3024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1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70 587 4488,'12'7'5,"-2"1"28,1 0 1,0-1-1,0-1 1,1 0-1,0 0 1,0-1-1,0 0 1,1-1-1,16 3 1,-14-5-6,-7-1 11,0 0-1,0-1 1,0 0 0,0 0-1,8-2 1,1 0 142,0 0 1,0-1-1,0-1 1,-1-1 0,32-14-1,-39 14-114,-6 4-28,0 0 0,-1-1 0,1 1 0,-1-1 0,0 0 0,0 0 0,1 0 0,-1 0 0,0 0 0,2-4 0,3-2 115,0-2-1,0 1 1,-1-1 0,-1 0-1,1 0 1,-1 0 0,6-22-1,-7-3-27,-6 20 135,-2 4-196,-1 0 0,-1 1 0,0-1 0,0 1 0,-1 0 0,-1 0 0,0 1 0,0 0 0,0 1 0,-16-12 0,-21-9-5,24 21 60,1 4-81,-1 2 1,0 1 0,-28 1-1,47 0-30,0 1-1,0-1 0,0 0 0,0 1 0,0-1 0,0 1 0,0 0 1,-4 1-1,-16 10 24,1 1 1,-35 28-1,40-22 16,7-7-29,-1 2-12,0 1 1,1 0-1,1 0 0,0 1 1,1 0-1,-6 21 1,-5 28-2,13-43-5,-4 31 0,8-35-2,1 0 1,1-1-1,0 1 1,2 0-1,7 27 1,-1-24-13,4-2 5,1-1 1,31 31-1,-43-48 6,-1 0-1,0 0 1,0 0-1,1 0 1,-1 0-1,0 0 1,1-1-1,-1 1 1,1 0-1,-1-1 1,1 1-1,3 0 1,22 4-7,0-1 0,0-1 0,33-1 0,-56-2 7,0-1 0,0 1 0,0-1 0,0 1 1,-1-1-1,5-2 0,41-14-7,58-31 0,-77 28 4,41-34 4,6-14 1,-5-1 0,-10 8 1,-40 38 4,-1 0 0,27-39 0,-43 55-9,5-8 27,0 1-1,1 1 1,22-21-1,-32 34-19,-1 0 0,1 1 0,0-1 1,0 0-1,0 1 0,-1-1 0,1 1 0,0-1 0,0 1 0,-1-1 0,1 1 0,-1 0 0,1-1 0,0 1 0,-1 0 0,1 0 0,-1-1 0,1 1 0,-1 0 0,1 1 0,-1-1 0,5 5 3,-4-4-3,0 0 1,1 0-1,-1 0 1,0 1-1,0-1 0,0 0 1,0 1-1,-1-1 1,1 0-1,-1 1 0,1 3 1,6 51 36,6 31 4,-11-76-41,-1-8-1,0 0 0,0 0 1,1 0-1,-1 0 0,1 0 1,0 0-1,5 6 0,-3-1 6,2-1 0,-1 0 0,1 0 1,1-1-1,-1 0 0,1 0 0,1 0 0,-1-1 0,9 6 0,18-1-1,-19-10-4,-1 0 0,1-2 0,0 0 1,0 0-1,-1-1 0,1-1 0,24-8 0,-29 8-3,64-21 33,-47 14-20,34-6 0,-44 11-10,-9 4 3,-1-1-1,1 1 1,-1 1-1,1-1 1,11 1-1,11 2 22,0 1-1,0 1 1,0 1 0,36 12-1,7 14 56,26 7 2,-79-33-23,15-3-16,38-1 1,-50-4 15,103-40 30,-100 30-31,91-70 18,-99 63-44,-1-7-20,-2-1 1,16-38 0,-23 38 5,14-127 6,-20 125-12,-2 13-8,1 0-2,-1 1 0,-1-1 0,0 1-1,-1-1 1,-1 1 0,-6-20 0,8 33-3,-18-48 24,17 47-21,0-1-1,-1 0 0,1 1 0,-1-1 0,0 1 1,0 0-1,-1 0 0,1 0 0,-6-4 1,4 8 17,0 3-16,0 1 0,1 0-1,-1 0 1,1 0 0,0 0 0,-6 9-1,2 4 11,-28 125 9,-1 91 2,30-186-20,-18 176 11,22-178-2,-9 211 48,4-21 87,8-230-116,0-5-34,0 0 0,0 0 1,0 0 0,-1 0 0,1 0 0,0 0-1,0 0 1,0 0 0,0 0 0,0 0 0,0 0-1,0 0 1,0 0 0,0 0 0,0 0 0,0-1-1,0 1 1,0 0 0,0 0 0,0 0 0,0 0-1,-1 0 1,1 0 0,0 0 0,0 0 0,0 0-1,0 0 1,0 0 0,0 0 0,0 0-1,0 0 1,0 0 0,0 0 0,0 0 0,-1 0-1,1 0 1,0 0 0,0 0 0,0 0 0,0 0-1,0 0 1,0 0 0,-2-14-107,1-1 0,1 0 0,0 1 0,4-25 0,-2 17-708,6-63-5939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24 7352,'-42'-23'-2,"40"22"-4,2 1 6,0 1 0,-1-1 0,1 0 0,0 0 0,0 1 0,0-1 0,0 0 0,-1 1 0,1-1 0,0 1 0,0-1 0,0 0 0,0 1 0,0-1 0,0 0 0,0 1 0,0-1 1,0 0-1,0 1 0,0-1 0,0 1 0,0-1 0,0 0 0,0 1 0,0-1 0,0 0 0,1 1 0,-1-1 0,0 0 0,0 1 0,0-1 0,1 1 0,9 10 11,-6-7-7,-1 0 0,2 0 0,-1 0 0,0 0 0,1-1 0,0 0 0,0 1 0,8 2 0,16 7 15,62 16 0,-36-17 23,80 6 0,-111-15-34,15-1 47,190-8-860,-103 0-3575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64 9776,'-9'-6'86,"-1"0"1,1 1 0,-1 0-1,0 1 1,0 0 0,0 1-1,-1 0 1,1 0 0,-1 1-1,1 0 1,-15 0 0,-22 5 31,28 2 157,-78 36 84,79-27-238,-79 95 43,85-93-127,-36 51 49,40-57-76,-33 56 13,29-41 24,0 12-17,-9 45 1,21-80-28,-1-1-1,1 1 1,0 0 0,0 0-1,0 0 1,0 0 0,0-1-1,0 1 1,1 3 0,0 1 2,2 5 1,-1 1-1,1 0 1,1-1 0,0 0-1,1 1 1,0-2-1,1 1 1,8 12 0,4 5 9,24 25 0,-35-45-9,0 1 0,1-2 0,0 1 0,0-1-1,1 0 1,0-1 0,19 10 0,-27-15-2,-1-1 0,1 0 0,0 1 0,-1-1 0,1 0-1,0 0 1,0 0 0,0 1 0,-1-1 0,1 0 0,0 0 0,0 0 0,0 0 0,-1-1 0,1 1 0,1 0 0,33-8 47,42-14 0,-34 6 79,69-36-1,-100 46-108,-4 2 24,1 0-1,-1 0 1,-1-1-1,1 0 1,7-7-1,0 0-4,22-17 27,-32 24-36,0 1-1,-1-1 1,0 0 0,0 0 0,0-1 0,0 1 0,-1-1 0,0 0 0,0 0 0,-1 0 0,0 0 0,3-8 0,-3 4 0,1 1 2,0-1-1,-1 1 1,0-1 0,-1 1 0,0-1-1,0 0 1,-1 1 0,-1-1 0,-1-10-1,1 8-10,-3-8 72,-33-81 31,35 96-111,-1-1 1,0 0-1,0 1 1,0 0 0,0 0-1,-1 0 1,-6-7-1,-2-3 3,0 0-6,6 7 8,-1-1 0,0 1-1,-11-9 1,0 2 15,0 1 1,-1 0 0,0 1 0,-32-15 0,26 21 0,9 3-23,1 0-1,0-1 1,-17-8 0,29 12-146,0 0-1,0-1 1,1 1 0,-1-1 0,0 1 0,1-1 0,-1 0 0,1 0 0,-1 0 0,1 0 0,0-1 0,-2-2 0,-6-8-8579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12376,'-4'128'313,"-10"24"-105,1-68 90,8-61-256,-16 67 129,-14 130 191,23-118-244,6-55-71,-2 16 58,-1 66 0,9-117-80,1-1 0,1 1 0,3 17 0,0-5 11,-4-21-24,-1 0-9,0-1 1,1 1-1,-1 0 0,1-1 0,-1 0 1,1 1-1,0-1 0,0 1 1,0-1-1,1 0 0,-1 0 0,2 3 1,-2-4-4,-1-1 0,0 1 1,1 0-1,-1-1 1,1 1-1,-1-1 0,1 1 1,-1-1-1,1 1 1,0-1-1,-1 1 0,1-1 1,0 1-1,-1-1 1,1 0-1,0 1 0,-1-1 1,1 0-1,0 0 1,0 0-1,-1 1 0,1-1 1,0 0-1,0 0 1,0 0-1,-1 0 0,1 0 1,0 0-1,0-1 1,-1 1-1,1 0 0,1-1 1,-1 0-2,0 0 0,0 0 1,0-1-1,0 1 0,-1 0 0,1-1 1,0 1-1,0-1 0,-1 1 1,1-4-1,2-2 4,19-43-1717,2-7-6852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0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3 662 6728,'-1'23'0,"0"-14"5,1 0 0,0-1 1,1 16-1,7 8 2,-2-20 13,0-6-17,-1-1 0,1 1 1,0-1-1,1 0 0,-1 0 0,1 0 0,0-1 1,0 0-1,1-1 0,-1 0 0,1 0 1,-1 0-1,14 2 0,34 0 1,-40-6-1,0 0 0,0 0 0,0-1 0,0-1 1,0-1-1,-1 0 0,15-7 0,8-5 64,60-39 0,48-32 67,-46 30 180,-75 44-283,-12 6 124,0 0 1,20-17-1,15-15 582,50-55 1,-85 81-664,-8 9-16,0 0 1,0 0-1,-1 0 1,0-1-1,0 1 0,0-1 1,3-7-1,9-17 394,-2-1-1,-1 0 1,14-54 0,-25 77-369,0 0 1,0 0-1,-1 0 0,0-1 1,-1 1-1,1 0 1,-1 0-1,0 0 1,-1 0-1,-3-11 1,1 8 18,0 0 1,-1 0 0,0 0 0,0 1-1,-1 0 1,-14-17 0,16 22-36,-3-2 6,5 5-25,0-1-4,2 1-43,-1 1-1,1 0 1,0 0 0,0-1-1,0 1 1,0 0-1,0 0 1,0-1-1,-1 1 1,1 0 0,0 0-1,0 0 1,0-1-1,0 1 1,-1 0 0,1 0-1,0 0 1,0 0-1,-1-1 1,1 1-1,0 0 1,0 0 0,-1 0-1,1 0 1,0 0-1,0 0 1,-1 0 0,1 0-1,0 0 1,0 0-1,-1 0 1,1 0-1,0 0 1,-1 0 0,1 0-1,0 0 1,0 0-1,-1 0 1,1 0 0,0 0-1,0 0 1,-1 1-1,2 23 8,6 12-5,2 18 2,-2 22-3,-4 11-2,-3 7 0,1-2 0,1-1 0,0 3 0,1 7 0,-3-99 0,13 200-7,-6-139 6,1 1 1,-1-15 0,-2-12 0,0 4 0,-7-34 0,-7-18 0,2-6 0,-1-11 1,9 18 2,1 3-1,4-25 1,6-14 2,8-12-2,10-11 2,-18 45-3,21-29-1,-19 34 1,0 0-1,19-16 1,-15 17-1,37-26 0,-31 28-1,26-14 0,-37 23 0,1 1 0,21-8 0,-25 12 0,-1 0 0,0 0 0,1 0 0,12 0 0,-12 2 0,0 1 0,0 0 0,0 0 0,13 4 0,-15-3 0,0 0 0,0 1 0,0 1 0,-1-1 0,12 8 0,-12-6 0,0 0 0,0 1 0,0 0 0,-1 0 0,8 10 0,-7-6 0,0 0 0,-1 0 0,10 20 0,-10-15 0,0 1 0,5 26 0,-7-22 0,3 40 0,-9 17 0,-7-6 0,-5-10 0,8-37 161,1-7-611,0 0 0,-1 0 0,-15 29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2872,'0'0'0,"7"29"-128,-10-20 64,-4 3 64,-1 0-1536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8:34:1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2203 0 3056,'-34'51'121,"-32"42"38,62-88-130,-144 186 502,13-24-292,107-129-46,-120 190 74,117-178-93,-138 194 94,133-197-1,-140 204 126,144-200-26,-216 335 959,177-279-1166,42-66 235,-115 149 146,114-155-226,-121 128 117,121-129-184,-118 152 100,119-147-120,-134 158 315,151-182-448,-21 23 106,-29 45 0,20-20 67,39-55-120,2 3 31,1-11-173,0 0 0,0 1 0,0-1 1,0 0-1,0 1 0,0-1 0,0 0 0,0 0 1,0 1-1,1-1 0,-1 0 0,0 1 1,0-1-1,0 0 0,0 0 0,0 1 1,1-1-1,-1 0 0,0 0 0,0 1 0,0-1 1,1 0-1,-1 0 0,0 0 0,0 1 1,1-1-1,-1 0 0,0 0 0,0 0 1,1 0-1,-1 0 0,0 1 0,1-1 0,-1 0 1,0 0-1,1 0 0,-1 0 0,0 0 1,0 0-1,1 0 0,-1 0 0,0 0 1,1 0-1,-1 0 0,0 0 0,1-1 0,-1 1 1,0 0-1,0 0 0,1 0 0,-1-1 1,13-4 3,-13 5-2,6-3 26,-1-1-1,1 1 1,-1-1-1,9-9 0,4-4-6,64-56-1459,7-5-5828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1.png"/><Relationship Id="rId21" Type="http://schemas.openxmlformats.org/officeDocument/2006/relationships/image" Target="../media/image873.png"/><Relationship Id="rId42" Type="http://schemas.openxmlformats.org/officeDocument/2006/relationships/customXml" Target="../ink/ink885.xml"/><Relationship Id="rId63" Type="http://schemas.openxmlformats.org/officeDocument/2006/relationships/image" Target="../media/image894.png"/><Relationship Id="rId84" Type="http://schemas.openxmlformats.org/officeDocument/2006/relationships/customXml" Target="../ink/ink906.xml"/><Relationship Id="rId138" Type="http://schemas.openxmlformats.org/officeDocument/2006/relationships/customXml" Target="../ink/ink933.xml"/><Relationship Id="rId159" Type="http://schemas.openxmlformats.org/officeDocument/2006/relationships/image" Target="../media/image942.png"/><Relationship Id="rId170" Type="http://schemas.openxmlformats.org/officeDocument/2006/relationships/customXml" Target="../ink/ink949.xml"/><Relationship Id="rId191" Type="http://schemas.openxmlformats.org/officeDocument/2006/relationships/image" Target="../media/image958.png"/><Relationship Id="rId107" Type="http://schemas.openxmlformats.org/officeDocument/2006/relationships/image" Target="../media/image916.png"/><Relationship Id="rId11" Type="http://schemas.openxmlformats.org/officeDocument/2006/relationships/image" Target="../media/image868.png"/><Relationship Id="rId32" Type="http://schemas.openxmlformats.org/officeDocument/2006/relationships/customXml" Target="../ink/ink880.xml"/><Relationship Id="rId53" Type="http://schemas.openxmlformats.org/officeDocument/2006/relationships/image" Target="../media/image889.png"/><Relationship Id="rId74" Type="http://schemas.openxmlformats.org/officeDocument/2006/relationships/customXml" Target="../ink/ink901.xml"/><Relationship Id="rId128" Type="http://schemas.openxmlformats.org/officeDocument/2006/relationships/customXml" Target="../ink/ink928.xml"/><Relationship Id="rId149" Type="http://schemas.openxmlformats.org/officeDocument/2006/relationships/image" Target="../media/image937.png"/><Relationship Id="rId5" Type="http://schemas.openxmlformats.org/officeDocument/2006/relationships/image" Target="../media/image865.png"/><Relationship Id="rId95" Type="http://schemas.openxmlformats.org/officeDocument/2006/relationships/image" Target="../media/image910.png"/><Relationship Id="rId160" Type="http://schemas.openxmlformats.org/officeDocument/2006/relationships/customXml" Target="../ink/ink944.xml"/><Relationship Id="rId181" Type="http://schemas.openxmlformats.org/officeDocument/2006/relationships/image" Target="../media/image953.png"/><Relationship Id="rId22" Type="http://schemas.openxmlformats.org/officeDocument/2006/relationships/customXml" Target="../ink/ink875.xml"/><Relationship Id="rId43" Type="http://schemas.openxmlformats.org/officeDocument/2006/relationships/image" Target="../media/image884.png"/><Relationship Id="rId64" Type="http://schemas.openxmlformats.org/officeDocument/2006/relationships/customXml" Target="../ink/ink896.xml"/><Relationship Id="rId118" Type="http://schemas.openxmlformats.org/officeDocument/2006/relationships/customXml" Target="../ink/ink923.xml"/><Relationship Id="rId139" Type="http://schemas.openxmlformats.org/officeDocument/2006/relationships/image" Target="../media/image932.png"/><Relationship Id="rId85" Type="http://schemas.openxmlformats.org/officeDocument/2006/relationships/image" Target="../media/image905.png"/><Relationship Id="rId150" Type="http://schemas.openxmlformats.org/officeDocument/2006/relationships/customXml" Target="../ink/ink939.xml"/><Relationship Id="rId171" Type="http://schemas.openxmlformats.org/officeDocument/2006/relationships/image" Target="../media/image948.png"/><Relationship Id="rId192" Type="http://schemas.openxmlformats.org/officeDocument/2006/relationships/customXml" Target="../ink/ink960.xml"/><Relationship Id="rId12" Type="http://schemas.openxmlformats.org/officeDocument/2006/relationships/customXml" Target="../ink/ink870.xml"/><Relationship Id="rId33" Type="http://schemas.openxmlformats.org/officeDocument/2006/relationships/image" Target="../media/image879.png"/><Relationship Id="rId108" Type="http://schemas.openxmlformats.org/officeDocument/2006/relationships/customXml" Target="../ink/ink918.xml"/><Relationship Id="rId129" Type="http://schemas.openxmlformats.org/officeDocument/2006/relationships/image" Target="../media/image927.png"/><Relationship Id="rId54" Type="http://schemas.openxmlformats.org/officeDocument/2006/relationships/customXml" Target="../ink/ink891.xml"/><Relationship Id="rId75" Type="http://schemas.openxmlformats.org/officeDocument/2006/relationships/image" Target="../media/image900.png"/><Relationship Id="rId96" Type="http://schemas.openxmlformats.org/officeDocument/2006/relationships/customXml" Target="../ink/ink912.xml"/><Relationship Id="rId140" Type="http://schemas.openxmlformats.org/officeDocument/2006/relationships/customXml" Target="../ink/ink934.xml"/><Relationship Id="rId161" Type="http://schemas.openxmlformats.org/officeDocument/2006/relationships/image" Target="../media/image943.png"/><Relationship Id="rId182" Type="http://schemas.openxmlformats.org/officeDocument/2006/relationships/customXml" Target="../ink/ink955.xml"/><Relationship Id="rId6" Type="http://schemas.openxmlformats.org/officeDocument/2006/relationships/customXml" Target="../ink/ink867.xml"/><Relationship Id="rId23" Type="http://schemas.openxmlformats.org/officeDocument/2006/relationships/image" Target="../media/image874.png"/><Relationship Id="rId119" Type="http://schemas.openxmlformats.org/officeDocument/2006/relationships/image" Target="../media/image922.png"/><Relationship Id="rId44" Type="http://schemas.openxmlformats.org/officeDocument/2006/relationships/customXml" Target="../ink/ink886.xml"/><Relationship Id="rId65" Type="http://schemas.openxmlformats.org/officeDocument/2006/relationships/image" Target="../media/image895.png"/><Relationship Id="rId86" Type="http://schemas.openxmlformats.org/officeDocument/2006/relationships/customXml" Target="../ink/ink907.xml"/><Relationship Id="rId130" Type="http://schemas.openxmlformats.org/officeDocument/2006/relationships/customXml" Target="../ink/ink929.xml"/><Relationship Id="rId151" Type="http://schemas.openxmlformats.org/officeDocument/2006/relationships/image" Target="../media/image938.png"/><Relationship Id="rId172" Type="http://schemas.openxmlformats.org/officeDocument/2006/relationships/customXml" Target="../ink/ink950.xml"/><Relationship Id="rId193" Type="http://schemas.openxmlformats.org/officeDocument/2006/relationships/image" Target="../media/image959.png"/><Relationship Id="rId13" Type="http://schemas.openxmlformats.org/officeDocument/2006/relationships/image" Target="../media/image869.png"/><Relationship Id="rId109" Type="http://schemas.openxmlformats.org/officeDocument/2006/relationships/image" Target="../media/image917.png"/><Relationship Id="rId34" Type="http://schemas.openxmlformats.org/officeDocument/2006/relationships/customXml" Target="../ink/ink881.xml"/><Relationship Id="rId55" Type="http://schemas.openxmlformats.org/officeDocument/2006/relationships/image" Target="../media/image890.png"/><Relationship Id="rId76" Type="http://schemas.openxmlformats.org/officeDocument/2006/relationships/customXml" Target="../ink/ink902.xml"/><Relationship Id="rId97" Type="http://schemas.openxmlformats.org/officeDocument/2006/relationships/image" Target="../media/image911.png"/><Relationship Id="rId120" Type="http://schemas.openxmlformats.org/officeDocument/2006/relationships/customXml" Target="../ink/ink924.xml"/><Relationship Id="rId141" Type="http://schemas.openxmlformats.org/officeDocument/2006/relationships/image" Target="../media/image933.png"/><Relationship Id="rId7" Type="http://schemas.openxmlformats.org/officeDocument/2006/relationships/image" Target="../media/image866.png"/><Relationship Id="rId71" Type="http://schemas.openxmlformats.org/officeDocument/2006/relationships/image" Target="../media/image898.png"/><Relationship Id="rId92" Type="http://schemas.openxmlformats.org/officeDocument/2006/relationships/customXml" Target="../ink/ink910.xml"/><Relationship Id="rId162" Type="http://schemas.openxmlformats.org/officeDocument/2006/relationships/customXml" Target="../ink/ink945.xml"/><Relationship Id="rId183" Type="http://schemas.openxmlformats.org/officeDocument/2006/relationships/image" Target="../media/image954.png"/><Relationship Id="rId2" Type="http://schemas.openxmlformats.org/officeDocument/2006/relationships/customXml" Target="../ink/ink865.xml"/><Relationship Id="rId29" Type="http://schemas.openxmlformats.org/officeDocument/2006/relationships/image" Target="../media/image877.png"/><Relationship Id="rId24" Type="http://schemas.openxmlformats.org/officeDocument/2006/relationships/customXml" Target="../ink/ink876.xml"/><Relationship Id="rId40" Type="http://schemas.openxmlformats.org/officeDocument/2006/relationships/customXml" Target="../ink/ink884.xml"/><Relationship Id="rId45" Type="http://schemas.openxmlformats.org/officeDocument/2006/relationships/image" Target="../media/image885.png"/><Relationship Id="rId66" Type="http://schemas.openxmlformats.org/officeDocument/2006/relationships/customXml" Target="../ink/ink897.xml"/><Relationship Id="rId87" Type="http://schemas.openxmlformats.org/officeDocument/2006/relationships/image" Target="../media/image906.png"/><Relationship Id="rId110" Type="http://schemas.openxmlformats.org/officeDocument/2006/relationships/customXml" Target="../ink/ink919.xml"/><Relationship Id="rId115" Type="http://schemas.openxmlformats.org/officeDocument/2006/relationships/image" Target="../media/image920.png"/><Relationship Id="rId131" Type="http://schemas.openxmlformats.org/officeDocument/2006/relationships/image" Target="../media/image928.png"/><Relationship Id="rId136" Type="http://schemas.openxmlformats.org/officeDocument/2006/relationships/customXml" Target="../ink/ink932.xml"/><Relationship Id="rId157" Type="http://schemas.openxmlformats.org/officeDocument/2006/relationships/image" Target="../media/image941.png"/><Relationship Id="rId178" Type="http://schemas.openxmlformats.org/officeDocument/2006/relationships/customXml" Target="../ink/ink953.xml"/><Relationship Id="rId61" Type="http://schemas.openxmlformats.org/officeDocument/2006/relationships/image" Target="../media/image893.png"/><Relationship Id="rId82" Type="http://schemas.openxmlformats.org/officeDocument/2006/relationships/customXml" Target="../ink/ink905.xml"/><Relationship Id="rId152" Type="http://schemas.openxmlformats.org/officeDocument/2006/relationships/customXml" Target="../ink/ink940.xml"/><Relationship Id="rId173" Type="http://schemas.openxmlformats.org/officeDocument/2006/relationships/image" Target="../media/image949.png"/><Relationship Id="rId194" Type="http://schemas.openxmlformats.org/officeDocument/2006/relationships/customXml" Target="../ink/ink961.xml"/><Relationship Id="rId199" Type="http://schemas.openxmlformats.org/officeDocument/2006/relationships/image" Target="../media/image962.png"/><Relationship Id="rId19" Type="http://schemas.openxmlformats.org/officeDocument/2006/relationships/image" Target="../media/image872.png"/><Relationship Id="rId14" Type="http://schemas.openxmlformats.org/officeDocument/2006/relationships/customXml" Target="../ink/ink871.xml"/><Relationship Id="rId30" Type="http://schemas.openxmlformats.org/officeDocument/2006/relationships/customXml" Target="../ink/ink879.xml"/><Relationship Id="rId35" Type="http://schemas.openxmlformats.org/officeDocument/2006/relationships/image" Target="../media/image880.png"/><Relationship Id="rId56" Type="http://schemas.openxmlformats.org/officeDocument/2006/relationships/customXml" Target="../ink/ink892.xml"/><Relationship Id="rId77" Type="http://schemas.openxmlformats.org/officeDocument/2006/relationships/image" Target="../media/image901.png"/><Relationship Id="rId100" Type="http://schemas.openxmlformats.org/officeDocument/2006/relationships/customXml" Target="../ink/ink914.xml"/><Relationship Id="rId105" Type="http://schemas.openxmlformats.org/officeDocument/2006/relationships/image" Target="../media/image915.png"/><Relationship Id="rId126" Type="http://schemas.openxmlformats.org/officeDocument/2006/relationships/customXml" Target="../ink/ink927.xml"/><Relationship Id="rId147" Type="http://schemas.openxmlformats.org/officeDocument/2006/relationships/image" Target="../media/image936.png"/><Relationship Id="rId168" Type="http://schemas.openxmlformats.org/officeDocument/2006/relationships/customXml" Target="../ink/ink948.xml"/><Relationship Id="rId8" Type="http://schemas.openxmlformats.org/officeDocument/2006/relationships/customXml" Target="../ink/ink868.xml"/><Relationship Id="rId51" Type="http://schemas.openxmlformats.org/officeDocument/2006/relationships/image" Target="../media/image888.png"/><Relationship Id="rId72" Type="http://schemas.openxmlformats.org/officeDocument/2006/relationships/customXml" Target="../ink/ink900.xml"/><Relationship Id="rId93" Type="http://schemas.openxmlformats.org/officeDocument/2006/relationships/image" Target="../media/image909.png"/><Relationship Id="rId98" Type="http://schemas.openxmlformats.org/officeDocument/2006/relationships/customXml" Target="../ink/ink913.xml"/><Relationship Id="rId121" Type="http://schemas.openxmlformats.org/officeDocument/2006/relationships/image" Target="../media/image923.png"/><Relationship Id="rId142" Type="http://schemas.openxmlformats.org/officeDocument/2006/relationships/customXml" Target="../ink/ink935.xml"/><Relationship Id="rId163" Type="http://schemas.openxmlformats.org/officeDocument/2006/relationships/image" Target="../media/image944.png"/><Relationship Id="rId184" Type="http://schemas.openxmlformats.org/officeDocument/2006/relationships/customXml" Target="../ink/ink956.xml"/><Relationship Id="rId189" Type="http://schemas.openxmlformats.org/officeDocument/2006/relationships/image" Target="../media/image957.png"/><Relationship Id="rId3" Type="http://schemas.openxmlformats.org/officeDocument/2006/relationships/image" Target="../media/image864.png"/><Relationship Id="rId25" Type="http://schemas.openxmlformats.org/officeDocument/2006/relationships/image" Target="../media/image875.png"/><Relationship Id="rId46" Type="http://schemas.openxmlformats.org/officeDocument/2006/relationships/customXml" Target="../ink/ink887.xml"/><Relationship Id="rId67" Type="http://schemas.openxmlformats.org/officeDocument/2006/relationships/image" Target="../media/image896.png"/><Relationship Id="rId116" Type="http://schemas.openxmlformats.org/officeDocument/2006/relationships/customXml" Target="../ink/ink922.xml"/><Relationship Id="rId137" Type="http://schemas.openxmlformats.org/officeDocument/2006/relationships/image" Target="../media/image931.png"/><Relationship Id="rId158" Type="http://schemas.openxmlformats.org/officeDocument/2006/relationships/customXml" Target="../ink/ink943.xml"/><Relationship Id="rId20" Type="http://schemas.openxmlformats.org/officeDocument/2006/relationships/customXml" Target="../ink/ink874.xml"/><Relationship Id="rId41" Type="http://schemas.openxmlformats.org/officeDocument/2006/relationships/image" Target="../media/image883.png"/><Relationship Id="rId62" Type="http://schemas.openxmlformats.org/officeDocument/2006/relationships/customXml" Target="../ink/ink895.xml"/><Relationship Id="rId83" Type="http://schemas.openxmlformats.org/officeDocument/2006/relationships/image" Target="../media/image904.png"/><Relationship Id="rId88" Type="http://schemas.openxmlformats.org/officeDocument/2006/relationships/customXml" Target="../ink/ink908.xml"/><Relationship Id="rId111" Type="http://schemas.openxmlformats.org/officeDocument/2006/relationships/image" Target="../media/image918.png"/><Relationship Id="rId132" Type="http://schemas.openxmlformats.org/officeDocument/2006/relationships/customXml" Target="../ink/ink930.xml"/><Relationship Id="rId153" Type="http://schemas.openxmlformats.org/officeDocument/2006/relationships/image" Target="../media/image939.png"/><Relationship Id="rId174" Type="http://schemas.openxmlformats.org/officeDocument/2006/relationships/customXml" Target="../ink/ink951.xml"/><Relationship Id="rId179" Type="http://schemas.openxmlformats.org/officeDocument/2006/relationships/image" Target="../media/image952.png"/><Relationship Id="rId195" Type="http://schemas.openxmlformats.org/officeDocument/2006/relationships/image" Target="../media/image960.png"/><Relationship Id="rId190" Type="http://schemas.openxmlformats.org/officeDocument/2006/relationships/customXml" Target="../ink/ink959.xml"/><Relationship Id="rId15" Type="http://schemas.openxmlformats.org/officeDocument/2006/relationships/image" Target="../media/image870.png"/><Relationship Id="rId36" Type="http://schemas.openxmlformats.org/officeDocument/2006/relationships/customXml" Target="../ink/ink882.xml"/><Relationship Id="rId57" Type="http://schemas.openxmlformats.org/officeDocument/2006/relationships/image" Target="../media/image891.png"/><Relationship Id="rId106" Type="http://schemas.openxmlformats.org/officeDocument/2006/relationships/customXml" Target="../ink/ink917.xml"/><Relationship Id="rId127" Type="http://schemas.openxmlformats.org/officeDocument/2006/relationships/image" Target="../media/image926.png"/><Relationship Id="rId10" Type="http://schemas.openxmlformats.org/officeDocument/2006/relationships/customXml" Target="../ink/ink869.xml"/><Relationship Id="rId31" Type="http://schemas.openxmlformats.org/officeDocument/2006/relationships/image" Target="../media/image878.png"/><Relationship Id="rId52" Type="http://schemas.openxmlformats.org/officeDocument/2006/relationships/customXml" Target="../ink/ink890.xml"/><Relationship Id="rId73" Type="http://schemas.openxmlformats.org/officeDocument/2006/relationships/image" Target="../media/image899.png"/><Relationship Id="rId78" Type="http://schemas.openxmlformats.org/officeDocument/2006/relationships/customXml" Target="../ink/ink903.xml"/><Relationship Id="rId94" Type="http://schemas.openxmlformats.org/officeDocument/2006/relationships/customXml" Target="../ink/ink911.xml"/><Relationship Id="rId99" Type="http://schemas.openxmlformats.org/officeDocument/2006/relationships/image" Target="../media/image912.png"/><Relationship Id="rId101" Type="http://schemas.openxmlformats.org/officeDocument/2006/relationships/image" Target="../media/image913.png"/><Relationship Id="rId122" Type="http://schemas.openxmlformats.org/officeDocument/2006/relationships/customXml" Target="../ink/ink925.xml"/><Relationship Id="rId143" Type="http://schemas.openxmlformats.org/officeDocument/2006/relationships/image" Target="../media/image934.png"/><Relationship Id="rId148" Type="http://schemas.openxmlformats.org/officeDocument/2006/relationships/customXml" Target="../ink/ink938.xml"/><Relationship Id="rId164" Type="http://schemas.openxmlformats.org/officeDocument/2006/relationships/customXml" Target="../ink/ink946.xml"/><Relationship Id="rId169" Type="http://schemas.openxmlformats.org/officeDocument/2006/relationships/image" Target="../media/image947.png"/><Relationship Id="rId185" Type="http://schemas.openxmlformats.org/officeDocument/2006/relationships/image" Target="../media/image955.png"/><Relationship Id="rId4" Type="http://schemas.openxmlformats.org/officeDocument/2006/relationships/customXml" Target="../ink/ink866.xml"/><Relationship Id="rId9" Type="http://schemas.openxmlformats.org/officeDocument/2006/relationships/image" Target="../media/image867.png"/><Relationship Id="rId180" Type="http://schemas.openxmlformats.org/officeDocument/2006/relationships/customXml" Target="../ink/ink954.xml"/><Relationship Id="rId26" Type="http://schemas.openxmlformats.org/officeDocument/2006/relationships/customXml" Target="../ink/ink877.xml"/><Relationship Id="rId47" Type="http://schemas.openxmlformats.org/officeDocument/2006/relationships/image" Target="../media/image886.png"/><Relationship Id="rId68" Type="http://schemas.openxmlformats.org/officeDocument/2006/relationships/customXml" Target="../ink/ink898.xml"/><Relationship Id="rId89" Type="http://schemas.openxmlformats.org/officeDocument/2006/relationships/image" Target="../media/image907.png"/><Relationship Id="rId112" Type="http://schemas.openxmlformats.org/officeDocument/2006/relationships/customXml" Target="../ink/ink920.xml"/><Relationship Id="rId133" Type="http://schemas.openxmlformats.org/officeDocument/2006/relationships/image" Target="../media/image929.png"/><Relationship Id="rId154" Type="http://schemas.openxmlformats.org/officeDocument/2006/relationships/customXml" Target="../ink/ink941.xml"/><Relationship Id="rId175" Type="http://schemas.openxmlformats.org/officeDocument/2006/relationships/image" Target="../media/image950.png"/><Relationship Id="rId196" Type="http://schemas.openxmlformats.org/officeDocument/2006/relationships/customXml" Target="../ink/ink962.xml"/><Relationship Id="rId16" Type="http://schemas.openxmlformats.org/officeDocument/2006/relationships/customXml" Target="../ink/ink872.xml"/><Relationship Id="rId37" Type="http://schemas.openxmlformats.org/officeDocument/2006/relationships/image" Target="../media/image881.png"/><Relationship Id="rId58" Type="http://schemas.openxmlformats.org/officeDocument/2006/relationships/customXml" Target="../ink/ink893.xml"/><Relationship Id="rId79" Type="http://schemas.openxmlformats.org/officeDocument/2006/relationships/image" Target="../media/image902.png"/><Relationship Id="rId102" Type="http://schemas.openxmlformats.org/officeDocument/2006/relationships/customXml" Target="../ink/ink915.xml"/><Relationship Id="rId123" Type="http://schemas.openxmlformats.org/officeDocument/2006/relationships/image" Target="../media/image924.png"/><Relationship Id="rId144" Type="http://schemas.openxmlformats.org/officeDocument/2006/relationships/customXml" Target="../ink/ink936.xml"/><Relationship Id="rId90" Type="http://schemas.openxmlformats.org/officeDocument/2006/relationships/customXml" Target="../ink/ink909.xml"/><Relationship Id="rId165" Type="http://schemas.openxmlformats.org/officeDocument/2006/relationships/image" Target="../media/image945.png"/><Relationship Id="rId186" Type="http://schemas.openxmlformats.org/officeDocument/2006/relationships/customXml" Target="../ink/ink957.xml"/><Relationship Id="rId27" Type="http://schemas.openxmlformats.org/officeDocument/2006/relationships/image" Target="../media/image876.png"/><Relationship Id="rId48" Type="http://schemas.openxmlformats.org/officeDocument/2006/relationships/customXml" Target="../ink/ink888.xml"/><Relationship Id="rId69" Type="http://schemas.openxmlformats.org/officeDocument/2006/relationships/image" Target="../media/image897.png"/><Relationship Id="rId113" Type="http://schemas.openxmlformats.org/officeDocument/2006/relationships/image" Target="../media/image919.png"/><Relationship Id="rId134" Type="http://schemas.openxmlformats.org/officeDocument/2006/relationships/customXml" Target="../ink/ink931.xml"/><Relationship Id="rId80" Type="http://schemas.openxmlformats.org/officeDocument/2006/relationships/customXml" Target="../ink/ink904.xml"/><Relationship Id="rId155" Type="http://schemas.openxmlformats.org/officeDocument/2006/relationships/image" Target="../media/image940.png"/><Relationship Id="rId176" Type="http://schemas.openxmlformats.org/officeDocument/2006/relationships/customXml" Target="../ink/ink952.xml"/><Relationship Id="rId197" Type="http://schemas.openxmlformats.org/officeDocument/2006/relationships/image" Target="../media/image961.png"/><Relationship Id="rId17" Type="http://schemas.openxmlformats.org/officeDocument/2006/relationships/image" Target="../media/image871.png"/><Relationship Id="rId38" Type="http://schemas.openxmlformats.org/officeDocument/2006/relationships/customXml" Target="../ink/ink883.xml"/><Relationship Id="rId59" Type="http://schemas.openxmlformats.org/officeDocument/2006/relationships/image" Target="../media/image892.png"/><Relationship Id="rId103" Type="http://schemas.openxmlformats.org/officeDocument/2006/relationships/image" Target="../media/image914.png"/><Relationship Id="rId124" Type="http://schemas.openxmlformats.org/officeDocument/2006/relationships/customXml" Target="../ink/ink926.xml"/><Relationship Id="rId70" Type="http://schemas.openxmlformats.org/officeDocument/2006/relationships/customXml" Target="../ink/ink899.xml"/><Relationship Id="rId91" Type="http://schemas.openxmlformats.org/officeDocument/2006/relationships/image" Target="../media/image908.png"/><Relationship Id="rId145" Type="http://schemas.openxmlformats.org/officeDocument/2006/relationships/image" Target="../media/image935.png"/><Relationship Id="rId166" Type="http://schemas.openxmlformats.org/officeDocument/2006/relationships/customXml" Target="../ink/ink947.xml"/><Relationship Id="rId187" Type="http://schemas.openxmlformats.org/officeDocument/2006/relationships/image" Target="../media/image95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78.xml"/><Relationship Id="rId49" Type="http://schemas.openxmlformats.org/officeDocument/2006/relationships/image" Target="../media/image887.png"/><Relationship Id="rId114" Type="http://schemas.openxmlformats.org/officeDocument/2006/relationships/customXml" Target="../ink/ink921.xml"/><Relationship Id="rId60" Type="http://schemas.openxmlformats.org/officeDocument/2006/relationships/customXml" Target="../ink/ink894.xml"/><Relationship Id="rId81" Type="http://schemas.openxmlformats.org/officeDocument/2006/relationships/image" Target="../media/image903.png"/><Relationship Id="rId135" Type="http://schemas.openxmlformats.org/officeDocument/2006/relationships/image" Target="../media/image930.png"/><Relationship Id="rId156" Type="http://schemas.openxmlformats.org/officeDocument/2006/relationships/customXml" Target="../ink/ink942.xml"/><Relationship Id="rId177" Type="http://schemas.openxmlformats.org/officeDocument/2006/relationships/image" Target="../media/image951.png"/><Relationship Id="rId198" Type="http://schemas.openxmlformats.org/officeDocument/2006/relationships/customXml" Target="../ink/ink963.xml"/><Relationship Id="rId18" Type="http://schemas.openxmlformats.org/officeDocument/2006/relationships/customXml" Target="../ink/ink873.xml"/><Relationship Id="rId39" Type="http://schemas.openxmlformats.org/officeDocument/2006/relationships/image" Target="../media/image882.png"/><Relationship Id="rId50" Type="http://schemas.openxmlformats.org/officeDocument/2006/relationships/customXml" Target="../ink/ink889.xml"/><Relationship Id="rId104" Type="http://schemas.openxmlformats.org/officeDocument/2006/relationships/customXml" Target="../ink/ink916.xml"/><Relationship Id="rId125" Type="http://schemas.openxmlformats.org/officeDocument/2006/relationships/image" Target="../media/image925.png"/><Relationship Id="rId146" Type="http://schemas.openxmlformats.org/officeDocument/2006/relationships/customXml" Target="../ink/ink937.xml"/><Relationship Id="rId167" Type="http://schemas.openxmlformats.org/officeDocument/2006/relationships/image" Target="../media/image946.png"/><Relationship Id="rId188" Type="http://schemas.openxmlformats.org/officeDocument/2006/relationships/customXml" Target="../ink/ink9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0.png"/><Relationship Id="rId21" Type="http://schemas.openxmlformats.org/officeDocument/2006/relationships/image" Target="../media/image972.png"/><Relationship Id="rId42" Type="http://schemas.openxmlformats.org/officeDocument/2006/relationships/customXml" Target="../ink/ink984.xml"/><Relationship Id="rId63" Type="http://schemas.openxmlformats.org/officeDocument/2006/relationships/image" Target="../media/image993.png"/><Relationship Id="rId84" Type="http://schemas.openxmlformats.org/officeDocument/2006/relationships/customXml" Target="../ink/ink1005.xml"/><Relationship Id="rId138" Type="http://schemas.openxmlformats.org/officeDocument/2006/relationships/customXml" Target="../ink/ink1032.xml"/><Relationship Id="rId159" Type="http://schemas.openxmlformats.org/officeDocument/2006/relationships/image" Target="../media/image1041.png"/><Relationship Id="rId170" Type="http://schemas.openxmlformats.org/officeDocument/2006/relationships/customXml" Target="../ink/ink1048.xml"/><Relationship Id="rId191" Type="http://schemas.openxmlformats.org/officeDocument/2006/relationships/image" Target="../media/image1057.png"/><Relationship Id="rId205" Type="http://schemas.openxmlformats.org/officeDocument/2006/relationships/image" Target="../media/image1064.png"/><Relationship Id="rId107" Type="http://schemas.openxmlformats.org/officeDocument/2006/relationships/image" Target="../media/image1015.png"/><Relationship Id="rId11" Type="http://schemas.openxmlformats.org/officeDocument/2006/relationships/image" Target="../media/image967.png"/><Relationship Id="rId32" Type="http://schemas.openxmlformats.org/officeDocument/2006/relationships/customXml" Target="../ink/ink979.xml"/><Relationship Id="rId53" Type="http://schemas.openxmlformats.org/officeDocument/2006/relationships/image" Target="../media/image988.png"/><Relationship Id="rId74" Type="http://schemas.openxmlformats.org/officeDocument/2006/relationships/customXml" Target="../ink/ink1000.xml"/><Relationship Id="rId128" Type="http://schemas.openxmlformats.org/officeDocument/2006/relationships/customXml" Target="../ink/ink1027.xml"/><Relationship Id="rId149" Type="http://schemas.openxmlformats.org/officeDocument/2006/relationships/image" Target="../media/image1036.png"/><Relationship Id="rId5" Type="http://schemas.openxmlformats.org/officeDocument/2006/relationships/image" Target="../media/image964.png"/><Relationship Id="rId95" Type="http://schemas.openxmlformats.org/officeDocument/2006/relationships/image" Target="../media/image1009.png"/><Relationship Id="rId160" Type="http://schemas.openxmlformats.org/officeDocument/2006/relationships/customXml" Target="../ink/ink1043.xml"/><Relationship Id="rId181" Type="http://schemas.openxmlformats.org/officeDocument/2006/relationships/image" Target="../media/image1052.png"/><Relationship Id="rId216" Type="http://schemas.openxmlformats.org/officeDocument/2006/relationships/customXml" Target="../ink/ink1071.xml"/><Relationship Id="rId22" Type="http://schemas.openxmlformats.org/officeDocument/2006/relationships/customXml" Target="../ink/ink974.xml"/><Relationship Id="rId43" Type="http://schemas.openxmlformats.org/officeDocument/2006/relationships/image" Target="../media/image983.png"/><Relationship Id="rId64" Type="http://schemas.openxmlformats.org/officeDocument/2006/relationships/customXml" Target="../ink/ink995.xml"/><Relationship Id="rId118" Type="http://schemas.openxmlformats.org/officeDocument/2006/relationships/customXml" Target="../ink/ink1022.xml"/><Relationship Id="rId139" Type="http://schemas.openxmlformats.org/officeDocument/2006/relationships/image" Target="../media/image1031.png"/><Relationship Id="rId85" Type="http://schemas.openxmlformats.org/officeDocument/2006/relationships/image" Target="../media/image1004.png"/><Relationship Id="rId150" Type="http://schemas.openxmlformats.org/officeDocument/2006/relationships/customXml" Target="../ink/ink1038.xml"/><Relationship Id="rId171" Type="http://schemas.openxmlformats.org/officeDocument/2006/relationships/image" Target="../media/image1047.png"/><Relationship Id="rId192" Type="http://schemas.openxmlformats.org/officeDocument/2006/relationships/customXml" Target="../ink/ink1059.xml"/><Relationship Id="rId206" Type="http://schemas.openxmlformats.org/officeDocument/2006/relationships/customXml" Target="../ink/ink1066.xml"/><Relationship Id="rId12" Type="http://schemas.openxmlformats.org/officeDocument/2006/relationships/customXml" Target="../ink/ink969.xml"/><Relationship Id="rId33" Type="http://schemas.openxmlformats.org/officeDocument/2006/relationships/image" Target="../media/image978.png"/><Relationship Id="rId108" Type="http://schemas.openxmlformats.org/officeDocument/2006/relationships/customXml" Target="../ink/ink1017.xml"/><Relationship Id="rId129" Type="http://schemas.openxmlformats.org/officeDocument/2006/relationships/image" Target="../media/image1026.png"/><Relationship Id="rId54" Type="http://schemas.openxmlformats.org/officeDocument/2006/relationships/customXml" Target="../ink/ink990.xml"/><Relationship Id="rId75" Type="http://schemas.openxmlformats.org/officeDocument/2006/relationships/image" Target="../media/image999.png"/><Relationship Id="rId96" Type="http://schemas.openxmlformats.org/officeDocument/2006/relationships/customXml" Target="../ink/ink1011.xml"/><Relationship Id="rId140" Type="http://schemas.openxmlformats.org/officeDocument/2006/relationships/customXml" Target="../ink/ink1033.xml"/><Relationship Id="rId161" Type="http://schemas.openxmlformats.org/officeDocument/2006/relationships/image" Target="../media/image1042.png"/><Relationship Id="rId182" Type="http://schemas.openxmlformats.org/officeDocument/2006/relationships/customXml" Target="../ink/ink1054.xml"/><Relationship Id="rId217" Type="http://schemas.openxmlformats.org/officeDocument/2006/relationships/image" Target="../media/image1070.png"/><Relationship Id="rId6" Type="http://schemas.openxmlformats.org/officeDocument/2006/relationships/customXml" Target="../ink/ink966.xml"/><Relationship Id="rId23" Type="http://schemas.openxmlformats.org/officeDocument/2006/relationships/image" Target="../media/image973.png"/><Relationship Id="rId119" Type="http://schemas.openxmlformats.org/officeDocument/2006/relationships/image" Target="../media/image1021.png"/><Relationship Id="rId44" Type="http://schemas.openxmlformats.org/officeDocument/2006/relationships/customXml" Target="../ink/ink985.xml"/><Relationship Id="rId65" Type="http://schemas.openxmlformats.org/officeDocument/2006/relationships/image" Target="../media/image994.png"/><Relationship Id="rId86" Type="http://schemas.openxmlformats.org/officeDocument/2006/relationships/customXml" Target="../ink/ink1006.xml"/><Relationship Id="rId130" Type="http://schemas.openxmlformats.org/officeDocument/2006/relationships/customXml" Target="../ink/ink1028.xml"/><Relationship Id="rId151" Type="http://schemas.openxmlformats.org/officeDocument/2006/relationships/image" Target="../media/image1037.png"/><Relationship Id="rId172" Type="http://schemas.openxmlformats.org/officeDocument/2006/relationships/customXml" Target="../ink/ink1049.xml"/><Relationship Id="rId193" Type="http://schemas.openxmlformats.org/officeDocument/2006/relationships/image" Target="../media/image1058.png"/><Relationship Id="rId207" Type="http://schemas.openxmlformats.org/officeDocument/2006/relationships/image" Target="../media/image1065.png"/><Relationship Id="rId13" Type="http://schemas.openxmlformats.org/officeDocument/2006/relationships/image" Target="../media/image968.png"/><Relationship Id="rId109" Type="http://schemas.openxmlformats.org/officeDocument/2006/relationships/image" Target="../media/image1016.png"/><Relationship Id="rId34" Type="http://schemas.openxmlformats.org/officeDocument/2006/relationships/customXml" Target="../ink/ink980.xml"/><Relationship Id="rId55" Type="http://schemas.openxmlformats.org/officeDocument/2006/relationships/image" Target="../media/image989.png"/><Relationship Id="rId76" Type="http://schemas.openxmlformats.org/officeDocument/2006/relationships/customXml" Target="../ink/ink1001.xml"/><Relationship Id="rId97" Type="http://schemas.openxmlformats.org/officeDocument/2006/relationships/image" Target="../media/image1010.png"/><Relationship Id="rId120" Type="http://schemas.openxmlformats.org/officeDocument/2006/relationships/customXml" Target="../ink/ink1023.xml"/><Relationship Id="rId141" Type="http://schemas.openxmlformats.org/officeDocument/2006/relationships/image" Target="../media/image1032.png"/><Relationship Id="rId7" Type="http://schemas.openxmlformats.org/officeDocument/2006/relationships/image" Target="../media/image965.png"/><Relationship Id="rId162" Type="http://schemas.openxmlformats.org/officeDocument/2006/relationships/customXml" Target="../ink/ink1044.xml"/><Relationship Id="rId183" Type="http://schemas.openxmlformats.org/officeDocument/2006/relationships/image" Target="../media/image1053.png"/><Relationship Id="rId218" Type="http://schemas.openxmlformats.org/officeDocument/2006/relationships/customXml" Target="../ink/ink1072.xml"/><Relationship Id="rId24" Type="http://schemas.openxmlformats.org/officeDocument/2006/relationships/customXml" Target="../ink/ink975.xml"/><Relationship Id="rId45" Type="http://schemas.openxmlformats.org/officeDocument/2006/relationships/image" Target="../media/image984.png"/><Relationship Id="rId66" Type="http://schemas.openxmlformats.org/officeDocument/2006/relationships/customXml" Target="../ink/ink996.xml"/><Relationship Id="rId87" Type="http://schemas.openxmlformats.org/officeDocument/2006/relationships/image" Target="../media/image1005.png"/><Relationship Id="rId110" Type="http://schemas.openxmlformats.org/officeDocument/2006/relationships/customXml" Target="../ink/ink1018.xml"/><Relationship Id="rId131" Type="http://schemas.openxmlformats.org/officeDocument/2006/relationships/image" Target="../media/image1027.png"/><Relationship Id="rId152" Type="http://schemas.openxmlformats.org/officeDocument/2006/relationships/customXml" Target="../ink/ink1039.xml"/><Relationship Id="rId173" Type="http://schemas.openxmlformats.org/officeDocument/2006/relationships/image" Target="../media/image1048.png"/><Relationship Id="rId194" Type="http://schemas.openxmlformats.org/officeDocument/2006/relationships/customXml" Target="../ink/ink1060.xml"/><Relationship Id="rId208" Type="http://schemas.openxmlformats.org/officeDocument/2006/relationships/customXml" Target="../ink/ink1067.xml"/><Relationship Id="rId14" Type="http://schemas.openxmlformats.org/officeDocument/2006/relationships/customXml" Target="../ink/ink970.xml"/><Relationship Id="rId35" Type="http://schemas.openxmlformats.org/officeDocument/2006/relationships/image" Target="../media/image979.png"/><Relationship Id="rId56" Type="http://schemas.openxmlformats.org/officeDocument/2006/relationships/customXml" Target="../ink/ink991.xml"/><Relationship Id="rId77" Type="http://schemas.openxmlformats.org/officeDocument/2006/relationships/image" Target="../media/image1000.png"/><Relationship Id="rId100" Type="http://schemas.openxmlformats.org/officeDocument/2006/relationships/customXml" Target="../ink/ink1013.xml"/><Relationship Id="rId8" Type="http://schemas.openxmlformats.org/officeDocument/2006/relationships/customXml" Target="../ink/ink967.xml"/><Relationship Id="rId98" Type="http://schemas.openxmlformats.org/officeDocument/2006/relationships/customXml" Target="../ink/ink1012.xml"/><Relationship Id="rId121" Type="http://schemas.openxmlformats.org/officeDocument/2006/relationships/image" Target="../media/image1022.png"/><Relationship Id="rId142" Type="http://schemas.openxmlformats.org/officeDocument/2006/relationships/customXml" Target="../ink/ink1034.xml"/><Relationship Id="rId163" Type="http://schemas.openxmlformats.org/officeDocument/2006/relationships/image" Target="../media/image1043.png"/><Relationship Id="rId184" Type="http://schemas.openxmlformats.org/officeDocument/2006/relationships/customXml" Target="../ink/ink1055.xml"/><Relationship Id="rId219" Type="http://schemas.openxmlformats.org/officeDocument/2006/relationships/image" Target="../media/image1071.png"/><Relationship Id="rId3" Type="http://schemas.openxmlformats.org/officeDocument/2006/relationships/image" Target="../media/image963.png"/><Relationship Id="rId214" Type="http://schemas.openxmlformats.org/officeDocument/2006/relationships/customXml" Target="../ink/ink1070.xml"/><Relationship Id="rId25" Type="http://schemas.openxmlformats.org/officeDocument/2006/relationships/image" Target="../media/image974.png"/><Relationship Id="rId46" Type="http://schemas.openxmlformats.org/officeDocument/2006/relationships/customXml" Target="../ink/ink986.xml"/><Relationship Id="rId67" Type="http://schemas.openxmlformats.org/officeDocument/2006/relationships/image" Target="../media/image995.png"/><Relationship Id="rId116" Type="http://schemas.openxmlformats.org/officeDocument/2006/relationships/customXml" Target="../ink/ink1021.xml"/><Relationship Id="rId137" Type="http://schemas.openxmlformats.org/officeDocument/2006/relationships/image" Target="../media/image1030.png"/><Relationship Id="rId158" Type="http://schemas.openxmlformats.org/officeDocument/2006/relationships/customXml" Target="../ink/ink1042.xml"/><Relationship Id="rId20" Type="http://schemas.openxmlformats.org/officeDocument/2006/relationships/customXml" Target="../ink/ink973.xml"/><Relationship Id="rId41" Type="http://schemas.openxmlformats.org/officeDocument/2006/relationships/image" Target="../media/image982.png"/><Relationship Id="rId62" Type="http://schemas.openxmlformats.org/officeDocument/2006/relationships/customXml" Target="../ink/ink994.xml"/><Relationship Id="rId83" Type="http://schemas.openxmlformats.org/officeDocument/2006/relationships/image" Target="../media/image1003.png"/><Relationship Id="rId88" Type="http://schemas.openxmlformats.org/officeDocument/2006/relationships/customXml" Target="../ink/ink1007.xml"/><Relationship Id="rId111" Type="http://schemas.openxmlformats.org/officeDocument/2006/relationships/image" Target="../media/image1017.png"/><Relationship Id="rId132" Type="http://schemas.openxmlformats.org/officeDocument/2006/relationships/customXml" Target="../ink/ink1029.xml"/><Relationship Id="rId153" Type="http://schemas.openxmlformats.org/officeDocument/2006/relationships/image" Target="../media/image1038.png"/><Relationship Id="rId174" Type="http://schemas.openxmlformats.org/officeDocument/2006/relationships/customXml" Target="../ink/ink1050.xml"/><Relationship Id="rId179" Type="http://schemas.openxmlformats.org/officeDocument/2006/relationships/image" Target="../media/image1051.png"/><Relationship Id="rId195" Type="http://schemas.openxmlformats.org/officeDocument/2006/relationships/image" Target="../media/image1059.png"/><Relationship Id="rId209" Type="http://schemas.openxmlformats.org/officeDocument/2006/relationships/image" Target="../media/image1066.png"/><Relationship Id="rId190" Type="http://schemas.openxmlformats.org/officeDocument/2006/relationships/customXml" Target="../ink/ink1058.xml"/><Relationship Id="rId204" Type="http://schemas.openxmlformats.org/officeDocument/2006/relationships/customXml" Target="../ink/ink1065.xml"/><Relationship Id="rId220" Type="http://schemas.openxmlformats.org/officeDocument/2006/relationships/customXml" Target="../ink/ink1073.xml"/><Relationship Id="rId225" Type="http://schemas.openxmlformats.org/officeDocument/2006/relationships/image" Target="../media/image42.png"/><Relationship Id="rId15" Type="http://schemas.openxmlformats.org/officeDocument/2006/relationships/image" Target="../media/image969.png"/><Relationship Id="rId36" Type="http://schemas.openxmlformats.org/officeDocument/2006/relationships/customXml" Target="../ink/ink981.xml"/><Relationship Id="rId57" Type="http://schemas.openxmlformats.org/officeDocument/2006/relationships/image" Target="../media/image990.png"/><Relationship Id="rId106" Type="http://schemas.openxmlformats.org/officeDocument/2006/relationships/customXml" Target="../ink/ink1016.xml"/><Relationship Id="rId127" Type="http://schemas.openxmlformats.org/officeDocument/2006/relationships/image" Target="../media/image1025.png"/><Relationship Id="rId10" Type="http://schemas.openxmlformats.org/officeDocument/2006/relationships/customXml" Target="../ink/ink968.xml"/><Relationship Id="rId31" Type="http://schemas.openxmlformats.org/officeDocument/2006/relationships/image" Target="../media/image977.png"/><Relationship Id="rId52" Type="http://schemas.openxmlformats.org/officeDocument/2006/relationships/customXml" Target="../ink/ink989.xml"/><Relationship Id="rId73" Type="http://schemas.openxmlformats.org/officeDocument/2006/relationships/image" Target="../media/image998.png"/><Relationship Id="rId78" Type="http://schemas.openxmlformats.org/officeDocument/2006/relationships/customXml" Target="../ink/ink1002.xml"/><Relationship Id="rId94" Type="http://schemas.openxmlformats.org/officeDocument/2006/relationships/customXml" Target="../ink/ink1010.xml"/><Relationship Id="rId99" Type="http://schemas.openxmlformats.org/officeDocument/2006/relationships/image" Target="../media/image1011.png"/><Relationship Id="rId101" Type="http://schemas.openxmlformats.org/officeDocument/2006/relationships/image" Target="../media/image1012.png"/><Relationship Id="rId122" Type="http://schemas.openxmlformats.org/officeDocument/2006/relationships/customXml" Target="../ink/ink1024.xml"/><Relationship Id="rId143" Type="http://schemas.openxmlformats.org/officeDocument/2006/relationships/image" Target="../media/image1033.png"/><Relationship Id="rId148" Type="http://schemas.openxmlformats.org/officeDocument/2006/relationships/customXml" Target="../ink/ink1037.xml"/><Relationship Id="rId164" Type="http://schemas.openxmlformats.org/officeDocument/2006/relationships/customXml" Target="../ink/ink1045.xml"/><Relationship Id="rId169" Type="http://schemas.openxmlformats.org/officeDocument/2006/relationships/image" Target="../media/image1046.png"/><Relationship Id="rId185" Type="http://schemas.openxmlformats.org/officeDocument/2006/relationships/image" Target="../media/image1054.png"/><Relationship Id="rId4" Type="http://schemas.openxmlformats.org/officeDocument/2006/relationships/customXml" Target="../ink/ink965.xml"/><Relationship Id="rId9" Type="http://schemas.openxmlformats.org/officeDocument/2006/relationships/image" Target="../media/image966.png"/><Relationship Id="rId180" Type="http://schemas.openxmlformats.org/officeDocument/2006/relationships/customXml" Target="../ink/ink1053.xml"/><Relationship Id="rId210" Type="http://schemas.openxmlformats.org/officeDocument/2006/relationships/customXml" Target="../ink/ink1068.xml"/><Relationship Id="rId215" Type="http://schemas.openxmlformats.org/officeDocument/2006/relationships/image" Target="../media/image1069.png"/><Relationship Id="rId26" Type="http://schemas.openxmlformats.org/officeDocument/2006/relationships/customXml" Target="../ink/ink976.xml"/><Relationship Id="rId47" Type="http://schemas.openxmlformats.org/officeDocument/2006/relationships/image" Target="../media/image985.png"/><Relationship Id="rId68" Type="http://schemas.openxmlformats.org/officeDocument/2006/relationships/customXml" Target="../ink/ink997.xml"/><Relationship Id="rId89" Type="http://schemas.openxmlformats.org/officeDocument/2006/relationships/image" Target="../media/image1006.png"/><Relationship Id="rId112" Type="http://schemas.openxmlformats.org/officeDocument/2006/relationships/customXml" Target="../ink/ink1019.xml"/><Relationship Id="rId133" Type="http://schemas.openxmlformats.org/officeDocument/2006/relationships/image" Target="../media/image1028.png"/><Relationship Id="rId154" Type="http://schemas.openxmlformats.org/officeDocument/2006/relationships/customXml" Target="../ink/ink1040.xml"/><Relationship Id="rId175" Type="http://schemas.openxmlformats.org/officeDocument/2006/relationships/image" Target="../media/image1049.png"/><Relationship Id="rId196" Type="http://schemas.openxmlformats.org/officeDocument/2006/relationships/customXml" Target="../ink/ink1061.xml"/><Relationship Id="rId200" Type="http://schemas.openxmlformats.org/officeDocument/2006/relationships/customXml" Target="../ink/ink1063.xml"/><Relationship Id="rId16" Type="http://schemas.openxmlformats.org/officeDocument/2006/relationships/customXml" Target="../ink/ink971.xml"/><Relationship Id="rId221" Type="http://schemas.openxmlformats.org/officeDocument/2006/relationships/image" Target="../media/image1072.png"/><Relationship Id="rId37" Type="http://schemas.openxmlformats.org/officeDocument/2006/relationships/image" Target="../media/image980.png"/><Relationship Id="rId58" Type="http://schemas.openxmlformats.org/officeDocument/2006/relationships/customXml" Target="../ink/ink992.xml"/><Relationship Id="rId79" Type="http://schemas.openxmlformats.org/officeDocument/2006/relationships/image" Target="../media/image1001.png"/><Relationship Id="rId102" Type="http://schemas.openxmlformats.org/officeDocument/2006/relationships/customXml" Target="../ink/ink1014.xml"/><Relationship Id="rId123" Type="http://schemas.openxmlformats.org/officeDocument/2006/relationships/image" Target="../media/image1023.png"/><Relationship Id="rId144" Type="http://schemas.openxmlformats.org/officeDocument/2006/relationships/customXml" Target="../ink/ink1035.xml"/><Relationship Id="rId90" Type="http://schemas.openxmlformats.org/officeDocument/2006/relationships/customXml" Target="../ink/ink1008.xml"/><Relationship Id="rId165" Type="http://schemas.openxmlformats.org/officeDocument/2006/relationships/image" Target="../media/image1044.png"/><Relationship Id="rId186" Type="http://schemas.openxmlformats.org/officeDocument/2006/relationships/customXml" Target="../ink/ink1056.xml"/><Relationship Id="rId211" Type="http://schemas.openxmlformats.org/officeDocument/2006/relationships/image" Target="../media/image1067.png"/><Relationship Id="rId27" Type="http://schemas.openxmlformats.org/officeDocument/2006/relationships/image" Target="../media/image975.png"/><Relationship Id="rId48" Type="http://schemas.openxmlformats.org/officeDocument/2006/relationships/customXml" Target="../ink/ink987.xml"/><Relationship Id="rId69" Type="http://schemas.openxmlformats.org/officeDocument/2006/relationships/image" Target="../media/image996.png"/><Relationship Id="rId113" Type="http://schemas.openxmlformats.org/officeDocument/2006/relationships/image" Target="../media/image1018.png"/><Relationship Id="rId134" Type="http://schemas.openxmlformats.org/officeDocument/2006/relationships/customXml" Target="../ink/ink1030.xml"/><Relationship Id="rId80" Type="http://schemas.openxmlformats.org/officeDocument/2006/relationships/customXml" Target="../ink/ink1003.xml"/><Relationship Id="rId155" Type="http://schemas.openxmlformats.org/officeDocument/2006/relationships/image" Target="../media/image1039.png"/><Relationship Id="rId176" Type="http://schemas.openxmlformats.org/officeDocument/2006/relationships/customXml" Target="../ink/ink1051.xml"/><Relationship Id="rId197" Type="http://schemas.openxmlformats.org/officeDocument/2006/relationships/image" Target="../media/image1060.png"/><Relationship Id="rId201" Type="http://schemas.openxmlformats.org/officeDocument/2006/relationships/image" Target="../media/image1062.png"/><Relationship Id="rId222" Type="http://schemas.openxmlformats.org/officeDocument/2006/relationships/customXml" Target="../ink/ink1074.xml"/><Relationship Id="rId17" Type="http://schemas.openxmlformats.org/officeDocument/2006/relationships/image" Target="../media/image970.png"/><Relationship Id="rId38" Type="http://schemas.openxmlformats.org/officeDocument/2006/relationships/customXml" Target="../ink/ink982.xml"/><Relationship Id="rId59" Type="http://schemas.openxmlformats.org/officeDocument/2006/relationships/image" Target="../media/image991.png"/><Relationship Id="rId103" Type="http://schemas.openxmlformats.org/officeDocument/2006/relationships/image" Target="../media/image1013.png"/><Relationship Id="rId124" Type="http://schemas.openxmlformats.org/officeDocument/2006/relationships/customXml" Target="../ink/ink1025.xml"/><Relationship Id="rId70" Type="http://schemas.openxmlformats.org/officeDocument/2006/relationships/customXml" Target="../ink/ink998.xml"/><Relationship Id="rId91" Type="http://schemas.openxmlformats.org/officeDocument/2006/relationships/image" Target="../media/image1007.png"/><Relationship Id="rId145" Type="http://schemas.openxmlformats.org/officeDocument/2006/relationships/image" Target="../media/image1034.png"/><Relationship Id="rId166" Type="http://schemas.openxmlformats.org/officeDocument/2006/relationships/customXml" Target="../ink/ink1046.xml"/><Relationship Id="rId187" Type="http://schemas.openxmlformats.org/officeDocument/2006/relationships/image" Target="../media/image10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9.xml"/><Relationship Id="rId28" Type="http://schemas.openxmlformats.org/officeDocument/2006/relationships/customXml" Target="../ink/ink977.xml"/><Relationship Id="rId49" Type="http://schemas.openxmlformats.org/officeDocument/2006/relationships/image" Target="../media/image986.png"/><Relationship Id="rId114" Type="http://schemas.openxmlformats.org/officeDocument/2006/relationships/customXml" Target="../ink/ink1020.xml"/><Relationship Id="rId60" Type="http://schemas.openxmlformats.org/officeDocument/2006/relationships/customXml" Target="../ink/ink993.xml"/><Relationship Id="rId81" Type="http://schemas.openxmlformats.org/officeDocument/2006/relationships/image" Target="../media/image1002.png"/><Relationship Id="rId135" Type="http://schemas.openxmlformats.org/officeDocument/2006/relationships/image" Target="../media/image1029.png"/><Relationship Id="rId156" Type="http://schemas.openxmlformats.org/officeDocument/2006/relationships/customXml" Target="../ink/ink1041.xml"/><Relationship Id="rId177" Type="http://schemas.openxmlformats.org/officeDocument/2006/relationships/image" Target="../media/image1050.png"/><Relationship Id="rId198" Type="http://schemas.openxmlformats.org/officeDocument/2006/relationships/customXml" Target="../ink/ink1062.xml"/><Relationship Id="rId202" Type="http://schemas.openxmlformats.org/officeDocument/2006/relationships/customXml" Target="../ink/ink1064.xml"/><Relationship Id="rId223" Type="http://schemas.openxmlformats.org/officeDocument/2006/relationships/image" Target="../media/image1073.png"/><Relationship Id="rId18" Type="http://schemas.openxmlformats.org/officeDocument/2006/relationships/customXml" Target="../ink/ink972.xml"/><Relationship Id="rId39" Type="http://schemas.openxmlformats.org/officeDocument/2006/relationships/image" Target="../media/image981.png"/><Relationship Id="rId50" Type="http://schemas.openxmlformats.org/officeDocument/2006/relationships/customXml" Target="../ink/ink988.xml"/><Relationship Id="rId104" Type="http://schemas.openxmlformats.org/officeDocument/2006/relationships/customXml" Target="../ink/ink1015.xml"/><Relationship Id="rId125" Type="http://schemas.openxmlformats.org/officeDocument/2006/relationships/image" Target="../media/image1024.png"/><Relationship Id="rId146" Type="http://schemas.openxmlformats.org/officeDocument/2006/relationships/customXml" Target="../ink/ink1036.xml"/><Relationship Id="rId167" Type="http://schemas.openxmlformats.org/officeDocument/2006/relationships/image" Target="../media/image1045.png"/><Relationship Id="rId188" Type="http://schemas.openxmlformats.org/officeDocument/2006/relationships/customXml" Target="../ink/ink1057.xml"/><Relationship Id="rId71" Type="http://schemas.openxmlformats.org/officeDocument/2006/relationships/image" Target="../media/image997.png"/><Relationship Id="rId92" Type="http://schemas.openxmlformats.org/officeDocument/2006/relationships/customXml" Target="../ink/ink1009.xml"/><Relationship Id="rId213" Type="http://schemas.openxmlformats.org/officeDocument/2006/relationships/image" Target="../media/image1068.png"/><Relationship Id="rId2" Type="http://schemas.openxmlformats.org/officeDocument/2006/relationships/customXml" Target="../ink/ink964.xml"/><Relationship Id="rId29" Type="http://schemas.openxmlformats.org/officeDocument/2006/relationships/image" Target="../media/image976.png"/><Relationship Id="rId40" Type="http://schemas.openxmlformats.org/officeDocument/2006/relationships/customXml" Target="../ink/ink983.xml"/><Relationship Id="rId115" Type="http://schemas.openxmlformats.org/officeDocument/2006/relationships/image" Target="../media/image1019.png"/><Relationship Id="rId136" Type="http://schemas.openxmlformats.org/officeDocument/2006/relationships/customXml" Target="../ink/ink1031.xml"/><Relationship Id="rId157" Type="http://schemas.openxmlformats.org/officeDocument/2006/relationships/image" Target="../media/image1040.png"/><Relationship Id="rId178" Type="http://schemas.openxmlformats.org/officeDocument/2006/relationships/customXml" Target="../ink/ink1052.xml"/><Relationship Id="rId61" Type="http://schemas.openxmlformats.org/officeDocument/2006/relationships/image" Target="../media/image992.png"/><Relationship Id="rId82" Type="http://schemas.openxmlformats.org/officeDocument/2006/relationships/customXml" Target="../ink/ink1004.xml"/><Relationship Id="rId199" Type="http://schemas.openxmlformats.org/officeDocument/2006/relationships/image" Target="../media/image1061.png"/><Relationship Id="rId203" Type="http://schemas.openxmlformats.org/officeDocument/2006/relationships/image" Target="../media/image1063.png"/><Relationship Id="rId19" Type="http://schemas.openxmlformats.org/officeDocument/2006/relationships/image" Target="../media/image971.png"/><Relationship Id="rId224" Type="http://schemas.openxmlformats.org/officeDocument/2006/relationships/customXml" Target="../ink/ink1075.xml"/><Relationship Id="rId30" Type="http://schemas.openxmlformats.org/officeDocument/2006/relationships/customXml" Target="../ink/ink978.xml"/><Relationship Id="rId105" Type="http://schemas.openxmlformats.org/officeDocument/2006/relationships/image" Target="../media/image1014.png"/><Relationship Id="rId126" Type="http://schemas.openxmlformats.org/officeDocument/2006/relationships/customXml" Target="../ink/ink1026.xml"/><Relationship Id="rId147" Type="http://schemas.openxmlformats.org/officeDocument/2006/relationships/image" Target="../media/image1035.png"/><Relationship Id="rId168" Type="http://schemas.openxmlformats.org/officeDocument/2006/relationships/customXml" Target="../ink/ink1047.xml"/><Relationship Id="rId51" Type="http://schemas.openxmlformats.org/officeDocument/2006/relationships/image" Target="../media/image987.png"/><Relationship Id="rId72" Type="http://schemas.openxmlformats.org/officeDocument/2006/relationships/customXml" Target="../ink/ink999.xml"/><Relationship Id="rId93" Type="http://schemas.openxmlformats.org/officeDocument/2006/relationships/image" Target="../media/image1008.png"/><Relationship Id="rId189" Type="http://schemas.openxmlformats.org/officeDocument/2006/relationships/image" Target="../media/image105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1.png"/><Relationship Id="rId21" Type="http://schemas.openxmlformats.org/officeDocument/2006/relationships/image" Target="../media/image1083.png"/><Relationship Id="rId42" Type="http://schemas.openxmlformats.org/officeDocument/2006/relationships/customXml" Target="../ink/ink1096.xml"/><Relationship Id="rId63" Type="http://schemas.openxmlformats.org/officeDocument/2006/relationships/image" Target="../media/image1104.png"/><Relationship Id="rId84" Type="http://schemas.openxmlformats.org/officeDocument/2006/relationships/customXml" Target="../ink/ink1117.xml"/><Relationship Id="rId138" Type="http://schemas.openxmlformats.org/officeDocument/2006/relationships/customXml" Target="../ink/ink1144.xml"/><Relationship Id="rId159" Type="http://schemas.openxmlformats.org/officeDocument/2006/relationships/image" Target="../media/image1152.png"/><Relationship Id="rId170" Type="http://schemas.openxmlformats.org/officeDocument/2006/relationships/customXml" Target="../ink/ink1160.xml"/><Relationship Id="rId191" Type="http://schemas.openxmlformats.org/officeDocument/2006/relationships/image" Target="../media/image1168.png"/><Relationship Id="rId205" Type="http://schemas.openxmlformats.org/officeDocument/2006/relationships/image" Target="../media/image1175.png"/><Relationship Id="rId226" Type="http://schemas.openxmlformats.org/officeDocument/2006/relationships/customXml" Target="../ink/ink1188.xml"/><Relationship Id="rId107" Type="http://schemas.openxmlformats.org/officeDocument/2006/relationships/image" Target="../media/image1126.png"/><Relationship Id="rId11" Type="http://schemas.openxmlformats.org/officeDocument/2006/relationships/image" Target="../media/image1078.png"/><Relationship Id="rId32" Type="http://schemas.openxmlformats.org/officeDocument/2006/relationships/customXml" Target="../ink/ink1091.xml"/><Relationship Id="rId53" Type="http://schemas.openxmlformats.org/officeDocument/2006/relationships/image" Target="../media/image1099.png"/><Relationship Id="rId74" Type="http://schemas.openxmlformats.org/officeDocument/2006/relationships/customXml" Target="../ink/ink1112.xml"/><Relationship Id="rId128" Type="http://schemas.openxmlformats.org/officeDocument/2006/relationships/customXml" Target="../ink/ink1139.xml"/><Relationship Id="rId149" Type="http://schemas.openxmlformats.org/officeDocument/2006/relationships/image" Target="../media/image1147.png"/><Relationship Id="rId5" Type="http://schemas.openxmlformats.org/officeDocument/2006/relationships/image" Target="../media/image1075.png"/><Relationship Id="rId95" Type="http://schemas.openxmlformats.org/officeDocument/2006/relationships/image" Target="../media/image1120.png"/><Relationship Id="rId160" Type="http://schemas.openxmlformats.org/officeDocument/2006/relationships/customXml" Target="../ink/ink1155.xml"/><Relationship Id="rId181" Type="http://schemas.openxmlformats.org/officeDocument/2006/relationships/image" Target="../media/image1163.png"/><Relationship Id="rId216" Type="http://schemas.openxmlformats.org/officeDocument/2006/relationships/customXml" Target="../ink/ink1183.xml"/><Relationship Id="rId22" Type="http://schemas.openxmlformats.org/officeDocument/2006/relationships/customXml" Target="../ink/ink1086.xml"/><Relationship Id="rId43" Type="http://schemas.openxmlformats.org/officeDocument/2006/relationships/image" Target="../media/image1094.png"/><Relationship Id="rId64" Type="http://schemas.openxmlformats.org/officeDocument/2006/relationships/customXml" Target="../ink/ink1107.xml"/><Relationship Id="rId118" Type="http://schemas.openxmlformats.org/officeDocument/2006/relationships/customXml" Target="../ink/ink1134.xml"/><Relationship Id="rId139" Type="http://schemas.openxmlformats.org/officeDocument/2006/relationships/image" Target="../media/image1142.png"/><Relationship Id="rId85" Type="http://schemas.openxmlformats.org/officeDocument/2006/relationships/image" Target="../media/image1115.png"/><Relationship Id="rId150" Type="http://schemas.openxmlformats.org/officeDocument/2006/relationships/customXml" Target="../ink/ink1150.xml"/><Relationship Id="rId171" Type="http://schemas.openxmlformats.org/officeDocument/2006/relationships/image" Target="../media/image1158.png"/><Relationship Id="rId192" Type="http://schemas.openxmlformats.org/officeDocument/2006/relationships/customXml" Target="../ink/ink1171.xml"/><Relationship Id="rId206" Type="http://schemas.openxmlformats.org/officeDocument/2006/relationships/customXml" Target="../ink/ink1178.xml"/><Relationship Id="rId227" Type="http://schemas.openxmlformats.org/officeDocument/2006/relationships/image" Target="../media/image1186.png"/><Relationship Id="rId12" Type="http://schemas.openxmlformats.org/officeDocument/2006/relationships/customXml" Target="../ink/ink1081.xml"/><Relationship Id="rId33" Type="http://schemas.openxmlformats.org/officeDocument/2006/relationships/image" Target="../media/image1089.png"/><Relationship Id="rId108" Type="http://schemas.openxmlformats.org/officeDocument/2006/relationships/customXml" Target="../ink/ink1129.xml"/><Relationship Id="rId129" Type="http://schemas.openxmlformats.org/officeDocument/2006/relationships/image" Target="../media/image1137.png"/><Relationship Id="rId54" Type="http://schemas.openxmlformats.org/officeDocument/2006/relationships/customXml" Target="../ink/ink1102.xml"/><Relationship Id="rId75" Type="http://schemas.openxmlformats.org/officeDocument/2006/relationships/image" Target="../media/image1110.png"/><Relationship Id="rId96" Type="http://schemas.openxmlformats.org/officeDocument/2006/relationships/customXml" Target="../ink/ink1123.xml"/><Relationship Id="rId140" Type="http://schemas.openxmlformats.org/officeDocument/2006/relationships/customXml" Target="../ink/ink1145.xml"/><Relationship Id="rId161" Type="http://schemas.openxmlformats.org/officeDocument/2006/relationships/image" Target="../media/image1153.png"/><Relationship Id="rId182" Type="http://schemas.openxmlformats.org/officeDocument/2006/relationships/customXml" Target="../ink/ink1166.xml"/><Relationship Id="rId217" Type="http://schemas.openxmlformats.org/officeDocument/2006/relationships/image" Target="../media/image1181.png"/><Relationship Id="rId6" Type="http://schemas.openxmlformats.org/officeDocument/2006/relationships/customXml" Target="../ink/ink1078.xml"/><Relationship Id="rId23" Type="http://schemas.openxmlformats.org/officeDocument/2006/relationships/image" Target="../media/image1084.png"/><Relationship Id="rId119" Type="http://schemas.openxmlformats.org/officeDocument/2006/relationships/image" Target="../media/image1132.png"/><Relationship Id="rId44" Type="http://schemas.openxmlformats.org/officeDocument/2006/relationships/customXml" Target="../ink/ink1097.xml"/><Relationship Id="rId65" Type="http://schemas.openxmlformats.org/officeDocument/2006/relationships/image" Target="../media/image1105.png"/><Relationship Id="rId86" Type="http://schemas.openxmlformats.org/officeDocument/2006/relationships/customXml" Target="../ink/ink1118.xml"/><Relationship Id="rId130" Type="http://schemas.openxmlformats.org/officeDocument/2006/relationships/customXml" Target="../ink/ink1140.xml"/><Relationship Id="rId151" Type="http://schemas.openxmlformats.org/officeDocument/2006/relationships/image" Target="../media/image1148.png"/><Relationship Id="rId172" Type="http://schemas.openxmlformats.org/officeDocument/2006/relationships/customXml" Target="../ink/ink1161.xml"/><Relationship Id="rId193" Type="http://schemas.openxmlformats.org/officeDocument/2006/relationships/image" Target="../media/image1169.png"/><Relationship Id="rId207" Type="http://schemas.openxmlformats.org/officeDocument/2006/relationships/image" Target="../media/image1176.png"/><Relationship Id="rId228" Type="http://schemas.openxmlformats.org/officeDocument/2006/relationships/customXml" Target="../ink/ink1189.xml"/><Relationship Id="rId13" Type="http://schemas.openxmlformats.org/officeDocument/2006/relationships/image" Target="../media/image1079.png"/><Relationship Id="rId109" Type="http://schemas.openxmlformats.org/officeDocument/2006/relationships/image" Target="../media/image1127.png"/><Relationship Id="rId34" Type="http://schemas.openxmlformats.org/officeDocument/2006/relationships/customXml" Target="../ink/ink1092.xml"/><Relationship Id="rId55" Type="http://schemas.openxmlformats.org/officeDocument/2006/relationships/image" Target="../media/image1100.png"/><Relationship Id="rId76" Type="http://schemas.openxmlformats.org/officeDocument/2006/relationships/customXml" Target="../ink/ink1113.xml"/><Relationship Id="rId97" Type="http://schemas.openxmlformats.org/officeDocument/2006/relationships/image" Target="../media/image1121.png"/><Relationship Id="rId120" Type="http://schemas.openxmlformats.org/officeDocument/2006/relationships/customXml" Target="../ink/ink1135.xml"/><Relationship Id="rId141" Type="http://schemas.openxmlformats.org/officeDocument/2006/relationships/image" Target="../media/image1143.png"/><Relationship Id="rId7" Type="http://schemas.openxmlformats.org/officeDocument/2006/relationships/image" Target="../media/image1076.png"/><Relationship Id="rId162" Type="http://schemas.openxmlformats.org/officeDocument/2006/relationships/customXml" Target="../ink/ink1156.xml"/><Relationship Id="rId183" Type="http://schemas.openxmlformats.org/officeDocument/2006/relationships/image" Target="../media/image1164.png"/><Relationship Id="rId218" Type="http://schemas.openxmlformats.org/officeDocument/2006/relationships/customXml" Target="../ink/ink1184.xml"/><Relationship Id="rId24" Type="http://schemas.openxmlformats.org/officeDocument/2006/relationships/customXml" Target="../ink/ink1087.xml"/><Relationship Id="rId45" Type="http://schemas.openxmlformats.org/officeDocument/2006/relationships/image" Target="../media/image1095.png"/><Relationship Id="rId66" Type="http://schemas.openxmlformats.org/officeDocument/2006/relationships/customXml" Target="../ink/ink1108.xml"/><Relationship Id="rId87" Type="http://schemas.openxmlformats.org/officeDocument/2006/relationships/image" Target="../media/image1116.png"/><Relationship Id="rId110" Type="http://schemas.openxmlformats.org/officeDocument/2006/relationships/customXml" Target="../ink/ink1130.xml"/><Relationship Id="rId131" Type="http://schemas.openxmlformats.org/officeDocument/2006/relationships/image" Target="../media/image1138.png"/><Relationship Id="rId152" Type="http://schemas.openxmlformats.org/officeDocument/2006/relationships/customXml" Target="../ink/ink1151.xml"/><Relationship Id="rId173" Type="http://schemas.openxmlformats.org/officeDocument/2006/relationships/image" Target="../media/image1159.png"/><Relationship Id="rId194" Type="http://schemas.openxmlformats.org/officeDocument/2006/relationships/customXml" Target="../ink/ink1172.xml"/><Relationship Id="rId208" Type="http://schemas.openxmlformats.org/officeDocument/2006/relationships/customXml" Target="../ink/ink1179.xml"/><Relationship Id="rId229" Type="http://schemas.openxmlformats.org/officeDocument/2006/relationships/image" Target="../media/image1187.png"/><Relationship Id="rId14" Type="http://schemas.openxmlformats.org/officeDocument/2006/relationships/customXml" Target="../ink/ink1082.xml"/><Relationship Id="rId35" Type="http://schemas.openxmlformats.org/officeDocument/2006/relationships/image" Target="../media/image1090.png"/><Relationship Id="rId56" Type="http://schemas.openxmlformats.org/officeDocument/2006/relationships/customXml" Target="../ink/ink1103.xml"/><Relationship Id="rId77" Type="http://schemas.openxmlformats.org/officeDocument/2006/relationships/image" Target="../media/image1111.png"/><Relationship Id="rId100" Type="http://schemas.openxmlformats.org/officeDocument/2006/relationships/customXml" Target="../ink/ink1125.xml"/><Relationship Id="rId8" Type="http://schemas.openxmlformats.org/officeDocument/2006/relationships/customXml" Target="../ink/ink1079.xml"/><Relationship Id="rId98" Type="http://schemas.openxmlformats.org/officeDocument/2006/relationships/customXml" Target="../ink/ink1124.xml"/><Relationship Id="rId121" Type="http://schemas.openxmlformats.org/officeDocument/2006/relationships/image" Target="../media/image1133.png"/><Relationship Id="rId142" Type="http://schemas.openxmlformats.org/officeDocument/2006/relationships/customXml" Target="../ink/ink1146.xml"/><Relationship Id="rId163" Type="http://schemas.openxmlformats.org/officeDocument/2006/relationships/image" Target="../media/image1154.png"/><Relationship Id="rId184" Type="http://schemas.openxmlformats.org/officeDocument/2006/relationships/customXml" Target="../ink/ink1167.xml"/><Relationship Id="rId219" Type="http://schemas.openxmlformats.org/officeDocument/2006/relationships/image" Target="../media/image1182.png"/><Relationship Id="rId230" Type="http://schemas.openxmlformats.org/officeDocument/2006/relationships/customXml" Target="../ink/ink1190.xml"/><Relationship Id="rId25" Type="http://schemas.openxmlformats.org/officeDocument/2006/relationships/image" Target="../media/image1085.png"/><Relationship Id="rId46" Type="http://schemas.openxmlformats.org/officeDocument/2006/relationships/customXml" Target="../ink/ink1098.xml"/><Relationship Id="rId67" Type="http://schemas.openxmlformats.org/officeDocument/2006/relationships/image" Target="../media/image1106.png"/><Relationship Id="rId20" Type="http://schemas.openxmlformats.org/officeDocument/2006/relationships/customXml" Target="../ink/ink1085.xml"/><Relationship Id="rId41" Type="http://schemas.openxmlformats.org/officeDocument/2006/relationships/image" Target="../media/image1093.png"/><Relationship Id="rId62" Type="http://schemas.openxmlformats.org/officeDocument/2006/relationships/customXml" Target="../ink/ink1106.xml"/><Relationship Id="rId83" Type="http://schemas.openxmlformats.org/officeDocument/2006/relationships/image" Target="../media/image1114.png"/><Relationship Id="rId88" Type="http://schemas.openxmlformats.org/officeDocument/2006/relationships/customXml" Target="../ink/ink1119.xml"/><Relationship Id="rId111" Type="http://schemas.openxmlformats.org/officeDocument/2006/relationships/image" Target="../media/image1128.png"/><Relationship Id="rId132" Type="http://schemas.openxmlformats.org/officeDocument/2006/relationships/customXml" Target="../ink/ink1141.xml"/><Relationship Id="rId153" Type="http://schemas.openxmlformats.org/officeDocument/2006/relationships/image" Target="../media/image1149.png"/><Relationship Id="rId174" Type="http://schemas.openxmlformats.org/officeDocument/2006/relationships/customXml" Target="../ink/ink1162.xml"/><Relationship Id="rId179" Type="http://schemas.openxmlformats.org/officeDocument/2006/relationships/image" Target="../media/image1162.png"/><Relationship Id="rId195" Type="http://schemas.openxmlformats.org/officeDocument/2006/relationships/image" Target="../media/image1170.png"/><Relationship Id="rId209" Type="http://schemas.openxmlformats.org/officeDocument/2006/relationships/image" Target="../media/image1177.png"/><Relationship Id="rId190" Type="http://schemas.openxmlformats.org/officeDocument/2006/relationships/customXml" Target="../ink/ink1170.xml"/><Relationship Id="rId204" Type="http://schemas.openxmlformats.org/officeDocument/2006/relationships/customXml" Target="../ink/ink1177.xml"/><Relationship Id="rId220" Type="http://schemas.openxmlformats.org/officeDocument/2006/relationships/customXml" Target="../ink/ink1185.xml"/><Relationship Id="rId225" Type="http://schemas.openxmlformats.org/officeDocument/2006/relationships/image" Target="../media/image1185.png"/><Relationship Id="rId15" Type="http://schemas.openxmlformats.org/officeDocument/2006/relationships/image" Target="../media/image1080.png"/><Relationship Id="rId36" Type="http://schemas.openxmlformats.org/officeDocument/2006/relationships/customXml" Target="../ink/ink1093.xml"/><Relationship Id="rId57" Type="http://schemas.openxmlformats.org/officeDocument/2006/relationships/image" Target="../media/image1101.png"/><Relationship Id="rId106" Type="http://schemas.openxmlformats.org/officeDocument/2006/relationships/customXml" Target="../ink/ink1128.xml"/><Relationship Id="rId127" Type="http://schemas.openxmlformats.org/officeDocument/2006/relationships/image" Target="../media/image1136.png"/><Relationship Id="rId10" Type="http://schemas.openxmlformats.org/officeDocument/2006/relationships/customXml" Target="../ink/ink1080.xml"/><Relationship Id="rId31" Type="http://schemas.openxmlformats.org/officeDocument/2006/relationships/image" Target="../media/image1088.png"/><Relationship Id="rId52" Type="http://schemas.openxmlformats.org/officeDocument/2006/relationships/customXml" Target="../ink/ink1101.xml"/><Relationship Id="rId73" Type="http://schemas.openxmlformats.org/officeDocument/2006/relationships/image" Target="../media/image1109.png"/><Relationship Id="rId78" Type="http://schemas.openxmlformats.org/officeDocument/2006/relationships/customXml" Target="../ink/ink1114.xml"/><Relationship Id="rId94" Type="http://schemas.openxmlformats.org/officeDocument/2006/relationships/customXml" Target="../ink/ink1122.xml"/><Relationship Id="rId99" Type="http://schemas.openxmlformats.org/officeDocument/2006/relationships/image" Target="../media/image1122.png"/><Relationship Id="rId101" Type="http://schemas.openxmlformats.org/officeDocument/2006/relationships/image" Target="../media/image1123.png"/><Relationship Id="rId122" Type="http://schemas.openxmlformats.org/officeDocument/2006/relationships/customXml" Target="../ink/ink1136.xml"/><Relationship Id="rId143" Type="http://schemas.openxmlformats.org/officeDocument/2006/relationships/image" Target="../media/image1144.png"/><Relationship Id="rId148" Type="http://schemas.openxmlformats.org/officeDocument/2006/relationships/customXml" Target="../ink/ink1149.xml"/><Relationship Id="rId164" Type="http://schemas.openxmlformats.org/officeDocument/2006/relationships/customXml" Target="../ink/ink1157.xml"/><Relationship Id="rId169" Type="http://schemas.openxmlformats.org/officeDocument/2006/relationships/image" Target="../media/image1157.png"/><Relationship Id="rId185" Type="http://schemas.openxmlformats.org/officeDocument/2006/relationships/image" Target="../media/image1165.png"/><Relationship Id="rId4" Type="http://schemas.openxmlformats.org/officeDocument/2006/relationships/customXml" Target="../ink/ink1077.xml"/><Relationship Id="rId9" Type="http://schemas.openxmlformats.org/officeDocument/2006/relationships/image" Target="../media/image1077.png"/><Relationship Id="rId180" Type="http://schemas.openxmlformats.org/officeDocument/2006/relationships/customXml" Target="../ink/ink1165.xml"/><Relationship Id="rId210" Type="http://schemas.openxmlformats.org/officeDocument/2006/relationships/customXml" Target="../ink/ink1180.xml"/><Relationship Id="rId215" Type="http://schemas.openxmlformats.org/officeDocument/2006/relationships/image" Target="../media/image1180.png"/><Relationship Id="rId26" Type="http://schemas.openxmlformats.org/officeDocument/2006/relationships/customXml" Target="../ink/ink1088.xml"/><Relationship Id="rId231" Type="http://schemas.openxmlformats.org/officeDocument/2006/relationships/image" Target="../media/image1188.png"/><Relationship Id="rId47" Type="http://schemas.openxmlformats.org/officeDocument/2006/relationships/image" Target="../media/image1096.png"/><Relationship Id="rId68" Type="http://schemas.openxmlformats.org/officeDocument/2006/relationships/customXml" Target="../ink/ink1109.xml"/><Relationship Id="rId89" Type="http://schemas.openxmlformats.org/officeDocument/2006/relationships/image" Target="../media/image1117.png"/><Relationship Id="rId112" Type="http://schemas.openxmlformats.org/officeDocument/2006/relationships/customXml" Target="../ink/ink1131.xml"/><Relationship Id="rId133" Type="http://schemas.openxmlformats.org/officeDocument/2006/relationships/image" Target="../media/image1139.png"/><Relationship Id="rId154" Type="http://schemas.openxmlformats.org/officeDocument/2006/relationships/customXml" Target="../ink/ink1152.xml"/><Relationship Id="rId175" Type="http://schemas.openxmlformats.org/officeDocument/2006/relationships/image" Target="../media/image1160.png"/><Relationship Id="rId196" Type="http://schemas.openxmlformats.org/officeDocument/2006/relationships/customXml" Target="../ink/ink1173.xml"/><Relationship Id="rId200" Type="http://schemas.openxmlformats.org/officeDocument/2006/relationships/customXml" Target="../ink/ink1175.xml"/><Relationship Id="rId16" Type="http://schemas.openxmlformats.org/officeDocument/2006/relationships/customXml" Target="../ink/ink1083.xml"/><Relationship Id="rId221" Type="http://schemas.openxmlformats.org/officeDocument/2006/relationships/image" Target="../media/image1183.png"/><Relationship Id="rId37" Type="http://schemas.openxmlformats.org/officeDocument/2006/relationships/image" Target="../media/image1091.png"/><Relationship Id="rId58" Type="http://schemas.openxmlformats.org/officeDocument/2006/relationships/customXml" Target="../ink/ink1104.xml"/><Relationship Id="rId79" Type="http://schemas.openxmlformats.org/officeDocument/2006/relationships/image" Target="../media/image1112.png"/><Relationship Id="rId102" Type="http://schemas.openxmlformats.org/officeDocument/2006/relationships/customXml" Target="../ink/ink1126.xml"/><Relationship Id="rId123" Type="http://schemas.openxmlformats.org/officeDocument/2006/relationships/image" Target="../media/image1134.png"/><Relationship Id="rId144" Type="http://schemas.openxmlformats.org/officeDocument/2006/relationships/customXml" Target="../ink/ink1147.xml"/><Relationship Id="rId90" Type="http://schemas.openxmlformats.org/officeDocument/2006/relationships/customXml" Target="../ink/ink1120.xml"/><Relationship Id="rId165" Type="http://schemas.openxmlformats.org/officeDocument/2006/relationships/image" Target="../media/image1155.png"/><Relationship Id="rId186" Type="http://schemas.openxmlformats.org/officeDocument/2006/relationships/customXml" Target="../ink/ink1168.xml"/><Relationship Id="rId211" Type="http://schemas.openxmlformats.org/officeDocument/2006/relationships/image" Target="../media/image1178.png"/><Relationship Id="rId232" Type="http://schemas.openxmlformats.org/officeDocument/2006/relationships/customXml" Target="../ink/ink1191.xml"/><Relationship Id="rId27" Type="http://schemas.openxmlformats.org/officeDocument/2006/relationships/image" Target="../media/image1086.png"/><Relationship Id="rId48" Type="http://schemas.openxmlformats.org/officeDocument/2006/relationships/customXml" Target="../ink/ink1099.xml"/><Relationship Id="rId69" Type="http://schemas.openxmlformats.org/officeDocument/2006/relationships/image" Target="../media/image1107.png"/><Relationship Id="rId113" Type="http://schemas.openxmlformats.org/officeDocument/2006/relationships/image" Target="../media/image1129.png"/><Relationship Id="rId134" Type="http://schemas.openxmlformats.org/officeDocument/2006/relationships/customXml" Target="../ink/ink1142.xml"/><Relationship Id="rId80" Type="http://schemas.openxmlformats.org/officeDocument/2006/relationships/customXml" Target="../ink/ink1115.xml"/><Relationship Id="rId155" Type="http://schemas.openxmlformats.org/officeDocument/2006/relationships/image" Target="../media/image1150.png"/><Relationship Id="rId176" Type="http://schemas.openxmlformats.org/officeDocument/2006/relationships/customXml" Target="../ink/ink1163.xml"/><Relationship Id="rId197" Type="http://schemas.openxmlformats.org/officeDocument/2006/relationships/image" Target="../media/image1171.png"/><Relationship Id="rId201" Type="http://schemas.openxmlformats.org/officeDocument/2006/relationships/image" Target="../media/image1173.png"/><Relationship Id="rId222" Type="http://schemas.openxmlformats.org/officeDocument/2006/relationships/customXml" Target="../ink/ink1186.xml"/><Relationship Id="rId17" Type="http://schemas.openxmlformats.org/officeDocument/2006/relationships/image" Target="../media/image1081.png"/><Relationship Id="rId38" Type="http://schemas.openxmlformats.org/officeDocument/2006/relationships/customXml" Target="../ink/ink1094.xml"/><Relationship Id="rId59" Type="http://schemas.openxmlformats.org/officeDocument/2006/relationships/image" Target="../media/image1102.png"/><Relationship Id="rId103" Type="http://schemas.openxmlformats.org/officeDocument/2006/relationships/image" Target="../media/image1124.png"/><Relationship Id="rId124" Type="http://schemas.openxmlformats.org/officeDocument/2006/relationships/customXml" Target="../ink/ink1137.xml"/><Relationship Id="rId70" Type="http://schemas.openxmlformats.org/officeDocument/2006/relationships/customXml" Target="../ink/ink1110.xml"/><Relationship Id="rId91" Type="http://schemas.openxmlformats.org/officeDocument/2006/relationships/image" Target="../media/image1118.png"/><Relationship Id="rId145" Type="http://schemas.openxmlformats.org/officeDocument/2006/relationships/image" Target="../media/image1145.png"/><Relationship Id="rId166" Type="http://schemas.openxmlformats.org/officeDocument/2006/relationships/customXml" Target="../ink/ink1158.xml"/><Relationship Id="rId187" Type="http://schemas.openxmlformats.org/officeDocument/2006/relationships/image" Target="../media/image116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81.xml"/><Relationship Id="rId233" Type="http://schemas.openxmlformats.org/officeDocument/2006/relationships/image" Target="../media/image1189.png"/><Relationship Id="rId28" Type="http://schemas.openxmlformats.org/officeDocument/2006/relationships/customXml" Target="../ink/ink1089.xml"/><Relationship Id="rId49" Type="http://schemas.openxmlformats.org/officeDocument/2006/relationships/image" Target="../media/image1097.png"/><Relationship Id="rId114" Type="http://schemas.openxmlformats.org/officeDocument/2006/relationships/customXml" Target="../ink/ink1132.xml"/><Relationship Id="rId60" Type="http://schemas.openxmlformats.org/officeDocument/2006/relationships/customXml" Target="../ink/ink1105.xml"/><Relationship Id="rId81" Type="http://schemas.openxmlformats.org/officeDocument/2006/relationships/image" Target="../media/image1113.png"/><Relationship Id="rId135" Type="http://schemas.openxmlformats.org/officeDocument/2006/relationships/image" Target="../media/image1140.png"/><Relationship Id="rId156" Type="http://schemas.openxmlformats.org/officeDocument/2006/relationships/customXml" Target="../ink/ink1153.xml"/><Relationship Id="rId177" Type="http://schemas.openxmlformats.org/officeDocument/2006/relationships/image" Target="../media/image1161.png"/><Relationship Id="rId198" Type="http://schemas.openxmlformats.org/officeDocument/2006/relationships/customXml" Target="../ink/ink1174.xml"/><Relationship Id="rId202" Type="http://schemas.openxmlformats.org/officeDocument/2006/relationships/customXml" Target="../ink/ink1176.xml"/><Relationship Id="rId223" Type="http://schemas.openxmlformats.org/officeDocument/2006/relationships/image" Target="../media/image1184.png"/><Relationship Id="rId18" Type="http://schemas.openxmlformats.org/officeDocument/2006/relationships/customXml" Target="../ink/ink1084.xml"/><Relationship Id="rId39" Type="http://schemas.openxmlformats.org/officeDocument/2006/relationships/image" Target="../media/image1092.png"/><Relationship Id="rId50" Type="http://schemas.openxmlformats.org/officeDocument/2006/relationships/customXml" Target="../ink/ink1100.xml"/><Relationship Id="rId104" Type="http://schemas.openxmlformats.org/officeDocument/2006/relationships/customXml" Target="../ink/ink1127.xml"/><Relationship Id="rId125" Type="http://schemas.openxmlformats.org/officeDocument/2006/relationships/image" Target="../media/image1135.png"/><Relationship Id="rId146" Type="http://schemas.openxmlformats.org/officeDocument/2006/relationships/customXml" Target="../ink/ink1148.xml"/><Relationship Id="rId167" Type="http://schemas.openxmlformats.org/officeDocument/2006/relationships/image" Target="../media/image1156.png"/><Relationship Id="rId188" Type="http://schemas.openxmlformats.org/officeDocument/2006/relationships/customXml" Target="../ink/ink1169.xml"/><Relationship Id="rId71" Type="http://schemas.openxmlformats.org/officeDocument/2006/relationships/image" Target="../media/image1108.png"/><Relationship Id="rId92" Type="http://schemas.openxmlformats.org/officeDocument/2006/relationships/customXml" Target="../ink/ink1121.xml"/><Relationship Id="rId213" Type="http://schemas.openxmlformats.org/officeDocument/2006/relationships/image" Target="../media/image1179.png"/><Relationship Id="rId2" Type="http://schemas.openxmlformats.org/officeDocument/2006/relationships/customXml" Target="../ink/ink1076.xml"/><Relationship Id="rId29" Type="http://schemas.openxmlformats.org/officeDocument/2006/relationships/image" Target="../media/image1087.png"/><Relationship Id="rId40" Type="http://schemas.openxmlformats.org/officeDocument/2006/relationships/customXml" Target="../ink/ink1095.xml"/><Relationship Id="rId115" Type="http://schemas.openxmlformats.org/officeDocument/2006/relationships/image" Target="../media/image1130.png"/><Relationship Id="rId136" Type="http://schemas.openxmlformats.org/officeDocument/2006/relationships/customXml" Target="../ink/ink1143.xml"/><Relationship Id="rId157" Type="http://schemas.openxmlformats.org/officeDocument/2006/relationships/image" Target="../media/image1151.png"/><Relationship Id="rId178" Type="http://schemas.openxmlformats.org/officeDocument/2006/relationships/customXml" Target="../ink/ink1164.xml"/><Relationship Id="rId61" Type="http://schemas.openxmlformats.org/officeDocument/2006/relationships/image" Target="../media/image1103.png"/><Relationship Id="rId82" Type="http://schemas.openxmlformats.org/officeDocument/2006/relationships/customXml" Target="../ink/ink1116.xml"/><Relationship Id="rId199" Type="http://schemas.openxmlformats.org/officeDocument/2006/relationships/image" Target="../media/image1172.png"/><Relationship Id="rId203" Type="http://schemas.openxmlformats.org/officeDocument/2006/relationships/image" Target="../media/image1174.png"/><Relationship Id="rId19" Type="http://schemas.openxmlformats.org/officeDocument/2006/relationships/image" Target="../media/image1082.png"/><Relationship Id="rId224" Type="http://schemas.openxmlformats.org/officeDocument/2006/relationships/customXml" Target="../ink/ink1187.xml"/><Relationship Id="rId30" Type="http://schemas.openxmlformats.org/officeDocument/2006/relationships/customXml" Target="../ink/ink1090.xml"/><Relationship Id="rId105" Type="http://schemas.openxmlformats.org/officeDocument/2006/relationships/image" Target="../media/image1125.png"/><Relationship Id="rId126" Type="http://schemas.openxmlformats.org/officeDocument/2006/relationships/customXml" Target="../ink/ink1138.xml"/><Relationship Id="rId147" Type="http://schemas.openxmlformats.org/officeDocument/2006/relationships/image" Target="../media/image1146.png"/><Relationship Id="rId168" Type="http://schemas.openxmlformats.org/officeDocument/2006/relationships/customXml" Target="../ink/ink1159.xml"/><Relationship Id="rId51" Type="http://schemas.openxmlformats.org/officeDocument/2006/relationships/image" Target="../media/image1098.png"/><Relationship Id="rId72" Type="http://schemas.openxmlformats.org/officeDocument/2006/relationships/customXml" Target="../ink/ink1111.xml"/><Relationship Id="rId93" Type="http://schemas.openxmlformats.org/officeDocument/2006/relationships/image" Target="../media/image1119.png"/><Relationship Id="rId189" Type="http://schemas.openxmlformats.org/officeDocument/2006/relationships/image" Target="../media/image1167.png"/><Relationship Id="rId3" Type="http://schemas.openxmlformats.org/officeDocument/2006/relationships/image" Target="../media/image1074.png"/><Relationship Id="rId214" Type="http://schemas.openxmlformats.org/officeDocument/2006/relationships/customXml" Target="../ink/ink1182.xml"/><Relationship Id="rId116" Type="http://schemas.openxmlformats.org/officeDocument/2006/relationships/customXml" Target="../ink/ink1133.xml"/><Relationship Id="rId137" Type="http://schemas.openxmlformats.org/officeDocument/2006/relationships/image" Target="../media/image1141.png"/><Relationship Id="rId158" Type="http://schemas.openxmlformats.org/officeDocument/2006/relationships/customXml" Target="../ink/ink115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6.png"/><Relationship Id="rId21" Type="http://schemas.openxmlformats.org/officeDocument/2006/relationships/image" Target="../media/image1198.png"/><Relationship Id="rId63" Type="http://schemas.openxmlformats.org/officeDocument/2006/relationships/image" Target="../media/image1219.png"/><Relationship Id="rId159" Type="http://schemas.openxmlformats.org/officeDocument/2006/relationships/image" Target="../media/image1267.png"/><Relationship Id="rId170" Type="http://schemas.openxmlformats.org/officeDocument/2006/relationships/customXml" Target="../ink/ink1276.xml"/><Relationship Id="rId226" Type="http://schemas.openxmlformats.org/officeDocument/2006/relationships/customXml" Target="../ink/ink1304.xml"/><Relationship Id="rId268" Type="http://schemas.openxmlformats.org/officeDocument/2006/relationships/customXml" Target="../ink/ink1325.xml"/><Relationship Id="rId32" Type="http://schemas.openxmlformats.org/officeDocument/2006/relationships/customXml" Target="../ink/ink1207.xml"/><Relationship Id="rId74" Type="http://schemas.openxmlformats.org/officeDocument/2006/relationships/customXml" Target="../ink/ink1228.xml"/><Relationship Id="rId128" Type="http://schemas.openxmlformats.org/officeDocument/2006/relationships/customXml" Target="../ink/ink1255.xml"/><Relationship Id="rId5" Type="http://schemas.openxmlformats.org/officeDocument/2006/relationships/image" Target="../media/image1191.png"/><Relationship Id="rId181" Type="http://schemas.openxmlformats.org/officeDocument/2006/relationships/image" Target="../media/image1278.png"/><Relationship Id="rId237" Type="http://schemas.openxmlformats.org/officeDocument/2006/relationships/image" Target="../media/image1306.png"/><Relationship Id="rId279" Type="http://schemas.openxmlformats.org/officeDocument/2006/relationships/image" Target="../media/image1327.png"/><Relationship Id="rId43" Type="http://schemas.openxmlformats.org/officeDocument/2006/relationships/image" Target="../media/image1209.png"/><Relationship Id="rId139" Type="http://schemas.openxmlformats.org/officeDocument/2006/relationships/image" Target="../media/image1257.png"/><Relationship Id="rId290" Type="http://schemas.openxmlformats.org/officeDocument/2006/relationships/customXml" Target="../ink/ink1336.xml"/><Relationship Id="rId85" Type="http://schemas.openxmlformats.org/officeDocument/2006/relationships/image" Target="../media/image1230.png"/><Relationship Id="rId150" Type="http://schemas.openxmlformats.org/officeDocument/2006/relationships/customXml" Target="../ink/ink1266.xml"/><Relationship Id="rId192" Type="http://schemas.openxmlformats.org/officeDocument/2006/relationships/customXml" Target="../ink/ink1287.xml"/><Relationship Id="rId206" Type="http://schemas.openxmlformats.org/officeDocument/2006/relationships/customXml" Target="../ink/ink1294.xml"/><Relationship Id="rId248" Type="http://schemas.openxmlformats.org/officeDocument/2006/relationships/customXml" Target="../ink/ink1315.xml"/><Relationship Id="rId12" Type="http://schemas.openxmlformats.org/officeDocument/2006/relationships/customXml" Target="../ink/ink1197.xml"/><Relationship Id="rId33" Type="http://schemas.openxmlformats.org/officeDocument/2006/relationships/image" Target="../media/image1204.png"/><Relationship Id="rId108" Type="http://schemas.openxmlformats.org/officeDocument/2006/relationships/customXml" Target="../ink/ink1245.xml"/><Relationship Id="rId129" Type="http://schemas.openxmlformats.org/officeDocument/2006/relationships/image" Target="../media/image1252.png"/><Relationship Id="rId280" Type="http://schemas.openxmlformats.org/officeDocument/2006/relationships/customXml" Target="../ink/ink1331.xml"/><Relationship Id="rId54" Type="http://schemas.openxmlformats.org/officeDocument/2006/relationships/customXml" Target="../ink/ink1218.xml"/><Relationship Id="rId75" Type="http://schemas.openxmlformats.org/officeDocument/2006/relationships/image" Target="../media/image1225.png"/><Relationship Id="rId96" Type="http://schemas.openxmlformats.org/officeDocument/2006/relationships/customXml" Target="../ink/ink1239.xml"/><Relationship Id="rId140" Type="http://schemas.openxmlformats.org/officeDocument/2006/relationships/customXml" Target="../ink/ink1261.xml"/><Relationship Id="rId161" Type="http://schemas.openxmlformats.org/officeDocument/2006/relationships/image" Target="../media/image1268.png"/><Relationship Id="rId182" Type="http://schemas.openxmlformats.org/officeDocument/2006/relationships/customXml" Target="../ink/ink1282.xml"/><Relationship Id="rId217" Type="http://schemas.openxmlformats.org/officeDocument/2006/relationships/image" Target="../media/image1296.png"/><Relationship Id="rId6" Type="http://schemas.openxmlformats.org/officeDocument/2006/relationships/customXml" Target="../ink/ink1194.xml"/><Relationship Id="rId238" Type="http://schemas.openxmlformats.org/officeDocument/2006/relationships/customXml" Target="../ink/ink1310.xml"/><Relationship Id="rId259" Type="http://schemas.openxmlformats.org/officeDocument/2006/relationships/image" Target="../media/image1317.png"/><Relationship Id="rId23" Type="http://schemas.openxmlformats.org/officeDocument/2006/relationships/image" Target="../media/image1199.png"/><Relationship Id="rId119" Type="http://schemas.openxmlformats.org/officeDocument/2006/relationships/image" Target="../media/image1247.png"/><Relationship Id="rId270" Type="http://schemas.openxmlformats.org/officeDocument/2006/relationships/customXml" Target="../ink/ink1326.xml"/><Relationship Id="rId291" Type="http://schemas.openxmlformats.org/officeDocument/2006/relationships/image" Target="../media/image1333.png"/><Relationship Id="rId44" Type="http://schemas.openxmlformats.org/officeDocument/2006/relationships/customXml" Target="../ink/ink1213.xml"/><Relationship Id="rId65" Type="http://schemas.openxmlformats.org/officeDocument/2006/relationships/image" Target="../media/image1220.png"/><Relationship Id="rId86" Type="http://schemas.openxmlformats.org/officeDocument/2006/relationships/customXml" Target="../ink/ink1234.xml"/><Relationship Id="rId130" Type="http://schemas.openxmlformats.org/officeDocument/2006/relationships/customXml" Target="../ink/ink1256.xml"/><Relationship Id="rId151" Type="http://schemas.openxmlformats.org/officeDocument/2006/relationships/image" Target="../media/image1263.png"/><Relationship Id="rId172" Type="http://schemas.openxmlformats.org/officeDocument/2006/relationships/customXml" Target="../ink/ink1277.xml"/><Relationship Id="rId193" Type="http://schemas.openxmlformats.org/officeDocument/2006/relationships/image" Target="../media/image1284.png"/><Relationship Id="rId207" Type="http://schemas.openxmlformats.org/officeDocument/2006/relationships/image" Target="../media/image1291.png"/><Relationship Id="rId228" Type="http://schemas.openxmlformats.org/officeDocument/2006/relationships/customXml" Target="../ink/ink1305.xml"/><Relationship Id="rId249" Type="http://schemas.openxmlformats.org/officeDocument/2006/relationships/image" Target="../media/image1312.png"/><Relationship Id="rId13" Type="http://schemas.openxmlformats.org/officeDocument/2006/relationships/image" Target="../media/image1194.png"/><Relationship Id="rId109" Type="http://schemas.openxmlformats.org/officeDocument/2006/relationships/image" Target="../media/image1242.png"/><Relationship Id="rId260" Type="http://schemas.openxmlformats.org/officeDocument/2006/relationships/customXml" Target="../ink/ink1321.xml"/><Relationship Id="rId281" Type="http://schemas.openxmlformats.org/officeDocument/2006/relationships/image" Target="../media/image1328.png"/><Relationship Id="rId34" Type="http://schemas.openxmlformats.org/officeDocument/2006/relationships/customXml" Target="../ink/ink1208.xml"/><Relationship Id="rId55" Type="http://schemas.openxmlformats.org/officeDocument/2006/relationships/image" Target="../media/image1215.png"/><Relationship Id="rId76" Type="http://schemas.openxmlformats.org/officeDocument/2006/relationships/customXml" Target="../ink/ink1229.xml"/><Relationship Id="rId97" Type="http://schemas.openxmlformats.org/officeDocument/2006/relationships/image" Target="../media/image1236.png"/><Relationship Id="rId120" Type="http://schemas.openxmlformats.org/officeDocument/2006/relationships/customXml" Target="../ink/ink1251.xml"/><Relationship Id="rId141" Type="http://schemas.openxmlformats.org/officeDocument/2006/relationships/image" Target="../media/image1258.png"/><Relationship Id="rId7" Type="http://schemas.openxmlformats.org/officeDocument/2006/relationships/image" Target="../media/image42.png"/><Relationship Id="rId162" Type="http://schemas.openxmlformats.org/officeDocument/2006/relationships/customXml" Target="../ink/ink1272.xml"/><Relationship Id="rId183" Type="http://schemas.openxmlformats.org/officeDocument/2006/relationships/image" Target="../media/image1279.png"/><Relationship Id="rId218" Type="http://schemas.openxmlformats.org/officeDocument/2006/relationships/customXml" Target="../ink/ink1300.xml"/><Relationship Id="rId239" Type="http://schemas.openxmlformats.org/officeDocument/2006/relationships/image" Target="../media/image1307.png"/><Relationship Id="rId250" Type="http://schemas.openxmlformats.org/officeDocument/2006/relationships/customXml" Target="../ink/ink1316.xml"/><Relationship Id="rId271" Type="http://schemas.openxmlformats.org/officeDocument/2006/relationships/image" Target="../media/image1323.png"/><Relationship Id="rId292" Type="http://schemas.openxmlformats.org/officeDocument/2006/relationships/customXml" Target="../ink/ink1337.xml"/><Relationship Id="rId24" Type="http://schemas.openxmlformats.org/officeDocument/2006/relationships/customXml" Target="../ink/ink1203.xml"/><Relationship Id="rId45" Type="http://schemas.openxmlformats.org/officeDocument/2006/relationships/image" Target="../media/image1210.png"/><Relationship Id="rId66" Type="http://schemas.openxmlformats.org/officeDocument/2006/relationships/customXml" Target="../ink/ink1224.xml"/><Relationship Id="rId87" Type="http://schemas.openxmlformats.org/officeDocument/2006/relationships/image" Target="../media/image1231.png"/><Relationship Id="rId110" Type="http://schemas.openxmlformats.org/officeDocument/2006/relationships/customXml" Target="../ink/ink1246.xml"/><Relationship Id="rId131" Type="http://schemas.openxmlformats.org/officeDocument/2006/relationships/image" Target="../media/image1253.png"/><Relationship Id="rId152" Type="http://schemas.openxmlformats.org/officeDocument/2006/relationships/customXml" Target="../ink/ink1267.xml"/><Relationship Id="rId173" Type="http://schemas.openxmlformats.org/officeDocument/2006/relationships/image" Target="../media/image1274.png"/><Relationship Id="rId194" Type="http://schemas.openxmlformats.org/officeDocument/2006/relationships/customXml" Target="../ink/ink1288.xml"/><Relationship Id="rId208" Type="http://schemas.openxmlformats.org/officeDocument/2006/relationships/customXml" Target="../ink/ink1295.xml"/><Relationship Id="rId229" Type="http://schemas.openxmlformats.org/officeDocument/2006/relationships/image" Target="../media/image1302.png"/><Relationship Id="rId240" Type="http://schemas.openxmlformats.org/officeDocument/2006/relationships/customXml" Target="../ink/ink1311.xml"/><Relationship Id="rId261" Type="http://schemas.openxmlformats.org/officeDocument/2006/relationships/image" Target="../media/image1318.png"/><Relationship Id="rId14" Type="http://schemas.openxmlformats.org/officeDocument/2006/relationships/customXml" Target="../ink/ink1198.xml"/><Relationship Id="rId35" Type="http://schemas.openxmlformats.org/officeDocument/2006/relationships/image" Target="../media/image1205.png"/><Relationship Id="rId56" Type="http://schemas.openxmlformats.org/officeDocument/2006/relationships/customXml" Target="../ink/ink1219.xml"/><Relationship Id="rId77" Type="http://schemas.openxmlformats.org/officeDocument/2006/relationships/image" Target="../media/image1226.png"/><Relationship Id="rId100" Type="http://schemas.openxmlformats.org/officeDocument/2006/relationships/customXml" Target="../ink/ink1241.xml"/><Relationship Id="rId282" Type="http://schemas.openxmlformats.org/officeDocument/2006/relationships/customXml" Target="../ink/ink1332.xml"/><Relationship Id="rId8" Type="http://schemas.openxmlformats.org/officeDocument/2006/relationships/customXml" Target="../ink/ink1195.xml"/><Relationship Id="rId98" Type="http://schemas.openxmlformats.org/officeDocument/2006/relationships/customXml" Target="../ink/ink1240.xml"/><Relationship Id="rId121" Type="http://schemas.openxmlformats.org/officeDocument/2006/relationships/image" Target="../media/image1248.png"/><Relationship Id="rId142" Type="http://schemas.openxmlformats.org/officeDocument/2006/relationships/customXml" Target="../ink/ink1262.xml"/><Relationship Id="rId163" Type="http://schemas.openxmlformats.org/officeDocument/2006/relationships/image" Target="../media/image1269.png"/><Relationship Id="rId184" Type="http://schemas.openxmlformats.org/officeDocument/2006/relationships/customXml" Target="../ink/ink1283.xml"/><Relationship Id="rId219" Type="http://schemas.openxmlformats.org/officeDocument/2006/relationships/image" Target="../media/image1297.png"/><Relationship Id="rId230" Type="http://schemas.openxmlformats.org/officeDocument/2006/relationships/customXml" Target="../ink/ink1306.xml"/><Relationship Id="rId251" Type="http://schemas.openxmlformats.org/officeDocument/2006/relationships/image" Target="../media/image1313.png"/><Relationship Id="rId25" Type="http://schemas.openxmlformats.org/officeDocument/2006/relationships/image" Target="../media/image1200.png"/><Relationship Id="rId46" Type="http://schemas.openxmlformats.org/officeDocument/2006/relationships/customXml" Target="../ink/ink1214.xml"/><Relationship Id="rId67" Type="http://schemas.openxmlformats.org/officeDocument/2006/relationships/image" Target="../media/image1221.png"/><Relationship Id="rId272" Type="http://schemas.openxmlformats.org/officeDocument/2006/relationships/customXml" Target="../ink/ink1327.xml"/><Relationship Id="rId293" Type="http://schemas.openxmlformats.org/officeDocument/2006/relationships/image" Target="../media/image1334.png"/><Relationship Id="rId88" Type="http://schemas.openxmlformats.org/officeDocument/2006/relationships/customXml" Target="../ink/ink1235.xml"/><Relationship Id="rId111" Type="http://schemas.openxmlformats.org/officeDocument/2006/relationships/image" Target="../media/image1243.png"/><Relationship Id="rId132" Type="http://schemas.openxmlformats.org/officeDocument/2006/relationships/customXml" Target="../ink/ink1257.xml"/><Relationship Id="rId153" Type="http://schemas.openxmlformats.org/officeDocument/2006/relationships/image" Target="../media/image1264.png"/><Relationship Id="rId174" Type="http://schemas.openxmlformats.org/officeDocument/2006/relationships/customXml" Target="../ink/ink1278.xml"/><Relationship Id="rId195" Type="http://schemas.openxmlformats.org/officeDocument/2006/relationships/image" Target="../media/image1285.png"/><Relationship Id="rId209" Type="http://schemas.openxmlformats.org/officeDocument/2006/relationships/image" Target="../media/image1292.png"/><Relationship Id="rId220" Type="http://schemas.openxmlformats.org/officeDocument/2006/relationships/customXml" Target="../ink/ink1301.xml"/><Relationship Id="rId241" Type="http://schemas.openxmlformats.org/officeDocument/2006/relationships/image" Target="../media/image1308.png"/><Relationship Id="rId15" Type="http://schemas.openxmlformats.org/officeDocument/2006/relationships/image" Target="../media/image1195.png"/><Relationship Id="rId36" Type="http://schemas.openxmlformats.org/officeDocument/2006/relationships/customXml" Target="../ink/ink1209.xml"/><Relationship Id="rId57" Type="http://schemas.openxmlformats.org/officeDocument/2006/relationships/image" Target="../media/image1216.png"/><Relationship Id="rId262" Type="http://schemas.openxmlformats.org/officeDocument/2006/relationships/customXml" Target="../ink/ink1322.xml"/><Relationship Id="rId283" Type="http://schemas.openxmlformats.org/officeDocument/2006/relationships/image" Target="../media/image1329.png"/><Relationship Id="rId78" Type="http://schemas.openxmlformats.org/officeDocument/2006/relationships/customXml" Target="../ink/ink1230.xml"/><Relationship Id="rId99" Type="http://schemas.openxmlformats.org/officeDocument/2006/relationships/image" Target="../media/image1237.png"/><Relationship Id="rId101" Type="http://schemas.openxmlformats.org/officeDocument/2006/relationships/image" Target="../media/image1238.png"/><Relationship Id="rId122" Type="http://schemas.openxmlformats.org/officeDocument/2006/relationships/customXml" Target="../ink/ink1252.xml"/><Relationship Id="rId143" Type="http://schemas.openxmlformats.org/officeDocument/2006/relationships/image" Target="../media/image1259.png"/><Relationship Id="rId164" Type="http://schemas.openxmlformats.org/officeDocument/2006/relationships/customXml" Target="../ink/ink1273.xml"/><Relationship Id="rId185" Type="http://schemas.openxmlformats.org/officeDocument/2006/relationships/image" Target="../media/image1280.png"/><Relationship Id="rId9" Type="http://schemas.openxmlformats.org/officeDocument/2006/relationships/image" Target="../media/image1192.png"/><Relationship Id="rId210" Type="http://schemas.openxmlformats.org/officeDocument/2006/relationships/customXml" Target="../ink/ink1296.xml"/><Relationship Id="rId26" Type="http://schemas.openxmlformats.org/officeDocument/2006/relationships/customXml" Target="../ink/ink1204.xml"/><Relationship Id="rId231" Type="http://schemas.openxmlformats.org/officeDocument/2006/relationships/image" Target="../media/image1303.png"/><Relationship Id="rId252" Type="http://schemas.openxmlformats.org/officeDocument/2006/relationships/customXml" Target="../ink/ink1317.xml"/><Relationship Id="rId273" Type="http://schemas.openxmlformats.org/officeDocument/2006/relationships/image" Target="../media/image1324.png"/><Relationship Id="rId47" Type="http://schemas.openxmlformats.org/officeDocument/2006/relationships/image" Target="../media/image1211.png"/><Relationship Id="rId68" Type="http://schemas.openxmlformats.org/officeDocument/2006/relationships/customXml" Target="../ink/ink1225.xml"/><Relationship Id="rId89" Type="http://schemas.openxmlformats.org/officeDocument/2006/relationships/image" Target="../media/image1232.png"/><Relationship Id="rId112" Type="http://schemas.openxmlformats.org/officeDocument/2006/relationships/customXml" Target="../ink/ink1247.xml"/><Relationship Id="rId133" Type="http://schemas.openxmlformats.org/officeDocument/2006/relationships/image" Target="../media/image1254.png"/><Relationship Id="rId154" Type="http://schemas.openxmlformats.org/officeDocument/2006/relationships/customXml" Target="../ink/ink1268.xml"/><Relationship Id="rId175" Type="http://schemas.openxmlformats.org/officeDocument/2006/relationships/image" Target="../media/image1275.png"/><Relationship Id="rId196" Type="http://schemas.openxmlformats.org/officeDocument/2006/relationships/customXml" Target="../ink/ink1289.xml"/><Relationship Id="rId200" Type="http://schemas.openxmlformats.org/officeDocument/2006/relationships/customXml" Target="../ink/ink1291.xml"/><Relationship Id="rId16" Type="http://schemas.openxmlformats.org/officeDocument/2006/relationships/customXml" Target="../ink/ink1199.xml"/><Relationship Id="rId221" Type="http://schemas.openxmlformats.org/officeDocument/2006/relationships/image" Target="../media/image1298.png"/><Relationship Id="rId242" Type="http://schemas.openxmlformats.org/officeDocument/2006/relationships/customXml" Target="../ink/ink1312.xml"/><Relationship Id="rId263" Type="http://schemas.openxmlformats.org/officeDocument/2006/relationships/image" Target="../media/image1319.png"/><Relationship Id="rId284" Type="http://schemas.openxmlformats.org/officeDocument/2006/relationships/customXml" Target="../ink/ink1333.xml"/><Relationship Id="rId37" Type="http://schemas.openxmlformats.org/officeDocument/2006/relationships/image" Target="../media/image1206.png"/><Relationship Id="rId58" Type="http://schemas.openxmlformats.org/officeDocument/2006/relationships/customXml" Target="../ink/ink1220.xml"/><Relationship Id="rId79" Type="http://schemas.openxmlformats.org/officeDocument/2006/relationships/image" Target="../media/image1227.png"/><Relationship Id="rId102" Type="http://schemas.openxmlformats.org/officeDocument/2006/relationships/customXml" Target="../ink/ink1242.xml"/><Relationship Id="rId123" Type="http://schemas.openxmlformats.org/officeDocument/2006/relationships/image" Target="../media/image1249.png"/><Relationship Id="rId144" Type="http://schemas.openxmlformats.org/officeDocument/2006/relationships/customXml" Target="../ink/ink1263.xml"/><Relationship Id="rId90" Type="http://schemas.openxmlformats.org/officeDocument/2006/relationships/customXml" Target="../ink/ink1236.xml"/><Relationship Id="rId165" Type="http://schemas.openxmlformats.org/officeDocument/2006/relationships/image" Target="../media/image1270.png"/><Relationship Id="rId186" Type="http://schemas.openxmlformats.org/officeDocument/2006/relationships/customXml" Target="../ink/ink1284.xml"/><Relationship Id="rId211" Type="http://schemas.openxmlformats.org/officeDocument/2006/relationships/image" Target="../media/image1293.png"/><Relationship Id="rId232" Type="http://schemas.openxmlformats.org/officeDocument/2006/relationships/customXml" Target="../ink/ink1307.xml"/><Relationship Id="rId253" Type="http://schemas.openxmlformats.org/officeDocument/2006/relationships/image" Target="../media/image1314.png"/><Relationship Id="rId274" Type="http://schemas.openxmlformats.org/officeDocument/2006/relationships/customXml" Target="../ink/ink1328.xml"/><Relationship Id="rId27" Type="http://schemas.openxmlformats.org/officeDocument/2006/relationships/image" Target="../media/image1201.png"/><Relationship Id="rId48" Type="http://schemas.openxmlformats.org/officeDocument/2006/relationships/customXml" Target="../ink/ink1215.xml"/><Relationship Id="rId69" Type="http://schemas.openxmlformats.org/officeDocument/2006/relationships/image" Target="../media/image1222.png"/><Relationship Id="rId113" Type="http://schemas.openxmlformats.org/officeDocument/2006/relationships/image" Target="../media/image1244.png"/><Relationship Id="rId134" Type="http://schemas.openxmlformats.org/officeDocument/2006/relationships/customXml" Target="../ink/ink1258.xml"/><Relationship Id="rId80" Type="http://schemas.openxmlformats.org/officeDocument/2006/relationships/customXml" Target="../ink/ink1231.xml"/><Relationship Id="rId155" Type="http://schemas.openxmlformats.org/officeDocument/2006/relationships/image" Target="../media/image1265.png"/><Relationship Id="rId176" Type="http://schemas.openxmlformats.org/officeDocument/2006/relationships/customXml" Target="../ink/ink1279.xml"/><Relationship Id="rId197" Type="http://schemas.openxmlformats.org/officeDocument/2006/relationships/image" Target="../media/image1286.png"/><Relationship Id="rId201" Type="http://schemas.openxmlformats.org/officeDocument/2006/relationships/image" Target="../media/image1288.png"/><Relationship Id="rId222" Type="http://schemas.openxmlformats.org/officeDocument/2006/relationships/customXml" Target="../ink/ink1302.xml"/><Relationship Id="rId243" Type="http://schemas.openxmlformats.org/officeDocument/2006/relationships/image" Target="../media/image1309.png"/><Relationship Id="rId264" Type="http://schemas.openxmlformats.org/officeDocument/2006/relationships/customXml" Target="../ink/ink1323.xml"/><Relationship Id="rId285" Type="http://schemas.openxmlformats.org/officeDocument/2006/relationships/image" Target="../media/image1330.png"/><Relationship Id="rId17" Type="http://schemas.openxmlformats.org/officeDocument/2006/relationships/image" Target="../media/image1196.png"/><Relationship Id="rId38" Type="http://schemas.openxmlformats.org/officeDocument/2006/relationships/customXml" Target="../ink/ink1210.xml"/><Relationship Id="rId59" Type="http://schemas.openxmlformats.org/officeDocument/2006/relationships/image" Target="../media/image1217.png"/><Relationship Id="rId103" Type="http://schemas.openxmlformats.org/officeDocument/2006/relationships/image" Target="../media/image1239.png"/><Relationship Id="rId124" Type="http://schemas.openxmlformats.org/officeDocument/2006/relationships/customXml" Target="../ink/ink1253.xml"/><Relationship Id="rId70" Type="http://schemas.openxmlformats.org/officeDocument/2006/relationships/customXml" Target="../ink/ink1226.xml"/><Relationship Id="rId91" Type="http://schemas.openxmlformats.org/officeDocument/2006/relationships/image" Target="../media/image1233.png"/><Relationship Id="rId145" Type="http://schemas.openxmlformats.org/officeDocument/2006/relationships/image" Target="../media/image1260.png"/><Relationship Id="rId166" Type="http://schemas.openxmlformats.org/officeDocument/2006/relationships/customXml" Target="../ink/ink1274.xml"/><Relationship Id="rId187" Type="http://schemas.openxmlformats.org/officeDocument/2006/relationships/image" Target="../media/image128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97.xml"/><Relationship Id="rId233" Type="http://schemas.openxmlformats.org/officeDocument/2006/relationships/image" Target="../media/image1304.png"/><Relationship Id="rId254" Type="http://schemas.openxmlformats.org/officeDocument/2006/relationships/customXml" Target="../ink/ink1318.xml"/><Relationship Id="rId28" Type="http://schemas.openxmlformats.org/officeDocument/2006/relationships/customXml" Target="../ink/ink1205.xml"/><Relationship Id="rId49" Type="http://schemas.openxmlformats.org/officeDocument/2006/relationships/image" Target="../media/image1212.png"/><Relationship Id="rId114" Type="http://schemas.openxmlformats.org/officeDocument/2006/relationships/customXml" Target="../ink/ink1248.xml"/><Relationship Id="rId275" Type="http://schemas.openxmlformats.org/officeDocument/2006/relationships/image" Target="../media/image1325.png"/><Relationship Id="rId60" Type="http://schemas.openxmlformats.org/officeDocument/2006/relationships/customXml" Target="../ink/ink1221.xml"/><Relationship Id="rId81" Type="http://schemas.openxmlformats.org/officeDocument/2006/relationships/image" Target="../media/image1228.png"/><Relationship Id="rId135" Type="http://schemas.openxmlformats.org/officeDocument/2006/relationships/image" Target="../media/image1255.png"/><Relationship Id="rId156" Type="http://schemas.openxmlformats.org/officeDocument/2006/relationships/customXml" Target="../ink/ink1269.xml"/><Relationship Id="rId177" Type="http://schemas.openxmlformats.org/officeDocument/2006/relationships/image" Target="../media/image1276.png"/><Relationship Id="rId198" Type="http://schemas.openxmlformats.org/officeDocument/2006/relationships/customXml" Target="../ink/ink1290.xml"/><Relationship Id="rId202" Type="http://schemas.openxmlformats.org/officeDocument/2006/relationships/customXml" Target="../ink/ink1292.xml"/><Relationship Id="rId223" Type="http://schemas.openxmlformats.org/officeDocument/2006/relationships/image" Target="../media/image1299.png"/><Relationship Id="rId244" Type="http://schemas.openxmlformats.org/officeDocument/2006/relationships/customXml" Target="../ink/ink1313.xml"/><Relationship Id="rId18" Type="http://schemas.openxmlformats.org/officeDocument/2006/relationships/customXml" Target="../ink/ink1200.xml"/><Relationship Id="rId39" Type="http://schemas.openxmlformats.org/officeDocument/2006/relationships/image" Target="../media/image1207.png"/><Relationship Id="rId265" Type="http://schemas.openxmlformats.org/officeDocument/2006/relationships/image" Target="../media/image1320.png"/><Relationship Id="rId286" Type="http://schemas.openxmlformats.org/officeDocument/2006/relationships/customXml" Target="../ink/ink1334.xml"/><Relationship Id="rId50" Type="http://schemas.openxmlformats.org/officeDocument/2006/relationships/customXml" Target="../ink/ink1216.xml"/><Relationship Id="rId104" Type="http://schemas.openxmlformats.org/officeDocument/2006/relationships/customXml" Target="../ink/ink1243.xml"/><Relationship Id="rId125" Type="http://schemas.openxmlformats.org/officeDocument/2006/relationships/image" Target="../media/image1250.png"/><Relationship Id="rId146" Type="http://schemas.openxmlformats.org/officeDocument/2006/relationships/customXml" Target="../ink/ink1264.xml"/><Relationship Id="rId167" Type="http://schemas.openxmlformats.org/officeDocument/2006/relationships/image" Target="../media/image1271.png"/><Relationship Id="rId188" Type="http://schemas.openxmlformats.org/officeDocument/2006/relationships/customXml" Target="../ink/ink1285.xml"/><Relationship Id="rId71" Type="http://schemas.openxmlformats.org/officeDocument/2006/relationships/image" Target="../media/image1223.png"/><Relationship Id="rId92" Type="http://schemas.openxmlformats.org/officeDocument/2006/relationships/customXml" Target="../ink/ink1237.xml"/><Relationship Id="rId213" Type="http://schemas.openxmlformats.org/officeDocument/2006/relationships/image" Target="../media/image1294.png"/><Relationship Id="rId234" Type="http://schemas.openxmlformats.org/officeDocument/2006/relationships/customXml" Target="../ink/ink1308.xml"/><Relationship Id="rId2" Type="http://schemas.openxmlformats.org/officeDocument/2006/relationships/customXml" Target="../ink/ink1192.xml"/><Relationship Id="rId29" Type="http://schemas.openxmlformats.org/officeDocument/2006/relationships/image" Target="../media/image1202.png"/><Relationship Id="rId255" Type="http://schemas.openxmlformats.org/officeDocument/2006/relationships/image" Target="../media/image1315.png"/><Relationship Id="rId276" Type="http://schemas.openxmlformats.org/officeDocument/2006/relationships/customXml" Target="../ink/ink1329.xml"/><Relationship Id="rId40" Type="http://schemas.openxmlformats.org/officeDocument/2006/relationships/customXml" Target="../ink/ink1211.xml"/><Relationship Id="rId115" Type="http://schemas.openxmlformats.org/officeDocument/2006/relationships/image" Target="../media/image1245.png"/><Relationship Id="rId136" Type="http://schemas.openxmlformats.org/officeDocument/2006/relationships/customXml" Target="../ink/ink1259.xml"/><Relationship Id="rId157" Type="http://schemas.openxmlformats.org/officeDocument/2006/relationships/image" Target="../media/image1266.png"/><Relationship Id="rId178" Type="http://schemas.openxmlformats.org/officeDocument/2006/relationships/customXml" Target="../ink/ink1280.xml"/><Relationship Id="rId61" Type="http://schemas.openxmlformats.org/officeDocument/2006/relationships/image" Target="../media/image1218.png"/><Relationship Id="rId82" Type="http://schemas.openxmlformats.org/officeDocument/2006/relationships/customXml" Target="../ink/ink1232.xml"/><Relationship Id="rId199" Type="http://schemas.openxmlformats.org/officeDocument/2006/relationships/image" Target="../media/image1287.png"/><Relationship Id="rId203" Type="http://schemas.openxmlformats.org/officeDocument/2006/relationships/image" Target="../media/image1289.png"/><Relationship Id="rId19" Type="http://schemas.openxmlformats.org/officeDocument/2006/relationships/image" Target="../media/image1197.png"/><Relationship Id="rId224" Type="http://schemas.openxmlformats.org/officeDocument/2006/relationships/customXml" Target="../ink/ink1303.xml"/><Relationship Id="rId245" Type="http://schemas.openxmlformats.org/officeDocument/2006/relationships/image" Target="../media/image1310.png"/><Relationship Id="rId266" Type="http://schemas.openxmlformats.org/officeDocument/2006/relationships/customXml" Target="../ink/ink1324.xml"/><Relationship Id="rId287" Type="http://schemas.openxmlformats.org/officeDocument/2006/relationships/image" Target="../media/image1331.png"/><Relationship Id="rId30" Type="http://schemas.openxmlformats.org/officeDocument/2006/relationships/customXml" Target="../ink/ink1206.xml"/><Relationship Id="rId105" Type="http://schemas.openxmlformats.org/officeDocument/2006/relationships/image" Target="../media/image1240.png"/><Relationship Id="rId126" Type="http://schemas.openxmlformats.org/officeDocument/2006/relationships/customXml" Target="../ink/ink1254.xml"/><Relationship Id="rId147" Type="http://schemas.openxmlformats.org/officeDocument/2006/relationships/image" Target="../media/image1261.png"/><Relationship Id="rId168" Type="http://schemas.openxmlformats.org/officeDocument/2006/relationships/customXml" Target="../ink/ink1275.xml"/><Relationship Id="rId51" Type="http://schemas.openxmlformats.org/officeDocument/2006/relationships/image" Target="../media/image1213.png"/><Relationship Id="rId72" Type="http://schemas.openxmlformats.org/officeDocument/2006/relationships/customXml" Target="../ink/ink1227.xml"/><Relationship Id="rId93" Type="http://schemas.openxmlformats.org/officeDocument/2006/relationships/image" Target="../media/image1234.png"/><Relationship Id="rId189" Type="http://schemas.openxmlformats.org/officeDocument/2006/relationships/image" Target="../media/image1282.png"/><Relationship Id="rId3" Type="http://schemas.openxmlformats.org/officeDocument/2006/relationships/image" Target="../media/image1190.png"/><Relationship Id="rId214" Type="http://schemas.openxmlformats.org/officeDocument/2006/relationships/customXml" Target="../ink/ink1298.xml"/><Relationship Id="rId235" Type="http://schemas.openxmlformats.org/officeDocument/2006/relationships/image" Target="../media/image1305.png"/><Relationship Id="rId256" Type="http://schemas.openxmlformats.org/officeDocument/2006/relationships/customXml" Target="../ink/ink1319.xml"/><Relationship Id="rId277" Type="http://schemas.openxmlformats.org/officeDocument/2006/relationships/image" Target="../media/image1326.png"/><Relationship Id="rId116" Type="http://schemas.openxmlformats.org/officeDocument/2006/relationships/customXml" Target="../ink/ink1249.xml"/><Relationship Id="rId137" Type="http://schemas.openxmlformats.org/officeDocument/2006/relationships/image" Target="../media/image1256.png"/><Relationship Id="rId158" Type="http://schemas.openxmlformats.org/officeDocument/2006/relationships/customXml" Target="../ink/ink1270.xml"/><Relationship Id="rId20" Type="http://schemas.openxmlformats.org/officeDocument/2006/relationships/customXml" Target="../ink/ink1201.xml"/><Relationship Id="rId41" Type="http://schemas.openxmlformats.org/officeDocument/2006/relationships/image" Target="../media/image1208.png"/><Relationship Id="rId62" Type="http://schemas.openxmlformats.org/officeDocument/2006/relationships/customXml" Target="../ink/ink1222.xml"/><Relationship Id="rId83" Type="http://schemas.openxmlformats.org/officeDocument/2006/relationships/image" Target="../media/image1229.png"/><Relationship Id="rId179" Type="http://schemas.openxmlformats.org/officeDocument/2006/relationships/image" Target="../media/image1277.png"/><Relationship Id="rId190" Type="http://schemas.openxmlformats.org/officeDocument/2006/relationships/customXml" Target="../ink/ink1286.xml"/><Relationship Id="rId204" Type="http://schemas.openxmlformats.org/officeDocument/2006/relationships/customXml" Target="../ink/ink1293.xml"/><Relationship Id="rId225" Type="http://schemas.openxmlformats.org/officeDocument/2006/relationships/image" Target="../media/image1300.png"/><Relationship Id="rId246" Type="http://schemas.openxmlformats.org/officeDocument/2006/relationships/customXml" Target="../ink/ink1314.xml"/><Relationship Id="rId267" Type="http://schemas.openxmlformats.org/officeDocument/2006/relationships/image" Target="../media/image1321.png"/><Relationship Id="rId288" Type="http://schemas.openxmlformats.org/officeDocument/2006/relationships/customXml" Target="../ink/ink1335.xml"/><Relationship Id="rId106" Type="http://schemas.openxmlformats.org/officeDocument/2006/relationships/customXml" Target="../ink/ink1244.xml"/><Relationship Id="rId127" Type="http://schemas.openxmlformats.org/officeDocument/2006/relationships/image" Target="../media/image1251.png"/><Relationship Id="rId10" Type="http://schemas.openxmlformats.org/officeDocument/2006/relationships/customXml" Target="../ink/ink1196.xml"/><Relationship Id="rId31" Type="http://schemas.openxmlformats.org/officeDocument/2006/relationships/image" Target="../media/image1203.png"/><Relationship Id="rId52" Type="http://schemas.openxmlformats.org/officeDocument/2006/relationships/customXml" Target="../ink/ink1217.xml"/><Relationship Id="rId73" Type="http://schemas.openxmlformats.org/officeDocument/2006/relationships/image" Target="../media/image1224.png"/><Relationship Id="rId94" Type="http://schemas.openxmlformats.org/officeDocument/2006/relationships/customXml" Target="../ink/ink1238.xml"/><Relationship Id="rId148" Type="http://schemas.openxmlformats.org/officeDocument/2006/relationships/customXml" Target="../ink/ink1265.xml"/><Relationship Id="rId169" Type="http://schemas.openxmlformats.org/officeDocument/2006/relationships/image" Target="../media/image1272.png"/><Relationship Id="rId4" Type="http://schemas.openxmlformats.org/officeDocument/2006/relationships/customXml" Target="../ink/ink1193.xml"/><Relationship Id="rId180" Type="http://schemas.openxmlformats.org/officeDocument/2006/relationships/customXml" Target="../ink/ink1281.xml"/><Relationship Id="rId215" Type="http://schemas.openxmlformats.org/officeDocument/2006/relationships/image" Target="../media/image1295.png"/><Relationship Id="rId236" Type="http://schemas.openxmlformats.org/officeDocument/2006/relationships/customXml" Target="../ink/ink1309.xml"/><Relationship Id="rId257" Type="http://schemas.openxmlformats.org/officeDocument/2006/relationships/image" Target="../media/image1316.png"/><Relationship Id="rId278" Type="http://schemas.openxmlformats.org/officeDocument/2006/relationships/customXml" Target="../ink/ink1330.xml"/><Relationship Id="rId42" Type="http://schemas.openxmlformats.org/officeDocument/2006/relationships/customXml" Target="../ink/ink1212.xml"/><Relationship Id="rId84" Type="http://schemas.openxmlformats.org/officeDocument/2006/relationships/customXml" Target="../ink/ink1233.xml"/><Relationship Id="rId138" Type="http://schemas.openxmlformats.org/officeDocument/2006/relationships/customXml" Target="../ink/ink1260.xml"/><Relationship Id="rId191" Type="http://schemas.openxmlformats.org/officeDocument/2006/relationships/image" Target="../media/image1283.png"/><Relationship Id="rId205" Type="http://schemas.openxmlformats.org/officeDocument/2006/relationships/image" Target="../media/image1290.png"/><Relationship Id="rId247" Type="http://schemas.openxmlformats.org/officeDocument/2006/relationships/image" Target="../media/image1311.png"/><Relationship Id="rId107" Type="http://schemas.openxmlformats.org/officeDocument/2006/relationships/image" Target="../media/image1241.png"/><Relationship Id="rId289" Type="http://schemas.openxmlformats.org/officeDocument/2006/relationships/image" Target="../media/image1332.png"/><Relationship Id="rId11" Type="http://schemas.openxmlformats.org/officeDocument/2006/relationships/image" Target="../media/image1193.png"/><Relationship Id="rId53" Type="http://schemas.openxmlformats.org/officeDocument/2006/relationships/image" Target="../media/image1214.png"/><Relationship Id="rId149" Type="http://schemas.openxmlformats.org/officeDocument/2006/relationships/image" Target="../media/image1262.png"/><Relationship Id="rId95" Type="http://schemas.openxmlformats.org/officeDocument/2006/relationships/image" Target="../media/image1235.png"/><Relationship Id="rId160" Type="http://schemas.openxmlformats.org/officeDocument/2006/relationships/customXml" Target="../ink/ink1271.xml"/><Relationship Id="rId216" Type="http://schemas.openxmlformats.org/officeDocument/2006/relationships/customXml" Target="../ink/ink1299.xml"/><Relationship Id="rId258" Type="http://schemas.openxmlformats.org/officeDocument/2006/relationships/customXml" Target="../ink/ink1320.xml"/><Relationship Id="rId22" Type="http://schemas.openxmlformats.org/officeDocument/2006/relationships/customXml" Target="../ink/ink1202.xml"/><Relationship Id="rId64" Type="http://schemas.openxmlformats.org/officeDocument/2006/relationships/customXml" Target="../ink/ink1223.xml"/><Relationship Id="rId118" Type="http://schemas.openxmlformats.org/officeDocument/2006/relationships/customXml" Target="../ink/ink1250.xml"/><Relationship Id="rId171" Type="http://schemas.openxmlformats.org/officeDocument/2006/relationships/image" Target="../media/image1273.png"/><Relationship Id="rId227" Type="http://schemas.openxmlformats.org/officeDocument/2006/relationships/image" Target="../media/image1301.png"/><Relationship Id="rId269" Type="http://schemas.openxmlformats.org/officeDocument/2006/relationships/image" Target="../media/image1322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2.png"/><Relationship Id="rId21" Type="http://schemas.openxmlformats.org/officeDocument/2006/relationships/image" Target="../media/image1344.png"/><Relationship Id="rId42" Type="http://schemas.openxmlformats.org/officeDocument/2006/relationships/customXml" Target="../ink/ink1358.xml"/><Relationship Id="rId63" Type="http://schemas.openxmlformats.org/officeDocument/2006/relationships/image" Target="../media/image1365.png"/><Relationship Id="rId84" Type="http://schemas.openxmlformats.org/officeDocument/2006/relationships/customXml" Target="../ink/ink1379.xml"/><Relationship Id="rId138" Type="http://schemas.openxmlformats.org/officeDocument/2006/relationships/customXml" Target="../ink/ink1406.xml"/><Relationship Id="rId107" Type="http://schemas.openxmlformats.org/officeDocument/2006/relationships/image" Target="../media/image1387.png"/><Relationship Id="rId11" Type="http://schemas.openxmlformats.org/officeDocument/2006/relationships/image" Target="../media/image1339.png"/><Relationship Id="rId32" Type="http://schemas.openxmlformats.org/officeDocument/2006/relationships/customXml" Target="../ink/ink1353.xml"/><Relationship Id="rId37" Type="http://schemas.openxmlformats.org/officeDocument/2006/relationships/image" Target="../media/image1352.png"/><Relationship Id="rId53" Type="http://schemas.openxmlformats.org/officeDocument/2006/relationships/image" Target="../media/image1360.png"/><Relationship Id="rId58" Type="http://schemas.openxmlformats.org/officeDocument/2006/relationships/customXml" Target="../ink/ink1366.xml"/><Relationship Id="rId74" Type="http://schemas.openxmlformats.org/officeDocument/2006/relationships/customXml" Target="../ink/ink1374.xml"/><Relationship Id="rId79" Type="http://schemas.openxmlformats.org/officeDocument/2006/relationships/image" Target="../media/image1373.png"/><Relationship Id="rId102" Type="http://schemas.openxmlformats.org/officeDocument/2006/relationships/customXml" Target="../ink/ink1388.xml"/><Relationship Id="rId123" Type="http://schemas.openxmlformats.org/officeDocument/2006/relationships/image" Target="../media/image1395.png"/><Relationship Id="rId128" Type="http://schemas.openxmlformats.org/officeDocument/2006/relationships/customXml" Target="../ink/ink1401.xml"/><Relationship Id="rId5" Type="http://schemas.openxmlformats.org/officeDocument/2006/relationships/image" Target="../media/image1336.png"/><Relationship Id="rId90" Type="http://schemas.openxmlformats.org/officeDocument/2006/relationships/customXml" Target="../ink/ink1382.xml"/><Relationship Id="rId95" Type="http://schemas.openxmlformats.org/officeDocument/2006/relationships/image" Target="../media/image1381.png"/><Relationship Id="rId22" Type="http://schemas.openxmlformats.org/officeDocument/2006/relationships/customXml" Target="../ink/ink1348.xml"/><Relationship Id="rId27" Type="http://schemas.openxmlformats.org/officeDocument/2006/relationships/image" Target="../media/image1347.png"/><Relationship Id="rId43" Type="http://schemas.openxmlformats.org/officeDocument/2006/relationships/image" Target="../media/image1355.png"/><Relationship Id="rId48" Type="http://schemas.openxmlformats.org/officeDocument/2006/relationships/customXml" Target="../ink/ink1361.xml"/><Relationship Id="rId64" Type="http://schemas.openxmlformats.org/officeDocument/2006/relationships/customXml" Target="../ink/ink1369.xml"/><Relationship Id="rId69" Type="http://schemas.openxmlformats.org/officeDocument/2006/relationships/image" Target="../media/image1368.png"/><Relationship Id="rId113" Type="http://schemas.openxmlformats.org/officeDocument/2006/relationships/image" Target="../media/image1390.png"/><Relationship Id="rId118" Type="http://schemas.openxmlformats.org/officeDocument/2006/relationships/customXml" Target="../ink/ink1396.xml"/><Relationship Id="rId134" Type="http://schemas.openxmlformats.org/officeDocument/2006/relationships/customXml" Target="../ink/ink1404.xml"/><Relationship Id="rId139" Type="http://schemas.openxmlformats.org/officeDocument/2006/relationships/image" Target="../media/image1403.png"/><Relationship Id="rId80" Type="http://schemas.openxmlformats.org/officeDocument/2006/relationships/customXml" Target="../ink/ink1377.xml"/><Relationship Id="rId85" Type="http://schemas.openxmlformats.org/officeDocument/2006/relationships/image" Target="../media/image1376.png"/><Relationship Id="rId12" Type="http://schemas.openxmlformats.org/officeDocument/2006/relationships/customXml" Target="../ink/ink1343.xml"/><Relationship Id="rId17" Type="http://schemas.openxmlformats.org/officeDocument/2006/relationships/image" Target="../media/image1342.png"/><Relationship Id="rId33" Type="http://schemas.openxmlformats.org/officeDocument/2006/relationships/image" Target="../media/image1350.png"/><Relationship Id="rId38" Type="http://schemas.openxmlformats.org/officeDocument/2006/relationships/customXml" Target="../ink/ink1356.xml"/><Relationship Id="rId59" Type="http://schemas.openxmlformats.org/officeDocument/2006/relationships/image" Target="../media/image1363.png"/><Relationship Id="rId103" Type="http://schemas.openxmlformats.org/officeDocument/2006/relationships/image" Target="../media/image1385.png"/><Relationship Id="rId108" Type="http://schemas.openxmlformats.org/officeDocument/2006/relationships/customXml" Target="../ink/ink1391.xml"/><Relationship Id="rId124" Type="http://schemas.openxmlformats.org/officeDocument/2006/relationships/customXml" Target="../ink/ink1399.xml"/><Relationship Id="rId129" Type="http://schemas.openxmlformats.org/officeDocument/2006/relationships/image" Target="../media/image1398.png"/><Relationship Id="rId54" Type="http://schemas.openxmlformats.org/officeDocument/2006/relationships/customXml" Target="../ink/ink1364.xml"/><Relationship Id="rId70" Type="http://schemas.openxmlformats.org/officeDocument/2006/relationships/customXml" Target="../ink/ink1372.xml"/><Relationship Id="rId75" Type="http://schemas.openxmlformats.org/officeDocument/2006/relationships/image" Target="../media/image1371.png"/><Relationship Id="rId91" Type="http://schemas.openxmlformats.org/officeDocument/2006/relationships/image" Target="../media/image1379.png"/><Relationship Id="rId96" Type="http://schemas.openxmlformats.org/officeDocument/2006/relationships/customXml" Target="../ink/ink1385.xml"/><Relationship Id="rId140" Type="http://schemas.openxmlformats.org/officeDocument/2006/relationships/customXml" Target="../ink/ink14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0.xml"/><Relationship Id="rId23" Type="http://schemas.openxmlformats.org/officeDocument/2006/relationships/image" Target="../media/image1345.png"/><Relationship Id="rId28" Type="http://schemas.openxmlformats.org/officeDocument/2006/relationships/customXml" Target="../ink/ink1351.xml"/><Relationship Id="rId49" Type="http://schemas.openxmlformats.org/officeDocument/2006/relationships/image" Target="../media/image1358.png"/><Relationship Id="rId114" Type="http://schemas.openxmlformats.org/officeDocument/2006/relationships/customXml" Target="../ink/ink1394.xml"/><Relationship Id="rId119" Type="http://schemas.openxmlformats.org/officeDocument/2006/relationships/image" Target="../media/image1393.png"/><Relationship Id="rId44" Type="http://schemas.openxmlformats.org/officeDocument/2006/relationships/customXml" Target="../ink/ink1359.xml"/><Relationship Id="rId60" Type="http://schemas.openxmlformats.org/officeDocument/2006/relationships/customXml" Target="../ink/ink1367.xml"/><Relationship Id="rId65" Type="http://schemas.openxmlformats.org/officeDocument/2006/relationships/image" Target="../media/image1366.png"/><Relationship Id="rId81" Type="http://schemas.openxmlformats.org/officeDocument/2006/relationships/image" Target="../media/image1374.png"/><Relationship Id="rId86" Type="http://schemas.openxmlformats.org/officeDocument/2006/relationships/customXml" Target="../ink/ink1380.xml"/><Relationship Id="rId130" Type="http://schemas.openxmlformats.org/officeDocument/2006/relationships/customXml" Target="../ink/ink1402.xml"/><Relationship Id="rId135" Type="http://schemas.openxmlformats.org/officeDocument/2006/relationships/image" Target="../media/image1401.png"/><Relationship Id="rId13" Type="http://schemas.openxmlformats.org/officeDocument/2006/relationships/image" Target="../media/image1340.png"/><Relationship Id="rId18" Type="http://schemas.openxmlformats.org/officeDocument/2006/relationships/customXml" Target="../ink/ink1346.xml"/><Relationship Id="rId39" Type="http://schemas.openxmlformats.org/officeDocument/2006/relationships/image" Target="../media/image1353.png"/><Relationship Id="rId109" Type="http://schemas.openxmlformats.org/officeDocument/2006/relationships/image" Target="../media/image1388.png"/><Relationship Id="rId34" Type="http://schemas.openxmlformats.org/officeDocument/2006/relationships/customXml" Target="../ink/ink1354.xml"/><Relationship Id="rId50" Type="http://schemas.openxmlformats.org/officeDocument/2006/relationships/customXml" Target="../ink/ink1362.xml"/><Relationship Id="rId55" Type="http://schemas.openxmlformats.org/officeDocument/2006/relationships/image" Target="../media/image1361.png"/><Relationship Id="rId76" Type="http://schemas.openxmlformats.org/officeDocument/2006/relationships/customXml" Target="../ink/ink1375.xml"/><Relationship Id="rId97" Type="http://schemas.openxmlformats.org/officeDocument/2006/relationships/image" Target="../media/image1382.png"/><Relationship Id="rId104" Type="http://schemas.openxmlformats.org/officeDocument/2006/relationships/customXml" Target="../ink/ink1389.xml"/><Relationship Id="rId120" Type="http://schemas.openxmlformats.org/officeDocument/2006/relationships/customXml" Target="../ink/ink1397.xml"/><Relationship Id="rId125" Type="http://schemas.openxmlformats.org/officeDocument/2006/relationships/image" Target="../media/image1396.png"/><Relationship Id="rId141" Type="http://schemas.openxmlformats.org/officeDocument/2006/relationships/image" Target="../media/image1404.png"/><Relationship Id="rId7" Type="http://schemas.openxmlformats.org/officeDocument/2006/relationships/image" Target="../media/image1337.png"/><Relationship Id="rId71" Type="http://schemas.openxmlformats.org/officeDocument/2006/relationships/image" Target="../media/image1369.png"/><Relationship Id="rId92" Type="http://schemas.openxmlformats.org/officeDocument/2006/relationships/customXml" Target="../ink/ink1383.xml"/><Relationship Id="rId2" Type="http://schemas.openxmlformats.org/officeDocument/2006/relationships/customXml" Target="../ink/ink1338.xml"/><Relationship Id="rId29" Type="http://schemas.openxmlformats.org/officeDocument/2006/relationships/image" Target="../media/image1348.png"/><Relationship Id="rId24" Type="http://schemas.openxmlformats.org/officeDocument/2006/relationships/customXml" Target="../ink/ink1349.xml"/><Relationship Id="rId40" Type="http://schemas.openxmlformats.org/officeDocument/2006/relationships/customXml" Target="../ink/ink1357.xml"/><Relationship Id="rId45" Type="http://schemas.openxmlformats.org/officeDocument/2006/relationships/image" Target="../media/image1356.png"/><Relationship Id="rId66" Type="http://schemas.openxmlformats.org/officeDocument/2006/relationships/customXml" Target="../ink/ink1370.xml"/><Relationship Id="rId87" Type="http://schemas.openxmlformats.org/officeDocument/2006/relationships/image" Target="../media/image1377.png"/><Relationship Id="rId110" Type="http://schemas.openxmlformats.org/officeDocument/2006/relationships/customXml" Target="../ink/ink1392.xml"/><Relationship Id="rId115" Type="http://schemas.openxmlformats.org/officeDocument/2006/relationships/image" Target="../media/image1391.png"/><Relationship Id="rId131" Type="http://schemas.openxmlformats.org/officeDocument/2006/relationships/image" Target="../media/image1399.png"/><Relationship Id="rId136" Type="http://schemas.openxmlformats.org/officeDocument/2006/relationships/customXml" Target="../ink/ink1405.xml"/><Relationship Id="rId61" Type="http://schemas.openxmlformats.org/officeDocument/2006/relationships/image" Target="../media/image1364.png"/><Relationship Id="rId82" Type="http://schemas.openxmlformats.org/officeDocument/2006/relationships/customXml" Target="../ink/ink1378.xml"/><Relationship Id="rId19" Type="http://schemas.openxmlformats.org/officeDocument/2006/relationships/image" Target="../media/image1343.png"/><Relationship Id="rId14" Type="http://schemas.openxmlformats.org/officeDocument/2006/relationships/customXml" Target="../ink/ink1344.xml"/><Relationship Id="rId30" Type="http://schemas.openxmlformats.org/officeDocument/2006/relationships/customXml" Target="../ink/ink1352.xml"/><Relationship Id="rId35" Type="http://schemas.openxmlformats.org/officeDocument/2006/relationships/image" Target="../media/image1351.png"/><Relationship Id="rId56" Type="http://schemas.openxmlformats.org/officeDocument/2006/relationships/customXml" Target="../ink/ink1365.xml"/><Relationship Id="rId77" Type="http://schemas.openxmlformats.org/officeDocument/2006/relationships/image" Target="../media/image1372.png"/><Relationship Id="rId100" Type="http://schemas.openxmlformats.org/officeDocument/2006/relationships/customXml" Target="../ink/ink1387.xml"/><Relationship Id="rId105" Type="http://schemas.openxmlformats.org/officeDocument/2006/relationships/image" Target="../media/image1386.png"/><Relationship Id="rId126" Type="http://schemas.openxmlformats.org/officeDocument/2006/relationships/customXml" Target="../ink/ink1400.xml"/><Relationship Id="rId8" Type="http://schemas.openxmlformats.org/officeDocument/2006/relationships/customXml" Target="../ink/ink1341.xml"/><Relationship Id="rId51" Type="http://schemas.openxmlformats.org/officeDocument/2006/relationships/image" Target="../media/image1359.png"/><Relationship Id="rId72" Type="http://schemas.openxmlformats.org/officeDocument/2006/relationships/customXml" Target="../ink/ink1373.xml"/><Relationship Id="rId93" Type="http://schemas.openxmlformats.org/officeDocument/2006/relationships/image" Target="../media/image1380.png"/><Relationship Id="rId98" Type="http://schemas.openxmlformats.org/officeDocument/2006/relationships/customXml" Target="../ink/ink1386.xml"/><Relationship Id="rId121" Type="http://schemas.openxmlformats.org/officeDocument/2006/relationships/image" Target="../media/image1394.png"/><Relationship Id="rId3" Type="http://schemas.openxmlformats.org/officeDocument/2006/relationships/image" Target="../media/image1335.png"/><Relationship Id="rId25" Type="http://schemas.openxmlformats.org/officeDocument/2006/relationships/image" Target="../media/image1346.png"/><Relationship Id="rId46" Type="http://schemas.openxmlformats.org/officeDocument/2006/relationships/customXml" Target="../ink/ink1360.xml"/><Relationship Id="rId67" Type="http://schemas.openxmlformats.org/officeDocument/2006/relationships/image" Target="../media/image1367.png"/><Relationship Id="rId116" Type="http://schemas.openxmlformats.org/officeDocument/2006/relationships/customXml" Target="../ink/ink1395.xml"/><Relationship Id="rId137" Type="http://schemas.openxmlformats.org/officeDocument/2006/relationships/image" Target="../media/image1402.png"/><Relationship Id="rId20" Type="http://schemas.openxmlformats.org/officeDocument/2006/relationships/customXml" Target="../ink/ink1347.xml"/><Relationship Id="rId41" Type="http://schemas.openxmlformats.org/officeDocument/2006/relationships/image" Target="../media/image1354.png"/><Relationship Id="rId62" Type="http://schemas.openxmlformats.org/officeDocument/2006/relationships/customXml" Target="../ink/ink1368.xml"/><Relationship Id="rId83" Type="http://schemas.openxmlformats.org/officeDocument/2006/relationships/image" Target="../media/image1375.png"/><Relationship Id="rId88" Type="http://schemas.openxmlformats.org/officeDocument/2006/relationships/customXml" Target="../ink/ink1381.xml"/><Relationship Id="rId111" Type="http://schemas.openxmlformats.org/officeDocument/2006/relationships/image" Target="../media/image1389.png"/><Relationship Id="rId132" Type="http://schemas.openxmlformats.org/officeDocument/2006/relationships/customXml" Target="../ink/ink1403.xml"/><Relationship Id="rId15" Type="http://schemas.openxmlformats.org/officeDocument/2006/relationships/image" Target="../media/image1341.png"/><Relationship Id="rId36" Type="http://schemas.openxmlformats.org/officeDocument/2006/relationships/customXml" Target="../ink/ink1355.xml"/><Relationship Id="rId57" Type="http://schemas.openxmlformats.org/officeDocument/2006/relationships/image" Target="../media/image1362.png"/><Relationship Id="rId106" Type="http://schemas.openxmlformats.org/officeDocument/2006/relationships/customXml" Target="../ink/ink1390.xml"/><Relationship Id="rId127" Type="http://schemas.openxmlformats.org/officeDocument/2006/relationships/image" Target="../media/image1397.png"/><Relationship Id="rId10" Type="http://schemas.openxmlformats.org/officeDocument/2006/relationships/customXml" Target="../ink/ink1342.xml"/><Relationship Id="rId31" Type="http://schemas.openxmlformats.org/officeDocument/2006/relationships/image" Target="../media/image1349.png"/><Relationship Id="rId52" Type="http://schemas.openxmlformats.org/officeDocument/2006/relationships/customXml" Target="../ink/ink1363.xml"/><Relationship Id="rId73" Type="http://schemas.openxmlformats.org/officeDocument/2006/relationships/image" Target="../media/image1370.png"/><Relationship Id="rId78" Type="http://schemas.openxmlformats.org/officeDocument/2006/relationships/customXml" Target="../ink/ink1376.xml"/><Relationship Id="rId94" Type="http://schemas.openxmlformats.org/officeDocument/2006/relationships/customXml" Target="../ink/ink1384.xml"/><Relationship Id="rId99" Type="http://schemas.openxmlformats.org/officeDocument/2006/relationships/image" Target="../media/image1383.png"/><Relationship Id="rId101" Type="http://schemas.openxmlformats.org/officeDocument/2006/relationships/image" Target="../media/image1384.png"/><Relationship Id="rId122" Type="http://schemas.openxmlformats.org/officeDocument/2006/relationships/customXml" Target="../ink/ink1398.xml"/><Relationship Id="rId4" Type="http://schemas.openxmlformats.org/officeDocument/2006/relationships/customXml" Target="../ink/ink1339.xml"/><Relationship Id="rId9" Type="http://schemas.openxmlformats.org/officeDocument/2006/relationships/image" Target="../media/image1338.png"/><Relationship Id="rId26" Type="http://schemas.openxmlformats.org/officeDocument/2006/relationships/customXml" Target="../ink/ink1350.xml"/><Relationship Id="rId47" Type="http://schemas.openxmlformats.org/officeDocument/2006/relationships/image" Target="../media/image1357.png"/><Relationship Id="rId68" Type="http://schemas.openxmlformats.org/officeDocument/2006/relationships/customXml" Target="../ink/ink1371.xml"/><Relationship Id="rId89" Type="http://schemas.openxmlformats.org/officeDocument/2006/relationships/image" Target="../media/image1378.png"/><Relationship Id="rId112" Type="http://schemas.openxmlformats.org/officeDocument/2006/relationships/customXml" Target="../ink/ink1393.xml"/><Relationship Id="rId133" Type="http://schemas.openxmlformats.org/officeDocument/2006/relationships/image" Target="../media/image1400.png"/><Relationship Id="rId16" Type="http://schemas.openxmlformats.org/officeDocument/2006/relationships/customXml" Target="../ink/ink134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2.png"/><Relationship Id="rId21" Type="http://schemas.openxmlformats.org/officeDocument/2006/relationships/image" Target="../media/image1414.png"/><Relationship Id="rId42" Type="http://schemas.openxmlformats.org/officeDocument/2006/relationships/customXml" Target="../ink/ink1428.xml"/><Relationship Id="rId63" Type="http://schemas.openxmlformats.org/officeDocument/2006/relationships/image" Target="../media/image1435.png"/><Relationship Id="rId84" Type="http://schemas.openxmlformats.org/officeDocument/2006/relationships/customXml" Target="../ink/ink1449.xml"/><Relationship Id="rId138" Type="http://schemas.openxmlformats.org/officeDocument/2006/relationships/customXml" Target="../ink/ink1476.xml"/><Relationship Id="rId16" Type="http://schemas.openxmlformats.org/officeDocument/2006/relationships/customXml" Target="../ink/ink1415.xml"/><Relationship Id="rId107" Type="http://schemas.openxmlformats.org/officeDocument/2006/relationships/image" Target="../media/image1457.png"/><Relationship Id="rId11" Type="http://schemas.openxmlformats.org/officeDocument/2006/relationships/image" Target="../media/image1409.png"/><Relationship Id="rId32" Type="http://schemas.openxmlformats.org/officeDocument/2006/relationships/customXml" Target="../ink/ink1423.xml"/><Relationship Id="rId37" Type="http://schemas.openxmlformats.org/officeDocument/2006/relationships/image" Target="../media/image1422.png"/><Relationship Id="rId53" Type="http://schemas.openxmlformats.org/officeDocument/2006/relationships/image" Target="../media/image1430.png"/><Relationship Id="rId58" Type="http://schemas.openxmlformats.org/officeDocument/2006/relationships/customXml" Target="../ink/ink1436.xml"/><Relationship Id="rId74" Type="http://schemas.openxmlformats.org/officeDocument/2006/relationships/customXml" Target="../ink/ink1444.xml"/><Relationship Id="rId79" Type="http://schemas.openxmlformats.org/officeDocument/2006/relationships/image" Target="../media/image1443.png"/><Relationship Id="rId102" Type="http://schemas.openxmlformats.org/officeDocument/2006/relationships/customXml" Target="../ink/ink1458.xml"/><Relationship Id="rId123" Type="http://schemas.openxmlformats.org/officeDocument/2006/relationships/image" Target="../media/image1465.png"/><Relationship Id="rId128" Type="http://schemas.openxmlformats.org/officeDocument/2006/relationships/customXml" Target="../ink/ink1471.xml"/><Relationship Id="rId5" Type="http://schemas.openxmlformats.org/officeDocument/2006/relationships/image" Target="../media/image1406.png"/><Relationship Id="rId90" Type="http://schemas.openxmlformats.org/officeDocument/2006/relationships/customXml" Target="../ink/ink1452.xml"/><Relationship Id="rId95" Type="http://schemas.openxmlformats.org/officeDocument/2006/relationships/image" Target="../media/image1451.png"/><Relationship Id="rId22" Type="http://schemas.openxmlformats.org/officeDocument/2006/relationships/customXml" Target="../ink/ink1418.xml"/><Relationship Id="rId27" Type="http://schemas.openxmlformats.org/officeDocument/2006/relationships/image" Target="../media/image1417.png"/><Relationship Id="rId43" Type="http://schemas.openxmlformats.org/officeDocument/2006/relationships/image" Target="../media/image1425.png"/><Relationship Id="rId48" Type="http://schemas.openxmlformats.org/officeDocument/2006/relationships/customXml" Target="../ink/ink1431.xml"/><Relationship Id="rId64" Type="http://schemas.openxmlformats.org/officeDocument/2006/relationships/customXml" Target="../ink/ink1439.xml"/><Relationship Id="rId69" Type="http://schemas.openxmlformats.org/officeDocument/2006/relationships/image" Target="../media/image1438.png"/><Relationship Id="rId113" Type="http://schemas.openxmlformats.org/officeDocument/2006/relationships/image" Target="../media/image1460.png"/><Relationship Id="rId118" Type="http://schemas.openxmlformats.org/officeDocument/2006/relationships/customXml" Target="../ink/ink1466.xml"/><Relationship Id="rId134" Type="http://schemas.openxmlformats.org/officeDocument/2006/relationships/customXml" Target="../ink/ink1474.xml"/><Relationship Id="rId139" Type="http://schemas.openxmlformats.org/officeDocument/2006/relationships/image" Target="../media/image1473.png"/><Relationship Id="rId80" Type="http://schemas.openxmlformats.org/officeDocument/2006/relationships/customXml" Target="../ink/ink1447.xml"/><Relationship Id="rId85" Type="http://schemas.openxmlformats.org/officeDocument/2006/relationships/image" Target="../media/image1446.png"/><Relationship Id="rId12" Type="http://schemas.openxmlformats.org/officeDocument/2006/relationships/customXml" Target="../ink/ink1413.xml"/><Relationship Id="rId17" Type="http://schemas.openxmlformats.org/officeDocument/2006/relationships/image" Target="../media/image1412.png"/><Relationship Id="rId33" Type="http://schemas.openxmlformats.org/officeDocument/2006/relationships/image" Target="../media/image1420.png"/><Relationship Id="rId38" Type="http://schemas.openxmlformats.org/officeDocument/2006/relationships/customXml" Target="../ink/ink1426.xml"/><Relationship Id="rId59" Type="http://schemas.openxmlformats.org/officeDocument/2006/relationships/image" Target="../media/image1433.png"/><Relationship Id="rId103" Type="http://schemas.openxmlformats.org/officeDocument/2006/relationships/image" Target="../media/image1455.png"/><Relationship Id="rId108" Type="http://schemas.openxmlformats.org/officeDocument/2006/relationships/customXml" Target="../ink/ink1461.xml"/><Relationship Id="rId124" Type="http://schemas.openxmlformats.org/officeDocument/2006/relationships/customXml" Target="../ink/ink1469.xml"/><Relationship Id="rId129" Type="http://schemas.openxmlformats.org/officeDocument/2006/relationships/image" Target="../media/image1468.png"/><Relationship Id="rId54" Type="http://schemas.openxmlformats.org/officeDocument/2006/relationships/customXml" Target="../ink/ink1434.xml"/><Relationship Id="rId70" Type="http://schemas.openxmlformats.org/officeDocument/2006/relationships/customXml" Target="../ink/ink1442.xml"/><Relationship Id="rId75" Type="http://schemas.openxmlformats.org/officeDocument/2006/relationships/image" Target="../media/image1441.png"/><Relationship Id="rId91" Type="http://schemas.openxmlformats.org/officeDocument/2006/relationships/image" Target="../media/image1449.png"/><Relationship Id="rId96" Type="http://schemas.openxmlformats.org/officeDocument/2006/relationships/customXml" Target="../ink/ink14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10.xml"/><Relationship Id="rId23" Type="http://schemas.openxmlformats.org/officeDocument/2006/relationships/image" Target="../media/image1415.png"/><Relationship Id="rId28" Type="http://schemas.openxmlformats.org/officeDocument/2006/relationships/customXml" Target="../ink/ink1421.xml"/><Relationship Id="rId49" Type="http://schemas.openxmlformats.org/officeDocument/2006/relationships/image" Target="../media/image1428.png"/><Relationship Id="rId114" Type="http://schemas.openxmlformats.org/officeDocument/2006/relationships/customXml" Target="../ink/ink1464.xml"/><Relationship Id="rId119" Type="http://schemas.openxmlformats.org/officeDocument/2006/relationships/image" Target="../media/image1463.png"/><Relationship Id="rId44" Type="http://schemas.openxmlformats.org/officeDocument/2006/relationships/customXml" Target="../ink/ink1429.xml"/><Relationship Id="rId60" Type="http://schemas.openxmlformats.org/officeDocument/2006/relationships/customXml" Target="../ink/ink1437.xml"/><Relationship Id="rId65" Type="http://schemas.openxmlformats.org/officeDocument/2006/relationships/image" Target="../media/image1436.png"/><Relationship Id="rId81" Type="http://schemas.openxmlformats.org/officeDocument/2006/relationships/image" Target="../media/image1444.png"/><Relationship Id="rId86" Type="http://schemas.openxmlformats.org/officeDocument/2006/relationships/customXml" Target="../ink/ink1450.xml"/><Relationship Id="rId130" Type="http://schemas.openxmlformats.org/officeDocument/2006/relationships/customXml" Target="../ink/ink1472.xml"/><Relationship Id="rId135" Type="http://schemas.openxmlformats.org/officeDocument/2006/relationships/image" Target="../media/image1471.png"/><Relationship Id="rId13" Type="http://schemas.openxmlformats.org/officeDocument/2006/relationships/image" Target="../media/image1410.png"/><Relationship Id="rId18" Type="http://schemas.openxmlformats.org/officeDocument/2006/relationships/customXml" Target="../ink/ink1416.xml"/><Relationship Id="rId39" Type="http://schemas.openxmlformats.org/officeDocument/2006/relationships/image" Target="../media/image1423.png"/><Relationship Id="rId109" Type="http://schemas.openxmlformats.org/officeDocument/2006/relationships/image" Target="../media/image1458.png"/><Relationship Id="rId34" Type="http://schemas.openxmlformats.org/officeDocument/2006/relationships/customXml" Target="../ink/ink1424.xml"/><Relationship Id="rId50" Type="http://schemas.openxmlformats.org/officeDocument/2006/relationships/customXml" Target="../ink/ink1432.xml"/><Relationship Id="rId55" Type="http://schemas.openxmlformats.org/officeDocument/2006/relationships/image" Target="../media/image1431.png"/><Relationship Id="rId76" Type="http://schemas.openxmlformats.org/officeDocument/2006/relationships/customXml" Target="../ink/ink1445.xml"/><Relationship Id="rId97" Type="http://schemas.openxmlformats.org/officeDocument/2006/relationships/image" Target="../media/image1452.png"/><Relationship Id="rId104" Type="http://schemas.openxmlformats.org/officeDocument/2006/relationships/customXml" Target="../ink/ink1459.xml"/><Relationship Id="rId120" Type="http://schemas.openxmlformats.org/officeDocument/2006/relationships/customXml" Target="../ink/ink1467.xml"/><Relationship Id="rId125" Type="http://schemas.openxmlformats.org/officeDocument/2006/relationships/image" Target="../media/image1466.png"/><Relationship Id="rId7" Type="http://schemas.openxmlformats.org/officeDocument/2006/relationships/image" Target="../media/image1407.png"/><Relationship Id="rId71" Type="http://schemas.openxmlformats.org/officeDocument/2006/relationships/image" Target="../media/image1439.png"/><Relationship Id="rId92" Type="http://schemas.openxmlformats.org/officeDocument/2006/relationships/customXml" Target="../ink/ink1453.xml"/><Relationship Id="rId2" Type="http://schemas.openxmlformats.org/officeDocument/2006/relationships/customXml" Target="../ink/ink1408.xml"/><Relationship Id="rId29" Type="http://schemas.openxmlformats.org/officeDocument/2006/relationships/image" Target="../media/image1418.png"/><Relationship Id="rId24" Type="http://schemas.openxmlformats.org/officeDocument/2006/relationships/customXml" Target="../ink/ink1419.xml"/><Relationship Id="rId40" Type="http://schemas.openxmlformats.org/officeDocument/2006/relationships/customXml" Target="../ink/ink1427.xml"/><Relationship Id="rId45" Type="http://schemas.openxmlformats.org/officeDocument/2006/relationships/image" Target="../media/image1426.png"/><Relationship Id="rId66" Type="http://schemas.openxmlformats.org/officeDocument/2006/relationships/customXml" Target="../ink/ink1440.xml"/><Relationship Id="rId87" Type="http://schemas.openxmlformats.org/officeDocument/2006/relationships/image" Target="../media/image1447.png"/><Relationship Id="rId110" Type="http://schemas.openxmlformats.org/officeDocument/2006/relationships/customXml" Target="../ink/ink1462.xml"/><Relationship Id="rId115" Type="http://schemas.openxmlformats.org/officeDocument/2006/relationships/image" Target="../media/image1461.png"/><Relationship Id="rId131" Type="http://schemas.openxmlformats.org/officeDocument/2006/relationships/image" Target="../media/image1469.png"/><Relationship Id="rId136" Type="http://schemas.openxmlformats.org/officeDocument/2006/relationships/customXml" Target="../ink/ink1475.xml"/><Relationship Id="rId61" Type="http://schemas.openxmlformats.org/officeDocument/2006/relationships/image" Target="../media/image1434.png"/><Relationship Id="rId82" Type="http://schemas.openxmlformats.org/officeDocument/2006/relationships/customXml" Target="../ink/ink1448.xml"/><Relationship Id="rId19" Type="http://schemas.openxmlformats.org/officeDocument/2006/relationships/image" Target="../media/image1413.png"/><Relationship Id="rId14" Type="http://schemas.openxmlformats.org/officeDocument/2006/relationships/customXml" Target="../ink/ink1414.xml"/><Relationship Id="rId30" Type="http://schemas.openxmlformats.org/officeDocument/2006/relationships/customXml" Target="../ink/ink1422.xml"/><Relationship Id="rId35" Type="http://schemas.openxmlformats.org/officeDocument/2006/relationships/image" Target="../media/image1421.png"/><Relationship Id="rId56" Type="http://schemas.openxmlformats.org/officeDocument/2006/relationships/customXml" Target="../ink/ink1435.xml"/><Relationship Id="rId77" Type="http://schemas.openxmlformats.org/officeDocument/2006/relationships/image" Target="../media/image1442.png"/><Relationship Id="rId100" Type="http://schemas.openxmlformats.org/officeDocument/2006/relationships/customXml" Target="../ink/ink1457.xml"/><Relationship Id="rId105" Type="http://schemas.openxmlformats.org/officeDocument/2006/relationships/image" Target="../media/image1456.png"/><Relationship Id="rId126" Type="http://schemas.openxmlformats.org/officeDocument/2006/relationships/customXml" Target="../ink/ink1470.xml"/><Relationship Id="rId8" Type="http://schemas.openxmlformats.org/officeDocument/2006/relationships/customXml" Target="../ink/ink1411.xml"/><Relationship Id="rId51" Type="http://schemas.openxmlformats.org/officeDocument/2006/relationships/image" Target="../media/image1429.png"/><Relationship Id="rId72" Type="http://schemas.openxmlformats.org/officeDocument/2006/relationships/customXml" Target="../ink/ink1443.xml"/><Relationship Id="rId93" Type="http://schemas.openxmlformats.org/officeDocument/2006/relationships/image" Target="../media/image1450.png"/><Relationship Id="rId98" Type="http://schemas.openxmlformats.org/officeDocument/2006/relationships/customXml" Target="../ink/ink1456.xml"/><Relationship Id="rId121" Type="http://schemas.openxmlformats.org/officeDocument/2006/relationships/image" Target="../media/image1464.png"/><Relationship Id="rId3" Type="http://schemas.openxmlformats.org/officeDocument/2006/relationships/image" Target="../media/image1405.png"/><Relationship Id="rId25" Type="http://schemas.openxmlformats.org/officeDocument/2006/relationships/image" Target="../media/image1416.png"/><Relationship Id="rId46" Type="http://schemas.openxmlformats.org/officeDocument/2006/relationships/customXml" Target="../ink/ink1430.xml"/><Relationship Id="rId67" Type="http://schemas.openxmlformats.org/officeDocument/2006/relationships/image" Target="../media/image1437.png"/><Relationship Id="rId116" Type="http://schemas.openxmlformats.org/officeDocument/2006/relationships/customXml" Target="../ink/ink1465.xml"/><Relationship Id="rId137" Type="http://schemas.openxmlformats.org/officeDocument/2006/relationships/image" Target="../media/image1472.png"/><Relationship Id="rId20" Type="http://schemas.openxmlformats.org/officeDocument/2006/relationships/customXml" Target="../ink/ink1417.xml"/><Relationship Id="rId41" Type="http://schemas.openxmlformats.org/officeDocument/2006/relationships/image" Target="../media/image1424.png"/><Relationship Id="rId62" Type="http://schemas.openxmlformats.org/officeDocument/2006/relationships/customXml" Target="../ink/ink1438.xml"/><Relationship Id="rId83" Type="http://schemas.openxmlformats.org/officeDocument/2006/relationships/image" Target="../media/image1445.png"/><Relationship Id="rId88" Type="http://schemas.openxmlformats.org/officeDocument/2006/relationships/customXml" Target="../ink/ink1451.xml"/><Relationship Id="rId111" Type="http://schemas.openxmlformats.org/officeDocument/2006/relationships/image" Target="../media/image1459.png"/><Relationship Id="rId132" Type="http://schemas.openxmlformats.org/officeDocument/2006/relationships/customXml" Target="../ink/ink1473.xml"/><Relationship Id="rId15" Type="http://schemas.openxmlformats.org/officeDocument/2006/relationships/image" Target="../media/image1411.png"/><Relationship Id="rId36" Type="http://schemas.openxmlformats.org/officeDocument/2006/relationships/customXml" Target="../ink/ink1425.xml"/><Relationship Id="rId57" Type="http://schemas.openxmlformats.org/officeDocument/2006/relationships/image" Target="../media/image1432.png"/><Relationship Id="rId106" Type="http://schemas.openxmlformats.org/officeDocument/2006/relationships/customXml" Target="../ink/ink1460.xml"/><Relationship Id="rId127" Type="http://schemas.openxmlformats.org/officeDocument/2006/relationships/image" Target="../media/image1467.png"/><Relationship Id="rId10" Type="http://schemas.openxmlformats.org/officeDocument/2006/relationships/customXml" Target="../ink/ink1412.xml"/><Relationship Id="rId31" Type="http://schemas.openxmlformats.org/officeDocument/2006/relationships/image" Target="../media/image1419.png"/><Relationship Id="rId52" Type="http://schemas.openxmlformats.org/officeDocument/2006/relationships/customXml" Target="../ink/ink1433.xml"/><Relationship Id="rId73" Type="http://schemas.openxmlformats.org/officeDocument/2006/relationships/image" Target="../media/image1440.png"/><Relationship Id="rId78" Type="http://schemas.openxmlformats.org/officeDocument/2006/relationships/customXml" Target="../ink/ink1446.xml"/><Relationship Id="rId94" Type="http://schemas.openxmlformats.org/officeDocument/2006/relationships/customXml" Target="../ink/ink1454.xml"/><Relationship Id="rId99" Type="http://schemas.openxmlformats.org/officeDocument/2006/relationships/image" Target="../media/image1453.png"/><Relationship Id="rId101" Type="http://schemas.openxmlformats.org/officeDocument/2006/relationships/image" Target="../media/image1454.png"/><Relationship Id="rId122" Type="http://schemas.openxmlformats.org/officeDocument/2006/relationships/customXml" Target="../ink/ink1468.xml"/><Relationship Id="rId4" Type="http://schemas.openxmlformats.org/officeDocument/2006/relationships/customXml" Target="../ink/ink1409.xml"/><Relationship Id="rId9" Type="http://schemas.openxmlformats.org/officeDocument/2006/relationships/image" Target="../media/image1408.png"/><Relationship Id="rId26" Type="http://schemas.openxmlformats.org/officeDocument/2006/relationships/customXml" Target="../ink/ink1420.xml"/><Relationship Id="rId47" Type="http://schemas.openxmlformats.org/officeDocument/2006/relationships/image" Target="../media/image1427.png"/><Relationship Id="rId68" Type="http://schemas.openxmlformats.org/officeDocument/2006/relationships/customXml" Target="../ink/ink1441.xml"/><Relationship Id="rId89" Type="http://schemas.openxmlformats.org/officeDocument/2006/relationships/image" Target="../media/image1448.png"/><Relationship Id="rId112" Type="http://schemas.openxmlformats.org/officeDocument/2006/relationships/customXml" Target="../ink/ink1463.xml"/><Relationship Id="rId133" Type="http://schemas.openxmlformats.org/officeDocument/2006/relationships/image" Target="../media/image147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1.png"/><Relationship Id="rId21" Type="http://schemas.openxmlformats.org/officeDocument/2006/relationships/image" Target="../media/image1483.png"/><Relationship Id="rId42" Type="http://schemas.openxmlformats.org/officeDocument/2006/relationships/customXml" Target="../ink/ink1497.xml"/><Relationship Id="rId63" Type="http://schemas.openxmlformats.org/officeDocument/2006/relationships/image" Target="../media/image1504.png"/><Relationship Id="rId84" Type="http://schemas.openxmlformats.org/officeDocument/2006/relationships/customXml" Target="../ink/ink1518.xml"/><Relationship Id="rId138" Type="http://schemas.openxmlformats.org/officeDocument/2006/relationships/customXml" Target="../ink/ink1545.xml"/><Relationship Id="rId159" Type="http://schemas.openxmlformats.org/officeDocument/2006/relationships/image" Target="../media/image1552.png"/><Relationship Id="rId170" Type="http://schemas.openxmlformats.org/officeDocument/2006/relationships/customXml" Target="../ink/ink1561.xml"/><Relationship Id="rId107" Type="http://schemas.openxmlformats.org/officeDocument/2006/relationships/image" Target="../media/image1526.png"/><Relationship Id="rId11" Type="http://schemas.openxmlformats.org/officeDocument/2006/relationships/image" Target="../media/image1478.png"/><Relationship Id="rId32" Type="http://schemas.openxmlformats.org/officeDocument/2006/relationships/customXml" Target="../ink/ink1492.xml"/><Relationship Id="rId53" Type="http://schemas.openxmlformats.org/officeDocument/2006/relationships/image" Target="../media/image1499.png"/><Relationship Id="rId74" Type="http://schemas.openxmlformats.org/officeDocument/2006/relationships/customXml" Target="../ink/ink1513.xml"/><Relationship Id="rId128" Type="http://schemas.openxmlformats.org/officeDocument/2006/relationships/customXml" Target="../ink/ink1540.xml"/><Relationship Id="rId149" Type="http://schemas.openxmlformats.org/officeDocument/2006/relationships/image" Target="../media/image1547.png"/><Relationship Id="rId5" Type="http://schemas.openxmlformats.org/officeDocument/2006/relationships/image" Target="../media/image1475.png"/><Relationship Id="rId95" Type="http://schemas.openxmlformats.org/officeDocument/2006/relationships/image" Target="../media/image1520.png"/><Relationship Id="rId160" Type="http://schemas.openxmlformats.org/officeDocument/2006/relationships/customXml" Target="../ink/ink1556.xml"/><Relationship Id="rId22" Type="http://schemas.openxmlformats.org/officeDocument/2006/relationships/customXml" Target="../ink/ink1487.xml"/><Relationship Id="rId43" Type="http://schemas.openxmlformats.org/officeDocument/2006/relationships/image" Target="../media/image1494.png"/><Relationship Id="rId64" Type="http://schemas.openxmlformats.org/officeDocument/2006/relationships/customXml" Target="../ink/ink1508.xml"/><Relationship Id="rId118" Type="http://schemas.openxmlformats.org/officeDocument/2006/relationships/customXml" Target="../ink/ink1535.xml"/><Relationship Id="rId139" Type="http://schemas.openxmlformats.org/officeDocument/2006/relationships/image" Target="../media/image1542.png"/><Relationship Id="rId85" Type="http://schemas.openxmlformats.org/officeDocument/2006/relationships/image" Target="../media/image1515.png"/><Relationship Id="rId150" Type="http://schemas.openxmlformats.org/officeDocument/2006/relationships/customXml" Target="../ink/ink1551.xml"/><Relationship Id="rId171" Type="http://schemas.openxmlformats.org/officeDocument/2006/relationships/image" Target="../media/image1558.png"/><Relationship Id="rId12" Type="http://schemas.openxmlformats.org/officeDocument/2006/relationships/customXml" Target="../ink/ink1482.xml"/><Relationship Id="rId33" Type="http://schemas.openxmlformats.org/officeDocument/2006/relationships/image" Target="../media/image1489.png"/><Relationship Id="rId108" Type="http://schemas.openxmlformats.org/officeDocument/2006/relationships/customXml" Target="../ink/ink1530.xml"/><Relationship Id="rId129" Type="http://schemas.openxmlformats.org/officeDocument/2006/relationships/image" Target="../media/image1537.png"/><Relationship Id="rId54" Type="http://schemas.openxmlformats.org/officeDocument/2006/relationships/customXml" Target="../ink/ink1503.xml"/><Relationship Id="rId75" Type="http://schemas.openxmlformats.org/officeDocument/2006/relationships/image" Target="../media/image1510.png"/><Relationship Id="rId96" Type="http://schemas.openxmlformats.org/officeDocument/2006/relationships/customXml" Target="../ink/ink1524.xml"/><Relationship Id="rId140" Type="http://schemas.openxmlformats.org/officeDocument/2006/relationships/customXml" Target="../ink/ink1546.xml"/><Relationship Id="rId161" Type="http://schemas.openxmlformats.org/officeDocument/2006/relationships/image" Target="../media/image1553.png"/><Relationship Id="rId6" Type="http://schemas.openxmlformats.org/officeDocument/2006/relationships/customXml" Target="../ink/ink1479.xml"/><Relationship Id="rId23" Type="http://schemas.openxmlformats.org/officeDocument/2006/relationships/image" Target="../media/image1484.png"/><Relationship Id="rId28" Type="http://schemas.openxmlformats.org/officeDocument/2006/relationships/customXml" Target="../ink/ink1490.xml"/><Relationship Id="rId49" Type="http://schemas.openxmlformats.org/officeDocument/2006/relationships/image" Target="../media/image1497.png"/><Relationship Id="rId114" Type="http://schemas.openxmlformats.org/officeDocument/2006/relationships/customXml" Target="../ink/ink1533.xml"/><Relationship Id="rId119" Type="http://schemas.openxmlformats.org/officeDocument/2006/relationships/image" Target="../media/image1532.png"/><Relationship Id="rId44" Type="http://schemas.openxmlformats.org/officeDocument/2006/relationships/customXml" Target="../ink/ink1498.xml"/><Relationship Id="rId60" Type="http://schemas.openxmlformats.org/officeDocument/2006/relationships/customXml" Target="../ink/ink1506.xml"/><Relationship Id="rId65" Type="http://schemas.openxmlformats.org/officeDocument/2006/relationships/image" Target="../media/image1505.png"/><Relationship Id="rId81" Type="http://schemas.openxmlformats.org/officeDocument/2006/relationships/image" Target="../media/image1513.png"/><Relationship Id="rId86" Type="http://schemas.openxmlformats.org/officeDocument/2006/relationships/customXml" Target="../ink/ink1519.xml"/><Relationship Id="rId130" Type="http://schemas.openxmlformats.org/officeDocument/2006/relationships/customXml" Target="../ink/ink1541.xml"/><Relationship Id="rId135" Type="http://schemas.openxmlformats.org/officeDocument/2006/relationships/image" Target="../media/image1540.png"/><Relationship Id="rId151" Type="http://schemas.openxmlformats.org/officeDocument/2006/relationships/image" Target="../media/image1548.png"/><Relationship Id="rId156" Type="http://schemas.openxmlformats.org/officeDocument/2006/relationships/customXml" Target="../ink/ink1554.xml"/><Relationship Id="rId177" Type="http://schemas.openxmlformats.org/officeDocument/2006/relationships/image" Target="../media/image1561.png"/><Relationship Id="rId172" Type="http://schemas.openxmlformats.org/officeDocument/2006/relationships/customXml" Target="../ink/ink1562.xml"/><Relationship Id="rId13" Type="http://schemas.openxmlformats.org/officeDocument/2006/relationships/image" Target="../media/image1479.png"/><Relationship Id="rId18" Type="http://schemas.openxmlformats.org/officeDocument/2006/relationships/customXml" Target="../ink/ink1485.xml"/><Relationship Id="rId39" Type="http://schemas.openxmlformats.org/officeDocument/2006/relationships/image" Target="../media/image1492.png"/><Relationship Id="rId109" Type="http://schemas.openxmlformats.org/officeDocument/2006/relationships/image" Target="../media/image1527.png"/><Relationship Id="rId34" Type="http://schemas.openxmlformats.org/officeDocument/2006/relationships/customXml" Target="../ink/ink1493.xml"/><Relationship Id="rId50" Type="http://schemas.openxmlformats.org/officeDocument/2006/relationships/customXml" Target="../ink/ink1501.xml"/><Relationship Id="rId55" Type="http://schemas.openxmlformats.org/officeDocument/2006/relationships/image" Target="../media/image1500.png"/><Relationship Id="rId76" Type="http://schemas.openxmlformats.org/officeDocument/2006/relationships/customXml" Target="../ink/ink1514.xml"/><Relationship Id="rId97" Type="http://schemas.openxmlformats.org/officeDocument/2006/relationships/image" Target="../media/image1521.png"/><Relationship Id="rId104" Type="http://schemas.openxmlformats.org/officeDocument/2006/relationships/customXml" Target="../ink/ink1528.xml"/><Relationship Id="rId120" Type="http://schemas.openxmlformats.org/officeDocument/2006/relationships/customXml" Target="../ink/ink1536.xml"/><Relationship Id="rId125" Type="http://schemas.openxmlformats.org/officeDocument/2006/relationships/image" Target="../media/image1535.png"/><Relationship Id="rId141" Type="http://schemas.openxmlformats.org/officeDocument/2006/relationships/image" Target="../media/image1543.png"/><Relationship Id="rId146" Type="http://schemas.openxmlformats.org/officeDocument/2006/relationships/customXml" Target="../ink/ink1549.xml"/><Relationship Id="rId167" Type="http://schemas.openxmlformats.org/officeDocument/2006/relationships/image" Target="../media/image1556.png"/><Relationship Id="rId7" Type="http://schemas.openxmlformats.org/officeDocument/2006/relationships/image" Target="../media/image1476.png"/><Relationship Id="rId71" Type="http://schemas.openxmlformats.org/officeDocument/2006/relationships/image" Target="../media/image1508.png"/><Relationship Id="rId92" Type="http://schemas.openxmlformats.org/officeDocument/2006/relationships/customXml" Target="../ink/ink1522.xml"/><Relationship Id="rId162" Type="http://schemas.openxmlformats.org/officeDocument/2006/relationships/customXml" Target="../ink/ink1557.xml"/><Relationship Id="rId2" Type="http://schemas.openxmlformats.org/officeDocument/2006/relationships/customXml" Target="../ink/ink1477.xml"/><Relationship Id="rId29" Type="http://schemas.openxmlformats.org/officeDocument/2006/relationships/image" Target="../media/image1487.png"/><Relationship Id="rId24" Type="http://schemas.openxmlformats.org/officeDocument/2006/relationships/customXml" Target="../ink/ink1488.xml"/><Relationship Id="rId40" Type="http://schemas.openxmlformats.org/officeDocument/2006/relationships/customXml" Target="../ink/ink1496.xml"/><Relationship Id="rId45" Type="http://schemas.openxmlformats.org/officeDocument/2006/relationships/image" Target="../media/image1495.png"/><Relationship Id="rId66" Type="http://schemas.openxmlformats.org/officeDocument/2006/relationships/customXml" Target="../ink/ink1509.xml"/><Relationship Id="rId87" Type="http://schemas.openxmlformats.org/officeDocument/2006/relationships/image" Target="../media/image1516.png"/><Relationship Id="rId110" Type="http://schemas.openxmlformats.org/officeDocument/2006/relationships/customXml" Target="../ink/ink1531.xml"/><Relationship Id="rId115" Type="http://schemas.openxmlformats.org/officeDocument/2006/relationships/image" Target="../media/image1530.png"/><Relationship Id="rId131" Type="http://schemas.openxmlformats.org/officeDocument/2006/relationships/image" Target="../media/image1538.png"/><Relationship Id="rId136" Type="http://schemas.openxmlformats.org/officeDocument/2006/relationships/customXml" Target="../ink/ink1544.xml"/><Relationship Id="rId157" Type="http://schemas.openxmlformats.org/officeDocument/2006/relationships/image" Target="../media/image1551.png"/><Relationship Id="rId61" Type="http://schemas.openxmlformats.org/officeDocument/2006/relationships/image" Target="../media/image1503.png"/><Relationship Id="rId82" Type="http://schemas.openxmlformats.org/officeDocument/2006/relationships/customXml" Target="../ink/ink1517.xml"/><Relationship Id="rId152" Type="http://schemas.openxmlformats.org/officeDocument/2006/relationships/customXml" Target="../ink/ink1552.xml"/><Relationship Id="rId173" Type="http://schemas.openxmlformats.org/officeDocument/2006/relationships/image" Target="../media/image1559.png"/><Relationship Id="rId19" Type="http://schemas.openxmlformats.org/officeDocument/2006/relationships/image" Target="../media/image1482.png"/><Relationship Id="rId14" Type="http://schemas.openxmlformats.org/officeDocument/2006/relationships/customXml" Target="../ink/ink1483.xml"/><Relationship Id="rId30" Type="http://schemas.openxmlformats.org/officeDocument/2006/relationships/customXml" Target="../ink/ink1491.xml"/><Relationship Id="rId35" Type="http://schemas.openxmlformats.org/officeDocument/2006/relationships/image" Target="../media/image1490.png"/><Relationship Id="rId56" Type="http://schemas.openxmlformats.org/officeDocument/2006/relationships/customXml" Target="../ink/ink1504.xml"/><Relationship Id="rId77" Type="http://schemas.openxmlformats.org/officeDocument/2006/relationships/image" Target="../media/image1511.png"/><Relationship Id="rId100" Type="http://schemas.openxmlformats.org/officeDocument/2006/relationships/customXml" Target="../ink/ink1526.xml"/><Relationship Id="rId105" Type="http://schemas.openxmlformats.org/officeDocument/2006/relationships/image" Target="../media/image1525.png"/><Relationship Id="rId126" Type="http://schemas.openxmlformats.org/officeDocument/2006/relationships/customXml" Target="../ink/ink1539.xml"/><Relationship Id="rId147" Type="http://schemas.openxmlformats.org/officeDocument/2006/relationships/image" Target="../media/image1546.png"/><Relationship Id="rId168" Type="http://schemas.openxmlformats.org/officeDocument/2006/relationships/customXml" Target="../ink/ink1560.xml"/><Relationship Id="rId8" Type="http://schemas.openxmlformats.org/officeDocument/2006/relationships/customXml" Target="../ink/ink1480.xml"/><Relationship Id="rId51" Type="http://schemas.openxmlformats.org/officeDocument/2006/relationships/image" Target="../media/image1498.png"/><Relationship Id="rId72" Type="http://schemas.openxmlformats.org/officeDocument/2006/relationships/customXml" Target="../ink/ink1512.xml"/><Relationship Id="rId93" Type="http://schemas.openxmlformats.org/officeDocument/2006/relationships/image" Target="../media/image1519.png"/><Relationship Id="rId98" Type="http://schemas.openxmlformats.org/officeDocument/2006/relationships/customXml" Target="../ink/ink1525.xml"/><Relationship Id="rId121" Type="http://schemas.openxmlformats.org/officeDocument/2006/relationships/image" Target="../media/image1533.png"/><Relationship Id="rId142" Type="http://schemas.openxmlformats.org/officeDocument/2006/relationships/customXml" Target="../ink/ink1547.xml"/><Relationship Id="rId163" Type="http://schemas.openxmlformats.org/officeDocument/2006/relationships/image" Target="../media/image1554.png"/><Relationship Id="rId3" Type="http://schemas.openxmlformats.org/officeDocument/2006/relationships/image" Target="../media/image1474.png"/><Relationship Id="rId25" Type="http://schemas.openxmlformats.org/officeDocument/2006/relationships/image" Target="../media/image1485.png"/><Relationship Id="rId46" Type="http://schemas.openxmlformats.org/officeDocument/2006/relationships/customXml" Target="../ink/ink1499.xml"/><Relationship Id="rId67" Type="http://schemas.openxmlformats.org/officeDocument/2006/relationships/image" Target="../media/image1506.png"/><Relationship Id="rId116" Type="http://schemas.openxmlformats.org/officeDocument/2006/relationships/customXml" Target="../ink/ink1534.xml"/><Relationship Id="rId137" Type="http://schemas.openxmlformats.org/officeDocument/2006/relationships/image" Target="../media/image1541.png"/><Relationship Id="rId158" Type="http://schemas.openxmlformats.org/officeDocument/2006/relationships/customXml" Target="../ink/ink1555.xml"/><Relationship Id="rId20" Type="http://schemas.openxmlformats.org/officeDocument/2006/relationships/customXml" Target="../ink/ink1486.xml"/><Relationship Id="rId41" Type="http://schemas.openxmlformats.org/officeDocument/2006/relationships/image" Target="../media/image1493.png"/><Relationship Id="rId62" Type="http://schemas.openxmlformats.org/officeDocument/2006/relationships/customXml" Target="../ink/ink1507.xml"/><Relationship Id="rId83" Type="http://schemas.openxmlformats.org/officeDocument/2006/relationships/image" Target="../media/image1514.png"/><Relationship Id="rId88" Type="http://schemas.openxmlformats.org/officeDocument/2006/relationships/customXml" Target="../ink/ink1520.xml"/><Relationship Id="rId111" Type="http://schemas.openxmlformats.org/officeDocument/2006/relationships/image" Target="../media/image1528.png"/><Relationship Id="rId132" Type="http://schemas.openxmlformats.org/officeDocument/2006/relationships/customXml" Target="../ink/ink1542.xml"/><Relationship Id="rId153" Type="http://schemas.openxmlformats.org/officeDocument/2006/relationships/image" Target="../media/image1549.png"/><Relationship Id="rId174" Type="http://schemas.openxmlformats.org/officeDocument/2006/relationships/customXml" Target="../ink/ink1563.xml"/><Relationship Id="rId15" Type="http://schemas.openxmlformats.org/officeDocument/2006/relationships/image" Target="../media/image1480.png"/><Relationship Id="rId36" Type="http://schemas.openxmlformats.org/officeDocument/2006/relationships/customXml" Target="../ink/ink1494.xml"/><Relationship Id="rId57" Type="http://schemas.openxmlformats.org/officeDocument/2006/relationships/image" Target="../media/image1501.png"/><Relationship Id="rId106" Type="http://schemas.openxmlformats.org/officeDocument/2006/relationships/customXml" Target="../ink/ink1529.xml"/><Relationship Id="rId127" Type="http://schemas.openxmlformats.org/officeDocument/2006/relationships/image" Target="../media/image1536.png"/><Relationship Id="rId10" Type="http://schemas.openxmlformats.org/officeDocument/2006/relationships/customXml" Target="../ink/ink1481.xml"/><Relationship Id="rId31" Type="http://schemas.openxmlformats.org/officeDocument/2006/relationships/image" Target="../media/image1488.png"/><Relationship Id="rId52" Type="http://schemas.openxmlformats.org/officeDocument/2006/relationships/customXml" Target="../ink/ink1502.xml"/><Relationship Id="rId73" Type="http://schemas.openxmlformats.org/officeDocument/2006/relationships/image" Target="../media/image1509.png"/><Relationship Id="rId78" Type="http://schemas.openxmlformats.org/officeDocument/2006/relationships/customXml" Target="../ink/ink1515.xml"/><Relationship Id="rId94" Type="http://schemas.openxmlformats.org/officeDocument/2006/relationships/customXml" Target="../ink/ink1523.xml"/><Relationship Id="rId99" Type="http://schemas.openxmlformats.org/officeDocument/2006/relationships/image" Target="../media/image1522.png"/><Relationship Id="rId101" Type="http://schemas.openxmlformats.org/officeDocument/2006/relationships/image" Target="../media/image1523.png"/><Relationship Id="rId122" Type="http://schemas.openxmlformats.org/officeDocument/2006/relationships/customXml" Target="../ink/ink1537.xml"/><Relationship Id="rId143" Type="http://schemas.openxmlformats.org/officeDocument/2006/relationships/image" Target="../media/image1544.png"/><Relationship Id="rId148" Type="http://schemas.openxmlformats.org/officeDocument/2006/relationships/customXml" Target="../ink/ink1550.xml"/><Relationship Id="rId164" Type="http://schemas.openxmlformats.org/officeDocument/2006/relationships/customXml" Target="../ink/ink1558.xml"/><Relationship Id="rId169" Type="http://schemas.openxmlformats.org/officeDocument/2006/relationships/image" Target="../media/image1557.png"/><Relationship Id="rId4" Type="http://schemas.openxmlformats.org/officeDocument/2006/relationships/customXml" Target="../ink/ink1478.xml"/><Relationship Id="rId9" Type="http://schemas.openxmlformats.org/officeDocument/2006/relationships/image" Target="../media/image1477.png"/><Relationship Id="rId26" Type="http://schemas.openxmlformats.org/officeDocument/2006/relationships/customXml" Target="../ink/ink1489.xml"/><Relationship Id="rId47" Type="http://schemas.openxmlformats.org/officeDocument/2006/relationships/image" Target="../media/image1496.png"/><Relationship Id="rId68" Type="http://schemas.openxmlformats.org/officeDocument/2006/relationships/customXml" Target="../ink/ink1510.xml"/><Relationship Id="rId89" Type="http://schemas.openxmlformats.org/officeDocument/2006/relationships/image" Target="../media/image1517.png"/><Relationship Id="rId112" Type="http://schemas.openxmlformats.org/officeDocument/2006/relationships/customXml" Target="../ink/ink1532.xml"/><Relationship Id="rId133" Type="http://schemas.openxmlformats.org/officeDocument/2006/relationships/image" Target="../media/image1539.png"/><Relationship Id="rId154" Type="http://schemas.openxmlformats.org/officeDocument/2006/relationships/customXml" Target="../ink/ink1553.xml"/><Relationship Id="rId175" Type="http://schemas.openxmlformats.org/officeDocument/2006/relationships/image" Target="../media/image1560.png"/><Relationship Id="rId16" Type="http://schemas.openxmlformats.org/officeDocument/2006/relationships/customXml" Target="../ink/ink1484.xml"/><Relationship Id="rId37" Type="http://schemas.openxmlformats.org/officeDocument/2006/relationships/image" Target="../media/image1491.png"/><Relationship Id="rId58" Type="http://schemas.openxmlformats.org/officeDocument/2006/relationships/customXml" Target="../ink/ink1505.xml"/><Relationship Id="rId79" Type="http://schemas.openxmlformats.org/officeDocument/2006/relationships/image" Target="../media/image1512.png"/><Relationship Id="rId102" Type="http://schemas.openxmlformats.org/officeDocument/2006/relationships/customXml" Target="../ink/ink1527.xml"/><Relationship Id="rId123" Type="http://schemas.openxmlformats.org/officeDocument/2006/relationships/image" Target="../media/image1534.png"/><Relationship Id="rId144" Type="http://schemas.openxmlformats.org/officeDocument/2006/relationships/customXml" Target="../ink/ink1548.xml"/><Relationship Id="rId90" Type="http://schemas.openxmlformats.org/officeDocument/2006/relationships/customXml" Target="../ink/ink1521.xml"/><Relationship Id="rId165" Type="http://schemas.openxmlformats.org/officeDocument/2006/relationships/image" Target="../media/image1555.png"/><Relationship Id="rId27" Type="http://schemas.openxmlformats.org/officeDocument/2006/relationships/image" Target="../media/image1486.png"/><Relationship Id="rId48" Type="http://schemas.openxmlformats.org/officeDocument/2006/relationships/customXml" Target="../ink/ink1500.xml"/><Relationship Id="rId69" Type="http://schemas.openxmlformats.org/officeDocument/2006/relationships/image" Target="../media/image1507.png"/><Relationship Id="rId113" Type="http://schemas.openxmlformats.org/officeDocument/2006/relationships/image" Target="../media/image1529.png"/><Relationship Id="rId134" Type="http://schemas.openxmlformats.org/officeDocument/2006/relationships/customXml" Target="../ink/ink1543.xml"/><Relationship Id="rId80" Type="http://schemas.openxmlformats.org/officeDocument/2006/relationships/customXml" Target="../ink/ink1516.xml"/><Relationship Id="rId155" Type="http://schemas.openxmlformats.org/officeDocument/2006/relationships/image" Target="../media/image1550.png"/><Relationship Id="rId176" Type="http://schemas.openxmlformats.org/officeDocument/2006/relationships/customXml" Target="../ink/ink1564.xml"/><Relationship Id="rId17" Type="http://schemas.openxmlformats.org/officeDocument/2006/relationships/image" Target="../media/image1481.png"/><Relationship Id="rId38" Type="http://schemas.openxmlformats.org/officeDocument/2006/relationships/customXml" Target="../ink/ink1495.xml"/><Relationship Id="rId59" Type="http://schemas.openxmlformats.org/officeDocument/2006/relationships/image" Target="../media/image1502.png"/><Relationship Id="rId103" Type="http://schemas.openxmlformats.org/officeDocument/2006/relationships/image" Target="../media/image1524.png"/><Relationship Id="rId124" Type="http://schemas.openxmlformats.org/officeDocument/2006/relationships/customXml" Target="../ink/ink1538.xml"/><Relationship Id="rId70" Type="http://schemas.openxmlformats.org/officeDocument/2006/relationships/customXml" Target="../ink/ink1511.xml"/><Relationship Id="rId91" Type="http://schemas.openxmlformats.org/officeDocument/2006/relationships/image" Target="../media/image1518.png"/><Relationship Id="rId145" Type="http://schemas.openxmlformats.org/officeDocument/2006/relationships/image" Target="../media/image1545.png"/><Relationship Id="rId166" Type="http://schemas.openxmlformats.org/officeDocument/2006/relationships/customXml" Target="../ink/ink155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63" Type="http://schemas.openxmlformats.org/officeDocument/2006/relationships/image" Target="../media/image34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191" Type="http://schemas.openxmlformats.org/officeDocument/2006/relationships/image" Target="../media/image98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181" Type="http://schemas.openxmlformats.org/officeDocument/2006/relationships/image" Target="../media/image93.png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92" Type="http://schemas.openxmlformats.org/officeDocument/2006/relationships/customXml" Target="../ink/ink99.xml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6" Type="http://schemas.openxmlformats.org/officeDocument/2006/relationships/customXml" Target="../ink/ink6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image" Target="../media/image99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19" Type="http://schemas.openxmlformats.org/officeDocument/2006/relationships/image" Target="../media/image12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190" Type="http://schemas.openxmlformats.org/officeDocument/2006/relationships/customXml" Target="../ink/ink98.xml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80" Type="http://schemas.openxmlformats.org/officeDocument/2006/relationships/customXml" Target="../ink/ink93.xml"/><Relationship Id="rId26" Type="http://schemas.openxmlformats.org/officeDocument/2006/relationships/customXml" Target="../ink/ink16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16" Type="http://schemas.openxmlformats.org/officeDocument/2006/relationships/customXml" Target="../ink/ink11.xml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.png"/><Relationship Id="rId21" Type="http://schemas.openxmlformats.org/officeDocument/2006/relationships/image" Target="../media/image111.png"/><Relationship Id="rId42" Type="http://schemas.openxmlformats.org/officeDocument/2006/relationships/customXml" Target="../ink/ink122.xml"/><Relationship Id="rId63" Type="http://schemas.openxmlformats.org/officeDocument/2006/relationships/image" Target="../media/image132.png"/><Relationship Id="rId84" Type="http://schemas.openxmlformats.org/officeDocument/2006/relationships/customXml" Target="../ink/ink143.xml"/><Relationship Id="rId138" Type="http://schemas.openxmlformats.org/officeDocument/2006/relationships/customXml" Target="../ink/ink170.xml"/><Relationship Id="rId159" Type="http://schemas.openxmlformats.org/officeDocument/2006/relationships/image" Target="../media/image180.png"/><Relationship Id="rId170" Type="http://schemas.openxmlformats.org/officeDocument/2006/relationships/customXml" Target="../ink/ink186.xml"/><Relationship Id="rId191" Type="http://schemas.openxmlformats.org/officeDocument/2006/relationships/image" Target="../media/image196.png"/><Relationship Id="rId107" Type="http://schemas.openxmlformats.org/officeDocument/2006/relationships/image" Target="../media/image154.png"/><Relationship Id="rId11" Type="http://schemas.openxmlformats.org/officeDocument/2006/relationships/image" Target="../media/image106.png"/><Relationship Id="rId32" Type="http://schemas.openxmlformats.org/officeDocument/2006/relationships/customXml" Target="../ink/ink117.xml"/><Relationship Id="rId53" Type="http://schemas.openxmlformats.org/officeDocument/2006/relationships/image" Target="../media/image127.png"/><Relationship Id="rId74" Type="http://schemas.openxmlformats.org/officeDocument/2006/relationships/customXml" Target="../ink/ink138.xml"/><Relationship Id="rId128" Type="http://schemas.openxmlformats.org/officeDocument/2006/relationships/customXml" Target="../ink/ink165.xml"/><Relationship Id="rId149" Type="http://schemas.openxmlformats.org/officeDocument/2006/relationships/image" Target="../media/image175.png"/><Relationship Id="rId5" Type="http://schemas.openxmlformats.org/officeDocument/2006/relationships/image" Target="../media/image103.png"/><Relationship Id="rId95" Type="http://schemas.openxmlformats.org/officeDocument/2006/relationships/image" Target="../media/image148.png"/><Relationship Id="rId160" Type="http://schemas.openxmlformats.org/officeDocument/2006/relationships/customXml" Target="../ink/ink181.xml"/><Relationship Id="rId181" Type="http://schemas.openxmlformats.org/officeDocument/2006/relationships/image" Target="../media/image191.png"/><Relationship Id="rId22" Type="http://schemas.openxmlformats.org/officeDocument/2006/relationships/customXml" Target="../ink/ink112.xml"/><Relationship Id="rId43" Type="http://schemas.openxmlformats.org/officeDocument/2006/relationships/image" Target="../media/image122.png"/><Relationship Id="rId64" Type="http://schemas.openxmlformats.org/officeDocument/2006/relationships/customXml" Target="../ink/ink133.xml"/><Relationship Id="rId118" Type="http://schemas.openxmlformats.org/officeDocument/2006/relationships/customXml" Target="../ink/ink160.xml"/><Relationship Id="rId139" Type="http://schemas.openxmlformats.org/officeDocument/2006/relationships/image" Target="../media/image170.png"/><Relationship Id="rId85" Type="http://schemas.openxmlformats.org/officeDocument/2006/relationships/image" Target="../media/image143.png"/><Relationship Id="rId150" Type="http://schemas.openxmlformats.org/officeDocument/2006/relationships/customXml" Target="../ink/ink176.xml"/><Relationship Id="rId171" Type="http://schemas.openxmlformats.org/officeDocument/2006/relationships/image" Target="../media/image186.png"/><Relationship Id="rId12" Type="http://schemas.openxmlformats.org/officeDocument/2006/relationships/customXml" Target="../ink/ink107.xml"/><Relationship Id="rId33" Type="http://schemas.openxmlformats.org/officeDocument/2006/relationships/image" Target="../media/image117.png"/><Relationship Id="rId108" Type="http://schemas.openxmlformats.org/officeDocument/2006/relationships/customXml" Target="../ink/ink155.xml"/><Relationship Id="rId129" Type="http://schemas.openxmlformats.org/officeDocument/2006/relationships/image" Target="../media/image165.png"/><Relationship Id="rId54" Type="http://schemas.openxmlformats.org/officeDocument/2006/relationships/customXml" Target="../ink/ink128.xml"/><Relationship Id="rId75" Type="http://schemas.openxmlformats.org/officeDocument/2006/relationships/image" Target="../media/image138.png"/><Relationship Id="rId96" Type="http://schemas.openxmlformats.org/officeDocument/2006/relationships/customXml" Target="../ink/ink149.xml"/><Relationship Id="rId140" Type="http://schemas.openxmlformats.org/officeDocument/2006/relationships/customXml" Target="../ink/ink171.xml"/><Relationship Id="rId161" Type="http://schemas.openxmlformats.org/officeDocument/2006/relationships/image" Target="../media/image181.png"/><Relationship Id="rId182" Type="http://schemas.openxmlformats.org/officeDocument/2006/relationships/customXml" Target="../ink/ink192.xml"/><Relationship Id="rId6" Type="http://schemas.openxmlformats.org/officeDocument/2006/relationships/customXml" Target="../ink/ink104.xml"/><Relationship Id="rId23" Type="http://schemas.openxmlformats.org/officeDocument/2006/relationships/image" Target="../media/image112.png"/><Relationship Id="rId119" Type="http://schemas.openxmlformats.org/officeDocument/2006/relationships/image" Target="../media/image160.png"/><Relationship Id="rId44" Type="http://schemas.openxmlformats.org/officeDocument/2006/relationships/customXml" Target="../ink/ink123.xml"/><Relationship Id="rId65" Type="http://schemas.openxmlformats.org/officeDocument/2006/relationships/image" Target="../media/image133.png"/><Relationship Id="rId86" Type="http://schemas.openxmlformats.org/officeDocument/2006/relationships/customXml" Target="../ink/ink144.xml"/><Relationship Id="rId130" Type="http://schemas.openxmlformats.org/officeDocument/2006/relationships/customXml" Target="../ink/ink166.xml"/><Relationship Id="rId151" Type="http://schemas.openxmlformats.org/officeDocument/2006/relationships/image" Target="../media/image176.png"/><Relationship Id="rId172" Type="http://schemas.openxmlformats.org/officeDocument/2006/relationships/customXml" Target="../ink/ink187.xml"/><Relationship Id="rId13" Type="http://schemas.openxmlformats.org/officeDocument/2006/relationships/image" Target="../media/image107.png"/><Relationship Id="rId18" Type="http://schemas.openxmlformats.org/officeDocument/2006/relationships/customXml" Target="../ink/ink110.xml"/><Relationship Id="rId39" Type="http://schemas.openxmlformats.org/officeDocument/2006/relationships/image" Target="../media/image120.png"/><Relationship Id="rId109" Type="http://schemas.openxmlformats.org/officeDocument/2006/relationships/image" Target="../media/image155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8.png"/><Relationship Id="rId76" Type="http://schemas.openxmlformats.org/officeDocument/2006/relationships/customXml" Target="../ink/ink139.xml"/><Relationship Id="rId97" Type="http://schemas.openxmlformats.org/officeDocument/2006/relationships/image" Target="../media/image149.png"/><Relationship Id="rId104" Type="http://schemas.openxmlformats.org/officeDocument/2006/relationships/customXml" Target="../ink/ink153.xml"/><Relationship Id="rId120" Type="http://schemas.openxmlformats.org/officeDocument/2006/relationships/customXml" Target="../ink/ink161.xml"/><Relationship Id="rId125" Type="http://schemas.openxmlformats.org/officeDocument/2006/relationships/image" Target="../media/image163.png"/><Relationship Id="rId141" Type="http://schemas.openxmlformats.org/officeDocument/2006/relationships/image" Target="../media/image171.png"/><Relationship Id="rId146" Type="http://schemas.openxmlformats.org/officeDocument/2006/relationships/customXml" Target="../ink/ink174.xml"/><Relationship Id="rId167" Type="http://schemas.openxmlformats.org/officeDocument/2006/relationships/image" Target="../media/image184.png"/><Relationship Id="rId188" Type="http://schemas.openxmlformats.org/officeDocument/2006/relationships/customXml" Target="../ink/ink195.xml"/><Relationship Id="rId7" Type="http://schemas.openxmlformats.org/officeDocument/2006/relationships/image" Target="../media/image104.png"/><Relationship Id="rId71" Type="http://schemas.openxmlformats.org/officeDocument/2006/relationships/image" Target="../media/image136.png"/><Relationship Id="rId92" Type="http://schemas.openxmlformats.org/officeDocument/2006/relationships/customXml" Target="../ink/ink147.xml"/><Relationship Id="rId162" Type="http://schemas.openxmlformats.org/officeDocument/2006/relationships/customXml" Target="../ink/ink182.xml"/><Relationship Id="rId183" Type="http://schemas.openxmlformats.org/officeDocument/2006/relationships/image" Target="../media/image192.png"/><Relationship Id="rId2" Type="http://schemas.openxmlformats.org/officeDocument/2006/relationships/customXml" Target="../ink/ink102.xml"/><Relationship Id="rId29" Type="http://schemas.openxmlformats.org/officeDocument/2006/relationships/image" Target="../media/image115.png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123.png"/><Relationship Id="rId66" Type="http://schemas.openxmlformats.org/officeDocument/2006/relationships/customXml" Target="../ink/ink134.xml"/><Relationship Id="rId87" Type="http://schemas.openxmlformats.org/officeDocument/2006/relationships/image" Target="../media/image144.png"/><Relationship Id="rId110" Type="http://schemas.openxmlformats.org/officeDocument/2006/relationships/customXml" Target="../ink/ink156.xml"/><Relationship Id="rId115" Type="http://schemas.openxmlformats.org/officeDocument/2006/relationships/image" Target="../media/image158.png"/><Relationship Id="rId131" Type="http://schemas.openxmlformats.org/officeDocument/2006/relationships/image" Target="../media/image166.png"/><Relationship Id="rId136" Type="http://schemas.openxmlformats.org/officeDocument/2006/relationships/customXml" Target="../ink/ink169.xml"/><Relationship Id="rId157" Type="http://schemas.openxmlformats.org/officeDocument/2006/relationships/image" Target="../media/image179.png"/><Relationship Id="rId178" Type="http://schemas.openxmlformats.org/officeDocument/2006/relationships/customXml" Target="../ink/ink190.xml"/><Relationship Id="rId61" Type="http://schemas.openxmlformats.org/officeDocument/2006/relationships/image" Target="../media/image131.png"/><Relationship Id="rId82" Type="http://schemas.openxmlformats.org/officeDocument/2006/relationships/customXml" Target="../ink/ink142.xml"/><Relationship Id="rId152" Type="http://schemas.openxmlformats.org/officeDocument/2006/relationships/customXml" Target="../ink/ink177.xml"/><Relationship Id="rId173" Type="http://schemas.openxmlformats.org/officeDocument/2006/relationships/image" Target="../media/image187.png"/><Relationship Id="rId19" Type="http://schemas.openxmlformats.org/officeDocument/2006/relationships/image" Target="../media/image110.png"/><Relationship Id="rId14" Type="http://schemas.openxmlformats.org/officeDocument/2006/relationships/customXml" Target="../ink/ink108.xml"/><Relationship Id="rId30" Type="http://schemas.openxmlformats.org/officeDocument/2006/relationships/customXml" Target="../ink/ink116.xml"/><Relationship Id="rId35" Type="http://schemas.openxmlformats.org/officeDocument/2006/relationships/image" Target="../media/image118.png"/><Relationship Id="rId56" Type="http://schemas.openxmlformats.org/officeDocument/2006/relationships/customXml" Target="../ink/ink129.xml"/><Relationship Id="rId77" Type="http://schemas.openxmlformats.org/officeDocument/2006/relationships/image" Target="../media/image139.png"/><Relationship Id="rId100" Type="http://schemas.openxmlformats.org/officeDocument/2006/relationships/customXml" Target="../ink/ink151.xml"/><Relationship Id="rId105" Type="http://schemas.openxmlformats.org/officeDocument/2006/relationships/image" Target="../media/image153.png"/><Relationship Id="rId126" Type="http://schemas.openxmlformats.org/officeDocument/2006/relationships/customXml" Target="../ink/ink164.xml"/><Relationship Id="rId147" Type="http://schemas.openxmlformats.org/officeDocument/2006/relationships/image" Target="../media/image174.png"/><Relationship Id="rId168" Type="http://schemas.openxmlformats.org/officeDocument/2006/relationships/customXml" Target="../ink/ink185.xml"/><Relationship Id="rId8" Type="http://schemas.openxmlformats.org/officeDocument/2006/relationships/customXml" Target="../ink/ink105.xml"/><Relationship Id="rId51" Type="http://schemas.openxmlformats.org/officeDocument/2006/relationships/image" Target="../media/image126.png"/><Relationship Id="rId72" Type="http://schemas.openxmlformats.org/officeDocument/2006/relationships/customXml" Target="../ink/ink137.xml"/><Relationship Id="rId93" Type="http://schemas.openxmlformats.org/officeDocument/2006/relationships/image" Target="../media/image147.png"/><Relationship Id="rId98" Type="http://schemas.openxmlformats.org/officeDocument/2006/relationships/customXml" Target="../ink/ink150.xml"/><Relationship Id="rId121" Type="http://schemas.openxmlformats.org/officeDocument/2006/relationships/image" Target="../media/image161.png"/><Relationship Id="rId142" Type="http://schemas.openxmlformats.org/officeDocument/2006/relationships/customXml" Target="../ink/ink172.xml"/><Relationship Id="rId163" Type="http://schemas.openxmlformats.org/officeDocument/2006/relationships/image" Target="../media/image182.png"/><Relationship Id="rId184" Type="http://schemas.openxmlformats.org/officeDocument/2006/relationships/customXml" Target="../ink/ink193.xml"/><Relationship Id="rId189" Type="http://schemas.openxmlformats.org/officeDocument/2006/relationships/image" Target="../media/image195.png"/><Relationship Id="rId3" Type="http://schemas.openxmlformats.org/officeDocument/2006/relationships/image" Target="../media/image102.png"/><Relationship Id="rId25" Type="http://schemas.openxmlformats.org/officeDocument/2006/relationships/image" Target="../media/image113.png"/><Relationship Id="rId46" Type="http://schemas.openxmlformats.org/officeDocument/2006/relationships/customXml" Target="../ink/ink124.xml"/><Relationship Id="rId67" Type="http://schemas.openxmlformats.org/officeDocument/2006/relationships/image" Target="../media/image134.png"/><Relationship Id="rId116" Type="http://schemas.openxmlformats.org/officeDocument/2006/relationships/customXml" Target="../ink/ink159.xml"/><Relationship Id="rId137" Type="http://schemas.openxmlformats.org/officeDocument/2006/relationships/image" Target="../media/image169.png"/><Relationship Id="rId158" Type="http://schemas.openxmlformats.org/officeDocument/2006/relationships/customXml" Target="../ink/ink180.xml"/><Relationship Id="rId20" Type="http://schemas.openxmlformats.org/officeDocument/2006/relationships/customXml" Target="../ink/ink111.xml"/><Relationship Id="rId41" Type="http://schemas.openxmlformats.org/officeDocument/2006/relationships/image" Target="../media/image121.png"/><Relationship Id="rId62" Type="http://schemas.openxmlformats.org/officeDocument/2006/relationships/customXml" Target="../ink/ink132.xml"/><Relationship Id="rId83" Type="http://schemas.openxmlformats.org/officeDocument/2006/relationships/image" Target="../media/image142.png"/><Relationship Id="rId88" Type="http://schemas.openxmlformats.org/officeDocument/2006/relationships/customXml" Target="../ink/ink145.xml"/><Relationship Id="rId111" Type="http://schemas.openxmlformats.org/officeDocument/2006/relationships/image" Target="../media/image156.png"/><Relationship Id="rId132" Type="http://schemas.openxmlformats.org/officeDocument/2006/relationships/customXml" Target="../ink/ink167.xml"/><Relationship Id="rId153" Type="http://schemas.openxmlformats.org/officeDocument/2006/relationships/image" Target="../media/image177.png"/><Relationship Id="rId174" Type="http://schemas.openxmlformats.org/officeDocument/2006/relationships/customXml" Target="../ink/ink188.xml"/><Relationship Id="rId179" Type="http://schemas.openxmlformats.org/officeDocument/2006/relationships/image" Target="../media/image190.png"/><Relationship Id="rId190" Type="http://schemas.openxmlformats.org/officeDocument/2006/relationships/customXml" Target="../ink/ink196.xml"/><Relationship Id="rId15" Type="http://schemas.openxmlformats.org/officeDocument/2006/relationships/image" Target="../media/image108.png"/><Relationship Id="rId36" Type="http://schemas.openxmlformats.org/officeDocument/2006/relationships/customXml" Target="../ink/ink119.xml"/><Relationship Id="rId57" Type="http://schemas.openxmlformats.org/officeDocument/2006/relationships/image" Target="../media/image129.png"/><Relationship Id="rId106" Type="http://schemas.openxmlformats.org/officeDocument/2006/relationships/customXml" Target="../ink/ink154.xml"/><Relationship Id="rId127" Type="http://schemas.openxmlformats.org/officeDocument/2006/relationships/image" Target="../media/image164.png"/><Relationship Id="rId10" Type="http://schemas.openxmlformats.org/officeDocument/2006/relationships/customXml" Target="../ink/ink106.xml"/><Relationship Id="rId31" Type="http://schemas.openxmlformats.org/officeDocument/2006/relationships/image" Target="../media/image116.png"/><Relationship Id="rId52" Type="http://schemas.openxmlformats.org/officeDocument/2006/relationships/customXml" Target="../ink/ink127.xml"/><Relationship Id="rId73" Type="http://schemas.openxmlformats.org/officeDocument/2006/relationships/image" Target="../media/image137.png"/><Relationship Id="rId78" Type="http://schemas.openxmlformats.org/officeDocument/2006/relationships/customXml" Target="../ink/ink140.xml"/><Relationship Id="rId94" Type="http://schemas.openxmlformats.org/officeDocument/2006/relationships/customXml" Target="../ink/ink148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122" Type="http://schemas.openxmlformats.org/officeDocument/2006/relationships/customXml" Target="../ink/ink162.xml"/><Relationship Id="rId143" Type="http://schemas.openxmlformats.org/officeDocument/2006/relationships/image" Target="../media/image172.png"/><Relationship Id="rId148" Type="http://schemas.openxmlformats.org/officeDocument/2006/relationships/customXml" Target="../ink/ink175.xml"/><Relationship Id="rId164" Type="http://schemas.openxmlformats.org/officeDocument/2006/relationships/customXml" Target="../ink/ink183.xml"/><Relationship Id="rId169" Type="http://schemas.openxmlformats.org/officeDocument/2006/relationships/image" Target="../media/image185.png"/><Relationship Id="rId185" Type="http://schemas.openxmlformats.org/officeDocument/2006/relationships/image" Target="../media/image193.png"/><Relationship Id="rId4" Type="http://schemas.openxmlformats.org/officeDocument/2006/relationships/customXml" Target="../ink/ink103.xml"/><Relationship Id="rId9" Type="http://schemas.openxmlformats.org/officeDocument/2006/relationships/image" Target="../media/image105.png"/><Relationship Id="rId180" Type="http://schemas.openxmlformats.org/officeDocument/2006/relationships/customXml" Target="../ink/ink191.xml"/><Relationship Id="rId26" Type="http://schemas.openxmlformats.org/officeDocument/2006/relationships/customXml" Target="../ink/ink114.xml"/><Relationship Id="rId47" Type="http://schemas.openxmlformats.org/officeDocument/2006/relationships/image" Target="../media/image124.png"/><Relationship Id="rId68" Type="http://schemas.openxmlformats.org/officeDocument/2006/relationships/customXml" Target="../ink/ink135.xml"/><Relationship Id="rId89" Type="http://schemas.openxmlformats.org/officeDocument/2006/relationships/image" Target="../media/image145.png"/><Relationship Id="rId112" Type="http://schemas.openxmlformats.org/officeDocument/2006/relationships/customXml" Target="../ink/ink157.xml"/><Relationship Id="rId133" Type="http://schemas.openxmlformats.org/officeDocument/2006/relationships/image" Target="../media/image167.png"/><Relationship Id="rId154" Type="http://schemas.openxmlformats.org/officeDocument/2006/relationships/customXml" Target="../ink/ink178.xml"/><Relationship Id="rId175" Type="http://schemas.openxmlformats.org/officeDocument/2006/relationships/image" Target="../media/image188.png"/><Relationship Id="rId16" Type="http://schemas.openxmlformats.org/officeDocument/2006/relationships/customXml" Target="../ink/ink109.xml"/><Relationship Id="rId37" Type="http://schemas.openxmlformats.org/officeDocument/2006/relationships/image" Target="../media/image119.png"/><Relationship Id="rId58" Type="http://schemas.openxmlformats.org/officeDocument/2006/relationships/customXml" Target="../ink/ink130.xml"/><Relationship Id="rId79" Type="http://schemas.openxmlformats.org/officeDocument/2006/relationships/image" Target="../media/image140.png"/><Relationship Id="rId102" Type="http://schemas.openxmlformats.org/officeDocument/2006/relationships/customXml" Target="../ink/ink152.xml"/><Relationship Id="rId123" Type="http://schemas.openxmlformats.org/officeDocument/2006/relationships/image" Target="../media/image162.png"/><Relationship Id="rId144" Type="http://schemas.openxmlformats.org/officeDocument/2006/relationships/customXml" Target="../ink/ink173.xml"/><Relationship Id="rId90" Type="http://schemas.openxmlformats.org/officeDocument/2006/relationships/customXml" Target="../ink/ink146.xml"/><Relationship Id="rId165" Type="http://schemas.openxmlformats.org/officeDocument/2006/relationships/image" Target="../media/image183.png"/><Relationship Id="rId186" Type="http://schemas.openxmlformats.org/officeDocument/2006/relationships/customXml" Target="../ink/ink194.xml"/><Relationship Id="rId27" Type="http://schemas.openxmlformats.org/officeDocument/2006/relationships/image" Target="../media/image114.png"/><Relationship Id="rId48" Type="http://schemas.openxmlformats.org/officeDocument/2006/relationships/customXml" Target="../ink/ink125.xml"/><Relationship Id="rId69" Type="http://schemas.openxmlformats.org/officeDocument/2006/relationships/image" Target="../media/image135.png"/><Relationship Id="rId113" Type="http://schemas.openxmlformats.org/officeDocument/2006/relationships/image" Target="../media/image157.png"/><Relationship Id="rId134" Type="http://schemas.openxmlformats.org/officeDocument/2006/relationships/customXml" Target="../ink/ink168.xml"/><Relationship Id="rId80" Type="http://schemas.openxmlformats.org/officeDocument/2006/relationships/customXml" Target="../ink/ink141.xml"/><Relationship Id="rId155" Type="http://schemas.openxmlformats.org/officeDocument/2006/relationships/image" Target="../media/image178.png"/><Relationship Id="rId176" Type="http://schemas.openxmlformats.org/officeDocument/2006/relationships/customXml" Target="../ink/ink189.xml"/><Relationship Id="rId17" Type="http://schemas.openxmlformats.org/officeDocument/2006/relationships/image" Target="../media/image109.png"/><Relationship Id="rId38" Type="http://schemas.openxmlformats.org/officeDocument/2006/relationships/customXml" Target="../ink/ink120.xml"/><Relationship Id="rId59" Type="http://schemas.openxmlformats.org/officeDocument/2006/relationships/image" Target="../media/image130.png"/><Relationship Id="rId103" Type="http://schemas.openxmlformats.org/officeDocument/2006/relationships/image" Target="../media/image152.png"/><Relationship Id="rId124" Type="http://schemas.openxmlformats.org/officeDocument/2006/relationships/customXml" Target="../ink/ink163.xml"/><Relationship Id="rId70" Type="http://schemas.openxmlformats.org/officeDocument/2006/relationships/customXml" Target="../ink/ink136.xml"/><Relationship Id="rId91" Type="http://schemas.openxmlformats.org/officeDocument/2006/relationships/image" Target="../media/image146.png"/><Relationship Id="rId145" Type="http://schemas.openxmlformats.org/officeDocument/2006/relationships/image" Target="../media/image173.png"/><Relationship Id="rId166" Type="http://schemas.openxmlformats.org/officeDocument/2006/relationships/customXml" Target="../ink/ink184.xml"/><Relationship Id="rId187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5.xml"/><Relationship Id="rId49" Type="http://schemas.openxmlformats.org/officeDocument/2006/relationships/image" Target="../media/image125.png"/><Relationship Id="rId114" Type="http://schemas.openxmlformats.org/officeDocument/2006/relationships/customXml" Target="../ink/ink158.xml"/><Relationship Id="rId60" Type="http://schemas.openxmlformats.org/officeDocument/2006/relationships/customXml" Target="../ink/ink131.xml"/><Relationship Id="rId81" Type="http://schemas.openxmlformats.org/officeDocument/2006/relationships/image" Target="../media/image141.png"/><Relationship Id="rId135" Type="http://schemas.openxmlformats.org/officeDocument/2006/relationships/image" Target="../media/image168.png"/><Relationship Id="rId156" Type="http://schemas.openxmlformats.org/officeDocument/2006/relationships/customXml" Target="../ink/ink179.xml"/><Relationship Id="rId177" Type="http://schemas.openxmlformats.org/officeDocument/2006/relationships/image" Target="../media/image18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4.png"/><Relationship Id="rId21" Type="http://schemas.openxmlformats.org/officeDocument/2006/relationships/image" Target="../media/image206.png"/><Relationship Id="rId42" Type="http://schemas.openxmlformats.org/officeDocument/2006/relationships/customXml" Target="../ink/ink217.xml"/><Relationship Id="rId63" Type="http://schemas.openxmlformats.org/officeDocument/2006/relationships/image" Target="../media/image227.png"/><Relationship Id="rId84" Type="http://schemas.openxmlformats.org/officeDocument/2006/relationships/customXml" Target="../ink/ink238.xml"/><Relationship Id="rId138" Type="http://schemas.openxmlformats.org/officeDocument/2006/relationships/customXml" Target="../ink/ink265.xml"/><Relationship Id="rId159" Type="http://schemas.openxmlformats.org/officeDocument/2006/relationships/image" Target="../media/image275.png"/><Relationship Id="rId170" Type="http://schemas.openxmlformats.org/officeDocument/2006/relationships/customXml" Target="../ink/ink281.xml"/><Relationship Id="rId191" Type="http://schemas.openxmlformats.org/officeDocument/2006/relationships/image" Target="../media/image291.png"/><Relationship Id="rId107" Type="http://schemas.openxmlformats.org/officeDocument/2006/relationships/image" Target="../media/image249.png"/><Relationship Id="rId11" Type="http://schemas.openxmlformats.org/officeDocument/2006/relationships/image" Target="../media/image201.png"/><Relationship Id="rId32" Type="http://schemas.openxmlformats.org/officeDocument/2006/relationships/customXml" Target="../ink/ink212.xml"/><Relationship Id="rId53" Type="http://schemas.openxmlformats.org/officeDocument/2006/relationships/image" Target="../media/image222.png"/><Relationship Id="rId74" Type="http://schemas.openxmlformats.org/officeDocument/2006/relationships/customXml" Target="../ink/ink233.xml"/><Relationship Id="rId128" Type="http://schemas.openxmlformats.org/officeDocument/2006/relationships/customXml" Target="../ink/ink260.xml"/><Relationship Id="rId149" Type="http://schemas.openxmlformats.org/officeDocument/2006/relationships/image" Target="../media/image270.png"/><Relationship Id="rId5" Type="http://schemas.openxmlformats.org/officeDocument/2006/relationships/image" Target="../media/image198.png"/><Relationship Id="rId95" Type="http://schemas.openxmlformats.org/officeDocument/2006/relationships/image" Target="../media/image243.png"/><Relationship Id="rId160" Type="http://schemas.openxmlformats.org/officeDocument/2006/relationships/customXml" Target="../ink/ink276.xml"/><Relationship Id="rId181" Type="http://schemas.openxmlformats.org/officeDocument/2006/relationships/image" Target="../media/image286.png"/><Relationship Id="rId22" Type="http://schemas.openxmlformats.org/officeDocument/2006/relationships/customXml" Target="../ink/ink207.xml"/><Relationship Id="rId43" Type="http://schemas.openxmlformats.org/officeDocument/2006/relationships/image" Target="../media/image217.png"/><Relationship Id="rId64" Type="http://schemas.openxmlformats.org/officeDocument/2006/relationships/customXml" Target="../ink/ink228.xml"/><Relationship Id="rId118" Type="http://schemas.openxmlformats.org/officeDocument/2006/relationships/customXml" Target="../ink/ink255.xml"/><Relationship Id="rId139" Type="http://schemas.openxmlformats.org/officeDocument/2006/relationships/image" Target="../media/image265.png"/><Relationship Id="rId85" Type="http://schemas.openxmlformats.org/officeDocument/2006/relationships/image" Target="../media/image238.png"/><Relationship Id="rId150" Type="http://schemas.openxmlformats.org/officeDocument/2006/relationships/customXml" Target="../ink/ink271.xml"/><Relationship Id="rId171" Type="http://schemas.openxmlformats.org/officeDocument/2006/relationships/image" Target="../media/image281.png"/><Relationship Id="rId192" Type="http://schemas.openxmlformats.org/officeDocument/2006/relationships/customXml" Target="../ink/ink292.xml"/><Relationship Id="rId12" Type="http://schemas.openxmlformats.org/officeDocument/2006/relationships/customXml" Target="../ink/ink202.xml"/><Relationship Id="rId33" Type="http://schemas.openxmlformats.org/officeDocument/2006/relationships/image" Target="../media/image212.png"/><Relationship Id="rId108" Type="http://schemas.openxmlformats.org/officeDocument/2006/relationships/customXml" Target="../ink/ink250.xml"/><Relationship Id="rId129" Type="http://schemas.openxmlformats.org/officeDocument/2006/relationships/image" Target="../media/image260.png"/><Relationship Id="rId54" Type="http://schemas.openxmlformats.org/officeDocument/2006/relationships/customXml" Target="../ink/ink223.xml"/><Relationship Id="rId75" Type="http://schemas.openxmlformats.org/officeDocument/2006/relationships/image" Target="../media/image233.png"/><Relationship Id="rId96" Type="http://schemas.openxmlformats.org/officeDocument/2006/relationships/customXml" Target="../ink/ink244.xml"/><Relationship Id="rId140" Type="http://schemas.openxmlformats.org/officeDocument/2006/relationships/customXml" Target="../ink/ink266.xml"/><Relationship Id="rId161" Type="http://schemas.openxmlformats.org/officeDocument/2006/relationships/image" Target="../media/image276.png"/><Relationship Id="rId182" Type="http://schemas.openxmlformats.org/officeDocument/2006/relationships/customXml" Target="../ink/ink287.xml"/><Relationship Id="rId6" Type="http://schemas.openxmlformats.org/officeDocument/2006/relationships/customXml" Target="../ink/ink199.xml"/><Relationship Id="rId23" Type="http://schemas.openxmlformats.org/officeDocument/2006/relationships/image" Target="../media/image207.png"/><Relationship Id="rId119" Type="http://schemas.openxmlformats.org/officeDocument/2006/relationships/image" Target="../media/image255.png"/><Relationship Id="rId44" Type="http://schemas.openxmlformats.org/officeDocument/2006/relationships/customXml" Target="../ink/ink218.xml"/><Relationship Id="rId65" Type="http://schemas.openxmlformats.org/officeDocument/2006/relationships/image" Target="../media/image228.png"/><Relationship Id="rId86" Type="http://schemas.openxmlformats.org/officeDocument/2006/relationships/customXml" Target="../ink/ink239.xml"/><Relationship Id="rId130" Type="http://schemas.openxmlformats.org/officeDocument/2006/relationships/customXml" Target="../ink/ink261.xml"/><Relationship Id="rId151" Type="http://schemas.openxmlformats.org/officeDocument/2006/relationships/image" Target="../media/image271.png"/><Relationship Id="rId172" Type="http://schemas.openxmlformats.org/officeDocument/2006/relationships/customXml" Target="../ink/ink282.xml"/><Relationship Id="rId193" Type="http://schemas.openxmlformats.org/officeDocument/2006/relationships/image" Target="../media/image292.png"/><Relationship Id="rId13" Type="http://schemas.openxmlformats.org/officeDocument/2006/relationships/image" Target="../media/image202.png"/><Relationship Id="rId109" Type="http://schemas.openxmlformats.org/officeDocument/2006/relationships/image" Target="../media/image250.png"/><Relationship Id="rId34" Type="http://schemas.openxmlformats.org/officeDocument/2006/relationships/customXml" Target="../ink/ink213.xml"/><Relationship Id="rId55" Type="http://schemas.openxmlformats.org/officeDocument/2006/relationships/image" Target="../media/image223.png"/><Relationship Id="rId76" Type="http://schemas.openxmlformats.org/officeDocument/2006/relationships/customXml" Target="../ink/ink234.xml"/><Relationship Id="rId97" Type="http://schemas.openxmlformats.org/officeDocument/2006/relationships/image" Target="../media/image244.png"/><Relationship Id="rId120" Type="http://schemas.openxmlformats.org/officeDocument/2006/relationships/customXml" Target="../ink/ink256.xml"/><Relationship Id="rId141" Type="http://schemas.openxmlformats.org/officeDocument/2006/relationships/image" Target="../media/image266.png"/><Relationship Id="rId7" Type="http://schemas.openxmlformats.org/officeDocument/2006/relationships/image" Target="../media/image199.png"/><Relationship Id="rId162" Type="http://schemas.openxmlformats.org/officeDocument/2006/relationships/customXml" Target="../ink/ink277.xml"/><Relationship Id="rId183" Type="http://schemas.openxmlformats.org/officeDocument/2006/relationships/image" Target="../media/image287.png"/><Relationship Id="rId2" Type="http://schemas.openxmlformats.org/officeDocument/2006/relationships/customXml" Target="../ink/ink197.xml"/><Relationship Id="rId29" Type="http://schemas.openxmlformats.org/officeDocument/2006/relationships/image" Target="../media/image210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218.png"/><Relationship Id="rId66" Type="http://schemas.openxmlformats.org/officeDocument/2006/relationships/customXml" Target="../ink/ink229.xml"/><Relationship Id="rId87" Type="http://schemas.openxmlformats.org/officeDocument/2006/relationships/image" Target="../media/image239.png"/><Relationship Id="rId110" Type="http://schemas.openxmlformats.org/officeDocument/2006/relationships/customXml" Target="../ink/ink251.xml"/><Relationship Id="rId115" Type="http://schemas.openxmlformats.org/officeDocument/2006/relationships/image" Target="../media/image253.png"/><Relationship Id="rId131" Type="http://schemas.openxmlformats.org/officeDocument/2006/relationships/image" Target="../media/image261.png"/><Relationship Id="rId136" Type="http://schemas.openxmlformats.org/officeDocument/2006/relationships/customXml" Target="../ink/ink264.xml"/><Relationship Id="rId157" Type="http://schemas.openxmlformats.org/officeDocument/2006/relationships/image" Target="../media/image274.png"/><Relationship Id="rId178" Type="http://schemas.openxmlformats.org/officeDocument/2006/relationships/customXml" Target="../ink/ink285.xml"/><Relationship Id="rId61" Type="http://schemas.openxmlformats.org/officeDocument/2006/relationships/image" Target="../media/image226.png"/><Relationship Id="rId82" Type="http://schemas.openxmlformats.org/officeDocument/2006/relationships/customXml" Target="../ink/ink237.xml"/><Relationship Id="rId152" Type="http://schemas.openxmlformats.org/officeDocument/2006/relationships/customXml" Target="../ink/ink272.xml"/><Relationship Id="rId173" Type="http://schemas.openxmlformats.org/officeDocument/2006/relationships/image" Target="../media/image282.png"/><Relationship Id="rId194" Type="http://schemas.openxmlformats.org/officeDocument/2006/relationships/customXml" Target="../ink/ink293.xml"/><Relationship Id="rId199" Type="http://schemas.openxmlformats.org/officeDocument/2006/relationships/image" Target="../media/image295.png"/><Relationship Id="rId203" Type="http://schemas.openxmlformats.org/officeDocument/2006/relationships/image" Target="../media/image297.png"/><Relationship Id="rId19" Type="http://schemas.openxmlformats.org/officeDocument/2006/relationships/image" Target="../media/image205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213.png"/><Relationship Id="rId56" Type="http://schemas.openxmlformats.org/officeDocument/2006/relationships/customXml" Target="../ink/ink224.xml"/><Relationship Id="rId77" Type="http://schemas.openxmlformats.org/officeDocument/2006/relationships/image" Target="../media/image234.png"/><Relationship Id="rId100" Type="http://schemas.openxmlformats.org/officeDocument/2006/relationships/customXml" Target="../ink/ink246.xml"/><Relationship Id="rId105" Type="http://schemas.openxmlformats.org/officeDocument/2006/relationships/image" Target="../media/image248.png"/><Relationship Id="rId126" Type="http://schemas.openxmlformats.org/officeDocument/2006/relationships/customXml" Target="../ink/ink259.xml"/><Relationship Id="rId147" Type="http://schemas.openxmlformats.org/officeDocument/2006/relationships/image" Target="../media/image269.png"/><Relationship Id="rId168" Type="http://schemas.openxmlformats.org/officeDocument/2006/relationships/customXml" Target="../ink/ink280.xml"/><Relationship Id="rId8" Type="http://schemas.openxmlformats.org/officeDocument/2006/relationships/customXml" Target="../ink/ink200.xml"/><Relationship Id="rId51" Type="http://schemas.openxmlformats.org/officeDocument/2006/relationships/image" Target="../media/image221.png"/><Relationship Id="rId72" Type="http://schemas.openxmlformats.org/officeDocument/2006/relationships/customXml" Target="../ink/ink232.xml"/><Relationship Id="rId93" Type="http://schemas.openxmlformats.org/officeDocument/2006/relationships/image" Target="../media/image242.png"/><Relationship Id="rId98" Type="http://schemas.openxmlformats.org/officeDocument/2006/relationships/customXml" Target="../ink/ink245.xml"/><Relationship Id="rId121" Type="http://schemas.openxmlformats.org/officeDocument/2006/relationships/image" Target="../media/image256.png"/><Relationship Id="rId142" Type="http://schemas.openxmlformats.org/officeDocument/2006/relationships/customXml" Target="../ink/ink267.xml"/><Relationship Id="rId163" Type="http://schemas.openxmlformats.org/officeDocument/2006/relationships/image" Target="../media/image277.png"/><Relationship Id="rId184" Type="http://schemas.openxmlformats.org/officeDocument/2006/relationships/customXml" Target="../ink/ink288.xml"/><Relationship Id="rId189" Type="http://schemas.openxmlformats.org/officeDocument/2006/relationships/image" Target="../media/image290.png"/><Relationship Id="rId3" Type="http://schemas.openxmlformats.org/officeDocument/2006/relationships/image" Target="../media/image197.png"/><Relationship Id="rId25" Type="http://schemas.openxmlformats.org/officeDocument/2006/relationships/image" Target="../media/image208.png"/><Relationship Id="rId46" Type="http://schemas.openxmlformats.org/officeDocument/2006/relationships/customXml" Target="../ink/ink219.xml"/><Relationship Id="rId67" Type="http://schemas.openxmlformats.org/officeDocument/2006/relationships/image" Target="../media/image229.png"/><Relationship Id="rId116" Type="http://schemas.openxmlformats.org/officeDocument/2006/relationships/customXml" Target="../ink/ink254.xml"/><Relationship Id="rId137" Type="http://schemas.openxmlformats.org/officeDocument/2006/relationships/image" Target="../media/image264.png"/><Relationship Id="rId158" Type="http://schemas.openxmlformats.org/officeDocument/2006/relationships/customXml" Target="../ink/ink275.xml"/><Relationship Id="rId20" Type="http://schemas.openxmlformats.org/officeDocument/2006/relationships/customXml" Target="../ink/ink206.xml"/><Relationship Id="rId41" Type="http://schemas.openxmlformats.org/officeDocument/2006/relationships/image" Target="../media/image216.png"/><Relationship Id="rId62" Type="http://schemas.openxmlformats.org/officeDocument/2006/relationships/customXml" Target="../ink/ink227.xml"/><Relationship Id="rId83" Type="http://schemas.openxmlformats.org/officeDocument/2006/relationships/image" Target="../media/image237.png"/><Relationship Id="rId88" Type="http://schemas.openxmlformats.org/officeDocument/2006/relationships/customXml" Target="../ink/ink240.xml"/><Relationship Id="rId111" Type="http://schemas.openxmlformats.org/officeDocument/2006/relationships/image" Target="../media/image251.png"/><Relationship Id="rId132" Type="http://schemas.openxmlformats.org/officeDocument/2006/relationships/customXml" Target="../ink/ink262.xml"/><Relationship Id="rId153" Type="http://schemas.openxmlformats.org/officeDocument/2006/relationships/image" Target="../media/image272.png"/><Relationship Id="rId174" Type="http://schemas.openxmlformats.org/officeDocument/2006/relationships/customXml" Target="../ink/ink283.xml"/><Relationship Id="rId179" Type="http://schemas.openxmlformats.org/officeDocument/2006/relationships/image" Target="../media/image285.png"/><Relationship Id="rId195" Type="http://schemas.openxmlformats.org/officeDocument/2006/relationships/image" Target="../media/image293.png"/><Relationship Id="rId190" Type="http://schemas.openxmlformats.org/officeDocument/2006/relationships/customXml" Target="../ink/ink291.xml"/><Relationship Id="rId15" Type="http://schemas.openxmlformats.org/officeDocument/2006/relationships/image" Target="../media/image203.png"/><Relationship Id="rId36" Type="http://schemas.openxmlformats.org/officeDocument/2006/relationships/customXml" Target="../ink/ink214.xml"/><Relationship Id="rId57" Type="http://schemas.openxmlformats.org/officeDocument/2006/relationships/image" Target="../media/image224.png"/><Relationship Id="rId106" Type="http://schemas.openxmlformats.org/officeDocument/2006/relationships/customXml" Target="../ink/ink249.xml"/><Relationship Id="rId127" Type="http://schemas.openxmlformats.org/officeDocument/2006/relationships/image" Target="../media/image259.png"/><Relationship Id="rId10" Type="http://schemas.openxmlformats.org/officeDocument/2006/relationships/customXml" Target="../ink/ink201.xml"/><Relationship Id="rId31" Type="http://schemas.openxmlformats.org/officeDocument/2006/relationships/image" Target="../media/image211.png"/><Relationship Id="rId52" Type="http://schemas.openxmlformats.org/officeDocument/2006/relationships/customXml" Target="../ink/ink222.xml"/><Relationship Id="rId73" Type="http://schemas.openxmlformats.org/officeDocument/2006/relationships/image" Target="../media/image232.png"/><Relationship Id="rId78" Type="http://schemas.openxmlformats.org/officeDocument/2006/relationships/customXml" Target="../ink/ink235.xml"/><Relationship Id="rId94" Type="http://schemas.openxmlformats.org/officeDocument/2006/relationships/customXml" Target="../ink/ink243.xml"/><Relationship Id="rId99" Type="http://schemas.openxmlformats.org/officeDocument/2006/relationships/image" Target="../media/image245.png"/><Relationship Id="rId101" Type="http://schemas.openxmlformats.org/officeDocument/2006/relationships/image" Target="../media/image246.png"/><Relationship Id="rId122" Type="http://schemas.openxmlformats.org/officeDocument/2006/relationships/customXml" Target="../ink/ink257.xml"/><Relationship Id="rId143" Type="http://schemas.openxmlformats.org/officeDocument/2006/relationships/image" Target="../media/image267.png"/><Relationship Id="rId148" Type="http://schemas.openxmlformats.org/officeDocument/2006/relationships/customXml" Target="../ink/ink270.xml"/><Relationship Id="rId164" Type="http://schemas.openxmlformats.org/officeDocument/2006/relationships/customXml" Target="../ink/ink278.xml"/><Relationship Id="rId169" Type="http://schemas.openxmlformats.org/officeDocument/2006/relationships/image" Target="../media/image280.png"/><Relationship Id="rId185" Type="http://schemas.openxmlformats.org/officeDocument/2006/relationships/image" Target="../media/image288.png"/><Relationship Id="rId4" Type="http://schemas.openxmlformats.org/officeDocument/2006/relationships/customXml" Target="../ink/ink198.xml"/><Relationship Id="rId9" Type="http://schemas.openxmlformats.org/officeDocument/2006/relationships/image" Target="../media/image200.png"/><Relationship Id="rId180" Type="http://schemas.openxmlformats.org/officeDocument/2006/relationships/customXml" Target="../ink/ink286.xml"/><Relationship Id="rId26" Type="http://schemas.openxmlformats.org/officeDocument/2006/relationships/customXml" Target="../ink/ink209.xml"/><Relationship Id="rId47" Type="http://schemas.openxmlformats.org/officeDocument/2006/relationships/image" Target="../media/image219.png"/><Relationship Id="rId68" Type="http://schemas.openxmlformats.org/officeDocument/2006/relationships/customXml" Target="../ink/ink230.xml"/><Relationship Id="rId89" Type="http://schemas.openxmlformats.org/officeDocument/2006/relationships/image" Target="../media/image240.png"/><Relationship Id="rId112" Type="http://schemas.openxmlformats.org/officeDocument/2006/relationships/customXml" Target="../ink/ink252.xml"/><Relationship Id="rId133" Type="http://schemas.openxmlformats.org/officeDocument/2006/relationships/image" Target="../media/image262.png"/><Relationship Id="rId154" Type="http://schemas.openxmlformats.org/officeDocument/2006/relationships/customXml" Target="../ink/ink273.xml"/><Relationship Id="rId175" Type="http://schemas.openxmlformats.org/officeDocument/2006/relationships/image" Target="../media/image283.png"/><Relationship Id="rId196" Type="http://schemas.openxmlformats.org/officeDocument/2006/relationships/customXml" Target="../ink/ink294.xml"/><Relationship Id="rId200" Type="http://schemas.openxmlformats.org/officeDocument/2006/relationships/customXml" Target="../ink/ink296.xml"/><Relationship Id="rId16" Type="http://schemas.openxmlformats.org/officeDocument/2006/relationships/customXml" Target="../ink/ink204.xml"/><Relationship Id="rId37" Type="http://schemas.openxmlformats.org/officeDocument/2006/relationships/image" Target="../media/image214.png"/><Relationship Id="rId58" Type="http://schemas.openxmlformats.org/officeDocument/2006/relationships/customXml" Target="../ink/ink225.xml"/><Relationship Id="rId79" Type="http://schemas.openxmlformats.org/officeDocument/2006/relationships/image" Target="../media/image235.png"/><Relationship Id="rId102" Type="http://schemas.openxmlformats.org/officeDocument/2006/relationships/customXml" Target="../ink/ink247.xml"/><Relationship Id="rId123" Type="http://schemas.openxmlformats.org/officeDocument/2006/relationships/image" Target="../media/image257.png"/><Relationship Id="rId144" Type="http://schemas.openxmlformats.org/officeDocument/2006/relationships/customXml" Target="../ink/ink268.xml"/><Relationship Id="rId90" Type="http://schemas.openxmlformats.org/officeDocument/2006/relationships/customXml" Target="../ink/ink241.xml"/><Relationship Id="rId165" Type="http://schemas.openxmlformats.org/officeDocument/2006/relationships/image" Target="../media/image278.png"/><Relationship Id="rId186" Type="http://schemas.openxmlformats.org/officeDocument/2006/relationships/customXml" Target="../ink/ink289.xml"/><Relationship Id="rId27" Type="http://schemas.openxmlformats.org/officeDocument/2006/relationships/image" Target="../media/image209.png"/><Relationship Id="rId48" Type="http://schemas.openxmlformats.org/officeDocument/2006/relationships/customXml" Target="../ink/ink220.xml"/><Relationship Id="rId69" Type="http://schemas.openxmlformats.org/officeDocument/2006/relationships/image" Target="../media/image230.png"/><Relationship Id="rId113" Type="http://schemas.openxmlformats.org/officeDocument/2006/relationships/image" Target="../media/image252.png"/><Relationship Id="rId134" Type="http://schemas.openxmlformats.org/officeDocument/2006/relationships/customXml" Target="../ink/ink263.xml"/><Relationship Id="rId80" Type="http://schemas.openxmlformats.org/officeDocument/2006/relationships/customXml" Target="../ink/ink236.xml"/><Relationship Id="rId155" Type="http://schemas.openxmlformats.org/officeDocument/2006/relationships/image" Target="../media/image273.png"/><Relationship Id="rId176" Type="http://schemas.openxmlformats.org/officeDocument/2006/relationships/customXml" Target="../ink/ink284.xml"/><Relationship Id="rId197" Type="http://schemas.openxmlformats.org/officeDocument/2006/relationships/image" Target="../media/image294.png"/><Relationship Id="rId201" Type="http://schemas.openxmlformats.org/officeDocument/2006/relationships/image" Target="../media/image296.png"/><Relationship Id="rId17" Type="http://schemas.openxmlformats.org/officeDocument/2006/relationships/image" Target="../media/image204.png"/><Relationship Id="rId38" Type="http://schemas.openxmlformats.org/officeDocument/2006/relationships/customXml" Target="../ink/ink215.xml"/><Relationship Id="rId59" Type="http://schemas.openxmlformats.org/officeDocument/2006/relationships/image" Target="../media/image225.png"/><Relationship Id="rId103" Type="http://schemas.openxmlformats.org/officeDocument/2006/relationships/image" Target="../media/image247.png"/><Relationship Id="rId124" Type="http://schemas.openxmlformats.org/officeDocument/2006/relationships/customXml" Target="../ink/ink258.xml"/><Relationship Id="rId70" Type="http://schemas.openxmlformats.org/officeDocument/2006/relationships/customXml" Target="../ink/ink231.xml"/><Relationship Id="rId91" Type="http://schemas.openxmlformats.org/officeDocument/2006/relationships/image" Target="../media/image241.png"/><Relationship Id="rId145" Type="http://schemas.openxmlformats.org/officeDocument/2006/relationships/image" Target="../media/image268.png"/><Relationship Id="rId166" Type="http://schemas.openxmlformats.org/officeDocument/2006/relationships/customXml" Target="../ink/ink279.xml"/><Relationship Id="rId187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10.xml"/><Relationship Id="rId49" Type="http://schemas.openxmlformats.org/officeDocument/2006/relationships/image" Target="../media/image220.png"/><Relationship Id="rId114" Type="http://schemas.openxmlformats.org/officeDocument/2006/relationships/customXml" Target="../ink/ink253.xml"/><Relationship Id="rId60" Type="http://schemas.openxmlformats.org/officeDocument/2006/relationships/customXml" Target="../ink/ink226.xml"/><Relationship Id="rId81" Type="http://schemas.openxmlformats.org/officeDocument/2006/relationships/image" Target="../media/image236.png"/><Relationship Id="rId135" Type="http://schemas.openxmlformats.org/officeDocument/2006/relationships/image" Target="../media/image263.png"/><Relationship Id="rId156" Type="http://schemas.openxmlformats.org/officeDocument/2006/relationships/customXml" Target="../ink/ink274.xml"/><Relationship Id="rId177" Type="http://schemas.openxmlformats.org/officeDocument/2006/relationships/image" Target="../media/image284.png"/><Relationship Id="rId198" Type="http://schemas.openxmlformats.org/officeDocument/2006/relationships/customXml" Target="../ink/ink295.xml"/><Relationship Id="rId202" Type="http://schemas.openxmlformats.org/officeDocument/2006/relationships/customXml" Target="../ink/ink297.xml"/><Relationship Id="rId18" Type="http://schemas.openxmlformats.org/officeDocument/2006/relationships/customXml" Target="../ink/ink205.xml"/><Relationship Id="rId39" Type="http://schemas.openxmlformats.org/officeDocument/2006/relationships/image" Target="../media/image215.png"/><Relationship Id="rId50" Type="http://schemas.openxmlformats.org/officeDocument/2006/relationships/customXml" Target="../ink/ink221.xml"/><Relationship Id="rId104" Type="http://schemas.openxmlformats.org/officeDocument/2006/relationships/customXml" Target="../ink/ink248.xml"/><Relationship Id="rId125" Type="http://schemas.openxmlformats.org/officeDocument/2006/relationships/image" Target="../media/image258.png"/><Relationship Id="rId146" Type="http://schemas.openxmlformats.org/officeDocument/2006/relationships/customXml" Target="../ink/ink269.xml"/><Relationship Id="rId167" Type="http://schemas.openxmlformats.org/officeDocument/2006/relationships/image" Target="../media/image279.png"/><Relationship Id="rId188" Type="http://schemas.openxmlformats.org/officeDocument/2006/relationships/customXml" Target="../ink/ink290.xml"/><Relationship Id="rId71" Type="http://schemas.openxmlformats.org/officeDocument/2006/relationships/image" Target="../media/image231.png"/><Relationship Id="rId92" Type="http://schemas.openxmlformats.org/officeDocument/2006/relationships/customXml" Target="../ink/ink24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5.png"/><Relationship Id="rId21" Type="http://schemas.openxmlformats.org/officeDocument/2006/relationships/image" Target="../media/image307.png"/><Relationship Id="rId42" Type="http://schemas.openxmlformats.org/officeDocument/2006/relationships/customXml" Target="../ink/ink318.xml"/><Relationship Id="rId63" Type="http://schemas.openxmlformats.org/officeDocument/2006/relationships/image" Target="../media/image328.png"/><Relationship Id="rId84" Type="http://schemas.openxmlformats.org/officeDocument/2006/relationships/customXml" Target="../ink/ink339.xml"/><Relationship Id="rId138" Type="http://schemas.openxmlformats.org/officeDocument/2006/relationships/customXml" Target="../ink/ink366.xml"/><Relationship Id="rId159" Type="http://schemas.openxmlformats.org/officeDocument/2006/relationships/image" Target="../media/image376.png"/><Relationship Id="rId170" Type="http://schemas.openxmlformats.org/officeDocument/2006/relationships/customXml" Target="../ink/ink382.xml"/><Relationship Id="rId191" Type="http://schemas.openxmlformats.org/officeDocument/2006/relationships/image" Target="../media/image392.png"/><Relationship Id="rId205" Type="http://schemas.openxmlformats.org/officeDocument/2006/relationships/image" Target="../media/image399.png"/><Relationship Id="rId226" Type="http://schemas.openxmlformats.org/officeDocument/2006/relationships/customXml" Target="../ink/ink410.xml"/><Relationship Id="rId107" Type="http://schemas.openxmlformats.org/officeDocument/2006/relationships/image" Target="../media/image350.png"/><Relationship Id="rId11" Type="http://schemas.openxmlformats.org/officeDocument/2006/relationships/image" Target="../media/image302.png"/><Relationship Id="rId32" Type="http://schemas.openxmlformats.org/officeDocument/2006/relationships/customXml" Target="../ink/ink313.xml"/><Relationship Id="rId53" Type="http://schemas.openxmlformats.org/officeDocument/2006/relationships/image" Target="../media/image323.png"/><Relationship Id="rId74" Type="http://schemas.openxmlformats.org/officeDocument/2006/relationships/customXml" Target="../ink/ink334.xml"/><Relationship Id="rId128" Type="http://schemas.openxmlformats.org/officeDocument/2006/relationships/customXml" Target="../ink/ink361.xml"/><Relationship Id="rId149" Type="http://schemas.openxmlformats.org/officeDocument/2006/relationships/image" Target="../media/image371.png"/><Relationship Id="rId5" Type="http://schemas.openxmlformats.org/officeDocument/2006/relationships/image" Target="../media/image299.png"/><Relationship Id="rId95" Type="http://schemas.openxmlformats.org/officeDocument/2006/relationships/image" Target="../media/image344.png"/><Relationship Id="rId160" Type="http://schemas.openxmlformats.org/officeDocument/2006/relationships/customXml" Target="../ink/ink377.xml"/><Relationship Id="rId181" Type="http://schemas.openxmlformats.org/officeDocument/2006/relationships/image" Target="../media/image387.png"/><Relationship Id="rId216" Type="http://schemas.openxmlformats.org/officeDocument/2006/relationships/customXml" Target="../ink/ink405.xml"/><Relationship Id="rId22" Type="http://schemas.openxmlformats.org/officeDocument/2006/relationships/customXml" Target="../ink/ink308.xml"/><Relationship Id="rId43" Type="http://schemas.openxmlformats.org/officeDocument/2006/relationships/image" Target="../media/image318.png"/><Relationship Id="rId64" Type="http://schemas.openxmlformats.org/officeDocument/2006/relationships/customXml" Target="../ink/ink329.xml"/><Relationship Id="rId118" Type="http://schemas.openxmlformats.org/officeDocument/2006/relationships/customXml" Target="../ink/ink356.xml"/><Relationship Id="rId139" Type="http://schemas.openxmlformats.org/officeDocument/2006/relationships/image" Target="../media/image366.png"/><Relationship Id="rId85" Type="http://schemas.openxmlformats.org/officeDocument/2006/relationships/image" Target="../media/image339.png"/><Relationship Id="rId150" Type="http://schemas.openxmlformats.org/officeDocument/2006/relationships/customXml" Target="../ink/ink372.xml"/><Relationship Id="rId171" Type="http://schemas.openxmlformats.org/officeDocument/2006/relationships/image" Target="../media/image382.png"/><Relationship Id="rId192" Type="http://schemas.openxmlformats.org/officeDocument/2006/relationships/customXml" Target="../ink/ink393.xml"/><Relationship Id="rId206" Type="http://schemas.openxmlformats.org/officeDocument/2006/relationships/customXml" Target="../ink/ink400.xml"/><Relationship Id="rId227" Type="http://schemas.openxmlformats.org/officeDocument/2006/relationships/image" Target="../media/image410.png"/><Relationship Id="rId12" Type="http://schemas.openxmlformats.org/officeDocument/2006/relationships/customXml" Target="../ink/ink303.xml"/><Relationship Id="rId33" Type="http://schemas.openxmlformats.org/officeDocument/2006/relationships/image" Target="../media/image313.png"/><Relationship Id="rId108" Type="http://schemas.openxmlformats.org/officeDocument/2006/relationships/customXml" Target="../ink/ink351.xml"/><Relationship Id="rId129" Type="http://schemas.openxmlformats.org/officeDocument/2006/relationships/image" Target="../media/image361.png"/><Relationship Id="rId54" Type="http://schemas.openxmlformats.org/officeDocument/2006/relationships/customXml" Target="../ink/ink324.xml"/><Relationship Id="rId75" Type="http://schemas.openxmlformats.org/officeDocument/2006/relationships/image" Target="../media/image334.png"/><Relationship Id="rId96" Type="http://schemas.openxmlformats.org/officeDocument/2006/relationships/customXml" Target="../ink/ink345.xml"/><Relationship Id="rId140" Type="http://schemas.openxmlformats.org/officeDocument/2006/relationships/customXml" Target="../ink/ink367.xml"/><Relationship Id="rId161" Type="http://schemas.openxmlformats.org/officeDocument/2006/relationships/image" Target="../media/image377.png"/><Relationship Id="rId182" Type="http://schemas.openxmlformats.org/officeDocument/2006/relationships/customXml" Target="../ink/ink388.xml"/><Relationship Id="rId217" Type="http://schemas.openxmlformats.org/officeDocument/2006/relationships/image" Target="../media/image405.png"/><Relationship Id="rId6" Type="http://schemas.openxmlformats.org/officeDocument/2006/relationships/customXml" Target="../ink/ink300.xml"/><Relationship Id="rId23" Type="http://schemas.openxmlformats.org/officeDocument/2006/relationships/image" Target="../media/image308.png"/><Relationship Id="rId119" Type="http://schemas.openxmlformats.org/officeDocument/2006/relationships/image" Target="../media/image356.png"/><Relationship Id="rId44" Type="http://schemas.openxmlformats.org/officeDocument/2006/relationships/customXml" Target="../ink/ink319.xml"/><Relationship Id="rId65" Type="http://schemas.openxmlformats.org/officeDocument/2006/relationships/image" Target="../media/image329.png"/><Relationship Id="rId86" Type="http://schemas.openxmlformats.org/officeDocument/2006/relationships/customXml" Target="../ink/ink340.xml"/><Relationship Id="rId130" Type="http://schemas.openxmlformats.org/officeDocument/2006/relationships/customXml" Target="../ink/ink362.xml"/><Relationship Id="rId151" Type="http://schemas.openxmlformats.org/officeDocument/2006/relationships/image" Target="../media/image372.png"/><Relationship Id="rId172" Type="http://schemas.openxmlformats.org/officeDocument/2006/relationships/customXml" Target="../ink/ink383.xml"/><Relationship Id="rId193" Type="http://schemas.openxmlformats.org/officeDocument/2006/relationships/image" Target="../media/image393.png"/><Relationship Id="rId207" Type="http://schemas.openxmlformats.org/officeDocument/2006/relationships/image" Target="../media/image400.png"/><Relationship Id="rId228" Type="http://schemas.openxmlformats.org/officeDocument/2006/relationships/customXml" Target="../ink/ink411.xml"/><Relationship Id="rId13" Type="http://schemas.openxmlformats.org/officeDocument/2006/relationships/image" Target="../media/image303.png"/><Relationship Id="rId109" Type="http://schemas.openxmlformats.org/officeDocument/2006/relationships/image" Target="../media/image351.png"/><Relationship Id="rId34" Type="http://schemas.openxmlformats.org/officeDocument/2006/relationships/customXml" Target="../ink/ink314.xml"/><Relationship Id="rId55" Type="http://schemas.openxmlformats.org/officeDocument/2006/relationships/image" Target="../media/image324.png"/><Relationship Id="rId76" Type="http://schemas.openxmlformats.org/officeDocument/2006/relationships/customXml" Target="../ink/ink335.xml"/><Relationship Id="rId97" Type="http://schemas.openxmlformats.org/officeDocument/2006/relationships/image" Target="../media/image345.png"/><Relationship Id="rId120" Type="http://schemas.openxmlformats.org/officeDocument/2006/relationships/customXml" Target="../ink/ink357.xml"/><Relationship Id="rId141" Type="http://schemas.openxmlformats.org/officeDocument/2006/relationships/image" Target="../media/image367.png"/><Relationship Id="rId7" Type="http://schemas.openxmlformats.org/officeDocument/2006/relationships/image" Target="../media/image300.png"/><Relationship Id="rId162" Type="http://schemas.openxmlformats.org/officeDocument/2006/relationships/customXml" Target="../ink/ink378.xml"/><Relationship Id="rId183" Type="http://schemas.openxmlformats.org/officeDocument/2006/relationships/image" Target="../media/image388.png"/><Relationship Id="rId218" Type="http://schemas.openxmlformats.org/officeDocument/2006/relationships/customXml" Target="../ink/ink406.xml"/><Relationship Id="rId24" Type="http://schemas.openxmlformats.org/officeDocument/2006/relationships/customXml" Target="../ink/ink309.xml"/><Relationship Id="rId45" Type="http://schemas.openxmlformats.org/officeDocument/2006/relationships/image" Target="../media/image319.png"/><Relationship Id="rId66" Type="http://schemas.openxmlformats.org/officeDocument/2006/relationships/customXml" Target="../ink/ink330.xml"/><Relationship Id="rId87" Type="http://schemas.openxmlformats.org/officeDocument/2006/relationships/image" Target="../media/image340.png"/><Relationship Id="rId110" Type="http://schemas.openxmlformats.org/officeDocument/2006/relationships/customXml" Target="../ink/ink352.xml"/><Relationship Id="rId131" Type="http://schemas.openxmlformats.org/officeDocument/2006/relationships/image" Target="../media/image362.png"/><Relationship Id="rId152" Type="http://schemas.openxmlformats.org/officeDocument/2006/relationships/customXml" Target="../ink/ink373.xml"/><Relationship Id="rId173" Type="http://schemas.openxmlformats.org/officeDocument/2006/relationships/image" Target="../media/image383.png"/><Relationship Id="rId194" Type="http://schemas.openxmlformats.org/officeDocument/2006/relationships/customXml" Target="../ink/ink394.xml"/><Relationship Id="rId208" Type="http://schemas.openxmlformats.org/officeDocument/2006/relationships/customXml" Target="../ink/ink401.xml"/><Relationship Id="rId229" Type="http://schemas.openxmlformats.org/officeDocument/2006/relationships/image" Target="../media/image411.png"/><Relationship Id="rId14" Type="http://schemas.openxmlformats.org/officeDocument/2006/relationships/customXml" Target="../ink/ink304.xml"/><Relationship Id="rId35" Type="http://schemas.openxmlformats.org/officeDocument/2006/relationships/image" Target="../media/image314.png"/><Relationship Id="rId56" Type="http://schemas.openxmlformats.org/officeDocument/2006/relationships/customXml" Target="../ink/ink325.xml"/><Relationship Id="rId77" Type="http://schemas.openxmlformats.org/officeDocument/2006/relationships/image" Target="../media/image335.png"/><Relationship Id="rId100" Type="http://schemas.openxmlformats.org/officeDocument/2006/relationships/customXml" Target="../ink/ink347.xml"/><Relationship Id="rId8" Type="http://schemas.openxmlformats.org/officeDocument/2006/relationships/customXml" Target="../ink/ink301.xml"/><Relationship Id="rId98" Type="http://schemas.openxmlformats.org/officeDocument/2006/relationships/customXml" Target="../ink/ink346.xml"/><Relationship Id="rId121" Type="http://schemas.openxmlformats.org/officeDocument/2006/relationships/image" Target="../media/image357.png"/><Relationship Id="rId142" Type="http://schemas.openxmlformats.org/officeDocument/2006/relationships/customXml" Target="../ink/ink368.xml"/><Relationship Id="rId163" Type="http://schemas.openxmlformats.org/officeDocument/2006/relationships/image" Target="../media/image378.png"/><Relationship Id="rId184" Type="http://schemas.openxmlformats.org/officeDocument/2006/relationships/customXml" Target="../ink/ink389.xml"/><Relationship Id="rId219" Type="http://schemas.openxmlformats.org/officeDocument/2006/relationships/image" Target="../media/image406.png"/><Relationship Id="rId230" Type="http://schemas.openxmlformats.org/officeDocument/2006/relationships/customXml" Target="../ink/ink412.xml"/><Relationship Id="rId25" Type="http://schemas.openxmlformats.org/officeDocument/2006/relationships/image" Target="../media/image309.png"/><Relationship Id="rId46" Type="http://schemas.openxmlformats.org/officeDocument/2006/relationships/customXml" Target="../ink/ink320.xml"/><Relationship Id="rId67" Type="http://schemas.openxmlformats.org/officeDocument/2006/relationships/image" Target="../media/image330.png"/><Relationship Id="rId116" Type="http://schemas.openxmlformats.org/officeDocument/2006/relationships/customXml" Target="../ink/ink355.xml"/><Relationship Id="rId137" Type="http://schemas.openxmlformats.org/officeDocument/2006/relationships/image" Target="../media/image365.png"/><Relationship Id="rId158" Type="http://schemas.openxmlformats.org/officeDocument/2006/relationships/customXml" Target="../ink/ink376.xml"/><Relationship Id="rId20" Type="http://schemas.openxmlformats.org/officeDocument/2006/relationships/customXml" Target="../ink/ink307.xml"/><Relationship Id="rId41" Type="http://schemas.openxmlformats.org/officeDocument/2006/relationships/image" Target="../media/image317.png"/><Relationship Id="rId62" Type="http://schemas.openxmlformats.org/officeDocument/2006/relationships/customXml" Target="../ink/ink328.xml"/><Relationship Id="rId83" Type="http://schemas.openxmlformats.org/officeDocument/2006/relationships/image" Target="../media/image338.png"/><Relationship Id="rId88" Type="http://schemas.openxmlformats.org/officeDocument/2006/relationships/customXml" Target="../ink/ink341.xml"/><Relationship Id="rId111" Type="http://schemas.openxmlformats.org/officeDocument/2006/relationships/image" Target="../media/image352.png"/><Relationship Id="rId132" Type="http://schemas.openxmlformats.org/officeDocument/2006/relationships/customXml" Target="../ink/ink363.xml"/><Relationship Id="rId153" Type="http://schemas.openxmlformats.org/officeDocument/2006/relationships/image" Target="../media/image373.png"/><Relationship Id="rId174" Type="http://schemas.openxmlformats.org/officeDocument/2006/relationships/customXml" Target="../ink/ink384.xml"/><Relationship Id="rId179" Type="http://schemas.openxmlformats.org/officeDocument/2006/relationships/image" Target="../media/image386.png"/><Relationship Id="rId195" Type="http://schemas.openxmlformats.org/officeDocument/2006/relationships/image" Target="../media/image394.png"/><Relationship Id="rId209" Type="http://schemas.openxmlformats.org/officeDocument/2006/relationships/image" Target="../media/image401.png"/><Relationship Id="rId190" Type="http://schemas.openxmlformats.org/officeDocument/2006/relationships/customXml" Target="../ink/ink392.xml"/><Relationship Id="rId204" Type="http://schemas.openxmlformats.org/officeDocument/2006/relationships/customXml" Target="../ink/ink399.xml"/><Relationship Id="rId220" Type="http://schemas.openxmlformats.org/officeDocument/2006/relationships/customXml" Target="../ink/ink407.xml"/><Relationship Id="rId225" Type="http://schemas.openxmlformats.org/officeDocument/2006/relationships/image" Target="../media/image409.png"/><Relationship Id="rId15" Type="http://schemas.openxmlformats.org/officeDocument/2006/relationships/image" Target="../media/image304.png"/><Relationship Id="rId36" Type="http://schemas.openxmlformats.org/officeDocument/2006/relationships/customXml" Target="../ink/ink315.xml"/><Relationship Id="rId57" Type="http://schemas.openxmlformats.org/officeDocument/2006/relationships/image" Target="../media/image325.png"/><Relationship Id="rId106" Type="http://schemas.openxmlformats.org/officeDocument/2006/relationships/customXml" Target="../ink/ink350.xml"/><Relationship Id="rId127" Type="http://schemas.openxmlformats.org/officeDocument/2006/relationships/image" Target="../media/image360.png"/><Relationship Id="rId10" Type="http://schemas.openxmlformats.org/officeDocument/2006/relationships/customXml" Target="../ink/ink302.xml"/><Relationship Id="rId31" Type="http://schemas.openxmlformats.org/officeDocument/2006/relationships/image" Target="../media/image312.png"/><Relationship Id="rId52" Type="http://schemas.openxmlformats.org/officeDocument/2006/relationships/customXml" Target="../ink/ink323.xml"/><Relationship Id="rId73" Type="http://schemas.openxmlformats.org/officeDocument/2006/relationships/image" Target="../media/image333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346.png"/><Relationship Id="rId101" Type="http://schemas.openxmlformats.org/officeDocument/2006/relationships/image" Target="../media/image347.png"/><Relationship Id="rId122" Type="http://schemas.openxmlformats.org/officeDocument/2006/relationships/customXml" Target="../ink/ink358.xml"/><Relationship Id="rId143" Type="http://schemas.openxmlformats.org/officeDocument/2006/relationships/image" Target="../media/image368.png"/><Relationship Id="rId148" Type="http://schemas.openxmlformats.org/officeDocument/2006/relationships/customXml" Target="../ink/ink371.xml"/><Relationship Id="rId164" Type="http://schemas.openxmlformats.org/officeDocument/2006/relationships/customXml" Target="../ink/ink379.xml"/><Relationship Id="rId169" Type="http://schemas.openxmlformats.org/officeDocument/2006/relationships/image" Target="../media/image381.png"/><Relationship Id="rId185" Type="http://schemas.openxmlformats.org/officeDocument/2006/relationships/image" Target="../media/image389.png"/><Relationship Id="rId4" Type="http://schemas.openxmlformats.org/officeDocument/2006/relationships/customXml" Target="../ink/ink299.xml"/><Relationship Id="rId9" Type="http://schemas.openxmlformats.org/officeDocument/2006/relationships/image" Target="../media/image301.png"/><Relationship Id="rId180" Type="http://schemas.openxmlformats.org/officeDocument/2006/relationships/customXml" Target="../ink/ink387.xml"/><Relationship Id="rId210" Type="http://schemas.openxmlformats.org/officeDocument/2006/relationships/customXml" Target="../ink/ink402.xml"/><Relationship Id="rId215" Type="http://schemas.openxmlformats.org/officeDocument/2006/relationships/image" Target="../media/image404.png"/><Relationship Id="rId26" Type="http://schemas.openxmlformats.org/officeDocument/2006/relationships/customXml" Target="../ink/ink310.xml"/><Relationship Id="rId231" Type="http://schemas.openxmlformats.org/officeDocument/2006/relationships/image" Target="../media/image412.png"/><Relationship Id="rId47" Type="http://schemas.openxmlformats.org/officeDocument/2006/relationships/image" Target="../media/image320.png"/><Relationship Id="rId68" Type="http://schemas.openxmlformats.org/officeDocument/2006/relationships/customXml" Target="../ink/ink331.xml"/><Relationship Id="rId89" Type="http://schemas.openxmlformats.org/officeDocument/2006/relationships/image" Target="../media/image341.png"/><Relationship Id="rId112" Type="http://schemas.openxmlformats.org/officeDocument/2006/relationships/customXml" Target="../ink/ink353.xml"/><Relationship Id="rId133" Type="http://schemas.openxmlformats.org/officeDocument/2006/relationships/image" Target="../media/image363.png"/><Relationship Id="rId154" Type="http://schemas.openxmlformats.org/officeDocument/2006/relationships/customXml" Target="../ink/ink374.xml"/><Relationship Id="rId175" Type="http://schemas.openxmlformats.org/officeDocument/2006/relationships/image" Target="../media/image384.png"/><Relationship Id="rId196" Type="http://schemas.openxmlformats.org/officeDocument/2006/relationships/customXml" Target="../ink/ink395.xml"/><Relationship Id="rId200" Type="http://schemas.openxmlformats.org/officeDocument/2006/relationships/customXml" Target="../ink/ink397.xml"/><Relationship Id="rId16" Type="http://schemas.openxmlformats.org/officeDocument/2006/relationships/customXml" Target="../ink/ink305.xml"/><Relationship Id="rId221" Type="http://schemas.openxmlformats.org/officeDocument/2006/relationships/image" Target="../media/image407.png"/><Relationship Id="rId37" Type="http://schemas.openxmlformats.org/officeDocument/2006/relationships/image" Target="../media/image315.png"/><Relationship Id="rId58" Type="http://schemas.openxmlformats.org/officeDocument/2006/relationships/customXml" Target="../ink/ink326.xml"/><Relationship Id="rId79" Type="http://schemas.openxmlformats.org/officeDocument/2006/relationships/image" Target="../media/image336.png"/><Relationship Id="rId102" Type="http://schemas.openxmlformats.org/officeDocument/2006/relationships/customXml" Target="../ink/ink348.xml"/><Relationship Id="rId123" Type="http://schemas.openxmlformats.org/officeDocument/2006/relationships/image" Target="../media/image358.png"/><Relationship Id="rId144" Type="http://schemas.openxmlformats.org/officeDocument/2006/relationships/customXml" Target="../ink/ink369.xml"/><Relationship Id="rId90" Type="http://schemas.openxmlformats.org/officeDocument/2006/relationships/customXml" Target="../ink/ink342.xml"/><Relationship Id="rId165" Type="http://schemas.openxmlformats.org/officeDocument/2006/relationships/image" Target="../media/image379.png"/><Relationship Id="rId186" Type="http://schemas.openxmlformats.org/officeDocument/2006/relationships/customXml" Target="../ink/ink390.xml"/><Relationship Id="rId211" Type="http://schemas.openxmlformats.org/officeDocument/2006/relationships/image" Target="../media/image402.png"/><Relationship Id="rId27" Type="http://schemas.openxmlformats.org/officeDocument/2006/relationships/image" Target="../media/image310.png"/><Relationship Id="rId48" Type="http://schemas.openxmlformats.org/officeDocument/2006/relationships/customXml" Target="../ink/ink321.xml"/><Relationship Id="rId69" Type="http://schemas.openxmlformats.org/officeDocument/2006/relationships/image" Target="../media/image331.png"/><Relationship Id="rId113" Type="http://schemas.openxmlformats.org/officeDocument/2006/relationships/image" Target="../media/image353.png"/><Relationship Id="rId134" Type="http://schemas.openxmlformats.org/officeDocument/2006/relationships/customXml" Target="../ink/ink364.xml"/><Relationship Id="rId80" Type="http://schemas.openxmlformats.org/officeDocument/2006/relationships/customXml" Target="../ink/ink337.xml"/><Relationship Id="rId155" Type="http://schemas.openxmlformats.org/officeDocument/2006/relationships/image" Target="../media/image374.png"/><Relationship Id="rId176" Type="http://schemas.openxmlformats.org/officeDocument/2006/relationships/customXml" Target="../ink/ink385.xml"/><Relationship Id="rId197" Type="http://schemas.openxmlformats.org/officeDocument/2006/relationships/image" Target="../media/image395.png"/><Relationship Id="rId201" Type="http://schemas.openxmlformats.org/officeDocument/2006/relationships/image" Target="../media/image397.png"/><Relationship Id="rId222" Type="http://schemas.openxmlformats.org/officeDocument/2006/relationships/customXml" Target="../ink/ink408.xml"/><Relationship Id="rId17" Type="http://schemas.openxmlformats.org/officeDocument/2006/relationships/image" Target="../media/image305.png"/><Relationship Id="rId38" Type="http://schemas.openxmlformats.org/officeDocument/2006/relationships/customXml" Target="../ink/ink316.xml"/><Relationship Id="rId59" Type="http://schemas.openxmlformats.org/officeDocument/2006/relationships/image" Target="../media/image326.png"/><Relationship Id="rId103" Type="http://schemas.openxmlformats.org/officeDocument/2006/relationships/image" Target="../media/image348.png"/><Relationship Id="rId124" Type="http://schemas.openxmlformats.org/officeDocument/2006/relationships/customXml" Target="../ink/ink359.xml"/><Relationship Id="rId70" Type="http://schemas.openxmlformats.org/officeDocument/2006/relationships/customXml" Target="../ink/ink332.xml"/><Relationship Id="rId91" Type="http://schemas.openxmlformats.org/officeDocument/2006/relationships/image" Target="../media/image342.png"/><Relationship Id="rId145" Type="http://schemas.openxmlformats.org/officeDocument/2006/relationships/image" Target="../media/image369.png"/><Relationship Id="rId166" Type="http://schemas.openxmlformats.org/officeDocument/2006/relationships/customXml" Target="../ink/ink380.xml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3.xml"/><Relationship Id="rId28" Type="http://schemas.openxmlformats.org/officeDocument/2006/relationships/customXml" Target="../ink/ink311.xml"/><Relationship Id="rId49" Type="http://schemas.openxmlformats.org/officeDocument/2006/relationships/image" Target="../media/image321.png"/><Relationship Id="rId114" Type="http://schemas.openxmlformats.org/officeDocument/2006/relationships/customXml" Target="../ink/ink354.xml"/><Relationship Id="rId60" Type="http://schemas.openxmlformats.org/officeDocument/2006/relationships/customXml" Target="../ink/ink327.xml"/><Relationship Id="rId81" Type="http://schemas.openxmlformats.org/officeDocument/2006/relationships/image" Target="../media/image337.png"/><Relationship Id="rId135" Type="http://schemas.openxmlformats.org/officeDocument/2006/relationships/image" Target="../media/image364.png"/><Relationship Id="rId156" Type="http://schemas.openxmlformats.org/officeDocument/2006/relationships/customXml" Target="../ink/ink375.xml"/><Relationship Id="rId177" Type="http://schemas.openxmlformats.org/officeDocument/2006/relationships/image" Target="../media/image385.png"/><Relationship Id="rId198" Type="http://schemas.openxmlformats.org/officeDocument/2006/relationships/customXml" Target="../ink/ink396.xml"/><Relationship Id="rId202" Type="http://schemas.openxmlformats.org/officeDocument/2006/relationships/customXml" Target="../ink/ink398.xml"/><Relationship Id="rId223" Type="http://schemas.openxmlformats.org/officeDocument/2006/relationships/image" Target="../media/image408.png"/><Relationship Id="rId18" Type="http://schemas.openxmlformats.org/officeDocument/2006/relationships/customXml" Target="../ink/ink306.xml"/><Relationship Id="rId39" Type="http://schemas.openxmlformats.org/officeDocument/2006/relationships/image" Target="../media/image316.png"/><Relationship Id="rId50" Type="http://schemas.openxmlformats.org/officeDocument/2006/relationships/customXml" Target="../ink/ink322.xml"/><Relationship Id="rId104" Type="http://schemas.openxmlformats.org/officeDocument/2006/relationships/customXml" Target="../ink/ink349.xml"/><Relationship Id="rId125" Type="http://schemas.openxmlformats.org/officeDocument/2006/relationships/image" Target="../media/image359.png"/><Relationship Id="rId146" Type="http://schemas.openxmlformats.org/officeDocument/2006/relationships/customXml" Target="../ink/ink370.xml"/><Relationship Id="rId167" Type="http://schemas.openxmlformats.org/officeDocument/2006/relationships/image" Target="../media/image380.png"/><Relationship Id="rId188" Type="http://schemas.openxmlformats.org/officeDocument/2006/relationships/customXml" Target="../ink/ink391.xml"/><Relationship Id="rId71" Type="http://schemas.openxmlformats.org/officeDocument/2006/relationships/image" Target="../media/image332.png"/><Relationship Id="rId92" Type="http://schemas.openxmlformats.org/officeDocument/2006/relationships/customXml" Target="../ink/ink343.xml"/><Relationship Id="rId213" Type="http://schemas.openxmlformats.org/officeDocument/2006/relationships/image" Target="../media/image403.png"/><Relationship Id="rId2" Type="http://schemas.openxmlformats.org/officeDocument/2006/relationships/customXml" Target="../ink/ink298.xml"/><Relationship Id="rId29" Type="http://schemas.openxmlformats.org/officeDocument/2006/relationships/image" Target="../media/image311.png"/><Relationship Id="rId40" Type="http://schemas.openxmlformats.org/officeDocument/2006/relationships/customXml" Target="../ink/ink317.xml"/><Relationship Id="rId115" Type="http://schemas.openxmlformats.org/officeDocument/2006/relationships/image" Target="../media/image354.png"/><Relationship Id="rId136" Type="http://schemas.openxmlformats.org/officeDocument/2006/relationships/customXml" Target="../ink/ink365.xml"/><Relationship Id="rId157" Type="http://schemas.openxmlformats.org/officeDocument/2006/relationships/image" Target="../media/image375.png"/><Relationship Id="rId178" Type="http://schemas.openxmlformats.org/officeDocument/2006/relationships/customXml" Target="../ink/ink386.xml"/><Relationship Id="rId61" Type="http://schemas.openxmlformats.org/officeDocument/2006/relationships/image" Target="../media/image327.png"/><Relationship Id="rId82" Type="http://schemas.openxmlformats.org/officeDocument/2006/relationships/customXml" Target="../ink/ink338.xml"/><Relationship Id="rId199" Type="http://schemas.openxmlformats.org/officeDocument/2006/relationships/image" Target="../media/image396.png"/><Relationship Id="rId203" Type="http://schemas.openxmlformats.org/officeDocument/2006/relationships/image" Target="../media/image398.png"/><Relationship Id="rId19" Type="http://schemas.openxmlformats.org/officeDocument/2006/relationships/image" Target="../media/image306.png"/><Relationship Id="rId224" Type="http://schemas.openxmlformats.org/officeDocument/2006/relationships/customXml" Target="../ink/ink409.xml"/><Relationship Id="rId30" Type="http://schemas.openxmlformats.org/officeDocument/2006/relationships/customXml" Target="../ink/ink312.xml"/><Relationship Id="rId105" Type="http://schemas.openxmlformats.org/officeDocument/2006/relationships/image" Target="../media/image349.png"/><Relationship Id="rId126" Type="http://schemas.openxmlformats.org/officeDocument/2006/relationships/customXml" Target="../ink/ink360.xml"/><Relationship Id="rId147" Type="http://schemas.openxmlformats.org/officeDocument/2006/relationships/image" Target="../media/image370.png"/><Relationship Id="rId168" Type="http://schemas.openxmlformats.org/officeDocument/2006/relationships/customXml" Target="../ink/ink381.xml"/><Relationship Id="rId51" Type="http://schemas.openxmlformats.org/officeDocument/2006/relationships/image" Target="../media/image322.png"/><Relationship Id="rId72" Type="http://schemas.openxmlformats.org/officeDocument/2006/relationships/customXml" Target="../ink/ink333.xml"/><Relationship Id="rId93" Type="http://schemas.openxmlformats.org/officeDocument/2006/relationships/image" Target="../media/image343.png"/><Relationship Id="rId189" Type="http://schemas.openxmlformats.org/officeDocument/2006/relationships/image" Target="../media/image391.png"/><Relationship Id="rId3" Type="http://schemas.openxmlformats.org/officeDocument/2006/relationships/image" Target="../media/image298.png"/><Relationship Id="rId214" Type="http://schemas.openxmlformats.org/officeDocument/2006/relationships/customXml" Target="../ink/ink40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5.xml"/><Relationship Id="rId117" Type="http://schemas.openxmlformats.org/officeDocument/2006/relationships/image" Target="../media/image470.png"/><Relationship Id="rId21" Type="http://schemas.openxmlformats.org/officeDocument/2006/relationships/image" Target="../media/image422.png"/><Relationship Id="rId42" Type="http://schemas.openxmlformats.org/officeDocument/2006/relationships/customXml" Target="../ink/ink433.xml"/><Relationship Id="rId47" Type="http://schemas.openxmlformats.org/officeDocument/2006/relationships/image" Target="../media/image435.png"/><Relationship Id="rId63" Type="http://schemas.openxmlformats.org/officeDocument/2006/relationships/image" Target="../media/image443.png"/><Relationship Id="rId68" Type="http://schemas.openxmlformats.org/officeDocument/2006/relationships/customXml" Target="../ink/ink446.xml"/><Relationship Id="rId84" Type="http://schemas.openxmlformats.org/officeDocument/2006/relationships/customXml" Target="../ink/ink454.xml"/><Relationship Id="rId89" Type="http://schemas.openxmlformats.org/officeDocument/2006/relationships/image" Target="../media/image456.png"/><Relationship Id="rId112" Type="http://schemas.openxmlformats.org/officeDocument/2006/relationships/customXml" Target="../ink/ink468.xml"/><Relationship Id="rId16" Type="http://schemas.openxmlformats.org/officeDocument/2006/relationships/customXml" Target="../ink/ink420.xml"/><Relationship Id="rId107" Type="http://schemas.openxmlformats.org/officeDocument/2006/relationships/image" Target="../media/image465.png"/><Relationship Id="rId11" Type="http://schemas.openxmlformats.org/officeDocument/2006/relationships/image" Target="../media/image417.png"/><Relationship Id="rId32" Type="http://schemas.openxmlformats.org/officeDocument/2006/relationships/customXml" Target="../ink/ink428.xml"/><Relationship Id="rId37" Type="http://schemas.openxmlformats.org/officeDocument/2006/relationships/image" Target="../media/image430.png"/><Relationship Id="rId53" Type="http://schemas.openxmlformats.org/officeDocument/2006/relationships/image" Target="../media/image438.png"/><Relationship Id="rId58" Type="http://schemas.openxmlformats.org/officeDocument/2006/relationships/customXml" Target="../ink/ink441.xml"/><Relationship Id="rId74" Type="http://schemas.openxmlformats.org/officeDocument/2006/relationships/customXml" Target="../ink/ink449.xml"/><Relationship Id="rId79" Type="http://schemas.openxmlformats.org/officeDocument/2006/relationships/image" Target="../media/image451.png"/><Relationship Id="rId102" Type="http://schemas.openxmlformats.org/officeDocument/2006/relationships/customXml" Target="../ink/ink463.xml"/><Relationship Id="rId5" Type="http://schemas.openxmlformats.org/officeDocument/2006/relationships/image" Target="../media/image414.png"/><Relationship Id="rId90" Type="http://schemas.openxmlformats.org/officeDocument/2006/relationships/customXml" Target="../ink/ink457.xml"/><Relationship Id="rId95" Type="http://schemas.openxmlformats.org/officeDocument/2006/relationships/image" Target="../media/image459.png"/><Relationship Id="rId22" Type="http://schemas.openxmlformats.org/officeDocument/2006/relationships/customXml" Target="../ink/ink423.xml"/><Relationship Id="rId27" Type="http://schemas.openxmlformats.org/officeDocument/2006/relationships/image" Target="../media/image425.png"/><Relationship Id="rId43" Type="http://schemas.openxmlformats.org/officeDocument/2006/relationships/image" Target="../media/image433.png"/><Relationship Id="rId48" Type="http://schemas.openxmlformats.org/officeDocument/2006/relationships/customXml" Target="../ink/ink436.xml"/><Relationship Id="rId64" Type="http://schemas.openxmlformats.org/officeDocument/2006/relationships/customXml" Target="../ink/ink444.xml"/><Relationship Id="rId69" Type="http://schemas.openxmlformats.org/officeDocument/2006/relationships/image" Target="../media/image446.png"/><Relationship Id="rId113" Type="http://schemas.openxmlformats.org/officeDocument/2006/relationships/image" Target="../media/image468.png"/><Relationship Id="rId118" Type="http://schemas.openxmlformats.org/officeDocument/2006/relationships/customXml" Target="../ink/ink471.xml"/><Relationship Id="rId80" Type="http://schemas.openxmlformats.org/officeDocument/2006/relationships/customXml" Target="../ink/ink452.xml"/><Relationship Id="rId85" Type="http://schemas.openxmlformats.org/officeDocument/2006/relationships/image" Target="../media/image454.png"/><Relationship Id="rId12" Type="http://schemas.openxmlformats.org/officeDocument/2006/relationships/customXml" Target="../ink/ink418.xml"/><Relationship Id="rId17" Type="http://schemas.openxmlformats.org/officeDocument/2006/relationships/image" Target="../media/image420.png"/><Relationship Id="rId33" Type="http://schemas.openxmlformats.org/officeDocument/2006/relationships/image" Target="../media/image428.png"/><Relationship Id="rId38" Type="http://schemas.openxmlformats.org/officeDocument/2006/relationships/customXml" Target="../ink/ink431.xml"/><Relationship Id="rId59" Type="http://schemas.openxmlformats.org/officeDocument/2006/relationships/image" Target="../media/image441.png"/><Relationship Id="rId103" Type="http://schemas.openxmlformats.org/officeDocument/2006/relationships/image" Target="../media/image463.png"/><Relationship Id="rId108" Type="http://schemas.openxmlformats.org/officeDocument/2006/relationships/customXml" Target="../ink/ink466.xml"/><Relationship Id="rId54" Type="http://schemas.openxmlformats.org/officeDocument/2006/relationships/customXml" Target="../ink/ink439.xml"/><Relationship Id="rId70" Type="http://schemas.openxmlformats.org/officeDocument/2006/relationships/customXml" Target="../ink/ink447.xml"/><Relationship Id="rId75" Type="http://schemas.openxmlformats.org/officeDocument/2006/relationships/image" Target="../media/image449.png"/><Relationship Id="rId91" Type="http://schemas.openxmlformats.org/officeDocument/2006/relationships/image" Target="../media/image457.png"/><Relationship Id="rId96" Type="http://schemas.openxmlformats.org/officeDocument/2006/relationships/customXml" Target="../ink/ink4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5.xml"/><Relationship Id="rId23" Type="http://schemas.openxmlformats.org/officeDocument/2006/relationships/image" Target="../media/image423.png"/><Relationship Id="rId28" Type="http://schemas.openxmlformats.org/officeDocument/2006/relationships/customXml" Target="../ink/ink426.xml"/><Relationship Id="rId49" Type="http://schemas.openxmlformats.org/officeDocument/2006/relationships/image" Target="../media/image436.png"/><Relationship Id="rId114" Type="http://schemas.openxmlformats.org/officeDocument/2006/relationships/customXml" Target="../ink/ink469.xml"/><Relationship Id="rId119" Type="http://schemas.openxmlformats.org/officeDocument/2006/relationships/image" Target="../media/image471.png"/><Relationship Id="rId44" Type="http://schemas.openxmlformats.org/officeDocument/2006/relationships/customXml" Target="../ink/ink434.xml"/><Relationship Id="rId60" Type="http://schemas.openxmlformats.org/officeDocument/2006/relationships/customXml" Target="../ink/ink442.xml"/><Relationship Id="rId65" Type="http://schemas.openxmlformats.org/officeDocument/2006/relationships/image" Target="../media/image444.png"/><Relationship Id="rId81" Type="http://schemas.openxmlformats.org/officeDocument/2006/relationships/image" Target="../media/image452.png"/><Relationship Id="rId86" Type="http://schemas.openxmlformats.org/officeDocument/2006/relationships/customXml" Target="../ink/ink455.xml"/><Relationship Id="rId4" Type="http://schemas.openxmlformats.org/officeDocument/2006/relationships/customXml" Target="../ink/ink414.xml"/><Relationship Id="rId9" Type="http://schemas.openxmlformats.org/officeDocument/2006/relationships/image" Target="../media/image416.png"/><Relationship Id="rId13" Type="http://schemas.openxmlformats.org/officeDocument/2006/relationships/image" Target="../media/image418.png"/><Relationship Id="rId18" Type="http://schemas.openxmlformats.org/officeDocument/2006/relationships/customXml" Target="../ink/ink421.xml"/><Relationship Id="rId39" Type="http://schemas.openxmlformats.org/officeDocument/2006/relationships/image" Target="../media/image431.png"/><Relationship Id="rId109" Type="http://schemas.openxmlformats.org/officeDocument/2006/relationships/image" Target="../media/image466.png"/><Relationship Id="rId34" Type="http://schemas.openxmlformats.org/officeDocument/2006/relationships/customXml" Target="../ink/ink429.xml"/><Relationship Id="rId50" Type="http://schemas.openxmlformats.org/officeDocument/2006/relationships/customXml" Target="../ink/ink437.xml"/><Relationship Id="rId55" Type="http://schemas.openxmlformats.org/officeDocument/2006/relationships/image" Target="../media/image439.png"/><Relationship Id="rId76" Type="http://schemas.openxmlformats.org/officeDocument/2006/relationships/customXml" Target="../ink/ink450.xml"/><Relationship Id="rId97" Type="http://schemas.openxmlformats.org/officeDocument/2006/relationships/image" Target="../media/image460.png"/><Relationship Id="rId104" Type="http://schemas.openxmlformats.org/officeDocument/2006/relationships/customXml" Target="../ink/ink464.xml"/><Relationship Id="rId120" Type="http://schemas.openxmlformats.org/officeDocument/2006/relationships/customXml" Target="../ink/ink472.xml"/><Relationship Id="rId7" Type="http://schemas.openxmlformats.org/officeDocument/2006/relationships/image" Target="../media/image415.png"/><Relationship Id="rId71" Type="http://schemas.openxmlformats.org/officeDocument/2006/relationships/image" Target="../media/image447.png"/><Relationship Id="rId92" Type="http://schemas.openxmlformats.org/officeDocument/2006/relationships/customXml" Target="../ink/ink458.xml"/><Relationship Id="rId2" Type="http://schemas.openxmlformats.org/officeDocument/2006/relationships/customXml" Target="../ink/ink413.xml"/><Relationship Id="rId29" Type="http://schemas.openxmlformats.org/officeDocument/2006/relationships/image" Target="../media/image426.png"/><Relationship Id="rId24" Type="http://schemas.openxmlformats.org/officeDocument/2006/relationships/customXml" Target="../ink/ink424.xml"/><Relationship Id="rId40" Type="http://schemas.openxmlformats.org/officeDocument/2006/relationships/customXml" Target="../ink/ink432.xml"/><Relationship Id="rId45" Type="http://schemas.openxmlformats.org/officeDocument/2006/relationships/image" Target="../media/image434.png"/><Relationship Id="rId66" Type="http://schemas.openxmlformats.org/officeDocument/2006/relationships/customXml" Target="../ink/ink445.xml"/><Relationship Id="rId87" Type="http://schemas.openxmlformats.org/officeDocument/2006/relationships/image" Target="../media/image455.png"/><Relationship Id="rId110" Type="http://schemas.openxmlformats.org/officeDocument/2006/relationships/customXml" Target="../ink/ink467.xml"/><Relationship Id="rId115" Type="http://schemas.openxmlformats.org/officeDocument/2006/relationships/image" Target="../media/image469.png"/><Relationship Id="rId61" Type="http://schemas.openxmlformats.org/officeDocument/2006/relationships/image" Target="../media/image442.png"/><Relationship Id="rId82" Type="http://schemas.openxmlformats.org/officeDocument/2006/relationships/customXml" Target="../ink/ink453.xml"/><Relationship Id="rId19" Type="http://schemas.openxmlformats.org/officeDocument/2006/relationships/image" Target="../media/image421.png"/><Relationship Id="rId14" Type="http://schemas.openxmlformats.org/officeDocument/2006/relationships/customXml" Target="../ink/ink419.xml"/><Relationship Id="rId30" Type="http://schemas.openxmlformats.org/officeDocument/2006/relationships/customXml" Target="../ink/ink427.xml"/><Relationship Id="rId35" Type="http://schemas.openxmlformats.org/officeDocument/2006/relationships/image" Target="../media/image429.png"/><Relationship Id="rId56" Type="http://schemas.openxmlformats.org/officeDocument/2006/relationships/customXml" Target="../ink/ink440.xml"/><Relationship Id="rId77" Type="http://schemas.openxmlformats.org/officeDocument/2006/relationships/image" Target="../media/image450.png"/><Relationship Id="rId100" Type="http://schemas.openxmlformats.org/officeDocument/2006/relationships/customXml" Target="../ink/ink462.xml"/><Relationship Id="rId105" Type="http://schemas.openxmlformats.org/officeDocument/2006/relationships/image" Target="../media/image464.png"/><Relationship Id="rId8" Type="http://schemas.openxmlformats.org/officeDocument/2006/relationships/customXml" Target="../ink/ink416.xml"/><Relationship Id="rId51" Type="http://schemas.openxmlformats.org/officeDocument/2006/relationships/image" Target="../media/image437.png"/><Relationship Id="rId72" Type="http://schemas.openxmlformats.org/officeDocument/2006/relationships/customXml" Target="../ink/ink448.xml"/><Relationship Id="rId93" Type="http://schemas.openxmlformats.org/officeDocument/2006/relationships/image" Target="../media/image458.png"/><Relationship Id="rId98" Type="http://schemas.openxmlformats.org/officeDocument/2006/relationships/customXml" Target="../ink/ink461.xml"/><Relationship Id="rId121" Type="http://schemas.openxmlformats.org/officeDocument/2006/relationships/image" Target="../media/image472.png"/><Relationship Id="rId3" Type="http://schemas.openxmlformats.org/officeDocument/2006/relationships/image" Target="../media/image413.png"/><Relationship Id="rId25" Type="http://schemas.openxmlformats.org/officeDocument/2006/relationships/image" Target="../media/image424.png"/><Relationship Id="rId46" Type="http://schemas.openxmlformats.org/officeDocument/2006/relationships/customXml" Target="../ink/ink435.xml"/><Relationship Id="rId67" Type="http://schemas.openxmlformats.org/officeDocument/2006/relationships/image" Target="../media/image445.png"/><Relationship Id="rId116" Type="http://schemas.openxmlformats.org/officeDocument/2006/relationships/customXml" Target="../ink/ink470.xml"/><Relationship Id="rId20" Type="http://schemas.openxmlformats.org/officeDocument/2006/relationships/customXml" Target="../ink/ink422.xml"/><Relationship Id="rId41" Type="http://schemas.openxmlformats.org/officeDocument/2006/relationships/image" Target="../media/image432.png"/><Relationship Id="rId62" Type="http://schemas.openxmlformats.org/officeDocument/2006/relationships/customXml" Target="../ink/ink443.xml"/><Relationship Id="rId83" Type="http://schemas.openxmlformats.org/officeDocument/2006/relationships/image" Target="../media/image453.png"/><Relationship Id="rId88" Type="http://schemas.openxmlformats.org/officeDocument/2006/relationships/customXml" Target="../ink/ink456.xml"/><Relationship Id="rId111" Type="http://schemas.openxmlformats.org/officeDocument/2006/relationships/image" Target="../media/image467.png"/><Relationship Id="rId15" Type="http://schemas.openxmlformats.org/officeDocument/2006/relationships/image" Target="../media/image419.png"/><Relationship Id="rId36" Type="http://schemas.openxmlformats.org/officeDocument/2006/relationships/customXml" Target="../ink/ink430.xml"/><Relationship Id="rId57" Type="http://schemas.openxmlformats.org/officeDocument/2006/relationships/image" Target="../media/image440.png"/><Relationship Id="rId106" Type="http://schemas.openxmlformats.org/officeDocument/2006/relationships/customXml" Target="../ink/ink465.xml"/><Relationship Id="rId10" Type="http://schemas.openxmlformats.org/officeDocument/2006/relationships/customXml" Target="../ink/ink417.xml"/><Relationship Id="rId31" Type="http://schemas.openxmlformats.org/officeDocument/2006/relationships/image" Target="../media/image427.png"/><Relationship Id="rId52" Type="http://schemas.openxmlformats.org/officeDocument/2006/relationships/customXml" Target="../ink/ink438.xml"/><Relationship Id="rId73" Type="http://schemas.openxmlformats.org/officeDocument/2006/relationships/image" Target="../media/image448.png"/><Relationship Id="rId78" Type="http://schemas.openxmlformats.org/officeDocument/2006/relationships/customXml" Target="../ink/ink451.xml"/><Relationship Id="rId94" Type="http://schemas.openxmlformats.org/officeDocument/2006/relationships/customXml" Target="../ink/ink459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0.png"/><Relationship Id="rId299" Type="http://schemas.openxmlformats.org/officeDocument/2006/relationships/image" Target="../media/image621.png"/><Relationship Id="rId21" Type="http://schemas.openxmlformats.org/officeDocument/2006/relationships/image" Target="../media/image482.png"/><Relationship Id="rId63" Type="http://schemas.openxmlformats.org/officeDocument/2006/relationships/image" Target="../media/image503.png"/><Relationship Id="rId159" Type="http://schemas.openxmlformats.org/officeDocument/2006/relationships/image" Target="../media/image551.png"/><Relationship Id="rId324" Type="http://schemas.openxmlformats.org/officeDocument/2006/relationships/customXml" Target="../ink/ink634.xml"/><Relationship Id="rId170" Type="http://schemas.openxmlformats.org/officeDocument/2006/relationships/customXml" Target="../ink/ink557.xml"/><Relationship Id="rId226" Type="http://schemas.openxmlformats.org/officeDocument/2006/relationships/customXml" Target="../ink/ink585.xml"/><Relationship Id="rId268" Type="http://schemas.openxmlformats.org/officeDocument/2006/relationships/customXml" Target="../ink/ink606.xml"/><Relationship Id="rId32" Type="http://schemas.openxmlformats.org/officeDocument/2006/relationships/customXml" Target="../ink/ink488.xml"/><Relationship Id="rId74" Type="http://schemas.openxmlformats.org/officeDocument/2006/relationships/customXml" Target="../ink/ink509.xml"/><Relationship Id="rId128" Type="http://schemas.openxmlformats.org/officeDocument/2006/relationships/customXml" Target="../ink/ink536.xml"/><Relationship Id="rId335" Type="http://schemas.openxmlformats.org/officeDocument/2006/relationships/image" Target="../media/image639.png"/><Relationship Id="rId5" Type="http://schemas.openxmlformats.org/officeDocument/2006/relationships/image" Target="../media/image474.png"/><Relationship Id="rId181" Type="http://schemas.openxmlformats.org/officeDocument/2006/relationships/image" Target="../media/image562.png"/><Relationship Id="rId237" Type="http://schemas.openxmlformats.org/officeDocument/2006/relationships/image" Target="../media/image590.png"/><Relationship Id="rId279" Type="http://schemas.openxmlformats.org/officeDocument/2006/relationships/image" Target="../media/image611.png"/><Relationship Id="rId43" Type="http://schemas.openxmlformats.org/officeDocument/2006/relationships/image" Target="../media/image493.png"/><Relationship Id="rId139" Type="http://schemas.openxmlformats.org/officeDocument/2006/relationships/image" Target="../media/image541.png"/><Relationship Id="rId290" Type="http://schemas.openxmlformats.org/officeDocument/2006/relationships/customXml" Target="../ink/ink617.xml"/><Relationship Id="rId304" Type="http://schemas.openxmlformats.org/officeDocument/2006/relationships/customXml" Target="../ink/ink624.xml"/><Relationship Id="rId85" Type="http://schemas.openxmlformats.org/officeDocument/2006/relationships/image" Target="../media/image514.png"/><Relationship Id="rId150" Type="http://schemas.openxmlformats.org/officeDocument/2006/relationships/customXml" Target="../ink/ink547.xml"/><Relationship Id="rId192" Type="http://schemas.openxmlformats.org/officeDocument/2006/relationships/customXml" Target="../ink/ink568.xml"/><Relationship Id="rId206" Type="http://schemas.openxmlformats.org/officeDocument/2006/relationships/customXml" Target="../ink/ink575.xml"/><Relationship Id="rId248" Type="http://schemas.openxmlformats.org/officeDocument/2006/relationships/customXml" Target="../ink/ink596.xml"/><Relationship Id="rId12" Type="http://schemas.openxmlformats.org/officeDocument/2006/relationships/customXml" Target="../ink/ink478.xml"/><Relationship Id="rId108" Type="http://schemas.openxmlformats.org/officeDocument/2006/relationships/customXml" Target="../ink/ink526.xml"/><Relationship Id="rId315" Type="http://schemas.openxmlformats.org/officeDocument/2006/relationships/image" Target="../media/image629.png"/><Relationship Id="rId54" Type="http://schemas.openxmlformats.org/officeDocument/2006/relationships/customXml" Target="../ink/ink499.xml"/><Relationship Id="rId96" Type="http://schemas.openxmlformats.org/officeDocument/2006/relationships/customXml" Target="../ink/ink520.xml"/><Relationship Id="rId161" Type="http://schemas.openxmlformats.org/officeDocument/2006/relationships/image" Target="../media/image552.png"/><Relationship Id="rId217" Type="http://schemas.openxmlformats.org/officeDocument/2006/relationships/image" Target="../media/image580.png"/><Relationship Id="rId259" Type="http://schemas.openxmlformats.org/officeDocument/2006/relationships/image" Target="../media/image601.png"/><Relationship Id="rId23" Type="http://schemas.openxmlformats.org/officeDocument/2006/relationships/image" Target="../media/image483.png"/><Relationship Id="rId119" Type="http://schemas.openxmlformats.org/officeDocument/2006/relationships/image" Target="../media/image531.png"/><Relationship Id="rId270" Type="http://schemas.openxmlformats.org/officeDocument/2006/relationships/customXml" Target="../ink/ink607.xml"/><Relationship Id="rId326" Type="http://schemas.openxmlformats.org/officeDocument/2006/relationships/customXml" Target="../ink/ink635.xml"/><Relationship Id="rId65" Type="http://schemas.openxmlformats.org/officeDocument/2006/relationships/image" Target="../media/image504.png"/><Relationship Id="rId130" Type="http://schemas.openxmlformats.org/officeDocument/2006/relationships/customXml" Target="../ink/ink537.xml"/><Relationship Id="rId172" Type="http://schemas.openxmlformats.org/officeDocument/2006/relationships/customXml" Target="../ink/ink558.xml"/><Relationship Id="rId228" Type="http://schemas.openxmlformats.org/officeDocument/2006/relationships/customXml" Target="../ink/ink586.xml"/><Relationship Id="rId281" Type="http://schemas.openxmlformats.org/officeDocument/2006/relationships/image" Target="../media/image612.png"/><Relationship Id="rId337" Type="http://schemas.openxmlformats.org/officeDocument/2006/relationships/image" Target="../media/image640.png"/><Relationship Id="rId34" Type="http://schemas.openxmlformats.org/officeDocument/2006/relationships/customXml" Target="../ink/ink489.xml"/><Relationship Id="rId76" Type="http://schemas.openxmlformats.org/officeDocument/2006/relationships/customXml" Target="../ink/ink510.xml"/><Relationship Id="rId141" Type="http://schemas.openxmlformats.org/officeDocument/2006/relationships/image" Target="../media/image542.png"/><Relationship Id="rId7" Type="http://schemas.openxmlformats.org/officeDocument/2006/relationships/image" Target="../media/image475.png"/><Relationship Id="rId183" Type="http://schemas.openxmlformats.org/officeDocument/2006/relationships/image" Target="../media/image563.png"/><Relationship Id="rId239" Type="http://schemas.openxmlformats.org/officeDocument/2006/relationships/image" Target="../media/image591.png"/><Relationship Id="rId250" Type="http://schemas.openxmlformats.org/officeDocument/2006/relationships/customXml" Target="../ink/ink597.xml"/><Relationship Id="rId292" Type="http://schemas.openxmlformats.org/officeDocument/2006/relationships/customXml" Target="../ink/ink618.xml"/><Relationship Id="rId306" Type="http://schemas.openxmlformats.org/officeDocument/2006/relationships/customXml" Target="../ink/ink625.xml"/><Relationship Id="rId45" Type="http://schemas.openxmlformats.org/officeDocument/2006/relationships/image" Target="../media/image494.png"/><Relationship Id="rId87" Type="http://schemas.openxmlformats.org/officeDocument/2006/relationships/image" Target="../media/image515.png"/><Relationship Id="rId110" Type="http://schemas.openxmlformats.org/officeDocument/2006/relationships/customXml" Target="../ink/ink527.xml"/><Relationship Id="rId152" Type="http://schemas.openxmlformats.org/officeDocument/2006/relationships/customXml" Target="../ink/ink548.xml"/><Relationship Id="rId194" Type="http://schemas.openxmlformats.org/officeDocument/2006/relationships/customXml" Target="../ink/ink569.xml"/><Relationship Id="rId208" Type="http://schemas.openxmlformats.org/officeDocument/2006/relationships/customXml" Target="../ink/ink576.xml"/><Relationship Id="rId240" Type="http://schemas.openxmlformats.org/officeDocument/2006/relationships/customXml" Target="../ink/ink592.xml"/><Relationship Id="rId261" Type="http://schemas.openxmlformats.org/officeDocument/2006/relationships/image" Target="../media/image602.png"/><Relationship Id="rId14" Type="http://schemas.openxmlformats.org/officeDocument/2006/relationships/customXml" Target="../ink/ink479.xml"/><Relationship Id="rId35" Type="http://schemas.openxmlformats.org/officeDocument/2006/relationships/image" Target="../media/image489.png"/><Relationship Id="rId56" Type="http://schemas.openxmlformats.org/officeDocument/2006/relationships/customXml" Target="../ink/ink500.xml"/><Relationship Id="rId77" Type="http://schemas.openxmlformats.org/officeDocument/2006/relationships/image" Target="../media/image510.png"/><Relationship Id="rId100" Type="http://schemas.openxmlformats.org/officeDocument/2006/relationships/customXml" Target="../ink/ink522.xml"/><Relationship Id="rId282" Type="http://schemas.openxmlformats.org/officeDocument/2006/relationships/customXml" Target="../ink/ink613.xml"/><Relationship Id="rId317" Type="http://schemas.openxmlformats.org/officeDocument/2006/relationships/image" Target="../media/image630.png"/><Relationship Id="rId338" Type="http://schemas.openxmlformats.org/officeDocument/2006/relationships/customXml" Target="../ink/ink641.xml"/><Relationship Id="rId8" Type="http://schemas.openxmlformats.org/officeDocument/2006/relationships/customXml" Target="../ink/ink476.xml"/><Relationship Id="rId98" Type="http://schemas.openxmlformats.org/officeDocument/2006/relationships/customXml" Target="../ink/ink521.xml"/><Relationship Id="rId121" Type="http://schemas.openxmlformats.org/officeDocument/2006/relationships/image" Target="../media/image532.png"/><Relationship Id="rId142" Type="http://schemas.openxmlformats.org/officeDocument/2006/relationships/customXml" Target="../ink/ink543.xml"/><Relationship Id="rId163" Type="http://schemas.openxmlformats.org/officeDocument/2006/relationships/image" Target="../media/image553.png"/><Relationship Id="rId184" Type="http://schemas.openxmlformats.org/officeDocument/2006/relationships/customXml" Target="../ink/ink564.xml"/><Relationship Id="rId219" Type="http://schemas.openxmlformats.org/officeDocument/2006/relationships/image" Target="../media/image581.png"/><Relationship Id="rId230" Type="http://schemas.openxmlformats.org/officeDocument/2006/relationships/customXml" Target="../ink/ink587.xml"/><Relationship Id="rId251" Type="http://schemas.openxmlformats.org/officeDocument/2006/relationships/image" Target="../media/image597.png"/><Relationship Id="rId25" Type="http://schemas.openxmlformats.org/officeDocument/2006/relationships/image" Target="../media/image484.png"/><Relationship Id="rId46" Type="http://schemas.openxmlformats.org/officeDocument/2006/relationships/customXml" Target="../ink/ink495.xml"/><Relationship Id="rId67" Type="http://schemas.openxmlformats.org/officeDocument/2006/relationships/image" Target="../media/image505.png"/><Relationship Id="rId272" Type="http://schemas.openxmlformats.org/officeDocument/2006/relationships/customXml" Target="../ink/ink608.xml"/><Relationship Id="rId293" Type="http://schemas.openxmlformats.org/officeDocument/2006/relationships/image" Target="../media/image618.png"/><Relationship Id="rId307" Type="http://schemas.openxmlformats.org/officeDocument/2006/relationships/image" Target="../media/image625.png"/><Relationship Id="rId328" Type="http://schemas.openxmlformats.org/officeDocument/2006/relationships/customXml" Target="../ink/ink636.xml"/><Relationship Id="rId88" Type="http://schemas.openxmlformats.org/officeDocument/2006/relationships/customXml" Target="../ink/ink516.xml"/><Relationship Id="rId111" Type="http://schemas.openxmlformats.org/officeDocument/2006/relationships/image" Target="../media/image527.png"/><Relationship Id="rId132" Type="http://schemas.openxmlformats.org/officeDocument/2006/relationships/customXml" Target="../ink/ink538.xml"/><Relationship Id="rId153" Type="http://schemas.openxmlformats.org/officeDocument/2006/relationships/image" Target="../media/image548.png"/><Relationship Id="rId174" Type="http://schemas.openxmlformats.org/officeDocument/2006/relationships/customXml" Target="../ink/ink559.xml"/><Relationship Id="rId195" Type="http://schemas.openxmlformats.org/officeDocument/2006/relationships/image" Target="../media/image569.png"/><Relationship Id="rId209" Type="http://schemas.openxmlformats.org/officeDocument/2006/relationships/image" Target="../media/image576.png"/><Relationship Id="rId220" Type="http://schemas.openxmlformats.org/officeDocument/2006/relationships/customXml" Target="../ink/ink582.xml"/><Relationship Id="rId241" Type="http://schemas.openxmlformats.org/officeDocument/2006/relationships/image" Target="../media/image592.png"/><Relationship Id="rId15" Type="http://schemas.openxmlformats.org/officeDocument/2006/relationships/image" Target="../media/image479.png"/><Relationship Id="rId36" Type="http://schemas.openxmlformats.org/officeDocument/2006/relationships/customXml" Target="../ink/ink490.xml"/><Relationship Id="rId57" Type="http://schemas.openxmlformats.org/officeDocument/2006/relationships/image" Target="../media/image500.png"/><Relationship Id="rId262" Type="http://schemas.openxmlformats.org/officeDocument/2006/relationships/customXml" Target="../ink/ink603.xml"/><Relationship Id="rId283" Type="http://schemas.openxmlformats.org/officeDocument/2006/relationships/image" Target="../media/image613.png"/><Relationship Id="rId318" Type="http://schemas.openxmlformats.org/officeDocument/2006/relationships/customXml" Target="../ink/ink631.xml"/><Relationship Id="rId339" Type="http://schemas.openxmlformats.org/officeDocument/2006/relationships/image" Target="../media/image641.png"/><Relationship Id="rId78" Type="http://schemas.openxmlformats.org/officeDocument/2006/relationships/customXml" Target="../ink/ink511.xml"/><Relationship Id="rId99" Type="http://schemas.openxmlformats.org/officeDocument/2006/relationships/image" Target="../media/image521.png"/><Relationship Id="rId101" Type="http://schemas.openxmlformats.org/officeDocument/2006/relationships/image" Target="../media/image522.png"/><Relationship Id="rId122" Type="http://schemas.openxmlformats.org/officeDocument/2006/relationships/customXml" Target="../ink/ink533.xml"/><Relationship Id="rId143" Type="http://schemas.openxmlformats.org/officeDocument/2006/relationships/image" Target="../media/image543.png"/><Relationship Id="rId164" Type="http://schemas.openxmlformats.org/officeDocument/2006/relationships/customXml" Target="../ink/ink554.xml"/><Relationship Id="rId185" Type="http://schemas.openxmlformats.org/officeDocument/2006/relationships/image" Target="../media/image564.png"/><Relationship Id="rId9" Type="http://schemas.openxmlformats.org/officeDocument/2006/relationships/image" Target="../media/image476.png"/><Relationship Id="rId210" Type="http://schemas.openxmlformats.org/officeDocument/2006/relationships/customXml" Target="../ink/ink577.xml"/><Relationship Id="rId26" Type="http://schemas.openxmlformats.org/officeDocument/2006/relationships/customXml" Target="../ink/ink485.xml"/><Relationship Id="rId231" Type="http://schemas.openxmlformats.org/officeDocument/2006/relationships/image" Target="../media/image587.png"/><Relationship Id="rId252" Type="http://schemas.openxmlformats.org/officeDocument/2006/relationships/customXml" Target="../ink/ink598.xml"/><Relationship Id="rId273" Type="http://schemas.openxmlformats.org/officeDocument/2006/relationships/image" Target="../media/image608.png"/><Relationship Id="rId294" Type="http://schemas.openxmlformats.org/officeDocument/2006/relationships/customXml" Target="../ink/ink619.xml"/><Relationship Id="rId308" Type="http://schemas.openxmlformats.org/officeDocument/2006/relationships/customXml" Target="../ink/ink626.xml"/><Relationship Id="rId329" Type="http://schemas.openxmlformats.org/officeDocument/2006/relationships/image" Target="../media/image636.png"/><Relationship Id="rId47" Type="http://schemas.openxmlformats.org/officeDocument/2006/relationships/image" Target="../media/image495.png"/><Relationship Id="rId68" Type="http://schemas.openxmlformats.org/officeDocument/2006/relationships/customXml" Target="../ink/ink506.xml"/><Relationship Id="rId89" Type="http://schemas.openxmlformats.org/officeDocument/2006/relationships/image" Target="../media/image516.png"/><Relationship Id="rId112" Type="http://schemas.openxmlformats.org/officeDocument/2006/relationships/customXml" Target="../ink/ink528.xml"/><Relationship Id="rId133" Type="http://schemas.openxmlformats.org/officeDocument/2006/relationships/image" Target="../media/image538.png"/><Relationship Id="rId154" Type="http://schemas.openxmlformats.org/officeDocument/2006/relationships/customXml" Target="../ink/ink549.xml"/><Relationship Id="rId175" Type="http://schemas.openxmlformats.org/officeDocument/2006/relationships/image" Target="../media/image559.png"/><Relationship Id="rId340" Type="http://schemas.openxmlformats.org/officeDocument/2006/relationships/customXml" Target="../ink/ink642.xml"/><Relationship Id="rId196" Type="http://schemas.openxmlformats.org/officeDocument/2006/relationships/customXml" Target="../ink/ink570.xml"/><Relationship Id="rId200" Type="http://schemas.openxmlformats.org/officeDocument/2006/relationships/customXml" Target="../ink/ink572.xml"/><Relationship Id="rId16" Type="http://schemas.openxmlformats.org/officeDocument/2006/relationships/customXml" Target="../ink/ink480.xml"/><Relationship Id="rId221" Type="http://schemas.openxmlformats.org/officeDocument/2006/relationships/image" Target="../media/image582.png"/><Relationship Id="rId242" Type="http://schemas.openxmlformats.org/officeDocument/2006/relationships/customXml" Target="../ink/ink593.xml"/><Relationship Id="rId263" Type="http://schemas.openxmlformats.org/officeDocument/2006/relationships/image" Target="../media/image603.png"/><Relationship Id="rId284" Type="http://schemas.openxmlformats.org/officeDocument/2006/relationships/customXml" Target="../ink/ink614.xml"/><Relationship Id="rId319" Type="http://schemas.openxmlformats.org/officeDocument/2006/relationships/image" Target="../media/image631.png"/><Relationship Id="rId37" Type="http://schemas.openxmlformats.org/officeDocument/2006/relationships/image" Target="../media/image490.png"/><Relationship Id="rId58" Type="http://schemas.openxmlformats.org/officeDocument/2006/relationships/customXml" Target="../ink/ink501.xml"/><Relationship Id="rId79" Type="http://schemas.openxmlformats.org/officeDocument/2006/relationships/image" Target="../media/image511.png"/><Relationship Id="rId102" Type="http://schemas.openxmlformats.org/officeDocument/2006/relationships/customXml" Target="../ink/ink523.xml"/><Relationship Id="rId123" Type="http://schemas.openxmlformats.org/officeDocument/2006/relationships/image" Target="../media/image533.png"/><Relationship Id="rId144" Type="http://schemas.openxmlformats.org/officeDocument/2006/relationships/customXml" Target="../ink/ink544.xml"/><Relationship Id="rId330" Type="http://schemas.openxmlformats.org/officeDocument/2006/relationships/customXml" Target="../ink/ink637.xml"/><Relationship Id="rId90" Type="http://schemas.openxmlformats.org/officeDocument/2006/relationships/customXml" Target="../ink/ink517.xml"/><Relationship Id="rId165" Type="http://schemas.openxmlformats.org/officeDocument/2006/relationships/image" Target="../media/image554.png"/><Relationship Id="rId186" Type="http://schemas.openxmlformats.org/officeDocument/2006/relationships/customXml" Target="../ink/ink565.xml"/><Relationship Id="rId211" Type="http://schemas.openxmlformats.org/officeDocument/2006/relationships/image" Target="../media/image577.png"/><Relationship Id="rId232" Type="http://schemas.openxmlformats.org/officeDocument/2006/relationships/customXml" Target="../ink/ink588.xml"/><Relationship Id="rId253" Type="http://schemas.openxmlformats.org/officeDocument/2006/relationships/image" Target="../media/image598.png"/><Relationship Id="rId274" Type="http://schemas.openxmlformats.org/officeDocument/2006/relationships/customXml" Target="../ink/ink609.xml"/><Relationship Id="rId295" Type="http://schemas.openxmlformats.org/officeDocument/2006/relationships/image" Target="../media/image619.png"/><Relationship Id="rId309" Type="http://schemas.openxmlformats.org/officeDocument/2006/relationships/image" Target="../media/image626.png"/><Relationship Id="rId27" Type="http://schemas.openxmlformats.org/officeDocument/2006/relationships/image" Target="../media/image485.png"/><Relationship Id="rId48" Type="http://schemas.openxmlformats.org/officeDocument/2006/relationships/customXml" Target="../ink/ink496.xml"/><Relationship Id="rId69" Type="http://schemas.openxmlformats.org/officeDocument/2006/relationships/image" Target="../media/image506.png"/><Relationship Id="rId113" Type="http://schemas.openxmlformats.org/officeDocument/2006/relationships/image" Target="../media/image528.png"/><Relationship Id="rId134" Type="http://schemas.openxmlformats.org/officeDocument/2006/relationships/customXml" Target="../ink/ink539.xml"/><Relationship Id="rId320" Type="http://schemas.openxmlformats.org/officeDocument/2006/relationships/customXml" Target="../ink/ink632.xml"/><Relationship Id="rId80" Type="http://schemas.openxmlformats.org/officeDocument/2006/relationships/customXml" Target="../ink/ink512.xml"/><Relationship Id="rId155" Type="http://schemas.openxmlformats.org/officeDocument/2006/relationships/image" Target="../media/image549.png"/><Relationship Id="rId176" Type="http://schemas.openxmlformats.org/officeDocument/2006/relationships/customXml" Target="../ink/ink560.xml"/><Relationship Id="rId197" Type="http://schemas.openxmlformats.org/officeDocument/2006/relationships/image" Target="../media/image570.png"/><Relationship Id="rId341" Type="http://schemas.openxmlformats.org/officeDocument/2006/relationships/image" Target="../media/image642.png"/><Relationship Id="rId201" Type="http://schemas.openxmlformats.org/officeDocument/2006/relationships/image" Target="../media/image572.png"/><Relationship Id="rId222" Type="http://schemas.openxmlformats.org/officeDocument/2006/relationships/customXml" Target="../ink/ink583.xml"/><Relationship Id="rId243" Type="http://schemas.openxmlformats.org/officeDocument/2006/relationships/image" Target="../media/image593.png"/><Relationship Id="rId264" Type="http://schemas.openxmlformats.org/officeDocument/2006/relationships/customXml" Target="../ink/ink604.xml"/><Relationship Id="rId285" Type="http://schemas.openxmlformats.org/officeDocument/2006/relationships/image" Target="../media/image614.png"/><Relationship Id="rId17" Type="http://schemas.openxmlformats.org/officeDocument/2006/relationships/image" Target="../media/image480.png"/><Relationship Id="rId38" Type="http://schemas.openxmlformats.org/officeDocument/2006/relationships/customXml" Target="../ink/ink491.xml"/><Relationship Id="rId59" Type="http://schemas.openxmlformats.org/officeDocument/2006/relationships/image" Target="../media/image501.png"/><Relationship Id="rId103" Type="http://schemas.openxmlformats.org/officeDocument/2006/relationships/image" Target="../media/image523.png"/><Relationship Id="rId124" Type="http://schemas.openxmlformats.org/officeDocument/2006/relationships/customXml" Target="../ink/ink534.xml"/><Relationship Id="rId310" Type="http://schemas.openxmlformats.org/officeDocument/2006/relationships/customXml" Target="../ink/ink627.xml"/><Relationship Id="rId70" Type="http://schemas.openxmlformats.org/officeDocument/2006/relationships/customXml" Target="../ink/ink507.xml"/><Relationship Id="rId91" Type="http://schemas.openxmlformats.org/officeDocument/2006/relationships/image" Target="../media/image517.png"/><Relationship Id="rId145" Type="http://schemas.openxmlformats.org/officeDocument/2006/relationships/image" Target="../media/image544.png"/><Relationship Id="rId166" Type="http://schemas.openxmlformats.org/officeDocument/2006/relationships/customXml" Target="../ink/ink555.xml"/><Relationship Id="rId187" Type="http://schemas.openxmlformats.org/officeDocument/2006/relationships/image" Target="../media/image565.png"/><Relationship Id="rId331" Type="http://schemas.openxmlformats.org/officeDocument/2006/relationships/image" Target="../media/image63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78.xml"/><Relationship Id="rId233" Type="http://schemas.openxmlformats.org/officeDocument/2006/relationships/image" Target="../media/image588.png"/><Relationship Id="rId254" Type="http://schemas.openxmlformats.org/officeDocument/2006/relationships/customXml" Target="../ink/ink599.xml"/><Relationship Id="rId28" Type="http://schemas.openxmlformats.org/officeDocument/2006/relationships/customXml" Target="../ink/ink486.xml"/><Relationship Id="rId49" Type="http://schemas.openxmlformats.org/officeDocument/2006/relationships/image" Target="../media/image496.png"/><Relationship Id="rId114" Type="http://schemas.openxmlformats.org/officeDocument/2006/relationships/customXml" Target="../ink/ink529.xml"/><Relationship Id="rId275" Type="http://schemas.openxmlformats.org/officeDocument/2006/relationships/image" Target="../media/image609.png"/><Relationship Id="rId296" Type="http://schemas.openxmlformats.org/officeDocument/2006/relationships/customXml" Target="../ink/ink620.xml"/><Relationship Id="rId300" Type="http://schemas.openxmlformats.org/officeDocument/2006/relationships/customXml" Target="../ink/ink622.xml"/><Relationship Id="rId60" Type="http://schemas.openxmlformats.org/officeDocument/2006/relationships/customXml" Target="../ink/ink502.xml"/><Relationship Id="rId81" Type="http://schemas.openxmlformats.org/officeDocument/2006/relationships/image" Target="../media/image512.png"/><Relationship Id="rId135" Type="http://schemas.openxmlformats.org/officeDocument/2006/relationships/image" Target="../media/image539.png"/><Relationship Id="rId156" Type="http://schemas.openxmlformats.org/officeDocument/2006/relationships/customXml" Target="../ink/ink550.xml"/><Relationship Id="rId177" Type="http://schemas.openxmlformats.org/officeDocument/2006/relationships/image" Target="../media/image560.png"/><Relationship Id="rId198" Type="http://schemas.openxmlformats.org/officeDocument/2006/relationships/customXml" Target="../ink/ink571.xml"/><Relationship Id="rId321" Type="http://schemas.openxmlformats.org/officeDocument/2006/relationships/image" Target="../media/image632.png"/><Relationship Id="rId202" Type="http://schemas.openxmlformats.org/officeDocument/2006/relationships/customXml" Target="../ink/ink573.xml"/><Relationship Id="rId223" Type="http://schemas.openxmlformats.org/officeDocument/2006/relationships/image" Target="../media/image583.png"/><Relationship Id="rId244" Type="http://schemas.openxmlformats.org/officeDocument/2006/relationships/customXml" Target="../ink/ink594.xml"/><Relationship Id="rId18" Type="http://schemas.openxmlformats.org/officeDocument/2006/relationships/customXml" Target="../ink/ink481.xml"/><Relationship Id="rId39" Type="http://schemas.openxmlformats.org/officeDocument/2006/relationships/image" Target="../media/image491.png"/><Relationship Id="rId265" Type="http://schemas.openxmlformats.org/officeDocument/2006/relationships/image" Target="../media/image604.png"/><Relationship Id="rId286" Type="http://schemas.openxmlformats.org/officeDocument/2006/relationships/customXml" Target="../ink/ink615.xml"/><Relationship Id="rId50" Type="http://schemas.openxmlformats.org/officeDocument/2006/relationships/customXml" Target="../ink/ink497.xml"/><Relationship Id="rId104" Type="http://schemas.openxmlformats.org/officeDocument/2006/relationships/customXml" Target="../ink/ink524.xml"/><Relationship Id="rId125" Type="http://schemas.openxmlformats.org/officeDocument/2006/relationships/image" Target="../media/image534.png"/><Relationship Id="rId146" Type="http://schemas.openxmlformats.org/officeDocument/2006/relationships/customXml" Target="../ink/ink545.xml"/><Relationship Id="rId167" Type="http://schemas.openxmlformats.org/officeDocument/2006/relationships/image" Target="../media/image555.png"/><Relationship Id="rId188" Type="http://schemas.openxmlformats.org/officeDocument/2006/relationships/customXml" Target="../ink/ink566.xml"/><Relationship Id="rId311" Type="http://schemas.openxmlformats.org/officeDocument/2006/relationships/image" Target="../media/image627.png"/><Relationship Id="rId332" Type="http://schemas.openxmlformats.org/officeDocument/2006/relationships/customXml" Target="../ink/ink638.xml"/><Relationship Id="rId71" Type="http://schemas.openxmlformats.org/officeDocument/2006/relationships/image" Target="../media/image507.png"/><Relationship Id="rId92" Type="http://schemas.openxmlformats.org/officeDocument/2006/relationships/customXml" Target="../ink/ink518.xml"/><Relationship Id="rId213" Type="http://schemas.openxmlformats.org/officeDocument/2006/relationships/image" Target="../media/image578.png"/><Relationship Id="rId234" Type="http://schemas.openxmlformats.org/officeDocument/2006/relationships/customXml" Target="../ink/ink589.xml"/><Relationship Id="rId2" Type="http://schemas.openxmlformats.org/officeDocument/2006/relationships/customXml" Target="../ink/ink473.xml"/><Relationship Id="rId29" Type="http://schemas.openxmlformats.org/officeDocument/2006/relationships/image" Target="../media/image486.png"/><Relationship Id="rId255" Type="http://schemas.openxmlformats.org/officeDocument/2006/relationships/image" Target="../media/image599.png"/><Relationship Id="rId276" Type="http://schemas.openxmlformats.org/officeDocument/2006/relationships/customXml" Target="../ink/ink610.xml"/><Relationship Id="rId297" Type="http://schemas.openxmlformats.org/officeDocument/2006/relationships/image" Target="../media/image620.png"/><Relationship Id="rId40" Type="http://schemas.openxmlformats.org/officeDocument/2006/relationships/customXml" Target="../ink/ink492.xml"/><Relationship Id="rId115" Type="http://schemas.openxmlformats.org/officeDocument/2006/relationships/image" Target="../media/image529.png"/><Relationship Id="rId136" Type="http://schemas.openxmlformats.org/officeDocument/2006/relationships/customXml" Target="../ink/ink540.xml"/><Relationship Id="rId157" Type="http://schemas.openxmlformats.org/officeDocument/2006/relationships/image" Target="../media/image550.png"/><Relationship Id="rId178" Type="http://schemas.openxmlformats.org/officeDocument/2006/relationships/customXml" Target="../ink/ink561.xml"/><Relationship Id="rId301" Type="http://schemas.openxmlformats.org/officeDocument/2006/relationships/image" Target="../media/image622.png"/><Relationship Id="rId322" Type="http://schemas.openxmlformats.org/officeDocument/2006/relationships/customXml" Target="../ink/ink633.xml"/><Relationship Id="rId61" Type="http://schemas.openxmlformats.org/officeDocument/2006/relationships/image" Target="../media/image502.png"/><Relationship Id="rId82" Type="http://schemas.openxmlformats.org/officeDocument/2006/relationships/customXml" Target="../ink/ink513.xml"/><Relationship Id="rId199" Type="http://schemas.openxmlformats.org/officeDocument/2006/relationships/image" Target="../media/image571.png"/><Relationship Id="rId203" Type="http://schemas.openxmlformats.org/officeDocument/2006/relationships/image" Target="../media/image573.png"/><Relationship Id="rId19" Type="http://schemas.openxmlformats.org/officeDocument/2006/relationships/image" Target="../media/image481.png"/><Relationship Id="rId224" Type="http://schemas.openxmlformats.org/officeDocument/2006/relationships/customXml" Target="../ink/ink584.xml"/><Relationship Id="rId245" Type="http://schemas.openxmlformats.org/officeDocument/2006/relationships/image" Target="../media/image594.png"/><Relationship Id="rId266" Type="http://schemas.openxmlformats.org/officeDocument/2006/relationships/customXml" Target="../ink/ink605.xml"/><Relationship Id="rId287" Type="http://schemas.openxmlformats.org/officeDocument/2006/relationships/image" Target="../media/image615.png"/><Relationship Id="rId30" Type="http://schemas.openxmlformats.org/officeDocument/2006/relationships/customXml" Target="../ink/ink487.xml"/><Relationship Id="rId105" Type="http://schemas.openxmlformats.org/officeDocument/2006/relationships/image" Target="../media/image524.png"/><Relationship Id="rId126" Type="http://schemas.openxmlformats.org/officeDocument/2006/relationships/customXml" Target="../ink/ink535.xml"/><Relationship Id="rId147" Type="http://schemas.openxmlformats.org/officeDocument/2006/relationships/image" Target="../media/image545.png"/><Relationship Id="rId168" Type="http://schemas.openxmlformats.org/officeDocument/2006/relationships/customXml" Target="../ink/ink556.xml"/><Relationship Id="rId312" Type="http://schemas.openxmlformats.org/officeDocument/2006/relationships/customXml" Target="../ink/ink628.xml"/><Relationship Id="rId333" Type="http://schemas.openxmlformats.org/officeDocument/2006/relationships/image" Target="../media/image638.png"/><Relationship Id="rId51" Type="http://schemas.openxmlformats.org/officeDocument/2006/relationships/image" Target="../media/image497.png"/><Relationship Id="rId72" Type="http://schemas.openxmlformats.org/officeDocument/2006/relationships/customXml" Target="../ink/ink508.xml"/><Relationship Id="rId93" Type="http://schemas.openxmlformats.org/officeDocument/2006/relationships/image" Target="../media/image518.png"/><Relationship Id="rId189" Type="http://schemas.openxmlformats.org/officeDocument/2006/relationships/image" Target="../media/image566.png"/><Relationship Id="rId3" Type="http://schemas.openxmlformats.org/officeDocument/2006/relationships/image" Target="../media/image473.png"/><Relationship Id="rId214" Type="http://schemas.openxmlformats.org/officeDocument/2006/relationships/customXml" Target="../ink/ink579.xml"/><Relationship Id="rId235" Type="http://schemas.openxmlformats.org/officeDocument/2006/relationships/image" Target="../media/image589.png"/><Relationship Id="rId256" Type="http://schemas.openxmlformats.org/officeDocument/2006/relationships/customXml" Target="../ink/ink600.xml"/><Relationship Id="rId277" Type="http://schemas.openxmlformats.org/officeDocument/2006/relationships/image" Target="../media/image610.png"/><Relationship Id="rId298" Type="http://schemas.openxmlformats.org/officeDocument/2006/relationships/customXml" Target="../ink/ink621.xml"/><Relationship Id="rId116" Type="http://schemas.openxmlformats.org/officeDocument/2006/relationships/customXml" Target="../ink/ink530.xml"/><Relationship Id="rId137" Type="http://schemas.openxmlformats.org/officeDocument/2006/relationships/image" Target="../media/image540.png"/><Relationship Id="rId158" Type="http://schemas.openxmlformats.org/officeDocument/2006/relationships/customXml" Target="../ink/ink551.xml"/><Relationship Id="rId302" Type="http://schemas.openxmlformats.org/officeDocument/2006/relationships/customXml" Target="../ink/ink623.xml"/><Relationship Id="rId323" Type="http://schemas.openxmlformats.org/officeDocument/2006/relationships/image" Target="../media/image633.png"/><Relationship Id="rId20" Type="http://schemas.openxmlformats.org/officeDocument/2006/relationships/customXml" Target="../ink/ink482.xml"/><Relationship Id="rId41" Type="http://schemas.openxmlformats.org/officeDocument/2006/relationships/image" Target="../media/image492.png"/><Relationship Id="rId62" Type="http://schemas.openxmlformats.org/officeDocument/2006/relationships/customXml" Target="../ink/ink503.xml"/><Relationship Id="rId83" Type="http://schemas.openxmlformats.org/officeDocument/2006/relationships/image" Target="../media/image513.png"/><Relationship Id="rId179" Type="http://schemas.openxmlformats.org/officeDocument/2006/relationships/image" Target="../media/image561.png"/><Relationship Id="rId190" Type="http://schemas.openxmlformats.org/officeDocument/2006/relationships/customXml" Target="../ink/ink567.xml"/><Relationship Id="rId204" Type="http://schemas.openxmlformats.org/officeDocument/2006/relationships/customXml" Target="../ink/ink574.xml"/><Relationship Id="rId225" Type="http://schemas.openxmlformats.org/officeDocument/2006/relationships/image" Target="../media/image584.png"/><Relationship Id="rId246" Type="http://schemas.openxmlformats.org/officeDocument/2006/relationships/customXml" Target="../ink/ink595.xml"/><Relationship Id="rId267" Type="http://schemas.openxmlformats.org/officeDocument/2006/relationships/image" Target="../media/image605.png"/><Relationship Id="rId288" Type="http://schemas.openxmlformats.org/officeDocument/2006/relationships/customXml" Target="../ink/ink616.xml"/><Relationship Id="rId106" Type="http://schemas.openxmlformats.org/officeDocument/2006/relationships/customXml" Target="../ink/ink525.xml"/><Relationship Id="rId127" Type="http://schemas.openxmlformats.org/officeDocument/2006/relationships/image" Target="../media/image535.png"/><Relationship Id="rId313" Type="http://schemas.openxmlformats.org/officeDocument/2006/relationships/image" Target="../media/image628.png"/><Relationship Id="rId10" Type="http://schemas.openxmlformats.org/officeDocument/2006/relationships/customXml" Target="../ink/ink477.xml"/><Relationship Id="rId31" Type="http://schemas.openxmlformats.org/officeDocument/2006/relationships/image" Target="../media/image487.png"/><Relationship Id="rId52" Type="http://schemas.openxmlformats.org/officeDocument/2006/relationships/customXml" Target="../ink/ink498.xml"/><Relationship Id="rId73" Type="http://schemas.openxmlformats.org/officeDocument/2006/relationships/image" Target="../media/image508.png"/><Relationship Id="rId94" Type="http://schemas.openxmlformats.org/officeDocument/2006/relationships/customXml" Target="../ink/ink519.xml"/><Relationship Id="rId148" Type="http://schemas.openxmlformats.org/officeDocument/2006/relationships/customXml" Target="../ink/ink546.xml"/><Relationship Id="rId169" Type="http://schemas.openxmlformats.org/officeDocument/2006/relationships/image" Target="../media/image556.png"/><Relationship Id="rId334" Type="http://schemas.openxmlformats.org/officeDocument/2006/relationships/customXml" Target="../ink/ink639.xml"/><Relationship Id="rId4" Type="http://schemas.openxmlformats.org/officeDocument/2006/relationships/customXml" Target="../ink/ink474.xml"/><Relationship Id="rId180" Type="http://schemas.openxmlformats.org/officeDocument/2006/relationships/customXml" Target="../ink/ink562.xml"/><Relationship Id="rId215" Type="http://schemas.openxmlformats.org/officeDocument/2006/relationships/image" Target="../media/image579.png"/><Relationship Id="rId236" Type="http://schemas.openxmlformats.org/officeDocument/2006/relationships/customXml" Target="../ink/ink590.xml"/><Relationship Id="rId257" Type="http://schemas.openxmlformats.org/officeDocument/2006/relationships/image" Target="../media/image600.png"/><Relationship Id="rId278" Type="http://schemas.openxmlformats.org/officeDocument/2006/relationships/customXml" Target="../ink/ink611.xml"/><Relationship Id="rId303" Type="http://schemas.openxmlformats.org/officeDocument/2006/relationships/image" Target="../media/image623.png"/><Relationship Id="rId42" Type="http://schemas.openxmlformats.org/officeDocument/2006/relationships/customXml" Target="../ink/ink493.xml"/><Relationship Id="rId84" Type="http://schemas.openxmlformats.org/officeDocument/2006/relationships/customXml" Target="../ink/ink514.xml"/><Relationship Id="rId138" Type="http://schemas.openxmlformats.org/officeDocument/2006/relationships/customXml" Target="../ink/ink541.xml"/><Relationship Id="rId191" Type="http://schemas.openxmlformats.org/officeDocument/2006/relationships/image" Target="../media/image567.png"/><Relationship Id="rId205" Type="http://schemas.openxmlformats.org/officeDocument/2006/relationships/image" Target="../media/image574.png"/><Relationship Id="rId247" Type="http://schemas.openxmlformats.org/officeDocument/2006/relationships/image" Target="../media/image595.png"/><Relationship Id="rId107" Type="http://schemas.openxmlformats.org/officeDocument/2006/relationships/image" Target="../media/image525.png"/><Relationship Id="rId289" Type="http://schemas.openxmlformats.org/officeDocument/2006/relationships/image" Target="../media/image616.png"/><Relationship Id="rId11" Type="http://schemas.openxmlformats.org/officeDocument/2006/relationships/image" Target="../media/image477.png"/><Relationship Id="rId53" Type="http://schemas.openxmlformats.org/officeDocument/2006/relationships/image" Target="../media/image498.png"/><Relationship Id="rId149" Type="http://schemas.openxmlformats.org/officeDocument/2006/relationships/image" Target="../media/image546.png"/><Relationship Id="rId314" Type="http://schemas.openxmlformats.org/officeDocument/2006/relationships/customXml" Target="../ink/ink629.xml"/><Relationship Id="rId95" Type="http://schemas.openxmlformats.org/officeDocument/2006/relationships/image" Target="../media/image519.png"/><Relationship Id="rId160" Type="http://schemas.openxmlformats.org/officeDocument/2006/relationships/customXml" Target="../ink/ink552.xml"/><Relationship Id="rId216" Type="http://schemas.openxmlformats.org/officeDocument/2006/relationships/customXml" Target="../ink/ink580.xml"/><Relationship Id="rId258" Type="http://schemas.openxmlformats.org/officeDocument/2006/relationships/customXml" Target="../ink/ink601.xml"/><Relationship Id="rId22" Type="http://schemas.openxmlformats.org/officeDocument/2006/relationships/customXml" Target="../ink/ink483.xml"/><Relationship Id="rId64" Type="http://schemas.openxmlformats.org/officeDocument/2006/relationships/customXml" Target="../ink/ink504.xml"/><Relationship Id="rId118" Type="http://schemas.openxmlformats.org/officeDocument/2006/relationships/customXml" Target="../ink/ink531.xml"/><Relationship Id="rId325" Type="http://schemas.openxmlformats.org/officeDocument/2006/relationships/image" Target="../media/image634.png"/><Relationship Id="rId171" Type="http://schemas.openxmlformats.org/officeDocument/2006/relationships/image" Target="../media/image557.png"/><Relationship Id="rId227" Type="http://schemas.openxmlformats.org/officeDocument/2006/relationships/image" Target="../media/image585.png"/><Relationship Id="rId269" Type="http://schemas.openxmlformats.org/officeDocument/2006/relationships/image" Target="../media/image606.png"/><Relationship Id="rId33" Type="http://schemas.openxmlformats.org/officeDocument/2006/relationships/image" Target="../media/image488.png"/><Relationship Id="rId129" Type="http://schemas.openxmlformats.org/officeDocument/2006/relationships/image" Target="../media/image536.png"/><Relationship Id="rId280" Type="http://schemas.openxmlformats.org/officeDocument/2006/relationships/customXml" Target="../ink/ink612.xml"/><Relationship Id="rId336" Type="http://schemas.openxmlformats.org/officeDocument/2006/relationships/customXml" Target="../ink/ink640.xml"/><Relationship Id="rId75" Type="http://schemas.openxmlformats.org/officeDocument/2006/relationships/image" Target="../media/image509.png"/><Relationship Id="rId140" Type="http://schemas.openxmlformats.org/officeDocument/2006/relationships/customXml" Target="../ink/ink542.xml"/><Relationship Id="rId182" Type="http://schemas.openxmlformats.org/officeDocument/2006/relationships/customXml" Target="../ink/ink563.xml"/><Relationship Id="rId6" Type="http://schemas.openxmlformats.org/officeDocument/2006/relationships/customXml" Target="../ink/ink475.xml"/><Relationship Id="rId238" Type="http://schemas.openxmlformats.org/officeDocument/2006/relationships/customXml" Target="../ink/ink591.xml"/><Relationship Id="rId291" Type="http://schemas.openxmlformats.org/officeDocument/2006/relationships/image" Target="../media/image617.png"/><Relationship Id="rId305" Type="http://schemas.openxmlformats.org/officeDocument/2006/relationships/image" Target="../media/image624.png"/><Relationship Id="rId44" Type="http://schemas.openxmlformats.org/officeDocument/2006/relationships/customXml" Target="../ink/ink494.xml"/><Relationship Id="rId86" Type="http://schemas.openxmlformats.org/officeDocument/2006/relationships/customXml" Target="../ink/ink515.xml"/><Relationship Id="rId151" Type="http://schemas.openxmlformats.org/officeDocument/2006/relationships/image" Target="../media/image547.png"/><Relationship Id="rId193" Type="http://schemas.openxmlformats.org/officeDocument/2006/relationships/image" Target="../media/image568.png"/><Relationship Id="rId207" Type="http://schemas.openxmlformats.org/officeDocument/2006/relationships/image" Target="../media/image575.png"/><Relationship Id="rId249" Type="http://schemas.openxmlformats.org/officeDocument/2006/relationships/image" Target="../media/image596.png"/><Relationship Id="rId13" Type="http://schemas.openxmlformats.org/officeDocument/2006/relationships/image" Target="../media/image478.png"/><Relationship Id="rId109" Type="http://schemas.openxmlformats.org/officeDocument/2006/relationships/image" Target="../media/image526.png"/><Relationship Id="rId260" Type="http://schemas.openxmlformats.org/officeDocument/2006/relationships/customXml" Target="../ink/ink602.xml"/><Relationship Id="rId316" Type="http://schemas.openxmlformats.org/officeDocument/2006/relationships/customXml" Target="../ink/ink630.xml"/><Relationship Id="rId55" Type="http://schemas.openxmlformats.org/officeDocument/2006/relationships/image" Target="../media/image499.png"/><Relationship Id="rId97" Type="http://schemas.openxmlformats.org/officeDocument/2006/relationships/image" Target="../media/image520.png"/><Relationship Id="rId120" Type="http://schemas.openxmlformats.org/officeDocument/2006/relationships/customXml" Target="../ink/ink532.xml"/><Relationship Id="rId162" Type="http://schemas.openxmlformats.org/officeDocument/2006/relationships/customXml" Target="../ink/ink553.xml"/><Relationship Id="rId218" Type="http://schemas.openxmlformats.org/officeDocument/2006/relationships/customXml" Target="../ink/ink581.xml"/><Relationship Id="rId271" Type="http://schemas.openxmlformats.org/officeDocument/2006/relationships/image" Target="../media/image607.png"/><Relationship Id="rId24" Type="http://schemas.openxmlformats.org/officeDocument/2006/relationships/customXml" Target="../ink/ink484.xml"/><Relationship Id="rId66" Type="http://schemas.openxmlformats.org/officeDocument/2006/relationships/customXml" Target="../ink/ink505.xml"/><Relationship Id="rId131" Type="http://schemas.openxmlformats.org/officeDocument/2006/relationships/image" Target="../media/image537.png"/><Relationship Id="rId327" Type="http://schemas.openxmlformats.org/officeDocument/2006/relationships/image" Target="../media/image635.png"/><Relationship Id="rId173" Type="http://schemas.openxmlformats.org/officeDocument/2006/relationships/image" Target="../media/image558.png"/><Relationship Id="rId229" Type="http://schemas.openxmlformats.org/officeDocument/2006/relationships/image" Target="../media/image58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0.png"/><Relationship Id="rId21" Type="http://schemas.openxmlformats.org/officeDocument/2006/relationships/image" Target="../media/image652.png"/><Relationship Id="rId42" Type="http://schemas.openxmlformats.org/officeDocument/2006/relationships/customXml" Target="../ink/ink663.xml"/><Relationship Id="rId63" Type="http://schemas.openxmlformats.org/officeDocument/2006/relationships/image" Target="../media/image673.png"/><Relationship Id="rId84" Type="http://schemas.openxmlformats.org/officeDocument/2006/relationships/customXml" Target="../ink/ink684.xml"/><Relationship Id="rId138" Type="http://schemas.openxmlformats.org/officeDocument/2006/relationships/customXml" Target="../ink/ink711.xml"/><Relationship Id="rId159" Type="http://schemas.openxmlformats.org/officeDocument/2006/relationships/image" Target="../media/image721.png"/><Relationship Id="rId170" Type="http://schemas.openxmlformats.org/officeDocument/2006/relationships/customXml" Target="../ink/ink727.xml"/><Relationship Id="rId191" Type="http://schemas.openxmlformats.org/officeDocument/2006/relationships/image" Target="../media/image737.png"/><Relationship Id="rId205" Type="http://schemas.openxmlformats.org/officeDocument/2006/relationships/image" Target="../media/image744.png"/><Relationship Id="rId107" Type="http://schemas.openxmlformats.org/officeDocument/2006/relationships/image" Target="../media/image695.png"/><Relationship Id="rId11" Type="http://schemas.openxmlformats.org/officeDocument/2006/relationships/image" Target="../media/image647.png"/><Relationship Id="rId32" Type="http://schemas.openxmlformats.org/officeDocument/2006/relationships/customXml" Target="../ink/ink658.xml"/><Relationship Id="rId53" Type="http://schemas.openxmlformats.org/officeDocument/2006/relationships/image" Target="../media/image668.png"/><Relationship Id="rId74" Type="http://schemas.openxmlformats.org/officeDocument/2006/relationships/customXml" Target="../ink/ink679.xml"/><Relationship Id="rId128" Type="http://schemas.openxmlformats.org/officeDocument/2006/relationships/customXml" Target="../ink/ink706.xml"/><Relationship Id="rId149" Type="http://schemas.openxmlformats.org/officeDocument/2006/relationships/image" Target="../media/image716.png"/><Relationship Id="rId5" Type="http://schemas.openxmlformats.org/officeDocument/2006/relationships/image" Target="../media/image644.png"/><Relationship Id="rId95" Type="http://schemas.openxmlformats.org/officeDocument/2006/relationships/image" Target="../media/image689.png"/><Relationship Id="rId160" Type="http://schemas.openxmlformats.org/officeDocument/2006/relationships/customXml" Target="../ink/ink722.xml"/><Relationship Id="rId181" Type="http://schemas.openxmlformats.org/officeDocument/2006/relationships/image" Target="../media/image732.png"/><Relationship Id="rId216" Type="http://schemas.openxmlformats.org/officeDocument/2006/relationships/customXml" Target="../ink/ink750.xml"/><Relationship Id="rId22" Type="http://schemas.openxmlformats.org/officeDocument/2006/relationships/customXml" Target="../ink/ink653.xml"/><Relationship Id="rId43" Type="http://schemas.openxmlformats.org/officeDocument/2006/relationships/image" Target="../media/image663.png"/><Relationship Id="rId64" Type="http://schemas.openxmlformats.org/officeDocument/2006/relationships/customXml" Target="../ink/ink674.xml"/><Relationship Id="rId118" Type="http://schemas.openxmlformats.org/officeDocument/2006/relationships/customXml" Target="../ink/ink701.xml"/><Relationship Id="rId139" Type="http://schemas.openxmlformats.org/officeDocument/2006/relationships/image" Target="../media/image711.png"/><Relationship Id="rId85" Type="http://schemas.openxmlformats.org/officeDocument/2006/relationships/image" Target="../media/image684.png"/><Relationship Id="rId150" Type="http://schemas.openxmlformats.org/officeDocument/2006/relationships/customXml" Target="../ink/ink717.xml"/><Relationship Id="rId171" Type="http://schemas.openxmlformats.org/officeDocument/2006/relationships/image" Target="../media/image727.png"/><Relationship Id="rId192" Type="http://schemas.openxmlformats.org/officeDocument/2006/relationships/customXml" Target="../ink/ink738.xml"/><Relationship Id="rId206" Type="http://schemas.openxmlformats.org/officeDocument/2006/relationships/customXml" Target="../ink/ink745.xml"/><Relationship Id="rId12" Type="http://schemas.openxmlformats.org/officeDocument/2006/relationships/customXml" Target="../ink/ink648.xml"/><Relationship Id="rId33" Type="http://schemas.openxmlformats.org/officeDocument/2006/relationships/image" Target="../media/image658.png"/><Relationship Id="rId108" Type="http://schemas.openxmlformats.org/officeDocument/2006/relationships/customXml" Target="../ink/ink696.xml"/><Relationship Id="rId129" Type="http://schemas.openxmlformats.org/officeDocument/2006/relationships/image" Target="../media/image706.png"/><Relationship Id="rId54" Type="http://schemas.openxmlformats.org/officeDocument/2006/relationships/customXml" Target="../ink/ink669.xml"/><Relationship Id="rId75" Type="http://schemas.openxmlformats.org/officeDocument/2006/relationships/image" Target="../media/image679.png"/><Relationship Id="rId96" Type="http://schemas.openxmlformats.org/officeDocument/2006/relationships/customXml" Target="../ink/ink690.xml"/><Relationship Id="rId140" Type="http://schemas.openxmlformats.org/officeDocument/2006/relationships/customXml" Target="../ink/ink712.xml"/><Relationship Id="rId161" Type="http://schemas.openxmlformats.org/officeDocument/2006/relationships/image" Target="../media/image722.png"/><Relationship Id="rId182" Type="http://schemas.openxmlformats.org/officeDocument/2006/relationships/customXml" Target="../ink/ink733.xml"/><Relationship Id="rId217" Type="http://schemas.openxmlformats.org/officeDocument/2006/relationships/image" Target="../media/image750.png"/><Relationship Id="rId6" Type="http://schemas.openxmlformats.org/officeDocument/2006/relationships/customXml" Target="../ink/ink645.xml"/><Relationship Id="rId23" Type="http://schemas.openxmlformats.org/officeDocument/2006/relationships/image" Target="../media/image653.png"/><Relationship Id="rId119" Type="http://schemas.openxmlformats.org/officeDocument/2006/relationships/image" Target="../media/image701.png"/><Relationship Id="rId44" Type="http://schemas.openxmlformats.org/officeDocument/2006/relationships/customXml" Target="../ink/ink664.xml"/><Relationship Id="rId65" Type="http://schemas.openxmlformats.org/officeDocument/2006/relationships/image" Target="../media/image674.png"/><Relationship Id="rId86" Type="http://schemas.openxmlformats.org/officeDocument/2006/relationships/customXml" Target="../ink/ink685.xml"/><Relationship Id="rId130" Type="http://schemas.openxmlformats.org/officeDocument/2006/relationships/customXml" Target="../ink/ink707.xml"/><Relationship Id="rId151" Type="http://schemas.openxmlformats.org/officeDocument/2006/relationships/image" Target="../media/image717.png"/><Relationship Id="rId172" Type="http://schemas.openxmlformats.org/officeDocument/2006/relationships/customXml" Target="../ink/ink728.xml"/><Relationship Id="rId193" Type="http://schemas.openxmlformats.org/officeDocument/2006/relationships/image" Target="../media/image738.png"/><Relationship Id="rId207" Type="http://schemas.openxmlformats.org/officeDocument/2006/relationships/image" Target="../media/image745.png"/><Relationship Id="rId13" Type="http://schemas.openxmlformats.org/officeDocument/2006/relationships/image" Target="../media/image648.png"/><Relationship Id="rId109" Type="http://schemas.openxmlformats.org/officeDocument/2006/relationships/image" Target="../media/image696.png"/><Relationship Id="rId34" Type="http://schemas.openxmlformats.org/officeDocument/2006/relationships/customXml" Target="../ink/ink659.xml"/><Relationship Id="rId55" Type="http://schemas.openxmlformats.org/officeDocument/2006/relationships/image" Target="../media/image669.png"/><Relationship Id="rId76" Type="http://schemas.openxmlformats.org/officeDocument/2006/relationships/customXml" Target="../ink/ink680.xml"/><Relationship Id="rId97" Type="http://schemas.openxmlformats.org/officeDocument/2006/relationships/image" Target="../media/image690.png"/><Relationship Id="rId120" Type="http://schemas.openxmlformats.org/officeDocument/2006/relationships/customXml" Target="../ink/ink702.xml"/><Relationship Id="rId141" Type="http://schemas.openxmlformats.org/officeDocument/2006/relationships/image" Target="../media/image712.png"/><Relationship Id="rId7" Type="http://schemas.openxmlformats.org/officeDocument/2006/relationships/image" Target="../media/image645.png"/><Relationship Id="rId162" Type="http://schemas.openxmlformats.org/officeDocument/2006/relationships/customXml" Target="../ink/ink723.xml"/><Relationship Id="rId183" Type="http://schemas.openxmlformats.org/officeDocument/2006/relationships/image" Target="../media/image733.png"/><Relationship Id="rId218" Type="http://schemas.openxmlformats.org/officeDocument/2006/relationships/customXml" Target="../ink/ink751.xml"/><Relationship Id="rId24" Type="http://schemas.openxmlformats.org/officeDocument/2006/relationships/customXml" Target="../ink/ink654.xml"/><Relationship Id="rId45" Type="http://schemas.openxmlformats.org/officeDocument/2006/relationships/image" Target="../media/image664.png"/><Relationship Id="rId66" Type="http://schemas.openxmlformats.org/officeDocument/2006/relationships/customXml" Target="../ink/ink675.xml"/><Relationship Id="rId87" Type="http://schemas.openxmlformats.org/officeDocument/2006/relationships/image" Target="../media/image685.png"/><Relationship Id="rId110" Type="http://schemas.openxmlformats.org/officeDocument/2006/relationships/customXml" Target="../ink/ink697.xml"/><Relationship Id="rId131" Type="http://schemas.openxmlformats.org/officeDocument/2006/relationships/image" Target="../media/image707.png"/><Relationship Id="rId152" Type="http://schemas.openxmlformats.org/officeDocument/2006/relationships/customXml" Target="../ink/ink718.xml"/><Relationship Id="rId173" Type="http://schemas.openxmlformats.org/officeDocument/2006/relationships/image" Target="../media/image728.png"/><Relationship Id="rId194" Type="http://schemas.openxmlformats.org/officeDocument/2006/relationships/customXml" Target="../ink/ink739.xml"/><Relationship Id="rId208" Type="http://schemas.openxmlformats.org/officeDocument/2006/relationships/customXml" Target="../ink/ink746.xml"/><Relationship Id="rId14" Type="http://schemas.openxmlformats.org/officeDocument/2006/relationships/customXml" Target="../ink/ink649.xml"/><Relationship Id="rId30" Type="http://schemas.openxmlformats.org/officeDocument/2006/relationships/customXml" Target="../ink/ink657.xml"/><Relationship Id="rId35" Type="http://schemas.openxmlformats.org/officeDocument/2006/relationships/image" Target="../media/image659.png"/><Relationship Id="rId56" Type="http://schemas.openxmlformats.org/officeDocument/2006/relationships/customXml" Target="../ink/ink670.xml"/><Relationship Id="rId77" Type="http://schemas.openxmlformats.org/officeDocument/2006/relationships/image" Target="../media/image680.png"/><Relationship Id="rId100" Type="http://schemas.openxmlformats.org/officeDocument/2006/relationships/customXml" Target="../ink/ink692.xml"/><Relationship Id="rId105" Type="http://schemas.openxmlformats.org/officeDocument/2006/relationships/image" Target="../media/image694.png"/><Relationship Id="rId126" Type="http://schemas.openxmlformats.org/officeDocument/2006/relationships/customXml" Target="../ink/ink705.xml"/><Relationship Id="rId147" Type="http://schemas.openxmlformats.org/officeDocument/2006/relationships/image" Target="../media/image715.png"/><Relationship Id="rId168" Type="http://schemas.openxmlformats.org/officeDocument/2006/relationships/customXml" Target="../ink/ink726.xml"/><Relationship Id="rId8" Type="http://schemas.openxmlformats.org/officeDocument/2006/relationships/customXml" Target="../ink/ink646.xml"/><Relationship Id="rId51" Type="http://schemas.openxmlformats.org/officeDocument/2006/relationships/image" Target="../media/image667.png"/><Relationship Id="rId72" Type="http://schemas.openxmlformats.org/officeDocument/2006/relationships/customXml" Target="../ink/ink678.xml"/><Relationship Id="rId93" Type="http://schemas.openxmlformats.org/officeDocument/2006/relationships/image" Target="../media/image688.png"/><Relationship Id="rId98" Type="http://schemas.openxmlformats.org/officeDocument/2006/relationships/customXml" Target="../ink/ink691.xml"/><Relationship Id="rId121" Type="http://schemas.openxmlformats.org/officeDocument/2006/relationships/image" Target="../media/image702.png"/><Relationship Id="rId142" Type="http://schemas.openxmlformats.org/officeDocument/2006/relationships/customXml" Target="../ink/ink713.xml"/><Relationship Id="rId163" Type="http://schemas.openxmlformats.org/officeDocument/2006/relationships/image" Target="../media/image723.png"/><Relationship Id="rId184" Type="http://schemas.openxmlformats.org/officeDocument/2006/relationships/customXml" Target="../ink/ink734.xml"/><Relationship Id="rId189" Type="http://schemas.openxmlformats.org/officeDocument/2006/relationships/image" Target="../media/image736.png"/><Relationship Id="rId219" Type="http://schemas.openxmlformats.org/officeDocument/2006/relationships/image" Target="../media/image751.png"/><Relationship Id="rId3" Type="http://schemas.openxmlformats.org/officeDocument/2006/relationships/image" Target="../media/image643.png"/><Relationship Id="rId214" Type="http://schemas.openxmlformats.org/officeDocument/2006/relationships/customXml" Target="../ink/ink749.xml"/><Relationship Id="rId25" Type="http://schemas.openxmlformats.org/officeDocument/2006/relationships/image" Target="../media/image654.png"/><Relationship Id="rId46" Type="http://schemas.openxmlformats.org/officeDocument/2006/relationships/customXml" Target="../ink/ink665.xml"/><Relationship Id="rId67" Type="http://schemas.openxmlformats.org/officeDocument/2006/relationships/image" Target="../media/image675.png"/><Relationship Id="rId116" Type="http://schemas.openxmlformats.org/officeDocument/2006/relationships/customXml" Target="../ink/ink700.xml"/><Relationship Id="rId137" Type="http://schemas.openxmlformats.org/officeDocument/2006/relationships/image" Target="../media/image710.png"/><Relationship Id="rId158" Type="http://schemas.openxmlformats.org/officeDocument/2006/relationships/customXml" Target="../ink/ink721.xml"/><Relationship Id="rId20" Type="http://schemas.openxmlformats.org/officeDocument/2006/relationships/customXml" Target="../ink/ink652.xml"/><Relationship Id="rId41" Type="http://schemas.openxmlformats.org/officeDocument/2006/relationships/image" Target="../media/image662.png"/><Relationship Id="rId62" Type="http://schemas.openxmlformats.org/officeDocument/2006/relationships/customXml" Target="../ink/ink673.xml"/><Relationship Id="rId83" Type="http://schemas.openxmlformats.org/officeDocument/2006/relationships/image" Target="../media/image683.png"/><Relationship Id="rId88" Type="http://schemas.openxmlformats.org/officeDocument/2006/relationships/customXml" Target="../ink/ink686.xml"/><Relationship Id="rId111" Type="http://schemas.openxmlformats.org/officeDocument/2006/relationships/image" Target="../media/image697.png"/><Relationship Id="rId132" Type="http://schemas.openxmlformats.org/officeDocument/2006/relationships/customXml" Target="../ink/ink708.xml"/><Relationship Id="rId153" Type="http://schemas.openxmlformats.org/officeDocument/2006/relationships/image" Target="../media/image718.png"/><Relationship Id="rId174" Type="http://schemas.openxmlformats.org/officeDocument/2006/relationships/customXml" Target="../ink/ink729.xml"/><Relationship Id="rId179" Type="http://schemas.openxmlformats.org/officeDocument/2006/relationships/image" Target="../media/image731.png"/><Relationship Id="rId195" Type="http://schemas.openxmlformats.org/officeDocument/2006/relationships/image" Target="../media/image739.png"/><Relationship Id="rId209" Type="http://schemas.openxmlformats.org/officeDocument/2006/relationships/image" Target="../media/image746.png"/><Relationship Id="rId190" Type="http://schemas.openxmlformats.org/officeDocument/2006/relationships/customXml" Target="../ink/ink737.xml"/><Relationship Id="rId204" Type="http://schemas.openxmlformats.org/officeDocument/2006/relationships/customXml" Target="../ink/ink744.xml"/><Relationship Id="rId15" Type="http://schemas.openxmlformats.org/officeDocument/2006/relationships/image" Target="../media/image649.png"/><Relationship Id="rId36" Type="http://schemas.openxmlformats.org/officeDocument/2006/relationships/customXml" Target="../ink/ink660.xml"/><Relationship Id="rId57" Type="http://schemas.openxmlformats.org/officeDocument/2006/relationships/image" Target="../media/image670.png"/><Relationship Id="rId106" Type="http://schemas.openxmlformats.org/officeDocument/2006/relationships/customXml" Target="../ink/ink695.xml"/><Relationship Id="rId127" Type="http://schemas.openxmlformats.org/officeDocument/2006/relationships/image" Target="../media/image705.png"/><Relationship Id="rId10" Type="http://schemas.openxmlformats.org/officeDocument/2006/relationships/customXml" Target="../ink/ink647.xml"/><Relationship Id="rId31" Type="http://schemas.openxmlformats.org/officeDocument/2006/relationships/image" Target="../media/image657.png"/><Relationship Id="rId52" Type="http://schemas.openxmlformats.org/officeDocument/2006/relationships/customXml" Target="../ink/ink668.xml"/><Relationship Id="rId73" Type="http://schemas.openxmlformats.org/officeDocument/2006/relationships/image" Target="../media/image678.png"/><Relationship Id="rId78" Type="http://schemas.openxmlformats.org/officeDocument/2006/relationships/customXml" Target="../ink/ink681.xml"/><Relationship Id="rId94" Type="http://schemas.openxmlformats.org/officeDocument/2006/relationships/customXml" Target="../ink/ink689.xml"/><Relationship Id="rId99" Type="http://schemas.openxmlformats.org/officeDocument/2006/relationships/image" Target="../media/image691.png"/><Relationship Id="rId101" Type="http://schemas.openxmlformats.org/officeDocument/2006/relationships/image" Target="../media/image692.png"/><Relationship Id="rId122" Type="http://schemas.openxmlformats.org/officeDocument/2006/relationships/customXml" Target="../ink/ink703.xml"/><Relationship Id="rId143" Type="http://schemas.openxmlformats.org/officeDocument/2006/relationships/image" Target="../media/image713.png"/><Relationship Id="rId148" Type="http://schemas.openxmlformats.org/officeDocument/2006/relationships/customXml" Target="../ink/ink716.xml"/><Relationship Id="rId164" Type="http://schemas.openxmlformats.org/officeDocument/2006/relationships/customXml" Target="../ink/ink724.xml"/><Relationship Id="rId169" Type="http://schemas.openxmlformats.org/officeDocument/2006/relationships/image" Target="../media/image726.png"/><Relationship Id="rId185" Type="http://schemas.openxmlformats.org/officeDocument/2006/relationships/image" Target="../media/image734.png"/><Relationship Id="rId4" Type="http://schemas.openxmlformats.org/officeDocument/2006/relationships/customXml" Target="../ink/ink644.xml"/><Relationship Id="rId9" Type="http://schemas.openxmlformats.org/officeDocument/2006/relationships/image" Target="../media/image646.png"/><Relationship Id="rId180" Type="http://schemas.openxmlformats.org/officeDocument/2006/relationships/customXml" Target="../ink/ink732.xml"/><Relationship Id="rId210" Type="http://schemas.openxmlformats.org/officeDocument/2006/relationships/customXml" Target="../ink/ink747.xml"/><Relationship Id="rId215" Type="http://schemas.openxmlformats.org/officeDocument/2006/relationships/image" Target="../media/image749.png"/><Relationship Id="rId26" Type="http://schemas.openxmlformats.org/officeDocument/2006/relationships/customXml" Target="../ink/ink655.xml"/><Relationship Id="rId47" Type="http://schemas.openxmlformats.org/officeDocument/2006/relationships/image" Target="../media/image665.png"/><Relationship Id="rId68" Type="http://schemas.openxmlformats.org/officeDocument/2006/relationships/customXml" Target="../ink/ink676.xml"/><Relationship Id="rId89" Type="http://schemas.openxmlformats.org/officeDocument/2006/relationships/image" Target="../media/image686.png"/><Relationship Id="rId112" Type="http://schemas.openxmlformats.org/officeDocument/2006/relationships/customXml" Target="../ink/ink698.xml"/><Relationship Id="rId133" Type="http://schemas.openxmlformats.org/officeDocument/2006/relationships/image" Target="../media/image708.png"/><Relationship Id="rId154" Type="http://schemas.openxmlformats.org/officeDocument/2006/relationships/customXml" Target="../ink/ink719.xml"/><Relationship Id="rId175" Type="http://schemas.openxmlformats.org/officeDocument/2006/relationships/image" Target="../media/image729.png"/><Relationship Id="rId196" Type="http://schemas.openxmlformats.org/officeDocument/2006/relationships/customXml" Target="../ink/ink740.xml"/><Relationship Id="rId200" Type="http://schemas.openxmlformats.org/officeDocument/2006/relationships/customXml" Target="../ink/ink742.xml"/><Relationship Id="rId16" Type="http://schemas.openxmlformats.org/officeDocument/2006/relationships/customXml" Target="../ink/ink650.xml"/><Relationship Id="rId37" Type="http://schemas.openxmlformats.org/officeDocument/2006/relationships/image" Target="../media/image660.png"/><Relationship Id="rId58" Type="http://schemas.openxmlformats.org/officeDocument/2006/relationships/customXml" Target="../ink/ink671.xml"/><Relationship Id="rId79" Type="http://schemas.openxmlformats.org/officeDocument/2006/relationships/image" Target="../media/image681.png"/><Relationship Id="rId102" Type="http://schemas.openxmlformats.org/officeDocument/2006/relationships/customXml" Target="../ink/ink693.xml"/><Relationship Id="rId123" Type="http://schemas.openxmlformats.org/officeDocument/2006/relationships/image" Target="../media/image703.png"/><Relationship Id="rId144" Type="http://schemas.openxmlformats.org/officeDocument/2006/relationships/customXml" Target="../ink/ink714.xml"/><Relationship Id="rId90" Type="http://schemas.openxmlformats.org/officeDocument/2006/relationships/customXml" Target="../ink/ink687.xml"/><Relationship Id="rId165" Type="http://schemas.openxmlformats.org/officeDocument/2006/relationships/image" Target="../media/image724.png"/><Relationship Id="rId186" Type="http://schemas.openxmlformats.org/officeDocument/2006/relationships/customXml" Target="../ink/ink735.xml"/><Relationship Id="rId211" Type="http://schemas.openxmlformats.org/officeDocument/2006/relationships/image" Target="../media/image747.png"/><Relationship Id="rId27" Type="http://schemas.openxmlformats.org/officeDocument/2006/relationships/image" Target="../media/image655.png"/><Relationship Id="rId48" Type="http://schemas.openxmlformats.org/officeDocument/2006/relationships/customXml" Target="../ink/ink666.xml"/><Relationship Id="rId69" Type="http://schemas.openxmlformats.org/officeDocument/2006/relationships/image" Target="../media/image676.png"/><Relationship Id="rId113" Type="http://schemas.openxmlformats.org/officeDocument/2006/relationships/image" Target="../media/image698.png"/><Relationship Id="rId134" Type="http://schemas.openxmlformats.org/officeDocument/2006/relationships/customXml" Target="../ink/ink709.xml"/><Relationship Id="rId80" Type="http://schemas.openxmlformats.org/officeDocument/2006/relationships/customXml" Target="../ink/ink682.xml"/><Relationship Id="rId155" Type="http://schemas.openxmlformats.org/officeDocument/2006/relationships/image" Target="../media/image719.png"/><Relationship Id="rId176" Type="http://schemas.openxmlformats.org/officeDocument/2006/relationships/customXml" Target="../ink/ink730.xml"/><Relationship Id="rId197" Type="http://schemas.openxmlformats.org/officeDocument/2006/relationships/image" Target="../media/image740.png"/><Relationship Id="rId201" Type="http://schemas.openxmlformats.org/officeDocument/2006/relationships/image" Target="../media/image742.png"/><Relationship Id="rId17" Type="http://schemas.openxmlformats.org/officeDocument/2006/relationships/image" Target="../media/image650.png"/><Relationship Id="rId38" Type="http://schemas.openxmlformats.org/officeDocument/2006/relationships/customXml" Target="../ink/ink661.xml"/><Relationship Id="rId59" Type="http://schemas.openxmlformats.org/officeDocument/2006/relationships/image" Target="../media/image671.png"/><Relationship Id="rId103" Type="http://schemas.openxmlformats.org/officeDocument/2006/relationships/image" Target="../media/image693.png"/><Relationship Id="rId124" Type="http://schemas.openxmlformats.org/officeDocument/2006/relationships/customXml" Target="../ink/ink704.xml"/><Relationship Id="rId70" Type="http://schemas.openxmlformats.org/officeDocument/2006/relationships/customXml" Target="../ink/ink677.xml"/><Relationship Id="rId91" Type="http://schemas.openxmlformats.org/officeDocument/2006/relationships/image" Target="../media/image687.png"/><Relationship Id="rId145" Type="http://schemas.openxmlformats.org/officeDocument/2006/relationships/image" Target="../media/image714.png"/><Relationship Id="rId166" Type="http://schemas.openxmlformats.org/officeDocument/2006/relationships/customXml" Target="../ink/ink725.xml"/><Relationship Id="rId187" Type="http://schemas.openxmlformats.org/officeDocument/2006/relationships/image" Target="../media/image7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48.xml"/><Relationship Id="rId28" Type="http://schemas.openxmlformats.org/officeDocument/2006/relationships/customXml" Target="../ink/ink656.xml"/><Relationship Id="rId49" Type="http://schemas.openxmlformats.org/officeDocument/2006/relationships/image" Target="../media/image666.png"/><Relationship Id="rId114" Type="http://schemas.openxmlformats.org/officeDocument/2006/relationships/customXml" Target="../ink/ink699.xml"/><Relationship Id="rId60" Type="http://schemas.openxmlformats.org/officeDocument/2006/relationships/customXml" Target="../ink/ink672.xml"/><Relationship Id="rId81" Type="http://schemas.openxmlformats.org/officeDocument/2006/relationships/image" Target="../media/image682.png"/><Relationship Id="rId135" Type="http://schemas.openxmlformats.org/officeDocument/2006/relationships/image" Target="../media/image709.png"/><Relationship Id="rId156" Type="http://schemas.openxmlformats.org/officeDocument/2006/relationships/customXml" Target="../ink/ink720.xml"/><Relationship Id="rId177" Type="http://schemas.openxmlformats.org/officeDocument/2006/relationships/image" Target="../media/image730.png"/><Relationship Id="rId198" Type="http://schemas.openxmlformats.org/officeDocument/2006/relationships/customXml" Target="../ink/ink741.xml"/><Relationship Id="rId202" Type="http://schemas.openxmlformats.org/officeDocument/2006/relationships/customXml" Target="../ink/ink743.xml"/><Relationship Id="rId18" Type="http://schemas.openxmlformats.org/officeDocument/2006/relationships/customXml" Target="../ink/ink651.xml"/><Relationship Id="rId39" Type="http://schemas.openxmlformats.org/officeDocument/2006/relationships/image" Target="../media/image661.png"/><Relationship Id="rId50" Type="http://schemas.openxmlformats.org/officeDocument/2006/relationships/customXml" Target="../ink/ink667.xml"/><Relationship Id="rId104" Type="http://schemas.openxmlformats.org/officeDocument/2006/relationships/customXml" Target="../ink/ink694.xml"/><Relationship Id="rId125" Type="http://schemas.openxmlformats.org/officeDocument/2006/relationships/image" Target="../media/image704.png"/><Relationship Id="rId146" Type="http://schemas.openxmlformats.org/officeDocument/2006/relationships/customXml" Target="../ink/ink715.xml"/><Relationship Id="rId167" Type="http://schemas.openxmlformats.org/officeDocument/2006/relationships/image" Target="../media/image725.png"/><Relationship Id="rId188" Type="http://schemas.openxmlformats.org/officeDocument/2006/relationships/customXml" Target="../ink/ink736.xml"/><Relationship Id="rId71" Type="http://schemas.openxmlformats.org/officeDocument/2006/relationships/image" Target="../media/image677.png"/><Relationship Id="rId92" Type="http://schemas.openxmlformats.org/officeDocument/2006/relationships/customXml" Target="../ink/ink688.xml"/><Relationship Id="rId213" Type="http://schemas.openxmlformats.org/officeDocument/2006/relationships/image" Target="../media/image748.png"/><Relationship Id="rId2" Type="http://schemas.openxmlformats.org/officeDocument/2006/relationships/customXml" Target="../ink/ink643.xml"/><Relationship Id="rId29" Type="http://schemas.openxmlformats.org/officeDocument/2006/relationships/image" Target="../media/image656.png"/><Relationship Id="rId40" Type="http://schemas.openxmlformats.org/officeDocument/2006/relationships/customXml" Target="../ink/ink662.xml"/><Relationship Id="rId115" Type="http://schemas.openxmlformats.org/officeDocument/2006/relationships/image" Target="../media/image699.png"/><Relationship Id="rId136" Type="http://schemas.openxmlformats.org/officeDocument/2006/relationships/customXml" Target="../ink/ink710.xml"/><Relationship Id="rId157" Type="http://schemas.openxmlformats.org/officeDocument/2006/relationships/image" Target="../media/image720.png"/><Relationship Id="rId178" Type="http://schemas.openxmlformats.org/officeDocument/2006/relationships/customXml" Target="../ink/ink731.xml"/><Relationship Id="rId61" Type="http://schemas.openxmlformats.org/officeDocument/2006/relationships/image" Target="../media/image672.png"/><Relationship Id="rId82" Type="http://schemas.openxmlformats.org/officeDocument/2006/relationships/customXml" Target="../ink/ink683.xml"/><Relationship Id="rId199" Type="http://schemas.openxmlformats.org/officeDocument/2006/relationships/image" Target="../media/image741.png"/><Relationship Id="rId203" Type="http://schemas.openxmlformats.org/officeDocument/2006/relationships/image" Target="../media/image743.png"/><Relationship Id="rId19" Type="http://schemas.openxmlformats.org/officeDocument/2006/relationships/image" Target="../media/image65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9.png"/><Relationship Id="rId21" Type="http://schemas.openxmlformats.org/officeDocument/2006/relationships/image" Target="../media/image761.png"/><Relationship Id="rId42" Type="http://schemas.openxmlformats.org/officeDocument/2006/relationships/customXml" Target="../ink/ink772.xml"/><Relationship Id="rId63" Type="http://schemas.openxmlformats.org/officeDocument/2006/relationships/image" Target="../media/image782.png"/><Relationship Id="rId84" Type="http://schemas.openxmlformats.org/officeDocument/2006/relationships/customXml" Target="../ink/ink793.xml"/><Relationship Id="rId138" Type="http://schemas.openxmlformats.org/officeDocument/2006/relationships/customXml" Target="../ink/ink820.xml"/><Relationship Id="rId159" Type="http://schemas.openxmlformats.org/officeDocument/2006/relationships/image" Target="../media/image829.png"/><Relationship Id="rId170" Type="http://schemas.openxmlformats.org/officeDocument/2006/relationships/customXml" Target="../ink/ink836.xml"/><Relationship Id="rId191" Type="http://schemas.openxmlformats.org/officeDocument/2006/relationships/image" Target="../media/image845.png"/><Relationship Id="rId205" Type="http://schemas.openxmlformats.org/officeDocument/2006/relationships/image" Target="../media/image852.png"/><Relationship Id="rId226" Type="http://schemas.openxmlformats.org/officeDocument/2006/relationships/customXml" Target="../ink/ink864.xml"/><Relationship Id="rId107" Type="http://schemas.openxmlformats.org/officeDocument/2006/relationships/image" Target="../media/image804.png"/><Relationship Id="rId11" Type="http://schemas.openxmlformats.org/officeDocument/2006/relationships/image" Target="../media/image756.png"/><Relationship Id="rId32" Type="http://schemas.openxmlformats.org/officeDocument/2006/relationships/customXml" Target="../ink/ink767.xml"/><Relationship Id="rId53" Type="http://schemas.openxmlformats.org/officeDocument/2006/relationships/image" Target="../media/image777.png"/><Relationship Id="rId74" Type="http://schemas.openxmlformats.org/officeDocument/2006/relationships/customXml" Target="../ink/ink788.xml"/><Relationship Id="rId128" Type="http://schemas.openxmlformats.org/officeDocument/2006/relationships/customXml" Target="../ink/ink815.xml"/><Relationship Id="rId149" Type="http://schemas.openxmlformats.org/officeDocument/2006/relationships/image" Target="../media/image42.png"/><Relationship Id="rId5" Type="http://schemas.openxmlformats.org/officeDocument/2006/relationships/image" Target="../media/image753.png"/><Relationship Id="rId95" Type="http://schemas.openxmlformats.org/officeDocument/2006/relationships/image" Target="../media/image798.png"/><Relationship Id="rId160" Type="http://schemas.openxmlformats.org/officeDocument/2006/relationships/customXml" Target="../ink/ink831.xml"/><Relationship Id="rId181" Type="http://schemas.openxmlformats.org/officeDocument/2006/relationships/image" Target="../media/image840.png"/><Relationship Id="rId216" Type="http://schemas.openxmlformats.org/officeDocument/2006/relationships/customXml" Target="../ink/ink859.xml"/><Relationship Id="rId22" Type="http://schemas.openxmlformats.org/officeDocument/2006/relationships/customXml" Target="../ink/ink762.xml"/><Relationship Id="rId43" Type="http://schemas.openxmlformats.org/officeDocument/2006/relationships/image" Target="../media/image772.png"/><Relationship Id="rId64" Type="http://schemas.openxmlformats.org/officeDocument/2006/relationships/customXml" Target="../ink/ink783.xml"/><Relationship Id="rId118" Type="http://schemas.openxmlformats.org/officeDocument/2006/relationships/customXml" Target="../ink/ink810.xml"/><Relationship Id="rId139" Type="http://schemas.openxmlformats.org/officeDocument/2006/relationships/image" Target="../media/image820.png"/><Relationship Id="rId85" Type="http://schemas.openxmlformats.org/officeDocument/2006/relationships/image" Target="../media/image793.png"/><Relationship Id="rId150" Type="http://schemas.openxmlformats.org/officeDocument/2006/relationships/customXml" Target="../ink/ink826.xml"/><Relationship Id="rId171" Type="http://schemas.openxmlformats.org/officeDocument/2006/relationships/image" Target="../media/image835.png"/><Relationship Id="rId192" Type="http://schemas.openxmlformats.org/officeDocument/2006/relationships/customXml" Target="../ink/ink847.xml"/><Relationship Id="rId206" Type="http://schemas.openxmlformats.org/officeDocument/2006/relationships/customXml" Target="../ink/ink854.xml"/><Relationship Id="rId227" Type="http://schemas.openxmlformats.org/officeDocument/2006/relationships/image" Target="../media/image863.png"/><Relationship Id="rId12" Type="http://schemas.openxmlformats.org/officeDocument/2006/relationships/customXml" Target="../ink/ink757.xml"/><Relationship Id="rId33" Type="http://schemas.openxmlformats.org/officeDocument/2006/relationships/image" Target="../media/image767.png"/><Relationship Id="rId108" Type="http://schemas.openxmlformats.org/officeDocument/2006/relationships/customXml" Target="../ink/ink805.xml"/><Relationship Id="rId129" Type="http://schemas.openxmlformats.org/officeDocument/2006/relationships/image" Target="../media/image815.png"/><Relationship Id="rId54" Type="http://schemas.openxmlformats.org/officeDocument/2006/relationships/customXml" Target="../ink/ink778.xml"/><Relationship Id="rId75" Type="http://schemas.openxmlformats.org/officeDocument/2006/relationships/image" Target="../media/image788.png"/><Relationship Id="rId96" Type="http://schemas.openxmlformats.org/officeDocument/2006/relationships/customXml" Target="../ink/ink799.xml"/><Relationship Id="rId140" Type="http://schemas.openxmlformats.org/officeDocument/2006/relationships/customXml" Target="../ink/ink821.xml"/><Relationship Id="rId161" Type="http://schemas.openxmlformats.org/officeDocument/2006/relationships/image" Target="../media/image830.png"/><Relationship Id="rId182" Type="http://schemas.openxmlformats.org/officeDocument/2006/relationships/customXml" Target="../ink/ink842.xml"/><Relationship Id="rId217" Type="http://schemas.openxmlformats.org/officeDocument/2006/relationships/image" Target="../media/image858.png"/><Relationship Id="rId6" Type="http://schemas.openxmlformats.org/officeDocument/2006/relationships/customXml" Target="../ink/ink754.xml"/><Relationship Id="rId23" Type="http://schemas.openxmlformats.org/officeDocument/2006/relationships/image" Target="../media/image762.png"/><Relationship Id="rId119" Type="http://schemas.openxmlformats.org/officeDocument/2006/relationships/image" Target="../media/image810.png"/><Relationship Id="rId44" Type="http://schemas.openxmlformats.org/officeDocument/2006/relationships/customXml" Target="../ink/ink773.xml"/><Relationship Id="rId65" Type="http://schemas.openxmlformats.org/officeDocument/2006/relationships/image" Target="../media/image783.png"/><Relationship Id="rId86" Type="http://schemas.openxmlformats.org/officeDocument/2006/relationships/customXml" Target="../ink/ink794.xml"/><Relationship Id="rId130" Type="http://schemas.openxmlformats.org/officeDocument/2006/relationships/customXml" Target="../ink/ink816.xml"/><Relationship Id="rId151" Type="http://schemas.openxmlformats.org/officeDocument/2006/relationships/image" Target="../media/image825.png"/><Relationship Id="rId172" Type="http://schemas.openxmlformats.org/officeDocument/2006/relationships/customXml" Target="../ink/ink837.xml"/><Relationship Id="rId193" Type="http://schemas.openxmlformats.org/officeDocument/2006/relationships/image" Target="../media/image846.png"/><Relationship Id="rId207" Type="http://schemas.openxmlformats.org/officeDocument/2006/relationships/image" Target="../media/image853.png"/><Relationship Id="rId13" Type="http://schemas.openxmlformats.org/officeDocument/2006/relationships/image" Target="../media/image757.png"/><Relationship Id="rId109" Type="http://schemas.openxmlformats.org/officeDocument/2006/relationships/image" Target="../media/image805.png"/><Relationship Id="rId34" Type="http://schemas.openxmlformats.org/officeDocument/2006/relationships/customXml" Target="../ink/ink768.xml"/><Relationship Id="rId55" Type="http://schemas.openxmlformats.org/officeDocument/2006/relationships/image" Target="../media/image778.png"/><Relationship Id="rId76" Type="http://schemas.openxmlformats.org/officeDocument/2006/relationships/customXml" Target="../ink/ink789.xml"/><Relationship Id="rId97" Type="http://schemas.openxmlformats.org/officeDocument/2006/relationships/image" Target="../media/image799.png"/><Relationship Id="rId120" Type="http://schemas.openxmlformats.org/officeDocument/2006/relationships/customXml" Target="../ink/ink811.xml"/><Relationship Id="rId141" Type="http://schemas.openxmlformats.org/officeDocument/2006/relationships/image" Target="../media/image821.png"/><Relationship Id="rId7" Type="http://schemas.openxmlformats.org/officeDocument/2006/relationships/image" Target="../media/image754.png"/><Relationship Id="rId162" Type="http://schemas.openxmlformats.org/officeDocument/2006/relationships/customXml" Target="../ink/ink832.xml"/><Relationship Id="rId183" Type="http://schemas.openxmlformats.org/officeDocument/2006/relationships/image" Target="../media/image841.png"/><Relationship Id="rId218" Type="http://schemas.openxmlformats.org/officeDocument/2006/relationships/customXml" Target="../ink/ink860.xml"/><Relationship Id="rId24" Type="http://schemas.openxmlformats.org/officeDocument/2006/relationships/customXml" Target="../ink/ink763.xml"/><Relationship Id="rId45" Type="http://schemas.openxmlformats.org/officeDocument/2006/relationships/image" Target="../media/image773.png"/><Relationship Id="rId66" Type="http://schemas.openxmlformats.org/officeDocument/2006/relationships/customXml" Target="../ink/ink784.xml"/><Relationship Id="rId87" Type="http://schemas.openxmlformats.org/officeDocument/2006/relationships/image" Target="../media/image794.png"/><Relationship Id="rId110" Type="http://schemas.openxmlformats.org/officeDocument/2006/relationships/customXml" Target="../ink/ink806.xml"/><Relationship Id="rId131" Type="http://schemas.openxmlformats.org/officeDocument/2006/relationships/image" Target="../media/image816.png"/><Relationship Id="rId152" Type="http://schemas.openxmlformats.org/officeDocument/2006/relationships/customXml" Target="../ink/ink827.xml"/><Relationship Id="rId173" Type="http://schemas.openxmlformats.org/officeDocument/2006/relationships/image" Target="../media/image836.png"/><Relationship Id="rId194" Type="http://schemas.openxmlformats.org/officeDocument/2006/relationships/customXml" Target="../ink/ink848.xml"/><Relationship Id="rId208" Type="http://schemas.openxmlformats.org/officeDocument/2006/relationships/customXml" Target="../ink/ink855.xml"/><Relationship Id="rId14" Type="http://schemas.openxmlformats.org/officeDocument/2006/relationships/customXml" Target="../ink/ink758.xml"/><Relationship Id="rId35" Type="http://schemas.openxmlformats.org/officeDocument/2006/relationships/image" Target="../media/image768.png"/><Relationship Id="rId56" Type="http://schemas.openxmlformats.org/officeDocument/2006/relationships/customXml" Target="../ink/ink779.xml"/><Relationship Id="rId77" Type="http://schemas.openxmlformats.org/officeDocument/2006/relationships/image" Target="../media/image789.png"/><Relationship Id="rId100" Type="http://schemas.openxmlformats.org/officeDocument/2006/relationships/customXml" Target="../ink/ink801.xml"/><Relationship Id="rId8" Type="http://schemas.openxmlformats.org/officeDocument/2006/relationships/customXml" Target="../ink/ink755.xml"/><Relationship Id="rId98" Type="http://schemas.openxmlformats.org/officeDocument/2006/relationships/customXml" Target="../ink/ink800.xml"/><Relationship Id="rId121" Type="http://schemas.openxmlformats.org/officeDocument/2006/relationships/image" Target="../media/image811.png"/><Relationship Id="rId142" Type="http://schemas.openxmlformats.org/officeDocument/2006/relationships/customXml" Target="../ink/ink822.xml"/><Relationship Id="rId163" Type="http://schemas.openxmlformats.org/officeDocument/2006/relationships/image" Target="../media/image831.png"/><Relationship Id="rId184" Type="http://schemas.openxmlformats.org/officeDocument/2006/relationships/customXml" Target="../ink/ink843.xml"/><Relationship Id="rId219" Type="http://schemas.openxmlformats.org/officeDocument/2006/relationships/image" Target="../media/image859.png"/><Relationship Id="rId3" Type="http://schemas.openxmlformats.org/officeDocument/2006/relationships/image" Target="../media/image752.png"/><Relationship Id="rId214" Type="http://schemas.openxmlformats.org/officeDocument/2006/relationships/customXml" Target="../ink/ink858.xml"/><Relationship Id="rId25" Type="http://schemas.openxmlformats.org/officeDocument/2006/relationships/image" Target="../media/image763.png"/><Relationship Id="rId46" Type="http://schemas.openxmlformats.org/officeDocument/2006/relationships/customXml" Target="../ink/ink774.xml"/><Relationship Id="rId67" Type="http://schemas.openxmlformats.org/officeDocument/2006/relationships/image" Target="../media/image784.png"/><Relationship Id="rId116" Type="http://schemas.openxmlformats.org/officeDocument/2006/relationships/customXml" Target="../ink/ink809.xml"/><Relationship Id="rId137" Type="http://schemas.openxmlformats.org/officeDocument/2006/relationships/image" Target="../media/image819.png"/><Relationship Id="rId158" Type="http://schemas.openxmlformats.org/officeDocument/2006/relationships/customXml" Target="../ink/ink830.xml"/><Relationship Id="rId20" Type="http://schemas.openxmlformats.org/officeDocument/2006/relationships/customXml" Target="../ink/ink761.xml"/><Relationship Id="rId41" Type="http://schemas.openxmlformats.org/officeDocument/2006/relationships/image" Target="../media/image771.png"/><Relationship Id="rId62" Type="http://schemas.openxmlformats.org/officeDocument/2006/relationships/customXml" Target="../ink/ink782.xml"/><Relationship Id="rId83" Type="http://schemas.openxmlformats.org/officeDocument/2006/relationships/image" Target="../media/image792.png"/><Relationship Id="rId88" Type="http://schemas.openxmlformats.org/officeDocument/2006/relationships/customXml" Target="../ink/ink795.xml"/><Relationship Id="rId111" Type="http://schemas.openxmlformats.org/officeDocument/2006/relationships/image" Target="../media/image806.png"/><Relationship Id="rId132" Type="http://schemas.openxmlformats.org/officeDocument/2006/relationships/customXml" Target="../ink/ink817.xml"/><Relationship Id="rId153" Type="http://schemas.openxmlformats.org/officeDocument/2006/relationships/image" Target="../media/image826.png"/><Relationship Id="rId174" Type="http://schemas.openxmlformats.org/officeDocument/2006/relationships/customXml" Target="../ink/ink838.xml"/><Relationship Id="rId179" Type="http://schemas.openxmlformats.org/officeDocument/2006/relationships/image" Target="../media/image839.png"/><Relationship Id="rId195" Type="http://schemas.openxmlformats.org/officeDocument/2006/relationships/image" Target="../media/image847.png"/><Relationship Id="rId209" Type="http://schemas.openxmlformats.org/officeDocument/2006/relationships/image" Target="../media/image854.png"/><Relationship Id="rId190" Type="http://schemas.openxmlformats.org/officeDocument/2006/relationships/customXml" Target="../ink/ink846.xml"/><Relationship Id="rId204" Type="http://schemas.openxmlformats.org/officeDocument/2006/relationships/customXml" Target="../ink/ink853.xml"/><Relationship Id="rId220" Type="http://schemas.openxmlformats.org/officeDocument/2006/relationships/customXml" Target="../ink/ink861.xml"/><Relationship Id="rId225" Type="http://schemas.openxmlformats.org/officeDocument/2006/relationships/image" Target="../media/image862.png"/><Relationship Id="rId15" Type="http://schemas.openxmlformats.org/officeDocument/2006/relationships/image" Target="../media/image758.png"/><Relationship Id="rId36" Type="http://schemas.openxmlformats.org/officeDocument/2006/relationships/customXml" Target="../ink/ink769.xml"/><Relationship Id="rId57" Type="http://schemas.openxmlformats.org/officeDocument/2006/relationships/image" Target="../media/image779.png"/><Relationship Id="rId106" Type="http://schemas.openxmlformats.org/officeDocument/2006/relationships/customXml" Target="../ink/ink804.xml"/><Relationship Id="rId127" Type="http://schemas.openxmlformats.org/officeDocument/2006/relationships/image" Target="../media/image814.png"/><Relationship Id="rId10" Type="http://schemas.openxmlformats.org/officeDocument/2006/relationships/customXml" Target="../ink/ink756.xml"/><Relationship Id="rId31" Type="http://schemas.openxmlformats.org/officeDocument/2006/relationships/image" Target="../media/image766.png"/><Relationship Id="rId52" Type="http://schemas.openxmlformats.org/officeDocument/2006/relationships/customXml" Target="../ink/ink777.xml"/><Relationship Id="rId73" Type="http://schemas.openxmlformats.org/officeDocument/2006/relationships/image" Target="../media/image787.png"/><Relationship Id="rId78" Type="http://schemas.openxmlformats.org/officeDocument/2006/relationships/customXml" Target="../ink/ink790.xml"/><Relationship Id="rId94" Type="http://schemas.openxmlformats.org/officeDocument/2006/relationships/customXml" Target="../ink/ink798.xml"/><Relationship Id="rId99" Type="http://schemas.openxmlformats.org/officeDocument/2006/relationships/image" Target="../media/image800.png"/><Relationship Id="rId101" Type="http://schemas.openxmlformats.org/officeDocument/2006/relationships/image" Target="../media/image801.png"/><Relationship Id="rId122" Type="http://schemas.openxmlformats.org/officeDocument/2006/relationships/customXml" Target="../ink/ink812.xml"/><Relationship Id="rId143" Type="http://schemas.openxmlformats.org/officeDocument/2006/relationships/image" Target="../media/image822.png"/><Relationship Id="rId148" Type="http://schemas.openxmlformats.org/officeDocument/2006/relationships/customXml" Target="../ink/ink825.xml"/><Relationship Id="rId164" Type="http://schemas.openxmlformats.org/officeDocument/2006/relationships/customXml" Target="../ink/ink833.xml"/><Relationship Id="rId169" Type="http://schemas.openxmlformats.org/officeDocument/2006/relationships/image" Target="../media/image834.png"/><Relationship Id="rId185" Type="http://schemas.openxmlformats.org/officeDocument/2006/relationships/image" Target="../media/image842.png"/><Relationship Id="rId4" Type="http://schemas.openxmlformats.org/officeDocument/2006/relationships/customXml" Target="../ink/ink753.xml"/><Relationship Id="rId9" Type="http://schemas.openxmlformats.org/officeDocument/2006/relationships/image" Target="../media/image755.png"/><Relationship Id="rId180" Type="http://schemas.openxmlformats.org/officeDocument/2006/relationships/customXml" Target="../ink/ink841.xml"/><Relationship Id="rId210" Type="http://schemas.openxmlformats.org/officeDocument/2006/relationships/customXml" Target="../ink/ink856.xml"/><Relationship Id="rId215" Type="http://schemas.openxmlformats.org/officeDocument/2006/relationships/image" Target="../media/image857.png"/><Relationship Id="rId26" Type="http://schemas.openxmlformats.org/officeDocument/2006/relationships/customXml" Target="../ink/ink764.xml"/><Relationship Id="rId47" Type="http://schemas.openxmlformats.org/officeDocument/2006/relationships/image" Target="../media/image774.png"/><Relationship Id="rId68" Type="http://schemas.openxmlformats.org/officeDocument/2006/relationships/customXml" Target="../ink/ink785.xml"/><Relationship Id="rId89" Type="http://schemas.openxmlformats.org/officeDocument/2006/relationships/image" Target="../media/image795.png"/><Relationship Id="rId112" Type="http://schemas.openxmlformats.org/officeDocument/2006/relationships/customXml" Target="../ink/ink807.xml"/><Relationship Id="rId133" Type="http://schemas.openxmlformats.org/officeDocument/2006/relationships/image" Target="../media/image817.png"/><Relationship Id="rId154" Type="http://schemas.openxmlformats.org/officeDocument/2006/relationships/customXml" Target="../ink/ink828.xml"/><Relationship Id="rId175" Type="http://schemas.openxmlformats.org/officeDocument/2006/relationships/image" Target="../media/image837.png"/><Relationship Id="rId196" Type="http://schemas.openxmlformats.org/officeDocument/2006/relationships/customXml" Target="../ink/ink849.xml"/><Relationship Id="rId200" Type="http://schemas.openxmlformats.org/officeDocument/2006/relationships/customXml" Target="../ink/ink851.xml"/><Relationship Id="rId16" Type="http://schemas.openxmlformats.org/officeDocument/2006/relationships/customXml" Target="../ink/ink759.xml"/><Relationship Id="rId221" Type="http://schemas.openxmlformats.org/officeDocument/2006/relationships/image" Target="../media/image860.png"/><Relationship Id="rId37" Type="http://schemas.openxmlformats.org/officeDocument/2006/relationships/image" Target="../media/image769.png"/><Relationship Id="rId58" Type="http://schemas.openxmlformats.org/officeDocument/2006/relationships/customXml" Target="../ink/ink780.xml"/><Relationship Id="rId79" Type="http://schemas.openxmlformats.org/officeDocument/2006/relationships/image" Target="../media/image790.png"/><Relationship Id="rId102" Type="http://schemas.openxmlformats.org/officeDocument/2006/relationships/customXml" Target="../ink/ink802.xml"/><Relationship Id="rId123" Type="http://schemas.openxmlformats.org/officeDocument/2006/relationships/image" Target="../media/image812.png"/><Relationship Id="rId144" Type="http://schemas.openxmlformats.org/officeDocument/2006/relationships/customXml" Target="../ink/ink823.xml"/><Relationship Id="rId90" Type="http://schemas.openxmlformats.org/officeDocument/2006/relationships/customXml" Target="../ink/ink796.xml"/><Relationship Id="rId165" Type="http://schemas.openxmlformats.org/officeDocument/2006/relationships/image" Target="../media/image832.png"/><Relationship Id="rId186" Type="http://schemas.openxmlformats.org/officeDocument/2006/relationships/customXml" Target="../ink/ink844.xml"/><Relationship Id="rId211" Type="http://schemas.openxmlformats.org/officeDocument/2006/relationships/image" Target="../media/image855.png"/><Relationship Id="rId27" Type="http://schemas.openxmlformats.org/officeDocument/2006/relationships/image" Target="../media/image764.png"/><Relationship Id="rId48" Type="http://schemas.openxmlformats.org/officeDocument/2006/relationships/customXml" Target="../ink/ink775.xml"/><Relationship Id="rId69" Type="http://schemas.openxmlformats.org/officeDocument/2006/relationships/image" Target="../media/image785.png"/><Relationship Id="rId113" Type="http://schemas.openxmlformats.org/officeDocument/2006/relationships/image" Target="../media/image807.png"/><Relationship Id="rId134" Type="http://schemas.openxmlformats.org/officeDocument/2006/relationships/customXml" Target="../ink/ink818.xml"/><Relationship Id="rId80" Type="http://schemas.openxmlformats.org/officeDocument/2006/relationships/customXml" Target="../ink/ink791.xml"/><Relationship Id="rId155" Type="http://schemas.openxmlformats.org/officeDocument/2006/relationships/image" Target="../media/image827.png"/><Relationship Id="rId176" Type="http://schemas.openxmlformats.org/officeDocument/2006/relationships/customXml" Target="../ink/ink839.xml"/><Relationship Id="rId197" Type="http://schemas.openxmlformats.org/officeDocument/2006/relationships/image" Target="../media/image848.png"/><Relationship Id="rId201" Type="http://schemas.openxmlformats.org/officeDocument/2006/relationships/image" Target="../media/image850.png"/><Relationship Id="rId222" Type="http://schemas.openxmlformats.org/officeDocument/2006/relationships/customXml" Target="../ink/ink862.xml"/><Relationship Id="rId17" Type="http://schemas.openxmlformats.org/officeDocument/2006/relationships/image" Target="../media/image759.png"/><Relationship Id="rId38" Type="http://schemas.openxmlformats.org/officeDocument/2006/relationships/customXml" Target="../ink/ink770.xml"/><Relationship Id="rId59" Type="http://schemas.openxmlformats.org/officeDocument/2006/relationships/image" Target="../media/image780.png"/><Relationship Id="rId103" Type="http://schemas.openxmlformats.org/officeDocument/2006/relationships/image" Target="../media/image802.png"/><Relationship Id="rId124" Type="http://schemas.openxmlformats.org/officeDocument/2006/relationships/customXml" Target="../ink/ink813.xml"/><Relationship Id="rId70" Type="http://schemas.openxmlformats.org/officeDocument/2006/relationships/customXml" Target="../ink/ink786.xml"/><Relationship Id="rId91" Type="http://schemas.openxmlformats.org/officeDocument/2006/relationships/image" Target="../media/image796.png"/><Relationship Id="rId145" Type="http://schemas.openxmlformats.org/officeDocument/2006/relationships/image" Target="../media/image823.png"/><Relationship Id="rId166" Type="http://schemas.openxmlformats.org/officeDocument/2006/relationships/customXml" Target="../ink/ink834.xml"/><Relationship Id="rId187" Type="http://schemas.openxmlformats.org/officeDocument/2006/relationships/image" Target="../media/image8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57.xml"/><Relationship Id="rId28" Type="http://schemas.openxmlformats.org/officeDocument/2006/relationships/customXml" Target="../ink/ink765.xml"/><Relationship Id="rId49" Type="http://schemas.openxmlformats.org/officeDocument/2006/relationships/image" Target="../media/image775.png"/><Relationship Id="rId114" Type="http://schemas.openxmlformats.org/officeDocument/2006/relationships/customXml" Target="../ink/ink808.xml"/><Relationship Id="rId60" Type="http://schemas.openxmlformats.org/officeDocument/2006/relationships/customXml" Target="../ink/ink781.xml"/><Relationship Id="rId81" Type="http://schemas.openxmlformats.org/officeDocument/2006/relationships/image" Target="../media/image791.png"/><Relationship Id="rId135" Type="http://schemas.openxmlformats.org/officeDocument/2006/relationships/image" Target="../media/image818.png"/><Relationship Id="rId156" Type="http://schemas.openxmlformats.org/officeDocument/2006/relationships/customXml" Target="../ink/ink829.xml"/><Relationship Id="rId177" Type="http://schemas.openxmlformats.org/officeDocument/2006/relationships/image" Target="../media/image838.png"/><Relationship Id="rId198" Type="http://schemas.openxmlformats.org/officeDocument/2006/relationships/customXml" Target="../ink/ink850.xml"/><Relationship Id="rId202" Type="http://schemas.openxmlformats.org/officeDocument/2006/relationships/customXml" Target="../ink/ink852.xml"/><Relationship Id="rId223" Type="http://schemas.openxmlformats.org/officeDocument/2006/relationships/image" Target="../media/image861.png"/><Relationship Id="rId18" Type="http://schemas.openxmlformats.org/officeDocument/2006/relationships/customXml" Target="../ink/ink760.xml"/><Relationship Id="rId39" Type="http://schemas.openxmlformats.org/officeDocument/2006/relationships/image" Target="../media/image770.png"/><Relationship Id="rId50" Type="http://schemas.openxmlformats.org/officeDocument/2006/relationships/customXml" Target="../ink/ink776.xml"/><Relationship Id="rId104" Type="http://schemas.openxmlformats.org/officeDocument/2006/relationships/customXml" Target="../ink/ink803.xml"/><Relationship Id="rId125" Type="http://schemas.openxmlformats.org/officeDocument/2006/relationships/image" Target="../media/image813.png"/><Relationship Id="rId146" Type="http://schemas.openxmlformats.org/officeDocument/2006/relationships/customXml" Target="../ink/ink824.xml"/><Relationship Id="rId167" Type="http://schemas.openxmlformats.org/officeDocument/2006/relationships/image" Target="../media/image833.png"/><Relationship Id="rId188" Type="http://schemas.openxmlformats.org/officeDocument/2006/relationships/customXml" Target="../ink/ink845.xml"/><Relationship Id="rId71" Type="http://schemas.openxmlformats.org/officeDocument/2006/relationships/image" Target="../media/image786.png"/><Relationship Id="rId92" Type="http://schemas.openxmlformats.org/officeDocument/2006/relationships/customXml" Target="../ink/ink797.xml"/><Relationship Id="rId213" Type="http://schemas.openxmlformats.org/officeDocument/2006/relationships/image" Target="../media/image856.png"/><Relationship Id="rId2" Type="http://schemas.openxmlformats.org/officeDocument/2006/relationships/customXml" Target="../ink/ink752.xml"/><Relationship Id="rId29" Type="http://schemas.openxmlformats.org/officeDocument/2006/relationships/image" Target="../media/image765.png"/><Relationship Id="rId40" Type="http://schemas.openxmlformats.org/officeDocument/2006/relationships/customXml" Target="../ink/ink771.xml"/><Relationship Id="rId115" Type="http://schemas.openxmlformats.org/officeDocument/2006/relationships/image" Target="../media/image808.png"/><Relationship Id="rId136" Type="http://schemas.openxmlformats.org/officeDocument/2006/relationships/customXml" Target="../ink/ink819.xml"/><Relationship Id="rId157" Type="http://schemas.openxmlformats.org/officeDocument/2006/relationships/image" Target="../media/image828.png"/><Relationship Id="rId178" Type="http://schemas.openxmlformats.org/officeDocument/2006/relationships/customXml" Target="../ink/ink840.xml"/><Relationship Id="rId61" Type="http://schemas.openxmlformats.org/officeDocument/2006/relationships/image" Target="../media/image781.png"/><Relationship Id="rId82" Type="http://schemas.openxmlformats.org/officeDocument/2006/relationships/customXml" Target="../ink/ink792.xml"/><Relationship Id="rId199" Type="http://schemas.openxmlformats.org/officeDocument/2006/relationships/image" Target="../media/image849.png"/><Relationship Id="rId203" Type="http://schemas.openxmlformats.org/officeDocument/2006/relationships/image" Target="../media/image851.png"/><Relationship Id="rId19" Type="http://schemas.openxmlformats.org/officeDocument/2006/relationships/image" Target="../media/image760.png"/><Relationship Id="rId224" Type="http://schemas.openxmlformats.org/officeDocument/2006/relationships/customXml" Target="../ink/ink863.xml"/><Relationship Id="rId30" Type="http://schemas.openxmlformats.org/officeDocument/2006/relationships/customXml" Target="../ink/ink766.xml"/><Relationship Id="rId105" Type="http://schemas.openxmlformats.org/officeDocument/2006/relationships/image" Target="../media/image803.png"/><Relationship Id="rId126" Type="http://schemas.openxmlformats.org/officeDocument/2006/relationships/customXml" Target="../ink/ink814.xml"/><Relationship Id="rId147" Type="http://schemas.openxmlformats.org/officeDocument/2006/relationships/image" Target="../media/image824.png"/><Relationship Id="rId168" Type="http://schemas.openxmlformats.org/officeDocument/2006/relationships/customXml" Target="../ink/ink835.xml"/><Relationship Id="rId51" Type="http://schemas.openxmlformats.org/officeDocument/2006/relationships/image" Target="../media/image776.png"/><Relationship Id="rId72" Type="http://schemas.openxmlformats.org/officeDocument/2006/relationships/customXml" Target="../ink/ink787.xml"/><Relationship Id="rId93" Type="http://schemas.openxmlformats.org/officeDocument/2006/relationships/image" Target="../media/image797.png"/><Relationship Id="rId189" Type="http://schemas.openxmlformats.org/officeDocument/2006/relationships/image" Target="../media/image8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3C6F3-1121-1630-D97A-93E917EA7CB6}"/>
                  </a:ext>
                </a:extLst>
              </p14:cNvPr>
              <p14:cNvContentPartPr/>
              <p14:nvPr/>
            </p14:nvContentPartPr>
            <p14:xfrm>
              <a:off x="5783280" y="4010794"/>
              <a:ext cx="178200" cy="127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3C6F3-1121-1630-D97A-93E917EA7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640" y="4001794"/>
                <a:ext cx="19584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9CC6DF-B225-D8B4-DBC1-C087D9A69E9A}"/>
                  </a:ext>
                </a:extLst>
              </p14:cNvPr>
              <p14:cNvContentPartPr/>
              <p14:nvPr/>
            </p14:nvContentPartPr>
            <p14:xfrm>
              <a:off x="6792360" y="4271074"/>
              <a:ext cx="38160" cy="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9CC6DF-B225-D8B4-DBC1-C087D9A69E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3360" y="4262074"/>
                <a:ext cx="55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2679DF-E8B8-0E3A-4DA8-3F4DBA1A5800}"/>
                  </a:ext>
                </a:extLst>
              </p14:cNvPr>
              <p14:cNvContentPartPr/>
              <p14:nvPr/>
            </p14:nvContentPartPr>
            <p14:xfrm>
              <a:off x="6188280" y="3810994"/>
              <a:ext cx="1660680" cy="137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2679DF-E8B8-0E3A-4DA8-3F4DBA1A58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9280" y="3802354"/>
                <a:ext cx="1678320" cy="13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EFF61F-CDC0-FFC1-5FB3-8DEC9F6E77E0}"/>
                  </a:ext>
                </a:extLst>
              </p14:cNvPr>
              <p14:cNvContentPartPr/>
              <p14:nvPr/>
            </p14:nvContentPartPr>
            <p14:xfrm>
              <a:off x="4753320" y="6116434"/>
              <a:ext cx="1238760" cy="441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EFF61F-CDC0-FFC1-5FB3-8DEC9F6E7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680" y="6107434"/>
                <a:ext cx="12564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F396CE-66EA-9105-04CD-E1DD142FAF48}"/>
                  </a:ext>
                </a:extLst>
              </p14:cNvPr>
              <p14:cNvContentPartPr/>
              <p14:nvPr/>
            </p14:nvContentPartPr>
            <p14:xfrm>
              <a:off x="5839440" y="6349714"/>
              <a:ext cx="340920" cy="173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F396CE-66EA-9105-04CD-E1DD142FA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0440" y="6341074"/>
                <a:ext cx="358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2F642B-3360-213A-3851-3A68F7826201}"/>
                  </a:ext>
                </a:extLst>
              </p14:cNvPr>
              <p14:cNvContentPartPr/>
              <p14:nvPr/>
            </p14:nvContentPartPr>
            <p14:xfrm>
              <a:off x="6280800" y="6130114"/>
              <a:ext cx="330840" cy="312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2F642B-3360-213A-3851-3A68F78262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2160" y="6121474"/>
                <a:ext cx="348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E54B2E-AEF6-27EA-7277-9143584C61ED}"/>
                  </a:ext>
                </a:extLst>
              </p14:cNvPr>
              <p14:cNvContentPartPr/>
              <p14:nvPr/>
            </p14:nvContentPartPr>
            <p14:xfrm>
              <a:off x="6667080" y="6266554"/>
              <a:ext cx="394920" cy="201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E54B2E-AEF6-27EA-7277-9143584C6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8440" y="6257914"/>
                <a:ext cx="412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66378C-4A8C-9B81-74F4-8237CD7156B8}"/>
                  </a:ext>
                </a:extLst>
              </p14:cNvPr>
              <p14:cNvContentPartPr/>
              <p14:nvPr/>
            </p14:nvContentPartPr>
            <p14:xfrm>
              <a:off x="7063440" y="5996914"/>
              <a:ext cx="532800" cy="516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66378C-4A8C-9B81-74F4-8237CD7156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4440" y="5988274"/>
                <a:ext cx="5504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90DAAE-779B-723F-4776-8D276065B729}"/>
                  </a:ext>
                </a:extLst>
              </p14:cNvPr>
              <p14:cNvContentPartPr/>
              <p14:nvPr/>
            </p14:nvContentPartPr>
            <p14:xfrm>
              <a:off x="7656720" y="6286714"/>
              <a:ext cx="88560" cy="521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90DAAE-779B-723F-4776-8D276065B7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8080" y="6278074"/>
                <a:ext cx="1062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78071B-2EB8-8C2E-6AA1-97CEE2AF47CF}"/>
                  </a:ext>
                </a:extLst>
              </p14:cNvPr>
              <p14:cNvContentPartPr/>
              <p14:nvPr/>
            </p14:nvContentPartPr>
            <p14:xfrm>
              <a:off x="1843440" y="1081474"/>
              <a:ext cx="929520" cy="19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78071B-2EB8-8C2E-6AA1-97CEE2AF47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4800" y="1072834"/>
                <a:ext cx="947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C8E738-8391-DF87-6C56-5375B1B36788}"/>
                  </a:ext>
                </a:extLst>
              </p14:cNvPr>
              <p14:cNvContentPartPr/>
              <p14:nvPr/>
            </p14:nvContentPartPr>
            <p14:xfrm>
              <a:off x="2828400" y="938194"/>
              <a:ext cx="370800" cy="46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C8E738-8391-DF87-6C56-5375B1B367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9400" y="929194"/>
                <a:ext cx="38844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A0ED3-5244-CC84-891C-81D51D87492E}"/>
                  </a:ext>
                </a:extLst>
              </p14:cNvPr>
              <p14:cNvContentPartPr/>
              <p14:nvPr/>
            </p14:nvContentPartPr>
            <p14:xfrm>
              <a:off x="3302880" y="1071754"/>
              <a:ext cx="280080" cy="25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A0ED3-5244-CC84-891C-81D51D8749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3880" y="1062754"/>
                <a:ext cx="2977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A70F72-1DED-34FD-8040-4FCF809D2B4A}"/>
                  </a:ext>
                </a:extLst>
              </p14:cNvPr>
              <p14:cNvContentPartPr/>
              <p14:nvPr/>
            </p14:nvContentPartPr>
            <p14:xfrm>
              <a:off x="3451560" y="885274"/>
              <a:ext cx="408600" cy="73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A70F72-1DED-34FD-8040-4FCF809D2B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42560" y="876634"/>
                <a:ext cx="42624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2642A2-11D9-B6E5-0F02-26602ACAD984}"/>
                  </a:ext>
                </a:extLst>
              </p14:cNvPr>
              <p14:cNvContentPartPr/>
              <p14:nvPr/>
            </p14:nvContentPartPr>
            <p14:xfrm>
              <a:off x="3401160" y="932434"/>
              <a:ext cx="272160" cy="2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2642A2-11D9-B6E5-0F02-26602ACAD9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92520" y="923794"/>
                <a:ext cx="289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62C634-9CCA-E3A9-E3C3-BB9D4FA09549}"/>
                  </a:ext>
                </a:extLst>
              </p14:cNvPr>
              <p14:cNvContentPartPr/>
              <p14:nvPr/>
            </p14:nvContentPartPr>
            <p14:xfrm>
              <a:off x="4501680" y="1066714"/>
              <a:ext cx="633600" cy="27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62C634-9CCA-E3A9-E3C3-BB9D4FA095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93040" y="1057714"/>
                <a:ext cx="6512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1B294A-7DE5-AB81-72E4-3AD46F560791}"/>
                  </a:ext>
                </a:extLst>
              </p14:cNvPr>
              <p14:cNvContentPartPr/>
              <p14:nvPr/>
            </p14:nvContentPartPr>
            <p14:xfrm>
              <a:off x="5101080" y="1090474"/>
              <a:ext cx="314640" cy="18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1B294A-7DE5-AB81-72E4-3AD46F5607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2080" y="1081834"/>
                <a:ext cx="332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BC4334-62AC-23AA-136D-B7DB5D13F262}"/>
                  </a:ext>
                </a:extLst>
              </p14:cNvPr>
              <p14:cNvContentPartPr/>
              <p14:nvPr/>
            </p14:nvContentPartPr>
            <p14:xfrm>
              <a:off x="5535960" y="767554"/>
              <a:ext cx="377640" cy="456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BC4334-62AC-23AA-136D-B7DB5D13F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27320" y="758914"/>
                <a:ext cx="3952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F7E67E-9BB4-43D1-C5A2-B738F91758C4}"/>
                  </a:ext>
                </a:extLst>
              </p14:cNvPr>
              <p14:cNvContentPartPr/>
              <p14:nvPr/>
            </p14:nvContentPartPr>
            <p14:xfrm>
              <a:off x="6286560" y="997594"/>
              <a:ext cx="604440" cy="335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F7E67E-9BB4-43D1-C5A2-B738F91758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77560" y="988954"/>
                <a:ext cx="6220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C11FFF-20E7-FC6A-3E78-447524A905FF}"/>
                  </a:ext>
                </a:extLst>
              </p14:cNvPr>
              <p14:cNvContentPartPr/>
              <p14:nvPr/>
            </p14:nvContentPartPr>
            <p14:xfrm>
              <a:off x="7543320" y="936034"/>
              <a:ext cx="749160" cy="24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C11FFF-20E7-FC6A-3E78-447524A905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34320" y="927394"/>
                <a:ext cx="766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BA4C25-D883-F144-20DA-48D37C504201}"/>
                  </a:ext>
                </a:extLst>
              </p14:cNvPr>
              <p14:cNvContentPartPr/>
              <p14:nvPr/>
            </p14:nvContentPartPr>
            <p14:xfrm>
              <a:off x="8714760" y="711754"/>
              <a:ext cx="478800" cy="699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BA4C25-D883-F144-20DA-48D37C5042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5760" y="702754"/>
                <a:ext cx="4964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8531CE-3103-8223-265A-4DC0C6339DC5}"/>
                  </a:ext>
                </a:extLst>
              </p14:cNvPr>
              <p14:cNvContentPartPr/>
              <p14:nvPr/>
            </p14:nvContentPartPr>
            <p14:xfrm>
              <a:off x="9066840" y="674314"/>
              <a:ext cx="587160" cy="341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8531CE-3103-8223-265A-4DC0C6339D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58200" y="665674"/>
                <a:ext cx="604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B1F61D-4517-03EF-FD77-855E87F16AB2}"/>
                  </a:ext>
                </a:extLst>
              </p14:cNvPr>
              <p14:cNvContentPartPr/>
              <p14:nvPr/>
            </p14:nvContentPartPr>
            <p14:xfrm>
              <a:off x="9551760" y="775114"/>
              <a:ext cx="345600" cy="30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B1F61D-4517-03EF-FD77-855E87F16A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43120" y="766474"/>
                <a:ext cx="3632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345E80-A376-628D-6414-35E669F92746}"/>
                  </a:ext>
                </a:extLst>
              </p14:cNvPr>
              <p14:cNvContentPartPr/>
              <p14:nvPr/>
            </p14:nvContentPartPr>
            <p14:xfrm>
              <a:off x="1808160" y="1776274"/>
              <a:ext cx="286920" cy="741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345E80-A376-628D-6414-35E669F92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99520" y="1767634"/>
                <a:ext cx="30456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EA4A63-A3FF-4A32-EDC0-7235B8689011}"/>
                  </a:ext>
                </a:extLst>
              </p14:cNvPr>
              <p14:cNvContentPartPr/>
              <p14:nvPr/>
            </p14:nvContentPartPr>
            <p14:xfrm>
              <a:off x="1725360" y="2076874"/>
              <a:ext cx="722880" cy="32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EA4A63-A3FF-4A32-EDC0-7235B86890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16360" y="2068234"/>
                <a:ext cx="740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3DE2B1-7CBD-70D3-0500-96761FEF7B7C}"/>
                  </a:ext>
                </a:extLst>
              </p14:cNvPr>
              <p14:cNvContentPartPr/>
              <p14:nvPr/>
            </p14:nvContentPartPr>
            <p14:xfrm>
              <a:off x="3197760" y="1946914"/>
              <a:ext cx="400320" cy="27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3DE2B1-7CBD-70D3-0500-96761FEF7B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88760" y="1938274"/>
                <a:ext cx="417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58C86F-8404-5A9C-8CCD-19A1047EACF9}"/>
                  </a:ext>
                </a:extLst>
              </p14:cNvPr>
              <p14:cNvContentPartPr/>
              <p14:nvPr/>
            </p14:nvContentPartPr>
            <p14:xfrm>
              <a:off x="3656400" y="2004514"/>
              <a:ext cx="285120" cy="21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58C86F-8404-5A9C-8CCD-19A1047EAC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7760" y="1995874"/>
                <a:ext cx="3027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2A75F9-C283-2DFC-61A2-79D8D69F46C3}"/>
                  </a:ext>
                </a:extLst>
              </p14:cNvPr>
              <p14:cNvContentPartPr/>
              <p14:nvPr/>
            </p14:nvContentPartPr>
            <p14:xfrm>
              <a:off x="4043400" y="1703554"/>
              <a:ext cx="107640" cy="52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2A75F9-C283-2DFC-61A2-79D8D69F46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34760" y="1694554"/>
                <a:ext cx="1252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DA62A3-9D49-5C82-8CB2-6C8D7C58002D}"/>
                  </a:ext>
                </a:extLst>
              </p14:cNvPr>
              <p14:cNvContentPartPr/>
              <p14:nvPr/>
            </p14:nvContentPartPr>
            <p14:xfrm>
              <a:off x="4158600" y="1962754"/>
              <a:ext cx="398160" cy="142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DA62A3-9D49-5C82-8CB2-6C8D7C5800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49960" y="1954114"/>
                <a:ext cx="415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A5CEA0-4BAD-9102-D7D3-0C2D91B65A7F}"/>
                  </a:ext>
                </a:extLst>
              </p14:cNvPr>
              <p14:cNvContentPartPr/>
              <p14:nvPr/>
            </p14:nvContentPartPr>
            <p14:xfrm>
              <a:off x="4590600" y="1647394"/>
              <a:ext cx="1236240" cy="101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A5CEA0-4BAD-9102-D7D3-0C2D91B65A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81600" y="1638754"/>
                <a:ext cx="125388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ACC7AE-91B0-C079-0B13-7E5181A28349}"/>
                  </a:ext>
                </a:extLst>
              </p14:cNvPr>
              <p14:cNvContentPartPr/>
              <p14:nvPr/>
            </p14:nvContentPartPr>
            <p14:xfrm>
              <a:off x="6565560" y="1799314"/>
              <a:ext cx="414360" cy="569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ACC7AE-91B0-C079-0B13-7E5181A283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56560" y="1790314"/>
                <a:ext cx="4320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2AB077-50DB-C17F-35EA-97E906CA3618}"/>
                  </a:ext>
                </a:extLst>
              </p14:cNvPr>
              <p14:cNvContentPartPr/>
              <p14:nvPr/>
            </p14:nvContentPartPr>
            <p14:xfrm>
              <a:off x="7115280" y="1509874"/>
              <a:ext cx="20880" cy="38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2AB077-50DB-C17F-35EA-97E906CA36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06280" y="1501234"/>
                <a:ext cx="385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F6D590-B5C8-B8ED-C469-F30AD5CC13D3}"/>
                  </a:ext>
                </a:extLst>
              </p14:cNvPr>
              <p14:cNvContentPartPr/>
              <p14:nvPr/>
            </p14:nvContentPartPr>
            <p14:xfrm>
              <a:off x="7024920" y="1525354"/>
              <a:ext cx="543600" cy="564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F6D590-B5C8-B8ED-C469-F30AD5CC13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6280" y="1516354"/>
                <a:ext cx="5612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E37556-7B3D-F2C6-144D-055DBAF5DA13}"/>
                  </a:ext>
                </a:extLst>
              </p14:cNvPr>
              <p14:cNvContentPartPr/>
              <p14:nvPr/>
            </p14:nvContentPartPr>
            <p14:xfrm>
              <a:off x="7939680" y="1564594"/>
              <a:ext cx="2133000" cy="573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E37556-7B3D-F2C6-144D-055DBAF5DA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31040" y="1555954"/>
                <a:ext cx="215064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C5CF76-236D-0CFB-A3F7-832CDC0DC661}"/>
                  </a:ext>
                </a:extLst>
              </p14:cNvPr>
              <p14:cNvContentPartPr/>
              <p14:nvPr/>
            </p14:nvContentPartPr>
            <p14:xfrm>
              <a:off x="9857040" y="1724074"/>
              <a:ext cx="394920" cy="50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C5CF76-236D-0CFB-A3F7-832CDC0DC6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48040" y="1715434"/>
                <a:ext cx="412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AA61EE-6EEA-FEF6-75CF-BDAE96896429}"/>
                  </a:ext>
                </a:extLst>
              </p14:cNvPr>
              <p14:cNvContentPartPr/>
              <p14:nvPr/>
            </p14:nvContentPartPr>
            <p14:xfrm>
              <a:off x="10289760" y="1964914"/>
              <a:ext cx="48600" cy="89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AA61EE-6EEA-FEF6-75CF-BDAE968964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80760" y="1956274"/>
                <a:ext cx="66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5CB9883-7818-7A7B-6B6E-6DDE6A291DDA}"/>
                  </a:ext>
                </a:extLst>
              </p14:cNvPr>
              <p14:cNvContentPartPr/>
              <p14:nvPr/>
            </p14:nvContentPartPr>
            <p14:xfrm>
              <a:off x="426120" y="2742154"/>
              <a:ext cx="51840" cy="23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5CB9883-7818-7A7B-6B6E-6DDE6A291DD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7480" y="2733514"/>
                <a:ext cx="69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584060C-F866-E69F-7A89-BF3507AE3671}"/>
                  </a:ext>
                </a:extLst>
              </p14:cNvPr>
              <p14:cNvContentPartPr/>
              <p14:nvPr/>
            </p14:nvContentPartPr>
            <p14:xfrm>
              <a:off x="441240" y="2563954"/>
              <a:ext cx="176760" cy="425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584060C-F866-E69F-7A89-BF3507AE3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2600" y="2555314"/>
                <a:ext cx="1944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67898AC-27E5-838F-B5A7-F4DCD32C7EA6}"/>
                  </a:ext>
                </a:extLst>
              </p14:cNvPr>
              <p14:cNvContentPartPr/>
              <p14:nvPr/>
            </p14:nvContentPartPr>
            <p14:xfrm>
              <a:off x="684960" y="2629474"/>
              <a:ext cx="429840" cy="423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67898AC-27E5-838F-B5A7-F4DCD32C7E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5960" y="2620834"/>
                <a:ext cx="4474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709F59B-3B8D-BE94-2F5A-A1F255A9A7FD}"/>
                  </a:ext>
                </a:extLst>
              </p14:cNvPr>
              <p14:cNvContentPartPr/>
              <p14:nvPr/>
            </p14:nvContentPartPr>
            <p14:xfrm>
              <a:off x="1038840" y="2847994"/>
              <a:ext cx="199080" cy="7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709F59B-3B8D-BE94-2F5A-A1F255A9A7F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9840" y="2838994"/>
                <a:ext cx="2167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3E5A3D-EF3C-9FE1-0239-F0ABE12BF7A3}"/>
                  </a:ext>
                </a:extLst>
              </p14:cNvPr>
              <p14:cNvContentPartPr/>
              <p14:nvPr/>
            </p14:nvContentPartPr>
            <p14:xfrm>
              <a:off x="1466880" y="2671954"/>
              <a:ext cx="788760" cy="482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3E5A3D-EF3C-9FE1-0239-F0ABE12BF7A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57880" y="2662954"/>
                <a:ext cx="8064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17877B-796F-4AC0-8067-4E23B56ABE52}"/>
                  </a:ext>
                </a:extLst>
              </p14:cNvPr>
              <p14:cNvContentPartPr/>
              <p14:nvPr/>
            </p14:nvContentPartPr>
            <p14:xfrm>
              <a:off x="2139360" y="2853034"/>
              <a:ext cx="379440" cy="180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17877B-796F-4AC0-8067-4E23B56ABE5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30720" y="2844394"/>
                <a:ext cx="397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205C34-5F12-3E20-63A5-321685589656}"/>
                  </a:ext>
                </a:extLst>
              </p14:cNvPr>
              <p14:cNvContentPartPr/>
              <p14:nvPr/>
            </p14:nvContentPartPr>
            <p14:xfrm>
              <a:off x="2613840" y="2512834"/>
              <a:ext cx="286200" cy="603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205C34-5F12-3E20-63A5-3216855896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05200" y="2504194"/>
                <a:ext cx="3038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F0B53C8-B8F7-EFAD-122C-973BA878120F}"/>
                  </a:ext>
                </a:extLst>
              </p14:cNvPr>
              <p14:cNvContentPartPr/>
              <p14:nvPr/>
            </p14:nvContentPartPr>
            <p14:xfrm>
              <a:off x="3394680" y="2575834"/>
              <a:ext cx="318960" cy="560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F0B53C8-B8F7-EFAD-122C-973BA87812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85680" y="2566834"/>
                <a:ext cx="3366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5AC3414-48A2-AD55-989C-C66B3D3D94C8}"/>
                  </a:ext>
                </a:extLst>
              </p14:cNvPr>
              <p14:cNvContentPartPr/>
              <p14:nvPr/>
            </p14:nvContentPartPr>
            <p14:xfrm>
              <a:off x="3880680" y="2647834"/>
              <a:ext cx="103320" cy="108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5AC3414-48A2-AD55-989C-C66B3D3D94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71680" y="2638834"/>
                <a:ext cx="120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EEAA53-39A1-4A3B-76F2-FE37C7D5C77D}"/>
                  </a:ext>
                </a:extLst>
              </p14:cNvPr>
              <p14:cNvContentPartPr/>
              <p14:nvPr/>
            </p14:nvContentPartPr>
            <p14:xfrm>
              <a:off x="3795720" y="3103954"/>
              <a:ext cx="213480" cy="422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EEAA53-39A1-4A3B-76F2-FE37C7D5C7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86720" y="3094954"/>
                <a:ext cx="2311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A53FDF-647E-63EA-1B40-A1817AC3534C}"/>
                  </a:ext>
                </a:extLst>
              </p14:cNvPr>
              <p14:cNvContentPartPr/>
              <p14:nvPr/>
            </p14:nvContentPartPr>
            <p14:xfrm>
              <a:off x="3134400" y="3290794"/>
              <a:ext cx="115560" cy="774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A53FDF-647E-63EA-1B40-A1817AC3534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25760" y="3282154"/>
                <a:ext cx="13320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5C3AA42-4B90-4096-5CCA-9AE730E1E5C4}"/>
                  </a:ext>
                </a:extLst>
              </p14:cNvPr>
              <p14:cNvContentPartPr/>
              <p14:nvPr/>
            </p14:nvContentPartPr>
            <p14:xfrm>
              <a:off x="3095520" y="3246874"/>
              <a:ext cx="290160" cy="231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5C3AA42-4B90-4096-5CCA-9AE730E1E5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86880" y="3237874"/>
                <a:ext cx="307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7B0B5CC-5DCE-7B62-AB53-26E595F64E28}"/>
                  </a:ext>
                </a:extLst>
              </p14:cNvPr>
              <p14:cNvContentPartPr/>
              <p14:nvPr/>
            </p14:nvContentPartPr>
            <p14:xfrm>
              <a:off x="2939640" y="2664754"/>
              <a:ext cx="301680" cy="385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7B0B5CC-5DCE-7B62-AB53-26E595F64E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30640" y="2655754"/>
                <a:ext cx="3193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CEE7A4-BC21-E3B0-0FEF-90985A82C610}"/>
                  </a:ext>
                </a:extLst>
              </p14:cNvPr>
              <p14:cNvContentPartPr/>
              <p14:nvPr/>
            </p14:nvContentPartPr>
            <p14:xfrm>
              <a:off x="2925600" y="2683834"/>
              <a:ext cx="675000" cy="164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CEE7A4-BC21-E3B0-0FEF-90985A82C6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16600" y="2674834"/>
                <a:ext cx="6926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09047D5-49F0-392E-2EBF-E2F64668C569}"/>
              </a:ext>
            </a:extLst>
          </p:cNvPr>
          <p:cNvGrpSpPr/>
          <p:nvPr/>
        </p:nvGrpSpPr>
        <p:grpSpPr>
          <a:xfrm>
            <a:off x="8104920" y="2652514"/>
            <a:ext cx="3966840" cy="2756880"/>
            <a:chOff x="8104920" y="2652514"/>
            <a:chExt cx="3966840" cy="27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0FAE42-2CF3-3E7B-2DCA-5429F73D3555}"/>
                    </a:ext>
                  </a:extLst>
                </p14:cNvPr>
                <p14:cNvContentPartPr/>
                <p14:nvPr/>
              </p14:nvContentPartPr>
              <p14:xfrm>
                <a:off x="8149560" y="3160834"/>
                <a:ext cx="45720" cy="790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0FAE42-2CF3-3E7B-2DCA-5429F73D35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40560" y="3152194"/>
                  <a:ext cx="633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9CC113-A826-1F61-D49B-55DBDED468F7}"/>
                    </a:ext>
                  </a:extLst>
                </p14:cNvPr>
                <p14:cNvContentPartPr/>
                <p14:nvPr/>
              </p14:nvContentPartPr>
              <p14:xfrm>
                <a:off x="8104920" y="3052474"/>
                <a:ext cx="306144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9CC113-A826-1F61-D49B-55DBDED468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6280" y="3043834"/>
                  <a:ext cx="3079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9F609E-E17A-7A05-2A9D-BC8A0774DEBE}"/>
                    </a:ext>
                  </a:extLst>
                </p14:cNvPr>
                <p14:cNvContentPartPr/>
                <p14:nvPr/>
              </p14:nvContentPartPr>
              <p14:xfrm>
                <a:off x="8201760" y="3821794"/>
                <a:ext cx="349740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9F609E-E17A-7A05-2A9D-BC8A0774DE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93120" y="3813154"/>
                  <a:ext cx="351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A592F2-BE71-1084-0AC9-76672773A803}"/>
                    </a:ext>
                  </a:extLst>
                </p14:cNvPr>
                <p14:cNvContentPartPr/>
                <p14:nvPr/>
              </p14:nvContentPartPr>
              <p14:xfrm>
                <a:off x="8740320" y="3227074"/>
                <a:ext cx="42480" cy="49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A592F2-BE71-1084-0AC9-76672773A8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1320" y="3218074"/>
                  <a:ext cx="601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4F7835-F8FC-F2EC-F5C5-E52E31A4D7C9}"/>
                    </a:ext>
                  </a:extLst>
                </p14:cNvPr>
                <p14:cNvContentPartPr/>
                <p14:nvPr/>
              </p14:nvContentPartPr>
              <p14:xfrm>
                <a:off x="9213720" y="3206554"/>
                <a:ext cx="360" cy="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4F7835-F8FC-F2EC-F5C5-E52E31A4D7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04720" y="3197914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182DCB-3878-447A-F38D-DAE885E9FB18}"/>
                    </a:ext>
                  </a:extLst>
                </p14:cNvPr>
                <p14:cNvContentPartPr/>
                <p14:nvPr/>
              </p14:nvContentPartPr>
              <p14:xfrm>
                <a:off x="9207600" y="3126274"/>
                <a:ext cx="20880" cy="72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182DCB-3878-447A-F38D-DAE885E9FB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98960" y="3117274"/>
                  <a:ext cx="3852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F46904-F3B1-89C8-4CFE-3138C4DCA2DC}"/>
                    </a:ext>
                  </a:extLst>
                </p14:cNvPr>
                <p14:cNvContentPartPr/>
                <p14:nvPr/>
              </p14:nvContentPartPr>
              <p14:xfrm>
                <a:off x="9463560" y="3100714"/>
                <a:ext cx="45000" cy="579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F46904-F3B1-89C8-4CFE-3138C4DCA2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54920" y="3091714"/>
                  <a:ext cx="626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811755-6175-D612-BC32-4BE65086857D}"/>
                    </a:ext>
                  </a:extLst>
                </p14:cNvPr>
                <p14:cNvContentPartPr/>
                <p14:nvPr/>
              </p14:nvContentPartPr>
              <p14:xfrm>
                <a:off x="9830400" y="3011074"/>
                <a:ext cx="466920" cy="73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811755-6175-D612-BC32-4BE6508685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1760" y="3002074"/>
                  <a:ext cx="48456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778BF7-4906-690C-54B1-F89252E2FCB7}"/>
                    </a:ext>
                  </a:extLst>
                </p14:cNvPr>
                <p14:cNvContentPartPr/>
                <p14:nvPr/>
              </p14:nvContentPartPr>
              <p14:xfrm>
                <a:off x="10654080" y="3114394"/>
                <a:ext cx="60480" cy="684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778BF7-4906-690C-54B1-F89252E2FC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45080" y="3105394"/>
                  <a:ext cx="781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53F517-0A52-B70C-A931-2EE0F05721B9}"/>
                    </a:ext>
                  </a:extLst>
                </p14:cNvPr>
                <p14:cNvContentPartPr/>
                <p14:nvPr/>
              </p14:nvContentPartPr>
              <p14:xfrm>
                <a:off x="11098680" y="3120154"/>
                <a:ext cx="15480" cy="589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53F517-0A52-B70C-A931-2EE0F0572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90040" y="3111514"/>
                  <a:ext cx="331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0C8E25-12FB-4730-C34E-818AD9BCC05E}"/>
                    </a:ext>
                  </a:extLst>
                </p14:cNvPr>
                <p14:cNvContentPartPr/>
                <p14:nvPr/>
              </p14:nvContentPartPr>
              <p14:xfrm>
                <a:off x="11318640" y="3045634"/>
                <a:ext cx="47520" cy="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0C8E25-12FB-4730-C34E-818AD9BCC0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9640" y="3036994"/>
                  <a:ext cx="65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94FEC5-4697-49DB-B536-F96B474A7E53}"/>
                    </a:ext>
                  </a:extLst>
                </p14:cNvPr>
                <p14:cNvContentPartPr/>
                <p14:nvPr/>
              </p14:nvContentPartPr>
              <p14:xfrm>
                <a:off x="11488920" y="3038074"/>
                <a:ext cx="107640" cy="76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94FEC5-4697-49DB-B536-F96B474A7E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80280" y="3029434"/>
                  <a:ext cx="12528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35553F-3584-E4C2-E75A-FA9BDB6B296E}"/>
                    </a:ext>
                  </a:extLst>
                </p14:cNvPr>
                <p14:cNvContentPartPr/>
                <p14:nvPr/>
              </p14:nvContentPartPr>
              <p14:xfrm>
                <a:off x="8396160" y="2844034"/>
                <a:ext cx="137160" cy="17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35553F-3584-E4C2-E75A-FA9BDB6B29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87160" y="2835034"/>
                  <a:ext cx="154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D5C160-56AA-F606-0ADD-A34C01B082DB}"/>
                    </a:ext>
                  </a:extLst>
                </p14:cNvPr>
                <p14:cNvContentPartPr/>
                <p14:nvPr/>
              </p14:nvContentPartPr>
              <p14:xfrm>
                <a:off x="8876400" y="2909194"/>
                <a:ext cx="79920" cy="18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D5C160-56AA-F606-0ADD-A34C01B082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67760" y="2900554"/>
                  <a:ext cx="97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8EBFFB-130E-DC5B-A951-FB5EA64CDB11}"/>
                    </a:ext>
                  </a:extLst>
                </p14:cNvPr>
                <p14:cNvContentPartPr/>
                <p14:nvPr/>
              </p14:nvContentPartPr>
              <p14:xfrm>
                <a:off x="9262320" y="2831434"/>
                <a:ext cx="72720" cy="107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8EBFFB-130E-DC5B-A951-FB5EA64CDB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3680" y="2822794"/>
                  <a:ext cx="90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23F3DA-0667-C2A2-4824-77B6557510E1}"/>
                    </a:ext>
                  </a:extLst>
                </p14:cNvPr>
                <p14:cNvContentPartPr/>
                <p14:nvPr/>
              </p14:nvContentPartPr>
              <p14:xfrm>
                <a:off x="9575160" y="2779234"/>
                <a:ext cx="114840" cy="19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23F3DA-0667-C2A2-4824-77B6557510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66160" y="2770594"/>
                  <a:ext cx="132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D4E9015-4E55-67A0-A44A-09340E93B98F}"/>
                    </a:ext>
                  </a:extLst>
                </p14:cNvPr>
                <p14:cNvContentPartPr/>
                <p14:nvPr/>
              </p14:nvContentPartPr>
              <p14:xfrm>
                <a:off x="9980880" y="2769154"/>
                <a:ext cx="231840" cy="28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D4E9015-4E55-67A0-A44A-09340E93B9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71880" y="2760154"/>
                  <a:ext cx="249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3590D5-2BC8-AE67-DE19-9CC03588B184}"/>
                    </a:ext>
                  </a:extLst>
                </p14:cNvPr>
                <p14:cNvContentPartPr/>
                <p14:nvPr/>
              </p14:nvContentPartPr>
              <p14:xfrm>
                <a:off x="10274640" y="2680234"/>
                <a:ext cx="320760" cy="33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3590D5-2BC8-AE67-DE19-9CC03588B18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65640" y="2671594"/>
                  <a:ext cx="338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64C67B-FBC6-B84A-592A-240003E67A49}"/>
                    </a:ext>
                  </a:extLst>
                </p14:cNvPr>
                <p14:cNvContentPartPr/>
                <p14:nvPr/>
              </p14:nvContentPartPr>
              <p14:xfrm>
                <a:off x="10799520" y="2652514"/>
                <a:ext cx="168120" cy="371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64C67B-FBC6-B84A-592A-240003E67A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90880" y="2643874"/>
                  <a:ext cx="1857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50AD21-74FA-A301-DCD6-8434E05573F6}"/>
                    </a:ext>
                  </a:extLst>
                </p14:cNvPr>
                <p14:cNvContentPartPr/>
                <p14:nvPr/>
              </p14:nvContentPartPr>
              <p14:xfrm>
                <a:off x="11259960" y="2706154"/>
                <a:ext cx="137520" cy="332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50AD21-74FA-A301-DCD6-8434E05573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51320" y="2697514"/>
                  <a:ext cx="155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A869AF5-D150-F5E4-1FA4-00614D32E655}"/>
                    </a:ext>
                  </a:extLst>
                </p14:cNvPr>
                <p14:cNvContentPartPr/>
                <p14:nvPr/>
              </p14:nvContentPartPr>
              <p14:xfrm>
                <a:off x="11225400" y="2804434"/>
                <a:ext cx="374760" cy="11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A869AF5-D150-F5E4-1FA4-00614D32E6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16760" y="2795434"/>
                  <a:ext cx="392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78E2839-970B-4AD3-381C-A68CAE28111E}"/>
                    </a:ext>
                  </a:extLst>
                </p14:cNvPr>
                <p14:cNvContentPartPr/>
                <p14:nvPr/>
              </p14:nvContentPartPr>
              <p14:xfrm>
                <a:off x="8483640" y="4539994"/>
                <a:ext cx="20160" cy="28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78E2839-970B-4AD3-381C-A68CAE2811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75000" y="4531354"/>
                  <a:ext cx="37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1FE3ED2-7981-C27E-BA9B-1198D7DC9202}"/>
                    </a:ext>
                  </a:extLst>
                </p14:cNvPr>
                <p14:cNvContentPartPr/>
                <p14:nvPr/>
              </p14:nvContentPartPr>
              <p14:xfrm>
                <a:off x="8438640" y="4298434"/>
                <a:ext cx="83520" cy="115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1FE3ED2-7981-C27E-BA9B-1198D7DC920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30000" y="4289794"/>
                  <a:ext cx="101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B0725F-E215-F507-60D7-1A00D75EE19F}"/>
                    </a:ext>
                  </a:extLst>
                </p14:cNvPr>
                <p14:cNvContentPartPr/>
                <p14:nvPr/>
              </p14:nvContentPartPr>
              <p14:xfrm>
                <a:off x="8564280" y="4361434"/>
                <a:ext cx="782280" cy="36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B0725F-E215-F507-60D7-1A00D75EE1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55640" y="4352434"/>
                  <a:ext cx="799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1EDF76-C75F-7267-0333-526DB89DD8BC}"/>
                    </a:ext>
                  </a:extLst>
                </p14:cNvPr>
                <p14:cNvContentPartPr/>
                <p14:nvPr/>
              </p14:nvContentPartPr>
              <p14:xfrm>
                <a:off x="9106080" y="4573114"/>
                <a:ext cx="437040" cy="6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1EDF76-C75F-7267-0333-526DB89DD8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97080" y="4564474"/>
                  <a:ext cx="454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0B4AA6-5F51-2A77-423A-BB74907059E2}"/>
                    </a:ext>
                  </a:extLst>
                </p14:cNvPr>
                <p14:cNvContentPartPr/>
                <p14:nvPr/>
              </p14:nvContentPartPr>
              <p14:xfrm>
                <a:off x="9594600" y="4345954"/>
                <a:ext cx="1018440" cy="45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0B4AA6-5F51-2A77-423A-BB74907059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85600" y="4337314"/>
                  <a:ext cx="10360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A9D733-E18D-4535-BC9B-985B8441D47F}"/>
                    </a:ext>
                  </a:extLst>
                </p14:cNvPr>
                <p14:cNvContentPartPr/>
                <p14:nvPr/>
              </p14:nvContentPartPr>
              <p14:xfrm>
                <a:off x="10502520" y="4628194"/>
                <a:ext cx="190440" cy="2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A9D733-E18D-4535-BC9B-985B8441D4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3880" y="4619554"/>
                  <a:ext cx="208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DE785F-4F2E-5E54-FED7-F6E46D6927E6}"/>
                    </a:ext>
                  </a:extLst>
                </p14:cNvPr>
                <p14:cNvContentPartPr/>
                <p14:nvPr/>
              </p14:nvContentPartPr>
              <p14:xfrm>
                <a:off x="10721760" y="4559794"/>
                <a:ext cx="217080" cy="203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DE785F-4F2E-5E54-FED7-F6E46D6927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12760" y="4550794"/>
                  <a:ext cx="234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EA995D2-0339-05A2-8434-7A2FD6BA1978}"/>
                    </a:ext>
                  </a:extLst>
                </p14:cNvPr>
                <p14:cNvContentPartPr/>
                <p14:nvPr/>
              </p14:nvContentPartPr>
              <p14:xfrm>
                <a:off x="10976640" y="4223914"/>
                <a:ext cx="340560" cy="74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EA995D2-0339-05A2-8434-7A2FD6BA197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67640" y="4215274"/>
                  <a:ext cx="35820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91FFC6-7C17-950F-AC60-4FC1B25B1574}"/>
                    </a:ext>
                  </a:extLst>
                </p14:cNvPr>
                <p14:cNvContentPartPr/>
                <p14:nvPr/>
              </p14:nvContentPartPr>
              <p14:xfrm>
                <a:off x="11730120" y="4190794"/>
                <a:ext cx="187560" cy="659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91FFC6-7C17-950F-AC60-4FC1B25B157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21480" y="4182154"/>
                  <a:ext cx="2052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CB44D9-F84E-2806-6CE6-5C5F79D3087F}"/>
                    </a:ext>
                  </a:extLst>
                </p14:cNvPr>
                <p14:cNvContentPartPr/>
                <p14:nvPr/>
              </p14:nvContentPartPr>
              <p14:xfrm>
                <a:off x="11950080" y="4198354"/>
                <a:ext cx="121680" cy="1211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CB44D9-F84E-2806-6CE6-5C5F79D308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41080" y="4189354"/>
                  <a:ext cx="13932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D976267-EAC5-3A08-B82D-AF3D3B6041E6}"/>
                    </a:ext>
                  </a:extLst>
                </p14:cNvPr>
                <p14:cNvContentPartPr/>
                <p14:nvPr/>
              </p14:nvContentPartPr>
              <p14:xfrm>
                <a:off x="11323320" y="4363594"/>
                <a:ext cx="274680" cy="430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D976267-EAC5-3A08-B82D-AF3D3B6041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14680" y="4354594"/>
                  <a:ext cx="2923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7953B2-AB51-33A4-DA14-EC4B08DB2889}"/>
                    </a:ext>
                  </a:extLst>
                </p14:cNvPr>
                <p14:cNvContentPartPr/>
                <p14:nvPr/>
              </p14:nvContentPartPr>
              <p14:xfrm>
                <a:off x="8271600" y="3882634"/>
                <a:ext cx="1632240" cy="475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7953B2-AB51-33A4-DA14-EC4B08DB28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62960" y="3873994"/>
                  <a:ext cx="16498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0B58B5A-F22C-8A3F-7D90-144A9585383C}"/>
              </a:ext>
            </a:extLst>
          </p:cNvPr>
          <p:cNvGrpSpPr/>
          <p:nvPr/>
        </p:nvGrpSpPr>
        <p:grpSpPr>
          <a:xfrm>
            <a:off x="4787520" y="2967514"/>
            <a:ext cx="2046960" cy="2820600"/>
            <a:chOff x="4787520" y="2967514"/>
            <a:chExt cx="2046960" cy="28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82354A-A726-A924-787F-8671AFEBAEAF}"/>
                    </a:ext>
                  </a:extLst>
                </p14:cNvPr>
                <p14:cNvContentPartPr/>
                <p14:nvPr/>
              </p14:nvContentPartPr>
              <p14:xfrm>
                <a:off x="5170560" y="3192874"/>
                <a:ext cx="88920" cy="250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82354A-A726-A924-787F-8671AFEBAE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61920" y="3184234"/>
                  <a:ext cx="106560" cy="25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1D6EF3-749E-49D7-F5E0-704E44370B40}"/>
                    </a:ext>
                  </a:extLst>
                </p14:cNvPr>
                <p14:cNvContentPartPr/>
                <p14:nvPr/>
              </p14:nvContentPartPr>
              <p14:xfrm>
                <a:off x="5136000" y="3114394"/>
                <a:ext cx="1331640" cy="264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1D6EF3-749E-49D7-F5E0-704E44370B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27000" y="3105394"/>
                  <a:ext cx="1349280" cy="26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93B37D-D316-0090-2C41-DF9AAC989FD1}"/>
                    </a:ext>
                  </a:extLst>
                </p14:cNvPr>
                <p14:cNvContentPartPr/>
                <p14:nvPr/>
              </p14:nvContentPartPr>
              <p14:xfrm>
                <a:off x="5257320" y="5641954"/>
                <a:ext cx="1249560" cy="95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93B37D-D316-0090-2C41-DF9AAC989FD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48680" y="5633314"/>
                  <a:ext cx="1267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2C9128-BEEC-3A57-717D-9E4EC44A65BA}"/>
                    </a:ext>
                  </a:extLst>
                </p14:cNvPr>
                <p14:cNvContentPartPr/>
                <p14:nvPr/>
              </p14:nvContentPartPr>
              <p14:xfrm>
                <a:off x="5161920" y="3499594"/>
                <a:ext cx="955440" cy="18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2C9128-BEEC-3A57-717D-9E4EC44A65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52920" y="3490954"/>
                  <a:ext cx="973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7BA054-2F17-8152-AF8F-831477BEE0E0}"/>
                    </a:ext>
                  </a:extLst>
                </p14:cNvPr>
                <p14:cNvContentPartPr/>
                <p14:nvPr/>
              </p14:nvContentPartPr>
              <p14:xfrm>
                <a:off x="5199360" y="3899194"/>
                <a:ext cx="1004400" cy="10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7BA054-2F17-8152-AF8F-831477BEE0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90360" y="3890554"/>
                  <a:ext cx="1022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04A737-DAA5-9F09-7F80-26616877140D}"/>
                    </a:ext>
                  </a:extLst>
                </p14:cNvPr>
                <p14:cNvContentPartPr/>
                <p14:nvPr/>
              </p14:nvContentPartPr>
              <p14:xfrm>
                <a:off x="5182440" y="4403554"/>
                <a:ext cx="25200" cy="3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04A737-DAA5-9F09-7F80-2661687714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73800" y="4394914"/>
                  <a:ext cx="42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820FE9-E7A6-F8C4-E38E-B80320E046E7}"/>
                    </a:ext>
                  </a:extLst>
                </p14:cNvPr>
                <p14:cNvContentPartPr/>
                <p14:nvPr/>
              </p14:nvContentPartPr>
              <p14:xfrm>
                <a:off x="5147880" y="4272514"/>
                <a:ext cx="1281600" cy="20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820FE9-E7A6-F8C4-E38E-B80320E04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38880" y="4263874"/>
                  <a:ext cx="129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394F14-F82A-EE16-E275-4DCCFA6F410F}"/>
                    </a:ext>
                  </a:extLst>
                </p14:cNvPr>
                <p14:cNvContentPartPr/>
                <p14:nvPr/>
              </p14:nvContentPartPr>
              <p14:xfrm>
                <a:off x="5263080" y="4619554"/>
                <a:ext cx="1058040" cy="213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394F14-F82A-EE16-E275-4DCCFA6F41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54440" y="4610554"/>
                  <a:ext cx="1075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A10175-6CAB-F917-258B-EE94F73490C1}"/>
                    </a:ext>
                  </a:extLst>
                </p14:cNvPr>
                <p14:cNvContentPartPr/>
                <p14:nvPr/>
              </p14:nvContentPartPr>
              <p14:xfrm>
                <a:off x="5322120" y="5014114"/>
                <a:ext cx="986760" cy="120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A10175-6CAB-F917-258B-EE94F7349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13120" y="5005114"/>
                  <a:ext cx="100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E7C0D0-A0F0-5ACC-C043-317072E2BF4C}"/>
                    </a:ext>
                  </a:extLst>
                </p14:cNvPr>
                <p14:cNvContentPartPr/>
                <p14:nvPr/>
              </p14:nvContentPartPr>
              <p14:xfrm>
                <a:off x="5255880" y="5300674"/>
                <a:ext cx="1244520" cy="19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E7C0D0-A0F0-5ACC-C043-317072E2BF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47240" y="5291674"/>
                  <a:ext cx="1262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6CB70A-4E8B-8B2F-2482-D19EB595B270}"/>
                    </a:ext>
                  </a:extLst>
                </p14:cNvPr>
                <p14:cNvContentPartPr/>
                <p14:nvPr/>
              </p14:nvContentPartPr>
              <p14:xfrm>
                <a:off x="4817760" y="3282514"/>
                <a:ext cx="141840" cy="12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6CB70A-4E8B-8B2F-2482-D19EB595B2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09120" y="3273874"/>
                  <a:ext cx="159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242542-D6CF-FCD0-9BC1-7F16B86F1296}"/>
                    </a:ext>
                  </a:extLst>
                </p14:cNvPr>
                <p14:cNvContentPartPr/>
                <p14:nvPr/>
              </p14:nvContentPartPr>
              <p14:xfrm>
                <a:off x="4822080" y="3696874"/>
                <a:ext cx="205920" cy="16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242542-D6CF-FCD0-9BC1-7F16B86F12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13440" y="3688234"/>
                  <a:ext cx="22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C0BAE9-D399-0CA4-5157-54553AB5422D}"/>
                    </a:ext>
                  </a:extLst>
                </p14:cNvPr>
                <p14:cNvContentPartPr/>
                <p14:nvPr/>
              </p14:nvContentPartPr>
              <p14:xfrm>
                <a:off x="4823160" y="4115914"/>
                <a:ext cx="194760" cy="24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C0BAE9-D399-0CA4-5157-54553AB542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14520" y="4106914"/>
                  <a:ext cx="212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91C879-984A-0D88-FB61-9E95F87A7175}"/>
                    </a:ext>
                  </a:extLst>
                </p14:cNvPr>
                <p14:cNvContentPartPr/>
                <p14:nvPr/>
              </p14:nvContentPartPr>
              <p14:xfrm>
                <a:off x="4787520" y="4522714"/>
                <a:ext cx="244440" cy="319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91C879-984A-0D88-FB61-9E95F87A71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8520" y="4514074"/>
                  <a:ext cx="262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AF89A0-8F77-3DB1-AB5C-C2F289DA218E}"/>
                    </a:ext>
                  </a:extLst>
                </p14:cNvPr>
                <p14:cNvContentPartPr/>
                <p14:nvPr/>
              </p14:nvContentPartPr>
              <p14:xfrm>
                <a:off x="4904880" y="4997194"/>
                <a:ext cx="192240" cy="227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AF89A0-8F77-3DB1-AB5C-C2F289DA218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95880" y="4988554"/>
                  <a:ext cx="209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F691670-535D-5CC5-A418-1E98A6DFA7F0}"/>
                    </a:ext>
                  </a:extLst>
                </p14:cNvPr>
                <p14:cNvContentPartPr/>
                <p14:nvPr/>
              </p14:nvContentPartPr>
              <p14:xfrm>
                <a:off x="4915320" y="5232274"/>
                <a:ext cx="108720" cy="313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F691670-535D-5CC5-A418-1E98A6DFA7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06320" y="5223274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C1F587-4236-FC57-8E5E-1A4DCA15CC71}"/>
                    </a:ext>
                  </a:extLst>
                </p14:cNvPr>
                <p14:cNvContentPartPr/>
                <p14:nvPr/>
              </p14:nvContentPartPr>
              <p14:xfrm>
                <a:off x="4943400" y="5221834"/>
                <a:ext cx="192960" cy="4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C1F587-4236-FC57-8E5E-1A4DCA15CC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934400" y="5213194"/>
                  <a:ext cx="210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4B5775-5B85-4CE2-39BF-36A1B9322A63}"/>
                    </a:ext>
                  </a:extLst>
                </p14:cNvPr>
                <p14:cNvContentPartPr/>
                <p14:nvPr/>
              </p14:nvContentPartPr>
              <p14:xfrm>
                <a:off x="4913520" y="5594074"/>
                <a:ext cx="249120" cy="19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4B5775-5B85-4CE2-39BF-36A1B9322A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04880" y="5585434"/>
                  <a:ext cx="266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976607-01E6-ACFC-6504-84726B70CC2F}"/>
                    </a:ext>
                  </a:extLst>
                </p14:cNvPr>
                <p14:cNvContentPartPr/>
                <p14:nvPr/>
              </p14:nvContentPartPr>
              <p14:xfrm>
                <a:off x="6495720" y="2967514"/>
                <a:ext cx="75600" cy="1576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976607-01E6-ACFC-6504-84726B70CC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86720" y="2958514"/>
                  <a:ext cx="93240" cy="15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A9205-3230-E389-30F0-5AF3D917EEE6}"/>
                    </a:ext>
                  </a:extLst>
                </p14:cNvPr>
                <p14:cNvContentPartPr/>
                <p14:nvPr/>
              </p14:nvContentPartPr>
              <p14:xfrm>
                <a:off x="6326880" y="4195114"/>
                <a:ext cx="507600" cy="48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A9205-3230-E389-30F0-5AF3D917EEE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7880" y="4186114"/>
                  <a:ext cx="525240" cy="50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1ABF9E2-4F6C-B16C-0C98-B849A18ABC39}"/>
              </a:ext>
            </a:extLst>
          </p:cNvPr>
          <p:cNvGrpSpPr/>
          <p:nvPr/>
        </p:nvGrpSpPr>
        <p:grpSpPr>
          <a:xfrm>
            <a:off x="1364280" y="348874"/>
            <a:ext cx="10490400" cy="2035080"/>
            <a:chOff x="1364280" y="348874"/>
            <a:chExt cx="10490400" cy="20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1384C7-E39C-D044-327E-C74D87425593}"/>
                    </a:ext>
                  </a:extLst>
                </p14:cNvPr>
                <p14:cNvContentPartPr/>
                <p14:nvPr/>
              </p14:nvContentPartPr>
              <p14:xfrm>
                <a:off x="1379760" y="420154"/>
                <a:ext cx="213840" cy="41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1384C7-E39C-D044-327E-C74D874255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0760" y="411154"/>
                  <a:ext cx="231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43188C-64B5-B77A-EFF0-2C64A22780C4}"/>
                    </a:ext>
                  </a:extLst>
                </p14:cNvPr>
                <p14:cNvContentPartPr/>
                <p14:nvPr/>
              </p14:nvContentPartPr>
              <p14:xfrm>
                <a:off x="1364280" y="587194"/>
                <a:ext cx="1350000" cy="24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43188C-64B5-B77A-EFF0-2C64A22780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5280" y="578554"/>
                  <a:ext cx="1367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656C32-79AC-BE0A-9703-22AC99618AA9}"/>
                    </a:ext>
                  </a:extLst>
                </p14:cNvPr>
                <p14:cNvContentPartPr/>
                <p14:nvPr/>
              </p14:nvContentPartPr>
              <p14:xfrm>
                <a:off x="2529600" y="789514"/>
                <a:ext cx="34920" cy="6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656C32-79AC-BE0A-9703-22AC99618A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0600" y="780874"/>
                  <a:ext cx="52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C8B24E-A151-CEBD-CBCA-907959602E2F}"/>
                    </a:ext>
                  </a:extLst>
                </p14:cNvPr>
                <p14:cNvContentPartPr/>
                <p14:nvPr/>
              </p14:nvContentPartPr>
              <p14:xfrm>
                <a:off x="1982040" y="493234"/>
                <a:ext cx="1036440" cy="80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C8B24E-A151-CEBD-CBCA-907959602E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3040" y="484594"/>
                  <a:ext cx="105408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0064D6-24AA-29F3-DC1D-B3B71E402816}"/>
                    </a:ext>
                  </a:extLst>
                </p14:cNvPr>
                <p14:cNvContentPartPr/>
                <p14:nvPr/>
              </p14:nvContentPartPr>
              <p14:xfrm>
                <a:off x="3217200" y="793114"/>
                <a:ext cx="48960" cy="10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0064D6-24AA-29F3-DC1D-B3B71E4028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8200" y="784114"/>
                  <a:ext cx="66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AB30F6-144D-A860-6683-2D7E94F7FD9C}"/>
                    </a:ext>
                  </a:extLst>
                </p14:cNvPr>
                <p14:cNvContentPartPr/>
                <p14:nvPr/>
              </p14:nvContentPartPr>
              <p14:xfrm>
                <a:off x="3229800" y="668194"/>
                <a:ext cx="1744200" cy="37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AB30F6-144D-A860-6683-2D7E94F7FD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800" y="659194"/>
                  <a:ext cx="1761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44A744-8EA4-107B-8E46-F50D8197C799}"/>
                    </a:ext>
                  </a:extLst>
                </p14:cNvPr>
                <p14:cNvContentPartPr/>
                <p14:nvPr/>
              </p14:nvContentPartPr>
              <p14:xfrm>
                <a:off x="5272080" y="677554"/>
                <a:ext cx="42120" cy="19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44A744-8EA4-107B-8E46-F50D8197C7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3440" y="668914"/>
                  <a:ext cx="59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971869-C986-D2DE-4F9E-5950CC36BA01}"/>
                    </a:ext>
                  </a:extLst>
                </p14:cNvPr>
                <p14:cNvContentPartPr/>
                <p14:nvPr/>
              </p14:nvContentPartPr>
              <p14:xfrm>
                <a:off x="5300520" y="348874"/>
                <a:ext cx="315360" cy="41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971869-C986-D2DE-4F9E-5950CC36BA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91520" y="339874"/>
                  <a:ext cx="3330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435F5A-8E71-79C4-2339-7B278FF21649}"/>
                    </a:ext>
                  </a:extLst>
                </p14:cNvPr>
                <p14:cNvContentPartPr/>
                <p14:nvPr/>
              </p14:nvContentPartPr>
              <p14:xfrm>
                <a:off x="5469360" y="789514"/>
                <a:ext cx="154440" cy="21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435F5A-8E71-79C4-2339-7B278FF216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0360" y="780874"/>
                  <a:ext cx="172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E9BCDF-59E3-4CA1-BE48-5FE6CE03955F}"/>
                    </a:ext>
                  </a:extLst>
                </p14:cNvPr>
                <p14:cNvContentPartPr/>
                <p14:nvPr/>
              </p14:nvContentPartPr>
              <p14:xfrm>
                <a:off x="6150120" y="714994"/>
                <a:ext cx="425520" cy="20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E9BCDF-59E3-4CA1-BE48-5FE6CE0395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1120" y="706354"/>
                  <a:ext cx="443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47C96B-E7AF-DB1D-B140-814C11E315C0}"/>
                    </a:ext>
                  </a:extLst>
                </p14:cNvPr>
                <p14:cNvContentPartPr/>
                <p14:nvPr/>
              </p14:nvContentPartPr>
              <p14:xfrm>
                <a:off x="3777360" y="1245274"/>
                <a:ext cx="253440" cy="32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47C96B-E7AF-DB1D-B140-814C11E315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8720" y="1236634"/>
                  <a:ext cx="271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F78B64-51EC-F904-C942-C515DFD8E3E9}"/>
                    </a:ext>
                  </a:extLst>
                </p14:cNvPr>
                <p14:cNvContentPartPr/>
                <p14:nvPr/>
              </p14:nvContentPartPr>
              <p14:xfrm>
                <a:off x="4109280" y="1293514"/>
                <a:ext cx="780840" cy="35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F78B64-51EC-F904-C942-C515DFD8E3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0280" y="1284514"/>
                  <a:ext cx="7984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C52E92-640F-9148-CD1B-BD41A5ED64DD}"/>
                    </a:ext>
                  </a:extLst>
                </p14:cNvPr>
                <p14:cNvContentPartPr/>
                <p14:nvPr/>
              </p14:nvContentPartPr>
              <p14:xfrm>
                <a:off x="4984800" y="1113514"/>
                <a:ext cx="43200" cy="44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C52E92-640F-9148-CD1B-BD41A5ED64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76160" y="1104874"/>
                  <a:ext cx="608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EC13C6-6DDD-77FD-765D-25E9809A269F}"/>
                    </a:ext>
                  </a:extLst>
                </p14:cNvPr>
                <p14:cNvContentPartPr/>
                <p14:nvPr/>
              </p14:nvContentPartPr>
              <p14:xfrm>
                <a:off x="4974000" y="1187674"/>
                <a:ext cx="1132920" cy="42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EC13C6-6DDD-77FD-765D-25E9809A26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5360" y="1178674"/>
                  <a:ext cx="11505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080C36-1966-F294-3B52-DEEA17EA443F}"/>
                    </a:ext>
                  </a:extLst>
                </p14:cNvPr>
                <p14:cNvContentPartPr/>
                <p14:nvPr/>
              </p14:nvContentPartPr>
              <p14:xfrm>
                <a:off x="5938080" y="1281634"/>
                <a:ext cx="436320" cy="13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080C36-1966-F294-3B52-DEEA17EA44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29080" y="1272994"/>
                  <a:ext cx="453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2A1CE5-D826-5153-AE90-BE8CFCA52B14}"/>
                    </a:ext>
                  </a:extLst>
                </p14:cNvPr>
                <p14:cNvContentPartPr/>
                <p14:nvPr/>
              </p14:nvContentPartPr>
              <p14:xfrm>
                <a:off x="6757080" y="1292074"/>
                <a:ext cx="27360" cy="40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2A1CE5-D826-5153-AE90-BE8CFCA52B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48440" y="1283074"/>
                  <a:ext cx="450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F4FE1E-8B96-31CA-7517-6A478159775A}"/>
                    </a:ext>
                  </a:extLst>
                </p14:cNvPr>
                <p14:cNvContentPartPr/>
                <p14:nvPr/>
              </p14:nvContentPartPr>
              <p14:xfrm>
                <a:off x="6711720" y="1175794"/>
                <a:ext cx="158760" cy="28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F4FE1E-8B96-31CA-7517-6A47815977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03080" y="1166794"/>
                  <a:ext cx="176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B0648E-A986-242C-AE17-0DC8F0EC423E}"/>
                    </a:ext>
                  </a:extLst>
                </p14:cNvPr>
                <p14:cNvContentPartPr/>
                <p14:nvPr/>
              </p14:nvContentPartPr>
              <p14:xfrm>
                <a:off x="6987120" y="1257154"/>
                <a:ext cx="396360" cy="34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B0648E-A986-242C-AE17-0DC8F0EC42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8480" y="1248514"/>
                  <a:ext cx="414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1C770F-9F73-2190-64E8-BDBE6BD2936E}"/>
                    </a:ext>
                  </a:extLst>
                </p14:cNvPr>
                <p14:cNvContentPartPr/>
                <p14:nvPr/>
              </p14:nvContentPartPr>
              <p14:xfrm>
                <a:off x="7312920" y="1011994"/>
                <a:ext cx="11880" cy="9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1C770F-9F73-2190-64E8-BDBE6BD293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03920" y="100335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AC52CCC-C962-1981-FDD3-F1C435B67C2B}"/>
                    </a:ext>
                  </a:extLst>
                </p14:cNvPr>
                <p14:cNvContentPartPr/>
                <p14:nvPr/>
              </p14:nvContentPartPr>
              <p14:xfrm>
                <a:off x="7573200" y="1225834"/>
                <a:ext cx="438480" cy="40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AC52CCC-C962-1981-FDD3-F1C435B67C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64200" y="1216834"/>
                  <a:ext cx="456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337D72-F2B0-C9EF-7972-BA3FEC09F0EE}"/>
                    </a:ext>
                  </a:extLst>
                </p14:cNvPr>
                <p14:cNvContentPartPr/>
                <p14:nvPr/>
              </p14:nvContentPartPr>
              <p14:xfrm>
                <a:off x="7986840" y="1257874"/>
                <a:ext cx="765000" cy="34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337D72-F2B0-C9EF-7972-BA3FEC09F0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200" y="1248874"/>
                  <a:ext cx="782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C1D773-7929-2775-E7A4-B9F2A3573C09}"/>
                    </a:ext>
                  </a:extLst>
                </p14:cNvPr>
                <p14:cNvContentPartPr/>
                <p14:nvPr/>
              </p14:nvContentPartPr>
              <p14:xfrm>
                <a:off x="9171960" y="956194"/>
                <a:ext cx="25920" cy="41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C1D773-7929-2775-E7A4-B9F2A3573C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63320" y="947194"/>
                  <a:ext cx="43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939BB9-0CC6-82D4-E287-0D3B56B1AD0E}"/>
                    </a:ext>
                  </a:extLst>
                </p14:cNvPr>
                <p14:cNvContentPartPr/>
                <p14:nvPr/>
              </p14:nvContentPartPr>
              <p14:xfrm>
                <a:off x="8980800" y="1179394"/>
                <a:ext cx="24120" cy="6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939BB9-0CC6-82D4-E287-0D3B56B1AD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72160" y="1170754"/>
                  <a:ext cx="4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91F854-427A-2AD1-6C07-84B87CB7E4C4}"/>
                    </a:ext>
                  </a:extLst>
                </p14:cNvPr>
                <p14:cNvContentPartPr/>
                <p14:nvPr/>
              </p14:nvContentPartPr>
              <p14:xfrm>
                <a:off x="9029040" y="1263634"/>
                <a:ext cx="37080" cy="4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91F854-427A-2AD1-6C07-84B87CB7E4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20400" y="1254994"/>
                  <a:ext cx="54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4DB8D8-F82D-D9F4-D97C-9774CF1260C8}"/>
                    </a:ext>
                  </a:extLst>
                </p14:cNvPr>
                <p14:cNvContentPartPr/>
                <p14:nvPr/>
              </p14:nvContentPartPr>
              <p14:xfrm>
                <a:off x="9027960" y="793114"/>
                <a:ext cx="251640" cy="89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4DB8D8-F82D-D9F4-D97C-9774CF1260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19320" y="784114"/>
                  <a:ext cx="26928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BA5B85-6801-62F7-239C-816D870324F4}"/>
                    </a:ext>
                  </a:extLst>
                </p14:cNvPr>
                <p14:cNvContentPartPr/>
                <p14:nvPr/>
              </p14:nvContentPartPr>
              <p14:xfrm>
                <a:off x="9110760" y="864754"/>
                <a:ext cx="280800" cy="83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BA5B85-6801-62F7-239C-816D870324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01760" y="855754"/>
                  <a:ext cx="29844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7EF4A2-5CE2-C9BC-799C-82846C878CAD}"/>
                    </a:ext>
                  </a:extLst>
                </p14:cNvPr>
                <p14:cNvContentPartPr/>
                <p14:nvPr/>
              </p14:nvContentPartPr>
              <p14:xfrm>
                <a:off x="8904840" y="1094794"/>
                <a:ext cx="807840" cy="33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7EF4A2-5CE2-C9BC-799C-82846C878C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95840" y="1086154"/>
                  <a:ext cx="825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BA1120-A8D3-CBA4-1B36-846A5EAF4F65}"/>
                    </a:ext>
                  </a:extLst>
                </p14:cNvPr>
                <p14:cNvContentPartPr/>
                <p14:nvPr/>
              </p14:nvContentPartPr>
              <p14:xfrm>
                <a:off x="1586040" y="1643794"/>
                <a:ext cx="1397880" cy="56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BA1120-A8D3-CBA4-1B36-846A5EAF4F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7040" y="1634794"/>
                  <a:ext cx="14155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A9BA3F-AFFF-3283-A755-73BF1C6283DD}"/>
                    </a:ext>
                  </a:extLst>
                </p14:cNvPr>
                <p14:cNvContentPartPr/>
                <p14:nvPr/>
              </p14:nvContentPartPr>
              <p14:xfrm>
                <a:off x="3179760" y="2004514"/>
                <a:ext cx="12960" cy="4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A9BA3F-AFFF-3283-A755-73BF1C6283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1120" y="1995874"/>
                  <a:ext cx="30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94EDC2-2DF8-3418-6F5B-EEDC8E600A4A}"/>
                    </a:ext>
                  </a:extLst>
                </p14:cNvPr>
                <p14:cNvContentPartPr/>
                <p14:nvPr/>
              </p14:nvContentPartPr>
              <p14:xfrm>
                <a:off x="3182280" y="1937194"/>
                <a:ext cx="854640" cy="44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94EDC2-2DF8-3418-6F5B-EEDC8E600A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3280" y="1928554"/>
                  <a:ext cx="8722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F9819-2E60-E878-9F77-29A23A5DE7CE}"/>
                    </a:ext>
                  </a:extLst>
                </p14:cNvPr>
                <p14:cNvContentPartPr/>
                <p14:nvPr/>
              </p14:nvContentPartPr>
              <p14:xfrm>
                <a:off x="3881760" y="2115754"/>
                <a:ext cx="284400" cy="4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F9819-2E60-E878-9F77-29A23A5DE7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73120" y="2106754"/>
                  <a:ext cx="302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C7F797-A954-91F8-719A-923654216265}"/>
                    </a:ext>
                  </a:extLst>
                </p14:cNvPr>
                <p14:cNvContentPartPr/>
                <p14:nvPr/>
              </p14:nvContentPartPr>
              <p14:xfrm>
                <a:off x="10214160" y="1101634"/>
                <a:ext cx="236160" cy="28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C7F797-A954-91F8-719A-9236542162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05520" y="1092994"/>
                  <a:ext cx="253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695CBC-2DB1-24AC-29E2-87DEFC97A1D1}"/>
                    </a:ext>
                  </a:extLst>
                </p14:cNvPr>
                <p14:cNvContentPartPr/>
                <p14:nvPr/>
              </p14:nvContentPartPr>
              <p14:xfrm>
                <a:off x="10488480" y="659914"/>
                <a:ext cx="46080" cy="42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695CBC-2DB1-24AC-29E2-87DEFC97A1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9480" y="650914"/>
                  <a:ext cx="63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222ED8-99A8-E491-158B-6EC013F02F9F}"/>
                    </a:ext>
                  </a:extLst>
                </p14:cNvPr>
                <p14:cNvContentPartPr/>
                <p14:nvPr/>
              </p14:nvContentPartPr>
              <p14:xfrm>
                <a:off x="10370040" y="664234"/>
                <a:ext cx="604800" cy="45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222ED8-99A8-E491-158B-6EC013F02F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61400" y="655594"/>
                  <a:ext cx="622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F70467-CA91-6DFA-301F-A1E37AAC3121}"/>
                    </a:ext>
                  </a:extLst>
                </p14:cNvPr>
                <p14:cNvContentPartPr/>
                <p14:nvPr/>
              </p14:nvContentPartPr>
              <p14:xfrm>
                <a:off x="10947480" y="601594"/>
                <a:ext cx="6840" cy="2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F70467-CA91-6DFA-301F-A1E37AAC31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38480" y="592594"/>
                  <a:ext cx="24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DC48B5-1A95-A51F-A3BD-220DA586FE4E}"/>
                    </a:ext>
                  </a:extLst>
                </p14:cNvPr>
                <p14:cNvContentPartPr/>
                <p14:nvPr/>
              </p14:nvContentPartPr>
              <p14:xfrm>
                <a:off x="10139640" y="649474"/>
                <a:ext cx="793440" cy="10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DC48B5-1A95-A51F-A3BD-220DA586FE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30640" y="640474"/>
                  <a:ext cx="81108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D14AB5-78BD-F0EE-9F31-01D14E8F30FF}"/>
                    </a:ext>
                  </a:extLst>
                </p14:cNvPr>
                <p14:cNvContentPartPr/>
                <p14:nvPr/>
              </p14:nvContentPartPr>
              <p14:xfrm>
                <a:off x="10864320" y="1119274"/>
                <a:ext cx="335160" cy="46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D14AB5-78BD-F0EE-9F31-01D14E8F30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55320" y="1110634"/>
                  <a:ext cx="352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026805-FDA9-5E68-7049-445A22ED8521}"/>
                    </a:ext>
                  </a:extLst>
                </p14:cNvPr>
                <p14:cNvContentPartPr/>
                <p14:nvPr/>
              </p14:nvContentPartPr>
              <p14:xfrm>
                <a:off x="11158800" y="906154"/>
                <a:ext cx="243720" cy="24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026805-FDA9-5E68-7049-445A22ED85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49800" y="897154"/>
                  <a:ext cx="261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4E8C7C-1C5C-532C-DBC7-197131236B2F}"/>
                    </a:ext>
                  </a:extLst>
                </p14:cNvPr>
                <p14:cNvContentPartPr/>
                <p14:nvPr/>
              </p14:nvContentPartPr>
              <p14:xfrm>
                <a:off x="11538600" y="710674"/>
                <a:ext cx="31680" cy="46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4E8C7C-1C5C-532C-DBC7-197131236B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29960" y="702034"/>
                  <a:ext cx="49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8A8A45-165A-F2C8-CBFD-8414704A41A8}"/>
                    </a:ext>
                  </a:extLst>
                </p14:cNvPr>
                <p14:cNvContentPartPr/>
                <p14:nvPr/>
              </p14:nvContentPartPr>
              <p14:xfrm>
                <a:off x="11451120" y="934954"/>
                <a:ext cx="403560" cy="6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8A8A45-165A-F2C8-CBFD-8414704A41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42120" y="925954"/>
                  <a:ext cx="4212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393E90C-378B-DDBA-678E-31AC8877D08B}"/>
                  </a:ext>
                </a:extLst>
              </p14:cNvPr>
              <p14:cNvContentPartPr/>
              <p14:nvPr/>
            </p14:nvContentPartPr>
            <p14:xfrm>
              <a:off x="4295760" y="2363434"/>
              <a:ext cx="75960" cy="86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393E90C-378B-DDBA-678E-31AC8877D0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87120" y="2354434"/>
                <a:ext cx="936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A1B54CD-3D5F-1259-70E4-BAB4923AF58A}"/>
              </a:ext>
            </a:extLst>
          </p:cNvPr>
          <p:cNvGrpSpPr/>
          <p:nvPr/>
        </p:nvGrpSpPr>
        <p:grpSpPr>
          <a:xfrm>
            <a:off x="4950240" y="1944754"/>
            <a:ext cx="4785480" cy="865080"/>
            <a:chOff x="4950240" y="1944754"/>
            <a:chExt cx="4785480" cy="8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F8CB44-5AED-A7DF-8169-71A07784880D}"/>
                    </a:ext>
                  </a:extLst>
                </p14:cNvPr>
                <p14:cNvContentPartPr/>
                <p14:nvPr/>
              </p14:nvContentPartPr>
              <p14:xfrm>
                <a:off x="4950240" y="1944754"/>
                <a:ext cx="241200" cy="44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F8CB44-5AED-A7DF-8169-71A0778488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1600" y="1936114"/>
                  <a:ext cx="2588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B4FBEC-5CA8-1AFF-D4DA-E89273EBE085}"/>
                    </a:ext>
                  </a:extLst>
                </p14:cNvPr>
                <p14:cNvContentPartPr/>
                <p14:nvPr/>
              </p14:nvContentPartPr>
              <p14:xfrm>
                <a:off x="5326800" y="2194954"/>
                <a:ext cx="1108440" cy="31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B4FBEC-5CA8-1AFF-D4DA-E89273EBE0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8160" y="2186314"/>
                  <a:ext cx="1126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17A4C7-D09C-EF32-039F-73E3D91DE97E}"/>
                    </a:ext>
                  </a:extLst>
                </p14:cNvPr>
                <p14:cNvContentPartPr/>
                <p14:nvPr/>
              </p14:nvContentPartPr>
              <p14:xfrm>
                <a:off x="6845280" y="1961314"/>
                <a:ext cx="2625120" cy="51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17A4C7-D09C-EF32-039F-73E3D91DE9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36640" y="1952314"/>
                  <a:ext cx="26427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E3C76-C0ED-19E8-1533-47F1AE791CF0}"/>
                    </a:ext>
                  </a:extLst>
                </p14:cNvPr>
                <p14:cNvContentPartPr/>
                <p14:nvPr/>
              </p14:nvContentPartPr>
              <p14:xfrm>
                <a:off x="5313120" y="2483314"/>
                <a:ext cx="4259160" cy="32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E3C76-C0ED-19E8-1533-47F1AE791C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4120" y="2474314"/>
                  <a:ext cx="4276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302108-7F5F-0B58-9148-580584DA7BFC}"/>
                    </a:ext>
                  </a:extLst>
                </p14:cNvPr>
                <p14:cNvContentPartPr/>
                <p14:nvPr/>
              </p14:nvContentPartPr>
              <p14:xfrm>
                <a:off x="9591360" y="2450554"/>
                <a:ext cx="144360" cy="14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302108-7F5F-0B58-9148-580584DA7B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2360" y="2441554"/>
                  <a:ext cx="1620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A207B55-1B85-6E69-99D1-F3E14DCB8BE9}"/>
              </a:ext>
            </a:extLst>
          </p:cNvPr>
          <p:cNvGrpSpPr/>
          <p:nvPr/>
        </p:nvGrpSpPr>
        <p:grpSpPr>
          <a:xfrm>
            <a:off x="543120" y="2939074"/>
            <a:ext cx="11480760" cy="3788280"/>
            <a:chOff x="543120" y="2939074"/>
            <a:chExt cx="11480760" cy="37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7483F3-E61A-5487-9B15-C77EA8B273F1}"/>
                    </a:ext>
                  </a:extLst>
                </p14:cNvPr>
                <p14:cNvContentPartPr/>
                <p14:nvPr/>
              </p14:nvContentPartPr>
              <p14:xfrm>
                <a:off x="544560" y="3079834"/>
                <a:ext cx="4680" cy="20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7483F3-E61A-5487-9B15-C77EA8B273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5920" y="3071194"/>
                  <a:ext cx="2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0E7A49-087A-9A67-8A67-2DA4C13C9904}"/>
                    </a:ext>
                  </a:extLst>
                </p14:cNvPr>
                <p14:cNvContentPartPr/>
                <p14:nvPr/>
              </p14:nvContentPartPr>
              <p14:xfrm>
                <a:off x="543120" y="2939074"/>
                <a:ext cx="569520" cy="45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0E7A49-087A-9A67-8A67-2DA4C13C99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4480" y="2930074"/>
                  <a:ext cx="5871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6A6310-CB01-AE41-0961-393F398420A6}"/>
                    </a:ext>
                  </a:extLst>
                </p14:cNvPr>
                <p14:cNvContentPartPr/>
                <p14:nvPr/>
              </p14:nvContentPartPr>
              <p14:xfrm>
                <a:off x="1397400" y="3140674"/>
                <a:ext cx="254520" cy="21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6A6310-CB01-AE41-0961-393F398420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88760" y="3132034"/>
                  <a:ext cx="272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353FE1-BD2D-917E-425E-4ACB54580D8E}"/>
                    </a:ext>
                  </a:extLst>
                </p14:cNvPr>
                <p14:cNvContentPartPr/>
                <p14:nvPr/>
              </p14:nvContentPartPr>
              <p14:xfrm>
                <a:off x="1663440" y="3144274"/>
                <a:ext cx="671040" cy="29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353FE1-BD2D-917E-425E-4ACB54580D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54800" y="3135274"/>
                  <a:ext cx="688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E0ADDC-D6A2-16EC-8949-2272DE255AB7}"/>
                    </a:ext>
                  </a:extLst>
                </p14:cNvPr>
                <p14:cNvContentPartPr/>
                <p14:nvPr/>
              </p14:nvContentPartPr>
              <p14:xfrm>
                <a:off x="2380920" y="3242914"/>
                <a:ext cx="181080" cy="36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E0ADDC-D6A2-16EC-8949-2272DE255A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2280" y="3234274"/>
                  <a:ext cx="198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D5F347-EBB2-7B57-5F1E-57F05EA5B930}"/>
                    </a:ext>
                  </a:extLst>
                </p14:cNvPr>
                <p14:cNvContentPartPr/>
                <p14:nvPr/>
              </p14:nvContentPartPr>
              <p14:xfrm>
                <a:off x="2619960" y="2998834"/>
                <a:ext cx="965160" cy="47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D5F347-EBB2-7B57-5F1E-57F05EA5B9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0960" y="2989834"/>
                  <a:ext cx="982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4CB3B1-ED20-DDEA-7134-B1CA385A890F}"/>
                    </a:ext>
                  </a:extLst>
                </p14:cNvPr>
                <p14:cNvContentPartPr/>
                <p14:nvPr/>
              </p14:nvContentPartPr>
              <p14:xfrm>
                <a:off x="3944760" y="3156874"/>
                <a:ext cx="2291400" cy="57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4CB3B1-ED20-DDEA-7134-B1CA385A89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5760" y="3148234"/>
                  <a:ext cx="23090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AB71BA-ABE9-A1F2-643B-CF13AEBB1D9D}"/>
                    </a:ext>
                  </a:extLst>
                </p14:cNvPr>
                <p14:cNvContentPartPr/>
                <p14:nvPr/>
              </p14:nvContentPartPr>
              <p14:xfrm>
                <a:off x="6308520" y="3417514"/>
                <a:ext cx="114120" cy="39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AB71BA-ABE9-A1F2-643B-CF13AEBB1D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9520" y="3408874"/>
                  <a:ext cx="131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F4AEEA-5E37-6B8C-8CE3-D24E14FE4C23}"/>
                    </a:ext>
                  </a:extLst>
                </p14:cNvPr>
                <p14:cNvContentPartPr/>
                <p14:nvPr/>
              </p14:nvContentPartPr>
              <p14:xfrm>
                <a:off x="6863640" y="3004594"/>
                <a:ext cx="1110960" cy="47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F4AEEA-5E37-6B8C-8CE3-D24E14FE4C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54640" y="2995954"/>
                  <a:ext cx="1128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840171-56F7-C5FC-5C23-100773FE0202}"/>
                    </a:ext>
                  </a:extLst>
                </p14:cNvPr>
                <p14:cNvContentPartPr/>
                <p14:nvPr/>
              </p14:nvContentPartPr>
              <p14:xfrm>
                <a:off x="8150280" y="3069034"/>
                <a:ext cx="307440" cy="36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840171-56F7-C5FC-5C23-100773FE02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41640" y="3060394"/>
                  <a:ext cx="325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4A7B58-6B3F-EE57-F64B-12BFDDFE0C55}"/>
                    </a:ext>
                  </a:extLst>
                </p14:cNvPr>
                <p14:cNvContentPartPr/>
                <p14:nvPr/>
              </p14:nvContentPartPr>
              <p14:xfrm>
                <a:off x="8436120" y="3159394"/>
                <a:ext cx="281880" cy="51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4A7B58-6B3F-EE57-F64B-12BFDDFE0C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27120" y="3150394"/>
                  <a:ext cx="2995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3DF40B-F1C3-FA14-BA98-90E03B411028}"/>
                    </a:ext>
                  </a:extLst>
                </p14:cNvPr>
                <p14:cNvContentPartPr/>
                <p14:nvPr/>
              </p14:nvContentPartPr>
              <p14:xfrm>
                <a:off x="8779200" y="2939794"/>
                <a:ext cx="97560" cy="519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3DF40B-F1C3-FA14-BA98-90E03B4110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70560" y="2930794"/>
                  <a:ext cx="1152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C1299DD-DB59-FC2C-A016-B4E6BB4D4A32}"/>
                    </a:ext>
                  </a:extLst>
                </p14:cNvPr>
                <p14:cNvContentPartPr/>
                <p14:nvPr/>
              </p14:nvContentPartPr>
              <p14:xfrm>
                <a:off x="8784600" y="3147154"/>
                <a:ext cx="657360" cy="41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C1299DD-DB59-FC2C-A016-B4E6BB4D4A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5600" y="3138514"/>
                  <a:ext cx="6750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7A3FCB-2101-88D0-26F1-8816C71C89B1}"/>
                    </a:ext>
                  </a:extLst>
                </p14:cNvPr>
                <p14:cNvContentPartPr/>
                <p14:nvPr/>
              </p14:nvContentPartPr>
              <p14:xfrm>
                <a:off x="9763800" y="3115834"/>
                <a:ext cx="1221480" cy="38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7A3FCB-2101-88D0-26F1-8816C71C89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55160" y="3107194"/>
                  <a:ext cx="1239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2234F7-7848-9CBC-D321-CCAFFB233EEE}"/>
                    </a:ext>
                  </a:extLst>
                </p14:cNvPr>
                <p14:cNvContentPartPr/>
                <p14:nvPr/>
              </p14:nvContentPartPr>
              <p14:xfrm>
                <a:off x="1568760" y="3718474"/>
                <a:ext cx="2726280" cy="657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2234F7-7848-9CBC-D321-CCAFFB233E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59760" y="3709834"/>
                  <a:ext cx="27439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8013CE-5BF6-2386-9376-5B2CAA8C22F9}"/>
                    </a:ext>
                  </a:extLst>
                </p14:cNvPr>
                <p14:cNvContentPartPr/>
                <p14:nvPr/>
              </p14:nvContentPartPr>
              <p14:xfrm>
                <a:off x="4781400" y="3936634"/>
                <a:ext cx="779400" cy="344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8013CE-5BF6-2386-9376-5B2CAA8C22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72760" y="3927994"/>
                  <a:ext cx="797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F3B60E-0164-1674-2F97-6BF7B4E81B60}"/>
                    </a:ext>
                  </a:extLst>
                </p14:cNvPr>
                <p14:cNvContentPartPr/>
                <p14:nvPr/>
              </p14:nvContentPartPr>
              <p14:xfrm>
                <a:off x="5462160" y="3821434"/>
                <a:ext cx="100080" cy="10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F3B60E-0164-1674-2F97-6BF7B4E81B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53520" y="3812794"/>
                  <a:ext cx="117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D6876AB-810A-7008-BB36-51B5BDE8A589}"/>
                    </a:ext>
                  </a:extLst>
                </p14:cNvPr>
                <p14:cNvContentPartPr/>
                <p14:nvPr/>
              </p14:nvContentPartPr>
              <p14:xfrm>
                <a:off x="5753400" y="3983074"/>
                <a:ext cx="501840" cy="57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D6876AB-810A-7008-BB36-51B5BDE8A5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44400" y="3974074"/>
                  <a:ext cx="5194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73F78C-511A-BC81-ACA1-7DF1B059A48B}"/>
                    </a:ext>
                  </a:extLst>
                </p14:cNvPr>
                <p14:cNvContentPartPr/>
                <p14:nvPr/>
              </p14:nvContentPartPr>
              <p14:xfrm>
                <a:off x="6020520" y="3956794"/>
                <a:ext cx="513360" cy="77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73F78C-511A-BC81-ACA1-7DF1B059A4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11880" y="3948154"/>
                  <a:ext cx="5310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B2894F-0280-8132-0B12-275E56A2BF45}"/>
                    </a:ext>
                  </a:extLst>
                </p14:cNvPr>
                <p14:cNvContentPartPr/>
                <p14:nvPr/>
              </p14:nvContentPartPr>
              <p14:xfrm>
                <a:off x="6942120" y="3936274"/>
                <a:ext cx="352080" cy="27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B2894F-0280-8132-0B12-275E56A2BF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33120" y="3927634"/>
                  <a:ext cx="369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19DB107-2A6F-729D-0EC3-880F6BA1EA5E}"/>
                    </a:ext>
                  </a:extLst>
                </p14:cNvPr>
                <p14:cNvContentPartPr/>
                <p14:nvPr/>
              </p14:nvContentPartPr>
              <p14:xfrm>
                <a:off x="7644480" y="3933034"/>
                <a:ext cx="205920" cy="321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19DB107-2A6F-729D-0EC3-880F6BA1EA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35480" y="3924034"/>
                  <a:ext cx="2235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0E904D-8FCA-9BC8-C3F4-18BB3FA473D8}"/>
                    </a:ext>
                  </a:extLst>
                </p14:cNvPr>
                <p14:cNvContentPartPr/>
                <p14:nvPr/>
              </p14:nvContentPartPr>
              <p14:xfrm>
                <a:off x="7890360" y="3958954"/>
                <a:ext cx="145080" cy="12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0E904D-8FCA-9BC8-C3F4-18BB3FA473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81360" y="3949954"/>
                  <a:ext cx="162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DF44346-C298-7E4B-8A7A-930CAF865665}"/>
                    </a:ext>
                  </a:extLst>
                </p14:cNvPr>
                <p14:cNvContentPartPr/>
                <p14:nvPr/>
              </p14:nvContentPartPr>
              <p14:xfrm>
                <a:off x="7534680" y="3879394"/>
                <a:ext cx="440280" cy="419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DF44346-C298-7E4B-8A7A-930CAF8656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5680" y="3870394"/>
                  <a:ext cx="457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4A0E41-4ECA-C36F-DA53-579AE9ACAF17}"/>
                    </a:ext>
                  </a:extLst>
                </p14:cNvPr>
                <p14:cNvContentPartPr/>
                <p14:nvPr/>
              </p14:nvContentPartPr>
              <p14:xfrm>
                <a:off x="8043360" y="3911074"/>
                <a:ext cx="240120" cy="400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4A0E41-4ECA-C36F-DA53-579AE9ACAF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34360" y="3902434"/>
                  <a:ext cx="257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8E0DB6-774B-2F33-340B-F25FF0AA3148}"/>
                    </a:ext>
                  </a:extLst>
                </p14:cNvPr>
                <p14:cNvContentPartPr/>
                <p14:nvPr/>
              </p14:nvContentPartPr>
              <p14:xfrm>
                <a:off x="8320200" y="3844834"/>
                <a:ext cx="791640" cy="461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8E0DB6-774B-2F33-340B-F25FF0AA31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11560" y="3836194"/>
                  <a:ext cx="809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175A35-BC1A-1F27-6A1E-59B7599A8E09}"/>
                    </a:ext>
                  </a:extLst>
                </p14:cNvPr>
                <p14:cNvContentPartPr/>
                <p14:nvPr/>
              </p14:nvContentPartPr>
              <p14:xfrm>
                <a:off x="9210480" y="3888754"/>
                <a:ext cx="758520" cy="45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175A35-BC1A-1F27-6A1E-59B7599A8E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01480" y="3880114"/>
                  <a:ext cx="7761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77FF92-8A92-0FC0-33C7-989C1B42F73C}"/>
                    </a:ext>
                  </a:extLst>
                </p14:cNvPr>
                <p14:cNvContentPartPr/>
                <p14:nvPr/>
              </p14:nvContentPartPr>
              <p14:xfrm>
                <a:off x="915000" y="4586794"/>
                <a:ext cx="390600" cy="534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77FF92-8A92-0FC0-33C7-989C1B42F73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6000" y="4578154"/>
                  <a:ext cx="4082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4EBD73-03E8-632E-A313-D879C75F0DDE}"/>
                    </a:ext>
                  </a:extLst>
                </p14:cNvPr>
                <p14:cNvContentPartPr/>
                <p14:nvPr/>
              </p14:nvContentPartPr>
              <p14:xfrm>
                <a:off x="1271400" y="4469794"/>
                <a:ext cx="1113120" cy="72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4EBD73-03E8-632E-A313-D879C75F0D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62760" y="4460794"/>
                  <a:ext cx="113076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9CAC68-E4CA-86FD-5064-BE965C285E7A}"/>
                    </a:ext>
                  </a:extLst>
                </p14:cNvPr>
                <p14:cNvContentPartPr/>
                <p14:nvPr/>
              </p14:nvContentPartPr>
              <p14:xfrm>
                <a:off x="2520960" y="4420834"/>
                <a:ext cx="945360" cy="77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9CAC68-E4CA-86FD-5064-BE965C285E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12320" y="4411834"/>
                  <a:ext cx="9630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0430CC-D714-5C3E-6A43-70CFFEF9E814}"/>
                    </a:ext>
                  </a:extLst>
                </p14:cNvPr>
                <p14:cNvContentPartPr/>
                <p14:nvPr/>
              </p14:nvContentPartPr>
              <p14:xfrm>
                <a:off x="4313400" y="4811794"/>
                <a:ext cx="352440" cy="34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0430CC-D714-5C3E-6A43-70CFFEF9E8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04760" y="4803154"/>
                  <a:ext cx="3700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E7063E-DD0F-6D7F-E96A-E7B1B194A7E8}"/>
                    </a:ext>
                  </a:extLst>
                </p14:cNvPr>
                <p14:cNvContentPartPr/>
                <p14:nvPr/>
              </p14:nvContentPartPr>
              <p14:xfrm>
                <a:off x="4670520" y="4617394"/>
                <a:ext cx="2317320" cy="621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E7063E-DD0F-6D7F-E96A-E7B1B194A7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61880" y="4608754"/>
                  <a:ext cx="233496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04CBBB-C993-1FFA-F693-4DF6929B24A5}"/>
                    </a:ext>
                  </a:extLst>
                </p14:cNvPr>
                <p14:cNvContentPartPr/>
                <p14:nvPr/>
              </p14:nvContentPartPr>
              <p14:xfrm>
                <a:off x="6979920" y="4526674"/>
                <a:ext cx="59760" cy="21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04CBBB-C993-1FFA-F693-4DF6929B24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71280" y="4517674"/>
                  <a:ext cx="7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6E1EB7-72EA-8D6E-0FD2-DB1BD8442700}"/>
                    </a:ext>
                  </a:extLst>
                </p14:cNvPr>
                <p14:cNvContentPartPr/>
                <p14:nvPr/>
              </p14:nvContentPartPr>
              <p14:xfrm>
                <a:off x="7155240" y="4358194"/>
                <a:ext cx="47880" cy="417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6E1EB7-72EA-8D6E-0FD2-DB1BD844270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46600" y="4349194"/>
                  <a:ext cx="655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064B9E-AD7A-5758-8496-91D58B265720}"/>
                    </a:ext>
                  </a:extLst>
                </p14:cNvPr>
                <p14:cNvContentPartPr/>
                <p14:nvPr/>
              </p14:nvContentPartPr>
              <p14:xfrm>
                <a:off x="4058880" y="4393474"/>
                <a:ext cx="245880" cy="27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064B9E-AD7A-5758-8496-91D58B2657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49880" y="4384474"/>
                  <a:ext cx="263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8D60F3-7CB7-A2D3-CCD9-3ABA7B8C7BFF}"/>
                    </a:ext>
                  </a:extLst>
                </p14:cNvPr>
                <p14:cNvContentPartPr/>
                <p14:nvPr/>
              </p14:nvContentPartPr>
              <p14:xfrm>
                <a:off x="7289520" y="5115994"/>
                <a:ext cx="122040" cy="9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8D60F3-7CB7-A2D3-CCD9-3ABA7B8C7B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80880" y="5107354"/>
                  <a:ext cx="139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84DC4B-8ABA-554B-AD1E-97C8B61734AB}"/>
                    </a:ext>
                  </a:extLst>
                </p14:cNvPr>
                <p14:cNvContentPartPr/>
                <p14:nvPr/>
              </p14:nvContentPartPr>
              <p14:xfrm>
                <a:off x="9027600" y="4771834"/>
                <a:ext cx="104760" cy="1225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84DC4B-8ABA-554B-AD1E-97C8B61734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18600" y="4762834"/>
                  <a:ext cx="12240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E40DBB-6C7E-7C17-BA3F-22A60C677727}"/>
                    </a:ext>
                  </a:extLst>
                </p14:cNvPr>
                <p14:cNvContentPartPr/>
                <p14:nvPr/>
              </p14:nvContentPartPr>
              <p14:xfrm>
                <a:off x="8928960" y="4812154"/>
                <a:ext cx="1173960" cy="111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E40DBB-6C7E-7C17-BA3F-22A60C67772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20320" y="4803514"/>
                  <a:ext cx="119160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44BEFE-6E55-EC28-B0A6-4E703679242C}"/>
                    </a:ext>
                  </a:extLst>
                </p14:cNvPr>
                <p14:cNvContentPartPr/>
                <p14:nvPr/>
              </p14:nvContentPartPr>
              <p14:xfrm>
                <a:off x="9168360" y="5054074"/>
                <a:ext cx="831600" cy="48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44BEFE-6E55-EC28-B0A6-4E70367924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59360" y="5045434"/>
                  <a:ext cx="849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1AEBE9-43FD-E07F-74CE-D4F587C35515}"/>
                    </a:ext>
                  </a:extLst>
                </p14:cNvPr>
                <p14:cNvContentPartPr/>
                <p14:nvPr/>
              </p14:nvContentPartPr>
              <p14:xfrm>
                <a:off x="9199680" y="5193754"/>
                <a:ext cx="975960" cy="45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1AEBE9-43FD-E07F-74CE-D4F587C3551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90680" y="5184754"/>
                  <a:ext cx="993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F2D97D-99E4-9B78-6F59-28203D663657}"/>
                    </a:ext>
                  </a:extLst>
                </p14:cNvPr>
                <p14:cNvContentPartPr/>
                <p14:nvPr/>
              </p14:nvContentPartPr>
              <p14:xfrm>
                <a:off x="10361040" y="4714594"/>
                <a:ext cx="299160" cy="421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F2D97D-99E4-9B78-6F59-28203D6636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52400" y="4705594"/>
                  <a:ext cx="3168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97A930-D01D-F3C9-1FB0-70312DFE27D3}"/>
                    </a:ext>
                  </a:extLst>
                </p14:cNvPr>
                <p14:cNvContentPartPr/>
                <p14:nvPr/>
              </p14:nvContentPartPr>
              <p14:xfrm>
                <a:off x="9855240" y="5843194"/>
                <a:ext cx="118440" cy="61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97A930-D01D-F3C9-1FB0-70312DFE27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46600" y="5834554"/>
                  <a:ext cx="13608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00E07F-0D6A-4961-A994-FA01605C02C0}"/>
                    </a:ext>
                  </a:extLst>
                </p14:cNvPr>
                <p14:cNvContentPartPr/>
                <p14:nvPr/>
              </p14:nvContentPartPr>
              <p14:xfrm>
                <a:off x="8967480" y="6337474"/>
                <a:ext cx="426600" cy="25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00E07F-0D6A-4961-A994-FA01605C02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58480" y="6328474"/>
                  <a:ext cx="444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3D8D38-F973-78B9-29EB-1367493611CD}"/>
                    </a:ext>
                  </a:extLst>
                </p14:cNvPr>
                <p14:cNvContentPartPr/>
                <p14:nvPr/>
              </p14:nvContentPartPr>
              <p14:xfrm>
                <a:off x="10199400" y="6311194"/>
                <a:ext cx="28080" cy="25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3D8D38-F973-78B9-29EB-1367493611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90760" y="6302554"/>
                  <a:ext cx="45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A928C8-403B-DEA8-9E86-224BB10C4DAB}"/>
                    </a:ext>
                  </a:extLst>
                </p14:cNvPr>
                <p14:cNvContentPartPr/>
                <p14:nvPr/>
              </p14:nvContentPartPr>
              <p14:xfrm>
                <a:off x="10346640" y="6331354"/>
                <a:ext cx="257400" cy="255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A928C8-403B-DEA8-9E86-224BB10C4D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38000" y="6322714"/>
                  <a:ext cx="275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D520C7-2BF8-6F13-7466-7D1E9CF89AB2}"/>
                    </a:ext>
                  </a:extLst>
                </p14:cNvPr>
                <p14:cNvContentPartPr/>
                <p14:nvPr/>
              </p14:nvContentPartPr>
              <p14:xfrm>
                <a:off x="10767120" y="6130114"/>
                <a:ext cx="45360" cy="257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D520C7-2BF8-6F13-7466-7D1E9CF89A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58480" y="6121474"/>
                  <a:ext cx="63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0E922BA-E384-270C-82FF-D5C0CAB93AB9}"/>
                    </a:ext>
                  </a:extLst>
                </p14:cNvPr>
                <p14:cNvContentPartPr/>
                <p14:nvPr/>
              </p14:nvContentPartPr>
              <p14:xfrm>
                <a:off x="10674240" y="6091234"/>
                <a:ext cx="342000" cy="63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0E922BA-E384-270C-82FF-D5C0CAB93AB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65600" y="6082234"/>
                  <a:ext cx="3596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3A7C45-CC50-BED5-59D5-4EA0EABCB3F7}"/>
                    </a:ext>
                  </a:extLst>
                </p14:cNvPr>
                <p14:cNvContentPartPr/>
                <p14:nvPr/>
              </p14:nvContentPartPr>
              <p14:xfrm>
                <a:off x="10977000" y="6279874"/>
                <a:ext cx="365040" cy="396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3A7C45-CC50-BED5-59D5-4EA0EABCB3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68360" y="6270874"/>
                  <a:ext cx="3826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271833-B7C4-5EAE-9339-0D9F3DAAC739}"/>
                    </a:ext>
                  </a:extLst>
                </p14:cNvPr>
                <p14:cNvContentPartPr/>
                <p14:nvPr/>
              </p14:nvContentPartPr>
              <p14:xfrm>
                <a:off x="10906800" y="5104114"/>
                <a:ext cx="279000" cy="528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271833-B7C4-5EAE-9339-0D9F3DAAC7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97800" y="5095114"/>
                  <a:ext cx="2966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67B2F89-E976-150B-237B-81AFD1A0BF51}"/>
                    </a:ext>
                  </a:extLst>
                </p14:cNvPr>
                <p14:cNvContentPartPr/>
                <p14:nvPr/>
              </p14:nvContentPartPr>
              <p14:xfrm>
                <a:off x="11221800" y="5176474"/>
                <a:ext cx="274680" cy="530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67B2F89-E976-150B-237B-81AFD1A0BF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12800" y="5167834"/>
                  <a:ext cx="2923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6561A1-5F4B-5815-66EA-6AAA550C5E03}"/>
                    </a:ext>
                  </a:extLst>
                </p14:cNvPr>
                <p14:cNvContentPartPr/>
                <p14:nvPr/>
              </p14:nvContentPartPr>
              <p14:xfrm>
                <a:off x="11200920" y="5339914"/>
                <a:ext cx="493200" cy="13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6561A1-5F4B-5815-66EA-6AAA550C5E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92280" y="5330914"/>
                  <a:ext cx="510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52093C-6E62-956D-71C3-8BDDE3DBEC76}"/>
                    </a:ext>
                  </a:extLst>
                </p14:cNvPr>
                <p14:cNvContentPartPr/>
                <p14:nvPr/>
              </p14:nvContentPartPr>
              <p14:xfrm>
                <a:off x="11709240" y="5203834"/>
                <a:ext cx="314640" cy="499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52093C-6E62-956D-71C3-8BDDE3DBEC7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700600" y="5195194"/>
                  <a:ext cx="3322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A95952-62A4-3F96-2AD7-9BA7316684D6}"/>
                    </a:ext>
                  </a:extLst>
                </p14:cNvPr>
                <p14:cNvContentPartPr/>
                <p14:nvPr/>
              </p14:nvContentPartPr>
              <p14:xfrm>
                <a:off x="10171320" y="4833034"/>
                <a:ext cx="124920" cy="136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A95952-62A4-3F96-2AD7-9BA7316684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62680" y="4824394"/>
                  <a:ext cx="142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AA53774-9555-8050-AAE7-09483635954C}"/>
                    </a:ext>
                  </a:extLst>
                </p14:cNvPr>
                <p14:cNvContentPartPr/>
                <p14:nvPr/>
              </p14:nvContentPartPr>
              <p14:xfrm>
                <a:off x="10265640" y="5194834"/>
                <a:ext cx="1440" cy="1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AA53774-9555-8050-AAE7-0948363595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56640" y="5185834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81CB29-4988-3413-B111-E0B014382C5B}"/>
                    </a:ext>
                  </a:extLst>
                </p14:cNvPr>
                <p14:cNvContentPartPr/>
                <p14:nvPr/>
              </p14:nvContentPartPr>
              <p14:xfrm>
                <a:off x="10147560" y="5171074"/>
                <a:ext cx="37440" cy="48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81CB29-4988-3413-B111-E0B014382C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38920" y="5162074"/>
                  <a:ext cx="55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A1F8F12-0D5B-6299-8E3F-90CBF6123143}"/>
                    </a:ext>
                  </a:extLst>
                </p14:cNvPr>
                <p14:cNvContentPartPr/>
                <p14:nvPr/>
              </p14:nvContentPartPr>
              <p14:xfrm>
                <a:off x="10301280" y="5072074"/>
                <a:ext cx="259920" cy="133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A1F8F12-0D5B-6299-8E3F-90CBF61231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92280" y="5063434"/>
                  <a:ext cx="277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9D94FE-2DEA-ECE3-789A-E899BFD8DE9B}"/>
                    </a:ext>
                  </a:extLst>
                </p14:cNvPr>
                <p14:cNvContentPartPr/>
                <p14:nvPr/>
              </p14:nvContentPartPr>
              <p14:xfrm>
                <a:off x="3522480" y="5014834"/>
                <a:ext cx="464040" cy="43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9D94FE-2DEA-ECE3-789A-E899BFD8DE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13840" y="5005834"/>
                  <a:ext cx="481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9A0973-74A2-D393-4A1D-E354E630370A}"/>
                    </a:ext>
                  </a:extLst>
                </p14:cNvPr>
                <p14:cNvContentPartPr/>
                <p14:nvPr/>
              </p14:nvContentPartPr>
              <p14:xfrm>
                <a:off x="2984640" y="5480674"/>
                <a:ext cx="451080" cy="512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9A0973-74A2-D393-4A1D-E354E63037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75640" y="5471674"/>
                  <a:ext cx="4687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3986AD-50A4-D4A5-2C70-6F23EDAFB7F4}"/>
                    </a:ext>
                  </a:extLst>
                </p14:cNvPr>
                <p14:cNvContentPartPr/>
                <p14:nvPr/>
              </p14:nvContentPartPr>
              <p14:xfrm>
                <a:off x="3499800" y="5750314"/>
                <a:ext cx="33840" cy="291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3986AD-50A4-D4A5-2C70-6F23EDAFB7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90800" y="5741674"/>
                  <a:ext cx="51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6DBAB9-9A20-F3B0-E5DD-0491EFDFBD2F}"/>
                    </a:ext>
                  </a:extLst>
                </p14:cNvPr>
                <p14:cNvContentPartPr/>
                <p14:nvPr/>
              </p14:nvContentPartPr>
              <p14:xfrm>
                <a:off x="3490800" y="5570314"/>
                <a:ext cx="42840" cy="122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6DBAB9-9A20-F3B0-E5DD-0491EFDFBD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81800" y="5561314"/>
                  <a:ext cx="60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2A26FD-4BB2-AE93-2D4A-BCB20F69C25E}"/>
                    </a:ext>
                  </a:extLst>
                </p14:cNvPr>
                <p14:cNvContentPartPr/>
                <p14:nvPr/>
              </p14:nvContentPartPr>
              <p14:xfrm>
                <a:off x="3665760" y="5474554"/>
                <a:ext cx="302760" cy="608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2A26FD-4BB2-AE93-2D4A-BCB20F69C2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56760" y="5465914"/>
                  <a:ext cx="3204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10B36D-60AA-51AA-568B-2E8D429A95D3}"/>
                    </a:ext>
                  </a:extLst>
                </p14:cNvPr>
                <p14:cNvContentPartPr/>
                <p14:nvPr/>
              </p14:nvContentPartPr>
              <p14:xfrm>
                <a:off x="3850440" y="5725834"/>
                <a:ext cx="407160" cy="264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10B36D-60AA-51AA-568B-2E8D429A95D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41440" y="5716834"/>
                  <a:ext cx="424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82294E7-A144-81FD-0DBC-F301FFF603D3}"/>
                    </a:ext>
                  </a:extLst>
                </p14:cNvPr>
                <p14:cNvContentPartPr/>
                <p14:nvPr/>
              </p14:nvContentPartPr>
              <p14:xfrm>
                <a:off x="4301160" y="5650954"/>
                <a:ext cx="63720" cy="300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82294E7-A144-81FD-0DBC-F301FFF603D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92520" y="5642314"/>
                  <a:ext cx="81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C71A8F4-8B66-3839-A33E-E0D830B9D75D}"/>
                    </a:ext>
                  </a:extLst>
                </p14:cNvPr>
                <p14:cNvContentPartPr/>
                <p14:nvPr/>
              </p14:nvContentPartPr>
              <p14:xfrm>
                <a:off x="4413480" y="5350714"/>
                <a:ext cx="612000" cy="50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C71A8F4-8B66-3839-A33E-E0D830B9D7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04480" y="5341714"/>
                  <a:ext cx="6296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5BA76D-2761-27A4-189D-E8C781A9F107}"/>
                    </a:ext>
                  </a:extLst>
                </p14:cNvPr>
                <p14:cNvContentPartPr/>
                <p14:nvPr/>
              </p14:nvContentPartPr>
              <p14:xfrm>
                <a:off x="4257240" y="5604154"/>
                <a:ext cx="355320" cy="532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5BA76D-2761-27A4-189D-E8C781A9F1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8240" y="5595514"/>
                  <a:ext cx="372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712C62-A994-1804-CF9E-979BBEFAB3EA}"/>
                    </a:ext>
                  </a:extLst>
                </p14:cNvPr>
                <p14:cNvContentPartPr/>
                <p14:nvPr/>
              </p14:nvContentPartPr>
              <p14:xfrm>
                <a:off x="3509880" y="4072714"/>
                <a:ext cx="4413960" cy="192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712C62-A994-1804-CF9E-979BBEFAB3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01240" y="4063714"/>
                  <a:ext cx="4431600" cy="19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B6D5C8F-896E-39D9-EDE1-384D40B04BFF}"/>
                  </a:ext>
                </a:extLst>
              </p14:cNvPr>
              <p14:cNvContentPartPr/>
              <p14:nvPr/>
            </p14:nvContentPartPr>
            <p14:xfrm>
              <a:off x="-795720" y="4071994"/>
              <a:ext cx="360" cy="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B6D5C8F-896E-39D9-EDE1-384D40B04BF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-804360" y="40633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1111F9-9FA1-8EAD-E930-4692B0681201}"/>
              </a:ext>
            </a:extLst>
          </p:cNvPr>
          <p:cNvGrpSpPr/>
          <p:nvPr/>
        </p:nvGrpSpPr>
        <p:grpSpPr>
          <a:xfrm>
            <a:off x="156120" y="178234"/>
            <a:ext cx="11958480" cy="6751800"/>
            <a:chOff x="156120" y="178234"/>
            <a:chExt cx="11958480" cy="67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CFECE6-8A9E-120D-9AD2-44238D38337B}"/>
                    </a:ext>
                  </a:extLst>
                </p14:cNvPr>
                <p14:cNvContentPartPr/>
                <p14:nvPr/>
              </p14:nvContentPartPr>
              <p14:xfrm>
                <a:off x="9402360" y="1115674"/>
                <a:ext cx="627480" cy="35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CFECE6-8A9E-120D-9AD2-44238D3833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93720" y="1106674"/>
                  <a:ext cx="645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25A7BD-232A-58E7-EF84-C61210CCE12B}"/>
                    </a:ext>
                  </a:extLst>
                </p14:cNvPr>
                <p14:cNvContentPartPr/>
                <p14:nvPr/>
              </p14:nvContentPartPr>
              <p14:xfrm>
                <a:off x="10041000" y="868354"/>
                <a:ext cx="36720" cy="11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25A7BD-232A-58E7-EF84-C61210CCE1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32000" y="859714"/>
                  <a:ext cx="54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59B324-E95E-A785-8EBF-35BD81A8FE60}"/>
                    </a:ext>
                  </a:extLst>
                </p14:cNvPr>
                <p14:cNvContentPartPr/>
                <p14:nvPr/>
              </p14:nvContentPartPr>
              <p14:xfrm>
                <a:off x="10252320" y="755314"/>
                <a:ext cx="205200" cy="58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59B324-E95E-A785-8EBF-35BD81A8FE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43680" y="746674"/>
                  <a:ext cx="2228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3FE9A2-C26B-6DA5-BB95-CF224137814A}"/>
                    </a:ext>
                  </a:extLst>
                </p14:cNvPr>
                <p14:cNvContentPartPr/>
                <p14:nvPr/>
              </p14:nvContentPartPr>
              <p14:xfrm>
                <a:off x="610800" y="300994"/>
                <a:ext cx="1050840" cy="646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3FE9A2-C26B-6DA5-BB95-CF22413781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1800" y="292354"/>
                  <a:ext cx="10684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9183BD-1ACC-3889-F9AC-E560807B346C}"/>
                    </a:ext>
                  </a:extLst>
                </p14:cNvPr>
                <p14:cNvContentPartPr/>
                <p14:nvPr/>
              </p14:nvContentPartPr>
              <p14:xfrm>
                <a:off x="2151240" y="571714"/>
                <a:ext cx="916560" cy="28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9183BD-1ACC-3889-F9AC-E560807B34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240" y="562714"/>
                  <a:ext cx="9342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48A66D-3849-8A05-A2AE-14FB70049C66}"/>
                    </a:ext>
                  </a:extLst>
                </p14:cNvPr>
                <p14:cNvContentPartPr/>
                <p14:nvPr/>
              </p14:nvContentPartPr>
              <p14:xfrm>
                <a:off x="2128560" y="473794"/>
                <a:ext cx="511200" cy="42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48A66D-3849-8A05-A2AE-14FB70049C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9560" y="465154"/>
                  <a:ext cx="5288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DFB4DB-A1E6-4FA9-2B61-727A71ABEF38}"/>
                    </a:ext>
                  </a:extLst>
                </p14:cNvPr>
                <p14:cNvContentPartPr/>
                <p14:nvPr/>
              </p14:nvContentPartPr>
              <p14:xfrm>
                <a:off x="3004440" y="604474"/>
                <a:ext cx="457200" cy="58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DFB4DB-A1E6-4FA9-2B61-727A71ABEF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5440" y="595474"/>
                  <a:ext cx="4748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995186-5D9F-B02F-63DE-A311A45F3F3C}"/>
                    </a:ext>
                  </a:extLst>
                </p14:cNvPr>
                <p14:cNvContentPartPr/>
                <p14:nvPr/>
              </p14:nvContentPartPr>
              <p14:xfrm>
                <a:off x="3853680" y="356794"/>
                <a:ext cx="1308600" cy="45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995186-5D9F-B02F-63DE-A311A45F3F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45040" y="347794"/>
                  <a:ext cx="13262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139E86-1A61-4D4C-48B5-69CFEA8228C8}"/>
                    </a:ext>
                  </a:extLst>
                </p14:cNvPr>
                <p14:cNvContentPartPr/>
                <p14:nvPr/>
              </p14:nvContentPartPr>
              <p14:xfrm>
                <a:off x="5219520" y="414394"/>
                <a:ext cx="198720" cy="35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139E86-1A61-4D4C-48B5-69CFEA8228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0880" y="405754"/>
                  <a:ext cx="216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0B3078-C324-F6AD-83BD-931C3A3E027E}"/>
                    </a:ext>
                  </a:extLst>
                </p14:cNvPr>
                <p14:cNvContentPartPr/>
                <p14:nvPr/>
              </p14:nvContentPartPr>
              <p14:xfrm>
                <a:off x="5711640" y="424834"/>
                <a:ext cx="94320" cy="249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0B3078-C324-F6AD-83BD-931C3A3E0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2640" y="416194"/>
                  <a:ext cx="111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D8AAAF-6FD1-2F79-1911-B9D7D7E66943}"/>
                    </a:ext>
                  </a:extLst>
                </p14:cNvPr>
                <p14:cNvContentPartPr/>
                <p14:nvPr/>
              </p14:nvContentPartPr>
              <p14:xfrm>
                <a:off x="5634960" y="919474"/>
                <a:ext cx="69480" cy="5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D8AAAF-6FD1-2F79-1911-B9D7D7E669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5960" y="910834"/>
                  <a:ext cx="87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DB64D9-07F3-4216-3FEE-4049AC2038A6}"/>
                    </a:ext>
                  </a:extLst>
                </p14:cNvPr>
                <p14:cNvContentPartPr/>
                <p14:nvPr/>
              </p14:nvContentPartPr>
              <p14:xfrm>
                <a:off x="1498200" y="1229074"/>
                <a:ext cx="176400" cy="50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DB64D9-07F3-4216-3FEE-4049AC2038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89200" y="1220074"/>
                  <a:ext cx="194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7C9E4B-98B6-E5E9-2AA2-E9C5DED2AF97}"/>
                    </a:ext>
                  </a:extLst>
                </p14:cNvPr>
                <p14:cNvContentPartPr/>
                <p14:nvPr/>
              </p14:nvContentPartPr>
              <p14:xfrm>
                <a:off x="1403520" y="1351834"/>
                <a:ext cx="395640" cy="13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7C9E4B-98B6-E5E9-2AA2-E9C5DED2AF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4520" y="1342834"/>
                  <a:ext cx="413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7FCC34-1A05-7254-225F-5FC5A5E14E90}"/>
                    </a:ext>
                  </a:extLst>
                </p14:cNvPr>
                <p14:cNvContentPartPr/>
                <p14:nvPr/>
              </p14:nvContentPartPr>
              <p14:xfrm>
                <a:off x="2001840" y="1236634"/>
                <a:ext cx="73440" cy="37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7FCC34-1A05-7254-225F-5FC5A5E14E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93200" y="1227634"/>
                  <a:ext cx="910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D98C28-B3E7-5725-99AC-28FFA0D57788}"/>
                    </a:ext>
                  </a:extLst>
                </p14:cNvPr>
                <p14:cNvContentPartPr/>
                <p14:nvPr/>
              </p14:nvContentPartPr>
              <p14:xfrm>
                <a:off x="2143320" y="1179394"/>
                <a:ext cx="72720" cy="41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D98C28-B3E7-5725-99AC-28FFA0D57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4680" y="1170754"/>
                  <a:ext cx="903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A5E841-8FD6-927C-F5E5-76D6B9248CBC}"/>
                    </a:ext>
                  </a:extLst>
                </p14:cNvPr>
                <p14:cNvContentPartPr/>
                <p14:nvPr/>
              </p14:nvContentPartPr>
              <p14:xfrm>
                <a:off x="2755680" y="1186954"/>
                <a:ext cx="2409840" cy="46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A5E841-8FD6-927C-F5E5-76D6B9248C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6680" y="1178314"/>
                  <a:ext cx="24274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7DD04-F324-29B8-6CE2-53A61EBAC5BE}"/>
                    </a:ext>
                  </a:extLst>
                </p14:cNvPr>
                <p14:cNvContentPartPr/>
                <p14:nvPr/>
              </p14:nvContentPartPr>
              <p14:xfrm>
                <a:off x="5057160" y="1274794"/>
                <a:ext cx="537480" cy="28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7DD04-F324-29B8-6CE2-53A61EBAC5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48160" y="1265794"/>
                  <a:ext cx="555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A5BC6A-EADB-A531-C230-F1E0E123B29E}"/>
                    </a:ext>
                  </a:extLst>
                </p14:cNvPr>
                <p14:cNvContentPartPr/>
                <p14:nvPr/>
              </p14:nvContentPartPr>
              <p14:xfrm>
                <a:off x="5928360" y="1118554"/>
                <a:ext cx="560160" cy="60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A5BC6A-EADB-A531-C230-F1E0E123B2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9360" y="1109914"/>
                  <a:ext cx="5778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AC6980-3347-808E-5930-BC5D710C2869}"/>
                    </a:ext>
                  </a:extLst>
                </p14:cNvPr>
                <p14:cNvContentPartPr/>
                <p14:nvPr/>
              </p14:nvContentPartPr>
              <p14:xfrm>
                <a:off x="6242640" y="1414474"/>
                <a:ext cx="396360" cy="6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AC6980-3347-808E-5930-BC5D710C28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3640" y="1405474"/>
                  <a:ext cx="41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A24BB8-AE6D-B4A8-CAF4-C7DCE3CA34DF}"/>
                    </a:ext>
                  </a:extLst>
                </p14:cNvPr>
                <p14:cNvContentPartPr/>
                <p14:nvPr/>
              </p14:nvContentPartPr>
              <p14:xfrm>
                <a:off x="6965880" y="1063474"/>
                <a:ext cx="1047600" cy="32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A24BB8-AE6D-B4A8-CAF4-C7DCE3CA34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57240" y="1054474"/>
                  <a:ext cx="1065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A4D48E-8C02-4AB3-53CD-E0944BFB5AC0}"/>
                    </a:ext>
                  </a:extLst>
                </p14:cNvPr>
                <p14:cNvContentPartPr/>
                <p14:nvPr/>
              </p14:nvContentPartPr>
              <p14:xfrm>
                <a:off x="7764720" y="997954"/>
                <a:ext cx="1108080" cy="67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A4D48E-8C02-4AB3-53CD-E0944BFB5A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5720" y="988954"/>
                  <a:ext cx="11257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246793-07D1-700F-FF6D-714E945BD9A7}"/>
                    </a:ext>
                  </a:extLst>
                </p14:cNvPr>
                <p14:cNvContentPartPr/>
                <p14:nvPr/>
              </p14:nvContentPartPr>
              <p14:xfrm>
                <a:off x="691440" y="1948714"/>
                <a:ext cx="876600" cy="56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246793-07D1-700F-FF6D-714E945B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800" y="1939714"/>
                  <a:ext cx="8942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A50409-A199-4552-ACCB-6264D8AEEE41}"/>
                    </a:ext>
                  </a:extLst>
                </p14:cNvPr>
                <p14:cNvContentPartPr/>
                <p14:nvPr/>
              </p14:nvContentPartPr>
              <p14:xfrm>
                <a:off x="1647600" y="2113954"/>
                <a:ext cx="805680" cy="62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A50409-A199-4552-ACCB-6264D8AEEE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38600" y="2104954"/>
                  <a:ext cx="8233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AC9EAD-685E-FD41-7C6E-6DEFAAADFA66}"/>
                    </a:ext>
                  </a:extLst>
                </p14:cNvPr>
                <p14:cNvContentPartPr/>
                <p14:nvPr/>
              </p14:nvContentPartPr>
              <p14:xfrm>
                <a:off x="2500800" y="2193154"/>
                <a:ext cx="215280" cy="231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AC9EAD-685E-FD41-7C6E-6DEFAAADFA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1800" y="2184514"/>
                  <a:ext cx="232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FB25A1-2F83-539D-D502-651DAF0B168F}"/>
                    </a:ext>
                  </a:extLst>
                </p14:cNvPr>
                <p14:cNvContentPartPr/>
                <p14:nvPr/>
              </p14:nvContentPartPr>
              <p14:xfrm>
                <a:off x="3328800" y="1810114"/>
                <a:ext cx="919080" cy="66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FB25A1-2F83-539D-D502-651DAF0B16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9800" y="1801474"/>
                  <a:ext cx="9367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B78F62-0124-B401-2879-F8BE5F5A86EF}"/>
                    </a:ext>
                  </a:extLst>
                </p14:cNvPr>
                <p14:cNvContentPartPr/>
                <p14:nvPr/>
              </p14:nvContentPartPr>
              <p14:xfrm>
                <a:off x="4743600" y="2018914"/>
                <a:ext cx="17280" cy="32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B78F62-0124-B401-2879-F8BE5F5A86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4960" y="2009914"/>
                  <a:ext cx="34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1A9A09-E4E8-51C6-E2E4-60A8B7A78EB2}"/>
                    </a:ext>
                  </a:extLst>
                </p14:cNvPr>
                <p14:cNvContentPartPr/>
                <p14:nvPr/>
              </p14:nvContentPartPr>
              <p14:xfrm>
                <a:off x="4670160" y="1745314"/>
                <a:ext cx="42480" cy="14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1A9A09-E4E8-51C6-E2E4-60A8B7A78E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1160" y="1736674"/>
                  <a:ext cx="60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275105-E5CE-6646-0FCD-E44454B011F7}"/>
                    </a:ext>
                  </a:extLst>
                </p14:cNvPr>
                <p14:cNvContentPartPr/>
                <p14:nvPr/>
              </p14:nvContentPartPr>
              <p14:xfrm>
                <a:off x="4915320" y="2035114"/>
                <a:ext cx="252000" cy="35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275105-E5CE-6646-0FCD-E44454B011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6320" y="2026474"/>
                  <a:ext cx="269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B1F797-619D-F377-5AC4-B119223AE273}"/>
                    </a:ext>
                  </a:extLst>
                </p14:cNvPr>
                <p14:cNvContentPartPr/>
                <p14:nvPr/>
              </p14:nvContentPartPr>
              <p14:xfrm>
                <a:off x="5864640" y="2072554"/>
                <a:ext cx="357120" cy="44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B1F797-619D-F377-5AC4-B119223AE2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55640" y="2063914"/>
                  <a:ext cx="3747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2E4B82-036C-E56A-04C0-7F1E2E37DDC6}"/>
                    </a:ext>
                  </a:extLst>
                </p14:cNvPr>
                <p14:cNvContentPartPr/>
                <p14:nvPr/>
              </p14:nvContentPartPr>
              <p14:xfrm>
                <a:off x="6156960" y="2110714"/>
                <a:ext cx="796320" cy="33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2E4B82-036C-E56A-04C0-7F1E2E37DD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47960" y="2101714"/>
                  <a:ext cx="813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105564-D3DF-DA39-EDB2-3F5BFBFC2563}"/>
                    </a:ext>
                  </a:extLst>
                </p14:cNvPr>
                <p14:cNvContentPartPr/>
                <p14:nvPr/>
              </p14:nvContentPartPr>
              <p14:xfrm>
                <a:off x="7125720" y="1813354"/>
                <a:ext cx="16200" cy="54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105564-D3DF-DA39-EDB2-3F5BFBFC25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7080" y="1804354"/>
                  <a:ext cx="338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A18764-BDFD-A7B4-02AF-D0B929F18799}"/>
                    </a:ext>
                  </a:extLst>
                </p14:cNvPr>
                <p14:cNvContentPartPr/>
                <p14:nvPr/>
              </p14:nvContentPartPr>
              <p14:xfrm>
                <a:off x="7017360" y="2136274"/>
                <a:ext cx="434880" cy="22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A18764-BDFD-A7B4-02AF-D0B929F187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08360" y="2127274"/>
                  <a:ext cx="452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FA813B-A7B4-9885-A6E4-D80F19903C37}"/>
                    </a:ext>
                  </a:extLst>
                </p14:cNvPr>
                <p14:cNvContentPartPr/>
                <p14:nvPr/>
              </p14:nvContentPartPr>
              <p14:xfrm>
                <a:off x="7457280" y="1919914"/>
                <a:ext cx="393840" cy="15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FA813B-A7B4-9885-A6E4-D80F19903C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48280" y="1910914"/>
                  <a:ext cx="41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09FDDA-F3BE-9DC6-B9BF-BE0BCB057B1E}"/>
                    </a:ext>
                  </a:extLst>
                </p14:cNvPr>
                <p14:cNvContentPartPr/>
                <p14:nvPr/>
              </p14:nvContentPartPr>
              <p14:xfrm>
                <a:off x="7623600" y="2076514"/>
                <a:ext cx="176400" cy="47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09FDDA-F3BE-9DC6-B9BF-BE0BCB057B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14600" y="2067514"/>
                  <a:ext cx="194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E38593-2E04-E7D9-287A-FF75647788AF}"/>
                    </a:ext>
                  </a:extLst>
                </p14:cNvPr>
                <p14:cNvContentPartPr/>
                <p14:nvPr/>
              </p14:nvContentPartPr>
              <p14:xfrm>
                <a:off x="7924200" y="1963474"/>
                <a:ext cx="381960" cy="3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E38593-2E04-E7D9-287A-FF75647788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15200" y="1954474"/>
                  <a:ext cx="399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DCA74A-54FF-8561-734F-8E9EA9D61194}"/>
                    </a:ext>
                  </a:extLst>
                </p14:cNvPr>
                <p14:cNvContentPartPr/>
                <p14:nvPr/>
              </p14:nvContentPartPr>
              <p14:xfrm>
                <a:off x="8347920" y="1973554"/>
                <a:ext cx="212760" cy="24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DCA74A-54FF-8561-734F-8E9EA9D611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8920" y="1964914"/>
                  <a:ext cx="230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55280F-F070-3A47-F8A7-D863DA5DD345}"/>
                    </a:ext>
                  </a:extLst>
                </p14:cNvPr>
                <p14:cNvContentPartPr/>
                <p14:nvPr/>
              </p14:nvContentPartPr>
              <p14:xfrm>
                <a:off x="8737440" y="1935394"/>
                <a:ext cx="509040" cy="36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55280F-F070-3A47-F8A7-D863DA5DD3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8800" y="1926394"/>
                  <a:ext cx="526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00A1B2-090F-72BC-8028-BABB71D5487B}"/>
                    </a:ext>
                  </a:extLst>
                </p14:cNvPr>
                <p14:cNvContentPartPr/>
                <p14:nvPr/>
              </p14:nvContentPartPr>
              <p14:xfrm>
                <a:off x="9432240" y="2010994"/>
                <a:ext cx="663120" cy="29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00A1B2-090F-72BC-8028-BABB71D548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3240" y="2001994"/>
                  <a:ext cx="680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6DE82B-9C57-B617-14BA-AB46B6EFC06D}"/>
                    </a:ext>
                  </a:extLst>
                </p14:cNvPr>
                <p14:cNvContentPartPr/>
                <p14:nvPr/>
              </p14:nvContentPartPr>
              <p14:xfrm>
                <a:off x="10111560" y="1789234"/>
                <a:ext cx="1751760" cy="60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6DE82B-9C57-B617-14BA-AB46B6EFC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2560" y="1780594"/>
                  <a:ext cx="17694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DDE4DD-73DA-237D-92A5-B4BAF6F3865E}"/>
                    </a:ext>
                  </a:extLst>
                </p14:cNvPr>
                <p14:cNvContentPartPr/>
                <p14:nvPr/>
              </p14:nvContentPartPr>
              <p14:xfrm>
                <a:off x="6657000" y="485314"/>
                <a:ext cx="69120" cy="73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DDE4DD-73DA-237D-92A5-B4BAF6F386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48360" y="476314"/>
                  <a:ext cx="867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9E1FC7-77F6-934C-E7A6-248FB6CA12C3}"/>
                    </a:ext>
                  </a:extLst>
                </p14:cNvPr>
                <p14:cNvContentPartPr/>
                <p14:nvPr/>
              </p14:nvContentPartPr>
              <p14:xfrm>
                <a:off x="6531360" y="1045114"/>
                <a:ext cx="370080" cy="19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9E1FC7-77F6-934C-E7A6-248FB6CA12C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22720" y="1036474"/>
                  <a:ext cx="387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839BC0-0715-8AED-7753-DC8622056AD1}"/>
                    </a:ext>
                  </a:extLst>
                </p14:cNvPr>
                <p14:cNvContentPartPr/>
                <p14:nvPr/>
              </p14:nvContentPartPr>
              <p14:xfrm>
                <a:off x="6474120" y="355714"/>
                <a:ext cx="279000" cy="31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839BC0-0715-8AED-7753-DC8622056A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65480" y="347074"/>
                  <a:ext cx="296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F29B7C-ED0E-BBD9-8B68-4EACC3CF114F}"/>
                    </a:ext>
                  </a:extLst>
                </p14:cNvPr>
                <p14:cNvContentPartPr/>
                <p14:nvPr/>
              </p14:nvContentPartPr>
              <p14:xfrm>
                <a:off x="7035000" y="332314"/>
                <a:ext cx="52200" cy="4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F29B7C-ED0E-BBD9-8B68-4EACC3CF11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26360" y="323674"/>
                  <a:ext cx="69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ED8027-025D-D711-1645-15EA5AECE76E}"/>
                    </a:ext>
                  </a:extLst>
                </p14:cNvPr>
                <p14:cNvContentPartPr/>
                <p14:nvPr/>
              </p14:nvContentPartPr>
              <p14:xfrm>
                <a:off x="6891360" y="393874"/>
                <a:ext cx="373320" cy="35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ED8027-025D-D711-1645-15EA5AECE7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2360" y="385234"/>
                  <a:ext cx="390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4007B1-B4CA-886C-D355-155D409A4534}"/>
                    </a:ext>
                  </a:extLst>
                </p14:cNvPr>
                <p14:cNvContentPartPr/>
                <p14:nvPr/>
              </p14:nvContentPartPr>
              <p14:xfrm>
                <a:off x="7180080" y="178234"/>
                <a:ext cx="36000" cy="13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4007B1-B4CA-886C-D355-155D409A45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1440" y="169234"/>
                  <a:ext cx="53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DCCB14-C19A-D1A4-552C-B0644516046A}"/>
                    </a:ext>
                  </a:extLst>
                </p14:cNvPr>
                <p14:cNvContentPartPr/>
                <p14:nvPr/>
              </p14:nvContentPartPr>
              <p14:xfrm>
                <a:off x="7337040" y="246634"/>
                <a:ext cx="102456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DCCB14-C19A-D1A4-552C-B064451604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8400" y="237634"/>
                  <a:ext cx="1042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4B108E-F4CD-63D4-C69B-495BD8111C56}"/>
                    </a:ext>
                  </a:extLst>
                </p14:cNvPr>
                <p14:cNvContentPartPr/>
                <p14:nvPr/>
              </p14:nvContentPartPr>
              <p14:xfrm>
                <a:off x="11996160" y="2150674"/>
                <a:ext cx="118440" cy="129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4B108E-F4CD-63D4-C69B-495BD8111C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87520" y="2142034"/>
                  <a:ext cx="13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77DF73-A75A-154B-CC9A-E007568D42C6}"/>
                    </a:ext>
                  </a:extLst>
                </p14:cNvPr>
                <p14:cNvContentPartPr/>
                <p14:nvPr/>
              </p14:nvContentPartPr>
              <p14:xfrm>
                <a:off x="6340920" y="2864554"/>
                <a:ext cx="27360" cy="792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77DF73-A75A-154B-CC9A-E007568D42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32280" y="2855914"/>
                  <a:ext cx="450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94A49C-0051-820A-2EF2-7D97761CE585}"/>
                    </a:ext>
                  </a:extLst>
                </p14:cNvPr>
                <p14:cNvContentPartPr/>
                <p14:nvPr/>
              </p14:nvContentPartPr>
              <p14:xfrm>
                <a:off x="6315360" y="2818114"/>
                <a:ext cx="902160" cy="125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94A49C-0051-820A-2EF2-7D97761CE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06720" y="2809114"/>
                  <a:ext cx="91980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F2037D-F814-6545-FB9B-0011C2684659}"/>
                    </a:ext>
                  </a:extLst>
                </p14:cNvPr>
                <p14:cNvContentPartPr/>
                <p14:nvPr/>
              </p14:nvContentPartPr>
              <p14:xfrm>
                <a:off x="6359280" y="3162994"/>
                <a:ext cx="655560" cy="126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F2037D-F814-6545-FB9B-0011C26846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0640" y="3154354"/>
                  <a:ext cx="673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0EEE37-25BB-94C3-77B4-0BD3771AA128}"/>
                    </a:ext>
                  </a:extLst>
                </p14:cNvPr>
                <p14:cNvContentPartPr/>
                <p14:nvPr/>
              </p14:nvContentPartPr>
              <p14:xfrm>
                <a:off x="6465480" y="3472594"/>
                <a:ext cx="610200" cy="123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0EEE37-25BB-94C3-77B4-0BD3771AA1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56480" y="3463594"/>
                  <a:ext cx="627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1F6562-F668-E56F-A2DE-26998DE51940}"/>
                    </a:ext>
                  </a:extLst>
                </p14:cNvPr>
                <p14:cNvContentPartPr/>
                <p14:nvPr/>
              </p14:nvContentPartPr>
              <p14:xfrm>
                <a:off x="6535320" y="3684994"/>
                <a:ext cx="623880" cy="212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1F6562-F668-E56F-A2DE-26998DE519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26320" y="3676354"/>
                  <a:ext cx="641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245013-633B-0E93-97E7-DE038B83394E}"/>
                    </a:ext>
                  </a:extLst>
                </p14:cNvPr>
                <p14:cNvContentPartPr/>
                <p14:nvPr/>
              </p14:nvContentPartPr>
              <p14:xfrm>
                <a:off x="9404160" y="4529194"/>
                <a:ext cx="82800" cy="1033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245013-633B-0E93-97E7-DE038B8339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5520" y="4520194"/>
                  <a:ext cx="10044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94195D-A761-E439-D337-7FB96340A661}"/>
                    </a:ext>
                  </a:extLst>
                </p14:cNvPr>
                <p14:cNvContentPartPr/>
                <p14:nvPr/>
              </p14:nvContentPartPr>
              <p14:xfrm>
                <a:off x="9407760" y="4388074"/>
                <a:ext cx="951840" cy="198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94195D-A761-E439-D337-7FB96340A6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9120" y="4379074"/>
                  <a:ext cx="969480" cy="19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4D435C-3ED7-9374-68C1-FA0F20528DF0}"/>
                    </a:ext>
                  </a:extLst>
                </p14:cNvPr>
                <p14:cNvContentPartPr/>
                <p14:nvPr/>
              </p14:nvContentPartPr>
              <p14:xfrm>
                <a:off x="9471120" y="4794514"/>
                <a:ext cx="673920" cy="19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4D435C-3ED7-9374-68C1-FA0F20528D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62480" y="4785874"/>
                  <a:ext cx="691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3BF687-E580-D97B-DF77-B02B71381435}"/>
                    </a:ext>
                  </a:extLst>
                </p14:cNvPr>
                <p14:cNvContentPartPr/>
                <p14:nvPr/>
              </p14:nvContentPartPr>
              <p14:xfrm>
                <a:off x="9508920" y="5116714"/>
                <a:ext cx="663480" cy="10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3BF687-E580-D97B-DF77-B02B713814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00280" y="5107714"/>
                  <a:ext cx="68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987CBC-2137-D40B-BBA1-8AA895DCBDE4}"/>
                    </a:ext>
                  </a:extLst>
                </p14:cNvPr>
                <p14:cNvContentPartPr/>
                <p14:nvPr/>
              </p14:nvContentPartPr>
              <p14:xfrm>
                <a:off x="9585240" y="5344594"/>
                <a:ext cx="620640" cy="21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987CBC-2137-D40B-BBA1-8AA895DCBD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6600" y="5335594"/>
                  <a:ext cx="638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72173A-F141-CEA5-41F7-7D864F7761E2}"/>
                    </a:ext>
                  </a:extLst>
                </p14:cNvPr>
                <p14:cNvContentPartPr/>
                <p14:nvPr/>
              </p14:nvContentPartPr>
              <p14:xfrm>
                <a:off x="9485160" y="5646274"/>
                <a:ext cx="735480" cy="21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72173A-F141-CEA5-41F7-7D864F7761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76520" y="5637634"/>
                  <a:ext cx="753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35A7F0-9615-63C2-E696-BE246D4B28E0}"/>
                    </a:ext>
                  </a:extLst>
                </p14:cNvPr>
                <p14:cNvContentPartPr/>
                <p14:nvPr/>
              </p14:nvContentPartPr>
              <p14:xfrm>
                <a:off x="9550680" y="5938954"/>
                <a:ext cx="879120" cy="168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35A7F0-9615-63C2-E696-BE246D4B28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42040" y="5929954"/>
                  <a:ext cx="896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0C4AA0-1296-D072-6378-7CE087E62018}"/>
                    </a:ext>
                  </a:extLst>
                </p14:cNvPr>
                <p14:cNvContentPartPr/>
                <p14:nvPr/>
              </p14:nvContentPartPr>
              <p14:xfrm>
                <a:off x="9376440" y="6020314"/>
                <a:ext cx="1040760" cy="63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0C4AA0-1296-D072-6378-7CE087E620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67800" y="6011674"/>
                  <a:ext cx="10584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1C53FF-7B0D-8A7A-8C3D-9B8292756CD6}"/>
                    </a:ext>
                  </a:extLst>
                </p14:cNvPr>
                <p14:cNvContentPartPr/>
                <p14:nvPr/>
              </p14:nvContentPartPr>
              <p14:xfrm>
                <a:off x="5593920" y="2930074"/>
                <a:ext cx="58680" cy="265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1C53FF-7B0D-8A7A-8C3D-9B8292756C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84920" y="2921074"/>
                  <a:ext cx="76320" cy="26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0C5097-92A9-7629-D413-B656A323DB9F}"/>
                    </a:ext>
                  </a:extLst>
                </p14:cNvPr>
                <p14:cNvContentPartPr/>
                <p14:nvPr/>
              </p14:nvContentPartPr>
              <p14:xfrm>
                <a:off x="5627760" y="2572594"/>
                <a:ext cx="5464080" cy="4357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0C5097-92A9-7629-D413-B656A323DB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19120" y="2563954"/>
                  <a:ext cx="5481720" cy="43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F467FE0-0C56-CBA2-FD0E-54575EDFEFF7}"/>
                    </a:ext>
                  </a:extLst>
                </p14:cNvPr>
                <p14:cNvContentPartPr/>
                <p14:nvPr/>
              </p14:nvContentPartPr>
              <p14:xfrm>
                <a:off x="9823560" y="2449903"/>
                <a:ext cx="573480" cy="625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F467FE0-0C56-CBA2-FD0E-54575EDFEF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14560" y="2441263"/>
                  <a:ext cx="59112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C3F56E-AA4F-B754-C12B-CDA84E294634}"/>
                    </a:ext>
                  </a:extLst>
                </p14:cNvPr>
                <p14:cNvContentPartPr/>
                <p14:nvPr/>
              </p14:nvContentPartPr>
              <p14:xfrm>
                <a:off x="10130640" y="2883703"/>
                <a:ext cx="462600" cy="187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C3F56E-AA4F-B754-C12B-CDA84E2946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1640" y="2874703"/>
                  <a:ext cx="480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2CFFDE4-8CE5-750C-F426-3AEF69DABB1E}"/>
                    </a:ext>
                  </a:extLst>
                </p14:cNvPr>
                <p14:cNvContentPartPr/>
                <p14:nvPr/>
              </p14:nvContentPartPr>
              <p14:xfrm>
                <a:off x="10173480" y="2618023"/>
                <a:ext cx="345600" cy="70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2CFFDE4-8CE5-750C-F426-3AEF69DABB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64840" y="2609023"/>
                  <a:ext cx="36324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F2A8E9B-4A31-26CE-D40E-26BF52BC54C4}"/>
                    </a:ext>
                  </a:extLst>
                </p14:cNvPr>
                <p14:cNvContentPartPr/>
                <p14:nvPr/>
              </p14:nvContentPartPr>
              <p14:xfrm>
                <a:off x="10224960" y="2666623"/>
                <a:ext cx="952920" cy="60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F2A8E9B-4A31-26CE-D40E-26BF52BC54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15960" y="2657623"/>
                  <a:ext cx="9705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ED986F6-48A4-C266-EB64-B70774FF11B6}"/>
                    </a:ext>
                  </a:extLst>
                </p14:cNvPr>
                <p14:cNvContentPartPr/>
                <p14:nvPr/>
              </p14:nvContentPartPr>
              <p14:xfrm>
                <a:off x="7205640" y="2818903"/>
                <a:ext cx="67320" cy="207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ED986F6-48A4-C266-EB64-B70774FF11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96640" y="2810263"/>
                  <a:ext cx="84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399F25-DE47-3F6F-12F1-FD51DECD0727}"/>
                    </a:ext>
                  </a:extLst>
                </p14:cNvPr>
                <p14:cNvContentPartPr/>
                <p14:nvPr/>
              </p14:nvContentPartPr>
              <p14:xfrm>
                <a:off x="7409040" y="2856343"/>
                <a:ext cx="132840" cy="160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399F25-DE47-3F6F-12F1-FD51DECD07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0400" y="2847703"/>
                  <a:ext cx="150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F0B5D6-4710-539A-A403-0E83333107FC}"/>
                    </a:ext>
                  </a:extLst>
                </p14:cNvPr>
                <p14:cNvContentPartPr/>
                <p14:nvPr/>
              </p14:nvContentPartPr>
              <p14:xfrm>
                <a:off x="7399680" y="2893063"/>
                <a:ext cx="119160" cy="167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F0B5D6-4710-539A-A403-0E83333107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90680" y="2884063"/>
                  <a:ext cx="136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2BB718-CF11-9035-51CD-B36C4A7819C2}"/>
                    </a:ext>
                  </a:extLst>
                </p14:cNvPr>
                <p14:cNvContentPartPr/>
                <p14:nvPr/>
              </p14:nvContentPartPr>
              <p14:xfrm>
                <a:off x="7600200" y="2821063"/>
                <a:ext cx="237600" cy="19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2BB718-CF11-9035-51CD-B36C4A7819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91200" y="2812423"/>
                  <a:ext cx="255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45CD55-E931-EBB7-95B7-811D57466503}"/>
                    </a:ext>
                  </a:extLst>
                </p14:cNvPr>
                <p14:cNvContentPartPr/>
                <p14:nvPr/>
              </p14:nvContentPartPr>
              <p14:xfrm>
                <a:off x="7226160" y="3142543"/>
                <a:ext cx="47520" cy="218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45CD55-E931-EBB7-95B7-811D574665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17160" y="3133543"/>
                  <a:ext cx="65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875A6F-2BAA-5EEF-EBF5-4E65B1606444}"/>
                    </a:ext>
                  </a:extLst>
                </p14:cNvPr>
                <p14:cNvContentPartPr/>
                <p14:nvPr/>
              </p14:nvContentPartPr>
              <p14:xfrm>
                <a:off x="7343520" y="3230383"/>
                <a:ext cx="115920" cy="18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875A6F-2BAA-5EEF-EBF5-4E65B16064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34520" y="3221743"/>
                  <a:ext cx="133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C36EE6-08C3-13E2-05FB-F01B24829F49}"/>
                    </a:ext>
                  </a:extLst>
                </p14:cNvPr>
                <p14:cNvContentPartPr/>
                <p14:nvPr/>
              </p14:nvContentPartPr>
              <p14:xfrm>
                <a:off x="7652040" y="3208423"/>
                <a:ext cx="15480" cy="18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C36EE6-08C3-13E2-05FB-F01B24829F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43040" y="3199423"/>
                  <a:ext cx="33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E5B2855-3F10-C526-6E88-256F3C1E6ED2}"/>
                    </a:ext>
                  </a:extLst>
                </p14:cNvPr>
                <p14:cNvContentPartPr/>
                <p14:nvPr/>
              </p14:nvContentPartPr>
              <p14:xfrm>
                <a:off x="7222920" y="3613423"/>
                <a:ext cx="196200" cy="117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E5B2855-3F10-C526-6E88-256F3C1E6E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14280" y="3604423"/>
                  <a:ext cx="213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5333B2-7F52-BE48-74D4-B5E66E9E101A}"/>
                    </a:ext>
                  </a:extLst>
                </p14:cNvPr>
                <p14:cNvContentPartPr/>
                <p14:nvPr/>
              </p14:nvContentPartPr>
              <p14:xfrm>
                <a:off x="7435680" y="3501463"/>
                <a:ext cx="146160" cy="172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5333B2-7F52-BE48-74D4-B5E66E9E10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26680" y="3492463"/>
                  <a:ext cx="163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B4D5111-AF70-0F8C-856C-BE6AD7046975}"/>
                    </a:ext>
                  </a:extLst>
                </p14:cNvPr>
                <p14:cNvContentPartPr/>
                <p14:nvPr/>
              </p14:nvContentPartPr>
              <p14:xfrm>
                <a:off x="7622880" y="3532423"/>
                <a:ext cx="169200" cy="200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B4D5111-AF70-0F8C-856C-BE6AD70469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13880" y="3523423"/>
                  <a:ext cx="186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868DEE4-D964-B8EC-C306-A260D57106DB}"/>
                    </a:ext>
                  </a:extLst>
                </p14:cNvPr>
                <p14:cNvContentPartPr/>
                <p14:nvPr/>
              </p14:nvContentPartPr>
              <p14:xfrm>
                <a:off x="7291680" y="3784063"/>
                <a:ext cx="100440" cy="337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868DEE4-D964-B8EC-C306-A260D57106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82680" y="3775063"/>
                  <a:ext cx="118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DFF6E4-A6FB-7569-663B-10E7F5AD186F}"/>
                    </a:ext>
                  </a:extLst>
                </p14:cNvPr>
                <p14:cNvContentPartPr/>
                <p14:nvPr/>
              </p14:nvContentPartPr>
              <p14:xfrm>
                <a:off x="7374120" y="3861823"/>
                <a:ext cx="130320" cy="10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DFF6E4-A6FB-7569-663B-10E7F5AD18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65480" y="3852823"/>
                  <a:ext cx="147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F61D3E-3676-2350-ED2E-2B936B28694F}"/>
                    </a:ext>
                  </a:extLst>
                </p14:cNvPr>
                <p14:cNvContentPartPr/>
                <p14:nvPr/>
              </p14:nvContentPartPr>
              <p14:xfrm>
                <a:off x="7588680" y="3807823"/>
                <a:ext cx="270000" cy="335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F61D3E-3676-2350-ED2E-2B936B2869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80040" y="3799183"/>
                  <a:ext cx="287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5C0CEE-2DBC-5020-B0AF-A2267CEAE1DE}"/>
                    </a:ext>
                  </a:extLst>
                </p14:cNvPr>
                <p14:cNvContentPartPr/>
                <p14:nvPr/>
              </p14:nvContentPartPr>
              <p14:xfrm>
                <a:off x="10385520" y="4538623"/>
                <a:ext cx="117360" cy="204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5C0CEE-2DBC-5020-B0AF-A2267CEAE1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76520" y="4529623"/>
                  <a:ext cx="135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00334B-1A1A-4226-10D3-78D10E2157AB}"/>
                    </a:ext>
                  </a:extLst>
                </p14:cNvPr>
                <p14:cNvContentPartPr/>
                <p14:nvPr/>
              </p14:nvContentPartPr>
              <p14:xfrm>
                <a:off x="10425840" y="4430983"/>
                <a:ext cx="184680" cy="87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00334B-1A1A-4226-10D3-78D10E2157A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16840" y="4421983"/>
                  <a:ext cx="202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3EAD20-6F67-EC12-238B-00F38DA1E6C1}"/>
                    </a:ext>
                  </a:extLst>
                </p14:cNvPr>
                <p14:cNvContentPartPr/>
                <p14:nvPr/>
              </p14:nvContentPartPr>
              <p14:xfrm>
                <a:off x="10582440" y="4478503"/>
                <a:ext cx="178920" cy="223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3EAD20-6F67-EC12-238B-00F38DA1E6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73800" y="4469503"/>
                  <a:ext cx="196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946FAA-3F1F-4765-F46A-84064F97FF65}"/>
                    </a:ext>
                  </a:extLst>
                </p14:cNvPr>
                <p14:cNvContentPartPr/>
                <p14:nvPr/>
              </p14:nvContentPartPr>
              <p14:xfrm>
                <a:off x="10807080" y="4452223"/>
                <a:ext cx="50040" cy="29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946FAA-3F1F-4765-F46A-84064F97FF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98440" y="4443223"/>
                  <a:ext cx="67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08392F9-6058-A90E-C600-B2D52EEBAE86}"/>
                    </a:ext>
                  </a:extLst>
                </p14:cNvPr>
                <p14:cNvContentPartPr/>
                <p14:nvPr/>
              </p14:nvContentPartPr>
              <p14:xfrm>
                <a:off x="10804560" y="4420183"/>
                <a:ext cx="38160" cy="21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08392F9-6058-A90E-C600-B2D52EEBAE8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95560" y="4411183"/>
                  <a:ext cx="55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FB6777-75EF-7147-6A91-D143062C563C}"/>
                    </a:ext>
                  </a:extLst>
                </p14:cNvPr>
                <p14:cNvContentPartPr/>
                <p14:nvPr/>
              </p14:nvContentPartPr>
              <p14:xfrm>
                <a:off x="10361760" y="4855063"/>
                <a:ext cx="122400" cy="281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FB6777-75EF-7147-6A91-D143062C56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52760" y="4846423"/>
                  <a:ext cx="140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45A508F-04FA-FC40-9948-F3F77DBCFF48}"/>
                    </a:ext>
                  </a:extLst>
                </p14:cNvPr>
                <p14:cNvContentPartPr/>
                <p14:nvPr/>
              </p14:nvContentPartPr>
              <p14:xfrm>
                <a:off x="10481280" y="4762903"/>
                <a:ext cx="172800" cy="10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45A508F-04FA-FC40-9948-F3F77DBCFF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72640" y="4754263"/>
                  <a:ext cx="190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43AFA78-AF50-D925-D010-35603323427C}"/>
                    </a:ext>
                  </a:extLst>
                </p14:cNvPr>
                <p14:cNvContentPartPr/>
                <p14:nvPr/>
              </p14:nvContentPartPr>
              <p14:xfrm>
                <a:off x="10588560" y="4937143"/>
                <a:ext cx="174240" cy="111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43AFA78-AF50-D925-D010-3560332342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79560" y="4928503"/>
                  <a:ext cx="191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1220DA-392D-26FC-53AA-AD3B6B61F2FD}"/>
                    </a:ext>
                  </a:extLst>
                </p14:cNvPr>
                <p14:cNvContentPartPr/>
                <p14:nvPr/>
              </p14:nvContentPartPr>
              <p14:xfrm>
                <a:off x="10874040" y="4834183"/>
                <a:ext cx="168840" cy="372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1220DA-392D-26FC-53AA-AD3B6B61F2F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65040" y="4825543"/>
                  <a:ext cx="1864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CA1527-6322-BC65-57CA-E268214BE331}"/>
                    </a:ext>
                  </a:extLst>
                </p14:cNvPr>
                <p14:cNvContentPartPr/>
                <p14:nvPr/>
              </p14:nvContentPartPr>
              <p14:xfrm>
                <a:off x="7783080" y="3262063"/>
                <a:ext cx="1333800" cy="2274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CA1527-6322-BC65-57CA-E268214BE3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74080" y="3253423"/>
                  <a:ext cx="1351440" cy="22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76120AD-29CB-FECF-BA5A-ACEF95258B46}"/>
                    </a:ext>
                  </a:extLst>
                </p14:cNvPr>
                <p14:cNvContentPartPr/>
                <p14:nvPr/>
              </p14:nvContentPartPr>
              <p14:xfrm>
                <a:off x="8004840" y="3781903"/>
                <a:ext cx="1071720" cy="2044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76120AD-29CB-FECF-BA5A-ACEF95258B4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95840" y="3772903"/>
                  <a:ext cx="1089360" cy="20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79679A-8E2F-10D1-8008-98AF5AF1D29A}"/>
                    </a:ext>
                  </a:extLst>
                </p14:cNvPr>
                <p14:cNvContentPartPr/>
                <p14:nvPr/>
              </p14:nvContentPartPr>
              <p14:xfrm>
                <a:off x="1823280" y="3031594"/>
                <a:ext cx="106560" cy="152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79679A-8E2F-10D1-8008-98AF5AF1D2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14280" y="3022594"/>
                  <a:ext cx="124200" cy="15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ED157D-E80E-A99E-2A6C-B4AC3BDFEE2A}"/>
                    </a:ext>
                  </a:extLst>
                </p14:cNvPr>
                <p14:cNvContentPartPr/>
                <p14:nvPr/>
              </p14:nvContentPartPr>
              <p14:xfrm>
                <a:off x="1835520" y="2836114"/>
                <a:ext cx="1524600" cy="3216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ED157D-E80E-A99E-2A6C-B4AC3BDFEE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26520" y="2827114"/>
                  <a:ext cx="1542240" cy="32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58F3E5-475C-860D-CAA4-04BAAA92A56A}"/>
                    </a:ext>
                  </a:extLst>
                </p14:cNvPr>
                <p14:cNvContentPartPr/>
                <p14:nvPr/>
              </p14:nvContentPartPr>
              <p14:xfrm>
                <a:off x="1852800" y="2973994"/>
                <a:ext cx="1457640" cy="29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58F3E5-475C-860D-CAA4-04BAAA92A5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44160" y="2964994"/>
                  <a:ext cx="1475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400324-D7DD-3EDD-4D0F-1601D078536A}"/>
                    </a:ext>
                  </a:extLst>
                </p14:cNvPr>
                <p14:cNvContentPartPr/>
                <p14:nvPr/>
              </p14:nvContentPartPr>
              <p14:xfrm>
                <a:off x="1901400" y="3503914"/>
                <a:ext cx="1340640" cy="13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400324-D7DD-3EDD-4D0F-1601D07853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92400" y="3495274"/>
                  <a:ext cx="1358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A4F276-3867-E9BE-2992-4AE07D54E56B}"/>
                    </a:ext>
                  </a:extLst>
                </p14:cNvPr>
                <p14:cNvContentPartPr/>
                <p14:nvPr/>
              </p14:nvContentPartPr>
              <p14:xfrm>
                <a:off x="1881960" y="3793354"/>
                <a:ext cx="1813680" cy="21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A4F276-3867-E9BE-2992-4AE07D54E56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72960" y="3784354"/>
                  <a:ext cx="1831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CB50BA-613D-BCCC-4742-A16941F0924B}"/>
                    </a:ext>
                  </a:extLst>
                </p14:cNvPr>
                <p14:cNvContentPartPr/>
                <p14:nvPr/>
              </p14:nvContentPartPr>
              <p14:xfrm>
                <a:off x="1869720" y="4256314"/>
                <a:ext cx="1612440" cy="13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CB50BA-613D-BCCC-4742-A16941F092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61080" y="4247674"/>
                  <a:ext cx="1630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801F87-0B11-3CB5-65C9-2731BE874339}"/>
                    </a:ext>
                  </a:extLst>
                </p14:cNvPr>
                <p14:cNvContentPartPr/>
                <p14:nvPr/>
              </p14:nvContentPartPr>
              <p14:xfrm>
                <a:off x="1966560" y="4679314"/>
                <a:ext cx="1321560" cy="16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801F87-0B11-3CB5-65C9-2731BE8743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57920" y="4670314"/>
                  <a:ext cx="1339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C7B864-9FB8-A4B3-07E1-D79A8FEE9B4A}"/>
                    </a:ext>
                  </a:extLst>
                </p14:cNvPr>
                <p14:cNvContentPartPr/>
                <p14:nvPr/>
              </p14:nvContentPartPr>
              <p14:xfrm>
                <a:off x="1858920" y="5068114"/>
                <a:ext cx="1441440" cy="155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C7B864-9FB8-A4B3-07E1-D79A8FEE9B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50280" y="5059114"/>
                  <a:ext cx="1459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944951-05F7-BC30-D69F-0A4F204666C8}"/>
                    </a:ext>
                  </a:extLst>
                </p14:cNvPr>
                <p14:cNvContentPartPr/>
                <p14:nvPr/>
              </p14:nvContentPartPr>
              <p14:xfrm>
                <a:off x="1420800" y="3064714"/>
                <a:ext cx="181800" cy="15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944951-05F7-BC30-D69F-0A4F204666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11800" y="3056074"/>
                  <a:ext cx="199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EBA792-B0A9-5A22-3674-6B92E905EAA3}"/>
                    </a:ext>
                  </a:extLst>
                </p14:cNvPr>
                <p14:cNvContentPartPr/>
                <p14:nvPr/>
              </p14:nvContentPartPr>
              <p14:xfrm>
                <a:off x="1476600" y="3383314"/>
                <a:ext cx="17280" cy="9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EBA792-B0A9-5A22-3674-6B92E905EA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7600" y="3374314"/>
                  <a:ext cx="3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D6A3FB-5E1C-6914-5170-C684A2BEC3F7}"/>
                    </a:ext>
                  </a:extLst>
                </p14:cNvPr>
                <p14:cNvContentPartPr/>
                <p14:nvPr/>
              </p14:nvContentPartPr>
              <p14:xfrm>
                <a:off x="1598280" y="3737194"/>
                <a:ext cx="149400" cy="21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D6A3FB-5E1C-6914-5170-C684A2BEC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89280" y="3728194"/>
                  <a:ext cx="167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722FE6-9FB5-5D83-D44D-A6C7B9900BFE}"/>
                    </a:ext>
                  </a:extLst>
                </p14:cNvPr>
                <p14:cNvContentPartPr/>
                <p14:nvPr/>
              </p14:nvContentPartPr>
              <p14:xfrm>
                <a:off x="1586760" y="4115554"/>
                <a:ext cx="118800" cy="28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722FE6-9FB5-5D83-D44D-A6C7B9900B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77760" y="4106914"/>
                  <a:ext cx="136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77CC53-6564-310F-4E28-F7284C8CC78B}"/>
                    </a:ext>
                  </a:extLst>
                </p14:cNvPr>
                <p14:cNvContentPartPr/>
                <p14:nvPr/>
              </p14:nvContentPartPr>
              <p14:xfrm>
                <a:off x="1596120" y="4550434"/>
                <a:ext cx="151920" cy="351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77CC53-6564-310F-4E28-F7284C8CC7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87480" y="4541794"/>
                  <a:ext cx="1695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6A0928-B856-F504-889E-5365E1AF13E7}"/>
                    </a:ext>
                  </a:extLst>
                </p14:cNvPr>
                <p14:cNvContentPartPr/>
                <p14:nvPr/>
              </p14:nvContentPartPr>
              <p14:xfrm>
                <a:off x="1544640" y="4979914"/>
                <a:ext cx="123120" cy="21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6A0928-B856-F504-889E-5365E1AF13E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36000" y="4971274"/>
                  <a:ext cx="140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922979-A7FC-9C8D-5C59-D1CDB301BB54}"/>
                    </a:ext>
                  </a:extLst>
                </p14:cNvPr>
                <p14:cNvContentPartPr/>
                <p14:nvPr/>
              </p14:nvContentPartPr>
              <p14:xfrm>
                <a:off x="1691880" y="4931674"/>
                <a:ext cx="195120" cy="3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922979-A7FC-9C8D-5C59-D1CDB301BB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2880" y="4922674"/>
                  <a:ext cx="212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F35F85-6F5F-566F-6A0C-C7FF52AE8821}"/>
                    </a:ext>
                  </a:extLst>
                </p14:cNvPr>
                <p14:cNvContentPartPr/>
                <p14:nvPr/>
              </p14:nvContentPartPr>
              <p14:xfrm>
                <a:off x="1855320" y="5407234"/>
                <a:ext cx="1457280" cy="29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F35F85-6F5F-566F-6A0C-C7FF52AE88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46680" y="5398234"/>
                  <a:ext cx="14749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384ADB-64C8-13FF-B3C5-4EC4AF5EF47E}"/>
                    </a:ext>
                  </a:extLst>
                </p14:cNvPr>
                <p14:cNvContentPartPr/>
                <p14:nvPr/>
              </p14:nvContentPartPr>
              <p14:xfrm>
                <a:off x="1855320" y="5849674"/>
                <a:ext cx="1393200" cy="641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384ADB-64C8-13FF-B3C5-4EC4AF5EF4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46680" y="5841034"/>
                  <a:ext cx="141084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776800-AA6C-F6E2-9498-FA129D2ECA52}"/>
                    </a:ext>
                  </a:extLst>
                </p14:cNvPr>
                <p14:cNvContentPartPr/>
                <p14:nvPr/>
              </p14:nvContentPartPr>
              <p14:xfrm>
                <a:off x="1586400" y="5375554"/>
                <a:ext cx="187200" cy="214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776800-AA6C-F6E2-9498-FA129D2ECA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77400" y="5366914"/>
                  <a:ext cx="204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C28251-3869-A70A-202D-68860C025F48}"/>
                    </a:ext>
                  </a:extLst>
                </p14:cNvPr>
                <p14:cNvContentPartPr/>
                <p14:nvPr/>
              </p14:nvContentPartPr>
              <p14:xfrm>
                <a:off x="1573800" y="5810434"/>
                <a:ext cx="158760" cy="20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C28251-3869-A70A-202D-68860C025F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65160" y="5801794"/>
                  <a:ext cx="176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D57885-440F-D6B9-9A1A-A08466886E1D}"/>
                    </a:ext>
                  </a:extLst>
                </p14:cNvPr>
                <p14:cNvContentPartPr/>
                <p14:nvPr/>
              </p14:nvContentPartPr>
              <p14:xfrm>
                <a:off x="1681080" y="5766154"/>
                <a:ext cx="252000" cy="163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D57885-440F-D6B9-9A1A-A08466886E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72080" y="5757154"/>
                  <a:ext cx="269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5CBD87-1CDA-575A-B8EE-005C196CD3E6}"/>
                    </a:ext>
                  </a:extLst>
                </p14:cNvPr>
                <p14:cNvContentPartPr/>
                <p14:nvPr/>
              </p14:nvContentPartPr>
              <p14:xfrm>
                <a:off x="1498200" y="6018874"/>
                <a:ext cx="502920" cy="430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5CBD87-1CDA-575A-B8EE-005C196CD3E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489560" y="6009874"/>
                  <a:ext cx="520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AB2AFA-C2F6-CFC0-1054-00D37256D76E}"/>
                    </a:ext>
                  </a:extLst>
                </p14:cNvPr>
                <p14:cNvContentPartPr/>
                <p14:nvPr/>
              </p14:nvContentPartPr>
              <p14:xfrm>
                <a:off x="1819680" y="6124714"/>
                <a:ext cx="1403280" cy="65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AB2AFA-C2F6-CFC0-1054-00D37256D7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11040" y="6116074"/>
                  <a:ext cx="14209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59F8AC-9878-86A5-423F-9F557F928B7A}"/>
                    </a:ext>
                  </a:extLst>
                </p14:cNvPr>
                <p14:cNvContentPartPr/>
                <p14:nvPr/>
              </p14:nvContentPartPr>
              <p14:xfrm>
                <a:off x="1519080" y="6534754"/>
                <a:ext cx="176400" cy="299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59F8AC-9878-86A5-423F-9F557F928B7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10080" y="6526114"/>
                  <a:ext cx="194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CB64723-D470-8525-43B4-15A8004BBB0C}"/>
                    </a:ext>
                  </a:extLst>
                </p14:cNvPr>
                <p14:cNvContentPartPr/>
                <p14:nvPr/>
              </p14:nvContentPartPr>
              <p14:xfrm>
                <a:off x="305880" y="4174663"/>
                <a:ext cx="1120320" cy="1141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CB64723-D470-8525-43B4-15A8004BBB0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7240" y="4166023"/>
                  <a:ext cx="113796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AA9FCAF-A748-8426-4F7E-F0C152D3EBEA}"/>
                    </a:ext>
                  </a:extLst>
                </p14:cNvPr>
                <p14:cNvContentPartPr/>
                <p14:nvPr/>
              </p14:nvContentPartPr>
              <p14:xfrm>
                <a:off x="156120" y="3555103"/>
                <a:ext cx="1564560" cy="180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AA9FCAF-A748-8426-4F7E-F0C152D3EB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7480" y="3546463"/>
                  <a:ext cx="1582200" cy="18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7A3132-0D15-13BD-4688-404AE3CA1D33}"/>
                    </a:ext>
                  </a:extLst>
                </p14:cNvPr>
                <p14:cNvContentPartPr/>
                <p14:nvPr/>
              </p14:nvContentPartPr>
              <p14:xfrm>
                <a:off x="5977680" y="619663"/>
                <a:ext cx="2710080" cy="464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7A3132-0D15-13BD-4688-404AE3CA1D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69040" y="610663"/>
                  <a:ext cx="272772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0231F8E-5F6A-DD1D-1FF1-42B5D47404A5}"/>
                  </a:ext>
                </a:extLst>
              </p14:cNvPr>
              <p14:cNvContentPartPr/>
              <p14:nvPr/>
            </p14:nvContentPartPr>
            <p14:xfrm>
              <a:off x="2510880" y="3026194"/>
              <a:ext cx="607320" cy="439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0231F8E-5F6A-DD1D-1FF1-42B5D4740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240" y="3017194"/>
                <a:ext cx="6249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8A1BB1B-8D85-2C53-352C-1D36A5690B35}"/>
                  </a:ext>
                </a:extLst>
              </p14:cNvPr>
              <p14:cNvContentPartPr/>
              <p14:nvPr/>
            </p14:nvContentPartPr>
            <p14:xfrm>
              <a:off x="5562960" y="6220114"/>
              <a:ext cx="4180680" cy="210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8A1BB1B-8D85-2C53-352C-1D36A5690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960" y="6211114"/>
                <a:ext cx="419832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92697DC-3337-1A05-E078-49B9D806D24E}"/>
              </a:ext>
            </a:extLst>
          </p:cNvPr>
          <p:cNvGrpSpPr/>
          <p:nvPr/>
        </p:nvGrpSpPr>
        <p:grpSpPr>
          <a:xfrm>
            <a:off x="159000" y="248434"/>
            <a:ext cx="11952000" cy="6552000"/>
            <a:chOff x="159000" y="248434"/>
            <a:chExt cx="11952000" cy="65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C2018F0-6456-D389-10AC-D3060D40C20F}"/>
                    </a:ext>
                  </a:extLst>
                </p14:cNvPr>
                <p14:cNvContentPartPr/>
                <p14:nvPr/>
              </p14:nvContentPartPr>
              <p14:xfrm>
                <a:off x="740040" y="475594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C2018F0-6456-D389-10AC-D3060D40C2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400" y="466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20AA0ED-A671-2CE5-4DF6-A3853346061A}"/>
                    </a:ext>
                  </a:extLst>
                </p14:cNvPr>
                <p14:cNvContentPartPr/>
                <p14:nvPr/>
              </p14:nvContentPartPr>
              <p14:xfrm>
                <a:off x="854880" y="350314"/>
                <a:ext cx="1599840" cy="514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20AA0ED-A671-2CE5-4DF6-A385334606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880" y="341674"/>
                  <a:ext cx="1617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958134-DE50-D003-07E5-2856B1643B80}"/>
                    </a:ext>
                  </a:extLst>
                </p14:cNvPr>
                <p14:cNvContentPartPr/>
                <p14:nvPr/>
              </p14:nvContentPartPr>
              <p14:xfrm>
                <a:off x="2626800" y="416914"/>
                <a:ext cx="178920" cy="44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958134-DE50-D003-07E5-2856B1643B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8160" y="408274"/>
                  <a:ext cx="196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23442-C808-232E-5430-8F8F1B2C05A3}"/>
                    </a:ext>
                  </a:extLst>
                </p14:cNvPr>
                <p14:cNvContentPartPr/>
                <p14:nvPr/>
              </p14:nvContentPartPr>
              <p14:xfrm>
                <a:off x="2967000" y="502594"/>
                <a:ext cx="234360" cy="35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23442-C808-232E-5430-8F8F1B2C0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8000" y="493954"/>
                  <a:ext cx="252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3789FA-D680-04CF-6CA1-6DC57A8071BC}"/>
                    </a:ext>
                  </a:extLst>
                </p14:cNvPr>
                <p14:cNvContentPartPr/>
                <p14:nvPr/>
              </p14:nvContentPartPr>
              <p14:xfrm>
                <a:off x="7813320" y="476314"/>
                <a:ext cx="2255760" cy="63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3789FA-D680-04CF-6CA1-6DC57A8071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320" y="467674"/>
                  <a:ext cx="227340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E01375-BF6E-9F29-9298-12C306422730}"/>
                    </a:ext>
                  </a:extLst>
                </p14:cNvPr>
                <p14:cNvContentPartPr/>
                <p14:nvPr/>
              </p14:nvContentPartPr>
              <p14:xfrm>
                <a:off x="9924720" y="248434"/>
                <a:ext cx="98280" cy="16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E01375-BF6E-9F29-9298-12C3064227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15720" y="239434"/>
                  <a:ext cx="115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5A24A6-3B1B-01F1-F6A7-08F879044982}"/>
                    </a:ext>
                  </a:extLst>
                </p14:cNvPr>
                <p14:cNvContentPartPr/>
                <p14:nvPr/>
              </p14:nvContentPartPr>
              <p14:xfrm>
                <a:off x="10089240" y="438514"/>
                <a:ext cx="786960" cy="87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5A24A6-3B1B-01F1-F6A7-08F8790449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80240" y="429514"/>
                  <a:ext cx="80460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CDE6EA-33C5-FF75-69A3-6C4303886D0D}"/>
                    </a:ext>
                  </a:extLst>
                </p14:cNvPr>
                <p14:cNvContentPartPr/>
                <p14:nvPr/>
              </p14:nvContentPartPr>
              <p14:xfrm>
                <a:off x="11256720" y="349954"/>
                <a:ext cx="461160" cy="59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CDE6EA-33C5-FF75-69A3-6C4303886D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48080" y="340954"/>
                  <a:ext cx="4788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676878-9A97-0570-8347-5C8F5CD86EDF}"/>
                    </a:ext>
                  </a:extLst>
                </p14:cNvPr>
                <p14:cNvContentPartPr/>
                <p14:nvPr/>
              </p14:nvContentPartPr>
              <p14:xfrm>
                <a:off x="11127480" y="290554"/>
                <a:ext cx="678600" cy="49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676878-9A97-0570-8347-5C8F5CD86E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18480" y="281914"/>
                  <a:ext cx="696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B64533-CA3F-416A-D93B-29EEEE196D69}"/>
                    </a:ext>
                  </a:extLst>
                </p14:cNvPr>
                <p14:cNvContentPartPr/>
                <p14:nvPr/>
              </p14:nvContentPartPr>
              <p14:xfrm>
                <a:off x="431880" y="1033234"/>
                <a:ext cx="2393280" cy="63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B64533-CA3F-416A-D93B-29EEEE196D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880" y="1024234"/>
                  <a:ext cx="24109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DC999-E6C8-A39E-8B2B-892D1A42DC82}"/>
                    </a:ext>
                  </a:extLst>
                </p14:cNvPr>
                <p14:cNvContentPartPr/>
                <p14:nvPr/>
              </p14:nvContentPartPr>
              <p14:xfrm>
                <a:off x="2691240" y="1337074"/>
                <a:ext cx="25920" cy="1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DC999-E6C8-A39E-8B2B-892D1A42DC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2600" y="1328434"/>
                  <a:ext cx="43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755CAA-B83A-88B1-AC8B-D64EF27A60EF}"/>
                    </a:ext>
                  </a:extLst>
                </p14:cNvPr>
                <p14:cNvContentPartPr/>
                <p14:nvPr/>
              </p14:nvContentPartPr>
              <p14:xfrm>
                <a:off x="2848560" y="1337074"/>
                <a:ext cx="308880" cy="37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755CAA-B83A-88B1-AC8B-D64EF27A60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9920" y="1328074"/>
                  <a:ext cx="326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BA5550-6457-0A94-B070-28E1024BE6F6}"/>
                    </a:ext>
                  </a:extLst>
                </p14:cNvPr>
                <p14:cNvContentPartPr/>
                <p14:nvPr/>
              </p14:nvContentPartPr>
              <p14:xfrm>
                <a:off x="3800400" y="562354"/>
                <a:ext cx="740520" cy="23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BA5550-6457-0A94-B070-28E1024BE6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91760" y="553714"/>
                  <a:ext cx="758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A1E1DB-A643-D4D4-5C78-6EA613311AFF}"/>
                    </a:ext>
                  </a:extLst>
                </p14:cNvPr>
                <p14:cNvContentPartPr/>
                <p14:nvPr/>
              </p14:nvContentPartPr>
              <p14:xfrm>
                <a:off x="4445160" y="495754"/>
                <a:ext cx="717120" cy="36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A1E1DB-A643-D4D4-5C78-6EA613311A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6160" y="487114"/>
                  <a:ext cx="734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14B48C-2F53-3EEE-1A6F-BCB80AEFB4AF}"/>
                    </a:ext>
                  </a:extLst>
                </p14:cNvPr>
                <p14:cNvContentPartPr/>
                <p14:nvPr/>
              </p14:nvContentPartPr>
              <p14:xfrm>
                <a:off x="4990200" y="416554"/>
                <a:ext cx="819000" cy="47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14B48C-2F53-3EEE-1A6F-BCB80AEFB4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1560" y="407914"/>
                  <a:ext cx="8366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F0F0E8-8F7A-C361-ACC7-7EF6644A1AC2}"/>
                    </a:ext>
                  </a:extLst>
                </p14:cNvPr>
                <p14:cNvContentPartPr/>
                <p14:nvPr/>
              </p14:nvContentPartPr>
              <p14:xfrm>
                <a:off x="5822520" y="803194"/>
                <a:ext cx="46800" cy="16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F0F0E8-8F7A-C361-ACC7-7EF6644A1A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3880" y="794554"/>
                  <a:ext cx="64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F231A3-6C96-1F6B-A540-574DB7DDC230}"/>
                    </a:ext>
                  </a:extLst>
                </p14:cNvPr>
                <p14:cNvContentPartPr/>
                <p14:nvPr/>
              </p14:nvContentPartPr>
              <p14:xfrm>
                <a:off x="6049680" y="601594"/>
                <a:ext cx="27756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F231A3-6C96-1F6B-A540-574DB7DDC2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1040" y="592594"/>
                  <a:ext cx="295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62CF02-DC23-B5F4-829A-6F7A5C0990E8}"/>
                    </a:ext>
                  </a:extLst>
                </p14:cNvPr>
                <p14:cNvContentPartPr/>
                <p14:nvPr/>
              </p14:nvContentPartPr>
              <p14:xfrm>
                <a:off x="6821160" y="495394"/>
                <a:ext cx="776880" cy="58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62CF02-DC23-B5F4-829A-6F7A5C0990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2160" y="486754"/>
                  <a:ext cx="7945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411B05-F588-EBCD-F8AD-1152EBDD1257}"/>
                    </a:ext>
                  </a:extLst>
                </p14:cNvPr>
                <p14:cNvContentPartPr/>
                <p14:nvPr/>
              </p14:nvContentPartPr>
              <p14:xfrm>
                <a:off x="3818400" y="1401154"/>
                <a:ext cx="539280" cy="37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411B05-F588-EBCD-F8AD-1152EBDD12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9760" y="1392154"/>
                  <a:ext cx="556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2453A3-EF3D-5A04-1FD5-BED98B3E98B2}"/>
                    </a:ext>
                  </a:extLst>
                </p14:cNvPr>
                <p14:cNvContentPartPr/>
                <p14:nvPr/>
              </p14:nvContentPartPr>
              <p14:xfrm>
                <a:off x="4293600" y="1246714"/>
                <a:ext cx="428760" cy="23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2453A3-EF3D-5A04-1FD5-BED98B3E98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4600" y="1238074"/>
                  <a:ext cx="446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288035-F689-9167-8F30-5D2F65F2EB5D}"/>
                    </a:ext>
                  </a:extLst>
                </p14:cNvPr>
                <p14:cNvContentPartPr/>
                <p14:nvPr/>
              </p14:nvContentPartPr>
              <p14:xfrm>
                <a:off x="4534440" y="1489354"/>
                <a:ext cx="293400" cy="27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288035-F689-9167-8F30-5D2F65F2EB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25440" y="1480354"/>
                  <a:ext cx="311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B6EC53-94BD-62F3-2319-ED3F70D65C8C}"/>
                    </a:ext>
                  </a:extLst>
                </p14:cNvPr>
                <p14:cNvContentPartPr/>
                <p14:nvPr/>
              </p14:nvContentPartPr>
              <p14:xfrm>
                <a:off x="5417160" y="1229434"/>
                <a:ext cx="174960" cy="53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B6EC53-94BD-62F3-2319-ED3F70D65C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8520" y="1220794"/>
                  <a:ext cx="19260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00BCAB-EE67-C87B-2CC5-A3976FB551FD}"/>
                    </a:ext>
                  </a:extLst>
                </p14:cNvPr>
                <p14:cNvContentPartPr/>
                <p14:nvPr/>
              </p14:nvContentPartPr>
              <p14:xfrm>
                <a:off x="5714880" y="1248874"/>
                <a:ext cx="1396080" cy="53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00BCAB-EE67-C87B-2CC5-A3976FB551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6240" y="1240234"/>
                  <a:ext cx="1413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B30065-44F0-601B-F655-8B3DA35F5808}"/>
                    </a:ext>
                  </a:extLst>
                </p14:cNvPr>
                <p14:cNvContentPartPr/>
                <p14:nvPr/>
              </p14:nvContentPartPr>
              <p14:xfrm>
                <a:off x="6844200" y="1275154"/>
                <a:ext cx="390600" cy="50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B30065-44F0-601B-F655-8B3DA35F58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35200" y="1266154"/>
                  <a:ext cx="4082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6FEE32-CD5B-6DA9-0633-ACA4A4281965}"/>
                    </a:ext>
                  </a:extLst>
                </p14:cNvPr>
                <p14:cNvContentPartPr/>
                <p14:nvPr/>
              </p14:nvContentPartPr>
              <p14:xfrm>
                <a:off x="7445040" y="1809394"/>
                <a:ext cx="65160" cy="6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6FEE32-CD5B-6DA9-0633-ACA4A42819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36040" y="1800754"/>
                  <a:ext cx="82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CD20E0-104F-41C0-1F4B-AE56082A0C20}"/>
                    </a:ext>
                  </a:extLst>
                </p14:cNvPr>
                <p14:cNvContentPartPr/>
                <p14:nvPr/>
              </p14:nvContentPartPr>
              <p14:xfrm>
                <a:off x="1578120" y="2127634"/>
                <a:ext cx="34560" cy="28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CD20E0-104F-41C0-1F4B-AE56082A0C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69480" y="2118634"/>
                  <a:ext cx="52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DD4602-EDDB-641A-7242-AD98DBA3C667}"/>
                    </a:ext>
                  </a:extLst>
                </p14:cNvPr>
                <p14:cNvContentPartPr/>
                <p14:nvPr/>
              </p14:nvContentPartPr>
              <p14:xfrm>
                <a:off x="1532040" y="1946554"/>
                <a:ext cx="28440" cy="4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DD4602-EDDB-641A-7242-AD98DBA3C6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3400" y="1937554"/>
                  <a:ext cx="46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356844-F844-0695-CD66-DDA741C7B447}"/>
                    </a:ext>
                  </a:extLst>
                </p14:cNvPr>
                <p14:cNvContentPartPr/>
                <p14:nvPr/>
              </p14:nvContentPartPr>
              <p14:xfrm>
                <a:off x="1741200" y="2041954"/>
                <a:ext cx="702000" cy="47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356844-F844-0695-CD66-DDA741C7B4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32200" y="2032954"/>
                  <a:ext cx="7196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51A088-75DE-D59F-5AA2-A4A9EC816375}"/>
                    </a:ext>
                  </a:extLst>
                </p14:cNvPr>
                <p14:cNvContentPartPr/>
                <p14:nvPr/>
              </p14:nvContentPartPr>
              <p14:xfrm>
                <a:off x="2366520" y="2270914"/>
                <a:ext cx="333000" cy="6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51A088-75DE-D59F-5AA2-A4A9EC8163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7880" y="2262274"/>
                  <a:ext cx="350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ECEA0E-8F56-6905-5FD5-72F42FCCF6A9}"/>
                    </a:ext>
                  </a:extLst>
                </p14:cNvPr>
                <p14:cNvContentPartPr/>
                <p14:nvPr/>
              </p14:nvContentPartPr>
              <p14:xfrm>
                <a:off x="3827760" y="2187754"/>
                <a:ext cx="786600" cy="35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ECEA0E-8F56-6905-5FD5-72F42FCCF6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19120" y="2178754"/>
                  <a:ext cx="804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403D50-17E2-0867-2C72-262094C6B1E8}"/>
                    </a:ext>
                  </a:extLst>
                </p14:cNvPr>
                <p14:cNvContentPartPr/>
                <p14:nvPr/>
              </p14:nvContentPartPr>
              <p14:xfrm>
                <a:off x="4820640" y="2130514"/>
                <a:ext cx="321840" cy="44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403D50-17E2-0867-2C72-262094C6B1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11640" y="2121514"/>
                  <a:ext cx="3394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24E0CE-626B-AC0E-1C75-58596FB96A0C}"/>
                    </a:ext>
                  </a:extLst>
                </p14:cNvPr>
                <p14:cNvContentPartPr/>
                <p14:nvPr/>
              </p14:nvContentPartPr>
              <p14:xfrm>
                <a:off x="5227440" y="2267674"/>
                <a:ext cx="267120" cy="32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24E0CE-626B-AC0E-1C75-58596FB96A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8440" y="2259034"/>
                  <a:ext cx="284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62A6CF-368C-218D-485D-B821722487E8}"/>
                    </a:ext>
                  </a:extLst>
                </p14:cNvPr>
                <p14:cNvContentPartPr/>
                <p14:nvPr/>
              </p14:nvContentPartPr>
              <p14:xfrm>
                <a:off x="5642880" y="2181274"/>
                <a:ext cx="229680" cy="396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62A6CF-368C-218D-485D-B821722487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33880" y="2172634"/>
                  <a:ext cx="247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0A5C2C-3EC2-8715-BEBA-58B5686E0B74}"/>
                    </a:ext>
                  </a:extLst>
                </p14:cNvPr>
                <p14:cNvContentPartPr/>
                <p14:nvPr/>
              </p14:nvContentPartPr>
              <p14:xfrm>
                <a:off x="5104680" y="2168314"/>
                <a:ext cx="519840" cy="59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0A5C2C-3EC2-8715-BEBA-58B5686E0B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5680" y="2159314"/>
                  <a:ext cx="5374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84B69-B2C4-E1B0-258B-B20A6A2DC23E}"/>
                    </a:ext>
                  </a:extLst>
                </p14:cNvPr>
                <p14:cNvContentPartPr/>
                <p14:nvPr/>
              </p14:nvContentPartPr>
              <p14:xfrm>
                <a:off x="6059760" y="2252194"/>
                <a:ext cx="104040" cy="6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84B69-B2C4-E1B0-258B-B20A6A2DC2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51120" y="2243194"/>
                  <a:ext cx="121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3B73A7-2354-1D92-7706-D0C6801DAEB9}"/>
                    </a:ext>
                  </a:extLst>
                </p14:cNvPr>
                <p14:cNvContentPartPr/>
                <p14:nvPr/>
              </p14:nvContentPartPr>
              <p14:xfrm>
                <a:off x="6026640" y="2493394"/>
                <a:ext cx="178920" cy="36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3B73A7-2354-1D92-7706-D0C6801DAE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7640" y="2484754"/>
                  <a:ext cx="196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77E272-6941-CE8B-7B4C-947CA22BFCAD}"/>
                    </a:ext>
                  </a:extLst>
                </p14:cNvPr>
                <p14:cNvContentPartPr/>
                <p14:nvPr/>
              </p14:nvContentPartPr>
              <p14:xfrm>
                <a:off x="5426160" y="2874994"/>
                <a:ext cx="2583000" cy="28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77E272-6941-CE8B-7B4C-947CA22BFC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7160" y="2866354"/>
                  <a:ext cx="2600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4D6FE4-95C6-D1CD-62D2-A79414C0C387}"/>
                    </a:ext>
                  </a:extLst>
                </p14:cNvPr>
                <p14:cNvContentPartPr/>
                <p14:nvPr/>
              </p14:nvContentPartPr>
              <p14:xfrm>
                <a:off x="5311680" y="2806234"/>
                <a:ext cx="259200" cy="154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4D6FE4-95C6-D1CD-62D2-A79414C0C3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03040" y="2797594"/>
                  <a:ext cx="276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D111B3-656B-9939-AEDE-4230C7BCF7D1}"/>
                    </a:ext>
                  </a:extLst>
                </p14:cNvPr>
                <p14:cNvContentPartPr/>
                <p14:nvPr/>
              </p14:nvContentPartPr>
              <p14:xfrm>
                <a:off x="7804680" y="2812714"/>
                <a:ext cx="351000" cy="25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D111B3-656B-9939-AEDE-4230C7BCF7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96040" y="2803714"/>
                  <a:ext cx="368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A49957-989E-86C1-5396-7616DEDD6105}"/>
                    </a:ext>
                  </a:extLst>
                </p14:cNvPr>
                <p14:cNvContentPartPr/>
                <p14:nvPr/>
              </p14:nvContentPartPr>
              <p14:xfrm>
                <a:off x="8026080" y="2607514"/>
                <a:ext cx="263160" cy="173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A49957-989E-86C1-5396-7616DEDD61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7080" y="2598514"/>
                  <a:ext cx="280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12F15E-CB31-3375-7E37-92BC1175793B}"/>
                    </a:ext>
                  </a:extLst>
                </p14:cNvPr>
                <p14:cNvContentPartPr/>
                <p14:nvPr/>
              </p14:nvContentPartPr>
              <p14:xfrm>
                <a:off x="8299680" y="2805874"/>
                <a:ext cx="472680" cy="27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12F15E-CB31-3375-7E37-92BC117579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90680" y="2797234"/>
                  <a:ext cx="490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D9B64C-1CA4-1650-A6C6-ADBE6CD51265}"/>
                    </a:ext>
                  </a:extLst>
                </p14:cNvPr>
                <p14:cNvContentPartPr/>
                <p14:nvPr/>
              </p14:nvContentPartPr>
              <p14:xfrm>
                <a:off x="9072240" y="2559634"/>
                <a:ext cx="237240" cy="38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D9B64C-1CA4-1650-A6C6-ADBE6CD512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63600" y="2550634"/>
                  <a:ext cx="2548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397B81-053D-4A94-718B-3E9B5A61AB46}"/>
                    </a:ext>
                  </a:extLst>
                </p14:cNvPr>
                <p14:cNvContentPartPr/>
                <p14:nvPr/>
              </p14:nvContentPartPr>
              <p14:xfrm>
                <a:off x="9328920" y="2835754"/>
                <a:ext cx="352080" cy="238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397B81-053D-4A94-718B-3E9B5A61AB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19920" y="2826754"/>
                  <a:ext cx="369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B50BB3-1F02-F43E-6513-047914732C4E}"/>
                    </a:ext>
                  </a:extLst>
                </p14:cNvPr>
                <p14:cNvContentPartPr/>
                <p14:nvPr/>
              </p14:nvContentPartPr>
              <p14:xfrm>
                <a:off x="9841560" y="2393314"/>
                <a:ext cx="484200" cy="42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B50BB3-1F02-F43E-6513-047914732C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32920" y="2384674"/>
                  <a:ext cx="501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AAFFA6-1210-E5CD-CD0C-CD45C08A5A90}"/>
                    </a:ext>
                  </a:extLst>
                </p14:cNvPr>
                <p14:cNvContentPartPr/>
                <p14:nvPr/>
              </p14:nvContentPartPr>
              <p14:xfrm>
                <a:off x="10302000" y="2619754"/>
                <a:ext cx="256680" cy="45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AAFFA6-1210-E5CD-CD0C-CD45C08A5A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3360" y="2611114"/>
                  <a:ext cx="2743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0C423DC-4BDF-7B1B-8F39-F41B9C338624}"/>
                    </a:ext>
                  </a:extLst>
                </p14:cNvPr>
                <p14:cNvContentPartPr/>
                <p14:nvPr/>
              </p14:nvContentPartPr>
              <p14:xfrm>
                <a:off x="10614840" y="2605714"/>
                <a:ext cx="554400" cy="317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0C423DC-4BDF-7B1B-8F39-F41B9C3386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05840" y="2597074"/>
                  <a:ext cx="572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2F3E22-A468-14D3-C382-C070207EF403}"/>
                    </a:ext>
                  </a:extLst>
                </p14:cNvPr>
                <p14:cNvContentPartPr/>
                <p14:nvPr/>
              </p14:nvContentPartPr>
              <p14:xfrm>
                <a:off x="11289840" y="2436874"/>
                <a:ext cx="113400" cy="53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2F3E22-A468-14D3-C382-C070207EF4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280840" y="2427874"/>
                  <a:ext cx="1310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CEDB52-52E4-F5E0-0051-0BDB260EC395}"/>
                    </a:ext>
                  </a:extLst>
                </p14:cNvPr>
                <p14:cNvContentPartPr/>
                <p14:nvPr/>
              </p14:nvContentPartPr>
              <p14:xfrm>
                <a:off x="11548320" y="2571154"/>
                <a:ext cx="45360" cy="31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CEDB52-52E4-F5E0-0051-0BDB260EC3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39680" y="2562154"/>
                  <a:ext cx="63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D79B96-942F-1F10-7294-7D7A203819DF}"/>
                    </a:ext>
                  </a:extLst>
                </p14:cNvPr>
                <p14:cNvContentPartPr/>
                <p14:nvPr/>
              </p14:nvContentPartPr>
              <p14:xfrm>
                <a:off x="11493240" y="2496994"/>
                <a:ext cx="398520" cy="608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D79B96-942F-1F10-7294-7D7A203819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84600" y="2488354"/>
                  <a:ext cx="4161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AEC963-9897-AF52-FDAD-847EA1F28E63}"/>
                    </a:ext>
                  </a:extLst>
                </p14:cNvPr>
                <p14:cNvContentPartPr/>
                <p14:nvPr/>
              </p14:nvContentPartPr>
              <p14:xfrm>
                <a:off x="2048640" y="1689154"/>
                <a:ext cx="5717880" cy="30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AEC963-9897-AF52-FDAD-847EA1F28E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39640" y="1680154"/>
                  <a:ext cx="5735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C4CB74-13C7-575C-87BB-DF72E81773EA}"/>
                    </a:ext>
                  </a:extLst>
                </p14:cNvPr>
                <p14:cNvContentPartPr/>
                <p14:nvPr/>
              </p14:nvContentPartPr>
              <p14:xfrm>
                <a:off x="7797120" y="1547314"/>
                <a:ext cx="61920" cy="38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C4CB74-13C7-575C-87BB-DF72E81773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88120" y="1538674"/>
                  <a:ext cx="795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03FA12-9323-E654-20DE-EC54AE4CBE87}"/>
                    </a:ext>
                  </a:extLst>
                </p14:cNvPr>
                <p14:cNvContentPartPr/>
                <p14:nvPr/>
              </p14:nvContentPartPr>
              <p14:xfrm>
                <a:off x="7937880" y="1390354"/>
                <a:ext cx="705960" cy="480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03FA12-9323-E654-20DE-EC54AE4CBE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8880" y="1381714"/>
                  <a:ext cx="723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5DC072-5194-5682-F90B-66E9959C5EB7}"/>
                    </a:ext>
                  </a:extLst>
                </p14:cNvPr>
                <p14:cNvContentPartPr/>
                <p14:nvPr/>
              </p14:nvContentPartPr>
              <p14:xfrm>
                <a:off x="8703240" y="1529674"/>
                <a:ext cx="694440" cy="36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5DC072-5194-5682-F90B-66E9959C5E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94600" y="1520674"/>
                  <a:ext cx="7120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934A23-A3B1-6096-BA23-9BE6701E398C}"/>
                    </a:ext>
                  </a:extLst>
                </p14:cNvPr>
                <p14:cNvContentPartPr/>
                <p14:nvPr/>
              </p14:nvContentPartPr>
              <p14:xfrm>
                <a:off x="9411000" y="1342474"/>
                <a:ext cx="88560" cy="17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934A23-A3B1-6096-BA23-9BE6701E39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02360" y="1333834"/>
                  <a:ext cx="10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5D8D75-CE4C-BE13-1B39-66F8B6E50DDF}"/>
                    </a:ext>
                  </a:extLst>
                </p14:cNvPr>
                <p14:cNvContentPartPr/>
                <p14:nvPr/>
              </p14:nvContentPartPr>
              <p14:xfrm>
                <a:off x="9532320" y="1616074"/>
                <a:ext cx="564840" cy="31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5D8D75-CE4C-BE13-1B39-66F8B6E50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23680" y="1607074"/>
                  <a:ext cx="58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9173D3-C797-742A-6D96-4E19E7B0940D}"/>
                    </a:ext>
                  </a:extLst>
                </p14:cNvPr>
                <p14:cNvContentPartPr/>
                <p14:nvPr/>
              </p14:nvContentPartPr>
              <p14:xfrm>
                <a:off x="10582440" y="1366594"/>
                <a:ext cx="14400" cy="20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9173D3-C797-742A-6D96-4E19E7B094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73800" y="1357594"/>
                  <a:ext cx="3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719DA1-4DD0-8025-189D-902F0D2FB719}"/>
                    </a:ext>
                  </a:extLst>
                </p14:cNvPr>
                <p14:cNvContentPartPr/>
                <p14:nvPr/>
              </p14:nvContentPartPr>
              <p14:xfrm>
                <a:off x="10418280" y="1409074"/>
                <a:ext cx="338760" cy="33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719DA1-4DD0-8025-189D-902F0D2FB7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09280" y="1400434"/>
                  <a:ext cx="356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51F8B3-0FD8-3DD1-4B1D-5891625FDA95}"/>
                    </a:ext>
                  </a:extLst>
                </p14:cNvPr>
                <p14:cNvContentPartPr/>
                <p14:nvPr/>
              </p14:nvContentPartPr>
              <p14:xfrm>
                <a:off x="10775040" y="1418074"/>
                <a:ext cx="545040" cy="553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51F8B3-0FD8-3DD1-4B1D-5891625FDA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66400" y="1409434"/>
                  <a:ext cx="562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93B443-B7D6-1220-566E-699E1D0001B6}"/>
                    </a:ext>
                  </a:extLst>
                </p14:cNvPr>
                <p14:cNvContentPartPr/>
                <p14:nvPr/>
              </p14:nvContentPartPr>
              <p14:xfrm>
                <a:off x="11381280" y="1302154"/>
                <a:ext cx="87480" cy="44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93B443-B7D6-1220-566E-699E1D0001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72280" y="1293514"/>
                  <a:ext cx="1051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2F440A4-CD41-703D-A10C-382C4871540E}"/>
                    </a:ext>
                  </a:extLst>
                </p14:cNvPr>
                <p14:cNvContentPartPr/>
                <p14:nvPr/>
              </p14:nvContentPartPr>
              <p14:xfrm>
                <a:off x="11346000" y="1376674"/>
                <a:ext cx="641880" cy="39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2F440A4-CD41-703D-A10C-382C487154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37360" y="1368034"/>
                  <a:ext cx="659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671E0B-38A8-3DC5-1930-53B256A62778}"/>
                    </a:ext>
                  </a:extLst>
                </p14:cNvPr>
                <p14:cNvContentPartPr/>
                <p14:nvPr/>
              </p14:nvContentPartPr>
              <p14:xfrm>
                <a:off x="2955840" y="3601474"/>
                <a:ext cx="75600" cy="1423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671E0B-38A8-3DC5-1930-53B256A627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7200" y="3592474"/>
                  <a:ext cx="93240" cy="14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EAEB9A-2BA5-A455-CB48-231C5101F8F7}"/>
                    </a:ext>
                  </a:extLst>
                </p14:cNvPr>
                <p14:cNvContentPartPr/>
                <p14:nvPr/>
              </p14:nvContentPartPr>
              <p14:xfrm>
                <a:off x="2935680" y="3296554"/>
                <a:ext cx="1540440" cy="202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EAEB9A-2BA5-A455-CB48-231C5101F8F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27040" y="3287914"/>
                  <a:ext cx="1558080" cy="20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1B49F4E-717F-EF86-D6FE-9ED444FE1F53}"/>
                    </a:ext>
                  </a:extLst>
                </p14:cNvPr>
                <p14:cNvContentPartPr/>
                <p14:nvPr/>
              </p14:nvContentPartPr>
              <p14:xfrm>
                <a:off x="3063120" y="3695794"/>
                <a:ext cx="1190880" cy="254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1B49F4E-717F-EF86-D6FE-9ED444FE1F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54120" y="3686794"/>
                  <a:ext cx="12085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7C620A-F4C0-9A12-AF32-C530BE961EFB}"/>
                    </a:ext>
                  </a:extLst>
                </p14:cNvPr>
                <p14:cNvContentPartPr/>
                <p14:nvPr/>
              </p14:nvContentPartPr>
              <p14:xfrm>
                <a:off x="3105600" y="3947074"/>
                <a:ext cx="1101960" cy="18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7C620A-F4C0-9A12-AF32-C530BE961E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96960" y="3938074"/>
                  <a:ext cx="1119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51C9DE-5254-8114-6986-FBA10D45FB46}"/>
                    </a:ext>
                  </a:extLst>
                </p14:cNvPr>
                <p14:cNvContentPartPr/>
                <p14:nvPr/>
              </p14:nvContentPartPr>
              <p14:xfrm>
                <a:off x="2880240" y="4238314"/>
                <a:ext cx="1502280" cy="226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51C9DE-5254-8114-6986-FBA10D45FB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1240" y="4229674"/>
                  <a:ext cx="1519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75CED49-FE9F-A4BC-F9DC-4976CAFB41C6}"/>
                    </a:ext>
                  </a:extLst>
                </p14:cNvPr>
                <p14:cNvContentPartPr/>
                <p14:nvPr/>
              </p14:nvContentPartPr>
              <p14:xfrm>
                <a:off x="2989680" y="4646554"/>
                <a:ext cx="1565280" cy="207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75CED49-FE9F-A4BC-F9DC-4976CAFB41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81040" y="4637914"/>
                  <a:ext cx="1582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1D178B-9765-C67D-996D-4806F9CFBE7A}"/>
                    </a:ext>
                  </a:extLst>
                </p14:cNvPr>
                <p14:cNvContentPartPr/>
                <p14:nvPr/>
              </p14:nvContentPartPr>
              <p14:xfrm>
                <a:off x="2958720" y="3239674"/>
                <a:ext cx="1419480" cy="61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1D178B-9765-C67D-996D-4806F9CFBE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9720" y="3231034"/>
                  <a:ext cx="14371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F75822-157A-F5ED-2517-940AB4A3DCFD}"/>
                    </a:ext>
                  </a:extLst>
                </p14:cNvPr>
                <p14:cNvContentPartPr/>
                <p14:nvPr/>
              </p14:nvContentPartPr>
              <p14:xfrm>
                <a:off x="4054920" y="3301594"/>
                <a:ext cx="3344760" cy="668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F75822-157A-F5ED-2517-940AB4A3DC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46280" y="3292954"/>
                  <a:ext cx="3362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DFB859-D50F-86BA-0BFB-6FD6BCE1C66C}"/>
                    </a:ext>
                  </a:extLst>
                </p14:cNvPr>
                <p14:cNvContentPartPr/>
                <p14:nvPr/>
              </p14:nvContentPartPr>
              <p14:xfrm>
                <a:off x="7184400" y="3663754"/>
                <a:ext cx="291960" cy="36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DFB859-D50F-86BA-0BFB-6FD6BCE1C66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75760" y="3655114"/>
                  <a:ext cx="309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2AC3FD-E25D-76C9-9663-9BCE6F5F2C8B}"/>
                    </a:ext>
                  </a:extLst>
                </p14:cNvPr>
                <p14:cNvContentPartPr/>
                <p14:nvPr/>
              </p14:nvContentPartPr>
              <p14:xfrm>
                <a:off x="5466840" y="4127794"/>
                <a:ext cx="340200" cy="579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2AC3FD-E25D-76C9-9663-9BCE6F5F2C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58200" y="4119154"/>
                  <a:ext cx="3578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18F7BF-CE31-A99F-3F9E-930BD6332E0A}"/>
                    </a:ext>
                  </a:extLst>
                </p14:cNvPr>
                <p14:cNvContentPartPr/>
                <p14:nvPr/>
              </p14:nvContentPartPr>
              <p14:xfrm>
                <a:off x="6030960" y="4297714"/>
                <a:ext cx="50760" cy="209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18F7BF-CE31-A99F-3F9E-930BD6332E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21960" y="4288714"/>
                  <a:ext cx="68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D17CB3-219B-4845-9963-44CA71A49AA5}"/>
                    </a:ext>
                  </a:extLst>
                </p14:cNvPr>
                <p14:cNvContentPartPr/>
                <p14:nvPr/>
              </p14:nvContentPartPr>
              <p14:xfrm>
                <a:off x="6070920" y="4082434"/>
                <a:ext cx="263160" cy="527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D17CB3-219B-4845-9963-44CA71A49AA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2280" y="4073434"/>
                  <a:ext cx="2808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377E7C-E170-94CC-5ECD-EBE34E3A5FA5}"/>
                    </a:ext>
                  </a:extLst>
                </p14:cNvPr>
                <p14:cNvContentPartPr/>
                <p14:nvPr/>
              </p14:nvContentPartPr>
              <p14:xfrm>
                <a:off x="6637200" y="4241554"/>
                <a:ext cx="536040" cy="63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377E7C-E170-94CC-5ECD-EBE34E3A5F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28200" y="4232914"/>
                  <a:ext cx="5536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D1B550-517A-2C25-4C58-289CC2497E86}"/>
                    </a:ext>
                  </a:extLst>
                </p14:cNvPr>
                <p14:cNvContentPartPr/>
                <p14:nvPr/>
              </p14:nvContentPartPr>
              <p14:xfrm>
                <a:off x="7041480" y="4327594"/>
                <a:ext cx="283320" cy="21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D1B550-517A-2C25-4C58-289CC2497E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32480" y="4318594"/>
                  <a:ext cx="300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E02D51-5B7E-C6A9-1331-47E1924DBD41}"/>
                    </a:ext>
                  </a:extLst>
                </p14:cNvPr>
                <p14:cNvContentPartPr/>
                <p14:nvPr/>
              </p14:nvContentPartPr>
              <p14:xfrm>
                <a:off x="7624680" y="4126354"/>
                <a:ext cx="237960" cy="427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E02D51-5B7E-C6A9-1331-47E1924DBD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15680" y="4117714"/>
                  <a:ext cx="2556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F54ECF-77E7-4751-58F1-6F3EAAFD7B24}"/>
                    </a:ext>
                  </a:extLst>
                </p14:cNvPr>
                <p14:cNvContentPartPr/>
                <p14:nvPr/>
              </p14:nvContentPartPr>
              <p14:xfrm>
                <a:off x="7591560" y="4227874"/>
                <a:ext cx="674640" cy="277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F54ECF-77E7-4751-58F1-6F3EAAFD7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82560" y="4218874"/>
                  <a:ext cx="692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2838D5-48D2-54E8-597E-22CD42667957}"/>
                    </a:ext>
                  </a:extLst>
                </p14:cNvPr>
                <p14:cNvContentPartPr/>
                <p14:nvPr/>
              </p14:nvContentPartPr>
              <p14:xfrm>
                <a:off x="8288880" y="4245874"/>
                <a:ext cx="241920" cy="169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2838D5-48D2-54E8-597E-22CD426679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79880" y="4237234"/>
                  <a:ext cx="259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17067A-0A77-ED5D-F848-1C8EBA63E97A}"/>
                    </a:ext>
                  </a:extLst>
                </p14:cNvPr>
                <p14:cNvContentPartPr/>
                <p14:nvPr/>
              </p14:nvContentPartPr>
              <p14:xfrm>
                <a:off x="8747160" y="4068394"/>
                <a:ext cx="409680" cy="669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17067A-0A77-ED5D-F848-1C8EBA63E9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38160" y="4059394"/>
                  <a:ext cx="427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36D05A-D19C-8492-F921-C78822F51CE2}"/>
                    </a:ext>
                  </a:extLst>
                </p14:cNvPr>
                <p14:cNvContentPartPr/>
                <p14:nvPr/>
              </p14:nvContentPartPr>
              <p14:xfrm>
                <a:off x="9299040" y="3976234"/>
                <a:ext cx="84600" cy="549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36D05A-D19C-8492-F921-C78822F51C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90400" y="3967594"/>
                  <a:ext cx="1022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3C0EB2-8F4A-19BE-143C-9BB156F6A447}"/>
                    </a:ext>
                  </a:extLst>
                </p14:cNvPr>
                <p14:cNvContentPartPr/>
                <p14:nvPr/>
              </p14:nvContentPartPr>
              <p14:xfrm>
                <a:off x="9189240" y="4237954"/>
                <a:ext cx="724320" cy="34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3C0EB2-8F4A-19BE-143C-9BB156F6A4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80600" y="4229314"/>
                  <a:ext cx="7419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34C7CA-CFE1-D8BE-7EFA-FC74F9F4FB85}"/>
                    </a:ext>
                  </a:extLst>
                </p14:cNvPr>
                <p14:cNvContentPartPr/>
                <p14:nvPr/>
              </p14:nvContentPartPr>
              <p14:xfrm>
                <a:off x="9843360" y="3863194"/>
                <a:ext cx="421560" cy="1050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34C7CA-CFE1-D8BE-7EFA-FC74F9F4FB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34720" y="3854554"/>
                  <a:ext cx="43920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2974E4-9897-9C02-190E-9FB8CCA8A829}"/>
                    </a:ext>
                  </a:extLst>
                </p14:cNvPr>
                <p14:cNvContentPartPr/>
                <p14:nvPr/>
              </p14:nvContentPartPr>
              <p14:xfrm>
                <a:off x="3448320" y="3482314"/>
                <a:ext cx="70560" cy="203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2974E4-9897-9C02-190E-9FB8CCA8A8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39320" y="3473314"/>
                  <a:ext cx="88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4B930DC-A61D-6480-E0BE-77A1E85DC7A2}"/>
                    </a:ext>
                  </a:extLst>
                </p14:cNvPr>
                <p14:cNvContentPartPr/>
                <p14:nvPr/>
              </p14:nvContentPartPr>
              <p14:xfrm>
                <a:off x="3562800" y="3431914"/>
                <a:ext cx="269280" cy="27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4B930DC-A61D-6480-E0BE-77A1E85DC7A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53800" y="3423274"/>
                  <a:ext cx="286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E0BD052-11D0-185F-EDD7-967B0E4D8170}"/>
                    </a:ext>
                  </a:extLst>
                </p14:cNvPr>
                <p14:cNvContentPartPr/>
                <p14:nvPr/>
              </p14:nvContentPartPr>
              <p14:xfrm>
                <a:off x="3811920" y="3427594"/>
                <a:ext cx="146160" cy="238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E0BD052-11D0-185F-EDD7-967B0E4D81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02920" y="3418594"/>
                  <a:ext cx="163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D33AEE3-A96F-2D0A-B506-37D7C53FE41D}"/>
                    </a:ext>
                  </a:extLst>
                </p14:cNvPr>
                <p14:cNvContentPartPr/>
                <p14:nvPr/>
              </p14:nvContentPartPr>
              <p14:xfrm>
                <a:off x="3860520" y="3291874"/>
                <a:ext cx="271440" cy="115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D33AEE3-A96F-2D0A-B506-37D7C53FE4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51880" y="3283234"/>
                  <a:ext cx="28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193F4F-B402-4620-969A-1EC275761340}"/>
                    </a:ext>
                  </a:extLst>
                </p14:cNvPr>
                <p14:cNvContentPartPr/>
                <p14:nvPr/>
              </p14:nvContentPartPr>
              <p14:xfrm>
                <a:off x="2907240" y="3286834"/>
                <a:ext cx="1513800" cy="54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193F4F-B402-4620-969A-1EC2757613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98600" y="3278194"/>
                  <a:ext cx="15314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11556AA-F4D3-F30A-FF81-E1C0D0E96B52}"/>
                    </a:ext>
                  </a:extLst>
                </p14:cNvPr>
                <p14:cNvContentPartPr/>
                <p14:nvPr/>
              </p14:nvContentPartPr>
              <p14:xfrm>
                <a:off x="3857280" y="5641954"/>
                <a:ext cx="230760" cy="291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11556AA-F4D3-F30A-FF81-E1C0D0E96B5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48640" y="5633314"/>
                  <a:ext cx="248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D55AA3F-AE1A-A1DC-8632-1C341B9CCE22}"/>
                    </a:ext>
                  </a:extLst>
                </p14:cNvPr>
                <p14:cNvContentPartPr/>
                <p14:nvPr/>
              </p14:nvContentPartPr>
              <p14:xfrm>
                <a:off x="4216200" y="5756434"/>
                <a:ext cx="1151640" cy="181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D55AA3F-AE1A-A1DC-8632-1C341B9CCE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07560" y="5747434"/>
                  <a:ext cx="1169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2E64FE3-1AD9-050A-A102-3D7EFFBFDBA7}"/>
                    </a:ext>
                  </a:extLst>
                </p14:cNvPr>
                <p14:cNvContentPartPr/>
                <p14:nvPr/>
              </p14:nvContentPartPr>
              <p14:xfrm>
                <a:off x="5602200" y="5713954"/>
                <a:ext cx="227520" cy="163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2E64FE3-1AD9-050A-A102-3D7EFFBFDB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3200" y="5705314"/>
                  <a:ext cx="245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DFBF27-3E34-D1B1-14FF-BEF54492A8F3}"/>
                    </a:ext>
                  </a:extLst>
                </p14:cNvPr>
                <p14:cNvContentPartPr/>
                <p14:nvPr/>
              </p14:nvContentPartPr>
              <p14:xfrm>
                <a:off x="5859600" y="5434234"/>
                <a:ext cx="1737360" cy="49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BDFBF27-3E34-D1B1-14FF-BEF54492A8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50600" y="5425594"/>
                  <a:ext cx="17550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A91370-5237-8E40-9161-CDD02E3F8B72}"/>
                    </a:ext>
                  </a:extLst>
                </p14:cNvPr>
                <p14:cNvContentPartPr/>
                <p14:nvPr/>
              </p14:nvContentPartPr>
              <p14:xfrm>
                <a:off x="8073600" y="5220394"/>
                <a:ext cx="61200" cy="72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A91370-5237-8E40-9161-CDD02E3F8B7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64600" y="5211394"/>
                  <a:ext cx="7884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D19DC2-66B4-1428-CC3F-0A36CFDF693A}"/>
                    </a:ext>
                  </a:extLst>
                </p14:cNvPr>
                <p14:cNvContentPartPr/>
                <p14:nvPr/>
              </p14:nvContentPartPr>
              <p14:xfrm>
                <a:off x="7757520" y="5386714"/>
                <a:ext cx="699480" cy="235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D19DC2-66B4-1428-CC3F-0A36CFDF69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48880" y="5377714"/>
                  <a:ext cx="71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39D47E-BE0E-5DE5-BD58-D43B23043E4D}"/>
                    </a:ext>
                  </a:extLst>
                </p14:cNvPr>
                <p14:cNvContentPartPr/>
                <p14:nvPr/>
              </p14:nvContentPartPr>
              <p14:xfrm>
                <a:off x="669840" y="5489314"/>
                <a:ext cx="721800" cy="282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39D47E-BE0E-5DE5-BD58-D43B23043E4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0840" y="5480314"/>
                  <a:ext cx="739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7C0D9D-3D54-633A-32C3-74E667A6C3B4}"/>
                    </a:ext>
                  </a:extLst>
                </p14:cNvPr>
                <p14:cNvContentPartPr/>
                <p14:nvPr/>
              </p14:nvContentPartPr>
              <p14:xfrm>
                <a:off x="1502160" y="5438914"/>
                <a:ext cx="192960" cy="423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7C0D9D-3D54-633A-32C3-74E667A6C3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93520" y="5429914"/>
                  <a:ext cx="2106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2C8BB7-BF38-92CE-2A5B-C1A4483B37A8}"/>
                    </a:ext>
                  </a:extLst>
                </p14:cNvPr>
                <p14:cNvContentPartPr/>
                <p14:nvPr/>
              </p14:nvContentPartPr>
              <p14:xfrm>
                <a:off x="1740120" y="5522794"/>
                <a:ext cx="226440" cy="287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2C8BB7-BF38-92CE-2A5B-C1A4483B37A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31480" y="5513794"/>
                  <a:ext cx="24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60C433-810C-E522-AC35-3570A0B81EF8}"/>
                    </a:ext>
                  </a:extLst>
                </p14:cNvPr>
                <p14:cNvContentPartPr/>
                <p14:nvPr/>
              </p14:nvContentPartPr>
              <p14:xfrm>
                <a:off x="2073840" y="5472034"/>
                <a:ext cx="222840" cy="360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60C433-810C-E522-AC35-3570A0B81E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65200" y="5463034"/>
                  <a:ext cx="2404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5B89BF-8D7B-21FF-7DE9-D41588E0217A}"/>
                    </a:ext>
                  </a:extLst>
                </p14:cNvPr>
                <p14:cNvContentPartPr/>
                <p14:nvPr/>
              </p14:nvContentPartPr>
              <p14:xfrm>
                <a:off x="1723920" y="5558074"/>
                <a:ext cx="235800" cy="308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5B89BF-8D7B-21FF-7DE9-D41588E021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15280" y="5549434"/>
                  <a:ext cx="253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710A4D-B809-1534-A58F-503F4AF6E367}"/>
                    </a:ext>
                  </a:extLst>
                </p14:cNvPr>
                <p14:cNvContentPartPr/>
                <p14:nvPr/>
              </p14:nvContentPartPr>
              <p14:xfrm>
                <a:off x="1729680" y="5315794"/>
                <a:ext cx="266760" cy="77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710A4D-B809-1534-A58F-503F4AF6E36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21040" y="5306794"/>
                  <a:ext cx="28440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499F32-D925-1C64-672A-15AFB4F78649}"/>
                    </a:ext>
                  </a:extLst>
                </p14:cNvPr>
                <p14:cNvContentPartPr/>
                <p14:nvPr/>
              </p14:nvContentPartPr>
              <p14:xfrm>
                <a:off x="1855320" y="4970914"/>
                <a:ext cx="256320" cy="208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499F32-D925-1C64-672A-15AFB4F786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46320" y="4961914"/>
                  <a:ext cx="273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3E6A2A-DC22-0F41-0DC6-E318F3B677AD}"/>
                    </a:ext>
                  </a:extLst>
                </p14:cNvPr>
                <p14:cNvContentPartPr/>
                <p14:nvPr/>
              </p14:nvContentPartPr>
              <p14:xfrm>
                <a:off x="517560" y="4287994"/>
                <a:ext cx="398160" cy="70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3E6A2A-DC22-0F41-0DC6-E318F3B677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8920" y="4278994"/>
                  <a:ext cx="4158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55540A-024A-AEAC-ABD2-32AF452AC544}"/>
                    </a:ext>
                  </a:extLst>
                </p14:cNvPr>
                <p14:cNvContentPartPr/>
                <p14:nvPr/>
              </p14:nvContentPartPr>
              <p14:xfrm>
                <a:off x="955680" y="4379794"/>
                <a:ext cx="236520" cy="297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55540A-024A-AEAC-ABD2-32AF452AC5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7040" y="4370794"/>
                  <a:ext cx="254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539F03-6763-3A05-B08A-58033FFD405C}"/>
                    </a:ext>
                  </a:extLst>
                </p14:cNvPr>
                <p14:cNvContentPartPr/>
                <p14:nvPr/>
              </p14:nvContentPartPr>
              <p14:xfrm>
                <a:off x="1195440" y="4286194"/>
                <a:ext cx="295560" cy="29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539F03-6763-3A05-B08A-58033FFD40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6440" y="4277554"/>
                  <a:ext cx="313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AA9EE1-D736-338F-4DE0-7CFAFCD22635}"/>
                    </a:ext>
                  </a:extLst>
                </p14:cNvPr>
                <p14:cNvContentPartPr/>
                <p14:nvPr/>
              </p14:nvContentPartPr>
              <p14:xfrm>
                <a:off x="1446000" y="3983434"/>
                <a:ext cx="101160" cy="439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AA9EE1-D736-338F-4DE0-7CFAFCD226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37000" y="3974794"/>
                  <a:ext cx="118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18D991-062B-D5A5-B51F-B4DA300E4CC5}"/>
                    </a:ext>
                  </a:extLst>
                </p14:cNvPr>
                <p14:cNvContentPartPr/>
                <p14:nvPr/>
              </p14:nvContentPartPr>
              <p14:xfrm>
                <a:off x="1476600" y="3958234"/>
                <a:ext cx="601920" cy="38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18D991-062B-D5A5-B51F-B4DA300E4C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67600" y="3949594"/>
                  <a:ext cx="619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4766FF-465F-E763-0045-9C467BB03B8F}"/>
                    </a:ext>
                  </a:extLst>
                </p14:cNvPr>
                <p14:cNvContentPartPr/>
                <p14:nvPr/>
              </p14:nvContentPartPr>
              <p14:xfrm>
                <a:off x="159000" y="2989834"/>
                <a:ext cx="1749240" cy="91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4766FF-465F-E763-0045-9C467BB03B8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0000" y="2980834"/>
                  <a:ext cx="17668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AA36A4-7971-17D9-3554-975E94F648A8}"/>
                    </a:ext>
                  </a:extLst>
                </p14:cNvPr>
                <p14:cNvContentPartPr/>
                <p14:nvPr/>
              </p14:nvContentPartPr>
              <p14:xfrm>
                <a:off x="1713840" y="3097114"/>
                <a:ext cx="188640" cy="12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AA36A4-7971-17D9-3554-975E94F648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05200" y="3088114"/>
                  <a:ext cx="206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BE2D6A-DE97-205F-414C-2357A288787A}"/>
                    </a:ext>
                  </a:extLst>
                </p14:cNvPr>
                <p14:cNvContentPartPr/>
                <p14:nvPr/>
              </p14:nvContentPartPr>
              <p14:xfrm>
                <a:off x="1027320" y="3772114"/>
                <a:ext cx="33840" cy="405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BE2D6A-DE97-205F-414C-2357A288787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8680" y="3763114"/>
                  <a:ext cx="514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42F930-9144-4EB4-114D-BC89AE66041C}"/>
                    </a:ext>
                  </a:extLst>
                </p14:cNvPr>
                <p14:cNvContentPartPr/>
                <p14:nvPr/>
              </p14:nvContentPartPr>
              <p14:xfrm>
                <a:off x="889440" y="3532354"/>
                <a:ext cx="117720" cy="14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42F930-9144-4EB4-114D-BC89AE66041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0440" y="3523714"/>
                  <a:ext cx="13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351825F-D46F-2F0B-A1C8-309F3E9BC944}"/>
                    </a:ext>
                  </a:extLst>
                </p14:cNvPr>
                <p14:cNvContentPartPr/>
                <p14:nvPr/>
              </p14:nvContentPartPr>
              <p14:xfrm>
                <a:off x="517560" y="6094834"/>
                <a:ext cx="313200" cy="25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351825F-D46F-2F0B-A1C8-309F3E9BC94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8920" y="6086194"/>
                  <a:ext cx="330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663D83-D4AD-30CF-E3B3-25719B9A19B1}"/>
                    </a:ext>
                  </a:extLst>
                </p14:cNvPr>
                <p14:cNvContentPartPr/>
                <p14:nvPr/>
              </p14:nvContentPartPr>
              <p14:xfrm>
                <a:off x="489840" y="6076114"/>
                <a:ext cx="319680" cy="309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663D83-D4AD-30CF-E3B3-25719B9A19B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1200" y="6067474"/>
                  <a:ext cx="337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3E3DEA9-75F6-F48E-9585-E25B2CE20C5C}"/>
                    </a:ext>
                  </a:extLst>
                </p14:cNvPr>
                <p14:cNvContentPartPr/>
                <p14:nvPr/>
              </p14:nvContentPartPr>
              <p14:xfrm>
                <a:off x="1209840" y="5948674"/>
                <a:ext cx="22680" cy="49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3E3DEA9-75F6-F48E-9585-E25B2CE20C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200840" y="5940034"/>
                  <a:ext cx="403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B80A1E-0DC7-53AE-4815-2FC679BC0B8B}"/>
                    </a:ext>
                  </a:extLst>
                </p14:cNvPr>
                <p14:cNvContentPartPr/>
                <p14:nvPr/>
              </p14:nvContentPartPr>
              <p14:xfrm>
                <a:off x="1087800" y="6120034"/>
                <a:ext cx="534600" cy="357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B80A1E-0DC7-53AE-4815-2FC679BC0B8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9160" y="6111034"/>
                  <a:ext cx="552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671E813-1BC1-E375-E218-2C521CDDC1DE}"/>
                    </a:ext>
                  </a:extLst>
                </p14:cNvPr>
                <p14:cNvContentPartPr/>
                <p14:nvPr/>
              </p14:nvContentPartPr>
              <p14:xfrm>
                <a:off x="4221600" y="2782474"/>
                <a:ext cx="1790280" cy="254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671E813-1BC1-E375-E218-2C521CDDC1D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12600" y="2773834"/>
                  <a:ext cx="180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41AE22A-1F4A-F953-5C16-9C2EEB2D265C}"/>
                    </a:ext>
                  </a:extLst>
                </p14:cNvPr>
                <p14:cNvContentPartPr/>
                <p14:nvPr/>
              </p14:nvContentPartPr>
              <p14:xfrm>
                <a:off x="1984560" y="6048034"/>
                <a:ext cx="432720" cy="438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41AE22A-1F4A-F953-5C16-9C2EEB2D26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75920" y="6039394"/>
                  <a:ext cx="450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F52173-3B67-4972-39E5-BF2A9828ACF7}"/>
                    </a:ext>
                  </a:extLst>
                </p14:cNvPr>
                <p14:cNvContentPartPr/>
                <p14:nvPr/>
              </p14:nvContentPartPr>
              <p14:xfrm>
                <a:off x="2615640" y="6345394"/>
                <a:ext cx="172800" cy="423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F52173-3B67-4972-39E5-BF2A9828ACF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07000" y="6336754"/>
                  <a:ext cx="190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48EE20-ADDA-7F99-8C23-6A60F02AFBBF}"/>
                    </a:ext>
                  </a:extLst>
                </p14:cNvPr>
                <p14:cNvContentPartPr/>
                <p14:nvPr/>
              </p14:nvContentPartPr>
              <p14:xfrm>
                <a:off x="2894280" y="6514954"/>
                <a:ext cx="146880" cy="212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48EE20-ADDA-7F99-8C23-6A60F02AFB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85280" y="6506314"/>
                  <a:ext cx="164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12168E-EF01-D075-920C-4341A54EEB85}"/>
                    </a:ext>
                  </a:extLst>
                </p14:cNvPr>
                <p14:cNvContentPartPr/>
                <p14:nvPr/>
              </p14:nvContentPartPr>
              <p14:xfrm>
                <a:off x="2946480" y="6450874"/>
                <a:ext cx="256680" cy="40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12168E-EF01-D075-920C-4341A54EEB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937840" y="6442234"/>
                  <a:ext cx="274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1310C4-9F4D-BA4D-6B4F-06741F6D5691}"/>
                    </a:ext>
                  </a:extLst>
                </p14:cNvPr>
                <p14:cNvContentPartPr/>
                <p14:nvPr/>
              </p14:nvContentPartPr>
              <p14:xfrm>
                <a:off x="3176520" y="6478594"/>
                <a:ext cx="387720" cy="281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1310C4-9F4D-BA4D-6B4F-06741F6D56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67880" y="6469954"/>
                  <a:ext cx="405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85389E-8551-2BDC-2D76-DDB24CB9A0B4}"/>
                    </a:ext>
                  </a:extLst>
                </p14:cNvPr>
                <p14:cNvContentPartPr/>
                <p14:nvPr/>
              </p14:nvContentPartPr>
              <p14:xfrm>
                <a:off x="3701400" y="6402634"/>
                <a:ext cx="134640" cy="397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85389E-8551-2BDC-2D76-DDB24CB9A0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92760" y="6393634"/>
                  <a:ext cx="152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F6B565-5156-71C4-5F94-AEA6B8CA260A}"/>
                    </a:ext>
                  </a:extLst>
                </p14:cNvPr>
                <p14:cNvContentPartPr/>
                <p14:nvPr/>
              </p14:nvContentPartPr>
              <p14:xfrm>
                <a:off x="8904840" y="5368714"/>
                <a:ext cx="285840" cy="426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F6B565-5156-71C4-5F94-AEA6B8CA26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96200" y="5359714"/>
                  <a:ext cx="303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9A628F-39C7-B76A-2795-1AEABC0437A2}"/>
                    </a:ext>
                  </a:extLst>
                </p14:cNvPr>
                <p14:cNvContentPartPr/>
                <p14:nvPr/>
              </p14:nvContentPartPr>
              <p14:xfrm>
                <a:off x="9351240" y="5214634"/>
                <a:ext cx="117360" cy="437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9A628F-39C7-B76A-2795-1AEABC0437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42240" y="5205634"/>
                  <a:ext cx="135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8E060B-5CC0-97F8-F2AC-B330475A4AAA}"/>
                    </a:ext>
                  </a:extLst>
                </p14:cNvPr>
                <p14:cNvContentPartPr/>
                <p14:nvPr/>
              </p14:nvContentPartPr>
              <p14:xfrm>
                <a:off x="9310920" y="5238754"/>
                <a:ext cx="204480" cy="431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8E060B-5CC0-97F8-F2AC-B330475A4A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02280" y="5229754"/>
                  <a:ext cx="222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413F86-A7D8-03C4-8C47-24DE0868400F}"/>
                    </a:ext>
                  </a:extLst>
                </p14:cNvPr>
                <p14:cNvContentPartPr/>
                <p14:nvPr/>
              </p14:nvContentPartPr>
              <p14:xfrm>
                <a:off x="9286800" y="5406154"/>
                <a:ext cx="351360" cy="55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413F86-A7D8-03C4-8C47-24DE086840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77800" y="5397154"/>
                  <a:ext cx="369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BC6158-B0DB-B7B3-25B8-95FF2038AC36}"/>
                    </a:ext>
                  </a:extLst>
                </p14:cNvPr>
                <p14:cNvContentPartPr/>
                <p14:nvPr/>
              </p14:nvContentPartPr>
              <p14:xfrm>
                <a:off x="9729240" y="5172154"/>
                <a:ext cx="1220400" cy="612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BC6158-B0DB-B7B3-25B8-95FF2038AC3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20600" y="5163154"/>
                  <a:ext cx="12380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F6FC89-636A-001F-E4D0-C91CE8727295}"/>
                    </a:ext>
                  </a:extLst>
                </p14:cNvPr>
                <p14:cNvContentPartPr/>
                <p14:nvPr/>
              </p14:nvContentPartPr>
              <p14:xfrm>
                <a:off x="10749120" y="5367994"/>
                <a:ext cx="259560" cy="137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F6FC89-636A-001F-E4D0-C91CE87272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40120" y="5359354"/>
                  <a:ext cx="277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824DE8-3E17-EB63-461E-0A9E12AC7798}"/>
                    </a:ext>
                  </a:extLst>
                </p14:cNvPr>
                <p14:cNvContentPartPr/>
                <p14:nvPr/>
              </p14:nvContentPartPr>
              <p14:xfrm>
                <a:off x="11041440" y="4966234"/>
                <a:ext cx="217440" cy="55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824DE8-3E17-EB63-461E-0A9E12AC779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32440" y="4957594"/>
                  <a:ext cx="2350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FE2DB72-1BB9-BC75-8CE9-C3A419F84241}"/>
                    </a:ext>
                  </a:extLst>
                </p14:cNvPr>
                <p14:cNvContentPartPr/>
                <p14:nvPr/>
              </p14:nvContentPartPr>
              <p14:xfrm>
                <a:off x="11249520" y="5124274"/>
                <a:ext cx="61200" cy="84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FE2DB72-1BB9-BC75-8CE9-C3A419F8424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40880" y="5115274"/>
                  <a:ext cx="78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49C9CB-775A-D58D-276E-2D56589E1203}"/>
                    </a:ext>
                  </a:extLst>
                </p14:cNvPr>
                <p14:cNvContentPartPr/>
                <p14:nvPr/>
              </p14:nvContentPartPr>
              <p14:xfrm>
                <a:off x="11405760" y="4996834"/>
                <a:ext cx="302400" cy="501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49C9CB-775A-D58D-276E-2D56589E12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96760" y="4987834"/>
                  <a:ext cx="3200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B174A86-DC66-BBB4-0C96-92481ED14B68}"/>
                    </a:ext>
                  </a:extLst>
                </p14:cNvPr>
                <p14:cNvContentPartPr/>
                <p14:nvPr/>
              </p14:nvContentPartPr>
              <p14:xfrm>
                <a:off x="11597280" y="4899994"/>
                <a:ext cx="353520" cy="548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B174A86-DC66-BBB4-0C96-92481ED14B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88280" y="4891354"/>
                  <a:ext cx="3711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15A2548-8469-92CD-5378-F454F410A73F}"/>
                    </a:ext>
                  </a:extLst>
                </p14:cNvPr>
                <p14:cNvContentPartPr/>
                <p14:nvPr/>
              </p14:nvContentPartPr>
              <p14:xfrm>
                <a:off x="11646960" y="4577074"/>
                <a:ext cx="464040" cy="1151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15A2548-8469-92CD-5378-F454F410A7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37960" y="4568434"/>
                  <a:ext cx="48168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7B08E43-EC96-A597-3176-F6BE476068BB}"/>
                    </a:ext>
                  </a:extLst>
                </p14:cNvPr>
                <p14:cNvContentPartPr/>
                <p14:nvPr/>
              </p14:nvContentPartPr>
              <p14:xfrm>
                <a:off x="8543760" y="4941754"/>
                <a:ext cx="371520" cy="960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7B08E43-EC96-A597-3176-F6BE476068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35120" y="4933114"/>
                  <a:ext cx="38916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B923B48-103E-E419-432F-149F93E1B9CB}"/>
                    </a:ext>
                  </a:extLst>
                </p14:cNvPr>
                <p14:cNvContentPartPr/>
                <p14:nvPr/>
              </p14:nvContentPartPr>
              <p14:xfrm>
                <a:off x="2373720" y="2789674"/>
                <a:ext cx="235080" cy="443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B923B48-103E-E419-432F-149F93E1B9C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64720" y="2780674"/>
                  <a:ext cx="252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F63D72-CE9C-7C8C-70BE-0B3147B6327E}"/>
                    </a:ext>
                  </a:extLst>
                </p14:cNvPr>
                <p14:cNvContentPartPr/>
                <p14:nvPr/>
              </p14:nvContentPartPr>
              <p14:xfrm>
                <a:off x="2661000" y="2800474"/>
                <a:ext cx="260280" cy="229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F63D72-CE9C-7C8C-70BE-0B3147B6327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2000" y="2791834"/>
                  <a:ext cx="277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F05E49C-03E4-22CE-7AD7-B1BEF337F284}"/>
                    </a:ext>
                  </a:extLst>
                </p14:cNvPr>
                <p14:cNvContentPartPr/>
                <p14:nvPr/>
              </p14:nvContentPartPr>
              <p14:xfrm>
                <a:off x="2878440" y="2354794"/>
                <a:ext cx="383400" cy="618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F05E49C-03E4-22CE-7AD7-B1BEF337F2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69800" y="2345794"/>
                  <a:ext cx="4010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4A65E27-9E1C-FE9D-20A6-CE313C2B1F79}"/>
                    </a:ext>
                  </a:extLst>
                </p14:cNvPr>
                <p14:cNvContentPartPr/>
                <p14:nvPr/>
              </p14:nvContentPartPr>
              <p14:xfrm>
                <a:off x="3183000" y="1982194"/>
                <a:ext cx="489240" cy="819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4A65E27-9E1C-FE9D-20A6-CE313C2B1F7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174000" y="1973554"/>
                  <a:ext cx="5068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66D0D6-5632-1317-BFE8-EAADD65ABF07}"/>
                    </a:ext>
                  </a:extLst>
                </p14:cNvPr>
                <p14:cNvContentPartPr/>
                <p14:nvPr/>
              </p14:nvContentPartPr>
              <p14:xfrm>
                <a:off x="8807280" y="6167914"/>
                <a:ext cx="401760" cy="54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66D0D6-5632-1317-BFE8-EAADD65ABF0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98280" y="6158914"/>
                  <a:ext cx="4194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F856647-9E72-E5F1-5169-D1395817A51C}"/>
                    </a:ext>
                  </a:extLst>
                </p14:cNvPr>
                <p14:cNvContentPartPr/>
                <p14:nvPr/>
              </p14:nvContentPartPr>
              <p14:xfrm>
                <a:off x="8775960" y="6080074"/>
                <a:ext cx="423720" cy="687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F856647-9E72-E5F1-5169-D1395817A51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67320" y="6071074"/>
                  <a:ext cx="44136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0153259-9EDD-958A-097D-367DF2B86C3D}"/>
                    </a:ext>
                  </a:extLst>
                </p14:cNvPr>
                <p14:cNvContentPartPr/>
                <p14:nvPr/>
              </p14:nvContentPartPr>
              <p14:xfrm>
                <a:off x="9081240" y="5815114"/>
                <a:ext cx="203040" cy="280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0153259-9EDD-958A-097D-367DF2B86C3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72600" y="5806114"/>
                  <a:ext cx="220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F6EED8D-BEEF-89F5-3B0C-61150E8AD762}"/>
                    </a:ext>
                  </a:extLst>
                </p14:cNvPr>
                <p14:cNvContentPartPr/>
                <p14:nvPr/>
              </p14:nvContentPartPr>
              <p14:xfrm>
                <a:off x="2369760" y="3266674"/>
                <a:ext cx="106920" cy="235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F6EED8D-BEEF-89F5-3B0C-61150E8AD76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61120" y="3257674"/>
                  <a:ext cx="124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274300-E86A-7E1A-42C8-26149C7EDED5}"/>
                    </a:ext>
                  </a:extLst>
                </p14:cNvPr>
                <p14:cNvContentPartPr/>
                <p14:nvPr/>
              </p14:nvContentPartPr>
              <p14:xfrm>
                <a:off x="2484960" y="3163354"/>
                <a:ext cx="642600" cy="277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274300-E86A-7E1A-42C8-26149C7EDED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75960" y="3154354"/>
                  <a:ext cx="660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CD4CBC2-F2C7-0B7E-7395-CC23BADA9DE6}"/>
                    </a:ext>
                  </a:extLst>
                </p14:cNvPr>
                <p14:cNvContentPartPr/>
                <p14:nvPr/>
              </p14:nvContentPartPr>
              <p14:xfrm>
                <a:off x="2701320" y="3185314"/>
                <a:ext cx="176040" cy="276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CD4CBC2-F2C7-0B7E-7395-CC23BADA9DE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92320" y="3176314"/>
                  <a:ext cx="193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094BB2-E777-CA8B-8F6A-6AE1F1112C0F}"/>
                    </a:ext>
                  </a:extLst>
                </p14:cNvPr>
                <p14:cNvContentPartPr/>
                <p14:nvPr/>
              </p14:nvContentPartPr>
              <p14:xfrm>
                <a:off x="2508720" y="3261994"/>
                <a:ext cx="136080" cy="227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094BB2-E777-CA8B-8F6A-6AE1F1112C0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99720" y="3252994"/>
                  <a:ext cx="153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412996-1E04-E313-F676-ADE6E23B7C58}"/>
                    </a:ext>
                  </a:extLst>
                </p14:cNvPr>
                <p14:cNvContentPartPr/>
                <p14:nvPr/>
              </p14:nvContentPartPr>
              <p14:xfrm>
                <a:off x="2353560" y="3192874"/>
                <a:ext cx="105120" cy="456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412996-1E04-E313-F676-ADE6E23B7C5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44560" y="3183874"/>
                  <a:ext cx="1227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81CAB73-796E-F737-85DD-1183A43ECD0D}"/>
                    </a:ext>
                  </a:extLst>
                </p14:cNvPr>
                <p14:cNvContentPartPr/>
                <p14:nvPr/>
              </p14:nvContentPartPr>
              <p14:xfrm>
                <a:off x="2957280" y="3137074"/>
                <a:ext cx="151920" cy="227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81CAB73-796E-F737-85DD-1183A43ECD0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948640" y="3128434"/>
                  <a:ext cx="1695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007A40D8-1F73-F4B7-6671-9E31654FF381}"/>
              </a:ext>
            </a:extLst>
          </p:cNvPr>
          <p:cNvGrpSpPr/>
          <p:nvPr/>
        </p:nvGrpSpPr>
        <p:grpSpPr>
          <a:xfrm>
            <a:off x="2566680" y="257434"/>
            <a:ext cx="9533520" cy="5683680"/>
            <a:chOff x="2566680" y="257434"/>
            <a:chExt cx="9533520" cy="56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7A9349-89A7-88E8-391E-D5F8699302C6}"/>
                    </a:ext>
                  </a:extLst>
                </p14:cNvPr>
                <p14:cNvContentPartPr/>
                <p14:nvPr/>
              </p14:nvContentPartPr>
              <p14:xfrm>
                <a:off x="2566680" y="583594"/>
                <a:ext cx="740520" cy="273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7A9349-89A7-88E8-391E-D5F8699302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8040" y="574594"/>
                  <a:ext cx="758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F9D056-B57D-8FCA-8DA1-5AD5B5748B28}"/>
                    </a:ext>
                  </a:extLst>
                </p14:cNvPr>
                <p14:cNvContentPartPr/>
                <p14:nvPr/>
              </p14:nvContentPartPr>
              <p14:xfrm>
                <a:off x="3521760" y="541114"/>
                <a:ext cx="296280" cy="462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F9D056-B57D-8FCA-8DA1-5AD5B5748B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3120" y="532474"/>
                  <a:ext cx="313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ABDAAF-7FA0-F481-1357-958B2CB8DB7C}"/>
                    </a:ext>
                  </a:extLst>
                </p14:cNvPr>
                <p14:cNvContentPartPr/>
                <p14:nvPr/>
              </p14:nvContentPartPr>
              <p14:xfrm>
                <a:off x="3855480" y="681514"/>
                <a:ext cx="242280" cy="240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ABDAAF-7FA0-F481-1357-958B2CB8DB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6480" y="672874"/>
                  <a:ext cx="259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5580E9-18BF-188B-7BAF-ECCF501A4AAC}"/>
                    </a:ext>
                  </a:extLst>
                </p14:cNvPr>
                <p14:cNvContentPartPr/>
                <p14:nvPr/>
              </p14:nvContentPartPr>
              <p14:xfrm>
                <a:off x="4239960" y="551554"/>
                <a:ext cx="234000" cy="36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5580E9-18BF-188B-7BAF-ECCF501A4A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0960" y="542914"/>
                  <a:ext cx="251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E02D87-266D-818B-6D87-726C3D2C3985}"/>
                    </a:ext>
                  </a:extLst>
                </p14:cNvPr>
                <p14:cNvContentPartPr/>
                <p14:nvPr/>
              </p14:nvContentPartPr>
              <p14:xfrm>
                <a:off x="4874640" y="677554"/>
                <a:ext cx="403920" cy="1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E02D87-266D-818B-6D87-726C3D2C39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5640" y="668914"/>
                  <a:ext cx="42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271B44-2C3B-5FFE-D1B4-FE4048375AB7}"/>
                    </a:ext>
                  </a:extLst>
                </p14:cNvPr>
                <p14:cNvContentPartPr/>
                <p14:nvPr/>
              </p14:nvContentPartPr>
              <p14:xfrm>
                <a:off x="4777800" y="463354"/>
                <a:ext cx="600480" cy="38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271B44-2C3B-5FFE-D1B4-FE4048375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8800" y="454714"/>
                  <a:ext cx="618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A06741-5893-6DEB-748B-0D36FA3DA83F}"/>
                    </a:ext>
                  </a:extLst>
                </p14:cNvPr>
                <p14:cNvContentPartPr/>
                <p14:nvPr/>
              </p14:nvContentPartPr>
              <p14:xfrm>
                <a:off x="5056440" y="462274"/>
                <a:ext cx="223200" cy="50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A06741-5893-6DEB-748B-0D36FA3DA8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7440" y="453634"/>
                  <a:ext cx="240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3EB635-FA21-5F88-3F11-C66E90D87D49}"/>
                    </a:ext>
                  </a:extLst>
                </p14:cNvPr>
                <p14:cNvContentPartPr/>
                <p14:nvPr/>
              </p14:nvContentPartPr>
              <p14:xfrm>
                <a:off x="5822520" y="671794"/>
                <a:ext cx="947880" cy="31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3EB635-FA21-5F88-3F11-C66E90D87D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13880" y="663154"/>
                  <a:ext cx="96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D19D8-D9EB-9FA8-8FEF-BA134D30D24B}"/>
                    </a:ext>
                  </a:extLst>
                </p14:cNvPr>
                <p14:cNvContentPartPr/>
                <p14:nvPr/>
              </p14:nvContentPartPr>
              <p14:xfrm>
                <a:off x="7496160" y="621034"/>
                <a:ext cx="51480" cy="44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D19D8-D9EB-9FA8-8FEF-BA134D30D2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7520" y="612034"/>
                  <a:ext cx="691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A56957-9C32-0E52-968B-9B12B20DDF50}"/>
                    </a:ext>
                  </a:extLst>
                </p14:cNvPr>
                <p14:cNvContentPartPr/>
                <p14:nvPr/>
              </p14:nvContentPartPr>
              <p14:xfrm>
                <a:off x="7212480" y="714634"/>
                <a:ext cx="573840" cy="15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A56957-9C32-0E52-968B-9B12B20DDF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3840" y="705994"/>
                  <a:ext cx="591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29A784-6E52-B75C-7054-9B04C8F21A90}"/>
                    </a:ext>
                  </a:extLst>
                </p14:cNvPr>
                <p14:cNvContentPartPr/>
                <p14:nvPr/>
              </p14:nvContentPartPr>
              <p14:xfrm>
                <a:off x="8027880" y="318994"/>
                <a:ext cx="272520" cy="96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29A784-6E52-B75C-7054-9B04C8F21A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19240" y="309994"/>
                  <a:ext cx="29016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2492E0-F480-D066-E5B7-DF622ED34080}"/>
                    </a:ext>
                  </a:extLst>
                </p14:cNvPr>
                <p14:cNvContentPartPr/>
                <p14:nvPr/>
              </p14:nvContentPartPr>
              <p14:xfrm>
                <a:off x="8585880" y="677554"/>
                <a:ext cx="3600" cy="2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2492E0-F480-D066-E5B7-DF622ED340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77240" y="668914"/>
                  <a:ext cx="21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0BDC39-963F-EC20-CB74-490E4DBD7686}"/>
                    </a:ext>
                  </a:extLst>
                </p14:cNvPr>
                <p14:cNvContentPartPr/>
                <p14:nvPr/>
              </p14:nvContentPartPr>
              <p14:xfrm>
                <a:off x="8384280" y="670354"/>
                <a:ext cx="21816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0BDC39-963F-EC20-CB74-490E4DBD7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75640" y="661354"/>
                  <a:ext cx="235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EFB2A3-1327-4C33-6E48-55D10A76DCAB}"/>
                    </a:ext>
                  </a:extLst>
                </p14:cNvPr>
                <p14:cNvContentPartPr/>
                <p14:nvPr/>
              </p14:nvContentPartPr>
              <p14:xfrm>
                <a:off x="8874960" y="652714"/>
                <a:ext cx="137880" cy="43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EFB2A3-1327-4C33-6E48-55D10A76DC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5960" y="643714"/>
                  <a:ext cx="155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08EC8C-D761-17F4-A9E1-0AD2633DDF78}"/>
                    </a:ext>
                  </a:extLst>
                </p14:cNvPr>
                <p14:cNvContentPartPr/>
                <p14:nvPr/>
              </p14:nvContentPartPr>
              <p14:xfrm>
                <a:off x="8751480" y="710314"/>
                <a:ext cx="430560" cy="27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08EC8C-D761-17F4-A9E1-0AD2633DDF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840" y="701314"/>
                  <a:ext cx="448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A36F75-A8F5-52A0-5223-F2BC7EFD5CA0}"/>
                    </a:ext>
                  </a:extLst>
                </p14:cNvPr>
                <p14:cNvContentPartPr/>
                <p14:nvPr/>
              </p14:nvContentPartPr>
              <p14:xfrm>
                <a:off x="9486240" y="669994"/>
                <a:ext cx="36720" cy="1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A36F75-A8F5-52A0-5223-F2BC7EFD5C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77600" y="661354"/>
                  <a:ext cx="54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27F0B3-7A82-44EE-9DAA-7C05A985BE0E}"/>
                    </a:ext>
                  </a:extLst>
                </p14:cNvPr>
                <p14:cNvContentPartPr/>
                <p14:nvPr/>
              </p14:nvContentPartPr>
              <p14:xfrm>
                <a:off x="9402360" y="588994"/>
                <a:ext cx="869760" cy="41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27F0B3-7A82-44EE-9DAA-7C05A985BE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93360" y="579994"/>
                  <a:ext cx="8874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ED6C19-9658-B44F-2281-8856F3E3C920}"/>
                    </a:ext>
                  </a:extLst>
                </p14:cNvPr>
                <p14:cNvContentPartPr/>
                <p14:nvPr/>
              </p14:nvContentPartPr>
              <p14:xfrm>
                <a:off x="10338000" y="677554"/>
                <a:ext cx="84600" cy="11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ED6C19-9658-B44F-2281-8856F3E3C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29360" y="668914"/>
                  <a:ext cx="102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C9376A-C9B9-7B83-9246-D56E8215B768}"/>
                    </a:ext>
                  </a:extLst>
                </p14:cNvPr>
                <p14:cNvContentPartPr/>
                <p14:nvPr/>
              </p14:nvContentPartPr>
              <p14:xfrm>
                <a:off x="10311360" y="608434"/>
                <a:ext cx="351360" cy="56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C9376A-C9B9-7B83-9246-D56E8215B7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02720" y="599434"/>
                  <a:ext cx="3690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113103-3CA0-542D-A83D-3F13754E472A}"/>
                    </a:ext>
                  </a:extLst>
                </p14:cNvPr>
                <p14:cNvContentPartPr/>
                <p14:nvPr/>
              </p14:nvContentPartPr>
              <p14:xfrm>
                <a:off x="10422600" y="626074"/>
                <a:ext cx="487440" cy="39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113103-3CA0-542D-A83D-3F13754E4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13600" y="617074"/>
                  <a:ext cx="505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BD73F9-E34B-E18B-8A54-1728872BDAB2}"/>
                    </a:ext>
                  </a:extLst>
                </p14:cNvPr>
                <p14:cNvContentPartPr/>
                <p14:nvPr/>
              </p14:nvContentPartPr>
              <p14:xfrm>
                <a:off x="10932720" y="574234"/>
                <a:ext cx="42120" cy="37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BD73F9-E34B-E18B-8A54-1728872BDA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23720" y="565594"/>
                  <a:ext cx="59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C0D00-71AC-49D4-8C81-517DB8E852D1}"/>
                    </a:ext>
                  </a:extLst>
                </p14:cNvPr>
                <p14:cNvContentPartPr/>
                <p14:nvPr/>
              </p14:nvContentPartPr>
              <p14:xfrm>
                <a:off x="11045400" y="611674"/>
                <a:ext cx="294840" cy="27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C0D00-71AC-49D4-8C81-517DB8E852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36400" y="602674"/>
                  <a:ext cx="312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26F713-5B1C-B592-315F-DF0D132E58E7}"/>
                    </a:ext>
                  </a:extLst>
                </p14:cNvPr>
                <p14:cNvContentPartPr/>
                <p14:nvPr/>
              </p14:nvContentPartPr>
              <p14:xfrm>
                <a:off x="11167080" y="574954"/>
                <a:ext cx="496080" cy="417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26F713-5B1C-B592-315F-DF0D132E58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58080" y="566314"/>
                  <a:ext cx="513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F17A02-00E8-03BB-F5CF-A7C35857D4EC}"/>
                    </a:ext>
                  </a:extLst>
                </p14:cNvPr>
                <p14:cNvContentPartPr/>
                <p14:nvPr/>
              </p14:nvContentPartPr>
              <p14:xfrm>
                <a:off x="11636160" y="257434"/>
                <a:ext cx="317160" cy="9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F17A02-00E8-03BB-F5CF-A7C35857D4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27160" y="248794"/>
                  <a:ext cx="33480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083FEF-3CFC-7334-251C-67AC5CFFAEEB}"/>
                    </a:ext>
                  </a:extLst>
                </p14:cNvPr>
                <p14:cNvContentPartPr/>
                <p14:nvPr/>
              </p14:nvContentPartPr>
              <p14:xfrm>
                <a:off x="4784640" y="1672954"/>
                <a:ext cx="341640" cy="5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083FEF-3CFC-7334-251C-67AC5CFFAE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6000" y="1664314"/>
                  <a:ext cx="359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C8BC4F-535F-9CB0-42B4-D2D575C138C3}"/>
                    </a:ext>
                  </a:extLst>
                </p14:cNvPr>
                <p14:cNvContentPartPr/>
                <p14:nvPr/>
              </p14:nvContentPartPr>
              <p14:xfrm>
                <a:off x="5148960" y="1495474"/>
                <a:ext cx="131400" cy="42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C8BC4F-535F-9CB0-42B4-D2D575C138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0320" y="1486834"/>
                  <a:ext cx="149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A5452B-F8CF-87C2-6A7C-B6D1CC726C89}"/>
                    </a:ext>
                  </a:extLst>
                </p14:cNvPr>
                <p14:cNvContentPartPr/>
                <p14:nvPr/>
              </p14:nvContentPartPr>
              <p14:xfrm>
                <a:off x="5565480" y="1512754"/>
                <a:ext cx="639000" cy="241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A5452B-F8CF-87C2-6A7C-B6D1CC726C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56480" y="1504114"/>
                  <a:ext cx="656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2C069C-8A42-2ED9-B229-A130B7EE4D86}"/>
                    </a:ext>
                  </a:extLst>
                </p14:cNvPr>
                <p14:cNvContentPartPr/>
                <p14:nvPr/>
              </p14:nvContentPartPr>
              <p14:xfrm>
                <a:off x="4956360" y="1825954"/>
                <a:ext cx="451800" cy="7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2C069C-8A42-2ED9-B229-A130B7EE4D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47360" y="1816954"/>
                  <a:ext cx="46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5F3FFA-54CE-56EB-AE91-5BA9EABC4E9C}"/>
                    </a:ext>
                  </a:extLst>
                </p14:cNvPr>
                <p14:cNvContentPartPr/>
                <p14:nvPr/>
              </p14:nvContentPartPr>
              <p14:xfrm>
                <a:off x="6192600" y="1408354"/>
                <a:ext cx="297360" cy="47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5F3FFA-54CE-56EB-AE91-5BA9EABC4E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83960" y="1399354"/>
                  <a:ext cx="315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18CBEB-1782-2835-5183-ED8FCC6BFEE3}"/>
                    </a:ext>
                  </a:extLst>
                </p14:cNvPr>
                <p14:cNvContentPartPr/>
                <p14:nvPr/>
              </p14:nvContentPartPr>
              <p14:xfrm>
                <a:off x="6979920" y="1513114"/>
                <a:ext cx="104760" cy="39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18CBEB-1782-2835-5183-ED8FCC6BFE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71280" y="1504474"/>
                  <a:ext cx="122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686B5D-693D-02E8-C57B-15825A0378FC}"/>
                    </a:ext>
                  </a:extLst>
                </p14:cNvPr>
                <p14:cNvContentPartPr/>
                <p14:nvPr/>
              </p14:nvContentPartPr>
              <p14:xfrm>
                <a:off x="6845640" y="1619674"/>
                <a:ext cx="45612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686B5D-693D-02E8-C57B-15825A0378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37000" y="1611034"/>
                  <a:ext cx="47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7A8985-0207-6EEA-4928-3D697AFD1C19}"/>
                    </a:ext>
                  </a:extLst>
                </p14:cNvPr>
                <p14:cNvContentPartPr/>
                <p14:nvPr/>
              </p14:nvContentPartPr>
              <p14:xfrm>
                <a:off x="7779840" y="1553434"/>
                <a:ext cx="199800" cy="18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7A8985-0207-6EEA-4928-3D697AFD1C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1200" y="1544794"/>
                  <a:ext cx="217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6DBCCD-FD74-57F1-A68B-9AFD59FDC7FE}"/>
                    </a:ext>
                  </a:extLst>
                </p14:cNvPr>
                <p14:cNvContentPartPr/>
                <p14:nvPr/>
              </p14:nvContentPartPr>
              <p14:xfrm>
                <a:off x="7813320" y="1581874"/>
                <a:ext cx="14400" cy="4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6DBCCD-FD74-57F1-A68B-9AFD59FDC7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04320" y="1572874"/>
                  <a:ext cx="3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F5722E-D26E-DC8C-5954-51EFF255D059}"/>
                    </a:ext>
                  </a:extLst>
                </p14:cNvPr>
                <p14:cNvContentPartPr/>
                <p14:nvPr/>
              </p14:nvContentPartPr>
              <p14:xfrm>
                <a:off x="7764000" y="1532194"/>
                <a:ext cx="297360" cy="31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F5722E-D26E-DC8C-5954-51EFF255D0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55360" y="1523554"/>
                  <a:ext cx="315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5C5681-733E-053C-5108-0562354515FB}"/>
                    </a:ext>
                  </a:extLst>
                </p14:cNvPr>
                <p14:cNvContentPartPr/>
                <p14:nvPr/>
              </p14:nvContentPartPr>
              <p14:xfrm>
                <a:off x="4905960" y="2322034"/>
                <a:ext cx="316440" cy="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5C5681-733E-053C-5108-0562354515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6960" y="2313394"/>
                  <a:ext cx="334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05FD0F-27E4-5F24-D8A7-6BF05630E124}"/>
                    </a:ext>
                  </a:extLst>
                </p14:cNvPr>
                <p14:cNvContentPartPr/>
                <p14:nvPr/>
              </p14:nvContentPartPr>
              <p14:xfrm>
                <a:off x="4921440" y="2396554"/>
                <a:ext cx="372960" cy="14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05FD0F-27E4-5F24-D8A7-6BF05630E1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2440" y="2387914"/>
                  <a:ext cx="39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335D0C-6BB6-37F2-69E3-5914043C1542}"/>
                    </a:ext>
                  </a:extLst>
                </p14:cNvPr>
                <p14:cNvContentPartPr/>
                <p14:nvPr/>
              </p14:nvContentPartPr>
              <p14:xfrm>
                <a:off x="5209800" y="2182714"/>
                <a:ext cx="199440" cy="37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335D0C-6BB6-37F2-69E3-5914043C15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1160" y="2173714"/>
                  <a:ext cx="217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EC1C22-FF20-A51B-D91F-5D9E0033D071}"/>
                    </a:ext>
                  </a:extLst>
                </p14:cNvPr>
                <p14:cNvContentPartPr/>
                <p14:nvPr/>
              </p14:nvContentPartPr>
              <p14:xfrm>
                <a:off x="5869320" y="2318434"/>
                <a:ext cx="872280" cy="351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EC1C22-FF20-A51B-D91F-5D9E0033D0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0680" y="2309794"/>
                  <a:ext cx="889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2BF877-EDEA-00D8-9D3B-09EA691EA77D}"/>
                    </a:ext>
                  </a:extLst>
                </p14:cNvPr>
                <p14:cNvContentPartPr/>
                <p14:nvPr/>
              </p14:nvContentPartPr>
              <p14:xfrm>
                <a:off x="7887480" y="2146714"/>
                <a:ext cx="409320" cy="76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2BF877-EDEA-00D8-9D3B-09EA691EA7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78480" y="2137714"/>
                  <a:ext cx="426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FDCD4C-7D84-8DC3-07E8-C4787FCAB3A8}"/>
                    </a:ext>
                  </a:extLst>
                </p14:cNvPr>
                <p14:cNvContentPartPr/>
                <p14:nvPr/>
              </p14:nvContentPartPr>
              <p14:xfrm>
                <a:off x="8487600" y="2022514"/>
                <a:ext cx="664920" cy="49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FDCD4C-7D84-8DC3-07E8-C4787FCAB3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8600" y="2013514"/>
                  <a:ext cx="6825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D88A04-D273-A557-4AC0-9999C25E9E26}"/>
                    </a:ext>
                  </a:extLst>
                </p14:cNvPr>
                <p14:cNvContentPartPr/>
                <p14:nvPr/>
              </p14:nvContentPartPr>
              <p14:xfrm>
                <a:off x="9106080" y="1964914"/>
                <a:ext cx="853560" cy="50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D88A04-D273-A557-4AC0-9999C25E9E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97440" y="1956274"/>
                  <a:ext cx="8712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1CF022-3A9D-BB9E-4317-77EB1AE61A21}"/>
                    </a:ext>
                  </a:extLst>
                </p14:cNvPr>
                <p14:cNvContentPartPr/>
                <p14:nvPr/>
              </p14:nvContentPartPr>
              <p14:xfrm>
                <a:off x="10196880" y="1956994"/>
                <a:ext cx="54360" cy="46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1CF022-3A9D-BB9E-4317-77EB1AE61A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87880" y="1948354"/>
                  <a:ext cx="720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D9FE97-6B26-395D-5D1D-BA31A6DAA24D}"/>
                    </a:ext>
                  </a:extLst>
                </p14:cNvPr>
                <p14:cNvContentPartPr/>
                <p14:nvPr/>
              </p14:nvContentPartPr>
              <p14:xfrm>
                <a:off x="10371120" y="1948714"/>
                <a:ext cx="510840" cy="45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D9FE97-6B26-395D-5D1D-BA31A6DAA2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2120" y="1939714"/>
                  <a:ext cx="5284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982AF1-DFC7-5EB7-7B31-E22900D1474C}"/>
                    </a:ext>
                  </a:extLst>
                </p14:cNvPr>
                <p14:cNvContentPartPr/>
                <p14:nvPr/>
              </p14:nvContentPartPr>
              <p14:xfrm>
                <a:off x="10794120" y="2106754"/>
                <a:ext cx="290520" cy="110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982AF1-DFC7-5EB7-7B31-E22900D147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85480" y="2098114"/>
                  <a:ext cx="308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2B65AB-403E-CC69-405C-829A433E0F5C}"/>
                    </a:ext>
                  </a:extLst>
                </p14:cNvPr>
                <p14:cNvContentPartPr/>
                <p14:nvPr/>
              </p14:nvContentPartPr>
              <p14:xfrm>
                <a:off x="8927520" y="2633074"/>
                <a:ext cx="1315080" cy="49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2B65AB-403E-CC69-405C-829A433E0F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8520" y="2624434"/>
                  <a:ext cx="1332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8E344B-FE99-D0F3-70FE-2AE03A1AA393}"/>
                    </a:ext>
                  </a:extLst>
                </p14:cNvPr>
                <p14:cNvContentPartPr/>
                <p14:nvPr/>
              </p14:nvContentPartPr>
              <p14:xfrm>
                <a:off x="10408560" y="2360914"/>
                <a:ext cx="1691640" cy="53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8E344B-FE99-D0F3-70FE-2AE03A1AA3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99560" y="2351914"/>
                  <a:ext cx="1709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B9E56B-5E49-70E8-EE8E-15E572E140A9}"/>
                    </a:ext>
                  </a:extLst>
                </p14:cNvPr>
                <p14:cNvContentPartPr/>
                <p14:nvPr/>
              </p14:nvContentPartPr>
              <p14:xfrm>
                <a:off x="10286520" y="3233194"/>
                <a:ext cx="1129680" cy="37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B9E56B-5E49-70E8-EE8E-15E572E140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7880" y="3224554"/>
                  <a:ext cx="1147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FEDE5D-D2FD-9434-E589-B84A9EC6396B}"/>
                    </a:ext>
                  </a:extLst>
                </p14:cNvPr>
                <p14:cNvContentPartPr/>
                <p14:nvPr/>
              </p14:nvContentPartPr>
              <p14:xfrm>
                <a:off x="11614560" y="3101074"/>
                <a:ext cx="204480" cy="78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FEDE5D-D2FD-9434-E589-B84A9EC639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05560" y="3092074"/>
                  <a:ext cx="2221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5B92E0-6EA6-C8A8-081C-8D3BA26A5C90}"/>
                    </a:ext>
                  </a:extLst>
                </p14:cNvPr>
                <p14:cNvContentPartPr/>
                <p14:nvPr/>
              </p14:nvContentPartPr>
              <p14:xfrm>
                <a:off x="11761800" y="3413194"/>
                <a:ext cx="82080" cy="8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5B92E0-6EA6-C8A8-081C-8D3BA26A5C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52800" y="3404554"/>
                  <a:ext cx="9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FA4B83-64E2-BC61-D479-0FECB13E9A31}"/>
                    </a:ext>
                  </a:extLst>
                </p14:cNvPr>
                <p14:cNvContentPartPr/>
                <p14:nvPr/>
              </p14:nvContentPartPr>
              <p14:xfrm>
                <a:off x="11556960" y="3223474"/>
                <a:ext cx="321120" cy="988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FA4B83-64E2-BC61-D479-0FECB13E9A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548320" y="3214474"/>
                  <a:ext cx="33876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D4AECB-DF7A-42DB-1487-5C396FCD2CEA}"/>
                    </a:ext>
                  </a:extLst>
                </p14:cNvPr>
                <p14:cNvContentPartPr/>
                <p14:nvPr/>
              </p14:nvContentPartPr>
              <p14:xfrm>
                <a:off x="7668240" y="2103514"/>
                <a:ext cx="479520" cy="106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D4AECB-DF7A-42DB-1487-5C396FCD2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9600" y="2094874"/>
                  <a:ext cx="49716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1FEC21-B886-0E0C-648E-C3FDD970B17F}"/>
                    </a:ext>
                  </a:extLst>
                </p14:cNvPr>
                <p14:cNvContentPartPr/>
                <p14:nvPr/>
              </p14:nvContentPartPr>
              <p14:xfrm>
                <a:off x="7522800" y="3443074"/>
                <a:ext cx="312120" cy="28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1FEC21-B886-0E0C-648E-C3FDD970B1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3800" y="3434074"/>
                  <a:ext cx="329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1323F2-8057-CA88-38E4-88C761B7D0A6}"/>
                    </a:ext>
                  </a:extLst>
                </p14:cNvPr>
                <p14:cNvContentPartPr/>
                <p14:nvPr/>
              </p14:nvContentPartPr>
              <p14:xfrm>
                <a:off x="7824120" y="3342994"/>
                <a:ext cx="10440" cy="28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1323F2-8057-CA88-38E4-88C761B7D0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5480" y="3334354"/>
                  <a:ext cx="2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785B04-64B6-13FE-FCB7-A24FF7A8A1C1}"/>
                    </a:ext>
                  </a:extLst>
                </p14:cNvPr>
                <p14:cNvContentPartPr/>
                <p14:nvPr/>
              </p14:nvContentPartPr>
              <p14:xfrm>
                <a:off x="7771200" y="3234274"/>
                <a:ext cx="996840" cy="47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785B04-64B6-13FE-FCB7-A24FF7A8A1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62200" y="3225274"/>
                  <a:ext cx="1014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2B3E9F-7E65-3CAC-DD79-69C8D29DCD1E}"/>
                    </a:ext>
                  </a:extLst>
                </p14:cNvPr>
                <p14:cNvContentPartPr/>
                <p14:nvPr/>
              </p14:nvContentPartPr>
              <p14:xfrm>
                <a:off x="8671920" y="3468634"/>
                <a:ext cx="230040" cy="170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2B3E9F-7E65-3CAC-DD79-69C8D29DCD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63280" y="3459994"/>
                  <a:ext cx="247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914CCC4-6214-68B5-6C86-74FB192C3A66}"/>
                    </a:ext>
                  </a:extLst>
                </p14:cNvPr>
                <p14:cNvContentPartPr/>
                <p14:nvPr/>
              </p14:nvContentPartPr>
              <p14:xfrm>
                <a:off x="8914920" y="3324274"/>
                <a:ext cx="567360" cy="73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914CCC4-6214-68B5-6C86-74FB192C3A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06280" y="3315634"/>
                  <a:ext cx="58500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4FF509-D990-C68D-8F25-0E0B0F1E1F32}"/>
                    </a:ext>
                  </a:extLst>
                </p14:cNvPr>
                <p14:cNvContentPartPr/>
                <p14:nvPr/>
              </p14:nvContentPartPr>
              <p14:xfrm>
                <a:off x="9650760" y="3339754"/>
                <a:ext cx="617760" cy="65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4FF509-D990-C68D-8F25-0E0B0F1E1F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42120" y="3331114"/>
                  <a:ext cx="6354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D77732-8CA9-082E-1251-4467D299FE95}"/>
                    </a:ext>
                  </a:extLst>
                </p14:cNvPr>
                <p14:cNvContentPartPr/>
                <p14:nvPr/>
              </p14:nvContentPartPr>
              <p14:xfrm>
                <a:off x="7743840" y="4145794"/>
                <a:ext cx="86400" cy="38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D77732-8CA9-082E-1251-4467D299FE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35200" y="4136794"/>
                  <a:ext cx="104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EAAE38-278C-7202-D298-F0FACA21EF64}"/>
                    </a:ext>
                  </a:extLst>
                </p14:cNvPr>
                <p14:cNvContentPartPr/>
                <p14:nvPr/>
              </p14:nvContentPartPr>
              <p14:xfrm>
                <a:off x="7792800" y="4092154"/>
                <a:ext cx="3106440" cy="58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EAAE38-278C-7202-D298-F0FACA21EF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3800" y="4083514"/>
                  <a:ext cx="31240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148973-877D-2F01-587B-1B47BFB85812}"/>
                    </a:ext>
                  </a:extLst>
                </p14:cNvPr>
                <p14:cNvContentPartPr/>
                <p14:nvPr/>
              </p14:nvContentPartPr>
              <p14:xfrm>
                <a:off x="6523800" y="4192594"/>
                <a:ext cx="321840" cy="33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148973-877D-2F01-587B-1B47BFB858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15160" y="4183954"/>
                  <a:ext cx="3394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AA0480-238C-19C6-6D0C-B2A43951D501}"/>
                    </a:ext>
                  </a:extLst>
                </p14:cNvPr>
                <p14:cNvContentPartPr/>
                <p14:nvPr/>
              </p14:nvContentPartPr>
              <p14:xfrm>
                <a:off x="6910440" y="4308874"/>
                <a:ext cx="693360" cy="23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AA0480-238C-19C6-6D0C-B2A43951D5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1440" y="4300234"/>
                  <a:ext cx="711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97DFE6-A300-264E-EAC8-35209E31BC70}"/>
                    </a:ext>
                  </a:extLst>
                </p14:cNvPr>
                <p14:cNvContentPartPr/>
                <p14:nvPr/>
              </p14:nvContentPartPr>
              <p14:xfrm>
                <a:off x="6727920" y="4676074"/>
                <a:ext cx="259920" cy="37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97DFE6-A300-264E-EAC8-35209E31BC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18920" y="4667074"/>
                  <a:ext cx="2775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B59EE3-19E6-25DB-B4CE-E913ED11167F}"/>
                    </a:ext>
                  </a:extLst>
                </p14:cNvPr>
                <p14:cNvContentPartPr/>
                <p14:nvPr/>
              </p14:nvContentPartPr>
              <p14:xfrm>
                <a:off x="7052640" y="4761754"/>
                <a:ext cx="133920" cy="17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B59EE3-19E6-25DB-B4CE-E913ED1116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43640" y="4752754"/>
                  <a:ext cx="151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ED3512-D028-AA03-194F-73086335A666}"/>
                    </a:ext>
                  </a:extLst>
                </p14:cNvPr>
                <p14:cNvContentPartPr/>
                <p14:nvPr/>
              </p14:nvContentPartPr>
              <p14:xfrm>
                <a:off x="7337040" y="4768594"/>
                <a:ext cx="21600" cy="2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ED3512-D028-AA03-194F-73086335A6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8400" y="4759594"/>
                  <a:ext cx="39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389BA7-BD47-68EB-32DE-592BB1022D04}"/>
                    </a:ext>
                  </a:extLst>
                </p14:cNvPr>
                <p14:cNvContentPartPr/>
                <p14:nvPr/>
              </p14:nvContentPartPr>
              <p14:xfrm>
                <a:off x="7281240" y="4649434"/>
                <a:ext cx="135000" cy="546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389BA7-BD47-68EB-32DE-592BB1022D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72240" y="4640434"/>
                  <a:ext cx="1526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693E7C-E42F-7E5D-ED71-D18593E372B1}"/>
                    </a:ext>
                  </a:extLst>
                </p14:cNvPr>
                <p14:cNvContentPartPr/>
                <p14:nvPr/>
              </p14:nvContentPartPr>
              <p14:xfrm>
                <a:off x="7701720" y="4499314"/>
                <a:ext cx="3257640" cy="690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693E7C-E42F-7E5D-ED71-D18593E372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3080" y="4490674"/>
                  <a:ext cx="32752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971518-A70A-49BF-2960-C8DE59AFBD23}"/>
                    </a:ext>
                  </a:extLst>
                </p14:cNvPr>
                <p14:cNvContentPartPr/>
                <p14:nvPr/>
              </p14:nvContentPartPr>
              <p14:xfrm>
                <a:off x="11015520" y="3960034"/>
                <a:ext cx="392400" cy="130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971518-A70A-49BF-2960-C8DE59AFBD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06520" y="3951394"/>
                  <a:ext cx="410040" cy="13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687366-BAAE-A603-9DF5-0427385D99B1}"/>
                    </a:ext>
                  </a:extLst>
                </p14:cNvPr>
                <p14:cNvContentPartPr/>
                <p14:nvPr/>
              </p14:nvContentPartPr>
              <p14:xfrm>
                <a:off x="10436640" y="5403274"/>
                <a:ext cx="857880" cy="533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3687366-BAAE-A603-9DF5-0427385D99B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27640" y="5394634"/>
                  <a:ext cx="8755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D4940D-8997-57A8-5D4B-2093CDE5683D}"/>
                    </a:ext>
                  </a:extLst>
                </p14:cNvPr>
                <p14:cNvContentPartPr/>
                <p14:nvPr/>
              </p14:nvContentPartPr>
              <p14:xfrm>
                <a:off x="11431680" y="5253154"/>
                <a:ext cx="39960" cy="56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D4940D-8997-57A8-5D4B-2093CDE568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22680" y="5244154"/>
                  <a:ext cx="576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4A16BD-48AE-3ED7-652D-CC461203657B}"/>
                    </a:ext>
                  </a:extLst>
                </p14:cNvPr>
                <p14:cNvContentPartPr/>
                <p14:nvPr/>
              </p14:nvContentPartPr>
              <p14:xfrm>
                <a:off x="11361480" y="5420914"/>
                <a:ext cx="644760" cy="520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4A16BD-48AE-3ED7-652D-CC46120365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52840" y="5411914"/>
                  <a:ext cx="662400" cy="53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310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3C26D0A-60C8-028F-F1B6-F29C68AAF52C}"/>
              </a:ext>
            </a:extLst>
          </p:cNvPr>
          <p:cNvGrpSpPr/>
          <p:nvPr/>
        </p:nvGrpSpPr>
        <p:grpSpPr>
          <a:xfrm>
            <a:off x="1498200" y="806434"/>
            <a:ext cx="2034360" cy="515880"/>
            <a:chOff x="1498200" y="806434"/>
            <a:chExt cx="203436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F287A7-87B0-B19A-7C5A-3B75E07CDE7C}"/>
                    </a:ext>
                  </a:extLst>
                </p14:cNvPr>
                <p14:cNvContentPartPr/>
                <p14:nvPr/>
              </p14:nvContentPartPr>
              <p14:xfrm>
                <a:off x="1498200" y="916234"/>
                <a:ext cx="1026000" cy="35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F287A7-87B0-B19A-7C5A-3B75E07CDE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9200" y="907594"/>
                  <a:ext cx="1043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D291BC-3BAD-7FAD-E54F-3B60671E1D82}"/>
                    </a:ext>
                  </a:extLst>
                </p14:cNvPr>
                <p14:cNvContentPartPr/>
                <p14:nvPr/>
              </p14:nvContentPartPr>
              <p14:xfrm>
                <a:off x="2622480" y="839194"/>
                <a:ext cx="324360" cy="483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D291BC-3BAD-7FAD-E54F-3B60671E1D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3840" y="830554"/>
                  <a:ext cx="342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BD5F55E-6EAC-740D-AAC9-59032FBCEFC3}"/>
                    </a:ext>
                  </a:extLst>
                </p14:cNvPr>
                <p14:cNvContentPartPr/>
                <p14:nvPr/>
              </p14:nvContentPartPr>
              <p14:xfrm>
                <a:off x="3077160" y="970234"/>
                <a:ext cx="53640" cy="24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BD5F55E-6EAC-740D-AAC9-59032FBCEF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8520" y="961234"/>
                  <a:ext cx="71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87A7BE-42B9-3C24-EFD5-DFF0982137DC}"/>
                    </a:ext>
                  </a:extLst>
                </p14:cNvPr>
                <p14:cNvContentPartPr/>
                <p14:nvPr/>
              </p14:nvContentPartPr>
              <p14:xfrm>
                <a:off x="3269760" y="806434"/>
                <a:ext cx="262800" cy="43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87A7BE-42B9-3C24-EFD5-DFF0982137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0760" y="797794"/>
                  <a:ext cx="280440" cy="45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A445DC-9D93-C47E-E624-B2EEABA97D14}"/>
                  </a:ext>
                </a:extLst>
              </p14:cNvPr>
              <p14:cNvContentPartPr/>
              <p14:nvPr/>
            </p14:nvContentPartPr>
            <p14:xfrm>
              <a:off x="3903360" y="859714"/>
              <a:ext cx="608400" cy="17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A445DC-9D93-C47E-E624-B2EEABA97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360" y="851074"/>
                <a:ext cx="626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8B0635-7D49-58DE-6365-81284C9E87AB}"/>
                  </a:ext>
                </a:extLst>
              </p14:cNvPr>
              <p14:cNvContentPartPr/>
              <p14:nvPr/>
            </p14:nvContentPartPr>
            <p14:xfrm>
              <a:off x="5226360" y="799954"/>
              <a:ext cx="1030680" cy="357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8B0635-7D49-58DE-6365-81284C9E87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7360" y="791314"/>
                <a:ext cx="1048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079565-46F7-DC9B-CD6A-6912F8E148F9}"/>
                  </a:ext>
                </a:extLst>
              </p14:cNvPr>
              <p14:cNvContentPartPr/>
              <p14:nvPr/>
            </p14:nvContentPartPr>
            <p14:xfrm>
              <a:off x="7104480" y="741994"/>
              <a:ext cx="61560" cy="43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079565-46F7-DC9B-CD6A-6912F8E148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5480" y="732994"/>
                <a:ext cx="79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43663B-779B-4AFD-A4D3-B79FACDBBDB1}"/>
                  </a:ext>
                </a:extLst>
              </p14:cNvPr>
              <p14:cNvContentPartPr/>
              <p14:nvPr/>
            </p14:nvContentPartPr>
            <p14:xfrm>
              <a:off x="6795600" y="870154"/>
              <a:ext cx="610200" cy="7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43663B-779B-4AFD-A4D3-B79FACDBBD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86600" y="861514"/>
                <a:ext cx="6278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EDACAE-911E-455F-9A80-C3A8043956ED}"/>
                  </a:ext>
                </a:extLst>
              </p14:cNvPr>
              <p14:cNvContentPartPr/>
              <p14:nvPr/>
            </p14:nvContentPartPr>
            <p14:xfrm>
              <a:off x="7782000" y="676834"/>
              <a:ext cx="272520" cy="56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EDACAE-911E-455F-9A80-C3A8043956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3000" y="668194"/>
                <a:ext cx="2901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75EEDB-7AB3-51C1-3629-4D9E1DDDCD99}"/>
                  </a:ext>
                </a:extLst>
              </p14:cNvPr>
              <p14:cNvContentPartPr/>
              <p14:nvPr/>
            </p14:nvContentPartPr>
            <p14:xfrm>
              <a:off x="8393280" y="710674"/>
              <a:ext cx="24120" cy="537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75EEDB-7AB3-51C1-3629-4D9E1DDDCD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84640" y="702034"/>
                <a:ext cx="4176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BF3DD-CFB6-4B06-0C5E-37C890C474B2}"/>
              </a:ext>
            </a:extLst>
          </p:cNvPr>
          <p:cNvGrpSpPr/>
          <p:nvPr/>
        </p:nvGrpSpPr>
        <p:grpSpPr>
          <a:xfrm>
            <a:off x="8799360" y="475594"/>
            <a:ext cx="3244320" cy="1013400"/>
            <a:chOff x="8799360" y="475594"/>
            <a:chExt cx="324432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16A3EC-B9C6-60FB-9B0C-D56E9B086167}"/>
                    </a:ext>
                  </a:extLst>
                </p14:cNvPr>
                <p14:cNvContentPartPr/>
                <p14:nvPr/>
              </p14:nvContentPartPr>
              <p14:xfrm>
                <a:off x="8914920" y="806434"/>
                <a:ext cx="164520" cy="34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16A3EC-B9C6-60FB-9B0C-D56E9B0861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5920" y="797794"/>
                  <a:ext cx="182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BB9BD0-BF67-1E69-C491-FC2B92615829}"/>
                    </a:ext>
                  </a:extLst>
                </p14:cNvPr>
                <p14:cNvContentPartPr/>
                <p14:nvPr/>
              </p14:nvContentPartPr>
              <p14:xfrm>
                <a:off x="8799360" y="898954"/>
                <a:ext cx="486000" cy="190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BB9BD0-BF67-1E69-C491-FC2B926158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0720" y="889954"/>
                  <a:ext cx="503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0DBD3C-735E-398E-77E2-FF43D6F3935F}"/>
                    </a:ext>
                  </a:extLst>
                </p14:cNvPr>
                <p14:cNvContentPartPr/>
                <p14:nvPr/>
              </p14:nvContentPartPr>
              <p14:xfrm>
                <a:off x="9392280" y="861514"/>
                <a:ext cx="33480" cy="6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0DBD3C-735E-398E-77E2-FF43D6F393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83280" y="852514"/>
                  <a:ext cx="51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A5C742-9D47-5590-A92D-3A1B1B08C4EA}"/>
                    </a:ext>
                  </a:extLst>
                </p14:cNvPr>
                <p14:cNvContentPartPr/>
                <p14:nvPr/>
              </p14:nvContentPartPr>
              <p14:xfrm>
                <a:off x="9332160" y="883114"/>
                <a:ext cx="9363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A5C742-9D47-5590-A92D-3A1B1B08C4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23160" y="874474"/>
                  <a:ext cx="954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54CA28-6D8A-6597-3A05-9D8AFD391BAD}"/>
                    </a:ext>
                  </a:extLst>
                </p14:cNvPr>
                <p14:cNvContentPartPr/>
                <p14:nvPr/>
              </p14:nvContentPartPr>
              <p14:xfrm>
                <a:off x="10446720" y="835954"/>
                <a:ext cx="13320" cy="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54CA28-6D8A-6597-3A05-9D8AFD391B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8080" y="826954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3FCEFA-F7A1-C3BD-FBFA-C810D6214BCE}"/>
                    </a:ext>
                  </a:extLst>
                </p14:cNvPr>
                <p14:cNvContentPartPr/>
                <p14:nvPr/>
              </p14:nvContentPartPr>
              <p14:xfrm>
                <a:off x="10430880" y="844954"/>
                <a:ext cx="324360" cy="64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3FCEFA-F7A1-C3BD-FBFA-C810D6214B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2240" y="835954"/>
                  <a:ext cx="3420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CA1362-ADF5-A537-7847-64B22BCEADFF}"/>
                    </a:ext>
                  </a:extLst>
                </p14:cNvPr>
                <p14:cNvContentPartPr/>
                <p14:nvPr/>
              </p14:nvContentPartPr>
              <p14:xfrm>
                <a:off x="10446720" y="558034"/>
                <a:ext cx="505080" cy="67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CA1362-ADF5-A537-7847-64B22BCEAD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38080" y="549394"/>
                  <a:ext cx="52272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908E20-0451-F3EF-9AD9-6C265CC17E47}"/>
                    </a:ext>
                  </a:extLst>
                </p14:cNvPr>
                <p14:cNvContentPartPr/>
                <p14:nvPr/>
              </p14:nvContentPartPr>
              <p14:xfrm>
                <a:off x="10685760" y="544354"/>
                <a:ext cx="262080" cy="63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908E20-0451-F3EF-9AD9-6C265CC17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76760" y="535714"/>
                  <a:ext cx="2797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4FF539-00BC-CFF3-986C-E0C090BFF895}"/>
                    </a:ext>
                  </a:extLst>
                </p14:cNvPr>
                <p14:cNvContentPartPr/>
                <p14:nvPr/>
              </p14:nvContentPartPr>
              <p14:xfrm>
                <a:off x="10968360" y="753514"/>
                <a:ext cx="618840" cy="35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4FF539-00BC-CFF3-986C-E0C090BFF8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59720" y="744874"/>
                  <a:ext cx="636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123094-DD84-1FA1-D3AD-24287A98F713}"/>
                    </a:ext>
                  </a:extLst>
                </p14:cNvPr>
                <p14:cNvContentPartPr/>
                <p14:nvPr/>
              </p14:nvContentPartPr>
              <p14:xfrm>
                <a:off x="11346000" y="694114"/>
                <a:ext cx="399240" cy="43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123094-DD84-1FA1-D3AD-24287A98F7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37360" y="685474"/>
                  <a:ext cx="416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C9FA66-9DA6-A28B-7FAB-3F34BC11D762}"/>
                    </a:ext>
                  </a:extLst>
                </p14:cNvPr>
                <p14:cNvContentPartPr/>
                <p14:nvPr/>
              </p14:nvContentPartPr>
              <p14:xfrm>
                <a:off x="11743440" y="475594"/>
                <a:ext cx="300240" cy="69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C9FA66-9DA6-A28B-7FAB-3F34BC11D7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34440" y="466594"/>
                  <a:ext cx="317880" cy="71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2074DA-570F-6F6A-8D27-AB80A1F3A3F0}"/>
              </a:ext>
            </a:extLst>
          </p:cNvPr>
          <p:cNvGrpSpPr/>
          <p:nvPr/>
        </p:nvGrpSpPr>
        <p:grpSpPr>
          <a:xfrm>
            <a:off x="6854280" y="1724434"/>
            <a:ext cx="454320" cy="516600"/>
            <a:chOff x="6854280" y="1724434"/>
            <a:chExt cx="45432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89AD1D-BC78-2796-DD1F-B3261BF59713}"/>
                    </a:ext>
                  </a:extLst>
                </p14:cNvPr>
                <p14:cNvContentPartPr/>
                <p14:nvPr/>
              </p14:nvContentPartPr>
              <p14:xfrm>
                <a:off x="6854280" y="1929274"/>
                <a:ext cx="380520" cy="75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89AD1D-BC78-2796-DD1F-B3261BF59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5640" y="1920274"/>
                  <a:ext cx="39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E3BDAE-4487-2F74-3294-91D9AFB77876}"/>
                    </a:ext>
                  </a:extLst>
                </p14:cNvPr>
                <p14:cNvContentPartPr/>
                <p14:nvPr/>
              </p14:nvContentPartPr>
              <p14:xfrm>
                <a:off x="7094040" y="1724434"/>
                <a:ext cx="214560" cy="51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E3BDAE-4487-2F74-3294-91D9AFB778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5400" y="1715794"/>
                  <a:ext cx="232200" cy="53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446083-3DB1-10B1-AE83-4528CEDFDF02}"/>
              </a:ext>
            </a:extLst>
          </p:cNvPr>
          <p:cNvGrpSpPr/>
          <p:nvPr/>
        </p:nvGrpSpPr>
        <p:grpSpPr>
          <a:xfrm>
            <a:off x="8072880" y="1767634"/>
            <a:ext cx="400320" cy="406440"/>
            <a:chOff x="8072880" y="1767634"/>
            <a:chExt cx="40032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118861-C40F-1B80-FC77-1B8661BABE90}"/>
                    </a:ext>
                  </a:extLst>
                </p14:cNvPr>
                <p14:cNvContentPartPr/>
                <p14:nvPr/>
              </p14:nvContentPartPr>
              <p14:xfrm>
                <a:off x="8094480" y="1895794"/>
                <a:ext cx="10080" cy="1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118861-C40F-1B80-FC77-1B8661BABE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85840" y="1887154"/>
                  <a:ext cx="27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D2A228-F287-873E-E5B0-8E993B16CC8E}"/>
                    </a:ext>
                  </a:extLst>
                </p14:cNvPr>
                <p14:cNvContentPartPr/>
                <p14:nvPr/>
              </p14:nvContentPartPr>
              <p14:xfrm>
                <a:off x="8072880" y="1767634"/>
                <a:ext cx="400320" cy="40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D2A228-F287-873E-E5B0-8E993B16CC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64240" y="1758994"/>
                  <a:ext cx="4179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5AD31E-2BC9-83BD-B2A6-C855AE8019DF}"/>
              </a:ext>
            </a:extLst>
          </p:cNvPr>
          <p:cNvGrpSpPr/>
          <p:nvPr/>
        </p:nvGrpSpPr>
        <p:grpSpPr>
          <a:xfrm>
            <a:off x="5534160" y="2746114"/>
            <a:ext cx="2433600" cy="471600"/>
            <a:chOff x="5534160" y="2746114"/>
            <a:chExt cx="243360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587056-F2A3-7331-D150-F8B73AA94EAF}"/>
                    </a:ext>
                  </a:extLst>
                </p14:cNvPr>
                <p14:cNvContentPartPr/>
                <p14:nvPr/>
              </p14:nvContentPartPr>
              <p14:xfrm>
                <a:off x="5534160" y="2789674"/>
                <a:ext cx="165240" cy="37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587056-F2A3-7331-D150-F8B73AA94E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5520" y="2780674"/>
                  <a:ext cx="1828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4F7E21-785E-636C-D31D-1150CC88F995}"/>
                    </a:ext>
                  </a:extLst>
                </p14:cNvPr>
                <p14:cNvContentPartPr/>
                <p14:nvPr/>
              </p14:nvContentPartPr>
              <p14:xfrm>
                <a:off x="5762400" y="2840794"/>
                <a:ext cx="206640" cy="217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4F7E21-785E-636C-D31D-1150CC88F9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53760" y="2831794"/>
                  <a:ext cx="224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4465AA-EB0D-13BF-C2CC-04E8E3381984}"/>
                    </a:ext>
                  </a:extLst>
                </p14:cNvPr>
                <p14:cNvContentPartPr/>
                <p14:nvPr/>
              </p14:nvContentPartPr>
              <p14:xfrm>
                <a:off x="6155880" y="2805154"/>
                <a:ext cx="483120" cy="36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4465AA-EB0D-13BF-C2CC-04E8E33819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6880" y="2796154"/>
                  <a:ext cx="500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78C164-19E1-7DCC-01A2-97FF32ECFECA}"/>
                    </a:ext>
                  </a:extLst>
                </p14:cNvPr>
                <p14:cNvContentPartPr/>
                <p14:nvPr/>
              </p14:nvContentPartPr>
              <p14:xfrm>
                <a:off x="7010160" y="2746114"/>
                <a:ext cx="30240" cy="47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78C164-19E1-7DCC-01A2-97FF32ECF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1520" y="2737474"/>
                  <a:ext cx="478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625B4D-871F-E7CA-2A58-BE51AC6F96C2}"/>
                    </a:ext>
                  </a:extLst>
                </p14:cNvPr>
                <p14:cNvContentPartPr/>
                <p14:nvPr/>
              </p14:nvContentPartPr>
              <p14:xfrm>
                <a:off x="6948600" y="2799754"/>
                <a:ext cx="1019160" cy="27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625B4D-871F-E7CA-2A58-BE51AC6F96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39600" y="2790754"/>
                  <a:ext cx="103680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D64CE2-8543-EFAD-2CCC-8CB0EA8C6BFB}"/>
                  </a:ext>
                </a:extLst>
              </p14:cNvPr>
              <p14:cNvContentPartPr/>
              <p14:nvPr/>
            </p14:nvContentPartPr>
            <p14:xfrm>
              <a:off x="5431560" y="3595354"/>
              <a:ext cx="99720" cy="343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D64CE2-8543-EFAD-2CCC-8CB0EA8C6B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2920" y="3586354"/>
                <a:ext cx="1173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48C0EC-C12B-0F76-8CFD-DB586BEC1E47}"/>
                  </a:ext>
                </a:extLst>
              </p14:cNvPr>
              <p14:cNvContentPartPr/>
              <p14:nvPr/>
            </p14:nvContentPartPr>
            <p14:xfrm>
              <a:off x="5651160" y="3613354"/>
              <a:ext cx="279000" cy="256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48C0EC-C12B-0F76-8CFD-DB586BEC1E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42160" y="3604354"/>
                <a:ext cx="296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210D6A-C3B5-8269-979A-8228E04B6414}"/>
                  </a:ext>
                </a:extLst>
              </p14:cNvPr>
              <p14:cNvContentPartPr/>
              <p14:nvPr/>
            </p14:nvContentPartPr>
            <p14:xfrm>
              <a:off x="6030600" y="3564394"/>
              <a:ext cx="809280" cy="369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210D6A-C3B5-8269-979A-8228E04B64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21960" y="3555394"/>
                <a:ext cx="8269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03DBD3-0872-5140-D7B5-B3D967D1164F}"/>
                  </a:ext>
                </a:extLst>
              </p14:cNvPr>
              <p14:cNvContentPartPr/>
              <p14:nvPr/>
            </p14:nvContentPartPr>
            <p14:xfrm>
              <a:off x="1520160" y="3985954"/>
              <a:ext cx="595080" cy="666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03DBD3-0872-5140-D7B5-B3D967D116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11520" y="3976954"/>
                <a:ext cx="6127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45EA62B-A081-1B81-02DE-6F5A6E81BE93}"/>
                  </a:ext>
                </a:extLst>
              </p14:cNvPr>
              <p14:cNvContentPartPr/>
              <p14:nvPr/>
            </p14:nvContentPartPr>
            <p14:xfrm>
              <a:off x="2166000" y="4482754"/>
              <a:ext cx="280440" cy="207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45EA62B-A081-1B81-02DE-6F5A6E81BE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57360" y="4474114"/>
                <a:ext cx="298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D15162-7D6D-729C-ECCE-3C9243607D1C}"/>
                  </a:ext>
                </a:extLst>
              </p14:cNvPr>
              <p14:cNvContentPartPr/>
              <p14:nvPr/>
            </p14:nvContentPartPr>
            <p14:xfrm>
              <a:off x="2589720" y="4116634"/>
              <a:ext cx="506520" cy="460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D15162-7D6D-729C-ECCE-3C9243607D1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80720" y="4107634"/>
                <a:ext cx="5241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83E511-ECF4-9194-49BD-7C5D2B76F75A}"/>
                  </a:ext>
                </a:extLst>
              </p14:cNvPr>
              <p14:cNvContentPartPr/>
              <p14:nvPr/>
            </p14:nvContentPartPr>
            <p14:xfrm>
              <a:off x="3301800" y="4143994"/>
              <a:ext cx="2679480" cy="678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83E511-ECF4-9194-49BD-7C5D2B76F7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2800" y="4134994"/>
                <a:ext cx="26971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6F45F9-D597-E815-8669-D44EF49422A4}"/>
                  </a:ext>
                </a:extLst>
              </p14:cNvPr>
              <p14:cNvContentPartPr/>
              <p14:nvPr/>
            </p14:nvContentPartPr>
            <p14:xfrm>
              <a:off x="5899560" y="4577074"/>
              <a:ext cx="295920" cy="25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6F45F9-D597-E815-8669-D44EF49422A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90560" y="4568434"/>
                <a:ext cx="31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AFC1D6-2058-1B00-A5DC-D6F4946DF8E5}"/>
                  </a:ext>
                </a:extLst>
              </p14:cNvPr>
              <p14:cNvContentPartPr/>
              <p14:nvPr/>
            </p14:nvContentPartPr>
            <p14:xfrm>
              <a:off x="6696240" y="4133554"/>
              <a:ext cx="542520" cy="468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AFC1D6-2058-1B00-A5DC-D6F4946DF8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87600" y="4124554"/>
                <a:ext cx="5601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009642-736C-7033-663A-63D571148B75}"/>
                  </a:ext>
                </a:extLst>
              </p14:cNvPr>
              <p14:cNvContentPartPr/>
              <p14:nvPr/>
            </p14:nvContentPartPr>
            <p14:xfrm>
              <a:off x="7166760" y="4365034"/>
              <a:ext cx="172440" cy="3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009642-736C-7033-663A-63D571148B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57760" y="4356394"/>
                <a:ext cx="190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7D9CE5-8FC3-1B98-1098-4FB82684AD01}"/>
                  </a:ext>
                </a:extLst>
              </p14:cNvPr>
              <p14:cNvContentPartPr/>
              <p14:nvPr/>
            </p14:nvContentPartPr>
            <p14:xfrm>
              <a:off x="7398240" y="4341634"/>
              <a:ext cx="1094040" cy="214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7D9CE5-8FC3-1B98-1098-4FB82684AD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89600" y="4332634"/>
                <a:ext cx="11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99FB307-6A0B-01A1-D86A-37226BE10FE1}"/>
                  </a:ext>
                </a:extLst>
              </p14:cNvPr>
              <p14:cNvContentPartPr/>
              <p14:nvPr/>
            </p14:nvContentPartPr>
            <p14:xfrm>
              <a:off x="8410560" y="3747994"/>
              <a:ext cx="186120" cy="947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99FB307-6A0B-01A1-D86A-37226BE10F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01920" y="3739354"/>
                <a:ext cx="2037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17438D-3439-021F-7320-847EFFF4C487}"/>
                  </a:ext>
                </a:extLst>
              </p14:cNvPr>
              <p14:cNvContentPartPr/>
              <p14:nvPr/>
            </p14:nvContentPartPr>
            <p14:xfrm>
              <a:off x="8265480" y="3930154"/>
              <a:ext cx="681120" cy="517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17438D-3439-021F-7320-847EFFF4C4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56840" y="3921154"/>
                <a:ext cx="6987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C441742-ADFB-A8C6-AA17-DCF5D1EA7CB7}"/>
                  </a:ext>
                </a:extLst>
              </p14:cNvPr>
              <p14:cNvContentPartPr/>
              <p14:nvPr/>
            </p14:nvContentPartPr>
            <p14:xfrm>
              <a:off x="8994480" y="4151914"/>
              <a:ext cx="852480" cy="623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C441742-ADFB-A8C6-AA17-DCF5D1EA7CB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85840" y="4142914"/>
                <a:ext cx="87012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AA2BDC3-14DF-81A4-8A90-643473FE984A}"/>
                  </a:ext>
                </a:extLst>
              </p14:cNvPr>
              <p14:cNvContentPartPr/>
              <p14:nvPr/>
            </p14:nvContentPartPr>
            <p14:xfrm>
              <a:off x="2737320" y="5089354"/>
              <a:ext cx="1011960" cy="895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AA2BDC3-14DF-81A4-8A90-643473FE984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28320" y="5080714"/>
                <a:ext cx="102960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3BAF809-10D1-70C3-EB34-078A89D0DE4E}"/>
                  </a:ext>
                </a:extLst>
              </p14:cNvPr>
              <p14:cNvContentPartPr/>
              <p14:nvPr/>
            </p14:nvContentPartPr>
            <p14:xfrm>
              <a:off x="3800400" y="5392114"/>
              <a:ext cx="465480" cy="376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3BAF809-10D1-70C3-EB34-078A89D0DE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91760" y="5383474"/>
                <a:ext cx="4831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406CDA2-2B0A-5FB6-CC94-BC752E6AE6F0}"/>
                  </a:ext>
                </a:extLst>
              </p14:cNvPr>
              <p14:cNvContentPartPr/>
              <p14:nvPr/>
            </p14:nvContentPartPr>
            <p14:xfrm>
              <a:off x="4770960" y="5009434"/>
              <a:ext cx="2939760" cy="651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406CDA2-2B0A-5FB6-CC94-BC752E6AE6F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61960" y="5000794"/>
                <a:ext cx="29574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B024D9-C453-6D59-260F-353D1F92FE04}"/>
                  </a:ext>
                </a:extLst>
              </p14:cNvPr>
              <p14:cNvContentPartPr/>
              <p14:nvPr/>
            </p14:nvContentPartPr>
            <p14:xfrm>
              <a:off x="3114960" y="4076314"/>
              <a:ext cx="3389040" cy="1082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B024D9-C453-6D59-260F-353D1F92FE0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06320" y="4067674"/>
                <a:ext cx="34066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8F9C327-2248-31D0-4C31-76217C8F55BB}"/>
                  </a:ext>
                </a:extLst>
              </p14:cNvPr>
              <p14:cNvContentPartPr/>
              <p14:nvPr/>
            </p14:nvContentPartPr>
            <p14:xfrm>
              <a:off x="1212360" y="4948234"/>
              <a:ext cx="2140200" cy="590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8F9C327-2248-31D0-4C31-76217C8F55B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03720" y="4939594"/>
                <a:ext cx="21578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4F47A8D-6722-0DDB-3987-6442ED8EB2F5}"/>
                  </a:ext>
                </a:extLst>
              </p14:cNvPr>
              <p14:cNvContentPartPr/>
              <p14:nvPr/>
            </p14:nvContentPartPr>
            <p14:xfrm>
              <a:off x="690360" y="5598034"/>
              <a:ext cx="95040" cy="516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4F47A8D-6722-0DDB-3987-6442ED8EB2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1360" y="5589394"/>
                <a:ext cx="1126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5F969D-3514-A6A9-AF3A-35A03CDAF818}"/>
                  </a:ext>
                </a:extLst>
              </p14:cNvPr>
              <p14:cNvContentPartPr/>
              <p14:nvPr/>
            </p14:nvContentPartPr>
            <p14:xfrm>
              <a:off x="649320" y="5372314"/>
              <a:ext cx="398520" cy="56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5F969D-3514-A6A9-AF3A-35A03CDAF81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0320" y="5363674"/>
                <a:ext cx="41616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1BB092-57A9-BE31-7DB5-0DFFD7D6F9DD}"/>
                  </a:ext>
                </a:extLst>
              </p14:cNvPr>
              <p14:cNvContentPartPr/>
              <p14:nvPr/>
            </p14:nvContentPartPr>
            <p14:xfrm>
              <a:off x="1163760" y="5461594"/>
              <a:ext cx="342360" cy="677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1BB092-57A9-BE31-7DB5-0DFFD7D6F9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4760" y="5452594"/>
                <a:ext cx="360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54D852-1FF1-9909-87E5-14635F1E4D2F}"/>
                  </a:ext>
                </a:extLst>
              </p14:cNvPr>
              <p14:cNvContentPartPr/>
              <p14:nvPr/>
            </p14:nvContentPartPr>
            <p14:xfrm>
              <a:off x="1263840" y="5715394"/>
              <a:ext cx="397440" cy="50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54D852-1FF1-9909-87E5-14635F1E4D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54840" y="5706754"/>
                <a:ext cx="415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F77BB49-008E-99F4-A57A-E06EF7E1AC2D}"/>
                  </a:ext>
                </a:extLst>
              </p14:cNvPr>
              <p14:cNvContentPartPr/>
              <p14:nvPr/>
            </p14:nvContentPartPr>
            <p14:xfrm>
              <a:off x="917520" y="5570314"/>
              <a:ext cx="373320" cy="56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F77BB49-008E-99F4-A57A-E06EF7E1AC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8880" y="5561314"/>
                <a:ext cx="390960" cy="5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91C0057-08BE-3019-0DC5-583BDCB16A19}"/>
              </a:ext>
            </a:extLst>
          </p:cNvPr>
          <p:cNvGrpSpPr/>
          <p:nvPr/>
        </p:nvGrpSpPr>
        <p:grpSpPr>
          <a:xfrm>
            <a:off x="8470320" y="4969834"/>
            <a:ext cx="3018600" cy="1538280"/>
            <a:chOff x="8470320" y="4969834"/>
            <a:chExt cx="3018600" cy="15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36E95F-B578-911D-CE77-15E6F13DC96D}"/>
                    </a:ext>
                  </a:extLst>
                </p14:cNvPr>
                <p14:cNvContentPartPr/>
                <p14:nvPr/>
              </p14:nvContentPartPr>
              <p14:xfrm>
                <a:off x="8470320" y="5041474"/>
                <a:ext cx="124920" cy="421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36E95F-B578-911D-CE77-15E6F13DC9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61320" y="5032474"/>
                  <a:ext cx="1425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EE8C89-91D6-1750-4926-BB9773FD52F1}"/>
                    </a:ext>
                  </a:extLst>
                </p14:cNvPr>
                <p14:cNvContentPartPr/>
                <p14:nvPr/>
              </p14:nvContentPartPr>
              <p14:xfrm>
                <a:off x="8650320" y="5007634"/>
                <a:ext cx="775440" cy="436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EE8C89-91D6-1750-4926-BB9773FD52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41680" y="4998994"/>
                  <a:ext cx="793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72FD5E-CEB1-0603-9CD0-82B635C342C5}"/>
                    </a:ext>
                  </a:extLst>
                </p14:cNvPr>
                <p14:cNvContentPartPr/>
                <p14:nvPr/>
              </p14:nvContentPartPr>
              <p14:xfrm>
                <a:off x="8750400" y="5038234"/>
                <a:ext cx="291960" cy="360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72FD5E-CEB1-0603-9CD0-82B635C342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41760" y="5029234"/>
                  <a:ext cx="309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DF32B6-BE11-AF15-7B16-675A6F953153}"/>
                    </a:ext>
                  </a:extLst>
                </p14:cNvPr>
                <p14:cNvContentPartPr/>
                <p14:nvPr/>
              </p14:nvContentPartPr>
              <p14:xfrm>
                <a:off x="9624120" y="4969834"/>
                <a:ext cx="491400" cy="49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DF32B6-BE11-AF15-7B16-675A6F9531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15120" y="4960834"/>
                  <a:ext cx="50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92E76D-CE3B-B793-976A-1B8030536990}"/>
                    </a:ext>
                  </a:extLst>
                </p14:cNvPr>
                <p14:cNvContentPartPr/>
                <p14:nvPr/>
              </p14:nvContentPartPr>
              <p14:xfrm>
                <a:off x="9471120" y="5631514"/>
                <a:ext cx="147600" cy="531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92E76D-CE3B-B793-976A-1B80305369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62480" y="5622514"/>
                  <a:ext cx="1652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26CBA3-843A-AC96-3866-A8F29C231B30}"/>
                    </a:ext>
                  </a:extLst>
                </p14:cNvPr>
                <p14:cNvContentPartPr/>
                <p14:nvPr/>
              </p14:nvContentPartPr>
              <p14:xfrm>
                <a:off x="9488040" y="5661754"/>
                <a:ext cx="1563480" cy="78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26CBA3-843A-AC96-3866-A8F29C231B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79040" y="5653114"/>
                  <a:ext cx="158112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D261A8-6FB3-D2C1-045F-306A42A9693C}"/>
                    </a:ext>
                  </a:extLst>
                </p14:cNvPr>
                <p14:cNvContentPartPr/>
                <p14:nvPr/>
              </p14:nvContentPartPr>
              <p14:xfrm>
                <a:off x="9686400" y="5822674"/>
                <a:ext cx="1425600" cy="21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D261A8-6FB3-D2C1-045F-306A42A969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77760" y="5814034"/>
                  <a:ext cx="1443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72A161-DAB4-0446-1C50-C37090E5715A}"/>
                    </a:ext>
                  </a:extLst>
                </p14:cNvPr>
                <p14:cNvContentPartPr/>
                <p14:nvPr/>
              </p14:nvContentPartPr>
              <p14:xfrm>
                <a:off x="8716200" y="5655274"/>
                <a:ext cx="71640" cy="18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72A161-DAB4-0446-1C50-C37090E571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07560" y="5646274"/>
                  <a:ext cx="89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72BEF4-7845-2936-B3BC-708496ADC36D}"/>
                    </a:ext>
                  </a:extLst>
                </p14:cNvPr>
                <p14:cNvContentPartPr/>
                <p14:nvPr/>
              </p14:nvContentPartPr>
              <p14:xfrm>
                <a:off x="8840400" y="5632954"/>
                <a:ext cx="343800" cy="18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72BEF4-7845-2936-B3BC-708496ADC36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31400" y="5623954"/>
                  <a:ext cx="361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D6AAC3-CD52-F434-610E-CE73BDCC0DD0}"/>
                    </a:ext>
                  </a:extLst>
                </p14:cNvPr>
                <p14:cNvContentPartPr/>
                <p14:nvPr/>
              </p14:nvContentPartPr>
              <p14:xfrm>
                <a:off x="9237480" y="5687674"/>
                <a:ext cx="291960" cy="20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D6AAC3-CD52-F434-610E-CE73BDCC0DD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28480" y="5679034"/>
                  <a:ext cx="30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A8646F-60AB-61F1-E353-7927096983FB}"/>
                    </a:ext>
                  </a:extLst>
                </p14:cNvPr>
                <p14:cNvContentPartPr/>
                <p14:nvPr/>
              </p14:nvContentPartPr>
              <p14:xfrm>
                <a:off x="8842200" y="5945434"/>
                <a:ext cx="163440" cy="228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A8646F-60AB-61F1-E353-7927096983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33200" y="5936434"/>
                  <a:ext cx="181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DA0E62-8D54-FBF6-E555-461EF476A57C}"/>
                    </a:ext>
                  </a:extLst>
                </p14:cNvPr>
                <p14:cNvContentPartPr/>
                <p14:nvPr/>
              </p14:nvContentPartPr>
              <p14:xfrm>
                <a:off x="8981880" y="6000874"/>
                <a:ext cx="186120" cy="153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DA0E62-8D54-FBF6-E555-461EF476A5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72880" y="5991874"/>
                  <a:ext cx="203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736FD86-3A26-3E60-730F-A3CECA0A236B}"/>
                    </a:ext>
                  </a:extLst>
                </p14:cNvPr>
                <p14:cNvContentPartPr/>
                <p14:nvPr/>
              </p14:nvContentPartPr>
              <p14:xfrm>
                <a:off x="9193560" y="6008074"/>
                <a:ext cx="97200" cy="124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736FD86-3A26-3E60-730F-A3CECA0A23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84560" y="5999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2EFA08C-53DC-0F5D-70E1-8185190892BE}"/>
                    </a:ext>
                  </a:extLst>
                </p14:cNvPr>
                <p14:cNvContentPartPr/>
                <p14:nvPr/>
              </p14:nvContentPartPr>
              <p14:xfrm>
                <a:off x="9364560" y="5953714"/>
                <a:ext cx="203760" cy="286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2EFA08C-53DC-0F5D-70E1-8185190892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55920" y="5945074"/>
                  <a:ext cx="221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1CF6B2-015B-4B32-5926-E928158D106E}"/>
                    </a:ext>
                  </a:extLst>
                </p14:cNvPr>
                <p14:cNvContentPartPr/>
                <p14:nvPr/>
              </p14:nvContentPartPr>
              <p14:xfrm>
                <a:off x="11083200" y="5603074"/>
                <a:ext cx="405720" cy="90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1CF6B2-015B-4B32-5926-E928158D10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74200" y="5594074"/>
                  <a:ext cx="423360" cy="92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253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6D01C0-6590-35D4-FF78-F11E2BE46D9D}"/>
                  </a:ext>
                </a:extLst>
              </p14:cNvPr>
              <p14:cNvContentPartPr/>
              <p14:nvPr/>
            </p14:nvContentPartPr>
            <p14:xfrm>
              <a:off x="7143000" y="2879674"/>
              <a:ext cx="1236600" cy="408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6D01C0-6590-35D4-FF78-F11E2BE46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4000" y="2871034"/>
                <a:ext cx="1254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C0B224A-49A5-9062-E761-2B1377FD0280}"/>
                  </a:ext>
                </a:extLst>
              </p14:cNvPr>
              <p14:cNvContentPartPr/>
              <p14:nvPr/>
            </p14:nvContentPartPr>
            <p14:xfrm>
              <a:off x="5444160" y="2417434"/>
              <a:ext cx="307080" cy="113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C0B224A-49A5-9062-E761-2B1377FD0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5520" y="2408434"/>
                <a:ext cx="324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348923-444B-F810-81C1-5A092D01C5BF}"/>
                  </a:ext>
                </a:extLst>
              </p14:cNvPr>
              <p14:cNvContentPartPr/>
              <p14:nvPr/>
            </p14:nvContentPartPr>
            <p14:xfrm>
              <a:off x="6718200" y="2627674"/>
              <a:ext cx="681840" cy="1599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348923-444B-F810-81C1-5A092D01C5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9560" y="2619034"/>
                <a:ext cx="699480" cy="16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D6BB64-AF9B-AC31-C2CD-4B6A3B15877A}"/>
              </a:ext>
            </a:extLst>
          </p:cNvPr>
          <p:cNvGrpSpPr/>
          <p:nvPr/>
        </p:nvGrpSpPr>
        <p:grpSpPr>
          <a:xfrm>
            <a:off x="1653360" y="249514"/>
            <a:ext cx="10451520" cy="6632640"/>
            <a:chOff x="1653360" y="249514"/>
            <a:chExt cx="10451520" cy="66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F17338-ED88-0E0D-7DCF-3D5C2B04375C}"/>
                    </a:ext>
                  </a:extLst>
                </p14:cNvPr>
                <p14:cNvContentPartPr/>
                <p14:nvPr/>
              </p14:nvContentPartPr>
              <p14:xfrm>
                <a:off x="7573200" y="1468834"/>
                <a:ext cx="97920" cy="54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F17338-ED88-0E0D-7DCF-3D5C2B0437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64200" y="1459834"/>
                  <a:ext cx="11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5E2B79-D9E4-A164-B9E1-49E2DBD74011}"/>
                    </a:ext>
                  </a:extLst>
                </p14:cNvPr>
                <p14:cNvContentPartPr/>
                <p14:nvPr/>
              </p14:nvContentPartPr>
              <p14:xfrm>
                <a:off x="7864800" y="1616074"/>
                <a:ext cx="109080" cy="50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5E2B79-D9E4-A164-B9E1-49E2DBD740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5800" y="1607074"/>
                  <a:ext cx="126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964028-1703-DF1E-1C54-FCC608BCC4CD}"/>
                    </a:ext>
                  </a:extLst>
                </p14:cNvPr>
                <p14:cNvContentPartPr/>
                <p14:nvPr/>
              </p14:nvContentPartPr>
              <p14:xfrm>
                <a:off x="7684440" y="1720114"/>
                <a:ext cx="614160" cy="402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964028-1703-DF1E-1C54-FCC608BCC4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5800" y="1711474"/>
                  <a:ext cx="631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30081E-7321-E234-6063-21254E3D2038}"/>
                    </a:ext>
                  </a:extLst>
                </p14:cNvPr>
                <p14:cNvContentPartPr/>
                <p14:nvPr/>
              </p14:nvContentPartPr>
              <p14:xfrm>
                <a:off x="8026080" y="1441474"/>
                <a:ext cx="804960" cy="69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30081E-7321-E234-6063-21254E3D20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7080" y="1432834"/>
                  <a:ext cx="8226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0852DD-CE5F-9856-A709-7AC9EBF2766A}"/>
                    </a:ext>
                  </a:extLst>
                </p14:cNvPr>
                <p14:cNvContentPartPr/>
                <p14:nvPr/>
              </p14:nvContentPartPr>
              <p14:xfrm>
                <a:off x="7205640" y="3256234"/>
                <a:ext cx="2172960" cy="15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0852DD-CE5F-9856-A709-7AC9EBF276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96640" y="3247234"/>
                  <a:ext cx="2190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C3FE70-41FE-5CD7-C55D-F6473CED9CBD}"/>
                    </a:ext>
                  </a:extLst>
                </p14:cNvPr>
                <p14:cNvContentPartPr/>
                <p14:nvPr/>
              </p14:nvContentPartPr>
              <p14:xfrm>
                <a:off x="9606480" y="2523274"/>
                <a:ext cx="235080" cy="53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C3FE70-41FE-5CD7-C55D-F6473CED9C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97480" y="2514634"/>
                  <a:ext cx="2527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B33214-B472-30FF-A8F2-625A662670A8}"/>
                    </a:ext>
                  </a:extLst>
                </p14:cNvPr>
                <p14:cNvContentPartPr/>
                <p14:nvPr/>
              </p14:nvContentPartPr>
              <p14:xfrm>
                <a:off x="9965400" y="2731354"/>
                <a:ext cx="423360" cy="89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B33214-B472-30FF-A8F2-625A662670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56400" y="2722714"/>
                  <a:ext cx="44100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13DB8E-8BCE-DD10-B287-208E1BD0D99C}"/>
                    </a:ext>
                  </a:extLst>
                </p14:cNvPr>
                <p14:cNvContentPartPr/>
                <p14:nvPr/>
              </p14:nvContentPartPr>
              <p14:xfrm>
                <a:off x="8224440" y="2591314"/>
                <a:ext cx="539280" cy="86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13DB8E-8BCE-DD10-B287-208E1BD0D9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15800" y="2582314"/>
                  <a:ext cx="5569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25E276-A9D7-3031-D7AB-7E51F2E2C5DB}"/>
                    </a:ext>
                  </a:extLst>
                </p14:cNvPr>
                <p14:cNvContentPartPr/>
                <p14:nvPr/>
              </p14:nvContentPartPr>
              <p14:xfrm>
                <a:off x="8930760" y="2565394"/>
                <a:ext cx="374400" cy="80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25E276-A9D7-3031-D7AB-7E51F2E2C5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21760" y="2556394"/>
                  <a:ext cx="3920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EB350E-F602-4938-2E99-53FE60C5964B}"/>
                    </a:ext>
                  </a:extLst>
                </p14:cNvPr>
                <p14:cNvContentPartPr/>
                <p14:nvPr/>
              </p14:nvContentPartPr>
              <p14:xfrm>
                <a:off x="8720160" y="2843314"/>
                <a:ext cx="92520" cy="38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EB350E-F602-4938-2E99-53FE60C596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11160" y="2834674"/>
                  <a:ext cx="110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6B70C9-48CB-79AF-F70E-C02E23B02310}"/>
                    </a:ext>
                  </a:extLst>
                </p14:cNvPr>
                <p14:cNvContentPartPr/>
                <p14:nvPr/>
              </p14:nvContentPartPr>
              <p14:xfrm>
                <a:off x="8721960" y="2611474"/>
                <a:ext cx="56520" cy="8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6B70C9-48CB-79AF-F70E-C02E23B023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12960" y="2602834"/>
                  <a:ext cx="74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95D734-9025-37AF-8795-DA856F662A70}"/>
                    </a:ext>
                  </a:extLst>
                </p14:cNvPr>
                <p14:cNvContentPartPr/>
                <p14:nvPr/>
              </p14:nvContentPartPr>
              <p14:xfrm>
                <a:off x="1903560" y="1096234"/>
                <a:ext cx="32040" cy="203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95D734-9025-37AF-8795-DA856F662A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4920" y="1087594"/>
                  <a:ext cx="49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795A1D-50E5-314E-4F1A-F73D94E54531}"/>
                    </a:ext>
                  </a:extLst>
                </p14:cNvPr>
                <p14:cNvContentPartPr/>
                <p14:nvPr/>
              </p14:nvContentPartPr>
              <p14:xfrm>
                <a:off x="1862160" y="963034"/>
                <a:ext cx="287280" cy="29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795A1D-50E5-314E-4F1A-F73D94E545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3520" y="954394"/>
                  <a:ext cx="304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FF2B05-9501-BD61-89DA-0BD74BAD183E}"/>
                    </a:ext>
                  </a:extLst>
                </p14:cNvPr>
                <p14:cNvContentPartPr/>
                <p14:nvPr/>
              </p14:nvContentPartPr>
              <p14:xfrm>
                <a:off x="2216760" y="1018114"/>
                <a:ext cx="468360" cy="34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FF2B05-9501-BD61-89DA-0BD74BAD18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7760" y="1009114"/>
                  <a:ext cx="486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258467-31C3-61C0-57C7-30DC8DCEC7BE}"/>
                    </a:ext>
                  </a:extLst>
                </p14:cNvPr>
                <p14:cNvContentPartPr/>
                <p14:nvPr/>
              </p14:nvContentPartPr>
              <p14:xfrm>
                <a:off x="2567760" y="1168954"/>
                <a:ext cx="194040" cy="3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258467-31C3-61C0-57C7-30DC8DCEC7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9120" y="1160314"/>
                  <a:ext cx="211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FD55F1-CDFD-1954-2461-7C91924651CC}"/>
                    </a:ext>
                  </a:extLst>
                </p14:cNvPr>
                <p14:cNvContentPartPr/>
                <p14:nvPr/>
              </p14:nvContentPartPr>
              <p14:xfrm>
                <a:off x="3363720" y="1049434"/>
                <a:ext cx="870840" cy="23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FD55F1-CDFD-1954-2461-7C91924651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55080" y="1040794"/>
                  <a:ext cx="888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3B04D-FC00-5623-6939-97F740B35745}"/>
                    </a:ext>
                  </a:extLst>
                </p14:cNvPr>
                <p14:cNvContentPartPr/>
                <p14:nvPr/>
              </p14:nvContentPartPr>
              <p14:xfrm>
                <a:off x="4483320" y="977794"/>
                <a:ext cx="321840" cy="36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3B04D-FC00-5623-6939-97F740B357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4680" y="968794"/>
                  <a:ext cx="339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E7C7EC-6374-0AE9-6CB3-9D558C646B94}"/>
                    </a:ext>
                  </a:extLst>
                </p14:cNvPr>
                <p14:cNvContentPartPr/>
                <p14:nvPr/>
              </p14:nvContentPartPr>
              <p14:xfrm>
                <a:off x="4885080" y="1055914"/>
                <a:ext cx="203040" cy="20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E7C7EC-6374-0AE9-6CB3-9D558C646B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76440" y="1047274"/>
                  <a:ext cx="22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6D5DA7-A1C3-2C90-13AB-B06EAA0E9DB7}"/>
                    </a:ext>
                  </a:extLst>
                </p14:cNvPr>
                <p14:cNvContentPartPr/>
                <p14:nvPr/>
              </p14:nvContentPartPr>
              <p14:xfrm>
                <a:off x="4912080" y="949354"/>
                <a:ext cx="120600" cy="44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6D5DA7-A1C3-2C90-13AB-B06EAA0E9D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3080" y="940714"/>
                  <a:ext cx="138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FC433E-A921-14D7-5148-DB6BCC5E5685}"/>
                    </a:ext>
                  </a:extLst>
                </p14:cNvPr>
                <p14:cNvContentPartPr/>
                <p14:nvPr/>
              </p14:nvContentPartPr>
              <p14:xfrm>
                <a:off x="5284680" y="1072474"/>
                <a:ext cx="30600" cy="4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FC433E-A921-14D7-5148-DB6BCC5E56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6040" y="1063474"/>
                  <a:ext cx="48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8C3713-A127-8EF1-709B-C43C5C38F82E}"/>
                    </a:ext>
                  </a:extLst>
                </p14:cNvPr>
                <p14:cNvContentPartPr/>
                <p14:nvPr/>
              </p14:nvContentPartPr>
              <p14:xfrm>
                <a:off x="5136000" y="1040794"/>
                <a:ext cx="225000" cy="20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8C3713-A127-8EF1-709B-C43C5C38F8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27360" y="1032154"/>
                  <a:ext cx="242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DD5E4B-9900-0894-AC84-F2EAF4F03CA9}"/>
                    </a:ext>
                  </a:extLst>
                </p14:cNvPr>
                <p14:cNvContentPartPr/>
                <p14:nvPr/>
              </p14:nvContentPartPr>
              <p14:xfrm>
                <a:off x="5419680" y="966274"/>
                <a:ext cx="489600" cy="34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DD5E4B-9900-0894-AC84-F2EAF4F03C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11040" y="957634"/>
                  <a:ext cx="507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5418A2-CD88-B7AD-EE6D-5C7C750B9530}"/>
                    </a:ext>
                  </a:extLst>
                </p14:cNvPr>
                <p14:cNvContentPartPr/>
                <p14:nvPr/>
              </p14:nvContentPartPr>
              <p14:xfrm>
                <a:off x="5870760" y="1141234"/>
                <a:ext cx="116640" cy="33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5418A2-CD88-B7AD-EE6D-5C7C750B95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1760" y="1132594"/>
                  <a:ext cx="134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ADE324-5A72-2F33-6B4A-062019340A14}"/>
                    </a:ext>
                  </a:extLst>
                </p14:cNvPr>
                <p14:cNvContentPartPr/>
                <p14:nvPr/>
              </p14:nvContentPartPr>
              <p14:xfrm>
                <a:off x="1791960" y="1726594"/>
                <a:ext cx="268200" cy="55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ADE324-5A72-2F33-6B4A-062019340A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82960" y="1717954"/>
                  <a:ext cx="2858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6D10AC-653D-27EC-8535-0000382F2040}"/>
                    </a:ext>
                  </a:extLst>
                </p14:cNvPr>
                <p14:cNvContentPartPr/>
                <p14:nvPr/>
              </p14:nvContentPartPr>
              <p14:xfrm>
                <a:off x="1653360" y="2095594"/>
                <a:ext cx="479160" cy="14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6D10AC-653D-27EC-8535-0000382F20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4720" y="2086954"/>
                  <a:ext cx="496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FD087F-AF70-DE2D-A274-DBA0C137EA77}"/>
                    </a:ext>
                  </a:extLst>
                </p14:cNvPr>
                <p14:cNvContentPartPr/>
                <p14:nvPr/>
              </p14:nvContentPartPr>
              <p14:xfrm>
                <a:off x="2282640" y="2152114"/>
                <a:ext cx="205560" cy="28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FD087F-AF70-DE2D-A274-DBA0C137EA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74000" y="2143474"/>
                  <a:ext cx="223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ACE9CD-779D-BC97-069D-ABA6AE1BB251}"/>
                    </a:ext>
                  </a:extLst>
                </p14:cNvPr>
                <p14:cNvContentPartPr/>
                <p14:nvPr/>
              </p14:nvContentPartPr>
              <p14:xfrm>
                <a:off x="1826160" y="2719114"/>
                <a:ext cx="346320" cy="47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ACE9CD-779D-BC97-069D-ABA6AE1BB2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17520" y="2710474"/>
                  <a:ext cx="3639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A40883-D880-9EF9-63DE-C81472A0ADF1}"/>
                    </a:ext>
                  </a:extLst>
                </p14:cNvPr>
                <p14:cNvContentPartPr/>
                <p14:nvPr/>
              </p14:nvContentPartPr>
              <p14:xfrm>
                <a:off x="1949280" y="3499234"/>
                <a:ext cx="288360" cy="90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A40883-D880-9EF9-63DE-C81472A0AD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0640" y="3490594"/>
                  <a:ext cx="30600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9408AC-DBB7-A395-4984-1FBBA4FD11C7}"/>
                    </a:ext>
                  </a:extLst>
                </p14:cNvPr>
                <p14:cNvContentPartPr/>
                <p14:nvPr/>
              </p14:nvContentPartPr>
              <p14:xfrm>
                <a:off x="4634520" y="2018914"/>
                <a:ext cx="9000" cy="3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9408AC-DBB7-A395-4984-1FBBA4FD11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5880" y="2009914"/>
                  <a:ext cx="26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4C6415-AB2C-569C-4C11-F062EB8FBDC2}"/>
                    </a:ext>
                  </a:extLst>
                </p14:cNvPr>
                <p14:cNvContentPartPr/>
                <p14:nvPr/>
              </p14:nvContentPartPr>
              <p14:xfrm>
                <a:off x="4655040" y="2363434"/>
                <a:ext cx="11304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4C6415-AB2C-569C-4C11-F062EB8FBD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46040" y="2354794"/>
                  <a:ext cx="130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006F44-F62D-C777-A058-FE6AFC8CC534}"/>
                    </a:ext>
                  </a:extLst>
                </p14:cNvPr>
                <p14:cNvContentPartPr/>
                <p14:nvPr/>
              </p14:nvContentPartPr>
              <p14:xfrm>
                <a:off x="2923800" y="3306274"/>
                <a:ext cx="190080" cy="17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006F44-F62D-C777-A058-FE6AFC8CC5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15160" y="3297274"/>
                  <a:ext cx="207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35AC86-652B-9EDF-9D42-2A899EFDBAD3}"/>
                    </a:ext>
                  </a:extLst>
                </p14:cNvPr>
                <p14:cNvContentPartPr/>
                <p14:nvPr/>
              </p14:nvContentPartPr>
              <p14:xfrm>
                <a:off x="3214320" y="3321754"/>
                <a:ext cx="274320" cy="15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35AC86-652B-9EDF-9D42-2A899EFDBA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5680" y="3313114"/>
                  <a:ext cx="29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811250-E160-57F8-443C-043CF18B3AD7}"/>
                    </a:ext>
                  </a:extLst>
                </p14:cNvPr>
                <p14:cNvContentPartPr/>
                <p14:nvPr/>
              </p14:nvContentPartPr>
              <p14:xfrm>
                <a:off x="3579000" y="3241114"/>
                <a:ext cx="272880" cy="27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811250-E160-57F8-443C-043CF18B3A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70360" y="3232474"/>
                  <a:ext cx="290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77E475-A82B-D9CF-56B2-3594C1717F96}"/>
                    </a:ext>
                  </a:extLst>
                </p14:cNvPr>
                <p14:cNvContentPartPr/>
                <p14:nvPr/>
              </p14:nvContentPartPr>
              <p14:xfrm>
                <a:off x="3918840" y="3053914"/>
                <a:ext cx="685800" cy="66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77E475-A82B-D9CF-56B2-3594C1717F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10200" y="3045274"/>
                  <a:ext cx="7034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DC819A-7DE4-54D3-399A-9A262A60584F}"/>
                    </a:ext>
                  </a:extLst>
                </p14:cNvPr>
                <p14:cNvContentPartPr/>
                <p14:nvPr/>
              </p14:nvContentPartPr>
              <p14:xfrm>
                <a:off x="4374600" y="3396994"/>
                <a:ext cx="354600" cy="7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DC819A-7DE4-54D3-399A-9A262A6058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65600" y="3387994"/>
                  <a:ext cx="37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D7F4F9-15B4-A9F0-E38A-7A18669AA5AB}"/>
                    </a:ext>
                  </a:extLst>
                </p14:cNvPr>
                <p14:cNvContentPartPr/>
                <p14:nvPr/>
              </p14:nvContentPartPr>
              <p14:xfrm>
                <a:off x="4894440" y="2806594"/>
                <a:ext cx="392400" cy="699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D7F4F9-15B4-A9F0-E38A-7A18669AA5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5800" y="2797594"/>
                  <a:ext cx="410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180912-0278-0E8A-BE66-2DDD48B87121}"/>
                    </a:ext>
                  </a:extLst>
                </p14:cNvPr>
                <p14:cNvContentPartPr/>
                <p14:nvPr/>
              </p14:nvContentPartPr>
              <p14:xfrm>
                <a:off x="5375040" y="2633434"/>
                <a:ext cx="61560" cy="42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180912-0278-0E8A-BE66-2DDD48B871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6400" y="2624434"/>
                  <a:ext cx="792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847A7D-0F10-73E3-F02C-C708A719BB24}"/>
                    </a:ext>
                  </a:extLst>
                </p14:cNvPr>
                <p14:cNvContentPartPr/>
                <p14:nvPr/>
              </p14:nvContentPartPr>
              <p14:xfrm>
                <a:off x="5616600" y="3137074"/>
                <a:ext cx="199080" cy="336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847A7D-0F10-73E3-F02C-C708A719BB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7960" y="3128074"/>
                  <a:ext cx="216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ECAD64-2E04-E33C-D0AE-ACDE1FF642DD}"/>
                    </a:ext>
                  </a:extLst>
                </p14:cNvPr>
                <p14:cNvContentPartPr/>
                <p14:nvPr/>
              </p14:nvContentPartPr>
              <p14:xfrm>
                <a:off x="5842680" y="3356674"/>
                <a:ext cx="35640" cy="4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ECAD64-2E04-E33C-D0AE-ACDE1FF642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33680" y="3347674"/>
                  <a:ext cx="53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7EBF8E-0897-418F-AF56-F4ED43C69231}"/>
                    </a:ext>
                  </a:extLst>
                </p14:cNvPr>
                <p14:cNvContentPartPr/>
                <p14:nvPr/>
              </p14:nvContentPartPr>
              <p14:xfrm>
                <a:off x="6023040" y="2785354"/>
                <a:ext cx="289800" cy="686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7EBF8E-0897-418F-AF56-F4ED43C692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14040" y="2776354"/>
                  <a:ext cx="307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B3470E-6746-7D4F-0F17-BAD1D2973210}"/>
                    </a:ext>
                  </a:extLst>
                </p14:cNvPr>
                <p14:cNvContentPartPr/>
                <p14:nvPr/>
              </p14:nvContentPartPr>
              <p14:xfrm>
                <a:off x="6442800" y="2574394"/>
                <a:ext cx="226440" cy="39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B3470E-6746-7D4F-0F17-BAD1D29732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33800" y="2565754"/>
                  <a:ext cx="244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9AF02A-841A-F5D4-CD42-5B8A044A5E82}"/>
                    </a:ext>
                  </a:extLst>
                </p14:cNvPr>
                <p14:cNvContentPartPr/>
                <p14:nvPr/>
              </p14:nvContentPartPr>
              <p14:xfrm>
                <a:off x="6621360" y="3297994"/>
                <a:ext cx="167400" cy="27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9AF02A-841A-F5D4-CD42-5B8A044A5E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12360" y="3288994"/>
                  <a:ext cx="185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4F2105-E16F-F3FD-BB99-1197A88EF4CE}"/>
                    </a:ext>
                  </a:extLst>
                </p14:cNvPr>
                <p14:cNvContentPartPr/>
                <p14:nvPr/>
              </p14:nvContentPartPr>
              <p14:xfrm>
                <a:off x="2741640" y="1987234"/>
                <a:ext cx="404640" cy="50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4F2105-E16F-F3FD-BB99-1197A88EF4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32640" y="1978594"/>
                  <a:ext cx="4222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054989-0859-3093-3D99-B2E931894BDA}"/>
                    </a:ext>
                  </a:extLst>
                </p14:cNvPr>
                <p14:cNvContentPartPr/>
                <p14:nvPr/>
              </p14:nvContentPartPr>
              <p14:xfrm>
                <a:off x="3088320" y="1984354"/>
                <a:ext cx="43200" cy="18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054989-0859-3093-3D99-B2E931894B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79680" y="1975714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288A6E-6E48-923A-214A-560CD3A7F69E}"/>
                    </a:ext>
                  </a:extLst>
                </p14:cNvPr>
                <p14:cNvContentPartPr/>
                <p14:nvPr/>
              </p14:nvContentPartPr>
              <p14:xfrm>
                <a:off x="3297120" y="2174434"/>
                <a:ext cx="347760" cy="20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288A6E-6E48-923A-214A-560CD3A7F6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88480" y="2165434"/>
                  <a:ext cx="365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1B7214-271D-7C43-1999-5BC452A54A83}"/>
                    </a:ext>
                  </a:extLst>
                </p14:cNvPr>
                <p14:cNvContentPartPr/>
                <p14:nvPr/>
              </p14:nvContentPartPr>
              <p14:xfrm>
                <a:off x="3778440" y="2583034"/>
                <a:ext cx="467640" cy="17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1B7214-271D-7C43-1999-5BC452A54A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69800" y="2574394"/>
                  <a:ext cx="485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2393A4-B8A0-4217-B202-B324B8C4D14B}"/>
                    </a:ext>
                  </a:extLst>
                </p14:cNvPr>
                <p14:cNvContentPartPr/>
                <p14:nvPr/>
              </p14:nvContentPartPr>
              <p14:xfrm>
                <a:off x="3702120" y="2021074"/>
                <a:ext cx="467280" cy="45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2393A4-B8A0-4217-B202-B324B8C4D1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93120" y="2012074"/>
                  <a:ext cx="484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1E5F6A-D872-835B-E4C3-5C7C399A218E}"/>
                    </a:ext>
                  </a:extLst>
                </p14:cNvPr>
                <p14:cNvContentPartPr/>
                <p14:nvPr/>
              </p14:nvContentPartPr>
              <p14:xfrm>
                <a:off x="5184600" y="1762594"/>
                <a:ext cx="71640" cy="504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1E5F6A-D872-835B-E4C3-5C7C399A218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75960" y="1753954"/>
                  <a:ext cx="892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A416BE-549B-903E-5DAE-D13CD23A0C59}"/>
                    </a:ext>
                  </a:extLst>
                </p14:cNvPr>
                <p14:cNvContentPartPr/>
                <p14:nvPr/>
              </p14:nvContentPartPr>
              <p14:xfrm>
                <a:off x="5475120" y="1976794"/>
                <a:ext cx="258480" cy="25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A416BE-549B-903E-5DAE-D13CD23A0C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6480" y="1968154"/>
                  <a:ext cx="276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18F63D-0BF3-F510-E8F8-1D1F90552534}"/>
                    </a:ext>
                  </a:extLst>
                </p14:cNvPr>
                <p14:cNvContentPartPr/>
                <p14:nvPr/>
              </p14:nvContentPartPr>
              <p14:xfrm>
                <a:off x="6760680" y="1909474"/>
                <a:ext cx="41040" cy="55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18F63D-0BF3-F510-E8F8-1D1F905525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2040" y="1900834"/>
                  <a:ext cx="58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951FCC-351D-3DE6-F92A-D3733207C78C}"/>
                    </a:ext>
                  </a:extLst>
                </p14:cNvPr>
                <p14:cNvContentPartPr/>
                <p14:nvPr/>
              </p14:nvContentPartPr>
              <p14:xfrm>
                <a:off x="6785160" y="2076514"/>
                <a:ext cx="145440" cy="264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951FCC-351D-3DE6-F92A-D3733207C7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76520" y="2067514"/>
                  <a:ext cx="163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42B806-AA07-0D75-BC87-D2577A007297}"/>
                    </a:ext>
                  </a:extLst>
                </p14:cNvPr>
                <p14:cNvContentPartPr/>
                <p14:nvPr/>
              </p14:nvContentPartPr>
              <p14:xfrm>
                <a:off x="5926920" y="1802914"/>
                <a:ext cx="102600" cy="48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42B806-AA07-0D75-BC87-D2577A0072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17920" y="1794274"/>
                  <a:ext cx="120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3D5B8D-2364-C452-9641-ED1A0AD7132A}"/>
                    </a:ext>
                  </a:extLst>
                </p14:cNvPr>
                <p14:cNvContentPartPr/>
                <p14:nvPr/>
              </p14:nvContentPartPr>
              <p14:xfrm>
                <a:off x="6162000" y="1784914"/>
                <a:ext cx="355320" cy="50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3D5B8D-2364-C452-9641-ED1A0AD71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53360" y="1776274"/>
                  <a:ext cx="372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00375C-D045-64E9-A066-50F0DBDA51EC}"/>
                    </a:ext>
                  </a:extLst>
                </p14:cNvPr>
                <p14:cNvContentPartPr/>
                <p14:nvPr/>
              </p14:nvContentPartPr>
              <p14:xfrm>
                <a:off x="5837640" y="1612114"/>
                <a:ext cx="548280" cy="128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00375C-D045-64E9-A066-50F0DBDA51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28640" y="1603474"/>
                  <a:ext cx="56592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E9632C-7071-B0E7-BF29-5E9FF080EF6E}"/>
                    </a:ext>
                  </a:extLst>
                </p14:cNvPr>
                <p14:cNvContentPartPr/>
                <p14:nvPr/>
              </p14:nvContentPartPr>
              <p14:xfrm>
                <a:off x="5389800" y="1764394"/>
                <a:ext cx="444240" cy="58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E9632C-7071-B0E7-BF29-5E9FF080EF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80800" y="1755394"/>
                  <a:ext cx="4618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02E38A-4FC3-6974-2CF5-A34C103407C7}"/>
                    </a:ext>
                  </a:extLst>
                </p14:cNvPr>
                <p14:cNvContentPartPr/>
                <p14:nvPr/>
              </p14:nvContentPartPr>
              <p14:xfrm>
                <a:off x="5368200" y="2373154"/>
                <a:ext cx="474840" cy="124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02E38A-4FC3-6974-2CF5-A34C103407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59200" y="2364514"/>
                  <a:ext cx="492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1183CE-75DA-0154-8E91-7483B32A077A}"/>
                    </a:ext>
                  </a:extLst>
                </p14:cNvPr>
                <p14:cNvContentPartPr/>
                <p14:nvPr/>
              </p14:nvContentPartPr>
              <p14:xfrm>
                <a:off x="5321760" y="4421194"/>
                <a:ext cx="101880" cy="41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1183CE-75DA-0154-8E91-7483B32A07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12760" y="4412554"/>
                  <a:ext cx="119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5AA89F-925A-C3CA-5C89-B1F2AA40BEF3}"/>
                    </a:ext>
                  </a:extLst>
                </p14:cNvPr>
                <p14:cNvContentPartPr/>
                <p14:nvPr/>
              </p14:nvContentPartPr>
              <p14:xfrm>
                <a:off x="5362080" y="4101514"/>
                <a:ext cx="91800" cy="57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5AA89F-925A-C3CA-5C89-B1F2AA40BE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53440" y="4092514"/>
                  <a:ext cx="109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5A5F79-0251-F060-2E98-A5C902B9E1FA}"/>
                    </a:ext>
                  </a:extLst>
                </p14:cNvPr>
                <p14:cNvContentPartPr/>
                <p14:nvPr/>
              </p14:nvContentPartPr>
              <p14:xfrm>
                <a:off x="5632080" y="4311034"/>
                <a:ext cx="436320" cy="459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5A5F79-0251-F060-2E98-A5C902B9E1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23080" y="4302394"/>
                  <a:ext cx="453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E01FD2-7DCA-2A8E-1E7C-FB5937919859}"/>
                    </a:ext>
                  </a:extLst>
                </p14:cNvPr>
                <p14:cNvContentPartPr/>
                <p14:nvPr/>
              </p14:nvContentPartPr>
              <p14:xfrm>
                <a:off x="6509760" y="4242634"/>
                <a:ext cx="132840" cy="589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E01FD2-7DCA-2A8E-1E7C-FB59379198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01120" y="4233634"/>
                  <a:ext cx="150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9EC952-5C5F-17D4-D45C-038734513F48}"/>
                    </a:ext>
                  </a:extLst>
                </p14:cNvPr>
                <p14:cNvContentPartPr/>
                <p14:nvPr/>
              </p14:nvContentPartPr>
              <p14:xfrm>
                <a:off x="6791280" y="4222474"/>
                <a:ext cx="356760" cy="542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9EC952-5C5F-17D4-D45C-038734513F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2640" y="4213474"/>
                  <a:ext cx="374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A1A19B9-09E8-2352-42E8-31303C40064D}"/>
                    </a:ext>
                  </a:extLst>
                </p14:cNvPr>
                <p14:cNvContentPartPr/>
                <p14:nvPr/>
              </p14:nvContentPartPr>
              <p14:xfrm>
                <a:off x="5147880" y="249514"/>
                <a:ext cx="2023200" cy="5292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A1A19B9-09E8-2352-42E8-31303C40064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39240" y="240874"/>
                  <a:ext cx="2040840" cy="53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3BBC9D-EADF-3982-9077-210759CB9F8C}"/>
                    </a:ext>
                  </a:extLst>
                </p14:cNvPr>
                <p14:cNvContentPartPr/>
                <p14:nvPr/>
              </p14:nvContentPartPr>
              <p14:xfrm>
                <a:off x="4390800" y="5502274"/>
                <a:ext cx="267840" cy="392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3BBC9D-EADF-3982-9077-210759CB9F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81800" y="5493634"/>
                  <a:ext cx="285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AA013F-A0D0-B738-5750-D09B09CAE037}"/>
                    </a:ext>
                  </a:extLst>
                </p14:cNvPr>
                <p14:cNvContentPartPr/>
                <p14:nvPr/>
              </p14:nvContentPartPr>
              <p14:xfrm>
                <a:off x="5340480" y="5372314"/>
                <a:ext cx="116640" cy="68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AA013F-A0D0-B738-5750-D09B09CAE0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31480" y="5363674"/>
                  <a:ext cx="1342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A447E5-45E8-ED78-9BF3-E82A8B2135BE}"/>
                    </a:ext>
                  </a:extLst>
                </p14:cNvPr>
                <p14:cNvContentPartPr/>
                <p14:nvPr/>
              </p14:nvContentPartPr>
              <p14:xfrm>
                <a:off x="5145000" y="5586154"/>
                <a:ext cx="1042200" cy="449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A447E5-45E8-ED78-9BF3-E82A8B2135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6360" y="5577514"/>
                  <a:ext cx="10598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837057-2E24-ED3A-475C-42C8AAD036F3}"/>
                    </a:ext>
                  </a:extLst>
                </p14:cNvPr>
                <p14:cNvContentPartPr/>
                <p14:nvPr/>
              </p14:nvContentPartPr>
              <p14:xfrm>
                <a:off x="6976680" y="5432074"/>
                <a:ext cx="618480" cy="1078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837057-2E24-ED3A-475C-42C8AAD036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7680" y="5423434"/>
                  <a:ext cx="636120" cy="10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1FFCF4-3D92-BCF0-2076-328A720A3EFF}"/>
                    </a:ext>
                  </a:extLst>
                </p14:cNvPr>
                <p14:cNvContentPartPr/>
                <p14:nvPr/>
              </p14:nvContentPartPr>
              <p14:xfrm>
                <a:off x="10677120" y="1342474"/>
                <a:ext cx="97560" cy="306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1FFCF4-3D92-BCF0-2076-328A720A3E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68480" y="1333834"/>
                  <a:ext cx="115200" cy="30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BAB02D-3CBA-C771-D1B1-9C06E61169D9}"/>
                    </a:ext>
                  </a:extLst>
                </p14:cNvPr>
                <p14:cNvContentPartPr/>
                <p14:nvPr/>
              </p14:nvContentPartPr>
              <p14:xfrm>
                <a:off x="10940280" y="1110994"/>
                <a:ext cx="1163160" cy="3207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BAB02D-3CBA-C771-D1B1-9C06E61169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1280" y="1102354"/>
                  <a:ext cx="1180800" cy="32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4BE35FE-EB47-AAC1-226B-6E85351862F1}"/>
                    </a:ext>
                  </a:extLst>
                </p14:cNvPr>
                <p14:cNvContentPartPr/>
                <p14:nvPr/>
              </p14:nvContentPartPr>
              <p14:xfrm>
                <a:off x="10641480" y="1495474"/>
                <a:ext cx="1195920" cy="21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4BE35FE-EB47-AAC1-226B-6E85351862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32840" y="1486474"/>
                  <a:ext cx="1213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E69725-91A0-36C5-4C45-53EF12D421A7}"/>
                    </a:ext>
                  </a:extLst>
                </p14:cNvPr>
                <p14:cNvContentPartPr/>
                <p14:nvPr/>
              </p14:nvContentPartPr>
              <p14:xfrm>
                <a:off x="10888440" y="2128714"/>
                <a:ext cx="864000" cy="11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E69725-91A0-36C5-4C45-53EF12D421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79440" y="2119714"/>
                  <a:ext cx="881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143F19-7830-D811-7F4E-92D01E582D25}"/>
                    </a:ext>
                  </a:extLst>
                </p14:cNvPr>
                <p14:cNvContentPartPr/>
                <p14:nvPr/>
              </p14:nvContentPartPr>
              <p14:xfrm>
                <a:off x="10947480" y="2584114"/>
                <a:ext cx="878040" cy="23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143F19-7830-D811-7F4E-92D01E582D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938480" y="2575114"/>
                  <a:ext cx="895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C17644-353C-4978-65DD-7CA2D8AC8616}"/>
                    </a:ext>
                  </a:extLst>
                </p14:cNvPr>
                <p14:cNvContentPartPr/>
                <p14:nvPr/>
              </p14:nvContentPartPr>
              <p14:xfrm>
                <a:off x="10767120" y="3177394"/>
                <a:ext cx="1132200" cy="21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C17644-353C-4978-65DD-7CA2D8AC86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58480" y="3168394"/>
                  <a:ext cx="1149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789AD1-AECC-5890-62E9-4B36FE5851E7}"/>
                    </a:ext>
                  </a:extLst>
                </p14:cNvPr>
                <p14:cNvContentPartPr/>
                <p14:nvPr/>
              </p14:nvContentPartPr>
              <p14:xfrm>
                <a:off x="10644360" y="3604714"/>
                <a:ext cx="1460520" cy="3159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789AD1-AECC-5890-62E9-4B36FE5851E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35720" y="3595714"/>
                  <a:ext cx="1478160" cy="31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6A887-5766-D21D-EB0E-0AD6240A282F}"/>
                    </a:ext>
                  </a:extLst>
                </p14:cNvPr>
                <p14:cNvContentPartPr/>
                <p14:nvPr/>
              </p14:nvContentPartPr>
              <p14:xfrm>
                <a:off x="8536560" y="4858234"/>
                <a:ext cx="596160" cy="792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6A887-5766-D21D-EB0E-0AD6240A282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27560" y="4849234"/>
                  <a:ext cx="6138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C1D89E-6C5F-E8FF-9929-BE0A97535875}"/>
                    </a:ext>
                  </a:extLst>
                </p14:cNvPr>
                <p14:cNvContentPartPr/>
                <p14:nvPr/>
              </p14:nvContentPartPr>
              <p14:xfrm>
                <a:off x="9150720" y="4419754"/>
                <a:ext cx="250920" cy="71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C1D89E-6C5F-E8FF-9929-BE0A975358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42080" y="4410754"/>
                  <a:ext cx="26856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16AF74-DF7E-A139-3CC8-AF9BFDFD2ADE}"/>
                    </a:ext>
                  </a:extLst>
                </p14:cNvPr>
                <p14:cNvContentPartPr/>
                <p14:nvPr/>
              </p14:nvContentPartPr>
              <p14:xfrm>
                <a:off x="9414960" y="4750954"/>
                <a:ext cx="448920" cy="65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16AF74-DF7E-A139-3CC8-AF9BFDFD2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05960" y="4742314"/>
                  <a:ext cx="46656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3BB16C-F684-CC5A-547D-F342A1F33328}"/>
                    </a:ext>
                  </a:extLst>
                </p14:cNvPr>
                <p14:cNvContentPartPr/>
                <p14:nvPr/>
              </p14:nvContentPartPr>
              <p14:xfrm>
                <a:off x="9696840" y="4447114"/>
                <a:ext cx="291960" cy="686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3BB16C-F684-CC5A-547D-F342A1F333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87840" y="4438474"/>
                  <a:ext cx="30960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18B471-D882-FC38-9F6E-5FC5FB62CEDA}"/>
                    </a:ext>
                  </a:extLst>
                </p14:cNvPr>
                <p14:cNvContentPartPr/>
                <p14:nvPr/>
              </p14:nvContentPartPr>
              <p14:xfrm>
                <a:off x="10010400" y="4314634"/>
                <a:ext cx="366480" cy="89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18B471-D882-FC38-9F6E-5FC5FB62CE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01400" y="4305994"/>
                  <a:ext cx="38412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4BF11B1-D1A2-BFF9-8AFF-140DEA1F6B50}"/>
                    </a:ext>
                  </a:extLst>
                </p14:cNvPr>
                <p14:cNvContentPartPr/>
                <p14:nvPr/>
              </p14:nvContentPartPr>
              <p14:xfrm>
                <a:off x="10731480" y="1153114"/>
                <a:ext cx="1108800" cy="984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4BF11B1-D1A2-BFF9-8AFF-140DEA1F6B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2840" y="1144474"/>
                  <a:ext cx="11264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C7475E-23B4-5E54-0BD7-D6E81188A3FF}"/>
                    </a:ext>
                  </a:extLst>
                </p14:cNvPr>
                <p14:cNvContentPartPr/>
                <p14:nvPr/>
              </p14:nvContentPartPr>
              <p14:xfrm>
                <a:off x="10659840" y="2162194"/>
                <a:ext cx="1009080" cy="1062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C7475E-23B4-5E54-0BD7-D6E81188A3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51200" y="2153194"/>
                  <a:ext cx="102672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D9DF41-A79C-4B59-EA7D-4B3AEEF1094A}"/>
                    </a:ext>
                  </a:extLst>
                </p14:cNvPr>
                <p14:cNvContentPartPr/>
                <p14:nvPr/>
              </p14:nvContentPartPr>
              <p14:xfrm>
                <a:off x="10838040" y="5541154"/>
                <a:ext cx="1153080" cy="144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D9DF41-A79C-4B59-EA7D-4B3AEEF109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29040" y="5532514"/>
                  <a:ext cx="1170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BBFF68-BDFC-1168-55E9-BA89BEA2BFC8}"/>
                    </a:ext>
                  </a:extLst>
                </p14:cNvPr>
                <p14:cNvContentPartPr/>
                <p14:nvPr/>
              </p14:nvContentPartPr>
              <p14:xfrm>
                <a:off x="10812840" y="6066034"/>
                <a:ext cx="1086120" cy="235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BBFF68-BDFC-1168-55E9-BA89BEA2BF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04200" y="6057394"/>
                  <a:ext cx="1103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1183FC-11FA-CC14-C73A-81A5D4B78499}"/>
                    </a:ext>
                  </a:extLst>
                </p14:cNvPr>
                <p14:cNvContentPartPr/>
                <p14:nvPr/>
              </p14:nvContentPartPr>
              <p14:xfrm>
                <a:off x="10509720" y="5488234"/>
                <a:ext cx="1400400" cy="139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1183FC-11FA-CC14-C73A-81A5D4B784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00720" y="5479234"/>
                  <a:ext cx="1418040" cy="14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C56882-5143-54A2-152F-F271BA325278}"/>
                    </a:ext>
                  </a:extLst>
                </p14:cNvPr>
                <p14:cNvContentPartPr/>
                <p14:nvPr/>
              </p14:nvContentPartPr>
              <p14:xfrm>
                <a:off x="10092480" y="6070063"/>
                <a:ext cx="290880" cy="577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C56882-5143-54A2-152F-F271BA3252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83480" y="6061063"/>
                  <a:ext cx="3085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8E11E4-B54D-C9FE-9A3A-5E92D9102F1B}"/>
                    </a:ext>
                  </a:extLst>
                </p14:cNvPr>
                <p14:cNvContentPartPr/>
                <p14:nvPr/>
              </p14:nvContentPartPr>
              <p14:xfrm>
                <a:off x="10200480" y="1362703"/>
                <a:ext cx="177120" cy="294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8E11E4-B54D-C9FE-9A3A-5E92D9102F1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1840" y="1353703"/>
                  <a:ext cx="19476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9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791922-5034-0479-48FD-D94D92055DB6}"/>
                  </a:ext>
                </a:extLst>
              </p14:cNvPr>
              <p14:cNvContentPartPr/>
              <p14:nvPr/>
            </p14:nvContentPartPr>
            <p14:xfrm>
              <a:off x="4746480" y="2970034"/>
              <a:ext cx="500400" cy="501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791922-5034-0479-48FD-D94D92055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7480" y="2961034"/>
                <a:ext cx="5180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C788EB-D892-8F27-B710-319C8FCCD714}"/>
                  </a:ext>
                </a:extLst>
              </p14:cNvPr>
              <p14:cNvContentPartPr/>
              <p14:nvPr/>
            </p14:nvContentPartPr>
            <p14:xfrm>
              <a:off x="1064760" y="184714"/>
              <a:ext cx="515520" cy="125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C788EB-D892-8F27-B710-319C8FCCD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760" y="176074"/>
                <a:ext cx="533160" cy="12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B80B85-002B-A26F-08C5-AB4A3E25FCCB}"/>
                  </a:ext>
                </a:extLst>
              </p14:cNvPr>
              <p14:cNvContentPartPr/>
              <p14:nvPr/>
            </p14:nvContentPartPr>
            <p14:xfrm>
              <a:off x="1338000" y="856474"/>
              <a:ext cx="488880" cy="32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B80B85-002B-A26F-08C5-AB4A3E25F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9000" y="847834"/>
                <a:ext cx="5065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199C2-DFE1-F485-7A3A-3447BF61CEEB}"/>
                  </a:ext>
                </a:extLst>
              </p14:cNvPr>
              <p14:cNvContentPartPr/>
              <p14:nvPr/>
            </p14:nvContentPartPr>
            <p14:xfrm>
              <a:off x="1869360" y="815434"/>
              <a:ext cx="999000" cy="53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199C2-DFE1-F485-7A3A-3447BF61CE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360" y="806794"/>
                <a:ext cx="10166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BBB029-74F5-0EE8-CBA5-516B704158B2}"/>
                  </a:ext>
                </a:extLst>
              </p14:cNvPr>
              <p14:cNvContentPartPr/>
              <p14:nvPr/>
            </p14:nvContentPartPr>
            <p14:xfrm>
              <a:off x="1669200" y="645154"/>
              <a:ext cx="440640" cy="82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BBB029-74F5-0EE8-CBA5-516B704158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0200" y="636154"/>
                <a:ext cx="45828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074589-1B8B-0DF2-925B-C4C8FA667BBF}"/>
                  </a:ext>
                </a:extLst>
              </p14:cNvPr>
              <p14:cNvContentPartPr/>
              <p14:nvPr/>
            </p14:nvContentPartPr>
            <p14:xfrm>
              <a:off x="2004720" y="694114"/>
              <a:ext cx="380880" cy="82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074589-1B8B-0DF2-925B-C4C8FA667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6080" y="685114"/>
                <a:ext cx="39852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79327-637F-2002-C90A-F0580E16E423}"/>
                  </a:ext>
                </a:extLst>
              </p14:cNvPr>
              <p14:cNvContentPartPr/>
              <p14:nvPr/>
            </p14:nvContentPartPr>
            <p14:xfrm>
              <a:off x="2491800" y="685474"/>
              <a:ext cx="911160" cy="138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79327-637F-2002-C90A-F0580E16E4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2800" y="676474"/>
                <a:ext cx="928800" cy="14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56F85F-F109-6B96-4B9D-D011282E4C20}"/>
                  </a:ext>
                </a:extLst>
              </p14:cNvPr>
              <p14:cNvContentPartPr/>
              <p14:nvPr/>
            </p14:nvContentPartPr>
            <p14:xfrm>
              <a:off x="1182120" y="1584034"/>
              <a:ext cx="1596600" cy="13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56F85F-F109-6B96-4B9D-D011282E4C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3480" y="1575034"/>
                <a:ext cx="16142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AF926F-F0FF-4FD7-74F9-2FDB14313E8E}"/>
                  </a:ext>
                </a:extLst>
              </p14:cNvPr>
              <p14:cNvContentPartPr/>
              <p14:nvPr/>
            </p14:nvContentPartPr>
            <p14:xfrm>
              <a:off x="965400" y="1608874"/>
              <a:ext cx="1778400" cy="251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AF926F-F0FF-4FD7-74F9-2FDB14313E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6400" y="1600234"/>
                <a:ext cx="1796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687A1B-9F43-A200-2CE2-5FE327A56CF3}"/>
                  </a:ext>
                </a:extLst>
              </p14:cNvPr>
              <p14:cNvContentPartPr/>
              <p14:nvPr/>
            </p14:nvContentPartPr>
            <p14:xfrm>
              <a:off x="2459760" y="2251834"/>
              <a:ext cx="658800" cy="5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687A1B-9F43-A200-2CE2-5FE327A56C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0760" y="2243194"/>
                <a:ext cx="676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67231E-6A00-3907-0D17-8FB744B08E01}"/>
                  </a:ext>
                </a:extLst>
              </p14:cNvPr>
              <p14:cNvContentPartPr/>
              <p14:nvPr/>
            </p14:nvContentPartPr>
            <p14:xfrm>
              <a:off x="3544080" y="1544074"/>
              <a:ext cx="650520" cy="84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67231E-6A00-3907-0D17-8FB744B08E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5080" y="1535434"/>
                <a:ext cx="6681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225010-D4A6-6E69-C6D4-3FDC810C0EBB}"/>
                  </a:ext>
                </a:extLst>
              </p14:cNvPr>
              <p14:cNvContentPartPr/>
              <p14:nvPr/>
            </p14:nvContentPartPr>
            <p14:xfrm>
              <a:off x="4237800" y="1731634"/>
              <a:ext cx="220680" cy="24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225010-D4A6-6E69-C6D4-3FDC810C0E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8800" y="1722994"/>
                <a:ext cx="238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211986-18D0-3C68-E4DE-CFFE24E3B9FD}"/>
                  </a:ext>
                </a:extLst>
              </p14:cNvPr>
              <p14:cNvContentPartPr/>
              <p14:nvPr/>
            </p14:nvContentPartPr>
            <p14:xfrm>
              <a:off x="4284240" y="2093434"/>
              <a:ext cx="216000" cy="29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211986-18D0-3C68-E4DE-CFFE24E3B9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5240" y="2084434"/>
                <a:ext cx="2336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6A1A81-3735-2580-200F-C29C0EDD754B}"/>
                  </a:ext>
                </a:extLst>
              </p14:cNvPr>
              <p14:cNvContentPartPr/>
              <p14:nvPr/>
            </p14:nvContentPartPr>
            <p14:xfrm>
              <a:off x="4289280" y="1949434"/>
              <a:ext cx="225000" cy="23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6A1A81-3735-2580-200F-C29C0EDD75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80280" y="1940434"/>
                <a:ext cx="242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5AC1B5-9E98-281A-930C-D4868C9BDBB2}"/>
                  </a:ext>
                </a:extLst>
              </p14:cNvPr>
              <p14:cNvContentPartPr/>
              <p14:nvPr/>
            </p14:nvContentPartPr>
            <p14:xfrm>
              <a:off x="4663320" y="1492594"/>
              <a:ext cx="277560" cy="898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5AC1B5-9E98-281A-930C-D4868C9BDB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54680" y="1483594"/>
                <a:ext cx="29520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430960-9ED4-684C-DFFF-D7E553916813}"/>
                  </a:ext>
                </a:extLst>
              </p14:cNvPr>
              <p14:cNvContentPartPr/>
              <p14:nvPr/>
            </p14:nvContentPartPr>
            <p14:xfrm>
              <a:off x="4603560" y="1752514"/>
              <a:ext cx="500400" cy="126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430960-9ED4-684C-DFFF-D7E5539168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4560" y="1743514"/>
                <a:ext cx="518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9FD540D-3145-B3C3-DC08-AD5DD7AFD535}"/>
                  </a:ext>
                </a:extLst>
              </p14:cNvPr>
              <p14:cNvContentPartPr/>
              <p14:nvPr/>
            </p14:nvContentPartPr>
            <p14:xfrm>
              <a:off x="5413200" y="1767634"/>
              <a:ext cx="855720" cy="684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9FD540D-3145-B3C3-DC08-AD5DD7AFD53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4200" y="1758634"/>
                <a:ext cx="87336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639516-37C1-D2C4-396D-AADF972DD281}"/>
                  </a:ext>
                </a:extLst>
              </p14:cNvPr>
              <p14:cNvContentPartPr/>
              <p14:nvPr/>
            </p14:nvContentPartPr>
            <p14:xfrm>
              <a:off x="6430920" y="1893274"/>
              <a:ext cx="30600" cy="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639516-37C1-D2C4-396D-AADF972DD2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21920" y="1884274"/>
                <a:ext cx="48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9F8CA9-1775-FE65-49CA-238AADD45E39}"/>
                  </a:ext>
                </a:extLst>
              </p14:cNvPr>
              <p14:cNvContentPartPr/>
              <p14:nvPr/>
            </p14:nvContentPartPr>
            <p14:xfrm>
              <a:off x="6493200" y="1592674"/>
              <a:ext cx="2717640" cy="56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9F8CA9-1775-FE65-49CA-238AADD45E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84560" y="1584034"/>
                <a:ext cx="27352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F96236-1AF9-390A-4B76-C98AC8FB8133}"/>
                  </a:ext>
                </a:extLst>
              </p14:cNvPr>
              <p14:cNvContentPartPr/>
              <p14:nvPr/>
            </p14:nvContentPartPr>
            <p14:xfrm>
              <a:off x="8997720" y="1997674"/>
              <a:ext cx="86400" cy="3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F96236-1AF9-390A-4B76-C98AC8FB81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89080" y="1988674"/>
                <a:ext cx="104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48D725-006C-6D6B-A53E-3DFCA96B7FA2}"/>
                  </a:ext>
                </a:extLst>
              </p14:cNvPr>
              <p14:cNvContentPartPr/>
              <p14:nvPr/>
            </p14:nvContentPartPr>
            <p14:xfrm>
              <a:off x="9248280" y="1771234"/>
              <a:ext cx="289800" cy="452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48D725-006C-6D6B-A53E-3DFCA96B7F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39280" y="1762594"/>
                <a:ext cx="307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F73579-033D-BF24-FBC9-9D7CD2ED87C8}"/>
                  </a:ext>
                </a:extLst>
              </p14:cNvPr>
              <p14:cNvContentPartPr/>
              <p14:nvPr/>
            </p14:nvContentPartPr>
            <p14:xfrm>
              <a:off x="8939400" y="1850794"/>
              <a:ext cx="334080" cy="8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F73579-033D-BF24-FBC9-9D7CD2ED87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30400" y="1842154"/>
                <a:ext cx="3517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B7C914-CB35-6854-AFDA-BEE5035275EA}"/>
              </a:ext>
            </a:extLst>
          </p:cNvPr>
          <p:cNvGrpSpPr/>
          <p:nvPr/>
        </p:nvGrpSpPr>
        <p:grpSpPr>
          <a:xfrm>
            <a:off x="6127800" y="2373874"/>
            <a:ext cx="5342760" cy="2233080"/>
            <a:chOff x="6127800" y="2373874"/>
            <a:chExt cx="5342760" cy="22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73046B-193E-58FD-2DDD-1F8AC3D2494A}"/>
                    </a:ext>
                  </a:extLst>
                </p14:cNvPr>
                <p14:cNvContentPartPr/>
                <p14:nvPr/>
              </p14:nvContentPartPr>
              <p14:xfrm>
                <a:off x="6127800" y="2615794"/>
                <a:ext cx="368280" cy="76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73046B-193E-58FD-2DDD-1F8AC3D249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8800" y="2606794"/>
                  <a:ext cx="3859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63DDC3-0E0D-07F3-BE6D-B307A42686C3}"/>
                    </a:ext>
                  </a:extLst>
                </p14:cNvPr>
                <p14:cNvContentPartPr/>
                <p14:nvPr/>
              </p14:nvContentPartPr>
              <p14:xfrm>
                <a:off x="7246680" y="2583754"/>
                <a:ext cx="520560" cy="696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63DDC3-0E0D-07F3-BE6D-B307A42686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8040" y="2574754"/>
                  <a:ext cx="5382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2F4ECD-9D5A-F022-DEDF-3D0E5FE0827F}"/>
                    </a:ext>
                  </a:extLst>
                </p14:cNvPr>
                <p14:cNvContentPartPr/>
                <p14:nvPr/>
              </p14:nvContentPartPr>
              <p14:xfrm>
                <a:off x="8086920" y="2585554"/>
                <a:ext cx="133920" cy="12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2F4ECD-9D5A-F022-DEDF-3D0E5FE082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78280" y="2576554"/>
                  <a:ext cx="151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37F254-D780-EE97-8CAE-20F433C1D43A}"/>
                    </a:ext>
                  </a:extLst>
                </p14:cNvPr>
                <p14:cNvContentPartPr/>
                <p14:nvPr/>
              </p14:nvContentPartPr>
              <p14:xfrm>
                <a:off x="8031840" y="2933314"/>
                <a:ext cx="258840" cy="455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37F254-D780-EE97-8CAE-20F433C1D4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3200" y="2924314"/>
                  <a:ext cx="276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0A6104-6BC8-18B1-78AF-8B74A98AC3BF}"/>
                    </a:ext>
                  </a:extLst>
                </p14:cNvPr>
                <p14:cNvContentPartPr/>
                <p14:nvPr/>
              </p14:nvContentPartPr>
              <p14:xfrm>
                <a:off x="6957240" y="3597874"/>
                <a:ext cx="47520" cy="68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0A6104-6BC8-18B1-78AF-8B74A98AC3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8600" y="3589234"/>
                  <a:ext cx="651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4AB8F1-30EF-111C-E836-835582B0D050}"/>
                    </a:ext>
                  </a:extLst>
                </p14:cNvPr>
                <p14:cNvContentPartPr/>
                <p14:nvPr/>
              </p14:nvContentPartPr>
              <p14:xfrm>
                <a:off x="6792000" y="3446674"/>
                <a:ext cx="301320" cy="18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4AB8F1-30EF-111C-E836-835582B0D0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3360" y="3438034"/>
                  <a:ext cx="318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1C1BF3-1197-8D5A-8D6F-576C2676C658}"/>
                    </a:ext>
                  </a:extLst>
                </p14:cNvPr>
                <p14:cNvContentPartPr/>
                <p14:nvPr/>
              </p14:nvContentPartPr>
              <p14:xfrm>
                <a:off x="6587160" y="4003594"/>
                <a:ext cx="58320" cy="48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1C1BF3-1197-8D5A-8D6F-576C2676C6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78160" y="3994594"/>
                  <a:ext cx="759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F714A1-F899-3688-E4F5-FFB70B52234C}"/>
                    </a:ext>
                  </a:extLst>
                </p14:cNvPr>
                <p14:cNvContentPartPr/>
                <p14:nvPr/>
              </p14:nvContentPartPr>
              <p14:xfrm>
                <a:off x="6722520" y="3960754"/>
                <a:ext cx="233640" cy="44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F714A1-F899-3688-E4F5-FFB70B5223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3520" y="3951754"/>
                  <a:ext cx="251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402E91-D04E-B8B2-05F7-FE5AC97E8444}"/>
                    </a:ext>
                  </a:extLst>
                </p14:cNvPr>
                <p14:cNvContentPartPr/>
                <p14:nvPr/>
              </p14:nvContentPartPr>
              <p14:xfrm>
                <a:off x="7045440" y="4087114"/>
                <a:ext cx="135360" cy="21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402E91-D04E-B8B2-05F7-FE5AC97E84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6800" y="4078114"/>
                  <a:ext cx="153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A6BF78-D118-B02A-2D44-3CA6D245C8C7}"/>
                    </a:ext>
                  </a:extLst>
                </p14:cNvPr>
                <p14:cNvContentPartPr/>
                <p14:nvPr/>
              </p14:nvContentPartPr>
              <p14:xfrm>
                <a:off x="7288800" y="4034554"/>
                <a:ext cx="375480" cy="38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A6BF78-D118-B02A-2D44-3CA6D245C8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79800" y="4025914"/>
                  <a:ext cx="393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9A5206-EC99-AAD1-0DCD-A59E1D5B8DCB}"/>
                    </a:ext>
                  </a:extLst>
                </p14:cNvPr>
                <p14:cNvContentPartPr/>
                <p14:nvPr/>
              </p14:nvContentPartPr>
              <p14:xfrm>
                <a:off x="8053440" y="3894154"/>
                <a:ext cx="447120" cy="37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9A5206-EC99-AAD1-0DCD-A59E1D5B8D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44800" y="3885154"/>
                  <a:ext cx="464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5028E9-77D2-D74A-B84F-772F0D526E9A}"/>
                    </a:ext>
                  </a:extLst>
                </p14:cNvPr>
                <p14:cNvContentPartPr/>
                <p14:nvPr/>
              </p14:nvContentPartPr>
              <p14:xfrm>
                <a:off x="8648160" y="3927634"/>
                <a:ext cx="287280" cy="34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5028E9-77D2-D74A-B84F-772F0D526E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39160" y="3918634"/>
                  <a:ext cx="304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83D84F-F59A-898A-C71B-E1F8E583F7AF}"/>
                    </a:ext>
                  </a:extLst>
                </p14:cNvPr>
                <p14:cNvContentPartPr/>
                <p14:nvPr/>
              </p14:nvContentPartPr>
              <p14:xfrm>
                <a:off x="9008160" y="3869314"/>
                <a:ext cx="269280" cy="28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83D84F-F59A-898A-C71B-E1F8E583F7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9160" y="3860314"/>
                  <a:ext cx="286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C5C353-7F44-F0F5-B6A3-856C13DF6265}"/>
                    </a:ext>
                  </a:extLst>
                </p14:cNvPr>
                <p14:cNvContentPartPr/>
                <p14:nvPr/>
              </p14:nvContentPartPr>
              <p14:xfrm>
                <a:off x="9332160" y="3918994"/>
                <a:ext cx="268920" cy="68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C5C353-7F44-F0F5-B6A3-856C13DF62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23160" y="3909994"/>
                  <a:ext cx="28656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376E53-135A-BB69-A439-EEA58D07A33F}"/>
                    </a:ext>
                  </a:extLst>
                </p14:cNvPr>
                <p14:cNvContentPartPr/>
                <p14:nvPr/>
              </p14:nvContentPartPr>
              <p14:xfrm>
                <a:off x="9931920" y="3569074"/>
                <a:ext cx="199080" cy="51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376E53-135A-BB69-A439-EEA58D07A3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3280" y="3560074"/>
                  <a:ext cx="2167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5A6F1-048F-AC01-EDD7-2A1AD6A589FB}"/>
                    </a:ext>
                  </a:extLst>
                </p14:cNvPr>
                <p14:cNvContentPartPr/>
                <p14:nvPr/>
              </p14:nvContentPartPr>
              <p14:xfrm>
                <a:off x="9939840" y="4245514"/>
                <a:ext cx="48960" cy="2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5A6F1-048F-AC01-EDD7-2A1AD6A589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0840" y="4236514"/>
                  <a:ext cx="66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759090-80E2-A1DA-F47F-77F34D803704}"/>
                    </a:ext>
                  </a:extLst>
                </p14:cNvPr>
                <p14:cNvContentPartPr/>
                <p14:nvPr/>
              </p14:nvContentPartPr>
              <p14:xfrm>
                <a:off x="7004400" y="2741794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759090-80E2-A1DA-F47F-77F34D8037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95400" y="2733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A8298A-0A8B-2A28-E85F-AAB7328577E3}"/>
                    </a:ext>
                  </a:extLst>
                </p14:cNvPr>
                <p14:cNvContentPartPr/>
                <p14:nvPr/>
              </p14:nvContentPartPr>
              <p14:xfrm>
                <a:off x="6963720" y="2383594"/>
                <a:ext cx="2397960" cy="32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A8298A-0A8B-2A28-E85F-AAB7328577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55080" y="2374954"/>
                  <a:ext cx="2415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0CAF3B-C80E-0EEA-8412-1870A99EC90F}"/>
                    </a:ext>
                  </a:extLst>
                </p14:cNvPr>
                <p14:cNvContentPartPr/>
                <p14:nvPr/>
              </p14:nvContentPartPr>
              <p14:xfrm>
                <a:off x="6821160" y="2547034"/>
                <a:ext cx="405000" cy="22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0CAF3B-C80E-0EEA-8412-1870A99EC9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2520" y="2538394"/>
                  <a:ext cx="422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8F1169-6061-72E4-1636-F6F0847F6C30}"/>
                    </a:ext>
                  </a:extLst>
                </p14:cNvPr>
                <p14:cNvContentPartPr/>
                <p14:nvPr/>
              </p14:nvContentPartPr>
              <p14:xfrm>
                <a:off x="9196440" y="2581954"/>
                <a:ext cx="455400" cy="391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8F1169-6061-72E4-1636-F6F0847F6C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87440" y="2573314"/>
                  <a:ext cx="473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0AAA8C-3631-232B-6C1E-08100B55BBB8}"/>
                    </a:ext>
                  </a:extLst>
                </p14:cNvPr>
                <p14:cNvContentPartPr/>
                <p14:nvPr/>
              </p14:nvContentPartPr>
              <p14:xfrm>
                <a:off x="9721320" y="2595994"/>
                <a:ext cx="917640" cy="270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0AAA8C-3631-232B-6C1E-08100B55BB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12320" y="2587354"/>
                  <a:ext cx="935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FD97C7-7727-0BE0-0307-654C5644EC6B}"/>
                    </a:ext>
                  </a:extLst>
                </p14:cNvPr>
                <p14:cNvContentPartPr/>
                <p14:nvPr/>
              </p14:nvContentPartPr>
              <p14:xfrm>
                <a:off x="10686480" y="2373874"/>
                <a:ext cx="249840" cy="516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FD97C7-7727-0BE0-0307-654C5644EC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77840" y="2364874"/>
                  <a:ext cx="2674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ADDDF6C-B1DF-59E3-27EB-22CF259643D8}"/>
                    </a:ext>
                  </a:extLst>
                </p14:cNvPr>
                <p14:cNvContentPartPr/>
                <p14:nvPr/>
              </p14:nvContentPartPr>
              <p14:xfrm>
                <a:off x="10952520" y="2509594"/>
                <a:ext cx="518040" cy="362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ADDDF6C-B1DF-59E3-27EB-22CF259643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43520" y="2500954"/>
                  <a:ext cx="535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EA2C1A-F6DD-34BD-3C8C-70C3CEC8120E}"/>
                    </a:ext>
                  </a:extLst>
                </p14:cNvPr>
                <p14:cNvContentPartPr/>
                <p14:nvPr/>
              </p14:nvContentPartPr>
              <p14:xfrm>
                <a:off x="6618120" y="2753674"/>
                <a:ext cx="116640" cy="405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EA2C1A-F6DD-34BD-3C8C-70C3CEC812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9120" y="2745034"/>
                  <a:ext cx="134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D92D33-B399-5D9A-5859-839464CD88CE}"/>
                    </a:ext>
                  </a:extLst>
                </p14:cNvPr>
                <p14:cNvContentPartPr/>
                <p14:nvPr/>
              </p14:nvContentPartPr>
              <p14:xfrm>
                <a:off x="6887760" y="2788954"/>
                <a:ext cx="511200" cy="477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D92D33-B399-5D9A-5859-839464CD88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78760" y="2780314"/>
                  <a:ext cx="5288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AF805B3-518B-953F-728C-3E6873315F19}"/>
              </a:ext>
            </a:extLst>
          </p:cNvPr>
          <p:cNvGrpSpPr/>
          <p:nvPr/>
        </p:nvGrpSpPr>
        <p:grpSpPr>
          <a:xfrm>
            <a:off x="913920" y="4597234"/>
            <a:ext cx="8956080" cy="2179800"/>
            <a:chOff x="913920" y="4597234"/>
            <a:chExt cx="8956080" cy="21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D710CB-1BB4-658D-BC64-1311296736F5}"/>
                    </a:ext>
                  </a:extLst>
                </p14:cNvPr>
                <p14:cNvContentPartPr/>
                <p14:nvPr/>
              </p14:nvContentPartPr>
              <p14:xfrm>
                <a:off x="7131480" y="4806754"/>
                <a:ext cx="353520" cy="64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D710CB-1BB4-658D-BC64-1311296736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22480" y="4797754"/>
                  <a:ext cx="3711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6D1445-F61C-8F8C-3C61-227CA32BF8DF}"/>
                    </a:ext>
                  </a:extLst>
                </p14:cNvPr>
                <p14:cNvContentPartPr/>
                <p14:nvPr/>
              </p14:nvContentPartPr>
              <p14:xfrm>
                <a:off x="7337040" y="5045794"/>
                <a:ext cx="46620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6D1445-F61C-8F8C-3C61-227CA32BF8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28400" y="5036794"/>
                  <a:ext cx="483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BB4178B-D4E8-B6E7-440A-ACDCAF80A0B0}"/>
                    </a:ext>
                  </a:extLst>
                </p14:cNvPr>
                <p14:cNvContentPartPr/>
                <p14:nvPr/>
              </p14:nvContentPartPr>
              <p14:xfrm>
                <a:off x="7854000" y="4831954"/>
                <a:ext cx="1105560" cy="32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BB4178B-D4E8-B6E7-440A-ACDCAF80A0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45360" y="4823314"/>
                  <a:ext cx="1123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2B5A34-17ED-4E3A-AAF3-380B3B68662F}"/>
                    </a:ext>
                  </a:extLst>
                </p14:cNvPr>
                <p14:cNvContentPartPr/>
                <p14:nvPr/>
              </p14:nvContentPartPr>
              <p14:xfrm>
                <a:off x="9120840" y="4795594"/>
                <a:ext cx="749160" cy="57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2B5A34-17ED-4E3A-AAF3-380B3B6866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12200" y="4786954"/>
                  <a:ext cx="766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13DAA9-128D-68AD-2EA3-83258028AC4F}"/>
                    </a:ext>
                  </a:extLst>
                </p14:cNvPr>
                <p14:cNvContentPartPr/>
                <p14:nvPr/>
              </p14:nvContentPartPr>
              <p14:xfrm>
                <a:off x="913920" y="5614954"/>
                <a:ext cx="1155960" cy="38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13DAA9-128D-68AD-2EA3-83258028AC4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920" y="5605954"/>
                  <a:ext cx="1173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838FFB-B2AC-0175-99F3-92A0C7423253}"/>
                    </a:ext>
                  </a:extLst>
                </p14:cNvPr>
                <p14:cNvContentPartPr/>
                <p14:nvPr/>
              </p14:nvContentPartPr>
              <p14:xfrm>
                <a:off x="4114320" y="4822954"/>
                <a:ext cx="73440" cy="27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838FFB-B2AC-0175-99F3-92A0C74232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5680" y="4813954"/>
                  <a:ext cx="91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080C63-D687-142B-F2DE-B99DDC98E513}"/>
                    </a:ext>
                  </a:extLst>
                </p14:cNvPr>
                <p14:cNvContentPartPr/>
                <p14:nvPr/>
              </p14:nvContentPartPr>
              <p14:xfrm>
                <a:off x="4148520" y="4669954"/>
                <a:ext cx="445680" cy="17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080C63-D687-142B-F2DE-B99DDC98E5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9520" y="4660954"/>
                  <a:ext cx="463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A1A3ED-58E0-274B-2B7F-75060E1F6A97}"/>
                    </a:ext>
                  </a:extLst>
                </p14:cNvPr>
                <p14:cNvContentPartPr/>
                <p14:nvPr/>
              </p14:nvContentPartPr>
              <p14:xfrm>
                <a:off x="4277040" y="4842034"/>
                <a:ext cx="344880" cy="10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A1A3ED-58E0-274B-2B7F-75060E1F6A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8400" y="4833034"/>
                  <a:ext cx="362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F72C10-EF52-24E5-8D27-9E0AD0DEFBD9}"/>
                    </a:ext>
                  </a:extLst>
                </p14:cNvPr>
                <p14:cNvContentPartPr/>
                <p14:nvPr/>
              </p14:nvContentPartPr>
              <p14:xfrm>
                <a:off x="4694280" y="4597234"/>
                <a:ext cx="104400" cy="556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F72C10-EF52-24E5-8D27-9E0AD0DEFB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5640" y="4588234"/>
                  <a:ext cx="1220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94E4D6-E988-7A2A-AFC8-5744E421F7D8}"/>
                    </a:ext>
                  </a:extLst>
                </p14:cNvPr>
                <p14:cNvContentPartPr/>
                <p14:nvPr/>
              </p14:nvContentPartPr>
              <p14:xfrm>
                <a:off x="4891920" y="4934914"/>
                <a:ext cx="306000" cy="28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94E4D6-E988-7A2A-AFC8-5744E421F7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82920" y="4925914"/>
                  <a:ext cx="323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AF53DA-C9E6-26B3-4C1B-9063D9CD7A00}"/>
                    </a:ext>
                  </a:extLst>
                </p14:cNvPr>
                <p14:cNvContentPartPr/>
                <p14:nvPr/>
              </p14:nvContentPartPr>
              <p14:xfrm>
                <a:off x="5605080" y="4848874"/>
                <a:ext cx="304200" cy="253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AF53DA-C9E6-26B3-4C1B-9063D9CD7A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96080" y="4839874"/>
                  <a:ext cx="32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D2FC16-902F-487C-5B75-3C257C41590B}"/>
                    </a:ext>
                  </a:extLst>
                </p14:cNvPr>
                <p14:cNvContentPartPr/>
                <p14:nvPr/>
              </p14:nvContentPartPr>
              <p14:xfrm>
                <a:off x="5780760" y="4740154"/>
                <a:ext cx="91800" cy="64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D2FC16-902F-487C-5B75-3C257C4159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72120" y="4731514"/>
                  <a:ext cx="109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CAA7B8-D386-8368-665F-CF45A82C1016}"/>
                    </a:ext>
                  </a:extLst>
                </p14:cNvPr>
                <p14:cNvContentPartPr/>
                <p14:nvPr/>
              </p14:nvContentPartPr>
              <p14:xfrm>
                <a:off x="6058320" y="4907914"/>
                <a:ext cx="634680" cy="29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CAA7B8-D386-8368-665F-CF45A82C10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49680" y="4899274"/>
                  <a:ext cx="652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ADD698-F437-0D80-92D6-1527FD7CDF6F}"/>
                    </a:ext>
                  </a:extLst>
                </p14:cNvPr>
                <p14:cNvContentPartPr/>
                <p14:nvPr/>
              </p14:nvContentPartPr>
              <p14:xfrm>
                <a:off x="2536800" y="5676154"/>
                <a:ext cx="250560" cy="26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ADD698-F437-0D80-92D6-1527FD7CDF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8160" y="5667514"/>
                  <a:ext cx="268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DF477A-4F44-03F0-A707-CDD68FB515BA}"/>
                    </a:ext>
                  </a:extLst>
                </p14:cNvPr>
                <p14:cNvContentPartPr/>
                <p14:nvPr/>
              </p14:nvContentPartPr>
              <p14:xfrm>
                <a:off x="2913000" y="5443234"/>
                <a:ext cx="898920" cy="50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DF477A-4F44-03F0-A707-CDD68FB515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04360" y="5434234"/>
                  <a:ext cx="9165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ED1DA0-D22E-16FA-FBA2-013575F33299}"/>
                    </a:ext>
                  </a:extLst>
                </p14:cNvPr>
                <p14:cNvContentPartPr/>
                <p14:nvPr/>
              </p14:nvContentPartPr>
              <p14:xfrm>
                <a:off x="3996960" y="5294554"/>
                <a:ext cx="275760" cy="58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ED1DA0-D22E-16FA-FBA2-013575F332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8320" y="5285554"/>
                  <a:ext cx="2934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AA0B83-C9DC-0EF1-B601-30D4AB200BBD}"/>
                    </a:ext>
                  </a:extLst>
                </p14:cNvPr>
                <p14:cNvContentPartPr/>
                <p14:nvPr/>
              </p14:nvContentPartPr>
              <p14:xfrm>
                <a:off x="4581960" y="5673994"/>
                <a:ext cx="378720" cy="39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AA0B83-C9DC-0EF1-B601-30D4AB200B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2960" y="5664994"/>
                  <a:ext cx="396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AE8395-FE92-9710-A552-91C6978C5242}"/>
                    </a:ext>
                  </a:extLst>
                </p14:cNvPr>
                <p14:cNvContentPartPr/>
                <p14:nvPr/>
              </p14:nvContentPartPr>
              <p14:xfrm>
                <a:off x="4981560" y="5655634"/>
                <a:ext cx="115200" cy="37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AE8395-FE92-9710-A552-91C6978C52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72920" y="5646994"/>
                  <a:ext cx="132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9CBE4D-D5E8-B43F-CA72-3611FF64E395}"/>
                    </a:ext>
                  </a:extLst>
                </p14:cNvPr>
                <p14:cNvContentPartPr/>
                <p14:nvPr/>
              </p14:nvContentPartPr>
              <p14:xfrm>
                <a:off x="5033760" y="5524954"/>
                <a:ext cx="608760" cy="44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9CBE4D-D5E8-B43F-CA72-3611FF64E3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24760" y="5515954"/>
                  <a:ext cx="626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1358D2-3378-D9F1-C90F-CC2AB8BBE7DD}"/>
                    </a:ext>
                  </a:extLst>
                </p14:cNvPr>
                <p14:cNvContentPartPr/>
                <p14:nvPr/>
              </p14:nvContentPartPr>
              <p14:xfrm>
                <a:off x="5450280" y="5721514"/>
                <a:ext cx="446400" cy="18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1358D2-3378-D9F1-C90F-CC2AB8BBE7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41640" y="5712874"/>
                  <a:ext cx="464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312BAF-AE3D-8DF4-20A4-96F4BADB4AE2}"/>
                    </a:ext>
                  </a:extLst>
                </p14:cNvPr>
                <p14:cNvContentPartPr/>
                <p14:nvPr/>
              </p14:nvContentPartPr>
              <p14:xfrm>
                <a:off x="5880840" y="5452234"/>
                <a:ext cx="136080" cy="12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312BAF-AE3D-8DF4-20A4-96F4BADB4A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72200" y="5443594"/>
                  <a:ext cx="153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2A2D94-D964-1676-21B6-A78CD0850766}"/>
                    </a:ext>
                  </a:extLst>
                </p14:cNvPr>
                <p14:cNvContentPartPr/>
                <p14:nvPr/>
              </p14:nvContentPartPr>
              <p14:xfrm>
                <a:off x="6045360" y="5736274"/>
                <a:ext cx="304560" cy="315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2A2D94-D964-1676-21B6-A78CD08507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6360" y="5727274"/>
                  <a:ext cx="322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979775A-1FBB-F3ED-8974-900D1EA169B5}"/>
                    </a:ext>
                  </a:extLst>
                </p14:cNvPr>
                <p14:cNvContentPartPr/>
                <p14:nvPr/>
              </p14:nvContentPartPr>
              <p14:xfrm>
                <a:off x="6870120" y="5658154"/>
                <a:ext cx="1114200" cy="311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979775A-1FBB-F3ED-8974-900D1EA169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61480" y="5649514"/>
                  <a:ext cx="1131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84429D-7B3B-0812-160E-42289165DDB9}"/>
                    </a:ext>
                  </a:extLst>
                </p14:cNvPr>
                <p14:cNvContentPartPr/>
                <p14:nvPr/>
              </p14:nvContentPartPr>
              <p14:xfrm>
                <a:off x="8303640" y="5687674"/>
                <a:ext cx="8640" cy="1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84429D-7B3B-0812-160E-42289165DD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94640" y="5679034"/>
                  <a:ext cx="26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31CB439-6D5E-8355-823B-C3DB42D241CB}"/>
                    </a:ext>
                  </a:extLst>
                </p14:cNvPr>
                <p14:cNvContentPartPr/>
                <p14:nvPr/>
              </p14:nvContentPartPr>
              <p14:xfrm>
                <a:off x="8001600" y="5592994"/>
                <a:ext cx="855360" cy="615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31CB439-6D5E-8355-823B-C3DB42D241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92600" y="5583994"/>
                  <a:ext cx="8730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D9A82C-9E2B-0EA2-EA92-F71308549F4C}"/>
                    </a:ext>
                  </a:extLst>
                </p14:cNvPr>
                <p14:cNvContentPartPr/>
                <p14:nvPr/>
              </p14:nvContentPartPr>
              <p14:xfrm>
                <a:off x="8268720" y="5618194"/>
                <a:ext cx="390600" cy="253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D9A82C-9E2B-0EA2-EA92-F71308549F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60080" y="5609194"/>
                  <a:ext cx="408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4225C1-DD3D-1910-3580-D94907FF38CA}"/>
                    </a:ext>
                  </a:extLst>
                </p14:cNvPr>
                <p14:cNvContentPartPr/>
                <p14:nvPr/>
              </p14:nvContentPartPr>
              <p14:xfrm>
                <a:off x="8720160" y="5615314"/>
                <a:ext cx="179280" cy="342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4225C1-DD3D-1910-3580-D94907FF38C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11160" y="5606314"/>
                  <a:ext cx="196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35F893E-11B9-4F36-7B0F-63CABA1B95B8}"/>
                    </a:ext>
                  </a:extLst>
                </p14:cNvPr>
                <p14:cNvContentPartPr/>
                <p14:nvPr/>
              </p14:nvContentPartPr>
              <p14:xfrm>
                <a:off x="9414960" y="5559874"/>
                <a:ext cx="44640" cy="46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35F893E-11B9-4F36-7B0F-63CABA1B95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05960" y="5551234"/>
                  <a:ext cx="62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478E70-3B94-8BC9-CAFE-ED269623F92B}"/>
                    </a:ext>
                  </a:extLst>
                </p14:cNvPr>
                <p14:cNvContentPartPr/>
                <p14:nvPr/>
              </p14:nvContentPartPr>
              <p14:xfrm>
                <a:off x="9175200" y="5825914"/>
                <a:ext cx="240120" cy="48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478E70-3B94-8BC9-CAFE-ED269623F9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66560" y="5816914"/>
                  <a:ext cx="257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8692D1-E41D-AC6F-5C46-BC24AFD1C18F}"/>
                    </a:ext>
                  </a:extLst>
                </p14:cNvPr>
                <p14:cNvContentPartPr/>
                <p14:nvPr/>
              </p14:nvContentPartPr>
              <p14:xfrm>
                <a:off x="1812120" y="6307954"/>
                <a:ext cx="419040" cy="330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8692D1-E41D-AC6F-5C46-BC24AFD1C1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03120" y="6299314"/>
                  <a:ext cx="436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92FBBA-923B-DA1D-E6E8-468E73929178}"/>
                    </a:ext>
                  </a:extLst>
                </p14:cNvPr>
                <p14:cNvContentPartPr/>
                <p14:nvPr/>
              </p14:nvContentPartPr>
              <p14:xfrm>
                <a:off x="2153040" y="6305434"/>
                <a:ext cx="160200" cy="243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92FBBA-923B-DA1D-E6E8-468E739291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44040" y="6296434"/>
                  <a:ext cx="177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3410B9-E76F-40C2-E4A4-E7C42A3920EA}"/>
                    </a:ext>
                  </a:extLst>
                </p14:cNvPr>
                <p14:cNvContentPartPr/>
                <p14:nvPr/>
              </p14:nvContentPartPr>
              <p14:xfrm>
                <a:off x="2320440" y="6301114"/>
                <a:ext cx="592560" cy="22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3410B9-E76F-40C2-E4A4-E7C42A3920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11800" y="6292114"/>
                  <a:ext cx="610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3E8FAA4-86AA-CBDE-12A1-6847700EEA0E}"/>
                    </a:ext>
                  </a:extLst>
                </p14:cNvPr>
                <p14:cNvContentPartPr/>
                <p14:nvPr/>
              </p14:nvContentPartPr>
              <p14:xfrm>
                <a:off x="3002280" y="6228754"/>
                <a:ext cx="318240" cy="467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3E8FAA4-86AA-CBDE-12A1-6847700EEA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93640" y="6219754"/>
                  <a:ext cx="3358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A672E7-690B-9221-F513-602D93B1C89E}"/>
                    </a:ext>
                  </a:extLst>
                </p14:cNvPr>
                <p14:cNvContentPartPr/>
                <p14:nvPr/>
              </p14:nvContentPartPr>
              <p14:xfrm>
                <a:off x="3460920" y="6044434"/>
                <a:ext cx="72720" cy="48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A672E7-690B-9221-F513-602D93B1C8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52280" y="6035434"/>
                  <a:ext cx="903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72A5D71-7396-BFC2-37FF-DC2FB67CE17D}"/>
                    </a:ext>
                  </a:extLst>
                </p14:cNvPr>
                <p14:cNvContentPartPr/>
                <p14:nvPr/>
              </p14:nvContentPartPr>
              <p14:xfrm>
                <a:off x="3693480" y="6064954"/>
                <a:ext cx="71280" cy="346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72A5D71-7396-BFC2-37FF-DC2FB67CE1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84480" y="6056314"/>
                  <a:ext cx="88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180F00-678C-B585-0D57-56436AD7DAAF}"/>
                    </a:ext>
                  </a:extLst>
                </p14:cNvPr>
                <p14:cNvContentPartPr/>
                <p14:nvPr/>
              </p14:nvContentPartPr>
              <p14:xfrm>
                <a:off x="3912000" y="5990074"/>
                <a:ext cx="86400" cy="504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180F00-678C-B585-0D57-56436AD7DAA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03000" y="5981074"/>
                  <a:ext cx="104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B5598C-C27F-A80E-78EB-6D4BA2ED3947}"/>
                    </a:ext>
                  </a:extLst>
                </p14:cNvPr>
                <p14:cNvContentPartPr/>
                <p14:nvPr/>
              </p14:nvContentPartPr>
              <p14:xfrm>
                <a:off x="4117560" y="6108514"/>
                <a:ext cx="312120" cy="39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B5598C-C27F-A80E-78EB-6D4BA2ED39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08920" y="6099874"/>
                  <a:ext cx="329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CC3F11-4353-F376-0EA3-BA86FE076A24}"/>
                    </a:ext>
                  </a:extLst>
                </p14:cNvPr>
                <p14:cNvContentPartPr/>
                <p14:nvPr/>
              </p14:nvContentPartPr>
              <p14:xfrm>
                <a:off x="4802280" y="6085834"/>
                <a:ext cx="18360" cy="424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CC3F11-4353-F376-0EA3-BA86FE076A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93280" y="6076834"/>
                  <a:ext cx="36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0C4AA1-AEFA-950B-925A-1167C67C5929}"/>
                    </a:ext>
                  </a:extLst>
                </p14:cNvPr>
                <p14:cNvContentPartPr/>
                <p14:nvPr/>
              </p14:nvContentPartPr>
              <p14:xfrm>
                <a:off x="4704720" y="6330274"/>
                <a:ext cx="342720" cy="11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0C4AA1-AEFA-950B-925A-1167C67C59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95720" y="6321634"/>
                  <a:ext cx="360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3CCAF99-EC86-C151-E702-00643F4ED94D}"/>
                    </a:ext>
                  </a:extLst>
                </p14:cNvPr>
                <p14:cNvContentPartPr/>
                <p14:nvPr/>
              </p14:nvContentPartPr>
              <p14:xfrm>
                <a:off x="5089560" y="6126514"/>
                <a:ext cx="1084680" cy="451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3CCAF99-EC86-C151-E702-00643F4ED9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80560" y="6117514"/>
                  <a:ext cx="1102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CE2F3B-2B19-6301-2D10-7EEC7AC42EDB}"/>
                    </a:ext>
                  </a:extLst>
                </p14:cNvPr>
                <p14:cNvContentPartPr/>
                <p14:nvPr/>
              </p14:nvContentPartPr>
              <p14:xfrm>
                <a:off x="6320760" y="6119674"/>
                <a:ext cx="223920" cy="492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CE2F3B-2B19-6301-2D10-7EEC7AC42E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2120" y="6111034"/>
                  <a:ext cx="241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C5E228-54B4-9470-5FE7-842F518833E7}"/>
                    </a:ext>
                  </a:extLst>
                </p14:cNvPr>
                <p14:cNvContentPartPr/>
                <p14:nvPr/>
              </p14:nvContentPartPr>
              <p14:xfrm>
                <a:off x="1365000" y="6202114"/>
                <a:ext cx="327240" cy="574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C5E228-54B4-9470-5FE7-842F518833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56360" y="6193114"/>
                  <a:ext cx="34488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8251D6-0ED1-F02F-A5A4-A0BE18B9F9A7}"/>
              </a:ext>
            </a:extLst>
          </p:cNvPr>
          <p:cNvGrpSpPr/>
          <p:nvPr/>
        </p:nvGrpSpPr>
        <p:grpSpPr>
          <a:xfrm>
            <a:off x="2649120" y="2782474"/>
            <a:ext cx="3330720" cy="891720"/>
            <a:chOff x="2649120" y="2782474"/>
            <a:chExt cx="3330720" cy="89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C71F1C-A255-BB63-2793-BF244225C736}"/>
                    </a:ext>
                  </a:extLst>
                </p14:cNvPr>
                <p14:cNvContentPartPr/>
                <p14:nvPr/>
              </p14:nvContentPartPr>
              <p14:xfrm>
                <a:off x="3001200" y="3066514"/>
                <a:ext cx="25920" cy="35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C71F1C-A255-BB63-2793-BF244225C7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92200" y="3057514"/>
                  <a:ext cx="43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B08C95-3936-E856-A88C-6B60B9CB1AE3}"/>
                    </a:ext>
                  </a:extLst>
                </p14:cNvPr>
                <p14:cNvContentPartPr/>
                <p14:nvPr/>
              </p14:nvContentPartPr>
              <p14:xfrm>
                <a:off x="2933520" y="2782474"/>
                <a:ext cx="41040" cy="5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B08C95-3936-E856-A88C-6B60B9CB1A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24880" y="2773834"/>
                  <a:ext cx="58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FDE6CF-9452-71ED-BA9D-83B9D46A930B}"/>
                    </a:ext>
                  </a:extLst>
                </p14:cNvPr>
                <p14:cNvContentPartPr/>
                <p14:nvPr/>
              </p14:nvContentPartPr>
              <p14:xfrm>
                <a:off x="3137280" y="3089914"/>
                <a:ext cx="448920" cy="35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FDE6CF-9452-71ED-BA9D-83B9D46A93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28280" y="3080914"/>
                  <a:ext cx="466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37BAE8-3518-D02E-77A9-4D53E21B744B}"/>
                    </a:ext>
                  </a:extLst>
                </p14:cNvPr>
                <p14:cNvContentPartPr/>
                <p14:nvPr/>
              </p14:nvContentPartPr>
              <p14:xfrm>
                <a:off x="3483240" y="2789674"/>
                <a:ext cx="367560" cy="64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37BAE8-3518-D02E-77A9-4D53E21B74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74240" y="2780674"/>
                  <a:ext cx="3852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980582-9846-4088-0799-C4AA275D9E63}"/>
                    </a:ext>
                  </a:extLst>
                </p14:cNvPr>
                <p14:cNvContentPartPr/>
                <p14:nvPr/>
              </p14:nvContentPartPr>
              <p14:xfrm>
                <a:off x="3429960" y="2940514"/>
                <a:ext cx="426600" cy="5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980582-9846-4088-0799-C4AA275D9E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20960" y="2931514"/>
                  <a:ext cx="444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F3099B-8554-E84A-7B9E-6385221D71D6}"/>
                    </a:ext>
                  </a:extLst>
                </p14:cNvPr>
                <p14:cNvContentPartPr/>
                <p14:nvPr/>
              </p14:nvContentPartPr>
              <p14:xfrm>
                <a:off x="4151760" y="3308434"/>
                <a:ext cx="1828080" cy="7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F3099B-8554-E84A-7B9E-6385221D71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42760" y="3299794"/>
                  <a:ext cx="1845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B5F6C8-9485-06E8-2EA2-BF58B10D0103}"/>
                    </a:ext>
                  </a:extLst>
                </p14:cNvPr>
                <p14:cNvContentPartPr/>
                <p14:nvPr/>
              </p14:nvContentPartPr>
              <p14:xfrm>
                <a:off x="4278480" y="2946634"/>
                <a:ext cx="1119600" cy="445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B5F6C8-9485-06E8-2EA2-BF58B10D01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69480" y="2937634"/>
                  <a:ext cx="11372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7C9974-95E3-677E-8484-4F5AF5C33A3E}"/>
                    </a:ext>
                  </a:extLst>
                </p14:cNvPr>
                <p14:cNvContentPartPr/>
                <p14:nvPr/>
              </p14:nvContentPartPr>
              <p14:xfrm>
                <a:off x="5586000" y="2914954"/>
                <a:ext cx="312120" cy="38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7C9974-95E3-677E-8484-4F5AF5C33A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77360" y="2905954"/>
                  <a:ext cx="329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368E6F-1B1E-7AC4-5689-B3D111A746A9}"/>
                    </a:ext>
                  </a:extLst>
                </p14:cNvPr>
                <p14:cNvContentPartPr/>
                <p14:nvPr/>
              </p14:nvContentPartPr>
              <p14:xfrm>
                <a:off x="2649120" y="3525154"/>
                <a:ext cx="1401840" cy="149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368E6F-1B1E-7AC4-5689-B3D111A746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40480" y="3516514"/>
                  <a:ext cx="1419480" cy="16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230535-380B-683A-7DB5-C70B192707FD}"/>
              </a:ext>
            </a:extLst>
          </p:cNvPr>
          <p:cNvGrpSpPr/>
          <p:nvPr/>
        </p:nvGrpSpPr>
        <p:grpSpPr>
          <a:xfrm>
            <a:off x="938760" y="294874"/>
            <a:ext cx="11143800" cy="6438600"/>
            <a:chOff x="938760" y="294874"/>
            <a:chExt cx="11143800" cy="64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727244-40B5-A2D4-4338-679416937B1E}"/>
                    </a:ext>
                  </a:extLst>
                </p14:cNvPr>
                <p14:cNvContentPartPr/>
                <p14:nvPr/>
              </p14:nvContentPartPr>
              <p14:xfrm>
                <a:off x="9285000" y="511954"/>
                <a:ext cx="352080" cy="54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727244-40B5-A2D4-4338-679416937B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76360" y="502954"/>
                  <a:ext cx="3697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575B2E-5DAE-6C68-B34E-B6C968861607}"/>
                    </a:ext>
                  </a:extLst>
                </p14:cNvPr>
                <p14:cNvContentPartPr/>
                <p14:nvPr/>
              </p14:nvContentPartPr>
              <p14:xfrm>
                <a:off x="9707640" y="599434"/>
                <a:ext cx="252360" cy="48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575B2E-5DAE-6C68-B34E-B6C9688616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99000" y="590434"/>
                  <a:ext cx="2700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1213F-2EFD-AC47-7434-FEC8ED0A3CC8}"/>
                    </a:ext>
                  </a:extLst>
                </p14:cNvPr>
                <p14:cNvContentPartPr/>
                <p14:nvPr/>
              </p14:nvContentPartPr>
              <p14:xfrm>
                <a:off x="10078440" y="482074"/>
                <a:ext cx="24120" cy="13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1213F-2EFD-AC47-7434-FEC8ED0A3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9440" y="473074"/>
                  <a:ext cx="41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29D2D-A593-7434-4C72-57663B508DFB}"/>
                    </a:ext>
                  </a:extLst>
                </p14:cNvPr>
                <p14:cNvContentPartPr/>
                <p14:nvPr/>
              </p14:nvContentPartPr>
              <p14:xfrm>
                <a:off x="10092120" y="816874"/>
                <a:ext cx="396720" cy="26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29D2D-A593-7434-4C72-57663B508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480" y="807874"/>
                  <a:ext cx="414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4C09E0-01E5-43C3-A0A5-1163DC7F2AC6}"/>
                    </a:ext>
                  </a:extLst>
                </p14:cNvPr>
                <p14:cNvContentPartPr/>
                <p14:nvPr/>
              </p14:nvContentPartPr>
              <p14:xfrm>
                <a:off x="10528800" y="603394"/>
                <a:ext cx="357480" cy="40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4C09E0-01E5-43C3-A0A5-1163DC7F2A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19800" y="594754"/>
                  <a:ext cx="3751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D4123-4CE9-8623-EBE8-9B3185FFFD0D}"/>
                    </a:ext>
                  </a:extLst>
                </p14:cNvPr>
                <p14:cNvContentPartPr/>
                <p14:nvPr/>
              </p14:nvContentPartPr>
              <p14:xfrm>
                <a:off x="10628160" y="519514"/>
                <a:ext cx="551880" cy="54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D4123-4CE9-8623-EBE8-9B3185FFFD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19160" y="510514"/>
                  <a:ext cx="5695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3ABA8E9-A616-EA94-97AC-0E23CB449B28}"/>
                    </a:ext>
                  </a:extLst>
                </p14:cNvPr>
                <p14:cNvContentPartPr/>
                <p14:nvPr/>
              </p14:nvContentPartPr>
              <p14:xfrm>
                <a:off x="1257720" y="417274"/>
                <a:ext cx="271440" cy="460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3ABA8E9-A616-EA94-97AC-0E23CB449B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9080" y="408634"/>
                  <a:ext cx="2890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6E7AFA-9F82-31C8-A631-64860E680DBD}"/>
                    </a:ext>
                  </a:extLst>
                </p14:cNvPr>
                <p14:cNvContentPartPr/>
                <p14:nvPr/>
              </p14:nvContentPartPr>
              <p14:xfrm>
                <a:off x="1589640" y="683314"/>
                <a:ext cx="761760" cy="198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6E7AFA-9F82-31C8-A631-64860E680D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0640" y="674674"/>
                  <a:ext cx="779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F4F569-A07C-8121-D13F-BBAAB7ACF490}"/>
                    </a:ext>
                  </a:extLst>
                </p14:cNvPr>
                <p14:cNvContentPartPr/>
                <p14:nvPr/>
              </p14:nvContentPartPr>
              <p14:xfrm>
                <a:off x="2316120" y="422314"/>
                <a:ext cx="15120" cy="7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F4F569-A07C-8121-D13F-BBAAB7ACF4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7480" y="413314"/>
                  <a:ext cx="32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7C6CCF-18C8-2665-2312-FCE5B8192CC8}"/>
                    </a:ext>
                  </a:extLst>
                </p14:cNvPr>
                <p14:cNvContentPartPr/>
                <p14:nvPr/>
              </p14:nvContentPartPr>
              <p14:xfrm>
                <a:off x="2376960" y="436354"/>
                <a:ext cx="654480" cy="50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7C6CCF-18C8-2665-2312-FCE5B8192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8320" y="427354"/>
                  <a:ext cx="672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C78775-9393-24E6-68E0-A1283954619A}"/>
                    </a:ext>
                  </a:extLst>
                </p14:cNvPr>
                <p14:cNvContentPartPr/>
                <p14:nvPr/>
              </p14:nvContentPartPr>
              <p14:xfrm>
                <a:off x="3273000" y="345634"/>
                <a:ext cx="430200" cy="59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C78775-9393-24E6-68E0-A128395461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4000" y="336634"/>
                  <a:ext cx="4478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F60396-FA55-231D-CEEE-E8E672DF1F29}"/>
                    </a:ext>
                  </a:extLst>
                </p14:cNvPr>
                <p14:cNvContentPartPr/>
                <p14:nvPr/>
              </p14:nvContentPartPr>
              <p14:xfrm>
                <a:off x="4285680" y="294874"/>
                <a:ext cx="963720" cy="60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F60396-FA55-231D-CEEE-E8E672DF1F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7040" y="286234"/>
                  <a:ext cx="9813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7B1CD1-8155-2BDA-837A-7CF2CF2C7F96}"/>
                    </a:ext>
                  </a:extLst>
                </p14:cNvPr>
                <p14:cNvContentPartPr/>
                <p14:nvPr/>
              </p14:nvContentPartPr>
              <p14:xfrm>
                <a:off x="5337600" y="463714"/>
                <a:ext cx="531720" cy="76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7B1CD1-8155-2BDA-837A-7CF2CF2C7F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8960" y="455074"/>
                  <a:ext cx="54936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EE3B9A-93F2-E39B-66E5-995795CE96AF}"/>
                    </a:ext>
                  </a:extLst>
                </p14:cNvPr>
                <p14:cNvContentPartPr/>
                <p14:nvPr/>
              </p14:nvContentPartPr>
              <p14:xfrm>
                <a:off x="5765280" y="531034"/>
                <a:ext cx="406080" cy="50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EE3B9A-93F2-E39B-66E5-995795CE96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6640" y="522394"/>
                  <a:ext cx="4237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8CEB36-59AF-A9D6-F402-A5185414CC20}"/>
                    </a:ext>
                  </a:extLst>
                </p14:cNvPr>
                <p14:cNvContentPartPr/>
                <p14:nvPr/>
              </p14:nvContentPartPr>
              <p14:xfrm>
                <a:off x="6961200" y="487834"/>
                <a:ext cx="12240" cy="2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8CEB36-59AF-A9D6-F402-A5185414CC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2200" y="479194"/>
                  <a:ext cx="2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B15237-A61C-7E87-E9A6-72355D66653A}"/>
                    </a:ext>
                  </a:extLst>
                </p14:cNvPr>
                <p14:cNvContentPartPr/>
                <p14:nvPr/>
              </p14:nvContentPartPr>
              <p14:xfrm>
                <a:off x="6792360" y="475594"/>
                <a:ext cx="312480" cy="45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B15237-A61C-7E87-E9A6-72355D666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3360" y="466594"/>
                  <a:ext cx="3301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49CC8F-6386-B18A-ECAA-EEA6BA069374}"/>
                    </a:ext>
                  </a:extLst>
                </p14:cNvPr>
                <p14:cNvContentPartPr/>
                <p14:nvPr/>
              </p14:nvContentPartPr>
              <p14:xfrm>
                <a:off x="6778320" y="618154"/>
                <a:ext cx="1085400" cy="23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49CC8F-6386-B18A-ECAA-EEA6BA0693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9320" y="609514"/>
                  <a:ext cx="1103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1BD8E6-6955-ADB5-C16C-79C109C865DE}"/>
                    </a:ext>
                  </a:extLst>
                </p14:cNvPr>
                <p14:cNvContentPartPr/>
                <p14:nvPr/>
              </p14:nvContentPartPr>
              <p14:xfrm>
                <a:off x="8007360" y="608794"/>
                <a:ext cx="510840" cy="31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1BD8E6-6955-ADB5-C16C-79C109C865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98720" y="599794"/>
                  <a:ext cx="528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F0B1EB-116B-27C3-BF13-381753DBA961}"/>
                    </a:ext>
                  </a:extLst>
                </p14:cNvPr>
                <p14:cNvContentPartPr/>
                <p14:nvPr/>
              </p14:nvContentPartPr>
              <p14:xfrm>
                <a:off x="8584440" y="797074"/>
                <a:ext cx="130680" cy="66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F0B1EB-116B-27C3-BF13-381753DBA9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75440" y="788074"/>
                  <a:ext cx="1483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0EF528-581F-EC1C-741B-B9EC3CE811DE}"/>
                    </a:ext>
                  </a:extLst>
                </p14:cNvPr>
                <p14:cNvContentPartPr/>
                <p14:nvPr/>
              </p14:nvContentPartPr>
              <p14:xfrm>
                <a:off x="3293880" y="1414474"/>
                <a:ext cx="54360" cy="36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0EF528-581F-EC1C-741B-B9EC3CE811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5240" y="1405474"/>
                  <a:ext cx="72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747330-1898-8831-6040-2267B577D160}"/>
                    </a:ext>
                  </a:extLst>
                </p14:cNvPr>
                <p14:cNvContentPartPr/>
                <p14:nvPr/>
              </p14:nvContentPartPr>
              <p14:xfrm>
                <a:off x="3307920" y="1145194"/>
                <a:ext cx="19692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747330-1898-8831-6040-2267B577D1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9280" y="1136554"/>
                  <a:ext cx="214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485E52-EAEF-63FA-61C1-1A242516873F}"/>
                    </a:ext>
                  </a:extLst>
                </p14:cNvPr>
                <p14:cNvContentPartPr/>
                <p14:nvPr/>
              </p14:nvContentPartPr>
              <p14:xfrm>
                <a:off x="3593400" y="1357234"/>
                <a:ext cx="549000" cy="37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485E52-EAEF-63FA-61C1-1A24251687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4400" y="1348594"/>
                  <a:ext cx="5666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1E0879-F02F-3B1D-C101-151BE4F4FD4A}"/>
                    </a:ext>
                  </a:extLst>
                </p14:cNvPr>
                <p14:cNvContentPartPr/>
                <p14:nvPr/>
              </p14:nvContentPartPr>
              <p14:xfrm>
                <a:off x="4058520" y="1608874"/>
                <a:ext cx="282240" cy="7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1E0879-F02F-3B1D-C101-151BE4F4FD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49880" y="1600234"/>
                  <a:ext cx="299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78C796-C1AB-5AD5-9F5C-ADF7A07C5990}"/>
                    </a:ext>
                  </a:extLst>
                </p14:cNvPr>
                <p14:cNvContentPartPr/>
                <p14:nvPr/>
              </p14:nvContentPartPr>
              <p14:xfrm>
                <a:off x="4638480" y="1376674"/>
                <a:ext cx="507960" cy="32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78C796-C1AB-5AD5-9F5C-ADF7A07C59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9840" y="1368034"/>
                  <a:ext cx="525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BCDEC7-56FC-2CB9-692D-089C759628F9}"/>
                    </a:ext>
                  </a:extLst>
                </p14:cNvPr>
                <p14:cNvContentPartPr/>
                <p14:nvPr/>
              </p14:nvContentPartPr>
              <p14:xfrm>
                <a:off x="5339400" y="1374154"/>
                <a:ext cx="19800" cy="3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BCDEC7-56FC-2CB9-692D-089C759628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30400" y="1365154"/>
                  <a:ext cx="37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97502A-F64F-F892-4C50-EE4A80B75640}"/>
                    </a:ext>
                  </a:extLst>
                </p14:cNvPr>
                <p14:cNvContentPartPr/>
                <p14:nvPr/>
              </p14:nvContentPartPr>
              <p14:xfrm>
                <a:off x="5218080" y="1649554"/>
                <a:ext cx="205560" cy="35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97502A-F64F-F892-4C50-EE4A80B756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09440" y="1640914"/>
                  <a:ext cx="2232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896B1F-F8E0-847A-6ECC-09765FAF3B4E}"/>
                    </a:ext>
                  </a:extLst>
                </p14:cNvPr>
                <p14:cNvContentPartPr/>
                <p14:nvPr/>
              </p14:nvContentPartPr>
              <p14:xfrm>
                <a:off x="3359040" y="2178754"/>
                <a:ext cx="248400" cy="28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896B1F-F8E0-847A-6ECC-09765FAF3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50040" y="2170114"/>
                  <a:ext cx="266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950FDD-790B-9ADD-EAD2-2E52454D6E89}"/>
                    </a:ext>
                  </a:extLst>
                </p14:cNvPr>
                <p14:cNvContentPartPr/>
                <p14:nvPr/>
              </p14:nvContentPartPr>
              <p14:xfrm>
                <a:off x="3806520" y="2230954"/>
                <a:ext cx="175680" cy="18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950FDD-790B-9ADD-EAD2-2E52454D6E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7520" y="2221954"/>
                  <a:ext cx="193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E8C1A4-E98B-FBDD-C580-2E5E1A639FC1}"/>
                    </a:ext>
                  </a:extLst>
                </p14:cNvPr>
                <p14:cNvContentPartPr/>
                <p14:nvPr/>
              </p14:nvContentPartPr>
              <p14:xfrm>
                <a:off x="4050240" y="2107114"/>
                <a:ext cx="1004400" cy="64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E8C1A4-E98B-FBDD-C580-2E5E1A639F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1240" y="2098114"/>
                  <a:ext cx="102204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58C248-235B-F6BF-F995-EC57C791E735}"/>
                    </a:ext>
                  </a:extLst>
                </p14:cNvPr>
                <p14:cNvContentPartPr/>
                <p14:nvPr/>
              </p14:nvContentPartPr>
              <p14:xfrm>
                <a:off x="5006040" y="2324914"/>
                <a:ext cx="419040" cy="128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58C248-235B-F6BF-F995-EC57C791E7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97400" y="2315914"/>
                  <a:ext cx="436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37CF5D-CD2C-4846-6A17-B5423B876021}"/>
                    </a:ext>
                  </a:extLst>
                </p14:cNvPr>
                <p14:cNvContentPartPr/>
                <p14:nvPr/>
              </p14:nvContentPartPr>
              <p14:xfrm>
                <a:off x="5404200" y="1902994"/>
                <a:ext cx="292680" cy="72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37CF5D-CD2C-4846-6A17-B5423B8760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95200" y="1894354"/>
                  <a:ext cx="3103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B691F7-9ADD-383C-6068-A65EB6935698}"/>
                    </a:ext>
                  </a:extLst>
                </p14:cNvPr>
                <p14:cNvContentPartPr/>
                <p14:nvPr/>
              </p14:nvContentPartPr>
              <p14:xfrm>
                <a:off x="5819280" y="1748194"/>
                <a:ext cx="26640" cy="32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B691F7-9ADD-383C-6068-A65EB69356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10640" y="1739194"/>
                  <a:ext cx="44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021D58-57FD-0BB7-1F11-5B3E6CCB62E6}"/>
                    </a:ext>
                  </a:extLst>
                </p14:cNvPr>
                <p14:cNvContentPartPr/>
                <p14:nvPr/>
              </p14:nvContentPartPr>
              <p14:xfrm>
                <a:off x="5944920" y="2165074"/>
                <a:ext cx="162000" cy="31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021D58-57FD-0BB7-1F11-5B3E6CCB62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36280" y="2156074"/>
                  <a:ext cx="179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4173A9-0E5D-24DC-C90F-56F81FC561FE}"/>
                    </a:ext>
                  </a:extLst>
                </p14:cNvPr>
                <p14:cNvContentPartPr/>
                <p14:nvPr/>
              </p14:nvContentPartPr>
              <p14:xfrm>
                <a:off x="6052560" y="1919914"/>
                <a:ext cx="305280" cy="69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4173A9-0E5D-24DC-C90F-56F81FC561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43560" y="1911274"/>
                  <a:ext cx="3229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C69DF6-FB59-2298-B363-424072AD8E76}"/>
                    </a:ext>
                  </a:extLst>
                </p14:cNvPr>
                <p14:cNvContentPartPr/>
                <p14:nvPr/>
              </p14:nvContentPartPr>
              <p14:xfrm>
                <a:off x="6387720" y="2435074"/>
                <a:ext cx="36360" cy="3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C69DF6-FB59-2298-B363-424072AD8E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78720" y="2426434"/>
                  <a:ext cx="54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4823E0-DBFA-97BA-B734-676ECC46321B}"/>
                    </a:ext>
                  </a:extLst>
                </p14:cNvPr>
                <p14:cNvContentPartPr/>
                <p14:nvPr/>
              </p14:nvContentPartPr>
              <p14:xfrm>
                <a:off x="6523080" y="1768354"/>
                <a:ext cx="331920" cy="76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4823E0-DBFA-97BA-B734-676ECC4632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4080" y="1759354"/>
                  <a:ext cx="3495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446F6B-1674-6B13-767D-B9DE1873DCA0}"/>
                    </a:ext>
                  </a:extLst>
                </p14:cNvPr>
                <p14:cNvContentPartPr/>
                <p14:nvPr/>
              </p14:nvContentPartPr>
              <p14:xfrm>
                <a:off x="7029240" y="1639834"/>
                <a:ext cx="57600" cy="32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446F6B-1674-6B13-767D-B9DE1873DC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0240" y="1631194"/>
                  <a:ext cx="75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384F89-366D-AB01-9C86-DAFBFAACD304}"/>
                    </a:ext>
                  </a:extLst>
                </p14:cNvPr>
                <p14:cNvContentPartPr/>
                <p14:nvPr/>
              </p14:nvContentPartPr>
              <p14:xfrm>
                <a:off x="7211400" y="1608874"/>
                <a:ext cx="56160" cy="28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384F89-366D-AB01-9C86-DAFBFAACD3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02760" y="1600234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959395-D63B-9059-B805-E514EA24F49F}"/>
                    </a:ext>
                  </a:extLst>
                </p14:cNvPr>
                <p14:cNvContentPartPr/>
                <p14:nvPr/>
              </p14:nvContentPartPr>
              <p14:xfrm>
                <a:off x="7355760" y="2332474"/>
                <a:ext cx="73800" cy="311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959395-D63B-9059-B805-E514EA24F4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47120" y="2323834"/>
                  <a:ext cx="91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E6D3BC-65AB-3CD0-4AB1-4223C5DF96F1}"/>
                    </a:ext>
                  </a:extLst>
                </p14:cNvPr>
                <p14:cNvContentPartPr/>
                <p14:nvPr/>
              </p14:nvContentPartPr>
              <p14:xfrm>
                <a:off x="7606320" y="1820554"/>
                <a:ext cx="320040" cy="57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E6D3BC-65AB-3CD0-4AB1-4223C5DF96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97320" y="1811914"/>
                  <a:ext cx="3376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8B7075-56EB-6774-E250-282E31EC71E7}"/>
                    </a:ext>
                  </a:extLst>
                </p14:cNvPr>
                <p14:cNvContentPartPr/>
                <p14:nvPr/>
              </p14:nvContentPartPr>
              <p14:xfrm>
                <a:off x="7983240" y="1943314"/>
                <a:ext cx="284040" cy="28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8B7075-56EB-6774-E250-282E31EC71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4240" y="1934314"/>
                  <a:ext cx="301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5DB116-008E-6BD6-3109-F43293369001}"/>
                    </a:ext>
                  </a:extLst>
                </p14:cNvPr>
                <p14:cNvContentPartPr/>
                <p14:nvPr/>
              </p14:nvContentPartPr>
              <p14:xfrm>
                <a:off x="8514960" y="1731634"/>
                <a:ext cx="131400" cy="52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5DB116-008E-6BD6-3109-F432933690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06320" y="1722994"/>
                  <a:ext cx="1490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923135-45D0-5DC4-CD2D-AB5A4DEB87FC}"/>
                    </a:ext>
                  </a:extLst>
                </p14:cNvPr>
                <p14:cNvContentPartPr/>
                <p14:nvPr/>
              </p14:nvContentPartPr>
              <p14:xfrm>
                <a:off x="8893680" y="1830274"/>
                <a:ext cx="70920" cy="9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923135-45D0-5DC4-CD2D-AB5A4DEB87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5040" y="1821274"/>
                  <a:ext cx="88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E88932-8670-E159-51BE-22AB99EEA5D0}"/>
                    </a:ext>
                  </a:extLst>
                </p14:cNvPr>
                <p14:cNvContentPartPr/>
                <p14:nvPr/>
              </p14:nvContentPartPr>
              <p14:xfrm>
                <a:off x="8721600" y="2035114"/>
                <a:ext cx="258840" cy="46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E88932-8670-E159-51BE-22AB99EEA5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12960" y="2026474"/>
                  <a:ext cx="2764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4C3FE2-095D-53AE-E846-F22C638DF114}"/>
                    </a:ext>
                  </a:extLst>
                </p14:cNvPr>
                <p14:cNvContentPartPr/>
                <p14:nvPr/>
              </p14:nvContentPartPr>
              <p14:xfrm>
                <a:off x="3338880" y="3066514"/>
                <a:ext cx="94320" cy="365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4C3FE2-095D-53AE-E846-F22C638DF1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30240" y="3057514"/>
                  <a:ext cx="111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8D72F4-79C5-B561-4F6B-947733ACF100}"/>
                    </a:ext>
                  </a:extLst>
                </p14:cNvPr>
                <p14:cNvContentPartPr/>
                <p14:nvPr/>
              </p14:nvContentPartPr>
              <p14:xfrm>
                <a:off x="3405480" y="2867794"/>
                <a:ext cx="30600" cy="12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8D72F4-79C5-B561-4F6B-947733ACF1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96840" y="2859154"/>
                  <a:ext cx="4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57FB89-F80B-5605-417D-FCFC0C2B2882}"/>
                    </a:ext>
                  </a:extLst>
                </p14:cNvPr>
                <p14:cNvContentPartPr/>
                <p14:nvPr/>
              </p14:nvContentPartPr>
              <p14:xfrm>
                <a:off x="3648480" y="2909914"/>
                <a:ext cx="715320" cy="44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57FB89-F80B-5605-417D-FCFC0C2B28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39480" y="2900914"/>
                  <a:ext cx="732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C28536-1A0A-DD8C-0E92-9D821DE42575}"/>
                    </a:ext>
                  </a:extLst>
                </p14:cNvPr>
                <p14:cNvContentPartPr/>
                <p14:nvPr/>
              </p14:nvContentPartPr>
              <p14:xfrm>
                <a:off x="4186320" y="3031594"/>
                <a:ext cx="321840" cy="2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C28536-1A0A-DD8C-0E92-9D821DE425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7320" y="3022594"/>
                  <a:ext cx="33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AF2892-6E5F-6C70-B600-787A68BC528F}"/>
                    </a:ext>
                  </a:extLst>
                </p14:cNvPr>
                <p14:cNvContentPartPr/>
                <p14:nvPr/>
              </p14:nvContentPartPr>
              <p14:xfrm>
                <a:off x="5000640" y="3035914"/>
                <a:ext cx="871920" cy="28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AF2892-6E5F-6C70-B600-787A68BC52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2000" y="3026914"/>
                  <a:ext cx="889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ECF8B9-7305-BE7E-E28E-958ABB347C14}"/>
                    </a:ext>
                  </a:extLst>
                </p14:cNvPr>
                <p14:cNvContentPartPr/>
                <p14:nvPr/>
              </p14:nvContentPartPr>
              <p14:xfrm>
                <a:off x="6056160" y="2871754"/>
                <a:ext cx="353520" cy="711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ECF8B9-7305-BE7E-E28E-958ABB347C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47520" y="2863114"/>
                  <a:ext cx="3711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ADEFB6-FE77-FBF6-63E2-01AA7F791F57}"/>
                    </a:ext>
                  </a:extLst>
                </p14:cNvPr>
                <p14:cNvContentPartPr/>
                <p14:nvPr/>
              </p14:nvContentPartPr>
              <p14:xfrm>
                <a:off x="6549360" y="2988394"/>
                <a:ext cx="399240" cy="35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ADEFB6-FE77-FBF6-63E2-01AA7F791F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40360" y="2979394"/>
                  <a:ext cx="416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8407F4-BC28-2EC7-B8A6-92DCCB3A32FD}"/>
                    </a:ext>
                  </a:extLst>
                </p14:cNvPr>
                <p14:cNvContentPartPr/>
                <p14:nvPr/>
              </p14:nvContentPartPr>
              <p14:xfrm>
                <a:off x="7160280" y="2845474"/>
                <a:ext cx="405000" cy="56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8407F4-BC28-2EC7-B8A6-92DCCB3A32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51280" y="2836834"/>
                  <a:ext cx="4226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523E82-0D02-46FF-E509-8C3519FF6408}"/>
                    </a:ext>
                  </a:extLst>
                </p14:cNvPr>
                <p14:cNvContentPartPr/>
                <p14:nvPr/>
              </p14:nvContentPartPr>
              <p14:xfrm>
                <a:off x="7931760" y="2844034"/>
                <a:ext cx="39960" cy="6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523E82-0D02-46FF-E509-8C3519FF64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23120" y="2835034"/>
                  <a:ext cx="57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89634D-26D8-663E-5D7B-C3EC9AA78519}"/>
                    </a:ext>
                  </a:extLst>
                </p14:cNvPr>
                <p14:cNvContentPartPr/>
                <p14:nvPr/>
              </p14:nvContentPartPr>
              <p14:xfrm>
                <a:off x="7728360" y="2936554"/>
                <a:ext cx="280800" cy="964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89634D-26D8-663E-5D7B-C3EC9AA785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19360" y="2927554"/>
                  <a:ext cx="29844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7F8F9E-FC42-EA74-5BE0-B37261FF346E}"/>
                    </a:ext>
                  </a:extLst>
                </p14:cNvPr>
                <p14:cNvContentPartPr/>
                <p14:nvPr/>
              </p14:nvContentPartPr>
              <p14:xfrm>
                <a:off x="9017520" y="2740354"/>
                <a:ext cx="213120" cy="95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7F8F9E-FC42-EA74-5BE0-B37261FF34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08880" y="2731354"/>
                  <a:ext cx="23076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B0132F-A984-D936-3A1F-7B2D85D6F21D}"/>
                    </a:ext>
                  </a:extLst>
                </p14:cNvPr>
                <p14:cNvContentPartPr/>
                <p14:nvPr/>
              </p14:nvContentPartPr>
              <p14:xfrm>
                <a:off x="9623400" y="2734594"/>
                <a:ext cx="14040" cy="48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B0132F-A984-D936-3A1F-7B2D85D6F2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14400" y="2725954"/>
                  <a:ext cx="316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B68972F-F82E-5106-71A8-15BBC08AFCE1}"/>
                    </a:ext>
                  </a:extLst>
                </p14:cNvPr>
                <p14:cNvContentPartPr/>
                <p14:nvPr/>
              </p14:nvContentPartPr>
              <p14:xfrm>
                <a:off x="9601080" y="2702194"/>
                <a:ext cx="321840" cy="72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B68972F-F82E-5106-71A8-15BBC08AFC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92080" y="2693194"/>
                  <a:ext cx="33948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9C0EF3-0783-AB41-A34A-B08D221EE8D4}"/>
                    </a:ext>
                  </a:extLst>
                </p14:cNvPr>
                <p14:cNvContentPartPr/>
                <p14:nvPr/>
              </p14:nvContentPartPr>
              <p14:xfrm>
                <a:off x="9636720" y="3082714"/>
                <a:ext cx="385560" cy="14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9C0EF3-0783-AB41-A34A-B08D221EE8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28080" y="3073714"/>
                  <a:ext cx="403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36CAD2-D942-9589-3128-21411F663F7C}"/>
                    </a:ext>
                  </a:extLst>
                </p14:cNvPr>
                <p14:cNvContentPartPr/>
                <p14:nvPr/>
              </p14:nvContentPartPr>
              <p14:xfrm>
                <a:off x="10044960" y="2667994"/>
                <a:ext cx="297360" cy="625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36CAD2-D942-9589-3128-21411F663F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36320" y="2658994"/>
                  <a:ext cx="315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BE6844-F0C0-BADE-6A56-1187BBF6C54D}"/>
                    </a:ext>
                  </a:extLst>
                </p14:cNvPr>
                <p14:cNvContentPartPr/>
                <p14:nvPr/>
              </p14:nvContentPartPr>
              <p14:xfrm>
                <a:off x="10308120" y="2884354"/>
                <a:ext cx="283320" cy="40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BE6844-F0C0-BADE-6A56-1187BBF6C5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99480" y="2875354"/>
                  <a:ext cx="3009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803965-C0AD-23B2-0F2D-5A4E60013FA2}"/>
                    </a:ext>
                  </a:extLst>
                </p14:cNvPr>
                <p14:cNvContentPartPr/>
                <p14:nvPr/>
              </p14:nvContentPartPr>
              <p14:xfrm>
                <a:off x="10642200" y="2919994"/>
                <a:ext cx="415080" cy="22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803965-C0AD-23B2-0F2D-5A4E60013F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33560" y="2911354"/>
                  <a:ext cx="432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B11DAE-A014-D858-122F-A74FD3356803}"/>
                    </a:ext>
                  </a:extLst>
                </p14:cNvPr>
                <p14:cNvContentPartPr/>
                <p14:nvPr/>
              </p14:nvContentPartPr>
              <p14:xfrm>
                <a:off x="11046840" y="2933314"/>
                <a:ext cx="149040" cy="23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B11DAE-A014-D858-122F-A74FD33568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38200" y="2924674"/>
                  <a:ext cx="166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7BFEB9-189C-83E8-C25A-E099FA545D90}"/>
                    </a:ext>
                  </a:extLst>
                </p14:cNvPr>
                <p14:cNvContentPartPr/>
                <p14:nvPr/>
              </p14:nvContentPartPr>
              <p14:xfrm>
                <a:off x="11366520" y="2874994"/>
                <a:ext cx="121320" cy="24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7BFEB9-189C-83E8-C25A-E099FA545D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57520" y="2866354"/>
                  <a:ext cx="138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A2454E6-31E1-8E4A-BC28-807F689A227F}"/>
                    </a:ext>
                  </a:extLst>
                </p14:cNvPr>
                <p14:cNvContentPartPr/>
                <p14:nvPr/>
              </p14:nvContentPartPr>
              <p14:xfrm>
                <a:off x="11459400" y="2535514"/>
                <a:ext cx="576720" cy="647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A2454E6-31E1-8E4A-BC28-807F689A22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50760" y="2526874"/>
                  <a:ext cx="5943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095743-7840-4F7F-6BD7-3536F8EB7C0F}"/>
                    </a:ext>
                  </a:extLst>
                </p14:cNvPr>
                <p14:cNvContentPartPr/>
                <p14:nvPr/>
              </p14:nvContentPartPr>
              <p14:xfrm>
                <a:off x="10308480" y="3578074"/>
                <a:ext cx="77400" cy="308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095743-7840-4F7F-6BD7-3536F8EB7C0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99840" y="3569074"/>
                  <a:ext cx="95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D9481E-03AA-739E-80E0-1CCFBF8773FC}"/>
                    </a:ext>
                  </a:extLst>
                </p14:cNvPr>
                <p14:cNvContentPartPr/>
                <p14:nvPr/>
              </p14:nvContentPartPr>
              <p14:xfrm>
                <a:off x="10110840" y="3470434"/>
                <a:ext cx="594000" cy="43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D9481E-03AA-739E-80E0-1CCFBF8773F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01840" y="3461434"/>
                  <a:ext cx="611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D22623-A1E0-D2F8-6F79-1B11D2FB4D6C}"/>
                    </a:ext>
                  </a:extLst>
                </p14:cNvPr>
                <p14:cNvContentPartPr/>
                <p14:nvPr/>
              </p14:nvContentPartPr>
              <p14:xfrm>
                <a:off x="10728600" y="3526954"/>
                <a:ext cx="206280" cy="437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D22623-A1E0-D2F8-6F79-1B11D2FB4D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19960" y="3518314"/>
                  <a:ext cx="223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984E244-0784-12A0-FE5F-8748E96DB646}"/>
                    </a:ext>
                  </a:extLst>
                </p14:cNvPr>
                <p14:cNvContentPartPr/>
                <p14:nvPr/>
              </p14:nvContentPartPr>
              <p14:xfrm>
                <a:off x="10944240" y="3351634"/>
                <a:ext cx="38160" cy="45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984E244-0784-12A0-FE5F-8748E96DB6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35240" y="3342994"/>
                  <a:ext cx="55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6D6A4B4-F97F-A94B-3A39-D63641DD5172}"/>
                    </a:ext>
                  </a:extLst>
                </p14:cNvPr>
                <p14:cNvContentPartPr/>
                <p14:nvPr/>
              </p14:nvContentPartPr>
              <p14:xfrm>
                <a:off x="10997880" y="3335434"/>
                <a:ext cx="611280" cy="70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6D6A4B4-F97F-A94B-3A39-D63641DD51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88880" y="3326794"/>
                  <a:ext cx="62892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DA9D03-4E91-7B5A-6B12-A02F2CB72625}"/>
                    </a:ext>
                  </a:extLst>
                </p14:cNvPr>
                <p14:cNvContentPartPr/>
                <p14:nvPr/>
              </p14:nvContentPartPr>
              <p14:xfrm>
                <a:off x="938760" y="4004674"/>
                <a:ext cx="10980360" cy="57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DA9D03-4E91-7B5A-6B12-A02F2CB726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9760" y="3996034"/>
                  <a:ext cx="109980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D32BDA-BD6B-7331-5D2F-3AB12859DF1B}"/>
                    </a:ext>
                  </a:extLst>
                </p14:cNvPr>
                <p14:cNvContentPartPr/>
                <p14:nvPr/>
              </p14:nvContentPartPr>
              <p14:xfrm>
                <a:off x="1052520" y="4244794"/>
                <a:ext cx="689760" cy="619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D32BDA-BD6B-7331-5D2F-3AB12859DF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3880" y="4236154"/>
                  <a:ext cx="70740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D49F89D-F14E-C956-091C-90664A2D34AF}"/>
                    </a:ext>
                  </a:extLst>
                </p14:cNvPr>
                <p14:cNvContentPartPr/>
                <p14:nvPr/>
              </p14:nvContentPartPr>
              <p14:xfrm>
                <a:off x="1865400" y="4547194"/>
                <a:ext cx="126000" cy="41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D49F89D-F14E-C956-091C-90664A2D34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6760" y="4538554"/>
                  <a:ext cx="143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53D267-BF38-0567-6730-7E0DEEC3A9B9}"/>
                    </a:ext>
                  </a:extLst>
                </p14:cNvPr>
                <p14:cNvContentPartPr/>
                <p14:nvPr/>
              </p14:nvContentPartPr>
              <p14:xfrm>
                <a:off x="1667760" y="4481314"/>
                <a:ext cx="321120" cy="70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53D267-BF38-0567-6730-7E0DEEC3A9B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59120" y="4472674"/>
                  <a:ext cx="33876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CD337D-C3EF-8AAC-0448-E48AE5B0A4B7}"/>
                    </a:ext>
                  </a:extLst>
                </p14:cNvPr>
                <p14:cNvContentPartPr/>
                <p14:nvPr/>
              </p14:nvContentPartPr>
              <p14:xfrm>
                <a:off x="2060160" y="4533154"/>
                <a:ext cx="277920" cy="366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CD337D-C3EF-8AAC-0448-E48AE5B0A4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51520" y="4524154"/>
                  <a:ext cx="295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383195-6B76-060C-52ED-45D99DDEE90C}"/>
                    </a:ext>
                  </a:extLst>
                </p14:cNvPr>
                <p14:cNvContentPartPr/>
                <p14:nvPr/>
              </p14:nvContentPartPr>
              <p14:xfrm>
                <a:off x="2461200" y="4550434"/>
                <a:ext cx="241560" cy="337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383195-6B76-060C-52ED-45D99DDEE9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2560" y="4541794"/>
                  <a:ext cx="259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4A791F-3DFD-3173-AE69-EFBDA12B307B}"/>
                    </a:ext>
                  </a:extLst>
                </p14:cNvPr>
                <p14:cNvContentPartPr/>
                <p14:nvPr/>
              </p14:nvContentPartPr>
              <p14:xfrm>
                <a:off x="2744160" y="4563394"/>
                <a:ext cx="686160" cy="320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4A791F-3DFD-3173-AE69-EFBDA12B30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35520" y="4554754"/>
                  <a:ext cx="703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68488B-43D7-8A3A-6506-887800D8937D}"/>
                    </a:ext>
                  </a:extLst>
                </p14:cNvPr>
                <p14:cNvContentPartPr/>
                <p14:nvPr/>
              </p14:nvContentPartPr>
              <p14:xfrm>
                <a:off x="3617520" y="4533154"/>
                <a:ext cx="23040" cy="352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68488B-43D7-8A3A-6506-887800D893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8880" y="4524154"/>
                  <a:ext cx="40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59AA1B-4114-0C36-367D-21232DF50F09}"/>
                    </a:ext>
                  </a:extLst>
                </p14:cNvPr>
                <p14:cNvContentPartPr/>
                <p14:nvPr/>
              </p14:nvContentPartPr>
              <p14:xfrm>
                <a:off x="3554160" y="4367914"/>
                <a:ext cx="639360" cy="50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59AA1B-4114-0C36-367D-21232DF50F0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45520" y="4358914"/>
                  <a:ext cx="657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14E660C-5922-6990-FBE9-3ADBBBA6A8F6}"/>
                    </a:ext>
                  </a:extLst>
                </p14:cNvPr>
                <p14:cNvContentPartPr/>
                <p14:nvPr/>
              </p14:nvContentPartPr>
              <p14:xfrm>
                <a:off x="4561440" y="4581754"/>
                <a:ext cx="887040" cy="327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14E660C-5922-6990-FBE9-3ADBBBA6A8F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52800" y="4572754"/>
                  <a:ext cx="904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244D6F-0530-E7F2-2DBC-71FD35AC8DF5}"/>
                    </a:ext>
                  </a:extLst>
                </p14:cNvPr>
                <p14:cNvContentPartPr/>
                <p14:nvPr/>
              </p14:nvContentPartPr>
              <p14:xfrm>
                <a:off x="5575920" y="4632874"/>
                <a:ext cx="906120" cy="94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244D6F-0530-E7F2-2DBC-71FD35AC8D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66920" y="4624234"/>
                  <a:ext cx="9237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D9CEF5-E337-3407-ACAD-EF998AA28D50}"/>
                    </a:ext>
                  </a:extLst>
                </p14:cNvPr>
                <p14:cNvContentPartPr/>
                <p14:nvPr/>
              </p14:nvContentPartPr>
              <p14:xfrm>
                <a:off x="7548360" y="4758154"/>
                <a:ext cx="331920" cy="893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D9CEF5-E337-3407-ACAD-EF998AA28D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39360" y="4749154"/>
                  <a:ext cx="34956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D20901-C5AF-08AB-EFE6-0B10BA337354}"/>
                    </a:ext>
                  </a:extLst>
                </p14:cNvPr>
                <p14:cNvContentPartPr/>
                <p14:nvPr/>
              </p14:nvContentPartPr>
              <p14:xfrm>
                <a:off x="8095200" y="4959394"/>
                <a:ext cx="610200" cy="36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D20901-C5AF-08AB-EFE6-0B10BA3373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86560" y="4950394"/>
                  <a:ext cx="627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90C6CC-543C-4CA9-DCA8-CD440489905C}"/>
                    </a:ext>
                  </a:extLst>
                </p14:cNvPr>
                <p14:cNvContentPartPr/>
                <p14:nvPr/>
              </p14:nvContentPartPr>
              <p14:xfrm>
                <a:off x="8712960" y="4688314"/>
                <a:ext cx="233640" cy="525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90C6CC-543C-4CA9-DCA8-CD44048990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04320" y="4679314"/>
                  <a:ext cx="2512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9DA2FE-4911-4B62-BBEF-81B67FBB5D21}"/>
                    </a:ext>
                  </a:extLst>
                </p14:cNvPr>
                <p14:cNvContentPartPr/>
                <p14:nvPr/>
              </p14:nvContentPartPr>
              <p14:xfrm>
                <a:off x="8969640" y="4797754"/>
                <a:ext cx="133920" cy="42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9DA2FE-4911-4B62-BBEF-81B67FBB5D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60640" y="4788754"/>
                  <a:ext cx="1515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78DF21-5B30-1BA4-045D-C878FA6157ED}"/>
                    </a:ext>
                  </a:extLst>
                </p14:cNvPr>
                <p14:cNvContentPartPr/>
                <p14:nvPr/>
              </p14:nvContentPartPr>
              <p14:xfrm>
                <a:off x="9585240" y="4798834"/>
                <a:ext cx="53280" cy="468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78DF21-5B30-1BA4-045D-C878FA6157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76600" y="4790194"/>
                  <a:ext cx="70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EA887A-429E-2E2F-9DCE-6E7AC45BC9E5}"/>
                    </a:ext>
                  </a:extLst>
                </p14:cNvPr>
                <p14:cNvContentPartPr/>
                <p14:nvPr/>
              </p14:nvContentPartPr>
              <p14:xfrm>
                <a:off x="9746880" y="4894594"/>
                <a:ext cx="362520" cy="37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EA887A-429E-2E2F-9DCE-6E7AC45BC9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7880" y="4885594"/>
                  <a:ext cx="38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568935-67FA-BC47-4B70-C257CB5372DA}"/>
                    </a:ext>
                  </a:extLst>
                </p14:cNvPr>
                <p14:cNvContentPartPr/>
                <p14:nvPr/>
              </p14:nvContentPartPr>
              <p14:xfrm>
                <a:off x="10036680" y="4924474"/>
                <a:ext cx="580680" cy="337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568935-67FA-BC47-4B70-C257CB5372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27680" y="4915834"/>
                  <a:ext cx="598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A0B6A6-73A1-8C53-E2B7-F1684E9E1664}"/>
                    </a:ext>
                  </a:extLst>
                </p14:cNvPr>
                <p14:cNvContentPartPr/>
                <p14:nvPr/>
              </p14:nvContentPartPr>
              <p14:xfrm>
                <a:off x="10707000" y="4854994"/>
                <a:ext cx="252000" cy="613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A0B6A6-73A1-8C53-E2B7-F1684E9E166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98360" y="4846354"/>
                  <a:ext cx="2696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954D12-A549-0360-0B47-4BC803F305E0}"/>
                    </a:ext>
                  </a:extLst>
                </p14:cNvPr>
                <p14:cNvContentPartPr/>
                <p14:nvPr/>
              </p14:nvContentPartPr>
              <p14:xfrm>
                <a:off x="8863440" y="5413354"/>
                <a:ext cx="142200" cy="59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954D12-A549-0360-0B47-4BC803F305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54800" y="5404354"/>
                  <a:ext cx="1598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FF9FD2-5042-66AB-A55B-36A08694549C}"/>
                    </a:ext>
                  </a:extLst>
                </p14:cNvPr>
                <p14:cNvContentPartPr/>
                <p14:nvPr/>
              </p14:nvContentPartPr>
              <p14:xfrm>
                <a:off x="9063600" y="5513434"/>
                <a:ext cx="730440" cy="47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FF9FD2-5042-66AB-A55B-36A0869454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4600" y="5504794"/>
                  <a:ext cx="7480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45EDAB-DFC0-7C71-7C0F-B3DB1C59BF64}"/>
                    </a:ext>
                  </a:extLst>
                </p14:cNvPr>
                <p14:cNvContentPartPr/>
                <p14:nvPr/>
              </p14:nvContentPartPr>
              <p14:xfrm>
                <a:off x="9589200" y="5485354"/>
                <a:ext cx="900720" cy="506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45EDAB-DFC0-7C71-7C0F-B3DB1C59BF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0200" y="5476354"/>
                  <a:ext cx="918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DE72A5-9102-83AF-6326-A4CBA44A67CB}"/>
                    </a:ext>
                  </a:extLst>
                </p14:cNvPr>
                <p14:cNvContentPartPr/>
                <p14:nvPr/>
              </p14:nvContentPartPr>
              <p14:xfrm>
                <a:off x="10735800" y="5382394"/>
                <a:ext cx="162360" cy="74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DE72A5-9102-83AF-6326-A4CBA44A67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26800" y="5373394"/>
                  <a:ext cx="1800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E958C5-536F-B9B8-D564-89ED1BF94AEA}"/>
                    </a:ext>
                  </a:extLst>
                </p14:cNvPr>
                <p14:cNvContentPartPr/>
                <p14:nvPr/>
              </p14:nvContentPartPr>
              <p14:xfrm>
                <a:off x="8786040" y="1179394"/>
                <a:ext cx="2821320" cy="5554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E958C5-536F-B9B8-D564-89ED1BF94AE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77040" y="1170754"/>
                  <a:ext cx="2838960" cy="55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8D1403-A1CE-7377-8314-E3D2B2C7D81F}"/>
                    </a:ext>
                  </a:extLst>
                </p14:cNvPr>
                <p14:cNvContentPartPr/>
                <p14:nvPr/>
              </p14:nvContentPartPr>
              <p14:xfrm>
                <a:off x="10815360" y="2048074"/>
                <a:ext cx="1133280" cy="809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8D1403-A1CE-7377-8314-E3D2B2C7D8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06360" y="2039074"/>
                  <a:ext cx="11509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6F32F1-6A52-5B53-92CD-B1F03CF96ED4}"/>
                    </a:ext>
                  </a:extLst>
                </p14:cNvPr>
                <p14:cNvContentPartPr/>
                <p14:nvPr/>
              </p14:nvContentPartPr>
              <p14:xfrm>
                <a:off x="10645440" y="1666114"/>
                <a:ext cx="1437120" cy="1034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6F32F1-6A52-5B53-92CD-B1F03CF96ED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36440" y="1657114"/>
                  <a:ext cx="1454760" cy="10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83D91AB-6122-4AB6-BEF8-157390484D6B}"/>
              </a:ext>
            </a:extLst>
          </p:cNvPr>
          <p:cNvGrpSpPr/>
          <p:nvPr/>
        </p:nvGrpSpPr>
        <p:grpSpPr>
          <a:xfrm>
            <a:off x="6641160" y="1038994"/>
            <a:ext cx="1872000" cy="475200"/>
            <a:chOff x="6641160" y="1038994"/>
            <a:chExt cx="187200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850898-16B3-37EB-87B3-342F41A24B9B}"/>
                    </a:ext>
                  </a:extLst>
                </p14:cNvPr>
                <p14:cNvContentPartPr/>
                <p14:nvPr/>
              </p14:nvContentPartPr>
              <p14:xfrm>
                <a:off x="6641160" y="1184794"/>
                <a:ext cx="237960" cy="31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850898-16B3-37EB-87B3-342F41A24B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2160" y="1176154"/>
                  <a:ext cx="2556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C4F37E-6894-8491-BCAA-E9220A7F2965}"/>
                    </a:ext>
                  </a:extLst>
                </p14:cNvPr>
                <p14:cNvContentPartPr/>
                <p14:nvPr/>
              </p14:nvContentPartPr>
              <p14:xfrm>
                <a:off x="6898920" y="1233754"/>
                <a:ext cx="301320" cy="26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C4F37E-6894-8491-BCAA-E9220A7F29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9920" y="1224754"/>
                  <a:ext cx="318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E6432D-8D9F-57D6-06C9-C556EF1AD6C1}"/>
                    </a:ext>
                  </a:extLst>
                </p14:cNvPr>
                <p14:cNvContentPartPr/>
                <p14:nvPr/>
              </p14:nvContentPartPr>
              <p14:xfrm>
                <a:off x="7204920" y="1181914"/>
                <a:ext cx="178560" cy="33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E6432D-8D9F-57D6-06C9-C556EF1AD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5920" y="1172914"/>
                  <a:ext cx="196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1B2676-BB63-09DD-952C-FF0206D746F6}"/>
                    </a:ext>
                  </a:extLst>
                </p14:cNvPr>
                <p14:cNvContentPartPr/>
                <p14:nvPr/>
              </p14:nvContentPartPr>
              <p14:xfrm>
                <a:off x="7466280" y="1038994"/>
                <a:ext cx="1046880" cy="47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1B2676-BB63-09DD-952C-FF0206D746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57640" y="1029994"/>
                  <a:ext cx="106452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D7F4F6-23F3-13C6-DE82-0A1F7024CF31}"/>
              </a:ext>
            </a:extLst>
          </p:cNvPr>
          <p:cNvGrpSpPr/>
          <p:nvPr/>
        </p:nvGrpSpPr>
        <p:grpSpPr>
          <a:xfrm>
            <a:off x="976560" y="342754"/>
            <a:ext cx="5151960" cy="2307960"/>
            <a:chOff x="976560" y="342754"/>
            <a:chExt cx="5151960" cy="23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7682C2-E928-AB56-6E97-670BB910B0CA}"/>
                    </a:ext>
                  </a:extLst>
                </p14:cNvPr>
                <p14:cNvContentPartPr/>
                <p14:nvPr/>
              </p14:nvContentPartPr>
              <p14:xfrm>
                <a:off x="976560" y="342754"/>
                <a:ext cx="647280" cy="76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7682C2-E928-AB56-6E97-670BB910B0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60" y="334114"/>
                  <a:ext cx="664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4054EF-5D8C-63B1-F7CC-38E4825541BE}"/>
                    </a:ext>
                  </a:extLst>
                </p14:cNvPr>
                <p14:cNvContentPartPr/>
                <p14:nvPr/>
              </p14:nvContentPartPr>
              <p14:xfrm>
                <a:off x="1278960" y="391714"/>
                <a:ext cx="56160" cy="46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4054EF-5D8C-63B1-F7CC-38E4825541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0320" y="383074"/>
                  <a:ext cx="73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6EAAF9-BDE2-640A-583A-B9DF89A436CC}"/>
                    </a:ext>
                  </a:extLst>
                </p14:cNvPr>
                <p14:cNvContentPartPr/>
                <p14:nvPr/>
              </p14:nvContentPartPr>
              <p14:xfrm>
                <a:off x="1462560" y="568474"/>
                <a:ext cx="176400" cy="52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6EAAF9-BDE2-640A-583A-B9DF89A436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3560" y="559474"/>
                  <a:ext cx="1940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FB05A4-E10A-9C2B-5C63-A8102FE31294}"/>
                    </a:ext>
                  </a:extLst>
                </p14:cNvPr>
                <p14:cNvContentPartPr/>
                <p14:nvPr/>
              </p14:nvContentPartPr>
              <p14:xfrm>
                <a:off x="1725000" y="514474"/>
                <a:ext cx="155880" cy="52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FB05A4-E10A-9C2B-5C63-A8102FE312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6360" y="505474"/>
                  <a:ext cx="1735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42F1E1-5DDD-7489-02A2-E687E017C1BE}"/>
                    </a:ext>
                  </a:extLst>
                </p14:cNvPr>
                <p14:cNvContentPartPr/>
                <p14:nvPr/>
              </p14:nvContentPartPr>
              <p14:xfrm>
                <a:off x="1932000" y="513754"/>
                <a:ext cx="578160" cy="36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42F1E1-5DDD-7489-02A2-E687E017C1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3360" y="504754"/>
                  <a:ext cx="595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B0F9DF-78DF-6477-AA37-E17FCF755FAA}"/>
                    </a:ext>
                  </a:extLst>
                </p14:cNvPr>
                <p14:cNvContentPartPr/>
                <p14:nvPr/>
              </p14:nvContentPartPr>
              <p14:xfrm>
                <a:off x="3138720" y="404314"/>
                <a:ext cx="393840" cy="781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B0F9DF-78DF-6477-AA37-E17FCF755F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0080" y="395314"/>
                  <a:ext cx="41148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7D1C15-C7F9-F072-EA31-206E88572607}"/>
                    </a:ext>
                  </a:extLst>
                </p14:cNvPr>
                <p14:cNvContentPartPr/>
                <p14:nvPr/>
              </p14:nvContentPartPr>
              <p14:xfrm>
                <a:off x="3376680" y="704194"/>
                <a:ext cx="231840" cy="2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7D1C15-C7F9-F072-EA31-206E885726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8040" y="695554"/>
                  <a:ext cx="249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BE92D0-303F-C003-2644-84453A4DA986}"/>
                    </a:ext>
                  </a:extLst>
                </p14:cNvPr>
                <p14:cNvContentPartPr/>
                <p14:nvPr/>
              </p14:nvContentPartPr>
              <p14:xfrm>
                <a:off x="4019280" y="480274"/>
                <a:ext cx="1150560" cy="60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BE92D0-303F-C003-2644-84453A4DA9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0280" y="471634"/>
                  <a:ext cx="11682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1187E0-C079-57CD-03F7-C8BB45DD4CAC}"/>
                    </a:ext>
                  </a:extLst>
                </p14:cNvPr>
                <p14:cNvContentPartPr/>
                <p14:nvPr/>
              </p14:nvContentPartPr>
              <p14:xfrm>
                <a:off x="5121960" y="538594"/>
                <a:ext cx="351720" cy="45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1187E0-C079-57CD-03F7-C8BB45DD4C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12960" y="529594"/>
                  <a:ext cx="3693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D35C3F-49F9-EAC3-08C1-2A2A4C947B41}"/>
                    </a:ext>
                  </a:extLst>
                </p14:cNvPr>
                <p14:cNvContentPartPr/>
                <p14:nvPr/>
              </p14:nvContentPartPr>
              <p14:xfrm>
                <a:off x="1187520" y="1255354"/>
                <a:ext cx="326520" cy="43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D35C3F-49F9-EAC3-08C1-2A2A4C947B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8880" y="1246714"/>
                  <a:ext cx="344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BEFC0D-9796-26F0-BAA5-CBA3C8A6ABF2}"/>
                    </a:ext>
                  </a:extLst>
                </p14:cNvPr>
                <p14:cNvContentPartPr/>
                <p14:nvPr/>
              </p14:nvContentPartPr>
              <p14:xfrm>
                <a:off x="1528440" y="1225114"/>
                <a:ext cx="822600" cy="425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BEFC0D-9796-26F0-BAA5-CBA3C8A6AB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9800" y="1216474"/>
                  <a:ext cx="8402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14FD7-3784-DC8E-9350-A84728F270C1}"/>
                    </a:ext>
                  </a:extLst>
                </p14:cNvPr>
                <p14:cNvContentPartPr/>
                <p14:nvPr/>
              </p14:nvContentPartPr>
              <p14:xfrm>
                <a:off x="2419440" y="1278394"/>
                <a:ext cx="952560" cy="352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14FD7-3784-DC8E-9350-A84728F270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0800" y="1269394"/>
                  <a:ext cx="970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9F26205-D819-8007-41AA-752ADC9608A6}"/>
                    </a:ext>
                  </a:extLst>
                </p14:cNvPr>
                <p14:cNvContentPartPr/>
                <p14:nvPr/>
              </p14:nvContentPartPr>
              <p14:xfrm>
                <a:off x="3937920" y="1302874"/>
                <a:ext cx="1098000" cy="88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9F26205-D819-8007-41AA-752ADC960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28920" y="1294234"/>
                  <a:ext cx="111564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F6C81F-7707-E401-C825-0899A6BC3D9E}"/>
                    </a:ext>
                  </a:extLst>
                </p14:cNvPr>
                <p14:cNvContentPartPr/>
                <p14:nvPr/>
              </p14:nvContentPartPr>
              <p14:xfrm>
                <a:off x="5127000" y="1326274"/>
                <a:ext cx="168120" cy="38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F6C81F-7707-E401-C825-0899A6BC3D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000" y="1317634"/>
                  <a:ext cx="185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E8E7F6-12FF-847E-381A-A44267373C58}"/>
                    </a:ext>
                  </a:extLst>
                </p14:cNvPr>
                <p14:cNvContentPartPr/>
                <p14:nvPr/>
              </p14:nvContentPartPr>
              <p14:xfrm>
                <a:off x="5777520" y="1082554"/>
                <a:ext cx="57600" cy="543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E8E7F6-12FF-847E-381A-A44267373C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68880" y="1073914"/>
                  <a:ext cx="752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25FCB6-7AF8-247D-CF49-0369F0CF091A}"/>
                    </a:ext>
                  </a:extLst>
                </p14:cNvPr>
                <p14:cNvContentPartPr/>
                <p14:nvPr/>
              </p14:nvContentPartPr>
              <p14:xfrm>
                <a:off x="5586000" y="1284514"/>
                <a:ext cx="541080" cy="16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25FCB6-7AF8-247D-CF49-0369F0CF09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7360" y="1275874"/>
                  <a:ext cx="558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778811-B867-7C26-F5ED-29C3AACC9C12}"/>
                    </a:ext>
                  </a:extLst>
                </p14:cNvPr>
                <p14:cNvContentPartPr/>
                <p14:nvPr/>
              </p14:nvContentPartPr>
              <p14:xfrm>
                <a:off x="5921520" y="1317274"/>
                <a:ext cx="207000" cy="18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778811-B867-7C26-F5ED-29C3AACC9C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2880" y="1308274"/>
                  <a:ext cx="22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431EAD-7BB6-F879-B64A-DCEC4D716229}"/>
                    </a:ext>
                  </a:extLst>
                </p14:cNvPr>
                <p14:cNvContentPartPr/>
                <p14:nvPr/>
              </p14:nvContentPartPr>
              <p14:xfrm>
                <a:off x="1389480" y="1983994"/>
                <a:ext cx="86400" cy="47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431EAD-7BB6-F879-B64A-DCEC4D7162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0480" y="1975354"/>
                  <a:ext cx="1040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E37471-C595-C2D1-790A-1EF31588A069}"/>
                    </a:ext>
                  </a:extLst>
                </p14:cNvPr>
                <p14:cNvContentPartPr/>
                <p14:nvPr/>
              </p14:nvContentPartPr>
              <p14:xfrm>
                <a:off x="1610880" y="1789234"/>
                <a:ext cx="134280" cy="33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E37471-C595-C2D1-790A-1EF31588A0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02240" y="1780234"/>
                  <a:ext cx="151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9FFCAF-6ABE-A073-38C6-95332A4660F8}"/>
                    </a:ext>
                  </a:extLst>
                </p14:cNvPr>
                <p14:cNvContentPartPr/>
                <p14:nvPr/>
              </p14:nvContentPartPr>
              <p14:xfrm>
                <a:off x="1855320" y="1792834"/>
                <a:ext cx="101160" cy="268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9FFCAF-6ABE-A073-38C6-95332A4660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6320" y="1783834"/>
                  <a:ext cx="118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7B01F1-0D02-71B2-E82D-FC60F2F47780}"/>
                    </a:ext>
                  </a:extLst>
                </p14:cNvPr>
                <p14:cNvContentPartPr/>
                <p14:nvPr/>
              </p14:nvContentPartPr>
              <p14:xfrm>
                <a:off x="1838040" y="1875274"/>
                <a:ext cx="233640" cy="1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7B01F1-0D02-71B2-E82D-FC60F2F477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29040" y="1866634"/>
                  <a:ext cx="251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9CA5D5-520C-E0D8-8675-8A2CF17F2856}"/>
                    </a:ext>
                  </a:extLst>
                </p14:cNvPr>
                <p14:cNvContentPartPr/>
                <p14:nvPr/>
              </p14:nvContentPartPr>
              <p14:xfrm>
                <a:off x="2282640" y="1959514"/>
                <a:ext cx="421200" cy="34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9CA5D5-520C-E0D8-8675-8A2CF17F28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74000" y="1950874"/>
                  <a:ext cx="438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621F29-8A39-C951-A8DD-0C8D3E7C5350}"/>
                    </a:ext>
                  </a:extLst>
                </p14:cNvPr>
                <p14:cNvContentPartPr/>
                <p14:nvPr/>
              </p14:nvContentPartPr>
              <p14:xfrm>
                <a:off x="2842800" y="2075794"/>
                <a:ext cx="636120" cy="57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621F29-8A39-C951-A8DD-0C8D3E7C53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3800" y="2066794"/>
                  <a:ext cx="653760" cy="59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B141983-03A6-847A-10C8-90C2B6CC60F8}"/>
                  </a:ext>
                </a:extLst>
              </p14:cNvPr>
              <p14:cNvContentPartPr/>
              <p14:nvPr/>
            </p14:nvContentPartPr>
            <p14:xfrm>
              <a:off x="10248360" y="3234274"/>
              <a:ext cx="213120" cy="291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B141983-03A6-847A-10C8-90C2B6CC60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39360" y="3225634"/>
                <a:ext cx="2307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BB3B56C-DD38-2023-360F-1A9E42CB360A}"/>
              </a:ext>
            </a:extLst>
          </p:cNvPr>
          <p:cNvGrpSpPr/>
          <p:nvPr/>
        </p:nvGrpSpPr>
        <p:grpSpPr>
          <a:xfrm>
            <a:off x="1221720" y="3391594"/>
            <a:ext cx="1933560" cy="1449720"/>
            <a:chOff x="1221720" y="3391594"/>
            <a:chExt cx="1933560" cy="14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ACEA86-81C1-91B6-8C18-7C09DF44E006}"/>
                    </a:ext>
                  </a:extLst>
                </p14:cNvPr>
                <p14:cNvContentPartPr/>
                <p14:nvPr/>
              </p14:nvContentPartPr>
              <p14:xfrm>
                <a:off x="1221720" y="4100434"/>
                <a:ext cx="269640" cy="23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ACEA86-81C1-91B6-8C18-7C09DF44E0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3080" y="4091434"/>
                  <a:ext cx="287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D08443-FC65-A599-8FAE-38C8C501F3DC}"/>
                    </a:ext>
                  </a:extLst>
                </p14:cNvPr>
                <p14:cNvContentPartPr/>
                <p14:nvPr/>
              </p14:nvContentPartPr>
              <p14:xfrm>
                <a:off x="1410360" y="3705514"/>
                <a:ext cx="287640" cy="330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D08443-FC65-A599-8FAE-38C8C501F3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1720" y="3696514"/>
                  <a:ext cx="305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374D23-AA21-C6ED-157C-D932EE63D94C}"/>
                    </a:ext>
                  </a:extLst>
                </p14:cNvPr>
                <p14:cNvContentPartPr/>
                <p14:nvPr/>
              </p14:nvContentPartPr>
              <p14:xfrm>
                <a:off x="1829400" y="3391594"/>
                <a:ext cx="221400" cy="64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374D23-AA21-C6ED-157C-D932EE63D9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0760" y="3382594"/>
                  <a:ext cx="2390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A5F87D-ACCE-40A9-90AD-BB8CA8261FB4}"/>
                    </a:ext>
                  </a:extLst>
                </p14:cNvPr>
                <p14:cNvContentPartPr/>
                <p14:nvPr/>
              </p14:nvContentPartPr>
              <p14:xfrm>
                <a:off x="2316840" y="3848074"/>
                <a:ext cx="314280" cy="32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A5F87D-ACCE-40A9-90AD-BB8CA8261F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08200" y="3839074"/>
                  <a:ext cx="331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450B2F-FCBF-2F1A-F34C-1958925ABEFA}"/>
                    </a:ext>
                  </a:extLst>
                </p14:cNvPr>
                <p14:cNvContentPartPr/>
                <p14:nvPr/>
              </p14:nvContentPartPr>
              <p14:xfrm>
                <a:off x="2766840" y="3962914"/>
                <a:ext cx="388440" cy="87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450B2F-FCBF-2F1A-F34C-1958925ABE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58200" y="3953914"/>
                  <a:ext cx="40608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8D6368-5D6E-8597-C86B-15C4DC55EF4A}"/>
                    </a:ext>
                  </a:extLst>
                </p14:cNvPr>
                <p14:cNvContentPartPr/>
                <p14:nvPr/>
              </p14:nvContentPartPr>
              <p14:xfrm>
                <a:off x="1379040" y="4556554"/>
                <a:ext cx="1423440" cy="5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8D6368-5D6E-8597-C86B-15C4DC55EF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0400" y="4547554"/>
                  <a:ext cx="144108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29EB09D-3510-5525-9311-C9E96B020185}"/>
                  </a:ext>
                </a:extLst>
              </p14:cNvPr>
              <p14:cNvContentPartPr/>
              <p14:nvPr/>
            </p14:nvContentPartPr>
            <p14:xfrm>
              <a:off x="1443120" y="2788594"/>
              <a:ext cx="1204920" cy="145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29EB09D-3510-5525-9311-C9E96B0201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34480" y="2779594"/>
                <a:ext cx="12225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FB2FA3-569B-BF57-AB36-D72B45A8ECBD}"/>
              </a:ext>
            </a:extLst>
          </p:cNvPr>
          <p:cNvGrpSpPr/>
          <p:nvPr/>
        </p:nvGrpSpPr>
        <p:grpSpPr>
          <a:xfrm>
            <a:off x="3131520" y="2277034"/>
            <a:ext cx="8406360" cy="3191040"/>
            <a:chOff x="3131520" y="2277034"/>
            <a:chExt cx="8406360" cy="31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E82398-962E-116A-FE47-FB69EC019AB1}"/>
                    </a:ext>
                  </a:extLst>
                </p14:cNvPr>
                <p14:cNvContentPartPr/>
                <p14:nvPr/>
              </p14:nvContentPartPr>
              <p14:xfrm>
                <a:off x="3131520" y="2815954"/>
                <a:ext cx="734760" cy="13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E82398-962E-116A-FE47-FB69EC019A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22880" y="2807314"/>
                  <a:ext cx="752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5B06CA-8C25-0B40-FE01-DE3F87525069}"/>
                    </a:ext>
                  </a:extLst>
                </p14:cNvPr>
                <p14:cNvContentPartPr/>
                <p14:nvPr/>
              </p14:nvContentPartPr>
              <p14:xfrm>
                <a:off x="4091280" y="2529754"/>
                <a:ext cx="227880" cy="44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5B06CA-8C25-0B40-FE01-DE3F875250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82640" y="2521114"/>
                  <a:ext cx="245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99A814-981E-8A96-DF0A-C5D40FADB524}"/>
                    </a:ext>
                  </a:extLst>
                </p14:cNvPr>
                <p14:cNvContentPartPr/>
                <p14:nvPr/>
              </p14:nvContentPartPr>
              <p14:xfrm>
                <a:off x="4377120" y="2732434"/>
                <a:ext cx="717120" cy="31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99A814-981E-8A96-DF0A-C5D40FADB5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68120" y="2723794"/>
                  <a:ext cx="734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4F6D2C-349F-B7BB-F47D-891083A80E9B}"/>
                    </a:ext>
                  </a:extLst>
                </p14:cNvPr>
                <p14:cNvContentPartPr/>
                <p14:nvPr/>
              </p14:nvContentPartPr>
              <p14:xfrm>
                <a:off x="5134560" y="2748634"/>
                <a:ext cx="250560" cy="452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4F6D2C-349F-B7BB-F47D-891083A80E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5920" y="2739634"/>
                  <a:ext cx="268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61203B-7B7D-6D0B-E693-41C6794C16D1}"/>
                    </a:ext>
                  </a:extLst>
                </p14:cNvPr>
                <p14:cNvContentPartPr/>
                <p14:nvPr/>
              </p14:nvContentPartPr>
              <p14:xfrm>
                <a:off x="5566200" y="2380354"/>
                <a:ext cx="37800" cy="43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61203B-7B7D-6D0B-E693-41C6794C16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57200" y="2371354"/>
                  <a:ext cx="554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B8C4BD-EAF5-0033-C6EA-CA614FB80872}"/>
                    </a:ext>
                  </a:extLst>
                </p14:cNvPr>
                <p14:cNvContentPartPr/>
                <p14:nvPr/>
              </p14:nvContentPartPr>
              <p14:xfrm>
                <a:off x="5406360" y="2359834"/>
                <a:ext cx="89280" cy="17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B8C4BD-EAF5-0033-C6EA-CA614FB808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7360" y="2350834"/>
                  <a:ext cx="106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4AF3F7-59DE-6A3C-5CC0-3D53EF262714}"/>
                    </a:ext>
                  </a:extLst>
                </p14:cNvPr>
                <p14:cNvContentPartPr/>
                <p14:nvPr/>
              </p14:nvContentPartPr>
              <p14:xfrm>
                <a:off x="5589240" y="2325994"/>
                <a:ext cx="73800" cy="59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4AF3F7-59DE-6A3C-5CC0-3D53EF2627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0600" y="2316994"/>
                  <a:ext cx="914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D2C74B-AA55-DCB9-1B2C-F0B80939A1A9}"/>
                    </a:ext>
                  </a:extLst>
                </p14:cNvPr>
                <p14:cNvContentPartPr/>
                <p14:nvPr/>
              </p14:nvContentPartPr>
              <p14:xfrm>
                <a:off x="5722080" y="2560714"/>
                <a:ext cx="184680" cy="41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D2C74B-AA55-DCB9-1B2C-F0B80939A1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3080" y="2552074"/>
                  <a:ext cx="2023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261E12-DB3B-193C-4C59-658CFE574F1A}"/>
                    </a:ext>
                  </a:extLst>
                </p14:cNvPr>
                <p14:cNvContentPartPr/>
                <p14:nvPr/>
              </p14:nvContentPartPr>
              <p14:xfrm>
                <a:off x="5486640" y="2714794"/>
                <a:ext cx="86400" cy="31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261E12-DB3B-193C-4C59-658CFE574F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8000" y="2705794"/>
                  <a:ext cx="104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9044AD-B049-B8BA-D2BB-66B0D4EF1600}"/>
                    </a:ext>
                  </a:extLst>
                </p14:cNvPr>
                <p14:cNvContentPartPr/>
                <p14:nvPr/>
              </p14:nvContentPartPr>
              <p14:xfrm>
                <a:off x="5519400" y="2543434"/>
                <a:ext cx="96480" cy="12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9044AD-B049-B8BA-D2BB-66B0D4EF16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10760" y="2534434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E49A29-96A0-C6F9-13E3-A6ADAC8AF06F}"/>
                    </a:ext>
                  </a:extLst>
                </p14:cNvPr>
                <p14:cNvContentPartPr/>
                <p14:nvPr/>
              </p14:nvContentPartPr>
              <p14:xfrm>
                <a:off x="6196560" y="2315554"/>
                <a:ext cx="54720" cy="582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E49A29-96A0-C6F9-13E3-A6ADAC8AF0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7920" y="2306914"/>
                  <a:ext cx="723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7A40B9-09D7-9BA9-BD0D-748215FDEA28}"/>
                    </a:ext>
                  </a:extLst>
                </p14:cNvPr>
                <p14:cNvContentPartPr/>
                <p14:nvPr/>
              </p14:nvContentPartPr>
              <p14:xfrm>
                <a:off x="6093960" y="2414914"/>
                <a:ext cx="348120" cy="40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7A40B9-09D7-9BA9-BD0D-748215FDEA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5320" y="2405914"/>
                  <a:ext cx="3657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B33023-76AF-1C20-D784-2905BAB57F80}"/>
                    </a:ext>
                  </a:extLst>
                </p14:cNvPr>
                <p14:cNvContentPartPr/>
                <p14:nvPr/>
              </p14:nvContentPartPr>
              <p14:xfrm>
                <a:off x="6460080" y="2603194"/>
                <a:ext cx="717120" cy="39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B33023-76AF-1C20-D784-2905BAB57F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51080" y="2594194"/>
                  <a:ext cx="734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D2F807-A851-600E-1F29-B0A92206979D}"/>
                    </a:ext>
                  </a:extLst>
                </p14:cNvPr>
                <p14:cNvContentPartPr/>
                <p14:nvPr/>
              </p14:nvContentPartPr>
              <p14:xfrm>
                <a:off x="7534680" y="2277034"/>
                <a:ext cx="140040" cy="748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D2F807-A851-600E-1F29-B0A9220697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5680" y="2268034"/>
                  <a:ext cx="15768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9D2431-E82E-65EE-7220-69985A36E29D}"/>
                    </a:ext>
                  </a:extLst>
                </p14:cNvPr>
                <p14:cNvContentPartPr/>
                <p14:nvPr/>
              </p14:nvContentPartPr>
              <p14:xfrm>
                <a:off x="7721880" y="2444434"/>
                <a:ext cx="326880" cy="56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9D2431-E82E-65EE-7220-69985A36E2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3240" y="2435794"/>
                  <a:ext cx="344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7A684E-7D35-707A-A83B-ED6DB2E92EEA}"/>
                    </a:ext>
                  </a:extLst>
                </p14:cNvPr>
                <p14:cNvContentPartPr/>
                <p14:nvPr/>
              </p14:nvContentPartPr>
              <p14:xfrm>
                <a:off x="8129040" y="2673034"/>
                <a:ext cx="556560" cy="276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7A684E-7D35-707A-A83B-ED6DB2E92E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20040" y="2664034"/>
                  <a:ext cx="574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864E9C-F025-5049-E7E2-54B30F82A011}"/>
                    </a:ext>
                  </a:extLst>
                </p14:cNvPr>
                <p14:cNvContentPartPr/>
                <p14:nvPr/>
              </p14:nvContentPartPr>
              <p14:xfrm>
                <a:off x="8833200" y="2325994"/>
                <a:ext cx="39600" cy="599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864E9C-F025-5049-E7E2-54B30F82A0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24560" y="2316994"/>
                  <a:ext cx="572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90AB50-8714-129C-AA10-C92ABB2BFBA6}"/>
                    </a:ext>
                  </a:extLst>
                </p14:cNvPr>
                <p14:cNvContentPartPr/>
                <p14:nvPr/>
              </p14:nvContentPartPr>
              <p14:xfrm>
                <a:off x="8775960" y="2356234"/>
                <a:ext cx="386640" cy="47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90AB50-8714-129C-AA10-C92ABB2BF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66960" y="2347594"/>
                  <a:ext cx="4042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252B9B-A027-1378-0E03-F71CFA657B06}"/>
                    </a:ext>
                  </a:extLst>
                </p14:cNvPr>
                <p14:cNvContentPartPr/>
                <p14:nvPr/>
              </p14:nvContentPartPr>
              <p14:xfrm>
                <a:off x="9226320" y="2576914"/>
                <a:ext cx="846360" cy="37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252B9B-A027-1378-0E03-F71CFA657B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17680" y="2567914"/>
                  <a:ext cx="864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7BDA0A-FB94-D7D5-558A-FE42A8A196A1}"/>
                    </a:ext>
                  </a:extLst>
                </p14:cNvPr>
                <p14:cNvContentPartPr/>
                <p14:nvPr/>
              </p14:nvContentPartPr>
              <p14:xfrm>
                <a:off x="4677720" y="3424354"/>
                <a:ext cx="335880" cy="30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7BDA0A-FB94-D7D5-558A-FE42A8A196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68720" y="3415354"/>
                  <a:ext cx="35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0E36FE-401A-F26C-016E-8098BB2DD2EF}"/>
                    </a:ext>
                  </a:extLst>
                </p14:cNvPr>
                <p14:cNvContentPartPr/>
                <p14:nvPr/>
              </p14:nvContentPartPr>
              <p14:xfrm>
                <a:off x="5086320" y="3335434"/>
                <a:ext cx="17640" cy="305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0E36FE-401A-F26C-016E-8098BB2DD2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77320" y="3326794"/>
                  <a:ext cx="35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432AF0-55C5-0AA2-1072-AF48610A69C4}"/>
                    </a:ext>
                  </a:extLst>
                </p14:cNvPr>
                <p14:cNvContentPartPr/>
                <p14:nvPr/>
              </p14:nvContentPartPr>
              <p14:xfrm>
                <a:off x="4994160" y="3265954"/>
                <a:ext cx="864360" cy="41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432AF0-55C5-0AA2-1072-AF48610A69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5520" y="3257314"/>
                  <a:ext cx="882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82B881-404B-8009-BEA0-85DC203388A3}"/>
                    </a:ext>
                  </a:extLst>
                </p14:cNvPr>
                <p14:cNvContentPartPr/>
                <p14:nvPr/>
              </p14:nvContentPartPr>
              <p14:xfrm>
                <a:off x="5763480" y="3414274"/>
                <a:ext cx="434520" cy="233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82B881-404B-8009-BEA0-85DC203388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54840" y="3405274"/>
                  <a:ext cx="452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8930F3-D1B8-EA26-3E36-BA11EDC0CD13}"/>
                    </a:ext>
                  </a:extLst>
                </p14:cNvPr>
                <p14:cNvContentPartPr/>
                <p14:nvPr/>
              </p14:nvContentPartPr>
              <p14:xfrm>
                <a:off x="6219240" y="3059314"/>
                <a:ext cx="372240" cy="498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8930F3-D1B8-EA26-3E36-BA11EDC0CD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0240" y="3050314"/>
                  <a:ext cx="3898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C5450A-9806-2690-F30A-C9A3EFF6007E}"/>
                    </a:ext>
                  </a:extLst>
                </p14:cNvPr>
                <p14:cNvContentPartPr/>
                <p14:nvPr/>
              </p14:nvContentPartPr>
              <p14:xfrm>
                <a:off x="7435680" y="3157594"/>
                <a:ext cx="131400" cy="61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C5450A-9806-2690-F30A-C9A3EFF600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6680" y="3148954"/>
                  <a:ext cx="1490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56A9CC-C337-798B-19ED-794248721ABA}"/>
                    </a:ext>
                  </a:extLst>
                </p14:cNvPr>
                <p14:cNvContentPartPr/>
                <p14:nvPr/>
              </p14:nvContentPartPr>
              <p14:xfrm>
                <a:off x="7879920" y="2944834"/>
                <a:ext cx="422280" cy="746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56A9CC-C337-798B-19ED-794248721A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70920" y="2936194"/>
                  <a:ext cx="43992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101445-E8AA-D83C-BF88-4CEB512C92F3}"/>
                    </a:ext>
                  </a:extLst>
                </p14:cNvPr>
                <p14:cNvContentPartPr/>
                <p14:nvPr/>
              </p14:nvContentPartPr>
              <p14:xfrm>
                <a:off x="8386440" y="3342994"/>
                <a:ext cx="243360" cy="501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101445-E8AA-D83C-BF88-4CEB512C92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77440" y="3334354"/>
                  <a:ext cx="261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EE1973-642C-6D56-8B2B-673DAACDDDED}"/>
                    </a:ext>
                  </a:extLst>
                </p14:cNvPr>
                <p14:cNvContentPartPr/>
                <p14:nvPr/>
              </p14:nvContentPartPr>
              <p14:xfrm>
                <a:off x="8685960" y="3257674"/>
                <a:ext cx="284040" cy="292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EE1973-642C-6D56-8B2B-673DAACDDD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77320" y="3249034"/>
                  <a:ext cx="301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1331D1-861D-5B7F-ED7B-473562B5E9E4}"/>
                    </a:ext>
                  </a:extLst>
                </p14:cNvPr>
                <p14:cNvContentPartPr/>
                <p14:nvPr/>
              </p14:nvContentPartPr>
              <p14:xfrm>
                <a:off x="9167640" y="3270634"/>
                <a:ext cx="53280" cy="2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1331D1-861D-5B7F-ED7B-473562B5E9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59000" y="3261994"/>
                  <a:ext cx="70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4BD7DC-DC9C-7C28-F18C-0670286B52F7}"/>
                    </a:ext>
                  </a:extLst>
                </p14:cNvPr>
                <p14:cNvContentPartPr/>
                <p14:nvPr/>
              </p14:nvContentPartPr>
              <p14:xfrm>
                <a:off x="9013560" y="3263794"/>
                <a:ext cx="424800" cy="32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4BD7DC-DC9C-7C28-F18C-0670286B52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04920" y="3254794"/>
                  <a:ext cx="442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0FE0EC-EC8F-F4A5-BEC6-E3E1BD34A474}"/>
                    </a:ext>
                  </a:extLst>
                </p14:cNvPr>
                <p14:cNvContentPartPr/>
                <p14:nvPr/>
              </p14:nvContentPartPr>
              <p14:xfrm>
                <a:off x="9446280" y="3253354"/>
                <a:ext cx="542160" cy="387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0FE0EC-EC8F-F4A5-BEC6-E3E1BD34A4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37640" y="3244714"/>
                  <a:ext cx="5598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8B2FBD-58EF-E5EF-7266-4292468E6766}"/>
                    </a:ext>
                  </a:extLst>
                </p14:cNvPr>
                <p14:cNvContentPartPr/>
                <p14:nvPr/>
              </p14:nvContentPartPr>
              <p14:xfrm>
                <a:off x="10103280" y="3133834"/>
                <a:ext cx="38160" cy="425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8B2FBD-58EF-E5EF-7266-4292468E67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94640" y="3124834"/>
                  <a:ext cx="55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936B0C-57E6-4B39-2C55-8786ED92EB42}"/>
                    </a:ext>
                  </a:extLst>
                </p14:cNvPr>
                <p14:cNvContentPartPr/>
                <p14:nvPr/>
              </p14:nvContentPartPr>
              <p14:xfrm>
                <a:off x="10224960" y="3246874"/>
                <a:ext cx="424080" cy="30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936B0C-57E6-4B39-2C55-8786ED92EB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15960" y="3237874"/>
                  <a:ext cx="441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08DBE5-CFD9-EEFA-4E04-EF2CF754BD01}"/>
                    </a:ext>
                  </a:extLst>
                </p14:cNvPr>
                <p14:cNvContentPartPr/>
                <p14:nvPr/>
              </p14:nvContentPartPr>
              <p14:xfrm>
                <a:off x="4151760" y="4624594"/>
                <a:ext cx="48600" cy="157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08DBE5-CFD9-EEFA-4E04-EF2CF754BD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42760" y="4615594"/>
                  <a:ext cx="66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72009D-6D8C-EB63-9A47-AB372636EF34}"/>
                    </a:ext>
                  </a:extLst>
                </p14:cNvPr>
                <p14:cNvContentPartPr/>
                <p14:nvPr/>
              </p14:nvContentPartPr>
              <p14:xfrm>
                <a:off x="4121520" y="4423354"/>
                <a:ext cx="33480" cy="26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72009D-6D8C-EB63-9A47-AB372636EF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2520" y="4414354"/>
                  <a:ext cx="5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5BEB3F-EFC2-BFCD-7E89-C92B119C474A}"/>
                    </a:ext>
                  </a:extLst>
                </p14:cNvPr>
                <p14:cNvContentPartPr/>
                <p14:nvPr/>
              </p14:nvContentPartPr>
              <p14:xfrm>
                <a:off x="4354800" y="4410394"/>
                <a:ext cx="500760" cy="438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5BEB3F-EFC2-BFCD-7E89-C92B119C47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45800" y="4401394"/>
                  <a:ext cx="518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22EC47-8FC9-2B24-EE85-90CF4DBF689B}"/>
                    </a:ext>
                  </a:extLst>
                </p14:cNvPr>
                <p14:cNvContentPartPr/>
                <p14:nvPr/>
              </p14:nvContentPartPr>
              <p14:xfrm>
                <a:off x="4646400" y="4511914"/>
                <a:ext cx="420840" cy="42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22EC47-8FC9-2B24-EE85-90CF4DBF68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37400" y="4502914"/>
                  <a:ext cx="438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5B6EDA-F4D0-8803-7CBC-BBB3CA1D7D9B}"/>
                    </a:ext>
                  </a:extLst>
                </p14:cNvPr>
                <p14:cNvContentPartPr/>
                <p14:nvPr/>
              </p14:nvContentPartPr>
              <p14:xfrm>
                <a:off x="4165800" y="5109874"/>
                <a:ext cx="210240" cy="284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5B6EDA-F4D0-8803-7CBC-BBB3CA1D7D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7160" y="5100874"/>
                  <a:ext cx="22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0908B37-8DAD-BFC9-2AFA-DEBD09282F0C}"/>
                    </a:ext>
                  </a:extLst>
                </p14:cNvPr>
                <p14:cNvContentPartPr/>
                <p14:nvPr/>
              </p14:nvContentPartPr>
              <p14:xfrm>
                <a:off x="4367040" y="4927714"/>
                <a:ext cx="319680" cy="41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0908B37-8DAD-BFC9-2AFA-DEBD09282F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58040" y="4919074"/>
                  <a:ext cx="337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4D9EAF-A82E-5EB0-8073-C8F5985909A3}"/>
                    </a:ext>
                  </a:extLst>
                </p14:cNvPr>
                <p14:cNvContentPartPr/>
                <p14:nvPr/>
              </p14:nvContentPartPr>
              <p14:xfrm>
                <a:off x="4727040" y="5105194"/>
                <a:ext cx="478440" cy="353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4D9EAF-A82E-5EB0-8073-C8F5985909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18400" y="5096194"/>
                  <a:ext cx="496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B28961-78BD-7308-3558-F2F320157D2E}"/>
                    </a:ext>
                  </a:extLst>
                </p14:cNvPr>
                <p14:cNvContentPartPr/>
                <p14:nvPr/>
              </p14:nvContentPartPr>
              <p14:xfrm>
                <a:off x="5554320" y="4548994"/>
                <a:ext cx="811080" cy="298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B28961-78BD-7308-3558-F2F320157D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45680" y="4539994"/>
                  <a:ext cx="828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EE44B4-38B3-267B-FA75-1E9772568942}"/>
                    </a:ext>
                  </a:extLst>
                </p14:cNvPr>
                <p14:cNvContentPartPr/>
                <p14:nvPr/>
              </p14:nvContentPartPr>
              <p14:xfrm>
                <a:off x="6538560" y="4487794"/>
                <a:ext cx="45000" cy="29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EE44B4-38B3-267B-FA75-1E977256894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29560" y="4479154"/>
                  <a:ext cx="62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7DDF81-FC4B-55EE-24A2-FCF96AAF9DE7}"/>
                    </a:ext>
                  </a:extLst>
                </p14:cNvPr>
                <p14:cNvContentPartPr/>
                <p14:nvPr/>
              </p14:nvContentPartPr>
              <p14:xfrm>
                <a:off x="6833040" y="4339834"/>
                <a:ext cx="361440" cy="46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7DDF81-FC4B-55EE-24A2-FCF96AAF9D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24400" y="4331194"/>
                  <a:ext cx="3790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AFEB77-00FD-7FB5-3C97-5CCA7DE85DD5}"/>
                    </a:ext>
                  </a:extLst>
                </p14:cNvPr>
                <p14:cNvContentPartPr/>
                <p14:nvPr/>
              </p14:nvContentPartPr>
              <p14:xfrm>
                <a:off x="7875960" y="4282234"/>
                <a:ext cx="298440" cy="50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AFEB77-00FD-7FB5-3C97-5CCA7DE85D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67320" y="4273594"/>
                  <a:ext cx="3160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7FBC68-BCD6-D85A-E71C-5B61F05A0579}"/>
                    </a:ext>
                  </a:extLst>
                </p14:cNvPr>
                <p14:cNvContentPartPr/>
                <p14:nvPr/>
              </p14:nvContentPartPr>
              <p14:xfrm>
                <a:off x="7393920" y="4498954"/>
                <a:ext cx="289080" cy="230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7FBC68-BCD6-D85A-E71C-5B61F05A0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85280" y="4490314"/>
                  <a:ext cx="306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514730-5980-AE0C-69F6-C93105992109}"/>
                    </a:ext>
                  </a:extLst>
                </p14:cNvPr>
                <p14:cNvContentPartPr/>
                <p14:nvPr/>
              </p14:nvContentPartPr>
              <p14:xfrm>
                <a:off x="8397240" y="4379794"/>
                <a:ext cx="10800" cy="12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514730-5980-AE0C-69F6-C931059921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88240" y="4370794"/>
                  <a:ext cx="28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0B4966-F156-AFC7-F473-1F9E2B251C54}"/>
                    </a:ext>
                  </a:extLst>
                </p14:cNvPr>
                <p14:cNvContentPartPr/>
                <p14:nvPr/>
              </p14:nvContentPartPr>
              <p14:xfrm>
                <a:off x="8298600" y="4511914"/>
                <a:ext cx="244800" cy="36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0B4966-F156-AFC7-F473-1F9E2B251C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89960" y="4502914"/>
                  <a:ext cx="262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CDCC9-3773-72B4-401C-B7956EF38B45}"/>
                    </a:ext>
                  </a:extLst>
                </p14:cNvPr>
                <p14:cNvContentPartPr/>
                <p14:nvPr/>
              </p14:nvContentPartPr>
              <p14:xfrm>
                <a:off x="5650800" y="5214274"/>
                <a:ext cx="768960" cy="22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CDCC9-3773-72B4-401C-B7956EF38B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41800" y="5205274"/>
                  <a:ext cx="786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2B6-3CFF-CE6D-7220-4C01293FC39F}"/>
                    </a:ext>
                  </a:extLst>
                </p14:cNvPr>
                <p14:cNvContentPartPr/>
                <p14:nvPr/>
              </p14:nvContentPartPr>
              <p14:xfrm>
                <a:off x="6465840" y="5151274"/>
                <a:ext cx="244800" cy="316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2B6-3CFF-CE6D-7220-4C01293FC3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56840" y="5142274"/>
                  <a:ext cx="262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89BA26-4A13-C593-2255-F2DC75260FAA}"/>
                    </a:ext>
                  </a:extLst>
                </p14:cNvPr>
                <p14:cNvContentPartPr/>
                <p14:nvPr/>
              </p14:nvContentPartPr>
              <p14:xfrm>
                <a:off x="6941760" y="4992874"/>
                <a:ext cx="243000" cy="45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89BA26-4A13-C593-2255-F2DC75260F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33120" y="4984234"/>
                  <a:ext cx="2606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FBDD80-3F77-0034-5655-7352A942D498}"/>
                    </a:ext>
                  </a:extLst>
                </p14:cNvPr>
                <p14:cNvContentPartPr/>
                <p14:nvPr/>
              </p14:nvContentPartPr>
              <p14:xfrm>
                <a:off x="7365120" y="4969114"/>
                <a:ext cx="470880" cy="38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FBDD80-3F77-0034-5655-7352A942D4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56480" y="4960474"/>
                  <a:ext cx="488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37235D-D3D3-8E9B-DDF3-93AB7D235E43}"/>
                    </a:ext>
                  </a:extLst>
                </p14:cNvPr>
                <p14:cNvContentPartPr/>
                <p14:nvPr/>
              </p14:nvContentPartPr>
              <p14:xfrm>
                <a:off x="7972800" y="4891354"/>
                <a:ext cx="321840" cy="489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37235D-D3D3-8E9B-DDF3-93AB7D235E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64160" y="4882354"/>
                  <a:ext cx="3394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B90ED6-97DA-2E09-8A4E-304E3639AC4B}"/>
                    </a:ext>
                  </a:extLst>
                </p14:cNvPr>
                <p14:cNvContentPartPr/>
                <p14:nvPr/>
              </p14:nvContentPartPr>
              <p14:xfrm>
                <a:off x="8401920" y="4955434"/>
                <a:ext cx="196200" cy="450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B90ED6-97DA-2E09-8A4E-304E3639AC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3280" y="4946794"/>
                  <a:ext cx="2138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FA426E-6DF8-4AA2-F191-FD9B318963DB}"/>
                    </a:ext>
                  </a:extLst>
                </p14:cNvPr>
                <p14:cNvContentPartPr/>
                <p14:nvPr/>
              </p14:nvContentPartPr>
              <p14:xfrm>
                <a:off x="3727680" y="4411474"/>
                <a:ext cx="302760" cy="388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FA426E-6DF8-4AA2-F191-FD9B318963D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18680" y="4402474"/>
                  <a:ext cx="320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AD18BA-48B7-A801-8ECF-84E0A63AF512}"/>
                    </a:ext>
                  </a:extLst>
                </p14:cNvPr>
                <p14:cNvContentPartPr/>
                <p14:nvPr/>
              </p14:nvContentPartPr>
              <p14:xfrm>
                <a:off x="3422760" y="4949314"/>
                <a:ext cx="608040" cy="392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AD18BA-48B7-A801-8ECF-84E0A63AF51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14120" y="4940674"/>
                  <a:ext cx="625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24010A-760F-4132-CADA-20CE843B6094}"/>
                    </a:ext>
                  </a:extLst>
                </p14:cNvPr>
                <p14:cNvContentPartPr/>
                <p14:nvPr/>
              </p14:nvContentPartPr>
              <p14:xfrm>
                <a:off x="8703960" y="4198354"/>
                <a:ext cx="781200" cy="500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24010A-760F-4132-CADA-20CE843B60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94960" y="4189714"/>
                  <a:ext cx="7988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04AFBA-2E17-B847-12AD-89D268B08E2C}"/>
                    </a:ext>
                  </a:extLst>
                </p14:cNvPr>
                <p14:cNvContentPartPr/>
                <p14:nvPr/>
              </p14:nvContentPartPr>
              <p14:xfrm>
                <a:off x="9629880" y="4133554"/>
                <a:ext cx="23400" cy="423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04AFBA-2E17-B847-12AD-89D268B08E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20880" y="4124554"/>
                  <a:ext cx="410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5F36EC-5929-8FE3-667B-3BE4CCEC1468}"/>
                    </a:ext>
                  </a:extLst>
                </p14:cNvPr>
                <p14:cNvContentPartPr/>
                <p14:nvPr/>
              </p14:nvContentPartPr>
              <p14:xfrm>
                <a:off x="9553920" y="4147954"/>
                <a:ext cx="861840" cy="467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5F36EC-5929-8FE3-667B-3BE4CCEC14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45280" y="4139314"/>
                  <a:ext cx="879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511210-3321-4FCB-6DC7-4E7062CCD708}"/>
                    </a:ext>
                  </a:extLst>
                </p14:cNvPr>
                <p14:cNvContentPartPr/>
                <p14:nvPr/>
              </p14:nvContentPartPr>
              <p14:xfrm>
                <a:off x="10449960" y="3917194"/>
                <a:ext cx="652680" cy="47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511210-3321-4FCB-6DC7-4E7062CCD7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41320" y="3908194"/>
                  <a:ext cx="6703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F9291D-F6EA-6AFB-8084-D62C9402B4DF}"/>
                    </a:ext>
                  </a:extLst>
                </p14:cNvPr>
                <p14:cNvContentPartPr/>
                <p14:nvPr/>
              </p14:nvContentPartPr>
              <p14:xfrm>
                <a:off x="11263920" y="3765634"/>
                <a:ext cx="185040" cy="698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F9291D-F6EA-6AFB-8084-D62C9402B4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255280" y="3756634"/>
                  <a:ext cx="2026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56EBC5-EEF3-8840-0757-5632F1D22CC4}"/>
                    </a:ext>
                  </a:extLst>
                </p14:cNvPr>
                <p14:cNvContentPartPr/>
                <p14:nvPr/>
              </p14:nvContentPartPr>
              <p14:xfrm>
                <a:off x="11197320" y="4078114"/>
                <a:ext cx="340560" cy="6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56EBC5-EEF3-8840-0757-5632F1D22C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88320" y="4069114"/>
                  <a:ext cx="3582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1E01D39-48C5-59A7-5090-A4105996EA30}"/>
              </a:ext>
            </a:extLst>
          </p:cNvPr>
          <p:cNvGrpSpPr/>
          <p:nvPr/>
        </p:nvGrpSpPr>
        <p:grpSpPr>
          <a:xfrm>
            <a:off x="8798640" y="4867234"/>
            <a:ext cx="1422720" cy="528480"/>
            <a:chOff x="8798640" y="4867234"/>
            <a:chExt cx="142272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0891BF-2815-C8F9-CBC2-4CFF47F53893}"/>
                    </a:ext>
                  </a:extLst>
                </p14:cNvPr>
                <p14:cNvContentPartPr/>
                <p14:nvPr/>
              </p14:nvContentPartPr>
              <p14:xfrm>
                <a:off x="8798640" y="5023114"/>
                <a:ext cx="307800" cy="372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0891BF-2815-C8F9-CBC2-4CFF47F538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89640" y="5014474"/>
                  <a:ext cx="325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C88E1C-376E-99C9-20FF-467FD07BBEDA}"/>
                    </a:ext>
                  </a:extLst>
                </p14:cNvPr>
                <p14:cNvContentPartPr/>
                <p14:nvPr/>
              </p14:nvContentPartPr>
              <p14:xfrm>
                <a:off x="9085920" y="4867234"/>
                <a:ext cx="455040" cy="502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C88E1C-376E-99C9-20FF-467FD07BBE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77280" y="4858594"/>
                  <a:ext cx="4726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BE8846-FB8A-2F39-A9D9-C49CF944F61A}"/>
                    </a:ext>
                  </a:extLst>
                </p14:cNvPr>
                <p14:cNvContentPartPr/>
                <p14:nvPr/>
              </p14:nvContentPartPr>
              <p14:xfrm>
                <a:off x="9502800" y="5025274"/>
                <a:ext cx="718560" cy="261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BE8846-FB8A-2F39-A9D9-C49CF944F6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93800" y="5016634"/>
                  <a:ext cx="7362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9E3AF7-9B14-3FA5-1FED-B5E2E53D1D9A}"/>
              </a:ext>
            </a:extLst>
          </p:cNvPr>
          <p:cNvGrpSpPr/>
          <p:nvPr/>
        </p:nvGrpSpPr>
        <p:grpSpPr>
          <a:xfrm>
            <a:off x="10692960" y="4768594"/>
            <a:ext cx="349920" cy="491400"/>
            <a:chOff x="10692960" y="4768594"/>
            <a:chExt cx="34992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100F03-F607-5451-5B1C-BB10B818D638}"/>
                    </a:ext>
                  </a:extLst>
                </p14:cNvPr>
                <p14:cNvContentPartPr/>
                <p14:nvPr/>
              </p14:nvContentPartPr>
              <p14:xfrm>
                <a:off x="10692960" y="4768594"/>
                <a:ext cx="308880" cy="49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100F03-F607-5451-5B1C-BB10B818D6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84320" y="4759594"/>
                  <a:ext cx="3265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21636F-230A-5CBC-9DDB-BC7B084D2568}"/>
                    </a:ext>
                  </a:extLst>
                </p14:cNvPr>
                <p14:cNvContentPartPr/>
                <p14:nvPr/>
              </p14:nvContentPartPr>
              <p14:xfrm>
                <a:off x="10692960" y="5033914"/>
                <a:ext cx="349920" cy="10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21636F-230A-5CBC-9DDB-BC7B084D25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84320" y="5024914"/>
                  <a:ext cx="367560" cy="12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BBDBB08-255B-661C-9D14-CD6E2C928250}"/>
              </a:ext>
            </a:extLst>
          </p:cNvPr>
          <p:cNvGrpSpPr/>
          <p:nvPr/>
        </p:nvGrpSpPr>
        <p:grpSpPr>
          <a:xfrm>
            <a:off x="525840" y="493234"/>
            <a:ext cx="11649600" cy="6301800"/>
            <a:chOff x="525840" y="493234"/>
            <a:chExt cx="11649600" cy="630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0B90ED-CCF8-A35B-8C2F-5878DD90FEF5}"/>
                    </a:ext>
                  </a:extLst>
                </p14:cNvPr>
                <p14:cNvContentPartPr/>
                <p14:nvPr/>
              </p14:nvContentPartPr>
              <p14:xfrm>
                <a:off x="783240" y="782674"/>
                <a:ext cx="376200" cy="50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0B90ED-CCF8-A35B-8C2F-5878DD90FE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00" y="773674"/>
                  <a:ext cx="3938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8125015-7C93-4D08-AC7A-E751F802C852}"/>
                    </a:ext>
                  </a:extLst>
                </p14:cNvPr>
                <p14:cNvContentPartPr/>
                <p14:nvPr/>
              </p14:nvContentPartPr>
              <p14:xfrm>
                <a:off x="1132440" y="543634"/>
                <a:ext cx="225360" cy="347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8125015-7C93-4D08-AC7A-E751F802C8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3440" y="534634"/>
                  <a:ext cx="243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E055F0-6D16-E66D-D8F2-160ABE923AB1}"/>
                    </a:ext>
                  </a:extLst>
                </p14:cNvPr>
                <p14:cNvContentPartPr/>
                <p14:nvPr/>
              </p14:nvContentPartPr>
              <p14:xfrm>
                <a:off x="1551840" y="710674"/>
                <a:ext cx="64800" cy="87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E055F0-6D16-E66D-D8F2-160ABE923A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2840" y="702034"/>
                  <a:ext cx="82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3C6EB6-6DC7-246F-7D87-00CB19B10532}"/>
                    </a:ext>
                  </a:extLst>
                </p14:cNvPr>
                <p14:cNvContentPartPr/>
                <p14:nvPr/>
              </p14:nvContentPartPr>
              <p14:xfrm>
                <a:off x="1419360" y="493234"/>
                <a:ext cx="254880" cy="43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3C6EB6-6DC7-246F-7D87-00CB19B105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0720" y="484594"/>
                  <a:ext cx="27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A3B1C1-64B0-087C-8F5A-94DD2EA9176E}"/>
                    </a:ext>
                  </a:extLst>
                </p14:cNvPr>
                <p14:cNvContentPartPr/>
                <p14:nvPr/>
              </p14:nvContentPartPr>
              <p14:xfrm>
                <a:off x="1660200" y="750634"/>
                <a:ext cx="1023120" cy="46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A3B1C1-64B0-087C-8F5A-94DD2EA917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560" y="741994"/>
                  <a:ext cx="10407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2F50FF-9C5C-1A22-69ED-3A2A73DD7031}"/>
                    </a:ext>
                  </a:extLst>
                </p14:cNvPr>
                <p14:cNvContentPartPr/>
                <p14:nvPr/>
              </p14:nvContentPartPr>
              <p14:xfrm>
                <a:off x="2209560" y="1518874"/>
                <a:ext cx="397800" cy="6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2F50FF-9C5C-1A22-69ED-3A2A73DD70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0920" y="1510234"/>
                  <a:ext cx="415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BD372D-2394-D8FE-9B29-DC1BD242E6E6}"/>
                    </a:ext>
                  </a:extLst>
                </p14:cNvPr>
                <p14:cNvContentPartPr/>
                <p14:nvPr/>
              </p14:nvContentPartPr>
              <p14:xfrm>
                <a:off x="2817600" y="1288834"/>
                <a:ext cx="432720" cy="29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BD372D-2394-D8FE-9B29-DC1BD242E6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8960" y="1279834"/>
                  <a:ext cx="450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FF0F8E-69C6-8938-7904-705045BA1285}"/>
                    </a:ext>
                  </a:extLst>
                </p14:cNvPr>
                <p14:cNvContentPartPr/>
                <p14:nvPr/>
              </p14:nvContentPartPr>
              <p14:xfrm>
                <a:off x="3384240" y="1404034"/>
                <a:ext cx="104400" cy="17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FF0F8E-69C6-8938-7904-705045BA12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5600" y="1395034"/>
                  <a:ext cx="122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83C16C-3D4F-65FD-146F-C5AB8C6BE841}"/>
                    </a:ext>
                  </a:extLst>
                </p14:cNvPr>
                <p14:cNvContentPartPr/>
                <p14:nvPr/>
              </p14:nvContentPartPr>
              <p14:xfrm>
                <a:off x="3455880" y="1063114"/>
                <a:ext cx="203400" cy="51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83C16C-3D4F-65FD-146F-C5AB8C6BE8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46880" y="1054474"/>
                  <a:ext cx="221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586799-76A9-17BE-FC99-7FE7D2DE7118}"/>
                    </a:ext>
                  </a:extLst>
                </p14:cNvPr>
                <p14:cNvContentPartPr/>
                <p14:nvPr/>
              </p14:nvContentPartPr>
              <p14:xfrm>
                <a:off x="3787080" y="1059874"/>
                <a:ext cx="27360" cy="430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586799-76A9-17BE-FC99-7FE7D2DE71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8080" y="1050874"/>
                  <a:ext cx="450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413EF3-7659-C89C-D285-3667F71093E5}"/>
                    </a:ext>
                  </a:extLst>
                </p14:cNvPr>
                <p14:cNvContentPartPr/>
                <p14:nvPr/>
              </p14:nvContentPartPr>
              <p14:xfrm>
                <a:off x="4273440" y="1069234"/>
                <a:ext cx="291240" cy="52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413EF3-7659-C89C-D285-3667F71093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4440" y="1060234"/>
                  <a:ext cx="3088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554825-05C4-2CE9-EA4D-215ACB02175F}"/>
                    </a:ext>
                  </a:extLst>
                </p14:cNvPr>
                <p14:cNvContentPartPr/>
                <p14:nvPr/>
              </p14:nvContentPartPr>
              <p14:xfrm>
                <a:off x="4385040" y="1269034"/>
                <a:ext cx="406080" cy="7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554825-05C4-2CE9-EA4D-215ACB0217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76040" y="1260394"/>
                  <a:ext cx="423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72ABBA-3C06-E6DE-812C-F76A7E2D88D1}"/>
                    </a:ext>
                  </a:extLst>
                </p14:cNvPr>
                <p14:cNvContentPartPr/>
                <p14:nvPr/>
              </p14:nvContentPartPr>
              <p14:xfrm>
                <a:off x="5173440" y="1025314"/>
                <a:ext cx="147240" cy="426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72ABBA-3C06-E6DE-812C-F76A7E2D88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64800" y="1016314"/>
                  <a:ext cx="164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DFE607-B8EA-77F3-D71A-008B47B35DE3}"/>
                    </a:ext>
                  </a:extLst>
                </p14:cNvPr>
                <p14:cNvContentPartPr/>
                <p14:nvPr/>
              </p14:nvContentPartPr>
              <p14:xfrm>
                <a:off x="5481960" y="1262914"/>
                <a:ext cx="124560" cy="10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DFE607-B8EA-77F3-D71A-008B47B35D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2960" y="1254274"/>
                  <a:ext cx="142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F8599D-91DC-933D-EDBF-7B9836778D18}"/>
                    </a:ext>
                  </a:extLst>
                </p14:cNvPr>
                <p14:cNvContentPartPr/>
                <p14:nvPr/>
              </p14:nvContentPartPr>
              <p14:xfrm>
                <a:off x="5691120" y="1234114"/>
                <a:ext cx="681480" cy="27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F8599D-91DC-933D-EDBF-7B9836778D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82120" y="1225114"/>
                  <a:ext cx="699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16B378-5F5A-86A7-AD3D-5DAB97AE9284}"/>
                    </a:ext>
                  </a:extLst>
                </p14:cNvPr>
                <p14:cNvContentPartPr/>
                <p14:nvPr/>
              </p14:nvContentPartPr>
              <p14:xfrm>
                <a:off x="6769680" y="1179754"/>
                <a:ext cx="369360" cy="36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16B378-5F5A-86A7-AD3D-5DAB97AE9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0680" y="1170754"/>
                  <a:ext cx="387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0B5A8F-31A0-00F4-68A2-05C9641B09B0}"/>
                    </a:ext>
                  </a:extLst>
                </p14:cNvPr>
                <p14:cNvContentPartPr/>
                <p14:nvPr/>
              </p14:nvContentPartPr>
              <p14:xfrm>
                <a:off x="7080000" y="1135114"/>
                <a:ext cx="534600" cy="38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0B5A8F-31A0-00F4-68A2-05C9641B09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71360" y="1126114"/>
                  <a:ext cx="552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DAE9CA-AA14-D59B-9FC5-74E11BC20D9C}"/>
                    </a:ext>
                  </a:extLst>
                </p14:cNvPr>
                <p14:cNvContentPartPr/>
                <p14:nvPr/>
              </p14:nvContentPartPr>
              <p14:xfrm>
                <a:off x="7643400" y="1140514"/>
                <a:ext cx="101160" cy="443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DAE9CA-AA14-D59B-9FC5-74E11BC20D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34400" y="1131874"/>
                  <a:ext cx="118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CB5A8A-C76D-0302-7250-3CA4F8A82E08}"/>
                    </a:ext>
                  </a:extLst>
                </p14:cNvPr>
                <p14:cNvContentPartPr/>
                <p14:nvPr/>
              </p14:nvContentPartPr>
              <p14:xfrm>
                <a:off x="7872720" y="1127914"/>
                <a:ext cx="94680" cy="41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CB5A8A-C76D-0302-7250-3CA4F8A82E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64080" y="1118914"/>
                  <a:ext cx="112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18E526-F2D6-69A8-64E0-728DA119E5DA}"/>
                    </a:ext>
                  </a:extLst>
                </p14:cNvPr>
                <p14:cNvContentPartPr/>
                <p14:nvPr/>
              </p14:nvContentPartPr>
              <p14:xfrm>
                <a:off x="7983240" y="1257874"/>
                <a:ext cx="495000" cy="28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18E526-F2D6-69A8-64E0-728DA119E5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4240" y="1248874"/>
                  <a:ext cx="512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8D843B-9EC1-873F-C840-1E4CA5D2BA62}"/>
                    </a:ext>
                  </a:extLst>
                </p14:cNvPr>
                <p14:cNvContentPartPr/>
                <p14:nvPr/>
              </p14:nvContentPartPr>
              <p14:xfrm>
                <a:off x="8490840" y="1025674"/>
                <a:ext cx="226080" cy="717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8D843B-9EC1-873F-C840-1E4CA5D2B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1840" y="1016674"/>
                  <a:ext cx="24372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816409-4318-7128-B83F-CB30EDDC8DE6}"/>
                    </a:ext>
                  </a:extLst>
                </p14:cNvPr>
                <p14:cNvContentPartPr/>
                <p14:nvPr/>
              </p14:nvContentPartPr>
              <p14:xfrm>
                <a:off x="8695680" y="1260034"/>
                <a:ext cx="17784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816409-4318-7128-B83F-CB30EDDC8D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87040" y="1251034"/>
                  <a:ext cx="195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666D27-F33F-B923-9B25-8F99F252B8B6}"/>
                    </a:ext>
                  </a:extLst>
                </p14:cNvPr>
                <p14:cNvContentPartPr/>
                <p14:nvPr/>
              </p14:nvContentPartPr>
              <p14:xfrm>
                <a:off x="8887560" y="1124674"/>
                <a:ext cx="1062360" cy="44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666D27-F33F-B923-9B25-8F99F252B8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8920" y="1115674"/>
                  <a:ext cx="1080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978662-7B47-EEA6-0CC6-49286FEEB2F3}"/>
                    </a:ext>
                  </a:extLst>
                </p14:cNvPr>
                <p14:cNvContentPartPr/>
                <p14:nvPr/>
              </p14:nvContentPartPr>
              <p14:xfrm>
                <a:off x="7115280" y="1335634"/>
                <a:ext cx="1011600" cy="89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978662-7B47-EEA6-0CC6-49286FEEB2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280" y="1326994"/>
                  <a:ext cx="1029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46EAA5-25D3-49A1-AA98-8D8AE88A7EA5}"/>
                    </a:ext>
                  </a:extLst>
                </p14:cNvPr>
                <p14:cNvContentPartPr/>
                <p14:nvPr/>
              </p14:nvContentPartPr>
              <p14:xfrm>
                <a:off x="3977520" y="1628314"/>
                <a:ext cx="424440" cy="478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46EAA5-25D3-49A1-AA98-8D8AE88A7E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68880" y="1619314"/>
                  <a:ext cx="4420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3E359D-A596-9FDE-1BF5-BCDB16F1D38A}"/>
                    </a:ext>
                  </a:extLst>
                </p14:cNvPr>
                <p14:cNvContentPartPr/>
                <p14:nvPr/>
              </p14:nvContentPartPr>
              <p14:xfrm>
                <a:off x="4496280" y="1636954"/>
                <a:ext cx="497160" cy="47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3E359D-A596-9FDE-1BF5-BCDB16F1D3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87640" y="1627954"/>
                  <a:ext cx="514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C2F2E7-B670-AC3A-6C7B-E568E9830D47}"/>
                    </a:ext>
                  </a:extLst>
                </p14:cNvPr>
                <p14:cNvContentPartPr/>
                <p14:nvPr/>
              </p14:nvContentPartPr>
              <p14:xfrm>
                <a:off x="4935840" y="1816594"/>
                <a:ext cx="613800" cy="33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C2F2E7-B670-AC3A-6C7B-E568E9830D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6840" y="1807954"/>
                  <a:ext cx="631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81634F-32B8-2500-4974-9FAB4BE5665A}"/>
                    </a:ext>
                  </a:extLst>
                </p14:cNvPr>
                <p14:cNvContentPartPr/>
                <p14:nvPr/>
              </p14:nvContentPartPr>
              <p14:xfrm>
                <a:off x="5711280" y="1564234"/>
                <a:ext cx="213120" cy="43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81634F-32B8-2500-4974-9FAB4BE566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2280" y="1555594"/>
                  <a:ext cx="2307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DBCFA3-8241-6D84-7F5F-A5DCBB9792B4}"/>
                    </a:ext>
                  </a:extLst>
                </p14:cNvPr>
                <p14:cNvContentPartPr/>
                <p14:nvPr/>
              </p14:nvContentPartPr>
              <p14:xfrm>
                <a:off x="5982360" y="1789234"/>
                <a:ext cx="302400" cy="36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DBCFA3-8241-6D84-7F5F-A5DCBB9792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3360" y="1780594"/>
                  <a:ext cx="320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62E16C-0914-960A-AD58-568B52C65417}"/>
                    </a:ext>
                  </a:extLst>
                </p14:cNvPr>
                <p14:cNvContentPartPr/>
                <p14:nvPr/>
              </p14:nvContentPartPr>
              <p14:xfrm>
                <a:off x="6306720" y="1845034"/>
                <a:ext cx="175680" cy="44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62E16C-0914-960A-AD58-568B52C654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98080" y="1836394"/>
                  <a:ext cx="193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CB08B5-C9C2-80AF-A257-21CE2DD01636}"/>
                    </a:ext>
                  </a:extLst>
                </p14:cNvPr>
                <p14:cNvContentPartPr/>
                <p14:nvPr/>
              </p14:nvContentPartPr>
              <p14:xfrm>
                <a:off x="6555840" y="1751434"/>
                <a:ext cx="1063800" cy="506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CB08B5-C9C2-80AF-A257-21CE2DD016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6840" y="1742794"/>
                  <a:ext cx="1081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A36721-FD24-719D-5A3E-0B801AB19C01}"/>
                    </a:ext>
                  </a:extLst>
                </p14:cNvPr>
                <p14:cNvContentPartPr/>
                <p14:nvPr/>
              </p14:nvContentPartPr>
              <p14:xfrm>
                <a:off x="7385640" y="1985074"/>
                <a:ext cx="463680" cy="13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A36721-FD24-719D-5A3E-0B801AB19C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6640" y="1976074"/>
                  <a:ext cx="48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DAB4CC-E429-E776-D1B6-CFC884B02770}"/>
                    </a:ext>
                  </a:extLst>
                </p14:cNvPr>
                <p14:cNvContentPartPr/>
                <p14:nvPr/>
              </p14:nvContentPartPr>
              <p14:xfrm>
                <a:off x="7949400" y="1666114"/>
                <a:ext cx="962640" cy="52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DAB4CC-E429-E776-D1B6-CFC884B027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0760" y="1657474"/>
                  <a:ext cx="9802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75B0DD-4AFA-8EF2-9C71-17D295E0629D}"/>
                    </a:ext>
                  </a:extLst>
                </p14:cNvPr>
                <p14:cNvContentPartPr/>
                <p14:nvPr/>
              </p14:nvContentPartPr>
              <p14:xfrm>
                <a:off x="9203280" y="1925674"/>
                <a:ext cx="41040" cy="15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75B0DD-4AFA-8EF2-9C71-17D295E062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94640" y="1917034"/>
                  <a:ext cx="58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D38CFF-91A4-30C9-89D7-C50F4C7E2094}"/>
                    </a:ext>
                  </a:extLst>
                </p14:cNvPr>
                <p14:cNvContentPartPr/>
                <p14:nvPr/>
              </p14:nvContentPartPr>
              <p14:xfrm>
                <a:off x="9113640" y="1892914"/>
                <a:ext cx="1034640" cy="41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D38CFF-91A4-30C9-89D7-C50F4C7E2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5000" y="1883914"/>
                  <a:ext cx="1052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098FE8-4856-3BFF-197A-271FD66F2000}"/>
                    </a:ext>
                  </a:extLst>
                </p14:cNvPr>
                <p14:cNvContentPartPr/>
                <p14:nvPr/>
              </p14:nvContentPartPr>
              <p14:xfrm>
                <a:off x="9440880" y="1644874"/>
                <a:ext cx="146880" cy="571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098FE8-4856-3BFF-197A-271FD66F20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2240" y="1635874"/>
                  <a:ext cx="1645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37C5F8-1401-F66B-EE46-C4315646B215}"/>
                    </a:ext>
                  </a:extLst>
                </p14:cNvPr>
                <p14:cNvContentPartPr/>
                <p14:nvPr/>
              </p14:nvContentPartPr>
              <p14:xfrm>
                <a:off x="9578400" y="1559194"/>
                <a:ext cx="1868040" cy="69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37C5F8-1401-F66B-EE46-C4315646B2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69400" y="1550194"/>
                  <a:ext cx="18856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8909D3-4CB1-EDD5-5762-AAFE5029580C}"/>
                    </a:ext>
                  </a:extLst>
                </p14:cNvPr>
                <p14:cNvContentPartPr/>
                <p14:nvPr/>
              </p14:nvContentPartPr>
              <p14:xfrm>
                <a:off x="11314680" y="1662874"/>
                <a:ext cx="536040" cy="49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8909D3-4CB1-EDD5-5762-AAFE502958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06040" y="1653874"/>
                  <a:ext cx="55368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3A5098-7417-7242-F561-3CF0EC286777}"/>
                    </a:ext>
                  </a:extLst>
                </p14:cNvPr>
                <p14:cNvContentPartPr/>
                <p14:nvPr/>
              </p14:nvContentPartPr>
              <p14:xfrm>
                <a:off x="3690240" y="2553874"/>
                <a:ext cx="416520" cy="5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3A5098-7417-7242-F561-3CF0EC2867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81240" y="2544874"/>
                  <a:ext cx="434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E05638-E9F7-B15E-29E2-6F75F8C2D739}"/>
                    </a:ext>
                  </a:extLst>
                </p14:cNvPr>
                <p14:cNvContentPartPr/>
                <p14:nvPr/>
              </p14:nvContentPartPr>
              <p14:xfrm>
                <a:off x="4207560" y="2519314"/>
                <a:ext cx="129600" cy="32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E05638-E9F7-B15E-29E2-6F75F8C2D7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98560" y="2510674"/>
                  <a:ext cx="1472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555762-3E8C-DC34-68FE-493FF58E4D3A}"/>
                    </a:ext>
                  </a:extLst>
                </p14:cNvPr>
                <p14:cNvContentPartPr/>
                <p14:nvPr/>
              </p14:nvContentPartPr>
              <p14:xfrm>
                <a:off x="4215120" y="2450554"/>
                <a:ext cx="611640" cy="336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555762-3E8C-DC34-68FE-493FF58E4D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06480" y="2441554"/>
                  <a:ext cx="629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E94C60-D22B-63CC-BA73-18CD250718EB}"/>
                    </a:ext>
                  </a:extLst>
                </p14:cNvPr>
                <p14:cNvContentPartPr/>
                <p14:nvPr/>
              </p14:nvContentPartPr>
              <p14:xfrm>
                <a:off x="4932960" y="2586994"/>
                <a:ext cx="115200" cy="20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E94C60-D22B-63CC-BA73-18CD250718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24320" y="2577994"/>
                  <a:ext cx="13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4FFE86-D1A3-65B4-DD51-25AF490F83D5}"/>
                    </a:ext>
                  </a:extLst>
                </p14:cNvPr>
                <p14:cNvContentPartPr/>
                <p14:nvPr/>
              </p14:nvContentPartPr>
              <p14:xfrm>
                <a:off x="5113680" y="2580874"/>
                <a:ext cx="2380320" cy="51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4FFE86-D1A3-65B4-DD51-25AF490F83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05040" y="2572234"/>
                  <a:ext cx="23979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DC1F38-FD33-616D-7DF9-A54EF2FFD580}"/>
                    </a:ext>
                  </a:extLst>
                </p14:cNvPr>
                <p14:cNvContentPartPr/>
                <p14:nvPr/>
              </p14:nvContentPartPr>
              <p14:xfrm>
                <a:off x="7538280" y="2637394"/>
                <a:ext cx="586080" cy="23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DC1F38-FD33-616D-7DF9-A54EF2FFD5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29640" y="2628394"/>
                  <a:ext cx="603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480CEB-9EAB-0A26-98DF-C4B6D1AC2A75}"/>
                    </a:ext>
                  </a:extLst>
                </p14:cNvPr>
                <p14:cNvContentPartPr/>
                <p14:nvPr/>
              </p14:nvContentPartPr>
              <p14:xfrm>
                <a:off x="8765160" y="2408794"/>
                <a:ext cx="345600" cy="507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480CEB-9EAB-0A26-98DF-C4B6D1AC2A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6160" y="2400154"/>
                  <a:ext cx="3632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70853E-5730-EDE1-F480-1E2E7EDA950E}"/>
                    </a:ext>
                  </a:extLst>
                </p14:cNvPr>
                <p14:cNvContentPartPr/>
                <p14:nvPr/>
              </p14:nvContentPartPr>
              <p14:xfrm>
                <a:off x="9193560" y="2746114"/>
                <a:ext cx="53280" cy="30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70853E-5730-EDE1-F480-1E2E7EDA95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84920" y="2737474"/>
                  <a:ext cx="7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7AEAEF-0F09-DC86-9D08-96422A107C6F}"/>
                    </a:ext>
                  </a:extLst>
                </p14:cNvPr>
                <p14:cNvContentPartPr/>
                <p14:nvPr/>
              </p14:nvContentPartPr>
              <p14:xfrm>
                <a:off x="9704040" y="2660794"/>
                <a:ext cx="1490400" cy="16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7AEAEF-0F09-DC86-9D08-96422A107C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95040" y="2652154"/>
                  <a:ext cx="1508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EB4BCC-7CFE-9304-B07D-100DEA009C4A}"/>
                    </a:ext>
                  </a:extLst>
                </p14:cNvPr>
                <p14:cNvContentPartPr/>
                <p14:nvPr/>
              </p14:nvContentPartPr>
              <p14:xfrm>
                <a:off x="750480" y="3414274"/>
                <a:ext cx="383760" cy="720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EB4BCC-7CFE-9304-B07D-100DEA009C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1480" y="3405634"/>
                  <a:ext cx="4014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3E43DD-7F64-DABD-FC23-012EB0776EDF}"/>
                    </a:ext>
                  </a:extLst>
                </p14:cNvPr>
                <p14:cNvContentPartPr/>
                <p14:nvPr/>
              </p14:nvContentPartPr>
              <p14:xfrm>
                <a:off x="1274640" y="3144274"/>
                <a:ext cx="33480" cy="28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3E43DD-7F64-DABD-FC23-012EB0776E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66000" y="3135274"/>
                  <a:ext cx="51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78FC6D-11D2-1978-BC92-71A202E388AE}"/>
                    </a:ext>
                  </a:extLst>
                </p14:cNvPr>
                <p14:cNvContentPartPr/>
                <p14:nvPr/>
              </p14:nvContentPartPr>
              <p14:xfrm>
                <a:off x="1066200" y="3103954"/>
                <a:ext cx="483120" cy="37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78FC6D-11D2-1978-BC92-71A202E388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7560" y="3095314"/>
                  <a:ext cx="5007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1F4AB8-E30E-8296-3E7E-F1BDBF87A53F}"/>
                    </a:ext>
                  </a:extLst>
                </p14:cNvPr>
                <p14:cNvContentPartPr/>
                <p14:nvPr/>
              </p14:nvContentPartPr>
              <p14:xfrm>
                <a:off x="1681080" y="3335074"/>
                <a:ext cx="358920" cy="361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1F4AB8-E30E-8296-3E7E-F1BDBF87A5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2080" y="3326074"/>
                  <a:ext cx="376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3F6752-1D25-F468-2A01-C996F1970F4A}"/>
                    </a:ext>
                  </a:extLst>
                </p14:cNvPr>
                <p14:cNvContentPartPr/>
                <p14:nvPr/>
              </p14:nvContentPartPr>
              <p14:xfrm>
                <a:off x="2262120" y="3414274"/>
                <a:ext cx="108000" cy="7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3F6752-1D25-F468-2A01-C996F1970F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53480" y="3405634"/>
                  <a:ext cx="12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8C47EB-894D-1AF9-913C-5A2B9142B93B}"/>
                    </a:ext>
                  </a:extLst>
                </p14:cNvPr>
                <p14:cNvContentPartPr/>
                <p14:nvPr/>
              </p14:nvContentPartPr>
              <p14:xfrm>
                <a:off x="2084280" y="3504994"/>
                <a:ext cx="677520" cy="56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8C47EB-894D-1AF9-913C-5A2B9142B93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75280" y="3495994"/>
                  <a:ext cx="695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2F76C3-FAC4-D70C-E380-6D60F369350C}"/>
                    </a:ext>
                  </a:extLst>
                </p14:cNvPr>
                <p14:cNvContentPartPr/>
                <p14:nvPr/>
              </p14:nvContentPartPr>
              <p14:xfrm>
                <a:off x="2445720" y="4317874"/>
                <a:ext cx="813600" cy="92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2F76C3-FAC4-D70C-E380-6D60F36935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36720" y="4308874"/>
                  <a:ext cx="831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46EA1F-9879-25B9-4702-7E56AD483B3A}"/>
                    </a:ext>
                  </a:extLst>
                </p14:cNvPr>
                <p14:cNvContentPartPr/>
                <p14:nvPr/>
              </p14:nvContentPartPr>
              <p14:xfrm>
                <a:off x="3408000" y="4191514"/>
                <a:ext cx="415080" cy="40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46EA1F-9879-25B9-4702-7E56AD483B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9000" y="4182874"/>
                  <a:ext cx="432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95526D-52E6-67B7-87C2-8F3CC1D4377C}"/>
                    </a:ext>
                  </a:extLst>
                </p14:cNvPr>
                <p14:cNvContentPartPr/>
                <p14:nvPr/>
              </p14:nvContentPartPr>
              <p14:xfrm>
                <a:off x="3967800" y="4243354"/>
                <a:ext cx="242640" cy="41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95526D-52E6-67B7-87C2-8F3CC1D437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58800" y="4234354"/>
                  <a:ext cx="2602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7EA79B-F117-2FE6-E76A-3ACDAD8CAF55}"/>
                    </a:ext>
                  </a:extLst>
                </p14:cNvPr>
                <p14:cNvContentPartPr/>
                <p14:nvPr/>
              </p14:nvContentPartPr>
              <p14:xfrm>
                <a:off x="4239960" y="4266754"/>
                <a:ext cx="731160" cy="25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7EA79B-F117-2FE6-E76A-3ACDAD8CAF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30960" y="4258114"/>
                  <a:ext cx="748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EA42B3-9D17-A4EA-6B8B-4E5EFEEB19E4}"/>
                    </a:ext>
                  </a:extLst>
                </p14:cNvPr>
                <p14:cNvContentPartPr/>
                <p14:nvPr/>
              </p14:nvContentPartPr>
              <p14:xfrm>
                <a:off x="5061840" y="4201594"/>
                <a:ext cx="148320" cy="30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EA42B3-9D17-A4EA-6B8B-4E5EFEEB19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52840" y="4192954"/>
                  <a:ext cx="165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A5387A5-70EE-22CF-96DF-DFCE2BB590C3}"/>
                    </a:ext>
                  </a:extLst>
                </p14:cNvPr>
                <p14:cNvContentPartPr/>
                <p14:nvPr/>
              </p14:nvContentPartPr>
              <p14:xfrm>
                <a:off x="5176680" y="4235794"/>
                <a:ext cx="576000" cy="29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A5387A5-70EE-22CF-96DF-DFCE2BB590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67680" y="4227154"/>
                  <a:ext cx="593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ED050F-D0BE-8963-0220-F6EC45330BD1}"/>
                    </a:ext>
                  </a:extLst>
                </p14:cNvPr>
                <p14:cNvContentPartPr/>
                <p14:nvPr/>
              </p14:nvContentPartPr>
              <p14:xfrm>
                <a:off x="6096840" y="4190794"/>
                <a:ext cx="1530720" cy="475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ED050F-D0BE-8963-0220-F6EC45330BD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200" y="4182154"/>
                  <a:ext cx="15483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F18F56-FEAE-9DFE-FA1C-A2985C019559}"/>
                    </a:ext>
                  </a:extLst>
                </p14:cNvPr>
                <p14:cNvContentPartPr/>
                <p14:nvPr/>
              </p14:nvContentPartPr>
              <p14:xfrm>
                <a:off x="8172600" y="3676354"/>
                <a:ext cx="346320" cy="771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F18F56-FEAE-9DFE-FA1C-A2985C0195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63600" y="3667714"/>
                  <a:ext cx="36396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D632C8-387D-9BDA-85FD-C3F7D971A160}"/>
                    </a:ext>
                  </a:extLst>
                </p14:cNvPr>
                <p14:cNvContentPartPr/>
                <p14:nvPr/>
              </p14:nvContentPartPr>
              <p14:xfrm>
                <a:off x="8552400" y="4222114"/>
                <a:ext cx="159480" cy="25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D632C8-387D-9BDA-85FD-C3F7D971A1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43760" y="4213474"/>
                  <a:ext cx="177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382FCF-0720-D63C-9C03-F578EE0589ED}"/>
                    </a:ext>
                  </a:extLst>
                </p14:cNvPr>
                <p14:cNvContentPartPr/>
                <p14:nvPr/>
              </p14:nvContentPartPr>
              <p14:xfrm>
                <a:off x="9003120" y="3690034"/>
                <a:ext cx="1055160" cy="70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382FCF-0720-D63C-9C03-F578EE0589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4480" y="3681394"/>
                  <a:ext cx="10728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906695-475C-84B1-1E04-276AF68C0018}"/>
                    </a:ext>
                  </a:extLst>
                </p14:cNvPr>
                <p14:cNvContentPartPr/>
                <p14:nvPr/>
              </p14:nvContentPartPr>
              <p14:xfrm>
                <a:off x="10114800" y="3966874"/>
                <a:ext cx="209880" cy="48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906695-475C-84B1-1E04-276AF68C00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5800" y="3958234"/>
                  <a:ext cx="227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D8D683-06DE-50DF-CECA-5CA150181B85}"/>
                    </a:ext>
                  </a:extLst>
                </p14:cNvPr>
                <p14:cNvContentPartPr/>
                <p14:nvPr/>
              </p14:nvContentPartPr>
              <p14:xfrm>
                <a:off x="10418640" y="4003234"/>
                <a:ext cx="437040" cy="37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D8D683-06DE-50DF-CECA-5CA150181B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10000" y="3994594"/>
                  <a:ext cx="4546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2DDE3C-9028-5BCE-9D5C-D998B5787398}"/>
                    </a:ext>
                  </a:extLst>
                </p14:cNvPr>
                <p14:cNvContentPartPr/>
                <p14:nvPr/>
              </p14:nvContentPartPr>
              <p14:xfrm>
                <a:off x="9776400" y="4572394"/>
                <a:ext cx="128880" cy="63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2DDE3C-9028-5BCE-9D5C-D998B57873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67400" y="4563394"/>
                  <a:ext cx="1465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627318-CDCA-7551-1E17-F89DD625513C}"/>
                    </a:ext>
                  </a:extLst>
                </p14:cNvPr>
                <p14:cNvContentPartPr/>
                <p14:nvPr/>
              </p14:nvContentPartPr>
              <p14:xfrm>
                <a:off x="9650760" y="4579234"/>
                <a:ext cx="1342440" cy="408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627318-CDCA-7551-1E17-F89DD62551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42120" y="4570234"/>
                  <a:ext cx="1360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607F4A-025A-39DE-0199-50183FA25F90}"/>
                    </a:ext>
                  </a:extLst>
                </p14:cNvPr>
                <p14:cNvContentPartPr/>
                <p14:nvPr/>
              </p14:nvContentPartPr>
              <p14:xfrm>
                <a:off x="11047920" y="4484554"/>
                <a:ext cx="85320" cy="51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607F4A-025A-39DE-0199-50183FA25F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38920" y="4475914"/>
                  <a:ext cx="102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1472EE-89FA-CEC9-8C92-8950009D91FA}"/>
                    </a:ext>
                  </a:extLst>
                </p14:cNvPr>
                <p14:cNvContentPartPr/>
                <p14:nvPr/>
              </p14:nvContentPartPr>
              <p14:xfrm>
                <a:off x="10985640" y="4566634"/>
                <a:ext cx="526320" cy="178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1472EE-89FA-CEC9-8C92-8950009D91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77000" y="4557994"/>
                  <a:ext cx="543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D29898-8E63-C713-7B89-EC2DC0C3316A}"/>
                    </a:ext>
                  </a:extLst>
                </p14:cNvPr>
                <p14:cNvContentPartPr/>
                <p14:nvPr/>
              </p14:nvContentPartPr>
              <p14:xfrm>
                <a:off x="9522960" y="4651954"/>
                <a:ext cx="228240" cy="50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D29898-8E63-C713-7B89-EC2DC0C331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14320" y="4643314"/>
                  <a:ext cx="2458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20114B4-85FF-9819-C1AA-2442CE560D1C}"/>
                    </a:ext>
                  </a:extLst>
                </p14:cNvPr>
                <p14:cNvContentPartPr/>
                <p14:nvPr/>
              </p14:nvContentPartPr>
              <p14:xfrm>
                <a:off x="11390640" y="4460794"/>
                <a:ext cx="46080" cy="78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20114B4-85FF-9819-C1AA-2442CE560D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81640" y="4451794"/>
                  <a:ext cx="637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07EBBE-A6F6-6CDF-FA51-267AEDA17F2C}"/>
                    </a:ext>
                  </a:extLst>
                </p14:cNvPr>
                <p14:cNvContentPartPr/>
                <p14:nvPr/>
              </p14:nvContentPartPr>
              <p14:xfrm>
                <a:off x="9708360" y="4379794"/>
                <a:ext cx="1423440" cy="936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07EBBE-A6F6-6CDF-FA51-267AEDA17F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99360" y="4370794"/>
                  <a:ext cx="144108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FBB01B-6012-A0E8-11CD-92CB18996A66}"/>
                    </a:ext>
                  </a:extLst>
                </p14:cNvPr>
                <p14:cNvContentPartPr/>
                <p14:nvPr/>
              </p14:nvContentPartPr>
              <p14:xfrm>
                <a:off x="10951800" y="3876874"/>
                <a:ext cx="973080" cy="30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FBB01B-6012-A0E8-11CD-92CB18996A6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942800" y="3868234"/>
                  <a:ext cx="990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D52E5F-5199-7749-0CC2-610A5E4111D5}"/>
                    </a:ext>
                  </a:extLst>
                </p14:cNvPr>
                <p14:cNvContentPartPr/>
                <p14:nvPr/>
              </p14:nvContentPartPr>
              <p14:xfrm>
                <a:off x="11974200" y="3859594"/>
                <a:ext cx="201240" cy="755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D52E5F-5199-7749-0CC2-610A5E4111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65560" y="3850954"/>
                  <a:ext cx="218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10604D-EF3A-391F-0EA6-8E3B29EC7BB5}"/>
                    </a:ext>
                  </a:extLst>
                </p14:cNvPr>
                <p14:cNvContentPartPr/>
                <p14:nvPr/>
              </p14:nvContentPartPr>
              <p14:xfrm>
                <a:off x="891960" y="5226154"/>
                <a:ext cx="236520" cy="5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10604D-EF3A-391F-0EA6-8E3B29EC7B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3320" y="5217514"/>
                  <a:ext cx="254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2B43E0-4817-4FF6-AF7C-66EA27940693}"/>
                    </a:ext>
                  </a:extLst>
                </p14:cNvPr>
                <p14:cNvContentPartPr/>
                <p14:nvPr/>
              </p14:nvContentPartPr>
              <p14:xfrm>
                <a:off x="757320" y="5469154"/>
                <a:ext cx="306720" cy="227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2B43E0-4817-4FF6-AF7C-66EA279406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8680" y="5460154"/>
                  <a:ext cx="324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085ED7-1E63-60E5-ED14-3B2CB1BCBCED}"/>
                    </a:ext>
                  </a:extLst>
                </p14:cNvPr>
                <p14:cNvContentPartPr/>
                <p14:nvPr/>
              </p14:nvContentPartPr>
              <p14:xfrm>
                <a:off x="607560" y="5194834"/>
                <a:ext cx="495000" cy="7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085ED7-1E63-60E5-ED14-3B2CB1BCBC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8560" y="5186194"/>
                  <a:ext cx="512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56B056-3FC4-4719-17F4-7594BF55290A}"/>
                    </a:ext>
                  </a:extLst>
                </p14:cNvPr>
                <p14:cNvContentPartPr/>
                <p14:nvPr/>
              </p14:nvContentPartPr>
              <p14:xfrm>
                <a:off x="525840" y="5232274"/>
                <a:ext cx="474840" cy="575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56B056-3FC4-4719-17F4-7594BF5529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6840" y="5223274"/>
                  <a:ext cx="49248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3A6A6F-D6A3-C450-D9E2-675D7B7F7A63}"/>
                    </a:ext>
                  </a:extLst>
                </p14:cNvPr>
                <p14:cNvContentPartPr/>
                <p14:nvPr/>
              </p14:nvContentPartPr>
              <p14:xfrm>
                <a:off x="1245840" y="4877674"/>
                <a:ext cx="34560" cy="45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3A6A6F-D6A3-C450-D9E2-675D7B7F7A6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37200" y="4869034"/>
                  <a:ext cx="52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E56426-5ED5-8F0A-149F-8E2B4E6E133B}"/>
                    </a:ext>
                  </a:extLst>
                </p14:cNvPr>
                <p14:cNvContentPartPr/>
                <p14:nvPr/>
              </p14:nvContentPartPr>
              <p14:xfrm>
                <a:off x="1163760" y="4830514"/>
                <a:ext cx="457560" cy="554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E56426-5ED5-8F0A-149F-8E2B4E6E133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4760" y="4821514"/>
                  <a:ext cx="4752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01F316-8A20-6769-DE7C-44DD5464346A}"/>
                    </a:ext>
                  </a:extLst>
                </p14:cNvPr>
                <p14:cNvContentPartPr/>
                <p14:nvPr/>
              </p14:nvContentPartPr>
              <p14:xfrm>
                <a:off x="1656600" y="5200594"/>
                <a:ext cx="338400" cy="351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01F316-8A20-6769-DE7C-44DD546434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47960" y="5191594"/>
                  <a:ext cx="356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3580B-EFA7-3539-4734-C0EA29CC5288}"/>
                    </a:ext>
                  </a:extLst>
                </p14:cNvPr>
                <p14:cNvContentPartPr/>
                <p14:nvPr/>
              </p14:nvContentPartPr>
              <p14:xfrm>
                <a:off x="2116680" y="5141554"/>
                <a:ext cx="736560" cy="50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3580B-EFA7-3539-4734-C0EA29CC528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07680" y="5132914"/>
                  <a:ext cx="7542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B5C3B8-927D-3E70-83BA-FC68ABF2D903}"/>
                    </a:ext>
                  </a:extLst>
                </p14:cNvPr>
                <p14:cNvContentPartPr/>
                <p14:nvPr/>
              </p14:nvContentPartPr>
              <p14:xfrm>
                <a:off x="2216760" y="5649514"/>
                <a:ext cx="614880" cy="11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B5C3B8-927D-3E70-83BA-FC68ABF2D9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07760" y="5640874"/>
                  <a:ext cx="632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E6F97B-FDC4-B5C2-96B7-3346780D5632}"/>
                    </a:ext>
                  </a:extLst>
                </p14:cNvPr>
                <p14:cNvContentPartPr/>
                <p14:nvPr/>
              </p14:nvContentPartPr>
              <p14:xfrm>
                <a:off x="2558040" y="6069274"/>
                <a:ext cx="333720" cy="139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E6F97B-FDC4-B5C2-96B7-3346780D56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49400" y="6060634"/>
                  <a:ext cx="351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0BE6B65-AED5-E447-94FE-92F78FF0B02D}"/>
                    </a:ext>
                  </a:extLst>
                </p14:cNvPr>
                <p14:cNvContentPartPr/>
                <p14:nvPr/>
              </p14:nvContentPartPr>
              <p14:xfrm>
                <a:off x="3149880" y="5135074"/>
                <a:ext cx="599760" cy="833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0BE6B65-AED5-E447-94FE-92F78FF0B02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40880" y="5126074"/>
                  <a:ext cx="6174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EFC7F1-8DAB-C0DB-256B-8BA6B1EF1E2B}"/>
                    </a:ext>
                  </a:extLst>
                </p14:cNvPr>
                <p14:cNvContentPartPr/>
                <p14:nvPr/>
              </p14:nvContentPartPr>
              <p14:xfrm>
                <a:off x="3676200" y="5426674"/>
                <a:ext cx="281880" cy="387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EFC7F1-8DAB-C0DB-256B-8BA6B1EF1E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67200" y="5418034"/>
                  <a:ext cx="299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2FB283-0CCA-1C0F-6CEC-F50D538C7081}"/>
                    </a:ext>
                  </a:extLst>
                </p14:cNvPr>
                <p14:cNvContentPartPr/>
                <p14:nvPr/>
              </p14:nvContentPartPr>
              <p14:xfrm>
                <a:off x="3915600" y="5591554"/>
                <a:ext cx="2022120" cy="316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2FB283-0CCA-1C0F-6CEC-F50D538C70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06960" y="5582914"/>
                  <a:ext cx="2039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09FBD5B-C101-D8EE-BD9B-D288E1EC5BDA}"/>
                    </a:ext>
                  </a:extLst>
                </p14:cNvPr>
                <p14:cNvContentPartPr/>
                <p14:nvPr/>
              </p14:nvContentPartPr>
              <p14:xfrm>
                <a:off x="5856720" y="5448994"/>
                <a:ext cx="145800" cy="105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09FBD5B-C101-D8EE-BD9B-D288E1EC5B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47720" y="5440354"/>
                  <a:ext cx="163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6787D7-B1EC-29A2-2912-982A827D4918}"/>
                    </a:ext>
                  </a:extLst>
                </p14:cNvPr>
                <p14:cNvContentPartPr/>
                <p14:nvPr/>
              </p14:nvContentPartPr>
              <p14:xfrm>
                <a:off x="6049320" y="5551234"/>
                <a:ext cx="975960" cy="38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6787D7-B1EC-29A2-2912-982A827D491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40680" y="5542234"/>
                  <a:ext cx="9936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6D807D-B610-5CDB-25F1-1738F8DFFDDD}"/>
                    </a:ext>
                  </a:extLst>
                </p14:cNvPr>
                <p14:cNvContentPartPr/>
                <p14:nvPr/>
              </p14:nvContentPartPr>
              <p14:xfrm>
                <a:off x="3071040" y="6205354"/>
                <a:ext cx="109080" cy="373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6D807D-B610-5CDB-25F1-1738F8DFFD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62400" y="6196354"/>
                  <a:ext cx="126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0A33001-5558-9E13-F62B-41DCF018E219}"/>
                    </a:ext>
                  </a:extLst>
                </p14:cNvPr>
                <p14:cNvContentPartPr/>
                <p14:nvPr/>
              </p14:nvContentPartPr>
              <p14:xfrm>
                <a:off x="3262560" y="6368434"/>
                <a:ext cx="284400" cy="12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0A33001-5558-9E13-F62B-41DCF018E21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3920" y="6359434"/>
                  <a:ext cx="30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8A1424-E028-C513-B56F-2AA6BEBB3046}"/>
                    </a:ext>
                  </a:extLst>
                </p14:cNvPr>
                <p14:cNvContentPartPr/>
                <p14:nvPr/>
              </p14:nvContentPartPr>
              <p14:xfrm>
                <a:off x="3609960" y="6202114"/>
                <a:ext cx="180720" cy="336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8A1424-E028-C513-B56F-2AA6BEBB30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1320" y="6193114"/>
                  <a:ext cx="1983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68C43C-603E-5623-47CA-B5BF98C912A1}"/>
                    </a:ext>
                  </a:extLst>
                </p14:cNvPr>
                <p14:cNvContentPartPr/>
                <p14:nvPr/>
              </p14:nvContentPartPr>
              <p14:xfrm>
                <a:off x="3585840" y="6060274"/>
                <a:ext cx="452520" cy="504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68C43C-603E-5623-47CA-B5BF98C912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76840" y="6051274"/>
                  <a:ext cx="4701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D718D3A-B049-9A7C-513F-6414731C3FD7}"/>
                    </a:ext>
                  </a:extLst>
                </p14:cNvPr>
                <p14:cNvContentPartPr/>
                <p14:nvPr/>
              </p14:nvContentPartPr>
              <p14:xfrm>
                <a:off x="4290000" y="6154234"/>
                <a:ext cx="1300680" cy="574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D718D3A-B049-9A7C-513F-6414731C3F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81360" y="6145234"/>
                  <a:ext cx="13183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6A30F1F-C5BA-9421-CF09-11AB00C3CDB3}"/>
                    </a:ext>
                  </a:extLst>
                </p14:cNvPr>
                <p14:cNvContentPartPr/>
                <p14:nvPr/>
              </p14:nvContentPartPr>
              <p14:xfrm>
                <a:off x="5840520" y="6501634"/>
                <a:ext cx="84600" cy="293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6A30F1F-C5BA-9421-CF09-11AB00C3CD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31520" y="6492634"/>
                  <a:ext cx="102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7B402D-67FC-ADBE-CADF-ECC40A54A871}"/>
                    </a:ext>
                  </a:extLst>
                </p14:cNvPr>
                <p14:cNvContentPartPr/>
                <p14:nvPr/>
              </p14:nvContentPartPr>
              <p14:xfrm>
                <a:off x="6261000" y="6169714"/>
                <a:ext cx="302040" cy="37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7B402D-67FC-ADBE-CADF-ECC40A54A8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52000" y="6161074"/>
                  <a:ext cx="319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6E5FA4-0D98-F757-358D-190CC8B8FC2D}"/>
                    </a:ext>
                  </a:extLst>
                </p14:cNvPr>
                <p14:cNvContentPartPr/>
                <p14:nvPr/>
              </p14:nvContentPartPr>
              <p14:xfrm>
                <a:off x="6621360" y="6155314"/>
                <a:ext cx="356040" cy="48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6E5FA4-0D98-F757-358D-190CC8B8FC2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12360" y="6146314"/>
                  <a:ext cx="3736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FB55F-1221-AFB6-2D31-C1DDC937F423}"/>
                    </a:ext>
                  </a:extLst>
                </p14:cNvPr>
                <p14:cNvContentPartPr/>
                <p14:nvPr/>
              </p14:nvContentPartPr>
              <p14:xfrm>
                <a:off x="6762480" y="6121834"/>
                <a:ext cx="473760" cy="510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FB55F-1221-AFB6-2D31-C1DDC937F4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53840" y="6112834"/>
                  <a:ext cx="4914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A35175-4C7D-FF86-4F90-2654770208B3}"/>
                    </a:ext>
                  </a:extLst>
                </p14:cNvPr>
                <p14:cNvContentPartPr/>
                <p14:nvPr/>
              </p14:nvContentPartPr>
              <p14:xfrm>
                <a:off x="7598400" y="6195994"/>
                <a:ext cx="695160" cy="28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A35175-4C7D-FF86-4F90-2654770208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89400" y="6186994"/>
                  <a:ext cx="712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BAE433-7481-F5A6-9AB3-E0F19632EF5C}"/>
                    </a:ext>
                  </a:extLst>
                </p14:cNvPr>
                <p14:cNvContentPartPr/>
                <p14:nvPr/>
              </p14:nvContentPartPr>
              <p14:xfrm>
                <a:off x="8387880" y="6136594"/>
                <a:ext cx="252360" cy="24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BAE433-7481-F5A6-9AB3-E0F19632EF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79240" y="6127954"/>
                  <a:ext cx="270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F608281-11D0-1C5E-0040-9B722F4EAE76}"/>
                    </a:ext>
                  </a:extLst>
                </p14:cNvPr>
                <p14:cNvContentPartPr/>
                <p14:nvPr/>
              </p14:nvContentPartPr>
              <p14:xfrm>
                <a:off x="8645280" y="6177994"/>
                <a:ext cx="239040" cy="54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F608281-11D0-1C5E-0040-9B722F4EAE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36640" y="6169354"/>
                  <a:ext cx="2566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CCE1FA-7CB4-F38F-8C6B-FD78B86D74D9}"/>
                    </a:ext>
                  </a:extLst>
                </p14:cNvPr>
                <p14:cNvContentPartPr/>
                <p14:nvPr/>
              </p14:nvContentPartPr>
              <p14:xfrm>
                <a:off x="9093480" y="6436834"/>
                <a:ext cx="90000" cy="28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CCE1FA-7CB4-F38F-8C6B-FD78B86D74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4840" y="6428194"/>
                  <a:ext cx="107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6D17ED-37E6-F31A-FBFA-28B89202331D}"/>
                    </a:ext>
                  </a:extLst>
                </p14:cNvPr>
                <p14:cNvContentPartPr/>
                <p14:nvPr/>
              </p14:nvContentPartPr>
              <p14:xfrm>
                <a:off x="9365280" y="6166474"/>
                <a:ext cx="295920" cy="302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6D17ED-37E6-F31A-FBFA-28B8920233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56280" y="6157474"/>
                  <a:ext cx="313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8C1CF4F-A11A-9802-FBED-53CA57C4E1D0}"/>
                    </a:ext>
                  </a:extLst>
                </p14:cNvPr>
                <p14:cNvContentPartPr/>
                <p14:nvPr/>
              </p14:nvContentPartPr>
              <p14:xfrm>
                <a:off x="9710880" y="6275554"/>
                <a:ext cx="251280" cy="5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8C1CF4F-A11A-9802-FBED-53CA57C4E1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02240" y="6266554"/>
                  <a:ext cx="268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0CBF43-B282-056E-4682-2A7815EA91A1}"/>
                    </a:ext>
                  </a:extLst>
                </p14:cNvPr>
                <p14:cNvContentPartPr/>
                <p14:nvPr/>
              </p14:nvContentPartPr>
              <p14:xfrm>
                <a:off x="9987360" y="6062434"/>
                <a:ext cx="332640" cy="40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0CBF43-B282-056E-4682-2A7815EA91A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78360" y="6053434"/>
                  <a:ext cx="350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B26127-F01C-CA54-A1F2-49CAC3F061ED}"/>
                    </a:ext>
                  </a:extLst>
                </p14:cNvPr>
                <p14:cNvContentPartPr/>
                <p14:nvPr/>
              </p14:nvContentPartPr>
              <p14:xfrm>
                <a:off x="10374000" y="6072874"/>
                <a:ext cx="1079640" cy="28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B26127-F01C-CA54-A1F2-49CAC3F061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65000" y="6063874"/>
                  <a:ext cx="1097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6B5C298-3CDA-DD0D-2223-7382016A3439}"/>
                    </a:ext>
                  </a:extLst>
                </p14:cNvPr>
                <p14:cNvContentPartPr/>
                <p14:nvPr/>
              </p14:nvContentPartPr>
              <p14:xfrm>
                <a:off x="11552280" y="6154234"/>
                <a:ext cx="462960" cy="58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6B5C298-3CDA-DD0D-2223-7382016A343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43280" y="6145234"/>
                  <a:ext cx="480600" cy="5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4FFB7F4-DE8C-FE5E-26BC-90568A6D1108}"/>
              </a:ext>
            </a:extLst>
          </p:cNvPr>
          <p:cNvGrpSpPr/>
          <p:nvPr/>
        </p:nvGrpSpPr>
        <p:grpSpPr>
          <a:xfrm>
            <a:off x="5390880" y="11554"/>
            <a:ext cx="5943600" cy="820012"/>
            <a:chOff x="5390880" y="11554"/>
            <a:chExt cx="5943600" cy="82001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35F30D-BCC9-FBF4-709F-5AAA5D156C46}"/>
                    </a:ext>
                  </a:extLst>
                </p14:cNvPr>
                <p14:cNvContentPartPr/>
                <p14:nvPr/>
              </p14:nvContentPartPr>
              <p14:xfrm>
                <a:off x="5390880" y="168154"/>
                <a:ext cx="173160" cy="469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35F30D-BCC9-FBF4-709F-5AAA5D156C4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82240" y="159514"/>
                  <a:ext cx="1908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CA8AE12-9297-8010-D2EC-03A54273D5C5}"/>
                    </a:ext>
                  </a:extLst>
                </p14:cNvPr>
                <p14:cNvContentPartPr/>
                <p14:nvPr/>
              </p14:nvContentPartPr>
              <p14:xfrm>
                <a:off x="5780040" y="11554"/>
                <a:ext cx="2391840" cy="775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CA8AE12-9297-8010-D2EC-03A54273D5C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71040" y="2554"/>
                  <a:ext cx="240948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39249E-1FD0-58C2-2ED3-5463ACEC7870}"/>
                    </a:ext>
                  </a:extLst>
                </p14:cNvPr>
                <p14:cNvContentPartPr/>
                <p14:nvPr/>
              </p14:nvContentPartPr>
              <p14:xfrm>
                <a:off x="8619000" y="245486"/>
                <a:ext cx="83520" cy="3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39249E-1FD0-58C2-2ED3-5463ACEC78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10000" y="236846"/>
                  <a:ext cx="101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0677A0D-A3F4-7F24-F2A4-E64B6E30B30A}"/>
                    </a:ext>
                  </a:extLst>
                </p14:cNvPr>
                <p14:cNvContentPartPr/>
                <p14:nvPr/>
              </p14:nvContentPartPr>
              <p14:xfrm>
                <a:off x="8428200" y="177446"/>
                <a:ext cx="1127520" cy="240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0677A0D-A3F4-7F24-F2A4-E64B6E30B30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19200" y="168446"/>
                  <a:ext cx="1145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1B1F60-D4CE-45D2-ADB1-F084AECC575D}"/>
                    </a:ext>
                  </a:extLst>
                </p14:cNvPr>
                <p14:cNvContentPartPr/>
                <p14:nvPr/>
              </p14:nvContentPartPr>
              <p14:xfrm>
                <a:off x="9634920" y="190766"/>
                <a:ext cx="795960" cy="554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1B1F60-D4CE-45D2-ADB1-F084AECC575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5920" y="182126"/>
                  <a:ext cx="8136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9CAA44-0F6F-96E4-3F1E-944805B98DC7}"/>
                    </a:ext>
                  </a:extLst>
                </p14:cNvPr>
                <p14:cNvContentPartPr/>
                <p14:nvPr/>
              </p14:nvContentPartPr>
              <p14:xfrm>
                <a:off x="10676760" y="183566"/>
                <a:ext cx="186840" cy="33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9CAA44-0F6F-96E4-3F1E-944805B98DC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67760" y="174566"/>
                  <a:ext cx="2044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11E8E9-071D-4530-CE56-07A2E17F2928}"/>
                    </a:ext>
                  </a:extLst>
                </p14:cNvPr>
                <p14:cNvContentPartPr/>
                <p14:nvPr/>
              </p14:nvContentPartPr>
              <p14:xfrm>
                <a:off x="10675320" y="528806"/>
                <a:ext cx="68760" cy="138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11E8E9-071D-4530-CE56-07A2E17F292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66680" y="519806"/>
                  <a:ext cx="86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6A47070-4C47-0EB4-EA09-47B2AE5A8BDB}"/>
                    </a:ext>
                  </a:extLst>
                </p14:cNvPr>
                <p14:cNvContentPartPr/>
                <p14:nvPr/>
              </p14:nvContentPartPr>
              <p14:xfrm>
                <a:off x="11034600" y="81686"/>
                <a:ext cx="299880" cy="749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6A47070-4C47-0EB4-EA09-47B2AE5A8B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25600" y="73046"/>
                  <a:ext cx="317520" cy="76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9B30A6D-5CA3-6D59-9B88-A21B31E289DA}"/>
              </a:ext>
            </a:extLst>
          </p:cNvPr>
          <p:cNvGrpSpPr/>
          <p:nvPr/>
        </p:nvGrpSpPr>
        <p:grpSpPr>
          <a:xfrm>
            <a:off x="708720" y="531034"/>
            <a:ext cx="9941400" cy="2564640"/>
            <a:chOff x="708720" y="531034"/>
            <a:chExt cx="9941400" cy="25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34F726-2F8A-7E1D-6037-72A4995AC7B1}"/>
                    </a:ext>
                  </a:extLst>
                </p14:cNvPr>
                <p14:cNvContentPartPr/>
                <p14:nvPr/>
              </p14:nvContentPartPr>
              <p14:xfrm>
                <a:off x="736080" y="672514"/>
                <a:ext cx="194040" cy="64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34F726-2F8A-7E1D-6037-72A4995AC7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7440" y="663874"/>
                  <a:ext cx="2116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0CB162-49F6-5F51-63B3-AD422AE4E001}"/>
                    </a:ext>
                  </a:extLst>
                </p14:cNvPr>
                <p14:cNvContentPartPr/>
                <p14:nvPr/>
              </p14:nvContentPartPr>
              <p14:xfrm>
                <a:off x="708720" y="936394"/>
                <a:ext cx="433080" cy="17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0CB162-49F6-5F51-63B3-AD422AE4E0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0080" y="927754"/>
                  <a:ext cx="450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86D4DB-A097-423B-60DF-5B9A4A025B0E}"/>
                    </a:ext>
                  </a:extLst>
                </p14:cNvPr>
                <p14:cNvContentPartPr/>
                <p14:nvPr/>
              </p14:nvContentPartPr>
              <p14:xfrm>
                <a:off x="1020840" y="907594"/>
                <a:ext cx="604800" cy="327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86D4DB-A097-423B-60DF-5B9A4A025B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1840" y="898594"/>
                  <a:ext cx="622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01EE04-DD2E-D3B8-6E35-E2644C6131EA}"/>
                    </a:ext>
                  </a:extLst>
                </p14:cNvPr>
                <p14:cNvContentPartPr/>
                <p14:nvPr/>
              </p14:nvContentPartPr>
              <p14:xfrm>
                <a:off x="1727520" y="946834"/>
                <a:ext cx="948600" cy="64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01EE04-DD2E-D3B8-6E35-E2644C6131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8880" y="938194"/>
                  <a:ext cx="9662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FF950D-57BC-C4D3-F6B5-893CFF2B1B03}"/>
                    </a:ext>
                  </a:extLst>
                </p14:cNvPr>
                <p14:cNvContentPartPr/>
                <p14:nvPr/>
              </p14:nvContentPartPr>
              <p14:xfrm>
                <a:off x="3200640" y="842074"/>
                <a:ext cx="1090080" cy="30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FF950D-57BC-C4D3-F6B5-893CFF2B1B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1640" y="833074"/>
                  <a:ext cx="1107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89A788-34ED-3FF0-55E8-7757FD01DE3A}"/>
                    </a:ext>
                  </a:extLst>
                </p14:cNvPr>
                <p14:cNvContentPartPr/>
                <p14:nvPr/>
              </p14:nvContentPartPr>
              <p14:xfrm>
                <a:off x="4697520" y="853954"/>
                <a:ext cx="699120" cy="25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89A788-34ED-3FF0-55E8-7757FD01DE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8880" y="845314"/>
                  <a:ext cx="716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6F02A9-D00A-0F56-8244-D11CB0B196B7}"/>
                    </a:ext>
                  </a:extLst>
                </p14:cNvPr>
                <p14:cNvContentPartPr/>
                <p14:nvPr/>
              </p14:nvContentPartPr>
              <p14:xfrm>
                <a:off x="5538120" y="658114"/>
                <a:ext cx="131760" cy="48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6F02A9-D00A-0F56-8244-D11CB0B196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9120" y="649474"/>
                  <a:ext cx="1494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0EFD93-309C-EED2-C3BF-A5D8A93EA885}"/>
                    </a:ext>
                  </a:extLst>
                </p14:cNvPr>
                <p14:cNvContentPartPr/>
                <p14:nvPr/>
              </p14:nvContentPartPr>
              <p14:xfrm>
                <a:off x="5496360" y="632554"/>
                <a:ext cx="612720" cy="48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0EFD93-309C-EED2-C3BF-A5D8A93EA8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7360" y="623914"/>
                  <a:ext cx="630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8EECA9-0DE1-D2C8-CBD2-0B5B4914BE28}"/>
                    </a:ext>
                  </a:extLst>
                </p14:cNvPr>
                <p14:cNvContentPartPr/>
                <p14:nvPr/>
              </p14:nvContentPartPr>
              <p14:xfrm>
                <a:off x="6194760" y="582154"/>
                <a:ext cx="46440" cy="540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8EECA9-0DE1-D2C8-CBD2-0B5B4914BE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6120" y="573154"/>
                  <a:ext cx="640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453918-E2B2-CAEE-0D37-7A2B7520209F}"/>
                    </a:ext>
                  </a:extLst>
                </p14:cNvPr>
                <p14:cNvContentPartPr/>
                <p14:nvPr/>
              </p14:nvContentPartPr>
              <p14:xfrm>
                <a:off x="6318240" y="840634"/>
                <a:ext cx="995040" cy="60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453918-E2B2-CAEE-0D37-7A2B752020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09240" y="831994"/>
                  <a:ext cx="10126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9A5E07-E041-3E5F-874F-C7FFA9706322}"/>
                    </a:ext>
                  </a:extLst>
                </p14:cNvPr>
                <p14:cNvContentPartPr/>
                <p14:nvPr/>
              </p14:nvContentPartPr>
              <p14:xfrm>
                <a:off x="7694160" y="531034"/>
                <a:ext cx="394920" cy="66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9A5E07-E041-3E5F-874F-C7FFA97063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85160" y="522034"/>
                  <a:ext cx="4125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1ABD74-B047-D75E-CF9E-E11C88BFD0D7}"/>
                    </a:ext>
                  </a:extLst>
                </p14:cNvPr>
                <p14:cNvContentPartPr/>
                <p14:nvPr/>
              </p14:nvContentPartPr>
              <p14:xfrm>
                <a:off x="8067120" y="574954"/>
                <a:ext cx="771480" cy="53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1ABD74-B047-D75E-CF9E-E11C88BFD0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8120" y="565954"/>
                  <a:ext cx="7891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9386E0-61A8-BFC0-B719-466C88545274}"/>
                    </a:ext>
                  </a:extLst>
                </p14:cNvPr>
                <p14:cNvContentPartPr/>
                <p14:nvPr/>
              </p14:nvContentPartPr>
              <p14:xfrm>
                <a:off x="8723040" y="837394"/>
                <a:ext cx="330840" cy="4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9386E0-61A8-BFC0-B719-466C885452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14040" y="828754"/>
                  <a:ext cx="348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8372E6-ACE3-ACB8-55B7-16616CBED3B8}"/>
                    </a:ext>
                  </a:extLst>
                </p14:cNvPr>
                <p14:cNvContentPartPr/>
                <p14:nvPr/>
              </p14:nvContentPartPr>
              <p14:xfrm>
                <a:off x="2964120" y="1648474"/>
                <a:ext cx="352080" cy="28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8372E6-ACE3-ACB8-55B7-16616CBED3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5120" y="1639834"/>
                  <a:ext cx="369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452A77-E478-1A5E-6971-47B82474A363}"/>
                    </a:ext>
                  </a:extLst>
                </p14:cNvPr>
                <p14:cNvContentPartPr/>
                <p14:nvPr/>
              </p14:nvContentPartPr>
              <p14:xfrm>
                <a:off x="724200" y="1667194"/>
                <a:ext cx="303840" cy="41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452A77-E478-1A5E-6971-47B82474A3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560" y="1658194"/>
                  <a:ext cx="321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345EE6-676E-6E89-ADC1-7F5545A61413}"/>
                    </a:ext>
                  </a:extLst>
                </p14:cNvPr>
                <p14:cNvContentPartPr/>
                <p14:nvPr/>
              </p14:nvContentPartPr>
              <p14:xfrm>
                <a:off x="991680" y="1764034"/>
                <a:ext cx="632520" cy="46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345EE6-676E-6E89-ADC1-7F5545A614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2680" y="1755034"/>
                  <a:ext cx="650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E9D025-916F-504B-2F64-5281EE1D21AD}"/>
                    </a:ext>
                  </a:extLst>
                </p14:cNvPr>
                <p14:cNvContentPartPr/>
                <p14:nvPr/>
              </p14:nvContentPartPr>
              <p14:xfrm>
                <a:off x="1693320" y="1721554"/>
                <a:ext cx="235440" cy="24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E9D025-916F-504B-2F64-5281EE1D21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4680" y="1712554"/>
                  <a:ext cx="253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320B95-4749-F062-7913-CA016C8D686B}"/>
                    </a:ext>
                  </a:extLst>
                </p14:cNvPr>
                <p14:cNvContentPartPr/>
                <p14:nvPr/>
              </p14:nvContentPartPr>
              <p14:xfrm>
                <a:off x="2137560" y="1548394"/>
                <a:ext cx="60840" cy="48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320B95-4749-F062-7913-CA016C8D68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28920" y="1539754"/>
                  <a:ext cx="784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A01652-8399-F42D-FE93-EA3D6BD4F390}"/>
                    </a:ext>
                  </a:extLst>
                </p14:cNvPr>
                <p14:cNvContentPartPr/>
                <p14:nvPr/>
              </p14:nvContentPartPr>
              <p14:xfrm>
                <a:off x="2294160" y="1402954"/>
                <a:ext cx="461520" cy="55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A01652-8399-F42D-FE93-EA3D6BD4F3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5160" y="1394314"/>
                  <a:ext cx="4791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675EB6-139D-1CEE-FCD2-9202E7D51DD0}"/>
                    </a:ext>
                  </a:extLst>
                </p14:cNvPr>
                <p14:cNvContentPartPr/>
                <p14:nvPr/>
              </p14:nvContentPartPr>
              <p14:xfrm>
                <a:off x="3341040" y="1668634"/>
                <a:ext cx="790920" cy="24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675EB6-139D-1CEE-FCD2-9202E7D51D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32400" y="1659994"/>
                  <a:ext cx="808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82C95B-87E0-E93F-4FDF-C73B41E70111}"/>
                    </a:ext>
                  </a:extLst>
                </p14:cNvPr>
                <p14:cNvContentPartPr/>
                <p14:nvPr/>
              </p14:nvContentPartPr>
              <p14:xfrm>
                <a:off x="4083000" y="1496554"/>
                <a:ext cx="47880" cy="4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82C95B-87E0-E93F-4FDF-C73B41E701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4000" y="1487554"/>
                  <a:ext cx="65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4F1DDC-7363-50AE-3402-BBE06CA8C196}"/>
                    </a:ext>
                  </a:extLst>
                </p14:cNvPr>
                <p14:cNvContentPartPr/>
                <p14:nvPr/>
              </p14:nvContentPartPr>
              <p14:xfrm>
                <a:off x="4224480" y="1445434"/>
                <a:ext cx="758880" cy="46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4F1DDC-7363-50AE-3402-BBE06CA8C1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5840" y="1436794"/>
                  <a:ext cx="7765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D05C0C-AB88-2495-481A-59FE9AE1E1C4}"/>
                    </a:ext>
                  </a:extLst>
                </p14:cNvPr>
                <p14:cNvContentPartPr/>
                <p14:nvPr/>
              </p14:nvContentPartPr>
              <p14:xfrm>
                <a:off x="5162280" y="1229434"/>
                <a:ext cx="822600" cy="64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D05C0C-AB88-2495-481A-59FE9AE1E1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3640" y="1220794"/>
                  <a:ext cx="8402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D84F49-1093-EA00-4C43-C8CDEE97A4F1}"/>
                    </a:ext>
                  </a:extLst>
                </p14:cNvPr>
                <p14:cNvContentPartPr/>
                <p14:nvPr/>
              </p14:nvContentPartPr>
              <p14:xfrm>
                <a:off x="6191160" y="1945474"/>
                <a:ext cx="95760" cy="4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D84F49-1093-EA00-4C43-C8CDEE97A4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2160" y="1936474"/>
                  <a:ext cx="113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03C84A-0046-CDED-796E-86153DBF5DA0}"/>
                    </a:ext>
                  </a:extLst>
                </p14:cNvPr>
                <p14:cNvContentPartPr/>
                <p14:nvPr/>
              </p14:nvContentPartPr>
              <p14:xfrm>
                <a:off x="6662040" y="1619314"/>
                <a:ext cx="187560" cy="45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03C84A-0046-CDED-796E-86153DBF5D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3040" y="1610314"/>
                  <a:ext cx="205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B5911A-9F8E-BD21-BF7C-3E1049E2EB00}"/>
                    </a:ext>
                  </a:extLst>
                </p14:cNvPr>
                <p14:cNvContentPartPr/>
                <p14:nvPr/>
              </p14:nvContentPartPr>
              <p14:xfrm>
                <a:off x="6506520" y="1589434"/>
                <a:ext cx="1415160" cy="41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B5911A-9F8E-BD21-BF7C-3E1049E2EB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7880" y="1580434"/>
                  <a:ext cx="14328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F7E4DD-A1AF-352E-B9BB-7B6DF87CC7F7}"/>
                    </a:ext>
                  </a:extLst>
                </p14:cNvPr>
                <p14:cNvContentPartPr/>
                <p14:nvPr/>
              </p14:nvContentPartPr>
              <p14:xfrm>
                <a:off x="8337840" y="1484674"/>
                <a:ext cx="1247400" cy="41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F7E4DD-A1AF-352E-B9BB-7B6DF87CC7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28840" y="1476034"/>
                  <a:ext cx="12650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0F4368-FBF4-6847-E2A9-C2C896D6020F}"/>
                    </a:ext>
                  </a:extLst>
                </p14:cNvPr>
                <p14:cNvContentPartPr/>
                <p14:nvPr/>
              </p14:nvContentPartPr>
              <p14:xfrm>
                <a:off x="9670920" y="1400794"/>
                <a:ext cx="699480" cy="51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0F4368-FBF4-6847-E2A9-C2C896D602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61920" y="1391794"/>
                  <a:ext cx="7171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358AD3-F5F5-9E2C-53AC-A7954AF240BE}"/>
                    </a:ext>
                  </a:extLst>
                </p14:cNvPr>
                <p14:cNvContentPartPr/>
                <p14:nvPr/>
              </p14:nvContentPartPr>
              <p14:xfrm>
                <a:off x="10353840" y="1912354"/>
                <a:ext cx="296280" cy="43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358AD3-F5F5-9E2C-53AC-A7954AF240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44840" y="1903354"/>
                  <a:ext cx="3139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666E6B-D04B-9B22-E56E-78D262BD4780}"/>
                    </a:ext>
                  </a:extLst>
                </p14:cNvPr>
                <p14:cNvContentPartPr/>
                <p14:nvPr/>
              </p14:nvContentPartPr>
              <p14:xfrm>
                <a:off x="900600" y="2462434"/>
                <a:ext cx="900360" cy="34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666E6B-D04B-9B22-E56E-78D262BD47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1960" y="2453434"/>
                  <a:ext cx="91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771774-E70C-374E-4244-A4FC7F25589B}"/>
                    </a:ext>
                  </a:extLst>
                </p14:cNvPr>
                <p14:cNvContentPartPr/>
                <p14:nvPr/>
              </p14:nvContentPartPr>
              <p14:xfrm>
                <a:off x="2087160" y="2559634"/>
                <a:ext cx="318240" cy="22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771774-E70C-374E-4244-A4FC7F2558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78160" y="2550634"/>
                  <a:ext cx="335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468D9C-1B55-ADAE-7E8A-DA53161681FA}"/>
                    </a:ext>
                  </a:extLst>
                </p14:cNvPr>
                <p14:cNvContentPartPr/>
                <p14:nvPr/>
              </p14:nvContentPartPr>
              <p14:xfrm>
                <a:off x="2445360" y="2588074"/>
                <a:ext cx="43632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468D9C-1B55-ADAE-7E8A-DA53161681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36720" y="2579074"/>
                  <a:ext cx="453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C1685D-4498-074D-7F88-8173BBCBA7A6}"/>
                    </a:ext>
                  </a:extLst>
                </p14:cNvPr>
                <p14:cNvContentPartPr/>
                <p14:nvPr/>
              </p14:nvContentPartPr>
              <p14:xfrm>
                <a:off x="2908320" y="2441554"/>
                <a:ext cx="425160" cy="290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C1685D-4498-074D-7F88-8173BBCBA7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9320" y="2432554"/>
                  <a:ext cx="442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A2BF5E-E3A6-DE61-82BF-5A04D652BFCC}"/>
                    </a:ext>
                  </a:extLst>
                </p14:cNvPr>
                <p14:cNvContentPartPr/>
                <p14:nvPr/>
              </p14:nvContentPartPr>
              <p14:xfrm>
                <a:off x="3787080" y="2172274"/>
                <a:ext cx="320760" cy="46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A2BF5E-E3A6-DE61-82BF-5A04D652BF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78080" y="2163274"/>
                  <a:ext cx="3384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A234EB-0FAD-C089-DDC9-6534F4163BC6}"/>
                    </a:ext>
                  </a:extLst>
                </p14:cNvPr>
                <p14:cNvContentPartPr/>
                <p14:nvPr/>
              </p14:nvContentPartPr>
              <p14:xfrm>
                <a:off x="4210800" y="2368834"/>
                <a:ext cx="1232640" cy="39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A234EB-0FAD-C089-DDC9-6534F4163B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02160" y="2359834"/>
                  <a:ext cx="1250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D9B2E5-58F2-77D4-6B40-360F25B1FF42}"/>
                    </a:ext>
                  </a:extLst>
                </p14:cNvPr>
                <p14:cNvContentPartPr/>
                <p14:nvPr/>
              </p14:nvContentPartPr>
              <p14:xfrm>
                <a:off x="4865640" y="2230234"/>
                <a:ext cx="105120" cy="40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D9B2E5-58F2-77D4-6B40-360F25B1FF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7000" y="2221594"/>
                  <a:ext cx="1227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4D5780-9EBD-6532-A07E-B966DE03E1FF}"/>
                    </a:ext>
                  </a:extLst>
                </p14:cNvPr>
                <p14:cNvContentPartPr/>
                <p14:nvPr/>
              </p14:nvContentPartPr>
              <p14:xfrm>
                <a:off x="5746200" y="2396554"/>
                <a:ext cx="446760" cy="303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4D5780-9EBD-6532-A07E-B966DE03E1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37560" y="2387914"/>
                  <a:ext cx="464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635D72-DC6C-0B13-5CB4-A971A6B1A4EE}"/>
                    </a:ext>
                  </a:extLst>
                </p14:cNvPr>
                <p14:cNvContentPartPr/>
                <p14:nvPr/>
              </p14:nvContentPartPr>
              <p14:xfrm>
                <a:off x="6266760" y="2296834"/>
                <a:ext cx="1058040" cy="46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635D72-DC6C-0B13-5CB4-A971A6B1A4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58120" y="2288194"/>
                  <a:ext cx="10756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7C41BA-5920-06A2-F23A-E5FBE7D54617}"/>
                    </a:ext>
                  </a:extLst>
                </p14:cNvPr>
                <p14:cNvContentPartPr/>
                <p14:nvPr/>
              </p14:nvContentPartPr>
              <p14:xfrm>
                <a:off x="7045440" y="2381794"/>
                <a:ext cx="94320" cy="84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7C41BA-5920-06A2-F23A-E5FBE7D546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6800" y="2373154"/>
                  <a:ext cx="111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9336F8-9646-4975-933F-29AF3790089D}"/>
                    </a:ext>
                  </a:extLst>
                </p14:cNvPr>
                <p14:cNvContentPartPr/>
                <p14:nvPr/>
              </p14:nvContentPartPr>
              <p14:xfrm>
                <a:off x="6929880" y="2379634"/>
                <a:ext cx="313920" cy="165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9336F8-9646-4975-933F-29AF379008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1240" y="2370994"/>
                  <a:ext cx="331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F23893-4BFE-B5C3-1D05-D646D4118517}"/>
                    </a:ext>
                  </a:extLst>
                </p14:cNvPr>
                <p14:cNvContentPartPr/>
                <p14:nvPr/>
              </p14:nvContentPartPr>
              <p14:xfrm>
                <a:off x="7323000" y="2390794"/>
                <a:ext cx="107640" cy="38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F23893-4BFE-B5C3-1D05-D646D41185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14360" y="2381794"/>
                  <a:ext cx="125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2B8D790-E38B-1E8A-9D0F-F0E7DEA0DC90}"/>
                    </a:ext>
                  </a:extLst>
                </p14:cNvPr>
                <p14:cNvContentPartPr/>
                <p14:nvPr/>
              </p14:nvContentPartPr>
              <p14:xfrm>
                <a:off x="7383120" y="2175514"/>
                <a:ext cx="26640" cy="230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B8D790-E38B-1E8A-9D0F-F0E7DEA0DC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4120" y="2166514"/>
                  <a:ext cx="44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DC9024-E289-13B5-A28C-F712D2B276D0}"/>
                    </a:ext>
                  </a:extLst>
                </p14:cNvPr>
                <p14:cNvContentPartPr/>
                <p14:nvPr/>
              </p14:nvContentPartPr>
              <p14:xfrm>
                <a:off x="7457280" y="2417434"/>
                <a:ext cx="386280" cy="67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DC9024-E289-13B5-A28C-F712D2B276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48280" y="2408434"/>
                  <a:ext cx="40392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69A7B6-94B4-F333-9FAE-68EFC928D543}"/>
                    </a:ext>
                  </a:extLst>
                </p14:cNvPr>
                <p14:cNvContentPartPr/>
                <p14:nvPr/>
              </p14:nvContentPartPr>
              <p14:xfrm>
                <a:off x="8029320" y="2496634"/>
                <a:ext cx="357480" cy="25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69A7B6-94B4-F333-9FAE-68EFC928D5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0320" y="2487634"/>
                  <a:ext cx="375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BAE0FA-AC21-663F-0345-47959DBE2B70}"/>
                    </a:ext>
                  </a:extLst>
                </p14:cNvPr>
                <p14:cNvContentPartPr/>
                <p14:nvPr/>
              </p14:nvContentPartPr>
              <p14:xfrm>
                <a:off x="7814040" y="2052394"/>
                <a:ext cx="83520" cy="58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BAE0FA-AC21-663F-0345-47959DBE2B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05040" y="2043754"/>
                  <a:ext cx="101160" cy="59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9509CB-7CBA-D7A2-2B71-DB81752FC6EC}"/>
              </a:ext>
            </a:extLst>
          </p:cNvPr>
          <p:cNvGrpSpPr/>
          <p:nvPr/>
        </p:nvGrpSpPr>
        <p:grpSpPr>
          <a:xfrm>
            <a:off x="8789640" y="2472874"/>
            <a:ext cx="1954080" cy="584640"/>
            <a:chOff x="8789640" y="2472874"/>
            <a:chExt cx="195408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A5CA13-BFAE-BBDF-1023-9CDEAAF14875}"/>
                    </a:ext>
                  </a:extLst>
                </p14:cNvPr>
                <p14:cNvContentPartPr/>
                <p14:nvPr/>
              </p14:nvContentPartPr>
              <p14:xfrm>
                <a:off x="8789640" y="2472874"/>
                <a:ext cx="890280" cy="29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A5CA13-BFAE-BBDF-1023-9CDEAAF148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80640" y="2463874"/>
                  <a:ext cx="907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706138-8967-86E9-2C72-16D80270D17C}"/>
                    </a:ext>
                  </a:extLst>
                </p14:cNvPr>
                <p14:cNvContentPartPr/>
                <p14:nvPr/>
              </p14:nvContentPartPr>
              <p14:xfrm>
                <a:off x="9752640" y="2480434"/>
                <a:ext cx="991080" cy="577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706138-8967-86E9-2C72-16D80270D1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43640" y="2471794"/>
                  <a:ext cx="100872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A4A40D-3836-FC5D-59C0-C946AECD776E}"/>
              </a:ext>
            </a:extLst>
          </p:cNvPr>
          <p:cNvGrpSpPr/>
          <p:nvPr/>
        </p:nvGrpSpPr>
        <p:grpSpPr>
          <a:xfrm>
            <a:off x="927960" y="3054274"/>
            <a:ext cx="704520" cy="556200"/>
            <a:chOff x="927960" y="3054274"/>
            <a:chExt cx="70452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7F15C8-A024-D78E-CF26-9E02DD0ADCB7}"/>
                    </a:ext>
                  </a:extLst>
                </p14:cNvPr>
                <p14:cNvContentPartPr/>
                <p14:nvPr/>
              </p14:nvContentPartPr>
              <p14:xfrm>
                <a:off x="943080" y="3242554"/>
                <a:ext cx="22680" cy="21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7F15C8-A024-D78E-CF26-9E02DD0ADC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4080" y="3233554"/>
                  <a:ext cx="40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FF80C-D8BB-8555-AE88-0F9B14FD36B1}"/>
                    </a:ext>
                  </a:extLst>
                </p14:cNvPr>
                <p14:cNvContentPartPr/>
                <p14:nvPr/>
              </p14:nvContentPartPr>
              <p14:xfrm>
                <a:off x="927960" y="3054274"/>
                <a:ext cx="26280" cy="3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FF80C-D8BB-8555-AE88-0F9B14FD36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960" y="3045634"/>
                  <a:ext cx="43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C69231-B315-DCA8-2319-540403EE9C61}"/>
                    </a:ext>
                  </a:extLst>
                </p14:cNvPr>
                <p14:cNvContentPartPr/>
                <p14:nvPr/>
              </p14:nvContentPartPr>
              <p14:xfrm>
                <a:off x="1243320" y="3196474"/>
                <a:ext cx="389160" cy="41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C69231-B315-DCA8-2319-540403EE9C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34320" y="3187474"/>
                  <a:ext cx="40680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1A20C6-F86D-783E-3DA2-DE2D7D99193F}"/>
              </a:ext>
            </a:extLst>
          </p:cNvPr>
          <p:cNvGrpSpPr/>
          <p:nvPr/>
        </p:nvGrpSpPr>
        <p:grpSpPr>
          <a:xfrm>
            <a:off x="2345640" y="3094234"/>
            <a:ext cx="4317120" cy="767520"/>
            <a:chOff x="2345640" y="3094234"/>
            <a:chExt cx="4317120" cy="7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B8F553-6EF7-7870-8709-0F34E8D0FF35}"/>
                    </a:ext>
                  </a:extLst>
                </p14:cNvPr>
                <p14:cNvContentPartPr/>
                <p14:nvPr/>
              </p14:nvContentPartPr>
              <p14:xfrm>
                <a:off x="2345640" y="3133834"/>
                <a:ext cx="523080" cy="36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B8F553-6EF7-7870-8709-0F34E8D0FF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36640" y="3124834"/>
                  <a:ext cx="540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BEBAD4-BD58-FBB5-CE13-C0EA7BC61C26}"/>
                    </a:ext>
                  </a:extLst>
                </p14:cNvPr>
                <p14:cNvContentPartPr/>
                <p14:nvPr/>
              </p14:nvContentPartPr>
              <p14:xfrm>
                <a:off x="2883480" y="3240754"/>
                <a:ext cx="442080" cy="56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BEBAD4-BD58-FBB5-CE13-C0EA7BC61C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74840" y="3231754"/>
                  <a:ext cx="4597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969010-C4FB-9EAA-A515-3E8057C6F935}"/>
                    </a:ext>
                  </a:extLst>
                </p14:cNvPr>
                <p14:cNvContentPartPr/>
                <p14:nvPr/>
              </p14:nvContentPartPr>
              <p14:xfrm>
                <a:off x="3817320" y="3328954"/>
                <a:ext cx="21240" cy="37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969010-C4FB-9EAA-A515-3E8057C6F9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8320" y="3319954"/>
                  <a:ext cx="38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32B604-727F-442C-1D56-8D5A0D346F58}"/>
                    </a:ext>
                  </a:extLst>
                </p14:cNvPr>
                <p14:cNvContentPartPr/>
                <p14:nvPr/>
              </p14:nvContentPartPr>
              <p14:xfrm>
                <a:off x="3755760" y="3196114"/>
                <a:ext cx="132840" cy="17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32B604-727F-442C-1D56-8D5A0D346F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46760" y="3187114"/>
                  <a:ext cx="15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C12050-B408-08E2-021B-B92F33FD77DD}"/>
                    </a:ext>
                  </a:extLst>
                </p14:cNvPr>
                <p14:cNvContentPartPr/>
                <p14:nvPr/>
              </p14:nvContentPartPr>
              <p14:xfrm>
                <a:off x="4023600" y="3146794"/>
                <a:ext cx="594360" cy="28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C12050-B408-08E2-021B-B92F33FD77D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4600" y="3138154"/>
                  <a:ext cx="612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EC438A-0A90-7737-6176-57F4F9851FE9}"/>
                    </a:ext>
                  </a:extLst>
                </p14:cNvPr>
                <p14:cNvContentPartPr/>
                <p14:nvPr/>
              </p14:nvContentPartPr>
              <p14:xfrm>
                <a:off x="4737120" y="3094234"/>
                <a:ext cx="648360" cy="52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EC438A-0A90-7737-6176-57F4F9851F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8480" y="3085234"/>
                  <a:ext cx="6660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22137FB-EDD7-3DD1-A69D-2CA8FC064314}"/>
                    </a:ext>
                  </a:extLst>
                </p14:cNvPr>
                <p14:cNvContentPartPr/>
                <p14:nvPr/>
              </p14:nvContentPartPr>
              <p14:xfrm>
                <a:off x="4754760" y="3265594"/>
                <a:ext cx="412200" cy="596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22137FB-EDD7-3DD1-A69D-2CA8FC0643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46120" y="3256594"/>
                  <a:ext cx="4298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AA17F9-E39E-0593-4A61-3487AE9A1AD7}"/>
                    </a:ext>
                  </a:extLst>
                </p14:cNvPr>
                <p14:cNvContentPartPr/>
                <p14:nvPr/>
              </p14:nvContentPartPr>
              <p14:xfrm>
                <a:off x="5476200" y="3189274"/>
                <a:ext cx="274320" cy="236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AA17F9-E39E-0593-4A61-3487AE9A1A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67560" y="3180274"/>
                  <a:ext cx="291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837213-A194-3CB7-029D-E171B53E0795}"/>
                    </a:ext>
                  </a:extLst>
                </p14:cNvPr>
                <p14:cNvContentPartPr/>
                <p14:nvPr/>
              </p14:nvContentPartPr>
              <p14:xfrm>
                <a:off x="5829720" y="3193954"/>
                <a:ext cx="501480" cy="26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837213-A194-3CB7-029D-E171B53E07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20720" y="3184954"/>
                  <a:ext cx="519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CA59DC-E374-04B1-D5B1-3929ED02EA44}"/>
                    </a:ext>
                  </a:extLst>
                </p14:cNvPr>
                <p14:cNvContentPartPr/>
                <p14:nvPr/>
              </p14:nvContentPartPr>
              <p14:xfrm>
                <a:off x="6587160" y="3346954"/>
                <a:ext cx="75600" cy="9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CA59DC-E374-04B1-D5B1-3929ED02EA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78160" y="3337954"/>
                  <a:ext cx="9324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D2B19F-D3E8-B348-C8B1-AB265B6E453F}"/>
                  </a:ext>
                </a:extLst>
              </p14:cNvPr>
              <p14:cNvContentPartPr/>
              <p14:nvPr/>
            </p14:nvContentPartPr>
            <p14:xfrm>
              <a:off x="931560" y="394954"/>
              <a:ext cx="238320" cy="57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D2B19F-D3E8-B348-C8B1-AB265B6E45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920" y="386314"/>
                <a:ext cx="2559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FB4033-E7E9-A395-5BAA-39B4C1F94778}"/>
                  </a:ext>
                </a:extLst>
              </p14:cNvPr>
              <p14:cNvContentPartPr/>
              <p14:nvPr/>
            </p14:nvContentPartPr>
            <p14:xfrm>
              <a:off x="1000680" y="527434"/>
              <a:ext cx="1760040" cy="82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FB4033-E7E9-A395-5BAA-39B4C1F94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040" y="518434"/>
                <a:ext cx="177768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FB7999-5C4F-E279-C195-4688E41D49B9}"/>
                  </a:ext>
                </a:extLst>
              </p14:cNvPr>
              <p14:cNvContentPartPr/>
              <p14:nvPr/>
            </p14:nvContentPartPr>
            <p14:xfrm>
              <a:off x="2634000" y="1036114"/>
              <a:ext cx="284400" cy="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FB7999-5C4F-E279-C195-4688E41D49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5000" y="1027114"/>
                <a:ext cx="302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2238A3-8A12-58EC-C93F-EA08D475481D}"/>
                  </a:ext>
                </a:extLst>
              </p14:cNvPr>
              <p14:cNvContentPartPr/>
              <p14:nvPr/>
            </p14:nvContentPartPr>
            <p14:xfrm>
              <a:off x="3391440" y="431314"/>
              <a:ext cx="124920" cy="3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2238A3-8A12-58EC-C93F-EA08D47548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2440" y="422674"/>
                <a:ext cx="1425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E053CD-E717-0AD3-065B-11B837D91A95}"/>
                  </a:ext>
                </a:extLst>
              </p14:cNvPr>
              <p14:cNvContentPartPr/>
              <p14:nvPr/>
            </p14:nvContentPartPr>
            <p14:xfrm>
              <a:off x="3678000" y="416554"/>
              <a:ext cx="201240" cy="27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E053CD-E717-0AD3-065B-11B837D91A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9000" y="407554"/>
                <a:ext cx="218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B987B9-81E6-563E-4766-972606EF7EBE}"/>
                  </a:ext>
                </a:extLst>
              </p14:cNvPr>
              <p14:cNvContentPartPr/>
              <p14:nvPr/>
            </p14:nvContentPartPr>
            <p14:xfrm>
              <a:off x="4398720" y="471634"/>
              <a:ext cx="261360" cy="22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B987B9-81E6-563E-4766-972606EF7E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0080" y="462634"/>
                <a:ext cx="279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B776F7-F399-7AF4-019B-1AFAEE6B5B17}"/>
                  </a:ext>
                </a:extLst>
              </p14:cNvPr>
              <p14:cNvContentPartPr/>
              <p14:nvPr/>
            </p14:nvContentPartPr>
            <p14:xfrm>
              <a:off x="4627680" y="388114"/>
              <a:ext cx="1934280" cy="439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B776F7-F399-7AF4-019B-1AFAEE6B5B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9040" y="379474"/>
                <a:ext cx="19519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F00473-1ADA-B7CA-AD72-82021BF24739}"/>
                  </a:ext>
                </a:extLst>
              </p14:cNvPr>
              <p14:cNvContentPartPr/>
              <p14:nvPr/>
            </p14:nvContentPartPr>
            <p14:xfrm>
              <a:off x="1641480" y="1043314"/>
              <a:ext cx="4561200" cy="98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F00473-1ADA-B7CA-AD72-82021BF24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2840" y="1034674"/>
                <a:ext cx="457884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11CC8B4-8921-83DA-E55B-882025DAEAD6}"/>
              </a:ext>
            </a:extLst>
          </p:cNvPr>
          <p:cNvGrpSpPr/>
          <p:nvPr/>
        </p:nvGrpSpPr>
        <p:grpSpPr>
          <a:xfrm>
            <a:off x="8813760" y="52594"/>
            <a:ext cx="2628000" cy="1109880"/>
            <a:chOff x="8813760" y="52594"/>
            <a:chExt cx="2628000" cy="11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7A4A269-C733-E202-24DD-407D258B0FBD}"/>
                    </a:ext>
                  </a:extLst>
                </p14:cNvPr>
                <p14:cNvContentPartPr/>
                <p14:nvPr/>
              </p14:nvContentPartPr>
              <p14:xfrm>
                <a:off x="10291560" y="217474"/>
                <a:ext cx="707040" cy="669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7A4A269-C733-E202-24DD-407D258B0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82560" y="208474"/>
                  <a:ext cx="7246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BBE6720-D725-D418-3332-CBAF666D72F1}"/>
                    </a:ext>
                  </a:extLst>
                </p14:cNvPr>
                <p14:cNvContentPartPr/>
                <p14:nvPr/>
              </p14:nvContentPartPr>
              <p14:xfrm>
                <a:off x="8813760" y="502594"/>
                <a:ext cx="24120" cy="249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BBE6720-D725-D418-3332-CBAF666D72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5120" y="493954"/>
                  <a:ext cx="41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5AEEBF4-903A-9BE8-0575-8B6BDA141AF9}"/>
                    </a:ext>
                  </a:extLst>
                </p14:cNvPr>
                <p14:cNvContentPartPr/>
                <p14:nvPr/>
              </p14:nvContentPartPr>
              <p14:xfrm>
                <a:off x="8946240" y="277234"/>
                <a:ext cx="1061280" cy="699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5AEEBF4-903A-9BE8-0575-8B6BDA141A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7600" y="268234"/>
                  <a:ext cx="10789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DA6E5C-3FD5-F693-DBFA-0093880DE2B1}"/>
                    </a:ext>
                  </a:extLst>
                </p14:cNvPr>
                <p14:cNvContentPartPr/>
                <p14:nvPr/>
              </p14:nvContentPartPr>
              <p14:xfrm>
                <a:off x="9783240" y="445714"/>
                <a:ext cx="290880" cy="59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DA6E5C-3FD5-F693-DBFA-0093880DE2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4600" y="436714"/>
                  <a:ext cx="308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AC33F8-5675-0761-FD67-326289A375C0}"/>
                    </a:ext>
                  </a:extLst>
                </p14:cNvPr>
                <p14:cNvContentPartPr/>
                <p14:nvPr/>
              </p14:nvContentPartPr>
              <p14:xfrm>
                <a:off x="10609800" y="408634"/>
                <a:ext cx="182520" cy="442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AC33F8-5675-0761-FD67-326289A375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00800" y="399994"/>
                  <a:ext cx="200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2E8618F-3131-E50D-413F-178BC732F8A3}"/>
                    </a:ext>
                  </a:extLst>
                </p14:cNvPr>
                <p14:cNvContentPartPr/>
                <p14:nvPr/>
              </p14:nvContentPartPr>
              <p14:xfrm>
                <a:off x="10714200" y="401434"/>
                <a:ext cx="307800" cy="94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2E8618F-3131-E50D-413F-178BC732F8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05200" y="392794"/>
                  <a:ext cx="325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3505E6-1479-BEF5-CCBA-2301A065E594}"/>
                    </a:ext>
                  </a:extLst>
                </p14:cNvPr>
                <p14:cNvContentPartPr/>
                <p14:nvPr/>
              </p14:nvContentPartPr>
              <p14:xfrm>
                <a:off x="10276800" y="113794"/>
                <a:ext cx="980280" cy="818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3505E6-1479-BEF5-CCBA-2301A065E5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68160" y="105154"/>
                  <a:ext cx="99792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1735BA2-5DE8-64AB-AA0B-DE1997385EF8}"/>
                    </a:ext>
                  </a:extLst>
                </p14:cNvPr>
                <p14:cNvContentPartPr/>
                <p14:nvPr/>
              </p14:nvContentPartPr>
              <p14:xfrm>
                <a:off x="10464000" y="339514"/>
                <a:ext cx="283320" cy="719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1735BA2-5DE8-64AB-AA0B-DE1997385E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55360" y="330874"/>
                  <a:ext cx="30096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EA7CEE-FDAD-2A1B-DAA3-B1BA9B39DD02}"/>
                    </a:ext>
                  </a:extLst>
                </p14:cNvPr>
                <p14:cNvContentPartPr/>
                <p14:nvPr/>
              </p14:nvContentPartPr>
              <p14:xfrm>
                <a:off x="10381200" y="515554"/>
                <a:ext cx="726840" cy="127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EA7CEE-FDAD-2A1B-DAA3-B1BA9B39DD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72560" y="506554"/>
                  <a:ext cx="74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C3C448-C87C-E9CC-3D95-087ACB799FB5}"/>
                    </a:ext>
                  </a:extLst>
                </p14:cNvPr>
                <p14:cNvContentPartPr/>
                <p14:nvPr/>
              </p14:nvContentPartPr>
              <p14:xfrm>
                <a:off x="10065480" y="52594"/>
                <a:ext cx="1376280" cy="996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C3C448-C87C-E9CC-3D95-087ACB799F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56480" y="43594"/>
                  <a:ext cx="139392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90321D-DC9A-B632-5F18-1E3526943AB5}"/>
                    </a:ext>
                  </a:extLst>
                </p14:cNvPr>
                <p14:cNvContentPartPr/>
                <p14:nvPr/>
              </p14:nvContentPartPr>
              <p14:xfrm>
                <a:off x="10478040" y="439594"/>
                <a:ext cx="353520" cy="516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90321D-DC9A-B632-5F18-1E3526943A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69400" y="430594"/>
                  <a:ext cx="3711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EED7B2F-CE67-4B0E-6477-A95CCFFBD99D}"/>
                    </a:ext>
                  </a:extLst>
                </p14:cNvPr>
                <p14:cNvContentPartPr/>
                <p14:nvPr/>
              </p14:nvContentPartPr>
              <p14:xfrm>
                <a:off x="10145760" y="192274"/>
                <a:ext cx="1153080" cy="970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EED7B2F-CE67-4B0E-6477-A95CCFFBD9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36760" y="183274"/>
                  <a:ext cx="117072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9D4FC3-8654-D1B9-E089-9E3179AA39E5}"/>
                    </a:ext>
                  </a:extLst>
                </p14:cNvPr>
                <p14:cNvContentPartPr/>
                <p14:nvPr/>
              </p14:nvContentPartPr>
              <p14:xfrm>
                <a:off x="10395240" y="438514"/>
                <a:ext cx="440640" cy="638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9D4FC3-8654-D1B9-E089-9E3179AA39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86600" y="429874"/>
                  <a:ext cx="458280" cy="65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180B88A-CB89-E289-94E8-6A73C5AF50EE}"/>
              </a:ext>
            </a:extLst>
          </p:cNvPr>
          <p:cNvGrpSpPr/>
          <p:nvPr/>
        </p:nvGrpSpPr>
        <p:grpSpPr>
          <a:xfrm>
            <a:off x="259440" y="1379914"/>
            <a:ext cx="11496960" cy="5401440"/>
            <a:chOff x="259440" y="1379914"/>
            <a:chExt cx="11496960" cy="54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5BB105-EBB1-896F-9DA1-1C738E76156E}"/>
                    </a:ext>
                  </a:extLst>
                </p14:cNvPr>
                <p14:cNvContentPartPr/>
                <p14:nvPr/>
              </p14:nvContentPartPr>
              <p14:xfrm>
                <a:off x="2251320" y="1639834"/>
                <a:ext cx="3600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5BB105-EBB1-896F-9DA1-1C738E7615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2680" y="1631194"/>
                  <a:ext cx="5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F5D5F6-B500-67E5-31AE-EE80B27C909D}"/>
                    </a:ext>
                  </a:extLst>
                </p14:cNvPr>
                <p14:cNvContentPartPr/>
                <p14:nvPr/>
              </p14:nvContentPartPr>
              <p14:xfrm>
                <a:off x="2320440" y="1465234"/>
                <a:ext cx="129600" cy="29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F5D5F6-B500-67E5-31AE-EE80B27C90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11800" y="1456594"/>
                  <a:ext cx="147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9BADCB-D314-110C-C578-152A87222A75}"/>
                    </a:ext>
                  </a:extLst>
                </p14:cNvPr>
                <p14:cNvContentPartPr/>
                <p14:nvPr/>
              </p14:nvContentPartPr>
              <p14:xfrm>
                <a:off x="2518800" y="1538314"/>
                <a:ext cx="462960" cy="38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9BADCB-D314-110C-C578-152A87222A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9800" y="1529314"/>
                  <a:ext cx="480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DED9B2-D297-443F-3968-6959F301EE6C}"/>
                    </a:ext>
                  </a:extLst>
                </p14:cNvPr>
                <p14:cNvContentPartPr/>
                <p14:nvPr/>
              </p14:nvContentPartPr>
              <p14:xfrm>
                <a:off x="2734080" y="1697074"/>
                <a:ext cx="306000" cy="39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DED9B2-D297-443F-3968-6959F301E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5080" y="1688074"/>
                  <a:ext cx="32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4CE3B0-2607-AE5A-6BEB-49C8475693B9}"/>
                    </a:ext>
                  </a:extLst>
                </p14:cNvPr>
                <p14:cNvContentPartPr/>
                <p14:nvPr/>
              </p14:nvContentPartPr>
              <p14:xfrm>
                <a:off x="2565600" y="2006314"/>
                <a:ext cx="178920" cy="49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4CE3B0-2607-AE5A-6BEB-49C8475693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56960" y="1997674"/>
                  <a:ext cx="1965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746708-F741-DC3B-2EAF-666A6E591FF1}"/>
                    </a:ext>
                  </a:extLst>
                </p14:cNvPr>
                <p14:cNvContentPartPr/>
                <p14:nvPr/>
              </p14:nvContentPartPr>
              <p14:xfrm>
                <a:off x="3314040" y="3340474"/>
                <a:ext cx="227520" cy="61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746708-F741-DC3B-2EAF-666A6E591F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05400" y="3331474"/>
                  <a:ext cx="245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5F7BF7-1FEC-EC68-B8A3-D78E9CA8000E}"/>
                    </a:ext>
                  </a:extLst>
                </p14:cNvPr>
                <p14:cNvContentPartPr/>
                <p14:nvPr/>
              </p14:nvContentPartPr>
              <p14:xfrm>
                <a:off x="3312960" y="4344874"/>
                <a:ext cx="326160" cy="536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5F7BF7-1FEC-EC68-B8A3-D78E9CA800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4320" y="4335874"/>
                  <a:ext cx="3438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151D-C56B-4ED3-415D-57384AC4B9FE}"/>
                    </a:ext>
                  </a:extLst>
                </p14:cNvPr>
                <p14:cNvContentPartPr/>
                <p14:nvPr/>
              </p14:nvContentPartPr>
              <p14:xfrm>
                <a:off x="3488280" y="1566394"/>
                <a:ext cx="1302120" cy="37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151D-C56B-4ED3-415D-57384AC4B9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79640" y="1557394"/>
                  <a:ext cx="1319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3F1584-BA59-6FCF-412B-C9A0E06D0A32}"/>
                    </a:ext>
                  </a:extLst>
                </p14:cNvPr>
                <p14:cNvContentPartPr/>
                <p14:nvPr/>
              </p14:nvContentPartPr>
              <p14:xfrm>
                <a:off x="4659360" y="1379914"/>
                <a:ext cx="24840" cy="80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3F1584-BA59-6FCF-412B-C9A0E06D0A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50360" y="1371274"/>
                  <a:ext cx="4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623E42-EB31-F004-48EF-5DD10069CA34}"/>
                    </a:ext>
                  </a:extLst>
                </p14:cNvPr>
                <p14:cNvContentPartPr/>
                <p14:nvPr/>
              </p14:nvContentPartPr>
              <p14:xfrm>
                <a:off x="4867440" y="1434274"/>
                <a:ext cx="643680" cy="402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623E42-EB31-F004-48EF-5DD10069CA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58800" y="1425634"/>
                  <a:ext cx="6613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75E245-2A40-07B0-E055-971986A3BD0A}"/>
                    </a:ext>
                  </a:extLst>
                </p14:cNvPr>
                <p14:cNvContentPartPr/>
                <p14:nvPr/>
              </p14:nvContentPartPr>
              <p14:xfrm>
                <a:off x="5620920" y="1400794"/>
                <a:ext cx="351360" cy="48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75E245-2A40-07B0-E055-971986A3BD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1920" y="1391794"/>
                  <a:ext cx="369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AB3D2E-B759-1CB6-036F-F018FDAC1E5E}"/>
                    </a:ext>
                  </a:extLst>
                </p14:cNvPr>
                <p14:cNvContentPartPr/>
                <p14:nvPr/>
              </p14:nvContentPartPr>
              <p14:xfrm>
                <a:off x="3571440" y="2308714"/>
                <a:ext cx="91080" cy="24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AB3D2E-B759-1CB6-036F-F018FDAC1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62800" y="2299714"/>
                  <a:ext cx="108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079470-24FA-F271-4FB5-818598991F53}"/>
                    </a:ext>
                  </a:extLst>
                </p14:cNvPr>
                <p14:cNvContentPartPr/>
                <p14:nvPr/>
              </p14:nvContentPartPr>
              <p14:xfrm>
                <a:off x="3597000" y="2148154"/>
                <a:ext cx="235080" cy="38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079470-24FA-F271-4FB5-818598991F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88360" y="2139514"/>
                  <a:ext cx="252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1E6C2A-4490-B412-A771-B22723CB0219}"/>
                    </a:ext>
                  </a:extLst>
                </p14:cNvPr>
                <p14:cNvContentPartPr/>
                <p14:nvPr/>
              </p14:nvContentPartPr>
              <p14:xfrm>
                <a:off x="3880680" y="2222314"/>
                <a:ext cx="396000" cy="38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1E6C2A-4490-B412-A771-B22723CB02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71680" y="2213674"/>
                  <a:ext cx="4136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4B73F6-3A67-7F81-7F14-8E45746A2C55}"/>
                    </a:ext>
                  </a:extLst>
                </p14:cNvPr>
                <p14:cNvContentPartPr/>
                <p14:nvPr/>
              </p14:nvContentPartPr>
              <p14:xfrm>
                <a:off x="4204320" y="2254714"/>
                <a:ext cx="702360" cy="294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4B73F6-3A67-7F81-7F14-8E45746A2C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95320" y="2246074"/>
                  <a:ext cx="720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EDFE32-5872-218A-78FF-EE6F479A05D6}"/>
                    </a:ext>
                  </a:extLst>
                </p14:cNvPr>
                <p14:cNvContentPartPr/>
                <p14:nvPr/>
              </p14:nvContentPartPr>
              <p14:xfrm>
                <a:off x="4837920" y="2158594"/>
                <a:ext cx="4320" cy="6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EDFE32-5872-218A-78FF-EE6F479A05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28920" y="2149594"/>
                  <a:ext cx="2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47E503-55C0-E469-0836-06A37B43B69C}"/>
                    </a:ext>
                  </a:extLst>
                </p14:cNvPr>
                <p14:cNvContentPartPr/>
                <p14:nvPr/>
              </p14:nvContentPartPr>
              <p14:xfrm>
                <a:off x="4960680" y="2244634"/>
                <a:ext cx="606960" cy="36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47E503-55C0-E469-0836-06A37B43B6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51680" y="2235634"/>
                  <a:ext cx="6246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537C0C-71E0-4E98-7FB3-7604A20C7316}"/>
                    </a:ext>
                  </a:extLst>
                </p14:cNvPr>
                <p14:cNvContentPartPr/>
                <p14:nvPr/>
              </p14:nvContentPartPr>
              <p14:xfrm>
                <a:off x="5606520" y="2075074"/>
                <a:ext cx="491760" cy="37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537C0C-71E0-4E98-7FB3-7604A20C73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7880" y="2066074"/>
                  <a:ext cx="509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D1B8FD-1C46-55DD-ABE9-B18F70219597}"/>
                    </a:ext>
                  </a:extLst>
                </p14:cNvPr>
                <p14:cNvContentPartPr/>
                <p14:nvPr/>
              </p14:nvContentPartPr>
              <p14:xfrm>
                <a:off x="5934120" y="1980754"/>
                <a:ext cx="527400" cy="25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D1B8FD-1C46-55DD-ABE9-B18F702195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25120" y="1972114"/>
                  <a:ext cx="545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F54972-A321-56F2-5136-4255F22324CB}"/>
                    </a:ext>
                  </a:extLst>
                </p14:cNvPr>
                <p14:cNvContentPartPr/>
                <p14:nvPr/>
              </p14:nvContentPartPr>
              <p14:xfrm>
                <a:off x="6357120" y="2206474"/>
                <a:ext cx="138960" cy="29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F54972-A321-56F2-5136-4255F22324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8480" y="2197474"/>
                  <a:ext cx="1566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29857E-1EC4-5101-B119-C84A90A75A7C}"/>
                    </a:ext>
                  </a:extLst>
                </p14:cNvPr>
                <p14:cNvContentPartPr/>
                <p14:nvPr/>
              </p14:nvContentPartPr>
              <p14:xfrm>
                <a:off x="7038600" y="2124394"/>
                <a:ext cx="34920" cy="25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29857E-1EC4-5101-B119-C84A90A75A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29600" y="2115394"/>
                  <a:ext cx="52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0A5D11-63A9-CE0A-7DD3-564A89EE1B97}"/>
                    </a:ext>
                  </a:extLst>
                </p14:cNvPr>
                <p14:cNvContentPartPr/>
                <p14:nvPr/>
              </p14:nvContentPartPr>
              <p14:xfrm>
                <a:off x="7041840" y="1922434"/>
                <a:ext cx="190440" cy="42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0A5D11-63A9-CE0A-7DD3-564A89EE1B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32840" y="1913794"/>
                  <a:ext cx="2080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77E847-0477-D40C-75CE-F69282D2068B}"/>
                    </a:ext>
                  </a:extLst>
                </p14:cNvPr>
                <p14:cNvContentPartPr/>
                <p14:nvPr/>
              </p14:nvContentPartPr>
              <p14:xfrm>
                <a:off x="7305720" y="1976434"/>
                <a:ext cx="401760" cy="39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77E847-0477-D40C-75CE-F69282D206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97080" y="1967794"/>
                  <a:ext cx="419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3FCEDC-2672-0286-3CD4-9AD080A49C0C}"/>
                    </a:ext>
                  </a:extLst>
                </p14:cNvPr>
                <p14:cNvContentPartPr/>
                <p14:nvPr/>
              </p14:nvContentPartPr>
              <p14:xfrm>
                <a:off x="8283120" y="1939354"/>
                <a:ext cx="17640" cy="26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3FCEDC-2672-0286-3CD4-9AD080A49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74120" y="1930714"/>
                  <a:ext cx="35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8C69BC-5015-6D13-9AAD-08ECD324CEE3}"/>
                    </a:ext>
                  </a:extLst>
                </p14:cNvPr>
                <p14:cNvContentPartPr/>
                <p14:nvPr/>
              </p14:nvContentPartPr>
              <p14:xfrm>
                <a:off x="8299320" y="1735594"/>
                <a:ext cx="393120" cy="25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8C69BC-5015-6D13-9AAD-08ECD324CE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90320" y="1726594"/>
                  <a:ext cx="410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B4090B4-F087-36E8-2A0F-8215122155FD}"/>
                    </a:ext>
                  </a:extLst>
                </p14:cNvPr>
                <p14:cNvContentPartPr/>
                <p14:nvPr/>
              </p14:nvContentPartPr>
              <p14:xfrm>
                <a:off x="8568600" y="2127634"/>
                <a:ext cx="173520" cy="40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B4090B4-F087-36E8-2A0F-8215122155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59960" y="2118634"/>
                  <a:ext cx="191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268125-982D-EEF6-A12F-94774A83C592}"/>
                    </a:ext>
                  </a:extLst>
                </p14:cNvPr>
                <p14:cNvContentPartPr/>
                <p14:nvPr/>
              </p14:nvContentPartPr>
              <p14:xfrm>
                <a:off x="6484200" y="2820274"/>
                <a:ext cx="551160" cy="56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268125-982D-EEF6-A12F-94774A83C5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75560" y="2811274"/>
                  <a:ext cx="5688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DC25A3-1B88-0D2D-00FB-98E4625F313A}"/>
                    </a:ext>
                  </a:extLst>
                </p14:cNvPr>
                <p14:cNvContentPartPr/>
                <p14:nvPr/>
              </p14:nvContentPartPr>
              <p14:xfrm>
                <a:off x="6658440" y="3168034"/>
                <a:ext cx="327240" cy="18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DC25A3-1B88-0D2D-00FB-98E4625F31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49800" y="3159034"/>
                  <a:ext cx="344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364527-EE3B-0823-7844-B9E9C25EF25B}"/>
                    </a:ext>
                  </a:extLst>
                </p14:cNvPr>
                <p14:cNvContentPartPr/>
                <p14:nvPr/>
              </p14:nvContentPartPr>
              <p14:xfrm>
                <a:off x="7174320" y="3011794"/>
                <a:ext cx="531720" cy="26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364527-EE3B-0823-7844-B9E9C25EF2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5320" y="3003154"/>
                  <a:ext cx="54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C2764D-9D5E-5576-0052-EEBA6FDEDEB1}"/>
                    </a:ext>
                  </a:extLst>
                </p14:cNvPr>
                <p14:cNvContentPartPr/>
                <p14:nvPr/>
              </p14:nvContentPartPr>
              <p14:xfrm>
                <a:off x="7891800" y="2867794"/>
                <a:ext cx="57240" cy="39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C2764D-9D5E-5576-0052-EEBA6FDEDE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82800" y="2859154"/>
                  <a:ext cx="748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EDF706-D179-ACD1-8848-793170EE3F24}"/>
                    </a:ext>
                  </a:extLst>
                </p14:cNvPr>
                <p14:cNvContentPartPr/>
                <p14:nvPr/>
              </p14:nvContentPartPr>
              <p14:xfrm>
                <a:off x="8116440" y="2885434"/>
                <a:ext cx="280080" cy="26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EDF706-D179-ACD1-8848-793170EE3F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07440" y="2876434"/>
                  <a:ext cx="297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ED2F72-0185-D599-6070-E1FAF4E74237}"/>
                    </a:ext>
                  </a:extLst>
                </p14:cNvPr>
                <p14:cNvContentPartPr/>
                <p14:nvPr/>
              </p14:nvContentPartPr>
              <p14:xfrm>
                <a:off x="8620440" y="2840794"/>
                <a:ext cx="91080" cy="584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ED2F72-0185-D599-6070-E1FAF4E742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1800" y="2831794"/>
                  <a:ext cx="1087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449817-800A-3CBA-D0D6-18A38F46BA54}"/>
                    </a:ext>
                  </a:extLst>
                </p14:cNvPr>
                <p14:cNvContentPartPr/>
                <p14:nvPr/>
              </p14:nvContentPartPr>
              <p14:xfrm>
                <a:off x="8587680" y="2749354"/>
                <a:ext cx="567360" cy="709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449817-800A-3CBA-D0D6-18A38F46BA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78680" y="2740714"/>
                  <a:ext cx="5850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916E174-D3A1-D30E-E8AE-213A0E697A96}"/>
                    </a:ext>
                  </a:extLst>
                </p14:cNvPr>
                <p14:cNvContentPartPr/>
                <p14:nvPr/>
              </p14:nvContentPartPr>
              <p14:xfrm>
                <a:off x="9116160" y="2462434"/>
                <a:ext cx="68040" cy="184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916E174-D3A1-D30E-E8AE-213A0E697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07520" y="2453434"/>
                  <a:ext cx="85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7EDF5E-5EEF-9332-9B42-98CDCEE7AF69}"/>
                    </a:ext>
                  </a:extLst>
                </p14:cNvPr>
                <p14:cNvContentPartPr/>
                <p14:nvPr/>
              </p14:nvContentPartPr>
              <p14:xfrm>
                <a:off x="9411000" y="2724514"/>
                <a:ext cx="30960" cy="349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7EDF5E-5EEF-9332-9B42-98CDCEE7AF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02360" y="2715514"/>
                  <a:ext cx="48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E97ABE-1F3E-ED3E-219F-FE064DB60275}"/>
                    </a:ext>
                  </a:extLst>
                </p14:cNvPr>
                <p14:cNvContentPartPr/>
                <p14:nvPr/>
              </p14:nvContentPartPr>
              <p14:xfrm>
                <a:off x="9233520" y="2610394"/>
                <a:ext cx="925200" cy="42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E97ABE-1F3E-ED3E-219F-FE064DB602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24880" y="2601394"/>
                  <a:ext cx="9428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EA9FAF-7E26-9DEA-F4B7-F616A1D25F76}"/>
                    </a:ext>
                  </a:extLst>
                </p14:cNvPr>
                <p14:cNvContentPartPr/>
                <p14:nvPr/>
              </p14:nvContentPartPr>
              <p14:xfrm>
                <a:off x="10064760" y="2543434"/>
                <a:ext cx="131400" cy="49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EA9FAF-7E26-9DEA-F4B7-F616A1D25F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5760" y="2534434"/>
                  <a:ext cx="1490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EBDFC3-3379-4C8E-B8CE-A28E076D360B}"/>
                    </a:ext>
                  </a:extLst>
                </p14:cNvPr>
                <p14:cNvContentPartPr/>
                <p14:nvPr/>
              </p14:nvContentPartPr>
              <p14:xfrm>
                <a:off x="3473160" y="3011434"/>
                <a:ext cx="222120" cy="40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EBDFC3-3379-4C8E-B8CE-A28E076D36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64160" y="3002794"/>
                  <a:ext cx="239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9EDFA6-E825-FE1E-4169-7CCF84D977B8}"/>
                    </a:ext>
                  </a:extLst>
                </p14:cNvPr>
                <p14:cNvContentPartPr/>
                <p14:nvPr/>
              </p14:nvContentPartPr>
              <p14:xfrm>
                <a:off x="3359040" y="3188914"/>
                <a:ext cx="354240" cy="15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9EDFA6-E825-FE1E-4169-7CCF84D977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50040" y="3179914"/>
                  <a:ext cx="371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EF1D2C-E2C1-30A6-E753-6A422FE59384}"/>
                    </a:ext>
                  </a:extLst>
                </p14:cNvPr>
                <p14:cNvContentPartPr/>
                <p14:nvPr/>
              </p14:nvContentPartPr>
              <p14:xfrm>
                <a:off x="3793920" y="3105754"/>
                <a:ext cx="265680" cy="316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EF1D2C-E2C1-30A6-E753-6A422FE593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85280" y="3097114"/>
                  <a:ext cx="283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7C3F43-5021-A1F8-31E3-16242F2542FC}"/>
                    </a:ext>
                  </a:extLst>
                </p14:cNvPr>
                <p14:cNvContentPartPr/>
                <p14:nvPr/>
              </p14:nvContentPartPr>
              <p14:xfrm>
                <a:off x="4287120" y="2977594"/>
                <a:ext cx="166680" cy="55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7C3F43-5021-A1F8-31E3-16242F2542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8480" y="2968954"/>
                  <a:ext cx="1843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9AECB1-A562-4532-C270-4ACB7E9BAC41}"/>
                    </a:ext>
                  </a:extLst>
                </p14:cNvPr>
                <p14:cNvContentPartPr/>
                <p14:nvPr/>
              </p14:nvContentPartPr>
              <p14:xfrm>
                <a:off x="4683480" y="3024394"/>
                <a:ext cx="71640" cy="51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9AECB1-A562-4532-C270-4ACB7E9BAC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74840" y="3015754"/>
                  <a:ext cx="89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A08105-9BF3-52D4-4239-88A323F39F02}"/>
                    </a:ext>
                  </a:extLst>
                </p14:cNvPr>
                <p14:cNvContentPartPr/>
                <p14:nvPr/>
              </p14:nvContentPartPr>
              <p14:xfrm>
                <a:off x="4770600" y="3154354"/>
                <a:ext cx="111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A08105-9BF3-52D4-4239-88A323F39F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61960" y="3145714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A71922-3513-8FF1-DDD1-12A102B6A9D2}"/>
                    </a:ext>
                  </a:extLst>
                </p14:cNvPr>
                <p14:cNvContentPartPr/>
                <p14:nvPr/>
              </p14:nvContentPartPr>
              <p14:xfrm>
                <a:off x="4999200" y="3225274"/>
                <a:ext cx="225000" cy="23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A71922-3513-8FF1-DDD1-12A102B6A9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90200" y="3216274"/>
                  <a:ext cx="242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20F8BE-1D82-8CD2-1E6D-9EC9CF719F21}"/>
                    </a:ext>
                  </a:extLst>
                </p14:cNvPr>
                <p14:cNvContentPartPr/>
                <p14:nvPr/>
              </p14:nvContentPartPr>
              <p14:xfrm>
                <a:off x="5431560" y="3076594"/>
                <a:ext cx="256680" cy="37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20F8BE-1D82-8CD2-1E6D-9EC9CF719F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22920" y="3067954"/>
                  <a:ext cx="2743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F559AC-BF0E-85EB-AA15-7572D73FCE8C}"/>
                    </a:ext>
                  </a:extLst>
                </p14:cNvPr>
                <p14:cNvContentPartPr/>
                <p14:nvPr/>
              </p14:nvContentPartPr>
              <p14:xfrm>
                <a:off x="6009000" y="3017554"/>
                <a:ext cx="27000" cy="1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F559AC-BF0E-85EB-AA15-7572D73FCE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00000" y="3008554"/>
                  <a:ext cx="44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AEAE23-784E-2C22-16E9-822BAA23E737}"/>
                    </a:ext>
                  </a:extLst>
                </p14:cNvPr>
                <p14:cNvContentPartPr/>
                <p14:nvPr/>
              </p14:nvContentPartPr>
              <p14:xfrm>
                <a:off x="6009720" y="3294754"/>
                <a:ext cx="59760" cy="24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AEAE23-784E-2C22-16E9-822BAA23E73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1080" y="3285754"/>
                  <a:ext cx="77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BC9547-DC15-9A35-325B-CB9DBA0C7BE2}"/>
                    </a:ext>
                  </a:extLst>
                </p14:cNvPr>
                <p14:cNvContentPartPr/>
                <p14:nvPr/>
              </p14:nvContentPartPr>
              <p14:xfrm>
                <a:off x="4153920" y="3803074"/>
                <a:ext cx="162360" cy="118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BC9547-DC15-9A35-325B-CB9DBA0C7B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45280" y="3794074"/>
                  <a:ext cx="18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19430A-0417-FEE9-334A-957D0619B735}"/>
                    </a:ext>
                  </a:extLst>
                </p14:cNvPr>
                <p14:cNvContentPartPr/>
                <p14:nvPr/>
              </p14:nvContentPartPr>
              <p14:xfrm>
                <a:off x="4621920" y="3862834"/>
                <a:ext cx="104400" cy="70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19430A-0417-FEE9-334A-957D0619B7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12920" y="3853834"/>
                  <a:ext cx="122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5A4C57-86CE-7877-7F65-439F90003A7C}"/>
                    </a:ext>
                  </a:extLst>
                </p14:cNvPr>
                <p14:cNvContentPartPr/>
                <p14:nvPr/>
              </p14:nvContentPartPr>
              <p14:xfrm>
                <a:off x="4332840" y="3830794"/>
                <a:ext cx="232560" cy="152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5A4C57-86CE-7877-7F65-439F90003A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4200" y="3821794"/>
                  <a:ext cx="250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2EEA8E-D849-FF7E-78C9-26D9F18E0B86}"/>
                    </a:ext>
                  </a:extLst>
                </p14:cNvPr>
                <p14:cNvContentPartPr/>
                <p14:nvPr/>
              </p14:nvContentPartPr>
              <p14:xfrm>
                <a:off x="4730640" y="3712714"/>
                <a:ext cx="774720" cy="40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2EEA8E-D849-FF7E-78C9-26D9F18E0B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21640" y="3703714"/>
                  <a:ext cx="792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00F5B3-7BBE-710E-9CD5-662F4636179F}"/>
                    </a:ext>
                  </a:extLst>
                </p14:cNvPr>
                <p14:cNvContentPartPr/>
                <p14:nvPr/>
              </p14:nvContentPartPr>
              <p14:xfrm>
                <a:off x="5349480" y="3920434"/>
                <a:ext cx="338400" cy="4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00F5B3-7BBE-710E-9CD5-662F463617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40840" y="3911434"/>
                  <a:ext cx="356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A936FF-CB26-7212-715B-1C148FEC1141}"/>
                    </a:ext>
                  </a:extLst>
                </p14:cNvPr>
                <p14:cNvContentPartPr/>
                <p14:nvPr/>
              </p14:nvContentPartPr>
              <p14:xfrm>
                <a:off x="5673480" y="3601474"/>
                <a:ext cx="386280" cy="46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A936FF-CB26-7212-715B-1C148FEC11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64840" y="3592474"/>
                  <a:ext cx="4039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3A4A49-3491-D2AE-9D85-5BE13F5261ED}"/>
                    </a:ext>
                  </a:extLst>
                </p14:cNvPr>
                <p14:cNvContentPartPr/>
                <p14:nvPr/>
              </p14:nvContentPartPr>
              <p14:xfrm>
                <a:off x="6066600" y="3523714"/>
                <a:ext cx="264240" cy="43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3A4A49-3491-D2AE-9D85-5BE13F5261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57960" y="3514714"/>
                  <a:ext cx="2818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DB78CBA-5CB0-1ACA-4A5F-6E9F7F005A68}"/>
                    </a:ext>
                  </a:extLst>
                </p14:cNvPr>
                <p14:cNvContentPartPr/>
                <p14:nvPr/>
              </p14:nvContentPartPr>
              <p14:xfrm>
                <a:off x="6208440" y="3826834"/>
                <a:ext cx="127440" cy="63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DB78CBA-5CB0-1ACA-4A5F-6E9F7F005A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99440" y="3818194"/>
                  <a:ext cx="14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055382D-5132-C482-C353-B8CB6A26F358}"/>
                    </a:ext>
                  </a:extLst>
                </p14:cNvPr>
                <p14:cNvContentPartPr/>
                <p14:nvPr/>
              </p14:nvContentPartPr>
              <p14:xfrm>
                <a:off x="6196920" y="3649714"/>
                <a:ext cx="252000" cy="374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055382D-5132-C482-C353-B8CB6A26F3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88280" y="3640714"/>
                  <a:ext cx="269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15EE22-77E6-A5C9-4002-007C64F86F36}"/>
                    </a:ext>
                  </a:extLst>
                </p14:cNvPr>
                <p14:cNvContentPartPr/>
                <p14:nvPr/>
              </p14:nvContentPartPr>
              <p14:xfrm>
                <a:off x="6178920" y="3789394"/>
                <a:ext cx="84960" cy="1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15EE22-77E6-A5C9-4002-007C64F86F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9920" y="3780754"/>
                  <a:ext cx="102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08C6BA-175F-4B17-8FCE-5A7CFCADB482}"/>
                    </a:ext>
                  </a:extLst>
                </p14:cNvPr>
                <p14:cNvContentPartPr/>
                <p14:nvPr/>
              </p14:nvContentPartPr>
              <p14:xfrm>
                <a:off x="6388440" y="3913954"/>
                <a:ext cx="16200" cy="3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08C6BA-175F-4B17-8FCE-5A7CFCADB4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79800" y="3904954"/>
                  <a:ext cx="33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ADC84C-C644-EC53-59F4-EBC1B6778603}"/>
                    </a:ext>
                  </a:extLst>
                </p14:cNvPr>
                <p14:cNvContentPartPr/>
                <p14:nvPr/>
              </p14:nvContentPartPr>
              <p14:xfrm>
                <a:off x="6537120" y="3564394"/>
                <a:ext cx="223920" cy="41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ADC84C-C644-EC53-59F4-EBC1B67786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28480" y="3555394"/>
                  <a:ext cx="2415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4CDC99-51F4-ED09-5F22-DBE907E21E07}"/>
                    </a:ext>
                  </a:extLst>
                </p14:cNvPr>
                <p14:cNvContentPartPr/>
                <p14:nvPr/>
              </p14:nvContentPartPr>
              <p14:xfrm>
                <a:off x="6853920" y="3481594"/>
                <a:ext cx="114120" cy="21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4CDC99-51F4-ED09-5F22-DBE907E21E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45280" y="3472954"/>
                  <a:ext cx="131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A32B60-F0A7-9884-5C5C-3BE741D882D6}"/>
                    </a:ext>
                  </a:extLst>
                </p14:cNvPr>
                <p14:cNvContentPartPr/>
                <p14:nvPr/>
              </p14:nvContentPartPr>
              <p14:xfrm>
                <a:off x="7164960" y="3892714"/>
                <a:ext cx="27000" cy="9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A32B60-F0A7-9884-5C5C-3BE741D882D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56320" y="3883714"/>
                  <a:ext cx="4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8EE1D5D-A1B8-ECC8-224B-A18E54005792}"/>
                    </a:ext>
                  </a:extLst>
                </p14:cNvPr>
                <p14:cNvContentPartPr/>
                <p14:nvPr/>
              </p14:nvContentPartPr>
              <p14:xfrm>
                <a:off x="7287360" y="3531274"/>
                <a:ext cx="291960" cy="42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8EE1D5D-A1B8-ECC8-224B-A18E540057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78360" y="3522634"/>
                  <a:ext cx="309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DEC204-A850-65D1-EEA7-056A4C0772BC}"/>
                    </a:ext>
                  </a:extLst>
                </p14:cNvPr>
                <p14:cNvContentPartPr/>
                <p14:nvPr/>
              </p14:nvContentPartPr>
              <p14:xfrm>
                <a:off x="7701360" y="3396994"/>
                <a:ext cx="42840" cy="47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DEC204-A850-65D1-EEA7-056A4C0772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92720" y="3387994"/>
                  <a:ext cx="60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C7B29B-E103-1D38-5066-7FCE2A152626}"/>
                    </a:ext>
                  </a:extLst>
                </p14:cNvPr>
                <p14:cNvContentPartPr/>
                <p14:nvPr/>
              </p14:nvContentPartPr>
              <p14:xfrm>
                <a:off x="7869120" y="3649714"/>
                <a:ext cx="191520" cy="24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C7B29B-E103-1D38-5066-7FCE2A1526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60120" y="3640714"/>
                  <a:ext cx="209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C0D148-75D7-F6EC-C0FC-306094E4C2F9}"/>
                    </a:ext>
                  </a:extLst>
                </p14:cNvPr>
                <p14:cNvContentPartPr/>
                <p14:nvPr/>
              </p14:nvContentPartPr>
              <p14:xfrm>
                <a:off x="8138760" y="3704434"/>
                <a:ext cx="127800" cy="402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C0D148-75D7-F6EC-C0FC-306094E4C2F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0120" y="3695794"/>
                  <a:ext cx="145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B68377-94E6-E19F-1690-1BBFD9338BC9}"/>
                    </a:ext>
                  </a:extLst>
                </p14:cNvPr>
                <p14:cNvContentPartPr/>
                <p14:nvPr/>
              </p14:nvContentPartPr>
              <p14:xfrm>
                <a:off x="8386440" y="3595714"/>
                <a:ext cx="390600" cy="33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B68377-94E6-E19F-1690-1BBFD9338B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77440" y="3587074"/>
                  <a:ext cx="408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5210ED-4549-9E13-6901-3C8DA4F35B8C}"/>
                    </a:ext>
                  </a:extLst>
                </p14:cNvPr>
                <p14:cNvContentPartPr/>
                <p14:nvPr/>
              </p14:nvContentPartPr>
              <p14:xfrm>
                <a:off x="8601720" y="3512194"/>
                <a:ext cx="505080" cy="26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5210ED-4549-9E13-6901-3C8DA4F35B8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92720" y="3503194"/>
                  <a:ext cx="522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CF0266-8F5C-31A0-4F30-FDB751379158}"/>
                    </a:ext>
                  </a:extLst>
                </p14:cNvPr>
                <p14:cNvContentPartPr/>
                <p14:nvPr/>
              </p14:nvContentPartPr>
              <p14:xfrm>
                <a:off x="9004920" y="3472594"/>
                <a:ext cx="342360" cy="40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CF0266-8F5C-31A0-4F30-FDB7513791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95920" y="3463594"/>
                  <a:ext cx="3600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4CBB44-0518-69EB-78EA-96F632A842B7}"/>
                    </a:ext>
                  </a:extLst>
                </p14:cNvPr>
                <p14:cNvContentPartPr/>
                <p14:nvPr/>
              </p14:nvContentPartPr>
              <p14:xfrm>
                <a:off x="9140640" y="3646474"/>
                <a:ext cx="210600" cy="392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4CBB44-0518-69EB-78EA-96F632A842B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31640" y="3637474"/>
                  <a:ext cx="2282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53AB64-0CB9-D43F-B1CC-C27C1DBFB4C3}"/>
                    </a:ext>
                  </a:extLst>
                </p14:cNvPr>
                <p14:cNvContentPartPr/>
                <p14:nvPr/>
              </p14:nvContentPartPr>
              <p14:xfrm>
                <a:off x="9082320" y="1912354"/>
                <a:ext cx="54360" cy="208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53AB64-0CB9-D43F-B1CC-C27C1DBFB4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73320" y="1903354"/>
                  <a:ext cx="72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F1DA7D-FCB1-EB62-FEAD-13933A3B31F3}"/>
                    </a:ext>
                  </a:extLst>
                </p14:cNvPr>
                <p14:cNvContentPartPr/>
                <p14:nvPr/>
              </p14:nvContentPartPr>
              <p14:xfrm>
                <a:off x="9022200" y="1711834"/>
                <a:ext cx="64800" cy="3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F1DA7D-FCB1-EB62-FEAD-13933A3B31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13200" y="1702834"/>
                  <a:ext cx="82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5DABF4-EF27-5691-5871-4529ED068556}"/>
                    </a:ext>
                  </a:extLst>
                </p14:cNvPr>
                <p14:cNvContentPartPr/>
                <p14:nvPr/>
              </p14:nvContentPartPr>
              <p14:xfrm>
                <a:off x="9230280" y="1759714"/>
                <a:ext cx="482040" cy="42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5DABF4-EF27-5691-5871-4529ED06855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21640" y="1750714"/>
                  <a:ext cx="499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13F8D26-2736-084D-883F-DA78F5896886}"/>
                    </a:ext>
                  </a:extLst>
                </p14:cNvPr>
                <p14:cNvContentPartPr/>
                <p14:nvPr/>
              </p14:nvContentPartPr>
              <p14:xfrm>
                <a:off x="9625560" y="1929274"/>
                <a:ext cx="164160" cy="7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13F8D26-2736-084D-883F-DA78F58968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6920" y="1920274"/>
                  <a:ext cx="181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DED4C7-98CA-4B0D-53C1-0572F4BB5409}"/>
                    </a:ext>
                  </a:extLst>
                </p14:cNvPr>
                <p14:cNvContentPartPr/>
                <p14:nvPr/>
              </p14:nvContentPartPr>
              <p14:xfrm>
                <a:off x="10084920" y="1876714"/>
                <a:ext cx="157320" cy="27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DED4C7-98CA-4B0D-53C1-0572F4BB540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76280" y="1867714"/>
                  <a:ext cx="174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9CE1B5-3042-2A95-F425-E4D082690853}"/>
                    </a:ext>
                  </a:extLst>
                </p14:cNvPr>
                <p14:cNvContentPartPr/>
                <p14:nvPr/>
              </p14:nvContentPartPr>
              <p14:xfrm>
                <a:off x="10346640" y="1918834"/>
                <a:ext cx="135000" cy="174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9CE1B5-3042-2A95-F425-E4D0826908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38000" y="1909834"/>
                  <a:ext cx="152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37A406-4155-4374-8D35-FF2CD6502824}"/>
                    </a:ext>
                  </a:extLst>
                </p14:cNvPr>
                <p14:cNvContentPartPr/>
                <p14:nvPr/>
              </p14:nvContentPartPr>
              <p14:xfrm>
                <a:off x="10544280" y="1945114"/>
                <a:ext cx="347040" cy="213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37A406-4155-4374-8D35-FF2CD65028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35280" y="1936474"/>
                  <a:ext cx="364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C173AE-0EE0-75F6-DB14-46E40B42D884}"/>
                    </a:ext>
                  </a:extLst>
                </p14:cNvPr>
                <p14:cNvContentPartPr/>
                <p14:nvPr/>
              </p14:nvContentPartPr>
              <p14:xfrm>
                <a:off x="10963320" y="1918834"/>
                <a:ext cx="186480" cy="33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C173AE-0EE0-75F6-DB14-46E40B42D8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54680" y="1909834"/>
                  <a:ext cx="204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184CC2-2326-DA4B-E618-6D7FB1DA112D}"/>
                    </a:ext>
                  </a:extLst>
                </p14:cNvPr>
                <p14:cNvContentPartPr/>
                <p14:nvPr/>
              </p14:nvContentPartPr>
              <p14:xfrm>
                <a:off x="10989600" y="1902994"/>
                <a:ext cx="663840" cy="27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184CC2-2326-DA4B-E618-6D7FB1DA11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0600" y="1894354"/>
                  <a:ext cx="681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AA71B6-DC4B-5989-19F8-715014010F27}"/>
                    </a:ext>
                  </a:extLst>
                </p14:cNvPr>
                <p14:cNvContentPartPr/>
                <p14:nvPr/>
              </p14:nvContentPartPr>
              <p14:xfrm>
                <a:off x="11529960" y="2000914"/>
                <a:ext cx="226440" cy="37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AA71B6-DC4B-5989-19F8-715014010F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21320" y="1991914"/>
                  <a:ext cx="2440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BB5064-5EE4-05EC-2116-C3B1CC1362B5}"/>
                    </a:ext>
                  </a:extLst>
                </p14:cNvPr>
                <p14:cNvContentPartPr/>
                <p14:nvPr/>
              </p14:nvContentPartPr>
              <p14:xfrm>
                <a:off x="4066080" y="4259554"/>
                <a:ext cx="335880" cy="222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BB5064-5EE4-05EC-2116-C3B1CC1362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57440" y="4250914"/>
                  <a:ext cx="353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05C0ED-C83E-377D-4E23-9739E60E8F03}"/>
                    </a:ext>
                  </a:extLst>
                </p14:cNvPr>
                <p14:cNvContentPartPr/>
                <p14:nvPr/>
              </p14:nvContentPartPr>
              <p14:xfrm>
                <a:off x="4426080" y="4388074"/>
                <a:ext cx="273240" cy="18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05C0ED-C83E-377D-4E23-9739E60E8F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17080" y="4379074"/>
                  <a:ext cx="290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70D627-C8F0-AE54-DA2D-ACCA35BF1492}"/>
                    </a:ext>
                  </a:extLst>
                </p14:cNvPr>
                <p14:cNvContentPartPr/>
                <p14:nvPr/>
              </p14:nvContentPartPr>
              <p14:xfrm>
                <a:off x="4728840" y="4326874"/>
                <a:ext cx="421200" cy="24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70D627-C8F0-AE54-DA2D-ACCA35BF14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20200" y="4317874"/>
                  <a:ext cx="438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E3A7C9-A742-F044-DDCD-A3EEEFB770FB}"/>
                    </a:ext>
                  </a:extLst>
                </p14:cNvPr>
                <p14:cNvContentPartPr/>
                <p14:nvPr/>
              </p14:nvContentPartPr>
              <p14:xfrm>
                <a:off x="5381160" y="4372594"/>
                <a:ext cx="365760" cy="1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E3A7C9-A742-F044-DDCD-A3EEEFB770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72160" y="4363954"/>
                  <a:ext cx="383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5BF33-772F-D023-EFB2-5F72E14E9363}"/>
                    </a:ext>
                  </a:extLst>
                </p14:cNvPr>
                <p14:cNvContentPartPr/>
                <p14:nvPr/>
              </p14:nvContentPartPr>
              <p14:xfrm>
                <a:off x="5538120" y="4187914"/>
                <a:ext cx="9360" cy="286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5BF33-772F-D023-EFB2-5F72E14E936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29120" y="4178914"/>
                  <a:ext cx="27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5F4827-7730-D19F-F745-4B50E084AEF7}"/>
                    </a:ext>
                  </a:extLst>
                </p14:cNvPr>
                <p14:cNvContentPartPr/>
                <p14:nvPr/>
              </p14:nvContentPartPr>
              <p14:xfrm>
                <a:off x="5902800" y="4379794"/>
                <a:ext cx="333720" cy="44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5F4827-7730-D19F-F745-4B50E084AE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93800" y="4370794"/>
                  <a:ext cx="351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91F9CB-43C0-E3B4-912E-7BA358947D03}"/>
                    </a:ext>
                  </a:extLst>
                </p14:cNvPr>
                <p14:cNvContentPartPr/>
                <p14:nvPr/>
              </p14:nvContentPartPr>
              <p14:xfrm>
                <a:off x="5923680" y="4480234"/>
                <a:ext cx="386280" cy="90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91F9CB-43C0-E3B4-912E-7BA358947D0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15040" y="4471594"/>
                  <a:ext cx="403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9DF1EE-C5B4-35B4-409D-EB4D8B3E47E3}"/>
                    </a:ext>
                  </a:extLst>
                </p14:cNvPr>
                <p14:cNvContentPartPr/>
                <p14:nvPr/>
              </p14:nvContentPartPr>
              <p14:xfrm>
                <a:off x="6508680" y="4379794"/>
                <a:ext cx="21240" cy="192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9DF1EE-C5B4-35B4-409D-EB4D8B3E47E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00040" y="4370794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5690C-15D9-7FCA-7A70-DB1D70DAF09E}"/>
                    </a:ext>
                  </a:extLst>
                </p14:cNvPr>
                <p14:cNvContentPartPr/>
                <p14:nvPr/>
              </p14:nvContentPartPr>
              <p14:xfrm>
                <a:off x="6475560" y="4205914"/>
                <a:ext cx="268560" cy="340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5690C-15D9-7FCA-7A70-DB1D70DAF09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66920" y="4196914"/>
                  <a:ext cx="2862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D7D2C7E-0F7A-1ED3-03DE-3394530C2B22}"/>
                    </a:ext>
                  </a:extLst>
                </p14:cNvPr>
                <p14:cNvContentPartPr/>
                <p14:nvPr/>
              </p14:nvContentPartPr>
              <p14:xfrm>
                <a:off x="6749880" y="4439194"/>
                <a:ext cx="175320" cy="131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D7D2C7E-0F7A-1ED3-03DE-3394530C2B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41240" y="4430554"/>
                  <a:ext cx="192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6094F7-5D47-1CAC-8416-1B87D8CF3AED}"/>
                    </a:ext>
                  </a:extLst>
                </p14:cNvPr>
                <p14:cNvContentPartPr/>
                <p14:nvPr/>
              </p14:nvContentPartPr>
              <p14:xfrm>
                <a:off x="6955800" y="4319674"/>
                <a:ext cx="252720" cy="300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6094F7-5D47-1CAC-8416-1B87D8CF3A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46800" y="4310674"/>
                  <a:ext cx="270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65D0EB-E40B-85B4-5A1C-0380028829D7}"/>
                    </a:ext>
                  </a:extLst>
                </p14:cNvPr>
                <p14:cNvContentPartPr/>
                <p14:nvPr/>
              </p14:nvContentPartPr>
              <p14:xfrm>
                <a:off x="7302480" y="4185754"/>
                <a:ext cx="499320" cy="36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65D0EB-E40B-85B4-5A1C-0380028829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93480" y="4177114"/>
                  <a:ext cx="516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E7A33B8-5DDE-3F37-28DC-7C8022832A3E}"/>
                    </a:ext>
                  </a:extLst>
                </p14:cNvPr>
                <p14:cNvContentPartPr/>
                <p14:nvPr/>
              </p14:nvContentPartPr>
              <p14:xfrm>
                <a:off x="7647000" y="4208434"/>
                <a:ext cx="509040" cy="25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E7A33B8-5DDE-3F37-28DC-7C8022832A3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38360" y="4199794"/>
                  <a:ext cx="526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1FBBB7-2DE3-34FE-A12B-D1F3DD0FDB55}"/>
                    </a:ext>
                  </a:extLst>
                </p14:cNvPr>
                <p14:cNvContentPartPr/>
                <p14:nvPr/>
              </p14:nvContentPartPr>
              <p14:xfrm>
                <a:off x="7937880" y="4604434"/>
                <a:ext cx="129600" cy="193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1FBBB7-2DE3-34FE-A12B-D1F3DD0FDB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28880" y="4595434"/>
                  <a:ext cx="147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F38201-9D29-B76D-E9FE-914F144FA3BB}"/>
                    </a:ext>
                  </a:extLst>
                </p14:cNvPr>
                <p14:cNvContentPartPr/>
                <p14:nvPr/>
              </p14:nvContentPartPr>
              <p14:xfrm>
                <a:off x="7150920" y="5177194"/>
                <a:ext cx="252360" cy="197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F38201-9D29-B76D-E9FE-914F144FA3B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42280" y="5168194"/>
                  <a:ext cx="270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CD19EA-47F6-C2D9-58BB-952CD143E165}"/>
                    </a:ext>
                  </a:extLst>
                </p14:cNvPr>
                <p14:cNvContentPartPr/>
                <p14:nvPr/>
              </p14:nvContentPartPr>
              <p14:xfrm>
                <a:off x="7393920" y="5163874"/>
                <a:ext cx="553320" cy="176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CD19EA-47F6-C2D9-58BB-952CD143E1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85280" y="5154874"/>
                  <a:ext cx="570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9C5062C-C17D-38E8-1FAA-7A9A2EE15C9E}"/>
                    </a:ext>
                  </a:extLst>
                </p14:cNvPr>
                <p14:cNvContentPartPr/>
                <p14:nvPr/>
              </p14:nvContentPartPr>
              <p14:xfrm>
                <a:off x="8164680" y="4836274"/>
                <a:ext cx="239040" cy="623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9C5062C-C17D-38E8-1FAA-7A9A2EE15C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56040" y="4827634"/>
                  <a:ext cx="2566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44C566-337A-6633-A213-6860E00791E7}"/>
                    </a:ext>
                  </a:extLst>
                </p14:cNvPr>
                <p14:cNvContentPartPr/>
                <p14:nvPr/>
              </p14:nvContentPartPr>
              <p14:xfrm>
                <a:off x="8548080" y="4948234"/>
                <a:ext cx="205200" cy="445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44C566-337A-6633-A213-6860E00791E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39440" y="4939594"/>
                  <a:ext cx="2228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4F4E1A-5837-AEB3-C77C-66D7334C179E}"/>
                    </a:ext>
                  </a:extLst>
                </p14:cNvPr>
                <p14:cNvContentPartPr/>
                <p14:nvPr/>
              </p14:nvContentPartPr>
              <p14:xfrm>
                <a:off x="8936160" y="5036794"/>
                <a:ext cx="103320" cy="452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4F4E1A-5837-AEB3-C77C-66D7334C17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27160" y="5028154"/>
                  <a:ext cx="120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502EBD-D548-1FBD-E80F-A0C8E4B1AA4B}"/>
                    </a:ext>
                  </a:extLst>
                </p14:cNvPr>
                <p14:cNvContentPartPr/>
                <p14:nvPr/>
              </p14:nvContentPartPr>
              <p14:xfrm>
                <a:off x="8807280" y="4970194"/>
                <a:ext cx="291960" cy="404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502EBD-D548-1FBD-E80F-A0C8E4B1AA4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98280" y="4961194"/>
                  <a:ext cx="309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E82C284-6C89-5329-CE07-7A7EE04732A4}"/>
                    </a:ext>
                  </a:extLst>
                </p14:cNvPr>
                <p14:cNvContentPartPr/>
                <p14:nvPr/>
              </p14:nvContentPartPr>
              <p14:xfrm>
                <a:off x="9137040" y="5167114"/>
                <a:ext cx="222480" cy="21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E82C284-6C89-5329-CE07-7A7EE04732A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28400" y="5158114"/>
                  <a:ext cx="240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289EE4-A617-C25E-7E3C-E176E6D6E770}"/>
                    </a:ext>
                  </a:extLst>
                </p14:cNvPr>
                <p14:cNvContentPartPr/>
                <p14:nvPr/>
              </p14:nvContentPartPr>
              <p14:xfrm>
                <a:off x="9427920" y="5254954"/>
                <a:ext cx="171720" cy="141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289EE4-A617-C25E-7E3C-E176E6D6E7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18920" y="5245954"/>
                  <a:ext cx="189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1F09FBD-01AB-B9B8-1BF0-147011808DDA}"/>
                    </a:ext>
                  </a:extLst>
                </p14:cNvPr>
                <p14:cNvContentPartPr/>
                <p14:nvPr/>
              </p14:nvContentPartPr>
              <p14:xfrm>
                <a:off x="9414960" y="5029594"/>
                <a:ext cx="533520" cy="390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1F09FBD-01AB-B9B8-1BF0-147011808D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05960" y="5020954"/>
                  <a:ext cx="551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658328-998B-E939-39B4-865D90D5D9D0}"/>
                    </a:ext>
                  </a:extLst>
                </p14:cNvPr>
                <p14:cNvContentPartPr/>
                <p14:nvPr/>
              </p14:nvContentPartPr>
              <p14:xfrm>
                <a:off x="9891240" y="4846714"/>
                <a:ext cx="194040" cy="624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658328-998B-E939-39B4-865D90D5D9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82240" y="4838074"/>
                  <a:ext cx="2116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FB707C-A183-FBC8-677C-435BFCEED443}"/>
                    </a:ext>
                  </a:extLst>
                </p14:cNvPr>
                <p14:cNvContentPartPr/>
                <p14:nvPr/>
              </p14:nvContentPartPr>
              <p14:xfrm>
                <a:off x="10266720" y="4901794"/>
                <a:ext cx="119520" cy="332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FB707C-A183-FBC8-677C-435BFCEED4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57720" y="4892794"/>
                  <a:ext cx="1371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C970F7-0484-2307-D09F-53B7065CC17E}"/>
                    </a:ext>
                  </a:extLst>
                </p14:cNvPr>
                <p14:cNvContentPartPr/>
                <p14:nvPr/>
              </p14:nvContentPartPr>
              <p14:xfrm>
                <a:off x="10492800" y="5024554"/>
                <a:ext cx="164160" cy="221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C970F7-0484-2307-D09F-53B7065CC1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83800" y="5015554"/>
                  <a:ext cx="181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620E94E-BE96-1DFA-697A-6CDC69BC3984}"/>
                    </a:ext>
                  </a:extLst>
                </p14:cNvPr>
                <p14:cNvContentPartPr/>
                <p14:nvPr/>
              </p14:nvContentPartPr>
              <p14:xfrm>
                <a:off x="10692960" y="4649434"/>
                <a:ext cx="270360" cy="746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620E94E-BE96-1DFA-697A-6CDC69BC398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84320" y="4640434"/>
                  <a:ext cx="28800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347DB9-3261-F79A-A175-12AB3DCA24CF}"/>
                    </a:ext>
                  </a:extLst>
                </p14:cNvPr>
                <p14:cNvContentPartPr/>
                <p14:nvPr/>
              </p14:nvContentPartPr>
              <p14:xfrm>
                <a:off x="11159880" y="4737634"/>
                <a:ext cx="60480" cy="7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347DB9-3261-F79A-A175-12AB3DCA24C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151240" y="4728634"/>
                  <a:ext cx="78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1E0623-8DA6-2190-1F56-390AC8A3939D}"/>
                    </a:ext>
                  </a:extLst>
                </p14:cNvPr>
                <p14:cNvContentPartPr/>
                <p14:nvPr/>
              </p14:nvContentPartPr>
              <p14:xfrm>
                <a:off x="10870080" y="5293474"/>
                <a:ext cx="299160" cy="342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1E0623-8DA6-2190-1F56-390AC8A3939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61080" y="5284834"/>
                  <a:ext cx="3168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5D3DD08-0FDF-AD22-1860-084CBC5AE65A}"/>
                    </a:ext>
                  </a:extLst>
                </p14:cNvPr>
                <p14:cNvContentPartPr/>
                <p14:nvPr/>
              </p14:nvContentPartPr>
              <p14:xfrm>
                <a:off x="2316120" y="5668594"/>
                <a:ext cx="880560" cy="774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5D3DD08-0FDF-AD22-1860-084CBC5AE6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07480" y="5659954"/>
                  <a:ext cx="89820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77C27B-5FDD-F364-4C33-5AD92FAD11F1}"/>
                    </a:ext>
                  </a:extLst>
                </p14:cNvPr>
                <p14:cNvContentPartPr/>
                <p14:nvPr/>
              </p14:nvContentPartPr>
              <p14:xfrm>
                <a:off x="3318360" y="5280514"/>
                <a:ext cx="21960" cy="32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77C27B-5FDD-F364-4C33-5AD92FAD11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09720" y="5271874"/>
                  <a:ext cx="396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14CC03-B116-F3B5-AD97-6C01BC63BDE6}"/>
                    </a:ext>
                  </a:extLst>
                </p14:cNvPr>
                <p14:cNvContentPartPr/>
                <p14:nvPr/>
              </p14:nvContentPartPr>
              <p14:xfrm>
                <a:off x="3318360" y="5238754"/>
                <a:ext cx="153720" cy="92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14CC03-B116-F3B5-AD97-6C01BC63BD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09720" y="5229754"/>
                  <a:ext cx="171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864F2D5-B883-EC72-0BC9-1A976128628F}"/>
                    </a:ext>
                  </a:extLst>
                </p14:cNvPr>
                <p14:cNvContentPartPr/>
                <p14:nvPr/>
              </p14:nvContentPartPr>
              <p14:xfrm>
                <a:off x="3496920" y="5359714"/>
                <a:ext cx="369360" cy="176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864F2D5-B883-EC72-0BC9-1A97612862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87920" y="5350714"/>
                  <a:ext cx="38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2960E0-3D8A-D831-0F47-65B97FDF0EA0}"/>
                    </a:ext>
                  </a:extLst>
                </p14:cNvPr>
                <p14:cNvContentPartPr/>
                <p14:nvPr/>
              </p14:nvContentPartPr>
              <p14:xfrm>
                <a:off x="3808680" y="5175034"/>
                <a:ext cx="151920" cy="11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2960E0-3D8A-D831-0F47-65B97FDF0E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99680" y="5166394"/>
                  <a:ext cx="16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47199B9-4D0A-4FF0-47E6-612D90ED6ABF}"/>
                    </a:ext>
                  </a:extLst>
                </p14:cNvPr>
                <p14:cNvContentPartPr/>
                <p14:nvPr/>
              </p14:nvContentPartPr>
              <p14:xfrm>
                <a:off x="4005600" y="5195914"/>
                <a:ext cx="573840" cy="237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47199B9-4D0A-4FF0-47E6-612D90ED6AB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96600" y="5187274"/>
                  <a:ext cx="591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F61EC4-ADBD-9CF6-D4BF-F2F5E2DFDDA5}"/>
                    </a:ext>
                  </a:extLst>
                </p14:cNvPr>
                <p14:cNvContentPartPr/>
                <p14:nvPr/>
              </p14:nvContentPartPr>
              <p14:xfrm>
                <a:off x="4418880" y="5124274"/>
                <a:ext cx="331560" cy="56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F61EC4-ADBD-9CF6-D4BF-F2F5E2DFDDA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10240" y="5115274"/>
                  <a:ext cx="349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829DF4-BE53-0EF1-FA69-AA135BD6117A}"/>
                    </a:ext>
                  </a:extLst>
                </p14:cNvPr>
                <p14:cNvContentPartPr/>
                <p14:nvPr/>
              </p14:nvContentPartPr>
              <p14:xfrm>
                <a:off x="4797600" y="4969474"/>
                <a:ext cx="223200" cy="53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829DF4-BE53-0EF1-FA69-AA135BD6117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88960" y="4960834"/>
                  <a:ext cx="2408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A624F6-E116-41B2-000A-DD2A3C663C21}"/>
                    </a:ext>
                  </a:extLst>
                </p14:cNvPr>
                <p14:cNvContentPartPr/>
                <p14:nvPr/>
              </p14:nvContentPartPr>
              <p14:xfrm>
                <a:off x="5086680" y="4958674"/>
                <a:ext cx="29880" cy="297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6A624F6-E116-41B2-000A-DD2A3C663C2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78040" y="4950034"/>
                  <a:ext cx="47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ED951A-D86C-66B1-428F-FF180A942232}"/>
                    </a:ext>
                  </a:extLst>
                </p14:cNvPr>
                <p14:cNvContentPartPr/>
                <p14:nvPr/>
              </p14:nvContentPartPr>
              <p14:xfrm>
                <a:off x="5398800" y="5136874"/>
                <a:ext cx="249840" cy="39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ED951A-D86C-66B1-428F-FF180A94223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90160" y="5128234"/>
                  <a:ext cx="267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23BE80-90D7-5526-467C-91D8F0A02400}"/>
                    </a:ext>
                  </a:extLst>
                </p14:cNvPr>
                <p14:cNvContentPartPr/>
                <p14:nvPr/>
              </p14:nvContentPartPr>
              <p14:xfrm>
                <a:off x="5693640" y="5395354"/>
                <a:ext cx="31680" cy="35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23BE80-90D7-5526-467C-91D8F0A0240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85000" y="5386354"/>
                  <a:ext cx="49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CC392E1-39DA-879E-8CE8-DB2E5CD1E5A3}"/>
                    </a:ext>
                  </a:extLst>
                </p14:cNvPr>
                <p14:cNvContentPartPr/>
                <p14:nvPr/>
              </p14:nvContentPartPr>
              <p14:xfrm>
                <a:off x="5868960" y="4969834"/>
                <a:ext cx="169560" cy="502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C392E1-39DA-879E-8CE8-DB2E5CD1E5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60320" y="4961194"/>
                  <a:ext cx="1872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B8580EC-A931-6F1E-ABF6-437450A6E98B}"/>
                    </a:ext>
                  </a:extLst>
                </p14:cNvPr>
                <p14:cNvContentPartPr/>
                <p14:nvPr/>
              </p14:nvContentPartPr>
              <p14:xfrm>
                <a:off x="6042480" y="5160994"/>
                <a:ext cx="264600" cy="489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B8580EC-A931-6F1E-ABF6-437450A6E98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33840" y="5151994"/>
                  <a:ext cx="2822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DD02088-72C8-8610-A7EE-B7E097D4FDC6}"/>
                    </a:ext>
                  </a:extLst>
                </p14:cNvPr>
                <p14:cNvContentPartPr/>
                <p14:nvPr/>
              </p14:nvContentPartPr>
              <p14:xfrm>
                <a:off x="6374760" y="5008354"/>
                <a:ext cx="45360" cy="145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DD02088-72C8-8610-A7EE-B7E097D4FD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66120" y="4999714"/>
                  <a:ext cx="63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285523-7F27-B6BD-012D-A336B6711976}"/>
                    </a:ext>
                  </a:extLst>
                </p14:cNvPr>
                <p14:cNvContentPartPr/>
                <p14:nvPr/>
              </p14:nvContentPartPr>
              <p14:xfrm>
                <a:off x="6570960" y="4962994"/>
                <a:ext cx="165960" cy="654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285523-7F27-B6BD-012D-A336B671197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61960" y="4954354"/>
                  <a:ext cx="18360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10E69E7-7CAD-DE07-A043-06717BE0EF33}"/>
                    </a:ext>
                  </a:extLst>
                </p14:cNvPr>
                <p14:cNvContentPartPr/>
                <p14:nvPr/>
              </p14:nvContentPartPr>
              <p14:xfrm>
                <a:off x="1064040" y="5320834"/>
                <a:ext cx="2575080" cy="523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10E69E7-7CAD-DE07-A043-06717BE0EF3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5400" y="5311834"/>
                  <a:ext cx="25927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8C050B9-1FBD-D1FF-693A-F35AF5FF3BA6}"/>
                    </a:ext>
                  </a:extLst>
                </p14:cNvPr>
                <p14:cNvContentPartPr/>
                <p14:nvPr/>
              </p14:nvContentPartPr>
              <p14:xfrm>
                <a:off x="528360" y="5193034"/>
                <a:ext cx="222120" cy="492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8C050B9-1FBD-D1FF-693A-F35AF5FF3BA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9720" y="5184394"/>
                  <a:ext cx="239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61A7D2-BD88-87D3-E0CF-74E2DF086E0E}"/>
                    </a:ext>
                  </a:extLst>
                </p14:cNvPr>
                <p14:cNvContentPartPr/>
                <p14:nvPr/>
              </p14:nvContentPartPr>
              <p14:xfrm>
                <a:off x="571560" y="5750674"/>
                <a:ext cx="43200" cy="4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61A7D2-BD88-87D3-E0CF-74E2DF086E0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2560" y="5742034"/>
                  <a:ext cx="60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808A0B1-110A-AFD3-944E-8881D6AFE389}"/>
                    </a:ext>
                  </a:extLst>
                </p14:cNvPr>
                <p14:cNvContentPartPr/>
                <p14:nvPr/>
              </p14:nvContentPartPr>
              <p14:xfrm>
                <a:off x="279960" y="4494994"/>
                <a:ext cx="313560" cy="435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808A0B1-110A-AFD3-944E-8881D6AFE3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1320" y="4486354"/>
                  <a:ext cx="3312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ED05ED0-43D6-2007-F915-A50DEBAD1B7E}"/>
                    </a:ext>
                  </a:extLst>
                </p14:cNvPr>
                <p14:cNvContentPartPr/>
                <p14:nvPr/>
              </p14:nvContentPartPr>
              <p14:xfrm>
                <a:off x="594960" y="4597234"/>
                <a:ext cx="207720" cy="229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ED05ED0-43D6-2007-F915-A50DEBAD1B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6320" y="4588234"/>
                  <a:ext cx="225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E1FEFAE-EB00-4B52-7142-5E9F9E46D9AD}"/>
                    </a:ext>
                  </a:extLst>
                </p14:cNvPr>
                <p14:cNvContentPartPr/>
                <p14:nvPr/>
              </p14:nvContentPartPr>
              <p14:xfrm>
                <a:off x="965400" y="4374394"/>
                <a:ext cx="254160" cy="585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E1FEFAE-EB00-4B52-7142-5E9F9E46D9A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6760" y="4365754"/>
                  <a:ext cx="27180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2BC2826-4344-3A18-7D29-967F3C369615}"/>
                    </a:ext>
                  </a:extLst>
                </p14:cNvPr>
                <p14:cNvContentPartPr/>
                <p14:nvPr/>
              </p14:nvContentPartPr>
              <p14:xfrm>
                <a:off x="1369320" y="4311394"/>
                <a:ext cx="269280" cy="495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2BC2826-4344-3A18-7D29-967F3C3696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360680" y="4302394"/>
                  <a:ext cx="2869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516E910-44F5-79C5-B909-1B333A65D1E9}"/>
                    </a:ext>
                  </a:extLst>
                </p14:cNvPr>
                <p14:cNvContentPartPr/>
                <p14:nvPr/>
              </p14:nvContentPartPr>
              <p14:xfrm>
                <a:off x="1608360" y="4577074"/>
                <a:ext cx="383040" cy="340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516E910-44F5-79C5-B909-1B333A65D1E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99720" y="4568434"/>
                  <a:ext cx="400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C0328D-B428-FCED-3F08-52FE9281C532}"/>
                    </a:ext>
                  </a:extLst>
                </p14:cNvPr>
                <p14:cNvContentPartPr/>
                <p14:nvPr/>
              </p14:nvContentPartPr>
              <p14:xfrm>
                <a:off x="2039640" y="4510114"/>
                <a:ext cx="595440" cy="403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C0328D-B428-FCED-3F08-52FE9281C5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31000" y="4501114"/>
                  <a:ext cx="613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03FA5C4-F1E8-F609-21B9-BCE58EC43A04}"/>
                    </a:ext>
                  </a:extLst>
                </p14:cNvPr>
                <p14:cNvContentPartPr/>
                <p14:nvPr/>
              </p14:nvContentPartPr>
              <p14:xfrm>
                <a:off x="259440" y="5646274"/>
                <a:ext cx="636840" cy="651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03FA5C4-F1E8-F609-21B9-BCE58EC43A0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0800" y="5637274"/>
                  <a:ext cx="65448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B61AD85-10F3-A591-4A35-3351C97D8440}"/>
                    </a:ext>
                  </a:extLst>
                </p14:cNvPr>
                <p14:cNvContentPartPr/>
                <p14:nvPr/>
              </p14:nvContentPartPr>
              <p14:xfrm>
                <a:off x="1146480" y="5857234"/>
                <a:ext cx="29160" cy="236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B61AD85-10F3-A591-4A35-3351C97D84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7480" y="5848594"/>
                  <a:ext cx="46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BF8906D-99E8-F1A0-7DD3-C3D665D8E338}"/>
                    </a:ext>
                  </a:extLst>
                </p14:cNvPr>
                <p14:cNvContentPartPr/>
                <p14:nvPr/>
              </p14:nvContentPartPr>
              <p14:xfrm>
                <a:off x="1126320" y="5577874"/>
                <a:ext cx="30600" cy="160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BF8906D-99E8-F1A0-7DD3-C3D665D8E33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7680" y="5569234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FDB93E9-1E32-26B5-4C84-456D2F179842}"/>
                    </a:ext>
                  </a:extLst>
                </p14:cNvPr>
                <p14:cNvContentPartPr/>
                <p14:nvPr/>
              </p14:nvContentPartPr>
              <p14:xfrm>
                <a:off x="1205880" y="5523514"/>
                <a:ext cx="1060920" cy="678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FDB93E9-1E32-26B5-4C84-456D2F17984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97240" y="5514874"/>
                  <a:ext cx="10785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EF302FA-2B34-CF6B-6179-8E7936718678}"/>
                    </a:ext>
                  </a:extLst>
                </p14:cNvPr>
                <p14:cNvContentPartPr/>
                <p14:nvPr/>
              </p14:nvContentPartPr>
              <p14:xfrm>
                <a:off x="2073840" y="5710714"/>
                <a:ext cx="240480" cy="9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EF302FA-2B34-CF6B-6179-8E793671867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65200" y="5701714"/>
                  <a:ext cx="25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7EC8669-2087-DDA6-8B3B-7435A62F3DAE}"/>
                    </a:ext>
                  </a:extLst>
                </p14:cNvPr>
                <p14:cNvContentPartPr/>
                <p14:nvPr/>
              </p14:nvContentPartPr>
              <p14:xfrm>
                <a:off x="529800" y="6447274"/>
                <a:ext cx="235080" cy="33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7EC8669-2087-DDA6-8B3B-7435A62F3DA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0800" y="6438274"/>
                  <a:ext cx="252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2807BDF-2E72-810F-9D14-558D37C350F9}"/>
                    </a:ext>
                  </a:extLst>
                </p14:cNvPr>
                <p14:cNvContentPartPr/>
                <p14:nvPr/>
              </p14:nvContentPartPr>
              <p14:xfrm>
                <a:off x="774240" y="6500554"/>
                <a:ext cx="315360" cy="259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2807BDF-2E72-810F-9D14-558D37C350F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5240" y="6491554"/>
                  <a:ext cx="33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F3DFF79-E303-75ED-1071-3C0B7422D59B}"/>
                    </a:ext>
                  </a:extLst>
                </p14:cNvPr>
                <p14:cNvContentPartPr/>
                <p14:nvPr/>
              </p14:nvContentPartPr>
              <p14:xfrm>
                <a:off x="1127400" y="6367354"/>
                <a:ext cx="464760" cy="358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F3DFF79-E303-75ED-1071-3C0B7422D59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18760" y="6358714"/>
                  <a:ext cx="482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498F3AE-D1B7-7ACD-4AD6-F5D72F15CA96}"/>
                    </a:ext>
                  </a:extLst>
                </p14:cNvPr>
                <p14:cNvContentPartPr/>
                <p14:nvPr/>
              </p14:nvContentPartPr>
              <p14:xfrm>
                <a:off x="1542480" y="6160714"/>
                <a:ext cx="293040" cy="48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498F3AE-D1B7-7ACD-4AD6-F5D72F15CA9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533840" y="6152074"/>
                  <a:ext cx="3106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6873573-4F76-D159-7EB5-22FA77DF59A9}"/>
                    </a:ext>
                  </a:extLst>
                </p14:cNvPr>
                <p14:cNvContentPartPr/>
                <p14:nvPr/>
              </p14:nvContentPartPr>
              <p14:xfrm>
                <a:off x="1872600" y="6153874"/>
                <a:ext cx="628920" cy="525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6873573-4F76-D159-7EB5-22FA77DF59A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63960" y="6144874"/>
                  <a:ext cx="6465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99889CC-8572-E45D-9010-BFD44453D165}"/>
                    </a:ext>
                  </a:extLst>
                </p14:cNvPr>
                <p14:cNvContentPartPr/>
                <p14:nvPr/>
              </p14:nvContentPartPr>
              <p14:xfrm>
                <a:off x="2619240" y="6034714"/>
                <a:ext cx="106560" cy="526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99889CC-8572-E45D-9010-BFD44453D1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10600" y="6025714"/>
                  <a:ext cx="1242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110AE1A-3243-D93C-178C-1C832015225D}"/>
                    </a:ext>
                  </a:extLst>
                </p14:cNvPr>
                <p14:cNvContentPartPr/>
                <p14:nvPr/>
              </p14:nvContentPartPr>
              <p14:xfrm>
                <a:off x="2825520" y="6227674"/>
                <a:ext cx="676800" cy="397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110AE1A-3243-D93C-178C-1C832015225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816520" y="6218674"/>
                  <a:ext cx="694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B94839-EC87-F6C1-15BC-411A9AFBD9F2}"/>
                    </a:ext>
                  </a:extLst>
                </p14:cNvPr>
                <p14:cNvContentPartPr/>
                <p14:nvPr/>
              </p14:nvContentPartPr>
              <p14:xfrm>
                <a:off x="3342480" y="6089074"/>
                <a:ext cx="184320" cy="471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B94839-EC87-F6C1-15BC-411A9AFBD9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33840" y="6080434"/>
                  <a:ext cx="2019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945EB9-EAEC-3124-F3AF-72A36B1FC3EB}"/>
                    </a:ext>
                  </a:extLst>
                </p14:cNvPr>
                <p14:cNvContentPartPr/>
                <p14:nvPr/>
              </p14:nvContentPartPr>
              <p14:xfrm>
                <a:off x="3394680" y="6537274"/>
                <a:ext cx="68400" cy="209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945EB9-EAEC-3124-F3AF-72A36B1FC3E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385680" y="6528634"/>
                  <a:ext cx="86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9771B-9402-6DE1-8633-1E7E9198CFD7}"/>
                    </a:ext>
                  </a:extLst>
                </p14:cNvPr>
                <p14:cNvContentPartPr/>
                <p14:nvPr/>
              </p14:nvContentPartPr>
              <p14:xfrm>
                <a:off x="8943720" y="4215994"/>
                <a:ext cx="111240" cy="20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9771B-9402-6DE1-8633-1E7E9198CFD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34720" y="4207354"/>
                  <a:ext cx="128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4A27E1D-F6E2-49FA-142C-B840DE783068}"/>
                    </a:ext>
                  </a:extLst>
                </p14:cNvPr>
                <p14:cNvContentPartPr/>
                <p14:nvPr/>
              </p14:nvContentPartPr>
              <p14:xfrm>
                <a:off x="7155960" y="3969394"/>
                <a:ext cx="1005120" cy="197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4A27E1D-F6E2-49FA-142C-B840DE78306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46960" y="3960394"/>
                  <a:ext cx="1022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FD45FC0-5C4D-C7ED-909E-CD115D488DAD}"/>
                    </a:ext>
                  </a:extLst>
                </p14:cNvPr>
                <p14:cNvContentPartPr/>
                <p14:nvPr/>
              </p14:nvContentPartPr>
              <p14:xfrm>
                <a:off x="7124280" y="4011154"/>
                <a:ext cx="1617120" cy="167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FD45FC0-5C4D-C7ED-909E-CD115D488DA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115640" y="4002514"/>
                  <a:ext cx="1634760" cy="18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6F20C3-4A05-BD9E-F195-AEF8C4D0F629}"/>
              </a:ext>
            </a:extLst>
          </p:cNvPr>
          <p:cNvGrpSpPr/>
          <p:nvPr/>
        </p:nvGrpSpPr>
        <p:grpSpPr>
          <a:xfrm>
            <a:off x="803400" y="235114"/>
            <a:ext cx="11321640" cy="4262400"/>
            <a:chOff x="803400" y="235114"/>
            <a:chExt cx="11321640" cy="42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3388DD-F2E8-BF6E-1F10-43E4F9060938}"/>
                    </a:ext>
                  </a:extLst>
                </p14:cNvPr>
                <p14:cNvContentPartPr/>
                <p14:nvPr/>
              </p14:nvContentPartPr>
              <p14:xfrm>
                <a:off x="882960" y="424114"/>
                <a:ext cx="519120" cy="39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3388DD-F2E8-BF6E-1F10-43E4F90609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3960" y="415114"/>
                  <a:ext cx="536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400777-E2B1-D1D0-E6D9-D93DE326602A}"/>
                    </a:ext>
                  </a:extLst>
                </p14:cNvPr>
                <p14:cNvContentPartPr/>
                <p14:nvPr/>
              </p14:nvContentPartPr>
              <p14:xfrm>
                <a:off x="1123080" y="414394"/>
                <a:ext cx="105480" cy="39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400777-E2B1-D1D0-E6D9-D93DE32660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4440" y="405754"/>
                  <a:ext cx="123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B6A55BA-1669-4C9E-C2BB-8CD0169C4340}"/>
                    </a:ext>
                  </a:extLst>
                </p14:cNvPr>
                <p14:cNvContentPartPr/>
                <p14:nvPr/>
              </p14:nvContentPartPr>
              <p14:xfrm>
                <a:off x="1369320" y="652714"/>
                <a:ext cx="199440" cy="211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B6A55BA-1669-4C9E-C2BB-8CD0169C43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0680" y="643714"/>
                  <a:ext cx="217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505324-08D7-78F5-040B-EFF17AEAD2B9}"/>
                    </a:ext>
                  </a:extLst>
                </p14:cNvPr>
                <p14:cNvContentPartPr/>
                <p14:nvPr/>
              </p14:nvContentPartPr>
              <p14:xfrm>
                <a:off x="2035320" y="250234"/>
                <a:ext cx="1339560" cy="68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505324-08D7-78F5-040B-EFF17AEAD2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26680" y="241594"/>
                  <a:ext cx="13572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0539E2-B506-CF58-E145-6856A7F809F2}"/>
                    </a:ext>
                  </a:extLst>
                </p14:cNvPr>
                <p14:cNvContentPartPr/>
                <p14:nvPr/>
              </p14:nvContentPartPr>
              <p14:xfrm>
                <a:off x="3884280" y="383434"/>
                <a:ext cx="75960" cy="42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0539E2-B506-CF58-E145-6856A7F809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5640" y="374794"/>
                  <a:ext cx="936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2F827-3A6D-C05B-D8EF-1DC25CA539C3}"/>
                    </a:ext>
                  </a:extLst>
                </p14:cNvPr>
                <p14:cNvContentPartPr/>
                <p14:nvPr/>
              </p14:nvContentPartPr>
              <p14:xfrm>
                <a:off x="4144200" y="475594"/>
                <a:ext cx="293760" cy="30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2F827-3A6D-C05B-D8EF-1DC25CA539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35200" y="466594"/>
                  <a:ext cx="311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F72FBD-6C3E-6377-6D7B-0B437048906E}"/>
                    </a:ext>
                  </a:extLst>
                </p14:cNvPr>
                <p14:cNvContentPartPr/>
                <p14:nvPr/>
              </p14:nvContentPartPr>
              <p14:xfrm>
                <a:off x="4915320" y="571714"/>
                <a:ext cx="45720" cy="28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F72FBD-6C3E-6377-6D7B-0B43704890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6320" y="562714"/>
                  <a:ext cx="63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1185D0-3EA1-8C5A-523B-4204AB75DB19}"/>
                    </a:ext>
                  </a:extLst>
                </p14:cNvPr>
                <p14:cNvContentPartPr/>
                <p14:nvPr/>
              </p14:nvContentPartPr>
              <p14:xfrm>
                <a:off x="4965000" y="251674"/>
                <a:ext cx="41760" cy="13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1185D0-3EA1-8C5A-523B-4204AB75DB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6000" y="242674"/>
                  <a:ext cx="59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A66F30-27D7-A9D7-8EE0-009A06332A14}"/>
                    </a:ext>
                  </a:extLst>
                </p14:cNvPr>
                <p14:cNvContentPartPr/>
                <p14:nvPr/>
              </p14:nvContentPartPr>
              <p14:xfrm>
                <a:off x="5120880" y="531034"/>
                <a:ext cx="553680" cy="41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A66F30-27D7-A9D7-8EE0-009A06332A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11880" y="522034"/>
                  <a:ext cx="5713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FD1D8B-FE7A-F0F1-8325-999AAC471CF8}"/>
                    </a:ext>
                  </a:extLst>
                </p14:cNvPr>
                <p14:cNvContentPartPr/>
                <p14:nvPr/>
              </p14:nvContentPartPr>
              <p14:xfrm>
                <a:off x="5631000" y="411874"/>
                <a:ext cx="666000" cy="41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FD1D8B-FE7A-F0F1-8325-999AAC471C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22360" y="403234"/>
                  <a:ext cx="6836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927A25-8AD8-5DAF-65C4-CDC6CB4CE252}"/>
                    </a:ext>
                  </a:extLst>
                </p14:cNvPr>
                <p14:cNvContentPartPr/>
                <p14:nvPr/>
              </p14:nvContentPartPr>
              <p14:xfrm>
                <a:off x="6194760" y="471634"/>
                <a:ext cx="313560" cy="18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927A25-8AD8-5DAF-65C4-CDC6CB4CE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6120" y="462994"/>
                  <a:ext cx="331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ABBB3B-10A7-C248-188E-C043E1141417}"/>
                    </a:ext>
                  </a:extLst>
                </p14:cNvPr>
                <p14:cNvContentPartPr/>
                <p14:nvPr/>
              </p14:nvContentPartPr>
              <p14:xfrm>
                <a:off x="6736560" y="235114"/>
                <a:ext cx="450720" cy="60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ABBB3B-10A7-C248-188E-C043E11414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7560" y="226474"/>
                  <a:ext cx="468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773929-A071-641F-5AC1-1F58D6488733}"/>
                    </a:ext>
                  </a:extLst>
                </p14:cNvPr>
                <p14:cNvContentPartPr/>
                <p14:nvPr/>
              </p14:nvContentPartPr>
              <p14:xfrm>
                <a:off x="7327320" y="437074"/>
                <a:ext cx="931320" cy="36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773929-A071-641F-5AC1-1F58D6488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8680" y="428434"/>
                  <a:ext cx="948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E72322-5DC5-6794-0847-0580B0A2A37D}"/>
                    </a:ext>
                  </a:extLst>
                </p14:cNvPr>
                <p14:cNvContentPartPr/>
                <p14:nvPr/>
              </p14:nvContentPartPr>
              <p14:xfrm>
                <a:off x="8109240" y="526714"/>
                <a:ext cx="321120" cy="140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E72322-5DC5-6794-0847-0580B0A2A3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0600" y="517714"/>
                  <a:ext cx="338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23894B-A89C-0BFA-2D56-983930F8F95C}"/>
                    </a:ext>
                  </a:extLst>
                </p14:cNvPr>
                <p14:cNvContentPartPr/>
                <p14:nvPr/>
              </p14:nvContentPartPr>
              <p14:xfrm>
                <a:off x="8514960" y="344914"/>
                <a:ext cx="920160" cy="45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23894B-A89C-0BFA-2D56-983930F8F9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06320" y="335914"/>
                  <a:ext cx="9378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F799FD-894B-6388-BD78-A92A1CCB40A8}"/>
                    </a:ext>
                  </a:extLst>
                </p14:cNvPr>
                <p14:cNvContentPartPr/>
                <p14:nvPr/>
              </p14:nvContentPartPr>
              <p14:xfrm>
                <a:off x="1052160" y="1195234"/>
                <a:ext cx="88560" cy="37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F799FD-894B-6388-BD78-A92A1CCB40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3520" y="1186234"/>
                  <a:ext cx="106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A2764-43ED-0E61-94E4-DB428D1BB343}"/>
                    </a:ext>
                  </a:extLst>
                </p14:cNvPr>
                <p14:cNvContentPartPr/>
                <p14:nvPr/>
              </p14:nvContentPartPr>
              <p14:xfrm>
                <a:off x="1226400" y="1025674"/>
                <a:ext cx="163080" cy="29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A2764-43ED-0E61-94E4-DB428D1BB3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7760" y="1016674"/>
                  <a:ext cx="180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634CA2-C90C-10A9-51FC-7DA25E8F2528}"/>
                    </a:ext>
                  </a:extLst>
                </p14:cNvPr>
                <p14:cNvContentPartPr/>
                <p14:nvPr/>
              </p14:nvContentPartPr>
              <p14:xfrm>
                <a:off x="1369320" y="1222234"/>
                <a:ext cx="609120" cy="45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634CA2-C90C-10A9-51FC-7DA25E8F25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60680" y="1213594"/>
                  <a:ext cx="626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BFE067-28F5-7C9E-3E3D-1D97DA7EDA95}"/>
                    </a:ext>
                  </a:extLst>
                </p14:cNvPr>
                <p14:cNvContentPartPr/>
                <p14:nvPr/>
              </p14:nvContentPartPr>
              <p14:xfrm>
                <a:off x="1872600" y="1376674"/>
                <a:ext cx="30168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BFE067-28F5-7C9E-3E3D-1D97DA7EDA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63600" y="1368034"/>
                  <a:ext cx="319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807A06-33FE-942A-7C0B-436F4BE9098C}"/>
                    </a:ext>
                  </a:extLst>
                </p14:cNvPr>
                <p14:cNvContentPartPr/>
                <p14:nvPr/>
              </p14:nvContentPartPr>
              <p14:xfrm>
                <a:off x="2822280" y="1568194"/>
                <a:ext cx="343800" cy="24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807A06-33FE-942A-7C0B-436F4BE909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3280" y="1559194"/>
                  <a:ext cx="361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2FCF3E-52AC-0735-217F-79A7D955DF28}"/>
                    </a:ext>
                  </a:extLst>
                </p14:cNvPr>
                <p14:cNvContentPartPr/>
                <p14:nvPr/>
              </p14:nvContentPartPr>
              <p14:xfrm>
                <a:off x="3247440" y="1355794"/>
                <a:ext cx="411120" cy="40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2FCF3E-52AC-0735-217F-79A7D955DF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8800" y="1346794"/>
                  <a:ext cx="428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13D9E9-0144-4B96-4968-9B7E2444A9F6}"/>
                    </a:ext>
                  </a:extLst>
                </p14:cNvPr>
                <p14:cNvContentPartPr/>
                <p14:nvPr/>
              </p14:nvContentPartPr>
              <p14:xfrm>
                <a:off x="3700320" y="1377394"/>
                <a:ext cx="337320" cy="713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13D9E9-0144-4B96-4968-9B7E2444A9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1680" y="1368394"/>
                  <a:ext cx="3549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FD2B63-D1AF-3F54-3E94-11EE8D1288D6}"/>
                    </a:ext>
                  </a:extLst>
                </p14:cNvPr>
                <p14:cNvContentPartPr/>
                <p14:nvPr/>
              </p14:nvContentPartPr>
              <p14:xfrm>
                <a:off x="4008840" y="1501954"/>
                <a:ext cx="251280" cy="26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FD2B63-D1AF-3F54-3E94-11EE8D1288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9840" y="1492954"/>
                  <a:ext cx="268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B95233-A18E-A8BC-4771-16578A607710}"/>
                    </a:ext>
                  </a:extLst>
                </p14:cNvPr>
                <p14:cNvContentPartPr/>
                <p14:nvPr/>
              </p14:nvContentPartPr>
              <p14:xfrm>
                <a:off x="4340040" y="1522114"/>
                <a:ext cx="587160" cy="61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B95233-A18E-A8BC-4771-16578A6077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1040" y="1513114"/>
                  <a:ext cx="6048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9E5742-CB0E-A10F-33E6-25A482BC97B7}"/>
                    </a:ext>
                  </a:extLst>
                </p14:cNvPr>
                <p14:cNvContentPartPr/>
                <p14:nvPr/>
              </p14:nvContentPartPr>
              <p14:xfrm>
                <a:off x="5113680" y="1506274"/>
                <a:ext cx="397080" cy="25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9E5742-CB0E-A10F-33E6-25A482BC97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5040" y="1497274"/>
                  <a:ext cx="414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643B7B-B4D9-FDC0-715D-3327CCC7F532}"/>
                    </a:ext>
                  </a:extLst>
                </p14:cNvPr>
                <p14:cNvContentPartPr/>
                <p14:nvPr/>
              </p14:nvContentPartPr>
              <p14:xfrm>
                <a:off x="5624160" y="1441474"/>
                <a:ext cx="263880" cy="34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643B7B-B4D9-FDC0-715D-3327CCC7F5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160" y="1432474"/>
                  <a:ext cx="281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B268CA-4218-0754-985D-05F5BB33FDD3}"/>
                    </a:ext>
                  </a:extLst>
                </p14:cNvPr>
                <p14:cNvContentPartPr/>
                <p14:nvPr/>
              </p14:nvContentPartPr>
              <p14:xfrm>
                <a:off x="6108360" y="1786714"/>
                <a:ext cx="169200" cy="25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B268CA-4218-0754-985D-05F5BB33FD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99720" y="1777714"/>
                  <a:ext cx="186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D71587-DDFE-656D-6EBC-2742BD9403F6}"/>
                    </a:ext>
                  </a:extLst>
                </p14:cNvPr>
                <p14:cNvContentPartPr/>
                <p14:nvPr/>
              </p14:nvContentPartPr>
              <p14:xfrm>
                <a:off x="6475560" y="1427794"/>
                <a:ext cx="251280" cy="288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D71587-DDFE-656D-6EBC-2742BD9403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66920" y="1419154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3FF2D5-5A1A-6DE0-829D-F7182355B1D1}"/>
                    </a:ext>
                  </a:extLst>
                </p14:cNvPr>
                <p14:cNvContentPartPr/>
                <p14:nvPr/>
              </p14:nvContentPartPr>
              <p14:xfrm>
                <a:off x="6790200" y="1328434"/>
                <a:ext cx="225360" cy="58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3FF2D5-5A1A-6DE0-829D-F7182355B1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1560" y="1319434"/>
                  <a:ext cx="2430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C29C4C-B0FB-9309-9CF0-AFDD413E0F53}"/>
                    </a:ext>
                  </a:extLst>
                </p14:cNvPr>
                <p14:cNvContentPartPr/>
                <p14:nvPr/>
              </p14:nvContentPartPr>
              <p14:xfrm>
                <a:off x="7177560" y="1718314"/>
                <a:ext cx="104400" cy="36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C29C4C-B0FB-9309-9CF0-AFDD413E0F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68560" y="1709314"/>
                  <a:ext cx="122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087C48-FB49-FB39-ED3B-BB0A737DBB19}"/>
                    </a:ext>
                  </a:extLst>
                </p14:cNvPr>
                <p14:cNvContentPartPr/>
                <p14:nvPr/>
              </p14:nvContentPartPr>
              <p14:xfrm>
                <a:off x="7379880" y="1448674"/>
                <a:ext cx="216360" cy="253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087C48-FB49-FB39-ED3B-BB0A737DBB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70880" y="1439674"/>
                  <a:ext cx="234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D4492E-3C9D-80C6-A965-09F7B25162C6}"/>
                    </a:ext>
                  </a:extLst>
                </p14:cNvPr>
                <p14:cNvContentPartPr/>
                <p14:nvPr/>
              </p14:nvContentPartPr>
              <p14:xfrm>
                <a:off x="7663920" y="1410514"/>
                <a:ext cx="454680" cy="34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D4492E-3C9D-80C6-A965-09F7B25162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5280" y="1401514"/>
                  <a:ext cx="472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4648FD-5456-A3BD-779D-BA9A43CCD2B2}"/>
                    </a:ext>
                  </a:extLst>
                </p14:cNvPr>
                <p14:cNvContentPartPr/>
                <p14:nvPr/>
              </p14:nvContentPartPr>
              <p14:xfrm>
                <a:off x="8079000" y="1707154"/>
                <a:ext cx="57600" cy="21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4648FD-5456-A3BD-779D-BA9A43CCD2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0000" y="1698514"/>
                  <a:ext cx="7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423645-8E5E-789D-D146-EAA9FCDBBE53}"/>
                    </a:ext>
                  </a:extLst>
                </p14:cNvPr>
                <p14:cNvContentPartPr/>
                <p14:nvPr/>
              </p14:nvContentPartPr>
              <p14:xfrm>
                <a:off x="8369160" y="1295314"/>
                <a:ext cx="219960" cy="38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423645-8E5E-789D-D146-EAA9FCDBBE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0160" y="1286314"/>
                  <a:ext cx="237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EFF10C-D182-642A-BE2F-198C97644A06}"/>
                    </a:ext>
                  </a:extLst>
                </p14:cNvPr>
                <p14:cNvContentPartPr/>
                <p14:nvPr/>
              </p14:nvContentPartPr>
              <p14:xfrm>
                <a:off x="8624400" y="1302154"/>
                <a:ext cx="249120" cy="32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EFF10C-D182-642A-BE2F-198C97644A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5400" y="1293514"/>
                  <a:ext cx="266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156E1-DF5D-5F79-215D-AD46ED1BA391}"/>
                    </a:ext>
                  </a:extLst>
                </p14:cNvPr>
                <p14:cNvContentPartPr/>
                <p14:nvPr/>
              </p14:nvContentPartPr>
              <p14:xfrm>
                <a:off x="8881800" y="1598434"/>
                <a:ext cx="118080" cy="34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156E1-DF5D-5F79-215D-AD46ED1BA3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73160" y="1589794"/>
                  <a:ext cx="135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BB915B-8DA3-3D5A-CFDE-5F33377750AA}"/>
                    </a:ext>
                  </a:extLst>
                </p14:cNvPr>
                <p14:cNvContentPartPr/>
                <p14:nvPr/>
              </p14:nvContentPartPr>
              <p14:xfrm>
                <a:off x="9154680" y="1267954"/>
                <a:ext cx="349920" cy="3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BB915B-8DA3-3D5A-CFDE-5F33377750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45680" y="1259314"/>
                  <a:ext cx="367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9F95CF-A9CB-38BB-E92D-76CB4D2DCB4D}"/>
                    </a:ext>
                  </a:extLst>
                </p14:cNvPr>
                <p14:cNvContentPartPr/>
                <p14:nvPr/>
              </p14:nvContentPartPr>
              <p14:xfrm>
                <a:off x="9533400" y="1205674"/>
                <a:ext cx="379080" cy="73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9F95CF-A9CB-38BB-E92D-76CB4D2DCB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24760" y="1196674"/>
                  <a:ext cx="3967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F8FA73-AE78-6490-478D-2792B1C60FCC}"/>
                    </a:ext>
                  </a:extLst>
                </p14:cNvPr>
                <p14:cNvContentPartPr/>
                <p14:nvPr/>
              </p14:nvContentPartPr>
              <p14:xfrm>
                <a:off x="9992400" y="1305394"/>
                <a:ext cx="696600" cy="36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F8FA73-AE78-6490-478D-2792B1C60F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83400" y="1296754"/>
                  <a:ext cx="714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011DD8-18E9-671D-B06D-9BD73FFA1B66}"/>
                    </a:ext>
                  </a:extLst>
                </p14:cNvPr>
                <p14:cNvContentPartPr/>
                <p14:nvPr/>
              </p14:nvContentPartPr>
              <p14:xfrm>
                <a:off x="10605480" y="1659994"/>
                <a:ext cx="70920" cy="31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011DD8-18E9-671D-B06D-9BD73FFA1B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6480" y="1651354"/>
                  <a:ext cx="88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2A21D0-1482-83F9-DD0F-DCE66A002E98}"/>
                    </a:ext>
                  </a:extLst>
                </p14:cNvPr>
                <p14:cNvContentPartPr/>
                <p14:nvPr/>
              </p14:nvContentPartPr>
              <p14:xfrm>
                <a:off x="10774320" y="1314754"/>
                <a:ext cx="365040" cy="30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2A21D0-1482-83F9-DD0F-DCE66A002E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65320" y="1306114"/>
                  <a:ext cx="382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D9C9AA-F3EB-5D77-A5F1-06707B93D916}"/>
                    </a:ext>
                  </a:extLst>
                </p14:cNvPr>
                <p14:cNvContentPartPr/>
                <p14:nvPr/>
              </p14:nvContentPartPr>
              <p14:xfrm>
                <a:off x="11166720" y="1383874"/>
                <a:ext cx="206640" cy="60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D9C9AA-F3EB-5D77-A5F1-06707B93D9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57720" y="1375234"/>
                  <a:ext cx="2242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232BA4-E60C-D402-14EE-6E1D570F215D}"/>
                    </a:ext>
                  </a:extLst>
                </p14:cNvPr>
                <p14:cNvContentPartPr/>
                <p14:nvPr/>
              </p14:nvContentPartPr>
              <p14:xfrm>
                <a:off x="11471640" y="1179394"/>
                <a:ext cx="368280" cy="38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232BA4-E60C-D402-14EE-6E1D570F21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62640" y="1170754"/>
                  <a:ext cx="3859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9418AB-5ED9-2771-FD94-DE3A7824806E}"/>
                    </a:ext>
                  </a:extLst>
                </p14:cNvPr>
                <p14:cNvContentPartPr/>
                <p14:nvPr/>
              </p14:nvContentPartPr>
              <p14:xfrm>
                <a:off x="11915520" y="1263634"/>
                <a:ext cx="96480" cy="24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9418AB-5ED9-2771-FD94-DE3A782480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06880" y="1254994"/>
                  <a:ext cx="114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F8C440-057D-DBB0-A693-1EF4FDFBF337}"/>
                    </a:ext>
                  </a:extLst>
                </p14:cNvPr>
                <p14:cNvContentPartPr/>
                <p14:nvPr/>
              </p14:nvContentPartPr>
              <p14:xfrm>
                <a:off x="11960160" y="1249954"/>
                <a:ext cx="137880" cy="24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F8C440-057D-DBB0-A693-1EF4FDFBF3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951520" y="1241314"/>
                  <a:ext cx="155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C49215-8FEF-95B5-EC28-28B712EA9CB5}"/>
                    </a:ext>
                  </a:extLst>
                </p14:cNvPr>
                <p14:cNvContentPartPr/>
                <p14:nvPr/>
              </p14:nvContentPartPr>
              <p14:xfrm>
                <a:off x="11421960" y="844594"/>
                <a:ext cx="703080" cy="140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C49215-8FEF-95B5-EC28-28B712EA9C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12960" y="835594"/>
                  <a:ext cx="72072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BBAB9-E4EE-206A-7CD6-058E61FBDBEA}"/>
                    </a:ext>
                  </a:extLst>
                </p14:cNvPr>
                <p14:cNvContentPartPr/>
                <p14:nvPr/>
              </p14:nvContentPartPr>
              <p14:xfrm>
                <a:off x="803400" y="3007834"/>
                <a:ext cx="455040" cy="299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BBAB9-E4EE-206A-7CD6-058E61FBDB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4400" y="2998834"/>
                  <a:ext cx="472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B5D349-5A9A-9ED3-4C67-AD89CD1B33CA}"/>
                    </a:ext>
                  </a:extLst>
                </p14:cNvPr>
                <p14:cNvContentPartPr/>
                <p14:nvPr/>
              </p14:nvContentPartPr>
              <p14:xfrm>
                <a:off x="1250520" y="3121594"/>
                <a:ext cx="354960" cy="19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B5D349-5A9A-9ED3-4C67-AD89CD1B33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1520" y="3112594"/>
                  <a:ext cx="372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0FA074-108E-B826-480B-AC733047A508}"/>
                    </a:ext>
                  </a:extLst>
                </p14:cNvPr>
                <p14:cNvContentPartPr/>
                <p14:nvPr/>
              </p14:nvContentPartPr>
              <p14:xfrm>
                <a:off x="1595040" y="3055714"/>
                <a:ext cx="345600" cy="31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0FA074-108E-B826-480B-AC733047A5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6400" y="3046714"/>
                  <a:ext cx="363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EDA27-7BE6-8AE8-CC32-BE3C8D910041}"/>
                    </a:ext>
                  </a:extLst>
                </p14:cNvPr>
                <p14:cNvContentPartPr/>
                <p14:nvPr/>
              </p14:nvContentPartPr>
              <p14:xfrm>
                <a:off x="2056560" y="2981554"/>
                <a:ext cx="612000" cy="70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EDA27-7BE6-8AE8-CC32-BE3C8D9100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47560" y="2972914"/>
                  <a:ext cx="62964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791565-A4F3-A83B-0BAF-8B5D265DC335}"/>
                    </a:ext>
                  </a:extLst>
                </p14:cNvPr>
                <p14:cNvContentPartPr/>
                <p14:nvPr/>
              </p14:nvContentPartPr>
              <p14:xfrm>
                <a:off x="2518800" y="2801554"/>
                <a:ext cx="634680" cy="68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791565-A4F3-A83B-0BAF-8B5D265DC3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09800" y="2792914"/>
                  <a:ext cx="65232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FD59D7-55BB-8D0E-6681-F8494BDA73D8}"/>
                    </a:ext>
                  </a:extLst>
                </p14:cNvPr>
                <p14:cNvContentPartPr/>
                <p14:nvPr/>
              </p14:nvContentPartPr>
              <p14:xfrm>
                <a:off x="3238440" y="2476114"/>
                <a:ext cx="94680" cy="32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FD59D7-55BB-8D0E-6681-F8494BDA73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29440" y="2467114"/>
                  <a:ext cx="112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8336DF-99B2-A304-581E-6054C60A0740}"/>
                    </a:ext>
                  </a:extLst>
                </p14:cNvPr>
                <p14:cNvContentPartPr/>
                <p14:nvPr/>
              </p14:nvContentPartPr>
              <p14:xfrm>
                <a:off x="3486120" y="3076594"/>
                <a:ext cx="207720" cy="30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8336DF-99B2-A304-581E-6054C60A07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77120" y="3067954"/>
                  <a:ext cx="225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D16EA2-6EFD-7F66-0E20-E3DBBD130603}"/>
                    </a:ext>
                  </a:extLst>
                </p14:cNvPr>
                <p14:cNvContentPartPr/>
                <p14:nvPr/>
              </p14:nvContentPartPr>
              <p14:xfrm>
                <a:off x="3491520" y="3123394"/>
                <a:ext cx="68400" cy="80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D16EA2-6EFD-7F66-0E20-E3DBBD1306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82880" y="3114754"/>
                  <a:ext cx="86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1566DD-2AC4-3D1B-FF47-84C901989245}"/>
                    </a:ext>
                  </a:extLst>
                </p14:cNvPr>
                <p14:cNvContentPartPr/>
                <p14:nvPr/>
              </p14:nvContentPartPr>
              <p14:xfrm>
                <a:off x="3748920" y="3275674"/>
                <a:ext cx="20880" cy="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1566DD-2AC4-3D1B-FF47-84C9019892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40280" y="3266674"/>
                  <a:ext cx="3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1FFE86-3E16-6EBF-419B-9DFB2CBD9CFE}"/>
                    </a:ext>
                  </a:extLst>
                </p14:cNvPr>
                <p14:cNvContentPartPr/>
                <p14:nvPr/>
              </p14:nvContentPartPr>
              <p14:xfrm>
                <a:off x="3849720" y="2843314"/>
                <a:ext cx="253440" cy="54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1FFE86-3E16-6EBF-419B-9DFB2CBD9C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41080" y="2834674"/>
                  <a:ext cx="2710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1CD06F-4315-2B56-3739-687FF868DCBC}"/>
                    </a:ext>
                  </a:extLst>
                </p14:cNvPr>
                <p14:cNvContentPartPr/>
                <p14:nvPr/>
              </p14:nvContentPartPr>
              <p14:xfrm>
                <a:off x="4324200" y="2943394"/>
                <a:ext cx="339120" cy="33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1CD06F-4315-2B56-3739-687FF868DC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15560" y="2934754"/>
                  <a:ext cx="356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0A9A9C-9B15-62EE-7076-7DE9C29077CB}"/>
                    </a:ext>
                  </a:extLst>
                </p14:cNvPr>
                <p14:cNvContentPartPr/>
                <p14:nvPr/>
              </p14:nvContentPartPr>
              <p14:xfrm>
                <a:off x="4374600" y="3056074"/>
                <a:ext cx="279000" cy="7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0A9A9C-9B15-62EE-7076-7DE9C29077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5600" y="3047074"/>
                  <a:ext cx="296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CB3D1B-1F5D-7E95-8DF7-CCF1BBA2CE51}"/>
                    </a:ext>
                  </a:extLst>
                </p14:cNvPr>
                <p14:cNvContentPartPr/>
                <p14:nvPr/>
              </p14:nvContentPartPr>
              <p14:xfrm>
                <a:off x="4656120" y="3082714"/>
                <a:ext cx="64800" cy="5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3D1B-1F5D-7E95-8DF7-CCF1BBA2CE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47120" y="3073714"/>
                  <a:ext cx="82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9BA253-3D8E-E139-6CA7-BE9301F084AF}"/>
                    </a:ext>
                  </a:extLst>
                </p14:cNvPr>
                <p14:cNvContentPartPr/>
                <p14:nvPr/>
              </p14:nvContentPartPr>
              <p14:xfrm>
                <a:off x="4821720" y="2810914"/>
                <a:ext cx="311400" cy="407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9BA253-3D8E-E139-6CA7-BE9301F084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12720" y="2802274"/>
                  <a:ext cx="3290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E7FEE5-0239-6194-9BA8-525BCDF8C3BF}"/>
                    </a:ext>
                  </a:extLst>
                </p14:cNvPr>
                <p14:cNvContentPartPr/>
                <p14:nvPr/>
              </p14:nvContentPartPr>
              <p14:xfrm>
                <a:off x="5448840" y="2946634"/>
                <a:ext cx="307080" cy="30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E7FEE5-0239-6194-9BA8-525BCDF8C3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0200" y="2937994"/>
                  <a:ext cx="324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B6FFDD-A008-93CA-87C3-C29F91322971}"/>
                    </a:ext>
                  </a:extLst>
                </p14:cNvPr>
                <p14:cNvContentPartPr/>
                <p14:nvPr/>
              </p14:nvContentPartPr>
              <p14:xfrm>
                <a:off x="5691120" y="2791834"/>
                <a:ext cx="281880" cy="53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B6FFDD-A008-93CA-87C3-C29F913229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82120" y="2782834"/>
                  <a:ext cx="2995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09A9B5-8A2B-6726-AB68-13D13CA3C473}"/>
                    </a:ext>
                  </a:extLst>
                </p14:cNvPr>
                <p14:cNvContentPartPr/>
                <p14:nvPr/>
              </p14:nvContentPartPr>
              <p14:xfrm>
                <a:off x="6086760" y="3277474"/>
                <a:ext cx="493200" cy="78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09A9B5-8A2B-6726-AB68-13D13CA3C4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77760" y="3268474"/>
                  <a:ext cx="51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CE94EC-A4B3-24FC-3DA5-40DD92AF8C59}"/>
                    </a:ext>
                  </a:extLst>
                </p14:cNvPr>
                <p14:cNvContentPartPr/>
                <p14:nvPr/>
              </p14:nvContentPartPr>
              <p14:xfrm>
                <a:off x="6736560" y="3254794"/>
                <a:ext cx="412560" cy="1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CE94EC-A4B3-24FC-3DA5-40DD92AF8C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27560" y="3246154"/>
                  <a:ext cx="430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A54B82-9F98-8CAE-1916-3F22DB89CE02}"/>
                    </a:ext>
                  </a:extLst>
                </p14:cNvPr>
                <p14:cNvContentPartPr/>
                <p14:nvPr/>
              </p14:nvContentPartPr>
              <p14:xfrm>
                <a:off x="7358280" y="2813434"/>
                <a:ext cx="323280" cy="42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A54B82-9F98-8CAE-1916-3F22DB89CE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49280" y="2804794"/>
                  <a:ext cx="3409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53412C-3B34-73DB-D41F-0C7023BA10FF}"/>
                    </a:ext>
                  </a:extLst>
                </p14:cNvPr>
                <p14:cNvContentPartPr/>
                <p14:nvPr/>
              </p14:nvContentPartPr>
              <p14:xfrm>
                <a:off x="7608840" y="3017554"/>
                <a:ext cx="406080" cy="14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53412C-3B34-73DB-D41F-0C7023BA10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99840" y="3008554"/>
                  <a:ext cx="423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5BC750-8745-5927-E2B8-431AB64DFEED}"/>
                    </a:ext>
                  </a:extLst>
                </p14:cNvPr>
                <p14:cNvContentPartPr/>
                <p14:nvPr/>
              </p14:nvContentPartPr>
              <p14:xfrm>
                <a:off x="7760760" y="2624794"/>
                <a:ext cx="430560" cy="72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5BC750-8745-5927-E2B8-431AB64DFE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52120" y="2616154"/>
                  <a:ext cx="448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5DCDDE-AA76-3BE3-4FBA-C5F7AF2E5806}"/>
                    </a:ext>
                  </a:extLst>
                </p14:cNvPr>
                <p14:cNvContentPartPr/>
                <p14:nvPr/>
              </p14:nvContentPartPr>
              <p14:xfrm>
                <a:off x="3568200" y="3556114"/>
                <a:ext cx="4262040" cy="33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5DCDDE-AA76-3BE3-4FBA-C5F7AF2E58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59560" y="3547474"/>
                  <a:ext cx="4279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7D6E0B-777B-A4CA-F316-A98F2AC68D2A}"/>
                    </a:ext>
                  </a:extLst>
                </p14:cNvPr>
                <p14:cNvContentPartPr/>
                <p14:nvPr/>
              </p14:nvContentPartPr>
              <p14:xfrm>
                <a:off x="5414640" y="3856714"/>
                <a:ext cx="49320" cy="46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7D6E0B-777B-A4CA-F316-A98F2AC68D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05640" y="3848074"/>
                  <a:ext cx="669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6947AB-1C54-A242-C103-31ACACC454AF}"/>
                    </a:ext>
                  </a:extLst>
                </p14:cNvPr>
                <p14:cNvContentPartPr/>
                <p14:nvPr/>
              </p14:nvContentPartPr>
              <p14:xfrm>
                <a:off x="5739360" y="3778954"/>
                <a:ext cx="445320" cy="36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6947AB-1C54-A242-C103-31ACACC454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30360" y="3770314"/>
                  <a:ext cx="4629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88376A-2061-3508-DC51-47CF3724CA81}"/>
                    </a:ext>
                  </a:extLst>
                </p14:cNvPr>
                <p14:cNvContentPartPr/>
                <p14:nvPr/>
              </p14:nvContentPartPr>
              <p14:xfrm>
                <a:off x="5934120" y="3988474"/>
                <a:ext cx="35856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88376A-2061-3508-DC51-47CF3724CA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25120" y="3979474"/>
                  <a:ext cx="376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D7D4E2D-461A-BDCE-1EF4-B36F417F5399}"/>
                    </a:ext>
                  </a:extLst>
                </p14:cNvPr>
                <p14:cNvContentPartPr/>
                <p14:nvPr/>
              </p14:nvContentPartPr>
              <p14:xfrm>
                <a:off x="6465480" y="3813154"/>
                <a:ext cx="1069560" cy="416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D7D4E2D-461A-BDCE-1EF4-B36F417F53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56480" y="3804514"/>
                  <a:ext cx="10872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4A3DC1-8770-0435-A71C-C7D54EACF7D3}"/>
                    </a:ext>
                  </a:extLst>
                </p14:cNvPr>
                <p14:cNvContentPartPr/>
                <p14:nvPr/>
              </p14:nvContentPartPr>
              <p14:xfrm>
                <a:off x="8412720" y="2349754"/>
                <a:ext cx="50760" cy="25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4A3DC1-8770-0435-A71C-C7D54EACF7D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04080" y="2341114"/>
                  <a:ext cx="68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8C7D7C-93DF-D696-AC17-EF2CB274FBD7}"/>
                    </a:ext>
                  </a:extLst>
                </p14:cNvPr>
                <p14:cNvContentPartPr/>
                <p14:nvPr/>
              </p14:nvContentPartPr>
              <p14:xfrm>
                <a:off x="8313360" y="2375314"/>
                <a:ext cx="248760" cy="1159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8C7D7C-93DF-D696-AC17-EF2CB274FB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4360" y="2366674"/>
                  <a:ext cx="26640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F35B94-3F29-CA3C-B4FF-AA3D4157841D}"/>
                    </a:ext>
                  </a:extLst>
                </p14:cNvPr>
                <p14:cNvContentPartPr/>
                <p14:nvPr/>
              </p14:nvContentPartPr>
              <p14:xfrm>
                <a:off x="8789280" y="2775274"/>
                <a:ext cx="250200" cy="48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F35B94-3F29-CA3C-B4FF-AA3D415784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80280" y="2766274"/>
                  <a:ext cx="2678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BE07D5-38C2-01FA-147F-49D96CB713D7}"/>
                    </a:ext>
                  </a:extLst>
                </p14:cNvPr>
                <p14:cNvContentPartPr/>
                <p14:nvPr/>
              </p14:nvContentPartPr>
              <p14:xfrm>
                <a:off x="9115080" y="2874994"/>
                <a:ext cx="205920" cy="30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BE07D5-38C2-01FA-147F-49D96CB713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06440" y="2866354"/>
                  <a:ext cx="223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C115DE-40C9-5C52-4A5F-1DF2B169FACB}"/>
                    </a:ext>
                  </a:extLst>
                </p14:cNvPr>
                <p14:cNvContentPartPr/>
                <p14:nvPr/>
              </p14:nvContentPartPr>
              <p14:xfrm>
                <a:off x="9423600" y="2915674"/>
                <a:ext cx="315720" cy="69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C115DE-40C9-5C52-4A5F-1DF2B169FA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14600" y="2907034"/>
                  <a:ext cx="33336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85D129-26B6-A0C4-7471-41FFCEE8D2F2}"/>
                    </a:ext>
                  </a:extLst>
                </p14:cNvPr>
                <p14:cNvContentPartPr/>
                <p14:nvPr/>
              </p14:nvContentPartPr>
              <p14:xfrm>
                <a:off x="9907080" y="2974714"/>
                <a:ext cx="396360" cy="39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85D129-26B6-A0C4-7471-41FFCEE8D2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98080" y="2966074"/>
                  <a:ext cx="414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574CCF-8CDD-075A-8C09-27A22328FB26}"/>
                    </a:ext>
                  </a:extLst>
                </p14:cNvPr>
                <p14:cNvContentPartPr/>
                <p14:nvPr/>
              </p14:nvContentPartPr>
              <p14:xfrm>
                <a:off x="10332600" y="2922874"/>
                <a:ext cx="209520" cy="316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574CCF-8CDD-075A-8C09-27A22328FB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23600" y="2913874"/>
                  <a:ext cx="227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F3BB02-A475-5157-72AF-14618FE18485}"/>
                    </a:ext>
                  </a:extLst>
                </p14:cNvPr>
                <p14:cNvContentPartPr/>
                <p14:nvPr/>
              </p14:nvContentPartPr>
              <p14:xfrm>
                <a:off x="10645440" y="2985514"/>
                <a:ext cx="230400" cy="321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F3BB02-A475-5157-72AF-14618FE184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36440" y="2976514"/>
                  <a:ext cx="248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F858BB-56D1-63C8-2EEE-4CF3B8F95529}"/>
                    </a:ext>
                  </a:extLst>
                </p14:cNvPr>
                <p14:cNvContentPartPr/>
                <p14:nvPr/>
              </p14:nvContentPartPr>
              <p14:xfrm>
                <a:off x="10838400" y="3284314"/>
                <a:ext cx="216360" cy="271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F858BB-56D1-63C8-2EEE-4CF3B8F955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29760" y="3275674"/>
                  <a:ext cx="234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9BF3A45-DDFA-C2CB-CE84-D4D6DE991A9A}"/>
                    </a:ext>
                  </a:extLst>
                </p14:cNvPr>
                <p14:cNvContentPartPr/>
                <p14:nvPr/>
              </p14:nvContentPartPr>
              <p14:xfrm>
                <a:off x="9304080" y="4027354"/>
                <a:ext cx="369000" cy="11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9BF3A45-DDFA-C2CB-CE84-D4D6DE991A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95080" y="4018714"/>
                  <a:ext cx="386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BC1F41-209D-E6FB-3376-6BAA469981AE}"/>
                    </a:ext>
                  </a:extLst>
                </p14:cNvPr>
                <p14:cNvContentPartPr/>
                <p14:nvPr/>
              </p14:nvContentPartPr>
              <p14:xfrm>
                <a:off x="9967920" y="4010794"/>
                <a:ext cx="143640" cy="8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BC1F41-209D-E6FB-3376-6BAA469981A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59280" y="4001794"/>
                  <a:ext cx="16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D4F71D8-2EE6-DF9A-0457-A4C382BC7E7C}"/>
                    </a:ext>
                  </a:extLst>
                </p14:cNvPr>
                <p14:cNvContentPartPr/>
                <p14:nvPr/>
              </p14:nvContentPartPr>
              <p14:xfrm>
                <a:off x="10173480" y="3782554"/>
                <a:ext cx="215280" cy="594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D4F71D8-2EE6-DF9A-0457-A4C382BC7E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64840" y="3773554"/>
                  <a:ext cx="2329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9F812E-A697-75A7-16B6-9121681F262B}"/>
                    </a:ext>
                  </a:extLst>
                </p14:cNvPr>
                <p14:cNvContentPartPr/>
                <p14:nvPr/>
              </p14:nvContentPartPr>
              <p14:xfrm>
                <a:off x="9836160" y="4167754"/>
                <a:ext cx="64080" cy="236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9F812E-A697-75A7-16B6-9121681F26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27160" y="4159114"/>
                  <a:ext cx="81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8D2BDD-DB3E-561F-F1FB-33DA95194856}"/>
                    </a:ext>
                  </a:extLst>
                </p14:cNvPr>
                <p14:cNvContentPartPr/>
                <p14:nvPr/>
              </p14:nvContentPartPr>
              <p14:xfrm>
                <a:off x="10439880" y="3913594"/>
                <a:ext cx="293040" cy="27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8D2BDD-DB3E-561F-F1FB-33DA9519485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0880" y="3904594"/>
                  <a:ext cx="310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D1BBAA-491A-9E6B-AE0E-22D3F8C12FDC}"/>
                    </a:ext>
                  </a:extLst>
                </p14:cNvPr>
                <p14:cNvContentPartPr/>
                <p14:nvPr/>
              </p14:nvContentPartPr>
              <p14:xfrm>
                <a:off x="10796280" y="3856714"/>
                <a:ext cx="59760" cy="36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D1BBAA-491A-9E6B-AE0E-22D3F8C12F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87280" y="3848074"/>
                  <a:ext cx="77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DC6BD8-1F98-5767-E438-4ACBB8A7118B}"/>
                    </a:ext>
                  </a:extLst>
                </p14:cNvPr>
                <p14:cNvContentPartPr/>
                <p14:nvPr/>
              </p14:nvContentPartPr>
              <p14:xfrm>
                <a:off x="10910040" y="3924754"/>
                <a:ext cx="221400" cy="24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DC6BD8-1F98-5767-E438-4ACBB8A711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01400" y="3916114"/>
                  <a:ext cx="239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6C0301-6F7C-AB75-C977-D82E5B5C6C8B}"/>
                    </a:ext>
                  </a:extLst>
                </p14:cNvPr>
                <p14:cNvContentPartPr/>
                <p14:nvPr/>
              </p14:nvContentPartPr>
              <p14:xfrm>
                <a:off x="11799960" y="1155994"/>
                <a:ext cx="86400" cy="699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6C0301-6F7C-AB75-C977-D82E5B5C6C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91320" y="1147354"/>
                  <a:ext cx="10404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283F8A-2ECF-1683-2570-BDD03221D8AD}"/>
                    </a:ext>
                  </a:extLst>
                </p14:cNvPr>
                <p14:cNvContentPartPr/>
                <p14:nvPr/>
              </p14:nvContentPartPr>
              <p14:xfrm>
                <a:off x="11298480" y="3744754"/>
                <a:ext cx="131760" cy="448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283F8A-2ECF-1683-2570-BDD03221D8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89840" y="3736114"/>
                  <a:ext cx="1494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6AEA7B4-4581-AE8C-73F8-BBECAA0B9542}"/>
                    </a:ext>
                  </a:extLst>
                </p14:cNvPr>
                <p14:cNvContentPartPr/>
                <p14:nvPr/>
              </p14:nvContentPartPr>
              <p14:xfrm>
                <a:off x="11575680" y="3996394"/>
                <a:ext cx="230760" cy="50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6AEA7B4-4581-AE8C-73F8-BBECAA0B95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66680" y="3987754"/>
                  <a:ext cx="248400" cy="51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2FDC9B6-02B6-9C83-A059-FA5A4C8EFE73}"/>
              </a:ext>
            </a:extLst>
          </p:cNvPr>
          <p:cNvGrpSpPr/>
          <p:nvPr/>
        </p:nvGrpSpPr>
        <p:grpSpPr>
          <a:xfrm>
            <a:off x="874320" y="4505794"/>
            <a:ext cx="2087280" cy="762120"/>
            <a:chOff x="874320" y="4505794"/>
            <a:chExt cx="208728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A8314DC-D9CF-990B-FB3D-04080595CF70}"/>
                    </a:ext>
                  </a:extLst>
                </p14:cNvPr>
                <p14:cNvContentPartPr/>
                <p14:nvPr/>
              </p14:nvContentPartPr>
              <p14:xfrm>
                <a:off x="874320" y="4630714"/>
                <a:ext cx="455400" cy="63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A8314DC-D9CF-990B-FB3D-04080595CF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5680" y="4622074"/>
                  <a:ext cx="4730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1016D4-361D-1364-5A20-6E181DD489C5}"/>
                    </a:ext>
                  </a:extLst>
                </p14:cNvPr>
                <p14:cNvContentPartPr/>
                <p14:nvPr/>
              </p14:nvContentPartPr>
              <p14:xfrm>
                <a:off x="931560" y="4505794"/>
                <a:ext cx="939600" cy="70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1016D4-361D-1364-5A20-6E181DD489C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2920" y="4497154"/>
                  <a:ext cx="95724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277A2C-1526-C93F-1A17-1BA475360CA8}"/>
                    </a:ext>
                  </a:extLst>
                </p14:cNvPr>
                <p14:cNvContentPartPr/>
                <p14:nvPr/>
              </p14:nvContentPartPr>
              <p14:xfrm>
                <a:off x="2015160" y="4905034"/>
                <a:ext cx="120600" cy="285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277A2C-1526-C93F-1A17-1BA475360C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06520" y="4896034"/>
                  <a:ext cx="138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451952-0ABE-A207-A5E5-69BC4E179F3C}"/>
                    </a:ext>
                  </a:extLst>
                </p14:cNvPr>
                <p14:cNvContentPartPr/>
                <p14:nvPr/>
              </p14:nvContentPartPr>
              <p14:xfrm>
                <a:off x="2220000" y="4931314"/>
                <a:ext cx="741600" cy="29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451952-0ABE-A207-A5E5-69BC4E179F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11000" y="4922674"/>
                  <a:ext cx="75924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145DB44-4945-9083-3E3F-FAA13BD00AB9}"/>
              </a:ext>
            </a:extLst>
          </p:cNvPr>
          <p:cNvGrpSpPr/>
          <p:nvPr/>
        </p:nvGrpSpPr>
        <p:grpSpPr>
          <a:xfrm>
            <a:off x="3401520" y="4577074"/>
            <a:ext cx="3435840" cy="829080"/>
            <a:chOff x="3401520" y="4577074"/>
            <a:chExt cx="343584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93B6CCB-E0D6-F5BE-555A-C54076C85511}"/>
                    </a:ext>
                  </a:extLst>
                </p14:cNvPr>
                <p14:cNvContentPartPr/>
                <p14:nvPr/>
              </p14:nvContentPartPr>
              <p14:xfrm>
                <a:off x="3407280" y="4966234"/>
                <a:ext cx="20520" cy="256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93B6CCB-E0D6-F5BE-555A-C54076C855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98280" y="4957594"/>
                  <a:ext cx="3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4FD0CB-57A2-75CF-84F8-7657A1F33AB4}"/>
                    </a:ext>
                  </a:extLst>
                </p14:cNvPr>
                <p14:cNvContentPartPr/>
                <p14:nvPr/>
              </p14:nvContentPartPr>
              <p14:xfrm>
                <a:off x="3401520" y="4701994"/>
                <a:ext cx="87840" cy="14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4FD0CB-57A2-75CF-84F8-7657A1F33AB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92520" y="4692994"/>
                  <a:ext cx="105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B5514C-A9BF-A46F-EAAC-D510C93569C8}"/>
                    </a:ext>
                  </a:extLst>
                </p14:cNvPr>
                <p14:cNvContentPartPr/>
                <p14:nvPr/>
              </p14:nvContentPartPr>
              <p14:xfrm>
                <a:off x="3565680" y="4804954"/>
                <a:ext cx="750960" cy="60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B5514C-A9BF-A46F-EAAC-D510C93569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56680" y="4795954"/>
                  <a:ext cx="7686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328DAA-8498-CE1B-422C-57BFDF74A7C3}"/>
                    </a:ext>
                  </a:extLst>
                </p14:cNvPr>
                <p14:cNvContentPartPr/>
                <p14:nvPr/>
              </p14:nvContentPartPr>
              <p14:xfrm>
                <a:off x="4221960" y="4992874"/>
                <a:ext cx="608400" cy="35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328DAA-8498-CE1B-422C-57BFDF74A7C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13320" y="4984234"/>
                  <a:ext cx="626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FDE397-3AC7-4037-795E-0416343D524C}"/>
                    </a:ext>
                  </a:extLst>
                </p14:cNvPr>
                <p14:cNvContentPartPr/>
                <p14:nvPr/>
              </p14:nvContentPartPr>
              <p14:xfrm>
                <a:off x="4860600" y="5099794"/>
                <a:ext cx="314640" cy="289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FDE397-3AC7-4037-795E-0416343D524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51960" y="5091154"/>
                  <a:ext cx="332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D5C09-85D7-153E-DD3E-12010BCAC89A}"/>
                    </a:ext>
                  </a:extLst>
                </p14:cNvPr>
                <p14:cNvContentPartPr/>
                <p14:nvPr/>
              </p14:nvContentPartPr>
              <p14:xfrm>
                <a:off x="5456760" y="5235514"/>
                <a:ext cx="7560" cy="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D5C09-85D7-153E-DD3E-12010BCAC8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8120" y="5226514"/>
                  <a:ext cx="2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8C629D-F0C3-944F-F2F0-A5AA6E32BFA0}"/>
                    </a:ext>
                  </a:extLst>
                </p14:cNvPr>
                <p14:cNvContentPartPr/>
                <p14:nvPr/>
              </p14:nvContentPartPr>
              <p14:xfrm>
                <a:off x="5386560" y="5134714"/>
                <a:ext cx="37080" cy="6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8C629D-F0C3-944F-F2F0-A5AA6E32BF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77920" y="5126074"/>
                  <a:ext cx="54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F80278-0070-3C0C-35F2-04E5335C8300}"/>
                    </a:ext>
                  </a:extLst>
                </p14:cNvPr>
                <p14:cNvContentPartPr/>
                <p14:nvPr/>
              </p14:nvContentPartPr>
              <p14:xfrm>
                <a:off x="5212320" y="4962274"/>
                <a:ext cx="534600" cy="343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F80278-0070-3C0C-35F2-04E5335C83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3320" y="4953274"/>
                  <a:ext cx="552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6594AC-7917-6E06-84CD-A880C0D5E604}"/>
                    </a:ext>
                  </a:extLst>
                </p14:cNvPr>
                <p14:cNvContentPartPr/>
                <p14:nvPr/>
              </p14:nvContentPartPr>
              <p14:xfrm>
                <a:off x="5419680" y="4577074"/>
                <a:ext cx="147240" cy="569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6594AC-7917-6E06-84CD-A880C0D5E6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10680" y="4568434"/>
                  <a:ext cx="1648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F99DC44-5224-B266-2FC8-5B5CAA63E5B2}"/>
                    </a:ext>
                  </a:extLst>
                </p14:cNvPr>
                <p14:cNvContentPartPr/>
                <p14:nvPr/>
              </p14:nvContentPartPr>
              <p14:xfrm>
                <a:off x="5722080" y="4920154"/>
                <a:ext cx="80280" cy="30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F99DC44-5224-B266-2FC8-5B5CAA63E5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13080" y="4911514"/>
                  <a:ext cx="97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A138DAD-CC62-8D6E-D098-0382D965026A}"/>
                    </a:ext>
                  </a:extLst>
                </p14:cNvPr>
                <p14:cNvContentPartPr/>
                <p14:nvPr/>
              </p14:nvContentPartPr>
              <p14:xfrm>
                <a:off x="5829720" y="4788754"/>
                <a:ext cx="18720" cy="4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A138DAD-CC62-8D6E-D098-0382D96502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20720" y="4779754"/>
                  <a:ext cx="36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734F0E-BC25-CC93-366C-48BE1600E197}"/>
                    </a:ext>
                  </a:extLst>
                </p14:cNvPr>
                <p14:cNvContentPartPr/>
                <p14:nvPr/>
              </p14:nvContentPartPr>
              <p14:xfrm>
                <a:off x="5854200" y="4969474"/>
                <a:ext cx="767880" cy="366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734F0E-BC25-CC93-366C-48BE1600E1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45200" y="4960834"/>
                  <a:ext cx="785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8F485AC-B280-F36B-5296-D63D1CF1BC1D}"/>
                    </a:ext>
                  </a:extLst>
                </p14:cNvPr>
                <p14:cNvContentPartPr/>
                <p14:nvPr/>
              </p14:nvContentPartPr>
              <p14:xfrm>
                <a:off x="6750960" y="5111314"/>
                <a:ext cx="86400" cy="12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8F485AC-B280-F36B-5296-D63D1CF1BC1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42320" y="5102674"/>
                  <a:ext cx="10404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3555DBC-A3EA-9DE9-B409-72EC8F650E6F}"/>
                  </a:ext>
                </a:extLst>
              </p14:cNvPr>
              <p14:cNvContentPartPr/>
              <p14:nvPr/>
            </p14:nvContentPartPr>
            <p14:xfrm>
              <a:off x="4627680" y="5000434"/>
              <a:ext cx="604080" cy="868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3555DBC-A3EA-9DE9-B409-72EC8F650E6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619040" y="4991794"/>
                <a:ext cx="621720" cy="8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184EC9B-88C6-58CC-D329-D6D1F94B47DB}"/>
                  </a:ext>
                </a:extLst>
              </p14:cNvPr>
              <p14:cNvContentPartPr/>
              <p14:nvPr/>
            </p14:nvContentPartPr>
            <p14:xfrm>
              <a:off x="4575840" y="1151674"/>
              <a:ext cx="600120" cy="114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184EC9B-88C6-58CC-D329-D6D1F94B4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7200" y="1143034"/>
                <a:ext cx="6177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C491BB-1D6B-F6DF-71F7-4000D8E1D161}"/>
              </a:ext>
            </a:extLst>
          </p:cNvPr>
          <p:cNvGrpSpPr/>
          <p:nvPr/>
        </p:nvGrpSpPr>
        <p:grpSpPr>
          <a:xfrm>
            <a:off x="803760" y="366874"/>
            <a:ext cx="11215800" cy="6427440"/>
            <a:chOff x="803760" y="366874"/>
            <a:chExt cx="11215800" cy="64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FDA447-9998-3FC6-8966-9552F01F0E09}"/>
                    </a:ext>
                  </a:extLst>
                </p14:cNvPr>
                <p14:cNvContentPartPr/>
                <p14:nvPr/>
              </p14:nvContentPartPr>
              <p14:xfrm>
                <a:off x="7990080" y="4811794"/>
                <a:ext cx="3240" cy="2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FDA447-9998-3FC6-8966-9552F01F0E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1440" y="4803154"/>
                  <a:ext cx="20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AACC11-C7ED-D594-2F1F-DBB10B839EBA}"/>
                    </a:ext>
                  </a:extLst>
                </p14:cNvPr>
                <p14:cNvContentPartPr/>
                <p14:nvPr/>
              </p14:nvContentPartPr>
              <p14:xfrm>
                <a:off x="7980000" y="4987114"/>
                <a:ext cx="972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AACC11-C7ED-D594-2F1F-DBB10B839E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71000" y="4978114"/>
                  <a:ext cx="27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14FA72-2161-2394-B70A-C6CCFD7B321C}"/>
                    </a:ext>
                  </a:extLst>
                </p14:cNvPr>
                <p14:cNvContentPartPr/>
                <p14:nvPr/>
              </p14:nvContentPartPr>
              <p14:xfrm>
                <a:off x="7607760" y="5406514"/>
                <a:ext cx="228240" cy="502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14FA72-2161-2394-B70A-C6CCFD7B32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8760" y="5397874"/>
                  <a:ext cx="245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B991D5-19C7-CE48-A7A1-C0E2BDEA0B1D}"/>
                    </a:ext>
                  </a:extLst>
                </p14:cNvPr>
                <p14:cNvContentPartPr/>
                <p14:nvPr/>
              </p14:nvContentPartPr>
              <p14:xfrm>
                <a:off x="7899000" y="5518474"/>
                <a:ext cx="222840" cy="38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B991D5-19C7-CE48-A7A1-C0E2BDEA0B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0360" y="5509474"/>
                  <a:ext cx="240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6630BC-5638-79FC-2EFE-2BD59FC9E28E}"/>
                    </a:ext>
                  </a:extLst>
                </p14:cNvPr>
                <p14:cNvContentPartPr/>
                <p14:nvPr/>
              </p14:nvContentPartPr>
              <p14:xfrm>
                <a:off x="8250000" y="5285914"/>
                <a:ext cx="319320" cy="68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6630BC-5638-79FC-2EFE-2BD59FC9E2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41000" y="5277274"/>
                  <a:ext cx="33696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E09B7E-CAEC-24C9-0C1F-948EDD956A41}"/>
                    </a:ext>
                  </a:extLst>
                </p14:cNvPr>
                <p14:cNvContentPartPr/>
                <p14:nvPr/>
              </p14:nvContentPartPr>
              <p14:xfrm>
                <a:off x="7584000" y="4079554"/>
                <a:ext cx="210600" cy="34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E09B7E-CAEC-24C9-0C1F-948EDD956A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360" y="4070914"/>
                  <a:ext cx="228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FD2C5A-436E-8A55-C7DD-08FC29A28F91}"/>
                    </a:ext>
                  </a:extLst>
                </p14:cNvPr>
                <p14:cNvContentPartPr/>
                <p14:nvPr/>
              </p14:nvContentPartPr>
              <p14:xfrm>
                <a:off x="7882080" y="4204114"/>
                <a:ext cx="11880" cy="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FD2C5A-436E-8A55-C7DD-08FC29A28F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73080" y="4195474"/>
                  <a:ext cx="29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5842A3-1ED0-05E2-2F2A-2BDC7E50B392}"/>
                    </a:ext>
                  </a:extLst>
                </p14:cNvPr>
                <p14:cNvContentPartPr/>
                <p14:nvPr/>
              </p14:nvContentPartPr>
              <p14:xfrm>
                <a:off x="7886400" y="4175314"/>
                <a:ext cx="305640" cy="324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5842A3-1ED0-05E2-2F2A-2BDC7E50B3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77400" y="4166674"/>
                  <a:ext cx="323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898D8A-4A5F-987F-CE81-FEF2CB03007B}"/>
                    </a:ext>
                  </a:extLst>
                </p14:cNvPr>
                <p14:cNvContentPartPr/>
                <p14:nvPr/>
              </p14:nvContentPartPr>
              <p14:xfrm>
                <a:off x="8239200" y="3996034"/>
                <a:ext cx="270360" cy="56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898D8A-4A5F-987F-CE81-FEF2CB0300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0200" y="3987034"/>
                  <a:ext cx="2880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3A882E2-7EC3-40B8-5AB1-1896AE0A74FB}"/>
                    </a:ext>
                  </a:extLst>
                </p14:cNvPr>
                <p14:cNvContentPartPr/>
                <p14:nvPr/>
              </p14:nvContentPartPr>
              <p14:xfrm>
                <a:off x="1150800" y="796354"/>
                <a:ext cx="27000" cy="24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3A882E2-7EC3-40B8-5AB1-1896AE0A74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1800" y="787354"/>
                  <a:ext cx="4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097126-72FC-4ED4-C4A5-50F0069BA5FC}"/>
                    </a:ext>
                  </a:extLst>
                </p14:cNvPr>
                <p14:cNvContentPartPr/>
                <p14:nvPr/>
              </p14:nvContentPartPr>
              <p14:xfrm>
                <a:off x="1188240" y="623914"/>
                <a:ext cx="51120" cy="5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097126-72FC-4ED4-C4A5-50F0069BA5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9240" y="614914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A2D668-9CE7-CC53-4DDA-69A39662E571}"/>
                    </a:ext>
                  </a:extLst>
                </p14:cNvPr>
                <p14:cNvContentPartPr/>
                <p14:nvPr/>
              </p14:nvContentPartPr>
              <p14:xfrm>
                <a:off x="1334040" y="680794"/>
                <a:ext cx="431280" cy="40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A2D668-9CE7-CC53-4DDA-69A39662E5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5040" y="672154"/>
                  <a:ext cx="448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DC93E8-947E-F4A1-F279-8A4022C7BC7F}"/>
                    </a:ext>
                  </a:extLst>
                </p14:cNvPr>
                <p14:cNvContentPartPr/>
                <p14:nvPr/>
              </p14:nvContentPartPr>
              <p14:xfrm>
                <a:off x="1673880" y="698794"/>
                <a:ext cx="823320" cy="22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DC93E8-947E-F4A1-F279-8A4022C7BC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65240" y="690154"/>
                  <a:ext cx="840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A08747-8507-3BFE-831A-C0EE7747647F}"/>
                    </a:ext>
                  </a:extLst>
                </p14:cNvPr>
                <p14:cNvContentPartPr/>
                <p14:nvPr/>
              </p14:nvContentPartPr>
              <p14:xfrm>
                <a:off x="2529600" y="612034"/>
                <a:ext cx="59400" cy="40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A08747-8507-3BFE-831A-C0EE774764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0600" y="603034"/>
                  <a:ext cx="77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BFD81F-7A0F-9FF6-975C-DDF19CA8334C}"/>
                    </a:ext>
                  </a:extLst>
                </p14:cNvPr>
                <p14:cNvContentPartPr/>
                <p14:nvPr/>
              </p14:nvContentPartPr>
              <p14:xfrm>
                <a:off x="2699520" y="611314"/>
                <a:ext cx="1244880" cy="67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BFD81F-7A0F-9FF6-975C-DDF19CA833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0520" y="602674"/>
                  <a:ext cx="126252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D9B563-BC69-7B6D-BF0B-C5808639BE3C}"/>
                    </a:ext>
                  </a:extLst>
                </p14:cNvPr>
                <p14:cNvContentPartPr/>
                <p14:nvPr/>
              </p14:nvContentPartPr>
              <p14:xfrm>
                <a:off x="3800400" y="664234"/>
                <a:ext cx="561600" cy="251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D9B563-BC69-7B6D-BF0B-C5808639BE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1760" y="655234"/>
                  <a:ext cx="579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73C8AF-98E5-5B0E-447E-B7FEE58FDD75}"/>
                    </a:ext>
                  </a:extLst>
                </p14:cNvPr>
                <p14:cNvContentPartPr/>
                <p14:nvPr/>
              </p14:nvContentPartPr>
              <p14:xfrm>
                <a:off x="4191720" y="641194"/>
                <a:ext cx="370440" cy="502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73C8AF-98E5-5B0E-447E-B7FEE58FDD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3080" y="632194"/>
                  <a:ext cx="3880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E66961-1F92-BF46-275D-84E1A7289D3E}"/>
                    </a:ext>
                  </a:extLst>
                </p14:cNvPr>
                <p14:cNvContentPartPr/>
                <p14:nvPr/>
              </p14:nvContentPartPr>
              <p14:xfrm>
                <a:off x="4666200" y="847474"/>
                <a:ext cx="114480" cy="21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E66961-1F92-BF46-275D-84E1A7289D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7560" y="838834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BCF62D-2032-6209-BD98-D86EEC126A2B}"/>
                    </a:ext>
                  </a:extLst>
                </p14:cNvPr>
                <p14:cNvContentPartPr/>
                <p14:nvPr/>
              </p14:nvContentPartPr>
              <p14:xfrm>
                <a:off x="4922160" y="820114"/>
                <a:ext cx="15480" cy="3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BCF62D-2032-6209-BD98-D86EEC126A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3520" y="811474"/>
                  <a:ext cx="33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BB269C-DB04-17CD-EB49-6E8322497F2F}"/>
                    </a:ext>
                  </a:extLst>
                </p14:cNvPr>
                <p14:cNvContentPartPr/>
                <p14:nvPr/>
              </p14:nvContentPartPr>
              <p14:xfrm>
                <a:off x="4936200" y="815074"/>
                <a:ext cx="191520" cy="22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BB269C-DB04-17CD-EB49-6E8322497F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7560" y="806434"/>
                  <a:ext cx="209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7994CC-5EC9-8ABC-DE2D-C85C453532A6}"/>
                    </a:ext>
                  </a:extLst>
                </p14:cNvPr>
                <p14:cNvContentPartPr/>
                <p14:nvPr/>
              </p14:nvContentPartPr>
              <p14:xfrm>
                <a:off x="5260920" y="647674"/>
                <a:ext cx="188280" cy="40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7994CC-5EC9-8ABC-DE2D-C85C453532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51920" y="638674"/>
                  <a:ext cx="2059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8BDFD9-B2D9-4322-7FB9-3CDC1305BCB7}"/>
                    </a:ext>
                  </a:extLst>
                </p14:cNvPr>
                <p14:cNvContentPartPr/>
                <p14:nvPr/>
              </p14:nvContentPartPr>
              <p14:xfrm>
                <a:off x="5694720" y="694114"/>
                <a:ext cx="72000" cy="2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8BDFD9-B2D9-4322-7FB9-3CDC1305BC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86080" y="685114"/>
                  <a:ext cx="89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04E0FA-A8B5-0E81-D8D1-713ABB6FAD9D}"/>
                    </a:ext>
                  </a:extLst>
                </p14:cNvPr>
                <p14:cNvContentPartPr/>
                <p14:nvPr/>
              </p14:nvContentPartPr>
              <p14:xfrm>
                <a:off x="5534880" y="1036114"/>
                <a:ext cx="311760" cy="36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04E0FA-A8B5-0E81-D8D1-713ABB6FAD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5880" y="1027114"/>
                  <a:ext cx="329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3F19BF-7DB9-8EE3-99A5-80C16CC0FC9E}"/>
                    </a:ext>
                  </a:extLst>
                </p14:cNvPr>
                <p14:cNvContentPartPr/>
                <p14:nvPr/>
              </p14:nvContentPartPr>
              <p14:xfrm>
                <a:off x="819960" y="425554"/>
                <a:ext cx="5439960" cy="106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3F19BF-7DB9-8EE3-99A5-80C16CC0FC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1320" y="416914"/>
                  <a:ext cx="545760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E9EBF4-A02F-2F83-D6D8-F41A9F5C2610}"/>
                    </a:ext>
                  </a:extLst>
                </p14:cNvPr>
                <p14:cNvContentPartPr/>
                <p14:nvPr/>
              </p14:nvContentPartPr>
              <p14:xfrm>
                <a:off x="4817760" y="366874"/>
                <a:ext cx="2516760" cy="46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E9EBF4-A02F-2F83-D6D8-F41A9F5C26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08760" y="358234"/>
                  <a:ext cx="25344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A43D18-ED11-7369-2386-41404F7A19E7}"/>
                    </a:ext>
                  </a:extLst>
                </p14:cNvPr>
                <p14:cNvContentPartPr/>
                <p14:nvPr/>
              </p14:nvContentPartPr>
              <p14:xfrm>
                <a:off x="4493040" y="621034"/>
                <a:ext cx="56376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A43D18-ED11-7369-2386-41404F7A19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84400" y="612034"/>
                  <a:ext cx="581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5EEBDD-ECD5-390C-04D3-B185E54B75F2}"/>
                    </a:ext>
                  </a:extLst>
                </p14:cNvPr>
                <p14:cNvContentPartPr/>
                <p14:nvPr/>
              </p14:nvContentPartPr>
              <p14:xfrm>
                <a:off x="7229040" y="413314"/>
                <a:ext cx="458280" cy="41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5EEBDD-ECD5-390C-04D3-B185E54B75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0400" y="404674"/>
                  <a:ext cx="4759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1A0E8F-2965-CAA4-9B47-78D335192E5C}"/>
                    </a:ext>
                  </a:extLst>
                </p14:cNvPr>
                <p14:cNvContentPartPr/>
                <p14:nvPr/>
              </p14:nvContentPartPr>
              <p14:xfrm>
                <a:off x="7640160" y="390634"/>
                <a:ext cx="27360" cy="72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1A0E8F-2965-CAA4-9B47-78D335192E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31160" y="381994"/>
                  <a:ext cx="45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24A585-B1AC-81BA-D0C2-D18F5E4D877E}"/>
                    </a:ext>
                  </a:extLst>
                </p14:cNvPr>
                <p14:cNvContentPartPr/>
                <p14:nvPr/>
              </p14:nvContentPartPr>
              <p14:xfrm>
                <a:off x="7760400" y="534634"/>
                <a:ext cx="709200" cy="26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24A585-B1AC-81BA-D0C2-D18F5E4D87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51760" y="525994"/>
                  <a:ext cx="726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AEAA21-0E5D-7896-128C-C6705CC31F09}"/>
                    </a:ext>
                  </a:extLst>
                </p14:cNvPr>
                <p14:cNvContentPartPr/>
                <p14:nvPr/>
              </p14:nvContentPartPr>
              <p14:xfrm>
                <a:off x="803760" y="1532194"/>
                <a:ext cx="751320" cy="42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AEAA21-0E5D-7896-128C-C6705CC31F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120" y="1523554"/>
                  <a:ext cx="7689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308FE4-82BB-50EE-D510-8826801E2129}"/>
                    </a:ext>
                  </a:extLst>
                </p14:cNvPr>
                <p14:cNvContentPartPr/>
                <p14:nvPr/>
              </p14:nvContentPartPr>
              <p14:xfrm>
                <a:off x="1635720" y="1535074"/>
                <a:ext cx="873720" cy="40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308FE4-82BB-50EE-D510-8826801E21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27080" y="1526434"/>
                  <a:ext cx="891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870AAE-09CE-37CF-A379-F7F629667C35}"/>
                    </a:ext>
                  </a:extLst>
                </p14:cNvPr>
                <p14:cNvContentPartPr/>
                <p14:nvPr/>
              </p14:nvContentPartPr>
              <p14:xfrm>
                <a:off x="2365080" y="1598434"/>
                <a:ext cx="208080" cy="33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870AAE-09CE-37CF-A379-F7F629667C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56440" y="1589794"/>
                  <a:ext cx="2257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4504ED-2868-B037-9216-65F99121623D}"/>
                    </a:ext>
                  </a:extLst>
                </p14:cNvPr>
                <p14:cNvContentPartPr/>
                <p14:nvPr/>
              </p14:nvContentPartPr>
              <p14:xfrm>
                <a:off x="2960160" y="1604554"/>
                <a:ext cx="461520" cy="723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4504ED-2868-B037-9216-65F9912162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1160" y="1595554"/>
                  <a:ext cx="47916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034177-2BF4-690C-263B-E273DB196BBE}"/>
                    </a:ext>
                  </a:extLst>
                </p14:cNvPr>
                <p14:cNvContentPartPr/>
                <p14:nvPr/>
              </p14:nvContentPartPr>
              <p14:xfrm>
                <a:off x="3193800" y="1874914"/>
                <a:ext cx="41796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034177-2BF4-690C-263B-E273DB196B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85160" y="1865914"/>
                  <a:ext cx="435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D48FC4-0FFE-9F3D-81CD-AB0C7BE87093}"/>
                    </a:ext>
                  </a:extLst>
                </p14:cNvPr>
                <p14:cNvContentPartPr/>
                <p14:nvPr/>
              </p14:nvContentPartPr>
              <p14:xfrm>
                <a:off x="3831000" y="1462714"/>
                <a:ext cx="2406240" cy="49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D48FC4-0FFE-9F3D-81CD-AB0C7BE870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2000" y="1454074"/>
                  <a:ext cx="24238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5CF28-366F-8846-C810-5E86821C953F}"/>
                    </a:ext>
                  </a:extLst>
                </p14:cNvPr>
                <p14:cNvContentPartPr/>
                <p14:nvPr/>
              </p14:nvContentPartPr>
              <p14:xfrm>
                <a:off x="5994240" y="1608874"/>
                <a:ext cx="461880" cy="9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5CF28-366F-8846-C810-5E86821C95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85240" y="1600234"/>
                  <a:ext cx="479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9CE9B8-8F0F-30A0-5DB6-B28B0B8AC29B}"/>
                    </a:ext>
                  </a:extLst>
                </p14:cNvPr>
                <p14:cNvContentPartPr/>
                <p14:nvPr/>
              </p14:nvContentPartPr>
              <p14:xfrm>
                <a:off x="1145760" y="2069314"/>
                <a:ext cx="4986720" cy="147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9CE9B8-8F0F-30A0-5DB6-B28B0B8AC2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7120" y="2060674"/>
                  <a:ext cx="5004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FA3E0E-A768-1248-EEE5-6F5AE530A563}"/>
                    </a:ext>
                  </a:extLst>
                </p14:cNvPr>
                <p14:cNvContentPartPr/>
                <p14:nvPr/>
              </p14:nvContentPartPr>
              <p14:xfrm>
                <a:off x="988800" y="2614354"/>
                <a:ext cx="329760" cy="38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FA3E0E-A768-1248-EEE5-6F5AE530A5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0160" y="2605714"/>
                  <a:ext cx="347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564FAF-9844-3FB8-0CC1-05F14E15B1CB}"/>
                    </a:ext>
                  </a:extLst>
                </p14:cNvPr>
                <p14:cNvContentPartPr/>
                <p14:nvPr/>
              </p14:nvContentPartPr>
              <p14:xfrm>
                <a:off x="1359240" y="2700394"/>
                <a:ext cx="354600" cy="29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564FAF-9844-3FB8-0CC1-05F14E15B1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50600" y="2691394"/>
                  <a:ext cx="372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E6C717-0119-FB4A-ADE8-769022A48A93}"/>
                    </a:ext>
                  </a:extLst>
                </p14:cNvPr>
                <p14:cNvContentPartPr/>
                <p14:nvPr/>
              </p14:nvContentPartPr>
              <p14:xfrm>
                <a:off x="1788000" y="2658274"/>
                <a:ext cx="974520" cy="55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E6C717-0119-FB4A-ADE8-769022A48A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9360" y="2649634"/>
                  <a:ext cx="9921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2CA1F1-9983-DA68-E594-29BF6D1CE628}"/>
                    </a:ext>
                  </a:extLst>
                </p14:cNvPr>
                <p14:cNvContentPartPr/>
                <p14:nvPr/>
              </p14:nvContentPartPr>
              <p14:xfrm>
                <a:off x="2456520" y="2981554"/>
                <a:ext cx="373680" cy="4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2CA1F1-9983-DA68-E594-29BF6D1CE6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47520" y="2972914"/>
                  <a:ext cx="391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8EADC2-8669-B804-F095-D1542F42DEAD}"/>
                    </a:ext>
                  </a:extLst>
                </p14:cNvPr>
                <p14:cNvContentPartPr/>
                <p14:nvPr/>
              </p14:nvContentPartPr>
              <p14:xfrm>
                <a:off x="3053760" y="2427514"/>
                <a:ext cx="294840" cy="611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8EADC2-8669-B804-F095-D1542F42DE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4760" y="2418874"/>
                  <a:ext cx="3124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C46EF1-0FCF-0B1C-4D10-9950F58614B0}"/>
                    </a:ext>
                  </a:extLst>
                </p14:cNvPr>
                <p14:cNvContentPartPr/>
                <p14:nvPr/>
              </p14:nvContentPartPr>
              <p14:xfrm>
                <a:off x="3421320" y="2401954"/>
                <a:ext cx="35280" cy="38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C46EF1-0FCF-0B1C-4D10-9950F58614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12320" y="2393314"/>
                  <a:ext cx="52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693284-7516-EE04-2A53-515C3329C909}"/>
                    </a:ext>
                  </a:extLst>
                </p14:cNvPr>
                <p14:cNvContentPartPr/>
                <p14:nvPr/>
              </p14:nvContentPartPr>
              <p14:xfrm>
                <a:off x="3762600" y="2746114"/>
                <a:ext cx="264960" cy="19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693284-7516-EE04-2A53-515C3329C9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53960" y="2737474"/>
                  <a:ext cx="282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E5F6515-6AFF-D718-C55B-E106AAE25B80}"/>
                    </a:ext>
                  </a:extLst>
                </p14:cNvPr>
                <p14:cNvContentPartPr/>
                <p14:nvPr/>
              </p14:nvContentPartPr>
              <p14:xfrm>
                <a:off x="4115040" y="2933674"/>
                <a:ext cx="48960" cy="9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E5F6515-6AFF-D718-C55B-E106AAE25B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6040" y="2925034"/>
                  <a:ext cx="66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1C9579-5F93-B25D-E091-D6DE7A3F7E05}"/>
                    </a:ext>
                  </a:extLst>
                </p14:cNvPr>
                <p14:cNvContentPartPr/>
                <p14:nvPr/>
              </p14:nvContentPartPr>
              <p14:xfrm>
                <a:off x="4313400" y="2464234"/>
                <a:ext cx="358920" cy="521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1C9579-5F93-B25D-E091-D6DE7A3F7E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04400" y="2455234"/>
                  <a:ext cx="3765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383E3A-56CC-D969-5F09-8CA440281E4B}"/>
                    </a:ext>
                  </a:extLst>
                </p14:cNvPr>
                <p14:cNvContentPartPr/>
                <p14:nvPr/>
              </p14:nvContentPartPr>
              <p14:xfrm>
                <a:off x="4821720" y="2334274"/>
                <a:ext cx="138240" cy="32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383E3A-56CC-D969-5F09-8CA440281E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12720" y="2325274"/>
                  <a:ext cx="155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6936E5-56E2-E086-6C67-5862909227E3}"/>
                    </a:ext>
                  </a:extLst>
                </p14:cNvPr>
                <p14:cNvContentPartPr/>
                <p14:nvPr/>
              </p14:nvContentPartPr>
              <p14:xfrm>
                <a:off x="5109000" y="2965714"/>
                <a:ext cx="50760" cy="10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6936E5-56E2-E086-6C67-5862909227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00000" y="2957074"/>
                  <a:ext cx="68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8E770B-80F5-EAAA-8B6C-DA7CE1F8D74B}"/>
                    </a:ext>
                  </a:extLst>
                </p14:cNvPr>
                <p14:cNvContentPartPr/>
                <p14:nvPr/>
              </p14:nvContentPartPr>
              <p14:xfrm>
                <a:off x="5573400" y="2573674"/>
                <a:ext cx="205200" cy="50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8E770B-80F5-EAAA-8B6C-DA7CE1F8D7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64400" y="2565034"/>
                  <a:ext cx="2228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65DC60-0CB6-FF06-EA20-A4ADB3B09BC8}"/>
                    </a:ext>
                  </a:extLst>
                </p14:cNvPr>
                <p14:cNvContentPartPr/>
                <p14:nvPr/>
              </p14:nvContentPartPr>
              <p14:xfrm>
                <a:off x="6023760" y="2746114"/>
                <a:ext cx="34560" cy="16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65DC60-0CB6-FF06-EA20-A4ADB3B09B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15120" y="2737474"/>
                  <a:ext cx="52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FE06B3-C578-2C07-FD41-EBFFDEA8C5A2}"/>
                    </a:ext>
                  </a:extLst>
                </p14:cNvPr>
                <p14:cNvContentPartPr/>
                <p14:nvPr/>
              </p14:nvContentPartPr>
              <p14:xfrm>
                <a:off x="5982360" y="2550634"/>
                <a:ext cx="260640" cy="39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FE06B3-C578-2C07-FD41-EBFFDEA8C5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360" y="2541634"/>
                  <a:ext cx="278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D4CE36-1811-3658-9A0B-7E92F04057B2}"/>
                    </a:ext>
                  </a:extLst>
                </p14:cNvPr>
                <p14:cNvContentPartPr/>
                <p14:nvPr/>
              </p14:nvContentPartPr>
              <p14:xfrm>
                <a:off x="6298080" y="2800474"/>
                <a:ext cx="518400" cy="36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D4CE36-1811-3658-9A0B-7E92F04057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89440" y="2791474"/>
                  <a:ext cx="536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E392E7-77A8-0FC3-A753-BC147ACF509A}"/>
                    </a:ext>
                  </a:extLst>
                </p14:cNvPr>
                <p14:cNvContentPartPr/>
                <p14:nvPr/>
              </p14:nvContentPartPr>
              <p14:xfrm>
                <a:off x="6847800" y="2479354"/>
                <a:ext cx="602280" cy="55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E392E7-77A8-0FC3-A753-BC147ACF50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9160" y="2470714"/>
                  <a:ext cx="61992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9583CF-1816-669F-42C2-E0136DC349B9}"/>
                    </a:ext>
                  </a:extLst>
                </p14:cNvPr>
                <p14:cNvContentPartPr/>
                <p14:nvPr/>
              </p14:nvContentPartPr>
              <p14:xfrm>
                <a:off x="7205640" y="2715154"/>
                <a:ext cx="479160" cy="10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9583CF-1816-669F-42C2-E0136DC349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96640" y="2706514"/>
                  <a:ext cx="49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41606A-02D3-024D-95EB-B5F41B418642}"/>
                    </a:ext>
                  </a:extLst>
                </p14:cNvPr>
                <p14:cNvContentPartPr/>
                <p14:nvPr/>
              </p14:nvContentPartPr>
              <p14:xfrm>
                <a:off x="7713240" y="2451994"/>
                <a:ext cx="283680" cy="55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41606A-02D3-024D-95EB-B5F41B4186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04240" y="2443354"/>
                  <a:ext cx="301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C56946-E0CC-E296-9A4E-4BBAC31F8864}"/>
                    </a:ext>
                  </a:extLst>
                </p14:cNvPr>
                <p14:cNvContentPartPr/>
                <p14:nvPr/>
              </p14:nvContentPartPr>
              <p14:xfrm>
                <a:off x="8015280" y="2662954"/>
                <a:ext cx="210600" cy="25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C56946-E0CC-E296-9A4E-4BBAC31F88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06640" y="2654314"/>
                  <a:ext cx="228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FFDA66-393C-0D13-DA85-747162B1E838}"/>
                    </a:ext>
                  </a:extLst>
                </p14:cNvPr>
                <p14:cNvContentPartPr/>
                <p14:nvPr/>
              </p14:nvContentPartPr>
              <p14:xfrm>
                <a:off x="8365560" y="2450554"/>
                <a:ext cx="207720" cy="542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FFDA66-393C-0D13-DA85-747162B1E8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56920" y="2441554"/>
                  <a:ext cx="2253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CC156B-19F3-DEB0-2BFF-85C855855E5C}"/>
                    </a:ext>
                  </a:extLst>
                </p14:cNvPr>
                <p14:cNvContentPartPr/>
                <p14:nvPr/>
              </p14:nvContentPartPr>
              <p14:xfrm>
                <a:off x="8866320" y="2130874"/>
                <a:ext cx="311400" cy="90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CC156B-19F3-DEB0-2BFF-85C855855E5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57320" y="2121874"/>
                  <a:ext cx="32904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2E377B-99BF-6981-D0B0-BDCB076EDF62}"/>
                    </a:ext>
                  </a:extLst>
                </p14:cNvPr>
                <p14:cNvContentPartPr/>
                <p14:nvPr/>
              </p14:nvContentPartPr>
              <p14:xfrm>
                <a:off x="9353760" y="2366674"/>
                <a:ext cx="280080" cy="77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2E377B-99BF-6981-D0B0-BDCB076EDF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45120" y="2358034"/>
                  <a:ext cx="2977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E3049B-879A-BDF9-E5EA-5586073F9F71}"/>
                    </a:ext>
                  </a:extLst>
                </p14:cNvPr>
                <p14:cNvContentPartPr/>
                <p14:nvPr/>
              </p14:nvContentPartPr>
              <p14:xfrm>
                <a:off x="7603080" y="3375754"/>
                <a:ext cx="251640" cy="407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E3049B-879A-BDF9-E5EA-5586073F9F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4440" y="3367114"/>
                  <a:ext cx="2692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52D21F-62B4-15A9-9AB8-3D4344C4A190}"/>
                    </a:ext>
                  </a:extLst>
                </p14:cNvPr>
                <p14:cNvContentPartPr/>
                <p14:nvPr/>
              </p14:nvContentPartPr>
              <p14:xfrm>
                <a:off x="7958760" y="3313114"/>
                <a:ext cx="362880" cy="44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52D21F-62B4-15A9-9AB8-3D4344C4A1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0120" y="3304474"/>
                  <a:ext cx="3805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F8E259-84C0-5576-9FC3-3A41B835E47B}"/>
                    </a:ext>
                  </a:extLst>
                </p14:cNvPr>
                <p14:cNvContentPartPr/>
                <p14:nvPr/>
              </p14:nvContentPartPr>
              <p14:xfrm>
                <a:off x="8286360" y="3242914"/>
                <a:ext cx="223560" cy="54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F8E259-84C0-5576-9FC3-3A41B835E4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7360" y="3234274"/>
                  <a:ext cx="2412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4749A35-6BAD-3AF5-C04A-F7DAF31321B6}"/>
                    </a:ext>
                  </a:extLst>
                </p14:cNvPr>
                <p14:cNvContentPartPr/>
                <p14:nvPr/>
              </p14:nvContentPartPr>
              <p14:xfrm>
                <a:off x="8111400" y="1431034"/>
                <a:ext cx="39600" cy="75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4749A35-6BAD-3AF5-C04A-F7DAF31321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02400" y="1422394"/>
                  <a:ext cx="5724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4CC9EA-75A0-1461-F6DF-4A676AB5B843}"/>
                    </a:ext>
                  </a:extLst>
                </p14:cNvPr>
                <p14:cNvContentPartPr/>
                <p14:nvPr/>
              </p14:nvContentPartPr>
              <p14:xfrm>
                <a:off x="7980720" y="2076514"/>
                <a:ext cx="298800" cy="252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4CC9EA-75A0-1461-F6DF-4A676AB5B8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2080" y="2067514"/>
                  <a:ext cx="316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C7EF84-6F57-51CA-4CD4-79932FB35338}"/>
                    </a:ext>
                  </a:extLst>
                </p14:cNvPr>
                <p14:cNvContentPartPr/>
                <p14:nvPr/>
              </p14:nvContentPartPr>
              <p14:xfrm>
                <a:off x="8098440" y="1433914"/>
                <a:ext cx="1555200" cy="11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C7EF84-6F57-51CA-4CD4-79932FB353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89440" y="1424914"/>
                  <a:ext cx="1572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6711B9-38C3-2A93-FC4C-451B66B7CC42}"/>
                    </a:ext>
                  </a:extLst>
                </p14:cNvPr>
                <p14:cNvContentPartPr/>
                <p14:nvPr/>
              </p14:nvContentPartPr>
              <p14:xfrm>
                <a:off x="9599280" y="1018474"/>
                <a:ext cx="57600" cy="73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6711B9-38C3-2A93-FC4C-451B66B7CC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90640" y="1009834"/>
                  <a:ext cx="7524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260E7D-EFEC-9B0C-7BEB-50D7D41A8589}"/>
                    </a:ext>
                  </a:extLst>
                </p14:cNvPr>
                <p14:cNvContentPartPr/>
                <p14:nvPr/>
              </p14:nvContentPartPr>
              <p14:xfrm>
                <a:off x="9783240" y="1075714"/>
                <a:ext cx="1184400" cy="683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260E7D-EFEC-9B0C-7BEB-50D7D41A85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74600" y="1066714"/>
                  <a:ext cx="120204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50AFD6-CD08-AA9E-6811-67673509A939}"/>
                    </a:ext>
                  </a:extLst>
                </p14:cNvPr>
                <p14:cNvContentPartPr/>
                <p14:nvPr/>
              </p14:nvContentPartPr>
              <p14:xfrm>
                <a:off x="10739400" y="1369834"/>
                <a:ext cx="344880" cy="40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50AFD6-CD08-AA9E-6811-67673509A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30760" y="1360834"/>
                  <a:ext cx="362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1A8962-A3A8-7A06-088C-098D4A501403}"/>
                    </a:ext>
                  </a:extLst>
                </p14:cNvPr>
                <p14:cNvContentPartPr/>
                <p14:nvPr/>
              </p14:nvContentPartPr>
              <p14:xfrm>
                <a:off x="9783240" y="450754"/>
                <a:ext cx="168120" cy="37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1A8962-A3A8-7A06-088C-098D4A5014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74600" y="442114"/>
                  <a:ext cx="185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366D1B-BB07-0B15-1FCD-31E8A9B8D43B}"/>
                    </a:ext>
                  </a:extLst>
                </p14:cNvPr>
                <p14:cNvContentPartPr/>
                <p14:nvPr/>
              </p14:nvContentPartPr>
              <p14:xfrm>
                <a:off x="9525120" y="595834"/>
                <a:ext cx="1410840" cy="30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366D1B-BB07-0B15-1FCD-31E8A9B8D4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16120" y="586834"/>
                  <a:ext cx="1428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D66772-20FB-31D2-4F56-0B9608AC60CA}"/>
                    </a:ext>
                  </a:extLst>
                </p14:cNvPr>
                <p14:cNvContentPartPr/>
                <p14:nvPr/>
              </p14:nvContentPartPr>
              <p14:xfrm>
                <a:off x="10996080" y="713194"/>
                <a:ext cx="324360" cy="164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D66772-20FB-31D2-4F56-0B9608AC60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87080" y="704194"/>
                  <a:ext cx="342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833779-9075-04D9-4239-5E2249981BF6}"/>
                    </a:ext>
                  </a:extLst>
                </p14:cNvPr>
                <p14:cNvContentPartPr/>
                <p14:nvPr/>
              </p14:nvContentPartPr>
              <p14:xfrm>
                <a:off x="11416920" y="611674"/>
                <a:ext cx="178200" cy="51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833779-9075-04D9-4239-5E2249981BF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08280" y="602674"/>
                  <a:ext cx="1958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4DCB00-5664-D57C-062D-B7ECE4963C41}"/>
                    </a:ext>
                  </a:extLst>
                </p14:cNvPr>
                <p14:cNvContentPartPr/>
                <p14:nvPr/>
              </p14:nvContentPartPr>
              <p14:xfrm>
                <a:off x="10311360" y="2410234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4DCB00-5664-D57C-062D-B7ECE4963C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02720" y="2401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01424A-5BB2-8FA1-5320-D5CAB3442569}"/>
                    </a:ext>
                  </a:extLst>
                </p14:cNvPr>
                <p14:cNvContentPartPr/>
                <p14:nvPr/>
              </p14:nvContentPartPr>
              <p14:xfrm>
                <a:off x="10225680" y="2139514"/>
                <a:ext cx="263160" cy="30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01424A-5BB2-8FA1-5320-D5CAB34425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16680" y="2130514"/>
                  <a:ext cx="280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890F93-CB61-89B0-0440-672986C66F63}"/>
                    </a:ext>
                  </a:extLst>
                </p14:cNvPr>
                <p14:cNvContentPartPr/>
                <p14:nvPr/>
              </p14:nvContentPartPr>
              <p14:xfrm>
                <a:off x="10608000" y="2018914"/>
                <a:ext cx="63360" cy="35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890F93-CB61-89B0-0440-672986C66F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99360" y="2009914"/>
                  <a:ext cx="81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DBEFA45-2A29-984D-66B5-973FC7BF8DC6}"/>
                    </a:ext>
                  </a:extLst>
                </p14:cNvPr>
                <p14:cNvContentPartPr/>
                <p14:nvPr/>
              </p14:nvContentPartPr>
              <p14:xfrm>
                <a:off x="10488480" y="1882114"/>
                <a:ext cx="820440" cy="47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DBEFA45-2A29-984D-66B5-973FC7BF8D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79480" y="1873114"/>
                  <a:ext cx="838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233EC6-B74F-25D8-8B2B-1AD36CE6F32C}"/>
                    </a:ext>
                  </a:extLst>
                </p14:cNvPr>
                <p14:cNvContentPartPr/>
                <p14:nvPr/>
              </p14:nvContentPartPr>
              <p14:xfrm>
                <a:off x="11235840" y="2118634"/>
                <a:ext cx="383400" cy="348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233EC6-B74F-25D8-8B2B-1AD36CE6F3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26840" y="2109994"/>
                  <a:ext cx="401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271F16-3336-7293-DD01-373157C4B322}"/>
                    </a:ext>
                  </a:extLst>
                </p14:cNvPr>
                <p14:cNvContentPartPr/>
                <p14:nvPr/>
              </p14:nvContentPartPr>
              <p14:xfrm>
                <a:off x="10758120" y="2580514"/>
                <a:ext cx="867600" cy="555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271F16-3336-7293-DD01-373157C4B3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49480" y="2571514"/>
                  <a:ext cx="8852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CC18E3-F41E-1EA4-FD4E-424304F02412}"/>
                    </a:ext>
                  </a:extLst>
                </p14:cNvPr>
                <p14:cNvContentPartPr/>
                <p14:nvPr/>
              </p14:nvContentPartPr>
              <p14:xfrm>
                <a:off x="11317560" y="3271354"/>
                <a:ext cx="155520" cy="29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CC18E3-F41E-1EA4-FD4E-424304F024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08560" y="3262714"/>
                  <a:ext cx="173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089800-A10E-A14D-4463-DCB55B56382E}"/>
                    </a:ext>
                  </a:extLst>
                </p14:cNvPr>
                <p14:cNvContentPartPr/>
                <p14:nvPr/>
              </p14:nvContentPartPr>
              <p14:xfrm>
                <a:off x="11244480" y="3288994"/>
                <a:ext cx="203040" cy="30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089800-A10E-A14D-4463-DCB55B56382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35840" y="3279994"/>
                  <a:ext cx="220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713A7F-0403-C953-36F9-AC9C2DD95FC1}"/>
                    </a:ext>
                  </a:extLst>
                </p14:cNvPr>
                <p14:cNvContentPartPr/>
                <p14:nvPr/>
              </p14:nvContentPartPr>
              <p14:xfrm>
                <a:off x="11649120" y="3531274"/>
                <a:ext cx="58680" cy="15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713A7F-0403-C953-36F9-AC9C2DD95F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40120" y="3522274"/>
                  <a:ext cx="76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4BDCA0-DE91-A96D-30F9-EF3D0DC896E5}"/>
                    </a:ext>
                  </a:extLst>
                </p14:cNvPr>
                <p14:cNvContentPartPr/>
                <p14:nvPr/>
              </p14:nvContentPartPr>
              <p14:xfrm>
                <a:off x="9384720" y="3791554"/>
                <a:ext cx="570600" cy="96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4BDCA0-DE91-A96D-30F9-EF3D0DC896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75720" y="3782914"/>
                  <a:ext cx="588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DB4F41-D700-3E75-D1E5-4E811FAF6AD1}"/>
                    </a:ext>
                  </a:extLst>
                </p14:cNvPr>
                <p14:cNvContentPartPr/>
                <p14:nvPr/>
              </p14:nvContentPartPr>
              <p14:xfrm>
                <a:off x="9657600" y="3846634"/>
                <a:ext cx="157320" cy="465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DB4F41-D700-3E75-D1E5-4E811FAF6A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8960" y="3837634"/>
                  <a:ext cx="1749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65F900-FC8D-7159-A95F-4391EC5E37B4}"/>
                    </a:ext>
                  </a:extLst>
                </p14:cNvPr>
                <p14:cNvContentPartPr/>
                <p14:nvPr/>
              </p14:nvContentPartPr>
              <p14:xfrm>
                <a:off x="9922560" y="3921514"/>
                <a:ext cx="586440" cy="46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65F900-FC8D-7159-A95F-4391EC5E37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13560" y="3912514"/>
                  <a:ext cx="6040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2C0A82-187B-0D21-759A-C0C24FA54F89}"/>
                    </a:ext>
                  </a:extLst>
                </p14:cNvPr>
                <p14:cNvContentPartPr/>
                <p14:nvPr/>
              </p14:nvContentPartPr>
              <p14:xfrm>
                <a:off x="10689720" y="4015114"/>
                <a:ext cx="87120" cy="658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2C0A82-187B-0D21-759A-C0C24FA54F8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81080" y="4006474"/>
                  <a:ext cx="1047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8E9244-9F5E-A21C-D13C-6017E2F2198F}"/>
                    </a:ext>
                  </a:extLst>
                </p14:cNvPr>
                <p14:cNvContentPartPr/>
                <p14:nvPr/>
              </p14:nvContentPartPr>
              <p14:xfrm>
                <a:off x="10686480" y="4313914"/>
                <a:ext cx="192240" cy="174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8E9244-9F5E-A21C-D13C-6017E2F219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77480" y="4304914"/>
                  <a:ext cx="209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EE29A4-8A03-4217-278E-F00021378BDC}"/>
                    </a:ext>
                  </a:extLst>
                </p14:cNvPr>
                <p14:cNvContentPartPr/>
                <p14:nvPr/>
              </p14:nvContentPartPr>
              <p14:xfrm>
                <a:off x="10932720" y="4006834"/>
                <a:ext cx="19440" cy="12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EE29A4-8A03-4217-278E-F00021378B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23720" y="3998194"/>
                  <a:ext cx="37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1D6B922-12BF-3615-4F3D-78B1804A91A2}"/>
                    </a:ext>
                  </a:extLst>
                </p14:cNvPr>
                <p14:cNvContentPartPr/>
                <p14:nvPr/>
              </p14:nvContentPartPr>
              <p14:xfrm>
                <a:off x="10951080" y="4082434"/>
                <a:ext cx="425160" cy="327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1D6B922-12BF-3615-4F3D-78B1804A91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42080" y="4073434"/>
                  <a:ext cx="442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2BDB19D-7D25-268B-4720-EC0C1FDDF703}"/>
                    </a:ext>
                  </a:extLst>
                </p14:cNvPr>
                <p14:cNvContentPartPr/>
                <p14:nvPr/>
              </p14:nvContentPartPr>
              <p14:xfrm>
                <a:off x="11385600" y="3927274"/>
                <a:ext cx="295200" cy="49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2BDB19D-7D25-268B-4720-EC0C1FDDF7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76960" y="3918274"/>
                  <a:ext cx="312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7CEBA81-1AB5-1611-5144-BE3126A32499}"/>
                    </a:ext>
                  </a:extLst>
                </p14:cNvPr>
                <p14:cNvContentPartPr/>
                <p14:nvPr/>
              </p14:nvContentPartPr>
              <p14:xfrm>
                <a:off x="9524400" y="4566994"/>
                <a:ext cx="2124720" cy="506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7CEBA81-1AB5-1611-5144-BE3126A324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15400" y="4558354"/>
                  <a:ext cx="2142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0AFD6C-95BC-B158-87CA-7F9FCC716E06}"/>
                    </a:ext>
                  </a:extLst>
                </p14:cNvPr>
                <p14:cNvContentPartPr/>
                <p14:nvPr/>
              </p14:nvContentPartPr>
              <p14:xfrm>
                <a:off x="11499720" y="4788754"/>
                <a:ext cx="327600" cy="42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0AFD6C-95BC-B158-87CA-7F9FCC716E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91080" y="4779754"/>
                  <a:ext cx="345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7B64AA-B5F6-69C2-AEB2-F20EA556B50E}"/>
                    </a:ext>
                  </a:extLst>
                </p14:cNvPr>
                <p14:cNvContentPartPr/>
                <p14:nvPr/>
              </p14:nvContentPartPr>
              <p14:xfrm>
                <a:off x="9463560" y="5528554"/>
                <a:ext cx="16200" cy="168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7B64AA-B5F6-69C2-AEB2-F20EA556B50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54920" y="5519554"/>
                  <a:ext cx="33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CF9784-D6D5-637E-7342-F13576A8DEDD}"/>
                    </a:ext>
                  </a:extLst>
                </p14:cNvPr>
                <p14:cNvContentPartPr/>
                <p14:nvPr/>
              </p14:nvContentPartPr>
              <p14:xfrm>
                <a:off x="9404520" y="5358274"/>
                <a:ext cx="9000" cy="5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CF9784-D6D5-637E-7342-F13576A8DED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95880" y="5349634"/>
                  <a:ext cx="26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57BF6A-2B4E-5E90-629F-D90161F9BF5F}"/>
                    </a:ext>
                  </a:extLst>
                </p14:cNvPr>
                <p14:cNvContentPartPr/>
                <p14:nvPr/>
              </p14:nvContentPartPr>
              <p14:xfrm>
                <a:off x="9623400" y="5399674"/>
                <a:ext cx="79560" cy="231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57BF6A-2B4E-5E90-629F-D90161F9BF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14400" y="5391034"/>
                  <a:ext cx="97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7E5093-1E75-BC44-B4AF-BCB54F24FF73}"/>
                    </a:ext>
                  </a:extLst>
                </p14:cNvPr>
                <p14:cNvContentPartPr/>
                <p14:nvPr/>
              </p14:nvContentPartPr>
              <p14:xfrm>
                <a:off x="9643560" y="5307874"/>
                <a:ext cx="161640" cy="58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7E5093-1E75-BC44-B4AF-BCB54F24FF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34920" y="5298874"/>
                  <a:ext cx="1792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68EC51-1921-0997-1658-65F2B83775E7}"/>
                    </a:ext>
                  </a:extLst>
                </p14:cNvPr>
                <p14:cNvContentPartPr/>
                <p14:nvPr/>
              </p14:nvContentPartPr>
              <p14:xfrm>
                <a:off x="9639600" y="5416594"/>
                <a:ext cx="313560" cy="11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68EC51-1921-0997-1658-65F2B83775E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30600" y="5407594"/>
                  <a:ext cx="33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11FE181-A3F7-0CA5-4016-8A9147E5975D}"/>
                    </a:ext>
                  </a:extLst>
                </p14:cNvPr>
                <p14:cNvContentPartPr/>
                <p14:nvPr/>
              </p14:nvContentPartPr>
              <p14:xfrm>
                <a:off x="10155120" y="5320834"/>
                <a:ext cx="183240" cy="396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11FE181-A3F7-0CA5-4016-8A9147E597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46480" y="5311834"/>
                  <a:ext cx="200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75BC61-4C8A-4F28-46F7-544EB6EDDD94}"/>
                    </a:ext>
                  </a:extLst>
                </p14:cNvPr>
                <p14:cNvContentPartPr/>
                <p14:nvPr/>
              </p14:nvContentPartPr>
              <p14:xfrm>
                <a:off x="10370400" y="5288434"/>
                <a:ext cx="141120" cy="29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75BC61-4C8A-4F28-46F7-544EB6EDDD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61400" y="5279434"/>
                  <a:ext cx="158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C2A985-D9FE-C7AA-F745-A9F8B1A04DBF}"/>
                    </a:ext>
                  </a:extLst>
                </p14:cNvPr>
                <p14:cNvContentPartPr/>
                <p14:nvPr/>
              </p14:nvContentPartPr>
              <p14:xfrm>
                <a:off x="10645440" y="5221834"/>
                <a:ext cx="185040" cy="360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C2A985-D9FE-C7AA-F745-A9F8B1A04D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36440" y="5213194"/>
                  <a:ext cx="2026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09065F-4EF5-F0EE-D960-C96102AA70CC}"/>
                    </a:ext>
                  </a:extLst>
                </p14:cNvPr>
                <p14:cNvContentPartPr/>
                <p14:nvPr/>
              </p14:nvContentPartPr>
              <p14:xfrm>
                <a:off x="9098880" y="3259474"/>
                <a:ext cx="244080" cy="3534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09065F-4EF5-F0EE-D960-C96102AA70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90240" y="3250834"/>
                  <a:ext cx="261720" cy="35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CF52860-0985-A62A-F80B-11F9E5680D00}"/>
                    </a:ext>
                  </a:extLst>
                </p14:cNvPr>
                <p14:cNvContentPartPr/>
                <p14:nvPr/>
              </p14:nvContentPartPr>
              <p14:xfrm>
                <a:off x="10958280" y="5221834"/>
                <a:ext cx="415440" cy="28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CF52860-0985-A62A-F80B-11F9E5680D0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49280" y="5213194"/>
                  <a:ext cx="433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79899B-3A63-4677-A8F7-F887BE5F6B08}"/>
                    </a:ext>
                  </a:extLst>
                </p14:cNvPr>
                <p14:cNvContentPartPr/>
                <p14:nvPr/>
              </p14:nvContentPartPr>
              <p14:xfrm>
                <a:off x="11313240" y="5055154"/>
                <a:ext cx="554400" cy="450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79899B-3A63-4677-A8F7-F887BE5F6B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04600" y="5046514"/>
                  <a:ext cx="572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71D74D2-F021-B319-98BB-412D6A44D8A1}"/>
                    </a:ext>
                  </a:extLst>
                </p14:cNvPr>
                <p14:cNvContentPartPr/>
                <p14:nvPr/>
              </p14:nvContentPartPr>
              <p14:xfrm>
                <a:off x="11767200" y="5124994"/>
                <a:ext cx="252360" cy="80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71D74D2-F021-B319-98BB-412D6A44D8A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58200" y="5116354"/>
                  <a:ext cx="270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267444-FEED-65C5-D94C-D1950FA6D512}"/>
                    </a:ext>
                  </a:extLst>
                </p14:cNvPr>
                <p14:cNvContentPartPr/>
                <p14:nvPr/>
              </p14:nvContentPartPr>
              <p14:xfrm>
                <a:off x="10124160" y="6051274"/>
                <a:ext cx="820440" cy="308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267444-FEED-65C5-D94C-D1950FA6D51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15160" y="6042274"/>
                  <a:ext cx="838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2438DE-6393-33C9-41A6-765A9837AFB0}"/>
                    </a:ext>
                  </a:extLst>
                </p14:cNvPr>
                <p14:cNvContentPartPr/>
                <p14:nvPr/>
              </p14:nvContentPartPr>
              <p14:xfrm>
                <a:off x="11085360" y="5928514"/>
                <a:ext cx="307800" cy="519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2438DE-6393-33C9-41A6-765A9837AF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76360" y="5919514"/>
                  <a:ext cx="3254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E31BE3-0EC3-1AD0-BA6C-0C1D74C6F834}"/>
                    </a:ext>
                  </a:extLst>
                </p14:cNvPr>
                <p14:cNvContentPartPr/>
                <p14:nvPr/>
              </p14:nvContentPartPr>
              <p14:xfrm>
                <a:off x="11321880" y="6050194"/>
                <a:ext cx="217080" cy="251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E31BE3-0EC3-1AD0-BA6C-0C1D74C6F83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313240" y="6041554"/>
                  <a:ext cx="234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A17C68-B515-286F-7551-843237FE2B02}"/>
                    </a:ext>
                  </a:extLst>
                </p14:cNvPr>
                <p14:cNvContentPartPr/>
                <p14:nvPr/>
              </p14:nvContentPartPr>
              <p14:xfrm>
                <a:off x="11618160" y="5929234"/>
                <a:ext cx="25920" cy="43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A17C68-B515-286F-7551-843237FE2B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609520" y="5920234"/>
                  <a:ext cx="43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1735719-F83C-FAE7-A94A-EA1CA2B58CC2}"/>
                    </a:ext>
                  </a:extLst>
                </p14:cNvPr>
                <p14:cNvContentPartPr/>
                <p14:nvPr/>
              </p14:nvContentPartPr>
              <p14:xfrm>
                <a:off x="11229360" y="6053794"/>
                <a:ext cx="353160" cy="322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1735719-F83C-FAE7-A94A-EA1CA2B58C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20720" y="6044794"/>
                  <a:ext cx="370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82CBC0-09A9-8A16-53A1-E50C88839B4F}"/>
                    </a:ext>
                  </a:extLst>
                </p14:cNvPr>
                <p14:cNvContentPartPr/>
                <p14:nvPr/>
              </p14:nvContentPartPr>
              <p14:xfrm>
                <a:off x="11463000" y="5845354"/>
                <a:ext cx="397080" cy="59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82CBC0-09A9-8A16-53A1-E50C88839B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54000" y="5836354"/>
                  <a:ext cx="4147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F346E2-533A-82F2-D0E5-ADFE30D18C64}"/>
                    </a:ext>
                  </a:extLst>
                </p14:cNvPr>
                <p14:cNvContentPartPr/>
                <p14:nvPr/>
              </p14:nvContentPartPr>
              <p14:xfrm>
                <a:off x="6833040" y="933154"/>
                <a:ext cx="399960" cy="38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F346E2-533A-82F2-D0E5-ADFE30D18C6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24400" y="924514"/>
                  <a:ext cx="417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1D98AD-BA09-605E-454D-228B78575014}"/>
                    </a:ext>
                  </a:extLst>
                </p14:cNvPr>
                <p14:cNvContentPartPr/>
                <p14:nvPr/>
              </p14:nvContentPartPr>
              <p14:xfrm>
                <a:off x="7090440" y="1033234"/>
                <a:ext cx="694440" cy="44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1D98AD-BA09-605E-454D-228B785750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81440" y="1024234"/>
                  <a:ext cx="712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EC0534-8046-8A39-1DB8-885A3A588571}"/>
                    </a:ext>
                  </a:extLst>
                </p14:cNvPr>
                <p14:cNvContentPartPr/>
                <p14:nvPr/>
              </p14:nvContentPartPr>
              <p14:xfrm>
                <a:off x="7688040" y="723994"/>
                <a:ext cx="1288080" cy="711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EC0534-8046-8A39-1DB8-885A3A5885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79040" y="715354"/>
                  <a:ext cx="1305720" cy="72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16</cp:revision>
  <dcterms:created xsi:type="dcterms:W3CDTF">2023-08-21T09:26:21Z</dcterms:created>
  <dcterms:modified xsi:type="dcterms:W3CDTF">2023-09-25T09:31:21Z</dcterms:modified>
</cp:coreProperties>
</file>