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517" autoAdjust="0"/>
  </p:normalViewPr>
  <p:slideViewPr>
    <p:cSldViewPr snapToGrid="0">
      <p:cViewPr varScale="1">
        <p:scale>
          <a:sx n="73" d="100"/>
          <a:sy n="73" d="100"/>
        </p:scale>
        <p:origin x="3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4:54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356 111 5560,'-3'-5'273,"-8"-13"96,-2-8 1673,9 18-1635,0 0 1,0 0-1,-1 0 1,-1 0-1,-7-9 1,10 15-128,-3 2-4,2 0-9,-3-2-9,2 4-20,1 2-211,1 1 1,-1-1-1,1 1 0,-1 0 1,1 0-1,1 0 1,-1 1-1,-3 9 1,5-11-11,-9 24 72,1 0 0,2 0 0,-7 51 0,10-52-56,-3 21 114,-39 284 51,36-250-83,-47 383 46,45-368-66,-33 347 36,39-369-70,3-36-32,-2 42 36,8 132 0,-2-193-40,23 206 102,-20-198-92,25 141 123,-21-129 6,2-1 1,1 0-1,20 41 0,-31-78-109,4-6 4,12-14-45,-8 5 1,34-131-1601,-41 141 1412,26-99-8739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5:39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275 634 6816,'0'0'389,"0"7"-170,0 8-156,-1-1 1,0 0 0,-2 1 0,-5 21-1,-21 60 68,19-66-123,-2 8 61,2 2-1,-8 60 1,7-29 36,-20 138 25,26-169-35,-8 177 200,13-205-281,0-9 15,1 0 0,-1 0 0,0-1 0,-1 1 0,1 0 0,0-1 1,-1 1-1,0 0 0,-1 2 0,6-19 36,4-25-13,-5 14 23,20-161 48,-17 137-23,34-226 37,-31 216-49,47-243 41,-45 242-34,49-219 41,-46 230-49,71-139 31,-83 184-107,0 1 0,0 0-1,0 0 1,0 0 0,0 0-1,6-5 1,1 0 2,0 0 1,1 0-1,0 0 0,1 2 1,0-1-1,0 1 0,18-7 1,-28 13-12,-1 0 0,1-1 1,0 1-1,-1 0 0,1 0 1,0-1-1,0 1 0,-1 0 0,1 0 1,0 0-1,0 0 0,-1 0 1,1 0-1,0 0 0,-1 1 1,1-1-1,0 0 0,0 0 1,-1 1-1,1-1 0,0 0 0,-1 0 1,1 1-1,0-1 0,0 1 1,7 5 4,1 1 1,-1 0-1,0 1 1,-1-1-1,1 1 0,-2 1 1,1-1-1,-1 1 1,6 12-1,-11-19-5,1 1-1,-1 0 1,0-1-1,0 1 1,0 0-1,0 0 1,0 0-1,0 5 1,-1-8-2,4 23 6,2 43 1,-6-42-6,-2 0-1,0 0 1,-7 26 0,-12 29-3,-46 111 1,45-138-11,9-24 8,-9 17-1,-1 0 0,-2-2 0,-40 53 0,-55 56-6,96-127 5,10-12 3,-10 9-1,-1 0 0,-51 32 0,35-30 3,40-23 1,-1 0 0,0 0 0,0 0 0,0 0 0,1 0 0,-1 0 0,0-1 0,0 1 0,0-1 0,0 1 0,0-1 0,0 0 0,-3 0 0,3-1 0,0 1 0,1-1 0,-1 0 0,0 0 0,1 0 0,-1 0 0,1 0 0,-1-1 0,1 1-1,0 0 1,-1-1 0,1 1 0,0-1 0,0 1 0,-2-4 0,-11-24 1,12 24 0,-4-14 7,3-3-2,2 0 0,0-34 1,6 37 13,38-60 10,-43 78-27,1 0-1,-1 0 1,1 0-1,-1 0 1,1 1-1,0-1 1,0 0-1,-1 0 1,1 1-1,0-1 1,0 1-1,0-1 1,1 0-1,7-3 6,-1 0 0,1 1 0,0 0 0,-1 1 0,1 0 0,16-2 0,-24 4-5,0 0 1,0 0-1,0 0 1,0 0-1,1 0 1,-1 1-1,0-1 0,0 0 1,0 0-1,0 1 1,0-1-1,0 1 1,2 0-1,12 8 15,0 0 1,0 1-1,25 22 0,-38-30-12,-1 0 0,1 0 0,0 0 0,-1 0 0,1 0 0,-1 0 0,1 0 0,0 3 0,63 142 62,-53-112-48,15 56 0,6 13-16,-24-78-5,2-1 1,0 0 0,25 39-1,-35-63 1,0 1-1,0-1 1,0 1 0,0-1-1,0 0 1,1 0-1,-1 0 1,0 1-1,1-1 1,-1 0-1,2 1 1,13 6-1,0 0 0,0-1 0,1-1 0,24 6 0,-17-10-19,11-5 4,54-11 0,-66 4-24,-2-4 25,-1-1 1,0-1 0,18-19-1,-22 12-31,-8 9 28,9-16-5,-1-1 0,20-56 0,-15 27 2,-5 2 17,-12 42 4,13-37 0,-12 39 2,3 31 25,1 33 8,14 63 2,-21-100-29,1 0-1,1 0 1,0 0-1,1-1 1,0 1-1,1-1 1,10 16-1,-12-23-4,7 9 17,-1-8-15,0 0 0,0-1 0,1 1 0,18 5 0,-12-11 2,9-5-2,44-16 0,-50 10 9,-15 8-12,5-3 2,0-1-1,0-1 0,-1 0 0,0 0 0,0-1 0,-1 0 0,0-1 0,0 1 0,6-14 0,32-66 25,-44 84-24,0 0 0,-1 0 0,0 0 0,0-1 0,0 1 0,-1 0 0,1-1 0,-1 1 0,-1 0 0,1-1 0,-1 1 0,0 0 0,0 0 0,-3-9 0,1 7 3,-3-10 34,-2 3-25,-1 1 0,-1 0 0,-21-22 0,15 25 31,1 5-34,0 1 0,0 0 0,0 1 0,-30-1 0,42 3-8,1 1 0,0 1-1,0-1 1,0 0 0,-1 0 0,1 1 0,0-1-1,0 1 1,-3 1 0,-24 11 19,0 0 1,-39 28-1,64-39-15,0 1 0,1 0 0,0 0 0,-1 0 0,-3 5 0,-31 40 27,-37 62 0,56-74 5,-47 137 18,59-143-38,2 32 4,5-56-24,0 0 0,1 1 0,0-1 0,0 0-1,0 0 1,0 0 0,5 10 0,-5-13-1,1 0 1,0 0-1,-1 0 1,1 0-1,0-1 0,1 1 1,-1 0-1,0-1 1,1 0-1,0 1 0,-1-1 1,7 3-1,-4-2 0,0-1 1,1 0-1,-1 0 0,1 0 0,0-1 0,-1 0 0,1 0 0,8 0 1,0-1-1,0 0 0,0-1 0,24-5 0,64-21 0,119-53-2,-180 61-4,148-97-6,-155 89-8,-2-2 6,121-104-36,9-2-40,-160 132 84,-6 4 4,-1 1 0,1-1 0,-1 1 0,1 0 0,0 0 0,0 0 0,-1 1 1,2-1-1,-1 1 0,0 0 0,-5 5 0,1-1 2,-53 45-1,-8 17 1,3 10 0,46-52-2,0 2 0,2 1 1,-20 44-1,10-7-1,28-66 3,0-1 0,-1 1-1,1 0 1,0 0 0,0-1 0,0 1-1,0 0 1,0 0 0,0-1 0,0 1-1,0 0 1,0 0 0,0 0-1,0-1 1,1 1 0,-1 0 0,0-1-1,1 1 1,-1 0 0,0-1 0,1 1-1,-1 0 1,1-1 0,-1 1-1,1-1 1,-1 1 0,1 0 0,-1-1-1,1 1 1,-1-1 0,1 0-1,0 1 1,-1-1 0,1 0 0,0 1-1,-1-1 1,1 0 0,0 0 0,0 1-1,-1-1 1,1 0 0,0 0-1,0 0 1,-1 0 0,1 0 0,0 0-1,0 0 1,-1 0 0,1 0 0,0-1-1,0 1 1,1-1 0,2 0-2,7-3 0,0-1 0,0 0 1,-1 0-1,0-1 0,1 0 0,13-13 0,30-23 1,18-23 1,2-13 0,-4-6 0,-12 8 0,-14 20 1,-33 42 2,1 1-1,23-20 1,-35 32-3,1 1 1,0-1-1,-1 1 1,1-1-1,0 1 1,0-1-1,-1 1 1,1 0-1,0-1 1,0 1-1,0 0 1,0 0-1,0 0 0,-1 0 1,1-1-1,0 1 1,0 0-1,0 0 1,0 1-1,0-1 1,0 0-1,-1 0 1,1 0-1,0 0 1,1 1-1,1 0 1,-2 0 0,0-1-1,1 1 0,-1-1 0,0 1 0,0 0 0,0-1 1,1 1-1,-1 0 0,0 0 0,0 0 0,0 0 0,0 0 1,-1 0-1,3 2 0,-1 1 1,0 0 0,0 0-1,0 0 1,-1 0 0,1 1 0,0 4-1,10 51 2,-5-21-674,21 63 0,-4-31-6048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10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3768,'26'8'96,"2"-1"0,-1-1 0,55 3 0,-23-3 145,76 16 657,-121-20-843,29 1 455,-14-4 192,51-7 1,-35-3-203,-31 7-267,1-2-1,-1 1 1,0-2-1,22-13 1,27-39-825,-49 46-4908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3:07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9328,'0'0'412,"4"-2"-80,14-4 20,-16 6-329,-1 0 0,0-1 0,1 1 0,-1 0 0,0 0 0,1 0 0,-1 0 0,0 0 1,1 1-1,-1-1 0,0 0 0,1 1 0,-1-1 0,0 1 0,1-1 0,-1 1 0,0 0 0,0-1 1,0 1-1,0 0 0,0 0 0,0 0 0,0 0 0,0 0 0,0 0 0,0 0 0,0 0 0,0 0 1,-1 0-1,1 0 0,0 1 0,-1-1 0,1 0 0,-1 1 0,1 1 0,2 4-18,-1 1 0,0 0 0,2 14 0,-3-18 18,5 22 18,0 0 0,1 33-1,0 8 4,4 10-11,5 7-26,-10-55-10,-5-18 1,1 0-1,0 0 1,1 0-1,1 0 1,-1 0-1,2-1 0,8 16 1,-4-17-1355,2-2-5423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3:08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6368,'0'0'0,"27"7"8,5 5 8,8 10-16,11 12 0,8 21 0,-3-2-4320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3:08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1 313 7088,'6'5'9,"0"0"-1,-1 0 1,0 0 0,0 0-1,0 1 1,0 0 0,-1 0 0,5 8-1,-5-7 64,4 5 65,0 1-1,-1 0 0,0 1 0,-1 0 0,0 0 0,4 21 1,-4-17-32,24 79 903,-21-65-760,1 0 0,21 41 0,47 70 375,-77-141-600,1 1 0,0 0 0,0 0 0,0-1 0,1 1 0,3 3 0,21 15 45,0-1 0,35 18 0,-37-28-41,41 2-1,-54-11-24,1 0-1,-1-1 0,24-4 1,-21 2-2,-1-1 0,26-9 0,25-19 0,2-7 0,4-6 0,-33 18 8,65-55 0,-24 11 13,-77 68-18,1 0 0,-1 0 0,0 0 0,1 1 0,-1-1 0,1 0 0,-1 1 0,1 0 0,0-1 0,0 1 0,-1 0 0,1 1 0,0-1 0,0 0 0,0 1 0,0 0-1,0-1 1,0 1 0,0 0 0,0 1 0,5 0 0,2 5 32,2 5-11,-1 1 0,0 1 0,-1 0 0,16 26 0,40 58 64,-61-91-79,-1 0-1,1 0 1,1 0 0,-1-1-1,1 0 1,0 0 0,1 0-1,-1-1 1,1 0-1,-1 0 1,15 5 0,-13-6-2,11 3 33,10-4-14,47-1 1,-53-6 1,100-47 17,-99 36-11,6-12-11,43-53 0,-57 55 11,3-19-10,16-54 1,-30 69 22,-3 17-29,0-5-6,0 1 1,-1-1 0,-1 1 0,0-1 0,-2 1 0,0-1 0,-6-21 0,-14-33 88,-37-82 1,50 132-91,-21-35 87,-18-18 21,48 74-115,-1 0 1,1 0-1,-1 1 0,1-1 1,0 0-1,-1 1 1,0-1-1,1 0 1,-1 1-1,1-1 1,-1 1-1,0-1 1,1 1-1,-1 0 0,0-1 1,1 1-1,-1-1 1,0 1-1,0 0 1,1 0-1,-1 0 1,0-1-1,0 1 1,0 0-1,0 0 0,1 0 1,-1 0-1,0 0 1,0 0-1,0 0 1,1 1-1,-1-1 1,0 0-1,0 0 1,1 1-1,-1-1 0,-1 1 1,-14 15 5,16-16-4,-5 13 41,0 16-17,-2 51 1,9-50-4,29 143 9,-21-133-16,53 185 5,-49-178-18,20 64-1,1 4-4,-18-64-4,-4-10-5,9 46 0,-21-80-121,0-3 10,0-1 0,0 0 0,0 1 0,-1-1 0,0 1 0,1-1 0,-2 1 0,1 0 0,0-1 0,-1 1 0,0 4 0,-4 9-7522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3:08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9240,'0'0'0,"40"17"0,43 20 16,13 4 0,19-2-16,11-5 8,14-3-8,-5-13-104,-12-18 104,0 0-6408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3:09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485 24 10400,'47'-9'208,"-61"5"112,6 1-289,6 1 5,0 1 0,-1 0 0,1 1 0,0-1 1,0 0-1,-1 1 0,1-1 0,0 1 0,-1 0 1,1-1-1,-4 1 0,-8 1 36,0-1-1,0 2 1,0 0 0,1 1 0,-1 0-1,1 1 1,-1 0 0,1 1 0,-23 12-1,-14 16-36,30-16 12,-85 90 11,84-80-43,-25 53 4,31-51-17,-17 50 0,24-53-2,1-1 0,-4 33 0,9-42 0,1 1 0,0-1 1,2 26-1,0-34 1,1 0-1,0 0 1,0 0-1,0 0 1,1-1 0,0 1-1,1-1 1,0 1-1,0-1 1,0 0 0,1-1-1,9 11 1,-14-16-1,1 0 1,0-1-1,-1 1 1,1 0-1,0 0 0,0-1 1,0 1-1,0 0 0,-1-1 1,1 1-1,0-1 1,0 1-1,0-1 0,0 0 1,0 1-1,2-1 1,11 3 1,0 0 0,0-2 1,1 1-1,23-2 1,-17-5 17,12-12 5,43-26 0,-55 26 109,-15 11-96,18-18 59,-2 0 0,-1-1-1,25-37 1,109-187 1063,-125 208-869,-30 40-282,1 1 0,-1 0 0,0-1 0,1 1 0,-1 0 0,0 0 0,1-1 0,-1 1 0,0 0 0,1 0 0,-1 0 0,1-1 0,-1 1 0,0 0 0,1 0 0,-1 0 0,1 0 0,-1 0 0,0 0 0,1 0 0,-1 0 0,1 0 0,-1 0 0,1 0 0,-1 0 0,0 0 0,1 0 0,-1 0 0,1 0 0,-1 1 0,0-1 0,1 0 0,0 0 0,0 1-2,0 0 1,-1 0-1,1 0 1,0 0 0,0 0-1,0 0 1,-1 0-1,1 0 1,0 0 0,-1 1-1,1-1 1,-1 0-1,1 0 1,-1 2 0,20 101 104,-4 10-26,0-13-76,-11-73-11,2 0 1,19 52-1,-23-76 0,-1 1 1,0 0-1,1-1 0,0 1 0,0-1 0,0 0 1,1 0-1,-1 0 0,1 0 0,0-1 0,0 0 1,8 6-1,-7-6-3,-4-2 2,-1-1 0,0 0 0,1 0 1,-1 1-1,0-1 0,1 0 0,-1 0 1,1 1-1,-1-1 0,0 0 0,1 0 1,-1 0-1,1 0 0,-1 0 0,1 0 1,-1 0-1,0 0 0,1 0 0,-1 0 1,1 0-1,-1 0 0,1 0 1,4-1-12,-1 0 0,0 0 0,0 0 1,0 0-1,0-1 0,0 0 0,0 0 0,0 0 1,0 0-1,-1 0 0,1-1 0,-1 0 1,0 0-1,1 0 0,-1 0 0,4-6 1,7-11-71,-1-1 0,13-26 0,-23 42 78,56-108-114,-48 92 92,1 1 0,0 1 0,2 0 0,16-18 0,-18 22 18,6-2-16,31-18 4,-36 27 19,0 1 1,21-10 0,-22 14 1,-1 0 0,1 0 1,0 1-1,0 0 0,-1 1 1,1 0-1,19 2 0,-30-1 1,1 0 0,0 0 1,-1 0-1,1 1 0,-1-1 0,1 0 0,-1 1 0,1-1 0,-1 1 0,0 0 0,2 0 1,12 8 4,0 1 0,-1 0 1,25 23-1,-37-32-1,-1 1 0,0 0-1,1-1 1,-1 1 0,0 0 0,0 0-1,0-1 1,0 1 0,1 2 0,11 29 24,0-1 1,13 59-1,-21-69-18,3 16 4,2-1 0,17 41 0,-26-77-15,-1-1 1,0 1-1,0 0 1,1-1-1,-1 1 1,0 0-1,1-1 1,-1 1-1,1-1 1,-1 1-1,1-1 1,-1 1 0,1-1-1,-1 1 1,1-1-1,-1 0 1,1 1-1,0-1 1,-1 0-1,1 1 1,-1-1-1,1 0 1,1 0-1,-1 1 1,0-1-1,0 0 0,-1 0 1,1 0-1,0 0 0,-1 0 0,1 0 0,0 0 0,-1-1 0,1 1 0,0 0 1,-1 0-1,1 0 0,0-1 0,-1 1 0,1 0 0,-1-1 0,1 1 0,-1-1 1,1 1-1,-1-1 0,1 0 0,3-2 1,-1 0-1,0-1 1,0 1-1,-1-1 1,1 0 0,-1 0-1,0 0 1,0 0 0,0 0-1,2-7 1,9-22 7,-4 12-7,13-30 17,49-84 0,-70 132-15,1 1 0,-1 0 1,0-1-1,1 1 0,0 0 0,-1 0 0,1 0 1,0 0-1,0 1 0,0-1 0,0 0 0,0 1 1,1-1-1,-1 1 0,0 0 0,1 0 0,-1 0 1,1 0-1,-1 0 0,1 1 0,4-2 1,2 6 57,4 9-33,-1 0 1,20 27-1,-32-40-28,14 23 34,50 115 7,-57-122-36,-1 0 1,6 27 0,-5-17-3,13 51 0,-12-47-889,17 41 1,-10-36-7968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3:09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1141 1 10136,'-1'2'8,"1"-1"-8,-1 1-1,0 0-1,1 0 1,-1 0 0,0 0 0,0 0 0,-1 0 0,1 0 0,0-1 0,0 1 0,-1 0 0,1-1 0,-1 1 0,0-1 0,1 0-1,-1 1 1,0-1 0,0 0 0,0 0 0,0 0 0,-3 1 0,-96 43-27,72-35 15,-146 39-13,136-40-20,-160 18-22,160-24 9,-157 4-12,159-7 46,-46-4 4,-2-4 17,46 5 5,-38-6 24,73 9 38,3 5 18,0-5-76,1 0 0,0 1 1,0-1-1,0 1 1,0-1-1,-1 0 1,1 1-1,0-1 1,0 1-1,0-1 1,0 1-1,0-1 1,0 1-1,0-1 1,0 0-1,0 1 1,0-1-1,0 1 1,0-1-1,0 1 1,1-1-1,-1 1 1,0-1-1,0 0 1,0 1-1,1-1 1,-1 1-1,0-1 1,0 0-1,1 1 1,-1-1-1,62 89 386,22 43-145,-66-101-51,67 143 74,-69-139-115,102 211 330,-107-225-463,-4-9 19,0 0 0,16 19 0,-5-9 23,27 25-1,-44-46-59,0 0-1,0-1 1,0 1-1,-1 0 1,1-1-1,0 1 1,0-1-1,0 1 1,0-1-1,0 1 1,0-1-1,0 0 0,2 1 1,17 2 13,1-1 0,34 0 0,-29-5-9,24-12-4,51-22 0,-68 21-9,147-97-1446,-83 46-5768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3:10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 10312,'1'-2'-95,"1"-4"-32,-2 5 99,1 1 0,0-1 0,-1 0 0,1 0 0,0 1 0,0-1 0,0 1 0,-1-1 0,1 0 0,0 1 0,0 0 0,0-1 0,0 1 0,0 0 0,0-1 0,2 1 0,-1-1-30,32-11 196,1 2-1,0 2 1,0 0 0,41-1 0,-54 6 161,0 2 0,0 1 0,31 4 0,-31-2-176,-5-1 110,1 1 1,-1 1 0,0 0 0,27 9 0,-32-8-166,3 3 180,-6 0-183,0 1 1,-1-1-1,0 2 0,9 9 1,-12-5 55,-4-4-94,-1 0-1,0 0 1,0 0 0,-1 0 0,0-1 0,0 1-1,-1 0 1,0 0 0,-1-1 0,0 1-1,0-1 1,-8 15 0,4-8-14,3-7-2,-1-1 0,0 1 0,1-1 0,-8 8 0,-13 15 40,-57 54 1,75-74-44,6-8-8,1-1 1,0 0-1,0 1 1,0-1-1,0 1 1,0-1-1,0 1 1,0-1-1,0 0 1,0 1-1,1-1 1,-1 2-1,1-1 0,0 0 1,0 0-1,0 0 0,0 0 0,0-1 1,1 1-1,-1 0 0,1-1 0,-1 1 0,1-1 1,1 2-1,2 1 1,0-1 0,0 0 0,1 0-1,-1 0 1,9 2 0,51 13 1,12-1-2,3 3 0,-66-16-1,10 2 0,-1 1-1,0 2 1,44 21-1,-7 7-2,-54-30-8,-5-2 9,0 0 0,0-1 1,0 1-1,-1 0 0,1 0 0,-1 0 0,-1-1 1,1 1-1,0 0 0,-1 0 0,0-1 0,0 1 1,-1 0-1,1-1 0,-1 1 0,0-1 1,0 0-1,-1 1 0,1-1 0,-1 0 0,-3 4 1,-27 25-9,16-22-22,-11 1 5,0-1 0,-1-1 1,0-1-1,-1-2 1,-31 4-1,-15-6-1,45-5-64,15 0 49,-6-1 2,1-1-1,0 0 1,-1-1-1,-33-11 1,-36-22-142,90 35 168,-1 1 1,1-1-1,0 1 1,0-1 0,0 0-1,0 1 1,0-1 0,0 0-1,1 0 1,-1 0-1,0 1 1,-1-3 0,-3-4-180,1 0 0,-1 0 0,1-1 0,1 1 1,-1-1-1,2 0 0,-1 0 0,-2-15 0,-4-26-7371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3:10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11296,'71'14'-16,"-24"-6"2,14 2 12,163 13-6,-155-11 8,-23-2 25,58 20 0,-98-27 3,-1 0 0,1 0 0,-1 0-1,1 1 1,-1 0 0,0 0 0,-1 0-1,9 9 1,21 35 145,-28-39-176,1 2 59,0 2-1,-1-1 1,-1 1 0,0 0-1,5 20 1,-4-16-23,6 21 126,10 57 1,-18-75-135,2 9 40,-1 0-1,-1 0 1,-1 32 0,-1-20 24,-2-40-87,1 20 49,-1 0 0,-3 26 0,2-38-23,-1-1-1,0 0 0,0 0 1,0 0-1,-1 0 0,0 0 1,-1 0-1,1-1 0,-2 1 1,-9 12-1,9-14-9,-1 0 0,0-1 1,0 0-1,-1 0 0,1 0 0,-1-1 1,0 0-1,-1 0 0,1-1 0,-10 4 1,2-3 9,-1 0 1,1 0-1,-31 2 1,37-7-10,0 1 1,0-1-1,0 0 1,0-1 0,1 0-1,-1-1 1,0 0-1,1 0 1,-13-7 0,10 5 4,7 4-22,-25-15 10,28 15-12,0 0 0,0 0 0,0-1 0,0 1 0,1 0 0,-1 0 0,0 0 1,0-1-1,1 1 0,-1 0 0,1-1 0,-1 1 0,1 0 0,0-1 0,-1 1 0,1-1 0,0 1 0,0 0 0,0-1 0,0-2 1,6-27-1645,2-2-6576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3:10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1 114 13536,'149'8'-64,"88"-26"146,-218 15-65,53-11 133,181-55-1247,-205 52-7463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3:11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12104,'39'32'0,"-31"-24"26,11 5 109,138 56 88,-118-56 57,168 32 89,-166-39-201,155 10 45,-157-16-178,163-27-1608,-96 6-6527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11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377 0 9504,'38'49'94,"3"-1"76,78 96 171,-96-110 47,-23-34-388,49 98 392,-13 15-283,-36-113-109,2 5 20,0 0-1,-1 0 0,0 1 1,0-1-1,-1 1 0,0-1 1,0 6-1,0 29 60,-5 44 1,-2-44-65,-12 41 0,19-81-15,-2 9-1,-1-1 0,1 0 0,-1-1 0,-6 11 0,-133 240-3,134-246 0,0-1-1,-15 18 1,-93 101-10,-42 15-1095,148-136 882,-165 145-6439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3:11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944 76 11568,'59'-62'192,"-56"55"-95,-3 7-96,0 0 1,0 0-1,0-1 1,0 1 0,0 0-1,0 0 1,0 0-1,0-1 1,0 1-1,0 0 1,0 0 0,0 0-1,0 0 1,0-1-1,0 1 1,0 0-1,0 0 1,0 0 0,0-1-1,0 1 1,0 0-1,0 0 1,0 0-1,0 0 1,0-1 0,0 1-1,-1 0 1,1 0-1,0 0 1,0 0-1,0 0 1,0-1 0,0 1-1,0 0 1,-1 0-1,1 0 1,0 0-1,0 0 1,0 0 0,0 0-1,-1 0 1,1 0-1,0 0 1,0 0-1,-1-1 1,-29 5 63,-33 10-51,-96 31-20,144-40-18,-43 13-145,-102 48 0,42-7-218,113-56 312,0 0-1,0 0 1,1 0-1,-1 1 1,1 0-1,0 0 1,0 0-1,1 0 1,-1 0 0,1 1-1,-6 9 1,5-7 5,4-7 56,0 1-1,-1-1 0,1 0 0,0 1 0,0-1 0,-1 1 0,1-1 1,0 0-1,0 1 0,0-1 0,0 1 0,-1-1 0,1 1 0,0-1 1,0 1-1,0-1 0,0 1 0,0-1 0,0 1 0,0-1 1,1 2-1,0 4-27,1-1 0,0 1 1,0 0-1,0 0 0,1-1 0,0 1 1,0-1-1,0 0 0,1 0 1,0 0-1,0 0 0,0-1 0,6 5 1,0 0 16,0 0 1,1-1 0,0-1 0,17 9-1,-15-10-1,0-1 0,1 0 0,16 3 0,-21-6 50,-1 0-1,0 1 1,0-1-1,0 1 0,0 1 1,-1 0-1,1 0 1,12 9-1,6 17 218,-26-29-232,1-1-1,-1 0 1,0 0-1,0 1 1,0-1-1,0 0 0,1 0 1,-1 1-1,0-1 1,0 0-1,0 1 1,0-1-1,0 0 1,0 1-1,0-1 0,0 0 1,0 1-1,0-1 1,0 0-1,0 1 1,0-1-1,0 0 1,0 0-1,0 1 0,0-1 1,0 0-1,-1 1 1,1-1-1,0 1 1,-5 10 61,0-1-1,-1 1 1,0-1 0,-13 17 0,2-10 158,-106 80 79,94-78-166,-25 13-29,-62 27 0,53-30-67,-6 2-34,35-14-8,25-11-6,-1-1 0,0-1 0,0 1 0,0-2-1,0 1 1,-19 2 0,27-6-3,7-3 4,-1 1 0,1-1 1,0 1-1,0 0 0,0 0 1,0 0-1,0 1 0,7-2 1,0 0 0,3-2 1,-10 3 1,0 0 0,1 0 0,-1 1 0,1 0 0,-1 0 0,0 0 0,11 1 0,21 0 8,47 6 0,-58 0 46,117 47 44,-113-38 41,-18-8-89,11 6 9,0 1 0,-1 1 0,-1 0 0,33 33 1,-44-38-9,7 6-6,-1 0-1,-1 1 1,-1 1-1,21 33 1,21 55 106,-29-59-92,-27-47-60,0 0 1,1 1 0,-1-1-1,0 0 1,0 0-1,0 1 1,0-1 0,1 0-1,-1 0 1,0 0 0,0 0-1,0 1 1,1-1 0,-1 0-1,0 0 1,0 0 0,1 0-1,-1 0 1,0 0 0,0 0-1,1 1 1,-1-1-1,0 0 1,1 0 0,-1 0-1,0 0 1,0 0 0,1 0-1,-1 0 1,0-1 0,15 1-337,0-1 1,0-1-1,22-5 1,-36 7 241,57-12-7206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3:16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11568,'0'0'1657,"5"6"-1209,10 14-332,-2-1 0,0 2 0,-1 0 0,-1 0 0,-1 1 0,-1 1 0,9 35 0,26 94 16,-25-73-17,-12-48-97,-2-2-8,-3-17 1,1 1 0,0-1 0,7 17 0,15 33 29,-20-52-35,-1 0 0,2-1 0,-1 1 0,1-1 0,8 9 0,-14-18-5,0 0 0,0 0 0,0 0 0,0 0 0,0-1 0,0 1 0,0 0 0,0 0-1,0 0 1,0 0 0,0 0 0,0 0 0,0 0 0,0 0 0,0 0 0,0 0 0,0 0 0,0 0 0,0-1 0,0 1-1,1 0 1,-1 0 0,0 0 0,0 0 0,0 0 0,0 0 0,0 0 0,0 0 0,0 0 0,0 0 0,0 0 0,0 0 0,0 0-1,0 0 1,0 0 0,0 0 0,0 0 0,1 0 0,-1 0 0,0 0 0,0 0 0,0 0 0,0 0 0,0 0 0,0 0-1,0 0 1,0 0 0,0 0 0,0 0 0,0 0 0,0 0 0,1 0 0,-1 0 0,0 0 0,0 0 0,0 0 0,0 0-1,0 0 1,0 0 0,0 0 0,0 0 0,0 0 0,0 0 0,0 0 0,4-9-131,-2 0 0,1-1 0,1-14 0,-1 5-1140,7-38-7695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3:16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8880,'0'0'0,"14"17"-72,0 22 72,1 22-8,-3 14 8,0 1-6120</inkml:trace>
  <inkml:trace contextRef="#ctx0" brushRef="#br0" timeOffset="1">686 776 11032,'0'0'0,"7"10"0,13 15 0,11 24 0,7 23 0,-2 16 0,-6 14 0,-4 7-448,-1 3 448,-4-4-7464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3:16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0 698 8520,'13'-13'0,"15"-8"0,-17 14 19,0-1 1,1 2-1,0-1 1,0 2 0,0 0-1,1 0 1,0 1-1,18-4 1,11 7 30,-26 5 125,-2 1-106,-1 2 0,1 0 0,19 15 0,-20-8 239,50 85 116,23 48 151,-71-127-454,0-5-80,1-2-1,0 0 1,24 15 0,-39-27-36,0 0 1,1 0-1,-1-1 1,1 1 0,-1 0-1,1-1 1,-1 1-1,1-1 1,0 0-1,2 1 1,10-1 7,0 0 1,-1 0-1,1-1 0,0-1 1,16-4-1,-28 5-12,-1 1-1,1-1 1,0 1-1,-1-1 1,0 0 0,1 1-1,-1-1 1,1 0-1,-1 0 1,2-2 0,15-13 3,-1-1 0,23-32 0,-28 28 16,32-103 14,-39 104-13,0 0-1,-2 0 0,0 0 1,-1 0-1,0-26 0,-2 30-6,0-12 40,-2-1 0,0 1 0,-11-45-1,9 51-29,-3-10 104,4 21-87,-5-18 33,-1 0-1,-1 1 0,-25-49 1,13 34 25,0-2 171,-43-67 1,55 98-143,10 14-126,0 0 1,0 0-1,0 0 1,0 0-1,0 0 1,0 0-1,0 0 0,0 0 1,0 0-1,0 0 1,0 1-1,0-1 1,0 0-1,0 0 1,0 0-1,-1 0 1,1 0-1,0 0 1,0 0-1,0 0 1,0 0-1,0 0 1,0 0-1,0 0 1,0 0-1,0 0 1,0 0-1,0 0 1,0 0-1,0 0 1,0 1-1,0-1 1,0 0-1,0 0 1,-1 0-1,1 0 1,0 0-1,0 0 1,0 0-1,0 0 0,0 0 1,0 0-1,0 0 1,0 0-1,0 0 1,0 0-1,0 0 1,0 0-1,-1 0 1,1-1-1,0 1 1,0 0-1,0 0 1,0 0-1,0 0 1,0 0-1,0 0 1,0 0-1,0 10 21,10 37 48,20 103-9,-22-110-28,38 186 11,-36-177-18,35 222 7,-38-215-19,0 1-5,18 193 11,-25-249-21,11 248 1,-13-127-1560,-1-77-6227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3:17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0 171 11296,'24'9'-8,"1"-1"1,0-2 0,45 7 0,-57-11-7,26 2-118,196-9-36,-182-1 96,229-41-32,-224 34-8,250-77-1255,-141 38-4819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3:12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0 12640,'3'74'-24,"0"77"-11,-4-115-18,0-20 22,-4 39-82,-13 71 1,15-114 59,-50 218-2224,39-183-4369</inkml:trace>
  <inkml:trace contextRef="#ctx0" brushRef="#br0" timeOffset="1">1073 615 14520,'1'19'-69,"-5"20"-486,-21 90-97,16-98 512,-58 121-48,50-126 89,-60 68-45,63-82-9,7-8-30,0-1 0,0 0 0,-1 0 0,1-1 0,-1 0 0,1 0 0,-1 0 0,-12 0 0,-27 0-7130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3:12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10400,'13'-8'3,"-8"5"3,-1 0 1,1 1 0,0-1-1,0 1 1,0 0-1,10-2 1,84-17 86,-77 20 102,101 16 85,-98-8-72,21 10 9,-2 2 0,51 31 0,-53-22-171,-27-15 8,17 31-1,-25-32-50,0 2 0,-1-1 0,5 17 0,-7-15-2,0 1 1,0-1-1,0 19 0,-2-14 0,-2 0-1,-3 23 1,-2-5-3,-2-1 0,-2 0 0,-21 56 0,20-71 0,-8 25-3,4-4 4,6 4 1,6-25 30,1 1 0,4 41 0,-3-63-28,0-1 1,0 0-1,0 0 0,0 0 0,1 0 0,-1 0 0,0 1 0,0-1 0,0 0 1,0 0-1,0 0 0,0 0 0,0 0 0,0 0 0,0 1 0,0-1 0,0 0 0,0 0 1,0 0-1,0 0 0,1 0 0,-1 0 0,0 0 0,0 0 0,0 0 0,0 1 1,0-1-1,0 0 0,0 0 0,1 0 0,-1 0 0,0 0 0,0 0 0,0 0 1,0 0-1,0 0 0,0 0 0,1 0 0,-1 0 0,0 0 0,0 0 0,0 0 1,0 0-1,13 2 40,0-1 1,19 0-1,-28-1-28,16-4 133,139-54-1477,-58 15-6196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3:12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11208,'29'36'336,"16"39"110,-36-56 108,18 107 168,-24-96-428,-13 231 219,7-240-503,-8 39 11,7-46-33,-22 78 59,22-82-83,0 1-1,-1-1 0,0 0 1,-1 0-1,0-1 0,-1 0 1,-10 13-1,6-14-1633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3:13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10312,'9'3'-1,"34"12"-1,-27-8-3,57 31-22,-61-28-65,39 63 7,-42-54 185,5 26 52,-2 1 1,7 55-1,-18-85-125,2 33 153,0 38 102,-3-85-236,14 3 150,11 10 120,31 24 0,-47-27-15,-5-1-241,0 0-1,-1 1 1,-1-1-1,1 1 1,-2 0 0,1 14-1,-5 0 196,-42 122 86,31-117-187,-63 109 40,59-117-139,8-11-33,0 0-14,-1 0 0,0-1 0,0 0 0,-1-1 1,0 0-1,-16 9 0,-45 19-14,61-36-59,8-3-66,0 1 0,0-1 0,0-1 0,1 1 0,-1-1 0,0 1 0,0-1 0,1 0 0,-1 0 0,1-1 0,0 1 0,-6-6 0,-18-17-8015</inkml:trace>
  <inkml:trace contextRef="#ctx0" brushRef="#br0" timeOffset="1">940 690 10136,'11'54'-7,"-3"67"-2,-8-91-30,-2-6 15,0 7-9,-1 1 1,-2-1 0,-10 36 0,-19 37-81,28-87-155,-2 0 0,0-1 0,0 0 0,-2-1 0,-11 16-1,-3-2-5137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3:13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0 8072,'2'18'0,"0"20"0,-6 92 13,1-98 54,-31 148 37,25-140 17,-44 185 55,43-177-48,-1 10-41,-27 142 90,33-174-128,0-1-6,1 1 1,1 0-1,1 51 1,3-54 22,7 29 1,-8-50-57,1 0 1,0-1-1,-1 1 1,1 0-1,0-1 0,0 1 1,0-1-1,1 1 1,-1-1-1,0 0 1,0 1-1,1-1 0,-1 0 1,1 0-1,-1 0 1,1 0-1,-1 0 0,1 0 1,0 0-1,0-1 1,-1 1-1,3 0 0,-2 0 4,8-1 80,-1-2-45,1 0-16,1 0 0,-1-1 0,0-1 0,-1 1 0,1-1 0,16-10 0,-14 7 46,5-2 0,-1-1 0,0 0-1,-1-2 1,16-14 0,66-53 1101,-97 79-1135,1 0 0,0 0 0,0 0 1,-1 0-1,1 1 0,0-1 0,0 0 0,-1 1 0,1-1 0,0 0 1,-1 1-1,1-1 0,-1 1 0,1-1 0,0 1 0,-1 0 0,1-1 1,-1 1-1,1-1 0,-1 1 0,1 1 0,0-1 55,5 4-9,-4-4-57,-1 0-1,1 0 1,-1 1-1,0-1 1,1 1-1,-1-1 1,0 1 0,0-1-1,0 1 1,0 0-1,0-1 1,0 1-1,-1 0 1,1 0-1,-1 0 1,1 2 0,9 32 268,7 47 0,-15-51-42,0 59-842,-15 135 0,7-172-8278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19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407 112 3768,'3'-6'64,"11"-17"36,-9 15 144,-1 0 65,-5 4 118,-6-4 24,5 4-22,-1-4-25,2 6-80,0 1-280,-1 0 1,1 0-1,0 0 1,0 0-1,-1 0 1,1 0-1,-1 0 1,1 0-1,-1 1 1,1-1-1,-1 1 1,1-1-1,-1 1 1,0-1-1,1 1 1,-3 0-1,-2-1-20,-42-12 245,4 6 4,-55-1-1,39 8-89,48 0-135,0 1 0,1 0 0,-1 0 0,0 1 0,1 1 0,0 0 0,-19 7 0,9-2 24,19-8-25,2 3-39,0 1 1,0 0-1,1-1 1,-1 1-1,1-1 1,0 1-1,0-1 1,0 0-1,0 1 1,1-1-1,-1 0 1,1 0-1,0 0 1,0 0-1,4 4 1,-1 1-3,-3-5-4,0-1 1,0 1-1,0-1 1,1 0-1,-1 0 1,1 0-1,-1 0 1,1 0-1,-1-1 1,6 3-1,99 48 45,-62-32-34,10 8-9,-10 0 1,-14-7-3,-30-20-3,1 0 1,-1-1 0,0 1 0,0 0-1,0 0 1,0 0 0,0 0-1,0 0 1,0 1 0,0-1 0,0 0-1,-1 0 1,1 0 0,0 1-1,-1-1 1,1 0 0,-1 1 0,0-1-1,1 0 1,-1 1 0,0 2-1,0-2 1,-1 0-1,0 0 1,0 0-1,0 0 1,0 0-1,0 0 1,-1 0-1,1 0 0,0 0 1,-1-1-1,1 1 1,-1-1-1,0 1 1,-3 1-1,-4 6 0,6-6-1,-1 0 0,1 0 0,-1 0 1,0-1-1,0 1 0,0-1 0,0 0 0,-7 2 1,-9 5-11,-1-2 0,0 0 1,-1-1-1,0-1 1,0-1-1,-29 1 0,48-5 3,0 0 0,0-1 0,-1 1 0,1-1 0,0 0-1,0 0 1,0 0 0,0 0 0,0 0 0,-6-4 0,3 2-3,5 2 6,-1 0-1,1 0 0,-1-1 0,1 1 0,-1 0 1,1-1-1,-1 1 0,1-1 0,0 1 1,0-1-1,0 1 0,0-1 0,0 0 0,-1-3 1,1 2-2,1 2 5,-1 0 1,1 0-1,0 1 0,0-1 1,0 0-1,0 0 0,0 0 0,0 0 1,1 0-1,-1 1 0,0-1 1,0 0-1,0 0 0,1 0 0,-1 0 1,1 1-1,-1-1 0,0 0 1,1 0-1,-1 1 0,2-2 0,-1 0-4,1-1 5,0 0 0,0 0 0,0 1 0,0-1 0,1 1 0,-1-1 0,0 1-1,1 0 1,0 0 0,0 0 0,-1 1 0,1-1 0,0 0 0,0 1 0,1 0 0,3-1-1,-1-1 2,-4 3 0,0-1 1,0 0-1,0 1 1,0 0-1,0-1 1,0 1 0,0 0-1,0 0 1,0 0-1,0 0 1,0 0-1,0 1 1,0-1-1,0 0 1,0 1 0,3 1-1,26 9 0,-28-9 1,0 0 0,1 1 0,-1-1 0,0 0 0,0 1 0,0 0 0,3 3 0,-2 0 0,-1-1 0,1 1 0,-2 0 0,1 0 0,0 0 1,-1 1-1,0-1 0,1 12 0,-3-3 7,-16 85 3,9-77 4,-81 177 46,84-188-58,-16 56 9,9-22 1,6-2-9,3-30 31,0 45 143,2-55-292,1 0 0,-1 1 0,1-1 1,0 0-1,0 0 0,0 0 0,0 0 0,1 1 0,0-2 1,3 8-1,6 3-4905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3:14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11928,'6'10'18,"-2"1"0,1 0 0,-1 1 0,-1-1 0,0 1 0,0-1 0,-1 1 0,0 17 1,-1 7 46,-4 42 1,1-52-76,2-14 20,-1 1 0,0-1 0,-6 24 0,2-14-4,-13 48 0,-26 111-29,32-121-33,11-52 53,-3 16-50,0 28-1,3-46 20,1 1-1,0-1 1,1 0-1,-1 0 1,1 1-1,0-1 1,1 0-1,0 0 1,0 0-1,0-1 0,4 8 1,-5-12-59,1 7-107,9-52-1219,0 9-5234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3:14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29 12464,'-4'0'-2,"0"1"1,0 0 0,0 0-1,0 0 1,0 0 0,0 1-1,0-1 1,1 1 0,-1 0-1,1 0 1,-1 1-1,1-1 1,0 1 0,0-1-1,0 1 1,0 0 0,-3 5-1,-4 4-8,1 0-1,-13 24 0,19-29 9,-5 11-10,-3 23-11,3 0 1,1 1-1,-2 44 0,8-15 9,3-44-26,0-11 21,-1-2 10,2 0 1,-1 0-1,2 0 0,-1-1 1,2 0-1,0 0 0,8 15 1,53 81-36,-10-24 10,-13-15 32,7 32 3,-46-88 6,-4-5-6,0 0 1,-1 0 0,0 1 0,-5 15 0,-1-15 5,-2-4-6,-1 0 1,0 0 0,-1-1 0,-18 6 0,9-9 5,-13-5-483,1-2 0,-46-12 0,-6-7-6704</inkml:trace>
  <inkml:trace contextRef="#ctx0" brushRef="#br0" timeOffset="1">196 0 10040,'71'11'113,"57"13"18,-34-5-5,-69-12-116,32 3-13,61 2-2,-93-13-15,0-2-290,0-2 0,0-1 0,25-9 0,14-9-5770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3:14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10584,'12'24'-11,"-11"-22"-2,3 1-1,71 65 37,41 29 25,-79-67-31,-34-28-14,0 0 0,-1 0-1,1 0 1,-1 0-1,0 1 1,0-1 0,0 1-1,3 3 1,-1 1 0,-2-3-3,1 0 1,-1-1-1,-1 1 1,1 0-1,0 0 0,0 6 1,-1-1-2,0-1 1,-1 0 0,0 1-1,-1-1 1,0 0 0,0 0-1,-5 16 1,6-23 0,-6 17-12,-1-1 0,-1 0 0,0 0 0,-1 0 0,-15 19 0,5-6-33,10-15 31,2-4 5,0 1 0,-9 24 1,15-33 14,1-1 1,-1 0 0,1 0 0,-1 1 0,1-1-1,0 0 1,0 0 0,0 1 0,0-1-1,0 0 1,0 1 0,1 1 0,0-2 354,10 9 658,-11-10-963,3 2-118,12-1 654,-14-1-586,0-1-1,0 1 1,0 0 0,-1-1-1,1 1 1,0 0-1,-1-1 1,1 1-1,0 0 1,-1 0 0,1 0-1,-1 0 1,0 0-1,1 0 1,-1 0 0,0 0-1,1 1 1,0 1 5,8 17 5,8 34-1,-4 3-12,27 134-11,-35-171 6,3 36-11,-6-34 6,-2 1 0,0 0 0,-2-1 0,0 1-1,-9 33 1,11-55 7,-1 1 0,1-1-1,-1 0 1,1 1-1,-1-1 1,0 0 0,1 0-1,-1 1 1,0-1 0,0 0-1,0 0 1,0 0 0,0 0-1,0 0 1,0 0 0,-3 1-1,-1 2 1,-20 12 0,21-13 2,-1 0 1,0-1-1,0 1 1,0-1-1,0-1 1,0 1-1,-1-1 1,1 0-1,0 0 1,-1 0-1,1-1 1,-1 0-1,1 0 1,-1 0-1,1-1 1,0 0-1,-1 0 1,1 0-1,0 0 1,0-1-1,0 0 1,0 0-1,-6-4 1,-2-2-112,1-1 0,0 0 0,0-1 0,1-1 0,1 1 0,-12-15 0,12 13-604,-30-35-6847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3:15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572 1 7984,'0'0'0,"12"12"0,16 20 0,-1 7-296,-16 5 296,-2-2-5288</inkml:trace>
  <inkml:trace contextRef="#ctx0" brushRef="#br0" timeOffset="1">735 1025 12104,'0'0'0,"-6"33"0,-18 62 0,-19 35-8,-28 31 8,-20 1-112,-19-11 112,-15-24-648,-9-27 648,4-1-8024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3:17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401 121 9416,'-2'-5'2,"0"1"-1,0-1 1,-1 0 0,0 1 0,0-1 0,0 1 0,0 0-1,-1 0 1,-5-5 0,-34-27 45,36 31-34,2 1 12,0 1-1,0-1 1,0 1-1,0 0 1,-1 1-1,0-1 1,1 1-1,-1 0 1,0 1-1,-10-3 1,13 4-16,-9 1 138,-64 26 51,74-26-187,1 0-1,-1-1 1,1 1-1,-1 0 0,1 0 1,-1 0-1,1 0 1,0 0-1,-1 0 1,-1 3-1,-14 16 30,1 1 1,0 0-1,-13 27 0,16-18 54,-30 132 39,40-133-26,3-9-70,1 1 0,2-1 0,5 29 0,-7-48-32,-1 0 0,0 0 0,0 0 0,0-1 0,1 1 0,-1 0 0,0 0 0,1-1 0,-1 1 0,1 0 0,-1-1 0,1 1 1,-1 0-1,1-1 0,-1 1 0,1-1 0,0 1 0,-1-1 0,2 1 0,9 6 25,0 0 0,1-1 0,0 0-1,22 6 1,-14-10 85,18-6-29,42-11 0,-56 6 61,4-9-41,51-42 1,-62 39 80,-16 19-176,19-26 127,-2-1-1,-1-1 1,13-33-1,23-60 262,-48 112-281,0 0 1,1 0 0,0 1-1,12-16 1,-6 10-40,-11 15-59,0-1 1,0 1 0,0 0 0,0 0 0,0 0 0,1 0 0,-1 0 0,0 0 0,1 0 0,-1 0-1,1 1 1,-1-1 0,1 0 0,-1 1 0,1-1 0,-1 1 0,1 0 0,0-1 0,-1 1 0,1 0-1,0 0 1,-1 0 0,1 0 0,0 0 0,2 1 0,-2 0 6,7 4 148,3 9-96,-1 1-1,18 29 1,-16-19 30,13 33-1,-16-34-82,23 39-1,-4-15 7,3-7-24,-28-37-8,1 0 1,-1 0-1,0-1 1,1 0-1,0 0 1,0 0-1,0 0 0,0-1 1,0 0-1,0 0 1,7 1-1,1-2-6,-7-3 2,0 0 0,0 0 0,-1 0 0,1 0 0,-1-1 0,0 0 0,0 0 0,0-1 0,0 0 0,0 1 0,-1-1 0,0-1 1,0 1-1,0-1 0,0 0 0,5-9 0,0 2 0,-5 6 1,-1 0 0,1 0-1,-1 0 1,4-11 0,13-31-5,3-15 8,-17 42 5,-3 12 0,0 1-1,0-1 1,0 1 0,1-1 0,0 1 0,1 0-1,0 1 1,10-13 0,28-20 62,-32 36 34,-3 5-76,0 0 0,0 0 0,1 1 0,-1 0 0,14 5 1,-20-6-17,-1-1 0,0 1 1,0-1-1,0 1 0,0 0 1,1 0-1,-1-1 0,0 1 1,0 0-1,0 0 0,-1 0 1,2 2-1,22 26 76,31 52 1,-39-50 14,-8-13-64,16 37 18,19 65 1,-20-46-30,1 0-19,7 11-14,-31-83 3,1 0 1,0-1 0,0 1-1,0 0 1,0-1-1,0 1 1,1-1 0,-1 1-1,0-1 1,1 1 0,-1-1-1,1 0 1,-1 0 0,1 0-1,-1 0 1,1 0 0,0 0-1,0 0 1,-1-1 0,5 2-1,-4-1-10,7-1-118,-2-3 103,0 0 0,0 0 0,-1-1 0,1 0 1,-1 0-1,1 0 0,-1-1 0,-1 0 1,1 0-1,5-7 0,54-69-219,-37 45 255,-6 13-24,-15 18 16,17-11 1,-21 15 1,0 0 0,0 1 1,-1-1-1,1 1 1,0-1-1,0 1 1,-1 0-1,1 0 1,0 0-1,0 1 1,0-1-1,-1 1 1,1-1-1,0 1 1,-1 0-1,1 0 0,0 0 1,-1 1-1,0-1 1,1 0-1,-1 1 1,3 2-1,4 2 4,-1 1 0,0 1 0,11 12 0,-18-18-4,6 6 4,-1 1 0,0 0 1,0 0-1,-1 0 0,-1 0 0,1 1 0,-2 0 0,6 18 0,-6-17-2,5 16-83,31 89-1607,-12-49-7272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3:18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815 65 12824,'-2'-4'2,"0"1"-1,-1 0 1,1 0 0,-1 0 0,1 0 0,-1 1 0,0-1 0,0 1 0,0 0 0,-6-4 0,-30-9 2,24 10-31,0 2-1,1 0 1,-1 1-1,0 0 1,0 1-1,-30 2 1,-108 7-293,36 3-940,8 2 624,85-10 386,1-1-16,1 2 0,-35 9 0,43-9 64,1 2 0,-19 10-1,24-7-143,2 2 261,2 1 1,-1-1-1,2 1 1,0 0-1,0 1 1,-2 21-1,0 67 2,5-100 83,0 26-7,1 1 0,1-1 0,9 36 1,-7-41 6,34 196 59,-31-177 48,-1-11-44,1 8 10,1 0-1,3 0 1,16 40-1,-17-50 47,5 11 39,1-2-1,27 46 1,38 53 259,-75-125-305,1 0-1,0-1 1,16 18 0,-8-11-45,23 26 18,-37-41-70,0-1 1,0 0-1,0 0 0,0 0 0,0 0 1,1 0-1,-1 0 0,0 0 0,1 0 1,2 1-1,12 5 41,1-1 0,0-1 0,24 4 0,-40-8-49,1-1 0,-1 0-1,1 0 1,-1 0 0,1 0 0,-1 0-1,0 0 1,1 0 0,-1-1 0,1 1-1,-1 0 1,3-2 0,18-6-230,-1-2-1,0 0 1,0-1-1,23-18 1,31-23-5917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3:18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0 297 8792,'4'-7'15,"0"0"1,1 1-1,-1 0 0,1 0 1,1 0-1,-1 1 1,10-8-1,42-27 194,-33 24-145,-4 3 16,1 1 1,1 1-1,0 1 1,0 1 0,1 1-1,36-9 1,-34 11-67,134-40 524,-114 34-422,-6 0 107,1 1 0,53-5 0,-88 15-192,14 5 327,-18-4-339,0 1 0,-1 0 0,1-1 0,0 1-1,0 0 1,-1 0 0,1 0 0,-1 0 0,1 0 0,0-1-1,-1 1 1,0 0 0,1 0 0,-1 0 0,0 1 0,1-1-1,-1 0 1,0 0 0,0 1 0,1 1 15,1 6 1,0-3 6,-1 0-1,-1 0 1,1 1-1,-1-1 1,-1 10 0,2 0 59,-1 6-7,-1-1 0,-1 1 0,-8 40 0,-20 95 165,24-119-124,-27 172 44,28-167-83,-3 15-45,-3 16 37,3 1 0,3 98 0,7-127-67,0-6-15,-3-19-1626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3:18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0 480 11208,'15'0'-5,"0"0"0,0-2 0,0 0 0,23-6 0,-7 1-1,32-7 5,19-4 2,72-32 12,-126 36 22,111-73 26,-85 50 40,-2 2-66,61-32-1,46-24-1380,-80 43-5420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3:19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6816,'14'9'3,"2"-2"1,-1 0-1,1-1 1,28 7-1,-40-11-1,1-1-1,-1 0 0,1-1 1,-1 1-1,0-1 1,1 0-1,6 0 1,7-1-1,1 3 1,32-2 87,16-3 487,107-20 0,-153 20-346,-6 1 133,0-1 0,16-4 0,-29 7 78,-1 0-395,0 0-1,0 0 1,-1 1-1,1-1 1,0 0-1,0 1 1,-1-1-1,1 1 1,0-1 0,-1 1-1,1-1 1,-1 1-1,1-1 1,0 1-1,-1 0 1,1-1-1,-1 1 1,0 0-1,1-1 1,-1 1 0,0 0-1,1 0 1,-1 0-1,0-1 1,0 1-1,1 0 1,-1 0-1,0 0 1,0-1 0,0 1-1,0 1 1,1 5-31,3 5 53,5 30 374,-4 27-69,-4 1 1,-6 71 0,1-90-148,5 62 0,1-41-63,1 125 15,-3-159-84,4 34-26,1 3 58,-7 109 0,-16-49-2,17-133-122,0-1 1,0 1 0,0 0 0,0 0-1,0-1 1,-1 1 0,1 0 0,0-1-1,-1 1 1,1-1 0,-1 0 0,1 1 0,-1-1-1,0 0 1,0 0 0,1 0 0,-1 0-1,-3 0 1,3 0 1,-7 1 16,-1-4-16,0 0 0,0-1 0,1 0 1,0 0-1,-1-1 0,1-1 1,-13-7-1,-51-39-2,63 44-32,1-2 0,-1 1 1,2-1-1,-11-14 1,-2 0-1575,-13-15-6976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3:19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0 165 12912,'75'3'6,"-22"-8"-3,14-7 8,78-25-1,-75 13-8,-36 9-772,47-28 1,-28 11-6924</inkml:trace>
  <inkml:trace contextRef="#ctx0" brushRef="#br0" timeOffset="1">349 572 12280,'0'0'0,"21"5"0,38 7 0,22-4-48,17-11 48,2-17-536,12-15 536,-6-19-776,-14-16 776,3-1-7712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20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90 3952,'0'-3'-2,"0"0"1,0 0-1,1 0 1,-1 0-1,1 0 1,0 0-1,0 0 1,0 0-1,0 1 1,0-1-1,1 0 1,-1 1-1,1-1 1,-1 1-1,5-4 1,0 1 39,0 1 1,0-1-1,1 1 1,0 1-1,0 0 1,0 0-1,0 0 1,0 0-1,1 1 0,12-2 1,-7 3 48,0 0 1,-1 1-1,1 0 1,0 0-1,16 4 1,-25-3-30,1 0 1,0 1-1,-1-1 1,0 1-1,1 0 1,-1 0-1,0 0 1,0 1-1,0-1 0,0 1 1,0 0-1,4 5 1,-4-4-1,3 5 256,-2 2-219,-1 0 1,0 0-1,-1 0 0,0 1 1,0 0-1,0 22 0,-1 2 120,-6 50 0,2-66-144,-3 61 212,5-73-237,1 0 0,-1 0 1,1 0-1,0 0 0,1 0 1,0 0-1,0 0 0,6 11 1,-6-16-31,0 0 0,0 0 0,0 1 1,1-1-1,-1 0 0,1-1 0,0 1 0,-1 0 1,2-1-1,-1 0 0,0 0 0,0 0 0,1 0 1,-1 0-1,1 0 0,-1-1 0,1 0 0,0 0 1,-1 0-1,1 0 0,0 0 0,0-1 0,0 0 1,0 0-1,6 0 0,-6-1 80,6-2 21,-8 2 342,-14 3-195,3 7-180,6-6-72,-1 1 0,1 0 0,0 0-1,0 0 1,0 1 0,-3 5 0,-2 4 2,1 1 0,0 0 1,1 0-1,0 0 0,1 1 1,1 0-1,-2 18 0,3-17-9,2-11-2,1 0 0,-1 1 0,1-1 0,0 0 0,1 0 0,0 1 1,2 8-1,41 162 42,-25-122-34,-16-46-10,1 1 5,-1 0-1,0 0 1,0 1-1,-1-1 1,1 16-1,-4-23-2,0-1-1,0 1 1,-1-1-1,1 1 1,0-1-1,-1 0 1,1 0-1,-1 0 1,0 0-1,0 0 1,0 0-1,0 0 1,0 0-1,0-1 1,0 1-1,-3 0 0,1 1 10,-13 10 12,0-2 0,-1 0 1,-36 16-1,44-23-18,6-3 1,1 1 0,0-1 1,-1 0-1,1-1 0,-1 1 0,1-1 0,-6 1 0,-18 1-260,-1 0 0,0-2 0,-30-4 0,22-1-5607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3:20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548 53 11296,'31'-53'-16,"-46"56"-58,8-1 72,-23 13 70,-75 57 30,-93 76 437,70-50-278,110-80-163,-16 22-1,31-36-91,0-1 0,1 1 0,0 0 0,0 0 0,0 0 0,0 0 0,1 0 0,-1 0 0,0 6 0,2-6-2,0 0 1,0 1-1,0-1 1,1 0-1,-1 0 1,1 0-1,0-1 1,0 1-1,1 0 1,-1 0-1,4 5 0,20 30-1,-21-33 0,10 13-9,1-1 0,1 0 1,0-1-1,27 20 1,-26-22-6,-5-3-38,1-1 1,23 15-1,-15-12 31,49 31 5,-13-14 49,-39-23 2,-1 1 1,0 1-1,26 20 0,-42-29-29,-1-1 1,0 0-1,0 0 1,0 0-1,1 0 0,-1 1 1,0-1-1,0 0 1,0 0-1,0 0 1,1 1-1,-1-1 0,0 0 1,0 0-1,0 1 1,0-1-1,0 0 1,0 0-1,0 1 0,0-1 1,0 0-1,0 0 1,0 1-1,0-1 0,0 0 1,0 0-1,0 1 1,0-1-1,0 0 1,0 1-1,-2 10 58,-1 1 0,-1-1 0,-7 19 0,0-13 164,-80 73 77,79-79-212,-1 0 1,-24 15 0,12-10-51,2 1-18,12-9 8,0 0 0,0-1 0,-20 9 0,20-10 2,-8 4-2,0 0-1,0-2 1,-1 0-1,-23 5 1,-17 1 41,56-13-66,3-3-1,2-7-4,3 5-3,0-1 1,1 1 0,0 0 0,0 0 0,0 1 0,1 0 0,7-5 0,-5 4-5,8-5-5,0 1 0,0 0-1,1 1 1,29-8-1,-33 11 5,0 0-6,1 1 1,-1 0 0,0 0 0,1 2 0,-1 0-1,18 0 1,-21 1 7,9 3-8,32 13 4,-35-9 7,0 1 1,19 11 0,36 33 0,-1 12 0,-10-2 0,-18-11 0,-15-13-6,-16-21-2,1-1-1,1 1 1,15 14 0,-27-31 7,-1 1 0,0-1 1,0 0-1,0 0 0,0 0 0,0 0 1,1 0-1,-1 0 0,0 0 0,0 1 1,0-1-1,0 0 0,0 0 0,1 0 1,-1 0-1,0 0 0,0 0 0,0 0 1,1 0-1,-1 0 0,0 0 0,0 0 0,0 0 1,0 0-1,1 0 0,-1 0 0,0 0 1,0 0-1,0 0 0,1 0 0,-1 0 1,0-1-1,0 1 0,0 0 0,0 0 1,0 0-1,1 0 0,-1 0 0,0 0 1,0 0-1,0-1 0,0 1 0,0 0 1,12-8-246,-1-1 0,0 0 0,18-21 0,-21 22-444,40-42-7476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3:20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11744,'7'24'0,"7"24"1,2 26 4,-4 20-3,-9 110 35,-5-164 151,-16 173 100,14-170-1,1-15-153,-8 159 324,16-86-201,-5-101-254,0 1-1,0 0 1,0 0 0,0-1 0,0 1-1,0 0 1,1-1 0,-1 1 0,0 0-1,0 0 1,1-1 0,-1 1 0,0-1-1,1 1 1,-1 0 0,2 0 0,3 5-197,0-1 0,0 0 0,1 0 0,0-1 0,0 1 0,1-1 0,11 5 0,22 10-7846</inkml:trace>
  <inkml:trace contextRef="#ctx0" brushRef="#br0" timeOffset="1">686 797 10848,'0'0'113,"1"2"-74,0 1-4,0-1 0,0 0 1,0 1-1,-1-1 0,1 1 0,-1-1 1,1 1-1,-1-1 0,0 1 1,0-1-1,0 1 0,0-1 1,-1 1-1,1-1 0,-1 4 0,-11 36 29,9-35-24,-5 26 230,-25 57 0,-1-5 66,25-60-214,-3 6-28,1 2-1,2-1 0,-7 42 1,14-66-191,1-5 33,0 0-1,1 1 1,-1-1 0,1 1-1,-1-1 1,1 1 0,0-1 0,0 1-1,1-1 1,-1 0 0,1 1-1,-1-1 1,1 1 0,0-1-1,0 0 1,1 0 0,-1 0 0,1 1-1,2 3 1,14 14-7809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3:20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13000,'16'-12'0,"18"-9"0,-26 17 0,1 0 0,0 1 0,13-4 0,-14 5 0,1 1 0,0-1 0,-1 2 1,15 0-1,-10 1 1,0 0 1,-1 1-1,20 7 0,-8-2 0,37 19 0,105 76-3,-138-81-3,88 88-3,-98-88-24,49 90-28,-59-88-73,-5-2 82,-1 1 0,-1 0 0,-3 35 0,-4-31-168,-50 117-86,41-114 65,11-22 182,-8 12-36,-1 1 0,0-2 0,-1 1-1,-1-2 1,-27 25 0,-82 72-323,108-96 410,15-17 9,1-1-1,-1 1 1,1 0 0,-1-1-1,1 1 1,0 0 0,-1 0-1,1-1 1,0 1 0,-1 0-1,1 0 1,0-1 0,0 1-1,0 0 1,0 0 0,0-1-1,0 1 1,0 0 0,0 0 0,0 0-1,0-1 1,0 1 0,1 0-1,-1 0 1,0-1 0,0 1-1,2 1 1,16 14 62,-12-13-66,5 6 14,-7-5 16,0-1 0,0 0 0,1 0 0,0 0 0,-1-1-1,1 1 1,7 1 0,107 34 256,-92-34-16,138-3-1359,-70-3-5995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3:21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301 881 13000,'-6'22'0,"-6"26"0,-36 98 8,5-37 72,1-4 65,34-84-245,-35 89 547,35-91-778,-2-1 0,0 0-1,-1 0 1,-17 20 0,-3-2-7729</inkml:trace>
  <inkml:trace contextRef="#ctx0" brushRef="#br0" timeOffset="1">746 38 11744,'30'-16'124,"14"-6"216,-36 23-99,5 4-159,0 1 1,0 0-1,-1 1 1,0 0-1,16 13 1,14 10 52,-1 2 0,54 56 0,-53-32-112,-28-32-3,-8-12-19,2 6-5,0 0 0,-1 1 0,0 1 0,-2-1 0,6 39 0,-2 74-1624,-9-66-6305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3:21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 7 8248,'2'-1'8,"0"0"8,0 0 0,0 1 0,1-1 0,-1 0 0,0 1 0,0-1 0,0 1 0,1 0 0,-1 0 0,0 0 0,0 0 1,1 0-1,-1 0 0,0 1 0,4 0 0,31 11 283,-32-10-309,5 2 158,0 0-1,-1 1 0,1 0 0,-1 0 1,-1 1-1,1 0 0,11 11 0,-12-9-47,6 7 420,-6 2-378,0 0-1,-1 0 1,0 1 0,4 22 0,-9-12 285,-7 25-155,-13 51 1,17-99-245,0-1 0,0 0 0,0 1 0,-1-1 0,-3 6 0,-11 19 45,-2-1 0,-37 44 0,33-52-12,-39 21 4,39-29-58,-33 13 0,31-16-15,-1-2 0,1-1 1,-39 5-1,41-11-145,8-2-124,0-1 0,0-1 1,1 0-1,-1-1 0,-13-7 1,-19-11-7104</inkml:trace>
  <inkml:trace contextRef="#ctx0" brushRef="#br0" timeOffset="1">1239 74 10400,'4'26'0,"1"17"-16,-12 96-27,1-104-89,5-32 125,-12 54-70,-36 93 0,20-69 70,-1 4 6,19-57-391,-1 0 0,-21 35 0,4-17-5488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3:21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1 10040,'-4'24'49,"-13"39"0,-8 37 117,-15 88 7,30-146 14,-36 177 67,38-177-100,1-10-73,-2 12 42,-5 86 1,11-41 36,3-87-154,1 0 1,-1 0-1,0-1 1,1 1 0,0 0-1,-1 0 1,1-1 0,0 1-1,0-1 1,0 1-1,0 0 1,0-1 0,0 0-1,0 1 1,1-1-1,-1 0 1,0 1 0,1-1-1,-1 0 1,1 0-1,-1 0 1,1 0 0,0-1-1,-1 1 1,1 0-1,3 0 1,-3 0 4,10 0 56,11-4-39,0-2 1,23-7-1,-26 6-14,-1-1 0,-1-1 0,30-17 0,14-8-2,-13 10 125,88-31 1,-135 53-115,0 1 0,-1 0 0,1 0 0,0 0 1,0 0-1,0 0 0,-1 0 0,1 0 1,0 1-1,0-1 0,-1 1 0,1-1 0,0 1 1,-1 0-1,1 0 0,-1-1 0,1 1 0,-1 0 1,1 1-1,-1-1 0,2 1 0,-1 0 21,5 7 270,6 22-92,11 43 0,-17-43 119,5 167 115,-12-156-248,-10 165 215,10-114-2070,3-57-7426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3:22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229 785 12104,'2'15'4,"-1"0"0,0-1 0,-1 1 1,0 0-1,-1 0 0,-4 16 1,2-13-1,1 6 5,-2 0-1,-1 0 1,-1 0-1,-17 43 0,10-31 4,-14 36 1,-6 12-10,23-61-365,-1-1 0,-2 0 1,-26 37-1,1-7-6871</inkml:trace>
  <inkml:trace contextRef="#ctx0" brushRef="#br0" timeOffset="1">847 0 7896,'0'15'48,"-1"-1"0,-1 0 0,1 1 0,-2-1 0,-5 16 0,-8 42 168,-19 169 336,31-169-503,4-44 38,24 107 26,-15-108-66,56 126 15,-49-122-28,-7-12-19,16 29 13,35 50 1,-8-19 15,-51-75-36,1-1-1,-1 0 1,0 1 0,0-1 0,0 0 0,0 1-1,-1-1 1,1 1 0,-1 0 0,0-1 0,0 1 0,0-1-1,-1 1 1,1-1 0,-1 1 0,0-1 0,-2 6-1,2-4 3,-4 7 45,0-7-46,1-1 0,-1 1-1,0-1 1,0 0 0,0 0-1,0 0 1,-1-1 0,-11 5 0,16-7-6,0-1-1,0 1 1,0-1 0,0 0 0,0 0 0,-1 1 0,1-1 0,0 0-1,0 0 1,0 0 0,0 0 0,0 0 0,-2-1 0,-25-3-370,0-1 0,-39-12-1,-6-7-5378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3:22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10224,'0'0'0,"16"0"0,25 0 80,25-3 0,18-4-80,-4 1 0,-13-5 0,-12 2-32,-12 0 32,-1-2-7288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3:23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8520,'8'4'20,"-1"1"0,0 0 0,0 0 0,0 0 0,-1 1 0,0 0 0,0 1 0,-1-1 0,1 1 0,4 8 1,1 5 147,18 41 0,-27-57-152,8 21 170,-1 1 1,-1 0-1,5 31 1,-7-32-134,-2 2 127,-1-7-90,0-1-45,-1-1 0,-1 1 0,-1-1 1,0 1-1,-5 26 0,-46 166 303,32-132-280,15-66-44,1-3-10,1 0 0,0-1 0,0 1 0,1 0 0,0 0 1,1 11-1,0-20-12,1 0 0,-1 0 0,0 0 0,1 0 0,-1 0 0,1 0 0,-1 0 0,1 0-1,-1 0 1,1 0 0,0-1 0,-1 1 0,1 0 0,0 0 0,0-1 0,-1 1 0,1 0 0,0-1 0,0 1 0,0-1 0,0 1 0,0-1 0,0 0 0,0 1 0,0-1 0,0 0 0,0 0 0,0 1 0,0-1 0,0 0 0,0 0 0,0 0 0,0 0 0,2-1 0,57-14 53,-45 7 66,-6 3-59,-1 0-24,0-1 0,0 1-1,0-2 1,0 1 0,-1-1 0,0 0 0,-1-1-1,0 0 1,7-10 0,-8 10 23,8-12 106,14-31 0,-23 41 2,0 1 0,-1 0-1,0-1 1,-1 0 0,0 0 0,0 0-1,0-15 1,-6 55 48,2-23-201,1 0-1,0 1 0,0-1 0,1 14 1,5 96 53,-3-91-53,1 1 1,1-1-1,13 42 0,-12-50-13,-1-2 2,1-1 1,8 19 0,-4-11-3,21 55 16,-18-44-9,-1 0 0,-1 0 1,6 50-1,-16-79-8,0-1 0,0 1 0,-1-1-1,0 1 1,0-1 0,0 1 0,0-1 0,-1 0 0,1 1 0,-1-1 0,-5 7 0,4-4-1,2-5 0,0 0-1,0-1 1,0 1 0,0 0 0,0 0-1,0 0 1,0-1 0,-1 1 0,1-1-1,-1 1 1,1-1 0,-1 1-1,0-1 1,1 0 0,-4 2 0,-2 1 0,2-1-1,1 0 1,-1 0-1,0-1 0,0 0 0,-5 2 1,4-3-2,0 1 1,0-1-1,0-1 0,-1 1 1,1-1-1,0 0 1,0 0-1,-1-1 1,1 0-1,0 0 1,-6-2-1,2 0-2,0 0 0,1-1-1,-1 0 1,-14-9 0,5 1-183,-38-16 0,33 18-1161,-27-15-6919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3:23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766 1 10224,'0'0'0,"16"12"0,-1 1-32,-3 7 32,-4 13-344,-11 17 344,0 1-6912</inkml:trace>
  <inkml:trace contextRef="#ctx0" brushRef="#br0" timeOffset="1">842 901 9416,'0'0'0,"-9"42"0,-22 82 48,-29 34 0,-31 27 120,-17 5 0,-15-4-64,-11-23 8,-9-32-112,1-4-7072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21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616 93 9592,'8'-60'-11,"-8"58"10,0 1 0,-1-1 0,1 1 0,-1 0 0,1-1 0,-1 1 0,1-1 0,-1 1 0,0 0 0,0 0 0,0-1 0,0 1 0,0 0 1,0 0-1,0 0 0,0 0 0,0 0 0,0 0 0,-1 1 0,1-1 0,-2-1 0,2 2-1,-7-3-4,-24 0-1,-23 6 6,28 3 1,0 2 1,-51 20-1,64-22 6,-1 0-1,-22 14 1,18-9-3,2-1 0,6-4 5,0 1 1,-17 14-1,13-11-3,4-2 14,-1 0-1,1 1 0,0 0 0,1 1 0,-18 21 1,27-29-17,1 0 1,0 0 0,0 0 0,0 0-1,0 0 1,1 0 0,-1 0 0,0 0-1,1 0 1,-1 0 0,1-1 0,0 1 0,0 0-1,0 0 1,0 0 0,0-1 0,0 1-1,2 1 1,-3-2-1,1 1 0,0-1-1,0 1 1,0-1-1,0 1 0,0-1 1,0 0-1,1 0 1,-1 0-1,0 0 0,1 0 1,-1 0-1,1 0 0,-1 0 1,1 0-1,0-1 1,2 2-1,3 1 2,2 1-1,-4-2-1,1 0 1,-1 0-1,1 0 1,0-1-1,0 0 1,6 1-1,180 26 64,-174-25-59,-10-2 5,0 0 0,0 1 0,-1 0 1,11 5-1,29 12 59,-47-18-65,1-1-1,-1 0 1,0 1-1,1-1 1,-1 1-1,0-1 1,0 1-1,1-1 1,-1 1-1,0 0 1,0-1-1,0 1 1,0-1-1,1 1 1,-1-1-1,0 1 1,0 0-1,0-1 0,0 1 1,0-1-1,0 1 1,-1-1-1,1 1 1,0 0-1,0-1 1,0 1-1,0-1 1,-1 1-1,0 0 1,1 1 7,-4 5 5,0 1 0,0-1 0,0 0 0,-1 0 0,-1 0-1,1 0 1,-1-1 0,0 0 0,0 0 0,-1-1 0,-7 6 0,1-1-7,7-4 9,1-1 0,-1-1 0,0 1 1,0-1-1,0 0 0,-12 6 0,-1-1 1,2 1-7,10-6-1,0 0 1,-1 0-1,1-1 1,-1 0-1,-10 2 1,7-1-5,-76 20 98,74-21-92,-1-1 0,1 0 0,0-1 0,-1-1 0,-23-2 0,14-2-36,-28-10-1,49 14-49,-10-2-1255,0-1-4899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4:53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0 753 8608,'0'0'680,"3"4"-632,4 7-39,-1-1 1,0 2-1,0-1 1,-2 1-1,1 0 0,2 14 1,2 9 0,5 40 0,-3 28 1,6 71 6,-8-90 7,-4-57-21,-2-2-1,11 45 8,-6-35 16,2 1-1,1-1 1,2-1-1,24 46 1,-34-73-20,13 14 225,-16-21-226,0 0-1,0 0 0,0 0 0,1 0 1,-1 0-1,0 0 0,0 1 0,0-1 1,1 0-1,-1 0 0,0 0 0,0 0 1,0 0-1,1 0 0,-1 0 0,0 0 0,0 0 1,0 0-1,1 0 0,-1 0 0,0 0 1,0 0-1,0 0 0,1 0 0,-1 0 1,0 0-1,0 0 0,0-1 0,1 1 1,-1 0-1,0 0 0,0 0 0,0 0 1,1 0-1,-1 0 0,0-1 0,0 1 1,0 0-1,0 0 0,0 0 0,0 0 1,1-1-1,-1 1 0,26-17 108,35-32 0,-54 43-93,24-21 162,183-166 90,-162 146-31,246-216 120,-230 205 1,295-241 138,-289 243-198,111-68 4,-3 17-189,-161 95 21,28-11 0,-34 16-81,336-133 489,3 27 572,-346 110-1093,16-1 288,-21 2-197,2-4-7,27-25 71,5-18-2042,2-4-7530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4:54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1 789 8072,'0'0'370,"2"4"-195,6 8-61,1 0 0,1-1 0,0 0 0,18 16 0,13 14 32,-34-33-129,-4-4 0,0-1 1,-1 1-1,1 0 1,-1 0-1,0 0 0,2 5 1,55 131 299,-39-94-233,-2 5-2,10 28 71,-23-71-116,0 0 0,0-1 0,1 1 0,0-1 0,0-1 0,0 1 0,13 9 0,-7-6-19,0 1 57,-7-5-49,1 0-1,0 0 1,0-1-1,0 0 1,0-1 0,1 1-1,0-1 1,0 0-1,0-1 1,1 1 0,-1-2-1,1 1 1,-1-1-1,11 2 1,88 6 71,-78-10-42,124-23 24,-121 13-38,138-78 20,-131 62-27,193-132 12,-177 122-11,237-154 26,-228 148 13,264-191 34,-261 186-8,255-160 50,-260 172 4,-53 31-130,274-145 353,-88 51 127,-176 88-432,51-26 291,-58 32-238,-1 0 0,1 0 0,0 1-1,0 0 1,17-2 0,-21 4 25,24-2 845,-14 4-798,-14-1-326,0 1-1,-1-1 1,1 0 0,0 0 0,0-1-1,0 1 1,0-1 0,-1 1-1,1-1 1,0 0 0,4-1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4:57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307 984 2336,'-13'1'7,"1"-1"1,-1 0-1,0-1 1,0-1-1,1 0 0,-20-5 1,27 5 15,1-1 1,0 1 0,0-1-1,0 0 1,1 0-1,-1 0 1,1 0-1,0-1 1,0 0-1,0 1 1,0-1 0,0 0-1,-2-6 1,1 4 21,-2-4 35,1-1 0,-1 0 0,2 0 0,-1 0 1,2 0-1,-1-1 0,-1-11 0,2 7-16,-5-14 140,1 0 0,1-1 0,-2-42 0,5 47-16,-10-201 573,13 137-530,2 39-61,3 1 0,16-78 0,-20 125-153,1 0 0,-1 0-1,1 0 1,0 0-1,0 0 1,0 1-1,0-1 1,0 0 0,1 1-1,-1 0 1,1-1-1,-1 1 1,1 0-1,6-3 1,-4 2 2,6-2 75,14 0-29,41-2 0,-60 6-43,0 0-1,0 1 0,0 0 0,0 1 0,0-1 0,0 1 0,10 3 0,-1 0 4,28 8 13,-27-4 57,9 12-26,31 32 1,-39-34-15,-1 1-1,-1 0 1,17 31 0,-25-38-41,3 7 53,-2 6-23,-1 0-1,-1 0 1,-1 0 0,2 51-1,-7-58-31,0-9 5,-1 1-1,0 0 0,0 0 0,-4 12 1,-24 118 73,21-108-36,-49 145 16,41-143-35,-76 136 18,70-135-18,-95 145 20,93-144-14,-91 142 79,99-154-98,2-4 37,0 0 0,2 1-1,-15 32 1,26-46 35,0 2 22,0-7 16,2-1-110,0 0 1,-1 0 0,1 0-1,0-1 1,-1 1 0,1 0-1,0 0 1,0-1 0,0 1-1,0 0 1,0-1 0,0 1-1,0-1 1,0 1 0,0-1-1,1 1 1,44 3 172,0-1 0,49-3 0,6-16 223,-43 6-185,-56 10-232,0 0 0,0 0-1,0-1 1,0 1 0,0 0 0,0 0 0,-1-1 0,1 1-1,0-1 1,0 0 0,-1 0 0,1 1 0,0-1-1,-1 0 1,1 0 0,-1-1 0,1 1 0,2-2-1,2-4 2,30-22-1212,1 0-4850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4:57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28 202 5560,'-4'-8'36,"0"-1"0,0 1 0,1-1 0,0-1 0,0 1 0,1 0 0,1 0 0,-1-1 0,1 1 0,1-1 0,0 1 0,0-1 0,3-12 0,-3 18-6,1 1-1,0-1 1,1 0 0,-1 1 0,1-1 0,-1 1-1,1-1 1,0 1 0,0 0 0,1 0 0,-1 0-1,1 0 1,-1 0 0,1 1 0,0-1 0,3-2-1,-4 4 66,12-1 457,-13 2-533,1 0 0,-1 0 0,0 1 0,1-1 0,-1 0-1,0 1 1,0-1 0,1 1 0,-1 0 0,0-1 0,0 1 0,0 0 0,0 0 0,0 0 0,0 0-1,0 0 1,0 0 0,0 0 0,0 0 0,-1 0 0,1 0 0,0 1 0,-1-1 0,1 0 0,-1 0-1,1 1 1,-1-1 0,1 3 0,1 4 11,4 25 176,-5-25-147,0 0 1,0 0-1,-1 0 0,0 0 1,-1-1-1,0 1 0,0 0 0,-1 0 1,1 0-1,-2-1 0,1 1 1,-1-1-1,0 0 0,-1 1 1,0-1-1,0-1 0,0 1 0,-9 8 1,13-14-7,-1-1 1,0 0-1,1 0 1,-1 1-1,0-1 1,0 0-1,1 0 1,-1 0 0,0 0-1,0 0 1,1 0-1,-1 0 1,0 0-1,1-1 1,-1 1-1,0 0 1,0 0-1,1 0 1,-1-1-1,0 1 1,1 0 0,-1-1-1,1 1 1,-1-1-1,0 0 1,4-1-33,0 0 0,1 0 0,-1 0 0,1 1 0,-1 0 1,1-1-1,0 1 0,-1 0 0,1 1 0,0-1 0,0 1 1,0 0-1,0 0 0,6 0 0,-3 1-3,1 0 0,-1 0 0,0 0 0,1 1 0,-1 0 1,12 5-1,-12 0 3,7 20 4,-1 16-18,-12-36-6,0-1 0,0 1 0,0 0 0,-2 9 0,1-13-1,0 0 1,-1 1-1,0-1 0,0 0 0,0 0 0,0-1 0,0 1 1,-3 4-1,-15 15 0,-3-10 0,16-8 0,5-3 0,-1 0 0,0 0 0,0 0 0,0 0 0,-1 0 0,1-1 0,0 1 0,0-1 0,0 0 0,0 0 0,0 1 0,-5-2 0,-4 2 1,7-2 7,-5-5 8,7 0 8,2-4-17,1 1 0,0-1-1,0 1 1,4-13 0,3-13 39,27-130-1313,-12 65-5339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5:09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184 218 1080,'0'0'160,"-5"-1"-27,-15-5-43,15 4 224,5 3-262,-1-1-1,1 1 0,0-1 1,-1 1-1,1-1 1,-1 0-1,1 1 0,-1-1 1,1 0-1,-1 1 0,1-1 1,-1 0-1,1 0 1,-1 1-1,0-1 0,1 0 1,-1 0-1,1 0 1,-1 0-1,1 0 0,-1 0 1,0 0-1,1 0 0,-1 0 1,1 0-1,-1 0 1,0 0-1,-17-2 1404,18 2-1558,-35-8 1587,34 8-1191,-9-8 273,10 8-550,0 0 1,-1 0 0,1 0 0,0 0 0,0-1 0,0 1 0,0 0 0,-1 0 0,1 0 0,0-1 0,0 1 0,0 0 0,0 0 0,0 0 0,0-1 0,0 1-1,0 0 1,-1 0 0,1-1 0,0 1 0,0 0 0,0 0 0,0-1 0,0 1 0,0 0 0,0 0 0,1-1 0,-1 1 0,0 0 0,0 0 0,0-1-1,0 1 1,0 0 0,0 0 0,0-1 0,0 1 0,1 0 0,-1 0 0,0 0 0,0 0 0,0-1 0,0 1 0,1 0 0,-1 0 0,0 0 0,0 0 0,0-1-1,1 1 1,-1 0 0,0 0 0,0 0 0,1 0 0,-1 0 0,55-13 178,-11 5 1,124-21 24,-127 22-79,174-24 59,-170 25-72,199-14 49,-193 17-82,330-31 206,-275 26-265,-65 5 59,170-13 153,-27 8 311,-181 8-478,4 1 18,-6-1-96,-1 0 0,0 0 0,0 0 0,0 1 0,1-1 1,-1 0-1,0 0 0,0 0 0,0 0 0,1 0 0,-1 1 1,0-1-1,0 0 0,0 0 0,0 0 0,1 1 0,-1-1 1,0 0-1,0 0 0,0 0 0,0 1 0,0-1 0,0 0 1,0 0-1,0 1 0,0-1 0,0 0 0,0 0 0,0 1 1,0-1-1,0 0 0,0 0 0,0 1 0,0-1 0,0 0 0,0 0 1,0 1-1,0-1 0,0 0 0,0 0 0,0 0 0,-1 1 1,1-1 10,-38 11 93,16-7-91,-57 17 35,-87 23-9,129-33-28,-63 17-1,-22 8-10,-5-1-3,-10-1 0,-129 37-7,224-58 6,-9 2-7,0-1 0,0-3 1,-66 6-1,94-15 5,1 0-24,-1-1 0,0 0 0,-30-4 0,51 1 41,1-5 7,6 2 23,9-2-10,2-2 8,1 2 0,32-10 0,86-20 94,-102 31-8,187-30 63,-168 28-30,235-29 68,-227 30-75,255-20 55,-252 21-82,233-23 42,-243 23-81,237-21 119,-287 27-205,264-31 253,-248 28-236,-5 3-16,-10 4-2,-4-4-1,-1 1 0,1-1-1,0 1 1,0-1-1,-1 1 1,1-1 0,0 1-1,-1-1 1,1 0 0,-1 1-1,1-1 1,0 1-1,-1-1 1,1 0 0,-1 0-1,1 1 1,-1-1 0,1 0-1,-2 1 1,-108 28-32,-74 21-4,139-38-16,-191 45-27,187-46-27,-217 39-49,211-41 22,-213 34-46,216-35 87,-216 30-32,216-32 31,-333 28-151,274-30 224,69-4-19,17 0 24,-162-5-27,125 0 28,4-2 12,47 6 2,-1-1 1,1-1 0,-13-4-1,21 5 14,2 2-10,1 0 0,-1 0 1,1 0-1,0 0 0,-1 0 0,1 0 1,-1 0-1,1-1 0,0 1 1,-1 0-1,1 0 0,0 0 1,-1-1-1,1 1 0,0 0 0,-1-1 1,1 1-1,0 0 0,-1-1 1,1 1-1,0 0 0,0-1 1,-1 1-1,1-1 0,0 1 0,0 0 1,0-1-1,0 1 0,0-1 1,0 0-1,2-3 14,1 0-1,0 0 1,0 0-1,0 0 1,0 0 0,1 1-1,0 0 1,0-1 0,0 1-1,0 1 1,0-1-1,0 0 1,7-2 0,-2 1-4,7-5 35,2 1-1,-1 0 1,1 2-1,0 0 1,28-5-1,-24 6-21,14-3 93,169-28 41,-160 30-73,212-28 36,-202 27-56,213-31 28,-216 31-48,210-31 21,-212 31-35,205-22 22,-196 24-26,103-25 1,-157 28-28,20 0 29,-23 2-16,-2 1-15,0-1 1,0 1-1,-1 0 1,1 0-1,0-1 1,-1 1-1,1 0 1,0-1-1,-1 1 1,1-1 0,-1 1-1,1-1 1,-1 1-1,1-1 1,-1 1-1,1-1 1,-1 1-1,0-1 1,1 1-1,-1-1 1,0 0-1,1 1 1,-1-1 0,0 0-1,0 0 1,-79 36 26,55-28-7,-144 27 12,129-28-18,-170 33 9,165-32-16,-71 11 4,-34 2-8,1-4 1,11-3-3,4-6-2,2-3 0,-119 8-7,240-12 6,-47 2-3,-63-4 0,93 0 4,17 2 0,23-4 0,34-5 0,38-2 0,28-5 0,21-1 1,157-15 8,-232 26 5,226-24 6,-229 23 0,227-20 9,-226 21-2,232-26 85,-69 12 81,-34 8 170,-115 8 349,-74 16-694,-8 3-16,5-10-5,0 1 1,-1-2-1,1 1 1,-10 4 0,6-6-58,5-4-110,0-1 1,0 1 0,1-1 0,-1 0 0,0 0-1,1-1 1,-1 1 0,1-1 0,0-1-1,-7-2 1,-24-14-8777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5:34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360 0 6552,'4'36'9,"1"24"39,-6 130 64,-3-139 135,-37 261 93,29-236-119,-24 145 4,-6 35-150,24-143 73,-80 495 63,80-485-70,-48 486 56,57-492-83,-15 428 46,24-444-39,24 358 56,-16-377-43,0-15-59,35 285 162,4-24 99,-40-290-251,2 11 40,4 78 1,-12-112-68,0 0-21,-1 1 0,0-1 0,0 1 0,-2-1 0,-5 25 0,-6 5-1157,8-33-5120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5:3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404 0 9952,'-2'24'-4,"-4"31"-31,-23 91-14,19-107-30,-22 79 4,-17 55 62,-44 217 24,77-309 9,-56 353 26,60-344 68,-33 359 55,39-360-1,-17 364 77,20-361-50,-2 362 78,5-363-99,4 375 63,-3-373-89,9 350 61,-7-360-75,24 315 47,-22-327-73,-1-25-54,10 229 123,-14-246-142,-1 167 58,-2-133-67,1-38-44,-1-30-144,1-26-1138,1-30-6126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5:35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280 1 7088,'-2'1'-47,"-3"5"29,0-1 0,0 1 0,0-1 0,1 1 0,0 1 0,0-1 0,-3 8 0,-18 42-52,25-56 71,-5 16-27,0 1-1,0 0 1,2-1 0,-3 29 0,3-24 11,-32 178-176,34-197 188,-38 212-89,20-136 64,11-46 17,1 0-5,-1 0 0,-24 58 0,31-89-13,1 1-1,-1-1 1,1 0 0,-1 1-1,0-1 1,1 0-1,-1 0 1,0 1 0,0-1-1,0 0 1,0 0 0,0 0-1,0 0 1,0 0-1,0-1 1,-1 1 0,1 0-1,0 0 1,-1-1-1,1 1 1,0-1 0,-1 1-1,1-1 1,-2 1-1,-7 1-3496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5:36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2160,'0'0'0,"11"3"0,16 3 0,5 9-72,4 3 72,0 1-1088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5:36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1 267 3592,'2'15'0,"6"17"0,10 16 0,4 15 0,-1 8 0,-2 9 0,-6-15 11,15 71 66,-23-119-71,80 284 596,-31-130-42,-48-154-536,-4-11-4,0 0 1,1 0-1,0 0 0,0 0 0,6 8 0,-2-1 37,-3-4-19,1 0 0,1-1 0,0 1 0,0-1-1,8 7 1,-14-14-34,1-1-1,-1 0 1,0 0-1,1 1 1,-1-1-1,1 0 1,-1 0 0,1 0-1,-1 0 1,0 0-1,1 0 1,-1 0-1,1 0 1,-1 0-1,1 0 1,-1 0-1,1 0 1,-1 0 0,1 0-1,-1 0 1,0 0-1,1 0 1,-1-1-1,1 1 1,-1 0-1,1 0 1,-1-1-1,0 1 1,1 0-1,-1 0 1,0-1 0,1 1-1,-1 0 1,0-1-1,1 1 1,-1 0-1,0-1 1,5-7 34,-1 0 1,-1 0-1,1 0 0,-1 0 1,0 0-1,1-12 0,-2 15-45,15-64 263,46-107 1112,-43 126-839,-19 49-497,0-1 0,0 1-1,0 0 1,0 0 0,0 0-1,0 0 1,0 0 0,0 1-1,1-1 1,-1 0 0,0 1-1,0-1 1,1 0 0,-1 1-1,0-1 1,1 1 0,-1 0-1,1 0 1,-1-1 0,1 1-1,-1 0 1,0 0 0,1 0-1,-1 0 1,1 1 0,-1-1-1,0 0 1,1 0 0,-1 1-1,1-1 1,0 2 0,3-1 4,-1 1 0,0 0 0,0 0 0,0 0 0,0 0 0,-1 0 0,1 1 0,0 0 0,5 6 0,23 34 228,3 5-79,-17-29-104,23 19-1,-37-35-71,1 0 0,0 0 0,-1-1 0,1 1 0,0-1-1,0 0 1,1-1 0,-1 1 0,0-1 0,1 0 0,-1 0 0,7 0-1,-4-1-1,5-2 14,11-10-5,32-21 0,-36 17-9,34-35-1,14-24-3,-49 49 0,24-42-1,14-46 0,20-94-4,-68 172-3,24-161 1,-29 157-8,-1 2 7,7-138-7,-12 78 2,2 97 10,0 0 0,0 0 0,0 0-1,0 1 1,0-1 0,0 0 0,-1 0-1,1 0 1,0 0 0,0 0-1,-1 0 1,1 1 0,0-1 0,-1 0-1,1 0 1,-1 0 0,1 1 0,-1-1-1,1 0 1,-1 1 0,0-1 0,1 0-1,-2 0 1,0-1 0,1 2 0,0-1 0,1 1 0,-1-1 0,1 1 0,-1 0 0,0-1 0,0 1 0,1-1 0,-1 1 0,0 0 0,0 0 0,1 0 0,-1-1 0,0 1 0,0 0 0,1 0 0,-1 0 0,0 0 0,0 0 0,0 0 0,0 1 0,-1-1 0,0 1 0,1 0 0,-1 0 0,1 0 0,-1 0 0,1 0 0,-1 1 0,1-1 0,0 0 0,-1 1 0,1-1 0,0 1 0,0-1 0,-1 3 0,-4 6 0,1 1 0,0 0 0,-4 12 0,-5 26-1,-8 62 1,21-107-1,-4 32-4,-9 158 2,13-152-3,-2 183-5,5-179-2,-1-6 4,13 149-22,-9-156-64,7 66 239,-11-83-406,0 0 0,-1 1 1,-1-1-1,-4 20 0,-2-1-5438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21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850 6 8432,'-7'-1'-39,"0"-1"0,0 1 0,0 0 0,0 1 0,0-1 0,0 1 0,-1 1 0,1-1 0,-11 4 0,-13-1-49,-55 6 63,-153 16 104,152-14 177,82-10-249,-31 4 303,1 1 0,-42 13 0,62-14-256,9-3 2,0 0 0,0 1 1,0-1-1,0 1 0,1 1 1,-7 4-1,-12 9 161,-25 24-1,39-27-1,4 3-143,0 0 0,0 1 0,-2 19 0,8-16 55,4 2-73,2 0 0,13 35 0,-8-39 0,10 5-21,38 31 0,-57-53-31,-1-1 0,1 1-1,0-1 1,0 0-1,0 0 1,0 0 0,0 0-1,3 1 1,17 5-257,0-1-1,0-2 1,1 0-1,25 1 1,34-1-6245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5:36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4400,'0'0'0,"12"6"0,16 11 0,40 10 8,46 14-8,5 1 0,1-2 0,2-1-2832</inkml:trace>
  <inkml:trace contextRef="#ctx0" brushRef="#br0" timeOffset="1">1614 117 7624,'0'0'0,"10"15"-200,-5 1 200,-20 15-496,-23 14 496,-16-3-616,-9-9 616,1 1-4256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5:37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250 210 2968,'-27'17'3,"4"1"2,-17 14 17,-38 41 0,65-61-15,9-8 12,0 0-1,0 0 1,0 0 0,1 1 0,-1-1 0,1 1-1,-3 5 1,2-3 45,0 0-26,0-1 0,0 1 0,0 0 0,1 0 0,0 1 0,1-1 0,0 1 0,0-1 0,0 1 0,1 0 0,-1 14 0,4 1 114,0 0-1,7 24 1,-1-31 289,3-4-284,0 0-1,1-1 0,19 13 1,-30-23-123,0-1 1,0 1 0,0 0 0,0-1 0,0 1 0,0-1 0,0 1 0,0-1 0,0 0 0,1 1 0,-1-1 0,2 0 0,8 1 46,0-1-1,-1-1 1,1 0 0,-1 0-1,1-1 1,-1-1 0,13-4-1,-1-3 395,103-71 178,29-35 324,-121 89-704,-21 17-159,16-13 64,0-2 0,29-35 0,-45 48-60,4-6 5,-1 1 1,17-28-1,-29 39-86,20-25 203,-23 30-233,1 0 0,0 0 0,0 0 0,-1 0 0,1 0 0,0 1 0,0-1 0,0 0 0,0 1 0,0-1 1,0 1-1,0-1 0,0 1 0,0-1 0,0 1 0,1 0 0,-1 0 0,0-1 0,0 1 0,0 0 0,0 0 0,0 0 0,1 0 0,-1 0 0,0 1 0,0-1 0,0 0 0,2 1 0,-2 0-3,0-1 1,0 1-1,0 0 1,0 0-1,0 0 0,0 0 1,0 0-1,-1 0 0,1 0 1,0 0-1,0 1 1,-1-1-1,1 0 0,-1 0 1,1 1-1,-1-1 0,0 0 1,1 2-1,0 2 6,2 4-3,-2-5-3,1 1 0,-1 0 0,0 0 0,-1-1 0,1 1 0,-1 6 0,2 25 21,-4 13-18,0-43-8,4 2-4,2-7-5,11-12-14,-7 3 17,4-1 5,28-28-22,100-115-59,-75 88 71,-28 30 11,-2 9 1,-29 22 0,1 0 0,-1 1 0,1 0 0,0 1 1,0 0-1,0 0 0,9 0 0,-11 0 1,-5 1 0,1 0 0,0 0 0,0 0-1,0 0 1,-1 0 0,1 0 0,0 0-1,0 0 1,-1 1 0,1-1-1,0 0 1,0 0 0,-1 1 0,1-1-1,0 0 1,-1 1 0,2 0 0,2 1 1,0 0-1,0 1 1,0-1 0,0 1 0,-1 0 0,6 5 0,-6-3-2,1 0 1,0 0-1,-1 1 0,0-1 1,0 1-1,-1 0 0,3 9 1,0 8-2,-1 0 1,-1 0 0,-1 1 0,-2 28-1,-4 44-5,2-72 5,2-14-7,-1 0 0,1 0 1,3 18-1,12 50-36,-14-75 35,-1-1 0,1 0 0,0 0-1,0 1 1,0-1 0,0 0 0,1 0 0,-1 0 0,1 0 0,-1 0 0,1-1 0,-1 1 0,4 2 0,0 0-15,-1-4-69,4-5 69,-1 0 0,1 0 0,-1 0 1,11-12-1,1-2-17,75-66-10,-41 41 28,-30 27 19,42-34 3,45-21 13,-104 69-7,0-1 1,0 1-1,1 0 0,-1 0 1,1 1-1,0 0 1,0 0-1,0 1 0,0 0 1,0 0-1,11 0 0,-13 1 0,9 3 50,-6 1-47,-1 0 0,-1 1 0,1 0 0,-1 1 0,0 0 0,0 0 0,0 0 0,5 8 0,-10-13-7,0 1-1,0-1 1,0 0-1,-1 1 1,1-1-1,0 0 1,-1 1-1,1-1 1,-1 1-1,0-1 1,1 1-1,-1 1 1,4 27 2,0 59 0,-8-61-9,-44 139-1170,16-74-4664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5:37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909 53 6368,'-2'-1'-2,"0"0"0,0 1 0,0-1 0,1 0 0,-1 1 0,0-1 1,0 1-1,0 0 0,0-1 0,0 1 0,0 0 0,0 0 0,0 0 0,0 1 1,0-1-1,0 0 0,-2 2 0,-12 0-8,-69 14-26,-154 6-107,215-22 137,12 1 4,1-2-1,-1 1 1,1-2 0,-12-2 0,-39-6-5,-9-4 7,28 2 51,-72-31-1,112 41 25,-3-1 15,6 3-88,1 0 0,-1 1 1,0-1-1,0 0 0,0 0 0,0 0 0,0 0 0,0 0 0,0 0 0,0 0 1,0 0-1,0 0 0,-1 1 0,1-1 0,0 0 0,0 0 0,0 0 1,0 0-1,0 0 0,0 0 0,0 0 0,0 0 0,0 0 0,0 0 1,0 0-1,0 0 0,0 1 0,0-1 0,0 0 0,0 0 0,0 0 1,-1 0-1,1 0 0,0 0 0,0 0 0,0 0 0,0 0 0,0 0 1,0 0-1,0 0 0,0 0 0,0 0 0,0 0 0,-1 0 0,1 0 1,0 0-1,0 0 0,0 0 0,0 0 0,0 0 0,0 0 0,0 0 1,0 0-1,0 0 0,0 0 0,-1 0 0,1 0 0,0 0 0,0-1 0,0 1 1,0 0-1,0 0 0,0 0 0,0 0 0,0 0 0,0 0 0,5 16 32,-1 0 0,0 0 0,3 34 0,-6-37-27,2 10 15,-2 1 0,-1 0 1,0 0-1,-7 39 0,5-46-14,-4 16 32,-41 147 13,37-140-26,-39 184 9,41-178-16,-20 160 10,26-172 5,2-10-16,-1-1-7,1 0 0,1 1 0,1-1 0,8 37 0,19 44 22,-28-99-57,1 0 0,0 1 0,0-1 0,1 0 0,-1-1 0,1 1 0,0 0 0,1-1-1,-1 0 1,1 1 0,7 5 0,-3-2-481,16 16-3589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5:38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 4936,'-7'96'-50,"5"-78"32,-23 209-115,19-184 127,-14 63 5,-6 13 2,-16 137 46,39-234-28,-3 32 28,0 57 0,7-37 48,1-66-14,2 3 21,-4-11-98,0 0 0,0 0-1,1 0 1,-1 0 0,0 0 0,0 0 0,1 0 0,-1 0 0,0 0 0,0 0 0,0 0 0,1 0 0,-1 0 0,0 0 0,0 0 0,1 0 0,-1-1 0,0 1 0,0 0 0,0 0 0,1 0 0,-1 0 0,0 0 0,0 0 0,0-1 0,1 1 0,-1 0 0,0 0 0,0 0 0,0-1 0,0 1 0,0 0 0,0 0 0,1 0 0,-1-1 0,0 1 0,0-1 0,8-11 22,9-35-601,0-7-2378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5:38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322 278 5024,'0'0'0,"8"9"0,-5 19 8,-11 21-8,-16 12-8,-18 13 8,2 0-3288</inkml:trace>
  <inkml:trace contextRef="#ctx0" brushRef="#br0" timeOffset="1">32 789 1888,'-5'18'0,"-9"18"0,11-26 2,0 1 0,1-1 0,0 0 0,1 1 0,0 0 0,0-1 0,1 1 0,1-1 0,-1 1 0,2-1 0,0 1 0,0-1 0,1 0 0,0 1 0,6 12 0,-8-21 7,1 1 0,-1-1 0,1 0 0,-1 0 0,1-1 0,0 1-1,-1 0 1,1 0 0,0-1 0,0 1 0,0-1 0,1 0 0,-1 0 0,0 0 0,0 0 0,1 0 0,-1 0 0,0 0 0,1-1 0,-1 1-1,1-1 1,2 0 0,-2 1 10,9-2 181,82-27 104,-71 17 17,-18 8-242,14-8 102,0-1 1,-1-1 0,-1 0-1,0-2 1,22-24-1,6-11 823,54-76-1,-87 107-912,-6 10 19,0 0 0,-1-1 0,0 0 0,6-16 0,-8 16 24,5-9 17,0-1-1,-2-1 1,0 1-1,3-28 1,-7 28 44,-1-34 0,-1 52-181,0 1-1,-1-1 0,1 1 1,-1-1-1,1 1 0,-1 0 0,0 0 1,1-1-1,-1 1 0,0 0 0,0 0 1,0 0-1,0-1 0,0 1 1,0 0-1,-1 1 0,1-1 0,0 0 1,0 0-1,-1 0 0,1 1 1,0-1-1,-1 1 0,1-1 0,0 1 1,-1-1-1,1 1 0,-1 0 1,1 0-1,-1 0 0,1 0 0,-3 0 1,2 0 6,-9 1 107,-6 7-85,0 1 1,1 0-1,0 1 1,1 0-1,-17 15 0,-4 5-1067,0-1-4148</inkml:trace>
  <inkml:trace contextRef="#ctx0" brushRef="#br0" timeOffset="2">652 67 4040,'0'0'0,"19"-24"0,-4 6 0,-3 6 0,0-1-2552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5:38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3232,'33'35'-33,"-30"-33"18,2-1-43,17-2 28,10 3 357,0 0 0,0 2 0,61 16 0,-86-18-218,0 1 1,0 0-1,0 0 1,0 0-1,7 6 1,-3-2-40,-8-5-24,1 0 0,-1 1 0,0-1 0,0 1 0,0 0 0,0 0 0,0 0 0,-1 0 0,1 0 0,-1 1 0,0-1 0,0 1 0,3 5 0,-3-4-1,1 1 15,-1 0 0,1 0-1,-1 1 1,0-1 0,-1 1 0,0-1 0,1 14 0,-1-11-23,0-1 12,0 1 0,-1-1 0,0 1 1,-1 0-1,1-1 0,-4 11 0,-1 16 88,-22 213 168,26-231-270,0 10-4,-1-1 0,-1 0 0,-12 44 0,6-33-9,-28 111 39,11-72-16,8-14-2,-23 63 169,39-118-200,-1 1 21,0-1 0,-1 1 0,-6 10 0,8-15-18,0-1 1,1 1 0,-1-1-1,-1 0 1,1 0-1,0 0 1,0 0 0,-1 0-1,1 0 1,-1-1-1,0 1 1,1-1-1,-1 1 1,0-1 0,-4 1-1,1-1 16,3 0-19,0 0 1,0 0-1,0 0 1,-1-1-1,1 0 1,0 1-1,0-1 0,-1 0 1,1-1-1,0 1 1,0-1-1,-1 1 1,-4-3-1,-21-13-957,-3-3-3828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5:39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9504,'8'3'-1,"0"-1"0,0 1 0,0 0 0,0 1 0,13 9 1,-19-12-1,0 1-1,0-1 1,0 0 0,1 0 0,-1 0 0,0 0 0,1 0 0,-1 0 0,4 0 0,32 8-101,1-1 0,1-2 0,-1-2 0,69-1 0,-45-4 76,126-18-134,-177 18-109,-1 0 0,1 1 0,23 3 0,-1 2-4791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5:39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5920,'0'0'0,"31"7"0,50 13 0,29-4 8,21-10-8,-11-3-8,-28-7 8,2-1-3960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5:40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276 412 4576,'58'-48'64,"74"-69"29,-91 74-90,-6-4-3,0-6 0,-20 32 0,-9 14-2,-1-1 1,0 1-1,-1-1 0,7-14 1,-11 22 1,0-1-1,1 0 1,-1 0 0,1 1-1,-1-1 1,0 0 0,0 0-1,1 0 1,-1 1 0,0-1-1,0 0 1,0 0 0,0 0-1,0 0 1,0 0 0,0 1-1,0-1 1,-1 0 0,1 0-1,0 0 1,0 0 0,-1 1-1,1-1 1,0 0 0,-1 0-1,1 1 1,-1-1 0,1 0-1,-2-1 1,0 1-3,1 1-1,-1-1 1,0 0-1,0 1 1,0-1-1,1 1 1,-1-1 0,0 1-1,0 0 1,0 0-1,0 0 1,0 0 0,-2 0-1,-7 1-16,0 1 0,0 1 0,-20 6 1,17-5 13,7-2 1,1 1 0,-1-1 0,1 1 0,-11 7 0,-9 7-11,0 0 1,-37 34-1,53-41 15,-18 24-6,17-18 8,-13 31 0,21-34 12,4 3-4,0 0 1,6 25-1,-1-26 52,4-3-18,0 0 0,1-1 0,0 0 0,1-1-1,0 0 1,1-1 0,14 9 0,40 20 286,-45-23-126,0 0 0,-1 2 0,-1 0 0,28 30 0,-24-10-63,-19-20 240,-4-4-275,-1 0 1,0 0 0,-1 0-1,-5 24 1,-3-19 254,-9 4-197,-1 0 1,-26 22-1,21-28 132,-120 54 85,113-59-272,-236 59 136,260-68-235,1-1 0,-1 0 0,0-1 1,1 0-1,-10 0 0,2-1-4,11 1 2,20-3 1,24 5-8,0 0-1,57 7-6,44 21-9,-115-20-23,94 55-6,-119-63 42,0-1 1,-1 0 0,1 1 0,0-1 0,0 1-1,-1-1 1,1 1 0,2 4 0,12 18-7,-2 1 1,21 48-1,-27-43 3,1 48-1,-8 19 6,-7-5 1,-3-15 0,-1 99-11,10-173-1,6-9-21,16-21-206,30-49 0,-37 53-359,47-73-4662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5:40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1 2608,'-97'91'40,"84"-79"-16,0 0 0,0 2 1,-14 20-1,17-22 8,2-1 46,-1 1 0,2 0 0,-1 1 0,2-1 0,-7 18 0,8-19-23,0 2 52,0 0-1,1 1 1,1 0 0,0 0 0,1 0 0,-1 19-1,1-18-36,1-10-2,1 1 1,-1-1-1,1 0 0,0 1 0,0-1 0,0 0 0,1 1 0,2 9 1,1 1 17,-2-2-25,-2-10-24,1 0 0,0 0-1,0 0 1,0 0-1,0 0 1,1-1 0,-1 1-1,1 0 1,0-1 0,4 6-1,-5-8-19,5 10 110,1 0 0,1-1-1,9 10 1,-14-16-61,1-1 0,-1 1 0,1-1 0,0 0 0,0 0 0,1-1-1,-1 1 1,0-1 0,1 0 0,-1 0 0,1 0 0,0-1 0,9 2 0,-13-2-47,38-1 521,-37 0-474,1-1-1,0 1 1,0-1-1,0 0 1,-1 0-1,1 0 1,0 0-1,-1 0 1,1 0-1,-1-1 1,0 0 0,1 1-1,-1-1 1,0 0-1,4-4 1,44-70 416,-40 59-367,-1 0 0,-1 0 0,0-1-1,-1 1 1,-1-2 0,5-22-1,-6 21 50,29-139 601,-18 95-506,-10 38-8,3-54 1,-9 78-87,-17 11-102,14-7-57,-18 18 1,9-5-460,0 0 0,-10 18 0,1 3-6373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21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384 45 7000,'-88'61'49,"-99"55"27,138-80-73,41-29-3,0 1-1,1 0 1,0 1 0,0 0 0,-9 16-1,15-23 1,0 1 0,0-1-1,0 1 1,0-1 0,1 1-1,-1 0 1,1-1 0,-1 1-1,1 0 1,0-1 0,0 1-1,0 0 1,1-1 0,-1 1-1,1 0 1,-1-1-1,1 1 1,0-1 0,1 4-1,-1-4 0,5 5-5,2-3 4,0-1 1,0-1-1,1 1 1,-1-1-1,12 1 0,-2-5-4,9-6 1,50-21 0,-59 19 2,0 0 0,0-2 0,-1 0 0,25-21 0,-28 20 1,-13 13 2,21-18-8,0-1 1,-1 0-1,-1-2 1,20-26 0,83-93 25,-123 139-12,1 0-1,-1 1 1,1-1-1,-1 0 1,1 1-1,-1-1 1,1 0-1,0 1 1,-1-1-1,1 1 1,0-1-1,0 1 1,-1-1-1,1 1 1,0-1-1,0 1 1,0 0-1,-1-1 1,1 1-1,0 0 1,0 0-1,0 0 1,0 0-1,0 0 1,-1 0-1,1 0 1,0 0-1,0 0 1,0 0-1,0 0 1,0 0-1,0 1 1,-1-1-1,1 0 1,0 1-1,0-1 1,0 0-1,-1 1 1,1-1-1,0 1 0,-1 0 1,1-1-1,0 1 1,-1-1-1,1 1 1,-1 0-1,1-1 1,-1 1-1,1 1 1,2 3 19,0 0 0,0 0 0,-1 1 0,0-1 0,2 6 1,-3-8-38,2 8 70,0 1 0,-1-1 0,0 1-1,0 0 1,-1 23 0,-1-17-24,15 102 295,-12-102-299,-2-12-3,-1-1 0,1 1 1,0-1-1,1 0 0,-1 1 0,1-1 1,0 0-1,4 6 0,0 2 8,16 24-991,-1-3-3964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5:41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10312,'12'-1'0,"-9"1"0,23 13 0,207 80-42,-219-84 37,18 19 4,-27-23 1,-1 1 0,1-1 0,-1 1 0,6 12 0,-7-13 0,-1 1 0,0-1 0,0 1 0,0 0 0,-1 0 0,1 7 0,-1-7 0,-1 0 0,0 1 0,0-1 0,-1 1 0,0-1 0,-2 8 0,0-5 0,0 0 0,0 0 0,-1 0 0,-8 11 0,-31 41 1,-7-1 4,1-1-2,5-2 2,8-1-3,29-43-2,1 0 0,-5 16 0,7-19 0,2-1 0,0 1 0,-2 13 0,4-16 0,-1-1 0,1 1 0,1 0 0,0-1 0,1 10 0,1-7 0,0 1 0,0-1 0,7 14 0,-5-13 0,1-1 0,0 0 0,10 12 0,-7-11 0,1-1 0,17 14 0,-9-10 14,1-2 0,1 0 0,0-2 0,0 0 0,1-1 0,0-1 0,41 8 0,-39-13 162,-21-2 104,-5 3-194,-1 3-67,0 1-1,0-1 1,0 1-1,1 0 0,0 0 1,1 0-1,0 0 1,0 1-1,0-1 0,1 0 1,0 1-1,0-1 1,1 1-1,0 0 1,2 11-1,-1-6-9,-1-9-3,1 1 1,0 0-1,0-1 0,0 1 1,0 0-1,1-1 1,3 8-1,40 88 55,-27-61-24,21 72 0,-35-98-33,1 2 7,0 0 1,4 31 0,-5-22-7,5 40 0,-8-59-4,0 0 1,-1 0-1,1 0 0,-1 0 0,0 0 1,0 1-1,-1-1 0,-1 8 1,-1 2-1,-7 25 2,10-39-3,0 0 1,0-1-1,-1 1 1,1 0-1,0 0 0,-1 0 1,1-1-1,-1 1 1,1 0-1,0 0 1,-1-1-1,0 1 0,1 0 1,-1-1-1,0 1 1,-27 24 5,21-21-5,0 1-1,0-1 1,0-1-1,-9 4 1,5-3 1,-1-1 0,-20 4-1,-30-2 2,-2-4 2,3-4-2,9-6 2,44 6-4,0 0 0,1 0-1,-13-7 1,14 6 0,0 0-1,1-1 1,0 1-1,0-1 1,0 0-1,1 0 1,0-1-1,0 0 1,-4-5-1,7 8 0,-1 0-1,0 1 1,1-1-1,0 0 1,0 0-1,0 0 1,0 0-1,0-1 1,0 1-1,1 0 1,-1-5-1,0-6 1,-5-32-10,7 25-36,12-22-656,26-64 0,-1 16-6038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5:41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455 1 7088,'0'0'0,"-5"19"0,-4 31 0,-9 14-32,-7 5 32,-5-10-176,-2-9 176,8-12-448,10-13 448,-1 2-4344</inkml:trace>
  <inkml:trace contextRef="#ctx0" brushRef="#br0" timeOffset="1">330 498 3592,'25'26'0,"-20"-17"0,-2 1 0,11 34 0,-8-4 11,0 63 0,-5-97 2,-2 31 161,-24 181 121,14-169 106,-82 220 154,69-211-215,-126 275-577,65-145-2990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5:43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368 46 5112,'-5'3'7,"-30"15"-4,32-17 0,-30 24 0,21-17 1,-31 19 60,40-25-59,-1-1 1,1 0-1,-1 1 0,1-1 1,-1-1-1,1 1 1,-1 0-1,0-1 1,1 0-1,-1 0 1,-6 0-1,9-1 63,-26-3 1013,26 4-1046,0 0 0,-1 0-1,1 1 1,0-1-1,-1 0 1,1 1 0,0-1-1,0 1 1,-1-1-1,1 1 1,0-1 0,0 1-1,0 0 1,0 0-1,0 0 1,0 0 0,0 0-1,-2 2 1,-18 31 361,-4 21 74,-32 107 1,30-48-39,26-106-407,-1 4 36,0 0 0,1 0 0,1 0-1,0 0 1,1 0 0,2 12-1,-2-12-23,2 8 75,1-1 0,1 1 0,1-1 0,0 0 1,2-1-1,10 20 0,-13-27-85,-4-7-5,1 0 0,1 0 0,-1-1 0,0 1-1,1-1 1,3 4 0,-2-2 4,0-1 1,-1 0-1,2-1 1,-1 1-1,0-1 1,1 1-1,-1-1 1,1-1-1,0 1 1,0-1-1,0 1 1,0-1-1,1-1 1,-1 1-1,0-1 0,1 0 1,-1 0-1,1-1 1,6 1-1,-1-5 149,74-45 72,-70 40-159,24-14 58,-1-3 1,47-39 0,-49 36-10,-2-1-1,47-55 1,-69 70-120,-3 2 11,-1 1 0,12-25 1,27-67 59,-44 85-48,-3 0-23,-2-1 1,-4-24 0,0 30 10,-2 4-17,0 0-1,-1 0 1,-17-14 0,13 18 10,1 3-15,-1 2 0,0 0-1,0 0 1,1 1 0,-1 1 0,0 0-1,1 0 1,-25 8 0,-8 10-3,6 3-3,6 6 0,22-15-1,0 1-1,1 0 1,1 1 0,0 0 0,1 0 0,0 1 0,-6 22 0,5-17-4,-72 187-175,77-197 163,1-1 1,0 2-1,1-1 0,1 0 0,-1 21 0,1-14 5,0-10-1,1 0-1,0 0 1,1 0 0,-1 0 0,2-1-1,-1 1 1,4 10 0,-2-6 6,-2-9 4,0 0 0,0 1 0,1-1 1,-1 0-1,1 1 0,0-1 0,0 0 0,0 0 1,0 0-1,1-1 0,-1 1 0,1 0 1,0-1-1,-1 0 0,6 4 0,-5-4 1,7 1-10,23-4 4,-20-1 8,-1 0-1,20-7 1,-16 3 0,0-1 0,20-11 0,36-29 0,-59 38 0,3-2 1,-1-1 0,0 0 0,-1-1 0,-1-1 0,0 0 0,17-25 1,-19 26 1,0-2-1,0-1 1,-1 0-1,0 0 0,-2-1 1,12-30-1,19-83 15,-35 104-2,-2-8-2,-6-57-1,-2 70 3,-2 3-8,-1 1-1,-1 0 1,-15-20 0,10 25 13,-12 0-8,-36-12 1,42 21-6,-33 2-1,39 2-5,0 1-1,-19 4 1,23-3-1,0 0 0,1 1 0,-15 7 0,17-6 0,0-1 0,1 1 0,-1 1 0,-8 8 0,4-1-3,1 0 0,0 0 0,1 1-1,1 1 1,0-1 0,-10 25 0,-24 77-25,34-87-6,1 1 0,-6 44-1,14-73 34,-1 8-9,0 0-1,1-1 1,0 1 0,0 0-1,1 0 1,0 0-1,1 0 1,4 14 0,-2-11 1,-2-2-6,1 1 1,1-1 0,0 0-1,0 0 1,7 10 0,-5-9 8,-4-7 2,1 1 0,-1-1 1,1 0-1,0 0 0,0 0 1,0-1-1,1 1 0,-1-1 1,1 0-1,0 0 0,4 3 1,-5-4 1,7 1-3,22-3 4,18-10 1,-26 1 1,-1-1-1,44-26 1,-48 24 5,0-1 0,-1 0 0,0-2 0,16-17 0,-21 20-1,-1 0 3,-1-1 1,0 0-1,0 0 1,-1-1-1,-1-1 0,10-20 1,-11 20-4,4-12 23,30-127 16,-37 122-17,2-104 9,-10 115-15,-1 10-14,0-1 0,-1 1 0,0 0 0,-11-17 0,15 28-6,1-1 0,0 0 0,-1 1 1,1-1-1,-1 0 0,0 1 0,1-1 1,-1 1-1,1-1 0,-1 1 0,0 0 1,1-1-1,-1 1 0,0 0 0,-1-1 1,-8-2 2,0 0 1,-1 1 0,1 0-1,-1 1 1,-15-1 0,7 6 15,-13 10-6,-46 27 0,54-22 6,-92 108 8,95-98-7,-22 44 4,4 5-18,-3 24-2,39-97-7,1 1 0,1-1 0,-1 0 0,1 0-1,-1 7 1,-1 4-7,2-13-30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5:44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 5920,'0'0'0,"-17"1"-88,-1 4 88,2-1-3896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5:44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 3952,'-2'4'-42,"0"1"-1,0 0 1,0 1 0,0-1 0,1 0 0,0 0-1,1 1 1,-1-1 0,1 1 0,0-1 0,1 9-1,-1 3-29,0 34 35,-10 103 52,-4-26 138,3-8 200,-14 56 79,20-141 16,4-29-378,-10 171 884,4-1 1051,7-174-1771,1-6-1,2-19-51,-1-1-1,-1-39 0,-1 52-153,0-26 176,8-131 172,24-64 180,-28 212-524,18-54 195,-3 15-61,31-93 565,-48 148-620,3-4-13,-5 9-89,1 0-1,-1-1 1,1 1-1,-1 0 1,0 0-1,1 0 1,-1 0-1,0-1 1,0 1-1,0 0 0,0 0 1,0 0-1,0 0 1,0 0-1,0-1 1,0 3-1,-1 4 2,-7 29 34,6-29-28,-57 192 98,30-118-92,13-29-9,-1 2-9,6-12 1,7-16-3,2-19 144,-2-7 43,-2-9-1189,5 9 285,-11-17-6185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5:44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50 7536,'0'0'0,"-16"26"-1184,-1-2 1184,-1 0-4288</inkml:trace>
  <inkml:trace contextRef="#ctx0" brushRef="#br0" timeOffset="1">7 116 2696,'0'0'0,"0"-9"-168</inkml:trace>
  <inkml:trace contextRef="#ctx0" brushRef="#br0" timeOffset="2">35 0 4664,'0'0'0,"-9"3"-104,-3 6-248,-1 0-2328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5:45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399 1 2336,'0'2'88,"-2"20"113,-1 0 0,0 1 0,-10 27 0,5-15 27,5-21-189,-8 26 219,-1-8 100,-28 51 0,12-39-90,-40 77 351,37-74-318,-12 18 3,41-61-274,-1-1-1,1 1 1,0-1-1,0 1 1,1 0-1,-1 0 0,1-1 1,0 1-1,-1 5 1,-2 7 15,-2 2-16,-8 34 194,-20 129 417,25-114-408,-1-16-61,5-27-88,0 1 0,2-1 0,-1 28 0,4-44-65,0 13 19,-4 40 0,-5-32-31,4-23-4,3-2-1,1 15 3,1 14 20,1-32-9,5 4 3,1-4 12,69-14 37,55-8 83,100 1 282,-220 19-402,-2-1 24,-1 1 1,1 0-1,0 1 0,-1 0 1,1 0-1,0 1 0,-1 0 0,11 3 1,-12-1 35,-21 6 33,-20-4-1222,-3 0-4447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5:47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4347 67 728,'-3'-5'32,"0"0"-91,1-1 153,-1 1 1,-1 0 0,1 0 0,-1 0-1,0 0 1,0 0 0,0 1 0,-9-7-1,11 10 313,-10-4 1073,7 5-1432,0 1 0,0 0 0,0-1 0,0 2 1,0-1-1,0 1 0,0-1 0,0 1 0,1 1 0,-9 4 0,-16 7 126,10-7-144,-29 14 174,-69 48 23,89-48-86,-154 136 85,139-117 27,-209 161 103,194-158-95,-104 83 4,-21 22-161,103-83 150,-353 283 87,343-279-154,-348 267 65,355-272-112,-316 256 42,323-259-108,-283 205 27,291-218-33,-253 187 31,262-189-38,-199 155 39,216-165 7,24-20-62,-152 151 190,-37 101 649,206-266-270,11-24-367,22-30-112,51-55 3,-60 83-4,136-122 48,-118 110-68,204-184 42,-184 166-56,115-101 0,25-16-63,-112 97 51,401-312 36,-386 309-57,437-302 25,-433 306-32,416-268 21,-426 280-34,132-73-1,-19 18-30,-137 74 18,-25 15-19,235-150 19,-256 158-28,127-98 19,-124 89 4,45-51 0,-74 77-27,-1 0 1,1 0-1,-1-1 0,0 1 0,0 0 0,0-1 1,0 1-1,0 0 0,0-1 0,-1 1 0,1-1 1,-1 0-1,0 1 0,1-1 0,-1 1 0,-1-1 1,1 1-1,0-1 0,-1-4 0,-10-14 0,9 19-68,1 0 1,-1 1 0,0-1-1,0 1 1,0-1 0,0 1-1,0 0 1,0 0 0,0 0-1,-1 0 1,1 0 0,0 0-1,0 1 1,-1-1 0,1 1-1,-1-1 1,1 1 0,0 0-1,-1 0 1,1 0 0,-4 1-1,-26-1-7120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5:51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3952,'0'0'361,"4"5"-189,63 84 1033,-63-83-1157,-1 0-1,1 0 0,-2 1 0,1-1 1,-1 0-1,0 1 0,2 12 0,-1-10-14,0 8 33,1 0-1,-2 0 0,0 0 1,-2 24-1,1-22-37,-2 152 263,-2-121-166,-8 221 320,7-164-249,3-55-97,-11 134 370,2-146-148,10-38-161,-2-17-147,0 1-1,-7-23 1,1 3-945,-4-26-4088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5:52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1 179 6904,'0'-13'0,"1"3"-3,-1 9 2,1 0 0,-1 1 0,0-1 1,1 0-1,-1 1 0,1-1 0,-1 0 0,0 1 0,1-1 0,0 1 0,-1-1 0,1 1 0,-1-1 0,1 1 1,-1-1-1,1 1 0,0-1 0,-1 1 0,2-1 0,1 0-1,1-3 3,1 1-1,0-1 1,0 1-1,1 0 1,-1 1-1,11-5 1,-1 2 0,1-2 2,40-13 28,19 3-6,-35 9 90,1-2 0,43-17-1,-73 22-43,31-10 162,-40 14-221,-1 1 1,1 0-1,0-1 1,-1 1-1,1 0 1,-1 0-1,1 0 1,0 0-1,-1 0 1,1 0-1,-1 0 1,1 1-1,0-1 1,-1 1 0,1-1-1,-1 1 1,1 0-1,-1-1 1,1 1-1,-1 0 1,0 0-1,1 0 1,1 2-1,-3-2-5,1-1 0,-1 1 0,0 0-1,1 0 1,-1 0 0,0 0 0,1 0 0,-1 0 0,0 0 0,0 0-1,0 0 1,0 0 0,0 0 0,0 0 0,0 0 0,0 0 0,-1 1-1,0 3 11,0 9 8,-1 1-1,-1-1 1,0 1-1,-1-1 0,-1 0 1,0-1-1,-7 15 1,-31 80 99,17-44-1083,8-28-3867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22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1 212 7352,'62'-119'641,"-58"110"-507,1 0 0,0 0 0,1 1 0,0 0 0,0 0 0,0 0 0,1 1 0,1 0 0,12-10 0,-19 16-100,1 1-1,0 0 1,0-1 0,-1 1-1,1 0 1,0 0 0,0-1-1,-1 1 1,1 1 0,0-1-1,0 0 1,0 0 0,-1 1-1,1-1 1,0 1-1,-1-1 1,1 1 0,0 0-1,-1 0 1,1 0 0,-1 0-1,3 1 1,-3-1 3,5 6 204,2 4-90,-2 0-84,0-1 0,0 1 0,0 0 0,5 19 1,-3 0 12,-1 0 1,-2 0 0,0 0 0,-1 57 0,-4-66-68,0-10-7,-1 0 1,0 1-1,0-2 1,-4 12-1,0 4-3,-1-1 1,-1 0-1,-15 33 0,21-56-8,-1-1-1,1 0 0,-1 0 1,0 0-1,1 0 0,-1 0 1,0 0-1,0-1 0,0 1 1,1 0-1,-1-1 0,0 0 1,0 1-1,0-1 0,0 0 1,0 0-1,0 0 0,0 0 1,-3-1-1,4 1-7,-2 0-3,-1 0 0,1-1 0,-1 1 0,1-1 0,0 0 1,-1 0-1,1 0 0,0-1 0,0 1 0,0-1 0,0 0 0,0 0 1,0 0-1,0 0 0,1 0 0,-5-5 0,4 4-4,-5-9-105,3-8 71,0 0 0,-2-26-1,8 25-31,30-89-28,-19 89 69,67-81-10,-60 83 30,15-6 10,45-25-1,-54 40-9,106-12-3,-106 24 15,-2 4 6,0 1-1,34 15 1,-56-21 5,0-1 0,1 1 0,-1 0 0,0 0 0,0 0 0,1 0 0,-1 0-1,0 0 1,0 0 0,0 0 0,1 1 0,4 6-4,1 0 1,-1 0-1,-1 1 0,0-1 0,0 1 1,0 1-1,-1-1 0,-1 0 0,5 18 1,3 23-61,-6-25-195,2 1 0,0 0-1,1-1 1,22 43 0,-8-30-5519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5:52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0 580 4128,'16'0'0,"6"-1"0,-13 0 0,23-7 0,-15 4 0,2-1 3,-1-1-1,35-15 1,-39 14 2,0-1-1,-1 0 1,0-1 0,0 0-1,-1-1 1,0 0 0,20-23-1,-21 20 2,-7 9 3,-1-1 1,1 0-1,-1 0 1,0 0-1,-1 0 0,1-1 1,-1 1-1,2-7 1,-1 4 17,4-11 16,0 0-1,-1-1 1,-1 0 0,4-33 0,-5-112 513,-4 161-519,1 1 0,-1-1 0,1 0 1,0 1-1,0-1 0,0 1 0,0-1 0,1 1 0,-1 0 0,1 0 0,0-1 0,0 1 0,4-4 0,-4 5-21,0 0-1,0 0 0,0 1 0,1-1 0,-1 1 1,0-1-1,1 1 0,0 0 0,-1 0 1,1 0-1,-1 0 0,1 1 0,0-1 0,0 1 1,4-1-1,-2 1-1,1 0 0,-1 1 0,0-1 0,0 1 0,1 0 0,-1 0 0,0 1 0,0 0 0,0-1 0,0 2 0,-1-1 0,1 0 0,-1 1 0,5 3 0,-2 0 0,0 0-1,0 0 0,-1 1 0,0 0 0,0 0 0,9 15 0,-7-10-6,-5-8-4,-1 0 0,1 0-1,-1 0 1,0 0 0,0 0-1,-1 0 1,1 1 0,-1-1-1,1 6 1,28 186 42,-25-136-41,-4 9 3,1-53-7,-2-16 0,0 0 0,0 0 0,0 0 0,0 1 0,0-1 0,0 0 0,0 0 0,0 1 0,0-1 0,0 0 0,1 0 0,-1 1 0,0-1 0,0 0 0,0 0 0,0 0 0,0 0 0,0 1 0,1-1 0,-1 0 0,0 0 0,0 0 0,0 0 0,0 1 0,1-1 0,-1 0 0,0 0 0,0 0 0,0 0 0,1 0 0,-1 0 0,0 0 0,0 0 0,0 1 0,1-1 0,-1 0 0,0 0 0,14-16 0,14-23 0,4-10 0,-1 0 0,-16 25 7,1 0 0,2 0 1,34-36-1,-49 58 0,0-1 0,0 1 0,0 0-1,0 0 1,0 1 0,1-1 0,-1 0 0,0 1 0,6-2-1,-4 2 2,3 1 39,-2 3-40,0 0 1,0 0-1,-1 1 1,1-1 0,-1 1-1,0 1 1,-1-1-1,6 6 1,1 5 53,2 14-21,-2-1 0,0 2 0,-2-1 0,10 59 0,-11-48-7,-7-37-19,-18-3-764,0 0-3076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5:53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4848,'0'0'0,"21"17"0,6 1-8,12 9 8,6-4 0,-3-6 0,-1-1-3152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5:53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0 589 2608,'9'26'-2,"0"5"-4,-1-11 8,1-1 1,1 0-1,14 21 0,-20-37 6,3 0 7,-6-3-14,0 0 1,0 0-1,0-1 1,1 1-1,-1-1 1,0 1-1,0-1 1,0 1-1,0-1 1,0 0-1,0 1 1,0-1-1,0 0 0,-1 0 1,1 0-1,0 1 1,1-3-1,0 1 2,4-3 0,-3 2 0,0 0 0,0 1 0,-1-1 0,1 0 0,-1 0 0,0 0 0,2-4 0,7-11 64,0 0 0,-2-1 0,0 0 0,11-40 0,-17 48-22,-2 9 95,1 0-34,0 0 0,0 1 0,0-1 1,0 1-1,0-1 0,0 1 0,4-1 0,-4 3-84,0 0-1,0-1 0,-1 2 0,1-1 1,0 0-1,0 0 0,0 0 1,-1 1-1,1-1 0,1 3 1,11 9 151,15 17-31,-8-8 15,37 30 0,-56-51-144,-1 0-1,1 0 1,0 0-1,0 0 1,0 0-1,0-1 1,0 1-1,0-1 1,0 1-1,0-1 1,0 0-1,0 0 1,0 0-1,0 0 1,0 0-1,0 0 1,0-1-1,0 1 0,0-1 1,0 1-1,0-1 1,0 0-1,0 0 1,0 0-1,0 0 1,2-2-1,3-1 14,-1-1-1,0 0 0,0-1 0,7-7 0,-11 11-26,3-4 28,0 0 1,0-1-1,-1 1 1,0-1-1,0 0 1,0 0 0,-1 0-1,3-9 1,-3 8-10,1-4 15,0 0 0,-1 0 0,-1 0-1,0-1 1,1-18 0,-2 17-18,1 0-13,-2-1 0,0 0 0,0 1 1,-2-1-1,-4-21 0,1 7-532,-5-36-2830</inkml:trace>
  <inkml:trace contextRef="#ctx0" brushRef="#br0" timeOffset="1">379 0 3680,'2'1'0,"0"0"0,-1-1 0,1 1 0,0 0 0,-1 0 0,1 0 0,-1 0 0,1 0 0,-1 0 0,1 0 0,-1 1 0,0-1 0,0 0 0,1 1 0,-1-1 0,1 3 0,1 3 0,16 27 0,3 13 0,0 11 0,2 1 0,0 2 1,65 132 327,-71-146-128,-18-46-195,0 1 0,0-1 0,0 1 0,0-1-1,0 1 1,-1-1 0,1 1 0,0-1 0,-1 1 0,1-1-1,-1 0 1,0 1 0,1-1 0,-1 0 0,0 1 0,0-1-1,0 0 1,0 0 0,0 0 0,0 0 0,0 0-1,0 0 1,0 0 0,-1 0 0,-1 1 0,-1 1-249,-15 13-2223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5:53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7000,'37'23'6,"-19"-17"13,5 0 4,-5-1 30,1-1 1,1-1 0,-1 0-1,27-1 1,-29-5 33,0-1 0,0-1 0,-1 0 1,25-12-1,-26 8 73,9-14-531,31-39 0,-12 8-4295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5:54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75 5832,'0'0'64,"-3"3"-11,-27 39 87,1 1-1,-31 63 1,27-48-122,-16 32 9,16-21-24,11-5-3,12-11 0,10-45 0,-1 0 0,2 0 0,1 15 0,-1-17 0,1 0 0,-1-1 0,1 1 0,1-1 0,2 8 0,-2-9 0,-1 0 0,1-1 0,0 1 0,0 0 0,0-1 0,5 5 0,-5-5 0,1-1 0,0 1 0,0-1 0,0 1 0,0-1 0,6 2 0,-5-2 0,1-1 0,-1 0 0,0 0 0,0 0 0,7-1 0,-8 1 0,0-2 0,-1 1 0,1 0 0,0-1 0,0 0 0,7-2 0,-5 1 0,-1-1 0,0 0 0,0 0 0,0 0 0,6-5 0,28-30 0,-31 29 0,-1-1 0,11-18 0,-14 21 0,-1-1 0,0 1 1,0-1-1,3-12 0,-4 3 2,0 0-1,-1 0 1,-1 0-1,-4-30 1,4 44-2,-4-26 8,-1-1-1,-14-44 1,11 46-6,-10-36 22,12 44-21,-19-55 102,25 74-97,0 1 0,0-1 0,-1 0 0,1 0-1,0 1 1,-1-1 0,1 0 0,0 1 0,-1-1-1,1 0 1,-1 1 0,1-1 0,-1 1-1,1-1 1,-1 1 0,1-1 0,-1 1 0,0-1-1,0 0 1,0 2-2,0-1 0,1 0-1,-1 1 1,1-1 0,-1 1 0,1-1-1,-1 1 1,1-1 0,-1 1 0,1-1-1,-1 1 1,1-1 0,0 1 0,-1 0 0,1-1-1,0 1 1,-1 0 0,1-1 0,0 1-1,0 0 1,0-1 0,0 1 0,0 0-1,0 0 1,0-1 0,0 1 0,0 0-1,0 1 1,-1 6 30,-1 6 2,1 0-1,1 0 1,0 0 0,3 25-1,0-9 8,-2-8 19,1 0-1,1-1 0,0 0 0,2 1 1,1-2-1,16 41 0,-22-61-61,4 7 29,0 0-1,0 0 0,0-1 1,7 8-1,-9-12-13,-1 0 0,1-1-1,0 1 1,1 0 0,-1-1 0,0 1-1,0-1 1,1 1 0,-1-1 0,1 0-1,-1 0 1,1 0 0,-1 0-1,1-1 1,0 1 0,-1-1 0,1 0-1,5 1 1,-5-2 0,1 0 0,0 0 0,-1 0-1,1 0 1,-1-1 0,0 1 0,1-1 0,-1 0 0,0 0-1,0 0 1,0 0 0,0 0 0,0-1 0,-1 0 0,1 1 0,3-6-1,3-3 9,-1-1 0,10-20 0,-14 25-19,2-4 12,-1 0 1,0 0 0,0-1-1,6-23 1,3-13 16,16-49 3,-28 90-30,0 0 1,1 0-1,0 1 0,0-1 0,1 1 0,0 0 0,0 0 0,9-11 0,-6 9-1,-3 4 2,-1 0 0,1 0 0,0 0 0,1 1 0,-1 0 0,1 0 0,-1 0 0,10-4 0,-5 2 0,-1 2 6,0 0-1,0 0 1,0 0 0,0 1 0,0 1-1,0-1 1,1 1 0,-1 1 0,0 0-1,1 0 1,-1 0 0,11 3 0,-14-2-7,0 0 1,0 0-1,0 1 1,0 0 0,-1-1-1,1 2 1,0-1-1,-1 1 1,0-1 0,7 7-1,-5-5-2,5 7 15,-3 2-14,-1 1-1,0-1 1,-1 2 0,-1-1-1,0 1 1,0 0 0,-2 0-1,3 18 1,-5-20-5,-1 38 7,-3-14-3,-4 17-4,7-44-4,0 0 1,9-24-19,14-27-106,-2-1-1,-2-1 1,21-71 0,-24 68-295,30-61 0,-44 105 412,-1-1 1,1 1-1,0-1 0,0 1 0,0 0 0,0-1 0,0 1 0,0 0 0,1 0 0,-1 1 0,1-1 0,-1 0 0,1 1 0,0 0 0,-1-1 0,1 1 0,0 0 0,0 0 0,0 1 0,4-1 0,2-1 9,0 2 0,0 0-1,0 0 1,12 2 0,-17-2-3,1 1 3,1 0-1,0 0 1,-1 1-1,0 0 1,1 0-1,-1 0 1,0 1-1,0 0 1,0 0-1,-1 0 1,1 0-1,-1 1 1,8 7 0,-8-7-2,3 3 2,-1-1-1,0 1 0,-1 1 1,1-1-1,-1 1 0,-1 0 0,0 0 1,4 9-1,-3-5-1,0-3 0,-1 0 0,0 0 1,-1 1-1,0-1 0,-1 1 0,2 11 0,6 26-6,-7-34 6,18 55-8,-20-64-2,-1 2-1,0-4-14,5-21-80,19-24 13,39-60-818,-27 44-3208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5:55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7 4312,'0'-1'1,"0"1"0,0 0-1,0 0 1,0 0 0,0-1 0,0 1 0,0 0 0,0 0-1,0 0 1,0-1 0,0 1 0,0 0 0,0 0 0,0 0 0,0 0-1,0-1 1,0 1 0,-1 0 0,1 0 0,0 0 0,0 0-1,0-1 1,0 1 0,0 0 0,0 0 0,0 0 0,-1 0 0,1 0-1,0 0 1,0-1 0,0 1 0,0 0 0,-1 0 0,1 0-1,0 0 1,0 0 0,0 0 0,-1 0 0,1 0 0,0 0 0,0 0-1,0 0 1,0 0 0,-1 0 0,1 0 0,0 0 0,0 0-1,-13 7 96,-15 22 97,7 5 44,-30 64 0,43-81-233,4-8 51,0 0 1,1 0-1,0 1 1,0-1 0,-1 16-1,2-13-19,1-9-15,1 0 0,0 1 0,0-1 0,0 1 0,0-1 0,1 0 0,-1 1 1,1-1-1,0 0 0,0 0 0,0 0 0,0 1 0,1-1 0,-1 0 0,1 0 0,3 4 0,-3-4 5,0 0-2,-1-1 0,1 0 0,0 1-1,0-1 1,0 0 0,1 0 0,-1 0 0,0 0 0,1-1 0,-1 1 0,1-1 0,0 1-1,0-1 1,4 2 0,-5-2-2,4 0 13,0 0 0,0 0 0,-1 0 0,1 0 0,0-1 0,0 0 1,0-1-1,10-1 0,-6 1 1,-3 1 13,1-1 0,-1 0 0,1 0 1,-1 0-1,0-1 0,1-1 0,12-5 1,-15 6-34,-3 1-7,0 1-1,-1-1 1,1 0-1,0 0 0,-1 0 1,1 0-1,-1 0 0,1 0 1,-1-1-1,1 1 0,-1-1 1,0 1-1,0 0 0,0-1 1,1-1-1,4-5 12,1 0-8,13-21 48,-18 25-54,2-1 6,-1-1 1,1 0 0,-1 0 0,0-1-1,-1 1 1,0-1 0,0 1-1,0-1 1,0 0 0,-1 1 0,-1-1-1,1 0 1,-1-13 0,0-6 219,5 35-210,-1 0 0,0 0 0,0 1 0,0-1 0,-1 1 0,2 14 0,12 36 41,-14-49-41,-1-5-12,0 0 0,0 1 1,0-1-1,1 0 0,0 0 0,1-1 0,-1 1 0,5 5 0,-5-7 4,-3-4-14,1 0 0,-1 1 0,0-1 1,0 0-1,0 0 0,1 0 0,-1 1 1,0-1-1,0 0 0,1 0 0,-1 0 1,0 0-1,1 0 0,-1 1 0,0-1 1,0 0-1,1 0 0,-1 0 0,0 0 1,1 0-1,-1 0 0,0 0 0,0 0 0,1 0 1,-1 0-1,0 0 0,1 0 0,0-1 1,0 0 0,0 0-1,0 0 1,0 0 0,-1 0-1,1 0 1,0 0 0,-1 0-1,1 0 1,-1-1 0,1 1-1,-1 0 1,1 0-1,-1-1 1,0 1 0,1-1-1,2-27-427,-2 20-77,3-33-4102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5:56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 5208,'20'-24'24,"-19"22"-18,1 1 1,0 0-1,-1 0 1,1 0-1,0 0 0,0 0 1,0 0-1,-1 0 1,1 1-1,0-1 1,0 0-1,0 1 0,0 0 1,0 0-1,0-1 1,1 1-1,-1 0 1,0 1-1,0-1 1,0 0-1,0 1 0,0-1 1,0 1-1,3 1 1,4 1 26,0 0 1,0 1 0,10 6 0,-17-9-42,19 12 156,-1 1-1,26 23 1,-26-21-19,45 41 297,-63-56-393,0 0-1,-1 0 1,1 0-1,0 0 0,0 0 1,-1-1-1,1 1 1,0-1-1,0 1 0,0-1 1,0 0-1,0 0 0,0 0 1,0 0-1,0 0 1,0 0-1,-1 0 0,1 0 1,0-1-1,4-1 0,-4 1-13,0 0-1,0-1 0,0 0 1,0 0-1,0 0 0,0 1 1,0-2-1,-1 1 0,1 0 0,-1 0 1,1 0-1,-1-1 0,1-3 1,-1 5-4,2-4 4,-1 0-1,0 1 0,-1-1 0,1 0 1,-1 0-1,0 0 0,0 0 0,0 0 1,-1 0-1,0 0 0,0 0 0,0-6 1,-2-3 12,-1 1 0,0-1 1,-6-13-1,6 18-18,0-3-6,1 8-11,-1-4 1,3 6-3,-2 1-9,-17-11 29,17 11 0,0 0-1,0 0 1,0 0 0,0 0 0,0 0-1,0 0 1,0 1 0,0-1 0,0 1-1,-1 0 1,1-1 0,0 1 0,-3 0-1,0-1 18,-41-13 156,23 12-134,20 0-34,-5-3 4,6 4 2,-12-2 335,10 2 136,10 2-372,-5-1-56,1 3 4,16 25 9,-2 1 1,-1 1-1,-2 1 0,0 0 1,15 64-1,-23-77-72,1-1-1,1 0 1,0 0 0,2 0-1,19 29 1,-21-38-8,0-1 1,16 13-1,15 4 4,-4-9-3,-26-14 0,0 1 0,0-1 0,0-1 0,1 0 0,-1 0 0,0 0 0,0-1 0,0-1 0,0 1 0,0-1 0,0 0 0,-1-1 0,14-6 0,-11 2 19,3-6-4,-2-1 0,1 0 0,-2-1 0,0 0 0,-1-1 0,11-23 0,-16 28-8,-2 7 1,0-1 0,-1 1 0,0-1-1,0 0 1,0 0 0,0 1 0,-1-9 0,4-142 267,-9 73 110,5 76-262,0 4-10,7 16 11,-4-6-95,0 0 0,0 1 0,0-1 0,1 11 0,8 30 41,56 158 43,-41-116-110,8 68 1,-25-103-12,16 92 3,-24-134 2,0 0-1,-1-1 0,-1 1 1,0-1-1,-1 1 0,0 0 1,-1-1-1,-4 14 0,4-16 1,-5 12-5,-47 92-5,40-94-1,7-12 6,1 1 2,-1-2 0,0 1 0,-1-1 0,0 0 0,0 0 1,0-1-1,-1 0 0,-12 7 0,-48 17-39,65-30 36,0 0 1,0 0-1,0-1 0,0 1 1,0-1-1,0 0 1,0 0-1,0-1 0,0 1 1,0-1-1,1 0 1,-1 0-1,0 0 0,0 0 1,0-1-1,-5-3 0,4 3-4,-7-6-61,6-1 48,0 1 0,0-1 0,1 0 0,0 0 1,1 0-1,-1-1 0,2 0 0,0 0 0,0 0 0,0 0 0,0-11 0,1 6 10,1 8 1,0 0 1,1-1-1,0 1 1,0 0-1,2-8 1,-1 0-6,2 0-1,0 0 1,0 0 0,2 0-1,0 1 1,0-1 0,12-19-1,-8 18 15,-5 9 2,1 0 0,0 0 1,0 0-1,10-10 0,88-89 15,-45 57 46,-40 31-19,23-27 0,-39 41-53,1 0 1,-1 0-1,0 0 1,0-1-1,0 1 1,-1 0-1,0-1 1,0 1-1,0-1 1,0 0-1,0 1 1,-1-7-1,1-3-941,4-23-5626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6:00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0 185 1888,'0'2'121,"0"6"4159,2-8-4056,5 2 7,-5-1-199,0 0 1,-1 0-1,1 0 1,0 0-1,-1 1 1,1-1-1,-1 0 1,0 1-1,1-1 0,-1 1 1,0 0-1,0-1 1,2 4-1,6 8 139,69 106 278,-70-109-379,0 0 0,1 0 0,1 0 0,17 13 0,-22-20-63,-1-1 0,1 1 1,-1-1-1,1 0 0,0 0 0,0 0 0,0-1 1,0 0-1,1 0 0,-1 0 0,0-1 1,0 1-1,9-2 0,-7 1 3,1 0 7,1 0 1,-1-1-1,0 0 1,0 0-1,1-1 0,-1 0 1,0-1-1,-1 1 0,1-2 1,0 1-1,-1-1 1,1 0-1,9-8 0,-15 11 62,18-10 214,-19 10-259,30-4 78,18-9-90,-29 3-19,2-8 2,3-12-2,-3-6 2,-19 30-4,0 1-1,-1-1 0,3-14 1,-4 13-1,0 0 0,0 0 0,-1-12 0,-8-29 0,-4 3 0,0 12 0,2 8 0,2 10 0,-3 9 0,9 6 0,-2 1 0,-12 14 0,12-9-2,1 0 1,-1 0-1,1 0 1,0 0-1,0 1 0,1-1 1,-1 1-1,1-1 1,0 1-1,1 0 1,0 0-1,-2 10 1,3-14-2,1 1 0,-1-1 0,1 1 0,-1-1 0,1 1 0,0-1 0,0 0 0,0 1 0,0-1 1,0 0-1,0 0 0,1 0 0,-1 0 0,1 0 0,2 2 0,-2-1-4,0 0-29,1 0-1,0 1 1,-1-1-1,1-1 0,1 1 1,-1 0-1,6 3 0,0 1-799,11 7-4337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6:00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5472,'1'12'22,"0"0"0,1-1 0,0 1 0,1-1 0,8 23 0,-2-8 15,-2-6 32,1-1 1,0 1-1,19 28 0,-25-46-56,0 0-1,0 0 0,0 0 0,0 0 0,1-1 0,-1 1 0,1-1 0,3 2 0,9 6 41,4 11 32,-17-19-58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6:01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7624,'8'-4'1,"-4"3"4,15-3-3,-16 4-2,19 4 1,16 0 6,-26-3-9,-10-1-878</inkml:trace>
  <inkml:trace contextRef="#ctx0" brushRef="#br0" timeOffset="1">454 0 5832,'10'13'0,"8"14"0,-11-15 0,-1 1 0,0-1 0,0 1 0,-2 0 0,1 1 0,1 14 0,-1-1 5,-2-1 0,-1 44 1,11 156 379,-13-221-352,0-1 0,0 0 1,0 0-1,0 1 0,-1-1 0,1 0 0,-1 0 0,0 0 0,-1 0 0,1 0 1,-1 0-1,-2 4 0,1 2-765,1 1-3048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22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103 618 6008,'91'-70'32,"28"-31"10,-97 79 13,-10 10-23,3-4 5,-1-1-1,0 1 1,-1-2-1,19-36 1,-16 20 138,-1-1 0,-2-1 1,9-39-1,-19 60-125,-2 10 4,0 0 0,0 0 1,0 0-1,-1-1 0,0 1 0,0 0 1,-1-6-1,-3-39 443,3 51-447,-1 0-1,1 0 1,0-1-1,-1 1 1,1 0-1,0 1 1,0-1-1,0 0 0,0 0 1,0 0-1,-2 3 1,-4 6-2,-20 36 236,-38 84 17,53-99-153,-39 132 52,44-127-113,-15 172 33,20-164-39,1-17-43,0 32 38,13 105 1,-10-150-67,31 278 236,-30-265-234,-2-14 8,-1 0-1,1-1 0,-4 25 0,-15 66 68,11-88-47,-3-5-30,0-1 0,0 0 1,-1 0-1,-19 11 1,10-13 9,-12-1-430,1-2 1,-48 0 0,-3-4-5851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6:01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1 585 5920,'13'11'0,"23"16"0,-23-20 0,28 14 1,-1-6 4,-35-14-4,-1 0-1,1 0 0,0 0 0,-1-1 1,10 0-1,0-2 1,-1 0-1,0-1 1,0-1 0,22-9 0,-29 10 3,8-3 10,1-1 0,-1 0-1,0-1 1,0-1 0,-1 0 0,23-22 0,-27 23-1,1-1 37,-1 1-1,0-1 0,9-11 0,-3 2-19,0 2-10,22-28 183,1-8 98,33-62 0,-62 99-272,-6 9-4,0 0-1,0 0 0,0-1 0,-1 1 1,2-8-1,17-92 183,-3 7-35,-18 97-160,0 3-6,-2 17-4,1-12-2,2 40 0,11 118-8,1-95-7,25 102-17,-22-115-32,1 0-89,-16-54 106,4-17-7,0 4 52,9-29 1,22-53 41,-33 88 1,4-3 19,-6 7-53,-1 0 0,1 0 1,0 0-1,0 1 0,0-1 0,-1 0 0,1 1 1,0-1-1,0 0 0,0 1 0,0-1 0,0 1 1,0-1-1,0 1 0,0 0 0,0-1 0,0 1 1,0 0-1,0 0 0,0 0 0,1-1 0,-1 1 1,0 0-1,0 1 0,0-1 0,0 0 0,0 0 1,0 0-1,0 1 0,0-1 0,0 0 0,0 1 0,0-1 1,0 1-1,0 0 0,0-1 0,0 1 0,0 0 1,0-1-1,-1 1 0,1 0 0,0 0 0,0 0 1,-1-1-1,1 1 0,0 2 0,3 3 13,0 0-1,0 0 1,-1 1-1,4 9 1,-7-14-29,4 8 29,-1 0 0,0 1 1,-1-1-1,0 1 1,-1-1-1,0 1 0,0 0 1,-2 12-1,1-10-6,0 8 25,-1 0 0,-1 1 0,-5 28 0,3-30-16,2-3-485,-2 30 1,4-19-4312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6:02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1 957 5384,'19'-15'-281,"-17"15"276,-1-1 1,1 0 0,-1 0 0,1 0 0,-1 1 0,1-1 0,0 1 0,-1 0 0,1-1 0,2 1 0,10-3 3,31-17 0,-2-4 18,0-2 0,48-37 0,-73 49-4,-1 0 87,26-28 0,83-91 161,-99 103 7,202-191 652,-153 151-560,-32 26 12,-3-1 0,39-58 0,-74 95-503,-1 0-1,0 0 1,0 0 0,-1-1-1,6-15 1,-5 6-4742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6:02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4664,'0'1'33,"2"6"11,3-4 23,2-2-50,1-1 1,-1 0-1,1 0 1,-1 0-1,1-1 1,-1-1-1,10-2 1,58-17 78,-52 14-84,61-16 308,-21 3-87,57-29 440,-119 49-659,0 0-1,0-1 0,0 1 1,0 0-1,0 0 0,0 0 1,0 0-1,1 0 0,-1 0 1,0 1-1,0-1 0,0 0 1,0 0-1,0 1 0,-1-1 1,1 1-1,0-1 0,0 1 1,0-1-1,0 1 0,0-1 1,0 1-1,0 1 0,2 0 21,16 15 30,-13-6 76,-5-8-119,0 4 3,1 1-1,-1 0 1,0-1-1,-1 1 1,0 0-1,0 0 1,-1 0 0,0-1-1,0 1 1,0 0-1,-5 10 1,-35 135 124,31-116-88,-45 157 14,43-156-59,-61 157-846,33-94-3435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6:03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9 147 1176,'-1'2'112,"-5"5"31,4-5 122,10 16 295,5 67-256,10 57-55,-20-126-236,-2-11 8,0 0 1,0 0 0,1 0-1,-1-1 1,5 9 0,-1-3 26,0 0 1,0-1 0,1 1-1,1-1 1,0 0-1,14 14 1,-16-19-24,1 0 0,-1-1 0,1 0-1,0 0 1,0 0 0,0-1 0,0 0 0,12 3 0,-16-5-18,-1 0 0,1 0 0,-1 0 0,1 0 0,-1 0 0,1 0 0,-1 0 0,1-1 0,-1 1 0,0 0 0,1-1 0,-1 1 0,0-1 0,3-1 0,5-2 8,46-19 101,-45 19-91,33-16 102,-40 18-90,1 1 0,-1-2-1,0 1 1,0 0 0,-1-1 0,1 1-1,0-1 1,-1 0 0,0 0 0,1 0-1,2-6 1,-2 4 88,-2 3-55,0-1 0,0 1 0,0-1 0,0 1 0,0-1 0,0 1 0,-1-1 0,1-3 0,-2 2 190,-2-3-8,3 6-15,5 15 219,-3-10-416,1 0 1,-1-1-1,1 0 0,-1 1 1,1-1-1,0 0 0,0 0 1,0 0-1,1-1 0,-1 1 0,1-1 1,-1 0-1,1 0 0,4 2 1,0-1 0,0 0 0,0-1 0,0 0 1,0 0-1,16 0 0,-19-2-24,0 0 0,1 0 0,-1-1 0,0 0 0,0 0-1,1-1 1,-1 1 0,9-5 0,-6 3-6,-2 0-1,0 0 1,1 0-1,-1 0 1,0-1-1,-1 0 0,1 0 1,-1-1-1,10-9 1,-7 7-7,1-5 10,0-6-8,-1-1-1,10-34 1,-14 31 1,-2-35-1,-6-11-4,2 53-2,-1 1 0,-5-17 0,-13-17 0,-2 11 0,0 14 0,6 11 0,-2 4 0,13 9 0,3 0 0,-27 8 0,21-1 0,6-5-2,3-2-18,-1 0-1,0 1 1,1-1-1,0 0 1,-1 0-1,1 0 1,0 1-1,0-1 1,-1 0-1,1 0 1,0 1-1,0-1 1,0 0-1,1 0 1,-1 1-1,0-1 1,0 0-1,1 2 1,0-1-457,1 12-3783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6:04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4040,'59'66'144,"-49"-52"-19,-1 0 1,0 1-1,-1 0 0,-1 0 1,-1 1-1,6 19 0,-9-23 61,0 0 0,0 1 0,-2-1 0,0 1 0,0 0-1,-2 16 1,1 15 837,0-100-1819,0 15-3457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6:04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6192,'-7'42'-30,"4"-15"27,5-21 3,0-3 1,7 13-1,1-5 0,-1-4-691</inkml:trace>
  <inkml:trace contextRef="#ctx0" brushRef="#br0" timeOffset="1">289 168 3768,'8'22'-1,"3"20"58,14 143 102,-13-110-45,-9-56-89,4 26 129,2 47 1,-9-84-124,0-6-47,0 1 1,0 0-1,1 0 0,-1 0 1,0 0-1,1-1 1,0 1-1,0 0 1,0 0-1,0-1 1,0 1-1,0-1 0,3 4 1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6:05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1 465 5656,'3'1'0,"29"-16"0,22-17 1,-18 9 4,16-10-3,-25 14-4,-1 0 0,-1-1 0,27-28 0,-42 37 1,22-31-13,-25 34 14,6-9-8,-1-1 0,-1 0 0,0-1 0,12-30 0,-19 42 7,0-1 1,2-26 0,-6 20 2,1 10 12,1-2 0,-2 4-3,2 4 1,8 11-3,-2 0 1,0 1-1,0-1 0,-2 1 1,7 18-1,-8-20-7,6 29 7,10 162 17,-20-185-26,2 39 29,-1-23-9,6 34 1,8 18 28,-13-71-18,1-1 1,1 0-1,1 0 1,12 25-1,-16-37 53,-1-2-21,5 0 13,-2-5 24,9-16-14,-2 3 34,15-33 1,52-144 541,-55 122-380,-20 60-170,0 2-15,0 1 1,0 0-1,1 0 0,7-13 0,-9 20 169,0 2-169,-1 1-91,0-1 1,-1 1-1,1 0 0,0 0 0,0-1 1,0 1-1,-1 0 0,1 0 0,0 0 0,0 0 1,0 0-1,-1 0 0,1 0 0,0 0 1,0 1-1,0-1 0,-1 0 0,1 0 1,0 1-1,0-1 0,-1 0 0,1 1 1,0-1-1,0 1 0,2 1 5,-1 0-1,0 1 1,1-1 0,-1 0-1,0 1 1,3 4-1,2 7 13,12 29 0,-15-33-10,14 39 1,-7-17-8,4 4-4,2-8-2,-2-14 0,-13-13-2,-1 0 0,1 0 1,0-1-1,-1 1 1,1-1-1,0 1 0,0-1 1,-1 1-1,1-1 0,0 0 1,0 0-1,0 0 0,0 0 1,0 0-1,-1 0 1,1-1-1,3 0 0,27-17-40,-29 16 40,49-36-1026,3-3-4078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6:05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4128,'-30'34'0,"-64"96"20,89-123-17,0 1 7,0 1 1,0-1-1,1 1 1,0 0 0,1 1-1,-3 11 1,2-10 1,3-5 11,0 0 0,0-1 0,0 1 0,0 0 0,1 0 0,0-1 0,1 1 0,-1 0 0,1 0 0,0-1 0,0 1 0,1 0 0,0-1 0,0 1 0,0-1 0,0 0 0,5 7 0,-6-10-10,0-1 1,1 1 0,-1-1 0,0 0 0,1 0 0,-1 0 0,0 1 0,1-1 0,-1-1 0,1 1 0,0 0 0,-1 0 0,1 0 0,0-1 0,0 1-1,-1-1 1,1 0 0,0 1 0,0-1 0,-1 0 0,1 0 0,4 0 0,0-1 9,1 0 1,0 0-1,13-5 1,-15 5-17,0-1 15,-1 1 0,1-1 0,-1 0 1,0-1-1,1 1 0,-1-1 0,0 1 1,0-1-1,-1 0 0,1-1 0,3-4 0,-3 4-3,-1 1 2,0-1 1,0-1-1,0 1 0,0 0 0,-1-1 0,0 1 1,0-1-1,0 1 0,-1-1 0,2-8 0,-1 5 2,0-1 9,-1 0 0,0 1 0,0-1 1,-1 0-1,0 0 0,0 0 0,-1 0 0,0 0 0,-1 0 0,0 1 0,-1-1 0,-4-10 0,5 12-4,-2 0-1,1 0 0,0 1 0,-1-1 0,-5-5 1,7 9-74,-1 0 0,1 0 0,0 1 1,-1-1-1,0 1 0,0 0 0,0 0 1,0 0-1,0 0 0,0 0 0,0 1 1,0-1-1,-5-1 0,-1 1-3467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6:05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1 212 3592,'6'7'9,"0"0"-1,0 1 1,-1 0 0,0 0-1,0 0 1,-1 0 0,0 1-1,5 16 1,-1 4 54,6 41-1,-5-20-32,3-9-18,-8-30-10,15 30 0,0-9 4,-2-10-4,-14-20 0,0 0 1,0 0-1,0 0 0,0-1 0,0 1 0,0-1 0,0 0 1,1 0-1,-1 0 0,0 0 0,1-1 0,-1 1 1,0-1-1,1 0 0,-1 0 0,1 0 0,-1 0 1,1 0-1,-1-1 0,0 0 0,1 0 0,-1 0 0,0 0 1,4-2-1,4-2 19,0 0-1,0-1 1,-1 0 0,0-1 0,0 0-1,13-12 1,-1-2 41,-2-1 1,31-40-1,-43 50-53,-5 7-3,0 0-1,0 0 1,0 0 0,-1 0 0,3-7 0,32-72 135,-36 82-74,9 16 26,-6-7-60,0 0 0,-1 0 0,0 0 0,0 0 0,0 0 0,1 9 0,4 8 52,-5-17-68,-3-4-3,1-1 0,0 0 0,0 1 0,0-1 0,0 0 1,1 0-1,-1 0 0,0 0 0,1 0 0,0 0 1,-1 0-1,1 0 0,0-1 0,0 1 0,0-1 0,0 1 1,0-1-1,0 0 0,3 2 0,0-5 38,-4 0-46,3-1 0,0-1 0,0 1 1,0-1-1,-1 0 0,1 0 0,-1-1 0,0 1 1,-1-1-1,1 0 0,-1 1 0,0-1 1,3-10-1,34-110 29,-33 96-21,4-121-587,-10 72-2407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6:06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280 169 3768,'-9'-49'1,"1"10"5,-1 2-5,-1-5 2,10 40 10,-2 6 0,-2 15 15,1 1-1,0-1 1,1 0 0,1 26-1,7 64 55,-6-103-82,4 30 94,15 62 0,-12-65-72,10 38 144,-9-43-139,-2 0-11,-4-17 15,0 0 1,1 0-1,1-1 1,5 12-1,-5-11 20,4 9 14,0-1 1,1 0-1,17 25 0,6 10-461,-20-33-2377</inkml:trace>
  <inkml:trace contextRef="#ctx0" brushRef="#br0" timeOffset="1">0 427 6104,'10'0'4,"15"1"45,1-2 0,28-4-1,-12-8-38,-9 0-54,-1-2 0,49-31 0,-41 18-653,-1-1-2730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23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0 463 7984,'29'-1'0,"30"-2"0,29-3 0,21-1 0,-1 3 0,-5 1 1,103-4 30,-54 7-933,-72 2-3724</inkml:trace>
  <inkml:trace contextRef="#ctx0" brushRef="#br0" timeOffset="1">1389 55 6456,'3'-24'0,"-1"19"-1,2-15 3,-4 15 1,-4 6-1,-18 30-16,16-21 5,-12 17-23,-19 41 1,-25 72-59,1 39-266,54-154 326,-2 7-109,-14 114-40,24-120 94,21 91-17,-13-96 75,51 62-6,-59-82 32,0 0 1,0 0-1,0 0 1,0 0-1,0 0 1,1 0-1,-1 0 1,0 0-1,1 0 1,2 1-1,42 17 0,-38-17 1,1 0 0,-1-1 0,1 1 0,-1-2 0,12 1 0,-3-3-74,-1-1 0,0 0 0,0-1 0,0-1 0,-1 0 0,19-10 1,-32 14 3,66-26-2863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6:07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1344 5560,'0'0'-3,"0"-1"-1,1 0 1,-1 0 0,1 0 0,-1 1 0,0-1-1,0 0 1,0 0 0,1 0 0,-1 0 0,0 0-1,0 1 1,0-1 0,0 0 0,0 0 0,-1-1-1,1-2-5,-1-1 0,1 1 0,0-1 0,1 1-1,-1 0 1,1-1 0,1-5 0,22-67 26,10-34 24,31-110 438,32-44 445,-56 170-537,50-124 410,-58 150-546,35-50 397,-64 113-594,0-1 1,-1-1-1,0 1 0,0 0 1,-1-1-1,0 1 1,0-1-1,-1 0 0,1-11 1,-2 18-52,0 0 1,-1 0-1,1 0 1,0 0-1,0 0 1,0 0-1,-1 0 0,1 0 1,-1 0-1,1 0 1,-1 0-1,1 0 1,-1 0-1,1 0 1,-1 0-1,0 1 1,1-1-1,-1 0 1,0 0-1,0 1 1,0-1-1,1 0 0,-1 1 1,0-1-1,0 1 1,0-1-1,0 1 1,0-1-1,0 1 1,-2-1-1,0 1 1,0-1 0,1 1 0,-1 0-1,0 0 1,0 0 0,1 0 0,-1 0-1,0 0 1,-3 2 0,-6 5 8,9-4-11,-1 0-1,-1 1 1,1-1-1,0 1 0,1 0 0,-1 0 0,0 1 0,1-1 0,0 1 0,0-1 0,-4 11 0,2-5-1,-8 11-6,0 2-1,2-1 0,-15 41 1,-48 127-68,67-172 70,-16 27-43,10-23 26,-38 62-100,49-82 82,-1 8-102,13-47 190,24-60-1,-14 48 33,34-102 181,-50 139-223,1-1 0,0 1 0,1 0 0,1 0 0,0 0 0,14-18 0,21-18 107,-40 46-129,1-1-1,-1 1 1,1 0-1,0 0 1,0 0-1,0 0 1,0 1-1,0-1 1,0 1-1,0 0 1,1 0-1,-1 0 1,6-1-1,-3 1 5,0 1-1,1-1 1,-1 1 0,0 1-1,11 0 1,-15 1-14,1-1 1,0 0 0,-1 0-1,1 1 1,-1 0 0,1-1 0,-1 1-1,0 0 1,0 0 0,0 0-1,0 1 1,3 4 0,-3-4-1,7 7 11,0 2 0,-1-1 0,12 26 1,-8-15-7,-11-21-11,1 3 1,0 0-1,1 0 1,-1 0-1,1-1 1,0 1-1,3 3 1,-5-7-1,0 1 0,0 0 1,0-1-1,0 1 0,0-1 0,0 0 0,0 1 0,0-1 1,0 0-1,0 1 0,0-1 0,0 0 0,1 0 0,-1 0 1,0 0-1,0 0 0,0 0 0,0 0 0,0-1 0,0 1 1,0 0-1,0 0 0,0-1 0,0 1 0,0-1 0,0 1 1,0-1-1,0 1 0,0-1 0,1-1 0,7-6-309,0 0-1,-1-1 0,11-15 1,28-36-5891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4:27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780 63 2872,'6'-2'73,"18"-3"31,-17 5 103,-1 3 49,-29 2 832,-123-27-64,9 0-296,121 18-691,-27-3 246,-137-1 661,165 8-857,1 1 0,0 0 1,-1 1-1,1 1 0,-23 8 1,27-8-65,7-2-11,0 0 0,1 0 0,-1 1 0,0-1 1,1 1-1,-1-1 0,1 1 0,0 0 1,-1 0-1,-1 2 0,-45 47 139,39-37-71,-2 14-39,0 1 0,2 0 0,1 1 0,-7 37 0,12-44-33,1-8 1,1 1 1,1 25-1,0-1 11,3 0 0,12 75 0,-10-98-18,-3-11-1,0 0 1,1 0-1,0 0 0,1 0 0,-1 0 0,6 7 1,7 16 7,2-2 0,2 0 1,27 32-1,-33-44-6,-8-9 2,1 1 0,1-1 1,-1-1-1,1 1 0,9 5 1,26 19 34,1-3 0,47 22 0,-27-27 48,-53-19-69,0 0 0,0-1 1,0 0-1,0-1 0,0 0 0,0 0 1,0-1-1,0-1 0,1 0 0,13-2 1,-13 0-10,-8 2-6,0 0 1,0 0-1,0 0 1,0 0-1,0 0 1,0-1 0,0 0-1,-1 1 1,1-1-1,-1 0 1,1 0-1,2-3 1,5-5-86,0-1 0,0-1 0,-1 1 0,0-2 1,-1 1-1,-1-1 0,0 0 0,-1-1 0,0 1 0,-1-1 0,3-15 0,4-15-5485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4:28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1 223 6552,'47'-1'0,"34"-2"1,-28 1 4,101-6 37,122-11 203,-170 14-113,-40 0-31,0-3 0,74-18 0,5-11-32,-100 22-65,-1-2 1,-3 3-2,-28 11-1,-6 0-1,0 1 0,-1-1 0,1 0 0,-1-1 0,10-6 0,15-9 7,-31 19-7,1 0 1,-1 0-1,1 0 0,-1-1 0,1 1 1,-1 0-1,1 0 0,-1-1 0,1 1 1,-1 0-1,1-1 0,-1 1 0,0-1 1,1 1-1,-1-1 0,0 1 0,1 0 1,-1-1-1,0 1 0,0-1 1,1 1-1,-1-1 0,0 0 0,0 1 1,0-1-1,0 1 0,1-1 0,-1 1 1,0-1-1,0 1 0,0-2 0,-1 2 1,0-1-1,1 1 1,-1 0-1,1 0 1,-1 0-1,0 0 1,1-1-1,-1 1 1,0 0-1,1 0 1,-1 0 0,1 0-1,-1 0 1,0 1-1,1-1 1,-1 0-1,0 0 1,1 0-1,-1 0 1,1 1-1,-1-1 1,0 0-1,1 1 1,-1-1-1,1 0 1,-1 1-1,0 0 1,-14 10 18,-1 1 0,2 0 0,-25 26 0,32-30-16,-4 3 10,1 0 1,0 1-1,1 0 1,0 1-1,1 0 1,-8 16-1,-4 9 37,-81 146 114,90-164-156,-14 35 57,-45 131 210,47-125-144,3-16-6,19-42 30,-7-16-41,2-19-1119,-1-3-4069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4:28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4936,'1'-1'3,"1"0"0,-1 0 0,1 1 0,-1-1 0,1 0-1,-1 1 1,1 0 0,0-1 0,-1 1 0,1 0 0,0 0 0,-1-1 0,1 1 0,0 1 0,0-1 0,-1 0 0,1 0 0,0 1 0,2 0 0,2 2 0,-1 0 1,0 1 0,1-1 0,-1 1 0,-1 0 0,1 1-1,0-1 1,6 10 0,18 27-1,0 9-3,1 7 0,-18-33-1,11 20-3,-1 0-1,15 48 0,-17-8 4,-3 0 1,-2-11 1,12 24-542,-15-59-2199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4:28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6728,'49'-10'-8,"88"-2"-4,-99 10-7,193-10 4,-181 10 30,196 2 30,-198 1 70,192 3 76,-193-3 49,-45-1-224,243 24 553,-81-3-18,-151-20-449,-6 0-58,1 0 1,0 0-1,-1 1 0,1-1 1,-1 2-1,1-1 0,-1 1 1,8 4-1,-12-6 112,-9-3-108,-73-29-1068,25 10-4313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4:29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0 9416,'0'0'0,"-12"21"0,-11 2-352,-13 6 352,-8-1-496,1-3 496,-1-4-456,4-2 456,-1-2-5608</inkml:trace>
  <inkml:trace contextRef="#ctx0" brushRef="#br0" timeOffset="1">186 529 4576,'-1'36'33,"-9"52"-1,3-60-2,4-18 28,0-1 0,1 1-1,0 0 1,-1 13 0,3-16-530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4:34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0 1712,'0'0'6682,"1"8"-6620,3 101 11,-4-46-54,0 18-14,0-3 0,0-7-3,0-4-2,0-5 0,-3-6 0,-3-2 0,-10 13 0,13-61 2,3-4 0,-1-1-1,0 1 0,1-1 0,-1 1 0,1-1 1,0 1-1,-1 0 0,1-1 0,0 1 1,0-1-1,0 1 0,0 2 0,-3-50 50,-3-8-23,3-127 39,1 95-54,-2 18-1,-1-16-9,0 14-3,0 26 0,4 35-1,1 3 0,-1-1-1,0 1 1,0 0-1,0 0 1,-5-11-1,5 15-4,1 2-2,0-1 6,-1 1 0,1-1 0,0 1 1,-1-1-1,1 1 0,0-1 0,0 0 1,-1 1-1,1-1 0,0 1 0,0-1 0,0 0 1,0 1-1,0-1 0,0 1 0,0-1 1,0 0-1,0 1 0,0-1 0,1 0 0,1-1 0,0 1-1,0 0 0,0 0 0,0 0 0,1 0 0,-1 0 1,0 0-1,1 1 0,-1-1 0,0 1 0,1 0 1,-1-1-1,1 1 0,-1 0 0,3 1 0,45 6-32,-26-2 21,47 5-30,73 0 0,-23-8 4,-4 1 12,-93-3 20,46 0-8,97-14 0,-153 14 16,-9 0 0,0-1 0,0 1 0,-1-1 0,1 0 0,0 0 0,-1-1 0,8-2 0,-12 4 8,1 0 1,-1 0 0,1-1-1,-1 1 1,1 0 0,-1 0-1,1 0 1,-1 0 0,1-1-1,-1 1 1,1 0 0,-1 0-1,1-1 1,-1 1 0,0 0-1,1-1 1,-1 1 0,0-1-1,1 1 1,-1 0 0,0-1-1,1 1 1,-1-1 0,0 1-1,0-1 1,1 1 0,-1-1-1,-2-4-1221,-1-4-3640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4:35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1 180 5112,'82'-21'9,"-28"7"3,19-5-9,7-1-3,3 3 0,-36 9 1,-14 2 2,55-16 1,68-30 287,-154 53-271,0-1 1,-1 1-1,1 0 1,-1 0 0,1-1-1,-1 1 1,1 1 0,-1-1-1,0 0 1,1 0 0,-1 0-1,0 1 1,0-1 0,0 0-1,1 4 1,0-3 23,0 1 0,-1 0 0,1 1-1,-1-1 1,0 0 0,0 0 0,-1 0 0,1 1-1,0-1 1,-1 0 0,0 1 0,0-1 0,0 0-1,0 1 1,-1 4 0,0 13 90,15 231 691,-13-243-804,4 48 160,17 70 0,-21-122-162,1 4 5,-1-1-1,1 1 1,-1 15-1,7-84-886,-4 4-3723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4:35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5384,'4'-9'0,"4"1"0,-6 8-2,-1-1 0,1 1 0,-1 0 1,1 0-1,-1 0 0,1-1 0,0 1 0,-1 1 0,1-1 1,-1 0-1,1 0 0,-1 0 0,1 1 0,-1-1 0,1 1 1,-1-1-1,1 1 0,-1 0 0,1 0 0,-1-1 0,0 1 1,0 0-1,1 0 0,-1 0 0,0 1 0,0-1 0,0 0 1,0 0-1,0 0 0,0 1 0,0-1 0,0 2 1,1 1-5,1-1 0,-1 1 0,0 0 1,-1 0-1,1 0 0,-1 0 0,1 1 1,-1-1-1,0 0 0,-1 1 1,1-1-1,-1 5 0,-1 3-2,0-1 0,-2 1 0,1-1 0,-1 0-1,-1 0 1,0 0 0,0 0 0,-7 11 0,0-5 8,2-4 1,1-3 15,6-8 39,0-2 11,2 0-60,0 0 0,-1 0 0,1 0 0,0 0 0,0 0 0,-1 0 0,1 0 0,0 0 1,0 0-1,0 1 0,-1-1 0,1-1 0,0 1 0,0 0 0,-1 0 0,1 0 0,0 0 0,0 0 0,-1 0 0,1 0 0,0 0 0,0 0 1,0 0-1,-1 0 0,1-1 0,0 1 0,0 0 0,0 0 0,0 0 0,-1 0 0,1-1 0,0 1 0,0 0 0,0 0 0,0 0 0,-1-1 0,1-3 3,0-1 0,0 0 0,0 1-1,0-1 1,1 1 0,0-1 0,0 1-1,0-1 1,0 1 0,1-1-1,0 1 1,0 0 0,0 0 0,4-6-1,0-3-425,17-32-2883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4:35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5744,'1'0'-2,"-1"1"1,1 0 0,0-1-1,-1 1 1,1-1-1,0 0 1,0 1 0,0-1-1,-1 0 1,1 1-1,0-1 1,0 0 0,0 0-1,0 0 1,0 0-1,-1 0 1,1 0 0,0 0-1,0 0 1,0 0-1,0 0 1,1 0 0,23-10 51,-22 8-34,1 0 1,0 0 0,0 1 0,0-1 0,0 1 0,1 0-1,-1 0 1,8 0 0,-7 1 5,1 1 0,0 0 1,-1 0-1,1 0 0,-1 0 0,0 1 0,1 0 0,-1 0 0,0 0 0,0 1 0,0 0 1,0 0-1,-1 0 0,1 1 0,-1-1 0,0 1 0,0 0 0,0 0 0,0 1 1,-1-1-1,6 10 0,6 18 80,-1 0 1,-2 1-1,-2 0 0,9 42 1,-15-46 42,-1 0-1,-1 0 1,-2 30 0,0-18 436,-3-45-441,-7-7-82,2-1-1,0 0 1,0 0 0,1 0 0,1-1-1,-9-24 1,-20-86 158,33 115-199,1 0 1,0 1-1,1-1 0,0 0 1,0 0-1,1 0 1,0 0-1,0 1 0,4-12 1,-2 8-4,-2 2-2,1 1 0,0 0 1,0 0-1,1 1 0,0-1 1,1 1-1,-1-1 0,1 1 1,1 0-1,7-9 0,-11 15-10,9-9 26,52-22 15,-49 29-22,2 4-13,-1 0-1,1 0 1,-1 1-1,0 1 1,0 1-1,0 0 1,19 8-1,-19-7-5,-10-3-1,0 0 0,0 0 0,0 0 1,0 0-1,0 0 0,0 1 0,-1 0 0,7 6 0,7 8 5,0 1 0,16 24-1,-23-22 9,-9-16-12,6 14 2,-1 0 0,-1 0-1,-1 1 1,-1 0 0,2 32 0,-1 127 25,0-147-27,-3-30-3,-1 0 0,1 0 1,0 0-1,0 1 1,-1-1-1,1 0 0,0 0 1,0 0-1,0 0 0,0 0 1,0 0-1,1-1 1,-1 1-1,0 0 0,0-1 1,0 1-1,1 0 0,-1-1 1,0 1-1,1-1 0,-1 0 1,0 0-1,1 1 1,-1-1-1,0 0 0,1 0 1,-1 0-1,1 0 0,-1 0 1,0-1-1,1 1 1,-1 0-1,0-1 0,1 1 1,0-1-1,23-8-554,45-24 1,-11 3-4906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5:40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301 698 7264,'112'-47'40,"-96"40"-36,175-84 338,-185 86-275,-13 4-31,-14 6-14,21-5-21,-20 4 21,1 1-1,0 0 1,-20 10 0,25-10-15,-13 6 17,0 1 1,-47 30-1,49-27-18,-1 1 22,-24 23 17,-86 87-1,120-109-39,8-8 3,0 1 0,0 0 1,-7 14-1,7-12-2,-29 46 34,34-53-32,0 1 0,0 0 0,1 0 0,-1 0 0,1 0 0,1 0-1,-1 0 1,0 9 0,2-14-3,1 0 0,-1-1 1,1 1-1,-1 0 0,1-1 0,-1 1 0,1-1 0,-1 1 1,1-1-1,0 1 0,-1-1 0,1 0 0,0 1 1,-1-1-1,1 0 0,0 1 0,0-1 0,-1 0 0,1 0 1,0 0-1,0 1 0,0-1 0,-1 0 0,2 0 0,0 0 6,3 0 6,0 1 0,0-1 0,0-1 0,0 1 0,0-1 0,0 1-1,0-1 1,0-1 0,0 1 0,-1-1 0,6-2 0,3-2 1,-2-1-1,15-9 1,-16 9-9,17-12 42,-1 0 0,-1-2 0,40-43-1,-45 44-33,12-13 58,132-137 28,-134 135-63,89-146 9,-102 144-41,16-54 4,-2-15-9,-12 21-3,-9 30 0,-7 41 1,2-23 12,-5 36-13,0 0 1,0 0 0,0 0-1,0 0 1,0 0-1,0 0 1,0 0 0,-1-1-1,1 1 1,0 0-1,0 0 1,-1 0-1,1 0 1,-1 0 0,1 0-1,-1 0 1,1 1-1,-1-1 1,0 0-1,1 0 1,-1 0 0,0 0-1,-1 0 1,0 1 1,1 1 1,0 0-1,0-1 1,-1 1 0,1 0-1,0 0 1,0 0-1,0 0 1,0 0 0,0 0-1,0 0 1,0 0-1,0 0 1,0 1 0,0-1-1,1 0 1,-1 2-1,-18 35 12,12-17 26,0 24-12,-3 64 1,11-73 18,20 270 118,-10-184-105,-9-99-48,6 61 106,24 108 0,-32-190-110,2-4 4,6-8-46,-1-1 0,0 0-1,-1 0 1,0-1 0,6-17 0,1-1-912,20-38-4820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23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9776,'1'-1'1,"0"1"1,0 0-1,0-1 1,1 1-1,-1 0 1,0 0-1,0 0 1,0 0-1,0 0 0,0 0 1,0 0-1,0 0 1,0 0-1,0 1 1,0-1-1,0 0 1,0 1-1,0-1 1,0 1-1,1 0 1,1 1 8,0 0 1,-1 0-1,1 0 1,-1 1-1,1-1 1,2 5 0,2 3 43,-1 0 0,8 17 0,-11-22-32,4 8 21,-1-1 0,0 1 0,-1 0 0,0 0 0,-1 0 0,4 25 0,-1-4 39,42 229 174,-49-262-247,0 0-1,0-1 1,0 1 0,0 0 0,1 0 0,-1 0 0,0-1 0,1 1 0,-1 0-1,0-1 1,1 1 0,-1 0 0,1 0 0,-1-1 0,1 1 0,0-1 0,-1 1 0,1-1-1,0 1 1,-1-1 0,1 1 0,0-1 0,-1 1 0,1-1 0,0 0 0,0 1 0,-1-1-1,1 0 1,0 0 0,0 0 0,0 0 0,0 0 0,1 0 0,25-7-1591,-7 0-4698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4:36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438 756 5472,'33'-8'88,"-35"7"-75,-1 0-12,1 0-1,-1 0 1,1 0 0,-1 1-1,1-1 1,-1 1-1,0-1 1,1 1 0,-1 0-1,0 0 1,1 0-1,-4 0 1,-8 1 0,-45 0 1,-7 6-2,5 8 0,3 1 0,6 3 0,46-16 0,-1 1 0,1-1 0,0 1 0,0 1 0,-7 6 0,7-5 0,0 1 0,0-1 1,1 2-1,-6 8 0,2 2 2,0 1 1,2-1-1,-6 22 0,11-35 1,1 1 0,0 0-1,0 0 1,1 0-1,0 0 1,0 0-1,0 0 1,1 0-1,-1 0 1,1 0-1,3 8 1,-2-5 1,-1-6 0,1 1 0,-1-1 0,1 0 1,-1 0-1,1 1 0,0-1 0,0 0 0,0 0 0,1 0 0,-1-1 0,1 1 0,-1-1 0,1 1 0,0-1 1,0 0-1,6 4 0,-4-4 2,7 2 41,-2-4-36,0-1 0,0 0-1,0-1 1,-1 0 0,18-6 0,-9-3 37,91-94 29,-84 75-3,96-132 31,-99 127-18,62-159 35,-72 153-28,31-166 46,-38 167 0,8-212 469,-14 229-87,0 43-276,1-5-247,-20 164 293,16-137-191,-12 189 43,13-186-57,-6 309 163,14-268-228,-1-56 19,1-6-291,2 1 0,1-1 0,12 25 0,5 3-5023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4:37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25 9504,'14'-9'0,"-3"0"1,-11 9 0,1-1 0,-1 1 0,1-1 0,-1 1 0,0-1 1,1 1-1,0 0 0,-1-1 0,1 1 0,-1 0 0,1-1 0,-1 1 0,1 0 0,0-1 0,-1 1 0,1 0 1,0 0-1,-1 0 0,1 0 0,-1 0 0,1 0 0,0 0 0,-1 0 0,1 0 0,0 0 0,-1 0 0,1 0 1,0 0-1,-1 1 0,1-1 0,0 0 0,-1 0 0,1 1 0,-1-1 0,1 0 0,-1 1 0,1-1 0,-1 1 1,1-1-1,-1 1 0,1-1 0,-1 1 0,1-1 0,-1 1 0,0-1 0,1 1 0,-1-1 0,0 1 0,1 1 1,8 31 40,-8-28-50,-1 11 23,-27 117 10,17-97-10,-60 186 9,54-172-16,-24 81 4,-2 28-8,13-9 1,17-21-3,12-100-2,4 48 0,-1-61 0,0 1 0,10 30 0,-7-33-1,0-1 1,1 0 0,0 0 0,1-1 0,14 17-1,-10-18-4,20 6 4,-29-15 1,0-1 0,0 0 0,1 0 0,-1 0 0,0 0 0,1-1 0,-1 1 0,4-1 0,-4 0 0,0 0 0,0-1 0,0 1 0,0-1 0,0 0 0,0 0 0,0 0 0,5-3 0,-5 3 0,0-1 0,0-1 0,0 1 0,0 0 0,-1-1 0,1 1 0,4-6 0,-2 0 0,0 1 0,-1-1 0,6-14 0,14-47 1,-14 19 4,6-92-1,-14 102 10,-2 3-6,-5-143 17,4 159-16,0 5-5,0 0 0,-1 0 0,-1 1 0,0-1 0,-1 0 0,-9-19 0,-3 6-1,9 22 0,5 6-3,1-1 1,-1 1-1,1-1 0,-1 0 0,1 1 1,0-1-1,0 0 0,0 0 0,0 0 1,0 0-1,0 0 0,0 0 0,0-2 1,-1-4-3,15 16-7,-11-6 7,0-1 1,1 1-1,-1-1 0,0 0 1,1 1-1,-1-1 1,1-1-1,-1 1 0,1 0 1,4 0-1,5 2 0,3 2 0,-10-3 0,1-1-1,-1 1 0,1-1 0,0 0 0,0-1 1,0 1-1,9-1 0,132-11-22,-114 4-15,133-52-22,-136 42-4,-17 8 43,5-3 8,-1 0 0,0-2 0,-1 0 0,0-1 0,-2-1 0,22-28 0,-15 16-7,7-8 11,-2-2 1,-1-1-1,34-76 1,-54 106 19,-1-1 1,0-1-1,-1 1 1,0 0-1,-1-1 1,0 0-1,1-11 1,-3 20 50,1-9 53,0 22 28,-4 29-27,0-15-58,0 7-12,1 34 0,7 86 6,-2-119-35,8 46 4,2 1-15,-9-59-5,2-1 1,0 0 0,11 22-1,-15-39 1,-1 0-1,1 1 1,0-1-1,0 0 1,0-1-1,1 1 0,-1 0 1,1-1-1,-1 1 1,1-1-1,0 0 1,0 1-1,5 1 0,-3-1-1,-4-2 0,0-1 1,0 1-1,0-1 1,0 0-1,0 1 1,0-1-1,0 0 1,0 0-1,0 1 1,1-1-1,-1 0 1,0 0-1,0 0 1,0 0-1,0-1 1,1 1-1,-1 0 1,0 0-1,1-1 1,3 0-3,4-1 1,-1-1-1,0 1 0,0-1 1,0-1-1,-1 1 1,15-10-1,-9 6 3,-8 4 0,1-1-1,-1 1 1,0-1-1,0 0 1,9-9 0,21-25-5,-1-1 1,30-46 0,-25 23 5,-6 11 0,-29 46 0,0 0 0,0 0 0,0 1 0,9-8 0,-11 11 0,0-1 0,0 1 0,0 0 0,0 0 0,0-1 0,1 2 0,-1-1 0,1 0 0,-1 0 0,3 0 0,-2 1 0,-1 0 0,1 0 0,-1 0 0,1 0 0,-1 0 0,0 1 0,1-1 0,-1 1 0,0 0 0,4 1 0,-3-1-1,0 1 1,0-1 0,0 1 0,0 0 0,-1 0-1,1 0 1,-1 0 0,1 0 0,-1 1 0,3 3-1,21 41-3,24 43-3,-37-74-18,63 49-6,-58-55 6,6-1 10,43 10-1,-49-19-10,-8-2 17,0 0 0,0-1 0,0 0 1,0-1-1,0 0 0,-1 0 0,0-1 0,0 0 1,0-1-1,0 0 0,10-10 0,16-22-11,-23 20-45,-11 16 60,9-15-16,-1-1-1,-1 0 1,0 0-1,9-36 1,0-12-16,-16 65 35,-1-1 0,1 0-1,-1 1 1,0-1 0,1 0 0,-1 0 0,0 1 0,0-1 0,0 0 0,0 0 0,-1 1 0,1-1-1,0 0 1,-1 1 0,1-1 0,-1 0 0,1 1 0,-1-1 0,0 1 0,0-1 0,0 1 0,0-1-1,0 1 1,0-1 0,0 1 0,-2-2 0,0 1 2,0 0-1,0 0 1,0 0-1,0 0 0,-1 1 1,1-1-1,0 1 1,-6-1-1,9 1 1,-1 1 0,1 0 0,-1 0-1,1 0 1,-1 0 0,1 0 0,-1 0 0,1 0-1,0 0 1,-1 0 0,1 0 0,-1 0-1,1 0 1,-1 0 0,1 0 0,-1 1 0,1-1-1,-1 0 1,1 0 0,0 0 0,-1 1-1,1-1 1,-1 1 0,-13 8-1,0 1 1,0 1-1,-18 18 0,14-8-4,-68 121 0,72-110-14,2 0 11,2 2 0,-7 38 0,17-50-24,3-11 26,0-1-1,1 0 1,0 0 0,1 0 0,0 0-1,10 15 1,-14-24 2,0 0 0,-1 0 0,1 0 0,0 0 0,0 0 0,0-1 0,0 1 0,0 0 0,0 0 0,0-1 0,1 1 0,0 0 0,23 10-31,50 13-1,-50-20-30,10-6 33,-1 0 0,35-8 0,-29 0-32,-1-2 0,38-17-1,-44 16 39,0 0-98,122-61-43,-129 56 55,-3-3 58,-2-2 0,28-36 1,-38 37-86,-6 10 92,0-2 26,0 0 0,0-1 1,-2 1-1,0-1 0,0 0 0,0-19 1,-2-5-6,-1 36 26,0 0 1,0 0-1,0 0 0,-1 0 1,1-1-1,-1 1 0,-1-5 1,0 6 0,0-1 0,0 1 0,0 0 0,0 0 0,-1 0 0,1 0 0,-1 0 0,1 0 0,-1 1 0,0-1 0,0 1 0,1 0 0,-1 0 0,0 0 0,0 0 0,-6 0 0,5-1 1,3 2 0,0 0-1,0 0 0,0-1 1,-1 1-1,1 0 1,0 0-1,0 0 1,0 0-1,0 0 1,0 0-1,-1 0 0,1 1 1,0-1-1,-1 1 1,-23 6 1,0 2 1,1 1 0,-29 15-1,49-22 1,0-1-1,0 1 0,0 0 0,0 0 1,-4 4-1,-36 37 7,-46 60 0,68-70 5,-54 105 3,72-134-15,1 1 0,1-1 0,-1 0 1,1 1-1,0-1 0,0 1 0,-1 9 0,1-2 1,1-8-2,0 0-1,0 0 0,1 0 1,0 0-1,0 9 1,0-12-1,1 0 0,-1 0 0,0 0 0,1 0 0,0-1 0,-1 1 0,1 0 0,0 0 0,0-1 0,0 1 0,1 2 0,-1-3 0,0 0 0,0 0 0,0-1 0,0 1 0,0 0 0,0-1 0,0 1 0,0 0 0,0-1 0,0 1 0,0-1 0,1 0 0,-1 1 0,0-1 0,0 0 0,2 0 0,2 0-1,0 0 0,-1 0 0,1-1 0,0 1 1,-1-1-1,1-1 0,0 1 0,7-4 0,41-22-11,-30 14 9,38-20 2,0-5 1,-6-1 1,-34 21 27,-2-2 0,0 0 0,-1-2 0,16-24 0,-34 46-24,0 0 0,0-1 0,0 1 0,1 0 0,-1 0 0,0 0 0,0 0 0,0-1 0,1 1 0,-1 0 0,0 0 0,0 0 0,0 0 0,1 0 0,-1 0 0,0 0 0,0 0 0,1 0 0,-1 0 0,0 0 0,0 0 0,0 0 0,1 0 0,-1 0 0,0 0 0,0 0 0,1 0 0,-1 0 0,0 0 0,0 0 0,0 0 0,1 0 0,-1 0 0,0 0 0,0 0 0,1 1 0,-1-1 0,0 0 0,0 0 0,0 0 0,0 0 0,1 1 0,-1-1 0,0 0 0,0 0 0,0 0 0,0 1 0,0-1 0,0 0 0,0 0 0,1 1 0,-1-1 8,2 4 12,0 0 0,0 0 0,-1 0 0,1 0 0,-1 0 0,0 0 0,0 0 0,0 0 0,-1 1 0,0-1 0,0 0 0,0 6 0,-6 48 29,4-46-37,-6 49 107,-21 84-1,22-117-107,-4 19 39,-1 0-24,-33 165 20,33-65-33,14-125-10,9 20-1,-10-40-5,0 1-1,0 0 0,0 0 0,1-1 0,-1 1 0,1 0 0,0-1 0,-1 0 0,1 1 1,4 3-1,-4-5 0,-1 0 0,1 0 0,0-1 0,0 1 0,-1 0 0,1-1 0,0 1 0,0-1 0,0 1 0,0-1 0,-1 0 0,1 0 0,0 0 0,0 0 0,0 0 0,3-1 0,24-7-1,-26 6 0,13-8-4,87-98-2,-78 76-18,121-190-1051,-63 93-4177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4:38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87 155 5472,'6'-22'0,"7"-19"1,13-42 6,-23 75-6,-7 10 4,-15 20-3,-2 20-2,-3 23 0,-18 100-3,36-130-9,-11 117-5,16-146 10,1-1-1,-1 1 1,1 0 0,0-1 0,1 1 0,-1 0 0,1 0-1,2 5 1,0 5-1,-1-8-20,0 1 1,0-1 0,0 1 0,1-1-1,0 0 1,8 13 0,-10-19 14,0-1-1,0 1 1,0-1 0,0 1-1,1-1 1,-1 0 0,1 0-1,-1 1 1,1-1 0,-1 0-1,1 0 1,-1 0 0,1-1-1,0 1 1,2 1 0,-1-2 3,0 0 1,0 0 0,0 0-1,-1 0 1,1-1 0,0 1-1,0-1 1,-1 0 0,1 1-1,-1-1 1,1 0 0,0-1-1,-1 1 1,0 0 0,1-1-1,-1 1 1,0-1 0,3-2-1,3-3 37,1 0 0,-1 0 0,0 0 0,-1-1 0,0-1 0,0 1 0,6-12 0,-9 15 43,3-5 13,-1 0 0,0 0 0,0 0 0,-1-1 0,-1 1 1,1-1-1,4-21 0,7-35 527,-16 66-567,1 0-1,-1 0 0,0-1 0,1 1 0,-1 0 0,1 0 0,-1 0 0,1 0 1,0 0-1,-1 0 0,1 0 0,0 0 0,0 0 0,0 0 0,0 0 0,0 0 1,0 0-1,0 1 0,0-1 0,0 0 0,0 1 0,0-1 0,0 1 0,2-1 1,-2 1-26,0 0 11,-1 0-1,1 1 1,0-1 0,0 1-1,0-1 1,0 1-1,0-1 1,-1 1 0,1-1-1,0 1 1,0 0-1,-1 0 1,1-1 0,-1 1-1,1 0 1,-1 0 0,1 0-1,-1-1 1,1 1-1,-1 0 1,1 1 0,0 0 17,3 5 6,-2-3-12,0 0 0,0 1 0,0-1 0,-1 0-1,0 1 1,2 5 0,4 18 80,2 0-1,1-1 1,23 43 0,-4-30-90,-16-27 18,0-4-38,-1-1 1,1 0-1,0-1 1,1-1-1,-1 0 1,1-1-1,1-1 1,25 6-1,-30-9-8,0-1 0,-1 0 0,19-3 0,-18 1 0,1 0 1,0-1-1,14-6 0,-10 2 0,0 0-1,13-10 1,27-23-1,-4-7 1,-33 27 4,-2-1 0,0-1 0,-1 0 1,-1-1-1,0 0 0,10-28 0,-18 35-1,16-46 35,-17 46-15,-1 6-4,0 0-1,-1 0 1,0 0-1,-1 0 1,0 0-1,0-13 1,-2 22 91,-6-7 6,5 8-112,0 0-1,-1-1 1,1 1-1,0 0 1,-1 0 0,1-1-1,0 1 1,-1 0-1,1 0 1,0 1-1,0-1 1,-1 0 0,1 0-1,0 1 1,-1-1-1,1 0 1,0 1 0,0 0-1,0-1 1,-2 2-1,-17 13 18,18-13-23,0-1 4,1 1-1,-1-1 1,0 1-1,1 0 0,-1-1 1,1 1-1,-1 0 1,1 0-1,0 0 0,0 0 1,-1 4-1,-2 1 3,-7 20-1,9-19-4,-16 26 0,17-32 0,0 1-1,0 1 1,-1-1-1,2 1 0,-1-1 1,0 1-1,1 0 1,0-1-1,-1 1 0,2 4 1,2 38-9,-1-31 8,-2-6 0,0-3-2,1 0 0,-1 1 1,1-1-1,0 0 0,0 0 1,0 0-1,1 0 0,0-1 1,0 1-1,1 0 0,0-1 0,0 1 1,4 6-1,0-6-6,-1 1 1,0-1-1,1-1 0,0 1 0,1-1 0,12 7 1,-13-10-6,1 0 1,-1-1-1,1 0 0,0 0 1,-1-1-1,1 0 1,0 0-1,-1-1 1,1 0-1,0 0 1,-1-1-1,1 0 0,-1 0 1,0-1-1,0 0 1,0 0-1,11-7 1,-8 4 10,0 0-1,-1-1 1,1 0 0,-1-1 0,-1 0 0,0 0-1,0 0 1,0-1 0,8-14 0,12-35 3,-17 31 4,-2-1 1,-1 0-1,-1-1 0,-2 0 1,4-50-1,-9 75-1,-1-1 0,1 0 0,-1 1 0,0-1 0,0 0 0,0 1 0,-1-1 0,1 1 0,-1 0 0,0-1 0,-1 1 0,-4-6-1,4 4 2,2 5-3,1 0 0,0 1 0,-1-1 0,1 1 1,-1-1-1,1 0 0,-1 1 0,1-1 0,-1 1 1,1-1-1,-1 1 0,0-1 0,1 1 0,-1 0 0,0-1 1,1 1-1,-2-1 0,-15-6 7,-1 1 1,0 0-1,-25-3 0,16 7 7,-18 8-3,-54 12 0,96-17-11,0 0 0,0 0 0,0 0-1,0 0 1,0 0 0,0 1 0,-4 3 0,-60 40 5,50-31-5,0 1 0,-25 28 0,23-19 2,-27 43-1,28-37-1,-16 40 0,25-47-2,1 0 1,2 1 0,0 0 0,2 0 0,-3 30-1,9-26-5,41 114-8,-29-113-12,75 103-14,-68-110 1,8-1 14,62 36-1,-89-56 22,0 0-1,1 0 1,-1 0-1,0 0 1,0-1-1,1 1 1,-1 0-1,1-1 1,3 0-1,31 2-24,71-7-1,-105 4 25,0 1-1,1-1 0,-1 0 0,0 0 0,0 0 0,0 0 1,5-2-1,28-17-16,-1-1 0,38-30 0,-48 26-24,78-110-22,-86 106 9,44-133-17,-52 127 24,27-146-13,-20 79-15,-14 90 66,-1 0 0,0 0 0,-1-20 1,-1 26 5,0 1 0,0 0 1,-1-1-1,0 1 0,1 0 0,-2 0 1,1 0-1,-1 1 0,-3-6 1,-1-1-1,6 9-11,-2 4 4,2-1 14,-1 1-1,1-1 0,-1 0 1,1 1-1,0 0 0,-1-1 1,1 1-1,0 0 0,0 0 1,0 0-1,1-1 0,-1 1 1,0 0-1,1 0 1,-1 0-1,1 0 0,-1 4 1,3 31-6,-1-30 5,21 130-48,-16-102 17,9 34 11,24 157-220,-39-214 206,1-3 8,-1 0-1,2-1 0,-1 1 1,1 0-1,4 11 0,-5-18-28,6 4-94,-8-16 142,0 2 7,1 1 0,0-1 0,1 0 0,-1 1-1,2-1 1,2-12 0,10-36 1,12-21 2,51-92 8,-58 136 6,80-105 17,-80 117 15,68-47 18,-85 66-60,1 1 1,0-1-1,0 1 0,-1 0 0,1 0 0,0 0 1,0 0-1,0 0 0,0 1 0,0-1 1,0 1-1,0 0 0,0 0 0,0 0 0,1 0 1,-1 0-1,0 1 0,0-1 0,5 3 1,-6-3-3,-2 1-2,1-1 0,-1 0 0,0 0 0,1 0 0,-1 0 0,0 0 0,1 0 0,-1 0 0,0 1 0,1-1 0,-1 0 0,0 0 0,1 0 0,-1 1 0,0-1 1,0 0-1,1 1 0,-1-1 0,0 0 0,0 0 0,1 1 0,-1-1 0,0 0 0,0 1 0,0 0 0,6 11 8,-1 0 0,-1 0 1,5 22-1,-7-26-2,0 0-1,-1-1 1,0 1 0,0 0-1,-1 0 1,-1 10 0,0 7-1,1 0-1,0 2 8,-4 35 0,3-51-6,-24 160 41,14-113-28,4-3-15,-3 4 2,10-59-19,1 0 1,-1 0-1,0 0 0,0 0 1,0 0-1,1-1 1,-1 1-1,0 0 0,0 0 1,0 0-1,1 0 0,-1 0 1,0 0-1,0 0 1,1 0-1,-1 0 0,0 0 1,0 0-1,1 0 1,-1 0-1,0 0 0,0 0 1,1 0-1,-1 0 1,0 0-1,0 0 0,1 0 1,-1 0-1,0 0 1,0 0-1,0 1 0,1-1 1,-1 0-1,0 0 1,0 0-1,0 0 0,0 1 1,1-1-1,-1 0 1,0 0-1,0 0 0,0 1 1,0-1-1,0 0 0,1 0 1,-1 0-1,0 1 1,0-1-1,0 0 0,0 0 1,0 1-1,0-1 1,0 0-1,0 0 0,0 1 1,0-1-1,0 0 1,0 0-1,0 1 0,0-1 1,0 0-1,0 0 1,-1 1-1,1-1 0,0 0 1,1 0-162,8-5-4520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4:39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44 4760,'45'-44'-1,"-82"91"-65,24-35 61,-23 30-99,-47 82-25,70-102 20,-15 35 1,17-32 78,-2-1 12,7-13-4,1 1 1,1-1-1,-7 24 1,7-18-2,0 0 1,2 0-1,-2 30 0,7-32-29,2-6-41,0 1 0,0-1 0,1 0 0,12 14 0,8 4-1947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4:39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0 358 1352,'15'-15'0,"13"-14"1,3-4 16,-2-2 0,31-45 0,-50 65-11,-5 7 20,0 0 0,0 0 0,5-15-1,-10 21-29,28-53 192,-26 51-157,1 0 1,0 0 0,0 0-1,0 0 1,0 0-1,1 1 1,-1 0 0,1-1-1,0 1 1,0 0-1,6-2 1,-10 4-25,0 1 0,0 0 0,1 0-1,-1 0 1,0 0 0,0 0 0,1 0 0,-1 0 0,0 0 0,0 0 0,1-1-1,-1 1 1,0 0 0,0 0 0,0 0 0,1 1 0,-1-1 0,0 0 0,0 0-1,1 0 1,-1 0 0,0 0 0,0 0 0,1 0 0,-1 0 0,0 0 0,0 0-1,0 1 1,1-1 0,-1 0 0,0 0 0,4 3 16,-1 0 1,1 1-1,-1-1 1,0 1-1,0-1 1,-1 1-1,1 0 0,-1 0 1,1 0-1,-1 1 1,2 5-1,-4-8-15,6 11 38,-1 0 0,-1 0 0,0 0 0,-1 0 0,2 22 0,4 25 61,-3-33-68,1-1-1,1-1 1,23 49 0,-4-40-33,-22-29-6,-2-1-1,0-1 0,0 1-1,0-1 1,1 0 0,0 0-1,-1 0 1,1-1 0,0 0 0,5 3-1,-5-4 2,0 0-1,0-1 0,-1 1 0,1-1 1,0 0-1,0 0 0,0 0 1,-1 0-1,1-1 0,0 0 1,0 0-1,-1 0 0,1 0 1,-1 0-1,1-1 0,-1 1 1,6-4-1,-5 2 35,0 1-1,-1-1 1,1 0-1,-1 0 1,1-1 0,-1 1-1,0-1 1,0 0 0,-1 1-1,1-1 1,-1 0 0,0-1-1,0 1 1,0 0-1,0-1 1,1-6 0,1-3 154,-2 0 1,0-1-1,1-15 0,-3 28-174,5-73 1247,-5 74-1220,0-1 0,0 1 0,0 0 0,0-1 0,-1 1 0,1 0 0,0-1 0,-1 1 0,1 0 0,0 0 0,-1-1 0,0 1 0,1 0 0,-1 0 0,0 0 0,1-1 0,-1 1 0,0 0 0,0 0 0,0 0 0,0 1 0,0-1 0,-2-2 0,1 2 13,2 1-44,0 0-1,0 0 0,-1 0 0,1-1 1,0 1-1,0 0 0,0 0 0,-1 0 1,1 0-1,0 0 0,0 0 1,0 0-1,-1 0 0,1 0 0,0 0 1,0 0-1,0 0 0,-1 0 0,1 0 1,0 0-1,0 0 0,-1 0 0,1 0 1,0 0-1,0 0 0,0 0 0,-1 0 1,1 0-1,0 0 0,0 0 0,0 0 1,-1 0-1,1 1 0,-4 0 34,1 0 1,-1 1-1,0-1 0,1 1 1,0 0-1,-1 0 0,-2 3 1,-30 35 121,2 3-80,-52 92 1,75-112-84,-9 27 0,12-20-3,1-1 0,-5 47 0,12-53-11,4-2 6,1 1 1,10 28-1,-7-37-33,-4-7 26,1-1 0,0-1 0,0 1 0,0-1 0,1 0 0,-1 0 0,1 0 0,0-1 0,0 0-1,0 0 1,1 0 0,-1-1 0,1 0 0,6 1 0,-5-3-9,0 0-1,0 0 1,0-1-1,0 0 1,-1-1-1,1 0 1,0 0-1,-1 0 1,1-1-1,-1 0 1,0-1 0,10-6-1,-10 5-17,1 0-33,0 0 0,0-1 1,0 0-1,-1-1 0,1 1 0,-2-1 0,1-1 1,-1 1-1,9-15 0,-12 16-764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4:40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143 721 7176,'18'-20'-304,"-17"25"153,0 23 136,-5 19 13,-17 105 4,7-58 22,7-62-21,-13 83 41,0 107 135,23-153-47,1 3 273,-10-93-161,0 9-226,4 5 5,-1 0 1,1 0 0,0 0-1,-2-13 1,-19-158-825,13 66-3799</inkml:trace>
  <inkml:trace contextRef="#ctx0" brushRef="#br0" timeOffset="1">0 0 7448,'0'0'0,"6"3"0,0 11 8,-6 13-8,2 3-24,2 7 24,2-3-5096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4:40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8520,'0'0'0,"9"9"0,15 18 0,3 15-320,-6 20 320,-3 17-192,-11 10 192,2 0-456,8-16 456,0 1-5184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4:40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397 705 5744,'4'-8'1,"-3"5"4,0 1-4,0 1-1,-1 0 0,1-1 1,-1 1-1,0-1 0,1 1 1,-1 0-1,0-1 0,0 1 1,0-1-1,0 1 0,0-1 1,0 1-1,0 0 0,0-1 1,-1 1-1,1-1 0,0 1 1,-2-3-1,-1-4 1,1-5 8,-10-31 304,6 25-133,-1 0-1,-2 0 1,1 1 0,-2 0 0,-1 1 0,-14-20-1,-8 9-5,33 27-145,-1 1 1,0-1-1,0 0 0,1 1 1,-1-1-1,0 1 1,0-1-1,0 1 1,0 0-1,0-1 0,0 1 1,0 0-1,0 0 1,-1-1-1,-7 0 48,0 1-1,1 0 1,-1 0-1,0 1 1,0 0-1,1 0 1,-14 5-1,4 4 311,-72 71 110,74-61-330,0 6-60,-20 46 0,35-70-101,1-1-1,-1 0 0,1 0 0,-1 0 1,1 0-1,0 0 0,0 1 0,0-1 1,-1 0-1,1 0 0,0 0 0,1 1 0,-1 1 1,1 4 4,1 1 0,0 0 0,0-1 1,0 1-1,1-1 0,0 0 0,1 0 0,7 12 1,-10-18-10,0 0 1,-1 0 0,1 0 0,0 0 0,0 0-1,0 0 1,0 0 0,1-1 0,-1 1-1,0 0 1,2 0 0,100 45 30,-78-40-25,41 1-1,-42-7-5,40-4 0,39-13-1,11-13 0,0-10 0,-79 25 0,39-22 0,-53 24 0,-1 0 0,34-30 0,-36 26 0,-1-1 0,25-33 0,19-46 0,-9 0 0,-14 11 0,-33 73 0,0-1 1,4-24-1,-8 30 1,0-1 0,-1 1-1,0 0 1,-1 0 0,1 0 0,-2-1 0,1 1-1,-1 0 1,-3-8 0,-2 4 7,2 6-5,-1 0 0,0 0 0,-1 1 0,1 0-1,-15-8 1,8 11 12,5 3-12,0 0 0,1 1-1,-1 0 1,1 0 0,-1 0 0,1 1-1,0 0 1,0 1 0,1-1 0,-1 1-1,1 1 1,-1-1 0,1 1 0,1 0-1,-8 8 1,10-9-2,0 1-1,0 0 1,0-1-1,1 1 1,0 0-1,0 0 1,-2 6-1,2-4 1,1 0 0,0 0 0,0 0 0,1-1-1,0 13 1,2-6 0,0 1-1,5 18 1,16 38-1,10 13 0,-12-43-1,2 0 1,28 36-1,-29-52-5,115 93-10,-124-107 12,-2-2 2,-1 0 0,0 0 0,0 1 0,-1 0 0,12 14 0,-20-21 1,1 1 0,-1-1 0,1 1 0,-1-1 0,0 1 0,0-1 0,0 1 0,0 0 0,0-1 0,0 6 0,-1-8 1,0 0-1,0 0 1,0 1 0,0-1-1,0 0 1,0 0 0,0 0-1,0 1 1,0-1-1,0 0 1,0 0 0,0 0-1,0 0 1,0 1 0,0-1-1,0 0 1,0 0 0,-1 0-1,1 0 1,0 0-1,0 1 1,0-1 0,0 0-1,0 0 1,-1 0 0,1 0-1,0 0 1,0 0 0,0 0-1,0 0 1,-1 0-1,1 1 1,0-1 0,0 0-1,0 0 1,-1 0 0,-3 2-4,-2 1 1,0 0 0,0-1 1,-1 1-1,1-1 0,-1 0 1,0-1-1,0 0 0,1 0 1,-10 0-1,-3 1-3,-3 0-7,0 0 0,0-1 0,1-2 1,-1 0-1,0-1 0,-38-9 0,19-4-1204,24 9-4583</inkml:trace>
  <inkml:trace contextRef="#ctx0" brushRef="#br0" timeOffset="1">2319 12 6552,'0'0'0,"23"-2"0,37-6 0,-7 7 8,-14 5 32,-24 15 0,-30 14-40,0 0-4504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4:41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0 924 4664,'7'9'-1,"15"15"-5,-11-17 6,-1 0 0,1 0 0,21 8 0,-14-12 7,94-11 8,-88 1 19,13-7 6,43-23-1,-61 22 121,-11 9-88,0-2-20,1 0 1,-1 0-1,0-1 0,-1 0 1,0 0-1,0-1 0,-1 0 1,-1 0-1,1-1 0,3-12 1,1-5 199,-1 0 0,-2-1 1,7-53-1,-1-21 383,-12 97-552,-1 1 1,0-1-1,0 1 0,-1 0 1,1-1-1,-1 1 1,0 0-1,-1-1 1,-1-4-1,0 2-16,-2-1 221,-1 4-224,0 0 1,-1 0-1,1 1 0,-1 0 0,-11-5 0,5 7 111,5 3-146,1 0 1,0 1-1,0 0 0,0 1 1,0-1-1,0 1 0,-9 5 1,7 2 71,4 0-75,1 1 1,0-1-1,0 1 1,-3 16-1,8-8 1,13 34-1,-8-38-23,0 0-1,17 26 0,-10-23-1,0-1 0,2 0 0,0-1 0,34 28 0,-47-42-1,-1-1-1,1 0 1,0 1-1,0-1 1,0 0-1,-1 0 1,1 0-1,0-1 1,0 1 0,4 1-1,24 4 0,-1-2 0,1-1 0,38 0 0,-63-3-1,1 0 0,-1-1 0,0 0 0,0 0 0,6-2 0,54-18-4,64-31 0,-92 31-6,51-37 4,6-14 7,-61 43 2,-3-2-1,36-45 1,-50 51 13,3-19-1,14-52 0,-29 66 42,-6-108 37,-3 116 16,-1 10-76,1 0 1,-2 1-1,1 0 0,-13-15 0,19 26-27,0-1-1,-1 1 1,1 0-1,0-1 1,-1 1-1,1 0 1,0-1-1,0 1 1,-1 0-1,1 0 1,-1-1-1,1 1 1,0 0-1,-1 0 1,1 0-1,0-1 1,-1 1-1,1 0 1,-1 0-1,1 0 1,-1 0-1,1 0 1,0 0-1,-1 0 1,1 0-1,-1 0 1,1 0-1,-1 0 1,1 0-1,-9 2 19,0 0 0,1 1 1,-1 0-1,1 0 0,0 0 0,0 1 0,-10 7 0,1 4 71,-66 105 30,68-91-64,-51 138 16,56-129-55,-8 69 4,6 37-18,10-90-7,2 1 0,3 0 0,13 77 0,14 82-5,-25-173-15,-2-14 9,2 19-11,-3 93 0,-14-14-7,7-107 10,4-14 14,0 0 4,-1-1-1,1 1 1,-1-1 0,1 0-1,-1 1 1,0-1-1,0 0 1,0 0 0,-1 0-1,1-1 1,-1 1 0,1 0-1,-1-1 1,0 0 0,0 1-1,0-1 1,-1-1 0,1 1-1,-4 1 1,-3-1-176,-1 0-1,1-1 1,0-1 0,0 0-1,-1 0 1,-14-3 0,-31-5-5983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4:41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8520,'0'0'0,"24"1"32,13 7 0,20 0 32,29-1 0,30 2-32,7-1 8,5-11-40,0 0-6112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23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8432,'22'23'0,"-16"-13"-1,-1-1 1,0 1 0,0 0-1,-1 1 1,4 17 0,-6-23-2,4 19-9,0 1 0,-1-1 0,1 31 1,-5-41 7,1 9 2,0-1-1,-2 1 0,-3 31 1,-2 3-7,3-26-78,-7 180-816,9-160-3918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4:42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612 31 10400,'0'0'-1,"1"0"0,-1 0 1,0 0-1,1 0 1,-1 0-1,1 0 0,-1-1 1,0 1-1,1 0 0,-1 0 1,1-1-1,-1 1 0,0 0 1,1 0-1,-1-1 1,0 1-1,1 0 0,-1-1 1,0 1-1,0 0 0,1-1 1,-1 1-1,0 0 0,0-1 1,0 1-1,0-1 1,1 1-1,-1 0 0,0-1 1,0 1-1,0-1 0,0 1 1,0-1-1,0 1 0,0 0 1,0-1-1,0 1 1,0-1-1,0 1 0,-1-1 1,1 1-1,0 0 0,0-1 1,0 1-1,0-1 0,-1 1 1,1 0-1,0-1 1,0 1-1,-1 0 0,1-1 1,0 1-1,-1 0 0,1 0 1,0-1-1,-1 1 0,1 0 1,0 0-1,-1-1 1,1 1-1,-1 0 0,0 0 1,-2-2-5,-1 0 0,0 1 0,1-1 0,-1 1 0,0 0 0,0 0 0,-7 0 0,-1 1-4,0 1 1,0 1-1,0 0 1,1 1-1,-1 0 1,1 1-1,0 0 1,-1 0-1,-13 10 1,-6 2-20,2 2 0,-30 22-1,6 3 13,32-22-30,-76 110-21,53-52-21,29-49 76,-25 47-7,27-47-26,-28 103-10,38-109 30,5-3 18,1 0 1,1 0-1,7 24 0,-1-25 1,64 74-4,-55-78 5,2-2-1,2-2 0,35 14 1,-56-25-2,-1-1 1,1 1-1,0-1 0,0 1 1,-1-1-1,1 0 1,0 0-1,-1 0 1,1 0-1,0 0 1,3-1-1,21-3-25,-1-2-1,1 0 1,34-15 0,-30 4-167,127-100-1089,-73 48-3985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4:44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1124 3768,'23'-1'-15,"-1"-1"0,29-6 0,-48 7 11,0 0 0,-1-1 0,1 1-1,0-1 1,0 1 0,0-1 0,-1 0 0,1 0 0,-1 0 0,0 0 0,1 0 0,2-5 0,-2 3 10,4-2 16,-1-1 1,-1 0-1,1-1 0,-1 1 1,0-1-1,6-16 0,-5 13 31,1-8 295,-1-13 16,-1-1 0,-2 0 0,-1-60 0,-3 76-287,1 10 3,-1 0 1,1 1-1,-1-1 0,-1 1 1,-2-8-1,-1-2 92,-1 0 1,-9-18-1,6 25 95,3 5-216,-1 0 0,-1 0 0,1 1 1,0 0-1,-1 0 0,-14-3 0,21 6-36,0 0 0,0 0 0,0 0 0,-1 0 0,1 0 0,0 0 0,0 0 0,0 0 0,0 0 0,-1 0 0,1 1 0,-2 0 0,-23 8 114,-45 23 1,68-31-118,1 1 1,0-1 0,0 1-1,0-1 1,0 1 0,0 0-1,-3 3 1,-87 108 122,77-87-95,-38 106 12,49-107-32,3-1-11,2 1 0,5 29-1,-6-53-6,0 0-1,1 1 0,-1-1 0,0 0 0,1 1 0,-1-1 0,1 0 0,0 0 0,-1 1 1,1-1-1,1 2 0,12 14 5,1-1-1,25 23 1,-21-28 2,90 31 8,-86-39-9,9-4-2,55-10 0,-63 3 10,105-63 14,-101 50 6,109-109 29,-112 98 23,90-160 45,-95 149 9,64-165 66,-70 169-46,32-160 78,-41 161-38,2-113 87,-7 147-260,0 1 1,0 0-1,0-1 1,-1 1-1,1 0 1,-1-1-1,1 1 1,-1 0-1,0 0 0,-1 0 1,1 0-1,-3-5 1,-1-1 21,-14-17 27,19 26-70,0-1-1,0 1 0,-1 0 0,1-1 1,0 1-1,0 0 0,-1-1 0,1 1 0,0 0 1,-1 0-1,1 0 0,0-1 0,-1 1 1,1 0-1,0 0 0,-1 0 0,1 0 1,-1-1-1,1 1 0,0 0 0,-1 0 1,1 0-1,-1 0 0,1 0 0,0 0 1,-1 0-1,0 0 0,-6 1 21,1 0 1,-1 1-1,0 0 0,1 0 0,-1 0 1,1 0-1,0 1 0,-11 6 0,0 6 128,-82 123 52,79-102-126,-62 151 30,70-149-71,-20 158 10,30-157-35,7 13-3,16 67 0,-12-90-4,20 32 4,-24-53-11,0 1 0,1-1-1,0 0 1,12 12 0,-12-14 0,0-1 0,1 0 0,-1-1 0,15 8 0,-13-8 0,0-1 0,0 0-1,16 4 1,-17-6 0,1 0 0,-1 0 0,0-1 0,11 0 0,-10-1 0,-1 0-1,0-1 1,0 1-1,9-5 1,1-1 2,-1-1-1,-1-1 1,26-19 0,-25 14 18,-9 6-11,4-4-2,-1 0 1,0 0 0,-1-1 0,0 0 0,12-26 0,-3-2 9,-3 4 23,32-53 0,-47 90-41,0 0 1,0 0-1,0 0 0,0-1 1,0 1-1,0 0 1,0 0-1,0 0 1,0 0-1,0 0 1,1-1-1,-1 1 1,0 0-1,0 0 0,0 0 1,0 0-1,0 0 1,0 0-1,0 0 1,1 0-1,-1-1 1,0 1-1,0 0 1,0 0-1,0 0 0,1 0 1,-1 0-1,0 0 1,0 0-1,0 0 1,0 0-1,0 0 1,1 0-1,-1 0 1,0 0-1,0 0 0,0 0 1,0 0-1,1 0 1,-1 0-1,0 0 1,0 0-1,0 0 1,0 0-1,0 1 1,1-1-1,5 3 5,0 0 0,-1 0 0,1 1 0,-1-1 0,0 2-1,7 5 1,-11-9-3,3 2 3,-1 0-1,0 1 1,0-1 0,0 0-1,0 1 1,0-1 0,-1 1-1,0 0 1,3 5 0,3 6 1,29 55 16,-22-45-15,2-1 1,0-1-1,1-1 1,28 28-1,-3-21-3,-5-7 1,-8-10-2,-7-7 2,-6-6-3,-14-1-2,0-1 1,0 1-1,0-1 1,0 1-1,0-1 1,0 0 0,-1 0-1,1-1 1,-1 1-1,0 0 1,0-1-1,0 1 1,-1-1-1,1 0 1,-1 0-1,2-6 1,2-7 4,4-32 1,-9 47-6,2-14 9,0 0 0,-2-1 0,0 1 0,0 0 0,-5-23 0,3 28-3,1 5 0,1 0 0,-2 1 1,1-1-1,-1 0 0,0 1 1,0-1-1,-1 1 0,1-1 1,-1 1-1,0 0 0,-1 0 1,1 1-1,-1-1 1,-8-7-1,9 9-1,3 3-2,-1-1 0,1 0 0,-1 1 0,1-1 0,-1 1 1,1-1-1,-1 1 0,0 0 0,1-1 0,-1 1 0,0 0 1,1-1-1,-1 1 0,0 0 0,1 0 0,-1-1 0,0 1 0,0 0 1,-6-1 5,-1 1 0,1 0 0,0 0 0,0 0 1,0 1-1,0 0 0,0 0 0,-12 5 0,3 4 45,-70 79 16,69-66-35,-16 39 4,27-49-37,1 0 0,0 0 1,-5 22-1,9-26-2,0 0 1,1-1-1,0 1 1,0 0-1,1 0 0,0 0 1,0-1-1,1 1 1,0-1-1,1 1 0,0-1 1,4 9-1,-6-15 0,0-1-1,0 1 0,0 0 1,0-1-1,0 1 1,0 0-1,0-1 0,0 0 1,0 1-1,3 1 1,22 19-8,53 34 0,-53-45-32,15 0 8,53 6 0,-66-18-47,125-35-29,-120 23 15,132-71-46,-134 63 7,98-99-35,-109 94 101,11-24 6,29-64 0,-18 30 17,-25 59 15,-10 18 25,-6 7 3,0 0 0,0 1-1,0-1 1,0 1-1,0-1 1,0 1 0,0 0-1,0-1 1,0 1 0,0 0-1,0 0 1,0 0 0,-1 0-1,1 0 1,0 0-1,0 0 1,0 2 0,3 3 0,0 0 0,-1 1 0,0 0 0,2 8 0,0 1 0,-1 0 0,3 22 0,-1 58 0,-7 5 0,-4-13 0,2-39-8,-15 81 1,15-108 2,3-19-15,-2-27-78,2-30 76,3 11 8,5-3 12,-1 29 2,1-1 0,1 1 0,18-27 0,-22 36 1,24-34 11,50-59 1,-65 85-9,10-9 31,7 1-4,62-39-1,-70 54 44,-8 6-48,1 0 0,0 1 1,30 0-1,-46 2-21,1 0 0,0 0 1,0 0-1,0 1 0,0-1 0,0 0 0,-1 0 0,1 0 1,0 1-1,0-1 0,-1 1 0,1-1 0,0 0 0,0 1 1,-1-1-1,2 2 0,4 2 4,0 1 0,-1 0 0,0 0 0,0 0 0,0 1 0,0-1 0,-1 1 1,0 0-1,0 0 0,-1 1 0,1-1 0,-2 1 0,1 0 0,2 7 0,15 46 16,-2 12-18,-11-43-19,-2 1-1,-2 0 1,1 44 0,-2-77-13,-1 3 24,-1 0 1,1 0-1,-1-1 0,1 1 1,-1 0-1,1-1 0,-1 1 1,1 0-1,-1-1 1,0 1-1,1 0 0,-1-1 1,1 1-1,-1-1 0,0 1 1,1-1-1,-1 1 1,0-1-1,0 1 0,0-1 1,1 0-1,11-27-7,13-23 7,4-4 1,4 7 0,-23 36 0,23-21 0,27-12 1,3 4 4,-55 36-4,1 0-1,0 1 1,0 0-1,10-3 1,-14 6-1,-1 0 1,0 0-1,0 1 1,1 0-1,-1-1 1,0 2-1,1-1 1,-1 0-1,0 1 1,5 1-1,-3 0 1,1 0-1,-1 1 0,0-1 1,0 1-1,-1 1 1,10 6-1,-8-5 1,-1 0 0,0 1 0,0-1 0,-1 1-1,10 13 1,-9-9 0,-1 0-1,0 1 0,7 21 1,-1 6-4,8 67 0,-8-39-3,-8-56-13,2 5-6,-4-11-30,1-3-2,-2 0 55,0-1 0,1 0 0,-1 0 0,0 0 0,0 1 0,0-1 0,0 0 0,0 0 0,1 0 0,-1 0 0,0 1 0,0-1 0,0 0 0,0 0 0,1 0 0,-1 0 0,0 0 0,0 0 0,0 0 0,1 0 0,-1 0 0,0 0 0,0 0 0,1 0 0,-1 0 0,0 0 0,0 0 0,0 0 0,1 0 0,-1 0 0,0 0 1,0 0-1,0 0 0,1 0 0,-1 0 0,0 0 0,0 0 0,0 0 0,1 0 0,-1 0 0,0-1 0,0 1 0,0 0 0,1 0 0,-1 0 0,0 0 0,0-1 0,0 1 0,0 0 0,0 0 0,1-1 0,45-89-214,47-83-8,-85 155 217,-5 13 2,0-1 1,0 1-1,0 0 0,1 0 0,-1 0 1,9-8-1,26-25-16,14-2 17,-2 11 4,-44 26 0,-1 1 0,1 0 0,-1 0 0,1 1 1,0-1-1,7 0 0,-5 2 1,-1 1-1,0 0 1,0 0 0,0 1-1,0 0 1,0 0 0,0 0-1,0 1 1,-1 0 0,1 1-1,5 3 1,-10-6-1,15 12 7,24 30-1,0 16-4,-7 2-1,-23-39-6,1 0 1,1-2-1,0 1 1,27 28-1,-36-44-1,1 0 0,-1-1 0,1 0 0,0 0 0,1-1 0,-1 1 0,1-1 0,-1 0 0,11 3 0,-7-6-40,5-5 30,-1-1 0,1-1 0,14-9 0,-17 9 6,-1-1 0,1 0 0,-2-1 1,1 0-1,-1-1 0,0 0 0,14-21 0,-15 20 6,5-12-8,12-41 4,-19 44 8,8-40 0,-13 46 2,0-1-1,-1 1 1,0 0 0,-1 0-1,0 0 1,-1 0 0,-6-19-1,-1 13 34,-2 3-19,-2 1 0,-1 0 0,-15-14 0,12 19 71,-1 5-57,0 0 1,-1 2 0,-24-4-1,41 8-21,1-1-1,-1 1 1,0 0-1,1 0 1,-1 1-1,0-1 1,1 0-1,-1 0 1,1 1-1,-3 0 1,-16 6 31,0 2 0,-33 19 0,36-12 0,-63 98 10,67-86-35,-10 48 4,20-58-18,0 0 0,0 37 1,3-40-3,1 0 1,1 1 0,1-1 0,0 0 0,1 0 0,1 0-1,6 15 1,-10-29 0,-1 1 0,1-1-1,0 0 1,-1 0-1,1 1 1,0-1-1,0 0 1,0 0 0,0 0-1,0 0 1,0 0-1,2 2 1,20 14-3,46 25 1,-46-35-17,119 1-4,-109-12-3,131-37-17,-133 27-10,-19 9 38,7-5 2,0 0 0,-1-1 1,0-1-1,-1 0 0,-1-2 0,28-27 1,-32 29 1,16-18-1,-1 0-1,31-48 1,-20 23 5,-3 8 6,0-4 2,-34 51-1,-1 0 1,0 0-1,1-1 0,-1 1 1,0 0-1,1-1 0,-1 1 1,0 0-1,1 0 0,-1 0 1,1 0-1,-1-1 0,0 1 1,1 0-1,-1 0 0,1 0 1,-1 0-1,0 0 0,1 0 1,-1 0-1,1 0 0,-1 0 1,0 0-1,1 0 0,-1 0 1,1 0-1,-1 0 0,1 1 1,-1-1-1,0 0 0,1 0 1,-1 0-1,0 1 0,1-1 1,-1 0-1,1 1 0,0-1 1,0 2 0,1-1-1,0 0 0,-1 0 0,1 1 1,-1-1-1,1 1 0,-1-1 0,0 1 1,0 0-1,2 3 0,1 5 1,-1 1 0,0 0 0,-1-1 0,0 1 0,0 0 0,-1 22 1,-1-26-2,2 37 12,14 76 0,-9-96-4,18 29 4,-18-42-11,1-1 1,15 19-1,-16-21 0,0-1 1,1 0-1,10 7 0,-14-11 0,1 0-1,0 0 0,-1-1 0,1 0 0,0 0 0,6 1 1,-5-1-1,0-1 0,-1-1 0,1 1 0,11-1 0,29-7 1,162-41 33,-188 42-32,-2 1 10,1 1 0,-1 1 0,1 0 0,0 2 0,0 0 0,24 2 0,-22-1 12,17 2 12,-1 2-1,0 2 1,52 13 0,-23 8 21,-32-12-38,2-2 0,-1-1 0,38 6 0,-50-15-18,33 0 1,-9-5-3,58-11 0,-103 12 1,1 1-1,0-1 0,-1 1 1,1-1-1,-1 0 0,1 0 1,3-2-1,11-7 0,-1 0 1,0-1-1,-1-1 1,22-21-1,-36 31 0,1 0 1,0 0-1,0 0 0,-1-1 0,1 1 0,-1 0 0,2-5 1,13-33-5,17-64 0,-28 69-1,-5-140-4,-5 140 5,-44-143 2,37 143-2,-21-47 4,-4-12 2,26 70 2,-14-26-1,22 45-1,-1 0-1,1 0 0,0 0 1,-1 1-1,0 0 0,0 0 1,-6-5-1,9 8 0,0 0 1,0 1-1,-1-1 0,1 0 0,-1 0 1,1 1-1,0-1 0,-1 1 0,1-1 1,-1 1-1,1 0 0,-1-1 0,0 1 1,1 0-1,-1 0 0,1 0 1,-1 0-1,1 0 0,-3 1 0,3 0 0,-1-1 0,0 1 1,1 0-1,-1 0 0,1 0 0,-1 1 0,1-1 0,-1 0 0,1 0 0,0 1 0,-1-1 0,1 1 0,0-1 0,0 1 0,0 0 1,-1 2-1,-2 5 0,1 1 0,-1 0 0,-2 15 0,-8 57 0,1 101-3,14-147-9,23 169-3,-16-162-11,-4-27 14,53 181-72,-9-36-234,-49-161 309,1 0 0,0 1 0,-1-1 0,1 0-1,0 1 1,-1-1 0,1 0 0,0 0 0,-1 1 0,1-1-1,-1 0 1,1 0 0,0 1 0,-1-1 0,1 0 0,-1 0-1,1 0 1,-1 0 0,1 0 0,-1 0 0,1 0 0,-1 0-1,1 0 1,0 0 0,-1 0 0,1 0 0,-1 0 0,1 0-1,-1 0 1,1-1 0,-1 1 0,-6-2-59,0 0-1,0-1 1,0 0 0,0 0-1,1 0 1,-1-1 0,1 0-1,0 0 1,0-1 0,0 0-1,-7-7 1,-4-3-800,-24-20-5065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4:44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40 433 6552,'-38'-45'50,"37"43"-35,81-3 117,26 5-56,101-13 5,-161 8-26,207-38 25,-200 31-32,-19 3-20,209-63 103,-217 62-87,16-4 42,71-36 1,-39 8 66,-73 41-140,1-1-1,-1 0 0,1 1 1,-1-1-1,0 0 0,0 0 1,0 0-1,0 0 0,0 0 1,0 0-1,0 0 0,-1 0 1,1 0-1,-1 0 0,1 0 1,-1-1-1,0 1 0,0 0 1,0 0-1,0-1 0,0 1 1,0 0-1,-1 0 0,0-4 1,0 4 6,-3-9 115,1 6-113,-1 0 0,0 1-1,0 0 1,0 0 0,-1 0 0,1 0 0,-1 0 0,-6-2 0,-2 3 120,-6 4-43,-37 8 0,42-3 9,-2 4-35,-26 24 0,35-23 8,4-1-60,1 1 1,0-1 0,0 0 0,1 1-1,0 0 1,1-1 0,1 1 0,2 17-1,17 74 40,-9-59-20,26 62 0,-24-73-36,15 38 25,-17-48-24,27 55 7,-17-33-6,-6 1-4,-15-41-2,1 1 0,0 0 0,-1 0 0,0-1 0,0 8 0,-1-9 0,1 0 0,-1-1 0,0 1 0,1 0 0,-1-1 0,0 1 0,-1 0 0,0 2 0,-17 14 0,-8-4 0,22-13 22,-1 0 0,0 0 0,0 0 0,0 0 0,-1-1 0,1 0 0,0-1 0,-1 1 0,-9-2 0,12 1-99,0-1 0,0 0-1,1 1 1,-1-2 0,0 1 0,1 0 0,-1-1-1,1 1 1,-1-1 0,1 0 0,0 0 0,0-1-1,0 1 1,0-1 0,0 1 0,0-1 0,-3-4-1,-3-6-5288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4:45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0 4400,'31'29'75,"-22"-22"-28,0 1 1,-1 0-1,11 14 0,-18-20-38,0 0 0,0 0 0,0 0 0,-1 1 0,1-1 0,-1 1 0,1-1 0,-1 0 0,0 1 0,1-1 0,-1 1 0,0-1 0,-1 0 0,1 1 1,0-1-1,-1 1 0,1-1 0,-1 0 0,-2 4 0,3-3 3,-3 3 10,1 0 0,-1-1 0,0 1-1,-1-1 1,1 0 0,-1 0 0,0 0 0,-7 7 0,4-4-5,1-2 18,0 0 1,0 0 0,0 0 0,-1-1-1,0 0 1,0 0 0,0-1 0,-1 0 0,0 0-1,1 0 1,-1-1 0,-10 2 0,15-4 124,1-1 113,2 0-214,0 0 0,-1 0 0,1 0 0,0 0 0,-1 0 0,1 0-1,0 0 1,-1 0 0,1 0 0,-1 0 0,1 0 0,0 0 0,-1 0 0,1 0 0,0 0-1,-1-1 1,1 1 0,0 0 0,0 0 0,-1 0 0,1-1 0,0 1 0,-1 0-1,1 0 1,0-1 0,0 1 0,-1 0 0,1 0 0,0-1 0,2-8 11,0 0-1,1 1 1,0-1 0,0 1 0,1 0 0,0 0-1,1 0 1,-1 0 0,2 1 0,6-8 0,2-5-766,22-30-4424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4:51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0 262 1712,'0'0'552,"6"1"-312,16 5-124,-20-6-58,-1 0 0,1 0 0,0 0 0,-1 0 0,1 0 0,-1 0 0,1-1 0,0 1 0,-1-1 0,1 1 0,-1-1 0,1 1 0,-1-1 0,1 0 0,-1 0 1,1 1-1,-1-1 0,0 0 0,3-2 0,15-20 260,-17 21-324,10-16 244,0 0 0,11-24-1,-9 15-40,-9 17-168,-4 7-10,0 0 0,0 1 0,1-1 0,-1 1 1,1-1-1,-1 1 0,1 0 0,0 0 1,3-3-1,46-40 189,-37 37-88,10 1-48,0 1 0,0 0-1,40-3 1,63 0 43,-109 8-58,-1 1-1,28 3 0,-21 0-31,-1-2-9,-13-1 2,-1 1 0,0 0 0,0 1 0,0 0 0,11 4 0,72 29 103,-79-25-33,-4 2-56,-1-1-1,-1 1 1,13 25 0,-16-19 48,-5 12-26,-8 52 0,1-57 7,-7 9-17,-30 47 0,28-61 4,-173 131 44,117-102-80,3 3 4,68-50-14,-1 0-1,1 0 0,0 0 1,0 1-1,0-1 1,0 1-1,0-1 1,1 1-1,-1 0 0,1-1 1,-1 1-1,1 0 1,0 0-1,0 0 1,0 6-1,-1-4 0,2-3 0,0 0 0,-1 0-1,1-1 1,0 1 0,0 0 0,0 0-1,0 0 1,0 0 0,0 0 0,1 0-1,-1-1 1,1 1 0,-1 0 0,1 0-1,-1-1 1,1 1 0,0 0 0,0-1-1,0 1 1,0 0 0,0-1 0,3 3-1,-3-3 2,0 0-1,0 0 0,0-1 1,0 1-1,0 0 0,0-1 1,0 1-1,0-1 0,0 1 0,1-1 1,-1 0-1,0 1 0,0-1 1,1 0-1,-1 0 0,0 0 1,3 0-1,3 0 2,43 6 9,-46-6-12,37 2 29,55-3 1,-83 0-26,-9 1 2,0-1 0,1 1 0,-1-1 0,0 0 0,0 0 0,0-1 0,5-1 0,18-9-261,-1-1 0,29-20 1,-43 27-3966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4:51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5656,'0'0'-24,"1"0"-303,5 0 218,0 0 76,170 5-411,-160-4 432,30 7-39,135 31-26,-126-22 74,-13 4 3,-15 1 0,-24-19 8,0-1 0,-1 1-1,1 0 1,-1 0 0,0 0 0,0 1 0,0-1 0,0 1 0,2 5 0,-4-8-5,0 1 0,0 0 1,0-1-1,0 1 0,0-1 1,0 1-1,0-1 1,-1 1-1,1-1 0,0 1 1,-1-1-1,0 0 0,1 1 1,-1-1-1,0 1 1,0-1-1,1 0 0,-1 0 1,0 0-1,0 1 1,0-1-1,-1 0 0,1 0 1,0 0-1,0 0 0,-1-1 1,-2 2-1,-22 12 193,0-1-1,-38 12 1,60-23-75,-2 1 23,3-1-24,-5 4-7,7-6-111,1 0 0,0 0 0,0 0 0,0 0-1,0 0 1,0 0 0,0 0 0,0 0 0,0 1-1,0-1 1,-1 0 0,1 0 0,0 0 0,0 0-1,0 0 1,0 0 0,0 0 0,0 0 0,0 1-1,0-1 1,0 0 0,0 0 0,0 0 0,0 0-1,0 0 1,0 0 0,0 0 0,0 1 0,0-1-1,0 0 1,0 0 0,0 0 0,0 0 0,0 0-1,0 0 1,0 0 0,0 1 0,0-1-1,0 0 1,0 0 0,1 0 0,-1 0 0,0 0-1,0 0 1,0 0 0,0 0 0,0 0 0,0 0-1,0 0 1,0 1 0,1-1 0,3 5 29,1 1 1,1-1-1,-1 1 0,1-2 1,0 1-1,12 7 0,-16-10-28,0-1 3,0 1-1,0 0 0,-1 0 0,1-1 1,-1 1-1,0 0 0,0 0 0,1 1 0,-1-1 1,-1 0-1,1 0 0,0 0 0,1 5 1,-2-4-1,1 1-1,-1-1-1,0 0 0,0 0 1,0 1-1,0-1 1,0 0-1,-1 1 1,1-1-1,-1 0 0,0 0 1,0 0-1,-1 1 1,1-1-1,0-1 1,-1 1-1,-2 4 1,2-4-2,-7 7 12,-4 1-7,0 0-1,-1-1 1,0-1 0,-18 8-1,-57 25 20,83-39-27,-76 35 36,-47 22-12,101-50-778,18-6-2838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4:52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343 16 6816,'0'0'-160,"-2"0"-56,-6 0 164,-27-6-46,2 0 46,21 4 47,6 1-2,0 1 0,1-1 0,-1 1 1,0 0-1,-6 1 0,5 0 3,-1 0 0,0 0 0,1 0 0,-1 1 0,1 0 0,-1 0 0,1 1 0,0 0 0,0 0 0,0 1 0,-11 7 0,-15 24 4,24-24 0,1 0 0,-8 17 0,9-14 0,1 0 1,-7 22-1,6-5 3,1-1 0,-2 34 0,8-43 11,4-1-7,0 0 1,11 29-1,-13-44-1,1 0-1,0-1 1,0 1-1,0-1 0,0 0 1,1 0-1,0 0 0,0 0 1,0 0-1,0-1 1,0 0-1,1 0 0,7 4 1,-6-3 1,8 1 41,-3-4-35,0-1-1,0 0 1,-1 0 0,1-1-1,11-3 1,-5-3 54,4-6-28,0-1 0,-1-1-1,-1-1 1,0-1 0,28-33 0,-36 37-25,-3 2 13,-1 1-1,0-1 1,9-19-1,-8 15 8,-1 3 12,-1 1 1,0-2 0,0 1 0,-1-1 0,-1 1 0,0-1 0,-1 0 0,0-1 0,-1 1 0,1-19-1,-3 32-40,-1 0-1,1 0 1,-1 0-1,1 0 0,0 0 1,-1 0-1,1 0 0,-1 0 1,1 0-1,-1 0 1,1 0-1,0 0 0,-1 0 1,1 0-1,-1 0 0,1 0 1,0 0-1,-1 0 1,1 1-1,-1-1 0,1 0 1,0 0-1,-1 0 0,1 1 1,0-1-1,-1 0 1,1 1-1,0-1 0,0 0 1,-1 1-1,1-1 0,-1 1 1,-20 19 24,11-6 44,-7 24-22,-16 52 0,24-56 28,-39 256 154,43-261-223,-2 50 49,5-49-31,-16 191 26,3-150-52,-5 17-951,16-57-3792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4:52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89 8520,'3'0'-14,"-1"-1"1,1 1-1,-1-1 1,1 0 0,-1 0-1,0 0 1,1 0-1,-1 0 1,0-1-1,0 1 1,0 0 0,0-1-1,3-2 1,29-30-350,-29 28 304,0 1-1,0 0 0,11-8 0,-13 11 60,-1 1 0,1 0 0,0 0-1,0 0 1,0 0 0,0 1-1,0-1 1,3 1 0,-1 0 1,1 0 1,-1 1 0,0 0-1,0 1 1,0-1 0,0 1-1,0 0 1,0 0 0,0 0-1,-1 1 1,1-1 0,-1 1-1,0 0 1,0 1 0,0-1-1,0 1 1,0 0 0,-1-1-1,6 10 1,-6-8 7,0-1-1,-1 1 1,0 0 0,0 0-1,0 0 1,-1 0 0,0 1-1,0-1 1,0 0-1,0 1 1,-1 7 0,0-5 2,2 10 47,-2 1 1,0-1-1,-4 29 0,3-39-40,0 0 0,-1 0 0,0 0 0,-1 0 1,1 0-1,-2 0 0,1-1 0,-7 11 0,6-13 5,0 0 0,-1 0 1,0-1-1,-6 5 0,8-7-12,0 1 0,0 0-1,0-1 1,0 1-1,1 0 1,-1 0-1,-2 4 1,4-5-8,1 0 0,-1 0 0,0 0 0,1-1 1,0 1-1,-1 0 0,1 0 0,0 0 0,0 0 0,0 0 0,0 0 0,0 0 0,1 0 0,-1 0 0,1 0 0,-1 0 1,1 0-1,1 3 0,9 19 30,-7-16-27,-1-1 0,0 1-1,0 0 1,0 0 0,-1 1-1,1 9 1,-3 14-2,-8 6 1,-11 6-3,14-34-2,-1 0 0,-12 15 0,10-16 0,1-1 0,-1-1 0,-10 9 0,8-9-1,-1 0 1,0 0-1,0-1 1,-1 0 0,1-1-1,-15 4 1,-88 18-21,39-16-981,32-7-3964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4:53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7624,'28'-7'85,"0"0"0,31-14-1,-44 14 28,0 1 1,1 0-1,-1 1 0,24-4 0,-32 8-52,1 1 0,-1 0 0,1 0 0,-1 0 0,1 1 0,-1 0 0,1 0 0,-1 1 0,0 0 1,1 0-1,11 6 0,26 10 224,-42-17-259,-1 0 0,0 0 0,0 0 0,0 0 0,0 1 0,0-1 0,0 1 0,0-1 1,0 1-1,0 0 0,-1 0 0,1 0 0,-1 0 0,1 0 0,0 3 0,0-2 3,0 0-11,-1 0 1,0 0-1,0 0 0,0 0 1,-1 1-1,1-1 0,-1 0 0,1 1 1,-1-1-1,0 0 0,-1 1 1,1-1-1,0 0 0,-1 1 1,-1 2-1,1-2 1,-1 9 20,-2 0 0,1 0 1,-2-1-1,0 0 1,-11 21-1,8-17-4,-7 13-9,6-13 32,-14 34 1,23-49-56,0 0-1,0 0 1,0 0 0,0-1 0,0 1 0,0 0 0,1 0 0,-1 0 0,0 0-1,0-1 1,1 1 0,-1 0 0,0 0 0,1-1 0,-1 1 0,1 0 0,-1 0-1,1-1 1,-1 1 0,1 0 0,0 0 0,1 2 3,2 1-2,-1 0 0,1 0 0,0 0 0,1 0 0,-1-1-1,0 0 1,1 0 0,0 0 0,0 0 0,0-1 0,0 1-1,0-1 1,0-1 0,1 1 0,6 1 0,12 0 3,5-3-4,36-7-1257,-31 2-5018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4:53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0 6104,'-9'3'0,"-2"4"1,0 1 1,4-4 4,0-2-1,-25 12-3,-4 5-1,34-19 0,1 1 1,0 0-1,0 0 0,0-1 1,0 1-1,1 0 0,-1 0 1,0 0-1,0 0 0,0 0 1,1 0-1,-1 0 0,1 0 1,-1 1-1,1-1 0,-1 0 1,1 0-1,0 0 0,-1 1 1,1-1-1,0 0 0,0 0 1,0 1-1,0-1 0,0 0 1,0 0-1,0 1 0,1 0 1,9 30 11,-9-29-10,6 15 44,1 0 1,0-1-1,19 29 0,-2-2 72,-17-30-99,12 31 229,2 28 141,-19-63-302,-1 0 0,-1 0 0,0 0 0,0 0 0,-1 1 0,-1 11-1,1-21-56,-1 1-1,1 0 0,0 0 0,-1 0 0,0 0 0,1-1 0,-1 1 0,0 0 0,0 0 0,0-1 1,0 1-1,0-1 0,0 1 0,-1-1 0,-2 3 0,-2 2 35,-1 3-18,4-5-8,0 0 0,-1 0 0,0-1 0,1 0 0,-1 1 0,-1-1 0,-3 2 0,-97 61-777,39-31-4468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24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493 20 10224,'-49'90'-308,"38"-72"126,1-1 0,-10 27 1,-15 29-29,-84 115-49,82-143 253,5-11 6,5-11 0,-40 28-1040,50-39-4120</inkml:trace>
  <inkml:trace contextRef="#ctx0" brushRef="#br0" timeOffset="1">0 1 8072,'5'0'-9,"6"2"-34,-9 0 39,0 0 1,0 0 0,0 0 0,0 0 0,0 0 0,-1 1 0,1-1 0,1 4 0,1 0 3,11 27 0,-6-6-920,-6-16-3680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4:53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8344,'0'0'0,"17"0"0,29 0 0,33-1-16,21-2 16,7-2-64,-8 1 64,-4-4-304,-11-5 304,3-2-5496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4:54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 11656,'7'-4'10,"0"-1"-1,1 1 1,-1 0 0,1 1 0,0-1 0,0 2 0,13-4 0,62-8 106,-57 11-101,-4-1-11,39-2 6,46 3 8,-101 3-7,1 1 0,0 0-1,-1 0 1,1 1-1,-1-1 1,1 1 0,-1 1-1,0-1 1,0 1 0,11 7-1,-9-6-1,-5-1-3,1-1 1,0 1 0,-1 0 0,1 0-1,-1 0 1,0 0 0,0 1 0,0 0-1,-1-1 1,1 1 0,-1 0 0,3 5-1,-2-2 3,0-2-3,-1 0 1,0 0 0,-1 1 0,1-1 0,-1 1 0,0-1 0,0 1-1,-1 0 1,1-1 0,-1 1 0,-1-1 0,0 10 0,0-7 1,-2 23 42,-12 59 0,11-69-43,0 0 13,-10 34 0,7-32-14,-21 60 1,2-13-2,4-18-3,14-33-379,0-1 0,2 2 0,-8 36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4:54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1 188 6552,'9'-6'1,"0"0"1,18-7 0,-3 2 2,141-68 25,-146 69-27,28-12 54,-10 10 34,58-12 0,-83 22-181,0 0 0,0 2 0,1-1 0,-1 1 0,1 1 0,18 3-1,1 2-3874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4:55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0 6640,'-14'2'1,"5"3"6,6-4 1,-4 0 28,-4 0 60,0 1-1,0 0 1,0 1 0,0 0 0,1 1-1,-1 0 1,1 1 0,0 0 0,0 0 0,0 1-1,-11 9 1,4-2 45,0 1-1,1 0 0,0 1 1,1 1-1,-17 23 1,31-36-116,0-1 0,0 1 0,1-1 0,-1 1 0,0 0 0,1 0 0,0-1 0,0 1 0,0 0 0,0 0 0,0-1 0,0 1 0,1 0 0,0 0 0,-1-1 0,1 1 0,0-1 0,0 1 0,2 3 0,-2-3 11,6 6 184,-2-5-174,0 0 1,1 0-1,0 0 0,0-1 1,0 0-1,0 0 1,0 0-1,0-1 0,1 0 1,-1 0-1,1-1 1,0 1-1,-1-1 0,10-1 1,-6 0-11,-6 0-12,0 0 1,0-1-1,0 1 1,0-1-1,0 0 1,0 0-1,-1 0 1,1-1-1,7-3 1,20-12 170,0-1-1,31-25 1,-47 32-172,20-17 130,-25 19-35,-1 0 1,0-1-1,0 0 1,0 0-1,12-22 1,-27 50-35,-13 48 41,-11 76-16,15-70 2,-15 114-43,21-102-49,1 1-15,-16 50-1476,9-70-5888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4:55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 6104,'-17'48'57,"6"5"133,-7 104 0,8 52 406,8-187-564,-3 52 216,6 95-1,-1-165-211,1 0 1,-1 0-1,1 0 0,0-1 1,1 1-1,1 6 1,1-1-2,-4-9-28,1 0-1,-1 0 0,1 0 1,-1 1-1,0-1 1,1 0-1,-1 0 0,1 0 1,-1 0-1,1 0 0,-1 0 1,1 0-1,-1 0 0,1 0 1,-1-1-1,1 1 0,-1 0 1,0 0-1,1 0 0,-1 0 1,1-1-1,-1 1 0,0 0 1,1 0-1,-1-1 0,0 1 1,1-1-1,0 1 3,18-15-930,4-1-3779</inkml:trace>
  <inkml:trace contextRef="#ctx0" brushRef="#br0" timeOffset="1">552 37 7624,'1'4'3,"1"-1"1,-1 1-1,1 0 0,-1-1 1,0 1-1,-1 0 1,1 0-1,-1 0 0,1 0 1,-1 0-1,-1-1 1,0 9-1,-11 45 73,7-41-55,-1 11 37,-1 0 0,-14 35 1,9-30 17,-4 17 70,-12 68 1,19-52-40,2 17-1003,4-45-4024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4:55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2608,'0'0'0,"6"-11"0,-4-5-24,1-1-1440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4:56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5208,'21'2'-572,"-17"0"632,2 5 41,-3-4 118,4 5 41,-4-5 48,3 0 2,-3-1-36,3 2-20,-4-3-35,5 7 85,-6-7-262,0-1 1,0 1 0,0-1 0,0 1 0,0 0 0,0 0 0,-1-1 0,1 1 0,0 0 0,-1 0 0,1 0 0,0 0 0,-1-1 0,1 1 0,0 2 0,0 5 30,0 1 1,-1-1 0,0 1-1,0 0 1,-1-1-1,0 1 1,-1-1 0,-4 16-1,3-12-34,1-4 48,-28 179 813,0 98 226,30-279-1062,0 0 0,0-1-1,0 1 1,1 0-1,-1-1 1,1 1 0,3 7-1,-2-5-22,-2-7-64,1 0 0,0 0 0,-1 0 0,1 1 1,0-1-1,-1 0 0,1 0 0,0 0 0,0 0 0,0 0 1,0 0-1,0-1 0,0 1 0,0 0 0,0 0 1,0-1-1,0 1 0,1-1 0,-1 1 0,0-1 0,0 1 1,1-1-1,-1 0 0,0 0 0,1 1 0,-1-1 1,3 0-1,-2 0-364,17 2-6279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4:56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241 108 8072,'-9'16'86,"-2"-1"1,-15 18-1,13-18-62,1 0-1,1 1 0,-18 34 0,-4 18-17,-6 22-4,-10 63-4,47-148 1,0 0 0,1 0 0,0 0 0,0 0 0,0 0-1,0 1 1,1-1 0,0 0 0,1 6 0,0 2-1,5 28-2,-6-41 3,0 1 1,0 0-1,0 0 0,1-1 1,-1 1-1,0 0 0,0-1 1,1 1-1,-1 0 0,0-1 1,1 1-1,-1 0 0,1-1 1,-1 1-1,1-1 0,-1 1 1,1 0-1,10 8-3,1 0 0,24 14 0,-35-22 3,0-1 0,0 1 1,0-1-1,0 1 0,0-1 0,0 0 0,0 1 0,0-1 0,0 0 1,0 0-1,0 0 0,0 0 0,2 0 0,40-1-7,-34-1 8,1 0-1,0-1 1,18-7 0,-12 2 2,-1-1 1,1-1 0,-2-1-1,1 0 1,17-18 0,-12 7 78,69-110 66,-75 103 74,0-14-48,9-53-1,-22 69 203,-5-10-110,-12-46-1,8 60 111,2 12-228,1 0-70,-1 0 1,0 0 0,-1 0-1,0 1 1,0 0 0,-1 0-1,-19-16 1,13 14 36,0 2 0,-23-14 1,37 24-110,-1 0 1,0-1-1,1 1 0,-1 0 1,1 0-1,-1 0 1,1-1-1,-1 1 1,0 0-1,1 0 1,-1 0-1,0 0 1,1 0-1,-1 0 0,1 0 1,-1 0-1,0 0 1,1 1-1,-1-1 1,1 0-1,-2 0 1,-19 7-265,0 1 0,1 0 0,-33 19 0,49-25 39,-75 38-6780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4:57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527 106 8344,'-33'9'283,"-2"-1"1,-46 4-1,-11 3-35,70-11-223,15-3 3,0 1 1,-1 0-1,1 0 0,0 1 0,0-1 0,-9 7 0,-17 8 44,2 2 1,0 2 0,-38 32-1,67-52-70,0 1 1,0 0-1,0 0 0,0 0 0,0 0 0,0 0 0,1 0 0,-1 1 0,1-1 1,-2 4-1,-1 2 1,1-3-3,1 0 1,0 0-1,0 1 1,0-1-1,-1 6 1,3-7-1,-1 1 0,1-1 0,0 0 0,0 0 0,0 0 0,0 0 0,1 1 0,1 3 0,0-1 0,0 0 0,1 0 0,0 0 0,7 10 0,23 27 0,10-3 0,5 3 0,5 3 1,-28-25 7,-2 1 1,0 0-1,-1 2 0,27 41 0,-48-64-6,-1 0-1,1 0 0,-1 0 1,1 1-1,-1-1 0,0 0 1,0 0-1,0 0 1,0 0-1,0 0 0,-1 1 1,1-1-1,0 0 0,-1 0 1,0 0-1,1 0 0,-1 0 1,0 0-1,0 0 0,0 0 1,-2 2-1,1-2 1,-5 7 12,-10 5-5,-1-1 0,0 0 0,-1-2 0,-28 14 0,11-17-6,7-7-3,5-3 0,23 1 0,0 1 0,-1-1 0,1 1 0,-1-1 0,1 0 0,0 1 0,-1-1 0,1 0 0,0 0 0,0 0 0,0 0 0,0 0 0,-2-2 0,2 0 0,-1 1 0,1 0 0,0-1 0,0 1 0,0-1 0,0 1 1,0-1-1,1 0 0,-1 1 0,1-4 0,0-9 1,0 1 1,2-1-1,0 1 0,0-1 0,8-21 1,-8 29-2,8-21 8,83-132 11,-67 126 1,125-136 5,-119 137-17,44-45 4,5-7-9,49-38-1202,-72 75-4794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4:58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 28 6552,'0'0'9,"1"0"1,-1 0 0,0 0-1,1 0 1,-1 0 0,0 0-1,1 0 1,-1 0-1,1-1 1,-1 1 0,0 0-1,1 0 1,-1 0 0,0 0-1,1 0 1,-1-1-1,0 1 1,1 0 0,-1 0-1,0-1 1,0 1-1,1 0 1,-1 0 0,0-1-1,0 1 1,1 0 0,-1-1-1,0 1 1,0 0-1,0-1 1,0 1 0,1 0-1,-1-1 1,0 1 0,0-1-1,0 1 1,0-1-1,-1 0 20,0 0 1,0 1-1,0-1 0,0 0 0,0 0 0,0 1 0,0-1 0,0 1 0,0-1 0,-1 1 0,1-1 0,0 1 0,0 0 0,-2 0 0,-6-3 8,-22-2 205,11 3-120,1 2 1,-1 0 0,1 2-1,-28 4 1,36-4-92,8-1-7,0 0-1,0-1 1,0 1-1,0 0 1,0 1-1,0-1 1,0 0 0,1 1-1,-5 2 1,-15 11 144,0 1 0,1 0 0,-32 33 0,44-40-133,7-7-16,0 1 0,0-1 0,0 1 0,0 0 1,0-1-1,0 1 0,1 0 0,0 0 0,-1 0 1,1 0-1,-1 6 0,-22 93 244,21-81-190,1-1 0,0 1 0,2 1-1,3 31 1,-2-41-48,0 0 16,0-1-1,1 0 1,1 1 0,0-1-1,0 0 1,1-1 0,8 18-1,-8-19-17,5 4 105,-1-6-98,-1-1-1,1 0 1,0-1-1,1 1 1,14 6-1,-7-10 65,2-5-62,0 0 0,1-2 0,22-8 0,-19 1 49,93-71 40,-103 75-79,-1-1 0,-1 0 0,14-16 0,-6 6-16,-1 2-10,-9 10 7,-1 0 1,0-1-1,-1 0 1,8-12-1,-10 15 7,3-5 0,-1 1 0,0-1 0,0 0 0,-1 0 0,-1-1 0,6-18 0,-5 8 203,-2 0 0,0 0 0,0-29 0,-17 69 147,7-9-346,-13 28 260,-20 73 55,32-83-205,2 0-1,0 0 1,-1 31-1,-4 39 190,-37 228 424,44-292-726,-4 55 109,7-22-125,-11 147-1667,7-176-7848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24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7264,'35'6'-23,"-33"-5"23,0 0 0,1-1 0,-1 1 0,0-1 0,0 0 0,1 0-1,-1 1 1,1-1 0,-1-1 0,0 1 0,1 0 0,-1-1 0,0 1 0,0-1 0,1 0 0,-1 1 0,2-3-1,1 1 0,19-7 2,-2 1-112,-23-9-743,-2 1-3172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5:01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145 304 1264,'0'0'200,"0"-4"-93,1 0-63,1-3-105,-10-14 675,6 15-556,-1-1 0,1 1 0,0 0 1,0-1-1,1 1 0,0-1 0,0 1 0,1-1 0,0 0 0,0 1 1,0-1-1,1 1 0,0-1 0,0 0 0,0 1 0,1 0 1,0-1-1,1 1 0,-1 0 0,1 0 0,0 0 0,1 1 0,0-1 1,-1 1-1,7-7 0,-1 4-2,1 0 0,0 0-1,0 0 1,1 2 0,0-1 0,16-6 0,-2 2 50,42-12 1,-62 22-72,0-1 1,0 1-1,0 0 1,-1 0-1,1 1 1,0-1-1,0 1 1,9 1-1,2 0 13,1-2-14,-10 1 13,0 0 0,0 0 0,-1 1 1,1 0-1,12 3 0,10 4 138,-1 1 1,-1 2-1,37 18 0,-12 3 91,-42-25-223,0 0 1,-1 1-1,0 1 0,0 0 0,-1 0 0,0 0 1,0 1-1,-1 0 0,5 12 0,0 15-18,-10-21 6,-4 6-22,-2 0-1,-7 28 1,8-41-16,1-1 0,-1 1 0,-1-1-1,0 0 1,-8 14 0,-1-1 0,-34 57 0,-10-1-3,-8-5 0,-66 47-2,104-100-4,-114 76-4,70-46 4,55-36 6,-43 41 0,15-5 0,11-7 0,23-28-1,2 0 1,-9 18-1,16-30 1,1 0 0,-1 0-1,1 0 1,-1 0-1,1-1 1,-1 1-1,1 0 1,0 0-1,0 0 1,0 0-1,0 0 1,0 0-1,1 3 1,0 0-2,0-5 2,0 1 0,0 0-1,0-1 1,0 1 0,0-1-1,0 1 1,0-1-1,0 1 1,1-1 0,-1 0-1,0 0 1,0 1 0,0-1-1,0 0 1,1 0-1,0 0 1,2 0 0,6 2-1,30-1-5,19-5 5,27-8 1,105-24 1,-153 28 7,280-47 95,-296 53-93,78-5 76,-69 5-40,140-5 378,-176 21-342,2-10-103,-1 0 0,0 0 0,0-1 0,-1 0 0,1 1 0,-1-1 1,1-1-1,-1 1 0,0-1 0,0 1 0,0-2 0,0 1 0,-8 1 0,2 1-460,-33 10-3785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5:03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3320,'0'0'64,"4"-1"-51,11-3-8,-1 1 0,0 1 1,1 0-1,0 1 0,-1 1 0,22 2 0,-14-2 1,201 0 187,-25 0-26,-154 0 66,181 2 115,-181-1-8,280 31 778,-289-30-1069,-13-1 143,38 8 1,-44-7-68,17 4 55,0 0-1,33 13 1,7 1 737,-71-20-690,-3 0-217,1 0 1,-1 0 0,1 0-1,-1 0 1,0 0 0,1 0 0,-1 0-1,1 0 1,-1 0 0,0-1-1,1 1 1,-1 0 0,1 0-1,-1-1 1,1 1 0,-1 0-1,1-1 1,-1 1 0,0-1-1,0 0-2,0 0 0,0 1-1,0-1 1,0 0 0,-1 1 0,1-1-1,0 1 1,0-1 0,-1 1-1,1-1 1,0 1 0,0 0-1,-1 0 1,1 0 0,0 0-1,-1 0 1,-1 0 0,-126-4-856,42 4-4112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5:04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385 163 3144,'0'0'176,"1"1"-130,-1-1 0,0 0 0,1 0 0,-1 0-1,0 0 1,1 0 0,-1 0 0,1 0 0,-1 0 0,0 0 0,1 0 0,-1 0 0,0 0 0,1 0 0,-1 0-1,0 0 1,1 0 0,-1-1 0,0 1 0,1 0 0,-1 0 0,0 0 0,1 0 0,-1-1 0,0 1 0,1 0-1,-1 0 1,0-1 0,1 1 0,2-9 80,1 1-1,0 0 1,1 1-1,0-1 1,0 1-1,1 0 1,0 0-1,0 0 1,0 1 0,1 0-1,0 1 1,9-7-1,3 1 164,1 1 0,0 0 0,42-13 0,-49 20-234,28-3 294,-26 6-247,-1 0 1,0 1-1,0 0 0,0 1 1,0 0-1,0 2 0,19 6 1,-22-6-68,-8-3-17,1 1 1,-1-1-1,0 1 0,0 0 0,0 0 1,0 0-1,0 0 0,0 1 0,0-1 0,2 4 1,6 6 57,0 0 0,-1 1 0,-1 0 0,0 1 0,13 25 0,-20-32-59,1-1 0,-1 0 0,0 1 1,0 0-1,0-1 0,-1 1 0,0 0 1,-1 0-1,0 0 0,0 0 0,0-1 1,-1 1-1,-2 13 0,-1-6-2,-1 1 0,-1 0 0,0-1 0,-1 0 1,-13 21-1,13-26-13,-26 26 9,2-6 1,-8 1-8,1-1-3,15-12-2,-31 20 0,40-30-1,-1-1-1,-24 6 1,17-5-1,16-5-2,6-3 5,0 1 0,0 0 0,0 0 0,-1 0 0,1 0 0,0 0 0,0 0 0,0 0 0,-1 0 0,1 0 0,0 0 0,0 0 0,0 0 0,0 0-1,-1 0 1,1 0 0,0 0 0,0 0 0,0 0 0,0 0 0,-1 1 0,1-1 0,0 0 0,0 0 0,0 0 0,0 0 0,0 0 0,0 0 0,-1 0 0,1 1 0,0-1 0,0 0 0,0 0 0,0 0 0,0 0 0,0 0 0,0 1 0,0-1 0,0 0 0,0 0 0,-1 0-1,1 0 1,0 1 0,0-1 0,0 0 0,0 0 0,0 0 0,0 0 0,0 1 0,0-1 0,11 6 9,234 73 44,-228-71-50,-9-5 1,0 1 1,-1 0 0,0 1 0,11 8 0,7 5 21,-1 2 0,-1 1 1,41 47-1,-62-66-19,0 1 0,-1 0 0,1-1 0,-1 1 1,1 0-1,-1 0 0,0 0 0,0 0 0,0 0 0,-1 0 0,1 0 0,-1 0 0,1 0 1,-1 6-1,0-6-2,0-2 0,-1 1-1,1-1 1,0 1-1,0 0 1,-1-1-1,1 1 1,-1-1-1,1 1 1,-1-1-1,0 1 1,1-1-1,-1 0 1,0 1-1,0-1 1,0 0-1,0 0 1,0 1-1,0-1 1,-3 1-1,1 2 6,-4 4 0,4-5-4,0 0-1,-1 0 1,1-1 0,0 1 0,-1-1 0,0 1 0,1-1 0,-1 0 0,0-1 0,-6 3 0,-113 38 68,93-37-20,-139 13 19,131-16-26,-64 2-1,-22-1-36,-114 6-1246,123-2-4944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5:05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772 27 5920,'-6'-2'-7,"-1"-1"6,-46-6 1,29 5-1,-6 0-4,-1 1 0,-60 2 0,50 0 8,-55 2 8,82 0-9,9-1 2,0 0-1,0 1 1,0 0-1,1 0 1,-1 0 0,-7 2-1,-80 30 44,72-22 34,11-6-48,-3 3-5,-1 1 0,1-1 0,1 2 0,0 0 0,0 0-1,1 1 1,-13 18 0,2 3 96,1 1 0,1 1 0,-19 51 0,32-69-100,4-11-8,0 1 0,1 0 0,-1 0 0,1-1 0,1 1 0,-1 0 0,1 6 0,0 13 55,4 32-1,-4-54-60,0 0 0,1-1-1,-1 1 1,1-1-1,0 1 1,0 0-1,0-1 1,0 1 0,0-1-1,0 0 1,1 1-1,-1-1 1,3 3-1,3 4 11,18 22 6,-13-20 28,3-3-27,-1-1 0,1-1 0,1-1 0,-1 0 1,1 0-1,0-2 0,20 3 0,-23-4-12,-10-2-3,0 1-1,-1-1 1,1 0 0,0 0 0,0 0 0,0 0-1,-1 0 1,1-1 0,0 1 0,0-1 0,-1 1-1,5-3 1,6-1 38,0 0-1,0-1 1,-1-1 0,1 0 0,-1-1-1,-1 0 1,1-1 0,-1 0-1,-1-1 1,14-13 0,-21 19-21,-1-1 0,1 0 0,-1 0 0,1 0 0,-1 0 0,0 0 0,-1-1 0,1 1 0,-1 0 0,0-1 0,1-6 0,1-4 100,22-100 328,-24 108-305,1-12-120,-3-17 1035,1 34-391,0 34-184,-6 82-225,-13 27-10,13-10-158,7-55 14,0-37-56,-6 50 1,4-78-29,-1 9 4,1 1 1,1-1 0,0 0-1,5 27 1,-4-42-123,-1 1 0,1-1 0,-1 0 0,0 1 0,-1-1-1,1 0 1,-1 1 0,0-1 0,0 0 0,-1 0 0,0 0 0,1 0 0,-2 0 0,1 0 0,-5 8 0,-13 17-7491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5:06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4936,'0'0'152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5:07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909 92 4400,'0'0'1017,"-4"3"-652,-14 7-156,0 0 0,0-1 0,-1-1 0,0 0-1,0-2 1,-1 0 0,0-1 0,0-1-1,0-1 1,0-1 0,-21 0 0,-1-3 94,-76-9 0,106 8-279,-39-14 107,-109-41 134,92 28-202,-87-22 76,154 51-137,0 0 0,0-1 0,0 1 1,0 0-1,0 0 0,0-1 0,-1 1 1,1 0-1,0 0 0,0 0 0,0 0 1,0 1-1,0-1 0,0 0 0,0 0 1,0 1-1,-1-1 0,1 0 0,0 1 1,0-1-1,0 1 0,1 0 0,-1-1 1,0 1-1,0 0 0,0-1 0,0 1 1,0 0-1,1 0 0,-2 1 0,0 2 1,1 0 1,-1 1-1,1-1 0,0 1 0,0-1 0,-1 8 0,1-9-2,-2 30 5,4 14-4,19 41-3,-19-84 0,0 1 0,0-1 0,0 0 0,0 0-1,0 0 1,1-1 0,0 1-1,0 0 1,4 5 0,1 3-1,-1 0 1,-5-9-1,0 0 1,1 0-1,-1 0 0,1 0 1,0 0-1,0-1 1,0 1-1,0-1 0,3 3 1,6 6-13,1 0 1,0-1-1,1-1 0,18 11 1,-12-11-18,0-2 0,0 0 0,1-1 0,39 6 0,-47-11-50,-1-1 1,1-1-1,-1 1 0,1-2 1,15-3-1,-6 1 13,1 1 9,1 0 0,0 2 1,0 1-1,0 1 0,0 1 0,-1 1 0,1 1 1,30 9-1,-42-9 41,0 1 1,-1 0 0,0 1 0,19 13-1,-13-8 11,-7-6 1,-1 0-1,0 1 0,0 0 0,0 0 0,-1 1 0,0-1 1,8 12-1,-10-7-13,-2 5 15,-2 0 1,0 0-1,-1 0 0,0 1 1,-1-1-1,-5 25 1,4-33 4,0-1 0,-1 1 0,0-1 0,-5 12 0,4-13 0,0 0 0,0 0 0,-1-1 0,0 1 0,-9 7 0,4-4 0,-1-1 1,-23 13-1,13-10 3,-32 12-1,-38 4 0,-157 14-720,234-39 504,-139 18-4446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5:08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1 346 7624,'3'-5'89,"74"-109"415,-61 92-388,1 1-1,0 1 0,2 0 1,28-24-1,-37 36-79,1 0 0,0 1 0,0 0 0,1 0 0,24-9 0,-26 12-20,4-2 22,0 0-1,1 1 0,0 1 0,0 0 1,17-1-1,2-1 57,-12 3 14,0 1 0,39 0 0,-52 3-67,0 0 0,0 0 0,-1 1 0,1 0 0,-1 1 1,1 0-1,-1 0 0,0 1 0,0 0 0,0 0 0,-1 1 1,0 0-1,0 0 0,9 9 0,-7-6-18,-6-4-3,1-1-1,-1 1 0,0 0 1,-1-1-1,1 1 1,-1 1-1,4 7 1,73 163 425,-71-155-423,-4-10 13,-1 0 0,0 0 0,3 18 1,3 31 112,3 109 1,-13-55-78,-1-63-45,-1 28 29,-21 134 0,13-161-42,-4 5-9,-32 91-1381,35-114-5463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5:08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0 261 9144,'23'-13'1,"14"1"4,25-1-3,22-9-2,22-10 0,24-4 0,23-1 0,158-24-735,-292 58 406,148-28-4991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5:09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8520,'0'0'306,"5"6"-28,-1-1-238,87 116 509,-79-103-527,-5-9 13,-2 1 1,1-1-1,6 18 1,41 117 132,-20-34 85,-7-8-99,-3-28-50,31 113 256,-50-167-326,-2-6 1,1 0-1,0 0 1,1 0 0,0 0-1,1-1 1,1 0 0,12 22 0,-11-26-7,-5-7-15,0-8-1,8-27-1337,2-8-5315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5:10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1 11208,'3'24'0,"-2"-14"8,0-1 0,-1 1 0,-1 13 0,-11 86 38,-32 117 196,-4 64-149,28-188-113,-6 66-1365,14-73-5455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24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446 779 10488,'-8'-22'-8,"-1"1"1,0 0 0,-15-21-1,20 34 6,-2 1 0,1-1 0,-1 1 0,0 0 0,-1 0 0,1 1-1,-1 0 1,-1 0 0,-11-7 0,12 10 8,0 0 0,0 0 0,0 1 0,-1 0 0,1 1 0,-1-1 1,1 1-1,-1 1 0,-12-1 0,9 1 4,4 0 3,-1 0 0,1 0 0,0 1 0,0 0 0,0 0 0,-1 1 0,1 0 0,1 0 0,-1 1 0,-7 3 1,7-3-1,-6 5 75,-2 8-26,0 1-1,1 0 1,0 1-1,-19 37 1,25-42-48,6-10-5,0 1-1,0 0 1,0 0-1,0 0 1,1 0-1,0 0 1,0 0-1,-1 6 1,-1 5 14,2 0 1,0 0 0,0 0 0,2 0 0,0-1 0,0 1-1,5 19 1,-4-30-18,0 0-1,0 0 0,0 0 0,1 0 0,0 0 1,0-1-1,0 1 0,0-1 0,0 1 0,1-1 1,-1-1-1,1 1 0,5 3 0,-4-2 1,2 1 2,-1 0 1,2-1-1,-1 1 0,0-1 0,1-1 1,12 5-1,-12-5-3,-4-2-2,0 0 1,-1-1-1,1 1 1,0-1-1,-1 0 0,1 0 1,0 0-1,-1 0 1,1-1-1,0 0 1,-1 0-1,1 0 1,-1 0-1,8-3 1,-6 2 0,1 0 0,1-1 0,-1 0 0,0 0 0,1-1 0,-2 1 0,1-1-1,0-1 1,-1 1 0,0-1 0,5-5 0,-4 4-1,6-9 11,16-32-1,6-23-10,25-90-7,-56 152 1,7-26-30,-8 27 20,10-39-80,12-93 0,-8-111-508,-16 232 569,-1 5-29,0-1 0,-4-22 0,-1 9-80,-15-46-1,8 91 129,-9 26 13,6 0 5,-12 50 1,21-63 14,-17 140 10,22-149-9,-15 206 89,16-204-84,0 17 24,5 70 1,-3-95-19,1 7 48,10 42 1,-12-61-41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5:10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1 11296,'0'0'-4,"0"0"1,1 0 0,-1 0-1,0 0 1,0 0 0,1-1-1,-1 1 1,0 0 0,1 0-1,-1 0 1,0 0 0,0 0 0,1 0-1,-1 0 1,0 0 0,1 0-1,-1 0 1,0 0 0,0 0-1,1 0 1,-1 1 0,0-1-1,0 0 1,1 0 0,-1 0-1,0 0 1,0 0 0,1 1-1,-1-1 1,0 0 0,0 0 0,0 0-1,1 1 1,-1-1 0,0 0-1,0 0 1,0 0 0,0 1-1,1-1 1,-1 0 0,0 0-1,0 1 1,-3 23-105,-2 28 88,-13 118 32,13-131 16,-54 276 164,55-287-176,-7 64 128,8-51-83,-3 12 45,2 1 1,6 74-1,-2-122-88,1-1 0,1 1 0,-1-1 0,1 0 0,-1 1 0,2-1 0,3 8 0,-2-6-7,-3-4-2,1-1 1,0 1-1,0-1 1,-1 1-1,2-1 1,-1 0-1,0 0 1,5 4-1,-1-1-4,-6-5-4,0 0-1,0 1 0,1-1 1,-1 0-1,0 0 1,0 0-1,0 0 0,0 0 1,1 1-1,-1-1 1,0 0-1,0 0 0,0 0 1,1 0-1,-1 0 1,0 0-1,0 0 0,0 0 1,1 0-1,-1 0 1,0 0-1,0 0 0,0 0 1,1 0-1,-1 0 1,0 0-1,0 0 0,1 0 1,-1 0-1,0 0 1,0 0-1,0 0 0,1 0 1,-1 0-1,0 0 1,0-1-1,14-3-282,-2-1 1,1-1-1,0 0 1,11-8-1,26-16-6871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5:10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1 9776,'-7'0'7,"1"1"-1,-1 0 1,0 1 0,1 0 0,0 0 0,-1 0 0,1 1 0,0-1 0,0 2 0,0-1-1,-6 6 1,-6 4 47,-26 25 0,36-30-48,-15 13 9,2 2 0,-38 51 0,45-55-7,-3 7 39,6-7-18,0-1-5,0 0 1,2 1 0,0 0 0,1 0-1,-7 27 1,-5 77 131,22-98-8,28 95 65,-30-117-196,1-1 0,0 0 0,0 0 0,0 0 1,0 0-1,0 0 0,0 0 0,2 3 0,11 11 35,1 0 0,1-1 1,22 18-1,-17-23 76,2-4-68,0-1 0,42 2 0,-63-7-48,1 0 0,-1 0 0,0 0-1,0 0 1,0-1 0,0 1 0,0-1 0,4-1 0,19-8 36,-1-2 1,41-25-1,-44 19 39,68-100 49,-75 93 24,-2-5-34,0 0 0,-3 0 1,0-1-1,7-53 1,-15 65-92,0 7 25,-1 1-1,0-1 0,-4-21 1,-15-85 239,16 103-263,0 0 0,-2 1 1,0 0-1,0 0 1,-1 0-1,-13-21 0,18 34-34,1 1-1,0 0 0,0-1 1,0 1-1,0 0 1,0-1-1,-1 1 0,1 0 1,0 0-1,0-1 1,-1 1-1,1 0 0,0 0 1,0 0-1,-1-1 1,1 1-1,0 0 0,0 0 1,-1 0-1,1 0 1,0 0-1,-1 0 0,1-1 1,0 1-1,-1 0 1,1 0-1,0 0 0,-1 0 1,1 0-1,0 0 1,-1 0-1,1 0 1,0 0-1,0 1 0,-1-1 1,1 0-1,0 0 1,-1 0-1,-9 3 7,1 1 0,0 0 1,0 0-1,0 1 0,0 0 0,1 0 1,0 1-1,-8 7 0,15-13-7,-143 127-151,92-79-1283,-48 44-6740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5:11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379 458 9592,'15'-12'40,"-10"10"9,0-1-1,-1-1 1,1 1-1,-1-1 1,0 0 0,0 0-1,0 0 1,-1 0-1,0-1 1,1 1-1,-2-1 1,1 0-1,4-9 1,-7 13-19,0-1 1,0 1-1,1 0 0,-1-1 1,0 1-1,0-1 1,0 1-1,-1-1 0,1 1 1,0 0-1,0-1 1,-1 1-1,1 0 0,-1-1 1,1 1-1,-1 0 1,1-1-1,-1 1 1,0 0-1,0 0 0,0 0 1,0 0-1,0-1 1,0 1-1,0 1 0,0-1 1,0 0-1,0 0 1,0 0-1,-1 1 1,1-1-1,-2 0 0,-1-1-12,1 1 0,-1 0 0,0 0 0,0 0-1,0 0 1,0 1 0,0-1 0,0 1 0,-1 0-1,1 0 1,-7 2 0,-36 9 81,-14 12-78,25-5-29,1 2 1,1 1-1,-50 41 0,45-24-8,36-36 7,1 1-1,-1-1 0,1 1 0,0 0 1,0-1-1,0 1 0,0 0 0,0 0 1,0 0-1,1 0 0,-2 5 0,-1 2-6,-5 18-7,10-17-23,1-5 32,1 2 6,0 0 1,0-1 0,1 1-1,0-1 1,0 0 0,1 0-1,0 0 1,11 11 0,-7-7-1,1-1 5,-1 1-1,2-1 1,-1 0 0,2-1 0,-1-1-1,25 15 1,24 9 2,16 6 1,-39-21-2,9 4 7,-1 2 1,57 37-1,-52-16-5,-34-24-5,1 13-1,17 45 0,-33-77 1,0 1-1,-1 0 1,1 0 0,-1 0-1,1 0 1,-1 0 0,0 0-1,0 1 1,0 1 0,-1 13-15,-1 1 0,-1 0 1,-10 32-1,13-48 13,-1-1 1,1 1-1,-1-1 0,0 1 1,0-1-1,0 1 0,0-1 1,0 1-1,0-1 0,-1 2 1,-10 8-18,-1 1 1,-1-2 0,1 0 0,-24 13 0,14-14-116,-93 15-100,95-21 184,0-2-1,0 0 1,-1 0-1,-23-4 1,40 2 40,-1-1 1,1 1-1,-1-1 0,1 0 1,-1 0-1,1-1 0,0 1 0,0-1 1,0-1-1,1 1 0,-1 0 1,-4-5-1,3 2 7,5 5 8,0 1 0,0-1-1,1 1 1,-1-1 0,0 0-1,1 0 1,-1 1 0,0-1-1,1 0 1,-1 0-1,1 0 1,-1 1 0,1-1-1,-1-2 1,-4-11 2,1-1 1,1 0-1,0-1 1,-2-24-1,7 14 66,33-124 69,-21 115 117,96-176 122,-78 164-16,179-209 134,-161 203-179,260-248-1416,-133 134-6319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5:12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1264,'0'0'0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5:12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3592,'0'0'484,"8"2"-7,18 2-128,-1-1 1,45-1-1,47-5 165,-107 2-549,128-12 364,-37 1-130,-27 4-121,197-18 788,-264 26-841,20-1 320,50-9 1,-76 10-125,7-1 251,-12 6-486,0 0 0,-1 0 0,0 0 0,-6 5 0,-2 1-776,-20 20-4543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5:12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1 196 10584,'0'0'10,"3"-1"-46,79-17 44,-16 5 11,98-23 9,-82 16 23,-50 10-42,72-17 54,150-28 87,-159 47-76,-85 7-71,25-3 105,0 2 0,49 3-1,-69 3-97,-6 2-1342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5:13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0 124 6640,'2'3'8,"1"-1"1,-1 1-1,1-1 1,0 0-1,0 0 1,-1 0-1,1 0 1,0-1-1,4 2 1,-2-1 6,0-2-1,0 1 1,0 0 0,0-1-1,0 0 1,9-1 0,62-7 181,80-7 33,-122 11-2,263-55 594,-202 42-721,-57 11 148,45-4-77,191-19 574,-257 28-613,0 1 0,17 3 1,-12-1-94,-20-2-23,-1-1 0,1 1-1,0 0 1,0 0 0,-1 0 0,1 1-1,0-1 1,0 0 0,-1 1 0,1-1-1,0 1 1,-1-1 0,1 1 0,-1 0-1,1 0 1,-1 0 0,1 0 0,-1 0-1,1 0 1,-1 0 0,0 0 0,0 0-1,2 3 1,-3-2-72,1-1 0,-1 0 1,0 1-1,0-1 0,0 1 0,-1-1 0,1 1 1,0-1-1,-1 1 0,1-1 0,-1 1 0,1-1 1,-1 0-1,1 1 0,-1-1 0,0 0 0,0 0 1,0 1-1,0-1 0,1 0 0,-2 0 1,0 1-1,-15 16-5984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5:13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0 228 9688,'14'-6'-8,"-1"1"1,25-7-1,-13 5-9,-2-1-23,39-9 0,-39 12 26,2-2-25,1 1-1,-1 1 0,38-3 1,-34 6-4,193-21-88,-148 15 109,119-30-2,-122 20 24,-49 12 0,47-11 0,-18 4 0,-15 1-1068,-24 7-4272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5:14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4400,'0'0'137,"14"0"1206,37 0-958,213-12 236,-47-5 70,14 17-3,-147 0-417,-68 0-234,19 0 184,0 0-1,-1 3 1,57 10 0,-90-13-253,1 1 0,-1-1 1,0 1-1,0-1 0,0 1 0,0-1 1,-1 1-1,1-1 0,0 1 0,0 0 1,0-1-1,0 1 0,-1 0 0,1 0 1,0 0-1,-1 0 0,1 0 1,0 0-1,-1-1 0,1 1 0,-1 1 1,0-1-1,1 1 0,0 0-225,3 10-5316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5:14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89 9952,'-2'-2'-8,"-3"-7"-30,4 7-115,47-6 120,70-11 257,114-5 117,-138 21-225,94-4 228,-105 5-192,-13 6-41,73 2 162,-127-6-260,47-7 30,6-4-1347,-42 7-5409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25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9328,'10'13'-1,"-7"-9"-1,0-1 1,0 1 0,0 0-1,-1 0 1,0 1-1,0-1 1,0 0 0,0 1-1,1 4 1,6 27-8,7 39 1,-15-48-31,-4 44 29,-14 83 0,1-85 46,12-58-89,2-4-57,-1 0-1,2 0 0,-1 1 0,1-1 1,0 0-1,0 0 0,1 12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5:14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0 391 12824,'0'0'-48,"4"0"-24,19-3 52,18-5 16,80-28 8,-114 34 1,23-10 43,129-61 52,45-26 356,-169 84-268,185-49 180,-57 22-168,-144 38-290,77-23-1421,-78 21-6929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5:39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1119 204 3864,'0'0'117,"-4"-4"150,-12-12 60,-85-78 1080,90 87-1353,1 0 0,-1 1-1,1 0 1,-2 0 0,1 1-1,-1 1 1,-21-6-1,18 6-20,-12-3 108,-135-15 51,73 17-41,59 5-129,-75 0 109,-164 12 178,259-11-289,0 0-1,0 1 1,1 0-1,-1 0 1,1 1 0,-1 0-1,1 1 1,-9 5-1,12-7-9,-7 7 71,3 2-52,1 0 0,0 1 0,-13 21 0,16-15 38,-12 100 21,15-75-41,5 78 0,-1-99-41,3 12 14,51 151 5,-37-147-17,-2-9-2,22 29 0,-20-35-4,29 28 0,-18-26 5,53 29-1,-53-38-5,49 19 0,-12-14-2,98 20 0,-120-35-5,-19-4-1,6 1-3,0-1 1,0-2-1,0-1 0,49-8 0,83-30-958,-81 13-3632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5:40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28 4760,'-19'10'0,"-18"11"1,28-13 1,-1 0 0,1 0 0,1 1 1,0-1-1,0 2 0,-11 16 0,11-8 38,5-7-30,1 0 0,0 1 0,0-1 0,1 1 0,1 18 0,5-16 51,2-4-42,1-1 0,0 0-1,1 0 1,13 10 0,-21-19-14,0 1 1,0 0 0,0 0-1,0-1 1,0 1 0,1-1 0,-1 1-1,0-1 1,0 0 0,1 1 0,-1-1-1,2 0 1,32 4 52,59-1-1,-63-7 43,149-36-580,-78 13-2520</inkml:trace>
  <inkml:trace contextRef="#ctx0" brushRef="#br0" timeOffset="1">764 19 5920,'6'-19'103,"-12"24"133,-19 35 197,25-39-428,-42 71 475,-44 73 21,65-117-146,8-11-215,-2 3-63,-1-1-1,-1-1 1,-1 0-1,0-1 0,-29 19 1,-81 48-929,63-44-4248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5:40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1 285 5920,'20'-8'1,"-16"8"0,1 1 0,-1-1 0,0 1 0,1-1-1,-1 1 1,0 1 0,0-1 0,0 0 0,0 1 0,0 0-1,0 0 1,6 4 0,-8-5 0,5 3 7,0 1 0,0-1-1,-1 1 1,1 0 0,8 10-1,5 4 0,44 40 4,-36-34 17,123 115 24,-123-110 15,18 25-23,53 83 1,-7 2-29,-75-117-8,-2-6-180,2 0-1,0-2 1,29 21 0,5 0-3348</inkml:trace>
  <inkml:trace contextRef="#ctx0" brushRef="#br0" timeOffset="1">1263 513 3680,'0'-17'0,"-1"-21"0,-5-16 0,-4-4 1,3 29 30,-1 1 0,-13-33 1,19 55-24,0 1 0,1 0 0,-1-1 1,1 1-1,0 0 0,1-1 1,-1 1-1,1-1 0,1-7 1,-1 8-3,4-9 35,9-12-221,27-40-1,-3 12-1899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55:40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25 3232,'32'-5'0,"36"-5"0,89 1-1,-132 11-6,29 12 0,-48-11 7,0 0 0,1 0 0,-1 1-1,0-1 1,0 2 0,6 4 0,-8-5 0,0 1 1,0-1-1,-1 0 0,0 1 1,0 0-1,0 0 1,0 0-1,-1 0 0,1 0 1,-2 1-1,1-1 0,0 1 1,0 9-1,-2 2 28,-8 7-8,0 0-1,-14 26 1,8-28 80,-81 99 52,-65 65 392,63-72-309,82-95-21,8-7-151,1 0 0,1 1-1,0 0 1,-7 25 0,12-37-49,0 0 0,-1 0 0,1 0 0,0-1 0,0 1 0,0 0 1,0 0-1,0 0 0,0 0 0,1 0 0,-1-1 0,0 1 0,0 0 1,0 0-1,1 0 0,-1-1 0,1 2 0,6 10 59,0 0-1,1 0 1,0-1-1,17 18 1,-6-16 188,110 45 107,-125-56-327,0-1 1,1 1-1,-1-1 0,0 0 1,7 0-1,174 9 280,-143-12-227,199-28-764,-110 12-3236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6:28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775 94 2424,'0'0'73,"0"4"-7,0 13-20,0-13 121,-1 0 0,-4 8 274,0 1 1,-11 18 0,-13 29 299,-10 40-371,-22 39 99,55-126-439,-9 13 124,14-24-142,-21 32 96,-2-2 1,-39 42-1,-56 57 75,34-38 57,8-4-80,51-59-112,-99 108 365,124-137-401,0 0-1,0 0 0,0-1 1,0 1-1,0 0 0,0 0 1,0-1-1,-1 1 1,1 0-1,0-1 0,0 1 1,0-1-1,-1 0 1,1 1-1,0-1 0,0 0 1,-2 0-1,-18 5 240,20-6-239,0 0 1,0 0-1,1 0 1,-1 0-1,0 0 0,1 0 1,-1 0-1,1 0 0,-1 0 1,1 0-1,-1 0 0,1 0 1,0-1-1,-1-1 0,0-9 13,-1-1-1,1 0 0,1 1 0,1-1 1,-1 1-1,6-23 0,-3 13-16,-1 4 20,2 1 1,9-33-1,-9 35-21,-2 10-1,-1 0 0,1 1 1,0-1-1,1 0 0,-1 1 1,1-1-1,5-6 1,-2 4-2,-4 4-2,0 1 0,0 0 0,0 0 0,0 0 0,1 1 0,-1-1 0,0 0 0,1 1 0,0 0 0,-1-1 1,1 1-1,0 0 0,3 0 0,-2-1-1,-2 2-1,-1-1 0,1 1 0,-1-1 0,0 1 0,1 0 0,-1 0 0,1-1 0,-1 1 0,1 0 0,-1 0 0,1 1 0,-1-1 0,0 0 0,1 0 0,-1 1 0,1-1 0,1 2 0,2-1 1,25 13 2,-1 9 1,3 10-2,-12-15 1,38 30 0,-40-38 4,10 1-1,-1-2 0,2-1 1,-1-1-1,51 6 0,-18-14-2,-37-3 9,21-11-5,46-25 0,-61 23 5,135-84 7,-131 80 7,116-90 21,-125 87 5,2-13-16,34-62 1,-49 69 29,25-132 37,-35 129-10,-12-101 46,4 113-26,-10-8-34,-25-36 1,27 50 19,6 8-58,2 1-25,0 1-1,0 0 1,-1 0 0,0 0-1,0 1 1,0 0 0,-1 0-1,1 1 1,-1 0-1,0 0 1,-11-2 0,12 4 15,-1-1-18,0 1 1,1 0-1,-1 0 0,0 1 1,0 0-1,0 0 1,0 0-1,0 1 0,0 1 1,0-1-1,1 1 1,-10 4-1,-9 6 47,-37 23 0,48-21 6,-1 10-35,1 1 0,-16 35 0,22-30 28,-21 146 23,27-140-57,7 122 6,0-133-25,11 27 4,-11-43-11,0 0-1,0 0 1,10 14 0,-10-17-1,1 0 0,0-1 0,0 0 0,8 7 0,-8-8 0,1 0 0,-1 0 0,1-1 0,8 4 0,27 5 0,7-8 0,5-8 0,2-10 0,-3-6 0,-4-7 0,-4-3 0,-5-4 1,-2-3 4,-1-3-2,0 4 2,-3 9-2,-5 8 2,-26 18-5,1 0 1,-1 0-1,0 1 0,0-1 0,1 0 0,-1 1 0,0-1 0,1 1 1,3 0-1,-4 1-1,1-1 1,-1 1 0,1 0 0,-1 0-1,0 1 1,1-1 0,-1 0-1,0 1 1,0 0 0,0-1 0,0 1-1,0 0 1,0 0 0,-1 0-1,1 0 1,0 0 0,-1 1 0,0-1-1,3 5 1,2 6-4,0 1 0,4 14 1,-7-20 0,1 4-9,1 0-1,0 0 1,1-1 0,0 1 0,1-1 0,0 0 0,0-1-1,16 17 1,-15-19 6,-5-5 0,0-1 0,0 1 0,0-1-1,0 0 1,0 0 0,1 0 0,-1 0 0,6 2 0,9 4-19,0-1-1,1-1 1,-1-1 0,1-1-1,25 3 1,-30-5 17,-9-2 2,0 1-1,-1-1 1,1 0 0,0 0-1,-1-1 1,1 1-1,-1-1 1,6-1 0,22-7-28,1 0 1,46-22 0,-20 0 21,-49 26 10,2-1-1,-1 0 0,15-11 0,-1-4 0,30-31 1,-46 44 1,20-30 3,-25 33 1,-2 2-1,0-1 1,0 1-1,0 0 1,-1-1-1,1 1 1,-1-1-1,1-5 1,-1 11 3,0-1-5,0 1-1,0 0 0,-1-1 1,1 1-1,-1 0 1,0 0-1,1-1 0,-1 1 1,0 0-1,0 0 0,0 0 1,0-1-1,0 1 0,-1 0 1,1 0-1,-1-1 1,0 4-1,-2 3 1,-6 38-6,4-26 10,-9 43-27,13-56 17,0 0 1,1 0 0,-1 0-1,1 1 1,1-1-1,1 13 1,-1-17-2,1 0 0,-1 1 0,1-1-1,-1 0 1,1 0 0,0 0 0,0 0 0,0 0 0,0 0 0,1-1-1,3 4 1,-2-1-4,-1-3-1,-1 0-1,1 0 1,0 0 0,-1 0 0,1 0-1,0 0 1,0-1 0,0 1-1,0-1 1,1 0 0,-1 0-1,0 0 1,0-1 0,1 1 0,-1-1-1,0 0 1,7 0 0,-1 0-4,0-1 1,0-1-1,17-4 1,-24 5 16,3 0-8,0 0-1,0-1 0,0 0 1,0 0-1,0 0 1,5-4-1,4-1 0,31-19 2,-3-5 5,-7 0 0,-6-1 0,-5-2 0,-17 25 0,12-34 1,-17 39-1,0 0-1,12-23 15,-14 26-13,0 1-1,1-1 1,-1 1-1,1-1 1,-1 1-1,1 0 1,-1-1-1,1 1 1,-1-1-1,1 1 1,-1 0 0,1-1-1,-1 1 1,1 0-1,0 0 1,-1-1-1,1 1 1,-1 0-1,1 0 1,0 0 0,-1 0-1,1 0 1,0 0-1,-1 0 1,1 0-1,0 0 1,-1 0-1,1 0 1,-1 0 0,1 0-1,0 1 1,-1-1-1,1 0 1,-1 0-1,1 1 1,0-1-1,0 1 2,0 0-1,0 0 0,0 0 0,-1 0 1,1 1-1,0-1 0,-1 0 0,1 0 1,-1 0-1,1 0 0,-1 1 0,0-1 1,1 0-1,-1 1 0,0-1 0,0 0 1,0 1-1,0 1 0,1 2 2,-1 40 1,-4 17 1,-5 16-3,-8 109-4,13-148-3,2-17 2,-24 159-26,18-130 23,3-14-59,-1 0 1,-2-1-1,-15 39 1,23-75 63,-12 25-98,11-24 93,1 0 1,-1 0-1,0 0 1,0 0 0,0 0-1,0 0 1,0 0 0,0 0-1,0-1 1,0 1-1,0 0 1,0-1 0,0 1-1,0-1 1,0 1 0,-1-1-1,1 1 1,0-1-1,0 0 1,-2 1 0,-1-5-14,-8-17 4,-10-23 13,17 27 4,0 0 0,0-1 0,2 0 0,0 1 0,1-1 0,1-32 0,11-86 23,-10 134-24,6-33 40,43-139 28,-36 142 6,60-113 36,-56 119-31,76-92 30,-74 97-35,85-60 28,-99 77-95,-1 1 0,1 0 1,0 0-1,0 0 1,0 1-1,0-1 0,0 1 1,6-1-1,3-1 3,24-5 4,-26 9 12,16 14-1,-24-11-25,0 0 0,-1 0 0,0 1 0,0-1 0,0 1 0,5 7 0,-6-7 0,1 0-1,-1 0 1,0 1 0,-1-1-1,1 0 1,-1 1 0,2 7-1,-3-5 1,0 0-1,0-1 0,0 1 0,-1 0 0,-1 8 1,-11 33-13,-34 89 1,16-62-13,16-34 16,1 0-18,-2-2-1,-33 60 0,44-89 18,-18 28-6,19-48 35,8 1 6,0-1 0,0 1 0,1-1-1,0 2 1,0-1 0,1 0 0,7-8 0,-11 16-17,-1-1 0,0 0 0,0 1 0,1-1 0,-1 1 0,0 0 0,1-1 0,0 1 0,-1 0 0,1 0 0,0 0 0,-1 0 0,1 0 0,0 1 0,0-1 0,0 0 0,0 1 0,0 0 0,0-1 0,0 1 0,0 0 0,0 0 0,0 0 0,0 0 0,0 0 0,0 0 0,-1 1 0,1-1 0,0 1 0,0-1 0,0 1 0,0 0 0,0 0 0,-1 0 0,1 0 0,0 0 0,2 2 0,14 12 13,-11-9-12,1 1 1,0-1 0,0 0-1,0-1 1,1 0 0,0 0-1,0-1 1,11 4 0,-7-4-5,1-1 1,0-1 0,0 0-1,0 0 1,0-2 0,25-1-1,-29-1-5,0-1-1,0 0 0,12-5 1,-6 0-1,27-16 0,19-22 0,4-10 0,7-1 1,51-50 8,-106 87 6,53-91 14,-61 86 5,26-123 18,-19 48 74,-9 24-23,-8 66-76,2-9 93,-1-1 0,-2 0 1,-3-29-1,4 47-28,-1 2-84,1-1-1,-1 1 1,0 0-1,1-1 1,-1 1-1,1 0 1,-1-1 0,0 1-1,1 0 1,-1 0-1,0 0 1,1 0-1,-1 0 1,0 0 0,1 0-1,-1 0 1,0 0-1,1 0 1,-1 0-1,0 0 1,-1 1 0,-2 1 0,0 1 0,0 0 0,1 0 0,-1 0 0,1 0 0,-1 1 0,1 0 0,0-1 0,0 1 0,1 0 0,-1 1 0,1-1 0,0 0 0,-2 6 0,-49 120 42,16-16-16,5-23-29,4-11 0,6-10-3,18-57-5,0 1 0,1-1 1,1 1-1,0 0 0,1-1 1,1 1-1,0 0 0,1 0 1,0 0-1,7 25 0,-6-34-2,0 1 0,0-1 0,1-1 0,0 1 0,0 0 0,0-1-1,0 1 1,1-1 0,4 4 0,-2-1-4,-2-3 1,0 0-1,0 0 0,0-1 0,1 1 0,-1-1 1,1 0-1,-1-1 0,1 1 0,0-1 1,0 0-1,6 2 0,-5-2 0,1 0-5,0 0 1,0 0-1,0-1 1,0 0-1,0-1 1,0 1-1,0-2 1,13 0-1,-9 0 5,10 0-7,-1-1 0,1 0 0,-1-2 0,0 0 0,33-12 0,5-9 15,3-5 1,4-1 1,-25 11 29,-2 0 0,-1-3 0,61-46 0,-91 62-6,-1 0 0,1 0 0,-1-1 0,-1 1 0,0-1 0,0-1 0,0 1 0,3-10 0,11-31 88,-15 37-52,4-8-57,27-25 353,-31 42-312,7-1-10,-1 4-17,7 15-12,-8-8-7,-6-3-4,3 4-4,-4-4-4,-2 5-2,0-5 1,3 4 6,-2-6 1,0-1 7,-1-1 0,1 1 0,-1 0 0,1-1 0,-1 1 0,1-1 1,-1 1-1,0 0 0,1-1 0,-1 1 0,0 0 0,1 0 0,-1-1 1,0 1-1,0 0 0,0 0 0,-5 5 1,4-4 15,1-2-14,-1 0 0,1 0 0,-1 0 0,1 0 0,-1 0 1,1 0-1,-1 0 0,1 0 0,-1 0 0,1 0 1,-1 0-1,1 1 0,-1-1 0,1 0 0,-1 0 0,1 1 1,0-1-1,-1 0 0,1 0 0,-1 1 0,1-1 0,0 0 1,-1 1-1,1 0 0,-12 16 9,1 0 1,0 1-1,2 0 1,0 1-1,1-1 1,-7 28-1,5-6-8,2 7-2,1 2 0,4-21-6,0 51 0,3-70 5,1 0-1,0 0 1,1-1-1,0 1 1,0 0 0,1-1-1,0 1 1,0-1 0,8 13-1,-10-20 2,-1-1-1,1 1 1,-1 0-1,1 0 1,0 0-1,-1-1 1,1 1-1,0 0 1,0-1 0,0 1-1,0 0 1,-1-1-1,1 1 1,0-1-1,0 1 1,0-1-1,0 0 1,0 1-1,0-1 1,0 0-1,0 0 1,0 0-1,0 0 1,1 0-1,-1 0 1,0 0-1,2 0 1,6-3-1,1-7 2,-8 8-1,-1 1 1,0 0 0,-1 0 0,1 0 0,0-1 0,0 1 0,-1 0 0,1 0 0,0-1 0,-1 1 0,1 0 0,-1-1 1,1-1-1,8-30 17,2 2-13,9-10-3,-16 33-168,1 1 1,0 0 0,0 0-1,1 1 1,0-1 0,0 1-1,1 0 1,9-6 0,18-12-7275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6:28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561 79 5208,'11'3'0,"-3"1"1,-6-4 78,-1 0-72,-1 0-1,1 0 1,0 0 0,-1 0-1,1-1 1,-1 1 0,1 0-1,0-1 1,-1 1 0,1-1-1,-1 1 1,1 0 0,-1-1-1,1 1 1,-1-1 0,1 1-1,-1-1 1,0 0 0,1 1-1,-1-1 1,0 1-1,1-1 1,-1 0 0,0 1-1,0-1 1,1 0 0,-1 1-1,0-1 1,0-1 0,0 1 34,-1-5 6,1 6-44,0-1-1,0 1 1,0-1 0,0 1-1,0-1 1,0 1 0,0-1-1,0 0 1,0 1 0,0-1-1,-1 1 1,1-1 0,0 1-1,0-1 1,0 1 0,-1-1-1,1 1 1,0-1 0,-1 1-1,0-1 1,-5-5 20,0 1 1,-1 0-1,0 0 1,0 1 0,0 0-1,0 0 1,-1 0-1,0 1 1,0 0-1,0 1 1,0 0-1,0 0 1,0 0 0,-14 0-1,2 3 78,1 0-1,-1 2 1,1 0 0,-1 1-1,-27 10 1,36-10-58,-29 19 277,-83 63 616,113-78-894,-28 28 189,-17 25 9,51-56-221,0 1 0,0-1-1,0 1 1,1 0 0,0 1-1,0-1 1,1 0 0,0 1 0,-3 11-1,3-8-5,0-4-3,1 0 1,-1 0-1,2 1 0,-1-1 1,1 1-1,0-1 0,0 0 0,0 1 1,3 10-1,-2-12-5,-1-3-2,1-1-1,-1 1 1,0 0 0,1-1-1,-1 1 1,1-1-1,0 0 1,-1 1 0,1-1-1,0 1 1,0-1-1,0 0 1,0 0 0,0 0-1,0 1 1,0-1-1,3 2 1,1 1 3,-2-1-4,1 1 0,1-1-1,-1 0 1,0 0 0,1 0-1,0-1 1,-1 0 0,1 0-1,0 0 1,0 0 0,6 1-1,36 4 1,-1-6-11,0-2 0,1-1 0,78-16 0,-83 9-235,64-22 1,-73 20-477,49-15-4213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6:29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262 572 4312,'59'-29'73,"-56"14"606,-3 14-666,-1 1 0,1-1 1,-1 1-1,0-1 0,1 1 0,-1-1 0,0 1 1,0 0-1,1-1 0,-1 1 0,0 0 1,0 0-1,0-1 0,1 1 0,-1 0 0,0 0 1,0 0-1,0 0 0,1 0 0,-1 0 1,0 0-1,0 0 0,0 1 0,1-1 0,-1 0 1,0 0-1,0 1 0,1-1 0,-1 0 1,0 1-1,0-1 0,0 1 0,-27 14 37,25-13-27,-75 45 379,57-33-371,7-5 12,1 0 0,0 1 0,1 0-1,0 1 1,-16 20 0,19-22-26,2-1 8,0 0 1,0 1 0,1 0-1,0 0 1,1 0 0,-5 12-1,4-9-8,4-10-3,0 1 1,1 0 0,-1 0-1,1 0 1,0 0 0,0 0-1,0 0 1,0 0 0,1 0-1,-1 0 1,1 0 0,0 1-1,0 5 1,2-3 64,3-5 2,4-3-57,0 0-1,0 0 0,0-1 1,0 0-1,-1-1 0,9-4 1,45-29 82,-54 31-107,4-2 47,0 0 0,-1-1-1,0-1 1,15-17-1,22-20 217,-43 43-207,-1 0 1,2 1-1,-1-1 1,11-4-1,-14 7-37,0 0 0,0 0 0,0 1 0,0-1 0,0 1 0,0 0-1,0-1 1,0 1 0,0 0 0,0 0 0,0 0 0,0 1 0,0-1 0,0 0-1,0 1 1,0 0 0,0-1 0,0 1 0,0 0 0,0 0 0,1 1-1,3 2 25,0 1-1,-1 0 0,1 1 1,-1-1-1,7 11 0,-8-11-24,-1 0 1,1 0-1,0-1 0,0 1 0,1-1 0,-1 0 1,1-1-1,8 6 0,18 1 8,-15-10 29,19-8-18,36-14 0,9-7 42,66-30-36,10-18-17,-129 61-18,34-29-1,-42 31-4,25-27-1,-33 29 1,-1-1 0,17-26-1,-17 21 1,15-36-1,-16 31 2,-1-1 0,-1 0 0,-1 0 0,5-35 0,-9 48 0,6-45 7,-8 52-5,1 0 1,-1 0 0,0 0 0,-1 0 0,1 0-1,-1 0 1,1 0 0,-1 0 0,0 0-1,-1 0 1,1 1 0,-3-6 0,4 9-4,0-1 0,-1 1 1,1-1-1,0 1 0,-1 0 1,1-1-1,0 1 0,-1-1 1,1 1-1,0 0 0,-1-1 1,1 1-1,-1 0 0,1-1 0,-1 1 1,1 0-1,-1 0 0,1 0 1,-1-1-1,1 1 0,-1 0 1,1 0-1,-1 0 0,1 0 1,-1 0-1,0 0 0,1 0 1,-1 0-1,1 0 0,-1 0 0,1 0 1,-1 0-1,1 1 0,-1-1 1,1 0-1,-1 0 0,0 1 1,-2 1 4,1 0-1,0 0 1,0 0 0,0 0 0,0 1 0,0-1 0,-1 4-1,-5 4 2,5-6-1,0 1 1,0-1-1,0 1 0,1 0 0,-1 0 1,-2 10-1,-41 108 53,24-52-9,15-45-42,-16 61 22,19-69-22,-28 126 27,33-100-32,-1-33-1,10 33 1,-7-32-6,-2-11 2,-1-1 1,0 0-1,0 1 0,0-1 0,1 0 0,-1 0 0,0 1 0,0-1 0,1 0 0,-1 0 0,0 1 0,1-1 0,-1 0 0,0 0 1,1 0-1,-1 0 0,1 1 0,-1-1 0,0 0 0,1 0 0,-1 0 0,0 0 0,1 0 0,-1 0 0,1 0 0,-1 0 0,0 0 1,1 0-1,-1 0 0,1 0 0,-1 0 0,0 0 0,1-1 0,-1 1 0,0 0 0,1 0 0,-1 0 0,1-1 0,14-7-706,-14 7 288,17-9-5115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6:29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29 5920,'-9'-16'0,"-1"5"0,2 9-6,7 2-20,3 1-1,65 27-813,-29-15-2293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6:30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44 434 3952,'4'-2'0,"35"7"0,-16-1-8,1 1 1,23 8-1,-27-2 8,-3-1-4,-13-7 24,1-1-1,0 1 1,-1 0-1,1 1 0,-1-1 1,7 8-1,-10-10 8,1 1 0,-1-1 0,1 1 0,0-1 0,-1 0 0,1 0 0,0 0 0,0 0 0,0 0 0,-1 0 0,1-1 0,0 1 0,0-1 0,0 1 0,1-1 0,2 0 0,39 0 325,-14-5-126,0-1-1,38-12 1,-55 14-190,-9 3 5,1 0 0,-1-1 0,0 0 0,0 1 0,0-2 0,5-3 0,3-1 77,-1-1 1,-1-1 0,0 0-1,0-1 1,0 0 0,10-15-1,-19 22-89,0-1-1,0 1 0,0-1 1,0 1-1,0-1 0,-1 0 0,1 1 1,-1-1-1,0 0 0,0 1 0,-1-1 1,1 0-1,-1 1 0,-1-5 0,1 3 6,0-3 6,0-1 0,-1 1 1,-1 0-1,0-1 0,0 1 1,0 0-1,-1 1 0,-6-10 1,6 10-16,-7-7 116,-2 4-100,0 1 1,-1 0-1,0 0 0,-16-6 1,9 10 118,-6 3-86,0 1 1,-30 4 0,35 3 85,-1 5-114,0 2 1,1 0 0,0 1-1,1 2 1,-31 28 0,40-31-43,1-2 0,0 1 0,-13 20 0,-10 16 2,3 6-4,26-44-3,1 1 1,0 1 0,1-1-1,0 0 1,1 1-1,-2 16 1,6-11-13,6 4 6,1-1 0,13 22-1,-9-27-17,63 46-6,-58-53 6,6-1 15,0-2 0,29 4-1,-30-10-14,107-24-2,-101 16 21,46-19-1,8-11 6,-48 18 4,0-2 1,-1-2 0,39-36-1,-59 48-1,-7 8 6,-1-1 0,-1 0 0,1 0 0,5-9 0,102-146 178,-100 142-174,16-30 119,-15 23-30,14-38 0,-23 50-14,-1 0-1,0 0 0,0-1 0,-2 0 1,3-27-1,-5 40-73,0 0-1,0 1 0,-1-1 1,1 0-1,0 0 1,0 1-1,-1-1 1,1 0-1,-1 1 1,0-1-1,1 0 1,-1 1-1,0-1 1,0 1-1,0-1 1,0 1-1,0 0 1,0-1-1,-1 1 1,1 0-1,0 0 1,-1 0-1,1 0 1,0 0-1,-1 0 0,1 0 1,-1 0-1,0 1 1,1-1-1,-1 1 1,0-1-1,1 1 1,-4-1-1,0 1-1,0-1 0,0 1-1,0 0 1,0 0 0,0 1-1,-1 0 1,1 0-1,1 0 1,-7 2 0,10-3-10,0 1 1,0-1 0,0 1 0,-1 0 0,1 0-1,0-1 1,0 1 0,0 0 0,0 0 0,0 0-1,1 0 1,-1 0 0,0 0 0,0 0-1,1 0 1,-1 0 0,0 1 0,1-1 0,-1 2-1,-1 1 4,-8 28-1,6 6-4,4 2 0,3-8-8,2-1 1,1 1-1,14 39 1,-17-62 6,39 122-183,-25-89 143,-14-32 34,-1 1 0,0 0 0,0 0 0,-1 0 1,0 0-1,-1 0 0,-2 21 0,-9 8 6,-6 0 1,-9-3 0,17-27 3,0 0 1,-1-1-1,0 0 1,-1 0-1,0-1 0,0-1 1,0 0-1,-1 0 1,-19 7-1,27-13 0,0 0-1,0-1 0,0 1 0,0-1 0,1 0 1,-1 0-1,0 0 0,0 0 0,0-1 0,0 1 1,0-1-1,0 0 0,0-1 0,1 1 0,-1 0 1,0-1-1,1 0 0,-1 0 0,-3-3 0,-40-27 26,9 10-1214,-5 1-4654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25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0 8160,'9'41'0,"6"80"17,-12-86 52,-2-1 0,-5 66 0,2-81-44,1-2 73,0 0 1,-7 27-1,2-16-53,1-2-18,-12 50 126,-26 103-1058,19-78-4375</inkml:trace>
  <inkml:trace contextRef="#ctx0" brushRef="#br0" timeOffset="1">361 1726 7984,'0'8'10,"0"0"0,-1 0 0,0-1 0,-4 15 0,-7 12-4,0 1-30,-30 56 0,-19 31-72,53-108 11,5-9 3,0 0 0,0 1 1,0 0-1,1-1 0,-1 1 0,1 0 1,1 0-1,-1 0 0,1 1 1,-1 6-1,2-4-4398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6:34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1 114 5744,'0'0'88,"5"4"-7,3 4-57,-1-1 1,-1 1-1,1 1 0,-1-1 1,-1 1-1,1 0 0,-2 1 1,1-1-1,-1 1 0,-1 0 1,5 19-1,-4-13-8,12 71 99,12 101 15,-22-146-36,27 200 32,-26-192-52,-3-24-46,3 21 8,2 1 0,28 78 0,-31-106-19,8 19 11,24 51 0,-32-79-20,0 0 0,1 0 0,9 11 0,-15-21-7,-1 0 0,1-1-1,-1 1 1,1 0 0,0 0-1,-1-1 1,1 1 0,0 0-1,0-1 1,-1 1 0,1-1-1,0 1 1,0-1 0,0 1-1,0-1 1,0 0 0,0 1 0,-1-1-1,1 0 1,0 0 0,0 0-1,0 0 1,0 1 0,0-1-1,0-1 1,0 1 0,0 0-1,0 0 1,0 0 0,0 0 0,0-1-1,1 0 1,1-1 2,-1 0 0,1 0 0,-1-1 0,0 1 0,0-1 1,0 0-1,-1 1 0,3-6 0,4-5 4,-3 5 18,-1 1 0,-1-1 1,1 0-1,2-11 0,37-119 164,-34 103 4,-1-1 0,4-45-1,-2-3 281,37-199 795,-33 191-1141,-7 55 134,1-11-132,3-16 134,2-1 0,43-118 1,-52 172-196,1-3-1,1 0 0,10-18 0,-15 31-66,0 0-1,-1-1 1,1 1 0,0 0-1,0 0 1,0-1-1,0 1 1,0 0 0,0 0-1,0 0 1,0 0 0,0 1-1,0-1 1,0 0 0,1 0-1,-1 1 1,0-1-1,1 0 1,-1 1 0,1 0-1,-1-1 1,0 1 0,1 0-1,-1-1 1,1 1 0,2 0-1,-2 0 0,-1 0 0,1 0-1,-1 0 0,1 0 1,-1 0-1,0 0 1,1 0-1,-1 0 0,0 0 1,1 0-1,-1 1 0,0-1 1,0 1-1,1-1 1,-1 1-1,0-1 0,0 1 1,1 0-1,0 0 0,3 2 0,29 20-1330,4 1-5315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6:35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406 46 5656,'0'0'-1,"0"0"0,-1 0 0,1 0 0,0-1 0,-1 1 1,1 0-1,0 0 0,0-1 0,0 1 0,-1 0 0,1 0 0,0-1 0,0 1 1,0 0-1,0-1 0,-1 1 0,1 0 0,0-1 0,0 1 0,0 0 0,0-1 0,0 1 1,0 0-1,0-1 0,0 1 0,0 0 0,0-1 0,0 1 0,0-1 0,0 1 1,0 0-1,0-1 0,1 1 0,-1 0 0,0 0 0,0-1 0,0 1 0,0 0 1,1-1-1,-1 1 0,0 0 0,0 0 0,1-1 0,-1 1 0,0 0 0,0 0 0,1-1 1,-1 1-1,0 0 0,1 0 0,-1 0 0,0 0 0,1 0 0,-1 0 0,0-1 1,1 1-1,-1 0 0,0 0 0,1 0 0,-1 0 0,0 0 0,1 0 0,-1 0 1,0 0-1,1 0 0,-1 1 0,0-1 0,1 0 0,-3-3-8,-1 1 0,0-1-1,0 1 1,0 0 0,0-1 0,-4-1-1,0 0 9,5 3 0,1 0 1,-1 0-1,0 0 1,0 0-1,0 0 1,0 1-1,0-1 1,0 1-1,0-1 1,0 1-1,0 0 1,0 0-1,0 0 1,-2 0-1,-8 0-5,-1 2 0,1-1 0,0 2 0,0-1 1,0 2-1,0 0 0,1 0 0,-16 8 0,16-6 2,7-5-3,0 1 0,1 0 0,0 0 0,-1 1 1,1-1-1,0 0 0,-4 5 0,-1 1-19,-1 0-1,-11 16 1,18-21 17,-1 0 0,1 0 1,0 0-1,1 1 0,-1-1 1,1 0-1,-1 1 0,1-1 0,0 1 1,0 0-1,1-1 0,-1 1 1,0 6-1,1-9 5,1 1 0,-1-1 0,0 0 0,1 0 0,-1 0 0,0 1 1,1-1-1,-1 0 0,1 0 0,0 0 0,-1 0 0,1 0 0,0 0 0,0 0 0,0 0 0,-1 0 1,3 1-1,2 3-6,5 6 12,0-1 0,1 0 0,0-1 0,1 0 0,0-1 0,0 0 0,1-1-1,23 9 1,8 7 125,-31-17-57,-8-4-19,0 1 1,1 0-1,-1 0 1,0 0-1,0 0 1,6 7-1,-9-9-23,-1 1 0,0-1 0,0 1 0,0-1 0,0 1 0,-1-1 0,1 1 0,0 0 0,-1-1 0,1 1 0,-1 0 0,1 0 0,-1-1 0,0 1 0,0 0 0,0 0 0,0-1 0,0 1 0,0 0 0,0 0 0,-1-1 0,1 1 0,-1 0 0,1 0 0,-1-1 0,1 1 0,-1-1 0,-1 3 0,-1 1 24,0-1-1,0 0 0,-1 1 1,0-1-1,1 0 0,-1-1 1,0 1-1,-1-1 1,1 0-1,0 0 0,-1 0 1,-8 4-1,-8 2 134,-36 10 0,32-11-111,5 0-14,-1-1-1,0-1 0,0-1 0,0 0 0,-32 1 0,49-5-142,0-1 0,-1 0-1,1-1 1,0 1 0,0-1 0,0 1 0,0-1 0,0 0-1,-5-3 1,-3-1-4570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6:35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9144,'0'0'-23,"0"-1"13,0 1 0,1-1 1,-1 0-1,1 1 0,-1-1 0,1 1 0,-1-1 0,1 1 1,-1-1-1,1 1 0,0-1 0,-1 1 0,1-1 0,0 1 1,0-1-1,3 26 24,-2 0 0,-1 39 0,-1-58-14,0 41 98,-7 49 0,4-65-28,-1 18 51,5 87 0,1-123-103,0 1 0,1-1 0,6 16 0,-7-25-9,0 1 0,0-1 0,0 0-1,1 0 1,-1 0 0,1 0 0,0 0 0,0 0 0,0-1-1,1 0 1,-1 1 0,8 4 0,-9-8-3,1 1-1,-1-1 1,0 1-1,0-1 1,0 0 0,0 0-1,0 0 1,1 0 0,-1 0-1,0-1 1,0 1-1,0 0 1,0-1 0,0 0-1,0 1 1,0-1-1,0 0 1,3-2 0,6-1 10,7-4 3,0-1-1,31-20 1,63-44 18,-90 58-22,-1-1-1,0-1 0,19-22 1,-26 25-10,-8 9 0,-1 0 0,0 0 0,0-1 0,-1 1 0,1-1-1,3-7 1,3-5 1,1 2-3,15-25 15,-21 31-10,0 1-1,0-2 1,-1 1 0,-1 0 0,0-1-1,0 0 1,-1 0 0,-1 0 0,2-15-1,-4 20-5,-4 20-2,0 16-4,1 0 1,2 0 0,5 58-1,-4-88 4,2 19-22,1 1 0,1-1 0,1-1 0,1 1 0,0-1 0,17 33 0,-4-8-25,26 53-386,-44-94 372,0-1 1,0 1-1,1-1 0,-1 0 1,0 0-1,1 0 1,-1 0-1,0 0 0,1 0 1,-1 0-1,1 0 1,0 0-1,2 0 0,0 1-650,8 3-4489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6:36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36 121 3864,'0'0'0,"-12"-26"0,3 2-8,3 6 8,5-2-8,-4 2 8,2 3-8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6:36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148 210 3680,'3'4'0,"4"40"1,-5-27 3,0 1 0,-2-1 0,0 1 0,-2-1 0,0 0 0,-5 25 0,4-30 0,-11 27 44,7-21-30,-7 15 274,-27 49 0,39-79-256,1-1 0,-1 0 0,1-1 1,-1 1-1,0 0 0,0 0 0,0-1 1,0 1-1,-2 1 0,1-2 72,-21-27 232,19 13-301,0-1 1,1 0-1,1 0 0,-3-22 0,5 25-24,1-1-1,0 1 1,0 0-1,1 0 0,1-1 1,5-20-1,-4 17-6,3-11 17,0 1-1,15-38 0,-12 40-18,-8 17 0,1-1 0,1 1 0,-1 0 0,1-1-1,0 1 1,0 0 0,6-6 0,1-2 0,-2 0 0,-6 11 0,0-1 0,1 0-1,-1 1 1,1 0 0,0-1-1,-1 1 1,2 0 0,-1 1-1,7-6 1,1 0 15,0 0-1,0 1 1,1 0 0,0 1-1,0 0 1,1 1 0,15-5-1,-16 8-12,-8 1-5,0 0 1,0 0 0,0 1 0,0 0 0,0 0-1,0 0 1,0 0 0,5 1 0,-2 0 1,-1 0 0,1 0 0,0 1 0,-1 0 0,0 0 0,1 0 0,-1 1 0,0 0 0,0 0 0,0 1 1,-1 0-1,1 0 0,-1 0 0,8 8 0,-6-4-2,-4-5-1,-1 0-1,1 0 1,-1 0 0,0 0-1,0 0 1,-1 0 0,1 1-1,-1-1 1,1 0 0,0 6-1,9 25 16,-2 0-1,-2 1 1,4 40 0,-9-57-14,-2 42 23,-19 132 63,9-111-43,8-68-32,0 4-4,-1 0 0,0 0 1,-2 0-1,-5 17 0,-8 24 30,38-96-90,-5 13-589,11-25-2921</inkml:trace>
  <inkml:trace contextRef="#ctx0" brushRef="#br0" timeOffset="1">1008 0 6456,'0'0'0,"5"11"0,7 14 0,3 21 0,-2 13 0,-1 6-64,-4-2 64,-1 0-4320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6:37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1183 2784,'-4'5'0,"3"-3"0,0 0 0,-1 0 0,1-1 0,0 1 0,1 0 1,-1 0-1,0 0 0,1 0 0,-1 0 0,1 0 0,-1 0 0,1 2 0,-1-1 216,2-14-165,1 1 0,0-1-1,0 1 1,1 0 0,6-13-1,-6 12-46,26-66-321,3-6-1363</inkml:trace>
  <inkml:trace contextRef="#ctx0" brushRef="#br0" timeOffset="1">72 5 6192,'0'0'0,"-9"-1"0,0-2 8,-6 7-8,3 13-8,5 16 8,4-4-96,1-12 96,-1-1-4096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6:37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5384,'0'0'0,"9"0"0,1 0-184,-34 16-264,0 1-2640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6:37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1 350 3864,'4'6'-20,"1"0"0,0-1-1,1 0 1,0 0 0,-1 0 0,1-1 0,1 0 0,-1 0 0,10 4 0,-14-8 6,-1 1 1,1-1 0,-1 1 0,1-1 0,0 0 0,-1 0 0,1 0 0,0 0 0,-1 0 0,1-1 0,-1 1 0,1 0 0,0-1 0,-1 1 0,1-1-1,1 0 1,5-2-18,3 1 17,-7 1 16,-1 0 0,1 1 0,-1-1 0,0 0 0,0-1 0,0 1 0,0-1 0,0 1 0,0-1 0,5-4 0,8-6 96,0-2 0,-1 1 0,0-2 0,-2 0 0,18-25 0,-22 28-52,11-23 375,37-84 640,-13 29-337,-41 84-585,-3 6-134,0-1 0,0 1-1,1-1 1,-1 1 0,0 0 0,1-1 0,-1 1 0,0 0 0,1-1 0,-1 1 0,1 0-1,-1 0 1,0-1 0,1 1 0,-1 0 0,1 0 0,-1 0 0,1-1 0,-1 1 0,1 0-1,-1 0 1,1 0 0,-1 0 0,1 0 0,-1 0 0,1 0 0,-1 0 0,0 0 0,1 0-1,-1 0 1,1 1 0,-1-1 0,1 0 0,-1 0 0,1 0 0,-1 1 0,1-1-1,-1 0 1,0 0 0,1 1 0,-1-1 0,1 1 0,15 16 59,-14-12-59,0 1-1,0-1 0,0 1 0,-1 0 0,0-1 0,0 1 1,-1 0-1,0 0 0,0 0 0,0-1 0,0 1 0,-1 0 1,0 0-1,0 0 0,-4 9 0,2-4-3,-22 83 28,5-29-20,0 5-3,-6 18-4,-4-4-2,-2-9 0,-1-7 0,0-7 0,4-1 0,5 2 0,6-4 0,10-14 1,7-39 2,1 1-1,0-1 1,0 0 0,1 0-1,0 1 1,-1-1 0,2 0-1,-1 0 1,1 0 0,-1 0-1,1 0 1,1-1 0,-1 1-1,1 0 1,4 5 0,-4-6 4,0 0 0,1 0 0,-1-1 1,0 0-1,1 0 0,0 0 0,0 0 0,0 0 1,0-1-1,1 1 0,-1-1 0,0 0 1,1-1-1,7 3 0,-5-3 23,1-1 1,-1 1-1,1-1 1,-1-1-1,1 0 1,-1 0-1,0 0 1,13-4-1,-13 3-21,4-1 8,1 0 0,-1-1-1,12-5 1,-1-4-847,3 0-3330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6:38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855 73 5208,'-22'35'-8,"7"-15"11,8-17-1,3-2 0,-1 2 13,0-1 1,0 0 0,-1 0 0,1 0-1,-1-1 1,1 0 0,-1 0 0,0 0-1,1-1 1,-8 1 0,-3-2 29,0-1 0,-17-4-1,2 1-1,-27-5 130,48 7-130,-1 1 0,0 0 0,1 1 0,-1 0-1,0 1 1,0 0 0,-11 2 0,4 2 81,1 0 0,1 1 0,-26 11 0,21-7 274,-44 11 0,20-11-128,34-8-209,0 0-1,1 1 1,-1 1 0,0 0 0,1 0 0,0 1-1,0 0 1,0 1 0,0 0 0,-16 12 0,8-3 4,-4 3 83,-38 36 0,56-47-136,0-1-1,0 1 1,1 0 0,0 0-1,0 0 1,0 0 0,1 1-1,0-1 1,0 1 0,0-1-1,1 1 1,0 0 0,1-1-1,0 1 1,0 11 0,0-14-7,1 1 1,0 0 0,0 0-1,0-1 1,0 1 0,1 0 0,-1-1-1,4 6 1,-2-2-3,0-2 1,0 0-1,0-1 1,1 1-1,-1-1 1,1 0-1,0 0 1,0 0-1,1-1 1,0 1-1,-1-1 1,1 0-1,1-1 1,-1 1-1,1-1 1,9 5-1,-11-7 3,0 1-1,1 0 0,-1-1 1,1 0-1,0 0 0,-1 0 1,1-1-1,0 1 0,-1-1 1,1 0-1,0-1 0,4 0 1,15-2 51,-1-2 1,1-1 0,29-10-1,-43 11-3,-1-1-1,0 1 0,0-2 1,-1 1-1,1-1 0,-1 0 1,-1-1-1,1 0 0,9-13 1,-15 18-30,7-9 48,-1-1 0,0 1 0,-1-1 0,10-26 0,13-52 159,-26 78-189,12-46 129,-8 21 36,-2 0 0,3-74 0,-9 110-140,0-2 13,0 4-75,-1 0 0,1-1 0,0 1 0,0 0 0,0 0 0,0-1 0,0 1-1,0 0 1,0-1 0,0 1 0,0 0 0,0-1 0,0 1 0,0 0 0,0 0 0,0-1 0,0 1 0,0 0 0,1-1-1,-1 1 1,0 0 0,0 0 0,0-1 0,0 1 0,1 0 0,-1 0 0,0-1 0,0 1 0,1 0 0,2-1-1,-3 1-4,0 0 1,1 0-1,-1 0 0,0 0 0,0-1 1,1 1-1,-1 0 0,0 0 1,0 0-1,1 0 0,-1 0 1,0 0-1,0 0 0,1 0 1,-1 0-1,0 0 0,0 0 0,1 1 1,-1-1-1,0 0 0,0 0 1,1 0-1,-1 0 0,0 0 1,0 0-1,1 0 0,-1 1 0,0-1 1,0 0-1,0 0 0,1 0 1,-1 1-1,0-1 0,0 0 1,2 4-1,-1 0 1,1-1 0,-1 1-1,0 0 1,0 0 0,0 7 0,1 20-1,-4 9 0,-2-7-6,-1 0-1,-2 0 1,-1 0 0,-15 40 0,-3-14-52,-9 24 12,-28 128-54,31-111 55,-43 140-82,73-233 120,0-1 1,1 0-1,0 0 1,0 1-1,1-1 1,0 0-1,0 1 1,0-1-1,2 10 1,-1-8 0,1-2-1,0 0-1,0 0 0,0 0 0,1 0 1,0 0-1,0-1 0,0 1 0,1-1 1,0 0-1,0 0 0,0 0 1,0 0-1,1-1 0,6 5 0,-2 0 3,-4-5-1,16 4 3,-17-6 3,0 0 0,21-3 0,-10-1 63,0 0 1,0-1-1,-1 0 0,1-1 1,-1-1-1,16-7 1,76-47-931,-85 47 246,27-17-5999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6:39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7448,'5'34'0,"-4"-32"0,6 18 0,-5-12-9,-1-6 3,-1 0 0,1 0 0,-1 0 0,1 0 0,-1-1 0,1 1-1,0 0 1,0 0 0,0-1 0,0 1 0,0 0 0,0-1 0,1 1 0,-1-1 0,0 0 0,1 1 0,-1-1 0,1 0 0,0 0 0,-1 0-1,1 0 1,0 0 0,0 0 0,-1-1 0,4 2 0,-2-2 0,-1 1 0,0-1 0,1 0 0,-1 1 0,0-1 0,1-1 0,-1 1 0,5-1 0,26-2-21,-22 7 27,-1 13 0,-7 7 0,-1-14 0,0 43 1,-2-15 4,-3 2-2,1-25 4,2 0-1,1 30 0,0-41-1,0 1-1,0-1 1,0 0 0,0 1-1,1-1 1,-1 0-1,1 0 1,0 0-1,1 0 1,-1 0-1,1 0 1,-1-1-1,7 6 1,-6-6-2,1 0 1,0 0 0,0 0-1,0-1 1,1 0-1,-1 0 1,0 0-1,1 0 1,-1-1 0,1 0-1,6 1 1,54 4 21,-49-6-20,53 2 6,-55-3-9,-2 2-1,-1-2 1,1 0 0,0 0 0,-1-1 0,1-1-1,-1 0 1,0 0 0,1-1 0,-2-1 0,1 0-1,0 0 1,12-9 0,-16 9 2,0 0 0,0 0 1,0-1-1,-1 0 0,1-1 0,-2 1 0,1-1 1,-1 0-1,0 0 0,0-1 0,-1 1 0,0-1 0,0 0 1,5-17-1,-5 12 36,0-1 0,-1 1 0,0-1 0,-1 0 1,-1 1-1,0-1 0,-1 0 0,-2-16 0,2 24 25,0 2-34,0 1-1,-1 0 0,1-1 1,-1 1-1,0 0 0,0 0 1,0 0-1,0-1 0,0 1 0,-3-3 1,4 6-23,0-1 0,0 1 0,-1-1 0,1 1 0,0-1 0,-1 1 1,1-1-1,0 1 0,-1 0 0,1-1 0,-1 1 0,1-1 0,-1 1 0,1 0 0,-1-1 1,1 1-1,-1 0 0,1 0 0,-1-1 0,0 1 0,1 0 0,-1 0 0,1 0 1,-1 0-1,0 0 0,1 0 0,-1 0 0,1 0 0,-1 0 0,0 0 0,1 0 0,-1 0 1,1 0-1,-1 0 0,1 1 0,-2-1 0,1 1 4,0 0-1,-1-1 1,1 1-1,0 0 1,0 0 0,0 0-1,0 0 1,-1 0-1,1 0 1,1 0 0,-1 0-1,0 0 1,-1 3-1,-7 20 33,1 1-1,1 1 0,-5 37 1,4-9-32,2-17-6,-5 4-4,1-6-2,5-2 0,5-29-3,-1 1 1,1 0 0,0 0 0,1 0-1,1 7 1,-2-11 1,0 0 0,0-1 0,0 1 1,1 0-1,-1 0 0,1 0 0,-1 0 0,1 0 0,-1-1 0,1 1 1,-1 0-1,1 0 0,-1-1 0,1 1 0,0 0 0,0-1 0,-1 1 1,1-1-1,0 1 0,0-1 0,0 1 0,-1-1 0,1 0 0,0 1 0,0-1 1,0 0-1,0 0 0,0 0 0,0 1 0,0-1 0,1 0 0,-1-1-4,1 1 0,-1 0-1,1 0 1,-1-1-1,1 1 1,-1-1 0,0 1-1,1-1 1,-1 0-1,0 0 1,0 1-1,1-1 1,-1 0 0,2-2-1,6-4-6,34-21-1009,4-3-4039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26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304 562 3056,'-35'-16'0,"31"14"-1,0 0 1,0 0-1,0 0 1,0 0 0,0-1-1,1 0 1,-1 0-1,1 0 1,-1 0 0,-4-6-1,3 4-1,-5-7 14,1-1 0,0 1-1,0-1 1,2-1 0,-1 1-1,2-1 1,-9-24 0,12 26 8,-9-47 201,12 54-219,-12-96 438,11 86-179,1 0 0,0 0 0,2 0 1,-1 0-1,9-29 0,-9 40-197,0 0-1,1 0 1,-1-1-1,1 1 0,0 1 1,1-1-1,-1 0 1,0 0-1,1 1 1,0-1-1,0 1 1,0 0-1,0 0 1,1 0-1,-1 1 0,1-1 1,0 1-1,0-1 1,-1 1-1,1 1 1,1-1-1,-1 0 1,0 1-1,0 0 1,1 0-1,7-1 0,0 0-8,-9 1-24,1 0-1,0 1 1,-1 0-1,1-1 0,0 1 1,-1 1-1,1-1 0,0 0 1,6 3-1,79 22 290,-73-16-193,1 7-72,-1 0 1,14 20-1,-22-19 19,5 27-25,-3 0 0,6 53-1,-13-77-44,-2-13-3,0 1 1,-1-1-1,0 0 1,0 0-1,-1 1 0,-1 7 1,-6 37 4,5-37-5,-1 0-1,-6 15 1,5-17-2,-2 0 1,0-1 0,0 0-1,-1 0 1,-1-1 0,-14 15-1,-59 51-4,55-53 2,6-4-7,1-2 5,1 0 0,1 1-1,1 1 1,-26 38 0,34-45 3,-24 34-8,2 1-1,-42 87 1,64-108 10,9-1 0,1-24 0,-1 0 0,1 0 0,0 1 0,0-1 0,0 0 1,0 0-1,1 0 0,1 2 0,0-1 2,0 0 0,0 0 0,0 0-1,0-1 1,1 0 0,-1 1 0,1-1 0,0-1 0,-1 1 0,1 0-1,0-1 1,0 0 0,0 0 0,0 0 0,0 0 0,1-1 0,4 1-1,4-1 6,-1 0 0,1-1-1,20-4 1,-22 3 2,0-1-1,-1-1 0,1 0 1,-1 0-1,0-1 1,17-10-1,-14 7 0,8-4 14,-1-1 0,-1-1 0,27-23 0,-32 25-12,6-8 44,-8 6-30,7-8 3,-1 0-1,0-2 0,19-35 0,62-141 165,-98 196-181,0 1 0,0-1 0,0 1 0,0-1 0,-1 0 0,1 0 1,-1 1-1,0-1 0,-1 0 0,1 1 0,-1-1 0,0-5 0,0 8-8,1 0 0,0 0 1,-1 0-1,1 0 0,0 0 0,-1 0 0,1 1 0,-1-1 0,1 0 0,-1 0 0,0 0 0,1 1 0,-1-1 0,0 0 0,1 1 0,-1-1 1,0 1-1,0-1 0,0 1 0,1-1 0,-1 1 0,0-1 0,0 1 0,0 0 0,0-1 0,0 1 0,0 0 0,0 0 0,0 0 0,0 0 1,0 0-1,0 0 0,0 0 0,0 0 0,0 0 0,0 0 0,0 1 0,0-1 0,1 0 0,-1 1 0,-2 0 0,2 0 1,-1 0 0,0 1 0,1-1 0,-1 1-1,1-1 1,0 1 0,-1 0 0,1 0 0,0-1-1,0 1 1,0 0 0,0 0 0,0 0 0,1 0-1,-1 0 1,1 1 0,-1-1 0,1 3 0,-2 8 1,1 0 1,0-1 0,1 1 0,1-1 0,0 1-1,4 18 1,25 125 27,-3-31 68,-4-12 0,-10-57-42,28 129 111,-29-100-1280,0 3-4502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6:39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137 250 5296,'9'-95'240,"-8"91"-103,4-6 7,-4 8-24,-2 13 0,-3 6-33,1 19-10,2 0 0,7 67 1,-6-97-69,1 0 1,0 0-1,1 0 1,-1 0-1,1 0 1,1 0 0,-1 0-1,1 0 1,6 10-1,-4-10-3,-3 0 0,1-1-1,1 0 1,-1 0-1,1 0 1,0-1-1,0 1 1,0-1 0,1 0-1,-1 0 1,1-1-1,0 1 1,0-1-1,1 0 1,-1-1-1,0 1 1,1-1 0,9 3-1,4-6 7,-12-1-11,20-3 2,-19 2 4,0-1-1,0 1 1,0-1-1,-1 0 0,1-1 1,-1 0-1,13-11 1,-4 1 27,20-24 0,-26 25 45,-1 1 0,0-1 0,-1 0-1,0-1 1,-2 0 0,1 0 0,7-30 0,-3-4 209,-9 36-150,1 0-1,-2 0 1,0 0 0,0 0-1,-2 0 1,-1-18 0,1 27-108,0 0 0,1 1 0,-1-1 1,-1 0-1,1 0 0,-1 1 0,1-1 0,-1 1 1,0-1-1,0 1 0,0 0 0,-1 0 0,1 0 0,-1 0 1,0 0-1,0 1 0,0-1 0,0 1 0,0 0 1,0 0-1,-1 0 0,1 0 0,-1 0 0,1 1 1,-1-1-1,0 1 0,-6-1 0,1 1 1,1 0-1,0 1 1,-1 0-1,1 1 1,0-1 0,0 1-1,-14 4 1,-52 21 95,59-22-118,11-3-6,0 0 0,0 1 0,0-1 0,1 1 1,-1 0-1,0 0 0,1 0 0,0 1 0,-5 2 0,-30 25 17,-10 12-14,37-30-3,1 1 0,-12 17-1,-16 38 1,21-32-6,1 1 0,2 0 1,-13 55-1,23-76 3,3-11-1,0 1 0,0-1 0,1 0 0,0 0 0,0 1 1,0-1-1,1 9 0,13 65-10,-8-65-1,1-5 10,0 0 0,1 0 0,0 0-1,0-1 1,1-1 0,0 1 0,0-1 0,0-1 0,12 7 0,24 5 2,6 1 1,4 3 1,-38-15 0,1 0 0,0-2 0,24 5 0,-34-9 16,-1 0 0,0 0 0,0-1 0,0 0-1,1-1 1,-1 1 0,0-1 0,0-1 0,0 1-1,0-1 1,0-1 0,9-3 0,47-38-1013,-36 26-4984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6:40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 3320,'0'0'759,"-1"0"-278,-7 0 1617,7 0-1820,-6 2-24,5-1-233,1 0-1,0-1 1,0 1-1,0 0 1,0 0-1,0 0 1,0 0-1,0 0 1,0 0-1,0 0 1,1 0-1,-1 0 1,0 0-1,1 1 1,-1-1-1,0 2 0,-1 0 23,-1 4-7,-1-1-1,1 0 1,0 1-1,0 0 1,1 0-1,0 0 1,0 0 0,1 0-1,0 0 1,0 9-1,-5 27 113,-23 147 186,16-109-243,-12 98 76,20-112-126,8 29 294,0-111-143,21-94 24,-23 102-211,31-149 380,-23 83-214,29-133 333,-37 198-430,0 0 0,0 0-1,-1 0 1,0-1 0,-2-11 0,1-6 514,0 77-539,-2-12-37,-4 18-9,-22 138-11,16-114-7,-16 114-32,25-132 13,10 4-161,8-151-17,1-22-1180,-8 49-5121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6:41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36 162 3416,'0'0'313,"2"1"-186,0 1-86,0 1-1,0-1 1,0 1 0,0-1-1,-1 1 1,1-1 0,-1 1 0,0 0-1,0 0 1,0 0 0,0 0-1,0 0 1,-1 0 0,1 5 0,1 46 186,-2-46-229,0 0 10,0 0 1,0 0 0,-1 0-1,-1 0 1,1 0-1,-1 0 1,-1-1 0,-3 11-1,5-17 0,-6 2 18,7-3-22,-1 1 0,1-1 0,0 0 0,-1 0 0,1 0 0,-1 1 0,1-1 0,0 0 0,-1 0 0,1 0 0,0 0 0,-1 0 0,1 0 0,-1 0 0,1 0 0,0 0 0,-1 0 0,1 0 0,-1 0 0,1 0 0,0 0 0,-1 0 0,1 0 0,-1 0 0,1 0 0,-1-1 0,-1 0 110,-5-12 72,4 5-66,0 1 1,1-1-1,0 1 1,0-1-1,0 0 1,1 0 0,1 0-1,0-12 1,-1 1-63,0 13-7,2 0-1,-1 0 1,1-1-1,-1 1 1,2 0-1,-1 0 0,1 0 1,0 0-1,0 0 1,3-6-1,-1 5-7,0-4-25,1 2 0,0-1 1,1 0-1,0 1 0,0 0 1,1 1-1,1-1 0,10-9 1,-1 1-588,31-35-3651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6:47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1 376 2424,'0'0'8,"6"-3"-1,21-4 91,0 2 1,0 0 0,41-1-1,128-18 420,-122 13-404,34-3 29,170-11 197,-168 14-215,49-4 15,-50 4 154,-13 3-120,95 2 338,-189 6-466,0 0-34,-1 1-1,0-1 1,1 0-1,-1 0 1,0 0-1,1 0 1,-1 0-1,0 0 1,0 0-1,1 0 1,-1 0-1,0-1 1,1 1-1,-1-1 0,0 1 1,0-1-1,0 1 1,1-1-1,-1 0 1,0 1-1,0-1 1,0 0-1,0 0 1,0 0-1,0 0 1,1-1-1,0-1 33,0-3 0,-2 4-8,-1 1-32,1-1-1,-1 1 1,0 0 0,0-1-1,0 1 1,0 0 0,0-1-1,0 1 1,-1 0 0,1 0-1,-2-1 1,2 1 1,-4-6 6,-1 0 1,1 1-1,-1 0 0,-1 0 1,1 1-1,-1-1 0,0 2 1,-12-7-1,-15-9 60,-63-25 0,22 21 44,69 22-112,-25-7 131,0 1-1,0 1 1,0 2 0,-44-2 0,-21 7 418,94 0-534,-1 0-1,1 1 1,0-1-1,0 1 1,0 0-1,0-1 0,0 1 1,0 0-1,1 0 1,-1 0-1,0 0 1,0 1-1,1-1 1,-1 0-1,0 1 1,1-1-1,-2 3 1,3-3-16,0-1-1,0 1 1,0 0 0,0-1 0,0 1-1,0 0 1,0-1 0,0 1 0,1-1-1,-1 1 1,0 0 0,0-1 0,1 1-1,-1-1 1,0 1 0,1-1 0,-1 1-1,0-1 1,1 1 0,-1-1 0,1 1-1,-1-1 1,1 1 0,0 0 2,6 6 2,0-1-1,0 0 0,0 0 0,1-1 0,0 0 1,0 0-1,0-1 0,12 5 0,-10-5-4,0 1 5,1 0-1,0-1 0,0 0 1,0-1-1,1 0 0,20 2 1,13 2 10,19 6-3,116 19 22,-123-20-27,-29-5 14,51 6 0,-10-10 84,-66-3-40,-5-1-60,0 0-5,0 1-1,0-1 0,0 0 0,0 1 0,0-1 0,0 1 0,0 0 0,0 0 0,0 0 0,0 0 0,0 0 0,0 0 1,0 0-1,0 1 0,0-1 0,0 1 0,0-1 0,-2 2 0,-1 0 1,1-1 1,-1 1-1,1 0 1,-1 0 0,1 0-1,0 1 1,0-1-1,0 1 1,-6 5 0,4-3-1,1-1 1,0 0 0,0 1 0,1-1 0,0 1 0,0 0 0,0 0 1,0 0-1,1 1 0,0-1 0,-5 12 0,4-9-1,2-4 1,0 1 0,0-1 0,0 0 0,0 1 1,1-1-1,-1 1 0,0 5 0,-1 4 1,-6 35 1,1-1 1,1-6-3,3-5-2,6-6 0,0-20-2,-1-9 1,0 1 0,-1-1 0,0 1 0,1-1 0,-1 1 0,0-1 0,0 1 0,-1-1 0,1 1 0,0-1 0,-1 1 0,1-1 0,-1 0 0,0 1 0,0-1 0,-1 3 0,1-3-19,4 7-925,-2 0-3695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6:47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619 46 6816,'-20'-19'0,"16"17"0,2 1 0,0-1 0,1 1 0,-1 0 0,0 0 0,0-1 0,0 1 0,0 1 0,0-1 0,0 0 0,0 0 0,0 1 0,0-1 0,0 1 0,0 0 0,-3-1 0,-6 1 0,-2-4 0,9 2-1,-1 1 0,1 0 0,-1 0 0,0 0 1,0 1-1,0-1 0,-5 1 0,-11 1-2,0 0 1,0 2-1,0 0 0,0 1 1,-36 13-1,41-11 2,-32 17-6,-39 30 4,71-39-2,-19 26 4,24-25 1,-17 30 0,16-21 0,-11 28 0,-5 38 1,17-36 4,-5 64 1,16-90 15,7 10-1,15 49 0,-12-67 28,53 62 31,-48-70 2,4-2-32,0-1 0,0 0 1,1-2-1,0 0 0,1-1 0,22 3 0,-27-7-30,-11-1-7,1 0 0,-1-1 0,0 0 0,0 0 0,0 0 1,1-1-1,-1 1 0,6-3 0,37-8 108,-44 9-103,1 1-1,0-1 1,-1 0 0,1 0-1,-1-1 1,0 1 0,0-1-1,0 0 1,5-5 0,-8 8-13,-1-1 1,0 0-1,0 0 0,1 0 1,-1 0-1,0 0 0,0 0 1,0 0-1,0 0 1,0 1-1,0-1 0,0 0 1,-1 0-1,1 0 1,0 0-1,0 0 0,-1 0 1,1 1-1,-1-1 1,1-1-1,-7-11 1,6 11-4,0 0 0,0 1 1,-1-1-1,1 0 0,0 1 0,-1-1 1,1 1-1,-1-1 0,1 1 0,-1 0 0,0-1 1,1 1-1,-3-1 0,-6-5 2,-34-24 0,30 21-5,-4-4-12,0 2 0,-1 0-1,-41-18 1,60 30 12,0-1 1,-1 1-1,1 0 0,-1-1 0,1 1 0,0-1 1,-1 1-1,1 0 0,0-1 0,-1 1 1,1-1-1,0 1 0,0-1 0,-1 1 1,1-1-1,0 0 0,0 1 0,0-1 1,0 1-1,0-1 0,0 1 0,0-1 0,0 1 1,0-1-1,0 1 0,0-1 0,0 0 1,0 1-1,0-1 0,1 1 0,-1-1 1,0 1-1,0-1 0,1 1 0,-1-1 0,0 1 1,1-1-1,-1 1 0,0 0 0,1-1 1,-1 1-1,1-1 0,2-1 0,1-1 1,-1 1-1,1 0 0,-1 0 0,1 1 1,0-1-1,0 1 0,0 0 0,0 0 0,5-1 1,14-3-13,124-24-25,-131 26 38,28-8-14,-31 7 11,2-2 1,1 2-1,-1 0 1,25-3 0,-23 5 3,-7 0 1,-9 5 4,-1 20-1,0-17-2,-9 54 3,-3 105 16,13-106-18,3 2 2,3-4-2,6 96 52,-13-150-38,-1 3 4,8-44-885,0 12-3662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6:48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 6552,'0'0'-15,"-2"-1"7,-2-3 7,13 24 1,5 10 0,6 9 0,62 88-8,-81-126 8,8 11-3,-6-8 0,0-1 0,0 1 0,-1 0 1,1 0-1,-1 0 0,2 4 0,23 54-745,-12-28-2905</inkml:trace>
  <inkml:trace contextRef="#ctx0" brushRef="#br0" timeOffset="1">209 404 4040,'0'0'16,"0"9"0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6:49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7800,'5'33'3,"-3"-5"2,17 148 39,-12-100 8,-5-63-42,4 31 29,22 79 0,-28-122-39,0-1 0,0 0 0,0 1 0,0-1 0,0 0 0,0 1 0,0-1 0,0 0 0,0 1 0,0-1 0,1 0 0,-1 0 0,0 1 0,0-1 0,0 0 0,1 0 0,-1 1 0,0-1 0,0 0 0,1 0 0,-1 1 0,0-1 0,0 0 0,1 0 0,-1 0 0,0 0 0,1 1 0,-1-1 0,0 0 0,1 0 0,1 0 0,3-3 0,9-20 0,-2-1 0,4-12 0,80-143 89,-94 177-82,-1 1 0,0-1-1,1 1 1,-1 0 0,1-1 0,0 1-1,-1 0 1,1 0 0,0 0 0,-1 0 0,1 0-1,0 0 1,0 1 0,0-1 0,0 1-1,0-1 1,0 1 0,0 0 0,0 0-1,0-1 1,0 1 0,0 1 0,0-1-1,0 0 1,0 0 0,4 2 0,15 5 31,1 0-1,-1 2 1,0 0 0,0 1 0,24 17-1,-20-10 45,46 22 0,-60-34-73,0-1 0,0-1 0,1 0 0,-1 0 0,1-1 0,14 1 0,-18-2-4,0 0-1,0-1 1,0 1-1,0-2 1,0 1-1,0-1 1,0-1 0,0 1-1,-1-1 1,1-1-1,0 1 1,-1-1-1,14-8 1,-15 7 2,0 0 0,0 0 0,0-1 0,-1 0 0,0 0 0,0-1 0,0 1 1,-1-1-1,1 0 0,3-7 0,-6 8 6,0-1 1,-1 1-1,1-1 1,-1 1-1,0-1 1,0 1-1,-1-1 1,1 0-1,-1 1 1,-1-1-1,1 0 1,-1 1-1,0-1 1,-2-6-1,1 1-3,-9-24 71,-9-20 12,19 54-86,0-1-1,0 1 1,0-1 0,0 1 0,0-1-1,0 1 1,0 0 0,-1 0 0,1-1-1,0 1 1,-1 0 0,1 0-1,-1 0 1,1 1 0,-1-1 0,1 0-1,-1 0 1,0 1 0,0-1-1,1 1 1,-1 0 0,-2-1 0,2 1 3,-9 0 45,1 2-43,1 1-1,0 0 1,0 1-1,0 0 1,1 1 0,-1 0-1,1 0 1,0 0-1,1 1 1,-1 1 0,1-1-1,-8 10 1,4-4-6,7-8-2,1 0 1,-1 0-1,1 1 1,0 0-1,0-1 0,0 1 1,-3 9-1,4-10 1,-20 41 19,-20 61 0,33-55-22,8-41-2,1-1 0,1 0 0,0 11 0,11 21 0,8-6 0,6-4 0,-21-27 0,-1 0 0,1-1 0,0 1 0,8 3 0,-8-4 0,0-1 0,0 0 0,0-1 1,0 1-1,8 0 0,-1-1 2,-1 0 0,1-1 0,-1-1-1,1 0 1,0 0 0,-1-2 0,16-3 0,-4-2 3,40-18 0,-50 20 1,-1 0 0,0-2 0,-1 0-1,16-13 1,-13 10-4,-10 8 0,0 0 0,0 0 0,-1 0 0,1 0 0,5-8 0,-1 2-1,14-19 1,-19 23-2,-1-1 0,0 1 0,0-1 0,2-10 0,4-35 0,-5-5 0,-4 4 0,0 38-1,0-9-5,0 1 0,2-1 0,0 0 0,6-32 0,-6 52 6,-1 1-2,1 0 0,-1 0 0,0 0 0,1 0 1,-1 0-1,1 0 0,0 1 0,-1-1 0,1 0 0,0 0 1,0 1-1,0-1 0,1 0 0,-1 1 0,0-1 0,0 1 1,1 0-1,-1-1 0,1 1 0,2-2 0,-1 2 0,1 0 1,-1 0-1,1 1 0,0-1 0,-1 1 0,1 0 0,0 0 0,0 0 0,-1 0 0,1 0 0,0 1 0,-1 0 1,1 0-1,-1 0 0,1 0 0,-1 0 0,1 1 0,-1-1 0,0 1 0,0 0 0,0 0 0,0 0 0,0 1 1,0-1-1,0 1 0,-1 0 0,1-1 0,-1 1 0,3 5 0,2 1-1,-4-6 0,-1 0-1,0 0 0,0 0 0,0 1 0,0-1 0,-1 1 0,0-1 0,1 1 1,0 4-1,45 148-124,-42-140 121,-2-6-5,-1-1 0,0 1 0,0 15 0,9 130-141,-7-134 117,-3-19 17,-1 0-14,0 5 17,0-6 0,-13-10-8,9-4 17,-1-16 6,3-15 1,2-9 0,3 18 5,1 0 0,1 0 1,15-47-1,-15 62-3,-4 13 3,1 0-1,0 0 0,1 0 1,0 1-1,6-12 0,36-58 33,-35 66-3,2 3-22,1 1 0,-1 1 0,22-7 0,-17 10 28,6 3-22,0 2 1,23 5 0,-27 0 22,74 52 20,-76-43-26,-10-7-22,6 6-2,-1 1 0,-1 0 1,-1 1-1,0 0 0,8 22 0,-3-2 17,-3 1 0,-1 0 0,6 48 0,-15-69-22,-1-10 0,-1 1 1,0 0-1,0-1 1,-2 15 0,-1 11 9,2-8 3,-1-1 0,-2 1 0,-1-1 1,-11 37-1,15-59-112,1-1 49,0 0 0,-1 0 0,1 0 0,-1-1 1,0 1-1,1 0 0,-1 0 0,0-1 0,0 1 0,0-1 0,0 1 0,0-1 0,-1 1 0,1-1 0,0 0 0,-1 0 1,1 1-1,-1-1 0,1 0 0,-1 0 0,0 0 0,-2 1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6:50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0 127 4216,'19'11'24,"23"14"299,-37-21-165,3 4 22,-4-6 23,4-2 13,-4 0 32,4 0 13,-6 0 1102,-2-1-1322,0 1 0,1-1 0,-1 1 0,0-1 0,1 0 1,-1 1-1,0-1 0,0 1 0,1-1 0,-1 0 0,0 1 0,0-1 0,0 1 1,0-1-1,0 0 0,0 1 0,0-1 0,0 0 0,0 0 0,-7-9 155,4 7-136,1 0-1,-1-1 0,1 0 0,0 1 0,0-1 0,0 0 0,0 0 0,1 0 0,0 0 1,0 0-1,-1-8 0,2 9-41,1 1 1,-1-1-1,1 1 0,0 0 1,0 0-1,0-1 1,0 1-1,0 0 1,0 0-1,1 0 0,-1 0 1,1 0-1,0 1 1,-1-1-1,1 0 1,3-1-1,45-37-1045,-18 16-4379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6:51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95 962 6816,'63'-16'-28,"-60"15"17,0-1 0,0 0 0,0 0 0,0 0 0,0 0 1,-1-1-1,1 1 0,-1-1 0,0 0 0,1 0 0,1-4 0,-1 3 0,5-6-4,0-1-1,-1 0 1,0 0-1,-1-1 1,7-16-1,-6 12 8,19-45-45,-17 36 46,19-54 2,-13 30 16,-4-1 0,-1 0 0,4-57 0,-14 102 3,0 0-1,1-1 1,-2 1 0,1 0-1,0-1 1,-1 1 0,-3-9-1,0-6 4,0-1-3,1 5 31,0 0 1,-9-23-1,8 28-2,-6-21 50,-1 1 0,-17-32-1,23 53-6,0-1-1,-1 1 1,0 1 0,-1-1-1,0 1 1,0 0 0,-15-13-1,15 22 189,2 3-233,1 0-1,-1 0 1,0 1 0,1-1 0,-1 1 0,1 0 0,0 0 0,-4 6-1,7-9-31,-9 16 231,-6 21-84,-16 56 1,8-6 69,-17 83-108,10 26-53,27-159-50,-1 48 4,5-2-14,2-69-4,0 0 0,0 0 0,1-1 0,11 30 0,-7-32-6,1-6 4,-1 1 0,1-1 1,0-1-1,12 7 0,-6-9-11,-1-4 8,-1-1 0,1 0 0,-1-1 0,1 0 1,-1-1-1,15-6 0,59-32-12,-78 38 16,-1 0-1,0 0 0,0 0 0,0-1 0,-1 0 0,7-6 0,1-3 1,-2 3 0,-1 0 1,16-21-1,-19 21 3,0 0 0,-1 0 0,0 0 0,-1-1 0,0 0 0,-1-1 1,0 1-1,-1-1 0,3-17 0,-5 22-4,4-18 121,-2-1 1,3-45 0,-3 36 622,3 99-604,-2-21-114,1 0 0,21 71 0,-13-70-19,-13-39-27,-2 3-12,20-26-89,9-25-1130,4-7-4948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6:51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8608,'0'0'0,"0"12"0,0 5 0,3 4-40,3 9 40,14 3-240,19 1 240,0-1-5768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28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919 60 6280,'0'-1'88,"0"-6"-4,-1 5-78,0 0 1,1 0 0,-1 0-1,0 1 1,0-1 0,0 0-1,0 1 1,-1-1 0,1 1-1,0-1 1,0 1 0,-1 0-1,1-1 1,-1 1 0,0 0-1,1 0 1,-1 0 0,0 0-1,1 1 1,-3-2 0,-20-7-1,-12 4-4,-7 2-2,-8 1 0,-4-1 0,-2 4 0,22 2 7,-1 2 0,-55 15 0,29-3 109,-37 8 40,92-24-115,1 1 0,0 0-1,0 0 1,0 0 0,0 1-1,0 0 1,-8 5 0,-4 3 6,-1-1-13,10-6 11,1 1-1,-1 0 1,1 0-1,0 1 1,-7 7 0,-77 70 257,88-80-264,1 1 0,-1 0-1,1-1 1,-1 1-1,1 0 1,1 1-1,-1-1 1,-3 8-1,-1 2 12,-9 21 26,13-21 105,5-3-139,0-1 1,0 1-1,1-1 1,0 0 0,7 14-1,1-10 127,7 1-89,1-1-1,25 14 1,-24-21 69,-8-4-83,0 1-35,0-2 1,0 1 0,0-2 0,0 1-1,0-2 1,0 0 0,23-2 0,73-18 110,-102 19-126,0-1-1,0 1 1,-1-1-1,1 0 1,0 0-1,-1-1 1,10-5 0,1-1 1,-2 2-6,-5 2 3,-1 0 0,1 0 0,13-13 0,-21 18-12,32-26 31,0-1 1,30-34-1,-52 49-27,-5 5 1,-1 0 1,0 0-1,9-17 1,82-126 176,-96 149-182,0 1 1,0 0 0,0 0-1,1 0 1,-1 0-1,0 0 1,0 0 0,0 0-1,1 0 1,-1 0-1,0 0 1,0 0 0,1 0-1,-1 0 1,0 0-1,0 0 1,1 0 0,-1 0-1,0 0 1,0 0-1,0 0 1,1 0 0,-1 0-1,0 0 1,0 0-1,0 1 1,1-1 0,-1 0-1,0 0 1,0 0 0,0 0-1,1 0 1,-1 1-1,0-1 1,0 0 0,0 0-1,0 0 1,0 1-1,8 8 10,-4-3-4,13 28 57,0 9 19,21 88 0,-25-51-25,-8-44-32,28 139 52,-31-170-76,4 29 5,-5-30-2,-1-3-5,0-1 1,0 0-1,0 1 0,0-1 0,1 0 0,-1 1 0,0-1 0,0 0 0,0 0 0,0 1 1,1-1-1,-1 0 0,0 0 0,0 1 0,0-1 0,1 0 0,-1 0 0,0 0 0,0 1 1,1-1-1,-1 0 0,0 0 0,1 0 0,-1 0 0,0 0 0,0 1 0,1-1 0,-1 0 0,0 0 1,1 0-1,-1 0 0,0 0 0,1 0 0,-1 0 0,0 0 0,1 0 0,-1 0 0,0 0 1,1-1-1,-1 1 0,0 0 0,1 0 0,-1 0 0,0 0 0,0 0 0,1 0 0,-1-1 1,0 1-1,0 0 0,1 0 0,-1-1 0,0 1 0,0 0 0,0 0 0,1-1 0,-1 1 1,0 0-1,0 0 0,0-1 0,0 1 0,0 0 0,1-1 0,-1 1 0,0 0 0,0-1 0,1-1 1,17-24 1,2-11-2,-1-8 0,4-11-54,56-100 0,-63 131-86,1 1 0,34-37 0,-39 47 29,0 0 60,5-7-55,1 1 0,1 1-1,0 1 1,2 0 0,40-26 0,-61 44 106,35-17-95,-32 16 89,0 0 0,0 0 0,0 0 0,0 0 1,1 1-1,-1-1 0,0 1 0,0 0 1,0 0-1,0 0 0,1 0 0,3 1 0,1 2 4,-1 1 0,0-1-1,-1 1 1,1 0-1,-1 1 1,0 0 0,0 0-1,0 0 1,0 0 0,-1 1-1,0 0 1,6 10-1,-3-6 1,4 7-6,-1 0 0,-1 1 1,0 0-1,-1 1 0,-2-1 0,10 34 0,-14-44 4,8 29-2,-9-23-32,2 0 0,0-1-1,1 0 1,0 0-1,1 0 1,14 22 0,-17-32-1,4 2-4,-6-5 40,0 1 0,0-1 0,0 1 0,0-1 0,0 0-1,0 1 1,0-1 0,0 0 0,1 0 0,-1 0 0,0 1 0,0-1-1,0 0 1,0-1 0,0 1 0,1 0 0,-1 0 0,0 0-1,0-1 1,0 1 0,0-1 0,0 1 0,0-1 0,0 1-1,0-1 1,0 1 0,1-2 0,9-3-34,24-12-1000,-22 10-3983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6:51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121 300 4400,'6'7'12,"-26"7"313,3 5-90,13-16-194,0 0 1,1 1 0,0-1 0,-1 1-1,1 0 1,1 0 0,-1 0-1,0 1 1,1-1 0,0 1-1,0-1 1,0 1 0,1 0-1,-2 6 1,4-7-12,-1 0 0,1 1 0,0-1 0,0 1 1,0-1-1,0 0 0,1 0 0,0 0 0,-1 0 0,2 0 0,-1 0 0,5 6 0,5 12 67,-7-11-59,-1-1 0,0 1 0,0 0 1,-2 0-1,1 1 0,0 15 0,0-4 32,-1-10-9,-1 0 0,0 0-1,-1 0 1,0 0 0,-1 0-1,0 0 1,-5 19 0,5-30-45,-1 0 1,1 0-1,0-1 0,-1 1 1,1-1-1,-1 1 1,0-1-1,0 0 1,1 0-1,-1 0 0,0 0 1,0 0-1,0 0 1,0 0-1,0 0 0,0-1 1,-4 1-1,2 0 38,-31 11 326,31-12-265,-4-2-14,7 2-115,0-1-1,-1 0 0,1 0 1,0 0-1,0 0 1,0 0-1,0 0 1,0 0-1,1 0 1,-1-1-1,0 1 1,0 0-1,1 0 1,-1-1-1,1 1 1,-1 0-1,1-1 0,-1 1 1,1-1-1,0 1 1,0 0-1,0-3 1,-1 0-453,-3-19-4113</inkml:trace>
  <inkml:trace contextRef="#ctx0" brushRef="#br0" timeOffset="1">424 14 5296,'8'-14'-37,"-3"15"9,-2 9 10,33 238-255,-34-222 231,0 1 1,-3 30 0,-1 17-23,2 86 0,2-49-9,-1-22 43,-1-9 13,-1-59 17,0-19 0,-2-8 0,-1-13 0,5-47-492,1-5-1968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6:52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5832,'29'35'6,"-10"-15"-3,-7-11-6,0-1 1,1 0-1,0 0 0,0-2 1,1 1-1,14 3 0,71 19-61,-64-21-119,0-1-1,54 2 1,-43-5-305,49 5-2432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6:52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18 390 2424,'40'-15'1,"19"0"10,13-4 321,-65 17-180,0-1 0,0 0 0,-1 0 1,1-1-1,0 1 0,10-10 0,-15 11 256,-1 2-341,0 0-1,-1 0 0,1-1 1,-1 1-1,1 0 0,0-1 1,-1 1-1,1-1 1,-1 1-1,1-1 0,-1 1 1,1-1-1,-1 1 1,1-1-1,-1 1 0,0-1 1,1 0-1,-1 1 0,0-1 1,0 1-1,1-1 1,-1 0-1,0 1 0,0-1 1,0 0-1,0 0 1,0 1-1,0-1 0,0 0 1,0 1-1,0-1 0,0-1 1,-1 1-33,0 1 0,0-1 1,-1 0-1,1 1 1,0-1-1,0 0 0,-1 1 1,1 0-1,0-1 0,0 1 1,-1 0-1,1 0 0,0-1 1,-1 1-1,-1 1 0,2-1-3,-7-2 11,5 2-23,0-1 1,1 1-1,-1 0 0,0 0 0,1 0 0,-1 0 1,0 1-1,1-1 0,-1 1 0,1-1 0,-1 1 1,-3 1-1,-16 6 117,-35 18 0,44-15 25,0 6-96,0 1 0,1 0 0,1 1 0,0 0 0,-11 31-1,16-34-51,4-11-8,0 1 1,0-1 0,1 1-1,0 0 1,0-1-1,0 1 1,1 10 0,0 9 15,5 39 0,0-50-7,15 14-1,-16-25-12,-1 1-1,1 0 1,0-1-1,0 0 1,0 0 0,5 3-1,1-3 1,-1 1 0,0-1 1,1-1-1,-1 0 0,1 0 0,0-1 0,11 0 0,-19-1-1,17-1 14,2-3-3,-1-1 1,0-1 0,-1 0-1,1-2 1,-1 0-1,28-18 1,-33 17-5,-9 6-1,-1 0 0,1-1 0,-1 0 1,1 0-1,-1 0 0,0-1 0,-1 1 1,5-6-1,5-10 37,20-37 0,-29 42 111,-3 2-69,-1 1 0,-1-1 1,0 0-1,0 1 0,-1-1 1,-1 1-1,-5-17 0,4 17-46,2 8-2,1 0 0,0 0 0,-1 1 0,0-1 0,0 0 0,0 1 0,-5-6 0,1 0 118,-1-1-1,-1 2 1,-16-16-1,22 22-109,-1-1 0,0 1 0,0 0 0,0 0 0,-1 0-1,1 0 1,0 1 0,-1-1 0,1 1 0,-1 0 0,1 0-1,-1 0 1,0 1 0,1-1 0,-1 1 0,0 0 0,-5 0-1,7 1-27,0-1 0,0 1-1,1-1 1,-1 1 0,0 0-1,1 0 1,-1 0-1,1 0 1,-1 0 0,1 0-1,0 0 1,-1 0 0,1 1-1,0-1 1,0 0 0,0 1-1,-2 2 1,2-3-5,1 0-8,0 0 0,-1-1-1,1 1 1,0 0 0,0-1-1,0 1 1,0 0-1,0 0 1,0-1 0,0 1-1,0 0 1,0-1 0,0 1-1,1 0 1,-1-1 0,0 1-1,0 0 1,1-1 0,-1 1-1,0 0 1,1-1-1,-1 1 1,0-1 0,1 1-1,-1-1 1,2 1 0,-2 0 4,3 2-4,1 0-1,-1 0 1,0-1 0,1 0-1,-1 0 1,1 0-1,0 0 1,0 0 0,0-1-1,0 0 1,0 0 0,0 0-1,0 0 1,6 0 0,45 3 0,-35-5-6,1 0 1,0-2 0,0-1-1,-1-1 1,26-9 0,-44 14 1,71-24-34,70-34 1,-122 49 28,36-24-35,-39 22 19,-1-1 1,0-1 0,-1 0-1,-1-2 1,0 0-1,18-24 1,-32 37 14,1-1-1,-1 1 1,0-1 0,1 0-1,-1 1 1,0-1 0,-1 0-1,1 0 1,0 0 0,-1 0-1,0 1 1,0-1 0,0 0-1,0-5 1,0 7 5,-1-1 1,1 1-1,-1 0 0,1-1 1,-1 1-1,1 0 0,-1-1 1,0 1-1,0 0 0,0 0 1,1 0-1,-1-1 0,0 1 1,-1 0-1,1 0 0,0 0 1,0 1-1,0-1 1,0 0-1,-1 0 0,1 1 1,0-1-1,-1 1 0,1-1 1,-1 1-1,1-1 0,-3 1 1,1-1 0,0 1 0,0 0 0,0 0 0,-1 0 0,1 0 0,0 1 0,-4 0 0,3 1 0,-1-1 0,0 1 0,0 0 0,1 0 0,-1 1 0,-5 3 0,3-1 0,0 1 0,0 0 0,1 1 0,-8 9 0,5-4 0,0 0 0,-10 20 0,9-10 0,-11 27 0,10-12-1,-12 73 0,21-79-4,-2 153 2,4-145-3,2 145-4,-2-151 4,-1-20 3,-2 26-4,-1 0 0,-13 54 0,8-52 1,-3 13-38,-2-1-1,-32 82 1,31-105-67,16-57 10,9-31-1178,2-9-5067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6:53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8432,'0'0'16,"2"1"-3,14 7 37,1 1-26,0-1 0,36 10 1,11 2-5,29 6-16,-60-21-203,1-1-1,0-1 1,0-2 0,47-5 0,28-3-4781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6:56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12 593 2520,'-2'0'113,"-5"0"26,5 0 1208,5 1-1193,11 4-62,0 0-1,-1 2 0,1 0 1,-1 0-1,20 16 0,-15-11-15,26 15 76,-30-19-71,1-2 0,0 1 0,0-2 0,23 6 1,-31-10-40,1 0 1,0-1-1,-1 0 1,1 0 0,0 0-1,-1-1 1,1 0 0,-1-1-1,8-2 1,-12 2 41,0 0 0,0 0-1,0-1 1,0 0 0,-1 0-1,1 1 1,-1-1 0,0 0-1,0-1 1,0 1 0,0 0-1,-1-1 1,1 1 0,1-8-1,1 1-46,-2 5 37,0-1 0,0 0 1,-1 0-1,0 0 0,0 0 0,0 0 0,-1 0 0,0 0 0,0 0 1,-1 0-1,0 0 0,0 0 0,0 1 0,0-1 0,-1 0 0,0 0 1,-3-5-1,2 5-21,0 1 0,0-1 0,-1 1 0,1 0 0,-1 0 0,0 0 0,-1 1 0,-8-8 0,6 6-14,-5-3 121,-2 3-106,0 0 0,0 1 0,-16-3 0,15 8 67,-7 5-38,-40 15-1,45-10-8,-5 7-26,-34 37 1,44-36-2,-28 82 15,36-79-28,5 5-21,0-1 1,6 36 0,0-39-6,7 3 0,33 45 0,-46-68-7,0-1 0,0 1-1,1-1 1,-1 1 0,1-1 0,-1 0 0,1 1-1,-1-1 1,3 1 0,23 12 8,46 18-1,-51-27 6,12-5-5,44-5 0,-57-2 6,10-10 0,47-34-1,-56 32 21,142-171 121,-124 134-135,-26 34 34,32-99 32,-40 93-7,17-133 30,-17 84 23,-5 51-112,2 1-9,-2 16 8,0 0 1,-1 0-1,0-1 0,-2-10 0,-18-106 313,20 124-259,-17-1 24,17 3-96,0 0-1,0 0 1,0 0 0,-1 0-1,1 0 1,0 0-1,0 0 1,-1 0-1,1 0 1,0 0-1,0 0 1,0 0 0,-1 0-1,1 0 1,0 1-1,0-1 1,-1 0-1,1 0 1,0 0 0,0 0-1,0 0 1,0 0-1,-1 1 1,1-1-1,0 0 1,0 0-1,0 0 1,0 0 0,0 1-1,-1-1 1,1 0-1,0 0 1,0 0-1,0 1 1,-7 9 14,0 1-1,1 0 1,1 1 0,-5 12 0,3-3-1,0 0 1,2 0-1,0 1 1,2-1 0,-2 28-1,4-25-11,-2 11 3,3 49-1,1-55-5,4 29 0,-2-45-2,0 0 1,0 0 0,2 0-1,-1-1 1,2 0 0,-1 0-1,11 14 1,-4-11-12,-5-8 12,9 7-10,27 19 1,-36-28 2,-1-1 1,1 0 0,0-1 0,0 0 0,1 0-1,-1 0 1,1-1 0,-1 0 0,10 1 0,-12-2 3,8 0-14,1 0 0,22-2 0,-31 1 14,0-1-1,0 0 1,1-1 0,-1 1 0,0-1 0,0 0 0,-1 0 0,1-1 0,0 1 0,7-6 0,9-11 3,-2 0 0,-4-4 1,-6 3 20,14-37-1,-23 55-6,2 0-1,3-7-9,-1 5 1,14-4-3,-16 8-3,1 0 1,0 0 0,-1 0 0,1 1-1,-1-1 1,1 1 0,-1-1 0,1 1-1,-1 0 1,1 0 0,-1 0 0,3 2-1,28 17-3,-27-15 4,0 0-5,1-1 0,0 0 0,0 0 0,0-1 0,0 1 0,0-2 0,1 1 0,-1-1 0,1 0 0,12 2 0,-1-5-4,0-1 0,35-8 0,-51 9 8,0 0 0,0 0 0,0-1 1,-1 1-1,1 0 0,0-1 0,-1 0 0,1 0 0,-1 0 0,1 0 0,-1 0 0,0 0 0,0 0 0,0-1 0,0 1 0,0-1 0,-1 0 0,1 1 0,-1-1 1,0 0-1,0 0 0,0 0 0,0 0 0,1-4 0,-1-4-1,0 1 0,0-1 1,-1 0-1,-1-20 0,0 26 2,-3-8-6,-5-2 3,-1 1-1,-20-22 1,28 33 3,-1 0-1,1 0 1,-1 0-1,0 0 0,-1 1 1,1-1-1,0 1 1,-1 0-1,-6-3 0,-1 0 1,-21-8-3,20 12-9,1 4 9,0 1 0,0 1 0,-20 11 0,18-4-10,-2 11-3,-25 49 0,33-50-63,-8 59-45,13-67 67,1 0 1,0-1 0,1 1 0,3 22 0,8 0-10,-3-24-119,4-1 122,1-1 0,0 0 0,16 8 0,-11-11-109,11 0 66,1-2-1,0-1 1,1-1-1,47-2 1,-59-2 82,-10 0-6,-1 0 0,1 0 0,0-1 1,16-5-1,-8 2-31,0 0 0,-1-2 1,0 0-1,0 0 0,26-18 1,-33 18 43,-6 4 5,0 1 1,0 0-1,0-1 0,-1 0 0,1 1 0,-1-1 1,0 0-1,4-6 0,-3 2-11,1 1-1,-1-1 1,0 0-1,-1 0 0,0 0 1,0 0-1,0 0 1,-1 0-1,0 0 1,0-13-1,-4-26-77,-10-68-38,30 137 133,3 20 6,58 138 21,-50-105-9,14 108 47,-41-175-39,-1 4 5,0-10 6,-2-3 1,1 0-31,1 0-1,0 0 1,-1 0 0,1 0-1,0 1 1,0-1-1,-1 0 1,1 0 0,0 0-1,-1 0 1,1 0 0,0 0-1,-1 0 1,1 0 0,0 0-1,-1-1 1,1 1 0,0 0-1,-1 0 1,1 0 0,0 0-1,0 0 1,-1 0 0,1-1-1,0 1 1,-1 0 0,1 0-1,0 0 1,0-1 0,0 1-1,-1 0 1,1 0 0,0-1-1,0 1 1,0 0 0,-1 0-1,1-1 1,-9-30 43,0 0 0,-6-53 0,15 75-16,-1 1-1,1-1 1,1 0-1,2-15 1,2-12 78,-3 20-38,1-1-1,0 1 0,1 0 1,11-28-1,-10 33-48,-4 8 2,1 0-1,0-1 1,0 1-1,-1 0 1,2 0-1,-1 0 1,5-5-1,43-40 168,-38 42-81,1 3-66,1 1 1,-1 0 0,1 0-1,0 2 1,0 0 0,-1 0-1,16 3 1,-16-1-27,-9-2-7,0 0 1,0 1-1,-1 0 1,1 0-1,-1 0 1,1 0-1,-1 0 1,1 1-1,3 2 1,5 3 10,-1 0 0,0 0 0,-1 1 0,0 0 0,0 1 0,-1 1 0,10 11 0,5 20-12,-20-33-13,0 1 1,-1 0 0,0 0 0,0 0-1,-1 0 1,-1 0 0,1 1 0,-1-1-1,-1 1 1,0-1 0,0 1 0,0-1 0,-2 0-1,-3 16 1,-5 18-186,10-41 133,-2-3-6,1 1 64,0-1 0,0 1 0,0-1 1,0 0-1,0 1 0,1-1 1,-1 0-1,0 0 0,0 0 0,1 1 1,-1-1-1,0 0 0,1 0 0,-1 0 1,1 0-1,-1 0 0,1 0 0,-1 0 1,1-1-1,0 1 0,-1 0 1,1 0-1,0 0 0,0 0 0,0 0 1,0 0-1,0 0 0,0-1 0,0 1 1,0 0-1,1 0 0,-1 0 0,0 0 1,2-2-1,4-22 49,1 0 1,16-33-1,-19 51-23,0 0-1,0 1 1,1-1-1,0 1 1,8-8-1,-4 5-9,-5 4-2,0 1-1,0-1 1,1 1-1,0 1 1,0-1-1,0 1 1,0-1-1,0 1 1,1 1-1,-1-1 1,8-1 0,-7 1-3,0 1-2,-1 1 0,1-1 1,-1 1-1,1 0 0,0 1 0,-1-1 1,1 1-1,0 0 0,-1 1 1,1-1-1,0 1 0,-1 0 0,7 3 1,-6-3-4,12 3 11,-1 1 0,28 13 0,-33-13-14,-2 0 1,1 0 1,-1 0-1,-1 1 0,1 0 0,-1 1 0,15 14 0,-15-13-2,-5-5-1,-1 0 0,1 0 0,-1 0 1,0 0-1,0 0 0,0 1 0,-1-1 0,1 1 1,2 6-1,2 4 0,18 35 2,-17-24-6,0 0 0,5 34 0,-3-9-27,-8-45-36,1 1-36,-2-4-83,0-2 155,0-1 0,0 1 0,0-1 1,0 1-1,0-1 0,0 1 0,0-1 0,0 0 0,0 1 1,0-1-1,0 0 0,0 0 0,0 0 0,0 0 0,-1 0 1,1 0-1,0 0 0,-1 0 0,1 0 0,-1 0 0,1 0 1,-1 0-1,1-2 0,2-3 31,23-46-335,-20 41 278,75-144-963,-79 149 985,1-1 0,-1 1-1,1-1 1,-2 0 0,1 1-1,0-12 1,-1 18 35,0 0 1,0 0-1,0 0 0,0 0 1,0 0-1,-1 0 0,1 0 1,0 0-1,0 0 0,0 1 1,0-1-1,-1 0 0,1 1 1,0-1-1,0 0 0,-1 1 1,2 0-1,3 5 5,-1-1 0,-1 0 0,1 1 0,-1 0 1,5 10-1,-4-6-4,2 4 1,12 18 6,3-4-3,-17-24-5,0-1-1,-1 1 0,2-1 0,-1 0 1,8 4-1,3-1-1,-1-1 1,1 0 0,0-1 0,16 2-1,-20-4 0,1 0-1,-1-2 0,1 1 0,0-1 0,-1-1 0,1 0 0,13-4 0,-12 3 0,-2 0-2,0 0-1,0-1 1,0 0-1,-1-1 1,1 0-1,11-7 1,-17 9 2,0-1-1,0 0 0,0 0 0,-1 0 0,1 0 0,-1-1 0,0 1 0,0-1 0,0 0 0,-1-1 0,1 1 0,2-5 0,-3 4 0,-1 3 2,-1 0-1,0 0 1,1 0 0,-1 0-1,0 0 1,0 0-1,0 0 1,-1-1 0,1 1-1,0 0 1,-1-1-1,1-2 1,0-5-1,1 5 2,-2-1 0,1 1-1,0 0 1,-1-10 0,-1 9 0,1 0 0,-1 0 0,-1 0 0,1 0 0,-4-8 0,1 6 0,0-1 0,-1 1 1,-10-15-1,4 10 2,-1 1 0,0 0 0,-1 1 1,-16-12-1,14 16 18,6 5-15,1 0 1,-1 1-1,1 0 1,-1 0-1,0 1 1,1 0-1,-1 1 1,1 0-1,-1 0 1,1 1-1,-1 0 1,1 0-1,0 1 1,-13 6-1,-18 18 5,25-13 11,7-5-11,1-2-5,0 1-1,0 0 1,1 0-1,0 1 1,0-1 0,1 1-1,0 0 1,1 0-1,-5 19 1,-3 32 20,8-40-21,0 38-1,3-44-2,1 0 1,1-1-1,6 24 0,-5-25 0,2 1-1,-1-2 0,2 1 0,7 12 1,-4-10-1,1-1-1,1-1 1,0 0 0,1 0 0,0-1 0,21 15-1,-12-15-4,-8-6 4,-4 0 0,1-1 0,1-1 1,-1 0-1,0 0 0,1-1 1,0 0-1,-1-1 0,1 0 1,15-1-1,77-14-2,-84 7-2,25-17 4,-35 17 1,1-1 0,-1 0 0,10-11 0,-10 9 0,-1 0 0,14-22 0,7-29 0,-10 8 0,-8 17 0,-6 6 0,-4-1 1,-1-23 39,0 52-17,0 39 45,0-26-65,-1-7 1,1 1-1,0-1 1,0 0-1,1 0 1,-1 0-1,3 9 1,1 4 5,1-1 1,10 27-1,-11-35-6,0 0-1,0 0 1,0 0 0,1-1-1,0 1 1,1-1-1,11 11 1,-16-17-2,0 0 0,0 0-1,0 0 1,1 0 0,-1 0-1,0 0 1,1-1 0,-1 1 0,0 0-1,1-1 1,-1 1 0,1-1 0,-1 1-1,1-1 1,2 0 0,2 1 0,24 2 1,4-6-2,6-7 0,1-6 0,-3-7 0,-5-2 0,-5 6 0,-22 16 4,-1 0 1,1 0-1,0 0 1,0 0-1,0 1 1,0 0-1,1 1 1,-1-1 0,7 0-1,-9 2 0,1 0-1,0 1 1,-1-1-1,1 1 1,-1-1-1,1 1 1,-1 1 0,1-1-1,-1 1 1,0-1-1,0 1 1,0 0-1,0 1 1,5 2-1,0 1 2,21 21 21,-14-11-10,-2-1-7,1-1 0,1 0 0,27 19 0,-36-30-8,0 1-1,0-1 1,1 0-1,8 1 1,-8-2-1,-1-1 0,0 0 0,1 0 0,13-2 0,-9 0 0,0-1 0,0 0 0,12-4 0,-10 1 0,-1 1 0,23-13 0,-20 7 0,27-20 0,7-14 0,-13 2 0,-8-2 0,-5-8 0,-21 43 0,0-1 0,0 0 0,1-17 0,-3 17 0,-1 1 0,0-1 0,-1 0 0,-2-12 0,1 8 0,-2 0 0,-9-24 0,-21-32 0,-6-1 0,-1 7 1,5 15 4,5 14-2,6 12 2,8 11-3,17 12-2,-1 0-1,1-1 1,-1 1 0,1 0 0,-1 0 0,1-1 0,-1 1 0,0 0 0,1 0-1,-1 0 1,1 0 0,-1 0 0,0 0 0,1 0 0,-1 0 0,1 0-1,-1 0 1,0 0 0,1 0 0,-1 0 0,1 1 0,-1-1 0,0 0 0,1 0-1,-1 1 1,1-1 0,-1 0 0,1 1 0,-1-1 0,1 1 0,0-1-1,-1 0 1,1 1 0,-1-1 0,1 1 0,0-1 0,-1 1 0,1-1 0,0 1-1,0 0 1,-1-1 0,1 2 0,-5 29-8,4-27 7,0 11-1,0-4-4,0 0 0,1 0 1,2 15-1,15 108-26,-12-108 10,1-1 1,2 1-1,12 30 0,3 4-26,51 165-67,-49-151-10,6-5-934,-17-42-3667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6:56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55 197 5472,'-15'-19'49,"10"12"0,-1 1 0,1-1-1,-1 1 1,-12-10 0,19 11 115,2 2-144,0-1 0,1 0-1,-1 0 1,1 1 0,0 0 0,0 0 0,0 0-1,1 0 1,6-3 0,-11 6-19,4-2 20,0-1 1,0 1-1,0 0 1,1 1 0,-1-1-1,0 1 1,1 0-1,-1 0 1,8-1-1,5 0 10,-1-1-1,0 1 54,-1 0 1,25 1-1,114-3 205,23-6 4,-141 6-280,-1 1 7,45-9 0,1-3-15,-46 6-3,-26 7-7,0-1 1,0 1 0,1 1 0,-1 0 0,1 0-1,-1 0 1,16 3 0,-44-2 3,-9 9 1,18-5 0,-29 18 0,24-12 0,1 6 3,13-9-1,1-4-1,-4 21 4,6-17-3,1-2-1,7 17 2,10 4 2,7 7-2,98 133 33,-99-126 11,-14-21-12,14 28-1,-22-38-3,0 0 0,0 1 1,-1-1-1,0 1 0,0 0 0,0 11 0,-2-18-16,-1 0 1,0 0-1,1 0 0,-2-1 1,1 1-1,0 0 0,0 0 0,-1 0 1,0-1-1,1 1 0,-1 0 1,0-1-1,0 1 0,-1 0 0,1-1 1,0 0-1,-1 1 0,1-1 1,-1 0-1,0 0 0,0 0 0,0 0 1,0 0-1,0 0 0,-1 0 1,1-1-1,0 1 0,-4 1 0,-1-1 15,0 0-1,-1 0 1,1-1-1,0 0 1,-1 0-1,1 0 1,-10-2-1,0 2 21,9-1-34,0 0 1,0-1 0,1 1 0,-1-1-1,0-1 1,1 0 0,-12-4-1,0-2 88,-28-16-1,42 21-77,3 1-38,0 0 0,0 0 0,0 0-1,0 0 1,0 0 0,1-1 0,-1 1-1,0 0 1,1-1 0,0 1-1,0-1 1,0 0 0,0 1 0,0-1-1,0 0 1,1 0 0,0 0 0,-1 1-1,1-1 1,0-4 0,-1-4-621,-5-32-4527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7:01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13 1176,'0'0'1289,"1"4"-890,4 11-232,-4-11 761,29 2 64,-10-1-688,-18-4-151,10 3 257,10-4-35,-20 0-184,-1 0-54,6 0 19,-5 0 727,-2-2-849,1 1 0,-1-1 0,0 0 1,0 1-1,0-1 0,0 0 0,-1 0 0,1 1 1,0-1-1,-1 0 0,1 1 0,-1-1 0,1 0 1,-1 1-1,0-1 0,0 1 0,0-1 1,0 1-1,0 0 0,0-1 0,0 1 0,0 0 1,-1 0-1,1-1 0,0 1 0,-1 0 0,1 0 1,-1 1-1,1-1 0,-1 0 0,1 0 0,-1 1 1,0-1-1,-1 0 0,-6 0-19,0-1 0,0 1 0,0 1 0,0-1 0,0 2 0,0-1 0,0 1 0,0 1 0,0-1 0,0 1 0,1 1 0,-1 0 0,-13 6 0,-1 2 7,0 1-1,1 1 1,-25 20-1,30-18 7,-7 15-7,-22 36-1,37-43-6,2 12-6,-3 66 1,10-98-8,0 0 0,0 0 0,1 0-1,-1 1 1,1-1 0,-1 0 0,3 4 0,-3-7-1,5 19 2,1-1 0,9 19 0,-7-23-1,0 0-1,1 0 1,1-1 0,11 12-1,0-3 3,32 27-1,-27-28-1,32 20 0,-25-23-2,0-2 0,2-1 0,43 14 0,-41-21-19,158 12-1066,-89-14-4220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7:02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70 4128,'9'-13'16,"-7"11"65,0 0 5,8-5 109,0 1 0,0 0 0,1 1 0,-1 0 1,1 0-1,1 1 0,-1 0 0,0 1 0,1 1 1,0 0-1,22-2 0,-29 4-121,0 0-1,-1 0 1,1 1 0,0-1-1,-1 1 1,1 0 0,-1 0-1,1 1 1,-1-1 0,0 1-1,1 0 1,-1 0 0,0 0 0,0 1-1,3 2 1,-2 0-40,0 1 0,0-1 0,-1 1 0,0 0-1,0 0 1,-1 1 0,0-1 0,4 11 0,2 7 11,-2 1 1,7 36-1,-8-35-23,1 1-5,5 55 0,-11-26-12,-1-56-5,0 1-1,0-1 0,0 0 1,0 1-1,0-1 1,0 1-1,0-1 0,0 1 1,0-1-1,0 0 0,0 1 1,-1-1-1,1 1 0,0-1 1,0 0-1,0 1 0,-1-1 1,1 0-1,0 1 0,0-1 1,-1 0-1,1 1 1,0-1-1,-1 0 0,1 0 1,0 1-1,-1-1 0,1 0 1,0 0-1,-1 0 0,1 1 1,-1-1-1,-11-2 1,4-4 11,7 6-8,1-1 0,-1 0 0,0 0 0,1 1 1,-1-1-1,1 0 0,-1 0 0,1 0 0,-1 0 0,1 0 1,-1 0-1,1 0 0,0 0 0,0 0 0,0 0 1,-1-1-1,0-3 4,-1-3 1,-1-26 64,4 17-20,0 0 1,1 1-1,0-1 0,7-24 0,12-2 78,-11 25-63,1 1 0,0 0 0,2 1 1,27-29-1,-35 42-51,0-1-1,1 1 1,-1 0 0,1 0 0,-1 1 0,1 0 0,0 0 0,0 0 0,0 0 0,10 0-1,-7 0 0,8-2 35,0 1 1,31-1-1,-33 3-36,-8 1 2,0 0-1,0 0 1,0 1-1,0 0 1,0 0-1,0 1 1,11 4-1,-6-3-4,1 3 36,41 34 13,-52-39-58,-1 1 1,1-1 0,-1 0-1,0 1 1,0-1 0,1 1 0,-1 0-1,0-1 1,0 1 0,-1 0-1,1-1 1,0 1 0,-1 0-1,2 3 1,0 3 3,7 25 0,-8-21-15,0 1 0,0-1 1,-2 0-1,1 0 1,-1 1-1,-4 12 0,-2 46-49,6-51 3,1 1-1,1-1 1,0 1-1,7 27 1,-7-45-44,-1-2 91,0-1 1,0 0-1,0 1 1,0-1-1,0 0 0,0 1 1,0-1-1,0 0 1,0 0-1,0 1 0,0-1 1,0 0-1,0 1 1,0-1-1,0 0 0,0 1 1,1-1-1,-1 0 1,0 0-1,0 1 0,0-1 1,0 0-1,0 0 1,1 1-1,-1-1 0,0 0 1,0 0-1,1 0 1,-1 1-1,0-1 0,0 0 1,1 0-1,-1 0 1,0 0-1,0 0 0,1 1 1,-1-1-1,11-5-727,-7 4 298,12-9-4743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7:03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1 157 4312,'0'-28'-135,"0"12"-43,0 15 131,11 2-61,-8 1 105,0-1 0,0 1 0,0-1 0,0 1 1,0 0-1,0 0 0,0 1 0,-1-1 0,1 0 0,-1 1 0,0 0 0,0-1 1,0 1-1,3 5 0,0 2 1,0 0 0,0 1 0,4 17 0,-8-20 1,16 44 1,-15-43 0,22 34 0,-12-25 0,-1-8 1,-8-9 1,0-1-1,1 0 0,-1 0 1,0 0-1,0 0 1,0 0-1,0-1 0,1 1 1,-1-1-1,0 0 1,0 0-1,0 0 0,0-1 1,4-2-1,42-24 23,-42 23-23,4-3 55,0 0 0,-1-1 1,0 0-1,0-1 1,-1 0-1,-1 0 0,11-16 1,-10 14-35,2-3 358,-10 14-365,1-1 0,-1 0 0,0 0 0,0 0 0,0 0 0,0 0 0,0 0 0,0 0 0,1-4 0,11-30 1205,-11 32-978,5-1-32,-5 4-83,-1 2-115,0 0 1,0 1-1,0-1 0,0 0 1,0 0-1,-1 1 0,1-1 1,0 1-1,-1-1 0,1 1 1,-1-1-1,1 3 0,8 93 78,3 24-55,1-55-33,-11-61-3,0-5-2,2-14-6,0-15-19,-4 29 26,7-131-298,7-2 93,-13 122 207,0 0-1,1 0 1,5-15-1,-4 13 9,-2 11 2,-1 0 0,1-1 1,0 1-1,0 0 0,0 0 0,0 0 0,0 0 1,0 0-1,0 1 0,1-1 0,-1 0 1,1 0-1,-1 1 0,1-1 0,0 1 1,0 0-1,-1-1 0,1 1 0,0 0 0,0 0 1,4-1-1,1-1 20,0 1 0,0 0 0,0 1 1,11-2-1,-10 2-41,8 1 159,8 4-50,45 13 0,-63-15-83,-1 0-1,1 0 1,-1 1-1,1-1 1,-1 1-1,0 0 1,8 6-1,3 3 3,30 21 3,-29-18 14,-9-7-24,-1 0-6,1-1 0,-1 2 0,-1-1 0,1 1 0,-2 0 0,1 0 0,-1 1-1,-1 0 1,7 18 0,5 30 8,-3 18-9,-6 1-9,4 23-8,-10-98-5,-3-2 16,0 0 1,1-1-1,-1 1 0,0-1 1,1 1-1,-1-1 0,0 1 1,1-1-1,-1 0 0,1 0 1,-1 0-1,1 0 0,0 0 0,-1 0 1,1 0-1,0-1 0,0 1 1,0 0-1,0-1 0,0 1 1,0-1-1,0 1 0,0-1 1,1 1-1,-1-1 0,0-2 0,-12-19-20,-10-15 10,-27-59 1,50 96 12,-4-7 7,0-1 0,1 1 1,0-1-1,0 0 0,1 0 0,0 0 1,0-1-1,1 1 0,0 0 1,2-15-1,0 13 23,2-1-1,-1 1 1,1 0 0,1 0 0,0 0 0,1 0 0,9-15-1,-1 12 42,2 1 0,-1 1-1,2 0 1,28-16 0,-31 20 0,0 1 1,0 0-1,1 1 1,22-6-1,-33 11-63,2 0 3,0 0 0,0 0-1,0 1 1,0-1 0,0 1 0,0 1-1,0-1 1,1 1 0,-1 0 0,0 0 0,-1 0-1,1 1 1,5 2 0,-2-2-5,-4-1-3,0 0 0,1 1 0,-1-1 0,0 1 0,0 0 0,0 0 0,6 4 0,2 2 0,27 20 0,-31-20-3,-1 1-1,0 0 1,-1-1 0,0 2 0,8 14-1,-10-10-5,-3 7-4,0 1 0,-2-1 0,-1 1 0,-1-1 0,0 0 0,-10 32 0,4-33 0,5-17 3,-1-17 7,4 10 2,1-1 0,0 1-1,0 0 1,1 0 0,-1-1-1,1 1 1,0 0 0,0 0 0,0 0-1,1 0 1,-1 0 0,1 0-1,4-6 1,2-7 14,1-1 0,1 2 0,1-1 0,0 2 0,21-24 0,-21 29-8,-6 5 4,1 0 0,-1 0 0,1 1 0,0 0 0,11-6 0,14-6 57,2 1 0,-1 2 0,39-11 0,-56 19-53,-10 4-2,-1 0-1,0-1 1,0 2 0,1-1-1,-1 0 1,1 1-1,-1 0 1,8 1 0,4 0 30,0 2 1,30 8-1,-31-4 24,-8-1-57,0 1-1,0 0 1,-1 0-1,0 0 1,0 0-1,0 1 1,-1 0 0,0 1-1,-1-1 1,0 1-1,0-1 1,3 15-1,2 35-4,-7 52-18,-1-25 1,-1-77-2,1 1 0,0-1-1,1 1 1,0-1 0,0 0 0,0 0 0,1 0 0,4 9-1,-6-15-52,4-8-93,56-81-538,-54 77 297,41-63-4720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7:05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89 158 6192,'-3'-20'4,"-8"-22"33,-29-43 339,40 84-360,0 1-1,0-1 1,-1 1-1,1-1 1,0 1-1,0-1 1,-1 0-1,1 1 1,0-1-1,-1 1 1,1-1-1,-1 1 1,1 0-1,-1-1 1,1 1-1,-1-1 1,1 1-1,-1 0 1,1 0-1,-2-1 1,1 2-3,1-1 0,-1 1 0,0 0 0,1 0 1,-1-1-1,0 1 0,1 0 0,-1 0 0,1 0 1,-1 0-1,1 0 0,0 0 0,-1 0 0,1 0 1,0 0-1,-1 0 0,1 0 0,0 0 0,0 0 1,0 0-1,0 2 0,-7 104 171,0 124 56,6-140-195,-1 15-35,16 84-14,-9-159-16,5 11-70,29 79 1,-31-99 53,-7-19-77,2-2-1,-2 0 110,0-1 0,0 0 0,-1 1 0,1-1 0,0 0-1,0 0 1,0 0 0,0 0 0,0 0 0,0 0 0,0 0-1,0 0 1,0 0 0,-1 0 0,1-1 0,0 1 0,1-1-1,17-14-38,12-20 35,-23 25 8,4-5 13,0 0 0,-1 0-1,0-1 1,10-22 0,-11 18 83,2 1 0,0 0 1,1 1-1,21-21 0,15-3 279,10-3 19,-49 40-100,63-5 102,-67 10-355,0-1 0,-1 2 0,1-1 0,0 1 0,0 0 0,0 0 1,-1 0-1,1 1 0,0 0 0,-1 0 0,8 4 0,-8-4-16,-4-1-12,0 0 1,1-1-1,-1 1 0,0 0 0,1 0 0,-1 0 0,0 0 0,0 0 0,0 0 0,0 0 0,0 1 0,0-1 0,0 0 0,0 1 0,0-1 1,-1 0-1,2 4 0,1 1 18,10 23 9,-10-14 27,-4 10-38,0 0 0,-3 0 0,0 0 0,-13 45 0,-3-19-21,-1-12-3,-3-13-3,22-25-3,0 0 0,0 0 0,0 0 0,0 0 0,-1 0 1,1 0-1,0-1 0,-1 1 0,1-1 0,0 1 0,-1-1 1,1 0-1,0 0 0,-1 0 0,1 0 0,-1-1 0,1 1 0,0-1 1,-1 1-1,1-1 0,0 0 0,0 0 0,-1 0 0,1 0 1,0 0-1,-3-3 0,1 1-5,-1 0 0,1 0 0,-1-1 0,1 0 0,1 0 0,-1 0 0,0 0 0,1 0 0,0-1 0,0 0 0,-4-8 0,2-7-21,1 0 1,0 0-1,2 0 0,0-1 1,1 1-1,4-38 0,-1 52 12,0 1 0,0-1 0,0 0 0,1 1-1,0-1 1,0 1 0,0 0 0,1 0 0,0 0-1,0 0 1,0 1 0,0-1 0,8-4 0,-3 1 15,-2 1-8,1 0 0,0 0 0,0 1 0,1 1-1,15-9 1,-15 9 5,-4 2 2,0 1 0,1-1 0,-1 1 0,0-1 0,8-1 0,1 0 1,26-8 0,0 4 0,1 5 0,-26 4-1,0 0 0,-1 1 0,1 1 0,-1 1 0,0 0 0,1 1 0,-2 0 1,19 10-1,-20-9 0,-9-5-1,0 1 0,0 0 0,0-1 0,-1 1 0,1 0 0,0 1 0,-1-1 0,1 0 0,-1 1 0,4 5 0,95 132-147,-99-137 116,0-1-1,0 1 1,0-1 0,1 1 0,-1-1 0,1 0 0,0 0 0,0 0-1,-1 0 1,1-1 0,0 1 0,0-1 0,1 0 0,-1 1-1,0-1 1,0-1 0,1 1 0,-1 0 0,0-1 0,1 0 0,4 0-1,-6 0 20,-1 0-1,1 0 0,-1-1 0,1 1 0,-1-1 0,0 1 0,1-1 0,-1 1 0,0-1 0,0 0 1,1 1-1,-1-1 0,0 0 0,0 0 0,0 0 0,2-2 0,2-2-18,4-1 11,-5 3 10,-1 1-1,0-1 0,1 0 0,-1 0 0,0-1 0,0 1 1,3-6-1,34-45-91,-37 49 96,-1 1 0,0-1 1,0 0-1,0 0 0,0 0 0,-1 0 1,0 0-1,0 0 0,0-1 0,0-8 1,-1 6 2,2 2 4,-1 0 0,-1 0 0,1 1 0,-1-1 0,0-8 0,-1 3 1,1 7 0,-1 0 0,1 0 0,-1 0 1,0 0-1,0 0 0,-3-7 0,0 5 1,0-1 1,-1 1-1,1 0 1,-1 0-1,-1 0 1,-6-6-1,11 11 0,-10-7 19,-55-13 13,53 21 15,-5 4-23,1 2 1,-21 9-1,23-5 43,-61 58 32,61-51-32,-45 94 27,51-86-55,-17 110 10,25-109-36,5-2-8,1-1-1,13 38 1,-8-43 1,23 20-1,15 2-4,-37-33-3,1 0 0,-1 0 0,1-1 1,1-1-1,-1 0 0,1 0 0,0-1 0,0-1 1,19 2-1,11-5 1,-20-5 1,0 0 0,37-14-1,-38 9 14,12-13-3,34-27 0,-49 29 24,61-116 30,-43 55 98,-26 53-139,1 2-7,-4 7 65,11-35-1,-2-5 205,-2-1 0,8-74-1,-23 128-264,3-17 148,-1 21-121,3-3-12,2 21-3,11 40-25,-12-43-7,13 28 1,-4-16-5,1 0 1,1-2-1,1 0 1,33 31 0,-44-46-6,-1 0 1,1 1-1,-1-1 1,-1 1-1,9 15 0,-9-13 0,-1-4-3,-2-1-1,1 1 1,-1 0-1,0 0 1,0 1-1,0-1 1,-1 0-1,1 9 1,-1-6-2,0-4 2,-1-1-1,0 1 0,1 0 1,-1 0-1,-1 0 1,1 0-1,-1 0 0,0-1 1,0 1-1,0 0 0,-1-1 1,-2 6-1,-3 12-55,2-7 36,1 1-2,-1-1 0,-1 1 0,-1-1 0,0 0 0,-10 15-1,16-28 16,9 2 1,-8-3 17,0-1-1,0 0 1,1 1-1,-1-1 1,1 0 0,-1 1-1,0-1 1,1 0-1,-1 1 1,1-1-1,-1 0 1,0 0-1,1 0 1,-1 1-1,1-1 1,-1 0-1,1 0 1,-1 0 0,1 0-1,-1 0 1,1 0-1,-1 0 1,1 0-1,-1 0 1,1 0-1,-1 0 1,1 0-1,-1 0 1,1 0-1,0-1 1,19-2-7,-12 2 5,0 0 0,0-1 1,0 0-1,0 0 0,13-7 1,93-46-10,-74 32-1,60-44 0,-96 65 11,6-5-7,-1 0 1,0-1-1,11-11 1,-5 5 3,-1 1 2,17-20-14,-19 17 10,-1 0-1,-1-1 1,0 0 0,11-29 0,-13 12 5,-5 25 1,-1 0 0,-3-24 0,1 27 0,0-1 0,-10-16 0,3 12-2,7 11 2,0-1-1,-1 1 0,1 0 0,-1 0 1,1-1-1,-1 1 0,1 0 0,0 0 1,-1 0-1,1 0 0,-1 0 0,1 0 1,-1 0-1,1-1 0,-1 1 0,1 0 1,-1 1-1,1-1 0,-1 0 0,1 0 1,-1 0-1,1 0 0,-1 0 0,1 0 1,-1 1-1,1-1 0,0 0 0,-1 0 1,1 1-1,-1-1 0,1 0 0,0 0 1,-1 1-1,1-1 0,0 1 0,-1-1 1,1 0-1,0 1 0,0-1 0,-1 1 1,1-1-1,0 0 0,0 1 1,0-1-1,-1 1 0,1-1 0,0 1 1,0-1-1,0 1 0,0 3-7,0 0-1,1 0 0,-1 0 1,1 0-1,0 0 1,0-1-1,0 1 1,0 0-1,1-1 1,-1 1-1,1-1 1,0 1-1,0-1 1,0 0-1,3 4 1,9 10-108,20 21 0,-28-32 101,31 34-131,-27-27 118,79 107-320,-86-116 334,-1 1 0,0-1 0,0 1 0,0 0 0,-1 0 0,0 0 0,0 0 0,0 0 0,0 0 0,-1 0 0,0 9 0,0-8 4,-1-1 0,1 1 0,-1 0 0,0-1 0,0 1 0,-1-1 0,1 1-1,-1-1 1,-1 0 0,-4 10 0,3-8 2,-2 3-3,0 0 0,0-1-1,-1 0 1,0 0 0,-1-1 0,0 0-1,0 0 1,-15 10 0,15-11 4,5-5 5,0-1 0,0 1-1,1-1 1,-1 0 0,0 0 0,0 0-1,0 0 1,0 0 0,0-1 0,-1 1-1,1-1 1,0 0 0,0 0 0,0 0 0,-4-1-1,-4 0-5,0-1 0,-21-7 0,-11-9-947,22 6-3771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28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4936,'0'0'0,"9"0"-216,1 0-2848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7:05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8696,'15'4'-5,"-8"-2"-4,0-1 1,0 1 0,-1 1 0,1-1-1,-1 1 1,1 0 0,-1 0-1,0 1 1,0 0 0,8 7 0,6 10-8,-1 1 0,20 31 0,-10-5 16,-17-26 6,-2-1 0,0 2 0,-1 0 0,-2 0 0,7 32 0,-11-41-1,2 43 43,-7 119 175,2-94-102,0 123 151,0-185-260,0-12 5,0 0-1,0-1 1,-1 1 0,-2 13 0,1-11 4,0 0 0,-1 1 0,0-1 0,-1 0 0,0-1 0,0 1 0,-1-1 0,-8 13 0,-6-5-5,9-14 18,1-4-155,1 0 1,0-1-1,-1 0 1,1 0 0,0-1-1,0 0 1,1 0-1,-9-6 1,-33-16-5500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7:13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505 114 1712,'0'0'76,"-2"-4"56,1 1-100,-9-26 141,9 27-135,-1 0-1,1 0 0,0-1 0,-1 1 1,0 0-1,1 0 0,-1 1 1,0-1-1,0 0 0,0 0 0,0 1 1,0 0-1,-1-1 0,1 1 1,-4-2-1,4 2 10,-13-6 88,0 0 0,0 1 1,-1 0-1,0 2 0,0-1 0,0 2 0,-1 0 0,-16 0 0,5 1 54,0 1 0,0 2 0,-47 6 0,61-6-161,8 0 2,0 0 0,0 0 0,1 1 1,-12 4-1,-37 19 137,53-24-158,1-1 1,-1 1 0,0 0 0,0 0 0,0-1 0,1 1 0,-1 0 0,1 0 0,-1 0 0,0 0-1,1 0 1,0 0 0,-1 0 0,1 0 0,0 0 0,-1 1 0,1-1 0,0 0 0,0 0 0,0 0 0,0 0-1,0 0 1,0 2 0,6 19 7,-6-21-3,6 8 79,1-2-65,1 0 1,0-1-1,0 0 1,0 0-1,0 0 0,15 5 1,69 25 125,-62-25-122,154 42 135,-165-48-161,36 14 28,-35-12-20,80 32 48,-73-22-57,-9 0 0,-17-16-4,-1 0-1,0-1 0,1 1 0,-1 0 0,0 0 0,1-1 0,-1 1 0,0 0 0,0 0 0,1-1 0,-1 1 0,0 0 0,0 0 0,0 0 0,0-1 0,0 1 1,0 0-1,0 0 0,-1-1 0,1 2 0,-2 1-1,0 0 1,0 0-1,0 0 1,0 0-1,0 0 1,-1-1-1,1 1 1,-1-1-1,0 0 1,0 0-1,0 0 1,0 0-1,0 0 1,0 0-1,-5 1 1,-132 52-23,123-48 22,10-5-1,1 1 1,-1-1-1,0 0 0,-9 1 1,-4 1-2,-1-1 0,0-1 0,0-1 0,0-1 0,-36-3 0,34 0-4,-26-5 9,33 4 17,0-1-1,1 0 0,-1-1 1,1 0-1,-21-14 1,32 18-50,1 1 0,0-1 0,0 0 1,0 0-1,0 0 0,0-1 0,0 1 0,0-1 1,1 1-1,-1-1 0,1 0 0,0 0 0,0 0 1,0-1-1,0 1 0,0 0 0,1-1 0,0 1 1,-2-8-1,-5-17-3489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7:14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 6816,'-2'2'-7,"-7"8"-5,1 0-1,0 0 0,0 1 1,2 1-1,-1-1 1,-5 16-1,6-15 22,1-1 44,0 1 0,1-1 0,0 1 0,1 0 0,1 0 0,-1 0 0,2 1 0,0-1 0,0 0 0,1 0 0,3 17 0,2 6 296,3 0 0,16 50 0,-19-70-317,14 40 100,33 113 155,-30-99-190,22 101 134,-44-168-229,4 17 42,10 27 0,-14-45-42,0 0-1,0 0 1,1 0 0,-1-1-1,0 1 1,0 0-1,0 0 1,0 0-1,0 0 1,0 0-1,0 0 1,0-1 0,0 1-1,-1 0 1,1 0-1,0 0 1,0 0-1,-1-1 1,1 1-1,-1 0 1,1 0 0,-1-1-1,0 2 1,-7 15 15,5-13-12,-4 5-2,4-5 4,-2 2 1,4-5 33,1-15 78,-9-174 171,8 168-279,2-35 56,4 12-26,2 0-1,14-52 1,-17 81-37,-3 11-3,0 0 0,-1 0 0,2 0 0,-1 0 0,0 0 0,1 0-1,-1 0 1,1 0 0,0 1 0,0-1 0,4-3 0,23-26 11,20-6-8,-36 30-2,1 0 0,19-7-1,-21 10 0,1 1-1,23-5 1,24 4-1,-3 9 0,-2 9 0,-5 6 0,-38-13-1,-1 1 1,0 0-1,0 1 1,-1 0-1,10 11 1,-9-5-13,1 10 1,18 49 1,-28-66 3,0 0 1,0 0-1,0 0 1,-1 0-1,0 1 1,-1 11-1,1 4 1,3 67-54,-4-29 26,-1 0-64,7 70 1,-4-117 84,-1 1-20,1 0 0,0 1-1,9 26 1,-10-41 29,0 1 1,0-1-1,1 0 0,-1 0 1,0 1-1,1-1 0,-1 0 1,1 0-1,-1 0 1,1-1-1,0 1 0,-1 0 1,1 0-1,0-1 0,-1 1 1,1-1-1,0 0 0,0 1 1,-1-1-1,1 0 0,0 0 1,0 0-1,0 0 0,2-1 1,48-8-16,-49 9 20,50-14-1,0-3 1,-11-1 0,-1-11 0,11-13 0,-37 28-5,-1-2 0,0 1 1,-2-2-1,0 0 0,-1 0 1,0-1-1,11-28 0,4-26-52,-10 19-24,16-94 1,-31 138 74,0 0 0,-1 0 0,0-1 0,-1 1 0,0 0 0,-3-15 0,4 24 6,-1-1 0,1 1 0,0 0 0,-1 0-1,1-1 1,0 1 0,0 0 0,-1-1 0,1 1-1,-1 0 1,1 0 0,0 0 0,-1-1 0,1 1 0,0 0-1,-1 0 1,1 0 0,-1 0 0,1 0 0,-1 0-1,1 0 1,0 0 0,-1 0 0,1 0 0,-1 0-1,1 0 1,0 0 0,-1 0 0,1 0 0,-1 0-1,1 0 1,0 1 0,-1-1 0,1 0 0,-1 0 0,1 0-1,-1 1 1,-9 5-1,3-3 0,1 1 0,0 1 0,0-1 0,0 1 0,0 0 0,1 1-1,0-1 1,-6 9 0,4-7-2,-13 20 1,0 0-1,2 1 1,-27 55 0,36-64 1,5-9 0,0-1 0,0 1-1,1-1 1,-3 20 0,-4 22 0,9-45 1,1 1 0,-1-1 0,1 1 0,2 11 0,-2-14 0,1 0 0,0-1 0,0 1 0,0-1 0,1 0 0,-1 1 0,3 3 0,-3-5 0,1 0 0,-1 0 0,1-1 0,0 1 0,-1 0 0,1 0 0,0-1 0,0 1 0,3 1 0,29 9 0,12-4 0,-3-5 0,-12-5 1,-22-1 1,0-1-1,0 0 1,0-1-1,0 0 1,11-9-1,-12 9 3,9-8 30,-4-1-21,0-1 0,-1 0 1,11-18-1,-17 16 54,-4 8-41,0-4-5,0 0 0,0 0 0,-1 0-1,-1 0 1,0 0 0,-1 0 0,-3-18 0,-3-1 69,-2 0 0,-1 1 0,-18-39 0,22 56-72,4 10-3,0 0 0,0 0-1,0 1 1,-1-1 0,1 0 0,-1 1-1,-5-6 1,7 9-14,-32-33 130,30 31-118,1 0 0,-1 0 1,0 0-1,0 0 0,0 0 0,0 1 1,-1-1-1,1 1 0,0 0 0,0 0 1,-1 0-1,-6 0 0,8 1 35,1 2 4,1-1-91,-1 0 0,1 0 0,-1 0 0,1 0 0,-1 1 0,1-1 0,0 0 0,0 0 0,-1 1 0,1-1 0,0 0 0,0 0 0,0 1 0,1-1 0,-1 0 0,0 0 0,0 0 0,1 1 0,-1-1 0,1 0 1,-1 0-1,1 0 0,-1 0 0,1 0 0,0 0 0,-1 1 0,1-2 0,0 1 0,1 1 0,7 10-6021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7:15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34 280 7176,'8'-8'10,"-5"5"45,4-4 22,-5 5 229,-2 7-233,-2 14-15,-1-1 0,0 1-1,-10 29 1,2-7-18,7-24-35,-5 34 14,3 2-6,4 6-10,2-43-11,1 0-1,1 0 1,4 19 0,-5-30 4,1 0 0,-1 0 0,1 0 0,0 0 0,0 0 0,1-1 0,-1 1 0,1 0 0,0-1 0,0 0 0,1 0-1,5 6 1,-4-7-12,0 0 1,0 0-1,0-1 0,1 0 0,-1 0 0,1 0 0,0 0 0,-1-1 0,1 0 0,0 0 0,0-1 0,-1 0 0,1 0 0,0 0 0,0 0 0,0-1 1,0 0-1,-1 0 0,7-3 0,3-1 3,-2 0 0,1-1 0,-1-1 0,1 0-1,-2-1 1,1 0 0,-1-1 0,-1 0 0,18-19 0,-24 24 16,-1 0 0,-1-1 0,1 1-1,-1-1 1,0 0 0,0 0 0,4-9 0,-1 2 6,2-1 57,0-2-1,-1 1 1,-1-1-1,9-28 1,-15 39 118,14 17-53,16 68-27,-23-73-84,49 23 5,-51-29-24,1 0 1,-1 0-1,1 0 0,0-1 0,-1 0 0,1 0 1,0 0-1,0-1 0,0 0 0,0 0 1,10-1-1,-8 0 0,9-2 6,86-39 2,-89 35-5,0-1-1,0 0 1,0-1-1,-1-1 1,-1 0-1,20-21 0,-28 27-2,9-13 13,1-11-2,15-43 0,-25 49 28,-2 0-7,-2-1 1,0 1-1,-2 0 1,-1-1 0,-9-39-1,7 46-19,2 8 3,1 0 1,-2 1-1,1-1 1,-1 1-1,-5-8 1,-47-65 110,42 68-7,-1 4-77,0 0-1,0 1 1,-19-5 0,16 10 77,9 2-78,-1 0-25,1 0 0,-1 1 0,0 0 0,1 0 0,0 1 0,-1 1 0,1 0 0,0 0 0,-10 5 0,-69 40-1066,42-19-4552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7:17.0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585 157 3056,'0'0'1769,"-5"-5"-1498,-74-77 447,69 74-645,1 0 0,-1 0 0,-1 1 0,1 1 0,-1 0 0,0 0 0,-1 1 0,-17-6-1,13 8 42,13 3-91,-4-1 0,-1 1 0,1 0-1,0 0 1,-1 1 0,1 0 0,0 0 0,0 1 0,0 0-1,0 0 1,0 0 0,0 1 0,-12 7 0,-80 52 178,81-47-113,-6 10-24,1 2 1,1 0-1,-29 51 0,31-32-38,15-28 34,4 1-34,1-1 0,2 34 0,4-35 9,3-1-18,1 0 0,17 21 0,-14-27 4,0-2-9,1-2 1,0 0-1,0 0 0,1-2 1,0 1-1,-1-2 0,1 0 0,16 1 1,-12-2-6,-11-1 1,-1-1 1,1 0-1,0 0 0,-1 0 0,1-1 1,8-2-1,43-8 144,92-29 0,-130 33-131,-13 4 24,1 0 0,-1 0 0,1-1 1,8-6-1,-13 8-33,4-2 43,1-1 1,-1-1-1,0 1 1,0-1 0,8-9-1,-14 13-14,0 0 0,0 0 0,0 0-1,0 0 1,-1-1 0,1 1 0,-1-1-1,0 1 1,0-1 0,0 0 0,0 1 0,0-1-1,0 0 1,-1 0 0,1 1 0,-1-1 0,0 0-1,0 0 1,0 0 0,0 0 0,0 1-1,-1-1 1,1 0 0,-1 0 0,0 0 0,-2-4-1,-6-10 157,-2 1 0,0 0 1,-1 0-1,-26-26 0,28 32-84,0-2 117,-2 0 0,1 1 1,-22-15-1,31 24-96,18 5 0,-1 0 0,0-1 1,20-1-1,7-2-111,-26 0-36,-13 1 6,0 0 0,0-1 0,0 1 0,0 0 0,0 0 0,0 1 0,0-1-1,0 1 1,0-1 0,0 1 0,0 0 0,0 0 0,-1 0 0,1 0 0,0 1-1,-1-1 1,1 1 0,-1 0 0,1-1 0,-1 1 0,0 0 0,3 4 0,12 17-67,24 47 0,-36-57 56,0 0 0,0 1 0,-2-1 0,1 1 0,-2 0 0,2 17 1,-3-17 3,2 6-17,-1 0 0,-1 1 0,-1-1 0,-4 29 0,0 0-47,-13 91-172,16-135 205,-3 0 0,3-4 18,0-1 26,0 0 1,1 0-1,-1 0 1,1 0-1,-1 0 0,1 0 1,-1 0-1,1-1 1,-1 1-1,1 0 1,-1 0-1,1 0 0,0-1 1,-1 1-1,1 0 1,-1-1-1,1 1 0,0 0 1,-1-1-1,1 1 1,0-1-1,-1 1 0,1 0 1,0-1-1,-1 1 1,1-1-1,0 1 1,0-1-1,0 1 0,0-1 1,-1 1-1,1-1 1,0 1-1,0-1 0,0 1 1,0-1-1,0 1 1,0-1-1,0 0 1,0 1-1,1-1 0,-2-5 1,-5-37 1,6 18 2,0 1 0,8-44 0,-8 60 1,2 1 0,-1-1 0,1 1 1,0 0-1,1-1 0,5-10 0,1-2 1,-1-1-2,-4 9 5,1 1 1,0 1-1,13-20 0,5-4 10,34-38 1,-37 54 8,-6 6-15,2-1-5,1 0 0,0 2 0,1-1 0,37-16 1,4 4 5,6 5-9,-8 9 1,-12 6-3,-39 4-3,-1 0 1,1 1-1,0 0 1,0 0-1,-1 1 1,1 0-1,-1 0 1,1 0-1,-1 0 1,0 1-1,0 0 1,0 0 0,0 0-1,0 1 1,-1 0-1,8 8 1,-6-6-1,-4-3 0,0 0 0,1 0 0,-1 0 0,0 0 1,-1 1-1,1-1 0,2 6 0,22 63-10,-24-63 8,0 0-1,0 0 1,-1 0 0,0 0 0,-1 0-1,0 0 1,0 0 0,-2 9-1,0-5 1,-2 38-35,2-39 28,1 0-1,1 0 1,0 0 0,2 19-1,-2-26-14,0 1-2,0-5-3,4-6-33,53-77-1310,-21 29-5367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7:18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95 5208,'12'-25'9,"-5"10"38,17-27 0,-24 41-46,0 0 1,1 0 0,-1 1 0,1-1-1,0 0 1,-1 0 0,1 1 0,0-1 0,-1 0-1,1 1 1,0-1 0,0 1 0,-1-1 0,1 1-1,0 0 1,0-1 0,0 1 0,0 0 0,0-1-1,0 1 1,0 0 0,-1 0 0,1 0 0,2 0-1,-1 0 1,-1 0 0,1 1 0,0 0 0,0-1 0,0 1 0,0 0 0,0 0 0,-1 0 0,1 0 0,0 0 0,1 2 0,6 4 2,-1 1 0,0 1 0,9 12 0,-10-12 0,20 24-2,-3 2 4,-4 3-4,4 8 7,-17-36-4,-1 0 1,-1 1-1,0 0 1,0 0-1,-1 0 0,-1 0 1,5 23-1,-8 3 132,-1 0 0,-2 0 0,-11 59 0,-1 12 190,14-100-265,1-1 1,0 1 0,1 0-1,0 0 1,0-1-1,3 12 1,-2-11-19,-1-5-8,0 1 0,0-1 0,1 0 0,-1 0 0,1 0 0,-1 0 0,1-1 0,0 1 0,0 0 0,0-1 0,1 1 0,3 3 0,-2-3 0,-3-2-20,0 0 0,0 0-1,0 0 1,1 0 0,-1 0-1,0-1 1,0 1 0,1-1-1,-1 1 1,0-1 0,1 1-1,-1-1 1,1 0 0,-1 1-1,0-1 1,1 0-1,-1 0 1,1 0 0,1 0-1,3 0 26,3 0-8,-5 1-1,1-1 0,0 0 1,-1-1-1,1 1 1,-1-1-1,7-1 1,11-3 52,0-1 0,0-1-1,-1-1 1,1-1 0,21-13 0,-31 15-63,32-26 111,-31 22-84,50-43 87,-57 47-92,1 0 0,-1 0 1,0 0-1,-1-1 0,0 1 0,0-1 0,5-13 0,-8 15-6,-1 1 0,0 0-1,0-1 1,-1 1-1,0-1 1,0-6 0,2-24 232,-2 35-255,0-26 191,-1 25-58,-5-4 144,3 4-129,-1 17-90,-9 72 55,-19 110-45,23-124-70,7-63-9,1-1-1,0 0-1,0 0 0,0 0 1,2 16-1,2-6 3,6-7-3,3-7-2,-2-8 0,6-13 0,10-16 0,49-78-8,51-56-23,-79 108 7,29-29-136,-73 84 135,3-2 2,-5 5 21,0 0 1,0 1-1,0-1 1,0 0-1,0 1 0,0-1 1,0 0-1,0 1 0,0-1 1,0 1-1,-1 0 1,1-1-1,0 1 0,0 0 1,0-1-1,-1 1 1,1 0-1,0 1 0,1 1 0,0 0 0,-1 1 0,0-1 0,0 1 0,0-1 0,0 1 0,0-1 0,-1 1 1,1 0-1,-1-1 0,0 1 0,-1 3 0,1-6 2,-2 51-16,-9 143-16,8-112-1,2-46-27,7 63 1,-6-98 26,0-1 29,0-1 0,0 0 0,0 0 1,0 0-1,-1 0 0,1 0 0,0 0 1,0 0-1,0 1 0,0-1 0,0 0 1,-1 0-1,1 0 0,0 0 0,0 0 1,0 1-1,0-1 0,0 0 0,0 0 1,0 0-1,0 1 0,0-1 0,0 0 1,0 0-1,0 0 0,0 0 0,0 1 1,0-1-1,0 0 0,0 0 0,0 0 1,0 1-1,0-1 0,0 0 0,0 0 0,0 0 1,0 0-1,0 1 0,0-1 0,1 0 1,-1 0-1,0 0 0,0 0 0,0 1 1,0-1-1,0 0 0,0 0 0,1 0 1,-1 0-1,0 0 0,0 0 0,0 0 1,0 0-1,1 0 0,-1 1 0,0-1 1,0 0-1,0 0 0,1 0 0,4-4-1,-3 3 2,0 0-1,0 0 1,0 0 0,-1-1 0,1 1 0,0-1 0,-1 1-1,1-1 1,-1 0 0,0 0 0,1 1 0,0-4 0,7-8-18,5-7-3,0-1-1,13-29 0,75-142-62,-62 127 62,-30 50 14,-4 6 7,1 0 0,-1 0-1,-1-1 1,0 0 0,0 0 0,-1-1-1,-1 1 1,4-14 0,-2-7 4,-3 20 0,3-1 0,0 1 0,1 4-2,-3 4-3,3 0 2,-5 3-3,0-2-2,2-4 0,-2 3 1,-1-4 8,-2 5 13,-4 2 3,3 0 7,-3 0 7,3 0 2,-4 0 6,5 0-30,-1 0 0,0 0 0,1 1 1,-1-1-1,1 0 0,-1 1 0,1 0 0,-1 0 1,1 0-1,0 0 0,-1 0 0,1 0 0,0 0 1,0 1-1,0-1 0,0 1 0,0 0 1,0 0-1,0 0 0,1-1 0,-3 4 0,0 2 3,0 0 0,1 0 0,-1 1 0,1-1-1,-2 9 1,0 1 4,-17 37 31,-58 216 74,65-214-61,-33 80 1,32-95-22,-52 153 36,55-153-14,-78 283 164,79-289-216,-10 38 69,-14 88 17,23-82 48,10-50-120,-10 62 100,12-80-100,-1 4 22,0 0 0,-5 17 0,6-29-21,0 1-1,0-1 1,0 1 0,0-1 0,-1 0 0,0 1 0,1-1 0,-1 0 0,-1 0 0,1 0 0,0 0-1,-1-1 1,1 1 0,-1-1 0,-5 5 0,6-6-12,-1 0 0,0-1 1,1 1-1,-1 0 0,1-1 0,-1 1 0,0-1 1,1 0-1,-1 0 0,0 0 0,0 0 0,1-1 1,-1 1-1,-3-1 0,-30-13 21,28 11-22,-10-6 70,-77-64 42,68 48-15,-43-52 0,49 53-83,10 13 37,1-1 0,-16-23-1,11 13-33,-35-51 106,5-2-12,41 62-68,5-2-31,0 0 0,6-25 0,0 24 4,8-7-11,32-36 1,-29 44-9,35-18 4,25-3-8,4 3 1,-1 0-3,-44 16-3,-18 8 0,-1 2-1,1-1 1,38-8-1,-17 9-8,67-5 0,-101 12-2,4-2 1,-6 1-3,2-1-1560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7:19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7088,'57'-63'209,"-49"55"14,-1 1 0,1-1 0,14-9 1,-13 10-180,-8 6-29,0 1-1,0 0 1,0-1-1,0 1 1,0 0-1,0 0 1,0 0-1,0 0 1,0 0-1,0 0 0,1 0 1,-1 0-1,0 0 1,0 0-1,0 0 1,0 1-1,0-1 1,0 0-1,0 1 1,-1-1-1,1 1 0,0-1 1,0 1-1,0-1 1,0 1-1,0 0 1,-1 0-1,1-1 1,0 1-1,-1 0 1,1 0-1,0 0 0,-1-1 1,1 1-1,-1 0 1,0 0-1,1 2 1,3 6 52,0 0-40,-1-1 0,0 1 0,-1 0 0,0 0 1,0 1-1,0 14 0,9 114 84,-5-41-34,-6-75-68,-1 16-2,1 31 21,2-38-12,2 0 0,1 0 0,15 52 0,-19-82-14,-1 1-1,1 0 1,0-1-1,0 1 1,0-1-1,0 1 1,0-1-1,0 1 1,1-1-1,-1 1 1,0-1-1,1 0 1,-1 0-1,1 0 1,-1 0-1,1 0 1,-1 0-1,1 0 1,0-1-1,0 1 1,2 0-1,0 0 2,1 0-1,0-1 0,-1 0 1,1 0-1,7-1 0,-7 1-1,-3 0 0,0 0 0,-1-1 0,1 1 0,0 0 0,0-1 0,-1 1 1,1-1-1,-1 0 0,1 0 0,0 1 0,-1-1 0,0 0 0,1 0 0,-1 0 0,3-3 0,3-1 2,3-2 1,-5 3 3,0 0 1,0 0 0,0 0 0,9-11 0,5-5 38,0-2 1,-2-1 0,28-45-1,-35 51-32,-6 9 12,0 0-1,-1 0 1,0 0 0,4-18 0,34-182 406,-39 197-407,-2 8 0,1 1 1,-1 0-1,0-1 0,1 1 0,-1-1 0,0 1 0,0 0 0,-1-1 1,1 1-1,-1-1 0,0-2 0,0 2 3,1 1 113,0 2-128,-1 0 0,1-1 0,0 1 0,0 0 0,-1-1-1,1 1 1,0 0 0,-1-1 0,1 1 0,0 0 0,-1 0 0,1-1 0,0 1 0,-1 0 0,1 0-1,-1 0 1,1-1 0,0 1 0,-1 0 0,1 0 0,-1 0 0,1 0 0,0 0 0,-1 0 0,1 0-1,-1 0 1,1 0 0,-1 0 0,1 0 0,0 0 0,-1 0 0,1 0 0,-1 1 0,-4 7 17,1 1 1,0-1 0,0 1-1,1 0 1,0 0 0,1 1-1,0-1 1,-1 15 0,1-13-22,0 11 58,2-10-44,0 2-12,0 0 0,1-1 0,0 1 0,1 0 0,1 0 0,0-1 1,6 16-1,9 16 15,8 0-19,-24-42-83,1 0 0,-1 0 0,0 0 0,1-1 0,0 1 0,-1-1-1,1 0 1,0 1 0,0-1 0,0 0 0,1-1 0,-1 1 0,0-1 0,1 1 0,-1-1 0,1 0 0,5 1 0,22 5-6804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7:19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53 8608,'-6'-22'128,"4"11"-122,4 1-7,-2 9 0,1 1 0,-1-1 0,1 1 1,-1-1-1,1 1 0,-1 0 0,1-1 0,-1 1 0,1 0 0,0-1 1,-1 1-1,1 0 0,-1 0 0,1-1 0,0 1 0,-1 0 0,1 0 1,0 0-1,-1 0 0,2 0 0,0 0-1,7-2-10,0 2-1,-1-1 1,1 1-1,-1 0 1,1 1-1,-1 0 1,1 0-1,-1 1 1,11 4-1,4 1-45,32 17 0,-49-21 56,3 2-28,-1-1 0,0 2-1,0-1 1,-1 1 0,1 0-1,-1 0 1,-1 1 0,11 13-1,-9-11 2,4 7-131,-8-7 105,5 5 8,-2 0 0,0 1 1,-1 0-1,0 0 0,-1 0 0,2 17 0,6 27-89,-4 0-1,3 64 1,-17-82 61,2-23 67,-1-4-16,3-12 21,-9 6 1,3-4 4,5-4 0,1 0-1,0 0 1,0 0-1,0 0 1,0-1-1,0 1 1,-1 0-1,1-1 1,0 1-1,0-1 1,0 1-1,0-1 1,0 1-1,0-1 0,-1 0 1,-2-2 1,-73-32 204,73 32-183,1 1 1,-1-1-1,1 0 1,0 0-1,0 0 1,0-1-1,1 1 1,-1-1-1,1 1 1,0-1-1,0 0 1,-2-6-1,1 4 10,-4-5 74,1-1 0,1 0 1,-7-22-1,11 32-97,0 0 16,1 0 0,-1 0 1,1 0-1,-1-1 0,1 1 1,0 0-1,0-1 0,0 1 1,0 0-1,0 0 0,0-1 0,1-2 1,1-6 23,-1-2-16,-1 8-9,0 1 0,1-1-1,-1 1 1,1-1 0,0 1 0,1-1-1,-1 1 1,3-6 0,-1 2 42,0-2-28,1 1 0,0-1-1,1 1 1,0 0-1,0 0 1,1 0-1,0 1 1,0 0-1,10-9 1,9-6 113,1 2 0,1 1 0,34-19 0,-46 30-126,27-11 141,-28 14-124,1 1 0,0 0 0,0 1 0,1 1 0,-1 0 1,0 2-1,1-1 0,19 2 0,-31 1-34,0 0-1,0 0 1,0 1-1,-1 0 1,1 0 0,0 0-1,-1 0 1,1 0-1,-1 1 1,0-1 0,0 1-1,0 0 1,0 0-1,0 0 1,2 4 0,-1-2-1,5 8 32,-7-8-32,4 6 1,0 1 0,-1 0-1,0 1 1,-1-1 0,-1 1-1,0 0 1,1 14 0,16 193 43,-19-145-41,-1 48 264,12-146-244,12-21-1344,5-9-5261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7:20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1 390 7800,'15'-2'6,"-12"4"-3,0-1-1,0 1 0,0 0 0,0 0 0,0 0 0,0 0 0,0 0 0,-1 1 0,1 0 0,-1-1 0,0 1 0,4 6 0,21 38 37,-22-39-43,6 12 21,-2 0 0,12 32 1,-15-35-13,-4-11 2,1 1 1,-1-1-1,0 1 0,0-1 1,-1 1-1,1 9 0,1 5 2,1 0-4,4 37 29,-3-6-8,2-2-20,0 35-18,-6-84-7,-2 10-21,0-16 40,1 1 0,-1-1 0,1 0-1,0 1 1,0-1 0,0 1 0,1-1 0,1-4 0,1-6 0,13-65-919,4-7-3674</inkml:trace>
  <inkml:trace contextRef="#ctx0" brushRef="#br0" timeOffset="1">88 0 7176,'0'0'0,"-12"0"40,0 3 8,3 2-32,-3 4-16,0 1-4984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7:20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361 1 9776,'1'4'-29,"-4"12"-108,1-14 125,0 0 0,0 0 0,0-1 0,0 1 0,0 0 0,-1-1-1,1 1 1,0-1 0,-3 1 0,2 0-4,-51 38-219,22-17-1,-46 42 0,67-54 215,6-7-9,2 0 0,-1 0 1,0 0-1,1 1 0,0 0 1,-5 9-1,-48 88-202,46-79 79,-8 32-4,2 1 0,-10 73 0,26-125 145,-1 1 0,1-1-1,0 1 1,1-1 0,-1 0 0,1 1-1,0-1 1,0 0 0,0 0 0,1 0-1,-1 1 1,4 4 0,-3-5 4,0-1 5,-1 0-1,1-1 0,1 1 0,-1-1 0,0 1 0,1-1 1,-1 0-1,1 0 0,-1 0 0,1 0 0,0 0 1,0-1-1,0 1 0,5 1 0,-4-1 1,-3-2 3,1 1 0,0 0-1,-1 0 1,1-1-1,0 1 1,0-1-1,0 1 1,-1-1-1,1 0 1,0 0-1,0 1 1,3-2 0,2 1-1,20-1 1,-21-1 9,0 0 0,-1 0 0,1 0 0,0-1 0,-1 0 0,1 0 0,-1 0 0,0 0 0,0-1 0,0 0 1,0 0-1,-1-1 0,0 1 0,7-10 0,-9 12 20,-1 0 0,1 0 0,-1 0 0,1-1 0,-1 1 1,0 0-1,0-1 0,0 1 0,0-1 0,-1 0 0,2-3 0,0-6 22,3-1-10,-3 5 37,0 1 0,0-1 1,-1 0-1,1-10 0,3-43 281,9-70 779,-8 96-774,-5 32 33,0 9-238,1 5-99,1 3-11,0 1-1,-2 0 1,1 28 0,-15 177 164,0-122-185,3-19-9,0 20-14,2-3 0,4-10-2,4-13 2,3-14-2,-2-48-1,0-1 0,1 0-1,0 1 1,1-1 0,5 14 0,-6-21 0,-1 0 0,1 0 1,0 0-1,0 0 0,0 0 1,0 0-1,0 0 1,1-1-1,-1 1 0,1-1 1,0 0-1,0 0 0,0 0 1,0 0-1,0 0 0,0-1 1,0 1-1,0-1 0,1 0 1,4 1-1,1-1 14,0 0 0,0 0 0,0-2 0,0 1 0,0-1 0,0 0 0,-1-1 0,1 0 0,0 0 0,0-1 0,13-6 0,5-4 57,48-31 1,-70 42-66,-1-1 1,0 0 0,0 0 0,0 0-1,0-1 1,0 0 0,4-5-1,4-5 3,39-44-1406,3-4-5618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5:42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40 122 2968,'-4'0'25,"-23"-5"25,25 4 451,-5 4 261,7-3-574,12-4-9,8-2-33,1 1 0,0 0 0,0 2 0,0 0 0,0 1 0,26 2-1,-39 1-105,0 0 0,0 1 0,0 0 0,-1 0 0,1 1 0,-1 0 0,0 0 0,0 0 0,0 1 0,11 8 0,-8 0 115,5 13-47,19 51 0,-26-49 20,34 231 295,-40-236-405,-1 51 68,-4-20 4,-17 98 0,19-147-86,0-1 0,0 1 0,0-1 0,0 1-1,-1-1 1,0 1 0,0-1 0,0 0 0,0 0 0,0 0 0,-1 0 0,1 0 0,-1-1 0,0 1 0,0-1 0,0 1 0,0-1 0,0 0 0,0 0 0,0-1 0,-1 1 0,1-1-1,-6 2 1,8-3-2,0 0-1,0 0 0,0 0 0,0 0 0,0-1 1,0 1-1,0 0 0,0 0 0,0-1 0,0 1 0,0-1 1,0 1-1,0-1 0,0 1 0,0-1 0,0 0 1,1 1-1,-1-1 0,-1-1 0,-2-1 2,-4-2-1,6 4-1,-1-1 0,1 1-1,0-1 1,-1 0 0,1 0 0,0 1 0,0-2-1,0 1 1,1 0 0,-4-5 0,-7-12 3,-18-35 1,25 36 3,-4-90 9,11 82-3,27-132 4,-20 125-4,48-131 4,-44 134-3,9-8 0,36-45 1,-40 65 25,2 3-18,0 1-1,1 1 1,1 1-1,0 0 0,0 2 1,36-11-1,-43 20 13,-6 3-25,1 0 0,-1 1 0,1 1 0,-1-1 0,0 2 0,0-1 0,-1 1 0,1 0 0,-1 1 0,0 0 0,10 10 0,12 17 1,-20-14 9,34 113 5,-37-109-19,4 37 0,-7-32-5,9 58 2,-2-11 2,-4-13-3,-3-10-2,-5-9 0,0-39-1,1 1 1,0 0-1,0 0 1,0-1-1,0 1 1,1 0-1,0-1 1,0 1-1,0-1 1,0 1-1,1-1 1,0 0-1,0 1 0,0-1 1,0 0-1,1 0 1,5 6-1,-7-10 1,0 1 0,0 0-1,0-1 1,0 0 0,0 1-1,1-1 1,-1 0 0,0 1-1,0-1 1,1 0 0,-1 0-1,0 0 1,0 0 0,1 0-1,-1-1 1,0 1 0,2-1-1,3 1 1,30-4-3,-15-2-10,35-22-455,62-42 0,-4-1-4132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28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1 488 5744,'7'20'-75,"9"-27"91,-1-3 5,-1-1 0,-1 0 0,0 0 1,0-1-1,17-23 0,-24 28-13,12-14 47,-1-2 0,-2 0 0,18-33 0,-23 39-34,-3 5 43,0-1 0,10-26 0,-9 18-36,18-50 131,-24 65-147,13-41 163,-13 43-147,-1-1 0,0 1 0,-1 0 0,1-1 0,-1 1 0,0-1 0,0 1 0,0-1-1,-1-4 1,0 9-17,1-1-1,-1 1 0,0-1 1,1 1-1,-1-1 0,0 1 1,0-1-1,1 1 0,-1 0 1,0-1-1,0 1 0,1 0 1,-1 0-1,0 0 0,0-1 1,0 1-1,0 0 0,1 0 1,-1 0-1,0 0 0,0 0 1,0 1-1,-1-1 0,1 0 9,-10 2 30,-1 0 1,1 0-1,-1 1 0,1 1 1,0 0-1,-15 7 0,10-4-25,6-2 19,0 0-1,0 0 1,1 1-1,0 0 0,0 1 1,0 0-1,-8 8 1,9-7-13,-4 5 130,1 6-48,-16 37 0,24-40 48,3 1-88,1 1 1,4 25-1,1-28 56,-3-10-92,2 4-7,1 0 1,-1 0 0,2 0-1,-1-1 1,1 0 0,0 0-1,1-1 1,15 12 0,3 0 52,1-2 1,1 0 0,0-2-1,1-2 1,40 14 0,-55-20-24,-7-4-35,0 1 0,0-1-1,0-1 1,0 1 0,1-1-1,9 1 1,-17 0 7,-2 9-22,-10 4 3,-13 14-8,-2 3 1,8 1-3,17-28-2,0-1 0,0 1 0,1 0 0,-2 11 0,3 36 0,9 9 0,8 0 0,-10-42-3,2 0-1,0-1 1,1-1 0,1 0 0,25 32 0,-32-46-4,0 1 0,1-1-1,-1 0 1,1 0 0,6 4 0,6 5-1130,4 6-4616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7:21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8160,'0'0'32,"0"-1"-22,-1 1-1,1-1 1,0 0 0,0 1 0,0-1 0,0 1-1,0-1 1,0 0 0,0 1 0,1-1 0,-1 0-1,0 1 1,0-1 0,0 1 0,1-1 0,-1-1-1,1 2-8,-1 0-1,1-1 0,-1 1 0,1 0 0,-1-1 0,1 1 0,-1 0 0,1 0 0,-1-1 0,1 1 0,-1 0 0,1 0 1,-1 0-1,1 0 0,-1 0 0,1 0 0,0 0 0,-1 0 0,1 0 0,-1 0 0,1 0 0,-1 0 0,1 0 1,-1 0-1,1 1 0,-1-1 0,1 0 0,-1 0 0,1 1 0,-1-1 0,1 0 0,-1 1 0,1-1 0,-1 0 1,1 1-1,-1-1 0,0 0 0,1 1 0,-1-1 0,1 1 0,1 2 6,2 2-1,-1 0 0,1 0 0,-1 0 0,0 0 1,0 1-1,0-1 0,-1 1 0,0 0 0,0-1 0,0 1 1,-1 0-1,1 9 0,0 6 21,0 41-1,-3-45-21,1-2 17,0 24 93,1 1-1,9 61 1,3-16 567,-12-81-644,0-1-1,0 1 1,0-1-1,0 0 1,0 1-1,1-1 1,-1 0 0,1 0-1,0 0 1,0 0-1,0 0 1,0 0-1,5 3 1,-4-4 0,0 0 1,1 0-1,-1-1 1,1 1-1,-1-1 0,1 0 1,0 0-1,-1 0 1,1-1-1,0 1 1,-1-1-1,1 0 1,5 0-1,0 0-2,0-1-1,0 0 1,1-1-1,-1 0 1,0 0 0,-1-1-1,1 0 1,0 0-1,-1-1 1,0 0-1,0-1 1,0 0 0,0 0-1,-1-1 1,0 1-1,7-8 1,-2 0 9,-1 0 0,0-1-1,0 0 1,-2-1 0,0 0 0,0-1 0,10-27 0,-13 29-35,8-30 35,-8 14 8,-1 0-1,1-60 1,-5 83-44,1 6 11,4 14 0,-4-10-23,15 39 7,3 13 2,0 5-3,-15-44-7,1 1 1,1-2 0,15 28 0,-18-38 3,-1 0-1,1 0 1,0 0-1,0 0 1,1-1 0,-1 0-1,1 0 1,0 0 0,0 0-1,1-1 1,-1 1-1,1-1 1,-1-1 0,12 5-1,-10-5-1,-5-1 1,0 0 0,0 0 0,0-1 0,-1 1 0,1-1 0,0 0-1,0 1 1,0-1 0,0 0 0,0 0 0,0 0 0,0 0 0,0-1 0,3 0 0,8-1-9,1-1 0,-1 0 0,0-1 0,0-1 0,-1 0 0,19-10 1,-22 9 7,-5 4 0,0-1 1,0 0-1,0 0 1,-1-1-1,1 1 1,4-6 0,18-23-33,-1-1-1,36-60 1,-59 87 29,-1 5 5,6-17-6,-6 17 7,9 3 0,-6 1-1,1 1 1,-1 0 0,0 0 0,0 0 0,0 0-1,-1 1 1,6 9 0,22 40-6,-22-36 0,-5-12-1,0 0-1,0-1 1,0 1-1,1-1 1,-1 1 0,1-1-1,6 4 1,-5-4 0,-2-3 0,-1 1 0,1-1 0,0 0 1,-1 0-1,1-1 0,0 1 0,0-1 1,0 0-1,1 0 0,-1 0 0,0 0 1,4-1-1,-1 1-1,-2 0-1,1 0 1,-1 0-1,1-1 1,-1 1 0,0-1-1,1-1 1,-1 1 0,1-1-1,-1 0 1,0 0-1,0 0 1,1-1 0,-1 0-1,0 0 1,0 0-1,0-1 1,-1 1 0,1-1-1,-1 0 1,1-1 0,-1 1-1,0-1 1,5-6-1,-8 9 8,1 0 1,-1 0-1,0-1 0,0 1 0,0-1 0,0 1 0,0-1 0,0 1 0,0-1 0,0 0 0,-1 1 1,2-4-1,0-3-1,8-25 1,-8-4 1,-7-4 0,-7-4 0,-9-3 0,17 40 0,-1 1 0,0-1 0,-8-8 0,10 12 0,-2 0 0,1 0 0,-1 0 1,1 0-1,-6-3 0,1 3 2,0 0-1,0 0 1,-1 1-1,-18-4 1,21 6-1,1 1 1,0 0-1,0 0 0,0 0 1,0 0-1,0 1 0,-1 0 1,1 1-1,0-1 0,-10 5 1,8-3-1,-6 5 7,-18 23 4,23-20-11,0 1 0,-9 18 0,0 9-11,1 0 1,3 1 0,-12 49-1,20-68 8,-5 32-46,9-37 24,1 1 0,1 0 1,1 0-1,0 0 1,1 0-1,7 26 0,-5-30 15,-3-7 0,1-1 0,0 0 0,0 0 0,1 0-1,-1 0 1,5 4 0,43 67-55,-37-62 31,-8-10 24,4 3 2,0 0 0,0 0 0,1-1 0,0 0 0,0-1 0,0 0 0,1-1 0,16 5 0,30 7-20,11 0 22,-32-10 77,43 3 1,-63-9-43,1 0-1,-1-1 1,0 0-1,0-1 1,24-7-1,-27 4-192,-1 0-1,0-1 1,0 0-1,0-1 1,12-11-1,-5 4-6489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7:22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756 118 4400,'-1'-4'43,"1"-1"1,-1 1-1,0 0 1,0 0-1,0 0 1,-1 0-1,0 0 0,0 0 1,0 0-1,0 0 1,0 1-1,-1-1 1,-5-5-1,-1-2 202,-1 1 0,-14-10 0,20 17-227,-8-3 150,2 3-130,1 2 0,-1-1 0,0 2 0,0-1-1,1 1 1,-1 0 0,0 1 0,0 1 0,0-1 0,1 1-1,-1 1 1,-16 6 0,-20 12 14,27-8 76,-77 89 47,-51 78 21,121-145-135,-88 168 24,96-161-50,-39 139 18,56-178-48,1 0-1,-1 1 0,1-1 1,-1 0-1,1 1 0,0-1 1,1 4-1,2 20 9,1-1 1,1 0-1,10 27 0,-14-50-8,0 0-1,0-1 0,0 1 1,1-1-1,-1 0 0,1 1 1,2 3-1,167 176 108,-99-112 112,5-2 94,-62-57-233,0 0 0,0-2 0,0 1 0,22 8 0,-34-17-56,0 0 0,0-1 0,1 1 0,-1 0 0,0-1 0,0 0 0,1 0 0,-1 0 0,0 0 0,1 0 0,-1-1 1,0 1-1,1-1 0,2-1 0,0 1 4,-4 0-13,0 1-1,0-1 1,0 0-1,0 0 1,0 0 0,0 0-1,0 0 1,0 0 0,0 0-1,0 0 1,-1-1-1,3-1 1,6-5 18,34-23-1079,2-3-4312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7:25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0 299 6552,'10'-27'-1,"-3"14"-4,4-3 0,-10 15 4,0 1 0,0-1-1,0 1 1,0-1 0,0 1 0,0-1-1,0 1 1,0 0 0,0 0 0,1-1-1,-1 1 1,0 0 0,0 0 0,0 0-1,0 0 1,0 0 0,1 1 0,-1-1-1,2 1 1,-2-1-1,3 1-3,1 1 0,-1-1 0,0 1-1,0 0 1,0 0 0,-1 1 0,1-1-1,0 1 1,-1 0 0,1-1 0,-1 2-1,0-1 1,0 0 0,0 1 0,2 4-1,17 31-8,-16-20-26,17 110-12,-21-100 32,-3 42-4,-13 88 1,-4-80 15,14-65 7,1-4 2,0-1-1,0 1 0,1 0 1,1 0-1,0 0 0,0 14 0,1-27 16,-1-1 0,1 1-1,-1-1 1,1 1 0,-1 0-1,0-1 1,-3-4 0,1-1 24,-9-57 804,-8-124 0,16 139-207,2 15-380,1 0 0,5-52 0,2 39 75,2-1 1,22-77-1,-8 77-247,-11 32 90,1 6-123,0 0-1,0 0 1,1 1-1,1 1 0,-1 0 1,2 1-1,16-9 1,4 8-23,-21 10 25,2 3-31,0 0 1,22 9-1,-35-11-18,0 0 0,0 1 0,-1-1 0,1 0 0,0 1 0,-1-1 0,1 1 0,-1 0 0,0 0 0,1 0 0,-1 0 0,3 5-1,2 1 6,-1-1-8,0 0 0,-1 1 1,8 12-1,-3 2-1,-1 0 1,10 34-1,-15-35-13,-3 26-33,-1-1 0,-8 56 0,6-85 34,1-11-4,0 0 0,0-1 0,0 1 0,0-1 0,-1 0 1,0 0-1,-4 7 0,1-1-23,0-1 1,-1-1 0,-12 17-1,10-21-108,-6-2 74,-1 0 1,1-1 0,0-1-1,-1 0 1,1-1 0,0 0-1,-25-5 1,26 3-31,9 2 86,0-1 1,-1 0 0,1 0-1,0 0 1,0-1-1,0 1 1,0-1 0,0 0-1,1 0 1,-1-1 0,-4-2-1,5 2 2,3 3 14,0 0-1,0 0 1,-1-1 0,1 1 0,0 0 0,0 0 0,0 0 0,0 0 0,0 0-1,0-1 1,0 1 0,0 0 0,0 0 0,0 0 0,0-1 0,0 1-1,0 0 1,0 0 0,0 0 0,0 0 0,0-1 0,0 1 0,0 0 0,0 0-1,0 0 1,0 0 0,0-1 0,0 1 0,0 0 0,0 0 0,1 0 0,-1 0-1,0 0 1,0-1 0,0 1 0,0 0 0,0 0 0,0 0 0,1 0-1,-1 0 1,0 0 0,0 0 0,0 0 0,0 0 0,1-1 0,-1 1 0,0 0-1,0 0 1,0 0 0,0 0 0,1 0 0,-1 0 0,0 0 0,0 0-1,0 0 1,0 0 0,1 0 0,-1 0 0,0 0 0,0 0 0,0 1 0,1-1-1,8-2 3,-4 3-1,1-1 1,0 1-1,-1 0 0,1 0 1,0 0-1,-1 1 0,1 0 1,-1 0-1,0 0 0,0 1 0,7 3 1,-5-2 1,22 13 15,0 1 0,-2 1 0,31 26 1,-48-36-12,37 30 6,-33-30-9,0-1 0,1 0 1,-1-1-1,1 0 0,1-2 0,20 6 0,7-6-1,-30-6 2,0 0-1,0-1 1,-1-1-1,1 1 1,-1-2-1,0 0 1,21-10-1,13-11 0,-4-2 1,-11 4-3,-4-1-2,-3-8 0,7-19 0,-18 30 3,-8 19-1,-2 1-1,11 3 1,4 6-2,3 10 0,-14-10 0,32 30 0,-31-31-1,0 0 0,0 0-1,16 8 1,-21-13 0,0-1 0,0 1 0,0-1 0,0 0 0,1 0 0,-1 0-1,0 0 1,1-1 0,-1 0 0,1 1 0,-1-1 0,1 0-1,-1-1 1,0 1 0,5-1 0,-2-1 0,-1 1 0,1-1 0,-1 0 0,0 0 0,0 0 0,0-1 0,0 0 0,0 0 0,0 0 0,0 0 0,-1-1 0,0 0 0,0 0 0,0 0 0,4-6 0,18-49-2,-25 56 3,1 1-1,-1-1 1,-1 0-1,1 0 1,0 0-1,-1 0 1,1 0-1,-1 0 1,0 0 0,0 0-1,0-1 1,-1-3-1,-1-3 1,2 4 0,-1 0 0,0 1 0,0-1 0,-1 1 0,0 0 0,-3-7 0,2 6 0,0 0 0,-1 0 0,0 0 0,0 0 0,-6-5 0,3 4 0,0 0 0,0 1 0,-14-9 0,9 9-1,0 0 1,-1 0 0,0 1 0,-27-7-1,23 11-4,0 2 4,1 2-1,-1 0 1,-19 7 0,19-1-18,-10 14 6,-25 26-1,48-45 6,0 0-1,0 1 1,0-1-1,1 1 1,0 0-1,0 0 1,0 0-1,-2 5 1,-2 6-2,-13 29-8,18-39 11,0-1 1,1 1-1,-1 0 0,1 0 0,0 0 0,1 0 0,-1 0 0,1 0 0,1 0 0,-1 0 1,1 0-1,0 0 0,2 6 0,-2-7 1,0 1-2,1-1 1,0 0 0,0 0 0,0 0-1,0 0 1,1-1 0,0 1 0,0-1-1,0 1 1,1-1 0,5 5 0,-4-3 0,-4-4 4,1 0-1,0 0 1,0-1-1,0 1 0,0 0 1,0-1-1,0 1 1,0-1-1,0 0 1,0 0-1,1 1 0,2 0 1,6 2-4,0 2 3,28 9-12,-20-10 13,0-1 0,0 0 0,1-2 0,-1 0 1,25-2-1,-28-1 2,-8 1 0,1-1-1,0-1 1,15-3-1,16-6 1,-2-6 1,-3-6 0,0-9 0,-5 0 0,-9 4 0,-16 19 6,0-1 1,-1 1-1,0-1 1,0 0-1,-1 0 1,3-17 0,-4 16 3,1-1 1,0 1-1,8-17 1,-10 27-7,-1-1 0,1 1 0,-1 0 0,1 0 1,0 0-1,0 0 0,-1 0 0,1 0 0,0 0 1,0 0-1,0 1 0,0-1 0,0 0 0,0 0 1,0 1-1,0-1 0,0 1 0,1-1 0,-1 1 1,0-1-1,0 1 0,0 0 0,1-1 0,-1 1 1,0 0-1,0 0 0,1 0 0,-1 0 0,0 0 1,0 0-1,1 1 0,-1-1 0,0 0 0,2 1 1,2 1 1,-1 0-1,1 0 1,-1 0 0,0 1 0,8 6 0,-9-7-10,9 9 18,15 25-1,0 14-9,-3 6 1,0-3-3,-15-38-2,-4-7 0,0 0 0,-1 1 0,0 0 0,3 12 0,-5-12-1,16 29 3,-18-37 5,-1-1-7,0 0 1,0 0 0,0-1 0,0 1 0,0-1-1,0 1 1,0-1 0,0 1 0,0-1 0,0 0-1,0 1 1,0-1 0,0 0 0,0 0 0,0 0-1,1 0 1,-1 1 0,0-1 0,1 0 0,-1 0-1,1 0 1,-1-1 0,1 1 0,-1-1 0,-9-31 9,5-14 8,3 32-13,1 7 2,0-1-1,0 1 0,1-1 0,0 1 0,1-1 1,-1 1-1,2-1 0,-1 1 0,1-1 0,1 1 1,5-14-1,-5 15 1,1-1 6,0 1-1,0 0 0,1 0 1,5-6-1,-8 11-8,0-1 0,1 1 0,-1 0 0,0 0-1,1 0 1,0 1 0,-1-1 0,1 1 0,0-1 0,0 1 0,0 0 0,0 0 0,0 0 0,0 1 0,5-1 0,-5 0-3,-1 1 1,1 0-1,0 0 1,0 0-1,0 1 1,0-1-1,0 1 1,0 0-1,0-1 1,0 1-1,-1 0 1,1 1-1,0-1 1,-1 0-1,1 1 1,3 2-1,25 28 3,-1 9 1,-8 1-3,-14-26-2,-5-11-2,0 1 1,0-1-1,0 1 1,-1 0-1,0 0 1,0 0-1,-1 0 1,1 1-1,-1-1 1,0 0-1,-1 0 1,0 1-1,0-1 1,0 0-1,-1 1 1,-1 6-1,1-9-11,1 4 2,0-6-2,0-6-19,-2-7 31,0-14 1,3 18 0,3-22 0,0 14 5,0 1 0,1 0-1,1 0 1,0 0 0,1 1 0,0 0 0,1 0 0,1 1 0,19-22 0,-19 25 7,1-1 0,0 1 0,1 1 0,0 0 0,0 1 0,0 0 0,22-9 0,-29 14-6,1 1 1,0 0-1,0 0 0,0 0 0,0 0 1,0 1-1,0 0 0,0 0 0,-1 1 1,1-1-1,0 1 0,0 0 0,0 0 1,6 3-1,-5-1 0,0 0 1,1 1 0,-1-1-1,-1 1 1,1 1 0,-1-1-1,1 1 1,6 8-1,19 29 0,-4 8-6,-8 5 0,-11-21-6,-2-1 0,0 1 1,0 62-1,-6-95 6,0 4-6,1 1 1,-1-1-1,1 1 0,0-1 1,0 0-1,1 1 0,3 6 1,5-22-35,69-79-51,-53 62 64,-1-1 0,-2 0 0,22-35 0,-11-2 6,-10 21 8,43-80 2,-57 104 11,-7 15 2,-1 5-1,-2 8 2,0-6-3,-1 81 8,-3-19-6,-17 57-5,19-114 0,1-1 0,0 1 0,0-1 0,1 1 1,0-1-1,0 1 0,0-1 0,1 1 0,0-1 0,0 1 0,1-1 0,3 11 0,-3-12-3,1 4-19,0-1 0,1 0 0,0 0 0,0 0-1,6 8 1,-2-5-5,-7-8 6,1-1 1,0 1-1,0-1 1,0 1-1,1-1 1,-1 0-1,0 0 1,1 0-1,-1 0 1,1-1-1,0 1 1,4 1-1,-3-1 3,-2-1 10,1 0-1,0 0 1,-1-1-1,1 0 1,0 1-1,-1-1 1,1 0-1,0 0 1,-1-1-1,1 1 1,-1 0-1,1-1 1,0 0 0,-1 1-1,1-1 1,-1 0-1,1 0 1,-1-1-1,0 1 1,1 0-1,-1-1 1,0 1-1,0-1 1,3-3-1,20-20 7,-19 17 9,0-1 0,-1 0 0,-1 0 0,1-1 0,-2 0 0,5-15 0,-4 11 44,-2 0 1,1 1-1,-2-1 0,0-26 1,-1 20-8,1 4 49,-1-1 0,-1 0 0,-1 0 0,-5-24 0,4 27-44,0 0 29,0 0 0,-1 1-1,-1 0 1,0 0 0,-1 0 0,-8-14 0,7 14-33,2 4 57,0 0 1,-1 1-1,-9-13 0,-8-11 143,20 28-218,2 3-16,1-1-1,-1 1 1,0 0-1,0 0 0,1 0 1,-1 0-1,0-1 1,1 1-1,-1 0 1,1-1-1,0 1 1,-1 0-1,1-1 1,0-1-1,15-14 1,-10 14-7,24-15 1,-20 16-2,0 0 0,-4-1-10,0 1 0,0 1-1,0-1 1,1 1 0,-1 0 0,1 0 0,-1 0 0,1 1 0,-1 0 0,1 0 0,-1 0 0,9 2 0,-9 0 1,-1-1 0,0 1-1,1 0 1,-1 0 0,0 1 0,0-1 0,-1 1 0,1 0-1,0 0 1,-1 0 0,0 0 0,1 1 0,-1-1 0,-1 1 0,6 8-1,-1-2 0,-4-7 0,-1 1 0,0 0 0,0 0 1,0 0-1,0 0 0,0 0 0,-1 1 0,1 4 1,29 143-198,-23-111 150,9 45-70,-8-51 48,2-1-1,1 0 1,32 61 0,-42-91 67,1 0 1,0 1 0,1-1-1,-1 0 1,1-1 0,0 1 0,0-1-1,0 0 1,0 0 0,7 4-1,-5-3 2,-4-3 6,1 0-1,-1 1 1,0-1-1,1 0 1,-1 0-1,1 0 1,-1-1-1,1 1 1,-1 0-1,1-1 1,0 0-1,-1 0 1,1 0-1,0 0 1,-1 0-1,1 0 1,0-1-1,-1 1 1,1-1-1,-1 0 1,4-1-1,-2 0-3,0 0 0,0-1 0,0 1-1,0-1 1,0 0 0,-1 0-1,0-1 1,1 1 0,3-6 0,12-25 9,-5-2 26,-2-2 0,11-57 0,-15 57-16,3-7 72,18-44 0,-14 46 34,-11 31-101,3-10 75,16-32 0,-19 47-69,-1 0-1,2 0 1,-1 1 0,1-1 0,0 1 0,0 0-1,0 0 1,1 1 0,9-8 0,-14 13-22,6-5 7,0 0 1,1 1-1,0 0 1,11-4-1,4 7-4,4 10-3,5 11 0,-22-12-1,-1 0-1,0 1 1,0-1 0,-1 2 0,-1-1 0,13 21 0,-7-8-5,15 38 1,-26-56 2,1 5-3,0 0 0,1 0 1,1 0-1,-1-1 0,1 1 1,1-1-1,0 0 0,0-1 1,8 8-1,-9-9-7,1 0-1,0 0 1,1 0 0,-1-1-1,1 0 1,11 6 0,-16-11 10,0 0-1,0 0 1,0 0 0,0 0 0,0 0 0,0-1 0,0 1-1,0-1 1,0 0 0,0 1 0,0-1 0,0 0 0,-1 0-1,1 0 1,0 0 0,-1 0 0,1-1 0,2-2 0,14-11-3,-1-1 1,-1-1-1,-1 0 0,0-2 1,16-26-1,-15 10-5,-13 25 9,4-21 1,-9-2 1,-10-6 0,-4 3 0,14 33 0,0 0 0,0 0 0,0 1 0,0-1 0,-1 0 0,1 1 0,-6-5 0,5 5 0,-1 0 0,0 0 0,1 1 0,-1-1 0,0 1 0,0-1 0,-5 0 0,-2 0 0,-1 1 0,-19-1 0,16 2 0,-1 1 0,-15 4 0,15-2 0,-30 10 0,29-5-1,1 0 1,-1 1-1,2 0 1,-24 19-1,22-11-11,12-11 9,-3 4 1,0 1 0,0-1 0,1 2-1,1-1 1,0 1 0,1 0 0,0 0-1,0 0 1,-3 18 0,-16 100-17,23-107 7,4-3 8,0 0 0,12 34 0,-7-38-8,6 0 8,0-1 1,28 23-1,-22-26-1,37 12 4,26 3 1,4-6 0,-3-4 0,-18-9 0,-19-7 1,7-8 10,-45 2 10,5-8-323,-1-1-1,0 0 1,13-20 0,14-20-5898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7:27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809 646 2696,'-6'-1'105,"-20"-7"49,0 0 1,-46-23-1,27 7 78,29 18-160,1 2 1,-1 0-1,0 0 1,-20 0-1,-58-2 65,67 7-69,1 1 1,-51 9 0,65-9-55,-12 5 60,-94 48 33,98-39-47,-4 11-19,-33 49 1,46-52 12,-29 89 36,36-93 4,3 1-44,2 1-1,3 22 0,2-29 99,4-2-92,1-1-1,0 0 0,17 14 1,-10-16 138,110 30 95,-97-35-35,135-4 106,-132-5-79,120-35 122,-128 28-102,5-9-91,46-40 0,-75 58-172,1 0 1,-1 0-1,0-1 0,0 1 1,0-1-1,2-4 0,20-37 150,20-57 0,-34 68 60,46-250 524,-36 162-433,-19 116-323,50-345 1285,-52 343-1270,5-15 391,-18 43-87,6-8-311,2-6 14,2 1-1,-1 1 1,-6 16 0,-47 131 123,48-120-74,-37 141 23,41-142-75,-4 133 14,12-136-35,9 41-1,-6-50-11,11 32 0,-12-43-1,1 0 1,0-1-1,11 18 0,-10-21 0,0 0-1,1 0 0,0 0 0,9 8 1,-7-9-1,1 1 0,16 8 0,-19-12 0,0 0 0,1-1 0,13 5 0,-9-6-1,1-1 0,0 0 0,-1-1 0,1-1 1,0 1-1,-1-2 0,1 0 0,0-1 0,19-6 1,-25 6 0,-1 1 0,0-1 0,0 0 0,8-5 0,-8 4 0,0-1 0,0 0 0,0 0 0,5-7 0,27-39 0,-26 28 2,0-1 1,-1 0 0,-2-1-1,0 0 1,-2 0 0,6-37-1,-12 58 2,-1 0 1,1 1-1,0-1 0,0 1 0,0-1 0,0 1 1,1-1-1,-1 1 0,4-6 0,-4 8-2,0-1 32,0 0 5,-1 2-38,0 0 0,0 0 0,1 0-1,-1 1 1,0-1 0,0 0 0,0 0 0,0 0 0,0 0 0,0 1-1,0-1 1,0 0 0,1 0 0,-1 0 0,0 0 0,0 0 0,0 0-1,0 0 1,0 1 0,1-1 0,-1 0 0,0 0 0,0 0 0,0 0-1,0 0 1,1 0 0,-1 0 0,0 0 0,0 0 0,0 0 0,0 0 0,1 0-1,-1 0 1,0 0 0,0 0 0,0 0 0,0 0 0,1 0 0,-1 0-1,0 0 1,0 0 0,0 0 0,0 0 0,1-1 0,-1 1 0,0 0-1,0 0 1,0 0 0,0 0 0,0 0 0,0 0 0,1-1 0,-1 1-1,0 0 1,0 0 0,0 0 0,0 0 0,0 0 0,0-1 0,0 1-1,0 0 1,0 0 0,0 0 0,0 0 0,0-1 0,0 1 0,0 0-1,0-1 1,6 8 3,15 21 14,-1 8-5,4 21-9,1 5 1,-18-47-4,16 26 0,-17-33-2,1 0 1,-1-1 0,1 0 0,1 0 0,-1-1 0,1 1 0,1-2-1,8 6 1,0-4-6,8-3 0,36 2 1,-57-6 3,-1 0 0,0 0 0,1 0 0,-1 0 0,0-1 0,1 1 0,-1-1 0,0 0 0,1 0 1,-1 0-1,4-2 0,4-2-2,0 2 2,-9 2 0,1 0 0,0 0 0,-1 0 0,0 0 0,1 0 1,-1 0-1,0 0 0,1-1 0,-1 1 0,0-1 0,0 0 0,3-3 1,8-8-11,0-2 1,-1 0 0,0 0-1,-1-1 1,15-29 0,-25 42 9,15-40-7,-12 31 1,27-81-11,-27 115 13,-3 34-2,-13 146-67,10-184 69,2-14-1,-1 0 0,1 0 0,0 0 0,0 0 0,0 0 0,1 0 0,0 0 0,-1 0 0,3 6 0,16 42-72,-17-51 72,-1 1 0,1 0 0,0 0 0,0-1 0,0 1 0,0-1 0,0 1 0,0-1 0,1 0 0,-1 0 0,0 0 0,1 0 0,-1-1 0,1 1 0,-1 0 0,1-1 0,-1 0 0,1 0 0,2 0 0,-3 1-3,6-1-3,-1 0 1,0 0-1,1 0 1,-1-1-1,0 0 0,0-1 1,0 0-1,0 0 1,10-4-1,-7 2-3,4 0-15,0-2-1,0 1 0,-1-1 1,0-1-1,19-14 0,-21 14 18,-2 1-3,-1-1 0,1 0 0,-1 0 0,0 0-1,-1-1 1,0-1 0,12-17 0,-12 15 5,7-11-30,0 0 0,-2-2 0,0 1 0,13-44 0,-22 58 41,17-50-52,-19 56 40,2 6-1,0 1 12,-1 0 0,1 0-1,0 0 1,-1 1 0,0-1 0,0 1-1,0-1 1,-1 1 0,0 0-1,2 6 1,2 42 0,-5-43 0,3 37-13,-4 53 0,-2-26-31,0 119-6,3-152-1,8 324-218,-10-316 208,1-45 37,-8-2-19,5-11 36,2 0 8,-8-33 0,-15-100 7,18 96 38,0-86-1,7 114-31,0-28 87,8-64 1,-5 82-72,3-20 128,16-63-1,-13 71-120,0 4 120,-1 6-71,3-14 30,30-71 0,2 18 27,-35 84-66,47-39 29,-41 45-57,3 1-22,0 1 0,1 0 0,0 2 0,0 0 0,35-1 0,-38 4-18,-11 0-6,0 0 1,0 0 0,0 0 0,0 1-1,0-1 1,0 1 0,0 0-1,0 0 1,-1 1 0,5 1 0,30 15 11,-33-15-13,-1 0 1,0 1-1,0-1 1,0 1-1,0 0 1,-1 0-1,5 6 1,-6-5 0,1-1-1,0 1 1,-1 0 0,0 0-1,0 0 1,-1 0 0,3 9-1,-3-7 1,-1 1-1,1 0 0,-1 0 0,0 0 0,-3 13 1,1-11-1,0 0 0,-1-1 0,0 1 0,0-1 0,-6 10 0,-1-1 0,-1 0 0,-14 17 0,-31 31 0,-3-13 0,34-34-2,-36 21 1,52-34 0,0-1-1,-1-1 1,1 1 0,-1-2-1,0 1 1,0-1 0,-12 1-1,18-3-3,0-1 0,0 0 0,0 0 0,0 0-1,0-1 1,0 1 0,0-1 0,0 0 0,-6-2 0,4 1-6,4 1 6,1 1 0,0-1 1,0 1-1,0-1 0,1 1 1,-1-1-1,0 0 1,0 0-1,0 0 0,0 1 1,1-1-1,-1 0 0,0 0 1,1 0-1,-1 0 0,1 0 1,-1 0-1,1 0 0,-1 0 1,1 0-1,-1-2 1,0-1-8,-2-2 0,2 4 5,0 0-1,0 0 1,0 0 0,1 0 0,-1 0-1,1-1 1,-1 1 0,1 0 0,0 0-1,0-1 1,0 1 0,0 0 0,0 0-1,1-3 1,2-20-762,13-48-1,1 13-6396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7:28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5208,'5'2'-1,"-1"1"0,0 0 1,0 1-1,0-1 0,-1 1 0,1-1 1,-1 1-1,0 0 0,0 0 1,3 6-1,-1-1 0,-3-6-2,0 1 1,-1 0-1,1 0 1,-1 0 0,0-1-1,0 1 1,0 0 0,0 8-1,7 37-11,-2 18 11,-7 5 3,-10 1 1,-42 150 65,48-201-59,-5 52 71,-3 199 402,13-172 1837,6-126-1889,7-24-1381,2-5-4007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7:28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7352,'1'2'-8,"3"6"9,0 0 0,0-1-1,0 0 1,9 10 0,22 36 44,0 31 3,-31-64-1,-1 45 39,-7 75 1,3-118-78,-8 41 58,8-58-64,-4 26 45,-1-1 0,-2 1 1,-21 53-1,10-56 7,11-19-46,6-7 18,2-1-23,-1-1 1,1 0-1,-1 1 1,0-1-1,1 0 1,-1 0-1,0 1 1,0-1-1,1 0 0,-1 0 1,0 0-1,0 0 1,1 0-1,-1 0 1,0 0-1,-1 0 1,0-4-2,0 1-1,0-1 1,0 0 0,0 0 0,1 0 0,-1 0 0,1 0-1,0 0 1,1-1 0,-1 1 0,1 0 0,-1-5 0,-1-17 5,-3-110-933,8 50-3775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7:28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6368,'0'0'160,"0"11"-56,6 11 8,6 20-112,12 5 8,9-3-8,2-2-4584</inkml:trace>
  <inkml:trace contextRef="#ctx0" brushRef="#br0" timeOffset="1">969 221 6280,'0'0'0,"19"26"32,-2-5 8,-7-4-16,-10-2 8,-10 2-32,1-1-4328</inkml:trace>
  <inkml:trace contextRef="#ctx0" brushRef="#br0" timeOffset="2">679 437 4760,'-31'15'1,"-14"11"-42,-49 42-7,88-64 38,1 0 0,0 1 0,0 0 0,0 0 0,0 0 0,-7 11 0,1 0 0,-25 38 2,25-35 53,0 1 0,2 0-1,-10 30 1,16-40-20,1 0 0,-1 0 0,2 1-1,-1-1 1,1 0 0,1 1 0,0-1 0,3 18 0,-3-26-5,0-1 1,0 0-1,1 1 1,-1-1-1,1 1 1,-1-1-1,1 0 1,0 1-1,-1-1 1,1 0-1,0 1 1,0-1-1,0 0 1,0 0-1,0 0 1,0 0-1,0 0 1,0 0-1,1 0 1,-1 0-1,0-1 1,1 1-1,-1 0 1,0-1-1,1 1 1,-1-1-1,1 0 1,-1 1-1,1-1 1,2 0-1,5 0 64,0 0 0,0 0 1,0-1-1,13-4 0,-8 2-17,78-14-708,7-1-2812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7:29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576 477 6368,'0'0'1,"0"0"-1,0-1 1,0 1 0,0 0 0,0 0 0,0-1-1,0 1 1,0 0 0,0 0 0,-1-1-1,1 1 1,0 0 0,0 0 0,0-1 0,0 1-1,0 0 1,0 0 0,0 0 0,-1-1-1,1 1 1,0 0 0,0 0 0,0 0 0,-1 0-1,1-1 1,0 1 0,0 0 0,0 0 0,-1 0-1,1 0 1,0 0 0,0 0 0,-1 0-1,1-1 1,0 1 0,0 0 0,-1 0 0,1 0-1,0 0 1,0 0 0,-1 0 0,1 0-1,0 0 1,0 1 0,-1-1 0,-5 1 1,0 0 1,0 1-1,0 0 1,0 0 0,0 0-1,-7 5 1,-2 0-3,-49 22 2,-9 12-2,-4 14 0,4 10 0,7 10 0,46-51 0,1 0-2,1 0 0,0 1 0,-18 36 0,0 18-8,35-78 10,1 1-1,-1-1 0,1 1 1,-1-1-1,1 1 0,0 0 1,0-1-1,0 1 0,0 0 1,0-1-1,0 1 0,0 0 1,0-1-1,1 1 0,-1 0 1,1-1-1,-1 1 0,1-1 1,-1 1-1,1-1 0,0 1 1,0-1-1,1 2 0,-1-1 0,0-2 0,0 1 0,0-1 1,0 1-1,0-1 0,0 0 0,0 1 0,0-1 1,0 0-1,0 0 0,0 0 0,0 0 0,0 1 0,0-1 1,0-1-1,0 1 0,0 0 0,0 0 0,0 0 0,0 0 1,-1-1-1,3 0 0,1 0-1,5 0 1,-6 1 0,0 0 1,1-1-1,-1 0 1,0 1-1,0-1 0,0-1 1,0 1-1,0 0 0,-1-1 1,6-3-1,86-60 1,-69 44 8,-1 0-1,0-2 0,25-33 1,-22 25 25,-2 1-39,123-148 757,-147 178-749,5-9 145,1 0 1,0 1 0,1 0 0,0 0 0,0 0-1,13-8 1,-20 17-131,0-1-1,0 0 0,0 0 1,0 0-1,0 1 1,-1-1-1,1 0 1,0 1-1,0-1 1,0 1-1,-1-1 1,1 1-1,0-1 1,0 1-1,-1-1 0,1 1 1,-1 0-1,1 0 1,0-1-1,0 2 1,0 0 17,8 10 11,-1 0 1,0 1-1,0 1 0,-2-1 0,1 1 0,6 24 1,3 5-11,7 4-28,1-12-7,-23-33 0,1 0 0,0 0 0,-1 0 0,1 0 0,0 0 1,0 0-1,0-1 0,1 1 0,2 1 0,-3-3 0,0 1 1,0-1-1,0 1 1,0-1-1,0 0 1,0 1-1,0-1 0,0 0 1,0-1-1,0 1 1,0 0-1,4-2 0,39-14 3,9-14 2,3-14-2,1-10 2,-6-3-3,-6-2-2,-34 40 0,12-27 1,4-24 4,-7-11-2,10-93 20,-25 145-16,0 6 40,-2-1 0,0 0 0,0-31-1,-5 55-40,1 0-1,-1 0 1,0 0-1,1 0 1,-1 0-1,0 0 1,1 0 0,-1 0-1,1 0 1,-1 1-1,0-1 1,1 0-1,-1 0 1,1 1-1,-1-1 1,0 0-1,1 1 1,-1-1-1,1 1 1,-1-1-1,0 1 1,-4 9 11,-1-1 0,1 1 0,1 0 0,0 0 0,-4 13 0,7-18-19,-27 82 34,5-14-12,-3 13-15,13-47-92,-1 7-260,1 0 1,-10 64-1,18-66-5159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7:30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0 222 5384,'0'14'0,"1"-3"-3,3-7-10,15 5 0,17 5 10,74 11 2,-101-23-1,27 4-7,0-2-1,42 0 1,-49-3 7,35 0-10,-44-1 10,-2 0 1,23-3-14,-1-3 7,11-4 8,-47 10 3,80-13 38,-75 12-2,0 0 1,0 2-1,0-1 1,0 1-1,1 0 1,14 5-1,-21-5 6,1 1 0,-1-1 0,1 1-1,-1 0 1,0 0 0,0 1 0,0-1-1,0 1 1,0-1 0,0 1 0,3 5 0,19 17 257,-24-25-301,3 3 52,0 0-1,0-1 1,0 1-1,0-1 1,1 0 0,-1 0-1,1 0 1,-1-1 0,1 0-1,9 2 1,-2-2-27,22 2 144,-31-3-159,7 0 42,-1 0 0,1 0 0,-1-1 0,1 0 0,-1-1 0,0 0 1,0 0-1,1-1 0,-2 0 0,1-1 0,14-7 0,-18 8-16,-1-1 1,1 0-1,0 0 0,-1-1 0,0 1 0,0-1 1,-1 0-1,1 0 0,-1 0 0,0 0 1,4-11-1,-1-10 9,-6 15 69,-3 6-95,1 0 1,-1 0-1,0 0 0,0 1 1,0-1-1,-1 1 0,-4-5 1,-3 3 79,-9 3-55,0 0 0,-24 0-1,22 7 30,-14 9-26,-49 24 0,60-22-8,-36 31 2,-70 67 0,83-58-38,13-3-4,31-44 0,0 0 0,0 0 0,-4 15 0,7-17-1,0-1-1,0 1 1,0-1 0,1 1 0,0 0 0,0-1 0,1 1 0,-1-1 0,1 1 0,0-1-1,1 1 1,-1-1 0,1 1 0,0-1 0,1 0 0,-1 0 0,1 0 0,0 0 0,0-1-1,0 1 1,1-1 0,0 1 0,5 4 0,2-4-11,5-1 9,0-2 0,1 0 0,22-1 0,-15-2-1,1-2 0,-1 0 0,0-2-1,29-9 1,-30 8 2,11-4-3,144-53 5,-144 49 7,45-25 37,98-64 0,-112 53-26,-40 27 36,90-113 23,-96 108-9,-11 15-52,10-16 34,-2-2 0,0 0 0,15-44 0,-31 75-48,0 0-1,0-1 1,0 1-1,0 0 1,0 0 0,1-1-1,-1 1 1,0 0-1,0 0 1,0-1 0,0 1-1,0 0 1,-1-1-1,1 1 1,0 0 0,0 0-1,0-1 1,0 1-1,0 0 1,0 0 0,0-1-1,0 1 1,-1 0-1,1 0 1,0-1 0,0 1-1,0 0 1,0 0-1,-1-1 1,-2-2 3,0 0 0,-1 1 0,1-1-1,0 1 1,-1 0 0,0 0 0,0 0 0,1 0 0,-1 1-1,0-1 1,0 1 0,0 0 0,-1 0 0,1 1 0,0-1-1,0 1 1,0 0 0,-1 0 0,-5 1 0,-7 1-1,0 0 0,1 1 0,-17 6 0,19-5 2,-1 1-1,1 1 0,1 0 1,-1 1-1,1 1 0,-24 18 1,24-17-4,-6 7 13,-22 28 4,34-34-18,1-1 0,0 1 1,-8 16-1,10-16 0,0 1 1,0 0-1,-2 12 0,4-11 0,1 0-1,-1 19 1,7 18-1,-4-42 0,1 0 0,1 0 0,-1-1 0,5 9 0,-2-7 0,0 0 0,0 0 0,7 8 0,28 22 0,5-2 0,-3-1 1,-35-28 0,-1 0 1,1 1-1,-2 0 0,1 0 1,-1 0-1,6 14 0,-8-9 13,-3-3-6,-1-1 0,0 1 0,-1 0 0,0-1 0,0 1 0,-1-1 1,0 0-1,-1 0 0,0 0 0,-7 10 0,-19 24 48,27-40-52,-86 99 167,79-94-150,10-8-21,0 1 0,-1-1 1,1 0-1,0 0 0,0 0 0,0 0 0,0 1 0,0-1 1,-1 0-1,1 0 0,0 0 0,0 0 0,0 0 0,0 0 1,-1 0-1,1 0 0,0 1 0,0-1 0,0 0 1,0 0-1,-1 0 0,1 0 0,0 0 0,0 0 0,0 0 1,-1 0-1,1 0 0,0 0 0,0 0 0,0 0 0,-1 0 1,1-1-1,0 1 0,0 0 0,0 0 0,0 0 1,-1 0-1,1 0 0,0 0 0,0 0 0,0 0 0,0-1 1,-1 1-1,1 0 0,0 0 0,0 0 0,0 0 0,0 0 1,0-1-1,0 1 0,0 0 0,-1 0 0,3-7-64,0 0 1,0 0-1,0 1 0,1 0 0,-1-1 0,8-9 0,-5 5-687,18-32-5249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7:30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520 0 7000,'14'7'-2,"-9"-4"-4,-1-1 1,1 1-1,-1-1 1,0 1-1,0 0 1,0 1-1,4 4 1,-6-6 3,18 17-67,0 1 0,-1 2 0,30 42 0,-38-46 59,12 31 1,-10-7 19,16 71 0,-26-83 57,-3-14-29,1 10 12,-1-1 0,-2 1 0,-1-1 0,-7 35 0,-37 112 208,34-134-4,-73 148 95,65-152-121,-101 112 84,95-122-144,-117 80 61,115-88-114,-137 48-1028,74-35-4367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2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203 131 728,'0'0'0,"-27"-17"0,0 0-72</inkml:trace>
  <inkml:trace contextRef="#ctx0" brushRef="#br0" timeOffset="1">26 8 816,'0'0'0,"-17"-6"0,8 5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7:32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3977 1 5112,'-28'64'25,"12"-37"18,0-1-1,-2 0 0,-36 39 1,41-51-33,-35 28 49,-74 51 4,91-72-29,-161 110 19,146-102-18,-205 113 17,197-114-24,-244 107 31,231-105 42,-300 145 64,289-136 30,-319 156 92,320-158-47,-279 135 92,287-138-111,-265 140 119,271-141 8,26-13-185,-253 129 505,268-138-533,-221 93 627,214-93-546,-141 57 536,48-8 79,55-22 133,65-37-483,17-18-148,33-19-223,85-70-1629,-48 37-6474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7:33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54 7712,'-3'-3'-4,"0"1"1,0-1 0,0 1-1,0 0 1,-1 1-1,1-1 1,-1 0 0,1 1-1,-1 0 1,0 0 0,1 0-1,-1 0 1,0 0-1,-5 1 1,-37-9-12,40 8 89,-1 0 0,1-1 0,0 0 0,-1-1 0,-6-3 0,11 4 313,0 2-183,-4-3-3,5 2 158,-1 1-208,-5 0-11,5 0-16,6 4-24,-1 2-85,-2-4-6,0 0-1,1 0 1,-1 0-1,1 0 0,-1 0 1,1 0-1,0 0 1,0-1-1,0 1 0,2 1 1,89 65 92,50 19 44,-110-68-127,4 0 63,178 70 39,-166-71-32,219 79 44,-209-75-25,274 102 42,-257-95-41,333 127 45,-323-125-58,358 104 44,-354-112-39,358 93 57,-360-92 31,342 105 88,-347-102-48,324 102 93,-328-103-107,284 87 84,-297-94-83,273 76 264,-297-84-380,192 48 179,-22-14 34,-119-25-144,-91-19-153,1-1 0,0 1 0,0-1 0,-1 1 0,1-1 0,0 0 1,0 0-1,-1 0 0,1-1 0,0 1 0,0-1 0,4-1 0,-2 1 2,-3 0-7,0-1 0,0 1 0,0-1 0,-1 1 0,1-1 0,0 1 1,-1-1-1,0 0 0,1 0 0,-1 0 0,0 0 0,0 0 0,0 0 0,0 0 0,0 0 0,1-4 0,-2 4 1,2-8 49,-4-6-40,0 1 1,-1 0-1,-1 0 0,0 0 1,-1 0-1,-1 0 1,0 1-1,-1 0 1,0 0-1,-16-20 1,-78-111 128,59 94-83,31 39-49,-3-2 24,1 0 1,0-1 0,-13-21 0,25 34 43,1 6-50,1 3-31,0-1 1,0 1 0,0-1 0,1 1-1,-1-1 1,2 0 0,-1 1 0,1-1 0,0 0-1,0-1 1,6 8 0,58 88 27,-61-92-29,1-1 1,-1 0-1,2 0 0,12 11 1,-3-5-1,41 34 0,-2-2-3,-2 0 0,-6-6 0,-12-8 0,-11-9 0,-11-3 0,-13-19 0,-1 0 0,1 0 0,-1 0 0,0 0 0,1 1 0,-1-1 0,0 0 0,0 0 0,0 0 0,0 0 0,0 1 0,0-1 0,0 1 0,-1 0 0,0 0 0,1 0 0,-1 0 0,0 0 0,0-1 0,0 1 0,0 0 0,0-1 0,-3 3 0,-26 23 0,-24 11 0,29-23 0,-28 13 0,-49 11 0,-132 28-1914,115-35-7652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7:34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819 0 6104,'-17'22'0,"-19"25"1,-12 26 4,-11 23-2,-69 91 5,101-155 0,-120 116 23,117-120 49,-191 189 242,205-199-302,-28 35 126,4 7 68,40-60-182,-1 1-1,1-1 0,-1 1 0,1 0 0,-1-1 0,1 1 0,-1 0 1,1 0-1,0-1 0,0 1 0,-1 0 0,1 0 0,0 0 0,0-1 0,0 1 1,0 0-1,0 0 0,0 0 0,0-1 0,0 1 0,0 0 0,0 0 1,0 0-1,1-1 0,-1 1 0,0 0 0,1 0 0,-1-1 0,0 1 1,1 0-1,-1 0 0,1 0 0,1 0 32,0 0 0,0-1 0,0 1 0,0 0 0,0-1-1,0 1 1,0-1 0,0 0 0,0 0 0,0 0 0,3 0 0,6 0 14,33-3 418,75-14 77,-44 5 209,49-5-167,135-20 544,-146 19-900,-58 8-155,191-29 190,-238 38-332,1-1 0,-1 0 0,1 0 1,-1-1-1,0 0 0,0 0 0,0-1 1,9-5-1,1-1-1128,27-13-6633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7:42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2696,'0'0'737,"1"-3"-345,2-12 12,-2 11-73,-1-23 675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7:43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97 544 6104,'1'1'-16,"6"0"-4,-6-1 17,0 1-1,0-1 1,-1 1 0,1-1-1,-1 1 1,1 0 0,0-1-1,-1 1 1,1 0 0,-1-1 0,1 1-1,-1 0 1,0 0 0,1-1-1,-1 1 1,0 0 0,1 0-1,-1 1 1,0-1-4,5 8 6,-1 1 0,-1-1 0,1 1-1,-2-1 1,3 14 0,3 19 27,23 101 14,-23-105 7,35 178 41,-36-173 72,3 23-85,50 275 659,-31-206-151,-29-133 27,-2-7-388,-37-86 282,-43-89 273,71 159-742,6 12 30,0-1 0,1 1 0,-5-17 0,-29-103 228,-2-64 286,35 163-475,-60-294 382,55 274-419,-8-61 144,18 108-201,0-1 0,0 1 0,1 0 0,0 0 0,-1-1 1,1 1-1,0 0 0,0 0 0,1 0 0,-1 0 0,1 0 0,2-3 1,-2 2 1,2-1 0,-1 0 0,0 0 0,1 1 0,0 0 0,0-1 0,0 1 0,1 1 0,-1-1 0,1 1 0,9-6 0,-7 5-2,10-7 49,32-15 0,0 1 5,1-1 15,60-21 0,-42 27-21,81-33 38,-111 39-71,30-12 54,-45 18-44,-1-1 1,0-1 0,-1-2 0,25-17-1,-36 17-11,-8 9-21,-2 2-3,0 1 0,1 0 0,-1-1 0,0 1 0,1-1 0,-1 1 0,0 0 0,0-1 0,1 1 0,-1-1 1,0 1-1,0-1 0,0 1 0,0-1 0,0 1 0,0-1 0,1 1 0,-1-1 0,0 1 0,0-1 0,0 1 0,-1-1 0,1 1 0,0-1 0,0 1 0,0 0 0,0-1 0,0 1 1,-1-1-1,1 1 0,0-1 0,0 1 0,0-1 0,-1 1 0,1 0 0,0-1 0,-1 1 0,1 0 0,0-1 0,-1 1 0,1 0 0,-1-1 0,1 1 0,-1 0 0,1 0 0,0 0 1,-1-1-1,1 1 0,-2 0 0,2 0 0,-20-8-1544,-2 2-6176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7:43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1 511 6904,'5'0'-5,"3"0"-12,12-10 7,-14 7 10,32-26 0,40-46 14,67-92 382,-134 156-279,-1 1 0,2 0 0,21-14 0,-20 14-47,7-4 297,32-19 0,-14 12 40,-32 17-375,11-7 154,1 1 0,0 1 0,1 0 0,-1 1 0,2 1 1,25-5-1,37-11 312,-78 23-443,3 2 9,-3-1-25,2 4-1306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7:44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1 791 3952,'21'-21'52,"1"0"208,-2-1 1,32-44-1,31-45 420,-73 97-637,-6 9 33,0 0-1,-1-1 1,0 1-1,0-1 1,4-11-1,10-29 581,14-66 0,-19 46-192,-11 62-434,2-16 251,-2 1 1,0-1-1,0 0 0,-4-23 0,3 41 194,-1 2-455,1-1 1,0 1 0,-1 0 0,1-1-1,-1 1 1,1 0 0,-1-1-1,1 1 1,-1 0 0,1-1-1,-1 1 1,1 0 0,-1 0 0,1 0-1,-1 0 1,0 0 0,1-1-1,-2 1 1,3 8 26,0-1 0,0 0 0,1 0 0,0 0 0,0 0 0,1-1 0,4 9 0,25 45 57,-21-41-95,56 97 131,-59-104-122,5 8-7,-1 0 0,0 1 0,-2 1 0,0-1 0,-2 2 0,0-1 0,6 31 0,-5 23 19,-6-43 0,10 49 0,-13-81-28,1 0-1,-1 0 1,1 1-1,-1-1 1,1 0 0,-1 0-1,1 0 1,0 0-1,0 0 1,-1 0-1,1 0 1,0 0-1,0 0 1,0 0-1,0 0 1,0 0-1,0-1 1,0 1 0,1 0-1,-1-1 1,0 1-1,0-1 1,0 0-1,1 1 1,-1-1-1,0 0 1,1 1-1,-1-1 1,0 0-1,0 0 1,1 0-1,1-1 1,2 1 1,1-1 0,0 0 0,-1 0 0,11-4-1,-12 3-3,18-5 14,0-2-1,-1 0 1,0-2-1,-1 0 1,0-1-1,35-30 0,-34 27-9,-6 1 18,5-12 6,-1-1 0,31-57 0,-43 69-23,-4 10 1,0 0-1,-1-1 0,0 0 0,0 1 0,1-8 1,2-11 23,-1-1 0,0-35 0,-3 56-8,1-2 2,-5 17 9,2 21-27,8 14 1,10 5-3,7-1-2,7-3 0,-25-40-1,0-1 1,1 0-1,-1 0 1,1 0-1,1 0 0,-1-1 1,1-1-1,0 1 1,0-1-1,0 0 1,0-1-1,1 0 1,0-1-1,9 3 1,-8-3-1,-7-2 0,-1 1 0,1-1 0,-1 0 0,1 0 0,0 0 0,-1 0 0,1 0 0,0 0 0,-1-1 0,1 1 0,-1-1 0,1 0 0,2-1 0,35-15-10,-36 16 11,-1-1-1,1 0 1,-1-1-1,0 1 0,0-1 1,0 1-1,0-1 0,0 0 1,-1 0-1,4-5 1,4-23 0,-8-7 0,-9-8 1,3 33 1,-1 1 0,0 0 0,-1 1 1,0-1-1,-1 1 0,0 0 0,-12-13 0,1 4 8,-38-34-1,27 30 68,-53-34 1,35 27 44,44 28-108,-1-5-9,5 7-7,-1 0-1,1 0 1,0 0 0,-1 0-1,1 0 1,0 1 0,0-1-1,-1 0 1,1 0 0,0 1-1,0-1 1,0 1 0,0-1-1,0 1 1,0-1 0,0 1-1,0-1 1,0 1 0,2 0-1,2-3-18,31-12-112,-12 5-199,42-24 1,-61 32 299,0-1 0,0 1-1,0 1 1,0-1 0,0 1 0,8-2-1,7-1 10,13-5 19,-20 8 5,0-1 1,0 2 0,0 0 0,1 0 0,-1 1 0,0 1-1,0 0 1,0 1 0,0 0 0,14 6 0,-20-6 4,1 0 0,-1 1 0,0 0 0,0 0 0,0 0 0,-1 1 0,1 0 0,10 12 0,-10-10 0,3 3 7,0 1 1,0 0 0,-1 1 0,-1 0-1,0 0 1,7 15 0,-7-11-5,5 6 26,-1 1 1,14 37-1,-3-4 26,-17-42-46,1 6 25,2 0-1,1 0 1,13 20 0,-22-38 154,-5-3-137,0-1-47,0 0 0,0 0 0,0 0 0,0 0 0,1-1 0,-1 1 0,1-1 0,-1 0 0,1 0-1,0-1 1,0 1 0,0-1 0,1 1 0,-4-6 0,-27-51 56,29 50-53,0 0 1,0 0-1,1 0 1,1-1-1,0 1 1,-1-12 0,1 6-5,-1 2 21,1-1 1,-1-26 0,3 24-19,0 10 0,0 0-1,1 0 1,0 0 0,0 1 0,0-1 0,1 0 0,3-9 0,-2 8-5,0 0 4,-1 1-1,1 0 0,0 1 0,1-1 0,-1 0 1,1 1-1,6-7 0,-4 6-2,-3 3-1,0 0 0,1 0 0,-1 0 1,1 1-1,0 0 0,0 0 1,1 0-1,-1 0 0,1 0 0,-1 1 1,8-3-1,-5 2-1,7 0 21,8 1-16,0 1 0,0 1 1,0 1-1,0 1 0,23 6 1,16 10-7,-46-12-3,-1 1 0,15 9-1,26 24 1,-47-34-3,0 1 1,-1 0-1,0 0 0,0 1 1,0 0-1,-1 0 1,-1 0-1,1 1 1,-1 0-1,0 0 1,3 12-1,-5-15 0,0 1-4,0 0 0,0 0 0,-1 1 0,0-1 0,-1 1 0,1-1 0,-1 1-1,-1 0 1,1 0 0,-1-1 0,-1 1 0,-2 14 0,2-21 3,1 0 1,-1 0-1,0-1 0,0 1 0,0-1 0,0 1 0,-1-1 1,1 1-1,0-1 0,0 0 0,0 1 0,0-1 0,0 0 0,-1 0 1,1 0-1,0 0 0,-1 0 0,1 0-1,-2 0 2,1 0-1,-1 0 0,1 0 1,0 0-1,-1-1 1,1 1-1,0-1 0,-1 0 1,1 1-1,0-1 0,0 0 1,0 0-1,0 0 1,0-1-1,0 1 0,0 0 1,-4-4-1,2 0 0,-1 0 1,1-1-1,-8-10 0,8 9 1,-1 0-2,0-1 0,1 0 0,0 1 0,0-1 0,1-1 0,-5-15 0,5 11 1,1 8 1,2-1 0,-1 1 0,0 0 0,1-1 0,0 1 0,0-1-1,1 1 1,-1 0 0,1-1 0,1 1 0,-1 0 0,3-7 0,-1 4-1,-3 3 2,1 1-1,1 0 0,-1-1 1,1 1-1,-1 0 0,1 0 1,0 0-1,3-4 0,3-4 1,18-29 0,7 6 0,5 7 0,-26 22-1,0 0 1,1 1 0,-1 0 0,22-4-1,-16 8-4,84 18 2,-79-8-2,14 12 3,38 29 0,-54-29-10,5 16 5,34 69 1,-58-102 2,0 1 0,0 0 0,-1 0 0,3 10 0,6 41-706,4 78 0,-9-34-6270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7:48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41 265 3416,'6'19'71,"-6"-18"506,8 12-273,-3-3-225,23 60 171,11 51-54,-31-89-89,26 180 46,-28-160-25,27 216 72,-27-216 7,35 235 298,-13-85-18,-25-177-386,-1-3 67,0-1 1,2 0 0,0 0-1,15 40 1,-18-59 0,-1-2-162,0 0 0,0 0 0,0 1 0,0-1 0,0 0 0,0 0 0,0 0 0,0 0 0,0 0 0,0 0 0,0 1 0,0-1 0,0 0 0,0 0 0,0 0 0,0 0 0,0 0 0,0 1 1,0-1-1,0 0 0,0 0 0,0 0 0,0 0 0,0 0 0,-1 0 0,1 0 0,0 1 0,0-1 0,0 0 0,0 0 0,0 0 0,0 0 0,0 0 0,0 0 0,-1 0 0,1 0 0,0 0 0,0 0 0,0 1 0,0-1 0,0 0 0,0 0 0,-1 0 0,1 0 0,0 0 0,0 0 0,0 0 0,0 0 0,0 0 0,-1 0 0,1 0 0,0 0 0,0 0 0,0 0 0,0 0 0,0-1 0,-1 1 0,-8-8 133,-9-15-121,18 22 6,-15-18 176,2 3-107,2-1 0,0 0 0,-12-25 0,-36-88 163,-10-62 133,63 172-362,-5-17 112,-32-152 53,37 150-66,-11-160 46,16 159-66,1 14-57,0-4-14,1 1 1,2 0 0,0 0-1,14-48 1,33-87 88,-38 133-50,17-26 1,2 1-1,53-72 1,-34 75-56,-30 37 20,15-5-14,39-16 0,-72 36-24,0 0 0,1 0 1,-1 0-1,0 1 1,0-1-1,1 1 0,-1 0 1,3-1-1,56-1 23,-50 2-24,0 1 0,1 0 1,-1 1-1,18 5 0,-16-2-2,-1 2 1,0-1 0,0 1 0,-1 1-1,0 0 1,0 1 0,0 0 0,-1 0-1,8 11 1,1 5-13,68 120-14,-72-114-26,14 38-97,31 111 1,-54-157 132,-4-14 0,0 0 1,0 0-1,-1 0 0,0 0 0,-1 15 1,1-8-22,0-1 21,-1 0-1,0-1 1,-1 1-1,0-1 1,-2 1-1,-4 19 1,-17 32-54,17-56 38,-10 3 18,-1-1 1,-26 15 0,20-17 1,-35 7-7,-109 17 1,146-31 18,-40 0-7,47-2 4,2-1 1,-1 0-1,1 0 1,0-1 0,0-1 0,-14-3 0,1-4 2,22 5 1,2 0 0,1 4 1,0-1 0,0 0 0,0 0 0,0 0 1,0 0-1,0 0 0,0 0 0,0 0 0,1 0 0,-1 0 1,0 0-1,1 0 0,-1-1 0,1 1 0,-1 0 1,1 0-1,0-2 0,0 2 1,0 0-1,0 0 1,1 1 0,-1-1 0,0 0 0,1 0-1,-1 0 1,1 1 0,-1-1 0,1 0 0,-1 1-1,1-1 1,0 0 0,-1 1 0,1-1-1,0 1 1,-1-1 0,1 1 0,0-1 0,0 1-1,0-1 1,-1 1 0,1 0 0,0 0-1,0-1 1,0 1 0,0 0 0,0 0 0,1 0-1,8-1 10,-1 0-1,1 0 0,0 1 0,0 1 0,0 0 0,-1 0 1,1 1-1,-1 0 0,1 1 0,-1 0 0,10 4 1,-6-2-6,11 5 50,111 64 28,-106-55-23,194 155 51,-210-163-106,60 46 1,-43-35 8,117 58 3,-118-71-10,40 2-1,-56-11-5,0 0-1,-1 0 1,1-1-1,15-3 1,-18 2 0,0-1 0,0 0 0,-1 0 0,1-1-1,11-7 1,-9 4 0,-1-1-1,-1 0 0,17-15 1,26-35-1,-3-5 1,-36 43 2,15-30-1,-19 31 0,12-39-1,-15 33 2,6-35-1,-5-32 0,-11-5-2,-12 2 0,-5 12 0,1 22 0,-4-11 1,18 59 6,4 11 2,0 2-8,0 1 0,1-1 0,-1 1 1,1-1-1,-1 1 0,1 0 0,-1-1 0,1 1 0,-1 0 1,1-1-1,0 1 0,-1 0 0,1-1 0,0 1 0,0 0 1,0 0-1,-1 0 0,1-1 0,0 1 0,0 0 0,0 0 0,0-1 1,0 1-1,0 0 0,0 0 0,1 0 0,1 27 12,-2-28-13,8 51 4,8 13 1,9 10-3,-11-40-3,30 52 0,-41-81 1,1 1-1,0-1 0,0 0 1,0 0-1,1 0 0,0 0 1,-1-1-1,2 0 0,-1 0 1,0 0-1,1-1 1,9 5-1,-9-5-1,-3-1 0,0-1 0,1 0 0,-1 0 0,1 0 0,-1 0 0,1 0 0,0-1 0,-1 0 0,1 0 0,-1 0 1,1 0-1,0 0 0,-1-1 0,1 1 0,-1-1 0,1 0 0,-1 0 0,5-2 0,-5 2 0,8-6-11,35-45-6,-38 39 7,4-29 4,-5-13 7,-7 39 4,-1 0 0,0 0 0,-1 0 1,-1 0-1,-1 1 0,0-1 0,-1 1 1,-9-19-1,9 21 1,3 9 1,0 1 0,0-1 1,0 0-1,0 1 0,-1-1 1,1 1-1,-1 0 1,-4-4-1,-9-10 44,-1 1 0,-1 0 0,0 2 0,-29-18 0,14 19-11,21 12 63,1 5-72,1 0 0,0 1 0,0 0 0,-15 11 0,10-2 66,-1 7-51,1 1-1,-17 33 1,24-29 17,-19 154 26,26-138-47,12 148 12,-5-158-31,42 95 12,-48-125-31,1-1-1,0 1 0,0 0 0,0-1 0,0 1 1,0-1-1,0 1 0,1-1 0,-1 0 1,0 1-1,2 0 0,18 14 5,1-1 1,0-1-1,26 12 0,-19-17 8,135 19 3,-130-27-10,121-20 5,-127 11 8,106-51 8,-107 44-8,98-75 8,-103 68-8,77-116 6,-82 105-11,39-145 13,-51 142-1,-11-127 13,-1 131 0,-45-137 16,38 136-15,-68-110 22,63 120-23,-1 5-22,0 1 0,-33-21 0,36 32 16,11 6-31,-1-1 1,1 2 0,-1-1 0,1 1-1,0 0 1,-1 1 0,1-1 0,0 1-1,0 0 1,-7 4 0,12-6-4,0 1 1,0-1 0,0 1-1,0 0 1,0-1-1,0 1 1,0 0-1,1 0 1,-1-1-1,0 1 1,1 0-1,-1 0 1,0 0-1,0 1 1,-25 45 11,20-32-11,0 1 0,-6 29 0,5 4-5,-2 74 0,11-88-35,40 145-22,-27-145-39,81 130-43,-72-136 31,119 93-40,-113-102 39,60 33-14,84 50-133,-155-91 222,-2 0 0,18 17 0,-25-20 31,-6-6 1,0 0 1,-1 1-1,1-1 1,-1 1 0,0 0-1,-1 0 1,1 0-1,-1 1 1,4 6 0,-5-9 4,-1 0-1,1-1 1,-1 1 0,0 0 0,1-1 0,-1 1 0,0 0 0,0 0 0,0-1 0,0 1 0,0 0 0,-1 0 0,1-1 0,0 1 0,-1 0-1,1-1 1,-1 1 0,0 0 0,1-1 0,-1 1 0,0-1 0,0 1 0,0-1 0,0 0 0,0 1 0,-1-1 0,0 1 0,-12 7 1,11-8-1,1 0 1,0 0-1,0-1 1,0 1-1,-1-1 1,1 1 0,0-1-1,-1 0 1,1 0-1,0 0 1,-1 0-1,1-1 1,0 1 0,0 0-1,-1-1 1,1 0-1,0 1 1,0-1-1,0 0 1,0 0 0,0 0-1,0-1 1,0 1-1,0 0 1,0-1-1,0 1 1,1-1 0,-1 0-1,-2-3 1,0-1-3,0 1 0,0-1 1,1 0-1,0 0 0,0-1 0,0 1 1,1-1-1,-3-12 0,0-48-1339,3-4-5358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7:49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0 952 8344,'2'3'6,"3"3"-4,0 0-1,-1 1 0,0 0 1,0 0-1,-1 0 0,0 0 1,4 14-1,-2-7 4,8 20 32,16 65-1,-21-69-29,54 192 75,-50-186-41,-6-18-23,0 0-7,1-1 0,0 0 1,1-1-1,0 0 0,2 0 0,21 28 0,-11-23 14,30 26 1,-36-40-5,-8-6-17,0 0-1,0-1 1,1 0-1,-1 0 1,0 0-1,0-1 1,0 0 0,8-2-1,-3-4 5,-5 1-3,1 0-2,-1 0-1,0-1 1,0 1-1,-1-1 1,0-1-1,0 1 1,0-1 0,-1 0-1,3-9 1,40-114 17,-34 85 9,10-59-1,-12 47 40,4-23-2,18-95 267,-32 172-295,0 0 0,0 0 0,1 0 1,-1-1-1,1 2 0,0-1 1,5-7-1,-6 9-30,0 1 0,1-1 0,0 1 0,-1-1-1,1 1 1,0 0 0,0-1 0,0 1 0,0 0 0,2-1 0,-4 2-1,1 0 1,-1 0-1,0 0 1,0 0-1,1 0 0,-1 0 1,0-1-1,1 1 0,-1 0 1,0 0-1,0 0 1,1 0-1,-1 0 0,0 0 1,1 0-1,-1 0 1,0 0-1,1 1 0,-1-1 1,0 0-1,0 0 0,1 0 1,-1 0-1,0 0 1,0 0-1,1 1 0,-1-1 1,9 4 47,0 1 0,-1 0 0,0 0 0,0 0 1,-1 1-1,1 1 0,11 12 0,74 72 164,-66-66-144,1 0 1,43 28-1,-57-44-61,12 6 47,103 37 23,-105-47-56,-1-5-14,0-1 0,42-8-1,-43 0 1,83-63 3,-85 53-10,23-39-1,-36 47-5,-1-1-1,0 0 0,0 0 0,4-19 1,-5 12-1,-1 1 0,2-37 0,-4 21 0,-4-35 0,0 41 0,-10-49 0,5 53 0,0 0 0,-12-24 0,4 15-2,-2 1 0,-1 1 0,-38-49 0,-73-103-29,103 151 30,25 30 1,0 1 0,-1 0 0,1 0 0,-1 0 0,1 0 0,-1 0 0,0 0 0,1 0 0,-1 0 0,-3 0 0,4 0 0,0 1 0,1 0 0,-1 0 0,0 0 0,0 0 0,0 0 0,0 0 0,1 0 0,-1 0 0,0 0 0,0 0 0,0 0 0,1 1 0,-1-1 1,0 0-1,0 1 0,0-1 0,1 0 0,-1 1 0,0-1 0,1 1 0,-2 0 0,0 2 1,-1 1-1,1-1 1,0 0 0,0 1-1,1-1 1,-1 1 0,-2 7-1,-13 58 3,5 29 2,7 22-3,14 153-4,-4-220-3,33 203 2,-27-211-3,61 143-5,-70-184 9,0 0 0,0 0 0,0 0 0,1 0 0,4 5 0,13 13-2,0-1 0,45 35 0,-63-55 3,0 1-1,0-1 1,-1 0 0,1 0-1,0 0 1,0 0 0,0 0-1,1-1 1,2 2 0,18 2-5,1-1 0,46 1 0,-68-4 6,0 0-1,0 0 1,0-1-1,1 1 1,-1-1-1,0 1 1,0-1-1,0 0 1,2-1-1,12-4 0,26-16 1,-30 14 0,0 0 0,-1-1 0,19-19 0,-8 1 0,-1-1 1,-1 0 0,19-37-1,-24 33 14,39-144 11,-48 137 23,13-182 29,-18 172-3,-3-192 31,0 195-17,-12-176 41,11 183-34,-29-174 248,31 208-263,-2-1 12,-2 8-15,1 3-68,-1 1 0,1 0 0,0 1 0,0-1 0,1 1 0,-1-1 0,2 1 0,-4 8 0,3-6-2,-4 18 40,-17 149 14,23-134-33,9 193 13,-4-186-27,9 67-1,7 11-9,6-16 1,6-20-3,-2-23-2,-9-17 0,-18-44-1,0 0 0,1-1 0,0 1 0,0-1 0,0 0 0,0 0 0,1-1 1,10 10-1,-12-13 0,0 0 1,0 0-1,0 0 1,1 0 0,-1-1-1,1 0 1,-1 1-1,1-1 1,-1 0 0,1-1-1,0 1 1,-1-1-1,1 0 1,0 0 0,0 0-1,-1 0 1,1 0-1,0-1 1,3-1 0,32-9 0,1-7 0,-2-4 0,-2-6 0,-5-2 0,-7 2 0,-9 5 0,-14 19-166,0 1 1,0-1 0,0 1-1,0-1 1,0 1 0,-1-1-1,0 0 1,0-4 0,0-9-7275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7:50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0 586 7000,'0'0'72,"3"-1"-12,109-68 102,-11 4-91,11-7 21,66-31 15,-143 84-7,6 0-123,244-125 814,-271 136-599,0 0-1,19-17 1,-16 12-103,-11 8 140,-4 3-189,0 1-1,0-1 1,0 0-1,0 1 1,0-1-1,0 0 1,-1 0 0,1-1-1,1-1 1,5-8 291,-7 10-175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29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 1176,'0'3'8,"0"4"-2,-4 50 29,-27 147 229,26-157-76,-1 4-22,1 64 0,16 146 828,-8-237-936,10 42 362,32 141 750,-27-132-701,-7-26-142,-4-12 377,15 41-1,-21-76-199,-1-2-492,0 1-1,0-1 0,0 0 1,1 0-1,-1 1 0,0-1 1,0 0-1,0 0 0,1 0 1,-1 0-1,0 1 0,0-1 1,0 0-1,1 0 0,-1 0 1,0 0-1,1 0 0,-1 0 1,0 1-1,0-1 0,1 0 1,-1 0-1,0 0 0,0 0 1,1 0-1,-1 0 0,0 0 1,1 0-1,-1 0 0,0-1 1,0 1-1,1 0 0,-1 0 1,0 0-1,0 0 0,1 0 1,-1 0-1,14-4 7,-13 3 16,1 0-17,0 0 0,0 0 0,0-1 0,0 1 0,-1 0 0,1-1 0,0 0 0,-1 1 0,1-1 0,-1 0 0,0 0 0,2-4 0,5-5 15,28-44-942,3-7-3770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7:50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5296,'1'0'5,"-1"0"0,1 0 0,0 1 1,-1-1-1,1 0 0,0 1 0,-1-1 1,1 0-1,0 1 0,-1-1 0,1 1 0,-1-1 1,1 0-1,-1 1 0,1 0 0,-1-1 0,1 1 1,-1-1-1,0 1 0,1 0 0,-1-1 1,0 1-1,1 0 0,-1-1 0,0 1 0,0 0 1,0-1-1,1 1 0,-1 0 0,0-1 0,0 1 1,0 1-1,0 2 16,1-2 26,0 9 141,7 17-19,-8-26-101,2 1 4,13 30 75,-1 0 0,-1 1 0,-2 0 0,8 41 0,-4 18 86,-9-22-79,-2-15 225,17 89 0,17-30 269,-37-112-520,2 0 30,-1 2-166,-1-6 365,-4-23-1417,0-2-4300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7:51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7448,'8'-3'-4,"-1"0"0,0 1 0,1 0 0,0 0 0,-1 1 0,16-1 0,0 3-6,1 1 1,26 7 0,-29-5 9,-5 2 0,-3 5 0,-7-1 1,-6-8 38,0 1-5,0-3-31,0 0 0,1 0 1,-1 0-1,0 0 0,0 0 1,0 1-1,0-1 0,0 0 1,0 0-1,0 0 0,0 1 1,0-1-1,0 0 0,0 0 0,0 0 1,0 0-1,0 1 0,0-1 1,0 0-1,0 0 0,0 0 1,0 0-1,0 1 0,0-1 1,0 0-1,-1 0 0,1 0 1,0 0-1,0 0 0,0 1 1,0-1-1,0 0 0,0 0 1,-1 0-1,1 0 0,0 0 1,0 0-1,0 0 0,0 1 1,0-1-1,-1 0 0,1 0 0,0 0 1,0 0-1,0 0 0,0 0 1,-1 0-1,-13-2 149,1-1-1,0 0 0,-23-9 1,7 2-947,14 5-4065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7:51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1 199 5920,'0'-2'26,"0"-1"1,0 1 0,0 0 0,1-1-1,-1 1 1,1 0 0,-1 0-1,1 0 1,0-1 0,0 1-1,0 0 1,0 0 0,0 0-1,1 0 1,-1 1 0,0-1-1,1 0 1,0 0 0,-1 1-1,1-1 1,0 1 0,0 0-1,0-1 1,0 1 0,0 0-1,0 0 1,0 0 0,0 0-1,0 1 1,0-1 0,1 1-1,-1-1 1,0 1 0,4-1-1,1 1 50,-1 0-1,0 0 0,1 1 0,-1-1 0,0 1 0,1 1 0,-1-1 0,0 1 1,0 0-1,0 1 0,-1-1 0,1 1 0,8 6 0,75 64 201,-79-65-195,-1 1 0,0 1-1,12 15 1,-3-2-31,49 54 173,-36-38-115,76 88 288,-104-125-372,-1 1 1,1-1-1,0 0 1,0 0-1,0 0 1,0 0-1,5 3 0,-3-3-7,-3-1 50,2 4 5,-1-1-67,-5-5 286,-19-28-241,0 0 1,1-1 0,-17-38-1,28 49-8,1-1-1,-9-33 1,12 34-24,1 5 21,0 0 0,2 0-1,-1 0 1,1-27 0,1 21-25,0 12-3,1 0 1,0 0-1,0 0 1,1 0-1,0 0 1,0 0-1,1 0 1,3-11-1,-3 15-7,0-1 0,0 1 0,0-1-1,0 1 1,1 0 0,0 0 0,0 0 0,0 0 0,0 0 0,0 1 0,1 0 0,0-1 0,7-3 0,-5 2-2,0 0 1,2 0-1,-1 1 1,0 0-1,1 0 1,0 1 0,0-1-1,0 2 1,9-3 0,-6 2 0,7-2 6,-1 0 1,2 1 0,-1 1 0,22-1 0,-35 3-7,16 2 37,13 7-11,38 15 0,-51-13 26,4 7-25,-2 0 0,22 22-1,-30-20 66,-2 1-42,-1 1-1,0 0 1,-2 1-1,13 38 1,60 187 347,-64-197-1736,-8-32-5624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7:52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469 88 9328,'2'-26'24,"-2"22"-13,1 0 0,-1 0 0,0 0 0,0 0 1,0 0-1,-1 0 0,1 0 0,-1 1 0,-2-7 1,3 10-3,-1-1 1,1 0 0,-1 0 0,1 1-1,-1-1 1,0 0 0,0 1-1,1-1 1,-1 1 0,0-1-1,0 1 1,1-1 0,-1 1 0,0-1-1,0 1 1,0 0 0,0-1-1,0 1 1,0 0 0,0 0 0,-1 0-1,-2-1 18,-22-5-1,12 8-12,-28 14-1,29-10-12,1 0 0,-1 2 0,-10 7 0,-4 9 2,1 1-1,-41 49 1,47-46 4,6-8-3,-5 7 3,2 0 0,1 1 0,-18 43 0,27-54 1,-2 4-2,0-1-1,2 1 0,1 1 0,0-1 0,-2 24 1,0 76 16,7-117-16,1-1-1,0 1 0,0 0 1,0 0-1,1 0 0,-1 0 1,1 0-1,0-1 0,0 1 0,3 5 1,0 2 2,9 19 7,-5-21 26,1-4-30,0-1-1,1-1 1,0 0 0,-1 0-1,13 2 1,-3-5 37,96-27 36,-91 17 24,86-63 56,-90 55-17,3-7-6,-2-1 0,0-1 0,24-44 0,-40 60-108,-3 6 1,0 0 0,0 0-1,0-1 1,-1 1 0,0-1-1,1-9 1,9-117 682,-11 129-682,0 0 0,1 0 1,-1 0-1,1 1 0,0-1 0,0 0 0,0 0 0,1-2 1,1-1 5,-2 4 88,2 2 4,1 1-112,-1 0 1,1 0-1,-1 1 0,1-1 1,-1 1-1,0 0 0,0 0 1,0 0-1,0 0 0,0 1 1,4 4-1,32 38 84,-20-23-48,22 24 23,36 48 51,-74-91-116,4 0-2,-6-3-13,-1 0 1,1-1 0,-1 1 0,1 0 0,-1 0 0,1 0 0,-1-1-1,0 1 1,1 0 0,-1-1 0,1 1 0,-1 0 0,0-1-1,1 1 1,-1-1 0,0 1 0,0-1 0,1 1 0,-1 0 0,0-1-1,0 1 1,0-1 0,0 1 0,1-1 0,-1 0 0,0 1 0,2-18-1596,1 0-6384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7:53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27 594 8344,'-7'-10'-2,"-1"-5"17,-2-38 5,9 44 7,1-1-1,0 1 1,0-1 0,1 1-1,0 0 1,0-1 0,1 1-1,6-17 1,-7 24-6,0 0-1,0 0 1,0 1-1,1-1 1,-1 0-1,1 1 1,-1-1-1,1 1 1,-1-1-1,1 1 1,0 0-1,0-1 1,-1 1-1,1 0 1,0 0-1,0 0 1,0 1-1,4-2 1,-4 1 12,0 1-3,0-1 0,0 0 1,0 1-1,-1 0 1,1-1-1,0 1 0,0 0 1,0 0-1,0 0 1,0 0-1,0 0 0,0 0 1,3 2-1,5-1 31,3 0-18,-8-1-4,-1 0 0,1 1 0,-1 0 0,1 0 0,-1 0 0,1 0 0,7 4 0,74 33 313,-72-28-145,4 9-96,-2 1 0,-1 0 0,0 1 0,21 41 1,-12-3-11,-14-25-39,-5-11 6,17 41-1,-21-61-48,-2 5 4,-10-19 21,-20-67 30,28 69-62,0-1 0,1 1-1,0 0 1,1-1 0,0 0-1,0-15 1,1 12-3,-3-21 55,3 1 1,1 0-1,8-59 0,-7 76-52,-1 9 3,0 1 0,1 0 0,-1-1 1,1 1-1,3-7 0,17-31 87,-20 41-90,1-1 0,-1 0 0,1 1 0,0 0 0,0-1 0,0 1-1,1 0 1,-1 1 0,1-1 0,6-4 0,19-1 12,-16 8 30,4 5-31,-1 0 0,27 12 0,-27-6 4,63 80 6,-64-68-25,18 38 4,3 11-8,-3-6 1,-8-12-3,7 11-2,-32-64 0,1 0 0,-1-1 0,0 1 0,1 0 0,-1 0 0,1 0 0,0 0 0,-1 0 0,1 0 0,-1-1 0,1 1 0,0 0 0,0 0 0,0-1 0,-1 1 0,1-1 0,0 1 0,0-1 0,1 2 0,6-7 0,-7 4 0,7-6-2,-1 0 0,0 0 0,0 0 0,-1-1 0,0 0 1,-1-1-1,1 1 0,-2-1 0,5-9 0,-2 4-2,11-18-53,-2-2 0,20-58 1,-33 84 33,11-28-21,0 0-41,0-1 0,-3-1 0,13-73 0,-18 53 61,-3 38 41,-2 37 22,-2 47 31,-6 24-35,4 66-3,3-135-28,1-1 0,3 24 0,0-18-3,9 48 1,-10-61-2,0-1 0,1 0 0,8 16 0,-7-18 0,-1-1 0,2 0 0,-1 0 0,7 7 0,-8-10 0,1 0-1,0 0 1,0 0 0,0-1 0,1 1 0,-1-1 0,1-1 0,-1 1 0,1-1 0,0 0-1,7 1 1,1-3-5,25-10 4,-29 6 1,0 0 0,-1 0 0,11-8 0,5-5 0,36-35 1,-59 51-1,11-15 7,0-9 0,18-51 0,-27 52 27,-5-14-6,-8-52 0,1 64 52,-59-101 44,50 104 17,-1 2-45,-1 2-1,0 0 1,-44-30 0,-69-54 550,131 102-638,-1 1-1,0-1 0,1 1 0,-1 0 1,1 0-1,-1 0 0,0 0 1,1 0-1,-1 0 0,0 0 1,1 0-1,-1 1 0,1-1 0,-1 1 1,0-1-1,1 1 0,-1-1 1,1 1-1,0 0 0,-1 0 1,1 0-1,-2 1 0,2-1 0,-4 2-44,1 0 0,0 0 0,0 1 0,0 0 0,1-1 0,-1 1 0,1 1 0,0-1 0,0 0 0,-3 7-1,-1 0-1118,-14 22-6997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7:53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 10224,'4'0'-1,"0"-1"0,0 1 0,0-1 0,0 0 0,0 0 0,0-1 0,0 1 1,6-4-1,31-13 1,-34 16 0,-1 0 0,1 0 0,-1 1 0,1 0 0,10-1 0,-11 2 0,1 1 0,0-1 0,-1 1 0,1 1 0,-1-1 0,8 4 0,-4-1 0,0 2 1,0-1-1,-1 1 1,1 1-1,-1-1 1,0 2-1,12 12 1,-8-2 19,45 101 5,-52-105-19,-1 0-1,6 29 1,-5-17-3,15 57 1,17 94-4,-32-151-42,1-1-1,1 0 1,17 37 0,-24-60-118,-4-20-1174,0-2-4372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7:54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1113 5296,'0'0'-15,"3"3"7,4 2 19,0 0-1,0 0 1,1-1 0,-1 1-1,1-2 1,0 1-1,1-1 1,-1-1-1,16 4 1,3-1 43,38 1-1,-57-5-55,18 1 84,-1-1 1,1-1 0,-1-1-1,37-6 1,55-15 150,-103 19-185,0-2-1,0 0 1,-1 0-1,0-1 0,1-1 1,-2 0-1,15-11 1,-14 9-18,-11 8-13,1-1 1,-1 1 0,0-1-1,0 0 1,1 0 0,-2 0-1,4-3 1,16-22 81,34-59-1,-44 60 17,26-103 46,-35 116-134,0 0-1,0 0 0,-1 0 0,-1 0 0,0 0 0,-1 0 0,-2-16 0,1 14 0,-2-9 84,0 1 1,-14-45-1,13 50-73,1 8 11,1 0 0,-1 0 0,0 0 0,-1 0 0,0 1 0,-1 0 0,0 0 0,-8-8 0,8 8-4,-45-50 1392,50 59-1402,0 1 0,0-1 0,1 1 0,-1-1 1,0 1-1,0 0 0,0-1 0,0 1 0,1 0 0,-1 0 0,0-1 0,0 1 0,1 0 1,-1 0-1,1 0 0,-1 0 0,1 0 0,-1 1 0,-2 5 15,1-4-22,1 0 0,0 0 1,0 0-1,0 0 0,0 0 0,0 0 0,1 1 0,-1-1 1,1 0-1,0 4 0,3 95 305,1-74-229,1 0-1,1-1 1,17 43 0,-14-43-75,78 247 249,11 26-156,-89-271-117,11 48 7,-8-21 1,-2-6-9,-7-29-6,-3-15 0,1 0 1,0 1-1,1-1 0,3 11 1,-13-31-5,6 11 4,0 0 0,0 0 0,1 0 0,-1 0 0,1 0 0,0-1 0,-1-4 0,-13-56-40,-10-92 1,23 135 33,1 0 0,1 0 0,1 1 0,6-33 1,-5 36 4,4-22-14,20-68 0,-19 85 15,2-6-10,47-89-6,-42 101 6,1 4 6,2 0 1,26-13 0,-42 24 5,0 1 0,0-1 0,0 1 0,0 0 0,0-1 0,0 1 0,0 0 0,1 0 0,-1-1 0,0 1 0,0 0 0,2 0 0,16 2-4,0 1 0,-1 0 1,23 7-1,-39-9 4,0-1-1,0 1 1,0 0 0,0 0-1,-1 0 1,1 0 0,0 0-1,0 0 1,2 3 0,24 21-11,49 57 0,-57-54-27,122 208-172,-127-211 200,17 34-119,-30-56 127,66 120-411,-65-120 295,3 0-13,-2-7 23,1-7 77,-1-1 0,0 1-1,-1-1 1,-1 0 0,3-25 0,1-74-103,-5 68 125,5-44-12,17-183-10,-22 236 32,-2 32 0,1 1 0,0 0 0,0 0 0,0-1 0,0 1 0,0 0 0,1 0 0,-1-1 0,0 1 0,1 0 0,-1 0 0,1-2 0,0 2 0,-1 1 0,0 0 0,1 0 0,-1 0 0,0-1 1,1 1-1,-1 0 0,0 0 0,1 0 0,-1 0 0,1 0 0,-1 0 1,0 0-1,1 0 0,-1 0 0,0 0 0,1 0 0,-1 0 0,1 0 1,-1 0-1,0 0 0,1 0 0,-1 0 0,0 1 0,1-1 1,-1 0-1,0 0 0,1 0 0,-1 1 0,0-1 0,1 0 0,-1 0 1,0 1-1,0-1 0,1 0 0,-1 0 0,0 1 0,0-1 0,0 0 1,1 1-1,-1-1 0,0 0 0,0 1 0,0-1 0,0 1 0,0-1 1,0 0-1,0 1 0,9 26 12,-7-21-10,18 66 10,20 61 4,-38-123-14,2 0 0,-1 0 0,1-1 0,0 1 0,7 8 0,-1 0-1,-4-7 0,1-1-1,0 1 0,11 11 1,-13-16-1,1-1 0,0 1 0,0-1 0,13 8 0,-11-9 0,0 0 0,0 0 0,16 5 0,-18-8 0,1 1 0,-1-1 0,0-1 0,0 1 0,11-1 0,-12 0 0,0-1 0,0 0 0,0 0 0,-1 0 0,1-1 0,0 1 0,4-4 0,-4 3 0,0-1 0,-1 0 0,0 0 0,1 0 0,-1-1 0,5-5 0,-3 2 0,0 0 0,0-1 0,5-11 0,12-32 0,-20 40 0,0 0 0,0 0 0,0-13 0,-2-1 0,-1 1 1,-6-43-1,0 45 8,1 10-2,2 1-2,-1 0 0,-1 1 0,1 0-1,-2 0 1,0 1 0,0-1 0,0 1-1,-12-12 1,0 4 28,0 0 1,-1 2-1,0 0 1,-1 2-1,-37-20 1,47 32 68,-4 5-50,-1 1-1,-18 9 1,19-4 76,-2 7-72,1 2 1,-17 28-1,22-25 20,-27 124 33,34-113-41,3 117 23,3-126-36,4-3-30,1-1 0,20 39 0,-27-57-20,0-1 0,0 1 0,0-1 0,0 1 0,1-1 0,-1 1 0,0-1 0,1 0 0,2 2 0,20 13 15,0 0 0,33 14 0,-32-22 28,19-2-15,45 2 1,-63-11 15,100-32 24,-100 23-24,107-72 21,-107 62-34,100-121 18,-104 108-18,73-148 24,-80 146 2,31-169 35,-41 164-8,-3 17-42,1-24 26,-2 1 0,-7-70 1,4 100-53,-10-85 176,9 82-128,-1 1 0,-1 0 1,-7-22-1,10 40-53,1 0-1,-1 1 1,0-1-1,1 0 1,-1 0 0,0 1-1,0-1 1,0 1 0,0 0-1,0 0 1,0 0-1,-1 0 1,1 0 0,0 0-1,0 0 1,-1 0 0,1 1-1,-5-1 1,4 1 2,-1-2 1,-1 2 1,0-1 0,1 0-1,-1 1 1,0 0-1,1 0 1,-1 0 0,0 1-1,-7 1 1,10-2-12,0 0-2,1 1 1,-1-1-1,1 1 1,-1-1-1,1 1 1,-1-1-1,1 1 1,0 0-1,-1 0 1,1 0-1,0 0 0,0 0 1,-1 0-1,1 0 1,-2 2-1,-2 3 8,-3 0-5,6-4-3,-1 1-1,0-1 0,1 0 1,0 1-1,0-1 0,0 1 1,0 0-1,0 0 1,-2 4-1,0 1 3,0 1 0,1 0 0,0 0-1,0 0 1,0 1 0,1-1 0,1 1 0,0-1 0,0 1 0,1-1 0,1 14 0,0-7-5,-1-8 0,1 0 0,1 0 0,-1 0 0,5 13 0,9 27 4,9 4-3,5-7 2,4-8-3,4-5-54,81 53 1,-113-82 50,0 2-3,0-1 1,-1 1 0,1 1-1,-1-1 1,0 0 0,0 1 0,0 0-1,-1 0 1,0 0 0,0 0-1,-1 1 1,0-1 0,0 1-1,0 0 1,-1-1 0,1 13 0,1 26 3,-1 9 0,1 10 0,2 2 0,4-9 0,-7-48 0,1-1 0,0 0 0,8 15 0,-6-15 0,0 0 0,0 0 1,8 8-1,-7-10 1,0-1 1,0 1-1,1-1 1,0-1-1,0 1 0,0-1 1,0 0-1,0-1 1,1 0-1,0 0 1,0 0-1,0-1 0,0 0 1,11 0-1,-5 1 1,-9-3 0,1 1 0,-1-1 1,1 1-1,0-2 0,-1 1 0,9-2 1,31-5 10,-37 5-13,0-1 1,-1 0 0,1 0-1,11-7 1,-12 5-148,0 0 0,-1 0 1,0-1-1,0 0 0,0 0 1,-1-1-1,0 1 0,0-1 1,0 0-1,5-12 0,16-28-7919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7:55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684 361 5656,'-11'-2'-6,"0"0"1,-1 1-1,1 0 1,0 0-1,-16 2 1,17-1-4,-9 3-37,-104 33-9,96-23 62,-17 16 1,-43 36 0,63-41 33,-82 104 60,86-101 133,-65 101 110,80-120-250,0-1 0,0 1 0,1-1 0,0 1 0,-4 11 0,2-1-12,-10 27 61,13-27 245,6 0-208,0 1-1,11 33 1,-4-36 160,-4-9-282,1-1 0,0 0 0,0-1 0,0 1 0,0-1 0,1-1 0,12 6 0,-19-9-41,0-1 1,0 0-1,0 1 1,0-1 0,0 0-1,0 0 1,0 0-1,0 0 1,0 0 0,0 0-1,0 0 1,0 0-1,0 0 1,0 0-1,1-1 1,22-5 110,0-1 1,37-16-1,-36 9 86,105-82 76,-107 78-150,35-31 44,-50 42-161,45-45 62,-36 31 169,-2-5-134,-1 0 0,14-39 0,-22 40 161,-4 12-170,1-9 37,0-1 1,-1 1-1,-3-46 0,-2 50 33,1 1 80,0 0-1,1-24 1,14 63 183,9 48-228,2 0-55,36 77 0,-31-93-143,-27-50-14,1 0 1,-1 0-1,1 0 0,-1 0 1,1 0-1,0-1 1,0 1-1,8 5 1,-1 0 1,18 14 1,-27-22-6,1 1-1,-1-1 1,1 0 0,-1 0-1,1 0 1,-1-1 0,1 1-1,0 0 1,-1-1 0,1 1 0,0-1-1,-1 1 1,1-1 0,0 0-1,0 0 1,2 0 0,3 0 0,-4 1 0,1-1-1,-1 0 0,1 0 1,-1-1-1,1 1 1,5-2-1,-5 0 1,0 1 0,-1-1 0,1 1-1,0-1 1,6-4 0,-7 3 0,1 0-1,0-1 1,-1 1-1,1-1 0,4-5 1,1-7 2,0 0 0,-2-1 1,1 0-1,-2 0 0,5-22 1,1 1 4,19-49 12,62-139 39,-61 165-53,-17 39 9,7-3-2,38-31-1,-42 45 3,71-17 9,-72 27-17,28 7-1,-33-3-5,0 0 0,18 8 0,25 17 4,0 13-3,-3 9-2,-6 7 0,-9 5 0,-9-3 0,7 15 0,-25-60 0,-9-14 0,-1 1 0,1-1 0,-1 0 0,1 0 0,-1 1 0,1-1 0,0 0 0,-1 0 0,1 0 0,-1 0 0,1 0 0,0 0 0,-1 0 0,1 0 0,-1 0 0,1 0 0,0 0 0,-1-1 0,1 1 0,-1 0 0,1 0 0,0 0 0,0-1 0,0 0-1,1-1 1,-1 1-1,1 0 1,-1 0-1,0-1 0,0 1 1,0-1-1,0 1 1,0-1-1,0 0 1,1-2-1,67-187-19,-46 125-7,7-30-34,-21 39 9,28-70-57,-37 125 90,4 5 1,-3-2 17,-1-1 1,1 0-1,0 1 0,-1-1 0,1 0 0,0 1 0,-1-1 1,1 1-1,0-1 0,-1 1 0,1-1 0,-1 1 0,1-1 1,-1 1-1,1 0 0,-1-1 0,0 1 0,1 0 1,6 15-9,0 0 0,8 28 1,-12-34 3,2 3 4,49 135-37,-48-135 35,-1-4-2,-1-1-1,1 0 1,11 12-1,6 12-1,-1-1-58,49 55 1,-68-84 57,0 0 0,0 0-1,0 0 1,0-1 0,1 1 0,-1-1 0,1 1-1,-1-1 1,0 0 0,1 0 0,0 0 0,-1 0-1,1-1 1,0 1 0,-1 0 0,1-1 0,0 0-1,0 0 1,-1 0 0,1 0 0,0 0 0,0-1-1,-1 1 1,1-1 0,0 1 0,-1-1 0,1 0-1,0 0 1,2-2 0,2-3-8,0 0-1,0 0 1,-1-1 0,0 0-1,0-1 1,0 1 0,5-11-1,34-68-490,-22 39-889,-1 9-6318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7:57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127 721 3056,'1'-3'0,"11"-30"211,-1 1 1,9-46-1,-18 69 12,-1 0 0,0 0 0,0 0 0,-1 0 0,0 0 0,-1 0 0,0 0 0,0 0 0,-1 0 0,0 0 0,-1 0 0,0 1 0,-7-16 0,8 22-119,1 0 0,0 0 1,-1 0-1,1 1 0,-1-1 0,0 0 1,1 1-1,-1 0 0,0-1 0,0 1 1,0 0-1,-3-2 0,1 1 19,3 2-78,0 0-1,0 0 0,0 0 0,0 0 0,0 0 0,0 0 0,0 1 0,0-1 1,0 0-1,0 0 0,0 1 0,0-1 0,0 1 0,1-1 0,-1 1 1,0-1-1,0 1 0,0-1 0,0 1 0,1 0 0,-2 1 0,0-1 52,-22 21 80,15-8 171,-7 21-119,-12 44 0,21-49-27,4-9-106,-3 10-13,2 0 0,2-1 0,1 42 0,10 33 112,-9-100-179,1-1-1,1 0 0,-1 1 0,1-1 1,0 0-1,0 0 0,0 0 1,0 0-1,1-1 0,-1 1 1,1-1-1,0 1 0,0-1 0,5 4 1,-3-2 1,6 3 72,-6-6-58,-1 1-21,0-1 1,0 0-1,0 0 1,0-1-1,0 1 1,1-1-1,-1 0 1,1 0 0,-1 0-1,1-1 1,-1 0-1,1 1 1,-1-2-1,1 1 1,-1 0-1,6-2 1,6-3 30,-1-1-1,0 0 1,0-1-1,0-1 1,-1 0 0,23-18-1,-6-4-1,-21 16 63,-1-5-52,-2-1 1,7-24-1,-12 25 58,-3 6-68,0 0 0,0-1 0,-1 1 0,-1 0 0,-1 0 0,-7-19 0,5 16 17,-2-2 81,1 0 0,-6-26 0,13 42-36,-1 8 4,-1 1-88,1-5-8,0 1 0,1-1 1,-1 1-1,1-1 0,-1 1 0,1-1 0,0 1 0,0 0 0,0-1 0,1 5 1,12 92 94,-9-76-83,2-1 0,0 1 1,10 21-1,-9-24-16,-6-16-2,1 0 1,-1 1-1,1-1 0,0 0 0,0 0 0,0 0 0,1 0 1,3 5-1,2 1 2,-5-6-5,0 1 1,1-1 0,-1 0 0,1 0 0,5 4 0,-6-6-1,1 0 1,-1 0-1,0-1 0,0 1 1,1-1-1,-1 0 1,1 0-1,-1 0 0,1 0 1,0-1-1,-1 1 0,1-1 1,6 0-1,0-4-5,1-4-1,-1 0 1,0-1-1,10-12 0,-11 6-99,6-31-254,-3-1 1,9-60-1,-18 90 370,3-10-472,8-28 0,1-4-69,-13 44 439,-3 10 80,2 0 0,-1 0 0,1 0 1,-1 1-1,1-1 0,1 0 0,-1 1 0,3-7 1,0 2 15,0 9 23,5 4-8,0 1 0,0 1-1,0-1 1,-1 1 0,12 11 0,54 51 223,-21-19-124,-3-10-81,-30-26 43,-1-4-54,0-2 0,0 0 0,22 4 0,-40-10-25,0-1 0,0 0 0,0 0 1,1 0-1,-1 0 0,0 0 0,0 0 0,1 0 0,-1 0 1,0 0-1,0 0 0,2-1 0,39-15 30,-34 12-30,-1-1-1,1 0 1,-1 0-1,11-12 1,-7 5-2,-1 0 0,-1 0 0,0-1 0,14-26 0,-8 8-1,12-35 1,-19 46-3,8-35-26,-10 19 10,-1-1 0,-2 0 0,-2-43 0,-2 63 16,-5-32-5,-20-65 111,19 143 137,4-14-220,-6 41 217,-5 115 35,13-129-104,9 230 60,-5-207-121,20 295 30,-18-284-90,12 115-1,4 31-35,-15-156-15,21 276-48,-25-252 19,6 112-557,-8-196 245,-4-7 4,-14-2 250,17 3 87,1 0 0,0 0-1,-1-1 1,1 1 0,-1 0 0,1 0 0,0 0-1,-1 0 1,1 0 0,-1-1 0,1 1 0,0 0-1,-1 0 1,1-1 0,0 1 0,-1 0 0,1-1-1,0 1 1,0 0 0,-1-1 0,1 1 0,0 0-1,0-1 1,0 1 0,-1-1 0,1 0 0,-50-92-134,39 66 133,-42-151 10,44 136 29,-25-187 35,31 181 78,13-205 66,-9 243-150,0 0-1,5-19 1,-6 29-63,33-111 192,-22 85-153,20-38-1,-28 60-5,-1 0-1,0 0 0,1 1 0,0-1 0,4-5 1,16-15 55,2 1 1,27-20-1,-32 33 79,5 4-91,1 0 0,28-1 1,-32 9 70,-1 5-87,1 1 0,34 17 1,-55-24-59,1 0 1,-1 0-1,0 0 1,1 0-1,-1 0 0,0 0 1,0 0-1,0 0 1,1 0-1,0 2 1,3 4 3,0 0 1,0 0 0,6 12-1,-10-15-5,1 1 0,0 0-1,-1 0 1,0 0 0,0 0 0,0 0-1,-1 1 1,1 6 0,-2-8-90,1 1-1,-1 0 1,0-1-1,0 1 1,0 0-1,0-1 1,-1 1 0,0-1-1,0 0 1,0 0-1,0 0 1,-1 0 0,1 0-1,-1 0 1,0 0-1,0-1 1,-5 4 0,-22 22-7991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7:59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297 244 9952,'-1'5'-26,"0"-1"0,0 1 1,1-1-1,0 1 1,0 0-1,1-1 0,-1 1 1,1-1-1,0 1 1,0-1-1,0 1 0,1-1 1,2 7-1,1 3-19,12 44 9,-8-8 38,3 55 0,-4 90 50,-7-119 29,4 125 175,-3-96 76,13-124-271,-10 8-57,-2 5-2,0-1-1,0 1 1,-1-1-1,0 0 1,2-9 0,11-51 4,0-30-3,-6-12 2,-3 6-2,5 17 11,24-89 0,-29 146-12,12-43 31,-11 44-29,31-90 68,-31 100-23,1 0 0,1 0-1,1 1 1,0 0-1,14-17 1,6 2 136,-29 32-176,0 0 0,-1 0 0,1-1-1,0 1 1,0 0 0,-1 0 0,1 0 0,0 0 0,0 0 0,-1 0-1,1 0 1,0 0 0,0 1 0,-1-1 0,1 0 0,0 0 0,-1 0-1,1 1 1,0-1 0,-1 0 0,1 1 0,0-1 0,-1 1 0,1-1-1,0 2 1,1-1 14,20 16 13,-21-16-33,-1-1 1,1 1-1,0-1 0,-1 1 0,1-1 0,-1 1 0,1 0 0,-1-1 1,1 1-1,-1 0 0,0 0 0,1-1 0,-1 1 0,0 0 0,1 0 1,-1 1-1,3 15 8,0 0 0,-1-1 1,0 1-1,-2 1 0,-1 22 1,-5-6 9,-21 57 4,13-55-21,-21 39-1,-30 36 2,-12-4-3,-5-11-2,0-18 0,60-61-1,-1-1 1,0-1 0,-40 19-1,44-28-4,2-5 4,-1 0 1,1-2-1,-18-1 0,33 1 1,-1 1-1,0 0 1,1-1 0,-1 0-1,1 1 1,-1-1-1,0 0 1,1-1-1,0 1 1,-1 0-1,1-1 1,0 1-1,-3-3 1,-3-2 0,5 3 0,-1 1 0,1-1 0,0 1 0,0-1 0,0 0 0,-5-6 0,6 5 0,0 0 0,-1-1 0,2 1 0,-1 0 0,0 0 0,-1-7 0,-4-35 0,7 37 0,0 1 0,0 0 0,1 0 0,0 0 1,1 0-1,3-13 0,-3 17 1,0 1 0,0 0 0,1-1 0,-1 1 0,1 0 0,-1 1 0,1-1 0,0 0 0,0 1 0,0 0 0,0-1 0,1 1 0,-1 0 0,1 1 0,-1-1 0,5-1 0,-3 1 2,2-1 3,1 0 1,0 0-1,-1 1 1,1 0-1,0 1 0,0 0 1,0 0-1,0 0 1,0 1-1,9 1 0,-6-1 5,9 4 63,15 11-22,49 28 1,-57-25 35,120 94 36,-118-88-57,73 59 20,-71-59-44,60 35 1,-26-32-28,-38-20 18,118 1 11,-116-12-18,14-8-11,47-21 1,-68 19-9,67-73 8,-76 67-9,24-94 3,-35 108-6,0 0-1,-1 0 0,0 0 1,0-1-1,-1 1 0,0-11 0,0-1 1,1 1-2,-2-25 23,-1 26-9,0 1 0,-2 0 0,1 0 1,-2 0-1,-9-23 0,13 37-12,0 0 0,-1 0 0,1 0-1,0 0 1,0 0 0,0 1 0,-1-1 0,1 0 0,0 1 0,-1-1 0,1 0-1,0 1 1,-1 0 0,1-1 0,-1 1 0,1 0 0,-1 0 0,1 0-1,-1 0 1,1 0 0,-1 0 0,1 0 0,0 0 0,-1 1 0,1-1 0,-3 1-1,3-1 4,-1 1-3,0-1 1,1 0-1,-1 1 0,1-1 1,-1 1-1,1 0 1,-1-1-1,1 1 1,-1 0-1,1 0 1,0 0-1,-1 0 1,1 0-1,0 0 1,0 1-1,-1 0 1,-4 4 5,-2 0-3,5-3-4,0-1 0,1 1-1,-1-1 1,1 1 0,0 0 0,-1 0 0,1 0-1,0 0 1,-1 5 0,-6 8 4,2 1 1,0-1-1,1 2 1,1-1-1,0 0 1,-3 30-1,8 7-4,6-10-3,4-14 0,-9-29 0,-1 1 0,1 0 0,0-1 0,1 0 0,-1 1 0,0-1 0,0 0 0,0 1 0,1-1 0,2 2 0,-3-3 0,1 1 0,-1 0 0,1-1 0,-1 1 0,1-1 0,-1 0 0,1 1 0,-1-1 0,1 0 0,0 0 0,-1 0 0,3 0 0,1-1 0,0 0 0,0 0 0,-1 0 0,1-1 0,5-2 0,31-19 1,-32 17 1,-1-1 0,14-14-1,11-22 1,-7-3-2,-10 1 0,-6 5 0,-3 6 1,-6 30 0,-1 0 0,1-1 1,-1 1-1,0 0 0,0-1 0,0 1 0,-1 0 1,1 0-1,-1-1 0,0 1 0,-1 0 0,1 0 1,-1 0-1,1 0 0,-1 0 0,0 0 0,0 1 1,-1-1-1,-5-6 0,7 10-1,1-1 1,-1 1-1,0 0 1,0-1-1,0 1 1,0 0-1,0-1 1,1 1-1,-1 0 1,0 0-1,0 0 1,0 0-1,0 0 1,0 0 0,0 0-1,0 0 1,0 0-1,0 1 1,0-1-1,0 0 1,1 1-1,-1-1 1,-1 1-1,-1 0 1,-2 1 1,1 0 0,-1 1 0,0 0 0,1 0 0,0 0 0,-1 0-1,1 1 1,0-1 0,1 1 0,-1 0 0,-4 8 0,4-6-1,0 0 0,0 1-1,1 0 1,-2 7 0,-7 38 4,8 11-3,5-48-2,0 0 0,5 21 0,13 26 0,5-12 0,3-13 0,-1-12 0,-23-23 0,-1-1 0,0 1 0,1-1 0,-1 1 0,1-1 0,0 0 0,-1 0 0,4 1 0,0-2 0,-1 0 0,1 0-1,-1-1 1,1 1 0,-1-1 0,0 0 0,1 0 0,-1-1 0,0 0 0,0 0 0,5-3 0,-5 3-1,12-7-4,-12 6 3,3-3-1,1 0-1,-1-1 1,0 0 0,0 0 0,-1 0 0,0-1 0,-1 0 0,1-1 0,5-10 0,12-24-65,35-87 1,-38 61-6,-6 32 4,33-58 0,-7 24 29,-41 71 40,1 0 0,-1 0 0,0-1-1,1 1 1,-1 0 0,1 0 0,-1 0 0,1-1-1,-1 1 1,1 0 0,-1 0 0,1 0-1,-1 0 1,1 0 0,-1 0 0,1 0 0,-1 0-1,1 0 1,-1 0 0,1 0 0,-1 0 0,1 1-1,-1-1 1,0 0 0,1 0 0,-1 0-1,1 1 1,0-1 0,0 1 0,20 13 0,6 19 0,2 20 0,26 84-4,-47-108-15,-8-28 18,9 42-43,6 75 0,-16 5-270,1-121 228,0-18-165,-3-26 174,6-119-61,-3 142 133,3-23-4,4-26 1,-6 61 10,0-1 0,0 0 0,1 1 0,0-1 0,0 1 0,1 0 0,0 0 0,1 0 0,7-12 0,-10 17 52,2 2-7,0 1-43,0-1 0,0 1 0,0 0 0,0 0 0,0 0 1,0 0-1,0 1 0,-1-1 0,1 1 0,-1-1 0,1 1 0,-1 0 0,4 3 0,-3-2 0,2 1 2,0 1 0,-1-1-1,0 1 1,0 0 0,-1 0-1,1 0 1,-1 1 0,0-1-1,0 1 1,-1 0 0,0 0-1,3 9 1,-3-9-2,-1-3-1,0 1 1,0 0 0,0-1-1,0 1 1,0 0-1,-1 0 1,0-1 0,0 1-1,0 0 1,-1 4 0,0 8 2,-1 42 1,-1-29-4,-1 32-21,4-58-16,1-8 0,25-106-156,-18 91 127,1 0 0,1 0 0,1 0 0,24-32 0,-2 9 27,-12 17 21,3 4 13,-18 18 5,0 0 0,0 0 0,1 1 0,-1 0 1,1 0-1,0 1 0,0-1 0,0 1 0,0 1 1,1 0-1,-1 0 0,0 0 0,1 1 0,-1 0 0,0 0 1,1 1-1,10 2 0,-16-2 3,1-1 1,0 1-1,-1 0 0,1-1 0,-1 1 1,1 0-1,-1 1 0,1-1 0,-1 0 1,0 1-1,0-1 0,3 4 1,5 3 4,3-1-2,-9-5-3,-1 0 1,1 1 0,-1-1-1,0 1 1,1 0-1,-1-1 1,0 1 0,-1 1-1,6 5 1,-1 1 15,0-3-15,0 2-1,-1-1 1,0 0-1,-1 1 1,0 0 0,0 1-1,-1-1 1,0 1-1,2 11 1,9 41 12,-2 22-15,-8-30-8,-2 55 0,-3-107 0,6 73-72,-6-74 71,-1-1 0,1 0 1,0 1-1,0-1 1,-1 0-1,1 0 0,0 1 1,-1-1-1,1 0 0,0 0 1,-1 1-1,1-1 1,0 0-1,-1 0 0,1 0 1,-1 0-1,1 0 0,0 1 1,-1-1-1,1 0 1,-1 0-1,1 0 0,-1 0 1,1 0-1,0 0 0,-1 0 1,1-1-1,-1 1 1,0 0-1,-11-9-1327,0-2-5261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29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7088,'3'2'-2,"0"1"0,0 0 0,0 0 1,0 0-1,-1 0 0,1 1 0,-1-1 0,0 1 1,0-1-1,0 1 0,0 0 0,-1 0 0,1 0 1,-1 0-1,0 0 0,0 0 0,0 4 0,3 10-3,10 33 4,22 139 58,-24-117 38,-10-61-89,6 40 291,2 87 0,-7 9 551,-3-146-761,-5-8-1,-22-24-1094,-4-5-4118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7:59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428 24 9328,'-9'-24'-90,"8"24"86,1 0 0,-1 0 1,0 0-1,1 0 0,-1 1 0,1-1 0,-1 0 0,1 0 0,-1 0 0,1 0 0,-1 1 0,1-1 0,-1 0 0,1 1 0,0-1 0,-1 0 0,1 1 0,-1-1 0,1 0 0,-1 2 0,-1-1-6,-16 14-5,1 0 0,1 1 0,1 1-1,-24 33 1,-43 75-18,58-86 34,0-1-13,-85 155 1,93-157 6,-13 47 4,24-67 1,1 0 0,1 0 0,-1 23 0,4-25 0,1 0 0,0 1 0,1-1 0,1 0 0,1 1 1,0-2-1,0 1 0,9 16 0,1-6 7,13 10 0,39 34 0,-46-52 28,77 34 22,-79-46-2,11-5-12,38-7-1,-47 2 33,-13 2-47,1 1-14,0 0 1,0-1-1,-1-1 0,1 1 0,-1-1 0,0 0 0,-1-1 1,1 0-1,-1 0 0,10-13 0,42-70-1042,-30 39-4585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8:00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0 6640,'0'0'0,"15"26"0,-11-2 0,-11 7 0,-10 2-104,-10 7 104,2 1-4424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8:01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1 837 4848,'8'25'0,"-7"-23"0,1 0 0,-1 1 0,0-1 1,1 0-1,0 0 0,0 0 0,-1 0 0,1 0 0,0 0 1,0-1-1,1 1 0,-1-1 0,0 1 0,1-1 0,-1 0 1,0 0-1,1 0 0,-1 0 0,1 0 0,3 0 0,4 1 5,-1-1-1,0 0 0,19-2 0,-17 1 4,10-3 52,98-38 91,-96 27 243,7-12-93,40-48-1,-53 50 314,-8 10-334,0-2-106,0 0-1,-1 0 1,0-1 0,-1 0-1,-1 0 1,4-20 0,-6 20 123,0 2-154,-1 1-1,0-1 1,-1-1 0,0 1 0,-2 0 0,0-16 0,-5-6 282,0 0 1,-21-68-1,23 96-359,0 0 1,-1 1-1,-1-1 1,1 1-1,-1-1 0,-1 1 1,1 1-1,-1-1 1,-10-8-1,13 14-44,0 0-1,0 1 1,0-1 0,0 1-1,0 0 1,0 0 0,-1 0 0,1 1-1,-1-1 1,1 1 0,0-1-1,-1 1 1,1 0 0,-1 1-1,1-1 1,0 0 0,-1 1 0,1 0-1,0 0 1,-1 0 0,-4 3-1,2-2-11,4-2-8,1 1 0,-1 0 1,1 0-1,-1 0 0,1 0 1,-1 0-1,1 0 0,0 0 0,0 0 1,-1 1-1,1-1 0,0 0 0,0 1 1,0-1-1,1 1 0,-2 1 0,2-2-2,-1-1 0,1 1 0,0-1 0,0 1 0,-1-1 0,1 1 0,0 0 1,0-1-1,0 1 0,0-1 0,0 1 0,0 0 0,0-1 0,0 1 0,0-1 0,0 1 0,0-1 0,0 1 0,1 0 0,-1-1 0,0 1 0,0-1 0,0 1 0,1-1 0,-1 1 0,0-1 0,1 1 0,13 13-50,-7-10-52,0-1-1,0 0 1,1 0-1,-1 0 1,1-1-1,0 0 1,0 0-1,0-1 1,0 0-1,0-1 1,0 1-1,0-2 1,12-1-1,-15 2 96,0 0 0,0 0-1,0 0 1,0 1 0,0-1-1,0 1 1,0 1 0,0-1-1,0 0 1,0 1 0,-1 0-1,1 0 1,-1 1 0,0-1-1,6 5 1,31 26 6,-31-24 1,0 2 0,11 15 0,14 31 1,0 6 4,3 8-2,-2 7 2,-4 3-3,62 107-20,-94-187 18,0-1 0,1 1-1,-1-1 1,0 0-1,0 1 1,1-1-1,-1 1 1,0-1 0,0 0-1,1 1 1,-1-1-1,0 0 1,1 0-1,-1 1 1,1-1 0,-1 0-1,0 0 1,1 1-1,-1-1 1,1 0-1,-1 0 1,1 0 0,-1 0-1,0 0 1,1 0-1,-1 0 1,1 0-1,2 1 0,14-3 0,-14 0 1,0 1 0,0-1 0,-1 0 0,1 1 0,-1-1 0,1 0 0,2-3 0,0-1 0,-1 1 0,1-1 0,6-11 0,-6 8 0,-1 0 0,0 0 0,4-13 0,5-38 0,-1 3 25,23-72 0,-29 113-19,13-28 58,53-79 200,-42 73-202,-3 2 230,13-19-4,-37 63-294,4-3 87,6 15 19,-6-3-88,-5-4-6,1 1 0,-1 0 0,0 0 0,0-1 0,0 1 0,-1 1 0,1-1 0,0 0 0,-1 0 1,2 3-1,5 7 17,0 0 0,8 18-1,27 78 26,-38-94-43,1 1-6,0-1 0,1 0 0,1 0 0,0 0 1,19 23-1,-26-36-1,1 0 0,-1 0 1,0 0-1,0 0 0,0 0 1,1-1-1,-1 1 0,0 0 1,1-1-1,-1 1 0,0-1 1,1 0-1,-1 1 0,1-1 1,-1 0-1,1 0 1,1 0-1,4 1-2,4 2 2,-8-2-1,1 0 0,0-1 1,-1 1-1,1-1 0,0 0 1,0 0-1,0 0 0,7-1 1,8-2-12,0 0 0,0-1 1,0 0-1,28-13 1,10-14-14,-41 20 14,0 0 1,-1-1-1,-1 0 0,0-1 1,14-17-1,-18 18 9,-7 9 1,0-1 0,-1 1 0,1-1 1,-1 0-1,1 0 0,-1-1 0,0 1 0,2-7 1,1-5-4,1-1 1,-2-1-1,0 1 1,-1-1-1,-1 1 1,0-36-1,-4 40 6,0 0-1,-5-18 1,5 23 0,-1 1 0,0-1 0,0 1 0,-7-11 0,8 14 0,0 1 0,-1 0 0,1 0 0,-1 0 0,0 0 0,0 0 0,0 0 0,-7-3 0,6 4 0,0 0 0,1 0 0,-1 1 0,0 0 0,0 0 0,0 0 0,0 0 0,-7 0 0,4 1 0,1 0 0,0 1 0,0-1 0,-1 1 0,1 1 0,-9 2 0,3 1 0,0 0 0,1 0 0,-19 13 0,-43 37 0,-2 11 0,4 8 0,13 2 0,15-7 0,37-57 0,0 1 0,-8 26 0,11-29 0,1 0 0,0 0 0,1 0 0,0 11 0,6 46 0,-2-46 0,9 31 1,-7-38 0,0 0 1,1 0-1,8 14 0,-8-17 0,1-1 0,0 1-1,16 16 1,-11-16 2,0-1-1,0-1 1,1 0-1,26 14 1,-10-9 19,35 13 0,-48-20-16,-12-6 5,0 1 0,1 0 1,-1-1-1,0 0 0,1 0 0,-1 0 0,9 0 0,0 1 37,0-1 0,1-1 0,-1 0 0,0-1 0,0-1 0,1 0 0,-1 0 0,23-9 0,-30 8-12,-1 0 1,0 0-1,0-1 1,-1 0-1,1 0 0,-1 0 1,0 0-1,0-1 1,6-8-1,-4 6-3,-3 4-62,-1-1 0,1 0-1,-1 1 1,0-1 0,0 0 0,0 0-1,0 0 1,-1-1 0,1 1-1,-1 0 1,0-1 0,0 1-1,-1 0 1,1-1 0,-1 1 0,0-1-1,-1-4 1,1 1-614,0-34-6937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8:02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1 8520,'20'0'64,"-20"0"-58,1 0 1,-1 0-1,1 0 1,-1 0-1,1 1 1,-1-1-1,1 0 1,-1 0-1,1 0 1,-1 1-1,1-1 1,-1 0-1,1 1 1,-1-1-1,0 0 1,1 1-1,-1-1 1,0 0-1,1 1 1,-1-1-1,0 1 1,1-1-1,-1 1 1,0-1-1,0 1 1,0-1-1,0 1 0,1-1 1,-1 1-1,0-1 1,0 1-1,0 0 1,0 19 108,-1-11-96,1-5-1,0 0 0,-1-1-1,0 1 1,1-1-1,-1 1 1,0-1-1,-4 7 1,-10 21 95,-1 0 1,-31 42-1,7-18-37,15-9-12,-26 59 0,29-38-17,-24 138 154,32-122-66,-8 112 319,22-190-418,0 0 1,0 0-1,0 0 0,1-1 0,0 1 0,0 0 0,0 0 0,1 0 0,-1-1 1,1 1-1,0 0 0,1-1 0,-1 0 0,1 0 0,0 1 0,0-2 0,0 1 1,0 0-1,1-1 0,4 5 0,3-2 111,2-2-58,-3-1-53,-1 0-1,1 0 0,0-1 1,0-1-1,0 1 1,17-1-1,3-2 93,1-2-1,-1-1 1,55-14 0,-45 1-62,-26 7 108,-2-2-96,-1-1 0,-1 0 0,0 0 0,-1-1 0,0-1 1,-1 1-1,11-28 0,-12 24-46,-4 11 0,0-1 0,-1 1 0,0 0 0,0-1 0,-1 1 0,1-10 0,12-131 225,-7 51 81,-2-25-102,-4 105-162,-1-1-29,0 1 1,0 0-1,-2 0 0,0 0 0,-6-20 0,-7-12 294,-39-89 1,54 138-333,-1-1 0,1 1 1,-1-1-1,1 1 0,-1-1 1,0 1-1,1-1 1,-1 1-1,1 0 0,-1-1 1,0 1-1,1 0 0,-1-1 1,0 1-1,0 0 0,1 0 1,-1 0-1,0 0 1,0 0-1,1 0 0,-1 0 1,0 0-1,1 0 0,-1 0 1,0 0-1,0 0 1,1 0-1,-2 1 0,-18 6 102,10-1-92,1 0 0,0 1 0,0 0 0,0 1 0,1 0 0,0 0 0,1 0 0,-12 18 1,2 10-13,7 3 0,3 6-3,4-19-4,2 0 1,2-1-1,3 35 1,22 90-9,-12-83-11,-4 0 0,3 103 0,-14-153 17,1-3-12,-1 1 0,2 0 0,0 0 0,1 0 0,0 0 0,1 0 0,9 24 0,-1-15-13,-10-22 21,-1-2 7,0 0 0,1 1 0,-1-1 0,0 0 0,0 1 0,1-1 1,-1 0-1,0 0 0,0 1 0,1-1 0,-1 0 0,0 0 0,1 0 1,-1 1-1,0-1 0,0 0 0,1 0 0,-1 0 0,1 0 0,-1 0 1,0 0-1,1 0 0,-1 0 0,0 0 0,1 0 0,-1 0 1,0 0-1,1 0 0,-1 0 0,0 0 0,1 0 0,-1 0 0,0 0 1,1 0-1,0-1 0,4-20-1844,2-3-7375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8:05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135 251 4760,'0'-2'625,"0"-4"23,0 5 72,0 0-650,0 1 0,0-1 0,-1 1 0,1-1 1,0 1-1,0-1 0,0 1 0,0-1 0,0 1 0,-1-1 0,1 1 0,0 0 0,0-1 0,0 1 0,-1-1 0,1 1 0,0 0 1,-1-1-1,1 1 0,0 0 0,-1-1 0,1 1 0,-1 0 0,1-1 0,-1 1 0,1 0 0,0 0 0,-1 0 0,1-1 0,-1 1 0,1 0 1,-1 0-1,0 0 0,0 0 131,1 3 4,34 111 214,15 82-20,-36-152-314,3 0 0,28 57 1,-42-97-58,-1-2-16,1 1 1,-1-1-1,1 1 1,-1-1-1,1 0 0,0 0 1,0 0-1,0 0 1,0 0-1,0 0 0,0 0 1,1-1-1,-1 1 1,0-1-1,5 3 0,-4-4 9,-1 0 0,0 1 0,1-1 0,-1 0-1,0 0 1,1 0 0,-1 0 0,0-1 0,1 1 0,-1-1-1,0 1 1,0-1 0,0 0 0,1 0 0,-1 0 0,0 0-1,0 0 1,0 0 0,0 0 0,2-3 0,-1 2 17,7-4 15,0-1 0,-1 0 0,0 0 1,-1-1-1,0 0 0,0-1 0,9-12 1,-9 11 46,5-6 0,-1 0 0,-1-1 0,-1 0 0,14-30 0,73-170 748,-64 147-592,-17 35-20,1 1 0,25-36 0,-41 69-176,0 0-47,0 1 0,-1 0 0,1-1 0,0 1 0,-1-1 1,1 1-1,-1-1 0,1 1 0,-1-1 0,1 1 0,-1-1 0,1 1 1,-1-1-1,1 0 0,-1 1 0,0-1 0,1 0 0,-1 0 1,2-2 5,-2 0 1,1-1-1,0 1 1,0 0-1,-1 0 1,0 0 0,0-4-1,0 5-19,0 1-1,0-1 1,0 1 0,0 0-1,0-1 1,-1 1 0,1 0-1,0-1 1,-1 1-1,1 0 1,-1 0 0,1 0-1,-1-1 1,0 1 0,0 0-1,1 0 1,-1 0-1,0 0 1,0 0 0,0 0-1,0 0 1,0 0 0,0 1-1,-1-1 1,1 0-1,0 1 1,0-1 0,0 0-1,-1 1 1,1 0 0,0-1-1,-1 1 1,1 0-1,0 0 1,-1-1 0,-1 1-1,-14-5-47,9 0-17,0 1-1,0 0 1,-1 1 0,1 0 0,-1 0 0,-15-2 0,-63-5-520,55 7 435,13 3 27,10 1 10,1-1 0,-1-1 0,0 1 0,1-1 0,-15-4 0,20 3 18,-3-1 19,4 3 24,-1-2 15,0 3 33,8 16-19,11 43 35,-14-41 16,-12 127 23,2-108 10,-65 186 31,53-173-24,-91 229 28,89-222-48,-70 213 24,78-223-24,-23 159 23,34-170-31,3-18-22,0 11 6,1 1 0,1-1-1,10 49 1,-6-54 19,14 39 1,-12-54 36,6-1-40,1 0 1,29 11 0,-35-17-11,1 0 1,0 0-1,0-1 0,0-1 0,0 0 0,0 0 0,0-1 0,0 0 0,17-2 1,-17 1-6,11-4 142,3-5-51,45-26 1,-68 35-103,0 0 0,1 0 0,-1 0 0,0 0 0,1-1 0,-1 1 0,0 0 0,0 0 0,0-1 0,0 1 0,1-2 0,16-30 105,23-51-1,-34 56 36,14-118 44,-21 115-124,-19-134 19,10 131-65,-71-144 12,59 144-32,-36-45 4,35 53-10,-28-25 0,-20-9 3,6 20-3,42 26-7,11 7 0,0 1 1,0 1-1,-1 0 0,0 0 0,-15-3 0,49 5-16,30 0-3,-17 2 16,148-10-31,-153 9 37,-8 0-2,39-8 0,-42 6 1,3 1 1,-1-2 0,0 0 0,0-1 0,-1-1 0,27-13 0,11-12 1,-43 24 1,-2-2 0,17-14 0,-9 3 2,-2-1 1,0-1 0,-2-1 0,22-39 0,-11 9 23,-21 44-11,-2 2 20,-1 0 0,0-1-1,0 1 1,5-17 0,-8 23-7,0-2 4,-1-1-39,-16 27 102,-2 6-90,1 11-3,10-17-4,-6 35 0,12-50-3,1-1 0,0 1 1,0-1-1,0 1 0,1-1 1,-1 1-1,2-1 1,-1 1-1,5 11 0,-3-9-3,-1-3-3,0 0-1,0 0 1,1 0 0,0 0 0,0-1 0,0 0 0,1 1-1,-1-1 1,8 7 0,-6-6-4,6 3-70,10 4 18,0-1 0,45 18 0,-46-22 43,-1-2-23,0 2 0,0 0 0,-1 1 0,0 1 0,-1 1 1,22 17-1,3 13-13,-39-38 56,-1 1 1,0-1 0,-1 1-1,1-1 1,-1 1 0,1 0-1,-1-1 1,0 1-1,0 0 1,-1 0 0,1 0-1,-1 7 1,1-5 0,0 0 0,-1 1 0,1-1 0,-1 0 1,0 1-1,-1-1 0,1 0 0,-1 1 0,0-1 0,-4 9 0,-3 22-13,1 5-10,-1 52 0,7-92 23,1 1 1,0-1 0,0 1-1,0-1 1,0 1 0,1 0 0,-1-1-1,1 1 1,-1-1 0,1 1 0,0-1-1,0 0 1,0 1 0,0-1 0,1 0-1,-1 0 1,1 1 0,-1-1-1,1 0 1,0 0 0,0-1 0,-1 1-1,1 0 1,1-1 0,-1 1 0,0-1-1,0 0 1,0 1 0,1-1-1,-1 0 1,1 0 0,-1-1 0,1 1-1,-1 0 1,1-1 0,-1 0 0,1 0-1,4 0 1,3 0 0,1-1 0,-1-1 0,1 0 0,-1 0 0,0-1 0,0 0 0,0-1 0,18-9 0,71-49-2,-87 53-1,0-1 1,-1 0-1,-1 0 1,1-1 0,-2-1-1,15-21 1,-14 19-2,-1 2-12,1-1 0,-2 0 0,1-1 0,-2 0 0,0 0 1,-1 0-1,8-27 0,-6 9-23,0-1 0,4-63 0,-11 30 4,-3-37-3,2 103 40,0-1 0,0 1 0,0-1 0,0 1 0,0-1 0,0 1 0,-1-1 0,1 1-1,0-1 1,0 1 0,0-1 0,0 1 0,-1-1 0,1 1 0,0 0 0,0-1 0,-1 1 0,1-1 0,0 1 0,-1 0 0,1-1 0,0 1 0,-1 0 0,1-1 0,0 1 0,-1 0 0,0-1 0,0 1 0,0 1 0,0-1 0,0 0 0,-1 1 0,1-1 0,0 0 0,0 1 0,0 0 0,0-1 0,0 1 0,0-1 0,0 1 0,1 0 0,-1 0 0,-1 1 0,-23 30 0,-9 18 0,-4 10 0,1 6 1,24-38 1,2 0-1,-10 34 1,19-57-2,1 0-1,-1 0 0,1 1 1,1-1-1,-1 0 0,1 0 1,-1 1-1,2 7 0,0 4 1,-1-1-1,-1-9 0,1 0 0,1 0-1,-1-1 1,1 1 0,3 8 0,12 46-9,-10-54 4,-1-4 4,0-1 1,1 1 0,-1-1 0,0-1 0,1 1 0,-1-1 0,1 1-1,0-1 1,-1-1 0,1 1 0,0-1 0,0 0 0,7-2 0,76-9-9,-74 5 5,1-6 4,-1-1-1,-1-1 1,0 0 0,0-1-1,-2 0 1,17-26 0,-22 30 1,-1-1 0,8-20 1,-10 19 1,-1-1 0,0 0 0,-1 0 0,0-28 1,-2 36 1,0-1 1,-1 0 0,-1 1-1,1-1 1,-1 1-1,0-1 1,0 1 0,-1 0-1,1 0 1,-2 0 0,-6-10-1,6 9 3,0 0 6,-1 1 0,1 0 0,-1 0 0,-1 0 0,1 0 0,-1 1 1,0 0-1,-11-7 0,9 6-4,2 2 2,-1 0 0,0 0 1,0 1-1,0-1 0,0 2 0,-1-1 1,1 1-1,-8-2 0,3 2-3,9 0 0,-1 1-1,0 0 0,1 1 0,-1-1 1,0 0-1,0 1 0,-4 0 0,-2 0 2,-16 0-2,9 1-13,14-1-20,21-7-286,-9 2 276,2 0 5,27-17-333,-22 11 136,0-2 1,-1 0-1,-1 0 0,0-2 1,-1 1-1,19-28 1,6-13-59,-37 53 286,0 1 0,0-1 1,1 1-1,-1-1 0,0 1 0,1 0 0,-1 0 0,1-1 0,-1 1 0,3-1 0,10 3 22,-9 0 2,0 1-10,8 1 11,0 0-1,-1 1 0,0 1 1,21 11-1,-2 3 45,0 1 1,-1 1-1,43 40 0,-60-48-57,34 37 26,-22-22-23,-1 2 0,-2 1 1,21 36-1,-38-56-14,-1 0 0,0 1 0,3 13 0,-5-14 0,-1 0 1,0 0-1,0 18 0,-2-12 0,-7 32 0,5-35-2,-1 0 1,-1 1 0,0-1 0,-1-1 0,-9 15-1,12-24 1,0 1-1,0-1 1,-1 0-1,1 0 0,-1 0 1,0 0-1,0-1 1,0 1-1,-1-1 0,0 0 1,1-1-1,-8 4 1,7-3-2,-7 0-10,-40-7 0,50 4 11,1-1 0,-1 1 0,1-1 0,-1 1 0,1-1 0,-1 0 0,1 1 0,0-1 0,-1 0 0,1 0 0,0 0 0,0 0 0,0 0 0,0 0 0,0 0 0,0-1 0,-1-1 0,-3-3-1,-2 0 1,5 4 0,-1 0 0,1 0 1,0 0-1,1 0 0,-1-1 1,0 1-1,1-1 0,-1 1 1,-1-6-1,-11-22 0,5-3 1,5 14 6,2 0-1,0 0 1,2-1 0,2-31 0,-1 45 1,0 0-1,0-1 1,1 1 0,0 0-1,0 0 1,0 0 0,1 0-1,4-6 1,-2 4 2,0-2 8,1 0 0,0 0-1,0 1 1,1 0-1,1 1 1,10-10 0,-7 6-4,-1 1 8,1 1 1,0 0 0,0 0 0,1 1 0,18-10 0,-17 11-11,1-1 18,1 0 0,1 1 0,23-9-1,-26 12-17,-7 2-1,0 1 1,0 0-1,0 1 1,1-1 0,-1 1-1,0 0 1,1 1-1,9 0 1,-10 0-6,-4 0-3,0 0 1,1 0-1,-1 0 1,0 0-1,1 1 1,-1-1-1,0 1 1,0-1-1,0 1 1,1 0-1,-1 0 1,0 0-1,3 2 1,5 3 2,-1-2-4,0 2 0,0-1 1,9 8-1,-11-7 0,0 1 0,0 0 0,-1 0 0,9 11 0,-10-10 0,0 0-1,0 1 0,-1 0 0,4 11 1,-2 1-5,-1 0 1,0 0-1,-2 0 0,-1 0 1,0 0-1,-2 1 1,0-1-1,-5 29 1,3-12-19,2-36-4,-1-2-10,0-1 33,0 0 0,0 0 0,0 0 0,0 0-1,0 0 1,0 0 0,1 0 0,-1 0 0,0 0-1,1 0 1,-1-1 0,1 1 0,-1 0 0,1 0-1,-1-1 1,1 1 0,0 0 0,0-1 0,0 1-1,0 0 1,0-1 0,0 1 0,0 0 0,0-1-1,0 1 1,1 0 0,-1-1 0,1-1 0,8-24-12,1 0 1,1 1 0,22-40-1,-30 61 15,-1 1-1,0 0 1,0 0-1,1 0 0,-1 0 0,1 1 0,0-1 1,4-3-1,3-3 1,31-29 0,6 2 0,-1 3 1,41-13 8,-81 45-6,1-1-1,-1 1 1,1 1-1,0-1 1,0 1-1,0 0 1,-1 1-1,1 0 1,0 0-1,0 0 1,11 2-1,-9 0 2,10 2 17,-1 4-10,-1 0 0,30 21 0,-33-15 3,15 28-1,-22-29-12,0 0 0,5 19 0,-1 11-6,-1 0 0,-2 0 0,-2 1 0,0 86 1,-8-56-61,0-48 56,-3 50-76,3-61 10,-2 44-1549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8:05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0 5744,'-10'28'0,"-8"26"0,-2 14 0,0 5 0,1-5-8,-21 82 169,35-130-146,3-13 17,0 0 0,1 0 1,0 0-1,0 0 0,1 10 0,7 145 621,3-84-338,6 41 212,-10-26-851,-3-76-4416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8:06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7 876 7352,'1'-4'-48,"-9"-23"13,10 26 42,0 1 1,0 0-1,0 0 0,-1 0 0,1 0 1,0 0-1,0 0 0,0 0 0,0 0 0,1 1 1,-2-1 3,76 10 165,-59-8-150,20 1 127,74-2-1,-95-2-125,14-2 128,134-26 60,-131 20-95,15-11-34,51-29 0,-75 30 54,87-95 53,-93 86-65,-8 8-62,11-19 26,-2-1 0,16-44 1,-19 41-32,4-7 120,-3-1 0,-2-1 0,11-60 0,-21 16 379,-6 94-281,-2 5-249,0 1 0,0-1 1,0 0-1,0 1 0,1 0 1,-1-1-1,1 1 0,0 0 1,0 0-1,-1 7 0,-2 43 42,3-41-69,-4 56 82,-5 38-58,0-22-14,-1 24-9,-20 105-2,28-200-4,-11 75 1,-26 143-31,33-206 6,-12 32 1,18-56 13,-1-6-4,-5-18 15,5 8 3,1 1 1,0-1 0,1 0-1,1 1 1,3-18 0,13-54 21,-5 46 32,2 1 0,1 0 0,2 2 1,28-48-1,-34 65-13,0 1 1,1 0-1,1 1 1,0 1-1,1 0 1,22-18-1,27-21 90,-60 53-122,-1 0-1,1 1 1,0-1-1,1 0 1,-1 1 0,0 0-1,0 0 1,1 0-1,-1 0 1,0 0-1,1 1 1,-1-1-1,1 1 1,-1 0-1,4 0 1,-2 0-2,6 4 32,4 6-22,-1 1 0,20 18 0,-22-13-4,-8-11-11,2 4-1,-1 1-1,1 0 1,-1-1 0,-1 1-1,0 1 1,-1-1 0,0 1-1,0-1 1,1 13 0,2 30 3,-3 13-4,-3-6-10,-12 89 1,10-133 5,1-9-1,-1 0 0,0 0 0,0 0 0,-5 13 0,-1-3-7,0 0-33,-10 31 1,14-67-77,1-26-1342,1-5-5792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8:06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7536,'10'-9'1,"-10"9"-1,0 0 0,0-1 1,1 1-1,-1 0 0,0 0 0,0-1 0,1 1 0,-1 0 1,0 0-1,1 0 0,-1-1 0,1 1 0,-1 0 1,0 0-1,1 0 0,-1 0 0,0 0 0,1 0 0,-1 0 1,1 0-1,-1 0 0,0 0 0,1 0 0,-1 0 0,0 0 1,1 0-1,-1 0 0,1 0 0,-1 0 0,1 1 0,2 3 1,1 0 0,-1 0 0,0 0-1,-1 1 1,1-1 0,-1 1 0,0 0 0,0 0-1,2 6 1,-3-7 5,21 62 111,-14-41-62,17 39 1,29 49 61,-52-107-90,1 0 1,0 0-1,0-1 0,1 0 0,-1 1 1,9 7-1,0 1 2,-1-1-11,20 21 75,-25-28-79,0-1 0,0 0 0,1 0 0,-1 0-1,1-1 1,0 0 0,0 0 0,1-1 0,-1 0 0,9 2 0,-2-3-9,0-1 1,0-1-1,16-1 0,5-6-3,-25 4 4,-1-1 0,0 0 0,0 0 1,0 0-1,-1-1 0,0-1 0,0 0 1,14-11-1,-16 11 22,0 2-9,0-2 0,0 1 0,-1-1 0,0 0 0,0 0 0,0 0 0,-1-1 0,1 1 0,-2-1 0,1 0 0,2-9 0,4-11 183,-2 0 0,-1-1 0,5-40 0,-12 3 215,0 62-390,-3-41 361,2 39-338,1 1 0,-1 0 1,0 0-1,0 1 0,0-1 0,-1 0 1,1 0-1,-1 0 0,0 1 1,-3-4-1,1 3-12,0 0 1,0 1-1,-1 0 0,1 0 0,-1 0 1,0 1-1,0-1 0,0 1 0,0 0 1,-1 1-1,1-1 0,0 1 1,-1 0-1,1 0 0,-1 1 0,1-1 1,-1 1-1,-6 1 0,-7 1 3,1 0 0,0 1 0,-21 7 0,39-10-41,-21 9 61,-6 9-33,0 1-1,-25 24 1,30-19-8,-77 114 5,84-108-18,-16 48-1,21-48-5,-7 33 0,13-41-1,1 1 0,-1 24 0,4-23 0,1-1 0,3 24 0,0-27 0,0 0 0,10 31 0,-7-34 0,0-2 0,0 1 0,13 18 0,-11-21 0,1 0 0,0 0 0,17 15 0,-11-14 0,32 22 1,-22-20 8,43 22-1,-54-34 47,-2-3-14,0-1 0,0 0-1,0 0 1,0-1 0,0-1 0,0 0 0,0-1-1,-1-1 1,21-8 0,14-15 30,-29 13 129,6-13-64,32-47 1,44-89-1366,-51 86-6751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8:07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1188 90 12280,'5'-1'280,"13"-3"5,-19 3-249,0 0 0,1 0-1,-1 0 1,0 0 0,0 0 0,0 0 0,0 0 0,0 0-1,0 1 1,0-1 0,0 0 0,0 1 0,0-1 0,0 1-1,-2-1 1,-7-4 3,4 2-14,1 0 1,-1 1-1,1 0 0,-1 0 1,-9-1-1,-114-25 120,105 24-133,-33-3-1,27 4-7,-66-4-1,-3 5-3,-2 3 0,6 6 0,13 10 0,37-4-5,-65 27 0,110-40 5,-1 0 0,1 0-1,0 0 1,-1 0 0,1 1 0,-1-1-1,1 0 1,0 0 0,-1 0 0,1 0-1,0 1 1,-1-1 0,1 0 0,0 0-1,0 1 1,-1-1 0,1 0 0,0 0-1,0 1 1,-1-1 0,1 0 0,0 1-1,0-1 1,0 0 0,0 1 0,-1-1-1,1 1 1,0-1 0,0 0 0,0 1-1,0-1 1,0 0 0,0 1 0,0-1-1,0 1 1,0-1 0,0 0 0,0 1-1,0-1 1,1 0 0,-1 1 0,0-1-1,0 0 1,0 1 0,0-1 0,0 0-1,1 1 1,-1-1 0,0 0 0,0 1-1,1-1 1,-1 0 0,0 0-1,1 1 1,-1-1 0,21 13-7,-20-12 7,53 25-16,58 25 4,-11-13-9,-29-13 14,-25-7 6,-6 3 1,-9 5 0,0 9 0,-5-3 0,-12-5 1,-14-25 0,-1 1-1,1-1 1,0 1-1,-1-1 1,0 1-1,0-1 1,0 1 0,0 2-1,-7 24 3,-8-1 2,12-25-5,1 0 1,-1-1-1,0 1 0,0-1 0,-6 5 1,-20 6-1,-6-3 0,10-7-2,1-1 1,0 0 0,-1-2 0,1-1 0,-26-5-1,16 3 0,5 1-3,-1 0 2,1-1 1,-39-10-1,-140-41-102,208 54 105,-22-6-510,0 1 0,-1 0 1,-33-1-1,32 6-7283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8:08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443 0 7000,'-10'4'2,"0"-1"0,1 0 0,-1 0 0,0-1 0,-16 1 0,-13 0 10,6 3-3,1 0 0,0 2 1,-40 15-1,56-16-5,9-4 4,0 0-1,1 0 1,-1 1 0,1 0 0,-11 9 0,-51 47 65,59-48 55,6-2-95,-1 0 0,2-1 0,-1 1 1,2 0-1,-2 18 0,6-11 167,7 5-60,24 39 1,-21-46 66,-1-6-122,0 1 0,1-2 0,0 0 0,0 0 0,1-1 0,0-1 0,21 7 0,-22-10-52,-8-2-5,1 0 1,-1 0 0,0 0-1,1-1 1,-1 1-1,6-2 1,6 1 75,0-1 0,-1 0 0,0-1 0,1-1 0,31-10 0,-36 8-71,-8 4-8,0-1 0,0 0 0,0 0-1,0-1 1,0 1 0,0-1 0,-1 0-1,4-4 1,23-22 244,48-63-1,-46 47-85,-22 30-100,0-1 0,-2 0 1,0 0-1,0-1 0,-2 0 0,8-31 1,-6 20 34,-7 26-43,1-3 19,-2 5-93,0 0 1,0 0-1,0 0 1,0 0-1,0 0 1,0 0 0,0 0-1,0 0 1,0 0-1,0 0 1,0 0 0,0 1-1,0-1 1,0 0-1,0 0 1,0 0 0,0 0-1,0 0 1,0 0-1,1 0 1,-1 0 0,0 0-1,0 0 1,0 0-1,0 0 1,0 0-1,0 0 1,0 0 0,0 0-1,0 0 1,0 0-1,0 0 1,1 0 0,-1 0-1,0 0 1,0 0-1,0 0 1,0 0 0,0 0-1,0 0 1,0 0-1,0 0 1,0 0 0,0 0-1,0 0 1,1 0-1,-1 0 1,0 0-1,0 0 1,0 0 0,0 0-1,0 0 1,0 0-1,0 0 1,0-1 0,3 18 20,0 32 0,-3 10-17,-1 6 0,1-4-3,0 24-1389,-3-52-5546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30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9056,'6'-5'9,"-1"2"23,0-1 0,-1 1 0,1 0 0,0 1 0,1-1 0,-1 1 1,0 0-1,1 0 0,-1 0 0,1 1 0,0 0 0,-1 0 0,1 1 0,8-1 0,-13 2-22,-1 0-1,1-1 0,0 1 1,-1 0-1,1 0 0,-1 0 1,0-1-1,1 1 0,-1 0 1,0 0-1,0 0 0,1 0 0,-1 0 1,0 0-1,0 0 0,0 0 1,0 1-1,0-1 5,1 8 10,-1-1 0,0 0 0,0 1 0,0-1 1,-1 0-1,-1 0 0,-2 11 0,-1-5 48,0-1 0,-1 1 0,-1-1 0,-10 16 0,16-27 39,1-2-100,0 0 1,0 1 0,0-1-1,0 0 1,0 0 0,0 1 0,0-1-1,0 0 1,0 0 0,0 0-1,0 1 1,0-1 0,0 0-1,0 0 1,0 1 0,0-1-1,0 0 1,0 0 0,-1 0-1,1 1 1,0-1 0,0 0 0,0 0-1,0 0 1,0 1 0,-1-1-1,1 0 1,0 0 0,0 0-1,0 0 1,0 1 0,-1-1-1,1 0 1,0 0 0,0 0 0,-1 0-1,1 0 1,0 0 0,-6-7-756,4-2-6016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8:08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7984,'1'0'0,"61"-36"107,-56 33-94,0 1 0,0-1 0,1 1 0,-1 0 0,0 0 0,1 1 0,0 0 0,8 0 0,-3 1-8,-8-1-2,1 2-1,0-1 1,0 0-1,0 1 1,-1 0-1,1 0 1,9 4-1,77 26 22,-75-22-17,53 51 3,-57-46 4,-2 10-8,0 0-1,7 27 1,-13-28 1,-2 41-1,-3 14-3,-6-6 2,-5-18-2,9-40-1,-13 33 4,1-20 3,14-27-8,1 0 0,-1 0 0,1 0 0,-1 0 0,1 0 0,-1 0 0,1 0 0,-1 0 0,0 0 0,1 0 0,-1 0 0,1 0 0,-1 0-1,1-1 1,-1 1 0,1 0 0,-1 0 0,1-1 0,0 1 0,-1 0 0,1-1 0,-1 1 0,1 0 0,-1-1 0,1 1 0,0 0 0,-1-2 0,1 2-1,-6-7 12,1 0-1,0 0 0,0 0 1,1-1-1,0 0 1,0 0-1,1 0 1,-3-10-1,0 1 6,1 4 22,1-1 0,0 0 0,1 0 0,1 0 0,-1-16 0,0 10-9,1 6 25,1-1 0,0 1 0,1-1 0,1 1 0,3-27 0,-2 26-25,0 2 26,0 1 0,1-1 1,0 0-1,1 1 0,9-20 0,-10 25-34,6-7 119,8-3-77,1 0 0,21-14 0,-36 27-47,2 1 1,-1 0-1,0 1 1,0-1-1,1 1 1,-1 0-1,1 0 1,10-3-1,-1 1 6,-2 0-9,-7 2-6,-1 1 1,1-1 0,0 1-1,0 0 1,0 1 0,9-1 0,-1 0 3,-1 2 1,1-1 0,-1 2 0,1 0-1,-1 0 1,0 1 0,0 0 0,12 6-1,-17-6-11,-1 1 0,0 0 1,0 1-1,7 5 0,-7-4-1,-1-1 0,0 1 0,0 0 0,7 11 0,-7-10 0,-1 1 0,0 1 0,-1-1 0,5 16 0,-5-9 0,-1 0 0,2 27 0,-5 44 0,-10-2 0,-7-11 1,13-54 2,-2-1 1,-16 33-1,10-25 15,9-15-14,2-13 1,-7-20-3,1-16-2,6-15 0,3 6-3,2 0 0,12-61 1,3 40 2,-9 44 0,1 0 1,20-34-1,-25 51 2,-1 0 0,1 0 0,1 1-1,-1-1 1,1 1 0,0 0 0,1 1 0,-1-1 0,15-7-1,-14 8 4,8-2 35,8 1-8,38-6 1,-42 13 54,78 24 37,-78-15-23,-1 5-51,0 1 0,24 28-1,-31-24 65,2 20-37,9 45 0,-19-58 18,-12 113 34,3-113-75,4-19-40,-2 6-3,0 0 1,-1 0 0,-1 0-1,0 0 1,-1-1 0,-12 18 0,-20 21 22,36-49-20,1-1-1,-1-2-10,3-5-3,5-10 0,-5 15 0,15-45-1360,1-5-5440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8:09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8432,'8'-12'8,"0"3"3,-1 13 7,2 16 6,-9-17-25,19 51 37,29 136 46,-21-119-75,-19-54-7,0-1 0,1 0 0,1 0-1,0-1 1,1 0 0,1-1 0,17 17 0,-20-23-3,-7-6 0,0 0-1,0 0 1,0-1-1,1 1 1,-1 0-1,1-1 1,-1 0-1,1 1 1,-1-1-1,1 0 1,0 0-1,4 0 1,12 3-15,-1-1 0,21 0 0,-24-5-8,3-6 14,-2 0 1,28-18-1,-30 13-1,16-26-1,-1-15 13,-16 24 56,-2-1-1,-1 0 1,11-58 0,-20 76-25,1-35 272,-4 26-47,0 0 1,-2 1 0,-10-39-1,10 48-200,4 10-27,-1-1 0,0 0 0,0 0 0,0 1 0,0-1 0,-1 1-1,1-1 1,-1 1 0,0-1 0,1 1 0,-1 0 0,-2-2 0,-7-7 168,-26-20 0,25 27 5,10 4-172,-5-1-5,1 0 0,0 1 0,0 0 0,0 0 1,0 1-1,0 0 0,0 0 0,0 0 0,0 1 0,0-1 0,0 1 0,0 1 0,1-1 1,-6 4-1,-85 53 133,90-55-140,0 0 1,1 1-1,-1 0 0,1-1 1,-1 2-1,-5 7 0,-3 4 2,-2-2-8,10-9-5,0-1 0,1 2 1,-1-1-1,2 0 0,-1 1 0,-4 8 1,-59 119 38,56-102-17,5-11-14,-5 17 3,1 0-1,-8 62 1,9 26 22,10-118-30,0 0 0,1 1 0,0-1 0,1 0-1,-1 0 1,2 0 0,-1-1 0,1 1 0,5 9 0,-4-8 2,5 4 50,11 3-13,35 21 0,-33-29 40,21-2-23,59 2 1,-68-10 34,-9 0-55,1 0-27,0-1 1,0-1-1,-1-1 0,35-12 1,-42 11-14,17-6-1,0-2-1,54-29 1,90-57-1508,-76 39-6009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8:10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817 171 7176,'0'0'16,"1"-2"-3,1 0-15,1-5 16,-15-2 6,2 5 1,-1 0 0,-1 1 0,1 0 0,0 1 0,-1 0 0,1 0 0,-1 2 0,-13-1 0,-86 11 65,83-7-78,-2 3 72,-129 46 34,128-38-20,-114 83 52,120-75 29,8-5-78,-3 1-3,2 1 0,1 0-1,-28 41 1,-1 23 217,42-70-70,4-5-183,1-1-1,0 0 1,0 0-1,0 0 1,4 11-1,2-9 198,3-2-183,0-1-1,0 0 1,0 0 0,12 3 0,-4-6 169,97-12 100,-88 4-107,109-45 86,-110 37-119,87-74 87,-94 68-81,-16 14-162,11-11 45,-2 0 1,0-1-1,-1 0 0,12-26 0,-21 39-62,20-42 451,16-50-1,-40 100-445,1 1 1,0-1-1,0 0 0,0 0 1,1 0-1,0 1 0,-1 4 1,0 25 35,-14 170 75,14-181-139,-6 39 13,0-17-5,2-7-9,5-16 1,0-22-5,0 1 0,0-1 0,0 1 0,0-1 0,0 0 0,1 1 1,-1-1-1,0 1 0,0-1 0,0 0 0,0 1 0,0-1 0,0 0 0,1 1 0,-1-1 0,0 0 0,0 1 0,0-1 0,1 0 0,-1 1 0,0-1 0,1 0 0,-1 0 0,0 1 0,0-1 0,1 0 0,-1 0 0,0 0 0,1 1 1,0-1-1,0 0 0,1-1 0,-1 1 0,1-1 0,-1 1 0,1-1 0,-1 0 0,0 1 0,1-1 0,-1 0 0,0 0 0,2-2 0,25-23 0,2-15 0,-3-11 0,-5-5 0,-2 1 0,4 0 0,0 3 1,-14 34 3,0 2 0,1-1 1,1 1-1,20-21 0,-24 29-3,21-15 8,1 3-3,2 1-3,-3 5 2,0 8-3,-20 6-3,0 0 0,-1 1 0,1 1 0,-1-1 0,1 1 0,0 0 1,-1 1-1,0 0 0,1 1 0,-1-1 0,0 2 0,0-1 0,8 6 1,-3 1-20,-8-4 11,2 1 1,-1 1 1,0-1 0,0 1 0,-1 0 0,0 1 0,-1-1 0,0 1 0,0 0 0,4 15 0,3 16-85,-2 1 0,7 74 0,-15-97 73,-1-10-8,0 0-1,-1 0 1,1 0-1,-4 15 1,-14 60-359,18-79 293,0 2 16,4-37-30,1 14 74,42-133-14,-23 91 46,2-1 1,2 1 1,-7 19 11,2 0 0,33-41 0,-14 28 0,-19 28 0,-3 7-9,-18 17-4,0 0 1,-1 0 0,2 0 0,-1 0 0,0 0 0,0 0 0,0 1 0,0-1 0,0 1-1,1 0 1,-1-1 0,0 1 0,0 0 0,1 0 0,-1 0 0,0 1 0,0-1 0,0 1-1,1-1 1,-1 1 0,0 0 0,3 1 0,2 1-1,0 1-1,0 0 1,0 1 0,6 5 0,-6-5-1,0 0 0,-1 1 0,1-1 0,-1 2 0,0-1-1,0 1 1,-1-1 0,0 2 0,0-1 0,0 0 0,5 15 0,-7-16 0,3 13-18,1 23-8,-2 1 1,0 74-1,-11-23-25,5-75 41,0 8-26,-1 1 0,-1-1 0,-8 32 0,10-56-21,-4 4-135,12-18 4,27-72-82,15-17-1239,-23 45-5315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8:10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401 21 6728,'0'0'1,"0"-1"1,0 0-1,0 0 1,-1 0-1,1 1 0,0-1 1,-1 0-1,1 0 1,0 1-1,-1-1 1,1 0-1,-1 1 1,1-1-1,-1 0 0,1 1 1,-1-1-1,0 1 1,1-1-1,-1 1 1,0-1-1,1 1 0,-1-1 1,0 1-1,-1-1 1,-15-3 3,11 3 2,1 1-1,-1 0 0,0 0 1,0 1-1,0-1 0,0 1 1,0 1-1,1-1 1,-12 5-1,8-2 10,-1 1 0,1 1 0,0 0 0,1 0 0,-15 13 0,-11 14 51,2 2 0,-33 45 0,51-61-54,7-11 9,1 1 1,1 0 0,-1 0-1,-4 13 1,-34 78 109,42-94-114,0 0-1,0 0 1,1 1 0,-1-1 0,2 0 0,-1 1 0,1-1-1,0 1 1,0-1 0,0 1 0,1-1 0,2 7 0,-2-6-1,0-1 7,0-1 0,1 1 0,-1-1 0,1 0 0,1 0 0,-1 0 1,0 0-1,1 0 0,7 8 0,-6-6-6,-1-4-6,0 0 1,0 0-1,0 0 0,1 0 1,-1-1-1,1 1 1,-1-1-1,1 0 1,0 0-1,0 0 0,0-1 1,0 1-1,0-1 1,5 1-1,-3 0 4,8 0 79,8-4-50,0-1 1,26-6-1,-29 1 42,3-5-46,-1 0 0,23-20 1,-31 17 59,1-6-35,-2-1 1,0-1-1,-2 0 1,10-31-1,-16 40-50,-2 9 1,-1 1-1,0-1 1,0 0-1,-1 1 1,0-1 0,0-8-1,0-3 38,-1 0-1,0 0 1,-2 0 0,0 1 0,0-1-1,-11-26 1,13 41-41,0 0 0,0 1 0,0-1-1,0 0 1,-1 1 0,1-1 0,0 1 0,-1-1 0,0 1-1,1 0 1,-1 0 0,0 0 0,1 0 0,-3-1 0,0 0 2,4 1-12,-1 1 0,1 0 1,0 0-1,-1 0 0,1 0 0,-1 0 0,1 0 0,0 0 0,-1 0 1,1 0-1,0 0 0,-1 0 0,1 0 0,-1 0 0,1 0 1,0 0-1,-1 0 0,1 0 0,-1 0 0,1 1 0,0-1 1,-1 0-1,1 0 0,0 0 0,-1 1 0,1-1 0,0 0 0,0 0 1,-1 1-1,1-1 0,0 0 0,0 1 0,-1-1 0,-7 17 18,6-7-13,-25 109 21,19-53-26,7 5 2,8 3-3,4-15-2,0-17 0,-4-18 0,-6-23 0,-1-1 0,0 0 0,0 1 0,0-1 0,0 1 0,0-1 0,0 0 0,1 1 0,-1-1 0,0 0 0,0 1 0,0-1 0,1 0 0,-1 1 0,0-1 0,1 0 0,-1 1 0,0-1 0,1 0 0,-1 0 0,0 1 0,1-1 0,-1 0 0,0 0 0,1 0 0,-1 0 0,1 0 0,-1 1 0,0-1 0,2 0 0,24-10 0,-12 4-2,-6 2-5,0 0-1,-1 0 0,1-1 0,10-8 1,24-19-585,43-45 0,-17 10-5128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8:11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435 138 7264,'27'-66'32,"-22"53"-13,0 2 15,0-1 0,1 1 0,8-13-1,-15 51 329,0-13-327,-11 41 262,-31 96 44,-14 66 157,51-194-463,-3 23 140,-22 179 66,28-183-106,2-14-68,-1 4-6,2 0 0,1 1 1,10 61-1,13 14 89,17 90 195,-36-151-229,-5-42-102,0 0-1,0 0 0,0-1 1,0 1-1,-1 0 1,0-1-1,0 1 0,-1-1 1,-2 7-1,1-6 0,0-1-1,0 0 1,0 0-1,-1 0 1,1 0-1,-1-1 1,0 1-1,0-1 0,-1 0 1,1 0-1,-1-1 1,1 1-1,-1-1 1,0 0-1,0 0 1,-10 2-1,7-2 4,0-1 0,-1 0 0,1 0 1,0-1-1,-1 0 0,1 0 0,-1-1 0,1 0 0,0-1 0,-1 0 1,-7-3-1,-13-6 40,2-2 0,0 0 1,-38-27-1,60 36-46,-1 0 1,2-1-1,-1 1 0,0-1 0,1 0 1,0 0-1,0-1 0,1 1 0,-1-1 1,-3-8-1,5 9-3,-1-2 4,0 0 0,1-1 0,0 1 0,0 0 0,1-1 0,-1 1 0,2-1 0,-1 1 0,2-13 1,-1 10-3,0-2 5,0 0 0,1 0 1,1 0-1,0 0 0,0 0 0,1 0 1,6-12-1,-6 14-4,2-3 15,0 0 1,1 0-1,0 1 1,1 0-1,17-22 1,-14 20-12,87-115 175,-77 102-72,1 0 1,2 2-1,42-39 0,-31 39 143,-32 25-165,22-15 504,-20 12-574,-1 0 0,0-1 0,0 1-1,0-1 1,0 0 0,-1 0 0,1 0 0,-1 0 0,0 0 0,0 0 0,2-9 0,-2 6-19,-1 5-37,-1 0 0,0 0 0,0 0 0,0 0 0,0 0 1,0 0-1,0 0 0,-1 0 0,1 0 0,-1 0 0,1 0 0,-1 1 0,0-1 1,0 0-1,1 0 0,-3-1 0,1-2-1057,-6-12-7092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8:12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42 6816,'1'-2'-7,"4"-4"16,-3 3 46,1-4 34,-1 3 78,2-2 29,-3 5 24,29-2 568,-7 4-563,-1 1-1,1 0 0,0 2 1,-1 1-1,0 1 1,0 0-1,-1 2 1,26 13-1,-38-16-77,0 0 0,15 14 1,-14-11-105,-9-7-28,1 0 0,-1 0 0,0 0 0,0 0 1,0 0-1,0 1 0,0-1 0,0 0 0,0 1 0,0-1 0,0 0 0,-1 1 0,1-1 0,-1 1 0,1-1 0,-1 1 0,1 1 0,1 4 21,5 24 21,-7-16 77,-4 8-44,-2-1 0,-14 37 0,-25 48 111,28-68-196,-11 38 174,20-51-152,-1 0-10,5-15 11,1 0-1,-1 0 1,-2 23-1,3-20 15,0 2-16,1-1 1,0 0-1,1 1 0,0-1 1,2 19-1,10 28 82,-11-60-100,1 0 0,0 0 0,0 0 1,0 0-1,0 0 0,1 0 0,-1-1 0,0 1 1,1 0-1,-1-1 0,1 1 0,0-1 0,-1 1 0,1-1 1,0 0-1,0 0 0,0 0 0,3 2 0,-2-2 2,8 1 45,9-2-28,1-1 0,28-5 0,-26 0 27,7-8-16,49-28 0,-61 27 23,53-76 30,-60 71-31,-6 7-37,2-4-6,-1-1-1,-1 1 0,0-1 0,-1-1 1,1-21-1,3-159 127,-7 122-95,21-128 136,-19 189-111,-2 15-67,-1 0 0,0 1 1,0-1-1,0 0 0,1 1 0,-1-1 0,0 0 0,1 1 0,-1-1 1,0 1-1,1-1 0,-1 1 0,1-1 0,-1 1 0,1-1 0,-1 1 1,1-1-1,-1 1 0,1 0 0,0-1 0,-1 1 0,1 0 0,0 0 1,-1-1-1,2 1 0,0 5 46,1 4-29,-1 1 0,0 0 0,-1 0 0,0 1 0,0 17 0,-6 58 51,3-65-53,-3 59 30,-3 72-2,4-115-34,-13 65 4,-10 31-14,-5 11 0,2 2-3,4-6-2,3-16 0,-1-19 0,-5-21 0,20-62-1,-2-1 1,-1 0 0,-16 22-1,23-36 1,0-2-1,0 1 0,-1 0 1,0-1-1,0 0 1,0-1-1,-1 1 0,1-1 1,-1 0-1,-8 3 1,4-2-2,8-3 2,-1 0-1,0 1 0,0-2 1,0 1-1,-1 0 0,1-1 1,0 0-1,-1 0 1,-5 1-1,-3-1 1,3 1 0,0-1 0,0 0 0,-15-1 0,15-1 0,0 0 0,0-1 0,-14-4 0,-27-15 0,-50-33-2,95 51 1,1 1 1,0-2-1,0 1 0,0 0 0,0-1 0,1 0 1,-7-7-1,0-1 1,-21-23-2,22 19-4,-1-11 0,-10-35 1,19 41-7,13-89-1,-4 87-6,6-3 12,1 1 0,26-35 0,-21 40-12,107-69-1,-96 73 8,141-64 1,-133 64 5,170-63-4,-167 65 5,54-16 4,2-1 1,-67 22 10,177-47 269,-201 54-275,0 2 27,26 0 1046,-25 0-930,-4-1-78,-2 1-68,-1 0 0,1 0 1,-1-1-1,1 1 0,-1 0 1,1-1-1,-1 1 0,1 0 0,-1-1 1,0 1-1,1 0 0,-1-1 1,1 1-1,-1-1 0,0 1 0,1-1 1,-1 1-1,0-1 0,1 1 1,-1-1-1,0 1 0,0-1 0,0 1 1,0-1-1,1 0 0,-1 1 1,0-1-1,0 1 0,0-1 0,0 0 1,0 1-1,0-1 0,-1 1 1,1-1-1,0 1 0,0-1 0,0 0 1,0 1-1,-1-1 0,1 1 1,-1-1-1,1-1 0,-16-29-1889,-4-3-7552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8:13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1315 32 5920,'0'0'256,"-5"-4"-56,-2-1-154,-1 1 1,0 1 0,0 0-1,1 0 1,-2 0 0,1 1-1,0 1 1,0-1 0,-1 1-1,1 0 1,-14 1 0,-59 0 82,-73 7-16,-45 13 12,177-17-116,-15 5 31,-136 46 16,141-41-16,-99 56 16,126-66-47,-1-1-1,1 2 1,0-1 0,1 0 0,-1 1-1,1 0 1,-8 8 0,3-1 1,5-7-3,1 0 0,-1 0 0,1 0 0,0 0 0,0 0 0,1 1 0,-1-1 0,-1 7 0,3-9-2,0 1 1,1-1 0,-1 1-1,1-1 1,0 1 0,0-1-1,0 1 1,0 0 0,0-1-1,0 1 1,1-1 0,-1 1-1,1-1 1,-1 1-1,1-1 1,0 1 0,0-1-1,1 0 1,1 3 0,3 4 9,0-1 0,1 0 1,1 0-1,-1-1 0,1 0 1,0-1-1,10 7 0,1-2 21,38 20-1,80 30 442,-123-55-456,19 13 176,-20-9-73,-1 0 0,0 1 0,13 15 0,-20-20-63,0 0-1,0 1 1,0 0 0,-1-1 0,1 2 0,-2-1 0,1 0 0,3 12 0,-7-16-44,0 1 1,0 0-1,0-1 0,0 1 1,-1 0-1,1-1 1,-1 1-1,0-1 1,0 1-1,0-1 0,-1 1 1,-1 3-1,1-2 2,0-2-8,0 1 1,1-1-1,-1 0 1,0 1-1,0-1 1,-1 0-1,1 0 1,-1-1-1,1 1 0,-1 0 1,0-1-1,0 0 1,0 0-1,0 0 1,0 0-1,-5 2 1,5-2-4,-3 0 4,0 1 1,0-1 0,-1 0-1,1-1 1,-1 1 0,1-1 0,-1-1-1,1 1 1,-1-1 0,-10-1-1,7 1-1,-8-1 14,0 0 0,0-1 0,0-1 0,-25-7 0,26 5-12,15 5-7,-23-5 35,1-1 1,0-1-1,0-1 1,-23-13-1,-45-23 82,-11-8-73,84 43-689,-37-12 0,30 14-5721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8:14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 12 6368,'-1'13'0,"1"-8"2,-1 1 0,0-1 1,0 0-1,-1 1 0,0-1 0,1 0 0,-5 8 0,-14 30 17,-13 8-14,-92 100 31,111-135-33,8-9 1,1 0 1,-1 1 0,1-1 0,-6 13 0,3-6 8,1-3-4,0 0 1,1 1-1,1 0 1,0 1 0,0-1-1,-3 19 1,-2 27 59,10-57-61,0 1 0,1 0 0,-1 0 0,1 0 0,-1-1 0,1 1 0,0 0 0,0-1-1,0 1 1,0-1 0,0 1 0,0-1 0,0 1 0,0-1 0,1 0 0,-1 0 0,0 1 0,3 0 0,-3-1 4,8 4 69,7-1-39,-1-1 1,23 3-1,-22-8 78,7-3-2,-1-2 0,-1 0 0,0-2 0,0 0 0,25-16 0,-35 18-57,39-32 466,0-3 433,60-67 1,-105 103-883,-1 0 0,0 1 0,1-1 1,-2-1-1,1 1 0,-1 0 0,0-1 0,0 0 0,-1 0 1,0 0-1,0 0 0,1-10 0,-3 8-37,0 7-21,0-1-1,0 0 0,0 0 1,-1 0-1,1 0 1,-1 0-1,0 0 0,0 0 1,0 1-1,-2-6 1,-71-143 458,59 132-420,10 13-49,-16-16-5,17 21-9,2-1-34,0 1-185,-6-4-1308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8:14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6192,'14'11'0,"0"0"0,-10-10-1,3-1 2,21 16 0,74 57 79,-97-70-66,-1 0-1,0 0 0,0 1 1,0-1-1,0 1 1,-1 0-1,1 0 1,-1 0-1,0 1 0,-1-1 1,1 1-1,2 6 1,15 47 106,-8-23-59,-2 0 0,6 38 1,-7 3-30,-9-74-31,38 199 36,-34-187-33,14 31 42,-14-36-39,-2-3 12,0 0 1,1-1-1,0 1 0,0-1 0,7 9 0,-9-12 10,1-1-1,-1 1 1,1-1-1,0 0 0,0 1 1,-1-1-1,1 0 1,0 0-1,0 0 0,0 0 1,0-1-1,0 1 0,0 0 1,1-1-1,-1 0 1,0 1-1,0-1 0,0 0 1,0 0-1,1 0 1,-1 0-1,0 0 0,3-1 1,-1 0 15,0 0 1,0-1-1,0 1 1,1-1-1,-1 0 0,-1 0 1,1 0-1,0 0 1,0 0-1,-1-1 1,1 0-1,-1 0 1,0 0-1,4-4 0,1-2 9,-5 5-11,0 0-1,0 0 1,0 0-1,0-1 1,-1 1-1,1-1 1,-1 1 0,2-7-1,54-162 979,-53 155-973,-3 10 18,0 0 0,0 1 0,-1-1 0,1-14 0,-2 15-21,3-25 197,-2 0-1,-1 0 0,-6-53 0,5 83-229,1 1 0,0 0 0,-1-1 0,1 1 0,-1 0 0,1 0-1,-1 0 1,0-1 0,1 1 0,-1 0 0,0 0 0,0 0 0,0 0-1,0 0 1,0 0 0,0 0 0,0 1 0,0-1 0,-2-1 0,3 2-11,0 0 1,0 0 0,0 0 0,0 0-1,0 0 1,0 0 0,0 0-1,0 0 1,-1 0 0,1 0 0,0 0-1,0 0 1,0 0 0,0 0 0,0 0-1,0 0 1,0 0 0,-1 0-1,1 0 1,0 0 0,0 0 0,0 0-1,0 0 1,0 0 0,0 0 0,0 0-1,0 0 1,0 0 0,-1 0-1,1 0 1,0 0 0,0 0 0,0 0-1,0 1 1,0-1 0,0 0 0,0 0-1,0 0 1,0 0 0,0 0-1,0 0 1,0 0 0,0 0 0,0 0-1,0 0 1,0 1 0,0-1 0,0 0-1,0 0 1,0 0 0,-1 0-1,2 0 1,-1 0 0,0 1 0,-15 29 41,-15 48 0,14-23-38,11-24-6,1 0 0,2 0 0,2 58 0,2-68-10,1 0 1,8 36-1,-8-51 0,2 3 3,5 3-5,-9-11 13,17 2 0,-12-4 2,0 0 1,0 0-1,0-1 1,0 0-1,0 0 1,-1-1-1,1 0 1,-1 0-1,1 0 1,-1 0-1,0-1 1,0 0-1,-1 0 1,6-6-1,14-14 16,25-35 0,-37 44-13,38-47 57,-13 20-11,40-49 109,-68 79-147,22-35 71,44-99 62,-60 104-138,3-15 1,-15 38 2,-3 19-9,0 0 0,0-1 0,0 1 0,0 0-1,0 0 1,0-1 0,-1 1 0,1 0 0,0-1 0,0 1 0,0 0 0,0 0-1,0-1 1,-1 1 0,1 0 0,0 0 0,0-1 0,-1 1 0,1 0 0,0 0 0,0 0-1,-1 0 1,1-1 0,0 1 0,-1 0 0,1 0 0,0 0 0,-1 0 0,-1 0 1,0 0 0,1 0 1,-1 1-1,0-1 0,0 1 0,0-1 1,1 1-1,-1 0 0,0 0 1,1-1-1,-1 1 0,1 0 1,-2 2-1,0-1 1,1 0 0,0 0 1,0 0-1,1 0 0,-1 0 0,0 1 0,1-1 1,-1 1-1,1-1 0,0 1 0,0-1 0,0 1 1,0 0-1,0 0 0,1-1 0,-1 1 1,1 0-1,0 0 0,-1 0 0,1 0 0,1-1 1,-1 1-1,0 0 0,1 0 0,-1 0 0,2 3 1,1 5 13,1 1 1,0-1-1,1 0 1,8 16 0,14 16 36,-21-36-45,-1 0 0,0 0 0,-1 1 0,0 0 0,0 0 0,0 0 0,-1 0 0,-1 1 0,1 0 0,1 10 0,-4 19-5,-6 6 1,-2 3-3,-2 2-2,5-2 0,3-14 1,-1-12-5,2 0 0,2 34 0,8-11-42,-7-35 36,0 0 0,0 0 0,0 10-1,-2-16 6,1-2 5,-1 0 0,0-1-1,0 1 1,1-1 0,-1 1 0,0-1 0,1 1 0,-1-1 0,1 1-1,-1-1 1,1 0 0,-1 1 0,1-1 0,-1 0 0,1 1-1,-1-1 1,1 0 0,-1 1 0,1-1 0,-1 0 0,1 0-1,0 0 1,-1 0 0,1 0 0,-1 1 0,1-1 0,0 0-1,-1 0 1,1 0 0,0-1 0,-1 1 0,1 0 0,-1 0 0,1 0-1,-1 0 1,1-1 0,0 1 0,-1 0 0,1 0 0,-1-1-1,1 1 1,-1 0 0,1-1 0,-1 1 0,1-1 0,-1 1-1,0-1 1,1 1 0,0-1 0,9-9-253,0-1-1,13-16 1,-17 19-448,29-35-6599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8:15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423 58 6456,'11'-14'2,"-8"5"3,-2-1-4,-1 1-1,0 8 0,0 0 0,0 1 0,0-1 0,0 1 1,0-1-1,0 0 0,-1 1 0,1-1 0,0 1 0,0-1 0,0 0 1,-1 1-1,1-1 0,0 1 0,-1-1 0,1 1 0,0-1 0,-1 1 1,1-1-1,-1 1 0,1 0 0,-1-1 0,1 1 0,-1 0 0,1-1 1,-1 1-1,1 0 0,-1-1 0,1 1 0,-1 0 0,1 0 1,-1 0-1,0 0 0,1-1 0,-1 1 0,1 0 0,-2 0 0,1 0 1,-21 0 1,-9 8-2,-10 5 0,-14 8-4,-73 40 0,78-30 2,32-16-3,-3 11 4,-20 30-1,34-39-4,0 27-1,7-35 7,0 0 0,1 0 0,0 0 0,4 14 0,-1-9 3,1-1-1,1 0 1,0 0 0,1 0-1,10 13 1,-5-13 44,13 5-11,41 20 1,-44-30 51,-11-5-44,-4 0-26,1-1 1,-1 0-1,1 0 1,0 0-1,-1-1 0,1-1 1,0 1-1,0-1 1,0-1-1,9 0 1,12-7 57,30-12 0,-40 9 4,3-6-323,-1 0 0,31-34-1,-4-2-3882</inkml:trace>
  <inkml:trace contextRef="#ctx0" brushRef="#br0" timeOffset="1">724 68 4488,'0'0'0,"15"0"0,-6 13 0,-9 3 0,-2 11 0,-1 2-2888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30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1 3232,'0'0'0,"0"16"0,-3-4 8,-2-2-8,-10 3-32,-9 11 32,-12 8-16,-12 7 16,0-1-1920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8:15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0 387 3768,'1'0'0,"25"-17"-13,1-1-1,32-30 1,-30 21 41,41-52 0,-61 68-12,-6 7 52,0 0 0,0 0 1,0 0-1,-1-1 0,3-6 0,0 1 107,-1 0 0,-1-1 1,0 1-1,0-1 0,1-15 0,-3 23-86,-1 0 0,1-1-1,-1 1 1,0 0 0,0-1 0,0 1 0,-1 0-1,1-1 1,-1 1 0,0 0 0,0 0 0,0-1-1,0 1 1,0 0 0,-1 0 0,1 0 0,-1 0-1,0 1 1,0-1 0,0 0 0,0 1 0,-5-5-1,6 7-53,0 0-1,1-1 0,-1 1 0,0 0 1,0 0-1,0-1 0,0 1 0,1 0 1,-1 0-1,0 0 0,0 0 0,0 0 1,0 0-1,1 1 0,-1-1 0,0 0 1,0 0-1,0 1 0,1-1 0,-1 0 1,0 1-1,0 0 0,-2 0 52,-9 7 67,0 0 0,1 1 0,0 1 0,1 0 0,-17 21 0,17-19-68,0 1-1,2-1 0,-1 1 0,2 1 0,0-1 0,0 1 1,-5 20-1,-2 9 2,-7 44 1,17-66-29,-2 34 0,4-26-41,-1-1-7,-2 41 42,4-48-29,0 2-2,0 0 1,4 29 0,-2-40-9,4 40 33,-4-49-41,0 0-1,-1 0 1,1 0 0,0 0-1,0-1 1,0 1-1,1 0 1,-1-1-1,1 1 1,0-1 0,-1 1-1,1-1 1,0 0-1,0 0 1,1 0-1,2 3 1,-1-3 4,0 1 0,0-1 0,0 0 0,1 0 0,-1 0 0,1-1 0,0 1 0,-1-1 0,1 0 0,0-1 1,0 1-1,-1-1 0,10 0 0,-2 0-2,-8 0-1,0 0 0,0-1 0,0 1 0,0-1 0,0 0-1,0 0 1,-1 0 0,1 0 0,0-1 0,4-2 0,25-11 29,29-21 0,-44 20-1,82-112-1253,-46 50-5074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8:16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0 4576,'4'16'42,"-1"1"0,0-1 1,-1 0-1,-1 1 0,-1-1 0,0 1 1,-2-1-1,1 1 0,-5 16 1,2-10-30,-12 50 56,-29 90 14,16-61 37,8-17-44,14-52 25,-4 47 0,11-78-47,0-5-1,3-92-574,0 43-2699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8:16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43 6904,'0'-7'-16,"4"-8"-21,2-5 32,-6 20 6,0 0-1,0 0 0,0 0 0,0 0 0,0 0 0,0 0 0,0 0 1,0 0-1,0 0 0,0 0 0,0 0 0,0 1 0,0-1 0,0 0 0,0 0 1,0 0-1,0 0 0,0 0 0,0 0 0,0 0 0,0 0 0,0 0 1,0 0-1,0 0 0,0 0 0,1 0 0,-1 0 0,0 0 0,0 0 0,0 0 1,0 0-1,0 0 0,0 0 0,0 0 0,0 0 0,0 0 0,0 0 1,0 0-1,0 0 0,0 0 0,1 0 0,-1 0 0,0 0 0,0 0 0,0 0 1,0 0-1,0 0 0,0 0 0,0 0 0,0 0 0,0 0 0,0 0 1,0 0-1,0 0 0,0 0 0,0 0 0,1 0 0,-1 0 0,0 0 0,0 0 1,0 0-1,0-1 0,0 1 0,0 0 0,0 0 0,0 0 0,0 0 1,0 0-1,0 0 0,12 12 40,0 0 0,0 1-1,-1 0 1,17 27 0,-14-18-17,-4-9 105,-2 1 0,1 1 0,-2 0 0,0 0-1,9 31 1,-16-44-111,0 1 1,0-1-1,0 0 0,-1 1 1,1-1-1,-1 0 0,1 0 0,-1 1 1,0-1-1,0 0 0,0 0 1,0 0-1,-3 4 0,3-5 0,0 1-9,0-1 1,0 1 0,0-1 0,0 0-1,0 1 1,0-1 0,0 0 0,-1 0-1,1 0 1,-1 0 0,1 0 0,0 0-1,-1 0 1,1-1 0,-1 1 0,0 0-1,1-1 1,-1 1 0,1-1 0,-1 0-1,0 0 1,0 1 0,1-1 0,-1 0-1,0 0 1,1 0 0,-4-1 0,-2 0 9,-1-1 0,0 0 0,-13-5 0,16 6-11,0-2 26,-1 0 0,1-1 1,-1 1-1,1-1 0,0 0 1,0 0-1,1-1 0,-1 1 1,1-1-1,0 0 0,1 0 1,-6-10-1,5 9-45,0-1 1,1 0-1,0 0 0,0 0 1,1 0-1,-1 0 1,2-1-1,-1 1 0,1-1 1,0 1-1,1-1 0,0 1 1,0-1-1,0 0 0,1 1 1,0-1-1,1 1 0,3-11 1,7-21-5709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8:16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1 6008,'3'21'0,"1"23"1,-4 16 9,-2-1-1,-14 79 1,13-115-6,-21 124 123,10-79-16,-46 255 323,57-310-338,1 1 0,1-1 0,0 21 0,1-21-40,0-11-18,0 0-1,0-1 1,0 1-1,0 0 1,0 0-1,1-1 0,-1 1 1,0 0-1,1-1 1,-1 1-1,2 2 1,6 22 702,-8-24-459,3-3-244,1 0 0,-1 0 1,0-1-1,0 1 0,1-1 0,-1 1 1,0-1-1,-1 0 0,1 0 0,0 0 0,0-1 1,-1 1-1,0-1 0,1 1 0,3-6 0,-2 3 1,0 0-51,0 0 0,-1 0 0,1-1 0,-1 1 0,0-1 0,-1 1 0,1-1 0,-1 0 0,0 0 0,-1 0 0,1 0 0,-1 0 0,0-8 0,2-2-695,7-36-4812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8:17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6640,'1'-1'6,"-1"0"-5,1 1-1,-1-1 0,0 1 0,1-1 0,-1 1 1,0-1-1,1 1 0,-1-1 0,1 1 0,-1 0 0,0-1 1,1 1-1,-1 0 0,1-1 0,-1 1 0,1 0 1,-1 0-1,1 0 0,0-1 0,-1 1 0,1 0 1,-1 0-1,1 0 0,-1 0 0,1 0 0,-1 0 0,1 0 1,0 0-1,-1 0 0,1 0 0,-1 0 0,1 0 1,-1 0-1,1 1 0,-1-1 0,1 0 0,0 1 0,1-1 1,70 10 30,-19-8-28,7 0-3,4-2 0,-53 0 0,16-1-4,1-1 0,-1-1 0,0-1 0,0-2 0,40-13 0,-56 17 13,-9 2-3,0-1 1,1 1 0,-1-1 0,0 0 0,0 1-1,0-1 1,0 0 0,0 0 0,0 0-1,0-1 1,0 1 0,0 0 0,0-1 0,-1 0-1,4-3 1,-3 4 661,-5 1-624,0 0 1,1 0-1,-1 0 1,1 0-1,-1 1 0,1-1 1,-1 1-1,1-1 0,0 1 1,-1 0-1,1 0 1,0 0-1,-1 1 0,1-1 1,0 0-1,0 1 0,0 0 1,0-1-1,0 1 1,1 0-1,-1 0 0,0 0 1,1 0-1,-1 0 0,1 0 1,0 0-1,0 1 1,0-1-1,0 0 0,0 1 1,0-1-1,1 1 0,-1-1 1,1 1-1,0-1 1,-1 1-1,1-1 0,1 4 1,-1 1-6,1 1 0,0-1-1,0 1 1,0-1 0,1 0 0,1 1 0,-1-1 0,1 0 0,0 0 0,1-1 0,-1 1 0,2-1 0,4 7-1,-2-2-18,12 17 147,0-2 0,2 0 0,33 31 0,-8-13 13,-31-27-95,16 24 0,-29-38-71,-1 0 0,1 0-1,-1 1 1,0-1 0,0 1-1,0-1 1,0 0-1,-1 1 1,1-1 0,-1 1-1,0 0 1,0-1 0,-1 1-1,0 5 1,0-4 0,1-4-7,0 1-1,0 0 1,0-1-1,-1 1 1,1 0-1,-1-1 1,1 1-1,-1-1 1,0 1-1,0-1 1,0 1-1,0-1 1,1 0 0,-2 1-1,1-1 1,0 0-1,0 0 1,-2 2-1,-2 1 10,-1 3-4,4-5-7,0 1 1,0-1-1,-1 0 1,1 0 0,0 0-1,-1 0 1,0-1-1,1 1 1,-1-1 0,0 0-1,-5 2 1,-31 12 39,0-2 1,-42 9 0,64-18-41,13-3-4,0 0 0,0 0 0,0 0 1,0-1-1,0 1 0,-1-1 0,1 0 1,-6-1-1,-68-12 12,73 12-13,1-1-1,0 0 0,-1 0 0,1 0 0,0-1 1,0 1-1,0-1 0,0 0 0,1 0 1,-1 0-1,1-1 0,-4-5 0,2 4-6,2 1-28,0 1 0,1-1 0,-1 1-1,1-1 1,0 0 0,0 0 0,1 0 0,-1 0 0,1 0-1,0 0 1,0-1 0,-1-5 0,0-2-943,-5-22-5648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8:18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1 805 7264,'88'-56'50,"-86"55"-41,1 0-1,-1 0 0,0 0 0,1 0 1,-1 0-1,1 1 0,-1-1 0,1 1 1,-1-1-1,1 1 0,-1 0 0,1 0 1,0 1-1,-1-1 0,1 0 0,-1 1 1,5 1-1,33 16 155,-34-15-177,6 7 155,4 10-74,-1 1-1,15 27 1,4 22 177,-24-47-184,2 0 0,16 24 0,-23-39-20,0 1-16,1 0 0,1 0 0,0 0-1,0-1 1,0 0 0,1 0 0,13 9 0,-13-11-3,0 0 0,1-1 0,0 0 0,0-1 1,0 0-1,1 0 0,-1-1 0,20 4 0,-16-5-12,-9-1-2,0 0-1,0-1 1,-1 0 0,1 0-1,0 0 1,0 0-1,0 0 1,0-1 0,0 0-1,4-1 1,3-1 13,0 0 1,-1-1 0,1 0-1,-1 0 1,0-1 0,0-1-1,0 1 1,-1-2 0,0 1-1,0-1 1,10-10 0,-11 7-6,-5 7-6,0 0 1,-1-1 0,0 1-1,1-1 1,-1 1 0,0-1-1,-1 0 1,1 0 0,-1 0-1,2-4 1,5-23 62,6-35 0,-13 46 96,-2 9-90,1 3-40,0-1 1,-1 0-1,-1 1 1,1-1-1,-1 0 1,-1 1-1,0 0 1,0 0-1,-7-14 1,-38-46 261,36 58-79,-6 2-121,0 1 1,-28-6-1,27 12 54,-85 19 54,83-10-88,-5 7-44,-39 31 1,63-45-72,1 1-1,-1-1 1,1 0 0,0 1-1,0-1 1,0 1 0,-1-1-1,1 1 1,-1 2 0,-13 29 23,-16 47 1,26-53-21,-1 40 4,6-46-11,4 36 1,0-39-3,0 0 1,1 0 0,0 0 0,11 20-1,-12-30 1,0 0-1,1-1 0,0 1 1,0-1-1,1 0 0,0-1 1,0 0-1,1 0 0,-1 0 1,12 7-1,-8-6-1,9 6-11,-7-6 6,-1-1 3,0 0 1,1-1-1,0 0 0,0-1 1,0 0-1,0-1 0,1 0 0,14 1 1,96-1-25,-99-7 8,91-40-8,-92 30 9,11-14 9,34-34 0,-50 38-2,57-125 1,-64 113 6,9-60 4,-5-19 1,-10-13 0,-7-11 0,-7 5 0,-4 20 0,3 66 4,-3-1 1,-1 2 0,-22-52-1,35 98-2,1 0-1,0 0 1,-1 0-1,1 0 1,-1 0-1,1 0 1,-1 0-1,0 0 1,1 0-1,-1 0 1,0 0-1,0 0 1,0 0-1,0 0 1,0 0-1,0 1 1,0-1-1,0 0 1,-2 0-1,3 1 0,-1 0 0,0 0 0,1 0 0,-1 0-1,0 0 1,1 1 0,-1-1 0,0 0 0,1 0 0,-1 1 0,0-1 0,1 1 0,-1-1-1,1 0 1,-1 1 0,1-1 0,-1 1 0,1-1 0,-1 1 0,1-1 0,-1 1 0,1 0-1,-1 0 1,-1 3 2,-1 1 0,1 0-1,0 0 1,-3 9-1,0 9 13,-4 42-1,4-11 3,-7 112 1,13-129-3,11 143 10,-7-146-10,-1-12-7,4 18 2,1-1 0,21 55 1,75 154 47,-104-246-54,1 0-1,-1 1 0,0-1 1,1 0-1,-1 0 0,1 1 1,-1-1-1,1 0 0,0-1 0,3 4 1,-2-3-2,3-2 5,18-9-1,18-15-4,-34 17-3,-1 0 0,1 0 1,-1-1-1,0 0 1,-1 0-1,11-18 1,-3 1-2,14-36 0,3-14-14,58-119-23,-52 104 22,56-146-33,-87 247 44,-3 5 4,-1-1 1,-1 1-1,0 0 1,-2 21-1,-9 72-10,5-68 9,-9 78-21,-19 99 0,25-170-9,3-14 16,-19 207-54,26 92-29,9-231 80,-9-83 12,0 1 4,1-1 0,0 1 0,9 25 0,-2-26 4,-8-18 1,-1 0 7,2 0 4,4 0 9,-1 0 0,1-1 0,0 0 0,-1 0 0,1-1 0,-1 1 0,1-2 0,-1 1 0,1-1 0,-1 0 0,1 0 0,7-4 0,-13 5-13,0 1-1,0-1 0,-1 0 1,1 1-1,0-1 0,-1 0 1,1 1-1,0-1 0,-1 0 1,1 0-1,-1 0 0,1 1 0,-1-1 1,0 0-1,1 0 0,-1 0 1,0 0-1,0 0 0,1 0 1,-1 0-1,0-1 0,-2-24 67,-6 1-49,-2 0 0,0 1 0,-25-42 0,21 41-24,3 3-3,-30-40 0,4 7-176,-83-109-732,108 150 857,9 10 15,0 0-1,0 0 0,0 0 0,1 0 0,0 0 0,-1-1 0,1 1 1,-1-6-1,-3-6-34,2-1 1,-1 1 0,2-1-1,0 0 1,2 0 0,-1 0-1,3-21 1,0 20 57,-1 10 5,1-1-1,0 1 1,1 0 0,0 0 0,4-10 0,4-12-4,1 0-1,1 1 1,24-40 0,-29 58 15,22-23 22,-25 29-22,21-25 72,-24 29-44,1-1 0,-1 1 0,1-1 0,0 1 0,-1 0 0,1 0 1,0 0-1,0 0 0,0 0 0,-1 0 0,1 0 0,0 0 0,1 1 1,-1-1-1,0 1 0,2-1 0,69 14 498,94 12 183,-117-17-420,-43-7-248,9 1 64,-1 0 0,0-1 0,0-1 0,1-1 0,-1 0 0,17-3 0,21-9 152,-51 13-244,-2-1-61,1 0-1,-1-1 1,1 1 0,-1 0 0,1 0 0,0 0 0,-1-1 0,1 1 0,0 0 0,0 0 0,0 0 0,1-1 0,2-1-857,10-16-6756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1:28:18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9328,'24'-23'-166,"-18"15"79,1 1 0,0 0 0,1 1 0,-1 0 0,1 0 0,1 0-1,-1 1 1,1 0 0,0 1 0,9-4 0,-16 8 300,-3 3-14,0 3-140,0-1 0,0 0 0,-1 0 0,0 0-1,0 0 1,-1 0 0,1 0 0,-1-1 0,0 1 0,-3 3 0,-41 41 153,11-13-43,35-34-72,13-12-59,22-18-2,64-53-1156,-35 34-4640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31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4848,'31'0'-42,"1"-2"0,32-6 1,24-2 46,-76 7 24,0 2-1,0 0 1,0 0 0,1 1-1,12 1 1,41 10 415,-38-8-93,-1 2-1,1 1 0,27 9 0,-49-12-268,-1 1 0,1-1-1,-1 1 1,0 0 0,0 0 0,0 0-1,0 1 1,-1 0 0,0 0-1,0 0 1,0 0 0,-1 1 0,0-1-1,0 1 1,0 0 0,0 0 0,-1 0-1,0 0 1,2 10 0,2 39 96,-2 0 0,-5 78 0,-4-55-91,5-23-27,1-9 138,-6 47 0,1-64-129,-3 22 236,3 1 0,2 64 0,5-79-175,0-12 64,-1 0 0,-1 0 1,-4 43-1,2-66-94,1-2-96,-1 0 0,1 0 1,0 0-1,-1 0 0,1 0 1,-1 0-1,1 0 0,-1 0 1,1 0-1,0 0 0,-1 1 1,1-1-1,-1 0 0,1 0 1,0 0-1,-1 1 0,1-1 1,0 0-1,-1 1 0,1-1 0,0 0 1,-1 1-1,1-1 0,-1 1 4,1 0-1,-1 0 1,0-1-1,1 1 1,-1-1-1,0 1 1,0 0-1,1-1 1,-1 0-1,0 1 1,0-1-1,0 1 1,1-1-1,-3 1 1,-7 0 51,-1 0 1,1-1 0,0 0 0,0 0 0,-13-2-1,-53-10 216,24 2-211,17 4-25,-8 0-31,28 2-254,1-1 1,-1 0 0,1-1-1,1-1 1,-21-12 0,-23-14-7115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31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11480,'12'15'-37,"1"0"1,1 0 0,19 15-1,15 9 32,80 47 14,-101-68 6,117 99 24,-115-88 41,-10-9-38,18 18 27,-2 2 0,33 50 0,-50-66 0,6 9 9,-2 1 1,27 53-1,8 39 94,-48-100-65,20 118 38,-27-112-57,-12 128 37,4-129-50,1-11-40,-2 7-2,-1 1 0,-1-1 0,-24 48 0,-47 71 48,61-115-34,-89 123 18,86-126-18,12-16-35,-35 40 30,-99 86 0,98-98-49,44-38-26,-8 7-1573,0 0-6220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32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0 11744,'0'0'0,"10"14"0,-5 1-448,-5-1 448,-8 7-192,-11 15 192,-1 3-424,8 11 424,0 0-7536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32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1723 1 9864,'25'75'8,"-19"-47"32,11 177 5,-17-197-47,0 1-1,0-1 1,-1 1-1,-3 10 1,-26 132-6,-20 16 16,50-167-8,-4 14 12,-1 0-1,0-1 1,-12 19 0,-88 161 34,-24 9-11,129-202-35,-17 27 64,-29 31 0,-140 160 68,-25 2-60,119-135 156,-156 119 4,-35 5-1188,258-191 675,-287 208-6139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6:17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636 526 4128,'-5'-3'97,"-10"-3"26,1 1 1,-1 0-1,-1 1 0,1 0 0,-1 2 0,-16-2 0,22 3-41,-10-1 80,1 1 0,0 0 1,-1 2-1,-30 4 0,37-2-127,-30 11 166,25-5-128,0 0 1,0 2-1,1 0 1,0 1 0,-24 23-1,25-21-55,9-9 0,1 1 1,0 1-1,0-1 0,0 1 1,-7 11-1,-64 109 113,65-99-30,-21 105 46,31-112-46,2-13-85,1 0 1,0 0-1,1-1 0,0 1 1,0-1-1,1 0 0,0 1 0,5 8 1,-8-15-11,1 0 0,-1-1 1,1 1-1,-1 0 0,1-1 1,-1 1-1,1-1 0,0 1 1,-1-1-1,1 1 0,0-1 1,-1 1-1,1-1 0,0 0 1,1 1-1,14 5 31,1 0 0,0-1 0,19 2 0,-13-7 70,113-27 39,-106 15-52,131-81 26,-128 70-79,-23 15-29,33-24 33,74-72 1,-91 77-6,-1-2 0,-2-1 0,-1-1 0,26-48 0,-41 67-24,-6 10 25,-1 5 4,0 12 2,0 1-1,-1-1 0,-7 30 1,-2 15 29,8-41-66,1-8 10,0 0 1,1-1-1,1 15 1,5 197 336,-6-207-334,0-12 38,0-3-49,0 1-1,0 0 1,-1-1 0,1 1 0,0-1-1,0 1 1,0-1 0,0 1-1,-1 0 1,1-1 0,0 1-1,0-1 1,-1 1 0,1-1 0,0 1-1,-1-1 1,0 1 0,0-2-5,1-1 0,-1 1 1,0 0-1,1-1 0,-1 1 0,1 0 1,0-1-1,-1 1 0,1-1 0,0 1 1,0-1-1,0 1 0,0 0 1,0-1-1,0 1 0,0-1 0,1 1 1,-1-1-1,0 1 0,2-3 0,7-31 2,-9 34-1,5-17 23,0 0 0,2 0 0,0 0 0,11-19-1,-11 22-15,6-7 60,9-6-19,31-33 0,-36 49 31,16-2-27,35-10 1,-48 21 27,71 6 35,-76 2-62,-11-3-46,-1 0-8,1 0-1,0 0 0,-1 1 0,1-1 0,-1 1 1,0-1-1,0 1 0,0 0 0,0 1 0,0-1 0,-1 0 1,1 1-1,-1 0 0,0-1 0,0 1 0,0 0 0,2 7 1,16 87 60,-4-13-28,-15-83-37,-1 0-1,1 1 0,0-1 1,-1 0-1,1 0 0,0 0 1,0 0-1,1 0 0,-1 0 1,0-1-1,1 1 0,-1 0 1,1 0-1,-1-1 0,1 1 1,0-1-1,0 0 0,0 1 1,0-1-1,0 0 0,0 0 1,2 1-1,-4-2-1,9 0 7,2-5-5,0 0-1,-1 0 1,1-1 0,11-9 0,-11 7 1,-1-1 0,0 0 0,-1 0-1,1-1 1,-2-1 0,0 1 0,11-18 0,-12 16-2,20-29 9,-14 21-7,1 0 0,1 1 0,28-29 1,32-29 5,-68 71-8,0 0 1,0 1-1,0 0 1,0 0-1,1 0 1,0 1-1,0 0 1,1 1-1,11-4 1,-8 3-1,6-1 6,-9 4-5,-1-1 0,0 1-1,1 0 0,-1 1 1,0 0-1,0 0 0,0 1 1,0 0-1,0 0 0,15 5 1,114 52 20,-91-35-20,5-2-2,3-4 0,-27-11-2,0-1 0,1-1 1,0-1-1,44-2 1,-9-8-15,1-1-26,-63 7 30,2-5 5,-3 6 7,0-1 0,0 1-1,-1-1 1,1 1 0,-1-1 0,1 1 0,0-1 0,-1 1 0,1-1 0,-1 1-1,1-1 1,-1 1 0,1 0 0,-1-1 0,0 1 0,1 0 0,-1 0 0,1-1-1,-1 1 1,0 0 0,1 0 0,-1 0 0,1 0 0,-2 0 0,-29-5 0,-22 3 0,-12-1 0,-2 0 1,44 3 2,0 0 0,0 2 0,0 1 0,1 1 0,-1 1 0,-28 10 0,30-8-1,-42 20 7,-75 49 10,110-56 1,14-9-11,-8 5 3,1 2-1,0 0 1,-34 40 0,3 8 22,51-66-33,1 1 0,0-1 0,-1 1 0,1 0-1,0-1 1,-1 1 0,1-1 0,0 1 0,0 0-1,0-1 1,0 1 0,-1-1 0,1 1 0,0 0 0,0-1-1,0 1 1,0 0 0,1-1 0,-1 1 0,0-1-1,0 1 1,0 0 0,0-1 0,1 1 0,-1-1 0,0 1-1,0-1 1,1 1 0,-1-1 0,1 1 0,-1-1-1,0 1 1,1-1 0,-1 1 0,1-1 0,-1 1-1,2-1 1,-1 1 2,19 12 2,-6-10 2,103-12 2,-87 3-1,132-54 8,-129 42-8,51-33 4,18-12-8,-1-3 1,-8 0-3,50-50-4,-140 114 2,0-1-1,0 1 0,-1-1 0,0 0 1,1 0-1,1-3 0,73-135-2,-65 109-3,12-48-1,-2-11 6,-5 23 1,-9 29 0,-5 30 0,-2 7 0,0-1 0,-1 0 0,1 0 0,-1 1 0,1-1 0,-1 0 0,0 0 0,0 1 0,-1-6 0,2 4 0,-1 3 0,1 0 0,-1 0 0,0 0 0,0 0 0,0-1 0,0 1 0,0 0 0,0 0 0,0 0 0,0 0 0,0 0 0,-1 0 1,1 0-1,0 0 0,-1 0 0,1 0 0,-1 0 0,1 0 0,-1 0 0,-1-1 0,0-5 5,1 4-2,0 1 0,0-1 0,0 1 1,0-1-1,-1 1 0,1-1 0,-1 1 0,0 0 1,0 0-1,-2-3 0,-2-2 10,1 4-2,-7-1 2,9 3-2,1 4 1,1-2-11,-1 0-1,1 1 1,-1 0-1,1-1 1,-1 1-1,1 0 1,0-1-1,0 1 1,0 0 0,0 0-1,0 0 1,0 0-1,0 2 1,-2 5 0,-11 31 2,-3 30 2,-4 28-3,-2 13-2,7-7 0,14-79 0,3 47 0,1-53 0,1 1 0,8 29 0,-5-30 0,1 0 0,11 20 0,-8-19 0,18 25 0,-20-35-1,0 1 0,1-2 0,0 1 0,0-1 0,1-1 0,17 12 0,-26-19-1,0 0-1,0-1 1,0 1 0,0-1 0,0 1-1,0-1 1,0 1 0,0-1-1,0 0 1,0 1 0,0-1 0,0 0-1,2 0 1,-1 0-6,4 1-4,-1 0 0,1-1 0,-1 0 0,1 0 1,-1-1-1,1 1 0,-1-1 0,1 0 0,-1-1 0,1 1 1,-1-1-1,0 0 0,0-1 0,0 1 0,0-1 0,5-3 1,1-3-352,-1 0 0,0-1 0,17-21 0,-2-2-6017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50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479 1 5208,'-8'62'56,"-16"94"601,5-90-129,-69 176 1027,44-66-983,36-138-520,-2 6 169,-45 204 75,44-193-168,-43 245 45,43-235-98,-45 282 29,45-270-57,-36 338 14,41-326-34,-18 380 9,21-371-15,8 401 14,0-397-15,31 434 6,-28-425-11,24 457 13,-28-454-1,9 465 6,-11-463-25,-4 173 4,-4 52-8,0-4 1,3-8-3,3-14-2,2-16 0,2-20 0,1-62-2,-3-133-3,5 323 2,-5-330-3,7 274-4,-8-286 4,7 240-4,-7-245 5,-3 233 2,0-236-2,-2 81 4,0 18 1,1-3 0,3-1 0,11 142 9,2 80 119,-15-307-1265,-1-43-4823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52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281 277 2872,'38'-16'359,"-36"16"-325,-1-1 0,0 0 0,1 0 0,-1 1 1,0-1-1,0 0 0,0 0 0,1 0 0,-1 0 1,0-1-1,0 1 0,0 0 0,-1 0 0,1 0 1,1-3-1,2-3 40,23-38 427,-22 37-327,-1 2-76,-1-1 1,0 0-1,0 0 0,0 0 1,-1 0-1,0 0 0,0-1 1,0 1-1,0-11 0,0-69 1046,-2 87-1132,0-1 0,0 0 0,0 1 0,0-1 0,0 1 0,0-1-1,-1 1 1,1-1 0,0 0 0,0 1 0,0-1 0,0 1-1,-1-1 1,1 1 0,0-1 0,-1 1 0,1-1 0,0 1-1,-1-1 1,1 1 0,0 0 0,-1-1 0,1 1 0,-1 0 0,1-1-1,-1 1 1,1 0 0,-1-1 0,1 1 0,-1 0 0,1 0-1,-1 0 1,1-1 0,-1 1 0,1 0 0,-1 0 0,0 0-1,1 0 1,-1 0 0,1 0 0,-1 0 0,1 0 0,-1 0 0,0 0-1,1 1 1,-2-1 0,-1 1 18,1 0 0,-1 0-1,0 0 1,0 0 0,1 1-1,-1-1 1,1 1 0,-3 1-1,-3 2 1,6-3-15,0-1 1,0 1-1,0 0 0,0-1 0,0 1 0,1 0 1,-1 0-1,0 0 0,1 0 0,0 1 0,-1-1 1,1 0-1,-1 4 0,-12 27 106,-15 49 1,18-41-15,2 1-1,-5 43 1,6-21 50,-25 147 35,26-165-104,-20 191 36,23-190-57,-10 188 21,11-189-48,0 40-12,-26 276 57,26-335-79,-3 15 6,-21 80-1,26-121-11,0-1 0,1 1 0,-1-1-1,0 1 1,0-1 0,1 0 0,-1 1-1,0-1 1,0 0 0,0 1-1,0-1 1,0 0 0,1 0 0,-1 0-1,0 0 1,0 0 0,0 0 0,0 0-1,0 0 1,0 0 0,1 0 0,-1-1-1,0 1 1,-1-1 0,1 1 0,-28-11-1068,-3-4-4272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53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1 253 5296,'21'-15'-31,"1"0"-1,1 2 1,0 1 0,47-18-1,-44 19 16,57-24-171,136-51-437,-201 79 589,33-6-217,-22 7 36,61-3 0,-89 9 217,1 0 0,-1 0 0,0 1 0,1-1 0,-1 0 0,0 1 0,1-1 0,-1 1 0,0 0-1,0-1 1,0 1 0,1 0 0,-1 0 0,0 0 0,0 0 0,1 1 0,7 5 39,-7-5-25,1-1-1,-1 1 1,0 0 0,0-1-1,0 1 1,0 0-1,0 1 1,0-1 0,-1 0-1,1 0 1,-1 1-1,0-1 1,1 1-1,-1-1 1,0 1 0,0-1-1,-1 1 1,1 0-1,0-1 1,-1 1 0,0 0-1,0 0 1,1-1-1,-2 1 1,1 0 0,0 0-1,0-1 1,-1 1-1,0 0 1,1-1-1,-1 1 1,0 0 0,-2 2-1,-69 151 602,49-91-464,8-20-79,-2 6 118,-12 56 0,28-102-155,0-1 1,0 1 0,1-1-1,0 1 1,-1-1 0,2 10-1,0-8-4,0-4 88,-1-1-115,0-1 0,0 0 1,1 0-1,-1 0 0,0 0 0,1 0 1,-1 0-1,0 0 0,1 0 0,-1 0 1,0 1-1,1-1 0,-1 0 1,0 0-1,0 0 0,1 0 0,-1 1 1,0-1-1,0 0 0,1 0 0,-1 1 1,0-1-1,0 0 0,0 1 0,0-1 1,1 0-1,-1 1 0,0-1-1,0 1-1,0-1 0,1 1 1,-1-1-1,0 0 0,0 1 1,1-1-1,-1 0 0,0 1 1,1-1-1,-1 0 0,0 1 1,1-1-1,-1 0 0,0 0 1,1 0-1,-1 1 0,1-1 1,-1 0-1,0 0 0,1 0 1,-1 0-1,1 0 0,-1 1 1,1-1-1,-1 0 0,0 0 0,1 0 1,-1 0-1,1-1 0,-1 1 1,1 0-1,-1 0 0,1 0 1,21-6 56,0-1 0,0-1 0,-1-1 1,0-1-1,28-18 0,-41 23-27,0-1-1,0 0 1,-1-1-1,0 0 1,0 0 0,0 0-1,-1-1 1,10-16-1,-11 16-8,37-64 358,-40 67-301,1-1 0,-1 0 1,1 1-1,-2-1 0,1 0 0,1-10 1,6-18 347,-8 33-215,-4-5 195,3 6-398,0-1 1,0 1-1,0-1 0,0 1 1,0-1-1,0 1 1,-1 0-1,1-1 0,0 1 1,0-1-1,0 1 0,-1-1 1,1 1-1,0 0 0,-1-1 1,1 1-1,0-1 0,-1 1 1,1 0-1,-1 0 0,1-1 1,0 1-1,-1 0 1,1-1-1,-1 1 0,1 0 1,-1 0-1,1 0 0,-1 0 1,1 0-1,-1-1 0,0 1 1,-3 2-72,0-1 1,0 0-1,0 1 1,0 0-1,0 0 1,1 0-1,-1 1 1,0-1-1,1 1 1,0 0-1,0 0 0,0 0 1,-4 4-1,-3 5-5386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53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6456,'0'0'0,"17"17"0,-2-2 8,-3-1-8,-3-2 0,2-3 0,-2-2-144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53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1 424 5472,'15'-38'-10,"-6"18"-12,-1-1 1,-1 0-1,4-22 1,-7 23-4,3-12 148,-1-1-1,-2 0 1,1-65-1,-5 91 85,0 0 4,-1-1 0,0 1-1,0 0 1,-1 0-1,-4-12 1,5 17 1149,6 8-1060,22 30-7,62 78 166,-67-83-422,35 52 47,-47-59-80,-7 3 1,-7 6-3,-4 3-2,-1 2 0,1 2 0,4 2 1,1 2 4,2 5-2,2-20 3,2 1 0,1 0 0,13 43 0,-12-44 10,-5-27-9,1-1-1,0 0-5,-1-1-1,1 0 0,-1 1 0,1-1 0,-1 1 0,1-1 1,0 0-1,-1 1 0,1-1 0,-1 0 0,1 0 0,0 1 1,-1-1-1,1 0 0,0 0 0,-1 0 0,1 0 1,0 0-1,-1 0 0,1 0 0,-1 0 0,1 0 0,0 0 1,-1 0-1,1 0 0,0-1 0,-1 1 0,1 0 0,0 0 1,-1-1-1,1 1 0,-1 0 0,1-1 0,-1 1 0,1 0 1,-1-1-1,1 1 0,-1-1 0,1 0 0,2-1 1,32-20-1161,4-3-4646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54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482 1 7000,'-48'65'36,"1"-3"-32,-14 9-4,-8-2 0,-64 56 5,112-103 22,-58 86 19,78-106-37,-1 0-1,1 0 0,0 0 0,0 0 0,0 0 0,1 1 0,-1-1 1,0 3-1,-5 27 37,2-1 0,0 35-1,4-63-14,0 0-1,0 0 0,0 0 0,1 0 0,-1 0 0,1 0 1,1 3-1,13 36 143,26 51 1,-39-90-126,0 0-1,0 0 1,0 0 0,0 0-1,0 0 1,4 3 0,1 1 47,6 8-2,0-1 1,2-1 0,0 0 0,0-1 0,1 0 0,25 13 0,-5-6 55,21 13 395,80 33-1,-136-65-523,3 2 7,0 0-1,0-1 1,1 1 0,-1-1-1,0 0 1,0 0 0,1-1-1,-1 0 1,1 1 0,-1-1 0,0-1-1,1 1 1,4-1 0,-5-1-19,1 0 0,-1-1 0,0 1 0,0-1 0,0 0 0,0 0 0,0 0 0,-1 0-1,0 0 1,6-8 0,-1-1-159,0 0 0,7-15 0,-5 7-674,26-44-5420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54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502 0 9056,'3'32'0,"2"13"0,-5-13 6,-6 57 0,6-88-5,-15 90 131,10-61-44,-4 58 0,11 174 467,5-139-287,23 157 293,-19-192-386,-9-54-86,0 0 0,-3 0 0,-5 42 0,4-61-73,1-11-6,1 0 0,-1 0 0,0 1 1,-1-1-1,1 0 0,-1 0 0,0 0 0,-4 6 1,0 1 10,-2 0 0,1 0 0,-1-1 0,-1-1 1,0 1-1,0-1 0,-1-1 0,0 0 0,-19 11 1,-12-1-2,23-14 21,-9-4-11,-40-4 0,49-2-3,11 3-23,-1-1-3,-1-1-1,1 1 0,0-1 1,0-1-1,1 0 0,-1 0 1,1-1-1,1 1 0,-12-15 1,-66-98-1413,34 45-5528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54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7624,'2'0'9,"6"0"8,-6 0 117,7 22 120,-1-6-197,-4-11 30,-1 1 0,0-1 0,0 1 0,0 0 0,-1 0 0,4 12 0,9 6-50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55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95 9240,'2'0'2,"-1"0"0,0-1 0,0 1 0,0 0 0,1 0 0,-1-1 0,0 1 0,0-1 0,0 1 0,0-1 0,0 0 0,0 1 0,0-1 0,0 0 1,0 0-1,0 1 0,0-1 0,0 0 0,0 0 0,-1 0 0,1 0 0,0 0 0,-1 0 0,1-1 0,-1 1 0,2-2 0,-1 0 8,0 1 78,8 0 23,7-5 2,78-15 150,81-2 217,-151 20-428,-2 0-14,44-2 0,-31 8-48,-33-1-36</inkml:trace>
  <inkml:trace contextRef="#ctx0" brushRef="#br0" timeOffset="1">11 380 5384,'0'0'0,"13"12"0,26 18 0,32 1-88,34-9 88,7-4-304,-6 2 304,1-2-3264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56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 7000,'0'0'-8,"5"-1"-2,-5 1 11,0 0-1,0 0 0,0 0 0,0 0 1,0 0-1,0 0 0,0 0 0,0 0 0,-1 1 1,1-1-1,0 0 0,0 0 0,0 0 1,0 0-1,0 0 0,0 0 0,0 0 1,0 0-1,0 0 0,0 0 0,0 0 1,0 1-1,0-1 0,0 0 0,0 0 1,0 0-1,0 0 0,0 0 0,0 0 0,0 0 1,0 0-1,0 0 0,0 1 0,0-1 1,0 0-1,0 0 0,0 0 0,0 0 1,0 0-1,0 0 0,0 0 0,0 0 1,0 0-1,0 0 0,0 1 0,0-1 0,1 0 1,-1 0-1,0 0 0,0 0 0,0 0 1,0 0-1,0 0 0,0 0 0,0 0 1,0 0-1,0 0 0,0 0 0,0 0 1,1 0-1,-1 0 0,0 0 0,0 0 0,0 0 1,0 0-1,0 0 0,0 0 0,-8 9 28,-1 0-1,-18 12 0,16-12-4,1-1-1,-1 1 1,1 1 0,-12 16-1,-1 4 26,22-28-41,0 0-1,-4 6-3,3-6 4,5 1 190,-5-3-369,2 0 170,0 0 0,0 0 0,0 0-1,0 0 1,0 0 0,-1 0 0,1 0-1,0 0 1,0 0 0,0 0 0,0 0-1,0 0 1,0 0 0,0 0 0,0 0-1,0 0 1,-1 0 0,1 0 0,0 0-1,0 0 1,0 0 0,0 0 0,0 0-1,0 0 1,0 0 0,0 0 0,0 0-1,0 0 1,0 0 0,-1 0 0,1 0-1,0 0 1,0 0 0,0 0 0,0 1-1,0-1 1,0 0 0,0 0 0,0 0-1,0 0 1,0 0 0,0 0 0,0 0-1,0 0 1,0 0 0,0 0 0,0 1-1,0-1 1,0 0 0,0 0 0,0 0-1,0 0 1,0 0 0,0 0 0,0 0-1,0 0 1,0 0 0,0 1 0,16 22 2334,-13-21-2261,3 1-11,-3-1-16,4 4-7,-4-3-9,3 1 4,-1-3 7,6 2 2,-7-2 7,4-3 7,4-1 36,35-12 203,-43 13-207,4-3-1,-6 4 164,12-8-90,25 2-103,-37 7-64,0 0 1,0 1-1,0-1 0,0 0 1,0 1-1,0-1 0,0 1 1,0-1-1,0 1 0,0 0 1,1 1-1,-1-1-26,3 2-12,-5-2 33,1-1 1,-1 1-1,1-1 1,0 1-1,-1-1 1,1 1-1,0-1 1,-1 0-1,1 1 1,0-1-1,0 0 1,-1 0-1,1 1 1,0-1-1,0 0 1,-1 0-1,2 0 1,8 0-88,-5 0 98,-10 0-1,4 0-4,-1-1-2,-5-2 0,5 3 0,1-2-8,-5-4 8,4 4 0,2 4-15,0 4 12,0-4-2,0-2-94,0 1 106,-1 0 1,1 0 0,0-1-1,-1 1 1,1 0-1,-1-1 1,1 1-1,-1 0 1,1-1 0,-1 1-1,0-1 1,1 1-1,-1-1 1,0 1-1,1-1 1,-1 1 0,0-1-1,1 0 1,-1 1-1,0-1 1,0 0-1,0 0 1,1 1-1,-1-1 1,0 0 0,-1 0-1,-29 3-517,25-3-248,-18 3-5200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6:17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96 9864,'6'-6'72,"0"-1"1,-1 1 0,1-1-1,-1 0 1,-1-1 0,1 1 0,3-11-1,-8 17-65,1 0 134,0-2 4,0-1-124,4-12 145,-5 16-164,0 0 0,1-1 0,-1 1 0,0 0 0,0-1 0,1 1 0,-1 0 0,0 0 0,0-1 0,1 1 0,-1 0 0,0 0 0,1 0 0,-1-1 0,0 1 0,1 0 0,-1 0 0,0 0 0,1 0-1,-1 0 1,0 0 0,1 0 0,-1 0 0,1 0 0,-1 0 0,0 0 0,1 0 0,-1 0 0,0 0 0,1 0 0,-1 0 0,1 0 0,-1 0 0,0 0 0,1 1 0,-1-1 0,0 0 0,0 0 0,1 0 0,-1 1 0,1-1 0,3 5 4,0-1 0,-1 1 0,1 0 0,-1 0 0,0 0 0,0 0 0,0 1 1,-1-1-1,0 1 0,0-1 0,1 8 0,2 6-4,-1 0 0,3 23 1,-6-1-4,-1 0 1,-11 74-1,3-76-5,2-17 1,-3 14-2,-3 1 1,-1-2-1,-19 38 0,-65 113-1421,89-169-4992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56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4128,'0'0'104,"4"-9"-64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57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0 3680,'3'4'-11,"1"16"-18,-3-12 70,-1 0 0,0 1 1,-1-1-1,0 0 0,0 0 1,-4 10-1,-15 45 290,3-13-95,-9 57-3,20-79-109,-4 16 13,-21 58 1,24-82-105,-52 166 231,22-87-121,18-56-87,-68 150 576,86-190-479,0 5 4,1-6-2,-4 5-28,4-4 403,10-6-228,159-63 411,-147 55-569,28-10 0,-43 19-127,5-2 52,1 0-1,1 2 1,13-3-1,4 0 25,-28 4-83,2 0 9,0 0 0,1 0 0,-1 0 0,0 1 0,0 0-1,8 0 1,20 0 150,-31 0-65,-1 0-48,5-2 0,-4 1 0,2-3-2,-4 4-51,0 0 0,1 0 0,-1 0-1,0 0 1,1 0 0,-1 0-1,0 0 1,1-1 0,-1 1 0,0 0-1,0 0 1,1 0 0,-1-1-1,0 1 1,0 0 0,1 0-1,-1-1 1,0 1 0,0 0 0,0 0-1,1-1 1,-1 1 0,0 0-1,0-1 1,0 1 0,0 0-1,0 0 1,0-1 0,0 1 0,0 0-1,0-1 1,0 1 0,1-6 25,-1 1 1,-1 0-1,1-1 1,-1 1 0,0 0-1,0 0 1,0-1-1,-1 1 1,0 0 0,-3-7-1,-1-2 55,5 10-31,-3-4 0,3 6-8,-1-24 95,1 24-136,1 1 1,0 0-1,-1 0 0,1 0 0,0 0 1,-1 0-1,1 0 0,-1 0 0,0 0 0,1 0 1,-1 0-1,0 0 0,1 1 0,-2-2 0,-7-9 45,8 10 424,12 4-206,-8 0-230,-1 1 1,1 0-1,-1-1 0,0 1 0,0 0 0,0 1 0,-1-1 1,2 5-1,3 15 66,-2 0 0,0 0-1,1 35 1,4 36 127,27 50 29,-6-31-90,-28-108-157,-1 1-1,2 0 1,-1-1-1,1 0 1,5 10-1,-7-14-2,12 50 56,-9 126 147,-4-177-207,0 0 0,0 1 0,0-1 0,0 1 0,0-1 0,0 1 1,-1-1-1,1 0 0,0 1 0,-1-1 0,1 0 0,-1 1 0,1-1 0,-1 0 1,0 0-1,0 1 0,0-1 0,-1 1 0,2-2-3,-1 1-1,0-1 1,1 0-1,-1 0 1,0 0-1,1 0 1,-1 0 0,0 0-1,0 0 1,1 0-1,-1-1 1,0 1-1,1 0 1,-1 0 0,0-1-1,1 1 1,-1 0-1,1-1 1,-1 1-1,0 0 1,1-1-1,-1 1 1,1-1 0,-1 1-1,1-1 1,-1 1-1,1-1 1,0 1-1,-1-1 1,1 0-1,0 1 1,-1-1 0,1 1-1,0-1 1,-1-1-1,-17-30-1562,-1-3-6258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9:02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0 1080,'2'4'8,"1"0"10,-2-3-7,0 1 1,0-1 0,0 1-1,0 0 1,0-1 0,0 1-1,0 0 1,-1 0 0,1 0-1,-1 0 1,1-1 0,-1 1-1,0 0 1,0 0 0,0 0-1,0 3 1,0-4 5,0 0-1,0 0 1,0 0 0,0 0 0,0 0-1,-1 0 1,1 0 0,0 0 0,-1 0-1,1 0 1,0 0 0,-1 0 0,1 0-1,-1-1 1,0 1 0,1 0 0,-1 0-1,0 0 1,1-1 0,-1 1 0,0 0-1,-1 0 1,-25 10 352,23-11-317,0 1 0,1 0 0,-1 1 1,0-1-1,1 1 0,-1 0 0,1-1 0,-1 2 0,1-1 0,0 0 1,0 1-1,0-1 0,-4 6 0,6-7 97,1 0-138,0-1-1,0 0 1,0 0-1,0 0 1,0 1-1,0-1 1,0 0-1,0 0 1,0 0-1,0 1 1,0-1-1,0 0 1,0 0-1,0 0 1,0 1-1,0-1 1,0 0-1,0 0 0,0 0 1,-1 1-1,1-1 1,0 0-1,0 0 1,0 0-1,0 0 1,0 1-1,0-1 1,-1 0-1,1 0 1,0 0-1,0 0 1,0 0-1,0 1 1,-1-1-1,1 0 1,0 0-1,-1 0 1,-11 4 754,-17-3-129,-10-1-334,-8 2 651,47-2-931,-1 0 0,1 0 1,0 0-1,0 0 1,0 0-1,-1 0 0,1 0 1,0 0-1,0 0 0,0 0 1,-1 0-1,1 0 0,0-1 1,0 1-1,0 0 0,0 0 1,-1 0-1,1 0 0,0 0 1,0 0-1,0 0 0,0-1 1,0 1-1,0 0 0,-1 0 1,1 0-1,0 0 0,0-1 1,0 1-1,0 0 0,0 0 1,0 0-1,0-1 0,0 1 1,0 0-1,0 0 0,0 0 1,0-1-1,0 1 0,0 0 1,0 0-1,0 0 0,0 0 1,0-1-1,0 1 0,0 0 1,0 0-1,0 0 0,0-1 1,0 1-1,0 0 0,1 0 1,-1 0-1,0 0 0,0-1 1,0 1-1,103-5 530,33-2-228,-14 3 148,-41 3-172,161-4 1395,-194 5-386,-46 0-972,6 10-115,-8-7-358,1 1 0,-1 0 0,0 0 1,0 0-1,-1 0 0,1 0 1,-1 0-1,0 0 0,-2 7 0,-3 5-7350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9:03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445 75 8432,'0'-4'-23,"-4"-9"-68,1 6 78,-21-41-83,22 46 136,-5 16 127,0 156 787,1-49-276,4-58-319,8 69 0,-6-130-363,14 107 468,-7-71-217,0 40 0,-5-64-119,0-1 1,0 0-1,1 1 1,7 17-1,-10-27-41,-2 6-7,0-5-24,-4 4-4,4-7-45,1 0 0,-1 0 0,0 0 0,0-1 0,-1 1 0,1 0 0,0-1 0,0 0 0,-1 0 0,1 1 0,-1-1 0,1-1 0,-1 1 0,0 0 0,1-1 0,-1 1 0,-3-1 0,-17 6 30,-1 0 21,1-1 1,-1-1-1,-34 1 0,-23 3 90,80-7-120,-1-1-14,1 1 0,-1-1 0,1 0-1,-1 1 1,1-1 0,0 0 0,-1 0 0,1 0 0,-1 0 0,1 0 0,-1-1 0,1 1-1,-1 0 1,1-1 0,-1 1 0,-1-2 0,1 2 30,-5 0 1,-10 5 28,16-4-71,0-1 0,0 1 0,0 0 0,0-1 0,-1 0 1,1 1-1,0-1 0,0 0 0,0 1 0,-1-1 0,1 0 0,0 0 1,0 0-1,-1 0 0,1 0 0,0 0 0,0-1 0,-2 1 1,-14-5 23,-3-5-19,17 7-98,0 1 0,1-1 1,-1 0-1,1 1 0,0-1 0,0 0 1,0-1-1,0 1 0,1 0 1,-1-1-1,1 1 0,0 0 0,0-1 1,-1-5-1,2 7-173,-11-33-7896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9:04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10040,'0'0'-9,"0"0"-2,0-1 0,0 1 0,-1-1 0,1 1 0,0 0 0,0-1 0,0 1 0,0-1 0,0 1 0,0 0 0,0-1 0,1 1 0,-1 0 0,0-1 0,0 1 0,0-1 0,0 1 0,0 0 0,1-1 0,-1 1 0,0 0 0,1-1 0,-1 0 11,1 1-1,0 0 0,0 0 0,0-1 0,-1 1 1,1 0-1,0 0 0,0 0 0,0 0 0,0 0 1,-1 0-1,1 0 0,0 0 0,0 0 0,0 0 1,0 0-1,-1 1 0,1-1 0,0 0 0,0 1 1,-1-1-1,1 0 0,0 1 0,0-1 0,0 2 1,2 0 2,58 20 75,-46-17-37,1 1 0,-1 0 0,18 10 0,-27-13 68,2 1 27,-4-1 2,4 2 2,-6-4 233,-3-3-347,0 1 0,0-1 0,-1 1 0,1-1 0,0 1 0,-1 0 0,1 0 0,-1-1 0,1 1 1,-1 0-1,1 0 0,-1 0 0,-3 0 0,-14-12 168,15 8-104,0-1 0,0 1 0,1-1 1,-7-11-1,-5-10-1549,2 8-5526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9:04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319 0 7536,'0'78'25,"3"-34"-4,3 105 10,-12-55 85,-11 74 33,11-131 6,-61 237 482,60-254-599,3-9 31,0 0 0,-1 0 1,-8 13-1,-30 43 235,42-66-292,-1 0-1,1 1 1,-1-1-1,1 0 1,-1 1-1,1-1 1,-1 0-1,0 0 1,0 0 0,0-1-1,1 1 1,-1 0-1,0-1 1,0 1-1,0-1 1,0 0-1,0 1 1,0-1-1,0 0 1,0 0 0,0 0-1,0-1 1,-3 0-1,3 1-1,1 0-6,-1 0 0,1-1 0,-1 1 0,1 0 0,0-1 1,-1 0-1,1 1 0,0-1 0,-1 0 0,1 1 0,0-1 0,0 0 1,0 0-1,-1 0 0,1 0 0,-1-3 0,-3 0 6,-19-23-2,17 16-196,1 0 0,0-1 0,0 1 0,1-1 0,-4-17 0,-8-23-5452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9:05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 4664,'-11'46'-37,"8"40"81,1 3 101,-8 72 16,3-46 179,4-82-313,0 43 213,0-21-113,1-9 127,1 1-1,8 75 1,-2-67-16,-5-51 93,-1-8-179,-23-50-197,12 30-598,-17-35-3550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9:05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520 1 8432,'-12'21'42,"10"-18"-24,0 1 0,0 0 1,0-1-1,0 1 0,-5 5 1,-8 5 195,-29 22 0,42-34-74,-22 11 1980,23-7-1922,1-2-3,0 4-4,-5 25 251,4-28-412,0 0 0,0-1 0,1 1 0,0 0-1,-1 0 1,2 0 0,0 8 0,2 8 33,0 0 1,-1 1-1,-1 23 0,-2-36-49,1 1-1,1 0 0,0-1 1,0 1-1,1 0 0,0-1 1,5 16-1,2 4 6,6 36-6,25 146 16,-24-117-19,-7 262 15,-11-316-18,-18 162 2,14-162-2,-29 174 3,27-170 4,-48 202 18,44-198-28,-54 249 88,52-188-28,6-41 8,7-65-24,0-6-23,-26-66 38,25 64-61,-84-183 86,43 105-82,19 24-12,-24-89 0,38 101-53,-20-238-1602,20 125-6319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9:06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6008,'2'2'24,"21"17"0,39 44 180,-55-55-168,-1 1 0,0 0-1,0-1 1,0 2 0,-1-1 0,4 11-1,-8-17-14,-1-1 0,1 1 0,-1 0 0,0 0 0,1 0 0,-1-1 0,-1 1-1,1 0 1,0 0 0,-1 0 0,1 0 0,-1-1 0,0 1 0,0 0-1,0-1 1,-2 5 0,2-4 4,-2 1 20,1-1 1,-1 1-1,0 0 0,0-1 0,-1 1 0,1-1 0,-1 0 0,1 0 0,-1-1 0,0 1 0,0-1 0,0 0 0,0 0 0,-1 0 0,1 0 0,-1-1 0,-4 2 0,6-2 13,0 0-1,-1-1 1,1 1 0,0 0-1,0-1 1,0 0-1,-1 0 1,1 0 0,0 0-1,0 0 1,-5-2 0,2 0 91,0-1 1,0 0-1,1 0 1,-1-1 0,1 0-1,-9-7 1,13 9-107,0 0 0,0 0 0,0-1 0,0 1 0,0 0 0,1-1 0,-1 1 0,1 0 0,-1-1 0,1 1 0,0-1 0,0 1 0,0-1 0,0 1 0,1-4 0,-1 4 1,0-42 472,4 38-356,17-14-714,27-21 0,2 2-5946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9:06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7984,'0'0'84,"1"0"17,6 0 22,-3 0 17,4 0-4,-1 1-83,0 0-1,0 0 1,-1 0 0,12 5 0,3 0 29,29 6 272,-23-9-144,-23-4-193,-1 1 0,0 0 0,0 0 0,1 1 0,-1-1 0,0 1 0,0-1 0,0 1 0,6 3 0,2 1 14,0 0 1,-1 1 0,0 1-1,0 0 1,0 0 0,-1 1-1,0 0 1,-1 1 0,1 0-1,-2 0 1,8 11 0,-15-20-32,9 13 32,0 0-1,-1 1 1,-1-1 0,10 26-1,-12-28-19,-4-9-7,0 1 1,0-1-1,0 1 1,0-1-1,0 1 1,0-1-1,-1 1 1,1 0-1,-1-1 1,0 1-1,0 4 1,1-7 18,4 0-60,-10-3 282,4 4-232,-1 0-1,0 0 1,0 0-1,0 0 0,1 0 1,-1 0-1,0 0 0,1 1 1,-1-1-1,1 1 1,-3 2-1,4-3-2,-3 2 64,-3 3 21,1 0-42,0 1 0,1 0 1,-1 0-1,2 0 0,-1 1 0,1 0 0,0-1 0,0 1 1,-2 14-1,-8 20 92,7-24-91,-4 8 25,1 1 0,-9 44 1,-21 82 70,19-90-119,15-48-19,-2 7 8,-1 0 1,-2-1-1,0 0 0,-24 37 1,33-56-6,1-10-3,-2-32-1450,-1-8-5763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6:18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968 1175 7536,'-26'-41'0,"-8"-15"0,-56-79-6,70 112-19,-10-4 6,-49-34 1,56 49-41,-3 4 35,-1 1 0,-35-5 0,60 11 21,0 1-1,-1 0 0,1 0 1,0 0-1,0 0 1,0 1-1,0-1 1,-4 1-1,-24 9-8,0 1 0,-41 21 0,42-12-1,-125 115-5,125-105 13,-34 44 4,0 10 1,53-67 0,0 0 1,1 1-1,1 0 1,-11 37-1,18-54 1,1 0 0,0 0 0,-1 0 0,1 0 0,0 0-1,0 0 1,0 0 0,0 0 0,0 0 0,0 0 0,0 0-1,0 0 1,0 0 0,0 0 0,1 1 0,1 4 1,1 0 0,-1 0 0,1 0 0,0-1 0,1 1 0,-1-1 0,1 0 0,0 0 0,1 0 0,5 4 0,-9-8 1,-1 0-1,1 0 0,0-1 1,0 1-1,0 0 0,1-1 1,-1 1-1,0-1 0,0 1 1,0-1-1,0 0 0,0 0 0,1 1 1,1-1-1,38 5 30,59-1 0,-65-9 56,150-58 56,-179 61-116,-1-1 0,1 1-1,-1-1 1,0 0 0,6-6 0,181-149 210,-155 118-43,133-189 85,-164 219-211,1-1 1,8-19-1,98-259 224,-96 230-98,-15 53-174,67-293 397,-45 165-186,-24 132-221,1 0 1,-1 0 0,0 0-1,0 0 1,0 0 0,0 0-1,0 0 1,-1 0 0,1 0 0,-1 0-1,1 0 1,-1 0 0,0 0-1,1 0 1,-1 0 0,0 0-1,0 1 1,0-1 0,-1 0-1,1 1 1,0-1 0,-1 1-1,1-1 1,-1 1 0,1 0-1,-1-1 1,0 1 0,1 0 0,-1 0-1,-2-1 1,2 1 6,2 1-13,-1 0 0,1-1 0,-1 1 1,1 0-1,0 0 0,-1 0 0,1-1 1,-1 1-1,1 0 0,-1 0 0,1 0 1,-1 0-1,1 0 0,-1 0 0,1 0 0,-1 0 1,1 0-1,-1 0 0,1 0 0,0 0 1,-1 0-1,1 1 0,-1-1 0,1 0 1,-1 0-1,0 1 0,-18 7 44,0 1 1,1 0-1,-22 16 0,37-23-32,0 1-1,0-1 0,0 0 1,1 1-1,-1-1 1,-3 6-1,-117 172 141,99-134-83,-67 175 23,79-180-50,-11 148 13,24-155-40,37 122 5,-26-129-17,1-9-4,0-1 0,2 0 0,29 27 0,-42-42-3,0-1-1,-1 0 1,1 1 0,0-1-1,0 0 1,0 0 0,0 0-1,0-1 1,2 2 0,52 14 5,-45-13-5,0-2 0,1 1-1,21-1 1,-23-2 0,1 0 0,-1 0 0,0-1 0,15-5 0,-16 4 0,0 0-1,-1-1 1,1 0-1,14-11 1,-12 7 0,0-1 1,-1-1-1,13-13 0,29-43 1,-5 7-2,-9 18 0,-33 37 0,1 0 0,0 0 0,0 0 0,0 1 0,0 0 1,0 0-1,1 1 0,12-4 0,-18 6 0,-1 0 1,1 0-1,-1-1 0,1 1 1,-1 0-1,1 0 0,-1 0 1,1 0-1,-1 0 0,1 0 1,-1 0-1,1 0 0,-1 1 1,1-1-1,-1 0 0,1 0 1,-1 0-1,1 1 0,-1-1 1,1 0-1,-1 0 0,1 1 1,0-1-1,6 6 2,1 0 0,-1 0 0,-1 1 0,1 0 0,-1 0 0,0 1 0,9 15 0,-4 0 5,8 44-1,-3 17-3,-6-6 2,0-14-2,0-17 2,0-18-3,-10-28-2,0-1 0,0 0 0,0 1 0,0-1 0,0 0 0,0 1 0,1-1 0,-1 1 0,0-1 0,0 0 0,0 1 0,0-1 0,1 0 0,-1 0 0,0 1 0,0-1 0,1 0 0,-1 1 0,0-1 0,1 0 0,-1 0 0,0 0 0,1 1 0,-1-1 0,0 0 0,1 0 0,-1 0 0,0 0 0,1 0 0,-1 1 0,1-1 0,-1 0 0,0 0 0,1 0 0,-1 0 0,0 0 0,1 0 0,0-1 0,1 0 0,0-1 0,0 0 0,0 0 0,0 0 0,0 0 0,0-1 0,-1 1 0,1 0 0,-1-1 0,0 1 0,1-1 0,0-3 0,11-34-2,-11 33 0,10-32-12,-2-1 1,8-57 0,-14 69-1,1-11-71,13-262-416,-15 189 202,1-34-708,-3 145 993,-1 1 0,0 0 0,0-1 0,1 1 0,-1 0 0,0 0 0,0-1 0,1 1 0,-1 0 0,0 0 0,1 0 0,-1 0 0,0-1 0,1 1 0,-1 0 0,0 0 0,1 0 0,-1 0 0,0 0 0,1 0 0,-1 0 0,0 0 0,1 0 0,-1 0 0,1 0 0,-1 0 0,0 0 0,1 0 0,-1 0 0,0 0 0,1 1 0,-1-1-1,0 0 1,1 0 0,-1 1 0,1-1-7,14 6-115,-1 0-1,1 2 1,-1 0 0,-1 0 0,23 19 0,27 15-161,-45-31 261,-9-5-11,1-1 0,0-1-1,0 1 1,13 3-1,60 18-415,97 18 1,-166-42 308,-29-4-206,7 1 345,5 1 3,0 0 0,0 0 0,-1 0 1,1 0-1,0 0 0,0 1 1,0-1-1,-7 3 0,-76 21-96,77-21 97,0 0-1,1 1 1,0 1-1,-1-1 1,1 1-1,1 1 1,-1-1 0,1 1-1,-7 8 1,5-6 5,-3 6-7,4 2 8,1 0 1,0 1 0,-7 27-1,12-21-1,5 40-1,-1-44 6,11 38 1,-7-38 0,14 32 0,12 4 0,-5-7 0,-9-7 0,-17-37 0,0 0 0,0 0 0,0 0 0,-1 1 0,0-1 0,0 7 0,0-7 0,-1 0 0,0 0 0,0-1 0,0 1 0,0 0 0,-1-1 0,-1 5 0,0-3 0,-1 1 0,1-1 0,-1 0 0,-6 6 0,-25 19 0,27-25 2,0 0 1,0 0-1,0-1 1,-1 0-1,0 0 0,0-1 1,0-1-1,0 1 1,0-1-1,-1-1 1,-14 1-1,21-2-1,0 0-1,0-1 0,1 1 1,-1-1-1,0 0 1,0 0-1,1 0 1,-4-1-1,4 0-33,-1 0 0,1 0 0,-1 0 0,1-1 0,0 1 0,0 0 0,0-1-1,0 0 1,0 1 0,1-1 0,-1 0 0,-1-6 0,1 6-153,-10-23-2927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9:07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2784,'6'3'2,"11"10"215,-13-12-19,6 1 32,-6-1-176,0 0 0,-1-1 0,1 0 0,0 0 0,0 0 0,0 0 0,-1-1 0,7-1 1,26-2 364,-5 3-209,85-5 1388,12-1-317,-18 0 347,-106 7-1687,-1 1 0,1 0 0,-1 1 0,0-1 0,0 0 0,1 1 0,3 3-1,-4-4-364,22 12-4949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9:08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1 296 6368,'90'-15'9,"174"-41"90,-170 38 27,-28 5 105,30-6 1752,-93 18-1948,0-1 0,0 1 1,0-1-1,-1 1 0,1-1 0,-1 0 1,1 0-1,-1 0 0,0 0 0,0-1 1,4-4-1,17-28 75,-20 30-123,4-6-69,0 0 1,-1-1-1,7-20 1,-8 21-597,7-20-4822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9:08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1 389 5832,'6'-2'-24,"1"1"1,-1-2 0,0 1-1,0-1 1,0 0 0,0 0-1,0-1 1,-1 1 0,1-1-1,-1-1 1,6-6 0,-8 9 7,0-1-27,0 0 0,-1-1-1,1 1 1,-1 0 0,1-1-1,-1 1 1,0-1 0,-1 0-1,1 0 1,-1 0 0,1 0 0,-1 0-1,0 0 1,0-4 0,-1 6-3,1 0 5,-1 1 42,0 0 0,1 0 1,-1 0-1,0 0 0,0 0 1,0 1-1,0-1 0,0 0 0,0 0 1,0 0-1,0 0 0,0 0 1,0 0-1,-1-2 0,1 3 1,0 0-1,0 0 0,0-1 1,-1 1-1,1 0 0,0 0 1,0 0-1,-1-1 0,1 1 1,0 0-1,0 0 0,-1 0 1,1-1-1,0 1 0,0 0 1,-1 0-1,1 0 0,0 0 1,-1 0-1,1 0 0,0 0 1,-1 0-1,1 0 0,0 0 1,-1 0-1,1 0 1,-1 0-1,0 0 14,0 1 1,0-1 0,0 0-1,0 1 1,-1-1-1,1 1 1,0-1-1,0 1 1,0 0 0,0 0-1,0-1 1,0 1-1,1 0 1,-1 0-1,0 0 1,0 0 0,0 1-1,-9 25 298,1-1-1,-7 38 1,9-37-290,2-10 139,1-1-1,0 1 0,1 0 1,1 0-1,1 0 0,0 0 1,3 31-1,-1-43-95,1-1-1,-1 1 1,1 0 0,0 0 0,0-1-1,0 1 1,0-1 0,1 0-1,0 0 1,0 0 0,0 0-1,0 0 1,1-1 0,4 4-1,-7-6-48,0 0-1,0 0 0,0-1 0,0 1 0,0 0 0,1-1 0,-1 1 0,0-1 1,0 0-1,0 1 0,1-1 0,-1 0 0,0 0 0,1 1 0,-1-1 1,2-1-1,4 2 23,3 1-12,-7-1-4,1-1 1,0 1 0,-1-1-1,1 0 1,0 0-1,-1 0 1,8-1 0,74-13 193,-77 12-177,0-1 1,0 1-1,0-1 1,0-1-1,-1 1 1,1-1-1,-1-1 1,9-6-1,-7 5-4,-6 4-12,0 0 1,-1 0-1,1 0 0,-1 0 1,1 0-1,-1 0 0,0-1 0,0 1 1,0-1-1,0 1 0,2-5 1,3-5 16,2 0-13,-5 8-5,-1 0 0,0-1 0,0 0 0,-1 0 0,1 0-1,-1 0 1,2-7 0,-2 7 6,2-7 14,1 0-1,-2-1 0,1 1 0,-2-1 0,0 0 0,0 0 1,-1-22-1,-3-17 255,-15-90 0,14 127-264,-11-28 205,9 28-123,0 2 33,0 0 0,-12-21 1,15 31-116,0-1 0,-1 1 0,1 0 0,-1 0-1,1 0 1,-1 0 0,0 0 0,0 1 0,0-1 0,0 1 0,-1 0 0,1 0 0,-1 0 0,1 0 0,-5-1 0,-11 0 52,0 1 0,0 1 0,0 1 0,-25 2 0,32-1-64,1 1 1,-1 1-1,1 0 0,0 0 1,-1 1-1,-17 9 0,28-12-59,0 1-1,0 0 0,0-1 1,0 1-1,1 0 1,-1-1-1,0 1 0,1 0 1,-1 0-1,1 0 0,0 0 1,-1 0-1,1 0 1,0 0-1,0-1 0,1 4 1,-2-1-859,0 20-6796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9:09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11384,'1'-1'-23,"6"-4"-1,-2 4-25,5-1 1,-6 1 33,4 1 12,-6 0-3,-1 0 2,-1 0 1,1 0-1,-1 0 1,0 0-1,1 0 1,-1 0-1,1 0 1,-1 0-1,1 0 1,-1 1 0,1-1-1,-1 0 1,0 0-1,1 0 1,-1 0-1,1 1 1,-1-1-1,0 0 1,1 0-1,-1 1 1,1-1-1,-1 0 1,0 1 0,0-1-1,1 0 1,-1 1-1,1 0 1,4 3-1648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9:09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381 1 5472,'-26'73'25,"-8"62"14,7-18 41,0-12-72,6-45-9,-29 57 0,33-87-5,-96 154-623,47-80-2478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9:10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25 10936,'0'-3'-11,"1"1"1,0-1 0,0 1 0,0 0 0,1 0-1,-1-1 1,0 1 0,3-2 0,-3 2-10,-1 6-19,-5 69 7,3 59 12,6 37-10,-1-101 15,8 118-4,-7-147 7,0-4 7,1 13-5,22 89 1,-27-136 9,47 156-16,-32-112 15,-6-3 2,-8-37 1,-1 0-1,0 0 1,0 0 0,0 0 0,-1 0-1,-1 9 1,1-13 1,1 0 0,-1-1 1,0 1-1,1 0 0,-1-1 0,0 1 0,0 0 0,1-1 1,-1 1-1,0-1 0,0 1 0,0-1 0,0 0 0,0 1 1,0-1-1,0 0 0,0 0 0,0 1 0,-1-1 1,-14 1 11,13 0-4,-1-1 0,0-1 0,0 1 0,0-1 0,0 1 0,0-1 1,0 0-1,0-1 0,1 1 0,-1-1 0,0 1 0,-3-4 0,2 3 6,0-1 7,-1-1-1,1 1 1,0-1 0,0 0-1,0 0 1,1-1-1,0 1 1,-1-1 0,-4-9-1,3 7 5,-2-5 24,0 1 1,0-1-1,1 0 1,1-1-1,-7-18 1,6 14-36,2 7 3,0-1 1,0 0-1,-4-18 1,4 8-10,-15-56-1,10 42-466,-2 2 1,-19-43-1,2 13-6377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9:10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0 274 11296,'77'-6'-504,"-60"-1"536,0 0 1,30-18-1,-15 8 5,16-4 45,5-8-1,73-53 0,-110 69-303,2 1 0,31-17-1,-39 23-394,26-13-5989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9:10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0 225 7896,'8'-12'178,"-2"0"-1,0-1 1,-1 0 0,0 0 0,6-25-1,-11 36-123,0 2-50,0-1 0,0 1 0,-1 0 0,1-1 0,0 1 0,0-1 0,0 1 0,0-1 0,0 1 0,0-1 0,0 1 0,0-1 0,0 1 0,0-1 0,0 1 0,1-1 0,-1 1 0,0-1 0,0 1 0,0-1 0,1 1 0,-1 0 0,0-1 0,0 1 0,1-1 0,-1 1 0,0 0 0,1-1 0,-1 1 0,1 0 0,-1-1 0,0 1 0,1 0 0,-1 0 0,1-1 0,0 1 0,21-3-6,-14 3 13,56-4 1,87-8 32,-78 6-56,99-26-211,-89 8-838,4-2-4152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9:11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1 300 11744,'9'0'-111,"0"0"0,0-1 1,0 0-1,0-1 0,0 0 1,13-4-1,24-8-190,19-8 241,124-66 101,-176 82-38,61-31 145,-60 31-231,61-34 509,-65 34-614,-1 0-1,-1 0 1,1-1-1,-1 0 1,0-1-1,11-15 1,-11 12-6372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9:11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11568,'28'23'-45,"-1"1"-1,0 1 1,-2 1 0,25 35 0,-32-39 32,-2 0 20,64 128 11,-65-113 36,43 184 39,-51-169 55,0 231 63,-11-223-70,-38 248 46,28-245-126,-34 99 4,-26 41-1513,-3-2-5858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6:19.2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 1 5208,'18'27'0,"-10"-11"3,-1 0 0,-1 1 0,5 20 0,-11-37-2,5 25 67,7 159 51,-12-137 42,-19 203 72,13-197-58,-37 232 73,33-225-81,7-42-121,-51 290 324,45-253-252,-29 139 172,33-167-203,0-1-19,-1 0 0,-1 0 0,-11 27 1,-13 7 124,31-59-186,-1-1 1,1 1-1,-1-1 0,0 1 1,1-1-1,-1 1 0,0-1 1,0 0-1,1 0 0,-1 1 1,0-1-1,0 0 0,1 0 1,-1 0-1,0 0 0,0 0 1,0 0-1,1 0 0,-1 0 1,0 0-1,0 0 0,1 0 1,-1 0-1,0-1 0,0 1 1,0 0-1,1 0 0,-1-1 1,0 1-1,1-1 0,-1 1 1,0-1-1,-1 0 11,-27-18 33,17 5 69,-6-17-34,-24-63 0,33 61 55,-14-147 63,23 141-56,19-172 63,-12 166-71,53-172 54,-43 177-60,78-122 40,-74 137-100,-11 15-48,0-1-14,1 1 0,0-1 1,1 2-1,0 0 1,1 0-1,0 2 0,0-1 1,21-8-1,93-21 47,-120 35-54,0 0 0,0 1 0,1-1 0,-1 2 0,0-1 0,12 2 0,0 0 0,30 1 0,-33 2 2,15 12-1,-29-15-6,0 1 1,1 0-1,-1 0 0,0 0 0,-1 0 0,1 0 0,0 0 0,-1 1 0,1-1 0,-1 1 1,2 4-1,-2-4 0,0 1 0,0 0 0,0-1 0,-1 1 0,1 0 0,-1-1 0,0 1 0,-1 0 0,0 6 0,-1-2 0,0 0 0,0 0 0,-1-1 0,0 1 0,-4 7 0,-34 49 0,-13 9 0,-4-5 0,7-11 0,10-18 0,7-15 0,10-16 0,24-7 0,-1-1 0,1 0 0,-1 0 0,1 0 0,0 0 0,-1 0 0,1 0 0,-1 0 0,1 0 0,-1 0 0,1-1 0,0 1 0,-1 0 0,1 0 0,-1 0 0,1 0 0,0-1 0,-1 1 0,1 0 0,0 0 0,-1-1 0,1 1 0,0 0 0,-1 0 0,1-1 0,0 1 0,0 0 0,-1-1 0,1 1 0,0-1 0,0 1 0,0 0 0,-1-1 0,1 0 0,-1-5 0,1-1 0,0 0 0,0 1 0,0-1 0,1 0 0,0 1 0,0-1 0,0 1 0,1 0-1,3-8 1,-2 3-1,6-16-4,74-150-1172,-28 74-4703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9:12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882 58 8344,'7'-23'-459,"-10"19"399,-18-7 45,-20-1 13,-11 4 2,-7 8 0,-5 8 0,-2 8 1,0 7 4,3 6-3,7 6-2,43-26 0,-22 22 0,28-23 0,0 0 0,0 1 0,-7 11 0,11-14 0,-1 1 0,1-1 0,0 1 1,0 0-1,-2 8 0,4-5 1,0 0 0,1 1 0,0-1 0,0 0 0,1 0 0,0 0 0,6 20 0,-6-26-1,2 9 3,1 0 0,1 0 0,0 0 0,0-1 0,2 0 0,-1 0 0,15 19 0,-14-21-2,10 13 27,2 0 0,0-1 0,42 36-1,-45-43 1,-2-3-18,21 22 128,10 27 37,-41-50-15,-4-1-112,-1 0 1,0 0 0,0-1 0,-1 1-1,0 0 1,-1-1 0,0 0 0,-1 1-1,0-1 1,-8 14 0,-17 20 8,13-26 71,-21 9-37,-48 25 1,56-38 28,17-9-84,-41 15 78,-64 14 0,-56 4 192,170-36-251,-2-1 16,3 0-67,4 0 56,26-1-2,32 3-3,-28 1-22,-1 1 0,0 2-1,0 2 1,47 17 0,-29 2-12,-32-14 33,-1 4-24,-1 1 0,-1 1 0,0 0 1,-1 1-1,10 23 0,-17-30-21,8 29 49,-10-25-41,23 107 124,-26-111-134,1 38 21,-3-43-131,0 13-279,-1-1 0,-7 33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9:13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53 8248,'-4'0'-3,"-14"-11"-9,12 7 74,2 0 17,0 1 1,-1-1-1,1 1 1,-1 0-1,0 1 0,0-1 1,0 1-1,0 0 1,-8-2-1,19 0 82,-6 4-151,0 0 0,0-1-1,0 1 1,0 0 0,1 0 0,-1-1-1,0 1 1,0 0 0,1 0-1,-1 0 1,0-1 0,0 1-1,1 0 1,-1 0 0,0 0 0,0 0-1,1 0 1,-1-1 0,0 1-1,1 0 1,-1 0 0,0 0-1,1 0 1,-1 0 0,0 0-1,1 0 1,-1 0 0,0 0 0,1 0-1,-1 0 1,0 0 0,1 1-1,2-1 12,0 1 0,-1 0 0,1 0-1,0 0 1,0 0 0,-1 1-1,1-1 1,-1 1 0,1 0 0,-1-1-1,0 1 1,0 0 0,0 0 0,0 1-1,0-1 1,0 0 0,0 1 0,-1-1-1,1 1 1,-1-1 0,0 1-1,0 0 1,0-1 0,0 1 0,0 0-1,-1 0 1,1 0 0,-1 0 0,1-1-1,-1 6 1,0 5 21,0 1 0,-1 0 1,-1-1-1,0 1 0,-5 16 0,-18 55 85,10-42-74,0-1 35,1 1 0,-7 44 0,20-81-73,1 0-1,0 0 1,0 0-1,1 0 1,0-1-1,0 1 0,0 0 1,0-1-1,1 1 1,4 9-1,-2-6-2,3 4 35,62 62 14,-56-63-50,1 0 0,0-1 1,1-1-1,0 0 0,30 14 0,-29-16-5,8 4 20,0-1 0,28 9-1,11 4-3,-51-19-12,13 5 14,30 17-1,-53-26-9,-1 2-1,-1-1-11,0 1 0,0-1 1,0 1-1,0-1 0,0 0 0,0 1 1,-1-1-1,1 0 0,-1 1 0,0-1 1,0 0-1,0 0 0,0 0 0,0 0 1,0 0-1,0 0 0,-3 4 0,-32 33 33,33-36-31,-4 3-4,-3 4 12,-1 0-1,2 1 1,-15 20-1,23-30-9,1 0-1,0 0 0,-1 0 1,1 1-1,0-1 1,-1 0-1,1 0 0,0 1 1,0-1-1,0 0 1,0 0-1,0 1 0,1-1 1,-1 0-1,0 0 1,1 0-1,-1 1 0,0-1 1,1 0-1,0 1 0,1 4 4,1 3-3,-2-4 0,0-1-1,1 0 1,-1 1-1,1-1 1,1 0-1,2 5 1,-1-2 1,48 94 23,-33-49-23,-10-25 1,6 39 0,-15-49 3,-4 9-1,-12 41 0,7-47 14,-6 0-11,-1-1 1,-34 31 0,29-36 17,-102 44 11,121-57-34,-1 1 0,0-1-1,1-1 1,-1 1 0,0 0 0,0-1-1,0 1 1,-3-1 0,-29 1-345,1-2 0,0-1 0,-53-10 0,-25-9-6679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9:15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8072,'0'0'196,"1"7"-39,1 20-40,2 24 180,11 57 0,-5-61-209,20 116 90,-20-48-108,1-22-25,9 148 119,-19-102 131,-1-138-239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9:15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9240,'3'-3'108,"17"-14"257,-16 14-344,-1 0 1,1 0-1,0 1 0,0-1 1,0 1-1,0 0 0,1 1 1,-1-1-1,0 1 0,1 0 1,0 0-1,-1 0 0,1 0 1,-1 1-1,1 0 0,0 0 1,-1 0-1,1 1 0,-1-1 1,9 3-1,62 12 142,31 7 341,-105-22-484,1 1-1,-1-1 1,1 1 0,-1 0 0,0 0 0,1-1 0,-1 1 0,0 0 0,0 0-1,0 0 1,0 0 0,0 0 0,0 1 0,0-1 0,0 0 0,0 0 0,0 1 0,0-1-1,-1 0 1,1 1 0,-1-1 0,1 1 0,-1-1 0,1 1 0,-1 2 0,0 0 1,1-1 1,-2 1 0,1 0 0,0-1 0,-1 1 0,1-1 0,-1 1 0,0-1 0,0 1 0,-1-1 0,-1 4 0,-3 4 30,-1 0 0,0-1 0,-1 0 0,0 0 0,-1-1 0,0 0 0,-10 8 0,-68 36 204,82-50-268,-1 0 0,1 0 1,0-1-1,-1 0 0,-11 3 1,3-1-1221,-18 5-6154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9:16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1 431 6192,'10'12'1,"-2"-3"8,-7-7 13,2-7-2,15-38 28,17-57 0,-20 57-12,10-31 84,44-90 492,-65 157-392,3-2 45,-3 5 6,5-1-5,-3 6-19,3 3-198,-1 1-1,0 0 0,0 1 1,-1 0-1,1 0 1,-1 1-1,-1 0 1,1 0-1,-1 0 1,0 1-1,-1 0 0,0 0 1,0 0-1,-1 1 1,0-1-1,0 1 1,3 13-1,0-1 10,-2 0 0,0 1-1,-1-1 1,-1 1 0,-1 0 0,-1 0-1,0 0 1,-6 41 0,0-22 25,5-39-62,-1 0 4,0-2-20,1 1-5,0-1 0,-1 0 0,1 0 0,0 0 0,0 0 1,0 0-1,0 0 0,0 1 0,0-1 0,0 0 0,0 0 1,0 0-1,0 0 0,-1 0 0,1 0 0,0 0 0,0 0 0,0 0 1,0 1-1,0-1 0,0 0 0,-1 0 0,1 0 0,0 0 1,0 0-1,0 0 0,0 0 0,0 0 0,-1 0 0,1 0 0,0 0 1,0 0-1,0 0 0,0 0 0,0 0 0,-1 0 0,1 0 1,0-1-1,0 1 0,0 0 0,0 0 0,0 0 0,0 0 1,0 0-1,-1 0 0,23-33 2,-8 14-3,-2 2-4,2 0 0,26-25 0,127-95-37,-157 133 36,-3 4 4,1 0 1,-1 0-1,1 1 1,-1 0-1,0 0 1,1 0 0,-1 1-1,0 0 1,0 1-1,11 5 1,-14-6 1,0 0 0,0 1 0,-1-1 0,1 1 1,-1 0-1,4 3 0,0 3 1,-1 0 1,-1 1-1,1-1 0,-2 1 1,1 0-1,4 16 0,-7-21 1,4 13 11,-1 1 0,0-1 0,3 33 0,-6-36-8,-1-9 3,0 0 0,0 1-1,0-1 1,-1 0 0,0 0 0,-1 1 0,1-1-1,-3 9 1,2-13-6,1-1-21,-1 0-1,1-1 1,0 1-1,-1 0 1,1-1 0,-1 1-1,1-1 1,-1 1-1,0-1 1,1 1-1,-1-1 1,0 1 0,1-1-1,-1 0 1,0 1-1,1-1 1,-1 0-1,0 0 1,0 1 0,1-1-1,-1 0 1,0 0-1,0 0 1,1 0 0,-1 0-1,0 0 1,0 0-1,1 0 1,-1 0-1,0-1 1,0 1 0,1 0-1,-2-1 1,0 1-430,-13-3-5431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9:16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55 8160,'-7'-47'5,"4"40"7,27 13 81,11 7-78,-18-3 12,24 27-1,-30-25-24,-1 0 0,13 21 0,-2 6-338,21 49 1,-38-79 42,28 62-4527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9:16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3 596 10040,'-2'-8'-7,"2"24"-53,13 22 48,17 68 9,-21-74 1,1 0 0,20 40 0,-22-55 0,-3-5 1,0 0-1,1 0 1,8 11-1,-5-9 2,18 24-7,-26-35 3,1-1-1,0 1 1,0-1-1,1 1 1,-1-1 0,0 0-1,1 0 1,-1 0-1,1 0 1,0 0-1,4 1 1,5 4-3,-1 1-4,-7-5-15,0 0-1,1-1 0,-1 1 1,1-1-1,0 0 0,8 2 1,8 2-107,33 6 0,-40-13-232,-2-3 306,-2 0-1,1 0 1,0-1-1,-1-1 1,0 0-1,0 0 1,-1-1-1,1 0 1,14-15-1,16-28 46,-25 22 41,-1-1 1,-1 0 0,-2-1 0,15-56-1,-8 9 252,14-107 944,-25 124-940,-2-1 0,-6-81 0,0 60-270,3 44-11,2 2-5,-1 16 1,-1 1 1,-1-21-1,0 31 2,2 9 0,1 6 0,0 24 0,0 27 0,1 24 1,-3 14 4,-1 9-2,-1 8 2,-1 9-3,-2-1-2,-3-10 0,-6 6-6,-2 21-8,14-135-11,-1 0 1,0 1-1,0-1 1,1 0 0,-1 1-1,-1-1 1,1 0-1,0 0 1,0 0-1,-1 0 1,1 0 0,-1 0-1,0-1 1,0 1-1,1 0 1,-1-1 0,0 1-1,0-1 1,0 0-1,-1 0 1,-2 2-1,-2 1-756,-22 16-5632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9:17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1 772 7000,'20'6'2,"-8"-2"6,1-1 1,0 0 0,0 0-1,0-1 1,0-1 0,0 0-1,1-1 1,19-3 0,117-10 33,-118 7-28,47-14-1,8-12-10,-11-5-3,-15-4 1,-46 28 3,0-1 0,-1-1 0,-1 0 0,0-1 0,-1 0 0,-1 0 0,-1-2 0,11-23 0,-13 25 2,-2 1 17,0 1 0,5-23 0,40-167 415,-41 156-351,-9 45-51,-1 0 0,1 0 0,0 0 0,-1 0 0,0 0 0,0-1 0,0 1 0,0 0 0,0 0 0,-1 0 0,1-1 0,-2-2 0,-1-5 29,-7-23 46,10 33-80,-1-1 1,1 0-1,-1 1 1,0-1-1,0 0 0,0 1 1,0-1-1,0 1 1,0-1-1,0 1 0,0-1 1,-1 1-1,1 0 1,0 0-1,-3-2 0,-2-2 40,4 3-30,-1-1 0,1 1 0,0 0 0,-1 0-1,1 0 1,-1 1 0,1-1 0,-1 0 0,0 1 0,0 0-1,0 0 1,0 0 0,0 0 0,0 0 0,0 0-1,0 1 1,-5-1 0,7 1-24,0 1 1,0-1-1,0 1 0,0-1 1,0 1-1,1-1 0,-1 1 1,0-1-1,0 1 0,0 0 1,1-1-1,-1 1 0,0 0 0,0 0 1,1 0-1,-1-1 0,1 1 1,-1 1-1,-2 3 27,-6 7-3,1 0 0,1 0 0,0 1-1,1 0 1,1 1 0,0-1 0,0 1-1,-2 17 1,-14 107 5,17-105-33,1 3 7,0 56 0,1 20-15,4 10 0,5 17-3,-1-2-2,-5-8 0,-2-55-1,-3 117-5,-5-18 3,9-162 2,-1 1-1,0 0 1,-5 22 0,1-13 0,2-2 0,-8 27-6,7-34-409,-1-1 0,-11 21 0,2-9-5784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9:17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7800,'0'0'0,"16"3"0,28 4 8,16-1 0,12 2-8,11-5-8,9-6 8,-10-9-240,-14-9 240,0-1-5200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9:18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59 7176,'0'-1'0,"0"-1"0,0 1 0,0-1 0,1 1 0,-1-1 0,0 1 0,1-1 0,-1 1 0,1 0 0,0-1 0,-1 1 0,1 0-1,1-2 1,0-20 2,-2 22-2,0 1 1,0-1-1,0 1 0,0-1 0,0 0 1,0 1-1,0-1 0,0 1 0,0-1 0,0 1 1,-1-1-1,1 1 0,0 0 0,0-1 1,0 1-1,-1-1 0,1 1 0,0-1 1,-1 1-1,1 0 0,-1-1 0,0 0 0,0 1 1,0-1-1,1 1 0,-1 0 0,0 0 0,0-1 0,0 1 0,0 0 0,0 0 0,0 0 0,0 0 0,0 0 0,0 0 0,0 0 0,0 0 1,0 1-1,0-1 0,0 0 0,-2 1 0,-2 2 0,0-1 0,1 1 0,-1 0 0,1 0 0,-6 6 0,-67 72-1,75-79 0,-12 20-4,-48 124-3,51-111-24,-31 164-16,36-158-25,-13 154-30,19-157 31,16 155-20,-9-157 39,17 49-1,7 3 44,-21-67 11,0-1 1,2-1 0,0 0-1,16 19 1,-27-36 2,0-1 0,1 1 0,-1-1 0,0 0 0,1 0 0,-1 0 0,0 1 0,1-1 0,3 1 0,24 12 42,54 19 0,-75-30 18,1-1 0,-1 0 0,1 0 0,-1-1 1,17 2-1,-6-3-9,34 1 19,-52-1-64,0 0 0,0 0-1,0 0 1,0 0 0,0 0-1,0 0 1,0 0 0,1-1-1,-1 1 1,0 0 0,0-1-1,0 1 1,0-1 0,0 1-1,1-2 1,11-7-108,-1-1 1,-1 0-1,1-1 0,-2 0 1,0-1-1,13-18 0,25-37-4275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6:19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0 5560,'6'88'8,"-7"-22"-2,-9 19-4,0-21 18,-25 86 0,-15 43 30,41-152 4,-6 28-25,-41 233 295,51-259-190,2-1 0,3 61-1,0-102-128,0-1 0,0 1-1,0-1 1,0 1 0,0-1-1,0 1 1,0-1-1,0 1 1,0-1 0,0 1-1,0-1 1,1 1 0,-1-1-1,0 1 1,0-1-1,0 1 1,1-1 0,-1 0-1,0 1 1,1-1 0,-1 1-1,0-1 1,1 0-1,-1 1 1,1-1 0,-1 0-1,0 0 1,1 1 0,-1-1-1,1 0 1,-1 0-1,1 1 1,-1-1 0,1 0-1,-1 0 1,1 0 0,-1 0-1,1 0 1,-1 0-1,1 0 1,-1 0 0,1 0-1,-1 0 1,1 0 0,-1 0-1,1 0 1,-1-1-1,1 1 1,-1 0 0,1 0-1,-1 0 1,1-1 0,-1 1-1,0 0 1,1-1-1,-1 1 1,1 0 0,-1-1-1,0 1 1,1 0-1,-1-2 1,74-63-702,-21 21-3183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9:18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9952,'0'0'0,"19"23"0,1 21-32,4 31 32,0 13-104,-14-8 104,-13-14-512,-10-18 512,-2 2-6504</inkml:trace>
  <inkml:trace contextRef="#ctx0" brushRef="#br0" timeOffset="1">330 1 7536,'0'0'0,"6"12"0,7 21 0,4 36-32,-7 43 32,-8 10-80,-7 7 80,-7-1-136,-7-2 136,-1 0-4992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9:18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736 0 8160,'-8'3'5,"5"1"-9,-2 15-77,-2-1-1,-1 0 1,0 0 0,-1-1-1,-1 0 1,-19 26 0,-124 148-897,133-163 835,1 1-1,-20 42 0,-13 25-79,35-65 138,-13 21-5,-46 62 1,55-85 64,-11 17 4,-3-2 0,-57 57 0,48-59-600,26-28-2486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9:19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8160,'138'9'857,"-136"-9"-690,-2 0-136,0 0 1,1 0 0,-1 0-1,1 0 1,-1 0-1,0 0 1,1 0 0,-1 0-1,0 0 1,1 0-1,-1 0 1,0 0 0,1 0-1,-1 0 1,1 0 0,-1-1-1,0 1 1,1 0-1,-1 0 1,0 0 0,0-1-1,1 1 1,-1 0-1,0 0 1,1-1 0,-1 1-1,0 0 1,0-1 0,0 1-1,1 0 1,-1-1-1,0 1 1,0 0 0,0-1-1,0 1 1,0 0-1,1-1 1,-1 1 0,0 0-1,0-1 1,0 1-1,0-1 1,0 1 0,0 0-1,0-1 1,0 1 0,-1 0-1,1-1 1,0 1-1,0 0 1,0-1 0,0 1-1,0-1 1,-1 1-1,1-1 1,-2-11-1253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9:19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4 7896,'0'0'264,"1"1"-251,-1-1 0,0 1 0,1 0 1,-1 0-1,0 0 0,1 0 0,-1 0 1,0-1-1,0 1 0,0 0 0,0 0 1,0 0-1,0 1 0,-4 4 13,-1-1 0,1 0 0,-1 0 0,-1 0 0,1-1 1,-1 0-1,1 0 0,-8 3 0,12-6-6,-12-11 20,8-21-1027,3 10-4026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9:19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331 870 4216,'-2'-5'4,"0"-1"0,0 1 0,-1-1 0,0 1 0,0 0 0,0 0 0,0 1 0,-1-1 0,0 1 0,0-1 1,0 1-1,0 0 0,-1 1 0,1-1 0,-1 1 0,0 0 0,0 0 0,-1 0 0,1 1 0,0 0 0,-9-3 0,11 5 2,0 0 0,0 0 0,0 0-1,1 0 1,-1 1 0,0-1 0,0 1-1,0 0 1,0 0 0,1 0 0,-1 0 0,0 0-1,1 0 1,-1 1 0,1-1 0,0 1 0,-1 0-1,-1 2 1,1-2 8,0 0 3,-1 0 0,1 1 0,0-1 0,0 0 0,1 1 0,-1 0 0,0 0 0,1 0 0,0 0 0,-3 4 0,-3 5 10,-3 1-6,6-6 17,0 0 1,1 0-1,0 0 0,-7 15 1,4-8-4,-70 154 503,71-152-507,4-12-7,1 0 0,-1 0-1,1 0 1,0 0 0,0 0-1,1 0 1,-1 1 0,1-1-1,0 8 1,2 3 69,0 0 0,0-1-1,2 1 1,-1 0 0,2-1 0,11 25-1,-11-29-60,-5-7-17,2-1 0,-1 0 0,0 1 1,0-1-1,1 0 0,-1 0 0,1 0 1,-1 0-1,1 0 0,0 0 0,0-1 1,3 3-1,7 4 40,0 0 0,0-1 0,15 6 0,-12-10 86,-6-3-115,0 0 1,0-1-1,0 0 0,0-1 1,0 0-1,0 0 0,-1-1 1,1 0-1,-1 0 0,0-1 1,0 0-1,0-1 0,0 0 0,7-6 1,27-27 7,-25 18 40,59-108 28,-62 95-27,40-163 33,-46 153-40,17-185 29,-23 181-43,3-186 19,-4 190-26,5-154 50,-5 182-74,0 4-6,0 0 1,-1 0-1,0 0 0,0 0 0,-4-19 1,4 29-17,0 1 1,-1 0 0,1-1 0,0 1-1,0 0 1,0-1 0,0 1-1,0 0 1,0-1 0,-1 1-1,1 0 1,0 0 0,0-1-1,0 1 1,-1 0 0,1 0 0,0-1-1,0 1 1,-1 0 0,1 0-1,0 0 1,0-1 0,-1 1-1,1 0 1,0 0 0,-1 0 0,1 0-1,0 0 1,-1 0 0,1 0-1,0 0 1,-1 0 0,1 0-1,0 0 1,-1 0 0,1 0 0,0 0-1,-1 0 1,1 0 0,0 0-1,-1 0 1,1 0 0,0 0-1,-1 0 1,1 1 0,0-1-1,0 0 1,-1 0 0,1 0 0,0 1-1,-1-1 1,1 0 0,0 0-1,0 1 1,0-1 0,-1 0-1,1 0 1,0 1 0,0-1 0,0 1-1,-3 2 13,1 0 0,-1 0 0,1 1-1,0-1 1,0 1 0,-1 5 0,-27 79 90,25-65 16,4 23-33,5 54 0,-2-75 49,8 34 0,-4-30-94,-2-2-17,-2-11 37,2-1-1,6 21 0,45 136 392,-47-154-434,-6-13-13,0 0-1,0 0 1,0 0 0,-1 1 0,0-1 0,0 0 0,1 8 0,-1 3-194,-1 0 0,-1-1 0,0 1 1,-1 0-1,-4 18 0,-9 29-5645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9:20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5296,'8'10'8,"-4"-3"22,1-1 0,-2 1 0,1 0 0,-1 0 0,0 0 0,0 0 0,-1 1 0,3 10 0,-2 2 111,0 35 1,-2-37-86,1 55 160,1 63 8,-2-44 77,1-76-269,-1 7-2,0-1 69,8 32-1,21 114 513,-28-163-470,2 3 20,-4-7-154,1-1 0,-1 0 0,1 1-1,0-1 1,-1 0 0,1 0 0,-1 0 0,1 0-1,0 1 1,-1-1 0,1 0 0,0 0-1,-1 0 1,1 0 0,0-1 0,-1 1-1,1 0 1,0 0 0,-1 0 0,1 0-1,-1-1 1,1 1 0,0 0 0,-1-1-1,1 1 1,-1 0 0,2-2 0,17-18-915,2-4-3712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9:20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8248,'61'17'-86,"-60"-16"79,0-1 1,0 0-1,0 0 0,0 1 0,0-1 0,0 1 0,0-1 0,0 1 0,0-1 0,0 1 0,0 0 0,0-1 0,-1 1 0,1 0 0,1 1 0,3 3-8,4 1 8,17 18 26,-19-14 0,1-1 0,-1 1 0,-1 0 1,0 0-1,0 1 0,-1 0 0,-1 0 0,0 0 1,4 15-1,-4-10-2,-2-6 23,0 0-1,-1 1 1,1 13 0,19 179 470,-21-161-254,0-39-241,0 0-1,-1 1 1,1-1 0,0 0-1,0 0 1,1 0-1,-1 1 1,1-1-1,0 0 1,-1 0 0,1 0-1,3 5 1,-3-6 46,-1-20 187,3-18-261,-2 31 27,5-64 21,6-44-11,-10 97-22,-1 9 0,1-1-1,-1 1 1,1 0 0,4-8 0,6-19 4,2 4-3,4 9 2,3 8-2,3 5 2,-22 8-4,0-1-1,1 1 0,-1 0 1,0 0-1,1 0 0,-1 0 0,1 0 1,3 1-1,-2 1 1,0-1 0,0 1-1,0 0 1,0 0 0,0 1 0,4 3-1,1 1 1,0 0 0,-1 1-1,7 8 1,-6-5 0,-1 0 1,-1 0-1,7 13 0,-5-7 0,-2 0 0,6 18 0,-6-14 8,-1 0 0,-1 0 0,-1 0-1,-1 1 1,0-1 0,-2 1 0,0 0 0,-2 0 0,0-1 0,-7 34-1,7-53 5,1 0 0,-1 0-1,1 0 1,-1 1-1,0-1 1,0 0 0,0 0-1,0 0 1,0 0 0,-2 2-1,2-3-76,0-1-1,0 1 0,0 0 1,0-1-1,0 1 0,-1-1 1,1 0-1,0 1 0,0-1 1,0 0-1,0 1 1,-1-1-1,1 0 0,0 0 1,0 0-1,-1 0 0,1 0 1,-2-1-1,-18-1-5768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9:21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10848,'4'8'10,"0"1"0,0 0 0,-1 0 0,3 15 0,10 49-4,2 72-58,-18-138-4,1-1-1,-1 1 1,0-1 0,-1 0 0,1 1 0,-1-1 0,-2 8 0,-2 3-9,4-8-15,-13 45-746,-1 5-1022,11-33-3112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9:21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1 7352,'0'0'0,"6"30"0,3 49 0,-14 19-312,-22 8 312,-12 4-608,-9-2 608,0 4-4344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9:21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 0 9416,'7'8'-10,"-1"0"1,0 1 0,0 0 0,-1-1-1,0 2 1,-1-1 0,0 0-1,0 1 1,2 10 0,-4-12-6,3 15-125,-5 16 41,-5 54 0,-3-62-47,-70 159-65,56-144 39,-128 256-980,63-126-3601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6:20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775 13 5832,'9'-4'9,"26"-4"40,-34 8-27,-5 3 2,-2 2-17,-1-1 0,0 0 0,0 0 0,0-1 0,-12 4 0,-44 19 55,-92 57-2,122-62-40,-134 88 5,134-87-17,15-11-8,-116 76 28,107-68-18,2 0 1,0 2-1,-25 27 0,47-45-5,0 0 0,0 0-1,1 0 1,-1 0-1,1 1 1,-1-1 0,1 1-1,0 0 1,1-1-1,-1 1 1,1 0 0,-1 0-1,1 0 1,0 1-1,1-1 1,-1 0 0,1 8-1,0-12-2,0 0-1,0 1 1,0-1 0,0 0-1,0 1 1,0-1 0,0 0-1,0 1 1,0-1 0,0 0-1,0 1 1,0-1 0,0 0-1,0 1 1,0-1 0,1 0-1,-1 1 1,0-1 0,0 0-1,0 0 1,1 1 0,-1-1-1,0 0 1,0 0 0,1 1-1,-1-1 1,0 0-1,1 1 1,8 4 15,0 1-1,0-1 1,0-1-1,18 7 1,-8-8 83,13-4-28,-1-1 0,1-1 1,-1-1-1,48-14 0,-59 12-52,-11 3 3,0-1 0,0 1 0,0-1 1,-1-1-1,10-6 0,7-4 74,0-2 1,-2 0 0,0-2-1,31-34 1,4-21 150,-54 68-228,10-12 109,0-1 1,-2 0 0,0 0-1,13-33 1,-24 49 11,-4 10 4,-16 38 6,5-14-83,-45 116 152,52-128-209,4-10-4,1-1 1,-1 1-1,2 0 1,-2 17-1,-4 67 34,7-90-39,0-1 0,0 1 0,0 0-1,1-1 1,-1 1 0,1 0 0,-1-1-1,1 1 1,0 0 0,0-1 0,0 1-1,0-1 1,1 0 0,-1 1 0,1-1-1,-1 0 1,1 0 0,0 0 0,0 0-1,0 0 1,2 2 0,-3-4-2,-1 1 0,0-1 1,0 0-1,1 0 0,-1 0 1,0 1-1,1-1 0,-1 0 1,0 0-1,1 0 0,-1 1 0,0-1 1,1 0-1,-1 0 0,0 0 1,1 0-1,-1 0 0,0 0 1,1 0-1,-1 0 0,1 0 1,-1 0-1,0 0 0,1 0 0,-1 0 1,1 0-1,16-3 5,0-1 1,28-10-1,-25 4 2,24-21 2,-2-1 1,45-45 0,-70 59-8,30-34 15,62-114 28,-73 109-2,-1 11 5,-35 46-47,0 0 0,0-1 0,0 1-1,0 0 1,0 0 0,0 0 0,0 0 0,0 0 0,0-1 0,1 1 0,-1 0 0,0 0 0,0 0 0,0 0 0,0 0 0,0 0 0,0 0-1,1-1 1,-1 1 0,0 0 0,0 0 0,0 0 0,0 0 0,1 0 0,-1 0 0,0 0 0,0 0 0,0 0 0,0 0 0,1 0 0,-1 0-1,0 0 1,0 0 0,0 0 0,0 0 0,1 0 0,-1 0 0,0 0 0,0 0 0,0 0 0,0 1 0,1-1 0,1 1 3,0 0 0,0 0 0,0 0 1,0 0-1,0 0 0,0 0 0,0 1 1,0-1-1,2 4 0,1 0 5,-2 0 1,1 1-1,-1 0 1,4 8-1,1 3 5,-1-1 1,-1 1-1,-1 0 1,6 35-1,-5-20 6,2 1 0,20 55 0,-27-86-20,0-1 1,0 1-1,1 0 0,-1 0 1,0-1-1,1 1 0,-1-1 0,1 1 1,-1-1-1,1 1 0,0-1 1,2 1-1,-1-1 1,0 0-1,-1 0 1,1 0-1,0-1 1,0 1-1,-1-1 1,1 0-1,0 0 1,5-1-1,40-7 2,3-11-2,-41 14 0,-1 0 0,0 0 0,10-7 0,-12 6 0,0 0 0,0 0 0,-1-1 0,8-10 0,22-42 0,-8-3 0,-13 4 1,-10 35 33,-2-1-1,-1 1 1,0-1-1,-5-45 1,1 70-6,0 1 0,0 0 0,0 0 1,1 0-1,-1 0 0,0 0 0,1 0 0,-2 4 0,-31 63 230,-46 90 3,61-120-114,-86 196 50,83-183-90,-77 201 33,83-207-79,-13 34-12,-80 245 78,85-252-94,20-66-18,-3 1 5,10-40-3,10-31-15,-2 31-347,1 1 1,1 0 0,26-42-1,9-15-6541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9:22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645 123 10488,'-6'-7'320,"-12"-10"31,0 0 0,-36-23 0,44 32-299,8 6-17,-1 0-1,0 0 1,0 0-1,0 1 1,0-1-1,0 1 1,-1 0-1,-4-2 1,-64-13 275,68 15-298,1 1 0,0-1 0,0 1 0,-1 0 1,1 0-1,0 0 0,0 1 0,-1-1 0,1 1 0,-5 1 0,-6 2 9,-31 4 3,26-2 17,-94 60 16,89-46-42,-85 114 9,93-103-17,-14 48-1,24-56-5,-8 44 0,12-52-1,1 1 0,1 26 0,0-37 0,1 1 0,0-1 0,0 0 0,0 1 0,0-1 0,1 0 0,4 9 0,-4-10 0,1 0 0,-1-1 0,1 1 0,0-1 0,0 0 0,0 0 0,0 0 0,0 0 0,8 4 0,-2-2 0,0 0 0,1 0 0,0-1 0,11 3 0,-6-3 0,0-1 0,23 3 0,-27-6 0,-1 1 0,1-1 0,0-1 0,11-2 0,-12 1 0,0 0 0,0-1 0,0-1 0,11-5 0,-10 4 0,-1-1 0,0 0 0,17-14 0,-10 2 0,0 0 0,-2-1 0,0-1 1,14-24-1,-28 43 0,43-75 12,-29 50-2,35-47 0,-45 67-8,11-17 24,2 2 1,37-37-1,-53 57-11,0 5 4,7 23-15,-8-12-5,0 0 1,-1-1 0,-1 1 0,-4 22 0,4-26-2,-10 53-21,6-39 19,-9 49-118,8-15-41,7-53-50,3 1-53,0-8-35,2-5 212,0 0 0,0-1 0,-1 0 0,0 0 0,9-14 0,22-47-231,-24 44 333,16-28-219,-20 35 177,1 1 1,0 0 0,18-21 0,-13 20 3,1 0-1,0 1 1,34-28 0,-18 30 22,-23 12 5,-1 0 0,1 1 0,0-1 1,12 1-1,-11 4 18,10 9-4,22 17 0,-27-14 24,65 111 85,-40-61-48,-38-62-65,1 0-1,0-1 0,0 1 1,0-1-1,0 1 1,0-1-1,0 0 0,1 0 1,3 3-1,-2-2-2,2-4 19,17-14 4,19-22-25,114-131-66,-140 151 53,-10 10-9,1 0-1,-1 1 0,2 0 1,10-8-1,46-34-59,-63 47 74,1 0 0,-1-1 0,1 1 0,0 0 0,-1 0 0,1 0 0,0 0 0,0 1 0,0-1 0,3-1 0,2 0-1,16-4 2,-19 7 1,0-1 0,0 1-1,0 0 1,0 0 0,0 0 0,0 0 0,-1 1 0,1-1-1,0 1 1,6 4 0,-7-4 1,8 9 18,-5 2-16,1 0 1,-2 1 0,0-1-1,0 1 1,3 19 0,-6-5 15,-6 23-658,-16 72 1,-2-23-5856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9:23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433 1 8160,'0'0'0,"-23"12"0,-22 10 0,-15 2-560,-23-8 560,1-15-808,13-13 808,-2 0-4616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9:23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24 7536,'-6'-15'157,"3"6"62,4 18-71,10 120 581,-11-120-693,1-6-11,18 228 886,1-45-552,-16-147-118,25 152 92,-22-155-139,-1-11-101,3 16 53,26 73 0,-28-97-101,0 5 17,1-1-1,1-1 1,0 0 0,15 22-1,-22-40-56,1 0-1,-1 0 0,1 0 0,-1 0 1,1 0-1,0 0 0,0-1 1,0 1-1,0-1 0,0 0 0,0 0 1,0 0-1,0 0 0,0-1 0,0 1 1,6-1-1,4 1-163,0-1 0,22-4 0,-14 2-799,39-3-5922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9:24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1 100 6368,'1'-3'-120,"1"-12"-146,0 13 292,6-5 15,3-1 117,0 1 0,1 1 0,0 0 1,1 0-1,12-3 0,-8 2-3,-1 2 137,0 1-1,0 0 1,0 1-1,1 1 1,19-1-1,-30 3 64,4-2 57,-8 1-72,1 2-68,4 4-188,-1-1 1,1 1-1,-1 0 1,0 1-1,0-1 1,-1 1-1,1 0 1,-1 1-1,-1-1 1,1 1-1,-1 0 0,4 9 1,2 7-13,0 0 0,8 34 1,-14-44-31,-1 0 0,0 0 1,-1 0-1,0 25 1,2 14 21,5 132 36,-4-112-87,0-21-1,4 7-8,-1-1 1,-3 4-3,-4-39-2,18 166 14,-16-167-13,9 35 9,-10-51-9,3 12 9,-1 1 1,0 0 0,-1 0 0,-1 0-1,0 0 1,-2 0 0,-1 18 0,-1-21 11,0 0 1,-7 21-1,8-31-10,-1-1-1,0 1 0,0-1 0,0 1 1,0-1-1,-1 0 0,0 0 1,0 0-1,0 0 0,0 0 1,0-1-1,-8 6 0,6-6 0,0 0 0,-1 0 0,1-1 0,-1 0 0,0 0 0,0 0 0,0-1 0,0 0 0,0 0 0,0 0 0,0-1 1,0 0-1,0 0 0,-9-2 0,-2-1 7,1 0 1,-32-11 0,34 9-64,1-1 0,0 0 0,1-1 0,0 0 1,-19-14-1,7 4-1130,-37-23-6305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9:2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370 1 9328,'0'2'16,"2"2"14,-1 0 0,1-1 0,0 1 0,0 0 0,0-1 0,1 0 0,-1 1 1,1-1-1,5 5 0,0 1-22,4 3 14,23 31 152,48 83 33,-65-95-47,67 145 64,-69-140-64,99 273 354,-84-209-460,-19-59 67,50 167 52,-49-168-59,41 161 40,-45-159-59,32 180 41,-35-178-49,4 160 29,-12-165-55,-37 162 30,27-161-31,-67 139 22,59-149-27,-94 102 26,88-108-27,-115 83 14,111-88-47,-118 54 11,120-63-24,-111 11 5,113-23-18,-1-4-375,2-1 0,-1-2 0,-28-13 0,-17-11-7213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9:25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7800,'125'155'-580,"-122"-151"516,0 1 0,-1-1-1,0 0 1,0 1 0,0-1 0,0 1 0,-1 0 0,0-1 0,0 1-1,0 0 1,0 0 0,-1 9 0,1 2-496,5 30-3146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9:25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589 0 6104,'0'0'0,"-2"49"0,-10 81 0,-36 40-96,-42 28 96,-38 27-256,-25 27 256,-2 2-3840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9:30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385 1 6280,'0'0'113,"1"6"-14,15 101 785,-6-39-329,2 92 0,-12-70-408,3 94-6,-2-141-67,9 191 24,-7-185-44,19 205 19,-17-204-25,34 213 87,-29-179-33,0 92 0,-11-153-92,1-13 7,0 0-1,-1 0 1,-1 1-1,-2 10 1,-18 58 83,21-76-92,0-1 0,-1 1 1,1-1-1,-1 1 0,0-1 0,1 0 1,-1 1-1,0-1 0,-1 0 0,1-1 0,0 1 1,0 0-1,-1 0 0,1-1 0,-1 0 1,0 1-1,-3 0 0,2 0 4,3-1-6,-1-1 0,1 1 1,-1-1-1,1 1 0,-1-1 0,0 1 0,1-1 1,-1 0-1,1 0 0,-1 0 0,1 0 1,-1 0-1,0 0 0,1 0 0,-1 0 0,1-1 1,-1 1-1,-1-1 0,-4-1 9,-2 1-3,6 0-5,0 1 0,0-1-1,0 1 1,0-1 0,0 0 0,0-1 0,0 1 0,0 0-1,0-1 1,-4-3 0,-5-2 12,0-1 1,0-1-1,1 0 1,0-1-1,0 0 1,-13-17-1,18 19-6,-126-149 66,93 93-76,15 17-605,-19-55 0,12 21-5418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9:31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10 10848,'0'0'-8,"-8"-9"88,74 71 2080,-63-59-2032,2 5-1632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9:31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0 187 7984,'10'-9'21,"-1"0"0,1 1 0,1-1 1,-1 2-1,1 0 0,1 0 0,-1 1 1,1 0-1,0 1 0,18-5 0,-5 5 29,-1 1-1,1 1 1,0 1 0,49 3-1,-45 1-29,1 0-4,-1-2 1,49-5-1,-65 4-6,-6 1 21,0 0-1,1 0 1,-1-1 0,0-1 0,0 1-1,0-1 1,0 0 0,0-1 0,0 0 0,0 0-1,11-7 1,-10 4 190,-4 2 62,4-4 12,-8 8-292,1-1 0,0 0 1,0 0-1,-1 0 1,1 0-1,-1 0 0,1 0 1,-1 0-1,1 0 0,-1-1 1,0 1-1,0 0 0,1 0 1,-1 0-1,0 0 0,0 0 1,0-1-1,0 1 1,-1-2-1,1-1-742,0-13-5261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6:22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0 915 1440,'0'0'15,"0"-1"0,1 1 1,-1 0-1,0 0 0,0 0 0,0 0 0,0 0 1,0 0-1,0 0 0,0 0 0,1-1 1,-1 1-1,0 0 0,0 0 0,0 0 0,0 0 1,0 0-1,1 0 0,-1 0 0,0 0 1,0 0-1,0 0 0,0 0 0,0 0 0,1 0 1,-1 0-1,0 0 0,0 0 0,0 0 1,0 0-1,0 0 0,1 0 0,-1 1 0,0-1 1,0 0-1,0 0 0,0 0 0,0 0 1,0 0-1,0 0 0,1 0 0,-1 0 0,0 0 1,0 1-1,0-1 0,0 0 0,0 0 1,0 0-1,0 0 0,0 0 0,0 1 0,0-1 1,0 0-1,0 0 0,0 0 0,0 0 0,0 0 1,0 1-1,0-1 0,0 0 0,0 0 1,7-25 1153,11-79-598,22-62 754,-38 158-1270,5-14 155,1 0 1,1 0 0,0 0-1,18-26 1,-18 32-118,6-8 362,14-12-67,0 1 0,3 2 0,54-47 0,-75 76-101,-6 4-246,0 0-1,1 1 1,-1 0 0,0 0 0,0 0 0,0 1-1,0-1 1,0 1 0,0 1 0,-1-1 0,1 0 0,-1 1-1,1 0 1,-1 0 0,0 1 0,0-1 0,0 1 0,-1 0-1,1 0 1,4 8 0,0-3-3,-6-6-17,0 0-1,0 0 1,0 0-1,0 0 1,0 1-1,-1-1 1,1 0-1,-1 1 1,0-1 0,1 8-1,24 141 552,-10-104-313,-15-47-251,-1 0 0,1 0 1,0-1-1,-1 1 0,1 0 1,0 0-1,0-1 0,0 1 1,-1 0-1,1-1 0,0 1 1,0-1-1,0 1 0,0-1 1,0 1-1,0-1 0,0 0 1,0 0-1,0 1 0,0-1 1,0 0-1,0 0 0,0 0 1,0 0-1,0 0 0,0 0 1,2-1-1,15-7 36,-1-1 1,29-20-1,32-26 38,-77 54-81,51-37 23,-39 27-19,2-2 4,0 1 0,1 0 0,0 1 0,1 1 0,23-10 0,-37 19-7,1 0 1,-1 1 0,1-1 0,0 1 0,-1 0 0,1 0-1,-1 1 1,1-1 0,0 1 0,-1 0 0,1-1-1,-1 1 1,1 1 0,-1-1 0,0 1 0,0-1-1,1 1 1,3 3 0,-4-3 0,6 4 5,-1 0 1,1 1 0,-1 1 0,-1-1 0,1 1-1,9 14 1,16 16 18,1-10-21,-18-19 9,28 6 4,-35-13-19,-1-1 1,1 0 0,0-1 0,14-1 0,0-2-2,-1-1 1,1-2 0,32-11-1,-46 14 0,-1 0 0,1-1 0,-1 0 0,13-8 0,-4 2 0,0 2-2,-12 6 0,0-1 0,0 1 0,0-1 1,-1 0-1,1-1 0,7-6 0,11-13-8,22-28 1,-43 49 8,-1 1 0,0-1 0,0 1 0,0-1 0,0 0 0,0 1 0,0-1 0,0 0 0,0-3 0,2-6-2,-1-1 1,0 0-1,-1 1 1,0-1-1,0 0 1,-2 0-1,-1-13 1,2 24 1,0-1 0,0 0 0,-1 0 0,0 0 0,1 0 0,-1 0 0,0 1 0,0-1 0,-1-3 0,-11-14-8,0 1 1,-30-32 0,42 50 7,0-1 1,0 0 0,0 0 0,0 0-1,0 0 1,0 1 0,0-1 0,0 1-1,0-1 1,0 1 0,0-1 0,0 1-1,-1-1 1,-1 1 0,-5-2-1,0 1 0,0 1 0,0-1 0,-1 1 0,1 1 0,0-1 0,0 2 0,0-1 1,0 1-1,-10 3 0,-3 8-18,-98 94-10,94-81 4,-89 114-12,96-112 13,1 7 7,-23 65 0,40-98 11,-1 1 1,0-1-1,1 1 1,-1-1-1,1 1 1,0 0-1,0 4 1,2 8-6,0 1 0,1-1-1,0 0 1,1 0 0,8 19 0,-11-32 4,0 0 0,0 0 0,0-1 0,0 1 0,0 0 0,0-1 1,0 1-1,1-1 0,1 2 0,6 5-7,1 0-1,0-1 1,0 0-1,1-1 1,0 0-1,18 6 1,-27-11 7,-1-1 1,1 1-1,0-1 0,-1 1 1,1-1-1,0 0 0,-1 0 1,1 0-1,0 0 0,0 0 1,2-1-1,30-5-34,-1-1 0,37-14 1,-40 8-59,134-77-36,-130 70 57,122-95-29,-128 89 15,-23 21 78,17-20-17,-1 0 0,-1-2-1,-1 0 1,21-41 0,-26 42 3,66-129-54,-36 68 29,-43 86 51,-1 0 0,1 0-1,0-1 1,0 1 0,0 0-1,0 0 1,-1 0 0,1 0-1,1 0 1,-1 1 0,0-1-1,0 0 1,0 0 0,2 0-1,-2 1 4,-1 0-1,1-1 0,-1 1 0,1 0 1,-1 0-1,0 0 0,1 1 1,-1-1-1,1 0 0,-1 0 0,0 0 1,1 0-1,-1 0 0,1 0 1,-1 0-1,0 1 0,1-1 1,-1 0-1,0 0 0,1 1 0,-1-1 1,0 0-1,1 0 0,-1 1 1,0-1-1,0 0 0,1 1 0,-1-1 1,0 0-1,0 1 0,0-1 1,1 1-1,-1-1 0,0 0 0,0 1 1,0-1-1,0 1 0,0-1 1,0 0-1,0 1 0,0-1 1,0 1-1,0-1 0,0 0 0,0 2 1,-3 102-28,-4-20-3,0 71 3,6-130 20,0 4-1,1 1 1,8 51 0,-8-81 8,13 61-19,-12-56 17,1-1 0,-1 0 0,1 1 1,0-1-1,0 0 0,0 0 0,0 0 0,1 0 0,-1 0 1,1 0-1,0-1 0,6 6 0,-2-9-10,5-4 5,-3 1 2,1-1 0,-1 1 0,0-2 0,0 1 1,-1-1-1,13-9 0,3-4-24,-2-1 1,0-1 0,32-37-1,-39 39 24,26-38-43,87-163-8,-117 198 55,-7 12 0,0 2-1,1-1 1,0 0-1,10-11 1,16-16 0,-28 31 1,1 0 0,1 1 0,-1-1 0,0 1 0,1 0 0,8-4 0,-9 6 0,-1-1 0,1 1 0,0 0 0,0 1 0,0-1 0,0 1 0,0-1 0,0 1 0,5 1 0,-5-1 0,1 1 0,0 0 0,-1 0 0,1 0 0,-1 0 0,1 1 0,-1 0 0,7 3 0,-7-2 0,0 0 0,0 0 0,-1 0 0,1 1 0,0-1 0,-1 1 0,0 0 0,0 0 0,4 7 0,-2-1 0,0 1 0,0 1 0,-1-1 0,2 12 0,1 9-2,-2 0 1,-1 0-1,-2 0 0,-3 55 1,-8-17-6,8-66 8,-4 54-6,5-54 4,0-1 0,0 1 0,0-1-1,1 1 1,-1 0 0,1-1 0,0 1 0,0-1 0,0 1 0,1-1 0,-1 0 0,1 1 0,0-1 0,3 5 0,-4-7 0,0-1 0,0 1 0,-1-1 0,1 0 0,0 1 0,0-1-1,0 0 1,0 0 0,0 0 0,-1 1 0,1-1 0,0 0 0,0 0 0,0 0 0,0-1 0,0 1 0,0 0-1,0 0 1,-1 0 0,1-1 0,1 1 0,1-1-2,7-2-5,0-1 0,0 0-1,-1-1 1,0 0-1,1 0 1,-2-1 0,1 0-1,-1-1 1,0 0-1,0 0 1,0-1-1,7-10 1,11-17-4,-17 19-20,-2-5 19,-1 0 0,-1-1 0,0 1-1,-2-1 1,-1 0 0,0-39 0,-12 0 2,2 39-15,-1 6 17,-1 1 0,0 1 0,-24-27 0,33 41 8,0-1-1,0 0 1,1 0 0,-1 1 0,0-1 0,0 0-1,0 1 1,0-1 0,0 1 0,0-1 0,0 1 0,0 0-1,0-1 1,0 1 0,0 0 0,-2 0 0,-9-2-4,-1 1 0,0 1 0,0 0 0,1 1 0,-26 4 0,36-4 3,0-1 0,0 1-1,0-1 1,0 1 0,1 0 0,-1 0-1,0 0 1,1 0 0,-1 0-1,-1 2 1,-26 20-13,-49 53 1,59-50-6,-54 114-11,65-112-2,-10 110-17,20-110 5,34 105-16,-23-109 2,9 4 21,49 45 0,-69-71 31,0 0 1,0 0-1,0-1 0,1 1 1,-1-1-1,0 0 0,6 3 1,32 10-31,60 13 0,-69-25-8,114-19-7,-142 16 50,1 0 0,-1 0 0,0 0 0,0 0 1,1 0-1,3-3 0,125-74-16,-107 58 12,34-38-1,7-15 6,-1 0 1,-5 4 0,-5-4 0,-9-3 1,-22 32 6,43-69 9,-50 90-16,-4 9 0,5 9 0,9 6 0,-23 0 0,-1 0 0,1 0 0,-1 0 0,1 1 0,-1-1 0,7 5 0,-7-4 0,0 1 0,0 0 0,0 0 0,0 0 0,0 0 0,0 0 0,2 4 0,15 35 0,-4 8 0,-7 3 0,-9-1 0,-7 1 0,-9-1 0,-5-3 0,-2-5 0,5-9 0,10-14 0,7-21 0,1 0 0,0 1 0,0-1 0,0 1 0,0-1 0,0 1 0,0-1 0,0 0 0,0 1 0,0-1 0,0 1 0,0-1 0,0 1 0,0-1 0,0 0 0,0 1 0,0-1 0,0 1 0,1-1 0,-1 1 0,0-1 0,0 0 0,0 1 0,1-1 0,-1 0 0,1 1 0,0 0 0,0 0 0,0-1 0,1 1 0,-1-1 0,0 1 0,0-1 0,1 1 0,-1-1 0,0 0 0,1 1 0,-1-1 0,0 0 0,3 0 0,32-7 0,26-12 0,32-16 0,108-40-4,-167 60-16,132-73-11,-136 68-1,114-97-9,-83 60-23,-41 35 54,0 4 6,-12 11-15,-1 0 0,14-17 0,20-25-36,-41 48 54,-1 1 0,0-1 0,1 1 0,-1-1 0,0 1 0,0-1-1,0 1 1,1-1 0,-1 1 0,0-1 0,0 0 0,0 1 0,0-1-1,0 1 1,0-1 0,0 1 0,0-1 0,0 1 0,-1-1 0,1 0-1,0 1 1,0-1 0,0 1 0,-1-1 0,1 1 0,0-1 0,0 1-1,-1 0 1,1-1 0,0 1 0,-1-1 0,1 1 0,-1-1 0,1 1-1,-1 0 1,1-1 0,0 1 0,-2-1 0,2 1-1,-22-11-5,9 10-6,0 4 9,-1 1 0,2 0 1,-1 1-1,-20 11 0,15-3-8,7-5 8,3 0 3,-1-1-1,1 1 1,0 0-1,0 1 1,1 0-1,0 0 1,1 0-1,-7 15 1,-1 8-5,-11 41 0,22-52-13,3-13 13,0 0 3,0 0 0,0 0 1,1 0-1,0-1 0,0 1 0,1 0 0,0-1 0,0 1 1,1-1-1,0 0 0,7 14 0,59 77-27,-28-43 13,-5-3 13,-25-30-1,10 31 4,-18-42 1,-1 0 0,0 0 0,1 19 0,-3-19 0,0-1 0,-1 1 0,-2 14 0,1-17 0,0-1 0,-1 1 1,1-1-1,-5 9 0,4-11 1,-1 1 0,1-1 0,-1 0 0,0 0 0,0-1 0,-1 1 0,1-1 0,-1 0-1,-7 5 1,9-8 1,1 0 0,-1 1 0,0-1-1,1-1 1,-1 1 0,0 0-1,0-1 1,0 1 0,0-1-1,0 0 1,0 0 0,1 0 0,-1 0-1,0-1 1,0 1 0,-4-2-1,3 1 1,3 1-1,0 0 0,0-1-1,0 1 1,0 0 0,0-1-1,0 1 1,1 0 0,-1-1 0,0 1-1,0-1 1,0 0 0,1 1-1,-1-1 1,0 1 0,1-1 0,-1 0-1,0 0 1,1 1 0,-1-1-1,1 0 1,-1 0 0,1 0 0,0 0-1,-1 0 1,0-2 1,0 2-2,0-1 1,1 0-1,-1 0 0,1 1 0,-1-1 0,1 0 1,0 0-1,0 0 0,0 1 0,0-1 0,0 0 1,1-3-1,0-2 0,1 1 0,0-1 0,0 1 0,5-9 0,1-1 0,18-25 0,-6 17-1,0 1 0,2 1 1,28-22-1,-24 25-11,205-114-49,-134 86 33,93-28-4,-137 61 32,-9 7 0,-40 6 0,0 1 0,0 0 0,0 1 1,0-1-1,8 3 0,-11-3 1,0 0-1,-1 0 0,1 0 1,0 0-1,0 1 1,0-1-1,0 0 1,0 1-1,-1-1 1,1 1-1,0-1 1,0 1-1,-1-1 1,1 1-1,0 0 0,-1-1 1,1 1-1,0 0 1,-1 0-1,1-1 1,-1 1-1,1 0 1,-1 0-1,0 0 1,1-1-1,-1 1 0,0 0 1,0 0-1,1 0 1,-1 0-1,0 0 1,0 0-1,0 0 1,0 0-1,0-1 1,0 1-1,0 0 0,-1 0 1,1 0-1,0 0 1,0 0-1,-1 0 1,1-1-1,-1 1 1,1 0-1,-1 0 1,1 0-1,-1-1 0,0 2 1,-2 2 2,0 0 1,0 0-1,0-1 0,-1 1 1,0-1-1,1 0 0,-1 0 0,0 0 1,-6 2-1,0 1 11,4-2-3,0-1 1,0 0-1,-1 0 1,1 0-1,-12 2 1,17-5-7,0 0 1,1 0-1,-1 0 0,0 0 1,0 0-1,1-1 1,-1 1-1,0 0 1,1-1-1,-1 1 1,0 0-1,1-1 0,-1 1 1,0-1-1,1 1 1,-1-1-1,1 1 1,-1-1-1,1 0 0,-1 1 1,1-1-1,0 1 1,-1-1-1,1 0 1,0 0-1,-1 1 0,1-1 1,0 0-1,0 1 1,0-1-1,-1 0 1,1-1-1,-5-23 85,5 24-90,-3-30 173,2 24-143,0 0-1,0 0 1,0 1 0,-1-1 0,-4-12 0,0 3 54,-1 1 0,-1 1 0,0-1 0,0 1 0,-22-25 0,4 17-36,23 20-37,1 0 0,-1 1 0,0 0 0,-1-1 0,1 1 0,0 0 1,0 0-1,0 1 0,-1-1 0,1 1 0,0-1 0,-1 1 0,1 0 0,-1 0 0,1 1 0,0-1 0,-5 2 0,3-1 2,-8 3 54,-3 6-41,0 1 0,1 1 0,0 0 0,1 1 0,0 0 0,-18 24 0,1 5-10,21-25 19,6-6-23,0 1-1,1-1 0,0 1 1,-2 25-1,5-36-7,0 0-1,0-1 1,0 1 0,0 0-1,0 0 1,0 0-1,0 0 1,1 0-1,-1 0 1,0 0-1,1 0 1,-1 0 0,1 0-1,0 1 1,11 17 34,25 32 1,-36-49-34,-1-1 0,1 0 0,0 0 1,1 0-1,-1-1 0,0 1 0,0 0 0,0 0 0,0 0 0,1-1 0,-1 1 1,2 0-1,25 9 24,1-1 0,44 7 1,-38-13 10,175-11 9,-162 2-41,73-16 4,30-16-9,-82 14-389,-1-4 1,84-46 0,-12 2-5395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9:31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9504,'0'3'9,"3"18"3,3 13-9,32 99 429,-31-105-231,-1 1-1,2 45 1,-9 3 53,-1 62-13,1-53-7,2 48-100,5-52-100,4 155-1257,-10-167-5637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7:56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910 27 6008,'0'0'40,"-6"-4"-7,-18-12-4,23 15-17,0 0 0,0 1 0,-1-1-1,1 0 1,0 1 0,-1-1 0,1 1-1,0-1 1,-1 1 0,1 0 0,-1 0-1,1 0 1,0-1 0,-1 1-1,1 0 1,-1 1 0,1-1 0,-1 0-1,-1 1 1,-14 0 155,6-1-127,0 0 1,0 1-1,0 1 0,0 0 1,0 0-1,0 1 0,0 0 1,1 1-1,0 1 0,0-1 1,0 1-1,0 1 0,1 0 1,-10 8-1,6-4-25,6-4 4,0-1 0,1 2-1,0-1 1,-8 10-1,-61 90 98,23-9 94,0 2-40,-97 157 251,96-170-369,32-52 83,-166 257 705,186-288-818,-1-1-1,1 1 1,-1-1 0,0 1 0,0-1-1,0 0 1,0 0 0,0 0-1,0 0 1,-3 2 0,3-4-5,2-4 7,3-95-1077,-2 25-4487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7:57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6728,'29'118'152,"-21"-86"-64,3-1 1,26 58 0,-32-78-75,10 15 66,-8-16-49,6 9 11,2 0-1,0 0 1,1-2 0,0 0-1,25 19 1,85 66 186,-101-81-40,98 104 80,-84-81-2,81 87 128,-23-28-113,-92-98-237,-1 0-1,1 0 0,-1 0 0,0 0 0,-1 0 0,7 12 0,-2-1 2,22 40 118,9 18-1179,-17-36-4704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7:58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647 1 9416,'0'0'57,"2"7"-5,2 16 10,-1 1 1,-1 0-1,-1 0 1,-1 0-1,-4 39 1,-11 20-27,-10 70-10,8 28 3,14-131-26,1-10 11,2 26-2,13 96 1,13 35 4,-20-157-3,45 306 43,-49-331-36,-1 1 0,0-1-1,-1 1 1,-3 24 0,1-23-4,1-2 45,-1-1-1,-1 1 1,0 0-1,-1-1 1,-1 0-1,0 0 1,-14 25-1,17-35-23,-1 1 0,0-1 0,0 0 0,0 0 0,-1 0 0,1 0 0,-1-1-1,0 0 1,0 1 0,0-1 0,-1-1 0,1 1 0,-6 2 0,7-4-7,0 0 0,0-1-1,0 1 1,0 0 0,0-1 0,0 0 0,-1 0 0,1 0 0,0 0 0,0 0 0,0-1 0,0 1 0,0-1-1,-1 0 1,1 0 0,1 0 0,-1 0 0,0-1 0,0 1 0,0-1 0,1 0 0,-6-3 0,-52-51 398,35 31-243,-39-31 0,-95-57 178,143 103-351,10 6-10,-1-1 0,2 1 0,-1-1 0,-9-9 0,-51-55 9,62 65-14,1 1 0,-1-1 0,1 0 0,0 0 0,0-1 0,1 1 0,-1-1 0,-2-8 0,-2-3 0,-18-46-1565,1-4-6259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7:59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1 165 10760,'0'0'49,"4"-1"-4,3 0-28,0 0 0,0 1 0,-1 0 0,1 0 0,0 0 0,8 2 0,31 8 27,-29-7-22,-2 0-11,0 0 1,17 6-1,-31-9-4,7 2 10,-12 0 14,-15 2-10,10-5-16,1-1 0,0 0 0,0 0-1,0 0 1,0-1 0,1 0 0,-1-1 0,-9-5 0,1-1 40,2-1 0,-26-22 0,37 32-32,3 0-4,-1 1-1,0-1 0,1 1 1,-1-1-1,1 0 0,-1 1 1,1-1-1,-1 0 0,1 1 1,0-1-1,-1 0 0,1 1 1,0-1-1,-1 0 0,1 0 1,0 1-1,0-1 1,0 0-1,0 0 0,-1 0 1,1 0-1,1-3 115,3-3 3,-1 4-4,3-1-13,-5 3-101,1 0 0,0 1 0,0-1 0,0 0-1,0 1 1,0 0 0,0-1 0,0 1 0,0 0 0,0 0 0,0 0 0,0 0-1,0 0 1,0 0 0,0 1 0,0-1 0,0 1 0,0-1 0,0 1 0,-1 0 0,1 0-1,3 2 1,11 9-2,-5 6-6,-10 5 0,-1-20-1,-1 1 1,1-1 0,-1 0-1,0 0 1,0 1 0,-1-1 0,1 0-1,-4 5 1,3-5-13,2-3 12,-1 0 1,1 1-1,-1-1 1,1 0-1,-1 0 1,1 1-1,-1-1 1,1 1-1,-1-1 1,1 0 0,0 1-1,-1-1 1,1 1-1,0-1 1,0 1-1,-1-1 1,1 1-1,0-1 1,0 1-1,-1 0 1,0 2-262,4-2 255,18-1-50,-11-3 42,-6 2 13,-1 0-1,1 0 1,-1 0-1,1 0 0,-1 0 1,1 1-1,-1 0 1,1 0-1,7 1 1,-1 1 2,-2 6-2,-7-8 2,0 1-1,1 0 0,-1 0 0,0-1 1,1 1-1,-1 0 0,1-1 1,-1 1-1,1-1 0,-1 0 1,1 0-1,-1 0 0,1 1 0,-1-1 1,1 0-1,-1-1 0,1 1 1,2-1-1,2-1-4,-3 1-15,5-2-6,-6 2-4,36-11-177,-29 15 112,-12 4 37,-16 7 10,16-12 44,0-1-14,-1 1 0,0 0 1,0-1-1,0 0 0,0 0 1,0 0-1,0-1 0,0 1 1,0-1-1,-6 0 0,-4 0-22,6 1 16,0 0 0,-1-1 1,1 0-1,-1 0 0,1-1 0,-14-3 0,20 3-1,13-9-38,3 4 52,0 1 0,0 0 0,0 1-1,0 1 1,30-4 0,-13 2-8,-26 4 31,1-1-28,-1 1 1,1 0-1,0 1 1,0-1-1,-1 1 0,1 0 1,0 0-1,-1 1 0,10 1 1,-6 0 3,-6-1 5,0 0 0,0-1 0,0 1-1,0 0 1,0 0 0,-1 1-1,1-1 1,0 1 0,-1-1 0,1 1-1,2 2 1,5 4-25,0 0 1,16 19-1,-25-26 26,0 1 0,0-1 0,0 0-1,0 1 1,0-1 0,-1 1 0,1 0-1,0-1 1,-1 1 0,0-1 0,1 1-1,-1 0 1,0 0 0,0-1 0,0 1-1,0 0 1,0 2 0,0 2-8,0-2 6,0 0 0,0 0 0,0 1 1,-1-1-1,1 0 0,-1 0 0,0-1 0,0 1 1,-1 0-1,1 0 0,-1 0 0,0-1 0,0 1 1,0-1-1,0 1 0,-1-1 0,1 0 1,-1 0-1,0 0 0,0 0 0,0-1 0,0 1 1,0-1-1,-1 0 0,1 0 0,-1 0 0,1 0 1,-1 0-1,0-1 0,-6 2 0,9-3 6,-1 0-1,1 0 1,0 0-1,-1 0 0,1 0 1,0-1-1,-1 1 1,1 0-1,0-1 0,-1 1 1,1-1-1,0 1 0,0-1 1,-1 0-1,1 0 1,0 1-1,-1-2 0,-4-2-3,-3 0 2,6 2 0,-1 0 1,1 0-1,0 0 0,0 0 1,-1 0-1,-4-6 1,-45-45-23,51 51 26,1 0-1,-1 0 1,0 0-1,1 0 1,-1 0-1,1 0 1,0-1-1,0 1 1,0 0-1,0-1 0,-1-3 1,-1-4 0,-7-18 0,7 2 0,6-2 0,6-4 0,6-1 0,6 1 0,3 7 0,-20 21-1,1 1 1,0 0 0,0 0-1,0 0 1,0 0-1,10-3 1,-6 7-12,-3 2 6,-1 1 1,1 0-1,-1 0 0,1 0 1,-1 0-1,-1 1 0,1 0 1,-1 0-1,1 0 0,-1 0 0,6 12 1,-4-5-7,0-1-1,-1 1 1,0 1 0,5 18 0,-9-23-6,1 0 1,-1-1 0,0 1 0,-1 0-1,0 0 1,0 0 0,-1 0 0,0 0-1,-3 13 1,2-14 3,1-3 0,0 1 0,0-1-1,-1 0 1,1 0 0,-1 0 0,0 0 0,-1-1-1,1 1 1,-1 0 0,1-1 0,-1 0 0,0 1-1,0-1 1,-5 3 0,6-4 3,1-1 3,0 0 0,-1 0 0,1 0 0,0-1-1,0 1 1,-1 0 0,1-1 0,0 1 0,-1-1 0,1 0 0,-1 1-1,1-1 1,-1 0 0,1 0 0,0 0 0,-1 0 0,1 0 0,-1 0 0,1 0-1,-1 0 1,1 0 0,0-1 0,-1 1 0,1-1 0,-2 0 0,2 1 4,1 0 2,0 0 0,0-1 0,0 1 0,-1 0 0,1 0 0,0 0 0,0 0 0,0 0 0,0 0 0,-1 0 0,1-1 0,0 1 0,0 0 0,0 0 0,0 0 0,0 0 0,0 0 0,0-1 0,0 1 0,0 0 0,-1 0 0,1 0 0,0 0 0,0-1 0,0 1 0,0 0 0,0 0 0,0 0-1,0-1 1,0 1 0,0 0 0,0 0 0,0 0 0,0 0 0,1-1 0,-1 1 0,0 0 0,0 0 0,0 0 0,0 0 0,0-1 0,3-13-219,0-1 0,1 1-1,0 0 1,9-16 0,-13 29 191,24-59-5163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8:02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307 9 3416,'1'0'0,"27"-8"143,-27 8-135,0 0 0,0 0 0,0 0-1,0 0 1,0 0 0,0 0 0,0 0 0,0 0-1,0 1 1,0-1 0,0 1 0,-1-1 0,1 0-1,0 1 1,0-1 0,0 1 0,0 0 0,-1-1-1,1 1 1,0 0 0,0-1 0,-1 1 0,1 0-1,-1 0 1,1 0 0,0 0 0,-1 0 0,0-1-1,1 3 1,1 1 25,-1 1-1,0-1 1,0 0-1,0 0 1,-1 1-1,1-1 1,-1 1-1,0-1 1,-1 0 0,1 1-1,-1-1 1,0 0-1,0 1 1,-2 6-1,2-9-24,2 10 162,0 1 1,1-1-1,6 22 0,3 25 972,-10-51-1039,0 0 0,1 0 0,0-1 0,0 1 0,1 0 0,0-1 0,1 0 0,-1 0 1,1 0-1,0 0 0,1 0 0,0-1 0,0 0 0,0 0 0,1 0 0,0-1 0,8 6 0,0 0 49,2-1 0,-1 0 1,1-2-1,1 0 0,-1-1 0,30 9 0,-30-11-71,32 11 187,-45-14-250,0 0-1,1 0 1,-1 0-1,0 0 0,0 1 1,0-1-1,-1 1 1,1 0-1,-1 0 1,4 4-1,-6-6-8,1 0-1,0 0 1,-1 0 0,1-1-1,-1 1 1,0 0 0,1 0 0,-1 0-1,0 0 1,1 0 0,-1 0-1,0 0 1,0 0 0,0 2-1,-7 22 165,4-21-113,-3 6-4,5-9-47,0 1 0,-1 0 0,1 0 0,-1 0 0,1-1 0,-1 1 1,0-1-1,1 1 0,-1-1 0,0 0 0,0 0 0,0 0 0,-2 1 1,-1 0 9,1 1 0,0-1 0,0 1 0,0-1 1,1 1-1,-1 0 0,1 1 0,-1-1 0,-3 6 1,-80 105 202,71-95-133,2 1-1,-24 44 1,-28 72 356,4-1 31,43-90-357,10-19-41,0-1 0,2 2 1,-5 30-1,6-32 1,5-24 146,2-4-153,12-40 60,2 1-1,29-58 1,-38 91-93,1-1 1,0 1-1,0 1 0,12-11 1,-2 2 27,54-53 231,-68 67-272,1-3-5,-1 2-9,4-5 1,19-22 14,-8 12-22,7-13-2,5-14 2,8-13-2,0-5 2,-6-1-2,-4 7 2,-3 6-2,3-2 2,4-5-2,82-128 26,-94 148-27,-10 24-2,-6 9 0,6-3 0,2 2 0,-12 7 0,1-1 0,-1 1 0,1 0 0,-1 0 0,1 0 0,-1-1 0,1 1 0,-1 0 0,1 0 0,-1 0 0,1 0 0,-1 0 0,1 0 0,-1 0 0,1 0 0,-1 0 0,1 0 0,-1 1 0,1-1 0,-1 0 0,1 0 0,-1 0 0,1 1 0,0 0 0,0-1 0,0 1 0,-1 0 0,1 0 0,0 0 0,-1 0 0,1 0 0,0 0 0,-1 0 0,1 0 0,-1 0 0,0 0 0,1 2 0,-1-2 0,1 1 0,-1-1 0,0 0 0,0 1 0,-1-1 0,1 0 0,0 0 0,0 1 0,-1-1 0,1 0 0,0 0 0,-2 2 0,0 1-1,0 0 0,0 0 0,-1 0 0,0 0 1,0-1-1,0 1 0,0-1 0,-1 0 1,1 0-1,-1 0 0,0 0 0,1 0 0,-1-1 1,-1 0-1,1 0 0,0 0 0,-6 1 1,-4 2-3,0-2 0,0 1 0,-1-2 0,1 0 0,-20 0 0,-155-7-20,102 1 15,-105-9-1,134 5 9,3-1 0,6-1 0,3 0 0,5-1 0,-25-14 1,16 4 14,56 23-7,-1 0 1,1 0 0,-1 0-1,1 0 1,10 0-1,4 2-5,44 7 0,6-4 2,-4-2-3,4 0-2,12 0 0,113 4-7,-123-7 6,2-2 1,-8-1 0,-6 3 0,-8 4 0,-12-2 0,-11-2-4,-19-2 2,-1 1 0,1 0 0,-1 0 0,1 1 0,-1 0 0,10 4 0,-18-5 0,-5 1-1,-11 3 0,0-1 0,0 0-1,-1-1 1,1 0 0,-1-2 0,0 0 0,-28-1 0,-11-5 3,0 0 0,0 0 0,-1-2 0,-2-2 0,5-3 0,4-1 0,6 4 0,4 5 1,3 1 4,7-3-2,-4-5 5,31 10-1,2 1-4,-1 0 1,1 0-1,-1 0 0,1 0 1,-1 0-1,1 0 1,-1 0-1,0 0 1,1 0-1,-1 0 1,1 0-1,-1 0 1,1 0-1,-1 0 1,1 0-1,-1 1 1,1-1-1,-1 0 0,0 1 1,3 0-1,0 1 0,0-1-1,-1 0 1,1 1 0,0-1 0,0 0 0,0 0 0,0 0-1,1-1 1,-1 1 0,0 0 0,4 0 0,34 3 5,-26-3-4,37 3 6,-11-3-4,10 3-4,25 6-2,-48-8-7,-22-3 4,0 1 0,0 0 0,1 1 0,-1-1 0,0 1 0,0 0 0,0 0 0,0 0 0,0 1 0,0 0 0,-1 0 0,1 0 0,0 0 0,-1 1 0,0 0 0,6 5 0,-7-5-18,2 5 2,-2-4-4,-2-3 20,0 1-1,-1-1 1,1 1 0,0-1-1,-1 1 1,1-1-1,-1 1 1,1-1-1,-1 1 1,0-1-1,0 1 1,0-1-1,0 1 1,0 0-1,0 2 1,-1 0-13,-4 6 0,3-6 1,0 2 6,3-2 2,3 9 6,0 0 1,7-6 1,1-5 4,1-1 0,0 0 0,0-1 0,0 0 0,25-4 1,-25 2-6,6 0 0,-18 2 0,-1 0 0,0 0 0,0 0 0,0 0 0,0 0 0,1 0 0,-1 0 0,0 0 0,0 0 0,0 1 0,0-1 0,1 0 0,-1 0 0,0 0 0,0 0 0,0 0 0,0 1 0,0-1 0,0 0 0,0 0 0,1 0 0,-1 1 0,0-1 0,0 0 0,0 0 0,0 0 0,0 0 0,0 1 0,0-1 0,0 0 0,0 0 0,0 0 0,0 1 0,0-1 0,0 0 0,0 0 0,0 0 0,0 1 0,-1-1 0,-11 18 0,10-17 0,-22 31 0,-11 12 0,-9 14 1,-10 17 4,-10 18-2,-76 92 12,-45 46 17,120-151 10,64-78 21,5-9-33,7-5 4,-2 0-15,5-8 7,21-40 0,28-65 8,6-31-4,-46 100-21,5-12 3,-3 8-9,3-15-3,-26 66 0,-2 7 0,1 0 0,-1 0 0,1 0 0,0 0 0,0 0 0,0 0 0,0 1 0,0-1 0,0 0 0,0 0 0,1 1 0,-1-1 0,3-2 0,-3 3 0,-1 1 0,0-1 0,1 1 0,-1-1 0,0 1 0,1-1 0,-1 1 0,1 0 0,-1-1 0,1 1 0,-1-1 0,1 1 0,-1 0 0,1-1 0,0 1 0,-1 0 0,1 0 0,-1 0 0,1-1 0,0 1 0,0 0 0,0 1 0,-1 0 0,1 0 0,-1 0 0,1 0 0,-1 0 0,0-1 0,1 1 0,-1 0 0,0 0 0,0 0 0,0 0 0,0 0 0,0 0 0,0 0 0,0 0 0,0 0 0,0 1 0,0-1 0,-1 1 0,-10 43 0,-9 19 0,-3 16 1,-4 0 4,0-9-3,-2-8-2,-2-6 1,-52 77 23,77-123-17,5-7 1,3 4 0,0-6-2,10-7-3,1-6-91,1-1 0,18-22 1,-5 5-1315,36-36-6958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8:04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203 135 10040,'0'-2'41,"0"-6"15,-1 7-37,1-1 1,0 1-1,-1 0 0,1-1 1,-1 1-1,0 0 0,1-1 1,-1 1-1,0 0 0,0 0 1,-1-3-1,1 4-13,0-1-1,0 0 1,1 0-1,-1 0 1,1 1-1,-1-1 1,1 0 0,-1 0-1,1 0 1,-1 0-1,1 0 1,0 0-1,0 0 1,-1 0 0,1 0-1,0-2 1,-2 3 0,2 0-6,-1 0 0,0 0 0,1 0 0,-1 0 1,1 0-1,-1 1 0,1-1 0,-1 0 0,1 0 0,-1 0 0,1 1 0,-1-1 0,1 0 0,-1 1 0,1-1 0,-1 0 0,1 1 0,-1-1 0,1 0 0,0 1 0,-1-1 0,1 1 0,0-1 0,-1 1 0,1-1 0,0 1 0,0-1 0,-1 1 0,1 0 0,0-1 0,0 1 1,0-1-1,0 1 0,0-1 0,0 1 0,0-1 0,0 2 0,-1 0 0,-2 12-1,-1-1 0,-1 1 1,0-1-1,-9 16 0,-10 19-2,2 7 2,-2 10 1,4-1 0,5-4 1,9-17 8,1 1 0,3-1-1,2 1 1,6 53 0,-5-83 4,0-1 0,1 1 0,5 15 0,-1-6-5,-2-1-2,-3-15 1,0 1 0,1-1 0,0 1 0,1-1 0,5 12 0,-6-16-5,10 25 35,22 36 1,-28-54-4,1 1 0,1-2 1,-1 1-1,1-1 1,1 0-1,0-1 1,19 15-1,-21-19-26,-4-1 8,0-1 1,0 0-1,1 0 0,-1 0 1,0 0-1,1 0 0,0-1 1,-1 1-1,1-1 1,0 0-1,0 0 0,-1 0 1,1-1-1,0 1 0,0-1 1,0 0-1,0 0 0,4-1 1,30-9 113,68-28 1,-100 35-116,-1 1 0,-1-1 0,1 0 1,0 0-1,-1 0 0,1-1 0,5-6 0,5-4 4,33-30 10,-28 22 46,10-20-20,26-51-1,-21 17 74,-24 49-109,-1 3-7,17-48 72,-17 34 1,-1-1 0,6-63 0,-14 84-72,0 10 7,-1-1 0,0 1 0,0-1 0,-3-12 0,-2-15 48,-2 0-1,-2 1 1,-13-37 0,16 57-55,2 6 10,1 1-1,-1 0 1,-10-14 0,2 5 19,0 0 0,-18-20 0,22 29-16,1 0-1,-1 1 0,-1 1 0,1-1 0,-1 1 0,0 0 1,0 1-1,-16-6 0,16 8-2,1 0 1,-1 1-1,0 1 1,0-1-1,0 1 0,1 1 1,-1 0-1,-13 1 1,14 0-5,-1 1 0,1 1 0,0-1 0,0 1 0,0 0 0,0 1 0,1 0 0,-1 0 0,1 1 0,0 0 0,-7 6 0,12-9-7,-10 8 11,2 0 1,-1 0 0,1 1 0,-14 21-1,18-22-19,-12 32 14,-45 146 14,53-154-31,-14 33 17,14-40-8,-10 45 1,-16 88 7,13-44 9,4-12-15,11-38 0,5 5-8,8-4 1,9-4-2,10-2 2,8-3-3,-25-47-2,2 1 0,14 14 0,-14-17 0,0 0 0,18 11 1,-18-15 0,0 0 1,1 0-1,-1-1 0,1 0 1,0 0-1,18 3 0,-26-7 0,-1 0 0,0 0 1,1 1-1,-1-1 0,1 0 0,-1 0 0,1-1 0,-1 1 0,1 0 0,-1 0 0,2-1 1,33-9 7,57-25 0,-61 19 6,132-82 12,-134 75-7,99-97 6,-108 93-11,63-126 10,-71 121-10,-5 8-6,4-14 4,-1 0-1,9-55 1,-4-42 15,-15 129-23,0 0 0,-1 0 0,0 0-1,0 0 1,-1-1 0,1 1 0,-3-7 0,0-6 2,1 0-3,2 12 1,-1 0-1,0 0 0,0 1 0,0-1 0,-5-10 1,-2-3 6,0 0 0,-2 0 1,0 1-1,-2 0 0,-21-27 1,-2 7-4,19 26 13,-74-39 14,70 46-15,-21-1-3,1 1 1,-61 1 0,86 5-16,9 1-1,0-1 1,0 1-1,0 0 1,0 0-1,-9 3 1,-20 7 4,-1 7-3,8 4 2,5 2-2,16-17-1,2 1 0,-1-1 0,1 2 0,0-1 0,1 0 0,0 1 0,0 0 0,1 0 0,0 0 0,1 0 0,0 0 0,0 1 0,1-1 1,0 17-1,-2 23 4,-1 15-3,-1 9 2,3 15-3,7 8-2,8-1 0,3-4 0,4-7 0,4-5 0,2-5 0,3-1 0,5-4 0,5-7 0,6-10 0,-2-17 0,-38-32 0,-1 0 0,1 0 0,0 0 0,1-1 0,8 3 0,-9-3 0,1-1 0,0 0 0,0-1 0,-1 0 0,1 0 0,7 0 0,-2-2 0,0 1 0,0-1 1,18-6-1,-15 1 1,-1 1 0,0-2 0,-1 1 1,1-2-1,-1 0 0,-1 0 0,11-11 0,-4-2 13,64-109 7,-67 102 6,48-133 13,-54 127 0,11-156 21,-20 152 6,-17-145 31,10 152-4,2 16-57,-4-13 8,-2 1 0,-1 0 0,-28-48 0,-50-59 84,69 111-35,-14-7-31,-53-36 0,61 53 11,-10 0-25,-64-14 0,75 27 6,-2 4-30,-1 2 1,-33 10-1,40-4 3,9-4-18,-3 2-4,0 1 0,0 1 0,1 0 0,0 1 0,-22 24 1,-12 16-1,-8 15-3,40-45 0,-14 26-1,21-28-1,-16 36 0,19-36-1,0 1 0,-3 24 0,-3 59 0,9 90-2,6-162-3,4-2 4,1 0 0,15 39 0,-10-48-5,12 9 0,30 28 1,-34-44-7,13 0 5,59 15 1,-90-29 4,0 1 0,1-1 0,-1 1 1,0-1-1,1 0 0,-1 0 1,0 0-1,0 0 0,1 0 1,3-2-1,-6 2 2,17-2-5,-1-2 0,28-8 0,-14-1-953,42-25-1,31-20-8614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8:06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1036 3056,'-15'-70'80,"13"58"-99,-9-47 345,-5-98-1,16 147 58,0 7-306,-1 0 1,1 0-1,1 1 1,-1-1-1,0 0 0,1 0 1,-1 0-1,1 1 0,0-1 1,0 0-1,0 1 1,0-1-1,0 1 0,1-1 1,-1 1-1,3-3 1,0 5 248,0 3-297,0 0 0,-1 0 0,1 1 0,-1-1 1,0 1-1,0 0 0,-1-1 0,1 1 0,-1 0 0,3 7 0,-3-8-9,8 19 80,-1-1 1,-1 1-1,-1 0 0,5 32 0,-7-32-58,2 11 139,43 266 379,-45-267-536,13 53 127,-10-52-106,18 72 129,-20-84-129,0-1 1,2-1 0,9 20-1,-16-37-32,1 0 1,-1 0-1,0 0 1,0 0-1,1 0 0,0-1 1,-1 1-1,1 0 1,0-1-1,-1 1 0,1-1 1,0 1-1,0-1 1,4 2-1,-4-2-1,7-3 102,89-46 37,-91 45-138,24-18 128,149-137 67,-137 117-41,231-201 66,-204 187-65,133-93 4,21-6-113,-130 92 62,396-246 38,-394 253-119,130-64 0,-15 23-31,-211 96-9,17-8 2,0 1 0,24-6 1,-41 13-3,160-41 6,-110 34-540,58-2 0,-104 9 432,151-9-5758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13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1234 1712,'0'0'360,"5"5"-187,-4-4-224,2 3 148,1-1-1,-1 0 1,0 0 0,1 0-1,0 0 1,0-1 0,0 1-1,8 2 1,-7-4-10,1 0 0,-1-1 0,1 1-1,-1-1 1,1-1 0,-1 1 0,1-1 0,-1 0 0,1 0 0,9-4 0,-3 2-43,0 0 57,0-1 0,0-1 1,-1 0-1,1 0 0,16-11 0,-14 8-49,5-3 41,0-1 0,0-1 1,-1-1-1,18-17 1,-20 17-48,6-9 175,78-128 96,-82 116-82,57-138 97,-63 137-105,28-158 90,-36 153-90,3-164 85,-9 169-112,-17-83 77,18 113-240,-1 1 1,0 0-1,0-1 0,0 1 0,-1 0 0,1 1 1,-1-1-1,0 0 0,-1 1 0,-5-8 0,3 7-3,3 1-7,-1 1 0,1-1 0,-1 1 0,0 0 0,0 1 0,0-1 0,-1 1 0,1 0 0,-1 0 0,1 0 0,-1 0 0,-5 0 0,4 0 2,-8 0 111,-4 3-78,0 1-1,-22 6 1,39-8-55,0 1 0,-1-1-1,1 0 1,0 1 0,0-1 0,0 1-1,0-1 1,0 1 0,0 0 0,0 0 0,0-1-1,-2 3 1,-12 12 23,0 1 1,1 1-1,-14 23 0,15-13 24,-49 167 19,51-147-26,-20 214 18,30-208-18,12 193 15,-6-202-27,34 133 20,-28-150-15,8 4-14,39 48 1,-41-61 0,3-4-16,-1-1 1,28 14-1,-32-24 3,-5-3-10,1-1 0,-1 0 0,0 0 0,0-1 0,0-1 0,0 0 0,-1 0 0,1-1 0,-1 0 0,0-1 0,0 0 0,11-8 0,-6 3-1,-3 2 3,0 0 0,-1-1 1,9-11-1,76-84 24,-77 80 4,-15 20-29,17-27 23,-2-1-1,25-58 1,42-98 133,-83 184-114,-2 5-45,-1 0 1,1 0 0,0-1 0,0 1-1,0 0 1,0 0 0,1-1-1,-1 1 1,0 0 0,0-1-1,0 1 1,1 0 0,-1-1 0,0 1-1,0 0 1,1-1 0,-1 1-1,1 0 1,-1-1 0,1 1-1,0 1 2,0-1-1,0 0 0,0 0 0,-1 1 0,1-1 0,0 0 0,-1 1 0,1-1 0,-1 1 0,1-1 0,-1 0 0,0 1 0,0-1 0,0 1 0,0-1 1,0 1-1,0 1 0,0 30 29,-6 39 0,-7 76 58,13-140-86,-1-1 5,0 0-1,1 1 0,1-1 1,-1 0-1,1 0 0,3 12 1,0 0-1,-2-2-2,-1-9 1,1-1 0,-1-1 0,1 1 0,0 0 0,5 10 0,0 0 21,15 26 1,-19-37-21,1 0-1,0 0 1,0-1 0,1 1 0,-1-1-1,1 0 1,0 0 0,10 6 0,-15-11-6,1 0 1,0 1-1,0-1 1,-1 0-1,1 1 1,0-1-1,0 0 1,0 0-1,0 0 1,-1 0-1,1 0 1,0 0-1,0 0 1,0 0-1,0 0 0,-1 0 1,1 0-1,0 0 1,0-1-1,0 1 1,-1 0-1,1-1 1,0 1-1,0-1 1,-1 1-1,1-1 1,0 1-1,-1-1 1,1 1-1,0-1 1,-1 1-1,1-1 1,-1 0-1,1 1 1,-1-1-1,0 0 1,1 0-1,-1 1 1,0-1-1,1 0 1,-1 0-1,0 0 1,0 1-1,1-2 1,5-16 12,0 0-9,0-1 0,4-22 0,18-124-1283,-14 64-5183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13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55 6904,'0'0'0,"-11"-26"8,7 8 0,2 7-8,-4 23 8,-3 25-8,4 2-48,10-3 48,0 0-4680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4:55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1333 166 8072,'0'0'8,"-1"-1"-4,1 1 1,-1-1-1,0 0 1,0 1-1,1-1 1,-1 0-1,0 0 1,1 0-1,-1 1 1,1-1-1,-1 0 1,0-2-1,1-2 55,-1 0 0,0 0 0,0 0-1,0 0 1,-1 1 0,1-1 0,-1 0 0,0 1-1,-1-1 1,-4-7 0,0 2 20,-1 0 1,-13-13 0,16 19-45,1 0 1,-1 0-1,-1 1 1,1 0-1,0 0 1,-1 0 0,0 1-1,1-1 1,-12-2-1,7 2-6,0 0 4,-1 0 1,1 1-1,-1 0 1,0 0 0,0 1-1,0 1 1,-20 1-1,16 0-12,-12 1 67,-129 37 47,151-37-118,1-1 0,0 0 1,0 1-1,0 0 0,0 0 1,-6 4-1,-168 126 163,171-125-143,-1 0 0,1 0 0,-8 11 0,-83 103 115,-8 27-93,92-127 11,-15 27 1,-76 145 74,5 18-97,65-131 46,-31 93-1,20-31-65,33-97 20,2 3-14,-4 50 0,15-97-33,-1 0 0,1-1 1,0 1-1,0 0 0,0 0 0,0 0 0,0-1 1,0 1-1,0 0 0,0 0 0,0 0 1,1-1-1,-1 1 0,0 0 0,1 0 0,-1-1 1,0 1-1,1 0 0,-1 0 0,0-1 0,2 2 1,1 1 0,0 1 0,1-1 0,0 1 0,-1-1 0,1 0 1,1 0-1,-1-1 0,0 1 0,1-1 0,-1 0 0,1 0 1,-1-1-1,1 1 0,0-1 0,8 1 0,-11-2-1,0 0 1,0 1-1,0-1 0,0 0 0,0 0 0,0-1 0,0 1 0,0 0 0,0-1 0,0 1 1,2-2-1,183-67 20,-179 66-14,-1-1-1,0 0 1,14-10 0,197-162 34,-174 132 6,170-208 18,-174 197-18,135-231 15,-148 232-28,75-203 54,-98 247-70,28-92 10,-27 81 82,0 0-1,-2-1 0,2-35 1,-19 71 96,8-7-188,-15 23 98,11-9-62,0 0 1,1 1 0,-7 27-1,-11 59 34,23-78-33,-5 150 25,10-137-33,9 238 17,-8-211-23,1 130 4,0 29-26,-3-123 29,-17 495 27,10-479-14,-47 442 32,41-467-19,-22 109-1,1-31-48,22-120 29,-41 129 12,43-162-51,7-16-151,0-1 1,-1-1-1,1 1 0,-1 0 1,0-1-1,0 0 0,-1 0 1,1 0-1,-1 0 0,0-1 1,-10 6-1,-17 5-8117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6:24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4128,'5'5'33,"7"9"-3,-1 1-1,-1 1 1,0-1 0,10 24-1,3 8 142,-17-30-70,0 1-1,-1-1 1,-1 1 0,3 19 0,-5-25-76,-1 21 135,-11 115 289,10-141-418,0-1-1,1 1 1,0-1-1,1 0 1,-1 0-1,1 1 1,0-1-1,4 6 1,4 18 124,-4-45-783,2 1-2792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13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110 250 8344,'-2'1'3,"-7"4"10,0 1 1,1-1-1,0 2 1,0-1 0,0 1-1,0 0 1,1 1 0,1 0-1,-1 0 1,1 0-1,1 1 1,-8 13 0,12-20-14,0 0-1,1 0 1,-1 1 0,0-1 0,1 0 0,-1 1-1,1-1 1,0 0 0,0 1 0,0-1 0,0 1-1,0-1 1,0 0 0,0 1 0,1-1 0,0 0-1,-1 1 1,1-1 0,0 0 0,1 3 0,4 5-3,-1 0 1,1 0 0,9 9-1,-1 1-2,16 32-11,-9-10 8,2 8 7,-18-39-1,0 0-1,1 0 1,0-1 0,1 0 0,0 0 0,0-1 0,11 10-1,-18-19 3,1 1 0,-1-1 0,1 0-1,-1 0 1,0 0 0,1 1 0,-1-1 0,1 0-1,-1 0 1,0 0 0,1 0 0,-1 0-1,1 0 1,-1 0 0,0 0 0,1 0-1,-1 0 1,1 0 0,-1 0 0,1 0-1,-1-1 1,0 1 0,1 0 0,-1 0 0,0 0-1,1-1 1,0 1 0,-1-1 0,12-11 0,-7 4 1,0-1 0,0 0 0,-2 0 0,1-1 0,3-13 0,9-49 17,-12 51-8,21-90 260,-23 103-227,0 0 0,1 0 0,0 1 0,0-1 0,1 1 0,0 0 0,0 0 0,0 0 0,1 0 0,7-6 0,-10 11-28,0 0 1,1 0-1,-1 1 1,1-1-1,0 1 0,-1 0 1,1 0-1,0 0 1,-1 0-1,1 0 0,0 1 1,0-1-1,0 1 1,0 0-1,0 0 0,0 0 1,0 0-1,0 0 1,-1 0-1,1 1 0,0 0 1,0-1-1,0 1 1,0 0-1,-1 0 0,1 1 1,3 1-1,1 2 8,1 1 1,-2-1-1,1 1 0,-1 0 1,0 1-1,0-1 0,0 1 0,-1 0 1,6 11-1,32 79 56,-24-54-59,-12-28-14,0 0 0,18 26 0,-23-40-5,-1 1-1,0 0 0,1-1 0,-1 1 1,1-1-1,-1 0 0,1 1 0,0-1 1,2 2-1,-2-3 0,-1 1 1,0-1-1,1 0 0,-1 0 1,0 1-1,1-1 0,-1 0 1,1 0-1,-1 0 0,0 0 1,1-1-1,-1 1 0,0 0 1,1-1-1,0 0 0,3 0 1,0-1-1,-1-1 1,0 1-1,0-1 1,5-3-1,10-10 7,-2-1 0,29-36 0,-7 8 8,19-15 13,-32 35 2,1 2 0,0 1 0,39-23 0,-64 44-24,0 0 0,0 0 0,0 0 0,0 0 0,0 0 0,1 1 0,-1-1 0,0 1 0,0 0 1,1-1-1,-1 1 0,0 0 0,0 0 0,1 1 0,-1-1 0,0 0 0,0 1 0,1-1 0,2 2 0,-2 0 6,0 0 1,0 0-1,0 0 0,0 0 1,-1 0-1,1 0 1,0 1-1,-1 0 0,0-1 1,0 1-1,3 4 0,2 6 20,-1 0 0,0 1-1,-1-1 1,5 22 0,-9-34-33,17 78 61,-14-63-40,-1 0-6,1 0 0,0 0 0,1 0 0,1-1 0,11 20 0,23 36 51,-40-69-62,1-1 1,0 0-1,-1 0 1,1 0-1,0 0 1,0 0-1,0 0 1,0 0-1,0 0 1,0 0-1,0 0 1,0 0-1,0-1 1,1 1-1,-1-1 1,0 1-1,0-1 0,1 1 1,-1-1-1,0 1 1,1-1-1,-1 0 1,0 0-1,1 0 1,-1 0-1,1 0 1,-1 0-1,0 0 1,1 0-1,-1-1 1,2 0-1,-2 1 1,5-4 56,-3 0-51,-1-1 0,1 0 1,-1 0-1,0 1 1,0-1-1,0-1 1,-1 1-1,1-7 0,1-7 48,1-33 0,-11-75 114,5 108-159,-8-35 56,-20-61 7,-17-74-1403,26 97-5532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14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7000,'0'-10'3,"1"-1"1,0 0-1,1 1 1,5-18-1,-7 28-3,0 0 1,0-1-1,1 1 0,-1 0 1,0 0-1,0-1 1,0 1-1,1 0 0,-1 0 1,0 0-1,0-1 0,1 1 1,-1 0-1,0 0 0,1 0 1,-1 0-1,0 0 0,1 0 1,-1 0-1,0 0 0,1 0 1,-1-1-1,0 1 0,0 0 1,1 1-1,-1-1 0,0 0 1,1 0-1,-1 0 0,0 0 1,1 0-1,-1 0 0,0 0 1,1 0-1,-1 1 0,1-1 1,3 2 3,-1-1 0,1 1 0,-1 1 0,0-1 0,0 0 0,0 1-1,0 0 1,0-1 0,0 1 0,-1 0 0,0 0 0,1 1 0,-1-1 0,0 1-1,0-1 1,1 5 0,3 4 9,-1 1-1,-1-1 1,5 20-1,-6-20-7,-2-6 0,0 0 0,0 0-1,-1-1 1,1 1-1,-1 0 1,-1 7 0,-3 79-796,2-43-3322</inkml:trace>
  <inkml:trace contextRef="#ctx0" brushRef="#br0" timeOffset="1">223 423 4400,'0'0'0,"16"-15"0,0 3 8,-7-5-8,1 1-2832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14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7984,'3'2'-4,"0"0"1,0 0-1,-1 1 0,1-1 1,-1 0-1,1 1 1,-1 0-1,0-1 1,0 1-1,0 0 0,0 0 1,0 0-1,0 4 1,-1-3-2,0 0 1,0 1-1,-1-1 1,0 1-1,0-1 1,0 0-1,-1 1 1,1-1-1,-1 1 1,0-1-1,-2 6 1,-3 9 3,-6 22-17,-7 45-1,16-67 18,-3 51-7,1 85 8,6-71 17,1-60-14,-2 2 0,0-18 5,0 1 0,1 0 1,0 0-1,0-1 0,5 14 0,-4-11 16,0-1-6,0 0 0,1 0 0,0 0 0,1 0-1,0-1 1,0 0 0,12 18 0,-9-18 40,26 41 233,-31-54-183,0-84-997,-2 29-4111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15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9 162 3056,'-3'-28'15,"1"24"58,1 1 0,0 0 1,1-1-1,-1 1 0,1-1 0,0 1 0,-1-1 0,2 1 1,-1-1-1,0 1 0,1-1 0,-1 1 0,1-1 1,0 1-1,0 0 0,0-1 0,1 1 0,-1 0 0,1 0 1,2-4-1,2 1-48,0 0 1,0 1-1,1-1 1,0 1-1,0 1 1,0-1-1,0 1 0,1 0 1,0 1-1,0 0 1,11-4-1,-17 7-24,-1 0 0,1 0 0,-1-1 0,1 1 0,-1 0 1,1 0-1,-1 0 0,1 0 0,-1 1 0,1-1 0,-1 0 0,1 1 0,-1-1 0,1 1 0,2 0 0,2 2 2,-1-2-1,-1 1-1,0-1 1,0 1-1,0 0 1,0 0-1,6 4 1,-9-5-1,0 0 0,0 0 0,0 0 0,0 0 0,0 0-1,0 0 1,0 0 0,0 0 0,0 0 0,0 1 0,-1-1 0,1 0 0,0 0 0,-1 1-1,1-1 1,-1 1 0,0-1 0,1 0 0,-1 1 0,0-1 0,0 1 0,0-1 0,0 1 0,0-1-1,0 1 1,0-1 0,-1 3 0,-1 0 11,1 1-1,-1 0 0,0-1 1,-1 1-1,1-1 0,-1 0 1,0 0-1,0 0 0,0 0 1,-1 0-1,1-1 0,-1 1 1,0-1-1,0 0 0,0 0 1,0-1-1,0 1 0,-1-1 1,1 0-1,-1 0 0,0 0 1,1-1-1,-7 2 0,4-2 187,0 0 0,0-1 1,0 1-1,0-2 0,0 1 0,0-1 0,-10-1 0,17 2-170,-1 0 0,0-1 1,1 1-1,-1 0 0,0 0 0,1 0 0,-1 0 0,0-1 0,1 1 0,-1 0 0,0-1 0,1 1 0,-1 0 0,1-1 0,-1 1 0,1-1 0,-1 1 0,1-1 0,-1 1 0,1-1 0,-1 1 0,1-1 0,0 1 0,-1-1 0,1 0 0,0 1 0,-1-1 0,1 0 0,0 1 0,0-1 0,0 0 0,0 1 0,0-1 0,0 0 0,0 1 0,0-1 0,0 0 0,0 0 0,0 0 0,9-25 194,15-12-1123,3-2-3839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15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4664,'11'7'3,"4"4"32,0-1-1,17 18 1,-26-23-25,-1 1-1,0 0 0,-1 0 1,1 1-1,-1-1 1,0 1-1,-1 0 0,0 0 1,3 9-1,5 16 10,3 14-15,-2 10-4,0 18 0,10 193-8,-22-174 9,-6 95 13,5-152 19,26 294 520,-25-319-429,0-5-9,0 0 1,0 0-1,1 0 0,-1 0 0,2 0 1,1 8-1,-2-12 541,1-13-534,0 1-1,-1 0 1,0-19 0,0 0-877,4-30-3645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15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3 536 5024,'0'0'73,"0"0"-64,0 1 0,-1-1 0,1 1 0,0-1 1,-1 1-1,1 0 0,0-1 0,0 1 0,0-1 0,-1 1 0,1 0 0,0-1 0,0 1 0,0 0 0,0-1 0,0 1 1,0-1-1,0 1 0,0 0 0,1 0 0,3 2 40,-2-2-43,0 1 0,1-1 0,-1 0-1,0 0 1,1 0 0,-1 0 0,1 0 0,-1 0-1,1-1 1,0 1 0,-1-1 0,1 0-1,-1 0 1,5 0 0,40-1 14,33-2-16,-74 2-4,54-3-8,85-17 0,135-36-32,-260 51 51,-15 5-2,0-1 0,0 1 0,0 0 0,0 0 0,0 1 0,0-1 0,0 1 0,0 0 0,8 1 0,-13-1-7,0 0 0,1 0-1,-1 0 1,0 0 0,0 0 0,0 1 0,0-1-1,0 0 1,0 0 0,0 0 0,0 0-1,0 0 1,0 0 0,1 0 0,-1 0-1,0 0 1,0 0 0,0 0 0,0 0-1,0 0 1,0 0 0,0 0 0,0 0 0,0 0-1,0 0 1,0 1 0,0-1 0,0 0-1,0 0 1,0 0 0,0 0 0,0 0-1,0 0 1,0 0 0,0 0 0,0 0-1,0 0 1,0 1 0,0-1 0,0 0-1,0 0 1,0 0 0,0 0 0,0 0 0,0 0-1,0 0 1,0 0 0,0 0 0,0 0-1,0 0 1,0 1 0,0-1 0,0 0-1,0 0 1,0 0 0,0 0 0,0 0-1,0 0 1,0 0 0,-1 0 0,1 0 0,0 0-1,0 0 1,0 0 0,-4 8 47,0 0 1,0 0-1,-1-1 1,0 0-1,-1 0 0,0 0 1,-10 9-1,2-1 170,-19 25-1,21-24-109,0 1 95,0-1 0,1 1 1,-12 27-1,22-43-188,0 0 0,1 0 0,-1 1 0,1-1 0,-1 0 0,1 0 0,0 0 0,0 0 0,-1 1 0,1-1 0,0 0 0,0 0 0,0 1 0,0-1 0,0 0 0,0 0 0,1 0 1,-1 1-1,0-1 0,0 0 0,1 0 0,-1 0 0,1 0 0,-1 1 0,1-1 0,0 0 0,-1 0 0,1 0 0,0 0 0,0-1 0,0 1 0,0 0 0,0 0 0,0 0 0,0-1 0,0 1 0,0 0 0,0-1 0,0 1 0,0-1 0,0 1 0,0-1 0,0 0 0,1 1 0,-1-1 0,0 0 0,0 0 0,1 0 0,1 0 0,7 0 43,0 0 0,0-1 0,0 0 0,0-1 0,9-2 0,-9 1-27,24-4 76,-32 6-102,0 1 0,0 0 0,0 0 0,0 0 0,0 0 0,0 0 1,0 0-1,-1 0 0,1 1 0,0-1 0,0 1 0,0 0 0,0-1 0,3 3 0,-4-2-2,0 1 1,1-1-1,-1 1 1,0-1 0,0 1-1,0-1 1,0 1-1,0 0 1,0-1-1,-1 1 1,1 0-1,-1 0 1,1 0-1,-1-1 1,1 1 0,-1 0-1,0 0 1,0 3-1,3 14 31,-2-9-27,2 0 1,-1-1-1,1 1 0,1-1 1,-1 1-1,2-1 0,-1-1 0,9 13 1,-8-14-6,-3-5-1,-1-1 0,1 1-1,-1 0 1,1-1-1,0 1 1,0-1 0,0 1-1,0-1 1,0 0 0,0 1-1,0-1 1,0 0-1,0-1 1,4 2 0,4 2 7,1 0-4,-1 0 0,0-1 0,1 0 0,0-1 0,0 0 0,0-1 0,20 0 0,100-9 31,-105 0-9,2-5-13,0-2-1,38-28 1,-45 22 33,78-111 21,-81 101-7,54-123 32,-62 123-18,14-128 45,-23 128 7,-2 22-96,-1-31 66,-2 0 0,-11-47-1,-2 1 109,16 85-190,1-1-1,-1 1 0,0-1 0,0 1 1,0 0-1,0-1 0,0 1 0,0 0 1,0-1-1,0 1 0,0 0 0,0 0 1,-1 0-1,1 0 0,0 0 1,-1 1-1,1-1 0,-1 0 0,1 1 1,-1-1-1,1 0 0,-1 1 0,-2-1 1,3 1 8,0 0-19,1 0 1,0 0-1,0-1 0,-1 1 1,1 0-1,0 0 1,0 0-1,-1 0 0,1 0 1,0 0-1,0 0 1,-1 0-1,1 0 1,0 0-1,0 0 0,-1 0 1,1 0-1,0 0 1,-1 1-1,1-1 0,0 0 1,0 0-1,0 0 1,-1 0-1,1 0 1,0 1-1,0-1 0,-1 0 1,1 0-1,0 0 1,0 1-1,-7 5 24,1 1 0,-1-1-1,2 1 1,-1 1 0,1-1 0,-8 16 0,3-1 73,-26 114 32,32-117-112,0 0 0,0 23 0,1-12-10,-5 68-2,4 6-4,8 4-3,14 70-4,-17-169 1,0 0 0,0 0 0,1 0 0,0 0 0,5 11 0,0-2 1,12 30-2,-10-32-3,-4-9 4,-1-2 0,-1 0 0,1 0 1,1 0-1,-1 0 0,1-1 1,-1 0-1,1 0 0,0 0 1,1 0-1,-1-1 0,9 4 1,21 6-7,7-2 6,-31-9-150,0-1 1,-1 0 0,1 0-1,0-1 1,0-1-1,-1 0 1,1 0 0,19-5-1,-11 0-6455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16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0 674 5832,'24'14'29,"0"-2"-1,0 0 1,41 13 0,-42-17 0,18 7 51,168 44 22,-168-52-68,64 5-1,17-7-26,-11-9-7,-10-10 0,-77 10 13,0-1 0,0-2 0,-1 0 0,0-1 1,-1-2-1,0 0 0,24-16 0,-44 25-106,14-7 618,-15 8-501,-1 0 1,1 1 0,-1-1-1,1 0 1,-1 0 0,1 0-1,-1 1 1,1-1-1,-1 0 1,1 0 0,-1 1-1,0-1 1,1 0 0,-1 1-1,1-1 1,-1 1 0,0-1-1,1 0 1,-1 1 0,0-1-1,0 1 1,1-1-1,-1 1 1,0-1 0,0 1-1,0-1 1,0 1 0,1-1-1,-1 1 1,0-1 0,0 1-1,0-1 1,0 1 0,0 0-1,0-1 1,-1 1-1,1 0 1,1 33 546,-4 42 1,3-68-501,0-3-123,-1 0 0,1 0 0,-1 0-1,0 0 1,-1 0 0,1 0-1,-4 7 1</inkml:trace>
  <inkml:trace contextRef="#ctx0" brushRef="#br0" timeOffset="1">774 1 6640,'0'0'0,"9"4"0,14 13 0,15 7-160,23 2 160,-1-1-4384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16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1 6904,'1'5'-3,"0"0"0,0 0 1,-1 0-1,0 0 0,0 0 0,0 0 1,-1 0-1,1 0 0,-1 0 1,-1 0-1,1 0 0,-1 0 0,1 0 1,-1 0-1,-1-1 0,1 1 0,-1-1 1,-4 6-1,2-1-9,-45 73-148,-1 0 144,20-34 19,-43 78 35,28-19 22,42-89 7,4-10-53,0 0-1,1 1 1,0-1 0,0 1-1,1-1 1,3 11 0,3-9 67,2-3-58,1 0 1,-1-1-1,1 0 0,12 5 0,-5-8 45,8-3-22,1-1 1,-1-1-1,1-1 0,-1-2 0,26-7 0,-32 7-30,-13 4 1,0-1 1,-1-1 0,1 1-1,-1-1 1,0 0-1,10-6 1,0-1 31,0-1 1,23-22-1,-30 19 58,-1-7-49,-2-1 1,7-33 0,-13 31 182,-22-101 111,13 103-65,-2 3-153,0 1-1,-23-28 1,20 35 154,11 9-246,-5-3 4,-1 0 0,0 1 0,0 0 0,0 0 0,0 1 0,-1 0 1,1 1-1,-1 0 0,-13-1 0,13 1 10,4 1-38,0 0 1,1 1-1,-1-1 1,0 1-1,1 0 0,-1 1 1,0 0-1,0 0 1,1 0-1,-1 0 1,-6 3-1,26 1 79,1-6-89,-1 0 0,1 0-1,21-6 1,15-9-5,-18 1-12,42-24 0,-1 0-4,-39 24 11,-27 13 2,2 1 1,6-3 6,0 2 1,0 0-1,-1 0 1,1 2-1,0 0 1,0 1-1,0 0 1,0 1-1,-1 1 1,17 5-1,28 9 5,-36-7 23,9 9-8,40 31 1,-56-32 13,-9-8-25,4 4-3,0 1-1,-1 0 1,-1 1-1,-1 0 1,0 0-1,9 24 1,27 88 46,-43-122-54,0 0 0,0-1 0,-1 1 0,0 0 0,0 0 0,0 0 0,0 10 0,-2-1 1,2-8-2,-1 0-1,-1 0 1,0 1-1,0-1 1,0 0-1,-1 0 1,1 0-1,-2 0 1,1 0-1,-7 11 1,9-17-3,0 0 1,-1-1-1,1 1 0,0 0 0,-1-1 1,1 1-1,0 0 0,-1-1 1,1 1-1,-1-1 0,1 1 0,-1 0 1,1-1-1,-1 1 0,0-1 0,1 0 1,-1 1-1,0-1 0,1 1 1,-1-1-1,0 0 0,1 1 0,-1-1 1,0 0-1,0 0 0,1 0 1,-1 0-1,0 0 0,0 0 0,1 0 1,-1 0-1,0 0 0,0 0 1,1 0-1,-1 0 0,0 0 0,0 0 1,1-1-1,-1 1 0,-1-1 1,1 0 3,-1-1 0,1 1 0,-1 0 1,1-1-1,0 0 0,0 1 1,0-1-1,0 0 0,0 1 1,0-1-1,0 0 0,0 0 0,1 0 1,-1 0-1,1 0 0,-1-3 1,0-17 20,0 0 1,4-28 0,-2 41-3,0 0 0,0 0 0,1 1 0,0-1 0,5-15 0,2 2-2,13-41 21,-11 38 84,54-78 50,-50 87-49,0 3-83,1 1 0,0 1 0,26-13 0,-22 19 63,19 2-33,38 2 1,-74 1-68,-1 0 0,0 0 0,1 0 0,-1 1 0,0-1 0,1 1 1,-1 0-1,0 0 0,3 1 0,-5-2-8,13 5 28,0 1 1,21 13-1,-20-9-21,0 1 1,13 14-1,-24-22-4,-1-1 0,1 1 0,-1 0 0,0-1 0,0 1 0,3 5 0,33 60 22,-26-39-22,12 35 0,0 27-3,-9-18 0,-10-37-15,1 69 0,-6-105 14,0 0 0,0 1-1,1-1 1,-1 0 0,0 0 0,0 1-1,1-1 1,-1 0 0,0 1-1,0-1 1,1 0 0,-1 0 0,0 0-1,1 1 1,-1-1 0,0 0-1,1 0 1,-1 0 0,0 0 0,1 0-1,-1 0 1,1 0 0,-1 0-1,0 0 1,1 0 0,-1 0 0,0 0-1,1 0 1,-1 0 0,0 0-1,1 0 1,-1 0 0,1 0 0,-1 0-1,1-1 1,-1 1 1,8-4-16,-1 0 0,1 0 0,-1-1 0,1 0 0,9-9 0,-8 7 20,58-47-1474,6-4-5836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17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6104,'0'0'0,"11"6"0,13 11 0,-3 1 0,-11-2 0,-17 1-56,-20 4 56,1 0-4056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17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254 402 2968,'-25'12'1,"-14"11"6,18-6 0,1 0 1,1 2-1,1 0 0,0 1 1,-16 23-1,4 6 36,21-29 150,-11 69 110,20-85-256,-1-1 0,1 1 1,0 0-1,1-1 0,-1 1 1,1-1-1,-1 1 0,1-1 1,0 1-1,0-1 0,1 1 1,-1-1-1,1 0 0,0 0 1,0 1-1,3 3 0,-3-4 10,7 3 363,-6-4-322,4 0-21,0 0 0,0 0 0,0 0 0,0-1 0,0 0 0,1 0-1,-1-1 1,0 0 0,0 0 0,14-3 0,108-21 427,-99 15-183,19-13-99,54-34 0,-100 54-184,1 0 1,-1-1-1,1 1 0,-1-1 1,0 0-1,3-4 0,24-29 156,37-57 0,-55 66 113,22-103 127,-33 106-99,-3 4-219,-1 1 0,-1 0 0,-8-24 0,12 42-92,-1 0 0,1-1 0,-1 1 0,0 0-1,1 0 1,-1 0 0,0 0 0,0-1 0,1 1 0,-1 0 0,-2-1 0,-10-9 74,0 1 0,0 0 0,-27-13 0,21 17 142,-7 2-137,-1 2 0,-27 1 0,33 5 5,4 1-72,1 1 0,0 1 0,-20 11 0,35-17-34,-1 0 1,1-1-1,0 1 1,0 0-1,0-1 1,0 1-1,0 0 1,0 0-1,1 0 1,-1 0-1,0 0 1,0 0-1,1 0 1,-1 0-1,0 0 1,1 0-1,-1 0 1,1 1-1,0-1 1,-1 0-1,1 0 1,0 0-1,0 1 1,-1-1-1,1 0 0,0 0 1,0 1-1,1-1 1,-1 0-1,0 0 1,0 1-1,0-1 1,1 0-1,-1 0 1,1 0-1,-1 1 1,1-1-1,-1 0 1,1 0-1,0 0 1,0 0-1,0 1 1,0-2-2,-1 1 0,0-1-1,1 0 1,-1 1 0,0-1 0,1 0 0,-1 1 0,0-1 0,1 0 0,-1 0 0,1 1 0,-1-1 0,1 0 0,-1 0 0,0 0 0,1 0-1,-1 1 1,1-1 0,-1 0 0,1 0 0,-1 0 0,1 0 0,40 6 24,29-4-19,-46-3-9,1 0 0,-1-2 1,0 0-1,0-2 0,37-11 1,10-10-43,77-39 0,-65 19-32,117-64-164,-197 109 234,0-1 1,1 1 0,-1 0 0,1 0 0,0 0-1,-1 0 1,1 1 0,0-1 0,-1 1 0,1 0-1,0 0 1,0 0 0,6 2 0,-6-1 2,-3-1 3,0 0 1,-1 0-1,1 0 0,-1 0 1,1 0-1,-1 0 0,1 0 1,-1 1-1,1-1 0,-1 0 1,1 0-1,-1 1 0,1-1 1,-1 0-1,0 1 0,1-1 1,-1 0-1,1 1 0,-1 0 1,7 7-3,-1-1 0,-1 2 1,1-1-1,-1 0 0,-1 1 1,5 11-1,-3 2-9,-3-4 8,2 2 1,-2 0 0,-1 1 1,0-1-1,-2 34 1,-19 131-8,12-142 4,-46 172-4,40-174 5,-21 59 4,-6 20 1,30-88 0,-52 180 8,29-79 5,32-129-9,0 0 0,0 1 1,1-1-1,-1 0 0,1 0 0,0 0 0,0 1 1,0-1-1,1 0 0,-1 0 0,1 0 0,0 1 1,0-1-1,1 0 0,-1 0 0,1-1 0,2 6 0,-3-7 0,7 5 56,-3-5-50,0 1 1,0-1 0,1 0 0,-1 0-1,1-1 1,-1 0 0,1 0 0,-1 0-1,1-1 1,0 1 0,0-1 0,-1-1 0,1 1-1,8-3 1,94-22 98,-106 25-100,0-1-1,0 0 0,0 1 1,0-1-1,0 0 0,0 0 0,0-1 1,2-1-1,14-12 20,-2 0 0,0-2 0,21-25 0,-23 16 59,42-126 25,-48 119-72,6-131 10,-18 134-35,-1 6-6,-10-25 1,9 34-9,-1 0 0,0 0 1,-16-21-1,11 19 1,-1 1 0,-23-24-1,16 22 0,-35-25 0,-20-5-1,8 13 0,-9 0 1,95 41 4,0 0 0,0-1 0,1-1 0,21 1-1,-38-5-3,25 2 14,139-20 13,-129 11 0,176-32 17,-170 31-10,166-32-1340,-103 19-5455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6:24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6456,'0'0'0,"10"5"0,11 7 0,11 9-48,11 8 48,-3 1-272,-13 2 272,-2-2-4128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19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628 59 9864,'-88'19'-32,"-25"9"-10,81-19 10,0 2-1,-34 16 0,48-19 31,-7 4 16,12-4-5,-5 2 3,0 0 0,1 2 0,1 0 0,0 1 0,-25 26 0,12-5 35,-31 50 1,58-82-33,1 1 0,-1 0 0,1 0 0,0 0 0,-1-1 0,1 1 0,0 4 0,-4 13 27,1 1 0,2 1 1,-1 32-1,3-53-32,0 0 0,0 1 0,0-1-1,0 0 1,1 1 0,-1-1 0,0 0 0,1 1 0,-1-1-1,1 0 1,-1 0 0,2 3 0,6 8 26,0-1 1,1 0-1,0 0 0,20 17 0,-28-27-26,0 0-1,0 0 1,1 0-1,-1-1 1,0 1-1,1 0 0,-1 0 1,1-1-1,-1 1 1,1-1-1,1 1 1,106 19 142,-85-20-71,108-20 38,-105 11-38,106-56 39,-110 48-33,-16 10-59,9-8 14,0-2 1,0 0 0,-2-1-1,21-32 1,-19 25 25,3-3 100,23-44 0,-40 68-100,0-2 13,-2 4-19,-1 3-57,-1 0 1,1 0-1,0 0 1,0 0 0,-1 0-1,1 0 1,0 0-1,0 1 1,0-1-1,-1 2 1,-2 5 21,-6 23-1,3 15-19,8-2-2,0-41-5,0 1 1,0 0-1,0 0 0,0-1 0,1 1 0,2 5 1,-3-8-2,-1 0 1,1 1-1,0-1 1,0 0 0,0 0-1,0 1 1,0-1-1,0 0 1,0 0-1,0 0 1,0 0 0,1 0-1,-1 0 1,0-1-1,1 1 1,-1 0-1,0-1 1,1 1 0,-1-1-1,1 1 1,-1-1-1,1 0 1,-1 0 0,1 1-1,0-1 1,-1 0-1,1 0 1,-1-1-1,1 1 1,-1 0 0,1 0-1,-1-1 1,1 1-1,-1-1 1,1 1-1,-1-1 1,0 0 0,1 0-1,1-1 1,5-3-8,0-1 0,0 0 1,-1-1-1,0 0 0,0 0 1,6-9-1,19-28-21,31-41 2,-52 72 26,-7 8 0,0 0 0,0 0 0,1 1 0,-1-1 0,1 1 0,10-6 0,33-23 0,13-1 1,7 6 0,3 3 0,-54 20 0,0 1 0,19-3 0,-24 6 0,0 0 0,0 1 1,18 2-1,-23-1 1,1 0 0,-1 1 0,0 0 0,0 0-1,10 5 1,-13-5 0,1 1-1,0-1 0,-1 1 1,0 0-1,0 1 0,0-1 1,4 5-1,-5-4 1,0-1-1,-1 1 1,1 0-1,-1 0 1,0 0 0,0 0-1,0 0 1,1 5-1,-1 1 1,0-1-1,0 1 0,0 15 1,-2 15-9,-9 58 1,1-25-1,6-54 6,2-14-2,-1 1 0,1 0-1,0 0 1,0 0 0,1-1-1,1 8 1,8 33-28,-10-46 30,1 0 1,-1 1 0,0-1-1,0 0 1,1 0-1,-1 1 1,0-1-1,0 0 1,1 0-1,-1 0 1,0 0-1,1 1 1,-1-1-1,0 0 1,0 0-1,1 0 1,-1 0-1,0 0 1,1 0-1,-1 0 1,0 0-1,1 0 1,-1 0-1,1 0 1,-1 0 0,0 0-1,1 0 1,-1 0-1,0 0 1,0 0-1,1-1 1,-1 1-1,0 0 1,1 0-1,-1 0 1,0 0-1,1-1 1,-1 1-1,0 0 1,0 0-1,1-1 1,-1 1-1,0 0 1,9-8-7,-7 6 0,0 0 0,0-1 1,0 1-1,0-1 0,0 1 0,-1-1 1,1 0-1,1-3 0,4-10-2,3-2 4,22-37-36,46-55-5,-72 103 38,-1 0 0,0 0 1,1 1-1,1 0 0,6-6 0,4-3 2,-2-1 3,-8 9-4,0 0 0,1 0 0,13-9 0,25-14-27,76-39 1,-104 59 30,-12 7 1,1 0-1,0 0 0,-1 0 0,1 1 0,11-3 0,-6 2-3,0 1 1,21-2-1,-28 4 5,0-1 0,0 1-1,0 1 1,0-1 0,0 1 0,0 0-1,0 0 1,0 0 0,0 1 0,0-1 0,4 4-1,-1-1 0,-5-3 2,-1 1-1,1-1 0,-1 1 1,0 0-1,1 0 0,-1 0 1,0 0-1,0 0 0,0 0 0,-1 1 1,1-1-1,-1 0 0,3 4 1,-1-1-6,2 2 2,-1 1 0,0-1 0,0 1 0,0 0 0,-1 0-1,-1 0 1,1 0 0,-1 1 0,0-1 0,0 15 0,6 110-34,-8-111 21,1 11 2,-1 1 0,-2-1 0,-8 43 0,-17 78-34,26-148 45,1 2 5,3-11 8,14-24 3,22-30 33,53-62 6,-71 93 4,110-105 11,-103 107-58,-21 18-8,258-195-46,-135 109-43,-125 88 85,1-3 5,-6 7 0,0 0 0,0 0 0,0 0 0,0 0 0,0 0 0,-1 0 1,1 0-1,0 0 0,0 0 0,0 0 0,0 0 0,0 0 0,0 0 0,0 0 0,0 0 0,0 0 0,-1 0 0,1 0 0,0 0 1,0 0-1,0 0 0,0 0 0,0 0 0,0 0 0,0 0 0,0 0 0,0 0 0,-1 0 0,1 0 0,0 0 0,0 0 0,0 0 1,0 0-1,0 0 0,0 0 0,0-1 0,0 1 0,0 0 0,0 0 0,0 0 0,0 0 0,0 0 0,0 0 0,-1 0 0,1 0 0,0 0 1,0 0-1,0-1 0,0 1 0,0 0 0,0 0 0,0 0 0,0 0 0,0 0 0,0 0 0,0 0 0,0 0 0,0-1 0,0 1 1,1 0-1,-1 0 0,0 0 0,0 0 0,0 0 0,0 0 0,0 0 0,0 0 0,0 0 0,0-1 0,-6 0 2,0-1 0,1 1 0,-1 0 0,0 0 0,0 1 0,0 0 0,-7 0 0,-20 10 1,27-7-2,1-1 0,0 1 0,0 1 0,-8 6 0,7-5 0,0 1-1,1 0 0,-9 12 1,-11 27-1,5 8 0,8 1 0,11-45 0,0-1 0,1 1 0,0 14 0,1-18 0,0 0 0,0 1 0,0-1 0,1 0 0,-1 0 0,4 6 0,-2-5 0,0 0 0,1-1 0,0 1 0,0-1 0,4 5 0,-3-6 0,-1 0-1,1-1 1,-1 0 0,1 0 0,0 0 0,1 0 0,-1-1 0,0 0 0,1 0 0,-1 0 0,1-1-1,10 2 1,3-4-6,15-8 0,48-20 1,12-16-22,-11 7 25,-63 30 2,-2 0 2,0-1-1,-1 0 0,0-1 0,0-1 0,17-15 1,68-73 59,-100 97-33,-1 2-25,-1 0-1,0 0 1,1 0 0,-1 0 0,0 0-1,0 0 1,1 0 0,-1 1 0,0-1-1,0 0 1,1 0 0,-1 0 0,0 0-1,0 1 1,0-1 0,1 0 0,-1 0-1,0 0 1,0 1 0,0-1 0,0 0-1,1 0 1,-1 0 0,0 1 0,0-1-1,0 0 1,0 0 0,0 1 0,0-1-1,0 0 1,0 1 0,0-1 0,0 0-1,0 1 1,-1 15 32,-8 16-32,8-28 6,-22 109 78,20-98-80,1-1 5,1 0 0,0-1-1,0 1 1,2 0-1,-1-1 1,6 28-1,-4-31-6,-1-4-1,0 0 1,0 0-1,0 0 1,1 0-1,-1-1 1,2 1 0,-1 0-1,0-1 1,1 0-1,0 0 1,5 7-1,-8-12-3,0 0-1,0 0 0,0 0 1,0 1-1,1-1 0,-1 0 1,0 0-1,0 0 0,0 0 1,0 1-1,0-1 0,1 0 1,-1 0-1,0 0 0,0 0 1,0 0-1,0 0 0,1 1 1,-1-1-1,0 0 0,0 0 1,0 0-1,1 0 1,-1 0-1,0 0 0,0 0 1,0 0-1,1 0 0,-1 0 1,0 0-1,0 0 0,1 0 1,-1 0-1,0 0 0,0 0 1,0 0-1,1 0 0,-1-1 1,7-1 1,-1 0 0,1-1 0,0 0 0,-1 0 0,0 0 1,0-1-1,8-6 0,1-3 5,23-31-1,9-18-4,1-2-2,-2 1 0,-5 6 0,-4 6 1,32-64 40,-68 112-26,2 10 4,1-1-16,-3-4-3,1 0 1,-1 0 0,0 1 0,0-1-1,0 0 1,0 0 0,0 1-1,-1-1 1,1 1 0,-1-1 0,1 0-1,-1 1 1,0 3 0,3 42 11,-4 21-8,3 10 1,7 5-3,7-6-2,4-18 0,0-20 0,-19-39 0,0 0 0,0 0 0,-1 0 0,1 0 0,0 1 0,0-1 0,0-1 0,0 1 0,0 0 0,1 0 0,-1 0 0,0 0 0,0-1 0,1 1 0,-1-1 0,0 1 0,2 0 0,-1-1 0,0 0 0,0-1 0,-1 1 0,1 0 0,0-1 0,0 1 0,-1-1 0,1 1 0,0-1 0,-1 0 0,1 0 0,0 1 0,-1-1 0,3-2 0,2-2 0,0 0 0,0 0 0,10-12 0,-7 5 6,-1 0 0,0 0 0,0-1 1,-1 0-1,6-17 0,24-84 70,-15 59 127,-13 36 16,-13 41 292,-18 56-357,-28 115-10,37-145-64,-72 221 25,65-214-57,-91 188 19,89-203-46,5-11-9,-1 2 0,-1-1-1,-42 52 1,-2-15 5,62-66-16,0 0-1,0 0 1,0 0 0,0 0-1,0 0 1,0 0 0,-1 0-1,1 0 1,0 0 0,-1-1 0,1 1-1,0 0 1,-1-1 0,1 1-1,-1-1 1,-2 1 0,0-1 0,3 1-1,0-1 0,0 0 0,0 0 1,0 0-1,0 0 0,0 0 0,0 0 0,0 0 0,0 0 0,0 0 0,0 0 0,0 0 0,0-1 0,0 1 0,0 0 0,0-1 0,0 1 1,-1-2-1,0 1 0,0-1 0,0 0 0,1 0 0,-1 0 0,1 0 0,-1 0 0,1 0 0,0 0 0,-2-5 0,0-1 0,0-1 0,0 1 1,-1-13-1,2 10 1,1 0 1,1 0-1,1-19 0,1 7 1,10-35-1,49-118 7,-44 143 0,96-123 8,-86 127-8,44-38 4,18-6-8,-71 60-2,2 0-1,28-13 1,-38 21-1,0 1-1,1 1 1,-1 0-1,1 0 0,18-2 1,-18 4 0,0 1 0,0 0 0,0 1-1,0 0 1,17 4 0,-7 0 0,0 2-1,27 12 1,-23-8-1,37 24 0,-45-24 0,0 2 0,21 19 0,-26-19-1,-1 0 1,0 1 0,-1 0 0,0 1-1,13 27 1,-17-24-6,-5-9-4,1 1 0,-2 0 1,1 0-1,-1 0 1,-1 0-1,0 0 0,0-1 1,-1 1-1,-6 17 1,8-25-71,-2-7 0,-3-5-41,2-1 0,-1-1 1,1 1-1,1 0 1,0-1-1,1 1 1,0-14-1,0 7-778,-4-44-6981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19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4488,'16'26'0,"-4"4"0,-4 8 0,1 25 32,-2 0 1,-3 80-1,-3-7 200,-1-39 836,-11-129-684,-11-32-1057,-2-10-2867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20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4760,'0'0'0,"21"12"0,-6 9-200,-9 15 200,2-1-2944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20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5296,'43'33'-84,"-29"-20"9,1-1-1,21 12 0,-20-15 46,-2 0-1,1 1 0,-2 0 1,1 1-1,11 14 0,-16-16 31,-6-7 2,-1 1 0,0 0 1,0-1-1,0 1 0,0 0 0,0 0 0,-1 0 0,1 0 0,-1 0 0,2 7 0,21 78 45,-23-82-23,1 0 1,-2 0-1,1 0 1,-1 0 0,1 0-1,-2 0 1,0 8-1,-1 7 6,2 0-8,-5 42 187,-20 65 251,15-81-280,9-40-60,1 4 21,0-11-137,0 0 1,0 1-1,0-1 0,0 0 1,0 0-1,0 0 0,0 0 1,0 1-1,0-1 0,0 0 1,0 0-1,1 0 0,-1 0 1,0 0-1,0 0 0,0 1 1,0-1-1,0 0 0,0 0 1,1 0-1,-1 0 0,0 0 1,0 0-1,0 0 0,0 0 1,1 0-1,-1 0 0,0 0 1,0 0-1,0 0 0,0 0 1,1 0-1,-1 0 0,0 0 0,0 0 1,0 0-1,0 0 0,1 0 1,-1 0-1,0 0 0,0 0 1,0 0-1,0 0 0,0 0 1,1 0-1,-1 0 0,0 0 1,7-4 31,-3-1-7,0 0-1,-1-1 1,0 0 0,0 0-1,0 0 1,0 0-1,1-8 1,1 1-30,4-8 17,15-47 131,-2-6-39,28-93 286,-43 146-364,-3 11 31,0-1 1,0 1-1,9-14 0,37-56 236,-48 76-252,1 0 0,-1 1 0,1-1-1,0 1 1,0 0 0,0 0 0,1 0 0,-1 0-1,6-3 1,4-3 21,28-18 31,-23 19 130,4 5-123,1 1 0,40 1 0,-61 1-82,0 0 0,0 1 1,0-1-1,1 0 1,-1 1-1,0 0 0,0-1 1,3 3-1,27 13 111,47 32-1,-58-28-37,14 23-31,33 52 0,-51-61-17,35 146 14,-47-146-34,-1 42-1,-5-57-22,-4 33-1,1-32-582,-11 37 1,8-34-5242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21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1164 1 9144,'2'44'2,"-1"-32"1,-1 0-1,-1 0 1,1 0 0,-4 13 0,3-11 3,-2 7 0,0-1 0,-1 1 1,0-1-1,-2 0 0,0-1 0,-10 20 0,7-19 16,-1 4 8,-1-1 1,-1 0-1,-28 38 1,22-36-3,-108 140 297,123-161-300,-1 0-1,1 0 0,0-1 0,-1 0 0,0 0 1,0 0-1,0 0 0,-6 3 0,5-4-2,4-1-8,0-1-1,0 0 0,0 0 0,0 0 0,0 0 0,0 0 0,0 0 1,0 0-1,-1 0 0,1 0 0,0-1 0,0 1 0,0 0 1,0-1-1,0 1 0,0-1 0,0 1 0,0-1 0,0 1 0,0-1 1,0 0-1,1 1 0,-1-1 0,0 0 0,0 0 0,0 0 0,1 1 1,-1-1-1,1 0 0,-1 0 0,1 0 0,-1 0 0,1 0 1,-1 0-1,1 0 0,-1-2 0,-62-147 583,60 146-558,1-1 0,-1 0 1,0 1-1,0 0 0,-1-1 0,1 1 1,-1 1-1,0-1 0,0 0 0,-7-3 1,5 2 1,-6-1 175,-13 1-67,-35-2 0,38 9 19,-111 42 57,104-28-104,-137 105 34,132-91-100,-105 130 14,120-130-47,-41 106 11,59-134-31,0 0-1,0 0 1,1 0-1,0 0 1,-1 0 0,1 0-1,0 0 1,0 0-1,0 0 1,0 4 0,1 9 1,1 0 0,4 20 0,-2-23-2,0-1 1,0 1-1,1-1 0,0 1 0,9 11 1,-3-7-1,0-1 0,1 0 0,19 17 0,-9-11 0,43 30 0,-33-30 0,36 18 0,33 5 0,-88-39 0,12 5 1,1-1 0,0-2 1,1 0-1,-1-2 0,39 4 1,7-5 4,8-8-3,-18-2 2,-26-2-3,-33 6-120,1 1 0,-1-1 0,0 0 1,0 0-1,0 0 0,0 0 0,0 0 1,0-1-1,0 1 0,-1-1 0,1 0 1,2-4-1,11-14-7535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22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4 521 4400,'0'0'215,"-2"4"-6,2-3-193,0 0 1,-1 0 0,1 0-1,0 0 1,-1 0-1,1 0 1,0 0 0,0 0-1,0 0 1,0 0-1,0 0 1,0 0 0,0 0-1,1 0 1,-1 0-1,0 0 1,0 0 0,1 0-1,-1 0 1,1 0-1,-1 0 1,1 1 0,2 0 49,-1 0 0,1 0 1,-1-1-1,1 1 0,0 0 1,0-1-1,0 0 0,-1 0 1,6 1-1,3 2-7,37 8 261,92 10 22,-99-18-144,181 14 278,8-8-200,-182-9-96,182-3 66,-185-1-91,169-29 66,-174 23-66,147-53 60,-155 48-94,-4-4-68,-1 0 0,37-33 0,-48 31-13,10-34 0,-23 44-38,-1 1-1,1-1 1,-1 0 0,1-18 0,-4 17-1,1 0-1,-1 0 0,-1 1 1,0-1-1,0 1 1,-1-1-1,0 1 1,-5-10-1,-2 4-12,-5-2-7,0 1 0,-2 1-1,0 1 1,0 0 0,-2 1 0,-23-14-1,26 19 9,10 6-2,0-1 0,0 2 0,0-1 0,-1 1 0,1 0 1,-1 0-1,-8-1 0,-9-2-48,0 2 1,1 1-1,-1 0 1,-31 3-1,50 0 54,0-1 0,0 1 0,0 0 1,0 1-1,0-1 0,0 1 0,0 0 0,0 0 0,1 1 0,-1-1 0,1 1 0,0 0 1,0 0-1,0 0 0,0 1 0,1 0 0,-6 5 0,7 1-6,5 17-1,-2-23 14,1 0 0,0 0-1,0 0 1,0 0 0,1 0-1,3 5 1,-1-4 0,0 0 0,-1 0 0,2 0 0,9 7 0,-4-5 0,1 0 0,20 8 0,40 11 0,15 0 1,-2 3 4,-14 4-2,-41-16 2,32 23-1,-59-38-2,-1 1 0,1-1 0,0 1 0,-1 0 0,0 0-1,1 0 1,-1 0 0,0 0 0,-1 0 0,1 1-1,-1-1 1,1 1 0,-1-1 0,0 1 0,0-1 0,1 8-1,-2-6 3,0 7 24,-5 3-12,0-1 0,-15 27 0,8-26 31,-16 9 11,-39 27 1,3-2 41,14-6-72,44-38-11,0 0-1,0 1 1,1-1 0,0 1-1,0 0 1,-5 9-1,-1 1 1,0-3-8,8-10-8,1 0 1,-1 1-1,1-1 0,0 1 0,0-1 1,0 1-1,0 0 0,1-1 0,-2 7 1,1-5-91,1-4 39,0 1 0,0 0 1,1 0-1,-1 0 1,1 0-1,-1 0 0,1 0 1,0 0-1,0 0 0,0-1 1,0 1-1,0 0 1,0 0-1,0 0 0,1 0 1,-1 0-1,1 0 0,1 3 1,4 9-5151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23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67 3952,'-8'10'65,"7"-9"-62,0 0 0,1 0 0,-1 0 0,1 0-1,-1 0 1,1 0 0,0 0 0,-1 0 0,1 0-1,0 0 1,0 1 0,0-1 0,0 0 0,0 0 0,0 0-1,0 0 1,0 0 0,0 0 0,1 0 0,-1 0 0,0 0-1,1 0 1,-1 0 0,0 0 0,1 0 0,-1 0-1,1 0 1,0 0 0,-1 0 0,1 0 0,0 0 0,0 0-1,-1-1 1,2 2 0,4 4 61,-4-4-34,0 0 0,0 0 1,1 0-1,-1-1 0,1 1 1,-1-1-1,1 1 0,-1-1 1,1 0-1,-1 0 0,1 0 0,0-1 1,3 2-1,37 1 797,3-3 1159,-44 0-1461,-6 1-434,1-1 0,-1 1 0,0-1 0,1 0 0,-1 0 0,-6-1 0,-4 0 72,-61 1 707,73 0-501,8-2-198,18-5-75,43-8 1,-46 12-19,188-27 251,-13 7-181,-154 18-47,202-10 147,-71 6-16,-159 8-185,-5 1-22,1 0 0,0-1 0,-1 0 0,1-1 0,-1 0-1,10-4 1,-16 6-6,-7-1-7,-111-10-1397,55 3-5555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23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4216,'-2'2'1,"1"0"0,0 1 1,-1-1-1,1 0 0,0 0 1,0 1-1,0-1 0,1 1 0,-1-1 1,1 0-1,-1 1 0,1-1 0,0 1 1,0-1-1,0 1 0,0-1 1,0 1-1,0-1 0,1 1 0,0-1 1,-1 1-1,1-1 0,2 4 1,6 8 47,1 0 0,-2 0 0,0 1 0,-1 0 0,0 0 1,-1 1-1,-1 0 0,6 29 0,-8-32-28,-1 33 150,-4 97 39,2-141-202,-14 256 622,-15 44 138,26-275-729,0 44 242,11 72 782,-6-146-818,-2 3-237,1 0-1,-1 0 1,1 0-1,0-1 1,-1 1-1,0 0 1,1 0-1,-1-1 1,1 1 0,-1 0-1,1-1 1,-1 1-1,1 0 1,-1-1-1,0 1 1,1-1-1,-1 1 1,0-1-1,0 1 1,1-1-1,-1 1 1,0-1-1,0 1 1,1-1 0,-1 0-1,39-97-332,-33 83-130,26-68-4478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24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5744,'9'13'0,"8"14"1,-11-14 7,-1 0 0,-1 0 0,0 0 0,-1 0 0,0 1 0,1 17 0,-1 71 56,-3-96-65,1 181 273,15 20-8,-5-126-136,25 169 278,-35-239-350,1-1-1,1 0 1,0 1-1,0-1 1,1 0-1,1 0 1,-1-1-1,2 1 1,11 16-1,-16-25 385,-3-2-272,1 1-160,0 0-1,1 0 1,-1-1 0,0 1-1,1 0 1,-1 0-1,0-1 1,1 1 0,-1 0-1,1-1 1,-1 1-1,0 0 1,1-1 0,-1 1-1,1-1 1,-1 1-1,1-1 1,-1 1-1,0-2 1,-7-11 87,2 3-57,0 0 1,1 0 0,0 0-1,-6-21 1,-36-168 190,43 179-222,3 15-6,-1 0 1,2 1-1,-1-1 0,1 0 1,-1 0-1,1 0 0,0 0 1,2-6-1,4-33 11,-4 34-11,1-1-1,1 1 1,4-10 0,-2 9-1,-1 0 0,13-16 0,-9 15 0,0 2 0,13-12 0,23-15 0,2 8 1,-37 26 0,-1-1 1,1 1-1,0 1 0,0 0 1,0 0-1,0 1 0,13 0 1,-16 1 1,-1 1 1,1-1-1,-1 2 1,1-1-1,-1 1 1,0 0-1,1 0 1,-1 0-1,0 1 1,0 0-1,-1 0 1,8 6-1,-8-6 1,5 4 6,-1 0-1,0 0 0,-1 0 1,0 1-1,0 1 1,9 12-1,-7-8-3,-4-7 1,-1 2 0,0-1-1,0 1 1,-1-1 0,0 1 0,0 0-1,-1 1 1,0-1 0,3 12 0,-4-9-2,0-7 2,-1 0-1,1 1 1,-1-1-1,-1 1 1,1-1-1,-1 1 1,1-1-1,-2 9 1,0 4 1,-1 52 40,2-63-39,1 51 33,-1-50-28,1 0 1,0 1-1,0-1 0,0 0 0,5 13 0,-4-21 5,10-6-14,-1-3-112,0-1 1,19-23-1,-16 17-648,29-36-4651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24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0 324 6192,'49'-58'104,"-48"57"-97,0 1 1,-1-1 0,1 1-1,0-1 1,0 1-1,-1-1 1,1 1-1,0-1 1,0 1 0,0-1-1,0 1 1,0 0-1,0 0 1,0 0-1,-1-1 1,1 1 0,0 0-1,0 0 1,0 0-1,0 0 1,0 0 0,1 1-1,1-1 5,0 1 1,-1 0-1,1 0 0,-1 0 0,1 0 0,-1 0 1,5 3-1,-2 0 4,1 0 1,-1 0 0,0 1-1,0 0 1,-1 0 0,1 0-1,-1 1 1,5 8 0,3 9 35,11 29-1,-19-42-40,13 26 19,2-2 1,24 35 0,-13-27-26,-15-28 2,27 13-1,-34-23-5,0-1-1,0 0 1,1-1-1,-1 1 1,11 0-1,-9-2 1,0 0 0,1-1 0,-1 0 0,14-2 0,-9 0 0,0-1 0,26-9 0,-9-2 2,-2-1-1,34-21 1,-58 33-1,0-1-1,0 1 0,-1-1 1,1-1-1,-1 1 1,0-1-1,5-5 1,3-4-1,22-24 9,-23 21 31,34-81 43,-41 76 63,-2-9-11,-1 1 0,-2-1 1,-1 0-1,-7-44 0,-9 22-41,15 46-53,0 1 0,-1 0 0,0 0 0,-1 0 0,1 0 0,-1 1 0,0-1 0,-1 1 0,1 0 0,-1 1 0,0-1 0,-8-6 0,8 8-12,5 2-22,-1 1 0,1-1 0,-1 1 0,1 0 0,-1-1 0,1 1 0,-1 0 0,1-1 0,-1 1 0,1 0 0,-1 0 0,1 0 0,-1-1 0,0 1 0,1 0 0,-1 0 0,1 0 0,-1 0 0,0 0 0,1 0 0,-1 0 0,1 0 0,-1 0 0,0 1 0,-13 1 37,0 2 1,1 0-1,0 0 1,-1 2 0,-21 11-1,10 1 122,-102 98 46,103-90-146,-73 122 17,84-117-63,1 12-5,-9 71 0,21-83-9,12 47-1,-9-64-5,1 1-1,0-1 0,12 26 1,-10-28-1,1 0 0,0-1 0,1 0 0,12 14 0,-7-12 0,0 0 0,28 21 0,-22-21 0,40 21 0,-33-23 0,32 11 0,23 0 0,-4-10 0,-36-10-377,0-2 0,46-5 0,5-3-5276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6:25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6816,'20'30'-33,"15"33"1,-25-45 27,-1-1-2,-1 0-1,0 1 0,-2-1 0,0 2 0,-1-1 0,3 21 1,-5-24-3,13 82-116,-12-76 111,2 43-149,10 119-496,-4-115 375,1-23-32,23 59 1,-33-99 190,2 2 0,-5-6 125,0-1 0,0 0 0,0 0 0,0 0 0,1 0 0,-1 0 0,0 0 0,0 0 1,0 0-1,0 0 0,0 0 0,0 0 0,0 1 0,0-1 0,0 0 0,1 0 1,-1 0-1,0 0 0,0 0 0,0 0 0,0 0 0,0 0 0,0 0 0,0 0 1,1 0-1,-1 0 0,0 0 0,0 0 0,0 0 0,0 0 0,0 0 0,0 0 0,0 0 1,1-1-1,-1 1 0,0 0 0,0 0 0,0 0 0,0 0 0,0 0 0,0 0 1,0 0-1,0 0 0,0 0 0,0 0 0,1 0 0,-1-1 0,0 1 0,0 0 0,0 0 1,0 0-1,0 0 0,0 0 0,0 0 0,0-1 0,21-18-20,18-25 17,-8 0 44,46-85 0,-37 51 233,52-147 783,-90 222-1021,-1 0-1,1 0 1,0 0-1,0 1 1,0-1-1,0 1 1,1-1-1,-1 1 1,0 0-1,1 0 1,0 0-1,0 0 1,-1 1-1,1-1 1,4-1-1,-3 1 1,7 1 146,4 4-119,0 1 1,0 0-1,21 10 0,-35-14-52,0 1 0,0-1-1,1 1 1,-1 0-1,0-1 1,0 1-1,0 0 1,0 0-1,0 0 1,0 0-1,0 0 1,0 0-1,1 2 1,6 9 15,0 0 1,-1 0-1,-1 1 1,0 0-1,-1 0 1,5 19-1,-9-29-11,0 0-1,-1 1 0,1-1 1,-1 1-1,0-1 0,-1 7 1,-23 186 107,14-151-74,-80 216-853,35-116-3500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25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0 133 9776,'36'-24'545,"-22"14"-324,-12 8-199,1-1-1,0 1 1,0 0 0,0 0 0,1 1-1,-1-1 1,0 0 0,1 1 0,-1 0-1,1 0 1,-1 0 0,1 0 0,6 0-1,8 4 20,-2 0-1,1 1 0,29 11 1,-42-13-29,0 0 1,-1 0-1,1 0 1,0 1-1,-1-1 1,0 1 0,0 0-1,0 0 1,0 0-1,0 0 1,0 1-1,-1-1 1,4 8-1,-2-6 2,2 8 53,-2 13-22,-1-1 1,-1 1 0,-2 49-1,-6-8-10,7-19-9,11 77 0,-2-84-21,-10-38-3,1 0 0,-1-1 0,1 1-1,0 0 1,0-1 0,0 1 0,0-1 0,1 1-1,-1-1 1,1 0 0,0 1 0,3 2 0,2 4 1,16 18 4,-12-19 13,-2-5-15,1-1 1,0 0-1,0-1 1,16 1 0,-12-6 14,7-8-6,31-24 1,-38 21 13,59-85 20,-2-28 53,-57 101-90,0 0 22,-1 0 0,-2-1 1,16-54-1,-17 49 9,-10 33-41,10-33 75,-2 1-1,-1-1 1,3-36 0,-11 69 2,1-1-75,0 1-1,-1 0 1,1 0 0,0 0 0,0 0-1,0 0 1,-1-1 0,1 1-1,0 0 1,0 0 0,-1 0-1,1 0 1,0 0 0,-1 0 0,1 0-1,0 0 1,0 0 0,-1 0-1,1 0 1,0 0 0,-1 0 0,1 0-1,0 0 1,0 0 0,-1 0-1,1 0 1,0 0 0,0 1 0,-1-1-1,1 0 1,0 0 0,0 0-1,-1 0 1,1 0 0,0 1-1,0-1 1,0 0 0,-1 1 0,-1 4 27,-2 2-11,0 1-1,1 0 1,1 0 0,-1 0 0,1 0-1,-2 16 1,2-3 6,1 1 1,2 35-1,3-38 3,40 64 13,-41-79-38,-1 0 1,1 0-1,0 0 0,0 0 0,0 0 0,1-1 0,-1 0 1,8 6-1,2 1 2,-1 2-3,-6-6 0,0-1 0,1 0 0,-1 0 0,10 5 0,21 13 4,5-2-3,0-9 2,-2-9-3,-27-4-17,-1-1 1,1 0-1,-1-1 1,0-1-1,0 0 1,0 0-1,13-8 1,-4 1-33,-1-1 0,31-22 1,-40 25 29,26-25-125,-8 10 1,2 0-1,33-19 1,-56 38 78,0-1 1,-1 0-1,1 0 0,9-12 1,7-5-101,38-25-100,-59 47 178,0-3-10,-3 4 89,0 0 1,0-1-1,1 1 0,-1 0 1,0 0-1,0-1 0,0 1 1,0 0-1,0 0 0,0 0 1,1-1-1,-1 1 0,0 0 1,0 0-1,0 0 0,1-1 1,-1 1-1,0 0 0,0 0 1,0 0-1,1 0 0,-1 0 1,0 0-1,0 0 0,1 0 1,-1-1-1,0 1 1,0 0-1,1 0 0,-1 0 1,0 0-1,0 0 0,1 0 1,-1 0-1,0 0 0,0 1 1,1-1-1,-1 0 0,0 0 1,4 2-7,-1 0 0,1 0 0,-1 1 0,0 0 0,0-1 0,0 1 0,0 0 1,0 0-1,-1 1 0,3 3 0,23 43-114,-13-23 96,-9-15 22,19 25-40,70 85-23,-65-78 69,-6 2 2,-9-1 0,-13-34 0,0 1 1,0 23-1,-2-34 1,0-1-1,0 1 1,0 0 0,0-1-1,-1 1 1,1-1-1,0 1 1,-1 0 0,1-1-1,0 1 1,-1-1 0,1 1-1,0-1 1,-1 1 0,1-1-1,-1 1 1,1-1 0,-1 1-1,1-1 1,-1 0-1,0 1 1,1-1 0,-1 0-1,1 0 1,-1 1 0,0-1-1,0 0 1,-1 1 1,-2 0 2,0 1-1,1-1 0,-1 0 1,0-1-1,0 1 1,0-1-1,0 0 1,0 1-1,0-2 1,0 1-1,0 0 1,0-1-1,0 0 1,0 0-1,0 0 1,0 0-1,1-1 1,-1 0-1,1 1 1,-1-1-1,1 0 1,-1-1-1,1 1 1,0-1-1,0 1 1,0-1-1,1 0 1,-5-6-1,-1 1 2,4 3 0,0 0 0,0 0 0,0-1 0,-5-10 0,6 11 2,0 1-4,0 0-1,1 1 0,0-1 0,-1 0 1,2-1-1,-1 1 0,0 0 0,1 0 1,0-1-1,0 1 0,0-1 0,0 1 1,1-1-1,0-5 0,3-5 6,0 1-1,2-1 1,0 1 0,0 0 0,1 0-1,1 1 1,1-1 0,-1 1 0,20-22-1,-25 32-1,1-1 0,0 1 0,0 0 0,0 0-1,0 0 1,0 1 0,1-1 0,-1 1 0,7-3 0,4-3 2,-1-2-1,-9 7 0,0 0 0,0 1 0,0-1 0,0 1 0,1 0 0,-1 0 0,1 0 1,9-2-1,12-2 31,46-5 0,-52 12 22,18 7-10,-1 2 1,47 19 0,-75-24-46,35 20 22,87 59 22,-129-82-48,0-1 0,-1 0 0,1 0 0,0 0 0,0 0-1,0 0 1,0-1 0,0 1 0,0 0 0,0-1 0,0 1 0,3-1 0,2 1 0,26-3 2,-18-1 1,0-1 1,1-1-1,-2 0 0,22-11 0,-30 13 0,0-1 0,0 1-1,0-1 1,0-1 0,0 1-1,-1-1 1,9-10 0,-14 14-2,0 0 0,1 0 0,-1 0 0,0 0 0,0 0 0,1 0 0,-1 0 0,0 0 0,0 0 0,0 0 0,0 0 0,0 0 1,-1 0-1,1 0 0,0 0 0,0 0 0,-1 0 0,1 0 0,-1-1 0,-1-2 3,1-5 1,0 6-1,0 0 0,0-1 1,-1 1-1,1 0 0,-1 0 1,1 0-1,-1 0 0,-2-4 1,-5-6 18,-1 1 1,0 0-1,0 0 1,-1 1 0,0 0-1,-25-17 1,26 21-17,8 5-6,-1 0 0,0 1 1,1-1-1,-1 1 0,0 0 1,1-1-1,-1 1 0,0 1 1,0-1-1,0 0 0,-6 0 1,-25-1 17,29 2-19,0 1-1,-1 0 1,1 0 0,0 1 0,-7 2 0,7-2 0,1 0 0,-1 0 0,1 1 0,0-1-1,-7 6 1,8-4 0,-1-1-1,1 0 0,0 1 0,0 0 0,0 0 0,-3 6 1,3-2-2,0-1 1,1 1 0,0-1 0,0 1 0,1 0 0,0 0 0,0 0-1,1 9 1,0-12-1,0-1 0,0 1-1,0 0 1,1-1 0,0 1 0,0 0-1,0-1 1,3 9 0,2 3-1,-1 2 0,17 42-21,37 77-8,-45-108-1,64 101-9,-77-128 37,0 0 0,1 0 0,-1 0 0,1-1 0,-1 1 0,1 0 1,0-1-1,-1 1 0,5 2 0,21 12-12,0 0-1,40 16 1,-39-26-24,117-2-31,-115-9-41,119-49-69,-117 37-78,178-107-1276,-82 47-4611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26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281 409 5112,'39'0'1,"6"0"13,-42 0 56,-6 3-43,1 0-24,0 0 0,-1-1-1,1 1 1,-1-1 0,1 1 0,-5 2 0,-34 16 33,10-7-26,-100 49 129,114-54-129,9-4 15,0 0-1,0 1 0,-14 11 0,14-11 19,2-1-22,0-1 0,0 1 0,1 0 0,0 0 0,0 0 0,0 1-1,1 0 1,-1 0 0,1 0 0,-3 8 0,5-9 16,0 1-1,0 0 1,0-1 0,1 1-1,0 0 1,0 0 0,1 0-1,0 0 1,0 0-1,0 0 1,0 1 0,1-2-1,0 1 1,4 10-1,9 6 28,-14-22-56,0 0-1,1 1 0,-1-1 0,0 0 0,1 1 0,-1-1 0,0 0 0,1 1 0,-1-1 0,0 0 0,1 0 0,-1 1 0,1-1 0,-1 0 0,0 0 0,1 0 0,-1 1 0,1-1 0,-1 0 0,1 0 0,0 0 0,14 2 66,1-1 0,27-2 0,-23-3 68,99-54 59,-106 51-145,-1-1 0,1 0 1,14-14-1,-6 5-23,35-28 27,-36 25 108,69-97 73,-75 89-40,35-124 78,-43 121-84,-2 10-100,0-1-31,-1 0 0,-1 0 0,-1 0 0,-2-29 0,-9-25 138,10 75-195,0 0 1,-1 0-1,1 1 0,0-1 0,-1 0 0,1 0 0,-1 0 0,1 0 0,-1 1 0,0-1 0,1 0 0,-1 1 0,0-1 0,1 0 0,-1 1 0,0-1 0,0 1 1,0-1-1,0 1 0,1-1 0,-1 1 0,0 0 0,0 0 0,0-1 0,0 1 0,0 0 0,-2 0 0,0-1 11,-26-1 10,28 2-25,0 0 0,1 0 1,-1 0-1,0 0 0,0 0 1,0 0-1,1 0 1,-1 1-1,0-1 0,0 0 1,1 1-1,-1-1 0,0 0 1,0 1-1,1-1 0,-2 1 1,-14 11 9,0 0 0,1 2 1,-18 19-1,17-10-4,-17 47 4,27-56-11,2 2-1,-1-1 1,-3 27 0,7-30-1,1-1-1,0 0 1,1 1 0,0-1 0,1 0 0,0 0 0,1 0 0,0 0 0,0 0 0,9 17-1,-11-26 1,0 0-1,0-1 1,0 1-1,0 0 1,0-1-1,0 1 1,0-1 0,1 1-1,-1-1 1,3 3-1,19 14-1,0-1 0,33 18-1,-31-26-22,18-2 10,63 4-1,-72-12-10,249-35-88,-206 16 101,-49 8-19,2-6 15,51-40-1,-79 56 18,0 0-1,0 0 0,0 1 1,0-1-1,-1 0 0,1-1 1,2-3-1,27-51 0,-22 36 1,10-31 0,5-56 4,-23 104-1,-1 1 1,1 0-1,-1-1 1,0 1-1,0 0 0,-1-1 1,1 1-1,-1-1 1,1 1-1,-1 0 1,0 0-1,-1 0 1,1-1-1,0 1 0,-1 0 1,-2-3-1,2 3 4,1 1-2,1 1 1,-1 0-1,0 0 1,0 0-1,0 0 1,0 0-1,0 1 1,0-1-1,0 0 0,0 0 1,0 1-1,0-1 1,-1 0-1,1 1 1,0-1-1,0 1 0,-1 0 1,1-1-1,0 1 1,-1 0-1,-1 0 1,-1-1 7,-27-1 18,17 5 56,1 5-64,0 0 1,0 1 0,1 1 0,-16 14-1,13-4 51,-51 116 26,55-104-40,-32 137 17,38-134-49,-9 160 16,13-152-16,8 298 61,-4-304-85,-1 53 30,-8 84 3,2-141-9,-2 1-3,-1 1-1,-2-2 1,-2 1-1,-15 32 1,26-65-25,0-1 0,0 0 1,0 0-1,0 0 0,0 0 1,0 0-1,0 0 0,0 0 1,0 1-1,0-1 0,0 0 1,0 0-1,0 0 0,0 0 0,0 0 1,0 0-1,0 0 0,0 0 1,0 1-1,0-1 0,0 0 1,0 0-1,-1 0 0,1 0 1,0 0-1,0 0 0,0 0 1,0 0-1,0 0 0,0 0 1,0 0-1,0 0 0,-1 0 1,1 0-1,0 0 0,0 0 0,0 0 1,0 0-1,0 0 0,0 0 1,0 0-1,-1 0 0,1 0 1,0 0-1,0 0 0,0 0 1,0 0-1,0 0 0,0 0 1,0 0-1,-1 0 0,1 0 1,0 0-1,0 0 0,0 0 1,0 0-1,0 0 0,0 0 0,0-1 1,0 1-1,0 0 0,0 0 1,0 0-1,0 0 0,-1 0 1,1 0-1,-5-5-71,0-1 1,0 1-1,0-1 0,1 1 1,0-2-1,-7-11 1,4 5-624,-23-39-5399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26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0 444 7896,'57'12'0,"68"5"1,55-4 14,-142-11-13,6 0 12,70 1-1,32-6-10,107-21-5,-213 18-4,-15 0-1,14-2-9,0-1 0,55-23 0,134-61-63,-145 59-35,32-25-866,-56 26-3360</inkml:trace>
  <inkml:trace contextRef="#ctx0" brushRef="#br0" timeOffset="1">1814 74 3144,'0'0'0,"20"-12"0,32-18 0,1-2-1880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27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320 702 2336,'3'22'0,"5"21"0,38 152 88,-32-130 104,-12-54-89,-1-5-23,0 1 0,1 0 0,0-1 0,0 0 0,0 1 0,1-1 0,6 11 0,-7-14 234,2 3-2,-2-3-271,-2-6 402,-5-20-209,-2-35 0,-2-38-738,0-5-2209</inkml:trace>
  <inkml:trace contextRef="#ctx0" brushRef="#br0" timeOffset="1">0 0 5744,'0'0'0,"5"9"0,7 15 24,-2 14 0,-7 17-24,-1-1-3864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28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0 524 9328,'2'3'0,"15"28"-29,-6-7 3,-2 0-166,-2 0 1,0 0-1,-1 0 0,4 37 0,-8-43 123,-1 36-439,-5 170-935,4-198 1376,2 44-312,5 62-212,0-78 333,-6-48 229,0 0 0,1 0 0,0 0 0,0 0 0,0 0 0,1-1 0,5 11 0,-6-14-18,-1-1 0,0 0 47,-1-1 0,1 0 0,-1 0-1,0 1 1,1-1 0,-1 0 0,1 0 0,-1 0-1,1 0 1,-1 0 0,0 1 0,1-1 0,-1 0-1,1 0 1,-1 0 0,1 0 0,-1 0 0,1 0-1,-1 0 1,1 0 0,-1-1 0,0 1 0,1 0-1,-1 0 1,1 0 0,-1 0 0,0-1 0,1 1-1,-1 0 1,1 0 0,-1-1 0,0 1 0,1 0-1,-1-1 1,0 1 0,1 0 0,-1-1 0,0 1-1,0 0 1,1-1 0,-1 1 0,0-1 0,0 1-1,0-1 1,0 1 0,1 0 0,-1-1 0,0 1 0,0-1-1,1-2 2,24-43 48,74-222 527,-91 241-285,14-30 0,-14 39-220,0-2-8,-1 3 88,1 1-1,12-19 1,-18 32-126,36-59 473,-31 52-365,0-1 0,1 2 0,0-1 0,13-11 0,-12 13-77,-6 5-21,0 1 0,0 0-1,0-1 1,1 1 0,-1 1 0,0-1 0,1 0-1,-1 1 1,8-2 0,-7 1 53,-1 0-64,0 1 0,0 0 0,0 0 0,0 0 0,0 0 0,0 0 0,0 1 0,0-1 0,1 1 0,-1 0 0,0 0 0,0 0 0,0 0 0,1 1 0,-1-1 0,0 1 0,0 0 0,0 0 0,0 0 0,5 3 0,-2 1 16,0 1 0,-1-1-1,1 1 1,-1 0 0,-1 0 0,7 12 0,-6-2 81,3 98 40,-15 72-26,9-133-116,0-43-18,-1-1 0,1 1 0,4 11 0,-4-17-2,0 1 1,-1-1 0,2 0-1,-1 0 1,0 0 0,1 0-1,0 0 1,0 0-1,0-1 1,7 7 0,1-6-19,94 3-17,-75-8-57,145-24-43,-137 16 16,254-78-223,-189 56 254,-81 25 58,-4 2 17,0-2-1,1 0 1,-2-1-1,22-11 1,-7 0-7,-9 2 17,-22 15 4,0 0 0,1 0 0,-2 0 0,1 0 0,0-1 0,0 1 0,0 0 0,0 0 0,-1-1 0,1 1 0,0-2 0,0 0 0,-1 1 0,0 0 0,1 0 0,-1 0 0,0-1 1,0 1-1,0 0 0,-1 0 0,1-3 0,-2-1 1,-1 1 0,1 0 0,-1 0 0,0 0 0,0 0 0,0 0 0,0 1-1,-1-1 1,0 1 0,-7-6 0,10 9 0,-13-9 19,-1 4-12,-1 0 0,1 2 1,-32-6-1,27 10 39,-79 24 14,81-16-33,10-4-16,0 0-7,1 0 0,-1 1 1,1 0-1,0 0 0,0 1 1,1 0-1,0 0 1,0 0-1,0 1 0,-5 8 1,3-2 2,0 1 1,0 0-1,2 0 1,0 0-1,0 1 1,2 0-1,-6 27 1,9-30-6,0-8-2,1 0 1,0-1-1,0 1 1,0 0 0,0-1-1,0 1 1,1-1-1,0 1 1,-1 0-1,3 4 1,-1-1 0,1 1 1,0-1 0,0 0-1,0-1 1,1 1 0,0-1-1,1 1 1,-1-1 0,1 0-1,0-1 1,0 1 0,1-1-1,7 5 1,20 8 1,-17-14 4,32-4 4,-36-2-11,-1 0 0,1 0 0,21-9 0,-7-1 0,-1-1 1,0-2-1,43-32 0,-64 44-2,-1 0 0,1 0 0,-1 0 0,1-1 0,4-6 0,108-161-17,-97 132-27,49-166-30,-60 162-50,16-189-43,-21 184 56,-2 9 57,1-166-67,-15 84 72,13 119 50,-1-1 0,1 0 0,-1 1 0,0-1-1,1 1 1,-1 0 0,0-1 0,-1 1 0,1 0 0,0 0-1,-1-1 1,1 1 0,-1 0 0,0 0 0,0 1-1,1-1 1,-1 0 0,0 0 0,-1 1 0,1 0-1,0-1 1,-4-1 0,4 2 0,2 1 1,-1 0-1,1 0 1,0 0-1,0 0 1,-1-1-1,1 1 0,0 0 1,-1 0-1,1 0 1,0 0-1,0 0 1,-1 0-1,1 0 0,0 0 1,-1 0-1,1 0 1,0 0-1,0 0 1,-1 0-1,1 0 0,0 0 1,-1 0-1,1 0 1,0 0-1,0 1 1,-1-1-1,1 0 0,0 0 1,0 0-1,-1 1 1,-6 3 3,-1 1 0,1 1 0,1-1 1,-1 1-1,-11 13 0,7 0 44,-41 140 28,44-119-9,-12 172 21,20-172-48,0-9-20,1 5-7,2 0 0,1 0 0,10 42 0,32 81 12,-34-132-17,3 1 0,30 41 0,-44-67-7,1 1 0,-1-1 0,1 0-1,0-1 1,-1 1 0,1 0 0,0-1 0,0 1 0,0-1-1,1 1 1,-1-1 0,0 0 0,4 2 0,3 1 0,17 7 1,-21-10 0,0-1 0,0 1 0,1-1 1,-1-1-1,0 1 0,0-1 0,0 0 1,0 0-1,9-3 0,40-18 40,-42 16-30,38-20 122,-37 18-102,-11 7-17,-1 1-1,0-1 0,1 0 0,-1 1 0,1-1 0,-1 1 1,1-1-1,-1 1 0,1 0 0,-1 0 0,1 0 0,-1 0 1,1 0-1,-1 0 0,1 0 0,2 1 0,3 0 19,3-1-6,-7 0-12,-1 0 1,1 0-1,0 0 1,0 1-1,-1-1 1,1 1-1,0-1 1,-1 1-1,1 0 1,-1 0-1,1 1 1,-1-1-1,3 2 1,13 7 56,-2 2 1,1 0 0,-2 1 0,1 0 0,-2 1-1,19 23 1,-20-18-55,15 19 127,-13-21-97,0-1 0,1 0 0,1-1 0,1-1 1,0-1-1,25 15 0,-38-26-40,-1 0 1,1 0-1,-1-1 0,1 0 1,0 0-1,-1 0 0,1-1 1,0 1-1,0-1 1,-1 0-1,1-1 0,5 0 1,-4 0-5,-4 1-2,1 0 0,0 0 1,-1-1-1,1 1 0,-1-1 0,1 0 0,-1 0 0,1 0 0,-1 0 0,0 0 0,0 0 0,1-1 0,1-1 0,6-4 3,1 0-4,1-1 1,11-11 0,-9 7 1,20-25-1,-25 25-1,0 0-1,13-24 1,-14 16-2,-1 0 1,0 0 0,-2 0 0,6-39-1,-9 31-5,-16-97-5,7 104-1,-1 9 10,0-1-1,-1 1 1,-1 1-1,-11-12 1,20 22 1,0 0 0,1 1 1,-1-1-1,0 1 0,0-1 0,1 1 0,-1-1 0,0 1 1,0-1-1,0 1 0,0 0 0,1-1 0,-1 1 0,0 0 1,-2 0-1,-10-2-4,0 2 0,0 0-1,0 0 1,-21 4 0,32-3 1,0-1 0,1 0 0,-1 1-1,0-1 1,1 1 0,-1 0 0,1 0-1,-1-1 1,1 1 0,-3 2 0,-32 26-32,-41 39 0,53-40-43,-98 142-32,102-133 5,-2 17 34,-16 68 0,37-119 63,0 0 0,1 0 0,-1 0 1,1 0-1,0 0 0,0 0 1,0 0-1,1 5 0,-1-8 9,2 18-25,0 0 0,7 19 0,-3-17 12,17 33 0,-23-53 13,2 3-10,0 1 0,0 0 0,0-1 0,0 0 0,6 7 0,22 23-31,53 44 0,-80-75 36,-1 0-1,1 0 0,0 0 0,-1-1 0,1 1 0,0-1 1,5 2-1,25 8-15,0-3 1,50 7-1,-79-14 18,0-1 0,-1 0-1,1 0 1,0 0 0,-1 0-1,1-1 1,3-1 0,175-52-37,-144 37 1,146-83-10,-150 78 10,119-97-8,-124 93 21,113-127-9,-115 121 22,31-52-1,-3-14 12,-18 22 2,-15 33 1,-15 35 2,-6 6-3,1 0 1,-1 0-1,1 0 0,-1 0 1,0-1-1,0 1 0,0 0 1,0 0-1,0-1 0,0-3 1,0-4-1,-1 9 0,0 1 0,-1-1 0,1 1 0,0 0 0,0-1 0,0 1 0,0 0 0,0-1 0,-1 1 0,1 0 0,0-1 0,0 1 0,0 0 0,-1 0 0,1-1 0,0 1 0,-1 0 0,1 0 0,0-1 0,0 1 0,-1 0 0,1 0 0,0 0 0,-1 0 0,1-1 0,-1 1 0,-3 0 0,0 1 0,0-1 0,0 1 0,0-1 0,0 1 0,0 0 0,0 1 0,1-1-1,-1 1 1,0 0 0,-5 3 0,4-2-1,-13 7-4,-18 20 3,-34 35 0,47-39-11,-84 125-11,87-119-16,-108 207-52,117-217 89,-17 42-13,5-2 8,-4 8 7,-31 83-7,43-113 8,15-34-2,0-5-8,0-6-18,2-94-1023,1 28-4042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28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5208,'5'14'-8,"2"0"0,0-1 1,0 0-1,2 0 0,-1-1 1,2 0-1,16 17 0,-10-11 27,-3 1 84,-1 0 0,0 1 0,-2 0 0,0 1 0,-1 0 0,7 25 0,-10-24-72,-3-12 50,0 1 0,1-2 0,6 14 0,44 82 292,-40-85-99,159 146 603,-88-96-545,-77-63-269,21 18 100,-1 1 0,41 49 0,-13-3 152,-46-57-220,0 0-1,-1 0 1,12 28-1,-21-42-85,0 0-1,1-1 0,-1 1 1,0-1-1,0 1 0,0-1 1,0 1-1,0 0 0,0-1 0,0 1 1,0-1-1,0 1 0,0-1 1,0 1-1,-1-1 0,1 1 1,0 0-1,0-1 0,0 1 1,-1-1-1,1 1 0,0-1 0,-1 1 1,1-1-1,0 0 0,-1 1 1,1-1-1,-1 1 0,1-1 1,-1 0-1,0 1 0,-15 5-689,14-5 234,-21 5-5153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30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5744,'0'6'128,"-8"111"968,9-9-530,-12 5-171,9 78-52,2-131-274,5 163 223,-1-190-211,-4-31-26,0 4 16,0-3-68,2-4 50,21-61-1037,-5 15-4216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31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7000,'0'0'0,"4"26"0,1 2 0,-1 15 0,-5-6-32,-10-9 32,2-3-4752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31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483 0 7536,'19'16'0,"16"13"1,-28-21 1,1 0-1,-1 0 1,0 0-1,-1 1 1,9 16-1,-15-25 0,1 1 0,-1-1-1,0 1 1,0-1-1,1 1 1,-1-1-1,0 1 1,0-1 0,0 1-1,0-1 1,0 1-1,0-1 1,0 1 0,0-1-1,0 1 1,0-1-1,0 1 1,0-1-1,0 1 1,0-1 0,0 1-1,-1 0 1,1 2 0,-1 0 1,0 0 0,0 0-1,-1 0 1,1 0 0,-1 0-1,-3 5 1,1-4-2,-1 1 1,1-1-1,-1-1 1,0 1-1,0 0 0,-9 3 1,-4 3-4,-1-1 1,-35 10 0,-15 6-6,-66 30-37,110-42-135,-8 7-84,1 2 0,1 2 1,1 0-1,-46 50 0,68-61-128,7-8 346,1 0 0,-1 0-1,1 0 1,0 0 0,0 0-1,0 0 1,1 0 0,-1 0-1,1 0 1,3 8 0,5 0-174,11 3 77,44 26-1,-41-32 31,227 61-52,-217-64 164,50 16 104,42 21 79,-109-35 172,-6-1-224,-1 1 0,0 0-1,10 14 1,-19-23-113,0 0 0,1 1 0,-1-1 0,0 0-1,0 1 1,0-1 0,1 0 0,-1 1 0,0-1 0,0 0 0,0 1 0,0-1 0,0 1 0,0-1 0,1 0 0,-1 1 0,0-1-1,0 1 1,0-1 0,0 0 0,0 1 0,-1-1 0,1 1 0,0-1 0,0 1 0,-1 2 37,-1 1 0,1-1 0,-1 1 0,0-1 0,0 0 0,0 0 0,0 0 0,-1 0 0,1 0 0,-1-1 0,0 1-1,1-1 1,-1 1 0,0-1 0,-1 0 0,1 0 0,0 0 0,-1-1 0,-6 3 0,-7 2 122,0 0 0,-29 4 0,34-7-229,-6 0 160,0 0-1,0-1 0,-1 0 1,1-2-1,-28-2 0,30 0-62,2 1 20,1 0 1,0-1 0,0-1-1,0 0 1,-24-10 0,23 8-39,10 4-11,0 0 0,0 0 0,1-1 0,-1 0 0,0 1 0,1-2 0,-1 1 0,1 0-1,0-1 1,-4-3 0,-4-3 8,-29-30-1023,2-3-4093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31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0 114 11120,'11'10'1,"-6"-8"2,25 3 1,-11 0-6,-1 0 0,0 2 0,17 8 0,70 37-9,-90-44 7,0 1-1,-1 1 1,0 0 0,0 1 0,-2 1-1,13 13 1,-13-12 1,5 7-16,-14-15 15,11 17-3,-1-1-1,-1 1 1,-1 1-1,9 29 1,36 151-61,-52-183 65,3 27-14,-6-41 15,3 47-17,-4-48 16,0 1 1,0-1-1,-1 1 1,1 0-1,-1-1 1,-1 1-1,-2 8 0,4-13-3,-4-2-1,1 0 6,1 0 1,-1 0-1,0 0 0,0-1 1,0 1-1,1-1 0,-1 0 1,1 0-1,0 0 0,-1 0 1,1 0-1,0 0 0,-2-3 1,-23-31 0,-1-11 0,4-8 0,16 26-1,2 0 1,-6-50-1,10 48-4,12-131 2,-4 130-2,38-101 2,-32 112-3,26-24-1,14-5 6,0 7 1,-43 37 0,1 0 0,19-9 0,-23 12 0,1 1 0,0 0 0,0 0 0,14-2 0,-9 3 0,0 1 1,24 2-1,-24 0 1,0 0 0,1 2 0,-1-1 1,0 2-1,-1-1 0,19 11 0,-27-13 0,1 0 0,0 0 0,-1 0 1,1 1-1,-1-1 0,0 1 0,1 0 0,-1 0 0,4 6 1,3 4-1,28 32 2,-6 7 2,-7 3-2,-5 9 2,-4 7-3,-4-3-2,-3-8 0,-4-9 0,-3-8 0,-3 2-1292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6:25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403 4 5112,'-8'-1'48,"1"0"-35,3 1-8,-1-1-1,0 1 1,0 0-1,0 0 1,0 0-1,0 1 1,0-1-1,1 1 1,-1 0-1,0 1 1,0-1 0,1 1-1,-1 0 1,-6 4-1,-36 26 18,1 1 1,-61 59-1,90-72-1,-49 95 17,57-90-4,2 11-3,-4 52 0,13-65 42,3-5-47,1-1 1,1 1 0,15 29-1,-21-46-18,0 0-1,0 1 0,-1-1 0,1 0 0,0 0 1,0 0-1,0 0 0,0 0 0,1 0 0,-1 0 0,0 0 1,2 1-1,12 6 19,0 0 0,1-1-1,0-1 1,22 6 0,-13-10 62,114-24 39,-111 13-46,-11 2-42,0 0-13,0-1-1,0 0 0,-1-2 0,0 1 1,26-23-1,50-64 92,-86 90-79,-1 0-1,0 0 0,0-1 1,0 0-1,-1 0 1,3-9-1,1-1 1,-2 5-8,-1 2 29,0 0-1,-1 0 0,3-12 0,-4 15 37,-1 2-57,0 0 0,0 0 0,0 0 1,-1 0-1,0 0 0,0 0 0,0-1 0,-1 1 1,0 0-1,0-1 0,-1-9 0,-14-28 374,14 41-374,0-1 0,-1 0 0,0 0 0,1 1 0,-1-1 0,0 0 0,0 1-1,-1 0 1,1 0 0,0-1 0,-1 1 0,1 1 0,-5-3 0,3 2-14,1 1 0,-1 0 0,0 1 0,0-1 0,1 1 0,-1 0 0,0 0 0,0 0 0,0 0 0,0 1 0,1-1 0,-1 1 0,0 0 0,0 0 0,1 1 0,-1-1 0,1 1 0,-1-1 1,1 1-1,0 0 0,0 1 0,0-1 0,0 0 0,-4 4 0,-2 3 15,1-1 1,-1 1 0,2 1-1,-1 0 1,-10 18-1,16-24-27,0 1-1,0-1 1,0 1-1,1-1 0,0 1 1,0-1-1,0 1 1,1 0-1,-1 0 0,1-1 1,0 1-1,0 0 1,2 5-1,-2-3-1,1-5-5,-1 1 0,0-1 1,0 1-1,1-1 1,0 0-1,-1 1 0,1-1 1,0 0-1,0 1 0,0-1 1,1 0-1,2 4 1,2 4 4,1 3-4,-4-7-1,0 0 1,1 0-1,0 0 1,7 8-1,-10-13 0,28 33 20,-28-33-23,0 0-1,0 0 1,0 0 0,0 0-1,0 0 1,0 0 0,0 0-1,0 0 1,0-1 0,1 1-1,-1 0 1,0-1 0,0 1-1,1-1 1,-1 0 0,0 1-1,1-1 1,-1 0 0,1 0-1,-1 0 1,0 0 0,1 0-1,-1 0 1,0 0 0,1 0-1,-1 0 1,0-1 0,1 1-1,-1 0 1,0-1 0,1 0-1,-1 1 1,2-2 0,19-17 11,-9 8-7,0-1 0,11-13 1,106-126 23,-88 107-27,4 4 2,1-5-3,-5 5-2,-9 14 0,-29 24 0,0-1 0,0 1 0,0 0 0,0 1 0,7-3 0,-6 3 0,0 0 0,1 0 0,-1 1 0,0-1 0,8 1 0,-6 2 0,-1-1-1,1 1 1,0 0 0,-1 0 0,1 1 0,-1 0 0,0 0 0,0 0 0,10 8-1,-5 1-5,-6-3 2,0 0 1,0 1 0,-1-1-1,-1 1 1,1 0-1,-2 1 1,1-1 0,-2 0-1,1 1 1,-1 12-1,-1-10 2,1-7-2,-2 0 0,1 0 0,-1 0 1,0 0-1,-2 7 0,-36 145-87,22-91 29,10-35-1,1 0-1,-3 43 1,9-74 58,0 0 0,0 0 0,0 0-1,0 0 1,0 0 0,1 0-1,-1 0 1,0 0 0,0-1 0,1 1-1,-1 0 1,0 0 0,1 0 0,-1 0-1,1-1 1,-1 1 0,1 0-1,-1 0 1,1-1 0,0 1 0,-1-1-1,1 1 1,0 0 0,0-1 0,-1 1-1,1-1 1,0 0 0,0 1 0,0-1-1,0 1 1,-1-1 0,1 0-1,0 0 1,0 0 0,0 0 0,0 1-1,0-1 1,0 0 0,0 0 0,0-1-1,0 1 1,1 0 0,91-20-1099,-92 19 1064,65-15-5240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32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415 67 6904,'5'-9'7,"-3"6"1,0 1 0,0-1 0,0 0 0,-1 0 0,1 0 0,-1 0 0,0 0 1,0 0-1,1-6 0,-4 9-1,1 0 0,-1 0 1,0 0-1,1 0 0,-1 0 0,1 0 1,-1 1-1,0-1 0,1 0 1,-4 2-1,-34 12 1,-15 13-8,-11 14 0,-5 9 0,3 4 0,51-39 0,-23 27 0,31-32 0,0 1 0,1 0 0,-7 14 0,9-13 0,0 1 1,1 1-1,0-1 0,1 0 1,0 1-1,0 22 0,3-35 2,-1 1-1,1 0 0,0-1 0,0 1 1,1 0-1,-1-1 0,0 1 0,0 0 0,1-1 1,0 3-1,6 11 3,0-1 1,0 0-1,1 0 1,16 20-1,-23-33 0,0 1-1,1-1 0,-1 0 0,0 1 0,1-1 0,-1 0 1,0 0-1,1 0 0,-1 0 0,4 1 0,16 7 12,1-1 0,1-1 0,30 7 0,-27-13 53,102-19 41,-105 10 5,11-12-28,35-28 0,-52 31 94,0-6-46,26-48 0,-36 50 126,-6 14-190,2-9 29,-1-1 0,0 1 0,-1 0 1,-1-1-1,-4-32 0,4 45-82,-19-109 457,16 101-423,0 1-1,0 0 1,-1-1 0,-1 2 0,0-1 0,0 0-1,-1 1 1,-9-13 0,14 23-41,1-1 0,0 1 0,-1-1-1,1 1 1,-1-1 0,1 1 0,-1-1 0,1 1-1,-1-1 1,0 1 0,1 0 0,-1-1 0,1 1 0,-1 0-1,0 0 1,1-1 0,-1 1 0,-1 0 0,1 0 3,-2-2 2,-1 1 0,1 1 1,-1-1-1,0 0 1,0 1-1,1 0 1,-1 0-1,0 0 1,0 0-1,1 1 1,-1-1-1,0 1 1,0 0-1,1 0 1,-1 0-1,1 1 1,-1-1-1,1 1 1,0 0-1,-1 0 1,-2 3-1,-93 69 122,79-58-308,0 1-1,2 1 1,-27 34 0,35-41-373,-31 39-5749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32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8072,'5'9'102,"-1"0"0,0 0 0,-1 1 0,0-1 0,0 1 0,-1 0 0,0 0 0,0 19 0,-1-13-34,3 18 556,-1 60-1,-4-39-240,-3 148 270,6-118-570,0 63-22,-2 86 22,-12 67 29,3-99 22,8-183-126,1-11 7,0 1 0,0-1-1,4 16 1,-2-9 18,0 0-1,1-1 1,1 1 0,0-1 0,1 0 0,12 24-1,-14-36-18,-1 1-1,1 0 1,0-1-1,0 0 1,0 0-1,1 0 1,-1 0 0,1 0-1,-1-1 1,1 1-1,7 1 1,-6-1 3,5 1 26,0 0 0,0 0 1,0-1-1,0 0 0,0 0 0,1-1 0,13-1 0,3-1 40,30-6 1,-41 5-85,-5 1 26,-1 0-1,1-2 1,0 1 0,-1-1 0,1 0-1,-1-1 1,11-6 0,-18 9-22,7-9 12,9-19-4,19-41-1,-27 42-16,0-10-772,11-80 0,-12 32-6962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33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5560,'0'2'0,"-1"1"0,1 0 0,0-1 0,0 1 0,0-1 0,0 1 0,1 0 0,0 4 0,8 3 0,-6-7-2,6 2-3,31 9 4,35 2 1,114-5 1,-152-11 7,173-25-610,-96 7-2485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34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32 2968,'0'0'2552,"-8"-4"-2192,-24-12-232,16 10 153,-6 3-140,0 1 1,-1 1-1,1 1 0,0 1 1,-31 6-1,33-4-102,12-2-1,1 0-1,0 0 1,0 1 0,0 0-1,0 1 1,-11 5 0,-91 47 255,89-40-105,-66 72 75,71-66-102,-3 20-50,-18 59-1,30-67 4,2 24-37,3 56 0,1-109-63,0 0-1,1 0 0,-1 0 1,1 0-1,0 0 0,2 4 1,10 25 28,1-2-1,25 42 1,-37-70-34,0-1-1,-1 0 1,1 1-1,0-1 1,0 0-1,0 0 1,0 0 0,3 2-1,35 23 40,58 30 1,-94-55-41,1 0-1,-1 0 1,0 0 0,1-1 0,6 2 0,77 13 38,-63-14-42,0 0 1,36-4-1,-20-3-274,0-2 0,0-2 0,68-23 0,8-8-5149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35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1 590 8072,'2'0'0,"0"1"0,0-1 0,0 1 0,0-1-1,-1 0 1,1 0 0,0 0 0,0 0 0,0 0 0,0 0 0,0-1 0,0 1 0,0-1 0,0 1 0,0-1 0,0 1 0,-1-1 0,1 0 0,0 0-1,0 0 1,-1 0 0,1-1 0,-1 1 0,1 0 0,-1-1 0,1 1 0,-1 0 0,0-1 0,0 0 0,0 1 0,0-1 0,0 0 0,0 0 0,0 1 0,0-1-1,-1 0 1,1-3 0,2-2 12,0 0 17,0-1 1,0 0-1,0 0 0,-1 0 0,-1 0 0,2-16 1,-1 14 4,-1-2 51,0 1-1,0 0 1,-1-1 0,-2-21 0,-2-12 220,12-114 666,-7 149-771,-1 7-113,0 0 1,0 0-1,0 0 0,1 0 0,-1 1 1,1-1-1,0 0 0,0 1 0,0-1 1,2-3-1,-2 5-63,1 0-1,-1-1 1,1 1 0,0 0 0,0 0-1,0 0 1,0 1 0,0-1 0,0 0-1,0 1 1,0-1 0,0 1-1,0-1 1,0 1 0,4 0 0,7-2 7,-8 1-7,-1 0-1,1 1 0,0-1 0,0 1 0,0 0 1,0 1-1,8 1 0,114 18 176,-97-14-155,0 2 0,0 1 1,37 17-1,-57-22-36,0 0 8,0 0 0,-1 0 1,1 1-1,11 8 0,-4-1-4,1-2-5,-11-7-1,-1 1 0,0 0 0,0 1-1,0 0 1,7 7 0,53 58 28,-63-65-31,1 0-1,-1 0 1,0 0-1,0 1 0,-1-1 1,0 1-1,0-1 1,0 1-1,0 0 0,-1 0 1,1 7-1,-1-6 0,0-3 0,-1 0 0,1 0 0,-1 0 0,0 0 0,0 0 0,0 1 0,-1-1 0,1 0 0,-1 0 0,0 0 0,0 0 0,-3 5 0,0 3 2,1 1-1,-1-1 1,-1 22-1,5-13 2,8-4-2,-7-16-3,0 1 1,1-1-1,-1 0 1,0 0-1,1 0 1,-1 0-1,1 0 1,-1 0-1,1 0 1,1 0-1,29 5 2,-22-6-2,0 0 0,-1-1 0,13-2 0,47-14 0,-35 8-1,-6 2 0,-1-1-1,0-2 1,33-16-1,55-43-3,-97 53-14,-1-4 11,-1-1-1,14-25 1,-23 27-31,1-8 24,-2 0 0,-1 0 0,-1-1 0,-1 0 1,-2-53-1,-3 68 15,2 12 0,0 1 0,0 0 0,-1-1 0,1 1 0,0 0 0,0-1 0,0 1 0,0 0 0,-1-1 0,1 1 0,0 0 0,0-1 0,-1 1 0,1 0 0,0 0 0,0-1 0,-1 1 0,1 0 0,0 0 0,-1 0 0,1-1 0,0 1 0,-1 0 0,1 0 0,-1 0 0,1 0 0,-1 1 0,0-1 0,1 0 0,-1 1 0,0 0 0,1-1 0,-1 1 0,1-1 0,-1 1 0,1 0 0,-1-1 0,1 1 0,0 0 0,-1-1 0,1 1 0,0 0 0,-1 1 0,-10 33 0,8-21-1,1 0 0,0 0 0,1 0 1,1 0-1,0 0 0,4 28 0,1-16 0,1 1 0,10 26-1,-7-33-4,5 0-2,30 33 1,-31-43-25,-4-6 21,1 0 0,-1 0 0,1 0 0,0-2 0,1 1 0,-1-1 0,0-1 0,0 0 0,1 0 0,11-1 0,-13-1 4,-6 1 4,0-1-1,-1 1 1,1-1 0,-1 1-1,1-1 1,-1 0 0,0 0-1,1 0 1,-1 0 0,0 0-1,5-4 1,44-32-32,-43 26 30,3-23 4,-10 26 1,0 0 0,-1 1 0,0-1 0,-1-12 0,-3-1 1,-1-1-1,-15-40 1,16 52 2,0 1 0,-1 0 0,0 1 0,0-1 0,-1 1 1,0 0-1,0 0 0,-1 1 0,-7-7 0,4 4 1,2 2 7,0 0 0,0 1 0,-1 0 0,0 0 0,-13-7 0,12 8-4,8 5-3,0 0-1,-1 1 1,1-1-1,-1 0 1,1 1-1,0 0 0,-1-1 1,1 1-1,-1 0 1,1 0-1,0 1 1,-1-1-1,1 0 1,-1 1-1,1-1 1,0 1-1,-1 0 0,1 0 1,0 0-1,-4 2 1,3-1-1,-6 5 12,-12 22 4,18-23-19,0 0 1,1 1 0,-1 0-1,2 0 1,-3 9 0,4-8-2,-1 1 1,2 0 0,-1-1 0,1 1 0,0 0 0,1-1 0,0 1 0,0-1-1,6 14 1,-7-20 0,-1-1-1,1 0 1,-1 0 0,1 0-1,0 1 1,-1-1-1,1 0 1,0 0 0,0 0-1,0 0 1,0 0-1,1 1 1,12 9-2,0-1 1,0-1-1,1 0 1,19 7-1,-9-9-30,143 3-16,-130-13-25,-21 1 44,23-3-20,0-2 1,0-1-1,49-18 1,88-36-100,-142 49 56,-18 7 61,14-5-1,-1-2 0,-1-1-1,48-30 1,1-11-23,-76 53 53,0 1-1,-1-1 1,1 0 0,-1 0-1,1 1 1,-1-1-1,1 0 1,-1 0 0,0-1-1,0 1 1,0 0-1,0 0 1,-1 0 0,1-1-1,-1 1 1,1 0-1,-1-1 1,0 1-1,1-1 1,-2-3 0,1 3-1,-3-6-10,-2 3 10,0 1 1,0 0 0,-1 0 0,0 1 0,0 0 0,0 0-1,-8-4 1,-3 3-4,8 3 3,-3-1 0,0 1 1,0 1-1,0-1 1,0 2-1,0 0 1,0 0-1,-24 5 1,24-3-3,1-1 1,-1 1 1,1 1-1,0 0 1,0 0-1,0 1 1,0 1-1,-13 7 1,-30 27-27,49-30 4,5-5 22,-1 0 0,1 1 1,1-1-1,-1 1 0,1-1 1,0 0-1,0 1 1,0-1-1,0 0 0,4 8 1,5 1-37,13 4 12,51 27 1,-48-33-5,130 45-8,-125-43 7,-18-7 21,15 7-1,-1 2 0,-1 0 0,34 27 0,-49-34 7,58 49-16,-62-51 20,-1 0 1,0 1-1,0 0 1,0 0-1,-1 1 1,0-1-1,0 1 1,3 9-1,-7-16 2,0 1 0,-1 0-1,0-1 1,1 1 0,-1 0-1,0 0 1,1-1 0,-1 1 0,0 0-1,-1 0 1,1-1 0,0 1-1,0 0 1,-1 0 0,1-1-1,-1 1 1,1 0 0,-1-1-1,0 1 1,1-1 0,-1 1 0,0-1-1,0 1 1,0-1 0,-2 2-1,3-3 1,-1 1 0,0 0-1,1-1 1,-1 1 0,0-1-1,1 1 1,-1-1 0,0 0-1,0 1 1,0-1 0,1 0 0,-1 1-1,0-1 1,0 0 0,0 0-1,0 0 1,1 0 0,-3 0-1,-1 0 1,-21 5 0,18-7 0,3 0-2,4 1 2,-1 0 0,1 0-1,-1 0 1,1 0 0,-1 0-1,1 0 1,0 0 0,0 0-1,0 0 1,-1 0 0,1 0-1,0 0 1,0 0-1,0 0 1,1 0 0,-1 0-1,0 0 1,0-1 0,1 0 0,4-25-2,2 14-3,7-2 4,0 1 1,1 0-1,20-15 0,-12 15-4,134-67 2,-121 64-2,54-26 4,7-5 1,-14 2 0,-14 3 0,-45 28 1,-6 5 5,-2-1 0,19-16-1,-35 27-4,0-1 0,0 1 1,0 0-1,0-1 0,0 1 0,1 0 0,-1 0 0,0-1 0,0 1 0,0 0 0,0-1 0,0 1 0,0 0 0,0-1 1,0 1-1,0 0 0,0-1 0,0 1 0,0 0 0,0-1 0,0 1 0,-1 0 0,1 0 0,0-1 0,0 1 0,0 0 0,0-1 1,-1 1-1,1 0 0,0 0 0,0 0 0,0-1 0,-1 1 0,1 0 0,-1-1 0,-8-7 8,7 6-4,-25-11 18,17 9 4,-2-1-1,-1 1-1,-20-5 1,28 8-18,1 0 1,-1 1 0,0-1-1,0 1 1,0 0 0,0 1 0,0-1-1,0 1 1,0 0 0,0 0 0,-5 2-1,9-2-5,0 0 0,0 0-1,0-1 1,0 1 0,0 0-1,0 0 1,1 0 0,-1 1-1,0-1 1,1 0 0,-1 0-1,1 0 1,-1 0 0,1 1-1,-1-1 1,1 0-1,0 1 1,0-1 0,0 0-1,-1 0 1,1 1 0,0-1-1,1 0 1,-1 1 0,0-1-1,0 0 1,1 0 0,-1 1-1,0-1 1,1 1 0,0-1 0,4 8 18,1-3-16,1 1 0,1-1 1,-1 0-1,1 0 0,0-1 0,0 0 0,1 0 0,13 5 1,45 21 7,33 13-9,8 3 1,-2 2-2,-21-2 2,-26-8-3,-22-9-2,-34-28 0,-1 0 0,0 0 0,0 0 0,0 0 0,0 1 0,0-1 0,2 5 0,-4-6 0,1 1 0,-1-1 0,0 0 0,0 0 0,0 0 0,0 1 0,0-1 0,0 0 0,0 0 0,0 1 0,0-1 0,0 0 0,-1 0 0,1 0 0,-1 0 0,1 1 0,-1 0 0,-2 3 0,1-1 0,-1 1 0,0-1 0,0 0 0,-4 4 0,-29 22 0,-10-4 0,-26-1-2,54-20 0,-1 1-1,-23 12 0,39-16-3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35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799 1 7176,'-15'-1'1,"0"1"0,-25 4 1,18-1 0,-68 8 1,66-8 5,-172 27 80,134-18 84,-116 39 0,117-21-121,58-29-36,1 0 1,0 1 0,-1-1 0,1 1-1,0-1 1,0 1 0,0-1-1,-1 3 1,-11 11 35,2 1 0,0 0 0,-19 34 0,30-49-40,0 1 1,1-1-1,-1 0 0,1 1 0,-1-1 1,1 1-1,-1-1 0,1 0 1,0 1-1,0-1 0,0 1 0,0 2 1,1 9 16,0-1 1,1 0-1,1-1 1,0 1 0,1 0-1,8 18 1,-11-28-17,0 0 0,0 0 0,0-1 0,0 1 0,0 0 0,1-1 0,-1 1 0,1-1 0,1 2 0,103 77 152,-81-68-64,114 22 34,-109-33-60,139-25 15,-163 23-88,-1 0 1,1-1-1,-1 1 0,9-5 1,39-20-525,75-50 0,-33 12-4743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36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7352,'0'2'-8,"-3"8"3,-2 17-53,4 83-14,2 63 53,0-133 13,1 63-1,-1 19 6,4-1 1,6 5 0,5-9 0,8-21 1,-17-76 1,0-1 0,1 0 1,2-1-1,16 26 0,-13-30 19,-8-9-2,-1-2-9,0 0 1,0 1-1,1-1 0,-1-1 1,1 1-1,-1-1 1,1 1-1,0-1 0,0-1 1,0 1-1,0-1 1,0 0-1,0 0 0,7 0 1,4-2 53,0 0 1,17-6-1,-21 0 183,49-64 109,-51 58-248,-1 0 0,-1 0 1,0-1-1,0 0 1,9-27-1,7-18 271,-19 46-318,44-91 347,-41 89-360,0 1 1,1 0 0,1 0 0,0 1 0,14-14-1,-23 26-41,-1 0-1,1 1 0,0-1 0,0 0 0,-1 1 1,1-1-1,0 1 0,0-1 0,0 1 1,-1-1-1,1 1 0,0 0 0,0 0 0,1-1 1,9-1 13,-1 1 0,1 0 0,0 0 0,-1 1 0,14 1 0,-8 6 21,-14-6-36,7 3 2,-2 1 0,1 0 0,0 1 0,-1 0 0,0 0 0,-1 1 0,1-1 0,-1 1 0,-1 1 0,1-1 0,-1 1 0,5 10 0,23 42 32,6 17-30,-19-44-6,41 54-1,-46-72-7,0-5 3,0 0 0,32 14-1,-31-21-22,0-5 2,1 0-1,-1-1 1,0 0 0,0-2-1,0 0 1,0-1 0,17-8-1,-16 6 12,-8 4-11,-1-1 1,1 0-1,11-9 1,123-102-198,-129 102 211,-8 9 5,-1 1-1,1-1 0,0 1 1,0 0-1,12-6 1,30-15-16,-40 22 19,0 0 0,1 0 0,-1 1 1,14-2-1,-16 3 1,1 1 0,-1 0 0,1 0 0,-1 1 0,12 2 0,-12-2 0,1 1 0,-1 0 0,1 1 0,-1 0 0,6 3 0,30 25 0,-4 6 0,-25-24-1,0-1 0,1 0 0,0-1 0,1-1 0,0 0 0,0-1 0,30 12 0,-28-14-1,-10-4 0,0-1 0,1 1-1,-1-1 1,1-1-1,11 2 1,92 3-18,-102-6 16,-1-1 1,0 0 0,0-1-1,0 1 1,0-2-1,0 1 1,0-1 0,-1 0-1,1-1 1,12-8-1,-12 8 0,5-7-21,0-6 15,-1 1 0,13-25-1,-19 22-14,-4 3 17,-1-1 1,-1 0-1,-3-29 0,-4 27-18,-7-2 13,-1 1 0,-26-26 0,22 31-19,-9 0 19,-1 2-1,-29-11 1,32 19-20,-9 2 9,-56 3 0,66 5-15,-13 9 16,-42 21-1,59-19-2,-76 95-10,82-85 17,1 13 9,-14 66 0,27-102 9,0-1-1,1 1 1,0 0-1,0 0 1,0 0-1,0 0 1,0-1-1,1 4 1,4 19-4,0 0 1,2-1 0,12 28-1,-5-31-1,71 66-4,-66-74 5,3-4 4,0 0 1,0-2-1,31 6 0,-23-12-5,168-30-1060,-82 5-4220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36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734 131 5112,'2'-7'6,"-1"0"-1,1 0 1,-2 0 0,1 0-1,-1 0 1,0 0 0,-1-7-1,-3 7 103,-9-2-38,0 0 0,-24-12-1,17 14 306,10 5-263,-2-2-58,0 1 1,-1 1-1,1 0 0,-1 1 0,0 0 0,0 1 1,1 1-1,-21 3 0,-86 22 101,94-17-135,-40 21 0,-20 16-16,63-30-5,0 1 0,1 1 0,0 1 0,-32 39-1,35-31-23,1 7 7,-20 54 0,36-86 13,1-1 0,-1 1 1,1 0-1,0-1 0,-1 1 0,1 0 0,0-1 0,0 1 0,0 0 1,0 2-1,2 6-4,0 0 0,0-1 1,1 1-1,0 0 0,1-1 1,0 0-1,5 10 0,-8-18 7,0 0 0,-1 0 0,1 0 0,0 0 0,0 0 0,0 0 0,0 0 0,0 0-1,0 0 1,0 0 0,2 1 0,17 8-5,0 0 0,0-1 0,24 7 0,-17-12-5,46-1 4,-55-3 8,0-1 0,35-6 0,-27-1-113,1-1-1,-1-2 1,-1 0 0,0-2-1,41-27 1,-64 39 80,101-63-3567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37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5384,'11'150'50,"-8"-122"-13,2 15 116,25 179 69,-23-179-28,52 305 536,-40-250-650,-11-61 94,36 148 194,-14-90-196,-29-91-161,1 0 0,0 0 0,0-1 1,0 1-1,0-1 0,0 1 0,1-1 0,0 0 1,-1 0-1,1 0 0,4 2 0,-1 0-4,-6-5-7,0 1 1,0-1-1,0 0 0,1 0 0,-1 0 1,0 1-1,0-1 0,1 0 1,-1 0-1,0 0 0,0 0 0,1 0 1,-1 0-1,0 1 0,0-1 1,1 0-1,-1 0 0,0 0 0,1 0 1,-1 0-1,0 0 0,0 0 0,1 0 1,-1 0-1,0 0 0,1-1 1,-1 1-1,1 0 0,14-3-218,0-2 0,1 1 0,23-12 0,19-10-4215</inkml:trace>
  <inkml:trace contextRef="#ctx0" brushRef="#br0" timeOffset="1">985 654 5656,'0'0'0,"-3"13"-8,-30 18-40,-33 16 48,-27 10-112,-38 5 112,2 0-3640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37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373 470 2424,'-41'10'2,"-48"8"21,76-15-11,-23 3 18,0-1 1,-52 0-1,81-5-13,-7 0 9,0 0 0,-20-4 0,34 4-21,0 0-1,0-1 1,0 1 0,0 0 0,0 0 0,0-1 0,0 1 0,0 0 0,-1 0 0,1-1 0,0 1 0,0 0 0,0 0 0,0-1 0,0 1 0,1 0 0,-1-1-1,0 1 1,0 0 0,0 0 0,0-1 0,0 1 0,0 0 0,0 0 0,0 0 0,0-1 0,1 1 0,-1 0 0,0 0 0,0-1 0,0 1 0,1 0 0,-1 0-1,0 0 1,0 0 0,0-1 0,1 1 0,-1 0 0,12-12 36,-3 3-7,-5 4 24,1 1-1,0 0 1,0 1 0,0-1 0,0 1-1,0 0 1,7-3 0,125-52 529,-107 52-13,122-3 236,-122 11-236,20 9-179,57 20 1,-76-18 84,137 81 545,-106-59-666,77 31 1,-121-58-344,-12-6-11,0 0-1,0 0 1,0 0 0,1 0 0,-1-1-1,13 1 1,34 2 20,-37-5-23,-1 0 0,20-4 0,105-34-13,-113 28-41,12-11 4,51-37 0,-68 39-145,-9 6 90,6-7-19,0-1 0,-2 0-1,21-35 1,24-52-389,-53 93 448,0 0 0,19-23 0,-12 25 62,-8 15 4,-4 1-3,3 0 11,1 1-1,-1 0 0,0 0 0,0 0 0,0 1 0,0 0 1,9 8-1,-6-4-3,-4-4 3,0 1-1,-1 0 1,0 1 0,8 9 0,7 9 24,2-1 0,1-1 0,46 36 0,-21-35-25,-28-18-1,29 0 4,-41-5-12,-1-1 1,0 1-1,0-2 1,1 1-1,-1-1 0,7-3 1,-5 1-1,0-1-1,0-1 1,0 0 0,-1 0 0,1 0 0,-1-1 0,-1-1 0,11-11-1,-9 8 0,0-1 0,0 0 0,-1 0 0,8-18 0,-7 13 2,-4 9 4,-1-1-1,0 0 0,0 0 0,-1 0 1,-1-1-1,1 1 0,0-11 0,-1 11 4,-1 3 4,-1 1-1,1-1 1,-1 0 0,0 0 0,0 0 0,-1 1 0,0-1-1,0 0 1,0 1 0,-1-1 0,0 0 0,-3-7 0,3 9 3,-5-7 133,-4 1-75,-1 1 0,-20-13 0,17 18 107,-10 4-56,-42 4 0,45 1 37,-99 43 48,97-33-154,-85 85 17,107-97-71,0-1 0,0 0 0,0 1 0,0-1 0,1 1 0,-1 0 0,-1 4 0,-27 65 11,23-52-11,2 1 0,-6 35 0,10-38-2,0 0 1,2 0 0,0 0-1,1 0 1,1 0 0,0 0-1,8 21 1,-11-37-1,1 1-1,0-1 1,0 0 0,0 1-1,0-1 1,0 0 0,0 0-1,1 0 1,1 2 0,10 11-4,1 0 1,1-1-1,0-1 1,28 20-1,-40-32 1,0 1 0,0-1 0,-1 1-1,1-1 1,0 0 0,0 0 0,4 1 0,155 27-59,-125-28-49,194-14-1041,-95-1-3967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6:27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335 847 5472,'26'-6'0,"24"-7"0,-37 9 3,19-4 66,43-7 0,-71 13 38,4-2 19,-7 4-118,-1 0-1,1-1 1,-1 1-1,1-1 1,-1 1-1,0-1 1,1 1-1,-1-1 1,0 1-1,0-1 1,1 0-1,-1 1 1,0-1-1,0 1 1,0-1-1,0 0 1,0 1-1,0-1 1,0 1-1,0-1 1,0 0-1,0 1 1,0-1-1,0 1 1,0-1-1,0 0 0,-1 0 1,1 0 4,0-2 1,-1 0 0,0 0 0,0 1 0,0-1 0,-1 0 0,1 0 1,0 1-1,-1-1 0,0 1 0,0-1 0,0 1 0,0-1 0,0 1 0,0 0 1,0 0-1,-4-2 0,0 0 3,-1 0-1,-1 0 1,-13-5 0,13 6-12,-11-2 70,-16 0-23,0 3 0,0 1 1,-47 4-1,28 7-32,34-3 21,-5 7-13,-40 30 0,49-28 7,-46 77 11,54-73-18,4 6-15,1 0 1,0 33-1,7-38 16,3-3-17,1-1 0,1 0 0,10 15 0,-18-31-9,0 0 0,-1 0 0,1 0 0,0 0 0,0 0 0,0 0 0,-1-1 0,1 1 0,0 0 0,0-1 0,0 1 0,0 0 0,2 0 0,9 3 5,0 1 0,0-2 0,0 1 1,1-2-1,17 2 0,-28-3-5,0-1 0,0 0 0,0 0 0,0-1-1,0 1 1,-1 0 0,1-1 0,0 1 0,0-1 0,3-1 0,150-67 31,-119 48-19,141-110 3,-144 100-9,44-55 4,11-30-8,58-136 7,-121 205 9,106-189 61,-117 214-51,0 0 19,0-1-1,13-32 1,-26 53-33,0 0-7,0 0 0,0 0 0,0 0 0,-1 0 0,1 0 0,-1-1 0,1 1 0,-1 0 1,0 0-1,0 0 0,0 0 0,0-1 0,-1-3 0,1 6-7,0 0 0,0 0 0,0 0 0,0 0 0,0 0 0,0 0 0,0 0 0,0-1 0,0 1 0,0 0 0,0 0 0,0 0 0,0 0 0,-1 0 0,1 0 0,0 0 0,0 0 0,0 0 0,0 0 0,0 0 0,0 0 0,0-1 0,0 1 0,-1 0 0,1 0 0,0 0 0,0 0 0,0 0 0,0 0 0,0 0 0,0 0 0,-1 0 0,1 0 1,0 0-1,0 0 0,0 0 0,0 0 0,0 1 0,0-1 0,0 0 0,-1 0 0,1 0 0,0 0 0,0 0 0,0 0 0,0 0 0,0 0 0,0 0 0,0 0 0,0 0 0,0 0 0,0 1 0,-1-1 0,1 0 0,0 0 0,0 0 0,0 0 0,0 0 0,0 0 0,-9 6 25,0 0-1,1 0 1,-1 0-1,1 1 1,-8 9 0,10-10-11,-13 16 111,-90 136 43,87-118-75,-72 175 26,80-172-106,-12 56 4,9 3-15,14-61-6,3 66 1,4-85-11,-2-13 7,0 0 1,0-1 0,1 1 1,0-1-1,1 0 1,-1 0-1,2 0 0,-1-1 1,1 1-1,7 8 1,22 18-35,-34-34 38,0 0-1,0 0 0,0 0 0,0 0 1,1 0-1,-1 1 0,0-1 0,0 0 1,0 0-1,1 0 0,-1 0 1,0 0-1,0 0 0,0 0 0,1 0 1,-1 0-1,0 0 0,0 0 0,0 0 1,1 0-1,-1 0 0,0 0 0,0 0 1,0 0-1,1 0 0,-1 0 0,0 0 1,0 0-1,0 0 0,1-1 0,-1 1 1,0 0-1,0 0 0,0 0 0,1 0 1,17-8-12,-1 0 1,0-1-1,17-13 1,-21 15 1,190-130-22,-148 93 32,-6 3 0,-6 6 1,8-9 8,-49 43-6,0-1-1,0 1 0,0 0 0,0 0 1,1 1-1,-1-1 0,0 0 0,1 1 1,-1-1-1,0 1 0,1 0 0,-1 0 1,0 0-1,1 0 0,-1 0 0,5 1 1,-4-1 0,7 4 17,-5 0-16,0 0 1,0 0-1,-1 1 1,1 0-1,-1 0 1,0 0-1,-1 0 1,1 1-1,-1-1 1,3 10-1,2 3 8,9 34 0,-6-21 5,-8-24-14,-2-5-3,0 0 1,0 0-1,0 0 1,1 0-1,-1 0 0,0-1 1,1 1-1,-1-1 0,1 1 1,1 1-1,-1-3 0,-1 1 1,0 0-1,1-1 0,-1 1 1,1-1-1,-1 1 1,1-1-1,-1 0 0,1 1 1,-1-1-1,1 0 0,-1 0 1,1 0-1,2-1 0,31-10 2,13-13-2,9-10 0,-3-5 0,-47 33 0,1-1 0,-1 0 0,10-12 0,-13 13 0,0 0 0,0 0 0,-1 0 0,0-1 0,4-11 0,-3 5 0,-1 0 1,4-27-1,-6 21 1,-1 0 1,-1 0-1,-1 0 0,-1 0 1,-5-19-1,0 15 6,1 12-5,0 1 0,0 0-1,-1 0 1,0 1 0,-1 0 0,-15-13 0,23 22 0,0-1-1,0 0 1,0 1 0,0-1-1,0 0 1,0 1 0,0-1-1,0 1 1,-1 0 0,1-1-1,0 1 1,0 0 0,0 0-1,-1 0 1,0 0 0,-13 0 3,1 1 1,0 0-1,0 1 1,0 1-1,0 0 1,-20 8-1,7 3 30,-116 94 24,114-80 2,-103 119 26,112-118-47,-6 17-14,-19 50 0,44-93-24,0-1 0,1 0 0,-1 1 1,0 0-1,1-1 0,-1 1 0,1-1 1,0 6-1,1 17 4,0 0 0,3 0 1,6 29-1,-9-51-5,-1-1 0,1 1 0,0-1 0,0 0 0,0 1-1,0-1 1,1 0 0,1 3 0,6 9 5,22 24 0,-22-30-5,0 0-1,0 0 1,0-1 0,1 0-1,11 5 1,-1-3 0,0-1 0,1-1 0,0-1 1,0-1-1,0-1 0,26 2 0,-42-5 0,0-1 0,0 1 0,0-1 1,0-1-1,6 0 0,197-37 8,-163 24-2,172-87 3,-176 76 4,160-116 3,-163 112-10,117-121 2,-131 119-2,-14 17-5,5-9 1,-1 0-1,-1 0 1,-1-2-1,-1 1 1,10-34-1,5-58 17,-25 111-16,-1 1-1,1-1 1,-1 1 0,0 0 0,0-1 0,-1 1-1,0-1 1,1 1 0,-1 0 0,-1-1 0,1 1-1,-1 0 1,1 0 0,-1 0 0,-1 0 0,-2-5-1,4 8 0,0-2 2,-1 1 0,1 0 0,-1 0 0,0 0 0,0 0 0,0 0 0,0 0 0,0 0 0,0 1 0,0-1 0,0 1 0,-1-1 0,1 1 0,0 0 0,-5-2 0,7 3-4,-1 0 3,-1 0 0,1 0 0,0 0 0,0 0 0,0 0 0,0 1 0,0-1 0,0 0 0,0 1 0,0-1 0,0 0 0,0 1 0,0-1 0,0 1 1,0-1-1,0 1 0,0 0 0,1-1 0,-1 1 0,0 0 0,0 0 0,1 0 0,-1 0 0,0-1 0,1 1 0,-1 0 0,1 0 0,-1 0 0,1 0 0,0 0 0,-1 0 0,1 2 0,0 12 13,1 0 0,1-1 0,5 21 1,17 60 19,-12-50-29,0 9-3,-3-9 1,-3-8-3,-9-3-2,2-29 0,-1 0 0,0 0 0,0-1 0,0 1 0,-3 4 0,-2 1-1,0-1 0,-1 0 1,0 0-1,-1-1 0,0 0 0,0 0 1,-1-1-1,0-1 0,-17 10 0,3-2-3,-27 22 0,42-29 0,1-1 1,0 0 0,1 1 0,0-1 1,0 2-1,0-1 0,1 1 0,0 0 0,0 0 1,-8 17-1,10-15-6,-1-1 4,0 1-1,1 0 1,0 0 0,1 0 0,0 1-1,1-1 1,0 1 0,0 18 0,1-21 1,1 11-12,0 0 1,4 26-1,-3-38 7,0 0 1,0-1 0,1 1-1,0 0 1,1-1-1,-1 0 1,1 1 0,0-1-1,1 0 1,-1-1-1,1 1 1,6 6 0,-5-6-8,1-1 1,-1 0-1,1-1 0,-1 0 1,1 1-1,8 2 1,-10-5-2,-1-1 0,1 1 1,0-1-1,0-1 0,0 1 1,0 0-1,0-1 0,0 0 1,0 0-1,0 0 1,0 0-1,-1-1 0,1 1 1,7-3-1,21-7-1010,3-2-4019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37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479 475 5208,'29'-14'0,"22"-18"0,6-12 0,-9-8 0,-38 39 2,0-2 1,0 0-1,13-30 0,-23 45 1,1-1-1,-1 0 1,0 1 0,0-1-1,1 0 1,-1 0-1,0 1 1,0-1 0,0 0-1,0 1 1,0-1-1,0 0 1,0 0-1,0 0 1,0 1 0,0-1-1,0-1 1,-3-7 8,0 1-1,0-1 1,-1 1 0,0 0-1,0 0 1,-1 0 0,-6-7-1,-4 2 138,-7 1-74,-1 2 1,-40-14-1,36 21 126,-122 13 72,119-4-112,-109 46 45,115-38-138,-9 14-25,-43 45 1,58-49-16,0 11-11,-22 59 1,36-70-9,5 29 4,-1-46-11,1-1-1,1 0 1,-1 0-1,1 0 1,0 0-1,1 0 1,2 5-1,-2-6 1,0 0-1,0 0 1,1-1 0,-1 0-1,1 0 1,0 0 0,8 7-1,-5-7 1,0 1-1,0-1 1,0-1-1,1 1 1,11 3-1,-6-4 2,0-1-1,0 0 1,0-1 0,0 0-1,0-1 1,0-1 0,16-2-1,-4-4 34,128-71 16,-120 53-31,48-49 0,-53 44-18,31-45 0,-18 14-396,54-110 0,-38 56-3546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38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79 372 5112,'-3'-11'1,"0"0"0,-2-21 0,-1-17 4,-4-20 2,-2-8-5,9 47 11,1 16 33,0 1 1,-1-1-1,0 0 0,-10-23 0,12 37-30,1 1-1,-1 0 1,0 0-1,1-1 1,-1 1-1,0 0 1,1 0 0,-1 0-1,1 0 1,-1 0-1,1 0 1,-1 0-1,1 0 1,0 0-1,0 0 1,-1 0 0,1 2-1,-2 7 11,1-3 8,0 0 0,0 1-1,1-1 1,0 0 0,2 9-1,10 117 203,29 59 80,-33-159-296,5 11 48,62 169 28,-58-175-48,137 255 153,-99-180-115,-47-97-62,40 75 44,-47-90-99,0 1 0,1 0 0,-1 0 0,0 0 0,1-1 0,-1 1 0,1 0 0,-1-1 0,1 1 0,0-1 0,0 0 0,-1 0 0,1 0 0,0 0 0,0 0 0,0 0 0,0 0 0,0 0 0,1-1 0,-1 1-1,0-1 1,3 0 0,16 2-4035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38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533 473 9776,'10'-61'8,"-10"36"-9,-1 1-1,-1-1 1,-1 0 0,-1 1 0,-9-31 0,-11-4 1,-7 6 5,-7 7-2,29 38-1,0 0 0,-1 1 0,0 1 1,-1-1-1,1 2 0,-1-1 0,0 1 0,-1 1 0,1 0 1,-1 1-1,0 0 0,-21-2 0,-19 1 3,32 6 10,4 5-8,-1 0-1,1 1 1,-23 16 0,37-24-6,1 1 1,-1 0 0,1 1 0,0-1 0,0 0-1,-1 0 1,1 1 0,0-1 0,0 0-1,0 1 1,0 2 0,-17 30 15,-21 62 1,31-62 3,-16 163 14,23-154-15,11 185 9,-4-181-1,41 193 17,-35-193-10,52 200 52,-61-236-78,31 161 47,-23-91-23,-11-81-32,0 0-1,0 0 0,0 0 1,0 0-1,0 1 1,0-1-1,0 0 0,0 0 1,0 0-1,0 0 0,0 1 1,0-1-1,0 0 1,0 0-1,0 0 0,0 0 1,0 1-1,0-1 0,0 0 1,0 0-1,0 0 1,0 0-1,0 1 0,0-1 1,0 0-1,0 0 1,0 0-1,-1 0 0,1 0 1,0 0-1,0 1 0,0-1 1,0 0-1,0 0 1,-1 0-1,1 0 0,0 0 1,0 0-1,0 0 0,0 0 1,0 0-1,-1 0 1,1 0-1,0 0 0,0 0 1,0 0-1,0 0 0,-1 0 1,1 0-1,0 0 1,0 0-1,0 0 0,0 0 1,-1 0-1,1 0 0,0 0 1,0 0-1,0 0 1,-10-5 3,-18-23-1215,-3-5-4855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39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1 694 7352,'0'-3'3,"0"0"1,0 0-1,0 0 1,0 0-1,1 0 0,0 0 1,-1 0-1,1 0 1,0 0-1,0 1 1,1-1-1,-1 0 1,1 1-1,1-4 0,0 4 3,0 0-1,1 0 0,-1 0 0,1 0 0,-1 1 0,1-1 0,0 1 1,-1 0-1,1 0 0,0 0 0,5 0 0,61-10 3,111-9 1,-84 13 16,78-11 4,-135 12-15,123-14 52,-147 18-55,14-1 98,51 0 0,-80 3-104,-1 1 1,1-1-1,-1 1 0,1-1 0,-1 1 1,1-1-1,-1 1 0,1-1 0,-1 1 1,1 0-1,-1-1 0,0 1 0,1 0 1,-1-1-1,0 1 0,0 0 0,0 0 1,1-1-1,-1 1 0,0 0 0,0 0 1,0 0-1,0 1 7,2 9 15,-1 0 0,-1 0 0,0 0 0,0 0-1,-1 0 1,-1 0 0,-4 17 0,4-18-5,0 0 1,0 1-1,1-1 0,0 1 1,0-1-1,2 1 1,-1-1-1,4 20 0,7-2 8,-3-18 51,11 4-20,31 15-1,-31-23 34,19-1-26,43-1 1,-54-8 58,16-11-43,44-22 1,-64 23 2,66-68 30,-77 65-50,-2-5-38,0-1-1,6-26 1,-13 28 5,-11-84 8,2 86-27,-3 4-10,0 2 0,-1 0-1,-1 0 1,-15-15 0,24 26-4,1 1-1,-1 0 1,1 0 0,0 0 0,-1 0-1,0 0 1,1 1 0,-1-1 0,0 0-1,-2 0 1,-31-9 7,-56-8 0,62 17-1,-41 7-1,55-4-5,0 1 0,1 1-1,-18 7 1,19-6 1,1 1 0,-25 15-1,29-15 0,1 0-1,-1 0 0,1 0 0,-9 10 1,13-12-1,0 0 0,1 0 0,-1 0 0,1 0 0,-1 0 0,1 1 0,1-1 0,-3 6 0,3-7 0,1 1 0,-1-1 0,1 0 0,0 0 0,0 1 0,0-1 0,0 0 0,1 0 0,-1 1 0,3 4 0,-2-3 0,1-1 0,0 1 0,0-1 0,1 0 0,-1 1 0,7 6 0,-3-4 0,1 0 0,0 0 0,11 8 0,7 2-1,1-2 1,31 15-1,-48-26 0,-1 0 0,1 0 1,0-1-1,0 0 0,11 2 0,2 0 0,0 1 0,-11-2-1,1-1 1,-1-1-1,19 2 1,-2-1-2,0-1 0,0-1-1,0-1 1,31-5 0,-1-13 2,2-8 1,-1-5 1,34-31 7,-80 49-1,4-11-2,19-38 0,-29 41 9,-2-12-7,-2 1 1,-1-1-1,-1 0 1,-6-52-1,-12 12-3,-3 14 1,-1 15-2,13 30 1,6 10 0,0 0 1,0 0-1,0 0 0,1-1 0,-1 1 1,1 0-1,0-1 0,-1-4 1,4 9 0,-1 0 0,0 0 0,0 0 0,0 0-1,0 0 1,0 0 0,1 0 0,-1 0 0,0 1 0,0-1 0,0 0 0,0 1 0,1 0 0,6 2 2,-5-2 0,1 1 0,0 0 0,-1 0 0,1 0 1,-1 0-1,0 0 0,4 4 0,44 40 127,60 67 0,-85-84-127,4 3 108,35 49 1,-62-77-111,4 6 8,-1 0 1,0 0-1,0 0 1,-1 1 0,0 0-1,5 19 1,-6-18-8,-1-5 0,-1 0 1,-1 0-1,1 0 1,-1 1-1,-1-1 1,1 0-1,-1 1 1,-1 11-1,0-11-3,1-3 0,-1 0-1,1-1 0,-1 1 1,0 0-1,-1 0 0,1 0 1,-1-1-1,0 1 0,0-1 1,0 1-1,-4 4 1,-15 31 7,2 9 2,-1 19-8,7 5 1,9 0-2,4-55-1,1-1 0,5 21-1,-3-26 0,0 1 0,1 0-1,5 12 1,-4-15 0,0 0 1,1 0-1,9 13 0,-9-16 0,0 0-1,0-1 0,0 1 0,12 8 1,-11-11-1,0 1 0,0-1 0,0 0 0,0-1 0,12 4 0,-9-4 0,0-1 0,0 0 0,0 0 0,14-1 0,0-1-251,0-2 1,0-1-1,-1-1 1,35-10 0,25-7-6010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39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1 229 8160,'1'21'9,"0"0"0,7 24 0,-5-26 8,5 50 94,-5-40-37,10 43 1,0-18 58,36 88 0,-41-124-122,20 35 57,11 7 15,-38-58-77,1-1 0,0 0 0,0 1 1,0-1-1,0 0 0,1 0 0,-1 0 0,0 0 0,0 0 1,1 0-1,-1-1 0,0 1 0,1-1 0,-1 0 1,1 0-1,-1 0 0,0 0 0,1 0 0,-1 0 1,1-1-1,-1 1 0,3-1 0,-2 0 4,10-3 51,0-5-7,-1 0 1,0-1-1,0 0 1,-1-1-1,0 0 0,-1-1 1,0 0-1,13-21 0,-12 16-17,-7 11 13,1 0 1,-2-1-1,1 0 0,-1 0 1,0 0-1,2-9 1,38-115 361,-16 22 181,7-18-173,-30 111-315,8-21 68,1 1 0,26-49 0,-3 12 111,-29 65-217,20-7-1,-19 12-62,0 1-1,0 0 0,16-2 1,-11 4-216,1 0 1,-1 0 0,1 2 0,-1-1-1,1 2 1,13 3 0,28 8-7182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40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465 143 7000,'10'0'11,"0"0"-1,0 1 1,13 4 0,8 0 26,-30-4 60,-7 0 2,-1 1-81,-22 3 176,-45 2 43,56-2-9,9-1-137,-6 2-11,0 0 1,1 1 0,0 1-1,1 1 1,-22 16 0,-74 63 255,76-60-121,-42 47 0,54-53-181,4-1 86,9-7-88,-1 0 0,2 0 0,0 1 0,-6 19 0,13-34-28,0 1 0,0 0 1,-1 0-1,1-1 0,0 1 0,0 0 1,0 0-1,0 0 0,0-1 1,0 1-1,0 0 0,0 0 0,0 0 1,1-1-1,-1 1 0,0 0 0,0 0 1,1 0-1,4 9 13,0-1-1,0 0 1,1 0-1,0 0 1,1-1-1,9 10 1,2-6 51,95 30 29,-88-39-43,108-13 28,-107 3 12,-19 5-72,25-10 59,-1-2 0,54-31 0,40-31 112,-104 59-18,-14 10-114,2-2-17,0-1-1,0 0 1,-1 0 0,0-1 0,-1 0-1,0-1 1,-1 1 0,8-20 0,-9 20 63,-1 3-59,-1 0 0,1-1-1,-1 1 1,-1-1 0,0 0-1,0 1 1,0-1-1,-1 0 1,0-10 0,-1 19-45,0 0 1,0-1-1,0 1 0,0 0 1,0-1-1,0 1 1,0 0-1,0 0 1,0-1-1,0 1 1,0 0-1,0 0 0,0-1 1,0 1-1,0 0 1,0 0-1,-1-1 1,1 1-1,0 0 1,0 0-1,0-1 1,0 1-1,0 0 0,-1 0 1,1 0-1,0-1 1,0 1-1,0 0 1,-1 0-1,1 0 1,0 0-1,0 0 0,0-1 1,-1 1-1,1 0 1,0 0-1,0 0 1,-1 0-1,1 0 1,0 0-1,-1 0 0,1 0 1,0 0-1,0 0 1,-1 0-1,1 0 1,0 0-1,0 0 1,-1 0-1,1 0 0,-1 0 1,-11 14 127,6-6-110,4-6-9,0 1-1,0 0 0,0 0 1,0 0-1,1 0 1,-1 0-1,1 0 1,0 1-1,0-1 1,-1 6-1,-18 102 118,20-87-115,5-3-11,0-1 1,1 1 0,15 32-1,-8-33-8,76 67-6,-68-73-35,8 1 9,44 15 0,-51-27-48,8-5 47,1-2 0,30-7-1,-34 2-47,104-54-36,-107 48 37,-3-3 45,0 0 1,-2-1-1,0-1 1,-1 0-1,17-26 1,-25 30 28,-5 8-3,0 0-1,-1-1 1,0 1-1,4-17 1,-4 15-12,2-6-3,-1 0 0,0-1 0,-1 1-1,-1-1 1,2-26 0,-6-147-629,-2 127-638,0 2-4950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40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175 169 4576,'-5'-17'0,"3"7"2,0 0 1,-1 1-1,0 0 0,-1-1 1,-6-10-1,3 7 1,0 1 17,0 0-1,0 1 0,-12-15 1,17 25 14,-2-3 11,4 4-30,0-1-1,0 1 0,-1 0 0,1 0 0,0-1 1,0 1-1,-1 0 0,1-1 0,0 1 0,0 0 1,-1 0-1,1 0 0,0-1 0,0 1 0,-1 0 1,1 0-1,0 0 0,-1 0 0,1-1 0,0 1 1,-1 0-1,1 0 0,0 0 0,-1 0 0,1 0 1,-1 0-1,1 0 0,0 0 0,-1 0 0,1 0 1,-3 6 37,1 0 0,1 0 1,-1 0-1,1 0 1,0 1-1,0 11 1,0-10-66,0 14 39,-9 52 171,-22 98 27,25-136-64,-15 168 66,22-161-51,24 158 70,-14-166-90,56 103 64,-63-133-188,0 0 0,0 0 0,1 0 0,-1-1 0,1 1 0,0-1 0,6 6 0,3 1 7,-7-4 26,1-1-1,0 1 0,1-2 0,-1 1 0,1-1 0,0 0 0,1 0 0,-1-1 0,17 6 0,-12-10 185,-7-1-164,2 0-35,1-1-1,-1 0 0,0-1 1,0 0-1,0 0 1,-1 0-1,1-1 0,-1 0 1,12-9-1,5-5 88,-2 0 1,0-2-1,-1-1 0,37-46 0,-49 53-108,29-52 118,83-161 259,-116 218-297,3-3 23,-8 12-125,1 0 1,-1-1-1,0 1 1,1-1-1,-1 1 1,1 0-1,-1-1 1,1 1-1,-1 0 0,1 0 1,-1-1-1,1 1 1,-1 0-1,1 0 1,-1 0-1,1 0 1,-1-1-1,1 1 1,-1 0-1,1 0 1,0 0-1,-1 0 1,1 0-1,-1 1 1,1-1-1,-1 0 1,1 0-1,-1 0 1,1 0-1,-1 1 0,1-1 1,-1 0-1,1 0 1,-1 1-1,1-1 1,0 1-1,10 8 16,-5 1 105,-2 12-67,0 0 0,1 31 0,-4-29 34,-1 0 1,-7 45 0,-2 24 82,8-77-126,0 6-12,0 0 1,1 0-1,2-1 1,5 33-1,26 77 193,-33-131-232,0 0 0,0 0 0,1 0 0,-1 0 1,0 0-1,0 0 0,0-1 0,0 1 0,0 0 0,0 0 0,0 0 0,0 0 0,0 0 1,0 0-1,0 0 0,0 0 0,0 0 0,0 0 0,0 0 0,0 0 0,0 0 1,0 0-1,0 0 0,0 0 0,0 0 0,1 0 0,-1 0 0,0 0 0,0-1 0,0 1 1,0 0-1,0 0 0,0 0 0,0 0 0,0 0 0,0 0 0,0 0 0,0 0 0,0 0 1,0 0-1,1 1 0,-1-1 0,0 0 0,0 0 0,0 0 0,0 0 0,0 0 1,0 0-1,0 0 0,0 0 0,0 0 0,0 0 0,0 0 0,0 0 0,0 0 0,0 0 1,0 0-1,7-7-63,-1-1 0,0 1 1,-1-1-1,5-9 0,2-5-1027,23-33-5970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40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9056,'0'0'0,"0"-9"0,0-15 80,0 3 8,0 9 232,5 45-320,2 15 0,2 19 0,2 1-6680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41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981 731 10040,'-1'-1'-39,"-12"-9"8,-15 3 6,-71-4 2,72 9 3,-1 2-1,-48 4 1,55-2 5,-2 1-23,1 0 1,-1 1-1,1 2 0,-30 11 0,29-10 18,-7 4-72,-136 66-31,132-57 37,-115 98-26,125-92 72,-64 93-14,77-98 29,6-3 16,0 1 0,-5 34 0,10-52 9,0 1 0,0-1-1,0 0 1,0 0-1,0 0 1,0 0 0,0 0-1,0 0 1,1 0 0,-1 1-1,0-1 1,1 0-1,0 1 1,18 35-1,-16-32 1,1 0 0,0 0 0,0-1 0,0 0 0,1 1 0,0-2 0,7 7 0,4-3 0,-1 0 0,1-1 0,1-1 1,-1 0-1,1-1 0,-1-1 0,21 1 1,-31-3-1,32 0 15,157-25 17,-156 14 16,163-67 39,-195 74-57,0 0 0,0 0 1,12-9-1,163-127 158,-177 135-151,0-1 1,0 0-1,-1 0 0,8-10 1,-12 15-38,70-102 186,-11-12-107,-39 66 128,53-210 79,-64 207-91,15-176 73,-24 190-120,-16-104 59,16 137-188,-1 1 0,1-1 0,-1 0 0,0 0 0,-1 1 0,1-1 0,0 0 0,-1 1 1,0 0-1,-2-5 0,-3-1 11,7 7-25,-1 1 1,0-1-1,0 0 1,0 0 0,0 1-1,0-1 1,0 1 0,0-1-1,-1 1 1,1 0-1,-1-1 1,1 1 0,-1 0-1,1 0 1,-1 0 0,0 0-1,1 0 1,-1 0-1,0 0 1,0 1 0,1-1-1,-1 1 1,0-1-1,0 1 1,0 0 0,0 0-1,0 0 1,0 0 0,0 0-1,0 0 1,0 0-1,-3 1 1,-1 4 41,-7 18-1,1 25-35,1 98-5,10-138-7,1 28-4,10 152-2,-6-151-19,28 153-17,-24-151-9,-6-31 49,45 160-76,-34-128 54,1-1-1,28 53 0,-37-83 18,0 0 0,1 0-1,0 0 1,1-1 0,-1 0-1,14 11 1,-13-12 4,3-1-15,0-3 15,0-1 1,-1 0-1,1 0 0,0-1 0,0 0 1,0-1-1,0 0 0,11-2 1,22-3-11,-38 4 14,0-1 0,-1 1-1,0-1 1,1 0 0,-1 0-1,0 0 1,7-4 0,-5 1 0,-1 0 0,0 0 0,0 0 0,0-1 0,6-8 0,29-52 0,-39 64 0,21-37 2,-2-1 1,19-56 0,-24 57 11,25-48 0,-39 87-13,-1 0 1,1 0 0,-1 0-1,1 0 1,-1 0 0,1 0-1,-1 1 1,1-1 0,-1 0-1,1 0 1,-1 0 0,1 1-1,-1-1 1,0 0 0,1 0-1,-1 1 1,1-1 0,-1 0-1,0 1 1,1-1 0,-1 0-1,1 1 1,-1-1 0,0 1-1,0-1 1,1 0 0,-1 2-1,4 4 9,-1 0 0,1 0-1,-2 1 1,1-1-1,-1 1 1,0 0 0,0 0-1,1 10 1,2 51 5,-5-51-13,6 95 32,2-20-29,0-19 0,-1-20-3,-5-40-2,5 20-2,-4-65-11,-2-36-1366,-1-5-5507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4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8968,'0'0'0,"2"9"40,1 16 0,-8 24 80,-2 9 8,-1 5-120,1-5 8,-2-16-16,-2 2-6512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6:27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5208,'0'0'0,"8"21"16,-1-4 0,1-5 16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42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0 11744,'5'21'21,"0"0"1,-1 1-1,2 32 1,-5-40-6,0 16 59,-7 154 22,3-144-82,-19 290-22,15-228-10,5-62-55,-9 346-632,3-167-129,4-160 281,4-58 538,-1-1 0,1 0 0,-1 1 1,1-1-1,-1 0 0,0 0 0,1 1 0,-1-1 1,0 0-1,1 0 0,-1 0 0,0 0 1,1 0-1,-1 1 0,0-1 0,1 0 0,-1-1 1,1 1-1,-1 0 0,0 0 0,1 0 1,-1 0-1,-1-1 0,-16-10-1122,-2-4-4397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42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 4488,'2'-1'97,"5"-4"7,0 5 7,4 3-76,0 0 0,19 9 0,10 5 141,144 58 263,-116-45-247,68 24 305,-119-48-473,31 13 128,-29-11-108,-4-3 22,-1 0 1,0 2-1,-1 0 0,1 0 1,-1 1-1,-1 1 0,22 18 1,-30-22-22,0-1-16,0 1 0,0 0-1,0 0 1,-1 0 0,0 0 0,0 0-1,0 1 1,3 8 0,-5-11 45,-1-1-52,0 0 0,0 0 1,1 0-1,-1 0 0,1 0 0,0 0 0,0 0 0,-1-1 0,1 1 0,0 0 0,0-1 0,1 1 0,-1 0 0,0-1 0,1 0 0,-1 1 0,0-1 1,1 0-1,0 1 0,-1-1 0,3 1 0,-2-2-3,-1 1 0,0-1 1,1 0-1,-1 0 0,0 1 1,0-1-1,1 0 0,-1 0 1,0-1-1,1 1 0,-1 0 1,0 0-1,0-1 0,1 1 1,-1 0-1,2-2 0,2 0 19,4 0-7,-4 0 6,1 0 0,-1-1-1,1 1 1,-1-1-1,6-4 1,14-9 125,0-1 0,0-1 0,30-31 0,-44 38-129,22-31 174,63-125 358,-64 97-355,-5 7-14,-27 63-187,0-1 0,0 0 0,0 1 0,1-1 0,-1 0 0,0 1 0,0-1 0,1 1 0,-1-1 1,0 0-1,1 1 0,-1-1 0,1 1 0,-1-1 0,1 1 0,-1 0 0,1-1 0,-1 1 0,1-1 0,-1 1 1,1 0-1,1-1 0,-2 1-7,1 0 0,-1 0 0,0 1 1,1-1-1,-1 0 0,1 0 0,-1 1 0,0-1 1,1 0-1,-1 0 0,0 1 0,1-1 0,-1 0 1,0 1-1,0-1 0,1 1 0,-1-1 0,0 0 1,0 1-1,0-1 0,0 1 0,1-1 0,-1 1 1,0-1-1,0 0 0,0 1 0,0-1 0,0 1 1,0-1-1,0 1 0,0-1 0,0 1 0,0 0 1,0 11 11,0 1 1,-1-1 0,0 0-1,0 1 1,-7 20 0,-15 97 19,1 76-5,20-181-27,-1 19 5,-3 65-1,-2 14-3,-1-7 2,-3 3-3,-24 98-4,26-182-3,-63 114 1,72-147 3,-1 1-1,0-1 1,1 1-1,-1-1 1,0 1-1,0-1 1,-1 0-1,-1 2 1,-27 19-9,-64 37 1,67-49-3,-111 24 0,132-33 9,0 0 1,-1-1-1,1 0 1,-1 0-1,1-1 1,-10 0-1,-1-1 1,-29-1-1,45 2 3,0 0-1,0 0 0,0-1 1,0 1-1,0 0 0,0-1 1,0 1-1,0-1 0,1 1 0,-1-1 1,0 0-1,0 0 0,0 0 1,1 0-1,-1 0 0,-2-2 1,-1-2-2,3 4 2,1 1 0,0-1 0,0 0 0,0 0 0,0 0 0,0 0-1,0 0 1,0 0 0,0 0 0,0-1 0,0 1 0,1 0 0,-1 0 0,0-1 0,1 1 0,-1-2 0,1-2 0,0-1 0,0 1 0,1-1 0,0 1 0,0-1 0,0 1 0,1 0 0,-1 0 0,1 0 1,5-9-1,-5 9 1,10-14 14,104-94 18,-83 88 22,162-108 37,-154 108 15,163-71 47,-166 84-20,12 5-38,63-2 0,-87 12 65,-18-1-115,-2-1-29,1 1-1,-1-1 1,0 1 0,1 1 0,-1-1 0,0 1 0,0 1 0,-1-1-1,1 1 1,-1 0 0,8 6 0,-12-9-105,-1 0 44,1 0 0,0-1 1,-1 1-1,1 0 1,-1-1-1,1 1 0,0-1 1,0 1-1,-1-1 0,1 1 1,0-1-1,0 1 1,0-1-1,0 0 0,0 0 1,-1 1-1,1-1 1,0 0-1,0 0 0,0 0 1,0 0-1,0 0 0,0 0 1,0 0-1,0 0 1,0 0-1,-1 0 0,2-1 1,10-4-6997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43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753 59 8608,'-53'26'72,"-68"29"14,-76 45 98,166-79-110,-108 107 19,113-98-66,9-10-16,-96 131 26,95-121-29,-16 34 1,33-63-9,1 0 1,-1-1-1,1 1 1,0 0-1,0-1 0,-1 1 1,1 0-1,0 0 0,0-1 1,0 1-1,0 0 0,0 0 1,0-1-1,0 1 1,0 0-1,0 0 0,0 0 1,9 28 5,-7-26-5,0 0-1,-1-1 0,1 1 0,1-1 1,-1 1-1,0-1 0,1 0 0,-1 0 1,1 0-1,3 2 0,-1-1 1,0 0 0,0-1-1,1 0 1,-1 0 0,1 0 0,7 1-1,1-1 1,0 0-1,20-1 1,38-6-1,5-11 1,-73 15 0,42-11 10,79-31 0,-116 39-18,29-11 146,56-31-1,-90 44 56,3-1 36,-5 2-3,-4 7-35,1 1-161,-7 24 162,-28 71 19,29-75-104,1 21-34,2 66 0,8-82-7,5-6-45,0 0 0,2-1 0,19 34 0,-29-57-18,0 0 0,1 0 0,-1-1 0,0 1 0,1 0 0,-1-1 0,1 1 0,0-1 0,3 3 0,12 7 8,0-1 1,2-1 0,32 12-1,-50-20-11,0-1 0,1 1 0,-1-1 0,1 0 0,-1 1 0,1-1 0,-1 0 0,1 0 0,-1 0 0,1 0 0,-1 0 0,1-1 0,2 0 0,-4 1-1,13-2 3,0-1 0,-1 0 1,14-7-1,-9 2-2,-1 0 0,0-2 0,18-14 0,139-125 10,-141 117 9,110-132 6,-120 130-11,62-156 14,-72 150 6,-6 19-13,4-19 24,-1-1 0,6-78 0,-15 109-14,3-39 103,-5-68 1,-9-9 488,11 124-464,-4 8 0,-2 1-134,4-5-11,0 0-1,1 1 1,-1-1-1,0 1 1,1-1-1,-1 1 1,1 0 0,0-1-1,0 1 1,0 0-1,0 4 1,-8 26 78,3 1 1,-5 47-1,4 55-34,7-99-38,5 57 4,7 11-18,5-11-2,3-15-3,12 58-48,-46-185-1675,5 9-6192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43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8520,'0'-1'0,"-1"1"0,1 0 0,-1 0 0,1 0 0,0 0 0,-1 0 0,1 0 0,-1 0 0,1 0 0,-1 0 0,1 0 0,-1 1 0,1-1 0,-1 0 0,1 0 0,0 0 0,-1 1 0,1-1 0,-1 0 0,1 0 0,0 1 0,-1-1 0,1 0 0,0 0 0,-1 1 0,1 0 0,0 0 0,0 0 0,0 0 0,0 1 0,0-1 0,0 0 0,0 0 0,0 0 0,1 0 0,-1 1 0,0-1 1,1 0-1,-1 0 0,1 0 0,-1 0 0,1 0 0,0 0 0,0 1 0,6 5 1,-1-1 0,1-1 0,0 1 0,0-1 0,1 0 0,-1-1 0,14 6-1,-13-6 1,16 6 7,141 25 8,-124-32-8,68-3 4,32-10-9,165-27-995,-146 17-3968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44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543 0 6192,'-30'15'76,"-1"-2"0,0-1 1,-43 11-1,56-20-65,12-2 2,0 0 0,1 1 0,-1-1 0,0 1-1,-7 4 1,-11 4 100,0 2-1,1 0 1,1 2-1,-22 17 1,29-20-70,9-6 11,1 0-1,-1 0 1,1 0 0,0 1 0,0-1 0,-4 9 0,-61 90 384,65-97-359,1 0 0,0 0 0,0 0-1,1 1 1,0-1 0,-2 9 0,-1 5 3,-10 33 35,15-53-93,0 1 1,1 0-1,0-1 0,-1 1 0,1 0 1,0 0-1,0-1 0,0 1 0,0 0 0,0 1 1,3 13 47,0 0 0,1-1 0,0 0 0,11 24 0,-2-21 129,5 0-108,2 0 1,28 18-1,-46-35-76,0 0-1,-1 0 1,1 0 0,0 0-1,0 0 1,0 0 0,0-1-1,0 1 1,3 0 0,32 4 94,68 1 0,-71-10 3,157-52 23,-151 41-130,162-88-1235,-100 44-4952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44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253 283 6904,'30'-68'81,"9"-58"400,-64 132 33,-12 11-412,19-4 153,-6 13-142,1 1 1,-25 41-1,30-36 35,-61 144 59,67-141-86,-23 133 48,33-138-74,4-3-51,0 0-1,11 43 1,-12-69-41,-1 0 1,0 0 0,1 0 0,-1 0-1,0 0 1,1 0 0,0 0 0,-1 0-1,1 0 1,-1 0 0,1 0 0,0 0-1,0 0 1,0 0 0,0 0 0,6 5 5,1-1 0,-1 0 0,1 0 0,0-1 1,0 0-1,0 0 0,0-1 0,17 4 0,-23-6-5,-1-1 1,1 0-1,0 0 0,-1 1 0,1-1 0,0 0 0,-1-1 0,1 1 0,0 0 0,-1 0 0,1-1 1,2 0-1,150-52 70,-120 36-20,122-86 23,-129 80-9,76-98 40,-89 95-1,31-120 49,-41 114-15,-8-17-38,-11-67-1,14 114-86,1-1-1,-1 0 0,0 0 1,0 1-1,0-1 0,0 1 1,0-1-1,0 1 0,-3-4 1,-11-15 38,-2 0 0,0 1 0,-29-26 0,44 44-38,0 1 0,0-1 0,0 1 0,0-1 0,0 1 0,-1 0 0,1 0 0,0 0 0,-4-1 0,-31-8 51,0 1 1,-38-3-1,44 12-12,12 1-31,-1 0-14,1 1 1,-1 0-1,1 2 1,0 0-1,-21 8 1,3 2 2,35-13-13,-1 1 1,1-1-1,-1 0 0,1 1 0,0-1 1,-1 1-1,1 0 0,-3 3 1,4-4-1,1 0 0,0-1 0,-1 1 0,1 0 0,0 0 0,0-1 0,-1 1 0,1 0 0,0 0 0,0-1 0,0 1 0,0 0 0,0 0 1,0 0-1,0-1 0,0 1 0,0 0 0,0 0 0,1 0 0,-1-1 0,0 1 0,0 0 0,1 0 0,-1-1 0,1 2 0,11 12-4,-11-12 0,11 5-29,15 0 4,47 7 0,-47-12-56,225-20-306,-159 9 221,-47 3 86,145-15-126,-184 20 203,-1 1-1,1 0 0,-1 0 0,1 0 1,12 3-1,-2 1 1,0-1 4,30 9 1,-35-7 2,0 0 1,0 1-1,-1 1 1,0 0-1,0 0 1,-1 1-1,15 14 1,-24-21 0,1 0 1,-1 1 0,0-1 0,1 0 0,-1 1 0,0 0-1,0-1 1,0 1 0,0 0 0,1 3 0,11 30 14,14 59 1,-24-79 3,0 0 1,-1 0-1,0 16 0,-1-5-8,1-1-3,-1-11 21,0 0-1,-2 24 1,1-20-11,-4 47 97,4-57-93,-1 1 1,-1-1-1,1 0 1,-1 0-1,-6 13 1,8-21-20,0 1 1,-1 0 0,1 0-1,0-1 1,-1 1-1,1-1 1,-1 1 0,1 0-1,-1-1 1,1 1 0,-1-1-1,0 1 1,1-1-1,-1 1 1,0-1 0,1 0-1,-1 1 1,0-1 0,1 0-1,-1 0 1,0 1-1,0-1 1,0 0 0,1 0-1,-1 0 1,0 0 0,0 0-1,1 0 1,-1 0-1,0 0 1,0 0 0,0 0-1,-1-1 1,-22-13 72,15 8-68,-17-17 80,-30-39 11,53 60-89,1-1 0,-1 0 0,1-1 0,-1 1 0,1 0 0,0-1 0,1 1 0,-1-1 0,-2-5 0,0-5 5,-10-22 6,11 20 19,3 12-32,0-5-2,0 1 0,1-1 0,0 0 0,0 1 0,1-1 0,0 1 0,0 0 0,1-1 0,0 1 1,7-12-1,50-81 27,-52 90-29,1 0 0,0 1-1,0 0 1,1 0-1,0 1 1,1 0 0,15-9-1,-14 10-2,7-4 5,30-8-1,-40 17-5,1 1-1,-1 0 0,19-2 1,-14 4-2,0 1 1,0 0 0,0 1 0,-1 1 0,20 5-1,-14 1-4,10 15 3,38 39 0,-48-39-10,-6-7 7,2 3-1,-1 1 1,-1 1 0,-1 0-1,17 41 1,17 84-16,-41-118 1,-4 8 5,-6 62 0,-1-76-10,1-8 15,-2 0 0,-10 18 0,14-28 6,0-1 0,0 1 0,0-1 1,0 0-1,-1 1 0,1-2 1,-1 1-1,0 0 0,-1-1 0,1 0 1,0 0-1,-8 4 0,5-8-22,2-3 19,0 0 0,0-1 1,1 1-1,0-1 0,-8-11 1,10 12 0,0 0 1,0 0 0,0 0 0,1 0-1,-1 0 1,1 0 0,0-1-1,1 1 1,-1-1 0,1 1 0,0 0-1,0-1 1,0 1 0,0-1 0,2-8-1,-1 9-1,4-10-52,3-1 39,1 2 0,1-1-1,0 1 1,1 1 0,1 0 0,-1 0 0,28-19 0,-25 20 14,-7 6 3,-1 1 0,1 0 1,0 0-1,0 0 0,10-3 0,34-15-5,14 2 7,0 6 1,0 7 1,-52 7 0,0 1 1,0 0-1,13 2 0,-15 0 0,0 0-1,0 0 1,-1 1-1,12 5 1,-14-5 0,-1 0 0,1 1 0,-1 0 0,0 1-1,10 9 1,-12-10 0,0 1-1,0 0 0,0 0 1,-1 1-1,0-1 1,6 13-1,-6-7 1,0-1 0,-1 0 0,0 1 0,2 21 0,-4-12 0,0-1-1,-3 37 1,-4-24-2,-1-1 0,-1 0 1,-23 58-1,17-61-11,-4 3-49,-51 97-1307,58-108-5172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45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6728,'9'-8'7,"-6"5"12,1-1 0,-1 1-1,1 0 1,0 0 0,5-3 0,-8 7-16,-1-1 1,1 0-1,0 0 1,-1 0 0,1 1-1,-1-1 1,1 0-1,-1 1 1,1-1-1,-1 0 1,1 1-1,-1-1 1,1 1 0,-1-1-1,1 1 1,-1-1-1,0 1 1,1-1-1,-1 1 1,0-1-1,1 2 1,0-1 4,4 7 0,0 1-1,-1-1 0,0 1 1,-1 0-1,1 0 0,-2 0 1,1 0-1,1 16 0,-2-14-6,0-1 2,0-1 1,-1 0-1,0 1 0,-1 16 1,0 1-1,0 74 1,-3 10 1,-1-2-2,2-64 0,0 115 17,5-104-8,3 147 92,-6-200-51,5-20 11,-4 15-59,0 0 0,0 0 0,-1 1 1,1-1-1,0 0 0,-1 0 1,0 0-1,1 0 0,-1 0 0,0 0 1,0 0-1,0 0 0,0 0 0,-1-4 1,-19-129-778,4 47-3488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45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15 6640,'8'0'56,"0"-1"1,0 0-1,14-4 1,22-2 183,-32 6-213,37 2 153,127 14 229,-159-13-391,-12-1-2,0-1 1,1 1-1,-1 0 1,0 1 0,0-1-1,9 5 1,-1 0 25,0 1 1,15 9 0,-27-15-36,0 1 0,0-1 0,0 1 0,0-1 0,-1 0 0,1 1 0,0 0 1,-1-1-1,1 1 0,-1-1 0,1 1 0,-1 0 0,0-1 0,0 1 0,0 0 0,0-1 0,0 1 1,0 0-1,0 0 0,0-1 0,-1 1 0,1 0 0,0-1 0,-1 1 0,0-1 0,-1 3 0,2-2 6,-6 7 87,-1-2-68,-1 0 1,0-1-1,0 0 0,-1 0 1,0 0-1,0-1 1,-12 4-1,-4 2 38,-32 8 1,36-12 50,-1-1 1,0-2 0,-1 0-1,-43 2 1,24-5 61,0-1 1,-1-3 0,-54-10-1,96 13-179,1-1 1,-1 1-1,1 0 0,-1 0 0,0 0 0,1 0 0,-1 0 0,0-1 0,1 1 0,-1 0 0,1-1 0,-1 1 0,1 0 0,-1-1 0,1 1 1,-1-1-1,0 0 0,-3-3-105,1-1 0,0 0 1,0 0-1,0 0 1,0 0-1,1 0 0,0 0 1,0-1-1,0 1 1,0-7-1,-9-31-5872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46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382 549 9328,'5'24'1,"1"26"6,-4 84 2,-3-97 11,-2 0 0,-1 0 0,-11 41 0,5-30 148,-37 206 605,42-229-731,-4 45 271,5-25 44,1-1 0,4 54 0,1-91-107,0-8-84,1-18-36,-3 8-106,-2-33 135,-17-122-1506,7 62-6179</inkml:trace>
  <inkml:trace contextRef="#ctx0" brushRef="#br0" timeOffset="1">83 1 8792,'0'0'0,"-1"0"0,1-1 0,-1 1 0,1 0 0,0 0 0,-1 0 0,1 0 0,0 0 1,-1 0-1,1 0 0,-1 0 0,1 0 0,0 0 0,-1 0 0,1 0 0,0 0 0,-1 1 0,1-1 1,0 0-1,-1 0 0,1 0 0,0 0 0,-1 1 0,1-1 0,0 0 0,-1 0 0,1 1 0,0-1 1,0 0-1,-1 1 0,1-1 0,0 0 0,0 1 0,0-1 0,-1 0 0,1 1 0,0-1 0,0 0 0,0 1 1,0-1-1,0 0 0,0 1 0,0-1 0,0 1 0,0-1 0,0 0 0,0 1 0,0-1 0,0 0 1,0 1-1,0-1 0,0 1 0,0-1 0,0 0 0,1 1 0,-1 0 0,0 0 1,-1 27 1,0-21-64,0-1 0,0 0-1,-1 1 1,0-1 0,0 0 0,-1 0 0,1-1 0,-2 1 0,1 0 0,0-1-1,-1 0 1,0 0 0,0 0 0,-1 0 0,1 0 0,-7 4 0,-4 3-5018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46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8072,'8'6'-2,"0"0"1,0 0 0,-1 0-1,0 1 1,0 0 0,0 1-1,-1 0 1,8 12 0,-13-18-2,0 0 1,0 0 0,0 0-1,0 0 1,0 0 0,0 0-1,-1 0 1,1 0 0,-1 0-1,1 1 1,-1-1 0,0 0-1,0 0 1,0 4 0,0 4-3,0-1 3,-2 29-4,1-24 2,-14 128-6,-3-25-3,-4-7 5,-5 55 5,13-38-3,6-14 7,6-81 7,-8 197 196,10-227-104,0 4 1,0-4-76,1-5 186,3-14-280,1 0 0,1 0-1,0 1 1,10-18 0,-10 23-367,18-40-4704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6:50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1080,'0'0'1232,"7"-5"-839,19-12-237,-11 11 231,4 2-249,1 2 1,-1 0-1,1 1 1,0 1-1,-1 0 1,23 5-1,24 11 142,115 29 419,-173-42-632,0 0 0,0 1 0,0-1 1,0 1-1,13 11 0,-13-10-32,-5-3-2,0 0 0,0 1-1,0-1 1,0 1 0,-1 0-1,1 0 1,-1 0 0,1 0-1,-1 1 1,0-1-1,3 7 1,-3-5-2,-2-2-11,1-1 0,-1 1 0,1 0-1,-1-1 1,0 1 0,0 0 0,-1 0 0,1-1 0,-1 1-1,1 0 1,-1-1 0,0 1 0,0-1 0,0 1 0,0-1-1,0 1 1,0-1 0,-4 5 0,4-5 4,-1 1 0,1 0 0,-1 0-1,0 0 1,0 0 0,0 0-1,0-1 1,0 1 0,-1-1-1,-4 4 1,-5 5 13,-38 39 136,-91 91 175,85-93-233,37-33-66,-66 51 80,82-65-115,2 1-1,-4 6-9,5-8-4,0 0 0,0 1 0,0-1 0,-1 0 1,1 0-1,0 0 0,0 0 0,0 0 0,0 0 0,0 0 0,0 0 0,0 0 0,0 0 0,0 1 0,0-1 0,0 0 1,0 0-1,0 0 0,0 0 0,0 0 0,0 0 0,0 0 0,0 0 0,0 1 0,0-1 0,0 0 0,0 0 0,0 0 1,0 0-1,0 0 0,0 0 0,1 0 0,-1 0 0,0 0 0,0 0 0,0 0 0,0 1 0,0-1 0,0 0 0,0 0 1,0 0-1,0 0 0,0 0 0,0 0 0,1 0 0,-1 0 0,0 0 0,0 0 0,0 0 0,0 0 0,0 0 0,0 0 1,0 0-1,0 0 0,0 0 0,1 0 0,-1 0 0,0 0 0,0 0 0,0 0 0,0 0 0,0 0 0,4 2 1,-1-1-1,0 1 0,1-1 0,-1 1 0,1-1 0,-1 0 0,1-1 1,0 1-1,-1 0 0,7-1 0,3 0 0,36 6 0,16-1 24,48 5 72,-96-8-75,0 1-1,0 1 0,27 9 0,-31-7 44,0 0 0,-1 0 0,0 2 0,0-1 0,15 15 0,-23-18 24,2 4 20,-3-4-9,4 4-14,-5-6-41,7-10-1005,0 2-4039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46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163 169 6816,'20'6'2,"-16"-5"6,-1 0 1,1 0 0,0 0 0,-1 1-1,1 0 1,-1 0 0,0 0 0,0 0-1,6 5 1,13 11 50,35 40 1,-43-38 61,-10-12-86,7 11 9,-1 1 0,-1 1 1,-1-1-1,7 29 0,-7-14 20,-5-14-33,2-1 0,0 0 1,1 0-1,17 36 0,-21-52-24,1-1-1,0 0 0,0 1 1,0-1-1,0 0 1,0-1-1,1 1 0,4 3 1,-1-2-1,-6-3-3,1 0 0,0 0 0,0 0 0,-1-1 0,1 1 0,0-1 0,0 1 0,0-1 0,0 0 0,0 0 0,0 0 0,0 0 0,-1 0 0,1 0 0,0 0 0,0-1 0,0 1 0,0-1 0,0 1 0,3-2 0,-3 1 3,0 0 0,0 1 0,-1-1 0,1 0 0,0 0 0,-1 0 0,1 0 0,0 0 0,-1 0 0,1 0-1,-1 0 1,0-1 0,1 1 0,-1-1 0,0 1 0,2-4 0,1-1 6,3-2 1,-3 4 5,-1 0 0,0-1 0,0 1 0,-1-1 0,1 0 0,2-8 0,35-100 146,-29 68 36,6-48 1,-14 75-158,0 3 49,-1-1 0,-1 0 0,-1 0 0,0 0 0,-4-27 0,2 34-56,-2-9 225,-9-8-79,-21-34 0,21 46 46,1 6-175,0 1-1,0 1 1,-1 0 0,0 1-1,-14-5 1,5 9 134,-111 22 59,104-11-132,-108 66 31,113-56-98,-6 15-18,-37 57 0,65-89-27,0 0 0,0 0 0,1 0 0,-1 0 0,1 1 0,-2 6 0,-16 64 11,16-52-12,0-1 0,-1 25 0,4-29-1,1 0 0,5 28 0,-4-35 0,0-2 0,0 1 0,1 0 0,1 0 0,4 8 0,-3-9 0,1 0-1,0-1 1,0 1 0,0-1 0,1-1 0,1 1 0,-1-1 0,1-1 0,0 0-1,11 6 1,4-2-6,130 17-10,-116-26-23,164-31-10,-158 17 9,201-91-1303,-110 39-5130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47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10312,'2'0'5,"0"1"1,-1-1-1,1 0 1,0 1 0,-1-1-1,1 1 1,-1 0-1,1-1 1,0 1-1,-1 0 1,1 0 0,-1 0-1,0 0 1,1 0-1,-1 0 1,0 1 0,0-1-1,0 0 1,0 1-1,0-1 1,0 0-1,0 1 1,0-1 0,0 1-1,-1 0 1,2 3-1,2 6 22,-1 1-1,-1-1 0,2 16 1,10 211 130,-10-128-102,0-40-19,9 183 46,-8-153-60,-6 32 3,-1-104-54,-1 6 131,3-33-233,2-4-115,5-21-698,5-24-5529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47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1 324 5208,'103'7'48,"-62"-7"-5,0-2 0,-1-1 0,46-11 0,-63 9-27,51-16 196,157-46 670,-150 45-460,90-18 922,-95 29 316,-74 11-1367,6-8 99,-8 7-350,1 0 0,-1 0-1,1 0 1,0 0 0,-1 1-1,1-1 1,0 0 0,-1 0-1,1 1 1,0-1 0,0 0 0,0 1-1,2-2 1,-3 2-31,0 0 0,1 0 0,-1 0 1,1-1-1,-1 1 0,0 0 0,1 0 0,-1 0 0,0-1 0,1 1 1,-1 0-1,0-1 0,0 1 0,1 0 0,-1-1 0,0 1 0,0 0 1,1-1-1,-1 1 0,0 0 0,0-1 0,0 1 0,0-1 0,0 1 1,1-1-1,-1 1 0,0 0 0,0-1 0,0 1 0,0-1 0,0-18 186,0 15-164,0-88 407,11 123-364,15 121-5,-13-61-58,-3-29-7,2 7-3,0-12 2,-2-15-3,5 17-2,-9-42-2,-4-12-3,1 3 1,-3-28-16,0-26-1451,0-4-5875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47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25 163 9144,'-24'-39'169,"24"38"23,2 1-81,4 1-90,1 1 1,0 0-1,-1 1 0,1-1 1,-1 1-1,0 1 1,0-1-1,0 1 1,0 0-1,-1 0 1,9 8-1,-13-11-21,28 28 51,-27-26-46,0-1 1,0 0-1,0 1 0,-1-1 1,1 1-1,-1-1 0,1 1 1,-1 0-1,0 0 0,0-1 0,0 1 1,0 6-1,-1-9-4,0 1 0,0 0 0,0-1 0,0 1-1,0-1 1,0 1 0,0 0 0,0-1 0,-1 1 0,1 0 0,0-1 0,-1 1-1,1-1 1,0 1 0,-1-1 0,1 1 0,0-1 0,-1 1 0,0 0 0,-1 0 1,-9 8 2,-2-3 1,13-6-5,-1 1 0,1-1 0,-1 0 0,1 0 0,0 0 1,-1 0-1,1 0 0,-1 0 0,1 0 0,-1 0 0,1 0 0,-1 0 0,1 0 0,-1 0 0,1 0 0,-1 0 0,1 0 0,-1-1 0,1 1 0,-1 0 0,1 0 0,-1-1 0,1 1 0,0 0 0,-1 0 0,1-1 0,0 1 0,-1-1 0,1 1 0,0 0 0,-1-1 0,1 1 0,0-1 0,0 1 0,-1 0 0,1-1 0,0 1 0,0-1 0,0 1 0,0-1 0,-1 1 1,1-1-1,0 1 0,0-1 0,0 1 0,0-1 0,0 1 0,0-1 0,1 1 0,-1-1 0,0 0 0,0-1 0,-3-7-1,2 6 0,1 1 1,-1-1-1,1 0 1,-1 0-1,1 0 0,0 0 1,0 0-1,0 0 1,0 1-1,1-1 0,1-6 1,5-21-394,1 0 1,14-34 0,7-12-5467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48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7088,'28'13'1,"-20"-8"6,-1 1-1,1 0 1,-1 1-1,-1 0 1,1 0-1,-1 0 1,10 17-1,-4-6 63,-1 1-1,10 26 0,-14-31-47,-4-8 5,-1 0-1,1 1 1,-2-1-1,1 1 0,-1-1 1,2 10-1,15 184 648,-17-179-427,1 1-1,1-1 0,1 0 1,8 29-1,-11-48-18,2 5 8,-3-8-220,0 1 0,0 0 0,0 0 0,0 0-1,1 0 1,-1 0 0,0 0 0,0 0 0,0 0 0,0 0 0,0 0 0,0 0 0,0 0 0,0 0 0,0 0 0,0 0 0,0 0 0,0 0 0,1 0 0,-1 0 0,0 0 0,0 0 0,0 0 0,0 0 0,0 0 0,0 0 0,0 0 0,0 0 0,0 0 0,0 0 0,0 0 0,0 0 0,1 0-1,-1 0 1,0 0 0,0 0 0,0 0 0,0 0 0,0 0 0,0 1 0,0-1 0,0 0 0,0 0 0,0 0 0,0 0 0,0 0 0,0 0 0,0-76 368,8-42-178,10-11 114,-14 111-289,-3 9-2,2 0-1,-1 0 0,1 1 0,0 0 1,0-1-1,1 1 0,1 1 0,-1-1 1,1 0-1,8-9 0,-7 10-5,7-7 118,14-5-45,43-22 0,-47 32 20,3 4-64,1 1-1,45-1 1,-47 9-4,11 9-17,41 21 0,-75-33-28,0 0 0,0 0 0,0 0 1,0 1-1,0-1 0,-1 0 0,1 1 0,2 3 1,5 4 3,0 2 1,12 18 0,-14-16-6,0 0 0,-1 1 1,7 22-1,9 53 4,-10 1-2,-3 124 44,-9-211-6,-1-5-38,-1 1 0,1-1 0,0 1 0,0-1-1,0 1 1,0-1 0,0 0 0,0 1 0,1-1 0,-1 0 0,0 0 0,1 0 0,0 1 0,-1-1 0,1 0-1,0 0 1,0 0 0,0 0 0,0 0 0,0 0 0,1-2 0,-1 1 4,1-21 23,1-1 0,1 1 0,1-1 1,1 1-1,2 1 0,12-33 1,-15 44-5,2-1 1,0 1 0,0 0 0,16-21 0,-17 27-19,-1 0 2,1 1 0,0-1 0,0 1 0,1 0 0,-1 0-1,1 1 1,0 0 0,1 0 0,-1 0 0,1 1 0,12-5-1,-11 5 0,11-3 39,2 4-30,0 1 0,0 1 0,24 3 0,-24 4 30,5 7-26,-2 1 0,27 21 1,-34-17-2,21 36 4,-26-36-21,13 33-1,-1 19 2,-11-3-3,-11-57-3,-1 0 0,0 1 0,-1-1 0,-1 1 0,1-1 1,-2 1-1,-4 20 0,-12 33-18,18-63 6,3-5 5,13-10-82,-2 0 1,0-1-1,25-32 1,-16 17-1222,30-36-6709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48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206 306 8792,'42'-113'550,"-42"103"-21,-7 22-238,4-6-268,2-3-7,0 1 0,0-1 0,0 1 0,1-1-1,-1 1 1,1-1 0,0 8 0,0 4 12,0 0 1,1 1 0,1-1 0,0 0-1,2 0 1,-1 0 0,2 0 0,7 17-1,-7-21-19,-4-8-7,0 0-1,1 0 1,-1-1 0,1 1 0,0 0 0,0-1 0,0 1 0,0-1-1,0 0 1,1 0 0,4 4 0,47 29 22,-52-34-23,0 0 0,-1 0 0,1 0 0,0 0 0,0-1 0,0 1 1,0-1-1,0 1 0,0-1 0,0 0 0,1 0 0,-1 0 0,0 0 0,0 0 0,3-1 0,3 0 2,0 1-2,0-1-1,0-1 1,13-3 0,-12 1-1,0 1 0,0-1 0,12-7 0,-10 4 0,-1 0 1,17-16-1,-15 10 16,-1-1 0,0 0 1,-1-1-1,0 0 0,-1-1 0,-1 1 1,0-2-1,-1 1 0,-1-1 0,8-34 1,-13 44 18,0-1 0,-1 0 0,1 1 1,-1-1-1,-1 0 0,0 0 0,0 1 1,-3-13-1,2 9-2,0 5-2,1 0 0,-1 0-1,0 0 1,0 0 0,-1 1-1,0-1 1,0 1-1,0-1 1,0 1 0,-1 0-1,0 0 1,-8-7 0,8 8-10,-8-5 133,0 5-102,-1-1 0,0 2 0,-24-5 0,19 10 69,-20 12-40,-37 18-1,49-17-26,-115 82 12,115-74-51,-9 19-3,-39 59 0,58-69-5,-13 43-1,24-57-5,1 1 0,-3 26 0,5-28 1,1-1 0,2 24-1,1-25 0,0-1-1,8 26 1,-6-27-1,1 0 0,13 24 0,-12-26 0,0-1 0,1 0 1,15 16-1,-10-15 1,-1 0 1,1-1-1,14 8 0,-4-4 0,31 14 0,28 6-1,-7-10 0,-62-20 0,0-2 0,0 0 0,17 1 0,-21-3 0,0 0 0,0-1 0,0 0 0,-1 0 0,11-4 0,3-2-243,-2-2 0,1 0 0,30-20 0,-41 24-260,54-33-6870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49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60 176 7176,'0'0'296,"-8"-9"1668,9 9-1945,1 0 1,-1 1 0,1-1 0,-1 1 0,1-1-1,-1 1 1,1 0 0,-1 0 0,0 0-1,1 0 1,-1 0 0,0 0 0,0 0-1,1 0 1,-1 0 0,0 0 0,0 0 0,0 1-1,-1-1 1,1 1 0,0-1 0,0 0-1,-1 1 1,1-1 0,-1 1 0,1-1-1,-1 1 1,0 0 0,0-1 0,0 1 0,1-1-1,-1 1 1,-1 2 0,1 8 7,-1-1 0,-1 0 0,-5 21 0,-6 13 57,11-42-23,-1-1 4,-10 5-37,12-7-22,0 0-1,0 0 0,0 0 0,1 0 0,-1-1 0,0 1 1,0 0-1,0 0 0,0-1 0,1 1 0,-1-1 1,0 1-1,0 0 0,1-1 0,-1 1 0,0-1 0,1 0 1,-1 1-1,0-1 0,1 1 0,-1-1 0,1 0 0,-1 0 1,1 1-1,-1-2 0,0 0 7,-15-22 19,15 23-26,1 0 1,-1 0 0,1 0 0,-1 0 0,1 0 0,0 0-1,-1 0 1,1 0 0,0 0 0,0-1 0,0 1-1,0 0 1,0-2 0,0-34-396,2 0 0,9-53 1,5-22-5971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54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811 224 2872,'0'0'553,"2"-5"22,0 0-463,-1 1 0,0 0 1,0-1-1,0 1 0,0-1 0,-1 1 1,1 0-1,-1-1 0,0 1 0,-1-1 0,1 1 1,-1-1-1,0 1 0,0-1 0,0 1 1,-3-5-1,-2-3 151,-1 0 0,0 0 0,-1 1 1,-16-19-1,22 28-217,0 0 1,0 0-1,-1 0 1,1 0-1,0 0 1,-1 1-1,1-1 1,-1 1 0,1 0-1,-1-1 1,-4 0-1,-6-3 36,-1-2-32,7 4-2,1 0 0,0 1 0,-1-1-1,1 1 1,-12-1 0,-13-3 107,-49-1 1,55 9 4,-114 28 58,110-20-83,14-4-83,-6 3-8,0 0-1,0 2 0,1 0 0,0 1 1,-24 20-1,33-24 3,-1 2-21,-1 0 0,2 0 0,-1 1 1,2 0-1,-1 1 0,1 1 0,1-1 0,-10 19 0,-40 100 119,53-103-56,6 8-47,1 1 1,7 42-1,0-48 26,4-6-37,1 0 1,30 44 0,-42-67-26,1-1 1,-1 1-1,0 0 1,1-1 0,-1 0-1,1 1 1,0-1-1,-1 0 1,1 0-1,3 2 1,22 10 23,1-2 1,56 16-1,-81-26-22,1 0-1,0 0 1,0-1 0,-1 1-1,1-1 1,7-1 0,31-4 14,0-1 0,46-14 1,-83 18-16,-1 1 1,1-1 0,0 0-1,-1-1 1,6-2 0,0-1 4,15-8 6,-1-1 0,0-2 0,-1 0 0,41-41 0,-63 58-17,71-74 68,79-103 0,-75 73 81,-74 103-139,-1 0 0,0-1-1,1 1 1,0 1 0,-1-1 0,1 0 0,-1 0 0,1 1-1,0-1 1,-1 0 0,1 1 0,0 0 0,0-1-1,-1 1 1,3 0 0,-1 0 6,4 2 79,-1 2-71,0 1 0,-1 0-1,1 1 1,-1-1 0,5 9 0,-2 0 96,12 58 108,15 104 0,-33-165-236,1 8 78,10 36 1,-8-37-52,-1-4-9,17 42 37,7 7 5,-27-61-49,-1-1-1,1 0 1,0 0 0,0 0-1,0 0 1,0 0 0,0 0-1,0 0 1,0 0 0,1 0-1,-1 0 1,0 0 0,0-1-1,1 1 1,-1-1 0,0 1-1,1-1 1,-1 1 0,0-1-1,1 0 1,-1 1 0,1-1-1,-1 0 1,1 0 0,1-1-1,-2 1 1,0 0 0,0 0 0,1 0-1,-1-1 1,0 1 0,0 0 0,0-1 0,0 1-1,0-1 1,0 1 0,0-1 0,0 0 0,0 0-1,0 1 1,0-1 0,-1 0 0,1 0-1,0 0 1,1-2 0,1 0 4,4-4-2,-5 5-1,0 0-1,1-1 0,-1 0 1,0 1-1,0-1 0,-1 0 1,1 0-1,-1 0 0,2-5 1,9-19 17,-1 0 1,11-44 0,21-56 22,-32 104-17,64-78 9,-55 83-15,102-59 14,-93 65-14,120-33 14,-121 40-14,3 3-3,55 5 0,-67 3 9,0 3-15,-1 2 0,30 23 0,-34-18 9,-11-12-16,3 6 0,0 0 0,-1 0 0,0 0 0,0 1 0,-1-1 0,0 1 0,-1 0 0,-1 0 0,3 21 0,5 120 21,-6-71 3,-1-54-24,-2-1-2,7 36 14,5 5 0,-10-61-9,-3-5-8,0-1 1,0 0-1,0 0 1,1 1-1,-1-1 1,0 0-1,0 1 1,1-1-1,-1 0 1,0 0-1,0 1 1,1-1-1,-1 0 1,0 0-1,0 0 1,1 0-1,-1 1 1,0-1-1,1 0 0,-1 0 1,0 0-1,1 0 1,-1 0-1,0 0 1,1 0-1,-1 0 1,1 0-1,0 0 1,1-1 0,-1 0-1,0 0 1,1 0-1,-1 0 1,0 0 0,0 0-1,0-1 1,0 1-1,0 0 1,0 0 0,1-4-1,17-34 2,2-17-2,7-19 1,10-3 4,-26 58-3,22-29-1,-13 25 2,1 2 1,2 0 0,0 1-1,0 2 1,41-24-1,-54 36-2,1 2 0,23-9 0,-26 11 0,-1 1 0,1 0 0,0 1 0,10-1 0,-12 2-1,0 0 1,0 0-1,0 1 0,1 0 0,8 3 1,-9-2-1,-1 0 0,0 0 0,-1 1 0,1 0 0,0 0 0,-1 0 0,7 6 0,-7-5 0,0 1 0,0 0 0,0 1 0,0-1 0,-1 1 0,0 0 0,5 9 0,-2 3-1,-1 1 1,0-1 0,-1 1 0,-2 0 0,0 0 0,1 32 0,-3-47-1,-2 33-4,1-27 4,-3 27-3,-2 1 0,-2-1 0,-11 39 0,-8 26-20,26-88-16,1-12-38,0 1 0,0-1 0,0 1 0,1-1 0,-1 1 0,1-1 0,0 0 0,0 0 0,0 0 0,0 0 0,0 0 0,0 0 0,0 0 0,1-1 0,-1 1 0,1-1 0,-1 1 0,1-1 0,3 1 0,28 13-7482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54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719 31 11928,'-7'0'5,"0"0"1,0 1 0,-1 0 0,-7 2 0,-30 6 21,-16-2-7,-28 0-15,47-5-31,0-1 0,0-3 0,-55-8 0,-74-21-1475,86 13-5479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54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40 6456,'-9'-4'6,"-8"-3"105,0 0 0,-17-12-1,31 17 184,-1 2 54,4 0-338,-1 0 0,1 0 0,0-1 0,-1 1 0,1 0 0,0 0 0,-1 0 0,1 0 0,0 0 0,-1 0 0,1 0 0,0 0 0,-1 0 0,1 0 0,0 0 0,-1 0 0,1 0 0,0 1-1,-1-1 1,1 0 0,0 0 0,-1 0 0,1 0 0,0 0 0,0 1 0,-1-1 0,1 0 0,0 0 0,0 1 0,-1-1 0,1 0 0,0 0 0,0 1 0,-1 0 0,9 75 550,-12 66-320,-6-10 20,5-36-213,5-56 54,16 164 43,-9-164-57,46 155 30,-40-158-50,-5-19-41,6 16 2,2-2-1,1 1 1,26 35 0,-41-65-21,18 26 33,1-2 1,39 40-1,-38-45-15,1-1 0,2 0 0,44 28 0,-60-44-24,2-1-1,-1 0 1,18 4 0,-13-5-1,0-1 0,25 1 0,41-6 0,89-18-1143,-86 9-4570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6:50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 6904,'2'21'-95,"-5"-18"74,1 1 2,-2 31-5,-3 13 81,-14 52-1,17-78 85,1-1-1,-1 38 0,4-43-47,4 103 543,2-18-316,-6-98-382,0-1-7,0 0 1,0 0-1,0 0 1,0 0-1,0 0 1,-1 0-1,1 0 1,-1 0-1,1 0 1,-1 0-1,-1 2 1,-4 7-4792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55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1 252 9688,'21'-8'1,"-12"4"2,0 1 0,1 0 0,-1 0 1,11-1-1,187-27 137,-115 19-96,151-27 192,-213 35-222,52-5 55,-50 6-51,33-1 64,80-17 0,-141 20-132,0 0-1,0-1 1,1 0-1,-1 0 1,-1 0-1,1 0 1,0-1-1,0 1 0,-1-1 1,1 0-1,-1 0 1,0 0-1,0-1 1,0 1-1,-1-1 1,1 1-1,-1-1 0,1 0 1,-1 0-1,-1 0 1,1 0-1,1-7 1,9-19-6090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55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1 352 9864,'1'1'-1,"17"5"-7,-1 0 1,1-2-1,0 0 0,0-1 1,25 1-1,-29-3 3,35-5-102,58-18-22,-92 18 86,-1-1 0,0 0 1,1-1-1,-2-1 0,24-15 1,-21 12 30,-9 7 6,0-1 0,0 0 0,-1-1 0,0 0 1,10-8-1,-3 0 1,31-31 1,-31 28 30,0-1 1,-1 0-1,-1-1 0,14-29 1,3-40 465,-28 85 316,0 8-582,0 32 4,-12 191 220,16-48-299,2-22-110,3-40-7,-1-26-29,-1-8 0,-6-7-3,-1-4-2,0-5 0,0-3 0,0 0 0,2-11 0,2-11-1,-1-35 1,-4 2 1,-3 10 0,3-13-17,1-7 21,0 1 0,0-1 1,0 0-1,0 1 0,-1-1 1,1 0-1,0 0 1,-1 1-1,1-1 0,-1 0 1,-1 2-1,2-2-2,-1-1 0,0 0-1,0 0 1,1 1 0,-1-1-1,0 0 1,0 0 0,1 0 0,-1 0-1,0 0 1,0 0 0,1 0-1,-1 0 1,0 0 0,0-1 0,1 1-1,-1 0 1,0 0 0,1-1-1,-1 1 1,0 0 0,0-1-1,1 1 1,-1 0 0,1-1 0,-2 0-1,-35-26 37,-23-10 22,-109-49-1,132 70-530,0 1 0,-58-14 0,17 8-6730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56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53 329 10488,'0'0'-135,"14"0"-658,61-5 634,163-10 28,-215 13 128,-1-2 1,1-1-1,-1 0 0,23-10 0,-25 8 1,-11 5 1,0-1 1,-1 0-1,0-1 0,1 1 0,9-8 0,2 0 0,44-25 1,-5-3 0,-2-2 1,-44 31 3,5-5 7,0 1-1,1 2 1,1-1 0,0 2-1,0 1 1,30-11 0,-20 11 61,-28 9 8,-1 1-67,-1 0 1,1 0-1,-1 0 1,1 0-1,-1 0 1,0 0-1,1 0 1,-1 0-1,1 0 1,-1 0-1,1 0 1,-1 0-1,1 0 1,-1 0-1,1 0 1,-1 0-1,1 0 1,-1 1-1,1-1 1,-1 0-1,0 0 1,1 1-1,-1-1 1,1 1-1,-1 3 19,-1 1-1,0-1 1,0 0-1,0 0 1,-1 0-1,1 0 1,-1 0-1,0 0 1,-2 4-1,-25 35 127,22-33-102,-4 5-18,2 0 0,0 1 0,0 0 0,2 0 0,0 1 0,1 0 0,1 0 0,-6 31 0,2-10 76,-17 45 1,23-73-72,2-6 38,1 2 26,1-3 17,1 4 8,45 193 788,-38-139-738,-4-31-114,15 56-1,56 146 160,-41-138-159,11 53-6,-20-50 12,-1-19-57,-20-60-11,1 5 18,2 1 0,14 29 1,-22-52-24,0 0 1,-1 0 0,1-1 0,-1 1 0,1 0-1,0-1 1,-1 1 0,0 0 0,1-1 0,-1 1-1,1-1 1,-1 1 0,0-1 0,1 1 0,-1-1-1,0 1 1,0-1 0,1 1 0,-2-1 0,-4 1 2,1 0 1,0 0-1,-1-1 0,1 0 1,-1 0-1,1-1 1,-1 1-1,-7-3 1,3 2-5,-73-12 29,-82-9 6,129 20-15,-160 2 8,155 1-7,-168 17 8,167-13-35,-179 26-1597,107-15-6370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56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1382 288 11296,'0'0'-1,"1"0"0,-1 1 0,0-1 0,1 0 0,-1 0 0,0 0 1,1-1-1,-1 1 0,0 0 0,1 0 0,-1 0 0,0 0 0,1 0 0,-1 0 1,0 0-1,1-1 0,-1 1 0,0 0 0,1 0 0,-1 0 0,0-1 0,0 1 1,1 0-1,-1 0 0,0-1 0,0 1 0,0 0 0,1 0 0,-1-1 0,0 1 1,0 0-1,0-1 0,0 1 0,0-1 0,-2-6-2,-5-15 27,-1 0 1,-1 0-1,-1 1 0,-20-32 1,-30-22 67,59 73-84,0 1 0,0 0 1,0 0-1,0 0 0,0 0 1,0 1-1,-1-1 0,1 0 1,0 0-1,-1 1 0,-1-1 1,-106-36 135,82 32-23,-123-1 44,117 9-91,-168 35 19,155-26-65,-214 73 9,207-69-42,-1-4-479,0-1 1,-86 4-1,19-10-6762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58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32 4760,'-6'-1'80,"-17"-4"23,16 5 91,1 3 58,3-2 119,-4 1 26,-2-2 235,7-1-537,-1 0 1,0 1-1,1-1 1,-1 0-1,0 1 1,0-1-1,0 1 1,1 0-1,-1 0 1,0 0-1,-3 1 0,2-1 179,-4 0 7,6 0 607,6-1-629,24-6-61,1 2 0,50-2 0,-59 5-158,31-2 190,-1 2-1,62 5 0,-91-2-123,14 1-49,209 13 787,-176-5-382,-24-2-169,-36-6-349,18 2-131,1-1 0,41-1 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58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1 345 9952,'102'11'265,"-13"-8"-146,96 0 7,-145-4-11,54-8 110,121-27 1,-132 10-178,-50 14 52,135-57 21,-136 52-113,0-5-448,-1-2-1,50-50 1,-13 3-6240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0:59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10 8432,'-19'-4'0,"-19"-1"1,28 4 0,0 1 1,0 0-1,0 1 0,-1 0 1,-17 4-1,15 2 6,1 2-4,1 1 0,-17 20 0,21-17 5,1 7 2,-6 39 0,13-41 17,33 87 15,-22-83 13,11 10-11,41 43 0,-42-56 44,-8-8-44,7 5-2,1-1 0,0-1 0,1-1 1,30 13-1,185 68 687,-185-68-458,-46-18-70,-3 1-143,-1-1 1,0 2-1,0-1 1,2 18-1,-6-9 170,-33 113 92,-38 75 176,52-152-377,-87 219 50,81-211-81,-146 266-1405,73-155-5823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04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 7712,'-7'14'19,"5"-8"7,0-1 0,0 1 0,0-1 1,0 1-1,0 8 0,-18 117 212,6 34 437,11-115-586,1-10 286,-2 195 125,4-181-272,0 228 79,0-224-166,0 241 56,0-237-83,0 232 39,0-239-65,0 208 37,0-213-50,12 328 173,-8-276-220,-3-63 39,22 317 297,-18-313-1699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05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9952,'33'9'-33,"61"9"0,-75-15 20,125 18-44,-33-6-31,169 13-59,-193-27 139,-49-1-4,180-2 0,-169 0-1,209-9-6,-205 7 6,83-5-1,32-2 12,8-1 2,6-6 1,-142 14 2,287-14 18,-53 19 34,-257-1-45,164 10 44,-165-9-48,52 8 33,-60-8-33,1 1 0,-1 0 0,0 0 1,0 1-1,14 6 0,-19-6-4,0-1 0,-1 1 1,1 0-1,-1-1 0,0 1 0,0 0 0,0 0 0,0 0 0,0 1 0,-1-1 0,1 0 0,-1 1 0,1 4 0,0-3 0,-1 0 0,1 1 0,-1-1 0,0 1 0,-1 0-1,0-1 1,1 1 0,-2-1 0,1 1 0,-1 0 0,1-1 0,-4 9 0,3-6-1,-3 14 4,0-1 0,-9 27 0,1-9 4,-37 146 27,26-98-25,-21 86 1,35-133 9,-30 171 18,33-166 2,-20 198 26,21-191-7,-15 211 21,18-209-34,-2 243 18,5-234-18,9 254 18,-8-255-18,11 244 18,-11-244-18,9 261 18,-8-261-18,11 258 57,-6-84-47,-7-188-9,3 303 109,-4-320-150,-1-7 11,-6 37 0,-16 92 26,8-74 7,8-51-42,1 0-4,-12 44 13,6-33-16,-50 158 100,6-68-44,53-123-54,1 1 0,0 0-1,0 0 1,0-1 0,1 1-1,0 1 1,0 6 0,-1 14 12,-1-9-10,-6 88 62,9-106-54,0 0-9,0 0 1,0-1-1,0 1 1,0 0-1,0-1 1,-1 1-1,1 0 1,0-1-1,-1 1 1,1 0-1,0-1 1,-1 1-1,1-1 1,-1 1-1,1-1 1,-1 1-1,1-1 1,-1 1-1,1-1 1,-1 1-1,-1-1 1,0-1 3,0 0 0,1 0 0,-1 0-1,0-1 1,0 1 0,0 0 0,1-1 0,-1 0 0,1 1-1,-2-3 1,-2-2-5,-12-13 37,-11-13 25,-2 2 1,-1 0-1,-39-27 1,3 17-46,36 25 13,-151-53 11,142 55-18,-182-57 7,175 57-19,-187-44 9,187 48-17,-188-23 2,188 28-2,-70-4-1,-24-1-3,8 3 2,13 8-3,7 7-2,3 5 0,9 1 0,17 0 0,18-5 0,20-4 1,6-3 8,39-3 5,0 0-14,1-1 1,0 1-1,0 0 1,0 0-1,0 0 1,0-1-1,0 1 1,0 0-1,-1 0 0,1 0 1,0-1-1,0 1 1,0 0-1,-1 0 1,1 0-1,0 0 1,0-1-1,0 1 1,-1 0-1,1 0 1,0 0-1,0 0 1,0 0-1,-1 0 1,1 0-1,0 0 1,0 0-1,-1 0 1,1 0-1,0 0 1,-1 0-1,1 0 1,-1 0 0,1 0 0,0 0 0,-1 0 0,1 0 0,0 0 0,-1-1 0,1 1 0,0 0 0,-1 0 0,1 0 0,0 0 0,-1 0 0,1-1 1,0 1-1,-1 0 0,1 0 0,0-1 0,0 1 0,-1 0 0,1 0 0,0-1 0,0 1 0,-1 0 0,1-1 0,0 1 0,0 0 0,0-1 0,0 1 0,-1 0 0,1-1 0,0 1 0,-1-18 82,1 0 0,3-24-1,0 2 70,18-175 444,-16 177-313,-1-75 0,-4 103-230,1-139 173,1 114-92,17-159 47,-14 154-73,0 7-49,31-156 122,11-59 76,-38 165-179,-8 73-67,0-4 10,0 0-1,0 0 1,-3-20-1,1 29-11,0 0 0,0 1-1,0-1 1,0 0 0,-1 1 0,0-1-1,0 1 1,0 0 0,0 0-1,-1-1 1,1 1 0,-1 1 0,0-1-1,0 0 1,-7-5 0,3 4 6,0 0 1,0 1 0,-1 0-1,1 0 1,-10-3-1,15 6 20,1 1-33,0 0 0,1 0 0,-1 0 0,1 0-1,-1 0 1,0 0 0,1 0 0,-1 0 0,1 0 0,-1-1 0,1 1 0,-1 0 0,0-1 0,1 1 0,-1 0 0,1-1 0,-1 1-1,1 0 1,0-1 0,-1 1 0,1-1 0,-1 1 0,1-1 0,0 1 0,-1-1 0,1 1 0,0-1 0,0 1 0,-1-1 0,1 1-1,0-1 1,0 1 0,0-1 0,0 0 0,0 1 0,0-1 0,0 1 0,0-1 0,0 0 0,0 1 0,0-1 0,0 1 0,0-1 0,0 0-1,1 0 1,11-33 6,-9 26-3,17-39-1878,2-3-7500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06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0 198 5656,'32'46'0,"-25"-38"-2,-6-7 1,0 0-1,0 0 0,0 0 1,0 0-1,0 0 0,0 0 1,0-1-1,0 1 0,1 0 1,-1-1-1,0 1 0,1-1 1,-1 1-1,0-1 0,1 1 1,-1-1-1,0 0 0,1 0 1,-1 0-1,0 0 0,2 0 1,28-6-35,-23 3 35,6 0-4,35-13-59,76-28-12,-102 36 26,43-10 0,-33 11 37,96-21 3,141-24 30,-218 44 47,221-22 66,-218 25 135,252-15 467,-67 11 58,-75 2 248,-163 7-907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6:51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2160,'7'-7'1,"-5"5"70,6 9 368,-7-7-382,0 1 0,0 0 0,0-1 0,0 1 0,0 0 0,0 0 0,0 0 0,0 0 0,0 0 0,-1 0 0,1 0 0,0 0 0,0 2 0,2 3 37,-1 0 0,0 1 0,-1-1 1,1 1-1,-1-1 0,0 1 0,-1 0 0,0 9 0,5 43 374,32 147 634,-23-117-708,-3-43-159,-2-13 102,5 42-1,-14-69-155,0 3 35,1-4-25,1 3-14,3-19 94,-1-19-1199,2-3-3832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06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1 444 9864,'0'0'48,"2"1"-8,-1 0-34,1 0 1,0 0 0,0-1-1,-1 1 1,1-1 0,0 1-1,0-1 1,0 0 0,0 0-1,-1 0 1,1 0 0,0 0-1,0 0 1,0 0 0,0 0-1,2-2 1,29-8 15,-27 8-11,279-101 888,-187 65-671,-78 30-185,224-86 413,-156 55-414,-50 24 32,176-56 31,-169 59-18,-16 5-45,32-7 45,93-11 1,-64 18 103,109 5 1,-189 2-163,0 2 1,1-1 0,-1 1 0,0 1 0,18 7-1,-16-6-18,-9-3-5,0 0 1,0 0-1,0 0 1,0 1-1,0-1 1,-1 1-1,5 3 1,0 0 1,12 12-1,-18-16-39,-1 0 0,1 0 0,-1 0 0,1 0 0,-1 1 0,0-1 0,1 0 0,-1 0 0,0 1 0,0-1 0,0 0 0,0 1 0,0-1 0,0 0 0,0 0 1,0 1-1,-1-1 0,1 0 0,0 0 0,-1 1 0,1-1 0,-1 0 0,1 0 0,-1 0 0,0 0 0,0 0 0,-1 2 0,1-1-605,-11 20-7023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07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1 516 9776,'0'0'129,"1"-2"87,1-1-189,0 0-1,0 0 1,0 0 0,0 1-1,0-1 1,0 1-1,1 0 1,-1-1 0,1 1-1,0 0 1,0 0-1,3-1 1,7-6 170,83-50 139,-14 5 146,-55 35-295,44-24 0,116-45 171,-144 73-164,176-49 78,-175 53-72,187-37 77,-184 40-90,322-37 381,-272 35-512,-61 7 65,42-1 82,0 4-1,109 12 1,-173-11-142,0 1-36,-1 0-1,1 1 0,-1 0 1,0 1-1,0 1 1,14 6-1,-27-11-56,1 1 1,-1-1-1,1 0 1,-1 0-1,0 0 1,1 1-1,-1-1 1,0 0-1,0 0 0,1 1 1,-1-1-1,0 0 1,0 1-1,1-1 1,-1 0-1,0 1 1,0-1-1,0 0 1,1 1-1,-1-1 1,0 0-1,0 1 0,0-1 1,0 0-1,0 1 1,0-1-1,0 1 1,0-1-1,0 0 1,0 1-1,0-1 1,0 1-1,0-1 1,0 0-1,0 1 0,0-1 1,-1 1-1,1-1 1,0 0-1,0 1 1,0-1-1,-1 0 1,1 1-1,0-1 1,0 0-1,-1 0 1,1 1-1,0-1 0,0 0 1,-1 0-1,1 1 1,0-1-1,-1 0 1,1 0-1,-1 0 1,1 0-1,-1 1 1,-9 5-8869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07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0 459 12104,'80'-65'-130,"-72"59"101,-1 0 0,1-1-1,-1 0 1,8-10-1,-4 4 11,28-39 3,37-73 90,-49 79-36,-24 40-7,1 1 0,-1 0 0,1 0 0,1 0 0,-1 0 0,0 1 0,1-1 0,0 1 0,0 0 0,1 1 0,5-4 0,-1 1-6,-5 4 12,0-1-1,0 1 0,0 0 1,0 0-1,10-1 1,47-8 193,0 2 0,72 1 0,-116 7-240,225-7 396,-195 8-212,196 7 67,-196-5-73,198 11 68,-198-8-88,-11-2-66,169 26 196,-192-26-239,70 15 154,-71-14-113,0 0 0,0 1-1,-1 0 1,23 13 0,-34-17-70,0 0 0,0 0 0,1-1 0,-1 1 0,0 0 0,0-1 0,1 1 0,-1-1 0,0 0 0,1 1 0,-1-1 0,0 0 1,1 0-1,1 1 0,0-2-1,-1 0 0,0 0 0,0 1-1,1-1 1,-1 0 0,0-1 0,0 1 0,0 0 0,0-1 0,-1 1 0,3-3 0,30-27-1893,2-5-7602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09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5920,'0'0'88,"2"26"8,5 12-96,-2 7 0,-7-7 0,-1-1-4104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09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0 7448,'0'0'0,"1"19"0,7 21 16,-5 10 8,-9 12-24,1-5 8,4-7-8,-2 0-5144</inkml:trace>
  <inkml:trace contextRef="#ctx0" brushRef="#br0" timeOffset="1">1 465 7712,'0'0'0,"9"29"0,-1 1-168,-1 8 168,-1-5-576,2-18 576,-1-1-4752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10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35 104 7800,'0'0'0,"-11"8"-344,4 9 344,-1 7-288,2 6 288,3-9-704</inkml:trace>
  <inkml:trace contextRef="#ctx0" brushRef="#br0" timeOffset="1">623 0 6192,'0'0'0,"6"9"0,12 18 0,7 7 8,10-4-8,4 2 0,-2-5 0,1 1-4176</inkml:trace>
  <inkml:trace contextRef="#ctx0" brushRef="#br0" timeOffset="2">1616 248 6816,'0'0'0,"17"4"0,29 13 0,19 0-24,9-11 24,-5 1-4616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10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6904,'0'0'0,"24"0"0,-1 3-8,-7 1 8,19-1-112,27-3 112,4 0-4608</inkml:trace>
  <inkml:trace contextRef="#ctx0" brushRef="#br0" timeOffset="1">599 1 6368,'0'1'-7,"1"5"16,0-2 45,4 6 16,5 21 196,-9-28-343,0 1-1,0-1 1,0 1 0,0-1-1,1 1 1,0-1 0,-1 0-1,5 5 1,1 1-3803</inkml:trace>
  <inkml:trace contextRef="#ctx0" brushRef="#br0" timeOffset="2">723 96 5832,'0'0'0,"-6"14"48,-4 5 8,-7 14 56,1 8 0,4 3-104,-3 1 8,-2 8-16,-1-2-4160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10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5920,'0'0'0,"1"14"0,2 22 104,2 6 0,-1 5 40,2 3 0,-1 4-120,-1 2 8,4-9-32,-1-2-4376</inkml:trace>
  <inkml:trace contextRef="#ctx0" brushRef="#br0" timeOffset="1">20 492 5208,'0'0'0,"5"24"56,2 2 0,2 8 64,2 6 8,-7-1-104,-2-7 8,1-16-32,0 1-3744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11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1 248 4936,'113'23'-19,"-78"-16"13,-24-5 3,51 11-7,89 5 0,-68-10 3,18 4 6,107 5 6,-167-15 23,287 18 304,-234-14-256,-55-3 171,171 7 117,-166-8-23,293 20 828,-238-20-1037,-61-2 183,-7 1-145,130-4 340,-5 4 439,-151-1-843,22-4 362,-26 4-448,-1-1 1,1 1 0,0-1-1,0 1 1,0-1 0,-1 1-1,1-1 1,0 1 0,-1-1-1,1 0 1,0 1 0,-1-1-1,1 0 1,-1 0 0,1 1-1,-1-1 1,1 0 0,-1 0-1,0 0 1,1 1 0,-1-1-1,0 0 1,0 0 0,0 0-1,1-1 1,-2-7-1,1 1 0,-1-1-1,0 1 1,-1 0 0,0 0 0,0-1-1,-1 1 1,0 1 0,0-1 0,-1 0-1,0 1 1,0 0 0,-1 0 0,0 0-1,-8-9 1,-26-25-12,-89-85-9,118 117 0,-24-18-13,-45-23-22,76 49 24,-3 0-1,8 0-4,18 1 7,-10 2 9,-5-1 0,1 0 0,0 1-1,-1 0 1,1 0 0,5 3 0,39 16 0,19 10 1,6 7 0,3 8 0,-47-27 2,2-1 0,0-2 1,62 20-1,6-4 12,81 28 33,-161-53 15,23 14 127,-43-21-184,-1 0 0,1 0 0,-1 1 0,1-1-1,0 1 1,-1-1 0,1 0 0,-1 1 0,1-1 0,-1 1 0,0-1 0,1 1 0,-1-1-1,1 1 1,-1-1 0,0 1 0,1 0 0,-1-1 0,0 1 0,0-1 0,0 1 0,1 0-1,-1-1 1,0 1 0,0 0 0,0-1 0,0 1 0,0 0 0,0-1 0,0 1 0,-1 1-1,1 0 8,-1 1-1,0-1 1,-1 1-1,1-1 1,0 0-1,-1 1 1,1-1-1,-3 3 1,-6 5 32,1-1 0,-15 12 0,14-13-30,-25 16 108,-68 38 26,78-45-41,-120 108 31,113-94-84,-151 156-1436,79-84-5844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24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2347 1 3056,'-163'26'11,"112"-16"43,-254 66 65,241-58 122,-249 83 79,254-80-193,-232 85 40,233-85-93,-218 87 28,225-84-68,-71 47 5,6 13-28,116-84-11,-41 35 14,-128 139 10,141-139-17,-35 56 0,-4 24-6,15 7-1,15 5 0,29-81-1,2-1 1,-1 79 0,7-119-1,0 0 0,1-1 0,-1 1 0,1 0 0,1 5 0,51 160-1,-37-137-5,36 49 0,-31-52 7,36 39-1,-30-43 2,1-3 0,1 0 0,0-2-1,2 0 1,38 17 0,-59-33 6,-1 0 0,1-1-1,12 3 1,276 84 53,-230-75 81,313 50 90,-296-54 49,395 25 121,-375-33-74,451-1 135,-440-6-107,497-23 140,-487 19-175,509-36 118,-511 30-164,170-27-1,-16-10-181,-247 44 2,42-14 0,-73 20-94,243-79 192,-14-18-125,-229 97-67,25-11 70,33-20 1,124-79 74,-25-4-103,-144 104-22,1-1 1,13-15-1,200-226 67,-218 241-74,-1 0 1,11-19 0,52-97 31,-18 8-29,-51 115-12,0 0-1,-1-1 0,0 1 1,1 0-1,-1 0 0,-1-1 1,1 1-1,-1 0 0,1-6 1,0-21 12,-5-61 1,-2 53-10,-17-52-1,23 91-6,-1-7 5,-1 1 0,-1-1 0,1 1-1,-1 0 1,0 0 0,-5-8 0,-72-110 28,-20 10-20,94 108-7,0 0-1,0 1 1,-1-1 0,1 1-1,-14-8 1,-135-79 27,-24 4-21,178 88-12,-16-8 9,0 1 1,-30-8-1,-179-47 23,-12 12-21,136 36 9,-170-9 0,-74 16-15,-26 17 0,-16 14-3,-361 15-1166,384-23-4656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6:51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530 171 6640,'3'0'0,"1"0"1,0 0 0,-1-1-1,1 1 1,0-1-1,-1 0 1,1 0-1,-1 0 1,6-3 0,1 2 10,-10 2-8,0-1 0,0 1-1,0-1 1,0 1 0,0-1 0,0 1-1,0-1 1,0 1 0,0-1 0,0 1 0,0-1-1,0 1 1,-1-1 0,1 1 0,0-1-1,0 1 1,0 0 0,-1-1 0,1 1-1,0-1 1,0 1 0,-1-1 0,1 1 0,0 0-1,-1-1 1,0 1 0,-10-16 33,5 8-30,-19-16 37,12 12 18,0 1 0,-1 1 0,-1 0 0,0 1 0,0 1 0,0 0 0,-1 1 0,-1 1 0,-24-7-1,30 11-33,6 1 1,0 0 0,0 0 0,0 1-1,-1 0 1,1 0 0,-7 1 0,-22 1 146,1 2-1,-54 12 1,71-12-148,11-3-2,-1 1-1,1-1 1,0 1-1,1 0 1,-1 1 0,0-1-1,-7 6 1,-52 36 186,62-43-193,0 1 0,0 0 0,0 0 1,0 1-1,1-1 0,-1 0 0,0 1 0,1-1 0,0 1 0,0-1 0,0 1 0,0 0 0,0-1 0,0 1 0,0 0 0,1 0 0,-1 5 0,1-5 0,0-2-8,0 0-1,0 0 1,0 0-1,0 1 1,0-1-1,1 0 1,-1 0-1,0 0 1,0 0-1,1 0 1,-1 0-1,1 0 1,-1 0-1,1 0 1,0-1-1,-1 1 1,1 0-1,0 0 1,-1 0-1,1-1 1,0 1-1,0 0 1,1 0-1,0 1 15,4 3 0,1-1 0,-1 0-1,1 0 1,0-1 0,0 1 0,0-2 0,1 1 0,9 2-1,-3-1-7,-7-2 6,0 0 1,0 0-1,0-1 0,15 1 1,-4 0 13,2 1 4,-1-1 1,0-1-1,1-1 0,-1 0 0,0-2 1,1 0-1,33-8 0,-42 5 4,1 0 1,-1-1-1,0 0 1,0 0-1,-1-1 1,1 0-1,-2-1 1,1-1-1,-1 1 1,0-1-1,-1-1 1,0 1-1,-1-2 1,9-13-1,-15 21-1,-1 1-31,1 1 0,0-1-1,-1 1 1,1-1-1,0 1 1,0 0 0,0-1-1,0 1 1,0 0 0,0 0-1,0-1 1,1 1-1,-1 0 1,0 0 0,1 0-1,-1 0 1,1 1 0,-1-1-1,1 0 1,-1 1-1,1-1 1,2 0 0,-2 1-2,-1-1 1,0 1 0,1 0 0,-1 0 0,0 0-1,1 0 1,-1 0 0,0 0 0,1 0 0,-1 1-1,1-1 1,-1 0 0,0 1 0,0-1 0,1 1-1,-1 0 1,0-1 0,0 1 0,0 0 0,0 0-1,0-1 1,1 1 0,-2 0 0,1 0 0,0 0-1,0 0 1,0 0 0,0 1 0,-1-1 0,1 0-1,0 0 1,-1 0 0,1 2 0,2 4 3,-1-1 0,0 0 0,0 1 1,1 9-1,-3-14-16,3 16 30,-1 1 1,-1-1-1,-1 0 1,-3 33 0,1-31-18,-17 182 96,17-189-99,0 11 6,-1 0-2,0-1-1,-1 1 0,-14 41 1,-26 54 34,21-63-1402,18-39-5443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25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7722 11 11480,'0'0'-40,"-3"0"-23,-15-4 50,8 2 6,0 0 0,0 1 1,-20-1-1,-27 6 6,-89 21 11,86-11 55,-82 32-1,134-43-57,-31 14 88,-190 115 45,176-97-32,-221 170 44,215-156-65,-276 252 30,261-232-50,-336 297 23,322-289-35,-374 324 18,367-316-59,-144 136-1,-55 62-10,-259 275-7,451-453-15,-414 419-17,415-421-56,-382 408-52,393-410-49,-321 391-89,335-396 37,-284 371-98,290-378 77,-279 330-93,281-341 167,-230 286-63,245-299 110,-205 221-47,209-235 79,-152 189-25,168-195 133,-119 180 45,134-197-12,-71 99 144,37-58 32,49-65-162,0 0-1,0-1 1,0 1 0,-1-1 0,1 0-1,-1 0 1,0 0 0,0-1 0,0 0-1,0 1 1,-6 1 0,4-1-8,2-2-12,0 1 0,0-1 0,0 1 1,0-1-1,-1 0 0,1-1 0,0 1 0,-1-1 1,1 0-1,0 0 0,0 0 0,-1-1 0,-7-1 1,7 1-4,5 1-14,-1 0 0,1 0 0,-1 0-1,1 0 1,-1 0 0,1-1-1,-1 1 1,1 0 0,-1 0 0,1 0-1,0-1 1,-1 1 0,1 0-1,-1 0 1,1-1 0,-1 1 0,1 0-1,0-1 1,-1 1 0,1-1 0,0 1-1,0 0 1,-1-2 0,-5-7-91,1-1 0,0 1 0,1-1 0,0 0 0,0-1 0,1 1 0,1-1 0,-3-15 0,3 16-304,-15-78-6110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27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0 298 3232,'0'0'344,"7"-4"81,69-24 655,96-25-1,-162 51-1135,29-9 817,174-43 230,-168 44-630,200-35 130,-197 36-230,199-32 274,-75 14-166,-159 25-304,-2 0 0,-1 0 1,1 1-1,17 0 1,-52-2-1248,-4 0-4804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27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5656,'78'85'21,"-64"-69"6,-2 1 1,0 1-1,-1 0 0,0 0 1,12 33-1,33 92 98,-22-35 22,1-8-35,-28-80-64,37 87 151,-40-97-166,16 32 147,-19-39-150,1 1 0,0-1 0,0 0 0,0 0 1,1 0-1,-1 0 0,1 0 0,5 4 0,-8-6-22,1-1 0,0 0 0,0 0 1,-1-1-1,1 1 0,0 0 0,-1 0 1,1 0-1,0 0 0,-1 0 0,1-1 0,0 1 1,-1 0-1,1-1 0,-1 1 0,1 0 1,0-1-1,-1 1 0,1-1 0,-1 1 0,1-1 1,0 0-1,0 0 9,18-19-814,0-1-3296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28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1 101 7352,'40'10'0,"-26"0"-1,-9-4-1,-1-2 1,0 0-1,0 0 1,-1 1-1,0-1 1,1 1 0,-2 0-1,1 0 1,-1 0-1,1 0 1,-1 0-1,-1 1 1,2 5 0,-1-3 2,5 13 8,-2 1 0,-1 0 0,0 1 0,0 28 0,-3-30-1,10 87 92,-8-81-90,7 42 95,-5-38 9,1 0 0,2 0 0,21 52 0,-28-82-103,0 0 0,0 0 0,0 0 0,0 0 0,0 0 0,0 0 0,0 0 0,0-1 0,1 1 0,-1 0 0,0-1 0,1 1 0,-1-1 0,0 1 0,1-1 0,-1 0 0,0 1 0,1-1 0,-1 0 1,1 0-1,-1 0 0,1 0 0,-1 0 0,3-1 0,-3 1 1,0 0-5,1-1 1,-1 1-1,0 0 1,0-1-1,0 1 1,0-1-1,0 1 1,0-1-1,0 0 0,0 1 1,0-1-1,0 0 1,0 0-1,0 0 1,0 1-1,-1-1 1,1 0-1,1-2 1,1-1 10,12-21 42,0 0 1,14-34-1,8-34 167,-15 32-42,27-60 35,-46 114-154,0-1 0,1 1 0,-1-1 0,1 1 0,10-12 0,-3 4-9,19-23 43,-18 27 175,-5 9-232,-1-1 0,0 1-1,0 0 1,1 1 0,-1-1 0,1 1 0,-1 1 0,14-1-1,-19 1-23,0 0-1,0 1 0,0-1 0,0 0 0,0 0 0,0 1 1,0-1-1,0 0 0,0 1 0,0-1 0,0 1 1,0-1-1,1 2 0,7 4 38,1 0 0,-1 1 0,-1 0-1,1 1 1,-1-1 0,-1 2 0,1-1 0,-1 1 0,8 14 0,72 94 225,-67-95-113,13 7-56,49 33 0,-58-50-24,86 23 31,-91-33-78,-13-2-30,0 0-6,0 0-1,0 0 1,1-1 0,-1 0-1,0 0 1,0 0-1,0-1 1,-1 0-1,1 0 1,0-1 0,-1 0-1,1 0 1,-1 0-1,8-6 1,24-23 20,5-11-18,-5-5-2,-7-6-2,-4-1 2,0 0-2,-20 45-1,0-1 0,0 1 0,1-1-1,13-13 1,-19 23 0,1 0-1,0 0 0,0 0 0,-1 0 1,1 1-1,0-1 0,0 1 0,0-1 1,0 1-1,0-1 0,-1 1 0,1 0 1,0 0-1,0 0 0,0 0 0,0 0 1,0 1-1,0-1 0,0 0 0,0 1 1,0-1-1,-1 1 0,1 0 0,3 1 1,-3-1 1,5 2 2,0 1 1,-1-1-1,1 1 0,-1 1 1,0-1-1,0 1 0,0 0 1,-1 0-1,1 1 0,6 9 1,-5-7-1,5 6 24,23 32 1,-26-33-22,0-1 0,1 0 0,16 16 0,-10-14 2,0 0 1,1-2 0,0 1-1,29 14 1,-43-26-11,0 0 1,0 0-1,0 0 0,0-1 1,0 1-1,1-1 0,5 0 1,-7 0-1,0-1 0,1 1 0,-1-1 0,0 1 0,0-1 0,1 0 0,-1 0 0,0 0 0,4-3 0,-3 2 0,0 0 0,0-1 0,-1 1 0,1-1 0,0 0 0,3-5 0,0-3 0,-1 0 0,0 0 0,-1 0 0,0-1 0,4-20 0,-7 28 1,3-15 4,-1 1-1,-1-1 1,-1 1 0,-1-28-1,0 27 0,-2-3 16,-4-2-10,-1 1 0,-13-29 0,9 35 25,-3 2-19,-1 1 0,-28-20 0,25 26-9,-29-3-1,39 10-5,0 1-1,0-1 1,0 1-1,1 1 0,-12 1 1,12-1 0,1 1-1,-1 0 1,1 0 0,0 0 0,0 1 0,-11 7-1,10-5 0,0 0 1,1 0-1,0 0 0,0 1 0,-10 13 1,9-9-1,0 0 0,0 1 0,1 0 0,-6 16 0,5-7 0,1 0 0,-7 34 0,10-35 0,1 0 0,1 1 0,1 22 0,1-26 0,1 1 0,1-1 0,8 31 0,-6-34 0,0 0 0,0-1 0,1 0 0,14 21 0,-10-20 0,0 0 0,1-1 0,21 18 0,-11-13 0,36 23 0,27 6 0,-51-32-1,0-2 0,45 11 0,-55-19-12,11-4-52,-1-2 0,0 0 1,60-14-1,-73 12 42,-11 2-21,-1-1 1,0 1-1,0-1 1,0-1-1,14-7 1,89-55-268,-91 50 45,11-15 44,-3-1 1,0-1 0,27-46-1,-46 64 189,27-53-119,-29 54 108,52-94-71,-47 95 114,-12 13 1,1 0 0,0 0 1,-1 0-1,1 1 0,0-1 0,-1 0 1,1 0-1,-1 0 0,1 1 0,0-1 0,-1 0 1,1 1-1,-1-1 0,1 1 0,-1-1 0,1 0 1,-1 1-1,1-1 0,-1 1 0,0 0 0,1-1 1,-1 1-1,0-1 0,1 2 0,5 4 3,-4-3 1,0 0 1,0 1-1,0-1 1,0 0-1,0 1 1,-1-1-1,1 1 1,1 5-1,37 119 60,-34-105-2,42 196 235,-16-16-111,-26-161-51,17 161 176,-11-104 69,-27-115-194,8 6-171,2 3 3,1 0 0,0 1 0,1-1 0,-5-14 1,-49-130 78,47 115-49,-30-144 23,35 144-31,-9-165 17,15 158-10,30-154 18,-19 163-18,5 1-25,1 1 0,29-38 0,-26 51 33,5 2-28,1 1-1,31-13 1,-36 23 21,-4 4-25,1 1 0,34 3 0,-51-2-19,0 0-1,0 0 0,0 1 0,0-1 1,0 1-1,0-1 0,0 1 1,0 0-1,-1 0 0,1-1 1,0 1-1,0 1 0,-1-1 1,1 0-1,0 0 0,-1 1 0,3 2 1,0 0 3,-3-2-6,1-1-1,-1 1 1,1 0-1,-1 0 1,0 0 0,0 0-1,0 0 1,0 0-1,0 0 1,0 0 0,-1 1-1,2 2 1,-1 8 0,-1 0 0,0 0 1,0 0-1,-3 14 0,2-20-2,-4 12-4,-51 95-2,41-92-19,11-17 18,-13 16-12,0-1 0,-2-1 0,-30 25 0,35-33-8,0 0 0,-18 8 1,30-18-15,0 0-1,0 0 1,0-1 0,0 1-1,0-1 1,0 1 0,0-1-1,0 0 1,0 0 0,0 0 0,-1 0-1,1 0 1,0-1 0,0 1-1,0 0 1,0-1 0,0 0-1,0 1 1,-3-3 0,-1 1-895,-19-6-6549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29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1 580 7984,'13'28'76,"1"4"38,-11-29-100,-1 0 0,1 0 0,-1-1 0,1 1 0,0-1 0,0 0 0,1 0 0,-1 0 0,0 0 0,1 0 0,-1-1 0,1 1 0,4 0 0,-7-2-12,0 0-1,0 0 0,0 1 0,0-2 0,0 1 0,0 0 0,0 0 1,0 0-1,0 0 0,0-1 0,0 1 0,0 0 0,-1-1 0,1 1 1,0-1-1,0 1 0,0-1 0,0 1 0,-1-1 0,2-1 0,1 0 2,16-19 0,-8 3-5,0-2 0,-1 1 1,-2-1-1,9-26 0,21-50-4,-9 32 5,12-17 1,-21 49 2,1 0 1,28-31 0,-32 46 38,47-30 61,-52 39-34,-1 1 1,2 0-1,-1 1 1,18-7-1,-28 13-36,0-1-1,0 1 1,-1 0-1,1 0 1,0 0-1,0 0 1,0 1 0,-1-1-1,1 0 1,0 1-1,-1-1 1,1 1-1,0 0 1,-1-1-1,1 1 1,-1 0-1,1 0 1,-1 0 0,1 0-1,-1 0 1,0 0-1,1 1 1,-1-1-1,0 0 1,0 1-1,1 1 1,8 10 113,-2 0 0,0 1 1,0 0-1,-1 0 0,-1 1 0,8 24 1,4 11 68,-11-33-114,1-1 0,10 18-1,-13-26-62,0 0 0,1-1 0,0 1 0,0-1 0,0-1 0,15 13 0,-19-18-29,-1-1-1,0 1 0,1 0 0,-1 0 0,1-1 1,-1 1-1,1-1 0,-1 1 0,1-1 0,0 0 1,-1 1-1,1-1 0,-1 0 0,1 0 0,0 0 1,-1 0-1,4-1 0,2 0 10,3 1-7,-5 0-3,0-1-1,0 1 1,-1-1-1,1 0 1,0 0-1,6-3 1,13-5 14,0-1-1,0-1 1,37-24 0,-14 2 0,-7 3 6,-35 27-7,3 2 4,-3 7 0,3 17-6,-1 1 1,7 48 0,-2-14-10,-9-48-6,1 0 0,-1 0 1,2 0-1,0-1 0,0 0 0,12 17 1,-10-16-3,-5-7 1,0 0-1,0 0 1,0 0-1,0 0 1,0 0-1,1-1 1,-1 1-1,1-1 1,0 0 0,4 3-1,2 1 2,-3-2-2,-1-1-1,1 1 1,0-1 0,0-1-1,6 3 1,-3-3 0,0 0 0,1-1 0,-1 0 0,0 0 0,0-1 0,1-1 0,15-1 0,-6-3 6,81-42 2,-79 33-1,82-82 12,-86 74 7,1-11-7,20-55 0,-37 86-16,0 0 1,-1 0-1,1 0 0,-1-1 1,1 1-1,-1 0 1,0 0-1,0-5 1,-1-12 9,-1-1 0,-1 1 1,-8-28-1,1 29 33,-8-2-25,-1 1 0,-21-17 0,22 25 32,6 6-26,3 0-15,1 1 1,-1 0 0,0 1 0,-1 0 0,1 1-1,0-1 1,-1 2 0,-18-2 0,-12 5 59,35-1-71,0 0 1,1 0-1,-1 0 0,0 1 0,1-1 1,-6 4-1,1 1-2,0 1 1,0-1-1,1 2 1,0-1-1,-7 10 1,14-17-1,-6 13-19,6-8 15,0 0-1,0 0 1,1 0 0,-1 0-1,1 0 1,1 0 0,-1 0-1,1 0 1,-1 0 0,1 0-1,2 5 1,-2-9-4,-1-1-1,0 1 1,0 0 0,0-1 0,1 1-1,-1-1 1,0 1 0,1-1 0,-1 1-1,1-1 1,-1 1 0,0-1 0,1 1-1,-1-1 1,1 1 0,-1-1 0,1 0-1,-1 1 1,1-1 0,1 1 0,12 5-52,0 0 0,0-1 0,1 0 1,18 3-1,-7-5-393,146-2-217,-132-2 44,290-26-1417,-210 10 1639,-100 14 309,22-3-26,66 0 0,-59 6 74,-6 0 38,-4-2 89,-141 33 247,-6 3-16,89-27-279,11-4 23,0 1 0,0-1 0,0 2 0,-12 8 0,12-9-12,-9 8 120,-25 18-1,36-24-113,-1 0 0,1 1 0,0-1 0,0 1 0,1 0 0,0 0 0,-8 16 0,11-18-29,0 0 0,0 1 0,0-1 0,0 1 1,1 0-1,0-1 0,0 1 0,1 0 0,0 0 0,0-1 0,0 1 0,0 0 0,3 7 0,-2-10-16,0 0 0,0-1 1,1 1-1,-1 0 0,1-1 0,0 1 0,0-1 0,0 1 0,0-1 0,0 0 0,1 0 0,-1 0 0,0 0 0,1 0 0,0-1 0,-1 1 0,1-1 0,0 1 0,0-1 0,0 0 0,0 0 0,0-1 0,0 1 0,6 0 0,-4-1-2,0 0 0,1 0 0,-1-1 0,0 1 0,0-1 0,1 0 0,-1-1 0,0 1 0,0-1-1,0 0 1,0-1 0,-1 1 0,1-1 0,-1 0 0,1 0 0,4-4 0,23-23 4,4-16-3,-1-7 1,39-56 13,-70 103-15,1 0-1,0 0 1,0 0-1,0 1 1,1 0-1,-1 0 0,1 1 1,1-1-1,-1 1 1,0 0-1,1 1 1,10-4-1,-17 7-1,0-1 1,1 1-1,-1 0 0,0 0 0,1 0 1,-1 0-1,0 0 0,1 0 1,-1 0-1,0 0 0,1 0 0,-1 0 1,0 0-1,0 0 0,1 0 0,-1 0 1,0 0-1,1 0 0,-1 1 1,0-1-1,1 0 0,-1 0 0,0 0 1,1 0-1,-1 1 0,0-1 0,0 0 1,1 1-1,9 7 4,-1 1-1,0 0 0,0 0 1,10 16-1,-7-3 12,36 131 12,-41-117-7,18 176 8,-23-167-7,-4 191 12,-1-191-18,2-27-9,-19 177 27,7-52 55,13-143-87,0 0 0,0-1-1,0 1 1,0 0 0,0 0 0,0-1 0,0 1 0,0 0 0,0-1 0,-1 1 0,1 0 0,0 0-1,0-1 1,0 1 0,0 0 0,0 0 0,0-1 0,-1 1 0,1 0 0,0 0 0,0 0 0,0-1 0,-1 1-1,1 0 1,0 0 0,0 0 0,-1 0 0,1 0 0,0-1 0,0 1 0,-1 0 0,1 0 0,0 0 0,-1 0-1,0 0 2,1 0 0,-1-1 0,0 1 0,1 0 0,-1-1 0,1 1 0,-1 0 0,1-1 0,-1 1 0,0-1 0,1 1 0,0 0 0,-1-1 0,1 1 0,-1-1-1,1 0 1,-1 1 0,1-1 0,0 1 0,0-1 0,-1 0 0,1 1 0,0-1 0,0 0 0,0 1 0,-1-1 0,1 0 0,0 0 0,-1-8 11,0 1 0,1-1 0,-1 1 1,2-1-1,-1 1 0,1 0 0,0-1 0,1 1 1,0 0-1,3-9 0,33-125 102,-28 108-14,65-158 47,-54 153-40,110-161 45,-102 160-58,127-180 49,-107 149-119,-7 6-19,-32 49-4,20-33-10,-29 46 6,1 0 0,-1 0 0,0 1 0,0-1 0,0 0 0,0 0 0,0 0 1,0 0-1,-1 0 0,0 0 0,1 0 0,-1-6 0,-1 8-4,0 0 0,0 0 0,0 0 0,0-1 0,0 1-1,0 0 1,0 0 0,-1 0 0,1 0 0,0 1 0,0-1 0,-1 0 0,1 0 0,-1 1 0,1-1-1,0 1 1,-1-1 0,1 1 0,-1 0 0,-1-1 0,0 1-4,0 1-1,0-1 1,0 0 0,0 1-1,0-1 1,0 1 0,1 0-1,-1 0 1,-3 2 0,4-2-1,1-1 1,0 1 0,0 0 0,0 0 0,0 0-1,0 0 1,0 0 0,0 0 0,0 1 0,0-1-1,1 0 1,-1 0 0,0 1 0,1-1 0,-1 0-1,1 1 1,-1-1 0,1 0 0,0 1 0,0-1-1,-1 1 1,1-1 0,0 1 0,0-1 0,0 0-1,1 1 1,-1-1 0,0 1 0,1 1 0,3 14-60,1 0-1,13 30 1,-12-33 2,87 192-297,-89-198 348,-1 0 1,0 0-1,-1 0 1,0 0 0,0 0-1,-1 0 1,1 14-1,-2-11 6,1 12-29,-1 1-1,-1-1 1,-1 0-1,-2 1 1,-10 38-1,12-52 40,-3 9-15,2-1 0,0 0 0,1 1-1,1 0 1,1 0 0,0-1 0,2 1 0,3 22 0,-4-38 11,0 0 1,0 0-1,1 0 1,-1 0 0,0 0-1,1-1 1,0 1-1,0 0 1,0-1 0,0 1-1,0-1 1,0 0-1,1 0 1,-1 1 0,1-2-1,-1 1 1,1 0-1,4 2 1,-4-2-4,-2-2 4,0 1 1,-1-1-1,1 1 1,0-1-1,0 0 1,-1 1 0,1-1-1,0 0 1,0 0-1,-1 0 1,1 0-1,0 1 1,0-1-1,0 0 1,-1 0 0,2-1-1,19 0-282,0 0 1,-1-2-1,27-7 0,22-7-5100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30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454 366 7536,'-6'-20'2,"-7"-13"13,5 21-5,1 1 1,-17-20-1,23 31-8,1-1 0,0 1-1,-1-1 1,1 1 0,-1-1 0,1 1 0,0 0 0,-1-1 0,1 1 0,-1 0 0,1 0 0,-1-1 0,0 1-1,1 0 1,-1 0 0,1 0 0,-1 0 0,1 0 0,-1 0 0,0-1 0,-11 1 14,0 0 0,0 0 0,0 1 0,-20 5 0,12 2 144,20-8-157,-16 10 74,1-1 1,1 2-1,0 0 0,0 1 0,1 0 1,-16 19-1,-15 23 535,-68 106 1,110-157-578,0 0 0,0 0 0,1 0 0,0 0 1,0 0-1,0 0 0,0 0 0,0 0 0,0 0 0,1 1 0,-1-1 0,1 0 0,0 1 0,0-1 1,1 6-1,0-7-18,2 4 163,2-4-154,-1 0 1,1 0-1,0 0 1,0-1-1,-1 1 1,1-1-1,0 0 1,7 0-1,4-3 89,6-5-63,0-1-1,23-12 1,-28 7 8,3-10-34,-2 1 1,21-34 0,-27 30 13,41-118 16,-47 125-33,0-1 0,3-21 1,-5 17-14,0 3-3,-1 8 9,-1-1 0,1-26 1,-4 4 61,-4-40-1,3 61 13,2 0-15,0 27 133,0 34-39,6 80 3,14 57 70,-17-161-223,-1-6 36,0 1-1,9 27 0,-4-21-30,9 33 7,-14-49-19,1 0 1,0 0 0,0-1 0,0 1 0,1-1 0,0 0-1,0 0 1,0 0 0,8 7 0,-4-5-5,2 0 13,-6-7-157,0 1 1,1-1-1,-1 0 1,1 0-1,-1 0 1,1-1-1,0 1 1,-1-1-1,1 0 1,6-1-1,21-4-7470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30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0 489 8520,'24'-56'65,"47"-116"218,-62 152-261,-6 11 53,1 1 0,0 0 0,0 0 0,10-12 0,48-59 388,-58 75-410,-1 1 0,1 0 0,0 0 0,0 0 1,0 0-1,1 1 0,-1-1 0,1 1 0,-1 0 0,1 0 1,0 1-1,0 0 0,-1 0 0,1 0 0,0 0 1,7 0-1,-7 1 1,12 1 341,7 5-123,44 19 0,-50-13 55,14 16-107,29 32 0,-44-36 20,-7-6-178,0 2-1,-2 0 1,0 0 0,-1 0 0,-1 1 0,4 26 0,7 62 98,-17-105-153,1 0 0,-1-1 0,0 1 0,0 0 0,0 0 0,0-1 0,-1 1 0,0 0 0,0 0 1,0-1-1,0 1 0,0-1 0,-1 1 0,1-1 0,-1 1 0,-2 2 0,3-5-7,1-1 0,0 1 1,0-1-1,-1 1 0,1-1 1,0 0-1,0 1 0,-1-1 0,1 1 1,-1-1-1,1 0 0,0 1 0,-1-1 1,1 0-1,-1 0 0,1 1 0,-1-1 1,1 0-1,-1 0 0,1 0 0,-1 0 1,1 1-1,-1-1 0,1 0 1,-1 0-1,1 0 0,-1 0 0,1 0 1,-1 0-1,1 0 0,-1 0 0,1-1 1,-1 1-1,1 0 0,-1 0 0,1 0 1,0 0-1,-1-1 0,1 1 1,-1 0-1,1-1 0,-1 1 0,1 0 1,0-1-1,-1 1 0,1 0 0,0-1 1,-1 1-1,1 0 0,0-1 0,-1 1 1,1-1-1,0 1 0,0-1 0,-1 0 1,-1-2-1,0-1 0,0 1 0,0 0 0,0-1 0,1 0 0,-2-4 0,0 1 0,2-1 0,-1 1 0,1 0 0,-1-13 0,3 7 0,-1-1 0,6-24 1,27-92 7,-29 115-5,0 2 5,-1 0 1,1 0 0,11-22 0,-4 14-4,-3 0 0,-4 13 8,-1 0 0,1 0 0,1 0 0,-1 1 1,10-11-1,-2 2 50,25-27 1,-31 37-32,0 1-1,1-1 1,-1 1 0,1 0 0,0 1 0,1-1-1,-1 1 1,10-3 0,-9 8 76,-4 1-95,-1 2-1,1-1 1,0 0-1,-1 1 1,0-1 0,0 1-1,0 0 1,0 0 0,0 0-1,-1 1 1,0-1-1,0 1 1,0-1 0,0 1-1,-1 0 1,0-1 0,1 7-1,1 7 1,0 1 0,0 29-1,-3-31-4,0 0 0,-2 19-1,-1-11-3,-4 51-1,3-45-4,2-14-14,0 0 0,1 21 0,1-35-27,-1-10 2,0-1 32,-1-26-71,4 10 39,12-45 0,-10 55 31,1 0 0,1 1-1,0-1 1,0 1 0,1 0 0,17-21 0,-17 23 5,-3 5 2,-1 1-1,1 0 1,0 0 0,0 0 0,0 0-1,1 1 1,9-7 0,1-1 0,-3 1 1,1 2 1,20-13 0,-17 15 0,0 0 0,0 1 0,0 0 0,1 1 1,25-3-1,-20 7 8,83 20 15,-104-19-21,0 0 0,0 0 0,0 1 0,0-1 0,0 0 0,0 1 0,0-1 0,0 1 1,0-1-1,0 1 0,0-1 0,0 1 0,-1 0 0,1-1 0,0 1 0,0 0 0,-1 0 0,2 1 1,8 13 9,0 0 0,-1 0 0,0 2 0,11 31 0,-14-18 49,-2 130 23,-7-128-57,-7 47-1,-5 9-19,-3 37-4,19-110-23,0-11-103,0 0-1,1-1 1,-1 1 0,1 0 0,0-1 0,0 0 0,0 1 0,1-1 0,-1 0 0,1 0 0,-1 0 0,1-1 0,5 5 0,19 11-8370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31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117 259 8520,'5'-14'-11,"-3"9"-5,0-1 1,0 0-1,-1 1 1,1-1-1,-1-8 1,-4 17-52,3-3 67,-1 0 1,0 0-1,1 0 1,-1 1 0,0-1-1,1 0 1,-1 0-1,1 1 1,-1-1-1,1 0 1,-1 1-1,1-1 1,-1 1-1,1-1 1,-1 1-1,1-1 1,-1 1-1,1-1 1,-1 1-1,1 0 1,-2 2 2,-7 12 12,0 1 1,2 0-1,-10 25 1,-5 22 96,-18 78 0,36-121-98,2-8 21,0 1 1,-1 22-1,3-20 7,0 0 1,4 28-1,1-34 39,-1-6-68,0 0-1,1-1 1,-1 1-1,1-1 1,-1 1-1,1-1 1,0-1 0,0 1-1,0-1 1,0 0-1,0 0 1,0 0-1,0 0 1,0-1 0,0 0-1,0 0 1,0-1-1,0 1 1,1-1-1,4-2 1,4 0 0,-8 2-3,0-1 1,0 0-1,1 0 0,-1 0 1,0-1-1,-1 0 1,7-4-1,17-10 90,0-2 1,-2 0-1,34-31 0,-47 37-72,-9 8 8,0 1 0,-1-1-1,1-1 1,-1 1-1,0-1 1,4-8 0,73-134 1122,-81 148-1137,0-1 1,1 1-1,-1 0 0,0-1 0,0 1 0,1 0 0,-1-1 0,0 1 0,1 0 0,-1-1 0,0 1 1,1 0-1,-1-1 0,1 1 0,-1 0 0,0 0 0,1 0 0,-1-1 0,1 1 0,-1 0 0,0 0 1,1 0-1,-1 0 0,1 0 0,-1 0 0,1 0 0,-1 0 0,1 0 0,-1 0 0,1 0 0,-1 0 1,0 0-1,1 0 0,0 1 0,0-1 3,0 1 1,0 0 0,0 0-1,0 0 1,0 0-1,0 0 1,0 0 0,0 0-1,0 0 1,0 0-1,-1 0 1,1 0-1,0 2 1,10 22 225,11 37 1,-21-59-224,28 77 248,-23-67-232,0 1 0,0-2 1,1 1-1,13 16 0,-17-26-34,1 1 1,0-1 0,0 0 0,0 0 0,0 0 0,1-1 0,-1 1 0,1-1 0,0 0 0,-1-1-1,1 1 1,0-1 0,8 1 0,-6 0-2,9-1 27,-7-2-29,0 0 1,0-1-1,0-1 1,0 1-1,0-2 1,0 1-1,-1-1 1,0 0-1,1-1 1,-2 0-1,1 0 1,0-1-1,7-7 1,16-23 3,-21 19 24,-3-5-23,-1 0 1,0 0 0,1-24-1,-7 18 24,-26-124 21,16 122-8,-10-12-11,-30-47-1,33 69 19,-3 2-13,-35-23 0,41 36 25,5 3-52,1 0 1,-1 1-1,0 0 1,0 1 0,0 0-1,0 1 1,0-1 0,0 2-1,0-1 1,0 1-1,1 1 1,-1-1 0,-15 9-1,23-11-14,1 1 1,-1 0-1,1-1 0,-1 1 0,1 0 0,-1 0 0,1-1 0,0 1 1,-1 0-1,1 0 0,0 0 0,0 0 0,-1 0 0,1 0 0,0-1 1,0 1-1,0 0 0,0 0 0,0 0 0,0 0 0,0 0 0,1 0 1,-1 0-1,0-1 0,1 2 0,-1 2 3,1 1-4,0-1 1,0 1 0,1 0-1,-1 0 1,4 5 0,-2-4-2,1 0 1,1 0 0,-1-1 0,1 0 0,0 0 0,0 0 0,0-1 0,0 0-1,1 0 1,7 4 0,5-1-6,108 9-10,-108-14-8,-1-2 1,28-2 0,-16-1 13,-3 2 1,52-6-69,182-28-117,-254 34 185,0 0 0,1 1 0,-1-1-1,0 1 1,0 0 0,0 1 0,10 1 0,1 2-2,32 5-7,-30-1-27,3 8 26,0 1 0,25 26 1,-45-41 17,0 0 1,0 0-1,0 0 0,0 1 1,-1-1-1,1 0 0,1 5 1,53 138-17,-48-113 12,3 55-2,0 97 0,-17-100 8,0-19 0,1-26 0,5-38 0,0 0-1,0 0 1,-1 0 0,1 0 0,0 1 0,-1-1 0,1 0 0,0 0 0,-1 0 0,1 0 0,-1 0 0,0 0 0,1-1 0,-1 1 0,0 0 0,0 0 0,1 0 0,-1-1 0,0 1 0,0 0 0,0-1 0,0 1 0,0 0-1,0-1 1,0 0 0,0 1 0,0-1 0,-2 1 0,3-1 0,0 0 0,0 0 0,-1 0 0,1 0-1,0 0 1,0 0 0,-1 0 0,1 0 0,0 0 0,0 0-1,-1 0 1,1 0 0,0 0 0,-1 0 0,1 0 0,0-1-1,0 1 1,-1 0 0,1 0 0,0 0 0,0 0 0,0 0-1,-1-1 1,1 1 0,0 0 0,0 0 0,0 0 0,0-1-1,-1 1 1,1 0 0,0-1 0,-15-14-341,1 0 0,-22-33 1,29 38-266,-41-56-7527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31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0 194 10224,'8'-25'3,"-5"14"19,1 0-1,-1 1 1,2 0 0,-1 0-1,8-11 1,-11 21-15,-1-1 0,1 1 0,0 0 1,-1 0-1,1 0 0,0 0 0,-1 0 0,1-1 0,0 1 0,0 1 1,-1-1-1,1 0 0,0 0 0,-1 0 0,1 0 0,0 0 0,0 1 1,-1-1-1,1 0 0,-1 1 0,1-1 0,0 0 0,-1 1 0,1-1 1,-1 1-1,1-1 0,-1 1 0,2 0 0,-1 0 6,21 20 22,-12-8 25,9 30 0,-14-29-56,-2-1 1,4 24-1,-5-17-255,-1 1-1,-2 0 1,0 0-1,-5 30 1,-3 15-6069</inkml:trace>
  <inkml:trace contextRef="#ctx0" brushRef="#br0" timeOffset="1">520 5 14168,'1'0'0,"0"-1"1,0 1 0,-1-1 0,1 1 0,0 0 0,0-1 0,0 1 0,0 0 0,-1-1 0,1 1 0,0 0 0,0 0 0,0 0-1,0 0 1,0 0 0,0 0 0,0 0 0,0 0 0,-1 0 0,1 0 0,0 0 0,0 0 0,0 1 0,0-1 0,0 0 0,0 1-1,-1-1 1,1 1 0,0-1 0,0 1 0,-1-1 0,1 1 0,0 0 0,-1-1 0,1 1 0,0 0 0,-1-1 0,1 3 0,3 2-1,0 0 1,-1 0 0,0 1 0,4 9 0,6 22 7,13 68 0,-25-102-4,5 32 96,14 156 40,-17-150-40,3 191 36,-5-185-55,-1-11-39,1 12 1,11 91 0,13-23-1800,-10-62-7183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32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83 9144,'9'-14'-15,"0"0"-1,1 1 1,1 0 0,15-14 0,-25 27 14,-1 0 0,1 0-1,0-1 1,0 1 0,0 0 0,-1 0 0,1 0 0,0 0 0,0 0 0,0 0 0,0 0-1,-1 0 1,1 0 0,0 0 0,0 1 0,0-1 0,-1 0 0,1 0 0,0 1 0,0-1-1,-1 1 1,1-1 0,0 1 0,0-1 0,-1 1 0,1-1 0,0 2 0,1-1-2,21 21-2,-14-7-7,-2 12 9,-1 1-1,4 38 0,-9-34-1,-7 58 4,-12 27 1,-28 128 24,15 25 73,28-185-50,1-12-3,2-68-41,-1-1 1,0 1 0,0-1 0,0 0-1,0 1 1,-1-1 0,0 0 0,0 0-1,0 0 1,0 0 0,0 0-1,-1-1 1,-5 6 0,4-4 0,2-2-45,0 0 0,0 0 1,0-1-1,-1 1 0,1-1 0,-1 1 1,0-1-1,1 0 0,-1 0 1,0-1-1,0 1 0,-1 0 0,1-1 1,0 0-1,0 0 0,-1 0 1,1 0-1,-1 0 0,-4 0 1,6-1-186,-28 6-5194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9:38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1121 385 3320,'-8'14'0,"-15"22"16,-44 47 1,59-73-13,0 0 0,-1-1 1,-13 11-1,-1 1-1,-47 49 1,-12 13 2,-10 14-4,-11 2 4,-8-5-5,-4-9-1,8-12 0,-74 42 24,117-72 17,60-40 46,9-2 12,10-9 107,111-71 42,-89 53-41,209-150 101,-190 135-7,236-164 129,-234 165-116,238-170 454,-275 195-629,134-109 418,-86 58-196,-67 65-324,0-1-1,0 0 0,-1 0 0,1 0 1,0 0-1,-1 0 0,0-1 0,1 1 1,-1 0-1,0-1 0,0 1 0,-1-1 0,1 1 1,0-1-1,0-3 0,-1 3 2,0 2-22,0 1 0,0-1 1,0 0-1,-1 1 0,1-1 1,0 1-1,0-1 0,-1 0 0,1 1 1,0-1-1,-1 1 0,1-1 1,0 1-1,-1-1 0,1 1 1,-1-1-1,1 1 0,-1-1 0,1 1 1,-1 0-1,1-1 0,-1 1 1,0 0-1,1 0 0,-1-1 1,1 1-1,-1 0 0,0 0 1,0 0-1,0-1 15,-2 1-4,0-1 0,1 1 0,-1 0 0,0 0 0,0 0 0,0 0 0,0 0 1,0 0-1,0 1 0,1-1 0,-1 1 0,-4 1 0,-38 18 201,-25 17-139,35-17 119,-179 118 81,164-104-115,-233 164 60,224-157-100,-260 164 171,258-168-146,-119 51 1,151-77-135,29-11-24,0 0 0,0 0 1,0 0-1,0 0 0,0-1 0,0 1 0,1 0 1,-1 0-1,0 0 0,0 0 0,0 0 1,0 0-1,0 0 0,0 0 0,0 0 0,0-1 1,0 1-1,0 0 0,0 0 0,0 0 0,0 0 1,0 0-1,0 0 0,0 0 0,0 0 1,0 0-1,0-1 0,0 1 0,0 0 0,-1 0 1,1 0-1,0 0 0,0 0 0,0 0 0,0 0 1,0 0-1,0 0 0,0 0 0,0 0 0,0-1 1,0 1-1,0 0 0,0 0 0,-1 0 1,1 0-1,0 0 0,0 0 0,0 0 0,0 0 1,0 0-1,0 0 0,0 0 0,0 0 0,0 0 1,-1 0-1,1 0 0,0 0 0,0 0 0,0 0 1,0 0-1,0 0 0,0 0 0,0 0 1,6-9 13,37-33 44,88-89 1,-96 99-33,187-128 10,-173 129-9,191-110 15,-194 117-22,-22 12-12,216-94 30,-157 75-20,-14 8-14,-1 6 0,-68 17-5,0 0 0,0 0 0,1 0 0,-1 0 0,0 0-1,0 0 1,0 0 0,1 0 0,-1 0 0,0 0 0,0 0 0,0 0-1,1 0 1,-1 0 0,0 0 0,0 0 0,0 0 0,1 1 0,-1-1-1,0 0 1,0 0 0,0 0 0,0 0 0,0 0 0,1 1 0,-1-1-1,0 0 1,0 0 0,0 0 0,0 0 0,0 1 0,0-1 0,0 0-1,0 0 1,0 0 0,0 1 0,0-1 0,0 0 0,0 0-1,0 0 1,0 1 0,0-1 0,0 0 0,0 0 0,0 0 0,0 1-1,0-1 1,-2 11 1,-13 16-7,1-11-19,-32 18 6,-61 35-1,61-44-45,-240 130-26,222-121 5,22-10 42,-263 135-135,100-67 52,175-81 61,-74 14-24,103-25 89,1 0-1,-1 0 1,1 0-1,-1 0 1,1 0 0,-1 0-1,1 0 1,0 0-1,-1 0 1,1 0-1,-1 0 1,1 0-1,-1 0 1,1 0-1,0 0 1,-1 0-1,1-1 1,-1 1-1,1 0 1,0 0-1,-1-1 1,1 1 0,0 0-1,-1 0 1,1-1-1,0 1 1,-1 0-1,1-1 1,0 1-1,0-1 1,-1 1-1,1 0 1,0-1-1,0 1 1,0-1-1,-1 1 1,1 0-1,0-1 1,0 1 0,0-1-1,0 1 1,0-1-1,0 1 1,0-1-1,0 1 1,0 0-1,0-1 1,0 1-1,0-1 1,1 1-1,-1-1 1,0 1-1,0 0 1,0-1 0,1 1-1,-1-1 1,0 1-2,2-7-2,2-4 3,18-16-15,97-100-2,-84 96 7,200-138 1,-179 134 5,234-150-4,-234 148 5,217-126 2,-224 139-2,51-22 4,-16 7 1,-30 15 0,-25 13 0,-28 10 0,0 1 0,-1 0 0,1 0 0,0 0 0,-1-1 0,1 1 0,0 0 0,-1 0 0,1 0 0,0 0 0,0 1 0,-1-1 0,1 0 0,0 0 0,-1 0 0,1 0 0,0 1 0,-1-1 0,1 0 0,0 1 0,0-1 0,-1 1 0,0-1 0,1 1 0,-1-1 0,1 1 0,-1 0 0,0-1 0,0 1 0,1-1 0,-1 1 0,0-1 0,0 1 0,0 0 0,1-1 0,-1 1 0,0-1 0,0 1 0,0 0 1,0-1-1,0 1 0,0 0 0,-1-1 0,1 1 0,0-1 0,0 1 0,0 0 0,0-1 0,-1 1 0,1 0 0,-6 11 1,-1 0 0,0-1 0,-1 1 0,0-1-1,0-1 1,-1 0 0,-13 11 0,9-7 0,-19 19 6,-191 165 3,169-156 4,-247 182 7,242-181 7,25-19-12,-209 143 63,206-142-45,-81 53 126,107-72-132,11-8 31,21-15 6,47-35 22,111-81 4,-136 100-30,195-138 26,-187 138-47,204-123 14,-206 127-20,-29 16-21,178-113 62,-109 71-21,-88 54-51,-1 1-1,1 0 1,-1-1-1,1 1 1,-1 0-1,1 0 1,-1-1-1,1 1 0,0 0 1,-1 0-1,1 0 1,-1 0-1,1 0 1,0-1-1,-1 1 1,1 0-1,-1 1 1,1-1-1,0 0 0,-1 0 1,1 0-1,-1 0 1,2 1-1,0 4 10,-2-5-9,1 2 1,-1 6-2,-14 12 25,-19 12-10,-53 39 1,48-44 2,-201 119 6,184-115-11,-228 120 12,231-125-6,-228 100 75,244-111-83,30-12 22,14-10 4,0-1-33,-2 2 4,0 1 0,0-1 0,1 2 0,12-8 0,147-89 46,-121 77-16,220-111 14,-209 106-19,218-122 17,-224 121-24,-3-1-9,159-98 33,-167 105-33,77-43 39,-107 54-2,-9 13-54,0-1 0,1 1 0,-1 0 1,0-1-1,0 1 0,0 0 0,0 0 0,1-1 0,-1 1 0,0 0 0,0-1 0,0 1 0,0 0 0,0-1 0,0 1 0,0 0 0,0-1 0,0 1 1,0-1-1,0 1 0,0 0 0,0-1 0,0 1 0,0 0 0,0-1 0,0 1 0,-1 0 0,1-1 0,0 1 0,0 0 0,0 0 0,-1-1 0,1 1 0,0 0 1,-1-1-1,-4 0 5,-1 1 0,1-1 1,-1 1-1,0 0 0,1 1 1,-1-1-1,0 1 0,-9 3 1,4-2 3,-15 7 56,-161 88 29,140-68-15,-244 147 36,225-136-42,-291 189 24,288-181-78,-84 60 4,2-1-18,43-31-2,36-29-2,28-17 2,28-19-1,19-11-2,18-11 0,55-36 0,37-31-2,32-29 0,13-8 0,6 0 0,14-4 0,5-5 0,-16 15 0,-34 29 0,-37 30 0,-37 22 0,-24 12 0,-24 12 0,-11 4 0,0 0 0,0 0 0,1 0 0,-1 0 0,0 0 0,0 0 0,0 1 0,0-1 0,0 0 0,0 0 0,0 0 0,0 0 0,0 0 0,1 0 0,-1 0 0,0 0 0,0 0 0,0 0 0,0 0 0,0 0 0,0 0 0,0 0 0,0 0 0,0 0 0,0 0 0,0 1 0,0-1 0,0 0 0,0 0 0,0 0 0,0 0 0,1 0-1,-1 0 1,0 0 0,0 0 0,0 0 0,0 1 0,0-1 0,0 0 0,0 0 0,0 0 0,0 0 0,0 0 0,0 0 0,-1 0 0,1 0 0,0 0 0,0 1 0,0-1 0,0 0 0,0 0 0,0 0 0,-1 3 1,-1-1 0,0 0 0,0 1 0,0-1 0,0 0 0,0 0 1,-4 3-1,-40 31 5,-35 23-3,-155 75 6,184-109 5,-189 82 6,198-91 1,21-9-10,-157 46 42,96-36-10,83-16-43,0-1 1,-1 0-1,1 0 1,0 0 0,-1 0-1,1 0 1,0 0 0,0 0-1,-1 0 1,1 0-1,0 0 1,-1 0 0,1 0-1,0 0 1,0 0-1,-1 0 1,1-1 0,0 1-1,-1 0 1,1 0 0,0 0-1,0 0 1,-1 0-1,1-1 1,0 1 0,0 0-1,0 0 1,-1-1-1,1 1 1,0 0 0,0 0-1,0 0 1,0-1 0,-1 1-1,1 0 1,0-1-1,0 1 1,0 0 0,0 0-1,0-1 1,0 1-1,0 0 1,0-1 0,0 1-1,0 0 1,0 0 0,0-1-1,0 1 1,0 0-1,0-1 1,0 1 0,0 0-1,0 0 1,1-1-1,-1 1 1,0 0 0,0 0-1,0-1 1,0 1 0,0 0-1,1 0 1,-1-1-1,0 1 1,0 0 0,2-5 2,0 2 0,-1 0-1,1 1 0,0-1 1,0 1-1,0-1 0,0 1 1,0 0-1,0 0 0,1 0 1,4-3-1,119-107 31,-87 82-18,209-131 9,-192 131-17,88-39-1,19-3-4,95-14-6,-223 79-15,-32 6 17,8-1-1,-1 1-1,1 0 1,0 1-1,0 0 1,0 0-1,0 1 1,17 4 0,-23-2-23,-8 6-8,-9 13-126,0-1 1,-1-1-1,-2 0 1,0-1-1,-22 22 1,19-20-555,-83 91-7279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6:52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 3864,'-1'-3'11,"6"-14"25,2 1-34,-3 12 2,0 1 0,-1 0 0,1-1 0,0 1-1,1 1 1,-1-1 0,0 0 0,1 1 0,8-3-1,38-11 47,-49 16-50,16-3 96,-1 0 0,0 2-1,1 0 1,28 2 0,-14 0 107,-17-2-166,-11 0 14,0 1 0,0 0 0,0 0 0,0 0 0,0 1 0,0-1 0,4 2 0,8 2 125,-1 1 0,-1 1 0,1 0 1,-1 1-1,0 0 0,18 13 0,-30-18-107,1 1 0,0-1-1,-1 0 1,0 1 0,0-1 0,0 1-1,0 0 1,0-1 0,0 1 0,-1 0-1,1 0 1,-1 0 0,0 1 0,2 5 0,-3-8-22,3 9 51,-1 0 1,0 0 0,-1 0-1,0 0 1,-1 0 0,-1 12-1,-7 54 197,6-60-202,-1-1 0,-1 1 1,0-1-1,-9 22 0,-2 2 88,-67 189 268,69-204-376,8-15-65,-4 27 14,6-21-1146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32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611 582 11032,'9'-11'-7,"-6"8"0,-1 1 1,1-1 0,-1 0 0,0 0 0,0-1 0,0 1-1,-1 0 1,3-6 0,0-4-57,0-1-1,-1 1 1,0-1-1,-1 0 1,0 0 0,-1 0-1,-1 0 1,-3-26-1,-8-33 19,-29-68 54,30 117 6,-53-73 17,49 83 15,1 7-33,0 0 0,0 0 1,-1 2-1,-19-7 1,15 12 65,-3 5-44,1 1 1,-38 17-1,38-9 31,-4 9-37,1 2 0,-20 29 0,28-28 24,-35 126 22,44-119-16,-7 267 188,13-194-215,1-63 55,-7 277 235,5-290-308,1-12 16,-1-1 1,-6 27-1,-22 100 73,22-120-56,2-14-276,0 1 0,0 0 0,-1-1 0,0 0 0,-13 15 0,-6 4-6925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33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1 480 9688,'42'4'4,"63"0"48,107-14 10,-165 5-27,211-36 13,-205 31-40,72-20 4,11-10-9,-10-3-3,-3 2 1,93-23 14,-194 57-6,67-17 126,-88 23 25,-1 1-151,-1 0 1,0 0 0,1 0-1,-1 0 1,1 0 0,-1 0-1,0 0 1,1 0 0,-1 0-1,1 0 1,-1 1 0,0-1-1,1 0 1,-1 0 0,1 1-1,-1-1 1,1 0 0,-2 1-1,-15 8 289,-77 30 59,73-30-212,0 1 0,0 1 0,1 1 0,-31 25 0,45-33-116,-10 8 173,1 1 1,-25 27 0,28-27-141,9-10-19,0 1 0,1-1 0,-1 0 1,1 1-1,0 0 0,0-1 0,0 1 0,0 0 0,0 0 0,1 0 0,-2 8 0,2-6-5,1-4-23,-1-1 0,1 0 0,0 0 0,0 1 0,0-1 0,0 0 0,0 1 0,1-1-1,-1 0 1,0 0 0,0 1 0,1-1 0,-1 0 0,1 0 0,-1 0 0,1 0 0,0 1 0,-1-1 0,1 0 0,0 0 0,0 0 0,0 0 0,1 1 0,19 12 7,-20-14 0,13 5 119,8-2-78,1-1 0,27-1 0,-27-4 12,104-36 29,-103 27-57,30-23-1,2-12-36,20-39-16,-41 44 1,-35 42 4,1 0 0,-1-1 0,0 1 0,1 0 1,-1-1-1,0 1 0,1 0 0,-1 0 0,0-1 0,1 1 0,-1 0 0,0 0 1,1 0-1,-1-1 0,1 1 0,-1 0 0,0 0 0,1 0 0,-1 0 1,1 0-1,-1 0 0,1 0 0,-1 0 0,0 0 0,1 0 0,-1 0 0,1 0 1,-1 0-1,1 1 0,0-1 0,-1 1-1,1-1 1,-1 1 0,1-1-1,-1 1 1,1-1 0,-1 1-1,1 0 1,-1-1 0,0 1 0,1 0-1,-1-1 1,0 1 0,1 0-1,-1 0 1,0-1 0,0 1-1,0 0 1,0 0 0,0 1 0,0 103-47,13 11 18,-7-95 4,1-7 16,1 1 0,0-1 0,15 18 0,-22-31 7,-1 0 1,1-1-1,-1 1 1,1-1-1,0 1 1,-1 0 0,1-1-1,0 1 1,0-1-1,-1 1 1,1-1 0,0 0-1,0 1 1,0-1-1,1 0 1,13 4-11,1-1 0,-1 0 0,24 0 0,-19-6-39,9-6 16,44-22 0,-53 17-37,8-13 21,31-40 1,-46 45-22,-11 18 62,8-17-28,0-1 0,-1-1-1,-2 1 1,8-36 0,3-52-80,-17 107 115,0-1 0,-1 0 0,1 0 0,-1 0 0,0 0-1,0 0 1,-1 1 0,1-1 0,-2-5 0,-1-3-1,-6-25 1,6 23 6,1 6 5,-1 1 0,1 0 0,-1-1 0,-4-6 0,-3 34 82,6-10-80,-6 33 72,4 82 15,16 5 80,-2-62-79,-6-27-42,-1-15 36,1 1 0,9 51 0,-11-77-88,1-1 1,-1 1-1,0-1 1,0 1-1,1 0 1,-1-1 0,0 1-1,0 0 1,0-1-1,0 1 1,0 0-1,0-1 1,0 1-1,0-1 1,0 1-1,0 0 1,0-1-1,0 1 1,-1 0-1,1-1 1,-1 2-1,0-3 0,0 1 0,0-1 0,0 1-1,0-1 1,1 1 0,-1-1 0,0 1 0,0-1 0,0 0-1,0 0 1,1 1 0,-1-1 0,0 0 0,1 0-1,-1 0 1,0 0 0,0-2 0,-23-33-1675,-2-7-6721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33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 10848,'0'0'0,"14"26"0,-2 10 8,3 15-8,-3 11-168,-12 14 168,0 1-7536</inkml:trace>
  <inkml:trace contextRef="#ctx0" brushRef="#br0" timeOffset="1">946 1 11744,'-7'87'273,"2"-45"-36,-2-1 0,-13 46 1,12-55-167,-3 14 249,-52 197 118,49-193-164,-49 208 70,53-209-263,-11 59 4,3-5-67,-6 25-1734,13-78-6864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34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0 753 6368,'5'23'3,"0"-3"1,1 0 1,10 25-1,-15-37-4,2 1 0,13 15 0,-15-22-1,0 0 0,1 0 0,-1 0 1,0-1-1,1 1 0,0-1 0,-1 1 1,1-1-1,0 0 0,0 1 0,0-1 1,-1 0-1,1 0 0,0 0 0,4 0 0,-4-1 1,0 0-1,0 0 0,-1 0 0,1 0 0,0 0 0,0-1 1,0 1-1,0-1 0,-1 1 0,1-1 0,0 0 0,0 0 1,-1 0-1,1 0 0,-1 0 0,1 0 0,-1 0 0,1 0 1,-1-1-1,0 1 0,2-3 0,17-20-7,4-20 7,4-4 4,16-32 10,13-54 19,-40 86 93,2-3 65,34-67-1,83-118 1583,-94 182-1514,-24 37 377,-1 5-344,1 1 0,33-15 0,-34 23 243,71 6 176,-71 2-356,-3 1-245,0 1 1,0 1 0,-1 0-1,0 1 1,0 0 0,22 22 0,-26-21-87,17 24 66,-16-15-66,0 0 0,0 0 0,-2 1 0,-1 0 0,7 28 0,1 34 0,-13-69-19,27 192 44,-25-131-37,-2-34-5,3-7-3,-1-12 2,1-10-3,3-10-5,-7-1 2,0-1 0,-1 1 0,1-1 0,0 0 0,-1 1 0,1-1 0,0 0 0,-1 1 0,1-1 0,-1 0 0,1 0 0,-1 0 0,1 0-1,-1 1 1,0-1 0,0 0 0,1-2 0,-1 3 0,4-11-1562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34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9592,'16'0'1,"-5"0"15,-11 0-4,1 1 0,0-1 0,0 1 0,-1-1-1,1 1 1,0-1 0,-1 1 0,1-1 0,0 1 0,-1 0 0,1-1 0,-1 1-1,1 0 1,-1-1 0,1 1 0,-1 0 0,0 0 0,1 0 0,-1-1 0,0 1-1,0 0 1,1 0 0,-1 0 0,0 0 0,0-1 0,0 2 0,3 28 220,-2-25-258,10 97 578,34 73 21,-39-156-543,-4-12 14,0 0 1,0-1 0,1 1 0,0-1 0,4 8 0,0 0 27,-5-7-3,1-1 0,0 0-1,0 0 1,0 0 0,1-1-1,0 1 1,0-1-1,0 0 1,0 0 0,1 0-1,0-1 1,0 0-1,11 7 1,9 2 215,-24-12 116,-1-6-399,-1 0 0,0 0 0,0 0 0,-1 1 0,1-1-1,-1 0 1,0 1 0,0-1 0,-6-7 0,1 0-1245,-8-16-6902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35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632 186 8880,'0'-2'-1,"0"0"0,0-1 0,0 1 1,0-1-1,-1 1 0,1-1 0,-1 1 0,-1-3 1,-7-4-14,1 2 5,-3-6-92,0 0 0,-1 1 0,-1 0 0,-23-17 0,-25-15-48,35 31 145,19 11 21,-1 0 1,0 0 0,0 1-1,1 0 1,-1 0 0,0 0-1,0 1 1,0 1 0,0-1-1,0 1 1,0 1-1,-10 2 1,1 1 39,0 0 0,0 1 0,1 1 0,-23 13 0,-17 18 35,54-36-57,-1 0-1,1 0 0,-1 0 0,1 0 0,0 0 0,0 1 1,-3 3-1,-21 34 165,-37 76 0,50-78 156,-27 160 172,37-160-47,13 130 192,-10-164-592,1 0 0,0 0 0,0 0 0,0 0 0,3 7 0,75 142 582,-57-125-228,-9-12-247,3 3-70,1-1 0,0 0 0,1-1 0,1-2 0,27 19 0,66 32 268,-108-63-374,0-1-1,1 0 0,-1 0 1,0 0-1,1 0 0,-1-1 1,1 1-1,8 0 1,0 0 2,29 3-1732,-3-3-6927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35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11208,'4'-3'18,"0"1"0,0-1 0,1 1 0,-1 0 0,1 0 0,-1 1 0,1-1 0,0 1 0,0 0 0,0 0 0,0 1 0,0-1 0,-1 1 1,1 0-1,0 1 0,8 1 0,10-1 47,29 0 19,-46 0-73,1 0 0,0 0 0,0 1 0,-1 0 0,1 0 0,-1 1 0,0 0 1,0 0-1,0 0 0,0 0 0,0 1 0,-1 0 0,1 1 0,7 7 0,16 24 9,-18-18 35,14 43 57,20 78 0,-39-111-101,-3-13 6,1 0 1,7 19 0,-7-22-3,2 7 0,2 1-1,0-2 0,1 1 0,17 27 1,-17-33-1,-6-7-9,1 0-1,0 1 1,0-1-1,1 0 0,0-1 1,0 1-1,0-1 0,1 0 1,-1 0-1,1-1 1,0 0-1,1 0 0,6 3 1,13 1 3,-16-8 13,-2-2-15,0-1 0,-1-1 1,1 0-1,-1 0 0,9-6 0,-6-1 28,-8 7-25,2-2 0,-1 0 0,0 0-1,0 0 1,-1 0-1,1 0 1,-1-1 0,-1 1-1,1-1 1,-1 0 0,0 1-1,-1-15 1,0-6 55,-2-1-1,-1 0 1,-13-52 0,-10 8 64,22 62-96,-7-20 40,-12-53 0,10 27 1,12 52-25,2 10 4,7 30 15,13 74-3,-9-34 8,11 49-8,24 124 81,-35-209-1760,-5-23-6571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36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0 153 10312,'8'21'64,"0"0"1,-2 0 0,0 1-1,-1 0 1,3 43 0,-6-44-32,1-7 15,0-1-1,1 1 1,0-1 0,1 1 0,1-1-1,12 20 1,-7-12-31,-2-3 9,25 34 1,-4-5-7,-22-35-18,-6-7 1,1-1-1,-1 0 1,1 1-1,-2 0 1,1-1-1,2 8 1,2 13 19,0-1 0,3 47 1,-8-14 29,3-3 9,-4-49 6,-2 0 18,-2-5 22,0-2-92,1-1 0,-1 0 0,1 1 0,0-1 0,0-1-1,0 1 1,0 0 0,1-1 0,0 1 0,-1-1 0,1 0 0,0 1 0,1-1 0,-1 0 0,1 0 0,-1-1 0,0-4 0,-3-12 43,-5-36-1,10 55-63,-3-22 80,-13-137 107,20 5-122,1 122-39,39-136 6,-32 139-12,24-36-1,-30 58-12,0 1-1,0-1 1,1 1 0,0 1-1,10-9 1,-10 10 0,1 1 0,0 0 0,1 1-1,-1 0 1,1 1 0,0-1 0,0 1 0,0 1 0,0 0-1,16-1 1,-23 2 1,0 1-1,-1 0 0,1 0 0,0 0 0,0 0 1,-1 0-1,1 0 0,0 0 0,-1 1 0,4 0 1,20 8 6,0 1 0,29 15 0,-52-24-5,-1 0 1,1 0-1,0 0 0,-1 0 1,1 0-1,-1 1 1,0-1-1,1 1 1,-1-1-1,0 1 1,2 1-1,14 24 21,-1 0-1,23 58 1,-29-50 57,22 156 42,-29-153-22,5 234 208,-8-184-235,0-7-1562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36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10136,'4'5'-47,"17"14"15,-10-8 42,1 0 0,13 19 1,0 4 110,-2 1-1,37 74 1,-37-48-58,-15-33 105,29 142 72,-30-132-72,38 271 376,-23-203-329,32 185 298,-48-269-547,-3-13-151,0 1-1,-1 0 0,0 0 1,0 0-1,-1 1 0,0 11 1,-3-13-7235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37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1 277 10040,'109'-41'25,"138"-46"174,-221 76-186,-14 6 74,1 1-1,24-6 0,37-7 536,79-6 0,-145 23-584,-4-1 6,-1 1 0,1-1-1,-1 1 1,0-1 0,1 0 0,-1 0 0,0-1-1,1 1 1,-1-1 0,0 1 0,5-5 0,-7 5-32,0 0 1,0 1 0,0-1-1,0 0 1,-1 0 0,1 0-1,0 0 1,-1 0 0,1 0-1,0 0 1,-1 0 0,1 0-1,-1 0 1,1 0 0,-1 0-1,0-1 1,0 1 0,1 0 0,-1 0-1,0-2 1,-2-34 417,-2 35-309,-8 2 2,12 0-121,0 0 1,0 0 0,-1 0 0,1 1 0,0-1-1,0 0 1,0 0 0,-1 0 0,1 0 0,0 0-1,0 0 1,0 0 0,-1 0 0,1 0 0,0 0-1,0 1 1,0-1 0,0 0 0,-1 0 0,1 0-1,0 0 1,0 0 0,0 1 0,0-1 0,0 0-1,0 0 1,-1 0 0,1 1 0,0-1 0,0 0 0,0 0-1,0 0 1,0 1 0,0-1 0,0 0 0,0 0-1,0 0 1,0 1 0,-6 17 39,1 1 0,-4 30 1,6-23-7,1 0 1,1 1 0,1-1 0,4 29-1,-2-34-21,2 12 59,53 184 90,-39-154-116,12 55 5,-24-93-33,30 147 48,-47-267-1751,-2 14-6763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6:52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1 569 9056,'82'-62'-295,"5"-27"60,-48 48 141,-28 30 81,25-21-53,114-66-21,-87 65 85,2 1 2,4 3 1,158-60 20,-151 62-975,-1 1-3826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37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10760,'0'2'24,"0"5"4,-8 67 161,4-9-60,2-61-130,-5 3-1312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37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5744,'15'34'5,"-11"-29"-4,6 7 1,-1-6 6,52 21 329,-47-22-180,-1 1 1,16 8-1,-24-10-97,0 0 1,-1 0-1,0 0 0,1 0 1,-1 0-1,-1 1 0,1 0 0,4 7 1,-3-4 0,3 3 102,0 0-1,-1 1 1,12 24 0,0 4 294,-11-24-246,0 0 0,-1 1 0,-1 0-1,0 0 1,-1 0 0,-1 1 0,2 24 0,-2-8 249,-4-32-199,0-1-216,0 0-1,0-1 1,0 1-1,0 0 1,0-1 0,-1 1-1,1-1 1,0 1-1,0 0 1,-1-1 0,1 1-1,0-1 1,-1 1-1,1-1 1,-1 1-1,1-1 1,-2 2 0,1-3-28,1 1 0,-1-1 0,0 0 0,0 1 0,1-1 1,-1 0-1,1 1 0,-1-1 0,0 0 0,1 0 0,-1 0 0,1 1 1,0-1-1,-1 0 0,1 0 0,0 0 0,-1 0 0,1 0 1,0 0-1,0 0 0,0-1 0,0-21 41,0 18-44,1-3 10,0 0 0,0 1 0,1-1 0,0 0 0,0 1 0,1-1 0,0 1 0,0 0 0,6-9 0,-4 6-8,0 0 2,0 0 0,1 0 0,0 0 0,0 1 0,1 0 0,1 0 0,12-12 0,17-18 42,60-72 9,18-18 19,-114 128-84,1-1-1,-1 1 1,1-1-1,-1 1 1,1-1-1,0 1 1,-1 0-1,1 0 0,2-2 1,5-1 3,0 0-1,0 1 1,1 0 0,-1 0-1,1 1 1,-1 0 0,17-1-1,-25 3-3,0 0-1,0 0 1,1 1-1,-1-1 1,0 0-1,0 0 1,0 0-1,1 1 1,-1-1-1,0 1 1,0-1-1,0 1 0,2 0 1,16 12 10,1 0 1,-2 1-1,17 17 0,-18-10 21,-1 8-17,-1 0 0,15 41 1,-25-41 43,-5-20-44,2 8 0,-2 0-1,0 0 1,0 0 0,-2 0-1,0 0 1,-1 0-1,-1-1 1,-7 20 0,1-4 6,-7 22 92,-2-1 0,-38 74 1,55-124-106,0 0 1,0 0-1,0-1 1,0 1-1,0-1 1,0 1-1,-5 2 1,7-5-9,-1 0 0,0 0 0,1 0 0,-1 0 0,0-1 0,1 1 0,-1 0 0,0 0 0,1-1 0,-1 1 0,1-1 0,-1 1 0,0 0 0,1-1 0,-1 1 0,1-1 0,-1 1 0,1-1 0,0 1 0,-1-1 0,1 0 0,-1 1 0,1-1 0,-1-1 0,1 2 1,-14-31 4,12 22-6,0 1 1,0-1-1,0-12 0,3-41 1,9-1-2,7 2 0,7 6 0,-18 45 0,0 1 0,14-19 0,-9 18 0,-1 0 0,2 1 0,-1 0 0,2 1 1,14-9-1,-25 17 0,17-8 8,82-14 13,-81 22 13,3 5-9,43 14 0,-50-9 29,5 10-18,24 29 1,-44-48-33,0 1 1,0-1-1,0 0 0,0 1 1,0-1-1,0 1 0,-1 0 1,1-1-1,-1 1 1,1 2-1,7 31 18,-3-1 0,2 38 1,-8-38-3,-1-14-13,-1 14 0,-2 0-1,-1 0 1,-11 35-1,-1-12 6,3-12-9,12-39-282,0 1 1,-1-1 0,0 0 0,0 0 0,-9 10-1,-4 3-8067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38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0 353 10672,'35'-54'73,"-35"53"-65,1 0-1,0 0 1,0 1 0,0-1 0,0 0-1,0 1 1,0-1 0,0 0-1,0 1 1,0 0 0,0-1 0,0 1-1,0-1 1,0 1 0,0 0-1,0 0 1,0 0 0,0 0 0,0 0-1,1 0 1,-1 0 0,0 0-1,0 0 1,0 0 0,0 1 0,0-1-1,0 0 1,0 1 0,2 0-1,0 1 10,1-1 0,-1 1 0,0 0 0,0 0-1,0 0 1,0 1 0,0-1 0,4 6 0,25 33 69,22 28 69,-44-56-144,-7-9-6,0 0 0,0-1 0,1 0 0,-1 1 0,1-1 0,0 0 0,0-1 0,7 5 0,0 0 5,1 0 1,0-1-1,0 0 0,0-1 1,0-1-1,1 0 0,13 3 1,-14-6-9,-9 0-1,1-1 0,-1 0 0,1 0 0,-1 0 0,1 0 0,-1 0 0,1-1 0,-1 0 0,7-1 0,27-8 5,8-8-4,-35 12-2,0-1 1,-1 0 0,0 0 0,0-1-1,-1-1 1,8-8 0,-12 13 4,-1 0 0,0 1 0,0-1 1,0 0-1,-1-1 0,1 1 0,-1 0 0,3-8 0,1-4 2,3 0 3,-6 10 13,0-1 1,0 1-1,-1 0 1,0 0 0,0-1-1,1-9 1,2-11 117,-1-1-1,-1 1 1,-1-1-1,-4-44 1,-7 28-43,3 30 157,0 6-196,0 1 1,0 0-1,-1 0 0,0 0 1,-14-9-1,7 11 169,0 5-166,1 0-1,-1 1 1,1 0-1,-23 6 1,34-7-49,0 1 1,0 0-1,0-1 1,0 1-1,1 0 1,-1 0-1,0 0 1,1 0-1,-1 0 0,-2 2 1,-35 31 83,-44 48-1,56-50-41,-92 143 17,100-141-64,-20 50 4,28-56-11,-11 42 1,16-36-3,0 1 1,-1 65-1,10-73-4,3 3 3,21 52 0,-26-80 1,0 0 0,0-1 0,-1 1 0,1-1-1,0 1 1,0-1 0,1 1 0,-1-1 0,0 0 0,2 2 0,11 9-1,1 0-1,0-2 1,1 1-1,23 10 1,-14-13-10,118 14 1,-114-21 6,42-8 4,9-9 2,-20-1 57,104-45 0,-145 54-48,-11 5 12,-1-1-1,1 0 0,-1 0 0,9-8 0,-10 8-4,0 0-1,0-1 1,0 0 0,-1 0 0,0-1-1,5-6 1,-10 12-16,1-1 1,-1 1-1,0 0 0,0 0 0,0-1 0,0 1 1,0 0-1,1 0 0,-1-1 0,0 1 0,0 0 1,0-1-1,0 1 0,0 0 0,0 0 0,0-1 1,0 1-1,0 0 0,0-1 0,0 1 0,0 0 1,0-1-1,0 1 0,0 0 0,0 0 0,-1-1 0,1 1 1,0-1-1,-3-5-189,0 0-1,-1 0 1,0 0 0,0 1-1,0-1 1,0 1 0,-1 0 0,-6-5-1,-22-24-8517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39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19 13000,'0'0'450,"4"-3"-28,12-11 72,-16 14-463,1-1 0,-1 1 1,1 0-1,-1 0 0,1 0 0,0 0 0,-1 0 0,1 0 0,-1 0 0,1 0 0,-1 0 0,1 0 1,0 0-1,-1 0 0,1 0 0,-1 0 0,1 0 0,-1 0 0,1 1 0,-1-1 0,1 0 1,-1 1-1,1-1 0,-1 0 0,1 1 0,-1-1 0,1 0 0,-1 1 0,0-1 0,1 1 0,-1-1 1,1 1-1,-1-1 0,0 1 0,1 0 38,1 3-15,0 0 0,1 0 0,-2 0 0,1 1 1,0-1-1,-1 1 0,0-1 0,0 1 1,0-1-1,-1 1 0,1 5 0,2 8-19,-2-11-16,0 1-1,0 1 1,-1-1 0,0 0-1,-2 14 1,-20 137 89,15-125-82,-67 255-2017,65-249-7889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39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143 703 9056,'5'15'0,"4"15"0,-4 5-22,-1 0 1,-3 64 0,-1-87 18,0 10 0,-3 31 41,-18 78 494,21-131-524,-1 0 0,0-1 0,0 1 1,1 0-1,-1-1 0,0 1 0,1 0 1,-1-1-1,0 1 0,1-1 0,-1 1 1,1-1-1,-1 1 0,1-1 1,-1 0-1,1 1 0,-1-1 0,1 0 1,-1 1-1,1-2 0,-24-34-1132,0-6-4569</inkml:trace>
  <inkml:trace contextRef="#ctx0" brushRef="#br0" timeOffset="1">0 1 4664,'0'0'0,"0"30"0,0 1-3024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39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366 381 9776,'13'-29'-64,"0"-3"-55,-12 32 123,13-33-377,-1-1-1,16-62 1,-28 87 352,0-1-1,-1 1 1,-1-15 0,-1 16 22,0-1 1,0 1 0,0 0-1,-1 0 1,0 0 0,0 0-1,-5-7 1,6 13 8,0-1 0,0 1 0,0-1 0,0 1 0,0 0-1,0 0 1,0 0 0,-1 0 0,1 0 0,-1 1 0,1-1 0,-1 1 0,0-1 0,0 1 0,0 0-1,-4-1 1,4 1 10,-6 2 188,-2 4-130,1 1-1,0 0 1,-18 15 0,15-7 202,-4 16-96,-23 54 1,30-53-17,-25 174 64,31-155-104,3 224 56,3-216-57,18 225 47,-14-228-59,26 218 62,-25-221-3,-3-25-98,18 208 288,-22-235-364,3 111 283,-3-86-155,-1 1 0,-9 46 1,10-71-123,0-1 1,0 1 0,0-1-1,-1 1 1,1-1 0,0 1-1,0-1 1,0 1 0,-1-1-1,1 1 1,0-1 0,-1 1-1,1-1 1,0 0 0,-1 1-1,1-1 1,0 1 0,-1-1-1,1 0 1,-2 1 0,-4 3 15,-1 0 0,-1 0 1,1-1-1,0 0 0,-1 0 1,0-1-1,-13 3 0,20-5-18,-1 0-1,1 0 0,0 1 1,0-1-1,0 0 0,-1 0 1,1 0-1,0-1 0,0 1 1,0 0-1,-1 0 0,1-1 1,0 1-1,0 0 0,-2-2 1,-11-4-212,0-1 0,0-1 0,1 0 0,0-1 1,0 0-1,-21-21 0,-25-29-7385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40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11208,'141'55'-111,"52"8"-41,-151-53-81,184 24-78,-181-31 159,146-8-49,-158 0 81,-1-6-310,0 0 1,57-30 0,-11-1-5291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40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12104,'7'8'33,"4"2"-9,-2-2-5,-1 0 0,-1 1 0,0 0 0,0 0 0,0 1 0,-1-1 0,8 20 0,49 149 166,-52-132 30,36 203 77,-40-197-145,19 220 54,-21-219-73,-4-37-96,33 239 175,-3-70-102,-18-102-76,-13-82-29,0-1 0,0 1-1,0-1 1,0 1 0,0-1 0,0 1-1,0-1 1,0 1 0,0-1-1,0 1 1,0-1 0,0 1 0,-1-1-1,1 1 1,0-1 0,0 1-1,-1-1 1,1 1 0,0-1 0,-1 0-1,1 1 1,0-1 0,-1 0 0,1 1-1,0-1 1,-1 0 0,1 1-1,-1-1 1,1 0 0,-1 0 0,1 1-1,-1-1 1,1 0 0,-1 0-1,1 0 1,-1 0 0,1 0 0,-1 0-1,1 0 1,-1 0 0,1 0-1,-1 0 1,1 0 0,-1 0 0,0 0-1,1 0 1,-31-10-1652,-2-4-6601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41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1108 7448,'47'-10'1,"35"-12"7,75-26 13,-121 38 14,174-40 18,-164 39-18,170-52 16,-176 49-31,127-67 6,-138 62-11,104-98 12,-108 89-7,86-132 8,-93 127-8,46-115 14,-56 122 21,-5 12-26,0 3-13,-1 0-1,0 0 1,-1 0-1,0-1 1,0 1-1,-1 0 1,-1-1-1,0 1 1,-3-13-1,-4-2 56,-15-36 1,14 49 49,4 9-101,1 1 0,-1 0 0,0-1-1,0 2 1,0-1 0,-1 1 0,1-1 0,-7-1 0,1 6 121,-4 6-73,0 0 0,-23 17 0,24-9 80,-54 101 56,57-85-96,-22 171 40,29-154-80,-4 196 25,9-198-58,13 193 14,-8-194-35,15 57-1,-13-78-12,18 44 1,-15-46-6,1 0 0,27 37 0,-28-49-56,-2-5 32,0 0 1,1-1 0,0 0 0,0 0-1,0-1 1,1-1 0,-1 0-1,1 0 1,0-1 0,0 0 0,-1-1-1,13 0 1,-19-2 13,1 0 0,-1 0 0,1-1 0,-1 1 1,0-1-1,1 0 0,-1 0 0,0-1 0,0 1 0,-1-1 0,1 0 0,-1 0 0,5-4 1,-3 2-1,6-7-39,1-9 31,-1 0-1,12-33 1,-18 40 16,0-1 0,4-25 0,-3 13 4,14-64 2,-11 49 5,-2 9 9,1 0 0,14-36 0,-15 51 13,16-28 0,-22 45-24,-1 1-1,0 0 1,0 0 0,0-1-1,0 1 1,0 0-1,0 0 1,1-1-1,-1 1 1,0 0-1,0 0 1,0 0-1,1-1 1,-1 1-1,0 0 1,0 0-1,1 0 1,-1 0-1,0-1 1,0 1-1,1 0 1,-1 0 0,0 0-1,1 0 1,-1 0-1,0 0 1,0 0-1,1 0 1,3-1 7,0 1 0,-1 0 0,1 0 1,0 0-1,-1 1 0,1-1 0,0 1 0,-1 0 1,1 0-1,0 0 0,-1 0 0,0 1 1,1-1-1,-1 1 0,0 0 0,0 0 1,5 4-1,82 63 100,-71-49-35,80 121 36,-80-108-30,-2-4-32,6 11 31,28 65-1,-38-68 97,15 73 0,-27-107-89,0 0 17,-1-3-103,0 1-1,0-1 0,0 0 1,0 0-1,0 0 0,0 1 1,0-1-1,0 0 0,0 0 1,0 0-1,0 0 0,0 1 1,1-1-1,-1 0 1,0 0-1,0 0 0,0 0 1,0 1-1,0-1 0,0 0 1,0 0-1,1 0 0,-1 0 1,0 0-1,0 0 0,0 1 1,0-1-1,1 0 0,-1 0 1,0 0-1,0 0 0,0 0 1,0 0-1,1 0 1,-1 0-1,0 0 0,0 0 1,0 0-1,1 0 0,-1 0 1,0 0-1,0 0 0,1 0 1,47-33-1217,-12 6-4944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42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412 704 8248,'5'-2'-2,"-4"2"0,0 0-1,0-1 0,0 1 1,0-1-1,0 0 0,0 1 1,0-1-1,0 0 0,0 1 1,-1-1-1,1 0 0,0 0 1,0 0-1,-1 0 0,1 0 1,0 0-1,-1 0 0,1-2 1,-1 3-4,0-1 0,0 1 0,0 0 0,0-1 0,0 1 0,0-1 0,0 1 0,-1 0 0,1-1 0,0 1 0,0 0 0,0-1 0,-1 1 0,1 0-1,0-1 1,0 1 0,-1 0 0,1 0 0,0-1 0,-1 1 0,1 0 0,0 0 0,-1 0 0,1-1 0,0 1 0,-1 0 0,1 0 0,-1 0 0,1 0 0,0 0 0,-1 0 0,1 0 0,-1 0 0,1 0 0,0 0 0,-1 0 0,-4-1-16,3 0 11,0 1 0,0 0 0,0 0 0,0 0 1,0 0-1,0 0 0,0 0 0,0 1 0,0-1 0,0 1 0,1-1 1,-1 1-1,0 0 0,0 0 0,-3 1 0,-23 13-78,-41 28 1,41-23 66,2 2 0,1 0 0,-32 36 0,50-50 19,-14 18-9,-25 38 4,4 7 7,14-13 1,27-54 0,-1 0 0,1 0 0,0 0 0,1 0 0,-1 0 0,0 0 0,1 1 0,0 5 0,1-5 0,0 0 0,0-1 0,0 1 0,1-1 0,-1 1 0,1-1 0,3 6 0,0-2 0,0 0 0,0-1 1,13 15-1,-14-18 1,0 0-1,1 0 1,-1-1 0,1 1-1,0-1 1,0 0 0,7 3-1,-6-4 1,-1 0-1,1 0 0,0-1 1,0 0-1,0 0 0,0 0 1,7-1-1,4-1 3,-1-1-1,0-1 0,0-1 1,31-11-1,-34 11 7,-1-2 0,0 0-1,0 0 1,0-1 0,-1 0-1,15-13 1,-15 11 1,-1 1 16,0 0 0,-1-1 0,0 0 0,0 0 1,14-21-1,-18 22-2,1 1 34,-1-1 0,-1-1-1,0 1 1,0-1 0,0 1 0,-1-1-1,3-13 1,-3 10 8,19-69 1494,-23 88-1497,0 0 0,0-1 0,1 1 0,0 0-1,0 0 1,1 0 0,2 11 0,-2-10-23,1 8 3,1-1 1,0 1-1,2-1 1,-1 0 0,13 26-1,-14-33-32,9 10 29,9 6-15,38 32 0,-58-55-23,1 1-1,0-1 1,0 0-1,0 0 1,0 1-1,0-1 1,0-1-1,3 2 1,54 16 11,-46-16-12,0 0 0,0-1 0,26-1 0,-24-1 0,1-1 1,0-1-1,17-4 0,-19 2 0,1 0-1,-1-1 0,19-10 1,-20 8-1,1-1 0,-2 0 0,16-15 0,-15 12 0,-1-1 0,0 0 0,10-16 0,-11 11 0,1-1 0,12-31 0,13-56 0,-10-5 0,-10 0 0,-11-1 0,-12-8 0,-3 41 4,-20-91 0,20 133 10,-1 1 1,-25-60 0,26 76-5,9 20-9,0 0 1,0 0-1,0 0 0,-1 0 0,1-1 0,0 1 0,0 0 0,0 0 0,0 0 0,0 0 0,0 0 0,-1 0 0,1 0 1,0 0-1,0 0 0,0 0 0,0 0 0,-1 0 0,1-1 0,0 1 0,0 0 0,0 0 0,0 0 0,0 0 1,-1 0-1,1 0 0,0 1 0,0-1 0,0 0 0,0 0 0,-1 0 0,1 0 0,0 0 0,0 0 0,0 0 0,0 0 1,0 0-1,0 0 0,-1 0 0,1 0 0,0 1 0,0-1 0,0 0 0,0 0 0,0 0 0,0 0 0,0 0 1,0 0-1,-1 1 0,1-1 0,-5 8 10,1-2-4,2-3-2,1 0 1,0 0 0,-1 0-1,1 0 1,0 0-1,1 0 1,-1 0-1,0 0 1,1 5 0,-16 133 62,14-104-7,-2 163 30,5-158-30,18 187 30,-14-182-30,19 194 91,-20-207-107,6 86 89,-11-120-133,1 0 1,-1 0 0,0 1 0,1-1-1,-1 0 1,0 0 0,1 0 0,-1 0-1,0 0 1,1 0 0,-1 0 0,0 0-1,1 0 1,-1-1 0,0 1-1,1 0 1,-1 0 0,0 0 0,1-1-1,-1 1 1,1 0 0,-2-1 0,-28-16-1393,-4-4-5582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6:53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5656,'3'-2'-91,"-3"2"74,1-1 0,-1 1 1,1-1-1,-1 1 1,1-1-1,0 1 0,-1-1 1,1 1-1,0 0 1,-1-1-1,1 1 1,0 0-1,0 0 0,-1-1 1,1 1-1,0 0 1,0 0-1,-1 0 0,1 0 1,0 0-1,0 0 1,-1 0-1,2 1 1,256 4 934,-242-3-791,0 1 0,0 0 0,-1 1-1,1 1 1,-1 0 0,0 1 0,-1 1 0,21 11-1,-34-17-111,-1-1 0,1 1-1,0 0 1,0-1 0,0 1-1,0 0 1,0 0 0,-1-1-1,1 1 1,0 0 0,-1 0-1,1 0 1,-1 0 0,1 0-1,-1 0 1,1 0-1,-1 0 1,1 0 0,-1 0-1,0 2 1,2 2 24,5 23 22,-7-13 74,-2-7-110,1 1-1,-1-1 1,0 1 0,-1-1-1,0 0 1,0 0 0,-1 0-1,0-1 1,0 1 0,-1-1-1,-7 9 1,-104 125 278,66-87-206,48-51-92,-7 8 23,1-1 0,0 1-1,-10 21 1,15-28-21,1 1-1,0-1 1,1 1-1,-1 0 1,1 0-1,0 0 1,0 0-1,1 0 1,-1 0-1,1 0 1,0 0-1,0 0 1,1 0-1,0 0 1,0 0-1,2 6 1,-1-2-5,-2-7-1,1 1 0,0-1 0,0 1 0,0-1-1,0 1 1,1-1 0,-1 0 0,1 1-1,-1-1 1,1 0 0,3 3 0,17 18 5,-18-19-5,0-1-1,0 0 0,1 0 0,-1-1 1,6 3-1,26 5 0,6-6 0,-21-6-8,0-1 1,0-1 0,-1-1 0,1-1-1,31-14 1,-50 19 7,52-18-1008,0 0-4012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42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10672,'0'0'0,"18"3"0,32 1 0,30 1 0,32-5 0,22-3-8,18-2 8,-5-4-8,-9-7 8,1-1-7512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43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12104,'0'0'2049,"7"2"-1764,35 10-91,-15-5-114,96 33 100,-103-33-172,-12-4-6,0 0 0,0 1 0,-1 0 0,1 0 0,11 9 0,10 8 1,37 37 0,-51-39-8,-8-8 3,2 3 0,0 0 0,-1 1-1,-1 0 1,0 0 0,-2 1 0,7 21 0,-7-15-8,0 0 1,0 24 0,-4-37-2,0-1 0,-2 1 0,1 0 0,-1 0 0,0 0-1,-1 0 1,0 0 0,0 0 0,-7 16 0,6-19 7,-10 14-39,13-19 42,-1-1-1,0 0 0,0 1 0,1-1 1,-1 1-1,0-1 0,0 0 1,1 0-1,-1 0 0,0 1 0,0-1 1,0 0-1,0 0 0,1 0 1,-1 0-1,0 0 0,0 0 0,0-1 1,0 1-1,1 0 0,-1 0 1,0 0-1,0-1 0,-1 0 1,0 0-3,0 0 1,0 0-1,0 0 1,0-1-1,0 1 1,0-1-1,1 1 1,-1-1-1,0 1 1,1-1-1,-1 0 1,1 0-1,0 0 1,-1 0-1,1 0 1,0 0-1,0 0 1,1-1-1,-1 1 1,0 0-1,0-3 1,0-2-2,0 0 0,1 0 1,0 0-1,1-11 0,-1 13 2,3-14-57,35-90-28,-27 87 9,65-75-30,-59 82 9,7 2 30,52-19 1,-53 28-24,18 4 27,46 6 0,-61 1-33,0 4 55,0 1 1,37 24-1,-61-35 35,0 0-1,0 1 0,0 0 1,0-1-1,0 1 0,-1 0 1,1 0-1,2 3 1,16 27-31,-2 0 1,15 35 0,-23-37-27,-2 2 3,-1 0 1,-2 0-1,-1 0 1,-1 58 0,-4-64-34,1-25 90,-1-1 0,1 1 0,0-1 0,-1 1 0,1-1 0,-1 1 0,1-1 0,-1 0 1,1 1-1,-1-1 0,0 0 0,1 0 0,-1 1 0,1-1 0,-1 0 0,0 0 0,1 0 1,-1 0-1,0 0 0,1 0 0,-1 0 0,1 0 0,-2 0 0,0 0-6,-4 2-4,4-2 6,0 1-1,0-1 0,0 0 1,0 0-1,0 0 0,0 0 1,0 0-1,0 0 0,0-1 1,0 1-1,0 0 0,0-1 1,-3-1-1,-9-4-32,0 0 1,1-1-1,-19-12 0,31 19 35,0-1-1,0 0 1,0 1 0,0-1-1,0 0 1,1 0-1,-1 0 1,0 0-1,0 0 1,1 0-1,-1 0 1,0 0 0,1 0-1,-1-1 1,-5-13-21,1 1-1,0-1 1,1 0 0,1 0 0,-2-20 0,7 9-84,8-19 36,20-55 0,-17 72-8,-5 14 55,2-2 15,-1 0 0,2 0-1,0 1 1,1 0 0,0 1 0,20-16 0,20-14-13,-38 34 27,0 1-1,24-13 1,-22 16 3,-1 1 1,1 0-1,0 1 0,0 1 0,1 0 1,25-1-1,-39 4 4,0 0 0,0 0-1,0 0 1,0 1 0,0-1 0,-1 0 0,5 2 0,32 10 28,54 24 1,-92-35-30,1 0 0,0-1 1,0 1-1,-1 0 0,1 0 0,-1 1 1,1-1-1,-1 0 0,1 1 0,-1-1 1,0 0-1,2 4 0,8 8 19,-1 1 0,12 22 0,-12-15-11,11 36-1,-12-22 43,3 145 17,-15-149-65,-26 102-1418,13-71-5682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44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19 167 10224,'2'2'8,"8"11"-2,2 13-3,24 100 85,7-2 16,-33-102-16,6 3-23,30 34 1,-30-47 35,3-5-68,-1 0 1,1-2-1,30 6 0,-25-10 1,35-5-1,-44 3-30,-1-1-1,23-7 1,-27 5-2,1 0-1,-1-1 1,0-1 0,-1 0-1,1 0 1,-1-1 0,16-14-1,-24 19 0,0 1-1,0 0 1,0 0-1,0 0 1,0-1-1,0 1 1,0-1-1,0 1 1,0-1-1,1-2 1,13-35-3,10-43 1,-21 53-17,2-117 0,-8 120 14,-13-35 4,12 53 1,0 0 0,0 0 0,-1 0 0,0 0 0,-9-12 0,7 13 0,-1 0 0,0 1 0,-1-1 1,1 2-1,-1-1 0,-1 1 0,1 0 0,0 1 1,-1 0-1,0 0 0,-11-3 0,17 6 2,1 1 0,-1-1 0,0 0 0,1 1 0,-1-1-1,0 1 1,-4 0 0,-29 1 14,-69 12 0,102-13-11,0 1 0,0 0 1,0 0-1,1 0 0,-1 0 0,0 0 0,1 0 0,-4 3 1,-38 24 28,-41 37 1,82-63-25,0 1-1,0 0 1,0 0 0,1 0 0,-1 0-1,-3 6 1,-84 162 91,87-165-86,1 0 0,0 0-1,0 0 1,-1 8 0,-4 33 35,-3 79 0,10-123-42,0 1 1,0-1-1,0 0 1,1 1 0,0-1-1,1 6 1,11 26 17,1-2 1,21 35 0,-34-65-23,0-1 0,1 0 0,0 0 0,-1 0 0,1 0 0,0 0 0,0 0 0,0 0 0,4 3 0,-6-5-4,17 13 20,36 22 0,-27-22-14,33 11 0,-53-22-2,-1 0 0,0 0 0,1-1 0,11 2 0,82 9 16,-72-11-19,-1-1 0,35-5 1,-12-5-6,1-1 1,47-18-1,-62 15-48,215-113-175,-231 115 213,-10 7-16,0-1-1,-1 0 1,0 0 0,9-10 0,-13 13 2,7-7-20,0-1-1,0-1 0,-1 0 0,0 0 1,9-17-1,-16 24 16,5-7 8,-1-1 0,2 1 1,-1 0-1,2 1 0,0 0 0,12-10 0,-18 22 40,-2 1-5,2 3 10,0 0 1,1 1 0,-2-1 0,1 1 0,-1 0-1,0 0 1,3 9 0,30 80 182,-32-78-123,0 1 0,-1-1 0,0 1 1,-2-1-1,0 26 0,-1-25-37,0 165 613,-1-141-455,-13 75 0,13-114-187,-2-3-1,-9-4-10,9-1-4,0 0 1,1 1 0,-1-1 0,1 0 0,0 0 0,0 0 0,1-1 0,-1 1 0,0-11-1,0 9-3,-1-10-4,0 0-1,1 0 1,1 0-1,1 0 1,2-31-1,-1 31 3,3-11-26,28-115-5,-22 113 17,59-128-7,-51 128 15,92-106 1,-85 115 6,40-18 4,-57 35 1,0 0 0,0 1 0,0 1 0,1-1 0,-1 1 0,16-1 0,-18 2 0,0 1 0,0 0 0,0 1 0,0-1 0,0 1 0,0 1 0,0-1 0,0 1 0,6 2 0,-5 0 0,0-1 0,0 1 0,-1 0 0,1 1 0,-1 0 0,0 0 0,6 6 0,-4-2 0,0 0 0,-1 1 0,-1-1 0,1 1 0,4 12 0,-3-5 0,0 1 0,-2 0 0,5 21 0,-5-2-1,-1 0 1,-2 1 0,-2 48-1,-3-48-4,-30 181-11,28-200 9,-25 121-37,28-138-2,-2-7-1,-11-14 19,9 6-64,2-10 49,1 1 0,3-44 0,2 28-88,17-74 0,-15 92 109,3-15-82,22-56 1,-18 59 84,-2 6-46,52-88-14,-46 96 53,-7 11 21,1 1 0,0 0 0,1 0 1,-1 1-1,1 0 0,19-5 0,-29 10 5,1-1-1,-1 1 1,0 0-1,0 0 1,1-1-1,-1 1 1,0 0 0,1 0-1,-1 1 1,0-1-1,0 0 1,1 0-1,0 1 1,8 1-2,0 1 0,-1 0 1,11 6-1,-7-2 2,-1 0-1,0 1 1,13 12 0,0 3 0,-1 2 1,38 48-1,-44-46 8,-11-14-4,10 16 1,-1 1 0,-1 0 0,14 44 0,-4 5 7,-3 19-9,1 73-91,-23-164 40,0-5-77,0 0-1,0 0 1,0-1-1,0 1 1,1 0-1,-1 0 1,1-1-1,-1 1 1,1 0-1,0-1 1,1 4-1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45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135 310 8696,'11'9'0,"-4"-2"-2,-6-7-1,0 1-1,-1 0 1,1-1-1,0 1 0,-1 0 1,1 0-1,-1-1 0,1 1 1,-1 0-1,0 0 1,1 0-1,-1 0 0,0 0 1,0 0-1,1 0 0,-1-1 1,0 1-1,0 0 1,0 0-1,0 0 0,0 0 1,0 0-1,0 0 1,-1 0-1,1 0 0,0 0 1,0 0-1,-1 0 0,1-1 1,-1 1-1,1 0 1,-1 0-1,1 0 0,-2 1 1,-53 111-445,-9 43 48,54-123 81,-15 123-112,25-153 402,0-1-1,-1 1 1,1-1-1,0 1 0,1 0 1,-1-1-1,0 1 0,2 2 1,2 10-43,1 0-1,0 0 1,1-1 0,16 27-1,-21-40 59,0 0-1,-1 0 0,1 0 1,0 0-1,0 0 0,0 0 1,0 0-1,0 0 0,0 0 1,0-1-1,0 1 0,1 0 1,0 0-1,17 8-48,0-2-1,0 0 1,23 5 0,-19-10 3,103-20-15,-98 10 63,110-54 17,-114 47 69,-6-2-34,0-1 0,-1-1 1,20-28-1,-24 22 327,25-109 177,-36 107-23,-5-1-277,-2 1-1,-13-44 1,7 49 256,-3 4-333,-1 1 0,0 1 0,-24-20 0,19 25 173,7 6-249,0 1 0,-1 0 0,0 1 0,-22-2 1,21 8 148,3 3-178,1 1 0,1 0 1,-1 0-1,-14 14 1,14-5 57,3 4-83,2 0 0,0 0 1,-4 35-1,9-27-10,10 45-1,-6-55-24,2 0 0,13 34 0,-10-35-3,1-1 1,1 0 0,0-1 0,1 0 0,1-1 0,15 16-1,-7-15-5,7-2 3,0-2-1,35 9 1,-39-17-3,36-4-1,-47 0 7,-1-1-1,1 0 1,21-7 0,-20 3 0,0-1 1,-1 0-1,0 0 1,0-1 0,-1-1-1,19-17 1,-16 7 19,43-102 18,-35 53 89,-16 41-107,19-59 147,-16 56-71,2 0 0,0 1 0,2 0 1,21-34-1,0 23-33,-19 29 97,-1 5-118,0 1 0,0 1 1,1 0-1,21-3 1,-16 8 58,79 24 38,-82-16-78,56 57 22,-61-50-62,38 85 12,-42-77-18,12 119 10,-17-65-1,-3-53-21,-3 61 8,1-43-5,2-3-4,1-27-3,-1-8-1,0 0 0,0-1 0,0 1-1,1 0 1,0 0 0,3 8 0,11-29-78,12-24-72,38-63-34,19-54-363,-70 127 380,105-188-489,-119 217 654,1 0-1,0-1 1,0 1 0,0 0-1,0-1 1,0 1-1,0 0 1,0 0-1,0 0 1,0 0 0,1 0-1,-1 0 1,0 0-1,1 0 1,-1 0-1,1 1 1,-1-1-1,1 1 1,-1-1 0,2 0-1,-1 1 2,2 2-2,28 36 4,-14-13 9,-2-5 14,0 0 0,1-2 0,2 0 0,36 29 0,-12-25 5,-26-17 60,-12-4-63,1 0-11,0 0 0,0 0 0,0-1 0,0 0 0,0 0 0,1 0 0,-1-1 0,0 0 0,0 0 0,0-1 0,0 0 0,-1 0 0,1 0 0,0 0 0,5-4 0,83-60 133,-75 48-51,67-87 30,-71 81-90,-9 11-19,1 1-7,-1 0 0,0-1-1,-1 0 1,-1 0 0,0 0-1,-1 0 1,0-1 0,1-19 0,-3 26 3,0-4-1,-1-1 1,0 0-1,0 1 0,-1-1 0,-1 1 0,0-1 1,0 1-1,-7-18 0,-17-30 76,25 58-83,1 1 0,-1 0 0,1-1 0,-1 1 0,1 0 0,-1-1 0,0 1 0,1 0 0,-1 0 0,0 0 0,1-1 0,-1 1 0,1 0 0,-1 0 0,0 0 0,1 0 0,-1 0 0,0 0 0,1 0 0,-1 1 0,0-1 0,1 0 0,-1 0 0,1 0 0,-1 1 0,0-1-1,1 0 1,-1 1 0,1-1 0,-1 0 0,1 1 0,-1-1 0,1 1 0,-1-1 0,1 1 0,-1-1 0,1 1 0,-1 0 5,-25 25 31,14-8 80,-38 124 45,42-104-57,-18 201 51,23-184-38,1 222 51,3-223-65,9 229 38,-8-227-57,0-18-45,1 24 20,-7 110-1,-15-44 6,18-124-65,0 0 1,0 0-1,-1 0 1,1 0-1,-1-1 0,0 1 1,0-1-1,0 1 1,0-1-1,0 0 1,-1 1-1,0-1 0,0 0 1,0-1-1,0 1 1,0-1-1,0 1 1,0-1-1,-6 3 0,6-4 0,-10 3 18,5-4-16,-1 0 1,0-1 0,0 0-1,1-1 1,-17-5-1,24 7-4,0-1 0,0 1 0,0 0 0,1-1-1,-1 1 1,0 0 0,1-1 0,-1 1 0,0-1 0,1 1-1,-1-1 1,0 0 0,1 1 0,-1-1 0,0-1 0,-3-4 1,0 0 0,0-1 1,0 0-1,1 1 1,0-1-1,1 0 1,0-1-1,-2-6 0,1-4 4,0 1 0,1-1 0,1-18 0,3-35-1,2 39 10,40-143 14,-43 170-23,1 0 0,0 0 0,0 1-1,0-1 1,5-6 0,-7 11-6,17-27 19,24-30 1,-18 31-10,28-24 0,-51 50-10,33-28 60,149-103 34,-146 107 20,-13 9-59,25-15 50,64-32 0,-25 26 134,-81 32-62,-12 1-2026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47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1613 13000,'4'-8'8,"0"-1"0,0 1 0,1 0 0,1 0 0,0 0 0,7-7 0,-4 4 1,3-5-2,30-30 89,47-51 13,-72 75-42,22-43-1,7-34-51,26-134-15,-60 186-33,43-196-21,-45 194-12,32-193-26,-35 197 32,-2 10 29,13-142-49,-19 84 45,1 91 35,0 0-1,-1 1 1,1-1-1,0 1 1,-1-1-1,1 1 1,-1-1-1,1 1 1,-1-1-1,0 1 1,0-1-1,1 1 0,-3-2 1,3 2 0,-1 1 0,0-1 1,1 1-1,-1-1 0,1 1 0,-1 0 0,0-1 0,1 1 1,-1 0-1,0-1 0,0 1 0,1 0 0,-1 0 1,0 0-1,1 0 0,-2-1 0,-4 7 15,-41 80 18,44-79-26,-10 24 80,-43 177 42,48-161-1,-14 174 59,20-180-47,2 146 37,2-152-129,-1-16-30,22 143 35,-3-79-48,-20-82-6,0-1 1,0 0-1,0 1 0,0-1 1,1 1-1,-1-1 1,0 1-1,0-1 0,0 1 1,1-1-1,-1 0 1,0 1-1,1-1 0,-1 0 1,0 1-1,1-1 1,-1 0-1,0 1 0,1-1 1,-1 0-1,1 1 1,4 2-9,0 0 0,0-1 1,0 0-1,1 0 1,-1 0-1,1 0 1,-1-1-1,1 0 0,-1 0 1,12 0-1,-8-1-22,0 0 0,0-1 0,0-1 0,0 0 0,0 0 0,0 0 0,13-6 0,81-46-212,-42 20 119,-44 25 109,42-18-67,47-20 5,-104 47 75,-1-1 0,0 0 1,1 1-1,-1-1 0,0 1 1,1 0-1,-1-1 0,0 1 1,1 0-1,-1 0 0,3 0 1,2 0-1,0 0 0,-1 1 0,1 0 0,0 0 0,0 1 0,-1-1 0,1 1 0,-1 0 1,0 1-1,1-1 0,7 7 0,-2 4 9,0 9-2,-1 1 0,7 28 1,-13-29 34,-4 17-9,-4 47 0,-2-60 43,-10 13-24,-28 48 0,26-65 10,-91 70 20,85-79-40,-7-4-23,0-2 0,-34 4 1,63-10-16,-1-1 0,1 0 1,-1 0-1,1 0 0,-1 0 1,1-1-1,-1 1 1,-2-1-1,-8-2 7,0 0-5,0 0 0,0 0 0,0-1 1,0-1-1,1 0 0,-1-1 0,1 0 0,-13-10 1,-4-7 3,-30-30 1,46 36-2,-10-29-1,17 33-5,0-1-1,-4-17 1,5 5-2,1 0 1,-1-38-1,5 63 1,3-22-6,5-1-1,0 0 1,2 1 0,14-23-1,-23 43-4,1 1 1,-1-1-1,1 1 0,0 0 0,0 0 0,0 0 0,4-4 1,14-10-29,2 1 0,0 0 0,35-15 0,-54 28 6,0 1 1,0 0 0,-1 0-1,1 0 1,0 0 0,1 1-1,4-1 1,29-1-93,0 2 0,44 6 0,-77-6 68,1 1-1,-1 0 1,0 0-1,1 0 1,5 4-1,0-2-29,11 5-16,0 1 0,-1 1 0,0 1 0,0 1 0,-1 0 0,27 25 0,190 153-1009,-136-116 887,-73-53 164,78 60-85,-79-62 121,1-2-1,31 16 1,-50-29 22,1-1 0,-1 1-1,1-2 1,0 1 0,0-1-1,0 0 1,0-1 0,17 0 0,-20-1 1,10-1-3,19-11 4,-29 9 1,0 0 0,-1 0 0,1 0 1,-1 0-1,6-6 0,-3 1 2,0-2 0,0 1-1,-1-1 1,0 0 0,9-18 0,-12 20 3,-1 0 1,0 0 0,0 0-1,-1 0 1,0-1 0,0 1-1,-1-1 1,0 1 0,-1-14 0,1 11 5,-2-9 70,-7-11 5,0 1 1,-2 0-1,-1 0 1,-20-38-1,20 47-60,7 11 20,-1 1 0,-1 0-1,0 0 1,-10-13 0,5 9 6,-1 1 0,0 0 0,0 1 1,-21-15-1,32 26-41,0-1 0,0 0 0,0 1 0,0-1 0,0 1 0,1 0 0,-1-1 0,0 1 0,0 0 0,-1-1 0,1 1 0,0 0 0,0 0 0,0 0 0,0 0 0,-1 0 0,-15 2 40,1 0 0,0 1 0,-1 1 0,-26 10 1,40-13-35,0 0 1,1 1 0,0-1 0,-1 0 0,1 1-1,0-1 1,-1 1 0,-1 2 0,-33 32 88,-41 50 0,57-55-5,-62 130 38,81-158-132,1 0 1,0 1 0,-1-1-1,1 1 1,1 0 0,-1-1-1,0 5 1,-2 29 21,2 1 0,5 47 0,-4-82-25,1 0 1,-1 0-1,1 1 1,0-1 0,0 0-1,0 0 1,0 0-1,2 3 1,20 34 28,47 65 1,-67-101-24,0-1 0,0 0 0,0 1 0,0-1 0,7 4 0,129 80 70,-110-77-40,120 12 20,-145-22-53,-1 0 1,1 0-1,-1 0 1,0 0-1,1-1 1,-1 1-1,4-2 1,45-13 34,67-29 1,-113 41-29,0 0-1,0 0 1,0-1-1,5-4 1,152-133 89,-136 108-22,79-155 39,-88 145-32,61-203 39,-66 191-46,37-222 32,-43 225-58,-4 23-31,11-197 64,-15 119-36,1 106-51,0 0 1,0 0 0,0 0-1,0 0 1,0 0-1,0 0 1,0 0-1,-1 0 1,1 0-1,0 0 1,-1 0-1,1 0 1,0 0-1,-1 0 1,1 1-1,-1-1 1,1 0 0,-1 0-1,0 0 1,1 1-1,-1-1 1,0 0-1,0 0 1,1 1-1,-1-1 1,0 1-1,0-1 1,0 1-1,0-1 1,0 1-1,0 0 1,0-1 0,0 1-1,1 0 1,-1 0-1,0-1 1,0 1-1,0 0 1,-2 0-1,3 0 0,0 0-1,-1 0 0,1 0 1,0 1-1,0-1 1,-1 0-1,1 0 0,0 0 1,0 0-1,-1 0 1,1 0-1,0 0 0,0 1 1,-1-1-1,1 0 1,0 0-1,0 0 0,0 1 1,-1-1-1,1 0 0,0 0 1,0 0-1,0 1 1,0-1-1,0 0 0,0 0 1,-1 1-1,1-1 1,0 0-1,0 0 0,0 1 1,0-1-1,0 1 1,-10 20 4,2 1 1,-10 34 0,15-46-5,-5 25 14,-26 173 9,30-162-16,-4 204 8,10-199-9,23 175 2,-17-188-2,45 130 5,-40-139 8,13 10-6,35 39 1,-60-76-12,1 0 1,0 0-1,0 0 0,0 0 1,0-1-1,0 1 0,5 2 1,29 15 13,43 15 0,-55-30-2,-2-4-7,1-1 0,41-9 0,-45 2 0,21-23 4,-32 22-11,0 1 0,-1-1 0,10-16 0,0-4 8,-2 0 0,0-2 0,17-57 0,-29 76-1,0 0-1,-1-1 1,-1 1 0,0-1 0,-1-23 0,0 35-7,0 1 0,-1 0 0,1-1 1,0 1-1,0-1 0,0 1 0,-1-1 1,1 1-1,0 0 0,0-1 0,-1 1 1,1-1-1,0 1 0,-1 0 0,1-1 1,0 1-1,-1 0 0,1 0 0,-1-1 1,1 1-1,0 0 0,-1 0 0,1 0 1,-1-1-1,1 1 0,-1 0 0,1 0 1,-1 0-1,1 0 0,-1 0 0,1 0 1,-1 0-1,1 0 0,-1 0 0,1 0 1,0 0-1,-1 0 0,1 0 0,-1 1 1,-13 3 4,6 2 15,-43 60 12,40-46-18,-12 37 4,17-38-17,-7 37 0,10-32-3,1 1 1,1 0 0,5 43-1,2-46-4,4-2 4,1-2-1,24 33 1,-34-50 0,0 0 0,0 0 0,0 0-1,0 0 1,0 0 0,0 0 0,0-1 0,0 1 0,1 0 0,-1 0 0,2 0 0,10 4-3,1 0 0,-1-1 0,1-1 0,18 3 0,-31-6 2,0 0 1,0 0 0,0 0-1,1 0 1,-1 0 0,0 0-1,0 0 1,0-1 0,0 1-1,1 0 1,-1-1 0,0 1-1,1-1 1,25-13-10,42-27 1,-51 25-9,59-89 0,-64 81 14,8-41 4,-19 52 1,0 1 0,-1-1 0,0 1 0,-1-17 0,-2 9 0,-2 0 0,0 0 0,-1 0 0,-1 1 1,-13-30-1,6 20 7,-1 1-1,-21-31 1,-6-9 21,9 12-3,2 6-18,28 46-7,-3-5 0,0 1 1,0 0-1,-10-12 0,12 18-25,3-7-1704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48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1 120 8968,'17'-2'4,"17"-4"75,-21 3-57,140-25 550,-135 25-537,32-2 269,56 5 45,-85 3-81,2 5-140,1 1-1,28 16 1,-35-11 153,1 8-153,0 1-1,16 28 1,-25-26 73,-6-13-130,2 7-14,0 0 1,-2 1-1,0-1 0,-2 1 0,0 29 1,-10 131 292,9-177-343,0 0 0,0 0-1,0-1 1,0 1 0,-1 0-1,1 0 1,-1 0 0,0 0-1,0 0 1,-1 3 0,1-5-5,1 1 12,-2-6 0,0 0-12,0-1-1,1 0 1,0 1-1,0-1 1,0 0-1,0 0 1,1 0-1,0 0 0,0 0 1,0 1-1,1-1 1,0 0-1,-1 0 1,3-5-1,4-11 9,0 1-1,17-30 1,77-138 130,-89 164-130,-5 10 30,2-1 0,13-18 1,60-72 104,-65 89-18,1 3-69,2 1 0,32-15 0,-51 27-48,0-1-1,1 1 1,-1-1-1,0 1 1,1 0 0,-1-1-1,0 1 1,1 0-1,-1 0 1,0 0-1,3 0 1,4 1 10,0 0 0,0 1 0,0-1 0,0 2 0,0-1 0,0 1 0,11 6 0,-18-9-15,0 0 0,-1 1 0,1-1-1,0 1 1,-1-1 0,1 1 0,0 0 0,-1-1 0,1 1 0,-1 0 0,1-1 0,-1 1-1,1 0 1,-1 0 0,1-1 0,-1 1 0,1 2 0,7 19 25,-1 0 1,-1 1-1,4 33 0,-8-24 25,-2-23-44,0 29 20,-2 0-1,-12 70 1,-2-4 2,17-89-25,16 16 4,-13-25-12,0-1 1,0 0-1,0 0 0,1-1 1,0 1-1,6 3 1,-3-3-2,1-1 1,0 0 0,0 0 0,0-1 0,0 0 0,1-1 0,-1 0 0,1 0-1,0-1 1,12 0 0,3-3-5,119-40 0,-62 13-27,93-38-44,-153 58 52,7-2 8,-1-2 0,-1 0 0,0-2 0,40-28 0,-32 13-4,37-39 1,-57 49-13,10-31 4,-22 42 27,0 0 0,0 0 0,0-1 0,0-11 0,-2 16 1,-1-1 0,0 1 1,0 0-1,-1-1 0,0 1 1,0 0-1,0 0 1,0-1-1,-1 1 0,0 0 1,0 0-1,0 1 1,-4-7-1,6 11 1,-1-1 0,1 1 0,0-1 1,-1 1-1,1-1 0,0 1 0,-1-1 0,1 1 0,-1 0 1,1-1-1,-1 1 0,1 0 0,0-1 0,-1 1 0,0 0 1,1 0-1,-1-1 0,1 1 0,-1 0 0,1 0 0,-1 0 1,1 0-1,-2-1 0,-15-1 9,-1 0 1,1 1-1,-1 0 1,-27 4-1,41-3-1,0 0 1,1 1-1,-1 0 1,1 0 0,-1 0-1,-5 3 1,-46 21 36,-62 39 1,84-39 21,19-12-44,-10 8-2,1 1 0,2 0 0,0 2 0,-31 47 1,-15 45 29,60-97-31,4-1-10,1 0-1,1 33 1,5-36-4,14 15-1,-15-26-6,0-1 1,0 0-1,1 0 0,-1 0 0,1 0 0,0 0 0,7 3 1,-6-4-1,1 0 0,-1 1 0,1-2 0,0 1 0,-1-1 0,10 1 0,-6-1 0,0-1 0,0 0 0,0-1 0,14-2 0,-9-1 0,1 0 0,19-8 0,33-19 0,111-70 14,-165 92-12,28-20 30,-28 17-32,36-27 73,-44 36-62,-1-1 1,1 1 0,1 0-1,-1 1 1,0-1 0,1 1 0,10-3-1,-15 5-10,-1 0 0,0 0 0,1 0 1,-1 0-1,0 0 0,0 0 0,1 0 0,-1 0 0,0 0 0,1 0 0,-1 0 0,0 0 0,0 0 0,1 0 0,-1 0 1,0 1-1,0-1 0,1 0 0,-1 0 0,0 0 0,0 0 0,1 1 0,-1-1 0,0 0 0,0 0 0,0 0 0,1 1 1,-1-1-1,0 0 0,0 0 0,0 1 0,10 13 12,0 0-1,-1 0 1,11 26 0,-10-12 8,2 32-5,5 78 0,-16-90-8,-7 75 4,-13 23-9,-10-4-3,-6-5 0,17-78-2,-45 91 1,46-121-11,-54 68-1,59-87-6,7-8 16,0-1 1,0 1 0,0-1-1,0 1 1,0-2-1,-1 1 1,1 0 0,0-1-1,-6 0 1,10 0 1,1 0-1,-1 0 1,1 0 0,-1-1-1,1 1 1,-1 0 0,1 0-1,-1 0 1,1 0 0,-1 0-1,1-1 1,-1 1 0,1 0-1,0 0 1,-1-1 0,1 1-1,-1 0 1,1-1 0,0 1-1,-1 0 1,1-1 0,0 1-1,0-1 1,-1 0 0,-3-5-3,1 0 0,0 0 0,0 0 0,1-1 0,-1 1 0,1-1 0,1 0 0,-1 1 0,1-1 0,0-12 0,3-7-16,34-147-6,-24 134 20,26-62-1,16-22 7,57-129 13,-89 203 21,103-187 20,-98 191 20,1-2-26,97-161 120,-113 187-137,19-31 115,38-89 1,-68 139-142,-1 1 1,0-1 0,0 1 0,0-1-1,0 1 1,0-1 0,0 1 0,0-1 0,0 1-1,-1-1 1,1 1 0,0-1 0,-1 1 0,1 0-1,-1-1 1,0 1 0,0 0 0,1-1-1,-1 1 1,0 0 0,0 0 0,-2-2 0,2 1 2,0 2-4,0-1-1,1 1 1,-1-1 0,0 1-1,0-1 1,0 1 0,0-1-1,1 1 1,-1-1 0,0 1-1,0 0 1,0 0 0,0 0-1,0-1 1,0 1 0,0 0-1,0 0 1,0 0 0,0 0-1,0 1 1,0-1 0,-1 0-1,0 1 6,-3 0-2,0 0 0,0 1-1,0-1 1,1 1 0,-1 0 0,1 1-1,0-1 1,-1 1 0,1 0 0,0 0 0,0 0-1,1 0 1,-1 1 0,-4 5 0,4 1 13,2 8-12,1 0 1,2 30 0,3-25 5,11 15-6,25 49 1,-23-63-2,30 33-1,10 7-3,6-5 2,-2-4-3,-5-3-2,-9-1 0,-41-43 0,0 0 0,-1 1 0,0 0 0,5 11 0,-7-11 0,0 0 0,0 1 0,0 0 0,1 12 0,-4-13 0,1 0 0,-1-1 0,0 1 0,-3 16 0,1-14 0,-1 0 0,0 0 1,-7 16-1,5-17 1,-1 1 1,0-1-1,-9 12 0,8-13 0,-1 0-1,-18 16 1,-18 6-1,-1-10 0,6-11 0,35-10 0,-1 1 0,1-1 0,-1 0 0,1 0 0,-8-2 0,8 1-126,0-1 0,1 1 0,-1-1 0,0 0 0,1 0 0,-1 0 0,1 0 0,0-1 0,-1 1 0,1-1 0,1 0 0,-1 0 0,0 0 0,-3-6 0,-17-23-9320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48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11032,'-4'15'42,"1"0"0,0 0 1,0 1-1,2-1 0,0 0 0,1 1 1,3 29-1,2-3 164,16 61 0,9 2 117,27 84-3,-45-148-112,123 341 736,-128-364-884,5 10 47,0 1 0,-3 1 0,11 48 0,-20-76-226,1 4-186,0 0 0,-1 0-1,0 0 1,0 9 0,-3 2-8115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49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0 585 9688,'10'-25'0,"16"-5"0,21-10 0,89-55 1,77-52 39,-212 146-40,40-26 127,183-90 81,-180 99 73,-21 9-155,16-6 75,1 1-1,82-15 1,-106 26-61,13-3 56,0 2-1,45-1 1,-10 8 181,-61-2-353,0 0 1,-1 0-1,1 0 1,0 0-1,-1 1 1,0-1-1,1 1 1,-1-1-1,0 1 1,1 0-1,-1 0 1,0 0-1,0 0 0,-1 0 1,1 1-1,0-1 1,-1 1-1,2 2 1,-1-2 9,4 11 147,-2-2-130,0 0 0,-1 1-1,-1 0 1,0 0 0,0 0 0,-2 0 0,0 24 0,-1-15-4,-9 165 403,12-177-362,4-2-63,1 0 0,0-1 0,0 1 0,16 11 0,-7-9 50,6-2-40,0-1 0,37 7 0,-36-14 20,14-4-14,39-10-1,-55 5 14,81-56 14,-85 47-47,4-14-5,21-42 0,-35 51-9,-1-40-1,-6 49-5,0 1 0,-1 0-1,-4-21 1,2 25 0,1 0-1,-1 0 1,-1 1 0,0-1 0,0 0 0,0 1-1,-1 0 1,-1 0 0,-7-9 0,1 8 6,6 7-6,-1 0 0,1 1 1,0 0-1,-1 0 1,1 0-1,0 1 1,-1 0-1,-8 1 1,-1 0 6,-1 2 0,-26 7 0,26-5-5,-39 14 21,30-8-12,-1 0-1,-49 15-1,73-26-159,-13 4 479,16-4-358,0 0 1,0 0 0,0 0-1,-1 0 1,1 0 0,0 0-1,0 0 1,0 0 0,0 0-1,-1 0 1,1 0 0,0 0-1,0 0 1,0 0 0,-1 0-1,1 0 1,0 0 0,0 0-1,0 0 1,0 0 0,-1 0-1,1 0 1,0-1 0,0 1-1,0 0 1,0 0 0,0 0 0,-1 0-1,1 0 1,0 0 0,0-1-1,0 1 1,0 0 0,0 0-1,0 0 1,0 0 0,0-1-1,0 1 1,0 0 0,-1 0-1,1 0 1,0 0 0,0-1-1,0 1 1,0 0 0,0 0-1,0 0 1,0-1 0,0 1-1,0 0 1,1 0 0,-1 0-1,0 0 1,0-1 0,0 1-1,0 0 1,0 0 0,0 0 0,0 0-1,0-1 1,0 1 0,1 0-1,-1 0 1,0 0 0,0 0-1,0 0 1,0 0 0,0-1-1,1 1 1,6-12-8706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49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492 97 10584,'9'-19'0,"-9"18"0,0 0 0,1-1 0,-1 1 0,0 0 0,0 0 0,0 0 0,0 0 0,0 0 0,0-1 0,0 1 0,0 0 0,-1 0 0,1 0 0,-1-1 0,0 0 0,0 1 0,1-1 0,-1 1 0,0 0 0,0-1 0,-1 1 0,1 0 0,0 0 0,0 0 0,-1 0 0,1 0 0,-2-1 0,-7-3 0,-1 1 1,1 0 0,-1 0-1,0 1 1,-14-2 0,18 3 5,4 2 3,-14-5 34,0 2 0,-1 0 0,0 0 1,1 2-1,-1 0 0,-33 4 0,39-2-14,-13 0 108,-29 6 0,46-5-78,0 0 1,0 0-1,0 1 1,0-1-1,0 2 1,1-1 0,-1 1-1,-11 8 1,18-11-45,0 0 1,0 0 0,0 0 0,0 0-1,0 0 1,0 0 0,0 0 0,0 0-1,0 0 1,1 1 0,-1-1 0,1 0-1,-1 0 1,0 3 0,1-2-1,0 0 0,0 0 0,0 0 0,0 0 0,0 0 0,1 0 0,-1 0 1,1 0-1,0-1 0,-1 1 0,1 0 0,0 0 0,0-1 0,1 3 0,4 6 6,-3-5 4,1 1 0,0-1 0,0 1 0,8 7 0,71 73 109,-69-73-103,0 0 0,2-1-1,-1 0 1,28 14-1,29 19 52,27 34 10,-87-64-24,-4 1-34,-1 1-1,8 31 1,-14-47-29,-1 0 0,0 0-1,0 0 1,0 0 0,1 0-1,-1 0 1,0 0 0,0 0-1,-1 0 1,1 0 0,0 0-1,0 0 1,0 0 0,-1 0-1,1 1 1,-4 7 10,0 1 0,-1-1 0,0 0 0,-1 0 0,1-1 0,-13 13 0,2-9 39,-9 1-14,-1-1 1,-1-2-1,1 0 1,-42 7-1,19-13-21,31-6 8,0-4-19,1 0 1,-24-13 0,27 8-35,-9-17-790,-20-30 0,9 5-7184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49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0 9592,'-2'16'-1,"2"-12"-1,-1 0 1,0 0 0,0 0-1,0 0 1,0 0-1,0 0 1,-3 4-1,0 4 0,-19 45-6,-14 31 7,-29 108 7,57-162 28,-11 106 23,22-118 31,5 2-42,2-1 0,17 33 1,-25-54-34,0 0-1,0-1 1,0 1 0,0-1 0,1 1 0,-1-1 0,0 1-1,0-1 1,1 0 0,2 2 0,15 10 39,0-1 0,1-1 0,37 15 0,-54-25-31,0 0 0,0 0 0,0 0 0,0-1 0,0 1 0,0-1 0,4 1 0,26-1 58,1-1 0,38-7 0,-47-1 76,8-10-44,44-35-1,-58 36 45,1-8-37,29-50 0,-41 52 109,8-121 102,-17 114-41,-7-15-86,-19-57 0,15 79 65,-1 7-174,-1 2 0,0-1 1,-28-22-1,40 37-63,1 0-1,-1-1 1,0 1 0,0 0 0,0 0 0,0 0-1,0 1 1,-4-2 0,-21-4 94,0 1 0,-39-3 0,41 10 103,14 0-152,-1-1-47,1 1 1,0 0-1,-1 1 0,1 0 0,1 1 0,-1 0 1,0 1-1,-14 9 0,-4 7 24,27-20-51,0 0 0,1 0 0,-1 1 0,1-1 0,-1 1 0,1-1 0,0 1 0,0-1 0,-1 1 0,1 0 0,-1 3 0,2-4-1,0-1 0,0 1 0,0 0 1,0 0-1,0-1 0,0 1 0,1 0 0,-1 0 1,0-1-1,0 1 0,1 0 0,-1 0 0,0-1 1,1 1-1,-1 0 0,1-1 0,-1 1 0,1-1 1,-1 1-1,1 0 0,-1-1 0,1 1 0,0-1 0,-1 0 1,1 1-1,0-1 0,0 1 0,37 20-1740,6 1-6966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6:53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 5832,'-2'2'-39,"-5"5"-10,5-6-62,0 23-802,0-22 871,1-1 38,0 0 0,0 0 0,0 1 0,1-1 0,-1 0 0,1 0 0,-1 0 0,1 1 0,-1-1 0,1 0 0,0 0 0,-1 1 0,1-1 0,0 0 0,0 1-1,0-1 1,0 0 0,0 1 0,0-1 0,0 0 0,1 0 0,-1 1 0,0-1 0,1 0 0,-1 0 0,2 3 0,2 6 47,1 1 0,1-1-1,-1 0 1,2-1 0,-1 1-1,1-1 1,1-1 0,13 14-1,-18-19-39,16 13 219,-1 2 1,0 0-1,23 33 0,-39-42 46,-4 2-192,0 0 0,-1 0 0,-1-1 0,0 1 0,0-1-1,-1 1 1,0-1 0,-1-1 0,0 1 0,-1-1 0,-12 14 0,15-18-46,-1-1 0,0 1 0,0-1-1,0 0 1,-1-1 0,1 1 0,-1-1 0,-8 3 0,8-3-15,3-2-25,0-1 0,0 1 0,0-1 0,0 1 0,0-1 0,0 0 0,0 0 0,0 0 0,0-1 0,0 1 0,0-1 0,0 0 0,0 1 0,0-1 0,0-1 0,1 1 0,-1 0 0,0-1 0,-2-1 0,-4-2-502,-27-11-3748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50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0 190 10584,'4'-6'8,"0"0"0,1 1 0,0 0 0,-1 0 0,1 0 0,1 0 0,-1 1 0,1 0 0,0 0 0,0 1 0,0-1 0,0 1 0,1 1 0,-1-1 0,13-2 0,-10 6 112,-4 1-80,6 2 18,1 1 1,-2 0 0,1 1-1,-1 0 1,19 14 0,46 47 241,-63-50-39,42 91 98,-45-81-158,25 135 78,-30-136-140,0 35 1,-3-35-99,0-1-16,0-12 20,0 0 0,-4 23 0,-2-2 45,1-11 26,-2 28 0,6-48-61,-4-5 4,1 1-51,0-1 1,0 0-1,1 0 1,-1-1-1,1 1 1,-1-1-1,1 1 1,-1-1-1,1 0 1,0 1-1,0-1 1,1 0 0,-1 0-1,1-1 1,-1 1-1,1 0 1,0-1-1,0 1 1,1 0-1,-1-1 1,0-4-1,-1-10 15,0 0 1,2-28-1,0 33-20,1-16 26,1 1 1,7-38-1,-6 50-20,3-10 39,47-102 27,-38 104-14,98-86 28,-84 89-35,130-65 22,-155 84-66,0 0 0,1 1 0,-1-1 0,1 1 1,6-2-1,21-2 19,0 2 0,56 0 0,-85 3-24,0 0 0,0 1 0,0-1 0,-1 1 0,1-1 1,0 1-1,4 2 0,27 13 25,43 26 0,-75-41-28,0 0 1,-1 0-1,1 0 1,-1 0-1,0 1 0,1-1 1,-1 0-1,0 1 1,0-1-1,2 4 1,7 13 4,0 1 0,-1 0 0,-2 0 0,7 24 1,-10-13 12,-14 136 6,4-134-12,-13 41-1,13-54-11,-14 29 0,-6-2 3,24-43-5,0 1 1,-1-1-1,0 1 0,0-1 0,-5 5 1,7-8-1,0 1 0,1-1 0,-1 1 0,1-1 0,-1 0 0,0 1 0,1-1 0,-1 0 0,0 0 0,1 1 0,-1-1 0,0 0 0,1 0 0,-1 0 0,0 0 0,0 0 0,1 0 0,-1 0 0,0 0 0,1 0 0,-1 0 0,0 0 0,0-1 0,1 1 0,-1 0 0,0-1 0,-1 0 0,1 0 0,-1-1 0,1 1 0,0-1 0,0 1 0,0-1 0,0 1 0,0-1 0,0 0 0,0 1 0,1-1 0,-1 0 0,0-2 0,-5-20-1,-5-46 1,9 56-1,-2-18 0,2 1-1,1-1 0,4-34 1,-2 43-1,3-8-3,-1 10 3,-1 1 1,2 1 0,0-1-1,2 0 1,0 1 0,11-24 0,14-21-6,-20 43 6,24-34 1,-25 42 0,0 1 0,1 0 0,21-17 0,-21 20 0,0 1 0,1 0 0,0 1 0,20-9 0,-22 12 0,0 1 0,1-1 0,0 2 0,0-1 0,19-1 0,-22 4 0,1 0 0,-1 1 0,1-1 0,-1 2 0,1-1 1,-1 1-1,9 3 0,-9-2 1,1 1-1,-1 0 1,-1 0 0,1 1 0,-1-1-1,11 10 1,-8-5 0,-1 0-1,0 1 1,0 0-1,8 14 1,-2-1 2,15 35-1,-17-29 0,12 37-1,-17-40 1,-2 1-1,4 29 1,-2 64 1,-7-7 2,-4-23-2,1-21 2,2-23-3,5-10-46,9-61-1712,2-7-7004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51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8968,'19'-54'48,"-10"34"57,1 1-1,1 0 1,1 1 0,23-28 0,-27 37-59,-6 6-9,0 1 0,0 0 0,1 0 0,-1 0 0,1 0 0,-1 0 0,1 0 0,0 1 0,0-1 0,5-1 0,-3 1 22,1 0 0,-1 0 0,0 1 0,0-1-1,1 1 1,-1 1 0,1-1 0,-1 1 0,1 0 0,-1 0 0,1 1 0,-1-1 0,0 1-1,1 1 1,-1-1 0,0 1 0,10 4 0,-1 0-10,-7-3 16,0 0-1,0 1 1,0 0-1,11 9 1,5 3 75,0 2 0,-2 0 0,21 23 0,27 28 121,-61-62-245,-1-1 0,1-1 0,0 1-1,0-2 1,1 1 0,0-1 0,0 0-1,0-1 1,14 4 0,-10-3-7,11 2 18,42-2-1,-50-4-24,-1-1-1,1-1 0,17-4 1,-13 0-3,0 0 0,-1-2 0,0 0 0,32-20 1,-34 15-19,-5 1 12,-1 0 1,0-1-1,16-27 0,-21 23-39,-2-6 17,1-43 0,-8 47 24,-11-28 4,10 38 1,1 0 0,-1 0 0,-1 0 1,-8-12-1,7 13 1,-1 1 0,0 0 1,-1 1-1,0 0 0,0 0 0,0 1 1,-1 0-1,0 0 0,0 1 0,0 0 0,-12-4 1,19 7 2,-1 1 0,1-1 0,0 0 0,-1 1 0,1-1 0,-1 1 0,1 0 0,-1 0 0,-3 0 0,-27 3 18,1 1 0,-58 14 0,86-17-6,0 1 0,0-1 0,0 1-1,0 0 1,-7 4 0,-134 101 140,119-80 32,-81 132 67,104-154-231,1 0 0,-1 0 0,1 1 0,-3 8 0,-8 38 55,-9 80 0,22-128-66,-1 1-1,1 0 1,0-1-1,1 1 0,0 6 1,7 24 22,1 0-1,17 41 1,-12-52 12,68 69 13,-80-91-59,-1-1 1,1 0 0,-1 1 0,1-1 0,0 0-1,-1 0 1,1 0 0,0 0 0,0-1 0,2 2 0,32 10 10,67 11 1,-70-21-6,54-6-1,-59 0-5,45-11 0,-42 5-3,0-2 0,0-1 1,42-24-1,-47 17-30,93-104-13,-98 93-14,66-145-14,-74 139 33,32-136-12,-41 141 32,-2-105-6,-6 115 21,-12-20 4,15 39 1,-1-1 0,0 1 0,-1 0 0,1-1 0,0 1 0,-1 0 0,0 1 0,-6-6 0,8 7 0,-1 0 0,1 0 0,-1 0 0,1 0 0,-1 1 0,1-1 0,-1 1 0,0-1 0,0 1 0,1-1 0,-1 1 0,0 0 0,0 0 0,1 0 0,-1 0 0,0 0 0,-2 1 0,0 0 0,0 0 0,1 0 0,-1 1 0,1-1 0,-1 1 0,1 0 0,-1 0 0,-5 5 0,2-1 0,1 1 0,-1-1 0,1 1 0,-6 10 0,2-2 0,1 0 0,-8 18 0,-11 43 0,20-51 0,-5 36 0,9-25-1,2 1 1,3 47-1,0-71 0,0 0 1,1 0-1,0 0 0,1 0 0,1 0 0,0 0 0,8 15 1,-7-17-2,-5-9 2,1-1-1,0 0 1,-1 1-1,1-1 0,0 0 1,0 1-1,-1-1 1,1 0-1,0 0 1,0 0-1,2 2 1,11 9-3,1-1 1,1 0 0,28 15-1,-21-19-2,6-4 4,0-2 0,49-5 0,-51-3-4,37-21 4,-51 21 1,-1-1 0,-1 0 0,19-17 0,-19 14 0,-1 0 0,0-1 0,9-13 0,-12 15 0,-1 0 0,0-1 0,8-22 0,-10 18 0,0-1 0,-2 1 0,0-1 0,0 1 1,-2-31-1,-4 22 8,-40-111 12,31 107 8,-67-107 16,61 113-17,0 5-16,-2 0 0,-31-20 0,36 31-3,8 5-5,-1 0-1,1 1 1,0 0 0,-15 2-1,22-2 0,0 0-1,0 0 1,1 1 0,-1-1-1,0 1 1,1-1 0,-1 0-1,0 1 1,1-1-1,-1 1 1,1-1 0,-1 1-1,1 0 1,-1-1-1,1 1 1,-1-1 0,1 1-1,0 0 1,-1-1 0,1 1-1,0 0 1,-1 0-1,1-1 1,0 1 0,0 0-1,0 0 1,0 0-1,0 20-979,1-18 293,0 18-7375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51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84 9416,'47'-20'0,"-25"16"0,7 6 0,13 6 1,-23-1 2,0 1-1,-1 1 1,0 0 0,18 13-1,-11-5 27,-1 1 0,43 41-1,-50-42-8,1 4 100,-3 2-67,-1 1 1,18 43 0,-27-42 34,-4-13-56,0 4-11,0 0 0,-1 0 0,0 0 0,-2 1 0,0-1 0,0 0 0,-6 17 0,-72 233 235,76-245-236,0-1 93,2-46-39,3-45-18,8-65 0,-5 108-16,0 10-18,0-2-3,2-1 0,0 1 0,1 0 0,1 0 0,12-21 0,50-90 83,12-6 58,-64 109-140,0 2 75,8-6-23,31-31 0,-43 53 56,-7 7-107,0 1-1,0 0 1,0 0 0,1 1 0,-1 0-1,0 0 1,1 0 0,7 1 0,-14 0-14,0 0 1,0 1 0,0-1 0,0 0 0,0 0 0,-1 0 0,1 1-1,0-1 1,0 0 0,0 1 0,0-1 0,0 1 0,-1-1 0,1 1-1,0-1 1,0 1 0,0 0 0,20 18 59,-2 1 0,31 38 0,-32-29 68,51 134 54,-60-129-74,15 154 42,-22-150-83,5 162 78,-7-183-125,0 6 5,0-1-1,7 40 1,-7-62-32,0 0 1,0 1-1,0-1 0,0 0 0,0 1 0,0-1 1,0 0-1,1 1 0,-1-1 0,0 0 0,0 1 1,0-1-1,0 0 0,0 1 0,0-1 0,1 0 1,-1 1-1,0-1 0,0 0 0,0 0 0,1 1 1,-1-1-1,0 0 0,0 0 0,1 1 0,-1-1 1,0 0-1,1 0 0,-1 0 0,0 0 0,1 0 1,-1 1-1,1-1 0,0-1 0,1 0 1,0 0-1,-1-1 1,1 1-1,-1 0 1,0-1-1,1 1 1,-1-1-1,0 1 1,2-4-1,26-41-1542,5-6-6178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51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 9328,'27'-67'44,"-17"55"-40,-10 12 0,1 0 0,-1 0 0,0 0 0,1 0 0,-1-1 0,1 1 0,-1 0 0,1 0 0,-1 0 0,0 0 0,1 0 0,-1 1 0,1-1 0,-1 0 0,1 0 0,-1 0 0,0 0 0,1 0 0,-1 1 0,1-1 0,-1 0 0,0 0 0,1 1 0,-1-1 0,0 0 0,1 0 0,-1 1 0,0-1 0,1 0 0,-1 1 0,0-1 0,0 0 0,0 1 0,1-1 0,-1 1 0,8 21 193,-5-14-209,3 9 40,-2-6 47,-1-1-1,0 0 1,3 21 0,26 217 799,-29-222-832,8 40 226,10 14 18,-20-76-267,1-1 0,-1 0 0,1 0 0,0-1 0,0 1 0,0 0-1,1-1 1,-1 1 0,0-1 0,1 1 0,0-1 0,-1 0 0,1 0-1,0-1 1,0 1 0,0 0 0,5 1 0,-4-1 0,-3-2-15,0 1 0,0-1 0,-1 0 0,1 1 0,0-1 0,0 0 0,0 0 0,-1 1 0,1-1 0,0 0 0,0 0 0,0 0 0,0 0 0,0 0 0,-1 0 0,3 0 0,15-3 19,1-1-1,-1 0 1,29-12 0,-24 4-2,81-75 14,-87 67-15,44-81 8,-54 82-8,-4-1 1,-1 1 0,0-1 0,-2 1 0,0-1 0,-2 1 0,-4-27 1,-9 3 8,14 42-22,1 0-1,-1 0 0,1 0 0,-1 0 1,1 0-1,-1 0 0,1 0 1,-1 0-1,0 0 0,0 0 0,0 0 1,-1-1-1,-9-7 21,-1 1 1,0 0 0,0 1-1,-14-6 1,25 12-20,0 1 0,0-1 1,0 1-1,-1-1 0,1 1 1,0 0-1,0 0 0,0 0 1,-1 0-1,1 0 0,0 0 1,-3 0-1,-14 2 35,1 2 0,-1 0 0,-30 11 0,46-14-30,0 0 0,0 0 1,0 0-1,0 0 0,0 0 0,0 1 0,0-1 1,-3 3-1,-20 22 79,-44 58 1,67-80-71,-1-1 0,1 1 1,0 0-1,0 0 0,-2 7 1,-51 172 158,49-142-107,6 157 29,6-163-56,53 121 20,-58-153-65,0 0 0,1 0 0,0-1 0,-1 1 0,1 0 0,0-1 0,0 0 0,3 4 0,25 21 8,1-2 1,39 26-1,-67-49-9,-1 0 0,2-1 0,-1 1 0,0-1-1,0 0 1,0 1 0,7 0 0,37 8-819,91 6 1,-34-10-7464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53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1297 9688,'5'90'168,"-4"-46"-117,0-2 560,12 82-1,-6-96-533,-3-27-65,4-1-9,0-1 1,0 0-1,0-1 1,11-3-1,-14 3 0,11-5 25,0-3-14,-1-2-1,0 1 1,16-18 0,-19 12 67,-7 7-45,3-2-8,-2-2-1,1 1 1,-2-1 0,0 0 0,0 0 0,3-23 0,-3 4 93,-1-1 1,-2 0 0,-3-57-1,-9 47-54,4 30 101,0 8-134,1 0 0,-1 0 0,-1 0 0,1 1-1,-1 0 1,-7-5 0,13 10-25,0-1-1,1 1 1,-1 0-1,0-1 1,0 1-1,1 0 1,-1 0-1,0-1 1,0 1-1,1 0 1,-1 0 0,0 0-1,0 0 1,1 0-1,-1 0 1,0 0-1,-1 1 1,-19 2 41,1 2 0,-1 1 1,-19 7-1,38-12-39,-1 1 0,0-1-1,0 0 1,1 1 0,-1-1 0,1 1 0,-4 3 0,-133 122 101,110-94-71,-96 139 18,106-138-38,19-34-21,-31 79 25,27-66-23,1 1-1,1-1 0,0 1 1,0 23-1,2-23 0,1 1 1,1 0-1,6 25 0,-5-27 0,1 0-1,1 0 0,0-1 0,10 18 1,-9-21-1,0 0 0,0 0 0,1-1 0,0 0 0,1 0 0,13 11 0,-8-10 0,0 0 0,1-1 0,0 0 0,22 8 0,-14-8-1,1-2 1,0-1 0,0 0 0,1-2-1,43 1 1,-63-3 0,-1-1-1,0-1 0,1 1 1,-1 0-1,0-1 0,1 0 1,4-1-1,71-25 0,-55 16 1,43-27 0,27-26 0,13-10 0,-74 49 0,36-37 0,-50 42 0,0-1 0,27-41 0,-28 33 0,-1-1 0,15-38 0,21-86 0,15-171-2,-60 264-4,16-240-5,-22 246-2,0 12 5,-1-194-24,-2 214 22,-10-152-36,3 91 11,8 78 22,-2 7 11,1 1 1,0-1-1,0 1 1,0-1-1,0 1 1,0-1-1,1 1 1,-1 0 0,0-1-1,0 3 1,-1 1-1,-2 10-3,-6 42 4,-2 34 1,3 19 0,1 13 0,-6 144 1,12-214 6,1 207 3,4-210 4,24 192 4,-19-201-3,28 108 12,-28-128-7,8 4-6,34 43 0,-46-63-9,1 0 0,-1 0 0,0-1 0,1 1 0,0-1 0,0 0 0,11 6 0,-2-1 1,28 12 4,-24-17 10,16-6-6,41-6 0,-49 1 7,101-44 14,-104 37-14,80-73 15,-85 66-9,-8 8-17,5-8 0,-1 0-1,0-1 0,-2 0 1,12-30-1,-23 51-9,39-105 35,-35 89-29,1-1 0,-2 0 0,0 0 0,1-31 0,-5 48-4,1-1-1,-1 0 1,0 1-1,0-1 1,0 1-1,-1-1 1,1 0-1,0 1 1,-1-1-1,1 0 1,-1 1-1,1-1 0,-1 1 1,0-1-1,-1-1 1,0-1 1,1 3-3,0-1 1,0 1-1,0 0 0,0-1 1,0 1-1,0 0 0,0 0 1,-1 0-1,1 0 1,-3-1-1,-12-3 5,-3 9-3,17-3-4,0 0 0,-1 0 0,1 0 0,0 0 0,0 1 0,0-1 0,0 1 0,0 0 0,1-1 0,-1 1 0,0 0 0,1 0 0,-1 0 1,1 0-1,0 0 0,-1 1 0,1-1 0,0 0 0,1 0 0,-1 1 0,0-1 0,1 1 0,-1-1 0,1 0 0,-1 1 0,1-1 0,0 1 0,0-1 1,1 1-1,-1-1 0,0 1 0,1-1 0,0 3 0,2 8-18,1-1 0,0 0 0,1 0 0,8 17 0,-9-21 10,10 18-50,0 0 0,31 41 0,-36-54 42,8 6-88,-7-9 63,5 4 13,0 0 0,1-2 0,0 0 0,1-1 0,22 12 0,-20-14 1,127 72-142,-105-49 155,-27-18-16,-6-2 24,0 0 0,0 1 1,-2 0-1,7 15 0,-13-28 7,0 1-1,1 0 1,-1 0-1,0 0 1,0-1-1,0 1 1,1 0-1,-1 0 1,0 0-1,0-1 1,0 1-1,0 0 1,-1 0-1,1 0 1,0 0-1,-1 1 1,-2 6-3,0 0 1,0-1-1,-1 1 0,-1-1 1,1 0-1,-1 0 0,-9 10 1,13-16 1,0 0 0,0 1 1,-1-1-1,1 0 0,0 0 0,0 0 1,-1 0-1,1-1 0,-1 1 1,-1 1-1,-24 8-5,1-2 1,-40 9-1,37-14-6,-117-10-6,118 3 6,16 1 6,2 1 4,-1 0 0,1-1-1,0 0 1,0-1-1,0 0 1,0-1 0,1 0-1,-1 0 1,-10-9 0,-41-44-32,53 45-17,6 4 34,1 0 0,-1 0 0,2-1 0,-1 1 0,1 0 0,1-1 0,0 1 0,0 0 0,0 0 0,2-1 1,-1 1-1,7-15 0,-4 9 3,-1 7-8,-1-1 1,1 1-1,1 0 0,5-8 1,63-91-113,-51 79 71,1 0 0,2 1 0,33-28 0,-42 41 35,13-11-150,116-82-54,-116 90 114,-14 9 76,5-2 17,0 0-1,1 1 0,0 1 1,38-8-1,35 2-10,-90 13 33,0 1 1,0 0 0,0 0 0,0 0 0,0 0 0,0 1-1,0 0 1,0-1 0,0 2 0,4 0 0,7 3-2,1-1 1,-9-3 1,-1 1 0,1 0-1,-1 0 1,0 1 0,0-1-1,8 6 1,27 14-12,-2 1 13,44 41 53,-64-47-23,2-1 0,0 0-1,27 14 1,-46-29-17,0 0 0,0 0 0,-1-1 0,1 1 0,0-1 0,0 1 0,0-1 0,0 1 0,1-1 0,-1 0 0,0 0-1,0 0 1,0 0 0,3-1 0,5-1 12,1 3-3,-7-1-2,0 0 0,0-1 0,-1 1 1,1 0-1,0-1 0,-1 0 1,1 0-1,-1 0 0,7-3 1,9-5 53,0-1 1,19-13-1,-25 11 95,-2-3-90,0-1-1,14-28 1,-21 27 77,-1-9-52,-3-35 1,-1 53-81,-1 0 0,1 0 0,-1 0 0,-1 0 0,0 1 0,0-1 0,0 1 0,-1 0-1,0 0 1,-8-10 0,6 8-4,-7-6 62,-8 0-44,0 1 1,-30-15-1,49 28-29,0 0 1,0 0 0,0 1-1,0-1 1,0 0-1,-1 1 1,1-1-1,-4 1 1,-27-2 25,0 2 0,-33 4 0,37 3 28,-110 52 23,114-42-57,-1 9-10,-45 55 0,69-79-15,0 1-1,1-1 1,-1 1-1,1-1 1,0 1-1,0-1 1,0 1-1,-1 4 1,-12 47 7,-6 63 0,19-78 5,30 151 4,-18-155-3,60 124 10,-53-132-10,-4-9-4,3 4 4,1 0 0,1-1 0,40 34 0,37 21 43,-78-67-3,6-3-30,0-1 0,40 2 0,-37-9-4,48-13 4,25-19-19,110-48-1621,-104 41-6458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1:53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52 333 7264,'-3'-1'-1,"2"1"1,1 0 0,-1 0-1,0 0 1,0 0-1,0 1 1,1-1 0,-1 0-1,0 0 1,0 0-1,1 1 1,-1-1 0,0 0-1,1 1 1,-1-1-1,0 0 1,1 1-1,-1-1 1,0 1 0,1-1-1,-1 1 1,0 0-1,-1 0-3,28 1 243,-23-2-175,0 0 0,0 1 0,0-1-1,-1 1 1,1 0 0,0-1 0,5 4 0,14 4 560,-22-8-615,0 0 0,0 0 1,1 0-1,-1 0 0,0 0 1,0 1-1,0-1 1,1 0-1,-1 0 0,0 0 1,0 1-1,0-1 0,0 0 1,1 0-1,-1 1 0,0-1 1,0 0-1,0 0 0,0 1 1,0-1-1,0 0 0,0 0 1,0 1-1,0-1 1,0 0-1,0 1 0,0-1 1,0 0-1,0 0 0,0 1 1,0-1-1,0 0 0,0 0 1,0 1-1,0-1 0,0 0 1,-1 0-1,1 1 0,0-1 1,0 0-1,0 0 1,0 1-1,-1-1 0,1 0 1,0 0-1,0 0 0,0 0 1,-1 1-1,-13 11 166,11-11-151,-1 0-1,1 0 1,-1 0 0,1-1 0,-1 1-1,1-1 1,-1 0 0,1 0-1,-1 0 1,1-1 0,-1 1-1,1-1 1,-1 0 0,1 0-1,-1 0 1,1 0 0,0 0-1,0-1 1,0 0 0,-1 1 0,1-1-1,1 0 1,-1-1 0,0 1-1,-2-3 1,4 4-13,1 0 0,-1 1 0,1-1 0,-1 0-1,1 0 1,0 1 0,-1-1 0,1 0 0,0 0 0,0 0 0,-1 1-1,1-1 1,0 0 0,0 0 0,0 0 0,0 0 0,0 0 0,0 1 0,0-1-1,1 0 1,-1 0 0,0 0 0,0 0 0,1-1 0,7-14 8,-8 15-3,1-2 8,1 1 0,-1-1 1,1 0-1,0 1 1,0-1-1,0 1 1,0-1-1,0 1 0,5-4 1,3-3 11,44-43 192,67-89-1310,-46 53-5324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2:03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10672,'0'0'792,"1"7"-426,7 105 406,-8-55-606,-3 60-54,-3 69 57,6-184-168,0 0 1,0 0-1,-1 0 0,1-1 1,0 1-1,-1 0 0,1 0 1,-1-1-1,1 1 0,-1 0 1,0-1-1,1 1 0,-1 0 1,0-1-1,-2 3 0,2-3-1,0-1 0,1 0-1,-1 0 1,1-1-1,-1 1 1,1 0-1,-1 0 1,1-1-1,-1 1 1,1 0-1,-1-1 1,1 1-1,-1-1 1,1 1-1,-1 0 1,1-1-1,0 1 1,-1-1-1,1 1 1,0-1-1,-1 0 1,1 1-1,0-1 0,0 1 1,0-1-1,-1 0 1,-9-31-1553,1-3-6207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2:03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8344,'0'0'0,"9"19"0,-3 5-128,-9 12 128,0-1-5688</inkml:trace>
  <inkml:trace contextRef="#ctx0" brushRef="#br0" timeOffset="1">186 890 6728,'0'0'0,"20"-12"0,1-9-40,3-14 40,0-1-240,-4 2 240,-1 1-4360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2:04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11744,'14'2'-65,"-1"1"1,0 1 0,1 0-1,-2 1 1,1 0 0,0 1 0,17 11-1,-9-3-149,-1 0-1,37 33 0,-49-39 12,0 1 0,-1 0 0,0 0 0,8 13 0,1 2-859,13 14-4558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2:04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445 279 6280,'31'-53'0,"-27"45"8,-2 6 7,-1 0-1,0 0 0,0 0 1,-1 0-1,1 0 0,0 0 1,-1 0-1,1 0 0,-1 0 1,0 0-1,1 0 0,-1-1 1,-1-2-1,0-4 105,0 1-1,-1 0 1,0 1 0,0-1-1,-1 0 1,0 1 0,0-1-1,-1 1 1,0 0 0,0 0-1,-9-10 1,6 7-26,6 7-12,-1 0 0,0 1 0,-1-1 0,1 1 0,0-1 0,-1 1 0,1 0 1,-5-3-1,-58-35 741,49 35-267,-7 2-186,-43 2 1,47 5-30,-10 8-126,-40 21 1,51-19-108,-4 13-39,-31 43 0,43-46-28,1 10-16,-6 63 1,16-70-18,14 38-1,-10-48-5,1 0-1,12 22 1,-4-16-2,0-1 0,29 35 0,-28-44-12,81 42-15,-72-46-31,13-2-672,73 4 1,-25-8-6250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6:54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1 101 7176,'3'2'-3,"0"1"0,0-1 1,0 1-1,0-1 0,1 0 1,-1 0-1,1-1 0,-1 1 1,1-1-1,0 1 0,0-1 1,-1 0-1,1-1 0,0 1 1,0-1-1,8 0 0,46 4 1,-28-3 5,1-1 1,-1-2-1,0-1 1,30-7-1,182-44 93,-219 48-91,25-10 62,44-18 168,-90 33-175,4-3 109,-11 4-841,2 0 436,-9 0-4217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2:04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722 1 11568,'-35'2'101,"0"2"0,0 2 1,0 1-1,1 2 0,-51 20 1,54-17 188,0 1 0,-50 30 1,69-35-246,-12 7 135,18-11-143,-19 16 76,0 0 1,-40 41-1,9 4 56,55-65-168,1 1 0,-1 0 1,0-1-1,1 1 0,-1 0 0,0 0 0,1 0 0,-1-1 0,1 1 0,0 0 1,-1 0-1,1 0 0,0 0 0,-1 0 0,1 0 0,0 0 0,0 0 0,0 0 1,0 0-1,0 0 0,0 0 0,0 0 0,0 0 0,0 0 0,0 0 0,1 1 1,0 1 1,0-1-3,0 0 0,0 0 1,0 0-1,0 0 0,1 0 1,-1 0-1,1-1 0,-1 1 1,1 0-1,0-1 0,2 3 1,12 7-2,1-1 0,34 16 0,-45-24-2,16 8-11,1-1-1,1-1 1,34 6-1,-33-8 9,52 12-45,18 7 21,-79-21 23,14 4-2,1 2-1,28 13 0,-59-23 10,0 0 0,0 0-1,1 0 1,-1 0 0,0 0 0,0 0 0,0 0-1,0 0 1,0 0 0,0 0 0,0 0 0,0 1-1,0-1 1,0 0 0,0 0 0,1 0 0,-1 0-1,0 0 1,0 0 0,0 0 0,0 0 0,0 0-1,0 0 1,0 0 0,0 0 0,0 1 0,0-1 0,0 0-1,0 0 1,0 0 0,0 0 0,0 0 0,0 0-1,0 0 1,0 0 0,0 0 0,0 1 0,0-1-1,0 0 1,0 0 0,0 0 0,0 0 0,0 0-1,0 0 1,0 0 0,0 0 0,0 0 0,0 0-1,-1 0 1,1 1 0,0-1 0,0 0 0,0 0-1,0 0 1,0 0 0,0 0 0,0 0 0,0 0 0,0 0-1,0 0 1,-1 0 0,0 2-2,-3 3-1,0 0-1,0 0 1,0 0 0,0-1 0,-1 0 0,0 0 0,0 0 0,0-1 0,-11 6 0,-93 54-27,81-48-6,-1-1 0,-49 15 0,36-14-170,-134 34-1129,131-43 1127,42-5 128,0-1-1,0 0 1,0 1 0,0-1-1,0 0 1,0 0 0,0-1 0,0 1-1,1 0 1,-1-1 0,-5-2-1,-2 0-55,-19-7-1209,3-2-4835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2:05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0 272 8432,'31'-44'-147,"-30"43"-66,1 3 30,1 1 250,0 1-1,-1 0 1,1 0-1,-1 0 1,0 0 0,0 0-1,-1 0 1,3 6-1,8 42 569,-5-21-170,1-9-311,-8-21-142,0-1 0,0 0 0,0 0 0,0 1-1,1-1 1,-1 0 0,0 0 0,0 1 0,0-1 0,0 0-1,0 0 1,1 1 0,-1-1 0,0 0 0,0 0 0,0 0-1,1 1 1,-1-1 0,0 0 0,0 0 0,1 0-1,-1 0 1,0 0 0,0 1 0,1-1 0,-1 0 0,0 0-1,0 0 1,1 0 0,10 2 82,-1 0 1,1 0-1,0-1 1,12-1-1,-3-2 114,14-7-70,37-17 0,-51 14-31,-13 6-72,6-5-4,-1 1-1,0-1 1,-1-1-1,0 0 1,0-1-1,7-13 1,-13 19 12,3-4 5,-1-1-1,-1 0 1,0 1-1,0-2 0,5-19 1,-9 27-27,1-3 51,-1 0 0,0 0 0,0 0 0,0 0-1,-1 0 1,-1 0 0,1 0 0,-2-14 0,0 20-47,0-1 1,0 1-1,0-1 0,-1 1 1,1 0-1,-1 0 1,1-1-1,-1 1 0,0 0 1,0 0-1,0 0 1,0 1-1,0-1 0,-1 0 1,1 1-1,0 0 1,-1-1-1,-3 0 0,-1-1 0,0 1 0,0 1 0,0-1 0,-10 0 0,9 1-8,-11 1 210,-3 5-119,0 0 0,-37 15 0,57-19-82,1 0 0,-1 0 0,0 0 0,0 0 0,0 0 0,1 0 0,-1 0 0,1 1 0,-3 1 0,-15 18 82,1 1 1,-24 39 0,31-35-35,2 15-29,-6 60 0,17-74-30,10 32 4,-10-53-19,0 0 1,0 0-1,1 0 1,0-1-1,0 1 1,0-1-1,8 10 1,0-5-2,0-1 1,1 0 0,0-1 0,0-1 0,0 0 0,1 0 0,26 9 0,-32-13-1,-2-1 0,-1-1 0,1 1 0,0-1 0,-1 0 0,7 1 0,179 16-13,-149-21-12,170-42-24,-168 30-36,169-89-45,-173 80-2,-17 10 73,7-6 13,-1 0-1,-1-2 1,-1-1 0,25-27 0,80-118-247,-130 167 292,0 0 0,0 0 0,0-1 0,-1 1 0,1 0 0,-1-1 0,1 1 0,-1 0 0,1-1 0,-1 1 0,0-1 0,0 1 0,0-1 0,1 1 0,-2-1 0,1 1 0,0 0 0,0-1 0,0 1 0,-1-1 0,1 1-1,0-1 1,-1 1 0,-1-2 0,2 2 1,-1 0 1,0 0-1,1 0 1,-1 0-1,0 1 0,0-1 1,0 0-1,0 1 1,0-1-1,0 1 1,0-1-1,0 1 1,0-1-1,0 1 1,0 0-1,0 0 0,0-1 1,0 1-1,0 0 1,0 0-1,0 0 1,-3 0-1,2 0 0,-3 0 1,0 0-1,0 1 1,0-1 0,0 1 0,-6 1 0,1 1 0,0 0 0,-18 9 0,13-4 0,-28 20 0,23-12 0,-24 24 0,-25 34 0,58-62-1,-13 16-3,1 0 1,2 1-1,-22 37 1,7 5-12,34-64-10,2 3-4,0-10 28,0 1 0,0-1 0,0 0 0,0 0 1,0 0-1,0 0 0,0 1 0,0-1 0,0 0 1,0 0-1,0 0 0,0 0 0,0 0 0,1 0 1,-1 1-1,0-1 0,0 0 0,0 0 0,0 0 1,0 0-1,0 0 0,1 0 0,-1 0 0,0 0 1,0 0-1,0 1 0,0-1 0,0 0 0,1 0 1,-1 0-1,0 0 0,0 0 0,0 0 0,0 0 1,1 0-1,-1 0 0,0 0 0,0 0 0,0 0 1,0 0-1,0 0 0,1 0 0,-1-1 0,0 1 1,0 0-1,0 0 0,0 0 0,0 0 0,1 0 1,-1 0-1,0 0 0,0 0 0,0 0 0,0-1 1,27-3-30,35-9 0,-38 3-29,107-69-17,-106 59 24,31-33 4,4-6 39,-52 50 9,8-7 3,0 1 1,1 0-1,1 1 0,22-14 1,12 2 38,-47 24-25,1 0-1,0 0 1,0 0-1,1 1 1,-1 0-1,0 0 1,0 0-1,10 1 1,18 8 20,-33-8-31,0 0 0,-1 1 1,1-1-1,0 0 0,0 1 1,0-1-1,0 1 0,-1-1 0,1 1 1,0-1-1,0 1 0,-1-1 1,1 1-1,0 0 0,-1-1 0,1 2 1,15 18 41,-2 0 0,23 43 1,-27-33 39,-2 16-29,3 70 1,-11-112-54,0 0 1,0 0 0,-1 1-1,1-1 1,-3 8 0,1-2 1,-4 13 1,0 0 1,-1 0-1,-2 0 0,0-1 0,-23 39 1,-54 80 8,68-116-3,-25 27 4,0-7-15,37-40-5,-1 0 0,1 0 0,-1-1 0,1 0 0,-1 0 1,0-1-1,-10 4 0,16-7-1,1 0 0,-1 0 0,0 1 0,0-1-1,0 0 1,0 0 0,0 0 0,0-1 0,0 1 0,0 0 0,0 0 0,0 0 0,0-1 0,0 1 0,0 0-1,1-1 1,-1 1 0,0-1 0,0 1 0,0-1 0,1 0 0,-1 1 0,0-1 0,1 1 0,-2-2 0,0 0-4,-1-2-1,0 0 0,0 0 1,0 0-1,0 0 0,1 0 0,-1-1 1,1 1-1,-2-8 0,-13-44-1486,16 52 1202,-11-41-7669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2:06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1 166 9776,'0'0'0,"0"1"0,0 0-1,0-1 1,0 1 0,-1 0 0,1 0 0,0-1 0,0 1 0,1 0 0,-1-1 0,0 1 0,0 0-1,0 0 1,0-1 0,1 1 0,-1 0 0,0-1 0,0 1 0,1-1 0,-1 1 0,1 0 0,-1-1 0,1 1-1,-1-1 1,1 1 0,-1-1 0,1 1 0,-1-1 0,1 1 0,2-1-1,-1 0 1,0-1-1,0 1 0,0-1 0,0 1 1,0-1-1,0 0 0,0 0 1,2-1-1,16-7-4,13-2-3,6 3 7,3 8 1,5 6 1,-40-4 1,1-1-1,-1 0 1,1 0 0,0-1-1,-1 0 1,1 0 0,7-2-1,-14 2 0,-1 0 0,0 0 0,0 0-1,1 0 1,-1 0 0,0 0 0,0 0-1,1 0 1,-1 0 0,0 0 0,0 0-1,1 0 1,-1 0 0,0 0-1,0 0 1,1 0 0,-1 0 0,0 0-1,0 0 1,0 0 0,1 0 0,-1 0-1,0 0 1,0 1 0,1-1 0,-1 0-1,0 0 1,0 0 0,0 0 0,0 1-1,1-1 1,-1 0 0,0 0 0,0 0-1,0 1 1,0-1 0,0 0 0,1 0-1,-1 1 1,0-1 0,0 0-1,0 0 1,0 1 0,0-1 0,12 25 24,12 36 0,-18-37 30,-4-12-35,1 6-6,-1 0 0,0 0 0,-2 0 0,0 0 1,-1 0-1,-3 22 0,-1-16 2,0 0 1,-1 0 0,-2-1 0,-10 22 0,7-23-12,11-22-5,-1 1 1,0 0-1,1 0 1,-1-1-1,0 1 0,0 0 1,1-1-1,-1 1 0,0-1 1,0 1-1,0-1 1,0 1-1,-1 0 0,1-1 0,0 0 1,0 0-1,0 0 0,0 0 0,0 0 0,0 0 0,0 0 0,0 0 0,0 0 0,0 0 0,0 0 0,0-1 1,0 1-1,-1-1 0,-14-14 0,1-13 0,10 10 2,0 0 0,2 0 0,0 0 0,1 0 0,1 0 0,1-1 1,1 1-1,0-1 0,5-20 0,-4 27 7,1 0 0,1 0-1,0 0 1,0 0 0,1 1 0,1 0 0,11-18-1,-10 18 2,-3 4 7,0 0 1,0 1-1,0 0 0,1 0 0,0 0 1,7-6-1,4-4 2,26-28 22,-24 28 93,-9 10-80,1-1-23,-1 0-1,1 1 1,1 1 0,-1-1-1,1 2 1,0-1 0,0 1 0,1 1-1,13-2 1,-8 3 29,1 1 1,0 1-1,29 3 0,-29 3 114,0 5-98,-1 0 0,29 26 0,-33-20 24,-3 5-56,-1 1 1,10 40-1,-18-38 24,-5 7-22,-16 61 0,11-72-19,-7 4-11,-24 28 1,38-51-16,1 0 0,-1 0-1,0-1 1,1 1 0,-1 0 0,0-1-1,0 1 1,0-1 0,0 1 0,-1-1 0,1 0-1,0 0 1,0 0 0,-4 0 0,-2 2 0,6-2-1,-1 0 0,1 0 1,0 0-1,-1-1 0,1 1 0,-1 0 0,0-1 0,1 0 0,-1 0 0,1 0 0,-5 0 0,6-1-2,0 1 0,-1-1 0,1 1 0,0-1-1,0 1 1,0-1 0,0 0 0,1 1 0,-1-1-1,0 0 1,0 0 0,0 0 0,0 0 0,1 0-1,-1 0 1,1 0 0,-1 0 0,0 0 0,1 0-1,0 0 1,-1 0 0,1 0 0,0 0 0,-1 0-1,1 0 1,0-1 0,0 1 0,0 0 0,0 0-1,0 0 1,0-2 0,2-23-39,7-31 1,-3 36-80,12-16 39,24-37 0,-25 53-4,-13 16 69,15-16-22,0 2 0,1 0 0,39-27 0,2 3-21,71-38 1,-123 77 57,0 0 0,0 1 0,0 0 0,15-2 1,-16 5 0,-1-1 1,1 1-1,-1 1 1,1 0 0,-1 0-1,1 0 1,-1 1 0,1 0-1,-1 0 1,11 5-1,-4 4 34,5 10-6,25 39 1,-43-58-19,0 0 0,0 0-1,0 0 1,0 0 0,0 0 0,0 0-1,-1 0 1,2 4 0,1 8 9,0 0 1,-1 0-1,-1 0 1,0 0-1,-1 1 0,0-1 1,-1 0-1,-4 23 1,-7 23 28,-14 88 21,25-144-81,3-4-32,0-1 1,0 0-1,0 1 0,-1-1 1,1 0-1,0 0 1,-1 0-1,1-1 0,1 0 1,5-4-908,18-11-5935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2:06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0 172 8344,'4'-8'1,"-3"6"5,0 0-1,0 0 1,0 1 0,0-1-1,1 0 1,-1 1 0,0-1-1,1 1 1,0-1-1,-1 1 1,3-2 0,7-6 413,-5 11-39,-6-2-364,0 0 0,1 0 1,-1 0-1,0 0 0,1 0 0,-1 0 0,1 0 0,-1 0 1,0 0-1,1 0 0,-1 0 0,0 1 0,1-1 0,-1 0 0,0 0 1,1 0-1,-1 1 0,0-1 0,0 0 0,1 0 0,-1 1 1,0-1-1,0 0 0,1 0 0,-1 1 0,0-1 0,0 0 1,0 1-1,1-1 0,-1 1 0,14 21 408,24 28-1,21 16-67,-57-64-342,0 0 1,0 0-1,1 0 1,-1 0 0,0 0-1,1-1 1,0 1-1,-1-1 1,1 1-1,0-1 1,5 1 0,5 3 10,1 1-12,-7-3-8,0 0 1,1 0-1,0-1 0,-1 0 1,9 1-1,80 13 24,-79-16-34,-3-4 4,1 0 0,-2-1-1,1 0 1,0-1 0,-1-1 0,0 0 0,22-17 0,-25 16 1,-7 6 1,0 0-1,-1-1 1,1 1 0,-1-1 0,0 1-1,0-1 1,1 0 0,-2 0-1,1 0 1,2-6 0,3-4 11,-2 1 0,0-1 0,0 0 0,-1 0 0,-1-1 0,0 1 0,1-18 0,-3 18-2,-1 10 2,1 0-1,-1 0 0,0 0 0,-1 0 0,1 0 1,0-1-1,-1 1 0,1 0 0,-1 0 1,0 0-1,-3-5 0,0-2 34,-1 1 0,-1-1 0,-11-16 0,17 26-37,-1-1 1,1 1-1,0-1 1,-1 1-1,1 0 1,0-1-1,-1 1 1,1 0-1,-1-1 1,1 1-1,0 0 1,-1 0-1,1-1 1,-1 1-1,1 0 1,-1 0-1,1 0 1,-1 0-1,1 0 1,-1 0-1,0-1 1,-8 1 28,1 0 0,-1 0-1,0 1 1,1 0 0,-1 0 0,-8 3 0,0 4 137,-13 15-56,-33 35 0,45-35 22,-55 118 33,63-111-145,-2 47 4,11-60-30,1-1-1,0 1 1,4 24 0,0-25-3,0-1 0,1 0 0,0 0 0,1 0 0,1-1 0,0 0 0,13 17 0,-19-29-3,0 0 0,0 0 0,0 0 0,1-1 0,-1 1 0,1-1 0,-1 1 0,1-1 0,3 3 0,20 11-28,1-2 0,49 20 1,-45-26-201,129-9-133,-155 2 299,0 0 0,-1-1 0,1 0 1,0 0-1,0 0 0,4-2 1,33-15-865,77-45 1,-33 11-5604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2:07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1 901 6368,'13'-57'337,"-13"55"-9,2 0 4,-1 1-305,0 0-1,0 1 0,-1-1 1,1 1-1,0-1 1,0 1-1,0-1 0,0 1 1,-1 0-1,1-1 1,0 1-1,0 0 0,0 0 1,0 0-1,0-1 1,0 1-1,0 0 0,0 0 1,0 0-1,0 1 1,0-1-1,0 0 0,0 0 1,0 0-1,-1 1 1,1-1-1,0 0 0,0 1 1,0-1-1,0 1 1,-1-1-1,1 1 0,0-1 1,0 1-1,-1 0 1,1-1-1,0 1 0,-1 0 1,1 0-1,0 1 1,6 6 72,-1 1 0,-1-1 1,8 16-1,-3-7-57,-3-3 22,0 0 1,-1 0 0,4 15-1,-3-11 19,5 15 17,-1 1 1,12 62-1,-2 85 149,-20-175-235,-1-6-14,0 1 0,0-1 1,0 1-1,0-1 0,0 0 1,1 1-1,-1-1 1,0 1-1,0-1 0,1 0 1,-1 1-1,0-1 0,0 0 1,1 1-1,-1-1 0,0 0 1,1 0-1,-1 1 0,0-1 1,1 0-1,-1 0 1,0 1-1,1-1 0,-1 0 1,1 0-1,-1 0 0,1 0 1,-1 0-1,0 0 0,1 1 1,-1-1-1,1 0 0,-1 0 1,1 0-1,-1-1 1,0 1-1,1 0 0,-1 0 1,1 0-1,-1 0 0,1 0 1,-1 0-1,0-1 0,1 1 1,-1 0-1,0 0 0,1-1 1,-1 1-1,0 0 1,1 0-1,-1-1 0,0 1 1,1 0-1,-1-1 0,0 1 1,0 0-1,1-1 0,-1 1 1,0-1-1,1 0 1,20-26 1,52-86 6,4-7 6,-71 110-2,1-1 0,0 1-1,1 1 1,11-12 0,-3 4-4,-2 1 1,-4 6 12,0 0 1,0 0-1,14-9 1,-15 12 13,14-12 38,1 1 1,2 1-1,27-14 1,25-7 226,-68 37-32,1 5-191,-1 0 1,0 1-1,0 0 0,12 9 1,-7-1 223,0 2-189,-2 0 0,0 1 0,0 1 0,18 34 0,9 21 104,-32-64-129,7-2-59,0-1 0,0 0 0,22 4 0,-14-8 12,2-5-27,0-1 0,0-2 0,39-16 0,-34 7 7,113-92 5,-117 82-17,32-42 4,-38 40-10,19-30 0,-23 26 0,0-1 0,-3 0 0,17-58 0,-23 52 5,-5 20-3,1-10 2,-1 0-1,-1-1 1,-1 1 0,-8-53 0,-49-183 127,56 263-128,1 0-1,0 1 0,-1-1 1,0 1-1,1-1 0,-1 1 1,0 0-1,0-1 0,0 1 1,1 0-1,-2-1 0,1 1 1,0 0-1,0 0 0,0 0 1,-3-2-1,3 3-3,0-1 0,0 1 0,-1 0 0,1-1 0,0 1 1,0 0-1,-1 0 0,1 0 0,0 0 0,0 0 0,-1 0 0,0 1 0,1-1 1,-6 4 39,-33 52 19,32-40-32,-1 21-7,-6 41 1,11-30 3,3 77 1,2-89-20,0 4 21,0-12-15,1 9-1,1 0 0,2 0 0,11 42 0,45 154 86,-41-156-49,-10-35 7,28 74-1,-26-84-1675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2:07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0 316 11928,'19'-9'0,"20"-12"0,90-31 1,-109 44 5,41-9 0,-32 11-5,69-17 2,123-22 29,50-28 20,-192 42-1473,-2 1-5699</inkml:trace>
  <inkml:trace contextRef="#ctx0" brushRef="#br0" timeOffset="1">1312 306 10224,'0'0'0,"9"27"136,-1-9 512,4-15-600,-8-45 0,4-56-48,-1 3-7848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2:38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0 5024,'46'31'104,"-45"-30"-103,14 8 124,1 0 0,0-1 0,25 10 0,-23-13 40,0-1 0,0 0 1,0-2-1,1 0 1,26-1-1,-43-1 64,-4 0-209,0 1 0,0 0 0,-1 0-1,1 0 1,0 0 0,0 0 0,0 0-1,0 1 1,1-1 0,-1 1 0,0-1-1,1 1 1,-1-1 0,-2 5-1,-5 3 123,-7 8-52,-1 0-1,-1-1 1,0-1 0,-1 0 0,-1-2 0,0 0 0,-34 15-1,42-23-64,-35 11 153,36-13-124,-5 2 110,-1-1 0,0 0-1,0-1 1,-34 0 0,48-3-13,-3-2-3,4 1-9,15 0-62,0 0 1,0-1 0,0-1 0,15-5-1,-17 5-47,29-8 105,-7 3-80,-1-2 1,33-16 0,-55 23-34,12-6 9,-1-1-1,0-1 0,26-17 1,34-33 67,-79 60-60,-13-3 9,10 3-43,0 1 0,0-1-1,0 1 1,0-1 0,0 1 0,0-1 0,0 1 0,0 0 0,0-1 0,0 1 0,0 0 0,0 0-1,0 0 1,-1 0 0,1 0 0,-1 0 0,-2 1 26,0-1 0,0 1-1,0 0 1,0 0 0,0 1 0,0-1-1,0 1 1,1 0 0,-1 0 0,1 0-1,-1 1 1,1-1 0,0 1 0,-4 4-1,-8 5-582,-25 16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4:35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1212 1 4936,'0'0'3746,"2"4"-3499,-1-2-224,0 0 0,-1 0-1,1 0 1,0 0 0,-1 0 0,1 0 0,-1 1-1,0-1 1,0 0 0,0 0 0,0 0 0,0 0-1,0 1 1,-1-1 0,1 0 0,-1 0-1,1 0 1,-1 0 0,0 0 0,0 0 0,-2 3-1,-1 0 6,0 0 0,0 0 0,-1-1-1,0 1 1,0-1 0,0 0 0,0-1-1,0 1 1,-1-1 0,0 0 0,0 0-1,0-1 1,-10 3 0,-6 1 19,-1-1 1,-29 3-1,39-7-35,-60 8 47,-153-9 158,59 2-45,103-4-97,39-2-33,12 1-27,0 2-1,1-1 0,-24 2 1,17 4-11,-23 22-34,40-24 25,1 0 0,-1 0-1,1-1 1,0 1-1,0 0 1,0 0-1,0 0 1,0 0 0,0 1-1,0-1 1,1 0-1,-1 0 1,1 0 0,0 0-1,0 1 1,-1-1-1,2 4 1,3 206-187,-1-164 130,3-1 0,17 68 1,-15-86 1,1 0 0,20 44 0,17 8-34,-45-81 94,-1 1 0,1 0-1,-1-1 1,1 1 0,0-1-1,-1 1 1,1-1 0,0 0-1,-1 1 1,1-1 0,0 0-1,0 1 1,-1-1 0,1 0-1,0 0 1,0 0 0,0 1-1,0-1 1,1 0 0,12 5 0,-8-4 0,21-7 0,6 0-13,-1-2 1,40-14-1,0-1-3,-20 10 14,5 3 2,9 3 0,-21 2 1,118-8 12,-146 13-11,-9 0 1,1 0 1,-1 0-1,1 1 1,9 3-1,-11-4 8,0 2 0,0-1-1,0 1 1,-1 0 0,1 0 0,0 1-1,-1 0 1,0 0 0,1 1 0,-1-1-1,-1 1 1,1 1 0,9 8 0,-9-6 20,-1 0 0,0 0 0,0 0 0,0 1 0,5 14 0,5 31 200,16 107 0,-29-135-145,-1 0 1,-2 33 0,0-36-57,1-1 66,-2 0-1,-5 26 1,4-30-67,2-10-5,-1 0 0,0 1 0,0-1 0,0-1 0,-1 1 0,0 0 0,0 0 0,0-1 0,-1 0 0,0 0 0,-8 9 0,1 0 58,-19 23 29,-36 34 0,55-61-104,-27 23 28,-112 70 26,86-60-50,45-34-1,-1 0 0,0-1 1,-1-1-1,-38 10 1,43-15-8,11-1 4,0-1 0,-1 0 0,1-1 0,0 1 0,0-1 0,-11-1 0,-25-2 53,0-2 0,-61-16 0,81 16-50,9 2 13,1-1 0,-1 1-1,-14-8 1,1 0 1,-168-77 351,41 18 126,149 69-485,0 0 0,0 0 0,0 0 0,0 1 0,0-1 0,0 1 1,0-1-1,0 1 0,0 0 0,0 1 0,0-1 0,-5 1 0,-11 1 28,7-3-1640,0-1-6410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2:45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0 6728,'0'0'0,"-33"17"-32,-3-13-240,-30 6 272,1-1-4344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2:45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2872,'0'3'18,"-1"1"-1,1-1 1,0 1 0,0 0-1,0 0 1,1-1 0,-1 1 0,1-1-1,0 1 1,0 0 0,0-1-1,0 1 1,2 3 0,0-3 15,0 0 0,1 1 0,-1-1-1,1-1 1,0 1 0,0 0 0,0-1 0,8 6 0,0-1-3,-3-2 24,0-1 1,0 0-1,14 6 1,106 40 209,-100-39-23,114 65 86,-140-75-304,0-1 0,0 2-1,0-1 1,0 0 0,0 0 0,3 5 0,20 22 94,30 47-1,-47-55 92,-6-9-166,-2-1 0,0 1 0,0-1 0,-1 1 0,0-1 0,-3 15 0,3-25-30,0 0 1,-1 0 0,1 0 0,0 0 0,0 0 0,-1 0 0,1 0 0,-1 0 0,1 0 0,-1 0 0,0 0 0,1-1 0,-1 1 0,-1 1 0,-12 12 78,0 0-1,-25 17 1,21-22 76,-25 2 7,1-1 0,-67 5 0,92-13-150,10-2 5,1 1-1,-1-1 1,0-1 0,-10-1-1,-36-8 119,47 5-126,-2-20 4,7 16-23,1 1-1,0-1 0,0 1 0,2-9 0,1 0-99,1 1 0,1 1 0,0-1 0,1 1 0,1 0 0,0 0 0,12-16 0,24-45-3822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6:54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 8968,'-3'34'-92,"-2"0"1,-11 42-1,-2 23-87,14-13 161,-20 140-39,21-204 51,3-20 3,-3 18-38,1-1 0,0 1 0,2 0 0,4 35 0,-1-29-504,1 30 1,-4-42-4096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2:46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87 4216,'3'7'-2,"1"0"0,0-1 0,8 13 0,14 8 2,5 4 0,3-1 1,-6-7 2,-7-6 6,0 1 1,24 29-1,-41-44-8,-1 1 1,1-1-1,0 0 1,0 0-1,0 0 1,0 0-1,0-1 1,1 0-1,-1 1 1,1-2-1,0 1 1,0-1 0,-1 1-1,10 0 1,-6-2 31,0-1 0,-1 0 0,1 0 0,0-1 0,-1 1 1,0-2-1,1 1 0,-1-1 0,0 0 0,0-1 0,-1 0 1,1 0-1,-1 0 0,12-10 0,-4 2 130,-1-2 1,0 1-1,-1-1 1,17-25-1,-26 35-80,0-1 1,-1 1-1,0-1 0,1 0 1,-1 0-1,-1 0 0,1 0 0,-1-1 1,2-8-1,-3 10-43,0 2 2,1 0 0,-1 0 0,0-1-1,0 1 1,0 0 0,0 0-1,0-1 1,-1 1 0,1 0 0,-1 0-1,0-1 1,1 1 0,-3-3 0,-1-6 40,-11-28 42,6 23 163,3 9-232,0 0 1,-1 1 0,0-1-1,0 1 1,-1 1-1,-11-8 1,3 9 172,-15 6-71,-42 6 1,49 0 23,-107 54 70,106-47-111,9-4-73,2-2-31,0 0-1,1 1 1,0 0 0,1 1-1,-22 25 1,19-15 29,-17 32 1,28-39-6,5-7-50,0 1 1,0-1-1,1 0 1,0 0-1,0 0 1,0 0-1,5 7 1,-7-13-7,1 0 0,-1 0 1,1 0-1,-1 0 1,1-1-1,0 1 0,-1 0 1,1 0-1,0-1 1,0 1-1,-1 0 0,1-1 1,2 2-1,17 9 25,1 0 0,41 13 0,-34-18 11,131 5 16,-126-12-16,143-29 12,-140 21-32,251-85 62,-261 84-78,-16 6 0,0 0 0,0 0 0,0-1-1,13-8 1,1-3 10,45-35-1,-57 42 0,-2-2 0,1 1-1,-2-1 1,1-1-1,-2 1 1,1-2-1,8-16 1,-15 25 2,-1-1-1,1 1 1,-1-1-1,0 0 1,0 1-1,0-1 1,0 0-1,-1-7 1,0 10 45,-2-1 13,2 3-72,0 0 1,0 0-1,0 0 1,0-1 0,0 1-1,0 0 1,0 0-1,0 0 1,0 0 0,-1-1-1,1 1 1,0 0-1,0 0 1,0 0 0,0-1-1,0 1 1,0 0 0,0 0-1,-1 0 1,1 0-1,0 0 1,0 0 0,0-1-1,0 1 1,-1 0-1,1 0 1,0 0 0,0 0-1,0 0 1,-1 0-1,1 0 1,0 0 0,0 0-1,0 0 1,-1 0 0,1 0-1,0 0 1,0 0-1,0 0 1,-1 0 0,1 0-1,0 0 1,0 0-1,-1 0 1,-16 18 52,1 0 1,1 1-1,-20 32 0,28-41-58,3-3 12,0 0 0,0 1 1,0-1-1,1 1 0,0-1 0,1 1 0,0 0 0,0 0 0,0 8 0,0-6-3,1-3-1,0-1 0,1 1 1,-1 0-1,1-1 0,1 1 1,-1 0-1,1-1 0,0 1 1,3 9-1,-2-9-2,-1-3 0,0-1 0,1 1-1,-1 0 1,1-1 0,0 1 0,0-1-1,0 1 1,1-1 0,-1 0 0,1 0-1,-1 0 1,6 4 0,-5-4-1,-2-2 0,0-1 0,0 1 0,0 0-1,0 0 1,0-1 0,0 1 0,0-1 0,0 1 0,0-1 0,0 1 0,0-1-1,0 0 1,0 1 0,0-1 0,0 0 0,1 0 0,-1 0 0,0 0-1,2 0 1,1 0 2,-2 0-3,-1 0 1,1 0-1,0 0 0,0 0 1,-1 0-1,1 0 1,0-1-1,-1 1 0,1-1 1,1 0-1,19-13 5,7-11-2,-1-4 2,-5 0-2,6-21 8,7-18 2,-20 46-8,-14 21-4,-1 0-1,0 0 0,0 0 0,1 0 0,-1 0 0,0 0 1,1 1-1,-1-1 0,1 0 0,-1 1 0,1-1 1,-1 1-1,3-1 0,-2 1 0,0 1 1,-1-1-1,1 0 0,-1 0 1,1 1-1,0-1 0,-1 1 1,1-1-1,-1 1 0,1 0 1,-1-1-1,1 1 0,-1 0 1,0 0-1,3 2 0,1 2 1,0 0-1,0 1 1,0-1-1,-1 1 1,4 7-1,-1-2 1,-1 1 1,-1 0-1,8 21 0,-6-7 0,7 47 0,-5 51-1,-13 19 0,-10 6 0,-10-3 0,-4-12 0,0-23 0,3-22 0,5-29 0,17-52-1,0 0 1,-1-1 0,0 1-1,0-1 1,-1 0-1,-5 6 1,9-12-1,1-1-1,-1 1 1,0-1 0,1 1-1,-1-1 1,0 1 0,0-1 0,0 0-1,1 1 1,-1-1 0,0 0-1,0 1 1,0-1 0,0 0-1,1 0 1,-1 0 0,0 0 0,0 0-1,0 0 1,0 0 0,0 0-1,1 0 1,-1-1 0,0 1-1,0 0 1,0 0 0,0-1-1,1 1 1,-1-1 0,0 1 0,0 0-1,1-1 1,-1 1 0,0-1-1,1 0 1,-1 1 0,1-1-1,-1 0 1,1 1 0,-1-1 0,1 0-1,-1 1 1,1-1 0,-1 0-1,1-1 1,-8-30-307,-4-45-1,9 55-387,-10-73-5704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2:47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0 324 6456,'13'-5'17,"-1"0"1,0 1 0,1 0-1,0 1 1,0 0 0,0 1-1,0 1 1,0 0 0,0 1-1,1 0 1,-1 1-1,23 5 1,2 8-14,5 4 1,8 6-3,7 5-2,2 5 0,0 9 0,-41-26 0,19 22 1,-20-20 2,-2 1 1,0 0-1,-1 2 0,21 41 0,67 156 102,-102-217-43,-1-7-45,-1 0 1,1 0-1,-1 1 1,0-1 0,0 0-1,0 1 1,0-1-1,-4-7 1,-9-27 128,10 26-67,1-1 0,0-1-1,1 1 1,1 0 0,0-29 0,3 31-53,7-28 156,12-22 22,-20 61-194,-1-1 0,1 1-1,0 0 1,0-1 0,-1 1 0,1 0-1,0 0 1,0 0 0,0 0-1,1 0 1,-1 0 0,0 0 0,0 0-1,1 0 1,-1 0 0,0 1 0,1-1-1,-1 0 1,2 0 0,3-1 15,2-3-8,-5 3-9,0 1-1,0-1 1,1 1 0,-1 0 0,0 0 0,1 0-1,-1 0 1,1 1 0,3-1 0,32-4 68,55 0 0,-77 4-70,29 6 20,-24-2-14,1 2 1,-1 0-1,-1 1 1,1 2-1,37 18 0,-16 8-4,-29-17 6,-2 4-8,-2 0-1,9 27 1,-16-30 2,-8 42 8,4-55-15,1 0 1,-2 0-1,1 0 0,-1 0 1,1 0-1,-1 0 0,-1-1 1,1 1-1,-1-1 0,1 0 1,-5 5-1,6-9 0,1 1-1,-1-1 1,0 0-1,1 1 1,-1-1-1,0 0 1,1 0-1,-1 1 1,0-1-1,0 0 1,1 0-1,-1 0 1,0 0-1,0 0 1,1 0-1,-1 0 1,0 0-1,0-1 1,1 1-1,-1 0 1,0 0-1,-1-1 1,-1 0 0,-11-4 6,-1-1 0,1 0 0,-27-17 0,37 20-4,0-1-1,0 0 0,1 0 0,-1 0 0,1-1 0,0 1 0,0-1 1,0 1-1,1-1 0,0 0 0,0 0 0,0 0 0,-1-8 1,1 6 0,-1-2 1,1 1 0,0-1 1,1 0-1,0 0 1,0 0-1,1-1 0,0 1 1,0 0-1,4-15 0,-2 14-1,3-10 12,8-3-6,1 2 1,22-28-1,-18 32 19,95-49 17,-88 58-11,104-10 10,-104 20-23,3 6-10,0 0-1,28 14 1,-34-8-4,28 32-1,-38-32-5,0 0 0,18 31 0,-17-22 2,17 43-1,-19-36-1,7 34 0,-12-38-1,2 33 0,-6 5 0,-3-16 0,3-15 1,2-15 6,-4-18-7,0 0 0,0 0 0,0-1 0,0 1 0,0 0 0,0 0 0,0 0 1,0 0-1,0 0 0,1 0 0,-1 0 0,0 0 0,0 0 0,0 0 0,0-1 0,0 1 1,0 0-1,0 0 0,0 0 0,0 0 0,0 0 0,0 0 0,0 0 0,1 0 0,-1 0 1,0 0-1,0 0 0,0 0 0,0 0 0,0 0 0,0 0 0,0 0 0,0 0 0,0 0 1,1 0-1,-1 0 0,0 0 0,0 0 0,0 0 0,0 0 0,0 0 0,0 0 0,0 0 1,0 0-1,0 0 0,1 0 0,-1 0 0,0 0 0,0 0 0,0 0 0,0 1 0,0-1 1,0 0-1,0 0 0,0 0 0,0 0 0,0 0 0,0 0 0,0 0 0,0 0 0,41-56 16,-5-3-13,-17 26-3,-1-1-1,-2 0 1,13-42 0,47-171-168,-74 240 160,-1 2 6,0 0 0,0 0 0,1 0 0,-1 0 0,1 1 0,0-1 0,1 0 0,-1 1 0,1 0 0,0 0 0,4-5 0,3 5 2,-9 4 0,-1 1 0,1-1 0,-1 0 0,1 1 0,0-1 0,-1 0 0,1 1 0,-1-1 0,1 1 0,-1-1 0,0 1 0,1-1 0,-1 1 0,1-1 0,-1 1 0,0 0 0,0-1 0,1 2 0,6 23 1,-2 15 4,1 9-3,4 3-2,8 2 0,-14-45 0,0-1-1,1 0 1,0 0 0,1-1 0,0 1 0,0-1 0,10 9-1,-3-9-5,-7-5 2,-2-1 2,1 1 0,-1-1 0,1 0 0,0 0 1,0-1-1,0 1 0,-1-1 0,1 0 0,0 0 0,0-1 0,0 1 0,0-1 0,-1 0 1,6-2-1,56-25-24,-64 27 26,0 0 0,0 0-1,0 0 1,0 0-1,0 0 1,0-1 0,0 1-1,-1-1 1,1 1-1,0-1 1,-1 0 0,1 1-1,-1-1 1,2-3-1,2-2 1,-2 3 0,-1 1 0,0-1 0,1 0 0,-1 0 0,-1 0 0,1 0 0,1-4 0,-2 1 0,0 0 0,-1 0 1,0 0-1,0 1 0,-1-1 0,1 0 1,-2 0-1,1 0 0,-4-10 0,2 10 4,0-1 0,0 1 0,-1 0-1,0 0 1,0 0 0,0 0 0,-1 1-1,0 0 1,-1 0 0,-8-8 0,7 8 2,1 0 6,-1 0 0,1 1 0,-1 0 1,-1 0-1,1 1 0,-1 0 0,1 0 0,-1 1 0,0 0 0,-11-3 0,9 3 5,-7 0 103,4 4-86,0 1-1,0 0 1,0 0 0,-16 6 0,15 1 94,0 7-69,0 0-1,-14 22 1,21-20 28,3 9-50,1 0 1,1 40 0,6-39 9,39 110 14,-43-135-58,1-1 0,0 1 0,1-1 0,-1 0 0,0 1 0,1-1 0,-1 0 0,3 3 0,5 6 6,1 0-1,18 16 1,-16-18-6,1 0-1,21 10 0,-34-19-2,2 1 1,1 1 0,1-1 0,-1 0 1,0 1-1,0-1 0,7 1 0,70 13 11,-53-13-11,52 0 1,-53-4-2,49-10 0,-57 8 0,-1-1 0,33-14 0,-37 12 0,1-1 0,-1 0 0,18-14 0,-16 9 0,-1 0 0,16-20 0,-14 13 0,17-27 0,6-24 1,-21 34 6,17-52 1,-3-18 45,-32 106-51,1 1 1,-1-1-1,0 1 0,1-1 0,0 0 1,-1 1-1,1-1 0,-1 1 0,1 0 1,0-1-1,-1 1 0,1-1 0,0 1 1,-1 0-1,1-1 0,0 1 0,-1 0 1,1 0-1,0 0 0,0 0 0,-1-1 1,1 1-1,0 0 0,0 0 0,0 0 1,-1 1-1,1-1 0,0 0 0,0 0 1,-1 0-1,1 0 0,0 1 0,-1-1 1,1 0-1,0 1 0,-1-1 0,1 1 1,0-1-1,-1 1 0,1-1 0,-1 1 1,1-1-1,-1 1 0,1-1 0,-1 1 1,1 0-1,0 0 0,3 4 3,0 1 0,0-1 1,-1 0-1,0 1 0,0 0 0,0 0 1,-1 0-1,1 0 0,-2 0 0,1 0 0,1 9 1,9 38 7,4 19-9,-2 2 1,-1-10-3,-2-12-2,-1-15 0,-5-13 0,-2-18 0,-2-9 0,0-9 0,0 12 0,2-43 1,15-61 11,-11 84 15,44-68 11,-38 74-3,70-45 18,-77 55-46,0 1-1,1-1 0,-1 2 0,1-1 0,0 1 0,0 0 1,0 0-1,0 1 0,0-1 0,0 2 0,0-1 0,10 1 1,-11 0-5,-5 0-2,1 0 1,-1 0-1,0 0 1,0 1-1,0-1 1,0 0-1,1 0 1,-1 0-1,0 1 1,0-1-1,0 1 1,0-1-1,1 2 1,42 21 5,-28-11-5,23 20 0,100 102-9,-20-44-3,-95-77-2,12 1 3,45 10 0,-60-22-10,-7-4 15,0-1 0,0 0-1,0-1 1,23-10 0,-36 14 5,1-1-1,-1 0 1,1 0-1,-1 0 0,1 0 1,-1 0-1,0 0 0,1 0 1,-1-1-1,1-1 1,83-107-10,-68 81 5,21-45 4,-2-10 1,-28 61 0,-2-1 0,-1 0 1,5-46-1,-11 45 7,-37-202 45,23 160 1,0 15 7,15 52-59,0 0 1,-1-1-1,1 1 1,0 0-1,-1-1 1,1 1-1,0 0 0,-1 0 1,1 0-1,0-1 1,-1 1-1,1 0 1,0 0-1,-1 0 0,1 0 1,-1 0-1,1-1 1,0 1-1,-1 0 0,1 0 1,-1 0-1,1 0 1,0 0-1,-1 0 1,1 1-1,-1-1 0,1 0 1,0 0-1,-1 0 1,1 0-1,0 0 1,-1 0-1,1 1 0,0-1 1,-1 0-1,1 0 1,0 1-1,-1-1 1,0 1-1,1-1 2,-18 14 5,11-2 0,-5 33 4,10-24-11,0 36 1,5-7-3,14 77 0,-9-92-4,43 155-2,-39-151-18,61 174-55,-64-188-41,5 12-228,-2 0-1,-1 0 1,6 43-1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2:48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6008,'0'0'0,"12"32"24,12-7 0,20 0-16,24-7 8,31-2-16,0 4-4080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2:48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20 974 2872,'22'7'0,"21"8"0,21 0 0,11-4 0,3-6 0,-3-6 0,-51-1 2,0-1-1,33-10 1,-51 12 6,-1-1-1,0 0 1,0 0-1,0-1 1,0 1-1,-1-1 1,1 0 0,-1-1-1,1 1 1,-1-1-1,7-7 1,-6 5 29,-1 2 50,0 0-1,-1-1 0,1 1 1,-1-1-1,0 0 1,0 0-1,4-10 0,-4 8 38,-2 5-52,-1 1 1,1-1-1,-1 1 0,1-1 1,-1 1-1,0-1 1,1 0-1,-1 1 0,0-1 1,0 1-1,0-1 1,0 0-1,0 1 0,-1-1 1,1 1-1,-1-4 1,-1-3 96,-6-30 104,1 21 394,1 8-538,-1 0 0,-1 0 0,1 1 0,-1 0 1,-1 0-1,-9-6 0,1 6 391,-3 3-366,0 2 0,0 0 0,0 1 0,0 1 0,0 0 0,0 2 0,-26 4 0,28-2-112,9-1-6,-1 0 0,1 1 0,0 0-1,0 0 1,-9 5 0,-89 49 192,90-43-120,4 1-83,1 0 0,1 0 0,0 1 0,1 1 0,0-1 0,1 2 0,-6 18 0,9 4-16,6-39-8,0 0 0,0 0 0,0 0 0,0-1-1,0 1 1,0 0 0,0 0 0,0 0-1,0-1 1,0 1 0,1 0 0,-1 0 0,0-1-1,0 1 1,1 0 0,0 0 0,17 27 12,-16-26-13,0 0 1,1 1-1,0-1 0,-1-1 1,1 1-1,0 0 1,0-1-1,0 1 0,0-1 1,6 2-1,-2-2 1,0 0 0,0 0-1,0-1 1,0 1 0,0-1 0,7-2-1,5 0 1,0-2-1,21-6 1,51-23-1,10-18 0,-3-4 0,-16 3 1,-62 38 2,-1 0 0,0-1 0,-1-1 0,26-30 0,-29 29 14,-2 1 0,0-1 1,12-21-1,-24 35 11,-1 3-23,1-1-1,0 1 1,0-1-1,0 1 1,0-1-1,0 1 1,0-1-1,0 1 1,0 0-1,0-1 1,0 1-1,0 0 1,0 0-1,0 0 1,1 0-1,7 23 33,-2 1-18,7 14 0,-10-27-18,2-1 1,11 18 0,-10-19-1,1 1 1,-1-2-1,15 13 0,-10-11 0,0-1-1,26 14 1,-27-17-1,2 0 0,-1-1 0,24 6 0,-23-8 0,0-1 0,0 0 0,1-1 0,13-1 0,-10-1 0,-1 0 0,31-8 0,-27 4 0,35-15 0,-21 3-1,-1-1 1,35-27-1,-43 26-5,81-97-5,-89 89-2,46-135-7,-56 126 1,-3 14 11,0-4 1,-1 0 1,-1 0-1,-2 0 0,0-1 1,-5-32-1,3 37-5,0 5 3,0-1 0,-1 1 0,0 0 1,-12-32-1,-20-27-20,26 65 9,5 8 18,1 1 0,-1 0 0,0 0 0,0 1 0,0-1 0,0 1 0,0 0 0,0 0 1,0 0-1,0 0 0,0 1 0,0 0 0,-8 0 0,-2 5-10,-18 20 4,26-20 8,2 0 0,-1 1-1,1-1 1,0 1 0,-7 12 0,5-1 0,0 1-1,1 0 1,0-1 0,2 2 0,-2 25 0,4-42-1,0 30-4,15 155 2,-8-147-3,-1-14 2,2 10-1,2 1 0,1-1 0,19 44 0,-18-54 0,82 179-14,-85-193 19,1 0 0,14 15 0,-14-18-1,0 0 0,1-1 0,1 0 1,13 8-1,-24-16 0,0 0 1,0 1-1,1-1 0,-1 0 1,0 0-1,0 0 1,1 0-1,-1 1 0,0-1 1,1 0-1,-1 0 1,0 0-1,0 0 1,1 0-1,-1 0 0,0 0 1,1 0-1,-1 0 1,0 0-1,0 0 0,1 0 1,-1 0-1,0 0 1,1 0-1,-1 0 1,0 0-1,1 0 0,-1-1 1,0 1-1,0 0 1,1 0-1,3-3-93,1 0-1,-1 0 1,0-1 0,0 1-1,0-1 1,-1 0 0,1 0-1,-1 0 1,0-1 0,0 1-1,3-8 1,21-30-5479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2:48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0 3768,'-2'1'2,"1"0"-1,-1 0 1,1 0 0,0 0 0,-1 0 0,1 0-1,0 0 1,0 1 0,0-1 0,0 0-1,0 1 1,0-1 0,0 0 0,0 1 0,0 0-1,1-1 1,-1 1 0,0 1 0,1-1-1,0 0 1,1-1-1,-1 1 0,0 0 1,1-1-1,0 1 1,-1-1-1,1 1 1,0 0-1,0-1 1,-1 1-1,1-1 1,0 0-1,1 1 0,-1-1 1,0 0-1,0 0 1,2 2-1,3 4 1,-4-5-1,-1 0 0,1 0-1,0-1 1,0 1 0,0 0 0,0-1-1,0 1 1,0-1 0,0 0-1,1 0 1,-1 1 0,0-2 0,4 2-1,47 17 12,31-2-9,12-5-3,-1-7 0,-5-3 0,-14-3 0,12-9 14,-57 5 8,56-1-1,-81 6-34,-1-1 45,0 1 0,0 0 0,0 0 0,1 1 0,-1-1 0,0 1 1,0 1-1,0-1 0,0 1 0,8 3 0,-6-1 1,-5-3-5,0 0-1,0 1 1,0-1 0,0 1-1,0-1 1,0 1-1,-1 0 1,1 0-1,-1 0 1,1-1 0,2 6-1,5 9 139,0 0 0,0 1 0,-2 1-1,0-1 1,6 27 0,-8-30-117,-4-10-18,0 0 1,0 0 0,0 0-1,-1-1 1,0 1 0,1 0-1,-1 0 1,0 0 0,-1 5-1,-3 14 142,0-1-1,-8 22 1,-4 24 182,13-42-22,3-16-260,12-20 167,9-15-1076,3-4-3464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2:49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7536,'0'0'0,"-3"23"64,0 12 0,9 22-64,11 0 0,16-10 0,2 0-5272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2:49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522 1 9952,'-7'10'-37,"-1"1"1,0-1-1,-9 9 1,17-18 35,-50 53-12,-82 68 45,106-99 128,-97 102 52,102-99-111,-68 119 30,76-115-110,-7 42 4,17-58-23,1 0 0,1 0-1,0 27 1,1-32-1,1 1 0,1 0 0,0 0 0,0-1-1,6 16 1,-5-18 0,0 0-1,1-1 0,-1 0 0,1 0 0,1 0 0,-1 0 1,8 7-1,-4-6 0,0-2-1,1 1 1,-1-1 0,1 0 0,0-1 0,1 0 0,-1 0 0,1-1 0,-1 0-1,19 2 1,-1-2-5,48-6 4,-53 1 1,-1-2 0,32-8 0,-35 7 0,-1-2 0,-1 1 0,27-16 0,-27 12 0,-1-1 0,-1 0 0,21-19 0,-19 12 1,-1-1 0,0 0 0,-1-1 0,-1-1 0,12-27 0,-14 20 33,19-90 24,-28 96 37,-2 19-80,-1-15 22,0 1 1,0-1 0,-2 1 0,0-1-1,-1 1 1,-8-20 0,-27-56 148,37 89-164,0 1-1,0-1 1,0 1 0,-1 0-1,1 0 1,-1 0-1,0 0 1,0 1-1,0-1 1,0 1 0,0-1-1,-1 1 1,-6-3-1,5 3 1,3 0-8,-1 1 0,1 0 0,-1 0 0,0 0 0,1 1-1,-1-1 1,0 1 0,0-1 0,0 1 0,1 0 0,-1 0 0,0 0-1,0 1 1,0-1 0,1 1 0,-1-1 0,0 1 0,-4 2-1,5-3-6,1 1-3,0-1 1,0 1-1,0-1 1,0 1-1,1 0 0,-1-1 1,0 1-1,0 0 1,0 0-1,0 0 1,1 0-1,-1-1 1,0 1-1,1 0 1,-1 0-1,1 0 1,-1 0-1,1 1 1,0-1-1,-1 0 1,1 0-1,0 0 1,0 0-1,0 0 1,-1 0-1,1 0 0,0 1 1,1-1-1,-1 0 1,0 2-1,0-2 0,1 0-3,-1-1 0,0 1 0,1 0 0,-1 0 1,0-1-1,1 1 0,-1 0 0,1 0 0,-1-1 0,1 1 0,-1-1 0,1 1 0,0 0 0,-1-1 0,1 1 0,0-1 0,-1 0 0,1 1 0,0-1 0,0 1 0,-1-1 0,3 1 0,-1-1 2,19 8 0,11-3-37,-1-1 1,1-2 0,55-3-1,-54 0-16,59 5-1,-77-1 33,-1 0 0,0 1 0,0 0 0,0 1 1,13 7-1,-10-5 9,3 2-9,0 0 0,-1 2 0,25 17 0,-26-16 11,-6-4 1,0 0 0,-1 1 0,0 0-1,-1 1 1,0 0 0,0 1 0,10 16-1,-11-16 4,4 11-10,-7-10 7,2 2 2,-2 1 0,1-1 1,-2 1-1,0 0 0,-1 1 0,4 25 1,-4-7-14,-2 0 0,-1 1 0,-5 50 0,4-85 15,1 1 1,-1-1 0,0 1 0,0-1 0,0 1 0,0-1 0,0 0-1,0 1 1,0-1 0,-1 1 0,1-1 0,0 1 0,0-1-1,0 1 1,0-1 0,-1 0 0,1 1 0,0-1 0,0 1-1,-1-1 1,1 0 0,0 1 0,-1-1 0,1 0 0,0 1-1,-1-1 1,1 0 0,0 0 0,-1 1 0,1-1 0,-1 0 0,1 0-1,0 0 1,-1 0 0,1 1 0,-1-1 0,1 0 0,-1 0-1,1 0 1,-1 0 0,1 0 0,0 0 0,-1 0 0,1 0-1,-1 0 1,1 0 0,-1-1 0,1 1 0,-1 0 0,1 0-1,0 0 1,-1 0 0,1-1 0,-1 1 0,1 0 0,0 0-1,-1-1 1,-18-18-19,11 9 16,-18-29-19,8 3 15,1 0-1,-19-64 1,31 84 7,3 12-1,1 0 0,0-1 0,0 1 0,0 0 0,1-1 1,0 1-1,0-9 0,4-61-20,0 58-3,6-6 10,26-39-1,-22 45-10,77-52-8,-71 59 28,38-3-1,-45 11 7,1 0-1,-1 1 1,21 2 0,-16 1 0,-1 0 0,28 9 0,40 23 0,-56-20 0,28 18 0,-40-22 0,-1 1 0,-1 0 0,14 15 0,-19-16 0,0 0 0,-1 0 0,-1 1 0,12 21 0,-13-18 0,0 1 0,-1 0 0,7 25 0,-9-20 0,0 0 0,1 24 0,-6 32 0,-19 67-15,20-144 15,0 0-1,0 1 1,0-1-1,0 0 1,0 1-1,0-1 1,-1 0-1,1 1 1,0-1-1,0 0 1,0 1-1,0-1 1,0 0-1,0 1 1,1-1-1,-1 0 1,0 1-1,0-1 1,0 0-1,0 1 1,0-1-1,0 0 1,1 1-1,-1-1 1,0 0 0,0 0-1,0 1 1,1-1-1,-1 0 1,0 0-1,0 1 1,1-1-1,-1 0 1,0 0-1,0 0 1,1 0-1,-1 1 1,0-1-1,1 0 1,-1 0-1,0 0 1,1 0-1,-1 0 1,0 0-1,1 0 1,-1 0-1,1 0 1,18-8-24,-15 6 26,44-29-1294,6-5-5148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2:50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199 332 4128,'0'0'0,"18"4"0,44 11 0,6 2 0,-4 1 0,2 2-2616</inkml:trace>
  <inkml:trace contextRef="#ctx0" brushRef="#br0" timeOffset="1">613 380 4312,'-35'-87'16,"15"35"102,-29-55 0,41 92-87,4 7 77,-1 0-1,0 0 1,-10-11-1,-31-38 450,44 55-497,0 0-1,-1 1 0,1-1 0,0 0 0,-1 1 0,1-1 0,-1 1 0,0 0 0,0 0 0,1 0 0,-1 0 0,0 1 0,0-1 0,0 1 0,0-1 0,0 1 0,1 0 1,-1 0-1,0 0 0,-5 2 0,5-2 14,-9 3 408,2 4-350,1 0 0,0 1 0,0 0 0,-10 12 0,8-5 230,-31 82 128,36-74-235,-14 109 80,18-101-179,5 155 58,1-144-98,-4-41-113,31 342 321,-27-246-292,-4-58 37,-31 349 196,30-377-254,-7 42 56,7-50-59,1 1 0,-1-1-1,0 1 1,0-1 0,0 0 0,-1 0-1,1 1 1,-1-1 0,0 0 0,0 0-1,0 0 1,-3 3 0,4-6-5,0 0 1,0 1-1,-1-1 1,1 0-1,0 0 0,0 0 1,0 0-1,0 0 1,0 0-1,0 0 0,0-1 1,-1 1-1,1 0 0,0 0 1,0-1-1,0 1 1,0-1-1,0 1 0,-1-2 1,-1 1 2,-29-16 1,13 4-427,1-2-1,-32-31 1,50 45 406,-48-46-6378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2:50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1 582 6456,'0'-29'26,"8"-47"1,-8 72-22,1 1-1,0-1 1,0 1 0,0-1-1,0 1 1,1 0 0,-1 0-1,1 0 1,3-6 0,4-3 1,20-35 6,-13 29 22,3 4-24,1 1 1,0 1 0,38-17-1,-55 28-7,1-1-1,0 1 0,0 0 0,-1 0 1,9 0-1,73-8 11,23 8-10,0 7-3,-5 4 0,3-1 0,9-6 0,-93-3 0,42 0-8,103-14 1,-140 11 3,3 0 0,0-1 1,0-2 0,47-15 0,-9-4-4,4-7 6,2-6 66,-66 33-47,1 0-1,-1-1 1,0 0-1,0-1 1,11-11-1,-19 17-6,1 0 0,-1 0 0,1 0-1,-1 0 1,1 0 0,-1 0-1,0 0 1,1 0 0,-1 0-1,0 0 1,0 0 0,0 0 0,0 0-1,0 0 1,0 0 0,0 0-1,0 0 1,0 0 0,0 0-1,-1 0 1,1 0 0,-1-2 0,0 0 16,-8-20 41,2 15 133,-1 5-159,0 0-1,-1 0 1,1 1-1,-1 0 1,1 0-1,-15 0 1,3 4 179,-14 8-70,-37 17-1,50-14 4,-88 77 51,97-80-143,0 1 0,-20 24 0,15-15-35,-31 37 9,32-35 39,-36 77 32,48-83-46,4-9-50,0-1 0,1 0 0,-1 1 0,2-1 0,-1 0 0,1 0 0,2 7 0,4-6 37,0-3-36,1-1 0,0 0 0,0 0 0,0-1 0,0-1 0,0 1 0,0-1 0,0-1 0,11 0 0,-1-1-1,0-1 1,-1 0 0,20-6 0,-15 0 28,102-61 16,-100 49-16,94-107 16,-98 98-15,-5 5-14,66-110 74,-24 37 175,-55 88-220,-7 10 32,2 0-76,0 1-1,1-1 0,-1 1 0,1-1 0,-1 1 0,1 0 0,0 0 0,-1 0 0,1 0 1,-1 3-1,-6 18 27,-8 40 0,13-42-28,1 0 0,0 0 0,2 0 1,3 37-1,-2-42-8,3 11 5,12 34-1,-12-49-5,0-1-1,2 1 0,6 11 1,-8-16-1,0-1 0,0 0 0,1 0 0,-1-1 0,8 7 0,-7-8 0,-1-1 0,0 0 0,0-1 0,1 1 0,0-1 0,-1 1 0,7 0 0,-2 0-1,1-2 1,-1 1-1,1-1 0,0-1 1,-1 0-1,17-2 1,-10-2-20,3-7 7,0 0 0,29-23 0,-29 15-59,78-114-1199,-47 55-4675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2:51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0 561 5384,'9'-20'0,"-9"20"0,0 0 0,0 0 0,0-1 0,0 1 0,0 0 0,0 0 0,0-1 0,0 1 0,0 0 0,0 0 0,0-1 0,0 1 0,1 0 0,-1 0 0,0 0 0,0-1 0,0 1 0,0 0 0,0 0 0,0 0 0,1-1 0,-1 1 0,0 0 0,0 0 0,0 0 0,1 0 0,-1-1 0,0 1 0,0 0 0,0 0 0,1 0 0,-1 0 0,0 0 0,0 0 0,1 0 0,-1 0 0,0 0 0,0 0 0,0 0 0,1 0 0,-1 0 0,0 0 0,0 0 0,1 0 0,-1 0 0,0 0 0,0 0 0,1 0 0,-1 0 0,6 26 0,-4 10 0,-2 5 0,0 9 0,0 8 0,0 8 0,0 5 0,4-1 0,1-8 0,-2-25 2,-3-17 2,2-1 1,1 1-1,7 29 1,-9-48-2,-1 1 1,1-1-1,0 1 1,0-1-1,0 0 0,0 1 1,0-1-1,0 0 1,1 0-1,-1 0 0,0 0 1,1 0-1,-1 0 1,0 0-1,1 0 1,-1 0-1,1-1 0,-1 1 1,1-1-1,0 1 1,-1-1-1,3 1 1,31 1 55,-31-2-52,1-1 18,-1 1 0,1-1 0,-1 0-1,0 0 1,1 0 0,-1 0 0,0-1 0,0 0-1,8-4 1,-6 3 22,0-1 20,0 0 0,0 0 0,0 0 0,-1-1 1,0 1-1,1-1 0,-1-1 0,-1 1 0,7-10 0,-5 6 20,10-12 288,-2 0 0,0-1 0,-2-1-1,15-37 1,-18 39-101,21-46 256,-27 61-499,22-37 504,-23 40-504,-1 1 0,1 0-1,0 0 1,0 0 0,0 0-1,0 1 1,0-1 0,0 0-1,0 1 1,1-1 0,-1 1-1,0 0 1,1 0 0,-1 0-1,1 0 1,-1 0 0,4 0-1,1 4 124,-2 1-135,-1 0-1,0 0 1,0 0 0,-1 1 0,0-1 0,1 1 0,-1 0 0,-1 0-1,1 1 1,-1-1 0,0 0 0,0 1 0,1 6 0,4 10 19,3 8-20,0 0-1,2-1 1,21 39 0,-27-60-17,0-1-1,1 1 1,0-1-1,11 9 1,-9-9-2,1 0 1,-1-1 0,1-1 0,1 0 0,-1 0 0,22 6-1,-14-9-4,27-5 4,-36 2 1,0-1 0,0-1 0,0 1 0,11-6 0,-11 3 0,-1 1 0,1-1 0,-1-1 0,15-11 0,-9 3 0,-1 0 0,15-21 0,29-44 0,2-11 0,-3-3 0,-10 2 0,21-103-2,-58 155-3,9-57 4,-6-13 1,-10 21 0,-7 26 0,4 57 0,0 0 0,-1 0 0,1 0 0,-1 0 0,0 0 0,-4-8 0,4 10 0,0 0 0,-1 0 0,1 0 0,0 1 0,-1-1 0,0 1 0,0-1 0,-5-3 0,5 5 0,0 0 0,0 0-1,0 0 1,0 0 0,0 0 0,0 0 0,-1 1 0,1 0 0,0-1 0,0 1 0,-1 0 0,1 1 0,0-1 0,0 0 0,0 1 0,0 0-1,-1 0 1,-2 1 0,-5 5-5,7-4 3,0 0 0,0 1 0,0 0 0,0 0 0,0 0 1,1 1-1,-1-1 0,1 1 0,0 0 0,1 0 0,-1 0 0,1 0 0,0 0 1,0 0-1,1 1 0,-2 8 0,-12 118-43,13-109-40,2 37 1,1-30 59,-1-1 9,-1-12-46,2-1 1,3 26-1,-2-28-3,0 8-15,2 1 0,0-1 1,14 40-1,23 57-144,-28-84 102,30 57 0,-28-62 106,57 107-95,-68-130 107,3 5-5,0 0-1,2-1 0,-1 0 1,1 0-1,18 16 0,-19-19 7,-5-5 0,0 1 1,1-1-1,0 0 1,0 0-1,0 0 1,4 2-1,4 2 1,19 11 2,-26-16 2,-1-1 1,1 1-1,-1-1 0,1 0 0,0-1 0,-1 1 1,1-1-1,0 0 0,0 0 0,-1 0 1,1 0-1,0-1 0,-1 0 0,8-2 0,5-4 22,0 0-1,31-17 0,-13 1 5,34-27 1,-49 30 19,79-109 24,-81 100-25,108-215 89,-100 172-124,-18 43 9,-5 15-12,3-11 2,-1-1 0,-1 0-1,-1 0 1,-2-35 0,-3 24 7,-11-53 1,6 70 8,2 12-16,2 1-6,0 1-1,-1 0 1,0 0-1,0 0 1,0 1-1,-1-1 1,0 1-1,0 0 1,0 0-1,-1 1 1,-9-7-1,-44-18 45,52 27-44,1-1 0,0 1 1,-1 1-1,1-1 0,-1 1 0,0 0 1,1 0-1,-12 1 0,17 0-4,0 0-1,0 0 1,0 1-1,0-1 1,0 0-1,0 1 1,0-1 0,0 0-1,0 1 1,0-1-1,0 1 1,0-1-1,1 1 1,-1 0 0,0-1-1,0 1 1,0 0-1,1 0 1,-1-1-1,0 2 1,-1 1 0,0-1-1,1 0 1,0-1-1,-1 1 0,1 0 0,0 0 0,0 0 0,1 0 0,-1 0 1,-1 3-1,1 1-1,0 0 1,0 1 0,1-1 0,0 1 0,0-1-1,0 1 1,1-1 0,0 0 0,3 12 0,0 4-5,17 109 1,13 67-48,2 27-40,-26-155 77,-4-43-31,-2-11 24,0 1 8,0-1 0,2-1 1,0 1-1,0-1 0,16 25 1,-19-35 8,11 18-10,0-1 0,2-1 0,0 0-1,1-2 1,28 26 0,-28-34 15,-2-5 0,-5-4-3,-7-6-10,4-56-1139,-3 15-4528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6:55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8 9776,'7'-5'-2,"-4"4"-4,15 0-3,1 3 11,-4 2-2,-3-2 4,-6-1 23,1 1 0,0-1 0,-1 2 0,1-1 0,-1 1 0,7 3 0,-12-5-16,1 0 1,-1 1-1,1-1 0,-1 1 0,0-1 0,0 1 0,0-1 0,0 1 0,0-1 0,0 1 0,0 0 0,0 0 1,-1-1-1,1 1 0,-1 0 0,1 0 0,-1 0 0,0 0 0,0 0 0,1 0 0,-1-1 0,-1 1 0,1 4 0,-8 38 72,8-42-85,-3 6 20,0 1 0,0-1 0,-1 0 1,0 0-1,-1 0 0,1 0 0,-10 10 0,6-8-4,-1 4 19,0-1-1,-1 0 1,-14 14 0,-18 19 25,20-20-30,0-1 3,2 0 0,-23 36 0,42-57-28,-1-1 0,1 1-1,0 0 1,0-1 0,0 1-1,1 0 1,-1 0 0,1 0-1,0-1 1,0 1 0,0 0-1,1 0 1,-1 0 0,1-1-1,0 1 1,1 4 0,0-1 5,-1-1-6,1 0 1,-1 0 0,1 0 0,0 0 0,1-1-1,-1 1 1,1-1 0,0 0 0,0 1 0,7 6-1,15 5 1,-14-13-185,-1 0 1,1-1-1,0 0 0,0-1 0,0 0 1,20 0-1,27 3-6211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2:51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7800,'147'42'-32,"28"-2"-12,-138-33-16,52 5 0,-1-2 48,-21-3 12,-19-7 0,-44-1 13,1 0 1,-1 0-1,0 0 0,0 0 1,0-1-1,0 1 1,0-1-1,0 0 0,-1 0 1,1-1-1,0 1 1,-1-1-1,0 1 0,0-1 1,0 0-1,4-5 1,1-3-158,0-1 1,-2 1 0,11-22 0,-10 16-347,22-43-3883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2:52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7088,'3'4'2,"1"0"0,-1 0 1,0 1-1,0-1 0,0 1 1,-1-1-1,1 1 0,-1 0 1,0 0-1,0 0 1,1 8-1,-2-8-1,3 26 2,-4 10-3,-3 14 0,-13 139-11,16-180-2,-1-10 12,1-1-1,0 1 0,0-1 1,1 1-1,-1 0 1,1-1-1,-1 1 0,1-1 1,0 1-1,1-1 0,-1 0 1,0 1-1,1-1 0,3 5 1,-4-7 1,-1-1-1,1 0 1,0 0 0,-1 1-1,1-1 1,-1 0 0,1 0 0,0 0-1,-1 0 1,1 0 0,0 0-1,-1 0 1,1 0 0,0 0 0,-1 0-1,1 0 1,0 0 0,-1-1 0,1 1-1,-1 0 1,1 0 0,0-1-1,-1 1 1,1 0 0,-1-1 0,1 1-1,-1 0 1,1-2 0,32-21-804,3-5-3216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2:52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 4848,'0'0'0,"-9"21"72,-3 20 0,0 30-48,1 15 8,4 6-32,5-2-24,7-11 24,-1 1-3288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2:53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3952,'4'8'-7,"51"112"-31,-47-104 35,11 26-37,23 127-101,-39-153 125,0 2 6,11 33-62,12 21 0,-24-69 57,-1 0 0,1 1 0,0-1 0,0 0 0,0 0 0,1 0 0,-1-1 0,1 1-1,0 0 1,-1-1 0,1 0 0,0 0 0,6 4 0,-2-2-203,15 10-1562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2:53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3416,'0'0'0,"13"-14"24,5 7 8,3 14 32,-1 27 0,-4 29-64,-4 16-8,-4 8 8,-1 4-2216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3:03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84 1440,'0'0'1281,"-3"-4"-922,-10-12-236,12 16-116,1 0 0,0-1 0,0 1 0,0 0 0,0 0 0,0 0 0,0 0 0,0 0 0,0 0 0,0 0 0,0 0 0,0 0 0,0-1 0,0 1 0,0 0 0,0 0 0,0 0 0,0 0 0,0 0 0,0 0 1,0 0-1,0-1 0,0 1 0,0 0 0,0 0 0,0 0 0,0 0 0,0 0 0,0 0 0,0 0 0,0-1 0,0 1 0,0 0 0,0 0 0,0 0 0,0 0 0,0 0 0,0 0 0,0 0 0,0 0 0,1 0 0,-1 0 1,0-1-1,0 1 0,0 0 0,0 0 0,0 0 0,0 0 0,0 0 0,0 0 0,1 0 0,-1 0 0,0 0 0,0 0 0,0 0 0,0 0 0,0 0 0,9-1 51,-8 1-18,231-14 1103,-20 3-491,-10 4-359,-160 5-65,-38 2-219,368-2 910,-223 5-354,-146-3-451,2 0 25,-5 0-138,0 0 0,0 0 0,0 0 0,0 0 0,0 0 0,0 0-1,0 0 1,0 0 0,0-1 0,0 1 0,0 0 0,0 0 0,0 0 0,0 0 0,0 0 0,0 0 0,0 0 0,0 0 0,0 0 0,0 0 0,0 0 0,0 0 0,0 0-1,0 0 1,0 0 0,0 0 0,0-1 0,0 1 0,0 0 0,0 0 0,0 0 0,0 0 0,0 0 0,0 0 0,0 0 0,0 0 0,0 0 0,0 0 0,0 0 0,0 0-1,0 0 1,0 0 0,0 0 0,0 0 0,0 0 0,1 0 0,-1 0 0,0 0 0,0 0 0,0 0 0,0 0 0,0 0 0,0 0 0,0 0 0,0 0 0,0 0 0,0 0-1,0 0 1,-15-10-895,-4-2-3606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3:03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4400,'-1'3'0,"1"-1"1,-1 0-1,1 1 0,0-1 1,0 0-1,1 1 0,-1-1 1,0 0-1,1 1 0,-1-1 1,2 4-1,1 0 3,9 19-2,62 92-29,-71-110 24,0 0 1,-1 0-1,0 0 1,0 1-1,-1-1 1,0 0-1,0 1 1,-1-1-1,0 9 1,0-5-1,0-3 0,1 0-1,-1 0 0,-1 0 1,-2 15-1,0 2 2,1 2 0,-7 50-12,-5 7 7,-4 17 7,-17 75 9,22-19 119,17-125-66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3:05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5296,'-1'58'81,"-13"159"398,12-166-243,0-7-110,5 66 0,-1-86-85,-1 17 50,3 0-1,1 0 1,3 0 0,14 48-1,-21-84-68,1 0-1,0-1 0,0 1 0,0-1 1,1 0-1,-1 0 0,1 0 0,0 0 0,0 0 1,0-1-1,7 7 0,-6-9 86,3 0 21,-3 1 1,5 3 6,-7-4 1,5-3-67,-1-1 1,1 0 0,-1 0-1,6-5 1,32-24 54,95-63 148,-126 86-259,-9 7-5,0-1 0,0 1 1,0 0-1,0 0 0,1 0 1,-1 1-1,0 0 0,6-2 1,-4 2 12,-1-1-15,-1 1 1,1 0 0,-1 0-1,1 0 1,0 0 0,0 1-1,-1 0 1,1 0 0,0 0 0,0 1-1,-1-1 1,1 1 0,0 0-1,-1 1 1,10 3 0,56 40 55,-58-32-27,-9-10-29,5 9 2,0-1 0,0 2 1,-2-1-1,1 1 1,8 26-1,1 8 4,3 2-8,0-9 1,-18-38-4,1 1-1,0-1 0,0 0 0,0 1 0,0-1 0,0 0 0,0 0 0,1-1 0,-1 1 1,4 2-1,-4-3 0,1 0 0,0 0 0,-1-1 0,1 1 0,0-1 0,-1 1 0,1-1 0,0 0 0,0 0 0,0 0 0,2 0 0,2-1 0,-1-1 0,0 1 0,0-1 0,0 0 0,6-3 0,33-22 0,3-10 0,-37 28 1,0-1 0,-1 0 0,0-1 0,0 0 1,-1 0-1,-1-1 0,9-16 0,24-30 19,22-36 55,-60 90-69,-1 0 1,0 0-1,1 0 1,0 1-1,0-1 1,0 1 0,1-1-1,-1 1 1,1 0-1,0 0 1,-1 1-1,1-1 1,5-2-1,-6 4-1,7-2 35,-6 3-34,1 1-1,-1-1 1,0 1 0,0 0 0,0 0 0,1 0 0,-1 0 0,0 1-1,-1 0 1,8 4 0,36 30 37,1 4-22,-24-25-10,0-2 0,1 0 1,49 17-1,-58-24-9,-11-4-1,0 0 1,0-1-1,0 1 0,0-1 0,0 0 1,0-1-1,7 1 0,2 0 7,1-1 0,0 0 1,-1-1-1,1-1 0,-1 0 0,0-1 0,23-8 0,-25 7-4,-5 1 0,0-1-1,-1 1 1,1-1-1,7-6 1,-3 2 0,1-1 0,-1 0 1,0-1-1,-1 0 1,0 0-1,13-21 0,-18 23-2,-3 5-1,0-1 0,-1 1 0,1 0 0,-1-1 0,0 1 0,0-1 0,0 1 0,0-5 0,1-2 3,-1 0 1,0 1-1,0-1 1,-1 0-1,-1 0 0,1 0 1,-2 0-1,1 1 1,-4-11-1,-12-17 1,7 24 10,5 7-12,-1 1 0,-1 0-1,1 1 1,-1-1 0,1 1 0,-1 1 0,0-1 0,-8-2-1,14 6-1,0-1 0,0 1 0,0 0 0,0 0 0,0 0-1,1-1 1,-1 1 0,0 0 0,0 0 0,0 0 0,0 0-1,0 1 1,0-1 0,0 0 0,-1 1 0,-7 1 1,1 0-1,1 0 1,-1 1 0,0 0 0,1 1 0,-1 0 0,1 0-1,0 0 1,0 1 0,1 0 0,-1 1 0,-9 10 0,-30 30 4,-8 12-4,6 4-2,6-1 0,35-49 0,0 1 0,-7 18 0,12-25 0,0 1 0,0-1 0,1 0 0,-1 1 0,1-1 0,0 8 0,1-10 0,1 0 0,-1 0 0,1 0 0,-1 0 0,1 0 0,0 0 0,1 0 0,-1-1 0,1 1 0,2 4 0,-1-2 0,1-1 0,0 0 0,0 0 0,1 0 0,-1-1 0,9 7 0,-5-5 0,0-1 0,1 0 0,-1 0 0,14 5 0,-11-6 0,0 0 0,0-1 0,1-1 0,11 2 0,-8-3 0,-1 0 0,0-1 0,19-2 0,-13-1 0,0-1 1,22-7-1,12-8 17,-1-3 0,96-55 0,-82 34-11,-43 25 9,-5 2-5,0 0-3,0-1 0,-1-1 0,31-38 1,-39 43-4,20-25 16,43-77 1,-71 113-18,-1 1 0,0-1-1,1 1 1,-1 0 0,1-1-1,-1 1 1,1 0 0,-1 0 0,1 0-1,0 0 1,0 0 0,-1 0 0,1 1-1,0-1 1,0 0 0,0 1 0,0 0-1,0-1 1,0 1 0,0 0-1,0 0 1,0 0 0,0 0 0,0 0-1,3 2 1,-3-2 3,10 3 48,-5 1-36,1 0 1,-1 1 0,-1 0 0,1 0 0,-1 0-1,1 1 1,-2 0 0,1 0 0,-1 1-1,0 0 1,8 14 0,-6-9-7,12 32 64,49 136 281,-67-178-323,10-1 16,-9 0-46,-1-1 1,1 0 0,-1 0-1,0 0 1,1 0-1,-1 0 1,1 0 0,-1 0-1,1 0 1,-1 0-1,0-1 1,1 1-1,-1 0 1,0-1 0,1 1-1,1-2 1,90-50 75,-66 35-54,0 2 1,1 0-1,42-14 0,-54 23-7,0 1-1,0 1 1,1 0 0,0 1-1,25-1 1,-32 5-13,-6-1-2,0 1 0,-1-1 0,1 1 1,0 0-1,0 0 0,-1 0 1,7 3-1,145 57 117,-143-57-114,1 0-1,-1-2 0,1 1 0,-1-2 0,18 1 1,-13-1-3,-12 0 0,-1 0 0,0-1 0,1 0 0,-1 0 0,0 0 0,0 0 0,1-1 0,-1 0 0,8-2 0,2-1 2,31-8 5,-29 5 16,0-5-12,-2 0 0,1 0 0,-2-2 0,0 1 0,0-2 0,18-27 0,-23 29-7,21-43 55,-21 38-28,-1 0 0,-1-1 0,0 1 0,-1-1 0,3-24 0,-9 36-20,0 0 0,0 0 0,-1 0 0,0 0 0,0 1 0,-1-1 0,0 1 0,0-1 0,0 1 0,-1 0 0,1 0 0,-7-7 0,1 8 52,-3 2-45,0 2 0,-1-1 1,-13 1-1,11 5 25,-6 8-27,1 1 1,-20 17-1,25-14 8,2 10-15,2 0 1,-12 34-1,19-33-5,5 39 4,0-54-11,0 0 0,2-1-1,-1 1 1,7 15 0,-4-16 0,-1-1 0,2 0 0,-1 0 0,12 15 0,-9-15 0,1-1-1,0 0 0,0 0 0,12 8 1,-6-6-1,0-1 0,26 12 0,-19-12 0,41 13 0,-25-15-1,1-1 1,77 3-1,-76-11-4,-12-1 1,15-1-9,0-2 1,76-19 0,60-26-48,-143 39-39,146-66-45,-147 58-8,-14 6 84,17-9-24,-2-3 0,50-41 0,103-99-481,-187 163 554,-1 1 17,0 0 1,-1 0-1,1 1 1,0-1-1,-1 0 0,1 1 1,0-1-1,0 1 1,0-1-1,0 1 0,0-1 1,0 1-1,-1 0 1,3-1-1,4 13 1,6 15 1,4 21 0,2 17 1,-15-50-1,54 178 21,-52-176-19,17 32 7,38 51 31,-60-98-32,0-4 4,0-1-12,0 0 1,0 0-1,-1 0 0,1 0 0,0 0 1,-1 0-1,0 0 0,0 0 1,0 0-1,0-6 0,-2-5 0,2-54 0,-17-111-3,-1 54-17,0 21-76,-27-113-388,45 213 431,2-2-9,2 5 12,1 2-72,-1 0 0,1 0 0,-1 0 0,0 1 0,0 0 0,1-1 0,-1 2 0,0-1 0,6 5 0,18 12-5738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3:05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 6368,'35'1'40,"-19"0"64,31-3 0,-38 1 80,-6 1 33,-8 2-25,-94 48 261,84-40-339,-53 58 38,58-52-71,3 2-48,1 0 0,1 0 0,0 0 0,1 1 0,1-1 0,1 1 0,0 24 0,10 9-4,-2-33 45,-2-11-49,-1 0-12,1 1 0,1-1 0,-1 0 0,1 0 0,1-1 0,-1 0 1,1 0-1,1 0 0,-1-1 0,14 11 0,130 78 300,-135-87-295,-10-5 3,0 0 0,-1 0 1,1 0-1,-1 0 0,1 1 0,4 5 0,0 0 35,-1 0 0,12 16 0,-20-24-48,0 0 0,0 0 0,0 0 0,1-1 0,-1 1 0,0 0 1,0 0-1,0 0 0,0 0 0,-1 0 0,1 0 0,0 0 0,0 0 0,0-1 1,-1 1-1,1 0 0,0 0 0,-1 0 0,1 0 0,-1-1 0,1 1 0,-1 0 1,0 0-1,1-1 0,-1 1 0,-1 0 0,1 1 13,-3 3 7,-1-1 0,1 0 1,-1 0-1,0 0 0,0-1 0,-1 1 1,1-1-1,0 0 0,-1-1 1,0 0-1,0 1 0,0-2 1,0 1-1,0-1 0,0 0 0,0 0 1,-8 0-1,13-1-25,0 0 0,1 0 0,-1 0 0,1 0 0,-1 0 0,1 0 1,-1 0-1,1 0 0,-1-1 0,1 1 0,-1 0 0,1 0 0,-1 0 0,1-1 0,-1 1 0,1 0 0,0 0 0,-1-1 0,1 1 1,-1 0-1,1-1 0,0 1 0,-1 0 0,1-1 0,0 1 0,-1-1 0,1 1 0,0-1 0,0 1 0,-1-1 0,1 1 0,0-1 0,0 1 1,0-1-1,0 1 0,0-1 0,0 0 0,6-18-1113,-6 18 1012,11-20-5768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3:05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872 0 5656,'0'1'0,"1"-1"-1,-1 0 1,1 1 0,-1-1 0,1 1-1,-1-1 1,0 1 0,1-1 0,-1 0-1,1 1 1,-1 0 0,0-1 0,0 1 0,1-1-1,-1 1 1,0-1 0,0 1 0,0 0-1,0-1 1,0 1 0,1-1 0,-1 1-1,0 0 1,0-1 0,-1 1 0,1-1 0,0 1-1,0 0 1,0-1 0,0 1 0,0-1-1,-1 1 1,1-1 0,0 1 0,0-1-1,-1 1 1,1 0 0,-1-1 0,1 0-1,0 1 1,-1-1 0,1 1 0,-1-1 0,1 1-1,-1-1 1,1 0 0,-1 1 0,0-1-1,-5 2-2,0 1-1,1-2 1,-1 1-1,-10 1 1,-3 1 0,-62 17-116,-69 17-31,41-8-217,82-22 341,10-3-6,-1 0-1,-20 11 1,-191 103-64,207-106 96,-29 22 15,-9 14 26,59-49-30,0 1-1,0 0 1,1 0 0,-1 0-1,0 0 1,0 0-1,1 1 1,-1-1 0,1 0-1,-1 0 1,1 0-1,-1 0 1,1 1 0,0-1-1,0 0 1,0 0-1,-1 1 1,1-1 0,0 0-1,0 0 1,1 1-1,-1-1 1,0 0 0,0 0-1,1 1 1,-1-1-1,0 0 1,1 0 0,1 2-1,-2-2 4,6 3 254,5-2-191,1-1 1,-1 0-1,1 0 0,15-2 0,-26 1-68,15-2 97,-1 0 1,1 0-1,0-2 0,-1 0 1,0-1-1,20-8 0,-20 7-46,10-6 220,-16 7-183,12-7 44,-1-1-1,0 0 1,0-2 0,26-25 0,-39 34-89,189-167 2057,-193 171-1855,3 1 34,-3 5-63,-2 3-170,1 1 0,-2 0 0,1 0 0,-1 0 0,0-1 0,-3 16 0,0 16 97,2-23-129,1-8-1,-1-1 1,1 0-1,1 1 1,2 13-1,10 45 95,-13-66-116,0 0 0,0 0 0,0 0-1,0 1 1,0-1 0,0 0 0,0 0 0,0 0-1,0 1 1,0-1 0,0 0 0,0 0 0,0 0-1,0 1 1,1-1 0,-1 0 0,0 0 0,0 0-1,0 0 1,0 0 0,0 1 0,1-1-1,-1 0 1,0 0 0,0 0 0,0 0 0,0 0-1,1 0 1,-1 0 0,0 0 0,0 1 0,0-1-1,1 0 1,-1 0 0,0 0 0,0 0-1,1 0 1,-1 0 0,0 0 0,0 0 0,0 0-1,1 0 1,-1-1 0,32-1 38,-18-1-36,0-1 0,20-7 0,15-11-680,76-48 1,-30 13-6124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6:33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7712,'0'0'0,"-2"11"0,-8 4-560,-2 9 560,3-1-896,4-6 896,-1-1-4216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3:06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1075 7800,'3'0'-1,"1"0"0,-1-1 0,0 0 0,0 1 0,0-1-1,0 0 1,0 0 0,-1-1 0,1 1 0,0-1 0,0 1 0,-1-1 0,1 0 0,-1 0 0,0 0 0,5-5 0,-1-1-4,1 0 1,-1-1-1,5-9 0,-6 10 7,63-117 68,-56 100-51,2-4 95,42-130 56,-22 44 177,1 9-79,27-135 432,-48 150-361,-13 70-168,0 7 11,1-1 0,0 0 0,7-25-1,-9 38 190,-5 22-127,-1-2-207,-4 61 77,-7 75-18,1-47-12,-2 35-56,11-50-15,3 11-10,6-14-3,7-18 0,-5-51-1,1-1 1,9 25-1,-13-42 1,-1-1-1,1 0 0,0 1 0,-1-1 0,1 1 1,0-1-1,0 0 0,0 0 0,0 1 1,0-1-1,0 0 0,0 0 0,1 0 1,-1 0-1,0 0 0,0 0 0,1-1 0,-1 1 1,1 0-1,-1-1 0,1 1 0,-1-1 1,1 1-1,-1-1 0,1 0 0,-1 0 1,1 1-1,-1-1 0,1 0 0,0 0 0,-1-1 1,1 1-1,-1 0 0,1 0 0,-1-1 1,1 1-1,-1-1 0,1 0 0,-1 1 1,0-1-1,3-1 0,5-3-5,-1 0 0,-1-1 0,1 1 0,12-14 0,-11 11 5,21-27-5,-3-3 5,2-8 1,-3-3 0,2-5 1,-22 42 1,1 1 0,0 1 0,1-1-1,14-14 1,-22 25-1,1-1 0,0 0 0,0 1 0,0-1 0,0 1 0,-1 0-1,1-1 1,0 1 0,0 0 0,0 0 0,0-1 0,0 1 0,0 0-1,0 0 1,0 0 0,0 0 0,0 0 0,0 0 0,0 0 0,0 0 0,-1 1-1,1-1 1,0 0 0,0 1 0,0-1 0,0 0 0,1 2 0,0-1 1,5 3 3,-1 0 1,0 0-1,-1 0 0,1 1 1,-1 0-1,0 0 0,0 1 1,-1-1-1,7 11 0,26 42 17,-9-21-9,4 1-9,-27-32-3,1-1 1,1 0-1,10 8 0,-12-10 0,1 0-1,-1 0 0,1-1 0,0 0 0,8 3 1,-10-4-1,0-1 0,1 1 0,-1-1 0,0 0 0,0 0 0,1 0 0,-1-1 0,7-1 0,-3 0 0,0-1 0,0 0 0,-1 0 0,11-7 0,-8 4 0,0 0 0,0-1 0,8-9 0,-5 4 0,19-25 1,58-93 12,-50 71-5,4-4 10,-7 10 0,-35 51-15,0 0 0,0 0-1,0 0 1,1 0 0,-1 1-1,0-1 1,1 1 0,-1-1-1,1 1 1,0 0 0,-1 0-1,1 0 1,5-1 0,-4 1-1,-3 1 0,1 0-1,-1-1 1,1 1-1,-1 0 1,0 0-1,1 0 1,-1 0-1,1 0 1,-1 0-1,0 1 0,1-1 1,-1 0-1,1 1 1,-1-1-1,0 1 1,0-1-1,1 1 1,-1 0-1,2 0 1,1 2 2,22 13 2,-16-4 8,-1 9-8,0 1 0,9 35 0,-15-47-2,-1-1 0,-1 0 0,1 0 0,-1 0 0,-1 12 0,0 3-1,2 50 1,1 10 3,-3-73-9,-2-16-4,-4-27-608,-4-60 0,10 88 422,-7-91-6868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3:06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7800,'0'0'0,"0"-25"40,0 3 0,0 10-32,5 24 8,5 26-16,-1 0-5448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3:07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583 0 10760,'10'7'8,"-8"-6"-4,-6 0 1,-86 24-5,-43 15-33,105-28-86,-107 68-50,110-60 10,14-10 92,-7 7-11,1 1 0,0 1 0,1 0 0,-18 29 0,-21 43-229,54-89 287,-1 1 0,1 0 1,-1 0-1,1 0 0,0 0 0,0 0 0,0 0 1,1 0-1,-1 0 0,1 0 0,-1 0 0,1 0 0,0 0 1,0 0-1,1 0 0,-1 0 0,1 1 0,-1-1 1,3 4-1,-3-6 11,1 1-9,0 0 1,0 1 0,0-1 0,0 0-1,1 0 1,-1-1 0,0 1 0,1 0-1,0 0 1,-1-1 0,1 1-1,0-1 1,0 1 0,3 1 0,-1-1 1,4 0-37,4-1 22,-4 0 25,0-1 0,0 0 0,0 0 0,0-1 0,1 0 0,-1-1 0,13-3 0,26-10-2,7-8 8,-12 2-13,93-39 203,-125 57-131,0 0 0,0 1 0,0 0-1,20-1 1,-18 2-19,2 3 160,-11-1-160,1 0-23,0 0 0,0 0 0,0 0 0,0 1 1,-1 0-1,1 0 0,0 0 0,-1 0 0,1 1 1,-1-1-1,0 1 0,0 0 0,0 0 0,0 0 1,-1 0-1,1 0 0,-1 1 0,0-1 1,2 5-1,35 84 140,-33-71-90,4 95 23,-12-92-36,-27 110 16,22-110-52,0-1 0,-2 0 0,-22 41 0,24-50-14,2-5 0,0 0-1,-1 0 0,0-1 0,0 1 0,-1-1 1,0 0-1,0-1 0,-16 12 0,15-13-1,-7 4 6,-29 4 4,38-13-11,0 0-1,0 0 1,0-1-1,0 0 1,0 0-1,-12-2 1,10 0 0,-1-1-1,1-1 1,0 1-1,-1-1 1,2-1-1,-1 1 1,1-2-1,-1 1 1,-10-11-1,4-2-5,-2-14 4,-18-61-1,33 90 1,0 0 0,0-1 0,0 1 1,1-1-1,-1 1 0,1-7 0,2-28-407,1-1 0,17-72 0,7 2-5672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3:07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7088,'31'-15'0,"30"-14"0,-48 24-1,0 1 1,1 0 0,-1 1-1,1 0 1,0 1-1,23 0 1,-36 2-1,0 0 1,0 0-1,0 0 0,0 0 0,0 0 1,0 0-1,0 1 0,0-1 0,0 0 1,0 1-1,-1-1 0,1 0 0,0 1 1,0-1-1,0 1 0,0-1 1,1 2-1,4 2-2,0 1 0,0 0 1,0 0-1,8 9 0,-9-7 3,0 0 0,0 0 0,-1 1 0,0-1-1,-1 1 1,4 12 0,-1 6 2,-1 0-1,-1 0 1,-1 1 0,-1 32-1,-8 71 18,0 2 10,18 27 6,-5-137-15,-3-13-16,0-1 0,1 0 0,0 0 0,1 0 0,-1 0 0,12 10 0,-17-18-3,1 1 0,-1-1 0,1 1 0,-1-1 0,1 0 0,-1 1 0,1-1 0,-1 0 0,1 1 0,0-1 0,-1 0 0,1 0 0,-1 0 0,1 0 0,0 1 0,-1-1 0,1 0 0,-1 0 0,2 0 0,7-1 3,1 1 1,0-2 0,-1 1-1,1-1 1,17-6 0,-10-3 16,6-11-9,-2-1 0,22-29 0,-28 27 15,71-178 141,-53 121 105,15-20 663,-47 101-921,-1 1 0,1 0 0,-1 0 0,0 0 1,1 0-1,-1 0 0,1 0 0,-1 0 0,0 0 0,1 0 0,-1 0 0,1 0 0,-1 0 0,0 0 0,1 0 0,-1 0 1,0 1-1,1-1 0,-1 0 0,0 0 0,1 0 0,-1 1 0,0-1 0,1 0 0,-1 0 0,0 1 0,1-1 1,-1 0-1,0 0 0,0 1 0,1-1 0,-1 0 0,0 1 0,0-1 0,0 1 0,1-1 0,-1 1 0,5 9 63,0 1-1,-1 0 1,0 0-1,0 0 1,-2 0-1,1 1 0,-1-1 1,0 15-1,1-7-44,7 51 316,-5-37-273,1 0-1,15 47 1,-15-60-28,4 14 3,1-1 0,22 43 0,52 91 118,-84-166-168,-1 0 0,1-1 0,-1 1 0,1 0 0,-1 0 0,1 0 0,0 0 0,0-1 0,-1 1 0,1 0 0,0-1 0,0 1 0,0-1 0,0 1 0,-1-1 0,1 1 0,0-1 0,0 1 0,0-1 0,0 0 0,0 0 0,0 1 0,0-1 0,0 0 0,0 0 0,0 0 0,1 0 0,-1 0 0,0 0 0,0-1 0,0 1 0,0 0 0,0 0 0,0-1 0,0 1 0,-1-1 0,3 0 0,24-15-645,28-23 0,0-1-5836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3:07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669 0 8696,'-7'0'41,"-90"3"27,69-1-9,1 1 0,-1 1-1,-41 12 1,48-11-34,9-2 19,0 0 0,1 0 1,-1 1-1,-12 6 0,2 0-12,-1-1-13,14-6-4,-1 1 0,1 0-1,1 1 1,-1 0-1,-8 7 1,-96 70 81,94-64-48,-51 72 27,62-73-14,7-11-49,0 1 0,0 0 0,1 0 0,0 0 0,0 0 0,1 0 0,1 11 0,5-7 75,7 1-46,1 0-1,26 15 1,-21-20 53,7-1-30,52 2 1,-57-11 23,19-9-645,50-23 1,-16 2-5564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3:08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0 6008,'-3'0'3,"-1"1"0,0-1-1,1 1 1,-1 0 0,1 0 0,-1 0 0,1 0 0,0 1 0,-1-1 0,1 1 0,0 0-1,0 0 1,0 0 0,0 0 0,0 0 0,-3 5 0,2-4 0,-5 9 18,-3 12-2,-15 41 1,23-40 21,-4 153 23,9-136-16,9 176 25,-7-175-18,-2-21-28,5 54 52,16 75-1,-21-145-64,10 50 86,28 87 1,9-3 305,-47-138 38,-1-3-399,1-1 0,-1 1 0,1 0 0,0-1 0,-1 1 0,1 0 0,0 0 0,0 0 0,0 0 0,0-1 0,2 0 0,3-6 34,1-1-25,11-24 416,38-71 959,-51 95-1309,0 1 1,1-1-1,0 1 1,1 1 0,0-1-1,0 1 1,0 0-1,1 1 1,13-9 0,-21 15-106,1-1 1,-1 1-1,0 0 1,1 0-1,-1-1 1,1 1-1,-1 0 1,1 0-1,-1 0 1,1 0-1,-1 0 1,1 0-1,-1 0 1,1 0-1,-1 0 1,1 0-1,-1 0 1,1 0-1,-1 0 1,1 0-1,0 1 1,0-1 14,5 1 15,0 0 0,0 1 0,0 0 1,0 0-1,-1 0 0,1 1 0,-1 0 0,1 0 1,-1 0-1,0 1 0,0 0 0,-1 0 0,7 6 1,13 16 126,30 43 0,-48-61-140,9 10 11,1-1 1,27 21-1,-25-28-28,34 8 4,-37-15-18,0 0 0,29 0 1,-9-4-4,-1-2 1,58-11 0,-59 5-18,149-62-28,-146 54-98,-16 7 76,18-10-52,0-1 0,58-44 0,-12-3-148,-82 66 259,1 0 1,-1 0 0,0 0 0,0 0 0,0-1 0,0 1-1,0-1 1,0 1 0,-1-1 0,1 0 0,-1 1 0,0-1-1,1-4 1,-1 4 4,-2-4-1,-16-9-1,14 13 7,-1 1 0,0-1-1,-1 1 1,1 0 0,0 0 0,-1 1 0,-4-2 0,-1 2 0,-1 0 0,1 1 0,-1 0 0,1 1 1,-1 0-1,1 0 0,0 1 0,-1 1 1,-12 4-1,20-6 0,-25 11 15,-12 12-3,-68 56 0,81-52-4,-69 105 8,85-111-9,-4 24-1,14-42-6,0-1 1,1 0-1,-1 0 0,1 0 0,0 1 0,0-1 0,0 0 0,0 0 0,1 1 1,1 5-1,-1-7 0,0 0 0,0 1 0,0-1 0,1 0 0,-1 0 0,0 0 0,1-1 0,0 1 0,-1 0 0,1 0 0,0-1 0,0 1 0,3 1 0,1 0 0,-1 0 0,1 0 0,-1-1 0,1 0 0,0 0 0,8 1 0,-3-1 0,0-1 0,0 0 0,20-1 0,-13-2 0,0 0 0,22-7 0,-23 5 0,-1-2 0,25-11 0,-25 9 0,0-1 0,21-16 0,-24 15 0,0-1 0,20-22 0,-17 13 0,16-24 0,86-155 72,-98 167-23,-18 30-2,-2 2-46,0 0 1,0 1-1,0-1 0,0 0 1,0 0-1,0 0 1,0 0-1,0 1 1,0-1-1,0 0 1,0 0-1,0 0 0,0 0 1,0 0-1,0 0 1,1 1-1,-1-1 1,0 0-1,0 0 1,0 0-1,0 0 0,0 0 1,0 0-1,0 0 1,1 1-1,-1-1 1,0 0-1,0 0 1,0 0-1,0 0 0,0 0 1,1 0-1,-1 0 1,0 0-1,0 0 1,0 0-1,0 0 1,1 0-1,-1 0 0,0 0 0,1 0 0,-1 0-1,0 0 1,1 0-1,-1 0 1,1 0-1,-1 0 1,0 1 0,1-1-1,-1 0 1,0 0-1,0 0 1,1 1-1,-1-1 1,0 0 0,1 0-1,-1 1 1,0-1-1,0 0 1,1 0-1,-1 1 1,0-1 0,0 0-1,0 1 1,1-1-1,-1 0 1,0 1-1,0-1 1,0 0 0,0 1-1,0-1 1,0 1-1,0-1 1,0 0 0,0 1-1,0-1 1,0 0-1,0 1 1,0-1-1,0 1 1,-4 118 38,4-51-33,2 8-4,1-54-3,0 0 1,11 36-1,-13-56 0,0 1 0,0 0 0,0 0 0,0-1 0,1 1 0,-1-1 0,1 1 0,-1-1 0,1 0 0,0 0 0,0 1 0,0-1 0,0-1 0,0 1 0,5 3 0,-5-4 0,-1 0 0,0-1 0,-1 0 0,1 0 0,0 0 0,0 0-1,0 1 1,0-1 0,0 0 0,0 0 0,0-1 0,0 1 0,0 0 0,0 0 0,0 0 0,-1-1 0,1 1 0,0 0 0,0-1-1,0 1 1,0-1 0,0 0 0,3 0-2,6-4-2,1-1-1,-1 1 0,0-2 0,-1 1 1,0-2-1,0 1 0,0-1 0,14-18 1,-13 16 4,5-7 0,-1 0 0,0-1 0,-1 0 0,13-27 0,-19 32 1,16-29 7,-13 23 8,20-30 0,-26 43 2,1 1 0,0-1-1,0 1 1,0 0 0,1 1 0,0-1-1,-1 1 1,11-5 0,-15 8-12,1 1 1,-1-1-1,0 0 1,1 1-1,-1 0 1,0-1-1,1 1 1,-1 0-1,0 0 1,1-1-1,-1 1 0,1 0 1,-1 0-1,0 1 1,1-1-1,-1 0 1,1 0-1,-1 1 1,0-1-1,1 1 1,-1-1-1,0 1 0,0-1 1,1 1-1,-1 0 1,1 1-1,1 1 1,0 0-1,0 0 1,0 0-1,0 0 0,-1 1 1,2 3-1,0-1-5,4 9 34,-5-8-25,2 5-2,-1 0 0,0 0 0,-1 0-1,-1 0 1,1 1 0,-2-1 0,1 22 0,-7 75 18,5-105-24,-1 0 0,1 0 0,-1 0 1,1 0-1,-1 1 0,0-1 0,-1 0 0,1 0 0,-3 5 1,-2 2-1,-12 25 1,4-14-2,11-20 0,3-8 0,5-13 0,22-32 0,-10 19 1,82-139 12,-60 116-7,-22 36 15,17-12 18,1 2 1,51-33 0,-73 53-34,-10 7-1,0 0-1,0 1 1,0-1-1,1 0 1,-1 1-1,0 0 1,1-1-1,-1 1 1,1 1-1,3-1 1,2-1 5,1 2 1,-1-1 0,1 1-1,15 3 1,-25-3-10,1 0 1,-1 0-1,1 0 0,-1 0 1,1 0-1,-1 0 0,1 1 1,0-1-1,-1 0 0,1 0 1,-1 1-1,1-1 0,-1 0 1,0 1-1,1-1 0,-1 0 1,1 1-1,-1-1 0,0 1 1,1 0-1,3 4 2,0-1 1,0 2-1,-1-1 1,0 0-1,0 1 0,0-1 1,0 1-1,-1 0 1,0 0-1,0 0 1,-1 0-1,0 0 0,0 0 1,0 0-1,-1 7 1,9 116 10,-8-113-118,0 0 1,1 1-1,0-1 0,1 0 0,9 25 0,-6-21-831,11 36-6825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3:09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605 32 9328,'-4'-1'16,"-54"-15"1,36 11-16,-43-4-1,47 10-26,-95 26-8,87-16 28,-41 29-1,45-24 6,-36 32 1,39-28 0,1 1 0,1 0 1,0 1-1,-21 40 0,27-36 7,-20 87 11,31-95 36,2-10-44,0-1 0,0 1 0,1-1 0,0 0 1,0 0-1,1 0 0,6 9 0,-10-15-5,1-1 0,-1 1 0,1 0 0,-1-1-1,1 1 1,-1-1 0,1 1 0,0-1 0,-1 1 0,1-1 0,0 1 0,0-1 0,-1 0-1,1 1 1,0-1 0,0 0 0,1 0 0,23 7 39,1-3 0,27 3 0,-27-7 63,17-5-623,74-19 1,-29-1-5278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3:09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9 7712,'3'-2'1,"-1"1"0,0 0 0,1 0 0,-1 1 0,1-1 0,-1 0 0,1 1 0,0 0 1,-1-1-1,1 1 0,0 0 0,-1 0 0,1 1 0,-1-1 0,5 1 0,-6 0 0,0 0 0,-1 0 0,1 0 0,0 0 0,0 0 0,-1 0 0,1 0 0,-1 0 0,1 0 0,-1 0 0,0 1 0,1-1 0,-1 0 0,0 0 0,0 0 0,0 3 0,2 2 2,8 48 25,6 68 4,-2-27-19,-1-26-11,5-14-2,3-16 0,-19-36 0,1 1 0,0-1 0,0 0 0,0 0 0,7 6 0,-7-7 0,0 0 0,1 0 0,-1-1 0,0 1 0,1-1 0,-1 1 0,6 0 0,-4-1 0,1-1 0,-1 1 0,0-1 0,1 0 0,8-2 0,35-10 0,-34 6 0,0-1 0,-1-1 1,-1 0-1,24-19 0,-21 11 7,56-78 15,-62 73 52,-3-1-43,-2 1 0,-1-1 0,3-27 0,-9 28 149,-6-6-44,-18-43 0,26 69-111,-1-1 1,0 1-1,0 0 1,1-1-1,-1 1 0,0 0 1,0 0-1,0-1 1,0 1-1,-3-2 1,-9-7 72,-1 1 1,0 0 0,-30-14-1,43 22-68,-1 0-1,0 1 0,1-1 1,-1 1-1,0-1 0,0 1 1,1 0-1,-1 0 0,-3 0 1,-23 1 102,0 2 1,-27 5-1,33 1 95,-10 12-77,-48 42 1,59-40-3,-88 127 57,90-118-91,19-32-114,-9 21 56,-11 36 1,16-43-45,1 1 0,-1 27 0,4-42-12,0 2 6,0 0 0,0 0 1,0 0-1,0 0 0,0 0 0,0 1 0,1-1 0,-1 0 1,1 0-1,1 3 0,6 17 18,2-1-1,1-1 1,20 30 0,-13-32 17,87 48 18,-103-65-57,0 0 0,0 0 0,0 0 0,1-1 0,-1 1 0,0 0 1,0-1-1,0 0 0,4 1 0,31 1 9,1-2 0,40-5 0,-43-2 4,167-66-1334,-89 26-5387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3:09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0 7352,'8'29'1,"6"43"14,5 101 22,-17-133 71,-15 300 532,2-218-392,3 193 309,8-307-524,0 0 0,0-1 0,0 1 0,-1 0 0,0-1-1,-1 1 1,-5 13 0,7-19-28,-1-1-1,0 0 1,1 0 0,-1 0-1,0 0 1,0 0 0,0 0-1,0 0 1,0 0 0,0 0-1,0 0 1,0 0-1,0-1 1,0 1 0,-1 0-1,1-1 1,0 1 0,0-1-1,-1 0 1,1 1 0,0-1-1,-1 0 1,1 0 0,0 0-1,-1 0 1,1 0 0,-1 0-1,1 0 1,0 0 0,-1 0-1,1-1 1,0 1-1,0 0 1,-1-1 0,1 0-1,-2 0 1,-92-46-1080,32 14-4411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3:10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20 798 6104,'-6'-10'2,"4"7"1,0 0 0,0 0 0,1 0 0,-1 0 0,1-1-1,0 1 1,0 0 0,-1-6 0,2 9-2,1-1 1,-1 1-1,0 0 1,1-1-1,-1 1 1,0-1-1,1 1 1,-1 0 0,0 0-1,1-1 1,-1 1-1,1 0 1,-1 0-1,1-1 1,-1 1-1,1 0 1,-1 0-1,1 0 1,-1 0-1,1 0 1,-1 0-1,1 0 1,0 0-1,0-1 3,13 0 19,-1 1 1,1 0 0,-1 1-1,1 0 1,-1 1 0,0 1-1,24 7 1,-19-5 0,179 32 345,-163-32-321,10 1 206,175 12 71,-177-19-217,159-30 33,-161 21-107,152-68 7,-157 57-34,14-18-3,51-51 1,-77 61 3,56-117 17,-70 117 29,11-103 55,-20 108 119,-2 14-126,1-2-24,0 0 0,-2 1 1,1-1-1,-1 1 0,-1 0 1,0 0-1,-11-20 0,6 17 100,0 0 0,-19-20 1,26 33-148,1 0 0,-1-1 1,1 1-1,-1 0 0,0 1 1,1-1-1,-1 0 0,0 0 1,0 1-1,0-1 1,0 1-1,1-1 0,-1 1 1,0 0-1,0 0 0,0 0 1,0 0-1,0 0 0,0 0 1,0 1-1,0-1 0,1 0 1,-1 1-1,0 0 0,0-1 1,0 1-1,1 0 0,-4 2 1,4-3 3,-8 8 246,-33 58 94,34-46-215,-2 21-55,-5 47 0,11-41-4,5 92 0,1-109-87,1 9 40,20 131 15,-16-143-41,-1-9-13,-2-2-8,1-1 0,1 0 0,0-1-1,1 1 1,11 16 0,3 1 12,2-8-15,-22-23-4,1 1 0,0-1 0,1 0 0,-1 0 0,0 0 0,0 0 0,0 0 0,4 0 0,-4-1 0,0 1 0,0-1 0,1 0 0,-1 0 0,0 0 0,1 0 0,-1-1 0,4 0 0,31-12 0,14-13 0,7-6 0,-2-3 0,2-8 0,9-7 0,1 1 0,-7 7 1,-47 34 1,0 0-1,1 1 1,0 0-1,20-5 1,-21 11 5,-9 2-6,1 1 0,-1-1 1,0 1-1,9 4 0,-8-2 0,-1 0-1,1 0 0,-1 0 0,0 1 0,8 9 1,-1 3-3,-1 0 1,-1 2 0,0-1 0,-1 1-1,12 40 1,-10-29 1,-5-10-2,-4-14 0,0 0 0,0 0 1,0 0-1,1 0 0,0 0 0,0-1 0,5 6 1,53 69-23,-60-79 20,0 1 1,0-1 0,0 0-1,0 0 1,0-1 0,0 1-1,1 0 1,-1 0 0,0 0-1,0-1 1,3 2 0,19 6-18,0 0 1,39 6-1,-37-13-45,-6-2 27,-2 0 14,0 0 0,-1-1 0,1-1-1,-1 0 1,0-1 0,19-7 0,-4-2-78,42-24 0,-56 28 60,-1-2-1,0 0 0,-1 0 0,0-2 1,16-17-1,-8-2 39,-21 26 5,0 1 0,1-1 0,-2 1 0,1-1 0,-1 1 0,0-1 1,0 0-1,0 0 0,-1 0 0,0-8 0,-4 1 8,1 9-6,0-1 0,-1 1 0,0 0 0,1 0 0,-1 1 0,-1-1 0,1 1 0,0 0 0,-8-4 0,-2 4 25,5 3-19,0 0 0,0 1 0,0 0 0,1 0 0,-1 1 0,1 0 0,-1 1 1,1 0-1,0 0 0,0 1 0,-8 4 0,-104 55 69,109-58-64,0 1 0,1 0 0,-1 1-1,-12 10 1,7-4-3,-30 28 0,33-24 4,3 0-6,-13 34 1,23-51-9,0 0 0,0 0 1,-1 1-1,1-1 0,0 0 0,0 0 0,0 1 0,0-1 1,0 0-1,0 0 0,0 1 0,0-1 0,0 0 1,0 1-1,0-1 0,0 0 0,0 0 0,0 1 1,0-1-1,0 0 0,0 0 0,0 1 0,0-1 0,0 0 1,0 0-1,1 1 0,-1-1 0,0 0 0,0 0 1,0 1-1,0-1 0,1 0 0,-1 0 0,0 0 0,0 1 1,22 15 5,-16-13-5,1-1-1,-1 0 1,1 0-1,-1-1 1,11 2-1,-4-2 1,0-1 1,0 0-1,15-2 0,-7-1 0,35-10 0,24-15-1,-1-11 0,0-4 0,-1 0 1,-53 29 2,-6 3 0,-1 0 0,1-1 1,26-24-1,39-50 26,-70 72-27,-14 14-2,1 0 0,-1 0 0,1-1 0,-1 1 0,1 0 0,0 0 0,-1 0 0,1 0 0,-1 0 0,1 0 0,0 0 0,-1 0 0,1 0 0,-1 0 0,1 0 0,-1 0 0,1 0 0,0 0 0,-1 1 0,2-1 0,14 12 0,16 19-2,14 11-26,-39-36 24,-5-4 1,-1-1-1,1 1 0,0-1 1,-1 0-1,1 1 0,0-1 1,0 0-1,0 0 1,0 0-1,0-1 0,0 1 1,0 0-1,0-1 0,3 1 1,9 1-18,1 0 0,-1-1 0,1-1 0,-1 0 0,1-1 0,-1 0 0,0-1 1,21-6-1,27-11-3,-36 7-35,110-85-16,-109 72 29,88-114-20,-96 111 21,53-100-12,-64 105 18,0-7 25,-2-1 1,-1 0-1,-1 0 1,-2 0-1,-2-38 1,-2 58 13,-2 11 0,-2 10 0,6-10 0,-11 36 0,3 17-3,2 1 0,2 96 0,4-135 2,-5 198-7,1-179 3,2-17 4,-26 122-7,5-66-6,22-72 13,1 0-1,-1-1 1,1 1-1,-1 0 1,1 0-1,-1 0 0,1 0 1,-1-1-1,0 1 1,0 0-1,1 0 1,-1-1-1,0 1 0,0-1 1,0 1-1,0-1 1,0 1-1,0-1 1,1 1-1,-1-1 1,0 0-1,0 0 0,0 1 1,0-1-1,0 0 1,-2 0-1,0 0-2,-29 1-1232,-3-6-4924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6:32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2696,'0'0'505,"-2"4"-333,0 1-54,0 0 0,1 1-1,0-1 1,0 0 0,0 0-1,0 1 1,1-1 0,0 0-1,0 1 1,1-1 0,2 11-1,16 233 691,-24-122-515,1-86-163,-15 118 268,19-157-390,-6 11 41,-6 2-31,11-13-14,1-2-4,0 0-1,-1 0 1,1 1-1,0-1 1,0 0 0,-1 0-1,1 0 1,0 0-1,0 0 1,-1 0 0,1 0-1,0 0 1,-1 0-1,1 1 1,0-1 0,0 0-1,-1 0 1,1-1-1,0 1 1,-1 0-1,1 0 1,0 0 0,0 0-1,-1 0 1,1 0-1,0 0 1,0 0 0,-1-1-1,-3-8-731,2-3-2921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3:11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8968,'0'0'32,"5"3"-16,15 9-6,29 11 1,-18-10 9,1-2-1,59 12 1,-60-16-12,9 2 32,198 27 12,-187-31-32,225 4-1072,-128-6-4328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3:12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358 192 6280,'0'0'625,"-5"-2"-346,-1-1-121,1-1 0,-1 0 0,1-1 1,-1 0-1,1 0 0,1 0 0,-1 0 1,1-1-1,0 1 0,0-1 0,-3-7 0,6 12-138,0-1 0,0 0 0,-1 1 0,1-1 0,0 1-1,-1-1 1,1 1 0,0 0 0,-1-1 0,0 1 0,1 0-1,-1 0 1,0 0 0,1 0 0,-1 1 0,0-1 0,0 0-1,0 1 1,0-1 0,0 1 0,0 0 0,0-1 0,1 1-1,-1 0 1,0 0 0,0 0 0,0 1 0,-3-1 0,-2 2-1,-1 0 0,1 1 0,0 0 0,0 0 0,-8 5 0,7-4-21,-9 7 57,-5 7-29,2 1 0,0 1 0,1 1-1,-22 30 1,34-39-22,2-4 1,1-1-1,0 1 0,-5 14 1,-1 7 8,9-27-13,0 0 1,1 1-1,-1-1 1,1 0-1,0 1 1,0-1-1,0 0 1,0 4-1,0-5 0,0 0 1,1 0-1,-1 0 0,0 0 0,1 0 1,-1-1-1,1 1 0,-1 0 1,1 0-1,-1 0 0,1-1 0,-1 1 1,1 0-1,0-1 0,-1 1 1,1-1-1,0 1 0,1 0 0,-1 0 0,1 0 1,0 0-1,1-1 0,-1 1 0,0 0 0,0-1 0,0 1 0,0-1 1,3 0-1,3 0 0,0-1 0,0-1 0,0 1 0,0-1 0,-1 0 0,1-1 1,10-5-1,-17 7 0,15-6 3,0-2 0,-1 0 0,-1 0 0,23-19 0,-22 16 1,126-94 96,-37 14 78,-100 89-124,2-1 8,-2 7-4,20 38 7,-15-25-52,0 0-1,2 0 1,0-1-1,21 23 1,41 29 4,-67-62-16,0-1 1,0 1-1,1-2 0,-1 1 1,1 0-1,0-1 0,0-1 1,1 1-1,-1-1 0,14 2 1,-12-2-1,-7-1 0,1-1 0,0 1 0,0-1 0,-1 1 0,1-1-1,0 0 1,0 0 0,0 0 0,0 0 0,-1-1 0,1 1 0,5-2 0,3-1 0,-1 1 1,-7 2-2,0 0 1,-1-1-1,1 1 1,-1-1 0,1 0-1,-1 0 1,1 0 0,-1 0-1,1 0 1,-1 0-1,0-1 1,3-2 0,13-8 4,-1-1 1,-1-1 0,18-20-1,-11-3 11,-19 29-7,1 0 1,0 1 0,0-1-1,0 1 1,1 0-1,0 0 1,9-8-1,-9 10-4,-4 3-2,0 1-1,0-1 1,0 1-1,0-1 1,0 1-1,0 0 1,0 0-1,0 0 1,1 0-1,-1 0 1,0 1-1,3-1 1,6-1 4,1 0 0,-1 1 0,1 0 0,12 2 1,-8 3 13,1 3-12,-1 2 1,0 0-1,0 1 0,-1 0 1,0 1-1,-1 1 0,14 14 1,-17-14-7,-6-8-1,-1 1 0,0 0 0,0 1 0,-1-1 0,0 1 0,0-1 1,3 9-1,17 39 11,-3 15-10,-2-4-3,-5-17 0,-10-35 0,12 26-2,-7-63-4,-6 11 5,-1 7 0,1 1 0,-1 0 0,1-1 0,1 1 1,-1 0-1,4-6 0,23-48 0,19-13 1,10 0 0,6 9 0,6 5 0,-1 5 1,42-22 7,-108 73-7,0 1 1,0-1-1,1 1 0,-1 0 0,1 0 1,-1 1-1,1-1 0,0 1 0,0-1 1,-1 1-1,1 0 0,0 1 0,0-1 1,0 1-1,0 0 0,0 0 1,0 0-1,0 0 0,6 2 0,1 3 14,-1 2-10,-2 0 1,1 1-1,-1 0 1,0 1-1,-1 0 1,0 0-1,7 12 1,1 5 5,15 33 1,-25-50-2,-1 0 0,0 1-1,3 14 1,-1-4-3,13 45 0,-4 0-2,-6-4-3,7 18-4,-15-77 2,0 1-1,0-1 0,0 0 0,1 0 0,-1 0 0,1 0 1,0 0-1,-1 0 0,1-1 0,0 1 0,0-1 1,0 1-1,0-1 0,0 0 0,1 1 0,-1-1 0,0 0 1,5 1-1,-5-1-1,-1-1 1,-1 0 1,1 1-1,-1-1 1,1 0-1,-1 0 0,1 0 1,-1 0-1,1 0 1,-1 0-1,1 0 0,-1 1 1,1-1-1,-1-1 1,0 1-1,1 0 0,-1 0 1,1 0-1,-1 0 0,1 0 1,-1 0-1,1-1 1,12-3-265,-1-1 1,1 0-1,-1-1 1,22-14-1,19-14-6268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3:13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7176,'0'0'0,"9"0"0,18 0 8,2 1 8,-10 4 0,-7-1 0,-13 7-24,-19 1 8,1-2-4944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3:13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17 3416,'-22'7'23,"-12"6"90,14-3 77,-1 1 0,2 0-1,0 2 1,-31 25 0,39-28-121,7-6 4,-1 0 0,2 1-1,-1-1 1,0 1 0,1 0 0,-6 10 0,-3 9 151,1-1 0,0 2 0,2 0 0,-8 34 0,12-20-127,5-36-78,0-1-1,0 0 0,0 0 1,1 1-1,-1-1 0,0 0 1,1 1-1,-1-1 0,1 0 1,0 0-1,0 0 0,0 0 1,0 0-1,0 0 1,0 0-1,1 0 0,-1 0 1,1 0-1,-1-1 0,1 1 1,0 0-1,-1-1 0,1 0 1,0 1-1,3 0 1,-4-1-5,0 0-7,-1-1 0,1 0 0,-1 1 0,0-1 0,1 0 0,-1 0 0,1 0 1,-1 1-1,1-1 0,0 0 0,-1 0 0,1 0 0,-1 0 0,1 0 0,-1 0 0,1 0 0,-1 0 0,1 0 0,-1 0 0,2 0 0,0-1 13,6 1 5,0-1 0,0 0 0,0-1 0,0 1 0,0-2 0,0 1 0,-1-1 0,1 0 0,-1-1 0,0 0 0,8-5 0,117-74 136,-57 31 2,-51 33-139,1 2-8,-10 6 27,0 0 1,14-15 0,-14 13 11,68-66 146,-70 64-67,-1 0 0,20-31 0,-31 44-40,-3 6-1,-4 12-54,1 1 1,0-1-1,1 1 1,-1 17-1,2-19-31,-2 17 35,1 0 0,1 52 0,3-77-38,-1-1 4,1 1 1,0-1-1,0 0 0,1 1 1,0-1-1,0 1 0,3 8 1,1 1 1,8 27 0,-6-31-3,16 4 4,-21-16-12,0 1 0,0-1 1,-1 1-1,1-1 0,0 0 0,0 0 0,0 1 0,-1-1 1,1 0-1,0-1 0,0 1 0,0 0 0,-1 0 0,1-1 1,3-1-1,3-2-1,-1 0 1,0-1 0,0-1-1,-1 1 1,1-1 0,-1 0-1,0 0 1,6-9 0,-9 11-3,12-13-23,-2 0-1,1-1 0,-2 0 0,-1-1 0,11-22 0,47-99-462,-54 115 379,-14 23 85,3 6 4,-1 0 20,0 0-1,0 1 1,0-1 0,0 1 0,-1 0 0,1-1-1,-1 1 1,0 1 0,1 5 0,5 35 1,5 14 0,13 10 1,-18-54 1,0 0 0,12 17-1,-14-25 0,0 0-1,1-1 1,-1 1 0,12 8-1,-13-12 1,0-1-1,-1 1 1,1-1 0,1-1-1,-1 1 1,0-1 0,9 3-1,-9-4 1,0 0-1,0 0 0,1 0 1,-1-1-1,0 0 0,0 0 0,1 0 1,6-2-1,-6 1 1,0-1-1,0 1 1,-1-2 0,1 1-1,0-1 1,-1 0 0,6-3-1,0-2 1,-2 1-1,1-1 0,10-12 1,24-33-1,-8 2 1,-30 41 9,4-6 23,0 0-1,-1-1 1,0 0-1,-1 0 1,7-27-1,-15 43 123,5 15 53,-4-4-41,2 92 61,-4 73 83,0-143-286,-1 9 76,-15 160 40,13-161-67,-4 160 27,9-163-34,-1 2-20,0-4 8,1 1 0,7 38 0,-2-54-34,-6-20-20,0 0 0,-1 1-1,1-1 1,0 0 0,0 0 0,0 0 0,1 0-1,-1 0 1,0 0 0,0 0 0,0 1 0,0-1-1,0 0 1,0 0 0,0 0 0,0 0-1,0 0 1,0 0 0,0 0 0,0 0 0,0 1-1,0-1 1,0 0 0,0 0 0,1 0 0,-1 0-1,0 0 1,0 0 0,0 0 0,0 0 0,0 0-1,0 0 1,0 0 0,0 0 0,1 0-1,-1 0 1,0 0 0,0 0 0,0 0 0,0 0-1,0 0 1,0 0 0,0 0 0,1 0 0,-1 0-1,0 0 1,0 0 0,0 0 0,0 0 0,0 0-1,0 0 1,0 0 0,1 0 0,-1 0 0,0 0-1,0 0 1,0 0 0,0-1 0,5-1-62,0-1 1,0 0-1,0 0 1,-1 0-1,1 0 1,-1-1-1,0 0 1,4-4-1,-1 0-556,29-28-5469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3:13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7088,'9'27'9,"-6"-19"5,-1 0-1,0 1 1,2 15 0,9 118 68,-13-108 13,-14 155 36,10-151-70,0 0-29,-20 255 64,24-283-94,0 0 1,0-1-1,1 1 1,1 0-1,4 17 0,-3-16 0,-1-4 5,1 1 1,2-33 6,1-47-4,-3-119-886,-3 75-3544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3:14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151 283 6104,'-22'-127'16,"5"54"7,14 59-11,-1 1 0,-1 0 0,0 0 0,-8-14-1,13 27-10,-1 0 0,1-1 0,0 1-1,-1 0 1,1 0 0,-1-1-1,1 1 1,0 0 0,-1 0 0,1 0-1,-1 0 1,1-1 0,0 1-1,-1 0 1,1 0 0,-1 0-1,1 0 1,-1 0 0,1 0 0,0 0-1,-1 0 1,1 0 0,-1 0-1,1 0 1,-1 1 0,1-1 0,0 0-1,-1 0 1,1 0 0,-1 0-1,1 1 1,0-1 0,-1 0-1,1 1 1,-1-1 1,-19 17 1,15-10-81,0-1 0,1 1 0,0 0 1,1 1-1,0-1 0,0 1 0,0 0 1,-2 10-1,-7 27-3422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3:15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9864,'14'20'0,"-10"-14"1,0 0 0,0 1 1,-1-1-1,0 0 0,4 13 1,12 35 4,-2 21-4,8 124-57,-1-81-61,-18-91-23,2 0 0,18 43 0,5-20 52,-17-34-126,-7-8 116,-1-2 60,-1-1 0,1 0 0,0 0 0,0 0 0,0 0 0,1-1 0,-1 0 0,1-1 0,0 1 0,11 3 0,-7-5-18,-1 0 0,1 0 0,-1-1 0,1 0 1,0-1-1,0 0 0,17-3 0,-1-9 38,-19 4 44,0 0 0,0 0 0,-1 0 0,0-1 1,0 0-1,-1-1 0,8-16 0,-6 13-3,6-16 182,-10 20 22,1 0-1,0-1 0,0 2 1,1-1-1,0 0 0,12-12 0,-17 21-201,0-1-1,0 1 0,0-1 0,0 1 1,-1 0-1,1-1 0,0 1 0,0 0 1,0 0-1,0 0 0,0-1 0,0 1 1,0 0-1,0 0 0,0 0 0,0 1 1,0-1-1,0 0 0,0 0 0,0 0 1,-1 1-1,1-1 0,0 0 0,0 1 1,0-1-1,0 1 0,0-1 0,-1 1 1,1 0-1,0-1 0,0 1 0,0 1 1,19 22 91,-18-21-89,54 79 521,-52-76-522,10 11 100,3-5-88,1 0 0,0-1 1,37 16-1,-27-18-11,51 5 4,24-6-24,14-12-3,13-16-3,-108 16-2,217-53-7,-214 50 4,7-1-7,0-3 1,59-27-1,-42 13-11,-6-2 17,-39 24 4,-1-1 0,1 1 0,-1-1 0,0 0 0,5-7 0,6-22 1,-13 28 0,1-1 0,-2 1 0,1-1 0,-1 1 0,0-1 0,0 1 0,0-1 0,-3-10 0,-2 4 14,-47-49 9,36 49-16,-27-9 4,37 19-12,-1 0 1,-1 0-1,1 0 1,0 1-1,-12-1 1,4 3-2,0 1 0,0 0 0,0 1 1,0 0-1,0 1 0,-16 7 0,7 2-24,-2 7 13,0 1 1,-26 28-1,36-26-34,-38 95-21,49-96 15,3-8 34,1 1 1,1 0-1,3 28 0,-3-43 15,0 1 1,0-1-1,0 1 0,0 0 0,1-1 0,-1 1 0,0-1 1,0 1-1,0-1 0,1 1 0,-1-1 0,0 1 0,1 0 1,-1-1-1,0 0 0,1 1 0,-1-1 0,1 1 0,-1-1 0,1 1 1,-1-1-1,1 1 0,8 4-9,0 0 0,0 0 0,1-1 0,-1 0 0,1 0 0,15 3 0,-3-7-41,17-6 15,51-17 1,-63 11-15,10-14 14,55-50 0,-68 49-55,88-119-43,-93 116 17,55-115-44,-65 119 38,-4 11 75,2-7 18,-1 0 1,-1 0-1,-1 0 1,1-25-1,-3 21-1,-1-1 0,-1 1 0,-7-50 0,-6 105 6,9-14 25,-10 45-14,-6 88-7,18-114-9,5 155-12,0-151-9,35 125-31,-27-137-15,2-5 54,0-1 0,26 29 0,-37-46 30,1 0-1,-1-1 1,1 1-1,-1-1 0,1 0 1,0 0-1,0 0 0,0 0 1,0 0-1,0-1 1,6 3-1,2 0-10,-3 0 10,-6-3 10,0 0 1,0 0-1,0 0 0,0 0 1,1 0-1,-1-1 1,0 1-1,0-1 1,0 1-1,1-1 0,-1 0 1,0 0-1,1 0 1,3-1-1,65-9-71,-67 10 74,0-1-1,-1 0 1,1 0 0,0 0 0,-1 0 0,1-1-1,0 1 1,-1-1 0,0 0 0,5-3 0,3-3-2,34-24 1,-28 16 18,0-1 1,-2-1 0,0-1-1,0 0 1,14-28 0,-27 44 0,0 0 1,0 0 0,0 0 0,1 0 0,-1 1-1,1-1 1,-1 1 0,1-1 0,0 1-1,0 0 1,6-3 0,-5 3 0,4 1 91,-4 2-93,-1 0 0,1 1 0,-1-1 1,1 1-1,-1 0 0,1 0 0,-1 0 1,0 0-1,0 0 0,0 1 1,4 3-1,29 41 115,-25-31-88,1-1 1,15 15 0,-19-22-9,-2-1-18,1 0-1,0-1 0,0 0 0,0-1 1,1 1-1,0-1 0,0-1 0,0 1 1,12 3-1,-8-4 15,1 0 0,-1-2 0,19 3 1,-25-4-18,0-1 0,0 0 0,0 0 0,1 0 0,-1-1 0,0 0 0,0 0 0,-1-1 0,1 1 0,9-5 0,-7-2 42,-2-1-25,-1 0-14,1 1 1,-1-1-1,-1-1 0,0 1 0,0 0 0,4-20 1,-2 3 21,-2 0 1,-1 0-1,-2 0 1,0 0-1,-4-33 1,-7 14-10,7 39-17,1 0 1,-1 0-1,0 1 0,0-1 1,-1 0-1,1 1 1,-1 0-1,0 0 0,-1 0 1,1 0-1,-1 1 0,-9-7 1,8 6 0,-10-5 55,1 5-45,-1 0 0,0 0 0,-20-1 0,18 7 19,0 5-27,1 0 1,1 1-1,-22 13 0,36-19-12,1 0-1,0 0 0,-1 0 0,1 0 0,0 0 1,0 0-1,0 0 0,0 0 0,0 0 1,0 1-1,-1 1 0,-29 49 18,26-39-19,1-1 1,-1 1 0,2 1 0,-3 13 0,5-11-2,0 1 1,1 0 0,1-1 0,0 1 0,1-1 0,1 1-1,6 20 1,-9-35 0,1 0-1,-1 0 1,1-1 0,0 1-1,0 0 1,-1 0-1,1-1 1,0 1 0,0-1-1,1 1 1,-1-1-1,3 3 1,-4-4 0,11 13 0,0-2-1,22 18 1,-13-16-4,34 18 1,-54-31 3,3 2-4,1 0 0,-1 0 0,1-1 0,0 1 0,0-1 0,-1 0 0,9 1 0,-12-2 4,110 16-28,14-12 9,-71-8-46,225-43-23,-221 33 16,221-71-31,-226 66-3,-27 9 62,215-102-175,-208 95 161,155-93-116,-192 112 174,1 1 0,0 0-1,0 1 1,0-1 0,0 1 0,-6 7 0,-18 22-7,-81 89 4,83-93-3,-109 130-6,109-127-8,-159 225-63,135-176 7,36-60 35,-22 22-1,36-42 39,-1-1-1,1 0 1,0 1-1,0-1 0,-1 0 1,1 1-1,0-1 0,-1 0 1,1 0-1,0 1 1,-1-1-1,1 0 0,0 0 1,-1 0-1,1 1 1,-1-1-1,1 0 0,-1 0 1,1 0-1,0 0 1,-1 0-1,1 0 0,-1 0 1,-5 0-11,1-1 0,0 0-1,0 0 1,-1 0 0,1-1 0,0 1 0,0-1 0,-8-5 0,0-5-99,-7-18-523,-30-62 0,11 9-5044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3:15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6456,'15'-1'-1,"-13"1"0,1 0 1,-1-1-1,1 1 1,-1 0-1,1 1 1,-1-1-1,1 0 1,-1 1-1,0-1 0,1 1 1,-1 0-1,4 2 1,-2-2-2,4 2 0,0 1 0,0-1 0,-1 1 0,0 1 0,0-1 0,0 1 0,0 0 0,-1 1 0,0 0 0,7 7 0,77 95-16,-71-80 13,31 53 4,8 25 1,50 108 16,-33-65 8,-59-122 16,61 76 25,-76-102-58,0 0-1,0 0 1,0 0 0,0 0-1,0 0 1,0 0 0,0 0-1,0 0 1,1-1 0,-1 1-1,0 0 1,2 0 0,13 5 24,1-1 0,0-1 0,22 4 0,-18-11 69,12-8-54,0-2 0,33-18 0,74-57 88,-87 52-882,39-23-3352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3:15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166 615 4400,'11'55'40,"-7"-23"14,0 0 0,-2 0 0,-3 49 0,0-60-39,-7 37 123,-3-8-41,2-19 19,3 0-1,0 0 0,-2 53 1,8-83-175,0 39 502,0-25-20,2-28-265,-3-94 15,0 70-769,-2-51-3170</inkml:trace>
  <inkml:trace contextRef="#ctx0" brushRef="#br0" timeOffset="1">185 0 6904,'0'0'16,"2"5"-3,12 57 55,-10-10-61,-10 64-10,5-110 1,1-1-1,-1 1 0,0-1 1,0 1-1,0-1 1,-1 0-1,1 0 0,-5 8 1,-1 1-2,-13 25-6,19-37 5,0 0 0,0 0 0,-1 0 0,1 0 0,0 0 0,-1-1 0,1 1 0,-1 0 0,0-1 0,0 1 0,0-1 0,0 1 0,-3 1 0,-4 2-5,6-2 7,-2 0 1,1 0 0,0 0 0,-1-1-1,1 1 1,-1-1 0,0 0-1,0-1 1,0 1 0,0-1-1,-7 1 1,9-2-41,0 0 1,1 0-1,-1 0 0,1-1 0,-1 1 0,1-1 1,-1 0-1,1 0 0,0 0 0,-1 0 0,1 0 1,0 0-1,0 0 0,0-1 0,0 1 0,0-1 1,0 0-1,0 0 0,0 1 0,1-1 1,-1 0-1,1-1 0,-3-3 0,-4-6-3670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3:16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5920,'70'20'17,"-18"-1"34,77 39 1,-115-50-39,-9-5 11,0-1-1,-1 1 0,1 1 1,-1-1-1,0 0 0,0 1 0,4 4 1,-2-2-48,28 32 366,-31-35-409,0 1 0,-1 0 0,1 0 0,-1 0 0,0 0 1,0 0-1,-1 1 0,1-1 0,1 9 0,0 5-3686</inkml:trace>
  <inkml:trace contextRef="#ctx0" brushRef="#br0" timeOffset="1">148 399 5024,'-3'4'11,"1"1"0,0-1 1,0 1-1,0 0 0,0 0 0,1-1 1,0 1-1,0 0 0,0 0 0,0 1 0,1-1 1,0 0-1,1 8 0,4-5 137,2-1-96,2 0 0,-1 0-1,1-1 1,0 0 0,0-1 0,0 0 0,16 6-1,12 2 118,40 8 0,-50-14 12,29 12 0,-48-16-73,1 1 0,-1-1 1,-1 2-1,1-1 0,-1 1 0,1 0 0,-1 0 0,11 13 0,-16-16-57,-1 0 1,1 0 0,-1 0-1,0 0 1,1 0-1,-1 1 1,0-1-1,0 0 1,0 1 0,-1-1-1,1 1 1,-1-1-1,1 1 1,-1-1 0,0 1-1,0-1 1,0 1-1,0-1 1,-1 1 0,1 0-1,0-1 1,-1 1-1,0-1 1,0 0-1,0 1 1,0-1 0,0 0-1,0 1 1,-1-1-1,-1 3 1,-1-1-14,1 0 0,-1 0 0,0 0-1,0-1 1,0 1 0,-1-1 0,1 0 0,-1 0 0,0-1 0,0 1-1,0-1 1,0 0 0,-10 2 0,-54 4-1062,28-5-4609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6:33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6104,'0'0'0,"7"11"0,10 17 0,5 7 0,-1 1 0,-6-7-128,-7-3 128,-2-1-4008</inkml:trace>
  <inkml:trace contextRef="#ctx0" brushRef="#br0" timeOffset="1">426 48 5384,'0'0'0,"15"0"32,-6 0 80,6 2-32,-6 4-80,3-2-3728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3:17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489 484 4488,'-20'-3'3,"13"2"1,0 0 0,0 1 0,1 0 1,-11 1-1,-83 10 31,93-10-24,0 0 1,0 0 0,0 1-1,0-1 1,0 2-1,0-1 1,-7 5 0,-4 1 1,-1-1-3,12-4 0,1-1 1,-1 1 0,1 1-1,-1-1 1,1 1 0,-10 9-1,-83 74 88,82-66-4,3 5-44,1 1-1,-10 32 0,20-37 98,4-5-94,0-1-1,2 0 1,8 32 0,-2-33 121,1-6-127,-1-1-1,1 0 0,1-1 1,0 0-1,12 6 1,-3-8 273,13-2-96,53-2 1,-58-5 103,121-39 137,-121 30-131,-1-4-177,-1-1 0,36-34-1,-46 33 199,30-60 129,-42 65-216,-6-2-176,0 0 0,-1 0 0,-7-22 0,1 20 116,-5-1-113,-1 2 0,-34-30 0,29 33 59,7 8-100,-3-2-23,-2 0 0,1 1 1,-1 0-1,0 2 0,-20-4 0,26 6-11,-113-18 32,216 27-164,67-7-32,-73-4-262,-56 2 345,-1 1 22,44-7-304,158-29-336,-227 38 675,-1-1-1,1 1 1,-1-1-1,1 1 1,0 0 0,-1 0-1,1 0 1,-1 0-1,1 1 1,-1-1-1,6 2 1,1 1-3,29 8 2,-32-7 6,1-1-1,-1 1 1,0 0 0,0 1 0,0-1 0,0 1 0,-1 1 0,0-1-1,0 1 1,0 0 0,-1 0 0,0 0 0,0 0 0,-1 1-1,1 0 1,-1-1 0,-1 1 0,1 0 0,-1 1 0,-1-1 0,2 11-1,-3 1 14,-18 99 4,-10 55 21,26-146-31,2-17-4,0-1-2,0-1-1,1 0 1,-1 0-1,1 0 1,1 1-1,0-1 1,0 0-1,0-1 1,1 1 0,0 0-1,7 12 1,-2-9 1,1 0 0,13 13 0,-20-23-2,1 0 0,-1 0 0,0 0-1,1 0 1,-1 0 0,0-1 0,1 1 0,-1-1-1,1 0 1,-1 1 0,1-1 0,-1 0 0,0-1-1,1 1 1,-1 0 0,1-1 0,-1 1 0,1-1 0,3-2-1,-4 3 3,5-3 1,-1 1 0,0-1 0,0 0 0,0 0 1,0-1-1,0 0 0,-1 0 0,1 0 0,-1-1 1,-1 1-1,6-7 0,-3 4 10,11-12 122,0-1 1,-1-1-1,-1-1 1,24-42-1,-27 42-36,-9 16-44,0 0 1,0 1-1,0 0 0,1 0 0,0 0 0,0 0 0,0 1 0,1 0 0,7-5 1,-7 5-19,7-1 176,-2 5-173,-1 0 1,1 0-1,-1 1 1,0 1-1,0 0 1,11 3-1,-19-4-25,-1-1 0,0 1 0,1-1 0,-1 1 0,1 0 0,-1-1-1,0 1 1,0 0 0,1 0 0,1 2 0,10 9 36,0 1 0,0 0 0,-1 1 0,-1 0 0,13 21 0,44 59 57,-52-77-75,77 46 7,-74-55-33,27 3 4,-40-11-12,0 1 1,1-1-1,-1 0 1,0 0-1,0-1 0,11-2 1,-9 1-1,0-1 0,0 0 0,0 0 0,15-9 0,-12 5 0,1-1 0,-1-1 0,11-10 0,-7 3 0,0 0 0,13-20 0,32-55 0,-2-6 0,-6 3 0,-10 1 0,-33 68 0,10-40 0,-5-32 0,-9-9 0,-10 8 0,-8 22 1,-3 23 4,3 24-3,13 29-2,-1-1-1,1 1 1,-1-1 0,1 1 0,-1-1 0,1 1 0,-1 0 0,1-1 0,-1 1 0,1 0 0,-1-1 0,0 1 0,1 0 0,-1 0-1,0 0 1,1-1 0,-1 1 0,1 0 0,-1 0 0,0 0 0,1 0 0,-1 0 0,0 0 0,1 0 0,-1 0 0,0 1-1,1-1 1,-2 0 0,1 1 0,0 0 0,-1-1 0,1 1-1,0 0 1,0 0 0,0 0 0,0 0-1,0 0 1,0 0 0,0 0 0,0 0-1,0 0 1,0 0 0,1 1 0,-1-1-1,0 0 1,0 2 0,-5 16-2,1 0 0,-4 36 1,7-23-8,1 1-1,1-1 1,5 36 0,-2-40 3,6 62-52,-5-55 49,11 87-52,12 59 6,-9-61 2,-14-94 49,2 43-12,-7 21 5,-3-79 5,1-7-106,0-1 0,0 0 0,0 0 1,0 0-1,-1 0 0,0 0 0,1-1 0,-1 0 1,0 0-1,0 0 0,-4 2 0,-23 8-6554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3:17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17 8520,'-1'3'40,"-1"1"-35,1 1 0,0 0 0,0 0 0,1 0 0,-1 0 0,1 0 0,0 0 0,0 0 0,1 0 0,0 0 0,0 0 0,0-1 0,0 1 0,1 0 0,-1 0 0,1-1 0,1 1 0,-1-1 0,0 0 0,1 1 0,4 3 0,5 1-10,84 29-14,-69-32-67,145 11-56,-134-16-43,162-12-74,-159 6 54,177-29-72,-175 26 98,256-65-801,-218 39 207,-1 0-2747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3:18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224 360 2608,'-21'9'0,"-16"6"1,23-7 2,0 1-1,0 1 0,-23 22 1,29-25 2,1 0-1,1 1 1,-1 0 0,1 1 0,1-1 0,-1 1 0,-5 15 0,5-12 4,2-4 11,0 0 1,1 0-1,0 1 0,1-1 1,-4 15-1,4-10 24,2-12-21,-1 1 0,1 0-1,0 0 1,0 0 0,0 0-1,0-1 1,1 1 0,-1 0-1,0 0 1,1 0 0,-1 0-1,1-1 1,0 1 0,-1 0-1,1-1 1,0 1 0,0-1-1,0 1 1,0-1 0,1 1-1,-1-1 1,0 1 0,1-1-1,-1 0 1,2 1 0,-1 0 10,7 2 327,-1-2-198,3 1-38,0 0 1,0-1-1,0 0 0,0-1 0,0 0 1,19-2-1,73-12 570,-95 11-588,0 0-1,0-1 0,1 0 0,-2 0 0,1-1 0,0 0 0,-1 0 0,0-1 0,13-10 0,-12 8-21,6-6 343,-1-6-161,0 0 1,-1-1 0,-1-1-1,12-31 1,-18 40-207,-4 10-33,0 0-1,0 0 1,0 0 0,0-1 0,-1 1 0,1 0-1,-1-1 1,1 1 0,-1 0 0,0-1-1,0 1 1,0 0 0,-1-4 0,0-7 57,0 1 0,-1 0 0,-1-1 0,0 1 0,-1 0 0,0 0 0,-1 1 1,0-1-1,0 1 0,-2 0 0,-10-15 0,14 22-45,1 2-25,0-1-1,1 0 1,-1 0-1,1 0 0,-1 0 1,1 0-1,-2-7 1,3 10-15,0-1 1,0 0-1,0 0 1,1 0-1,-1 1 0,0-1 1,0 0-1,1 0 1,-1 1-1,1-1 1,-1 0-1,0 1 1,1-1-1,-1 0 1,1 1-1,0-1 1,-1 0-1,1 1 1,-1-1-1,2 0 0,10-7-11,-2 1-19,1 0 0,0 1 1,15-5-1,-9 3 15,82-35-187,-47 22 113,-40 15 80,28-15-55,-25 12 15,0-2 0,0 1 0,-1-2 1,17-18-1,-30 30 48,0 0 0,-1 0 1,1-1-1,0 1 0,0 0 0,0 0 1,0 0-1,0 0 0,0 0 1,-1 0-1,1 0 0,0 0 0,0 0 1,0 0-1,0 1 0,0-1 1,0 0-1,-1 0 0,1 1 0,0-1 1,0 1-1,0-1 0,-1 1 1,1-1-1,0 1 0,-1-1 0,1 1 1,0 0-1,-1-1 0,1 1 0,-1 0 1,2 1-1,15 19 2,-17-21-1,26 38-10,-18-24 9,20 41 1,-5 12 1,-16-41 0,3 29 0,-6 3 1,-3 77 0,-5-95 13,-41 162 6,33-163 1,-55 163 14,55-159-14,2-8-7,-4 15 2,3 0 0,-6 52 1,10 53 23,12-131 0,5 0-20,1-1 0,19 29 0,-15-36 41,69 53 32,-66-58-18,-3-5-48,1-1 1,0 0-1,19 3 0,-20-10 47,-3-4-56,-1 0 0,0-1 0,0 0 0,13-11 0,-12 3-3,13-28 4,-19 31-18,-1-1 0,7-21 1,-7 11-3,-2-1 1,0 0-1,-2 1 1,-1-31-1,-3 20-11,-34-154-5,27 151-22,-48-143-82,32 95 35,25 82 83,0 1 0,0-1 0,1 0 0,-1 0-1,1 1 1,0-1 0,-1 0 0,1 0 0,1 0 0,-1 1-1,0-1 1,1-4 0,2-5-2,-2 1 4,1 1 0,1-1 0,4-12 0,-3 14 1,0-1 0,0 1 0,1 0 0,8-10 0,-6 9 0,0 2 0,1-1 1,0 1-1,11-9 0,5 0 2,2 2 1,0 0-1,47-19 0,-38 21 12,154-38 4,-149 43-3,167-42-1136,-96 21-4599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3:18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227 1 11384,'-2'4'-511,"-19"74"-354,-25 71 471,33-112 228,-45 156-40,50-155 180,-21 156-8,27-156 29,4 49 4,9-1 2,5-23 4,1-21-3,-15-39-2,0 0 0,0 0-1,0 0 1,0 0 0,1-1 0,-1 1 0,1-1 0,0 1 0,-1-1 0,1 0 0,0 0-1,5 3 1,1-5-5,20-8 4,14-17 1,2-9 0,-6-3 1,5-18 12,-32 40 32,0-1 1,25-22-1,-35 36-24,-1 1-1,1 0 0,0 0 1,0 0-1,0 0 0,0 1 1,0-1-1,0 0 0,0 1 1,0 0-1,0-1 0,1 1 1,-1 0-1,0 0 0,0 0 1,3 1-1,-2-1 6,5 4 109,-2 3-105,0 1 0,-1 0 1,1 0-1,-1 0 0,7 18 0,-7-5 44,-3 7-43,-1 0 0,-4 38 0,-3-41-4,-19 32-1,18-45-23,0 1-1,-18 20 0,17-24-5,0 0 0,-1-1 0,0 0 0,0 0-1,-1-1 1,0-1 0,0 1 0,0-2 0,-1 1 0,0-1 0,-17 4 0,14-4-1,9-4-1,0 1 0,0-1 0,0 0 0,0 0 0,-1-1 0,1 0 0,-9 0 0,-16-2-20,-35-6 0,48 2-21,2-3 23,0 0 1,-25-22 0,29 17-30,4-1 36,0 0-1,1-1 1,-6-28 0,11 21-24,5 0-199,1 1 1,1 0 0,1 0-1,15-34 1,17-27-5482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3:19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354 0 5744,'0'5'-1,"1"-1"0,-1 1 0,-1 0 0,1-1 0,-1 1 0,0-1 0,0 1 0,0-1 0,0 1 0,-1-1 0,0 0 0,0 0 0,0 0 0,-3 5 0,-2 1-2,2-3-4,0 1-1,-1-2 0,-12 12 1,-67 74-35,56-58-5,-43 66 0,58-80 37,3-5-15,1 1 0,-12 23-1,11-18 16,-15 37-2,24-55 9,0 1 0,0 0 0,0 0 0,1 0 0,0 0 0,0 0 0,0 1 0,0-1 0,0 8 0,1-1 0,1 19-1,-1-30 3,0 0 1,0 1 0,0-1 0,0 1-1,0-1 1,0 0 0,0 1 0,0-1-1,0 0 1,0 1 0,1-1 0,-1 0-1,0 1 1,0-1 0,0 0 0,1 1-1,-1-1 1,0 0 0,1 1 0,-1-1-1,0 0 1,0 0 0,1 1 0,-1-1-1,0 0 1,1 0 0,29 18-7,22 0 6,-34-15 3,1 0 1,0-1-1,34-2 0,-38-1 17,-1-1 0,1 0 0,-1-1 0,0-1-1,22-9 1,-17 6 29,-2 2 63,-1-1-1,1-1 0,-1-1 0,0-1 0,15-10 1,-19 11-41,6-6 365,-10 6-266,1-1-62,0-1 0,0 1-1,-1-2 1,0 1 0,0-1-1,-2 0 1,12-24 0,13-65 459,-29 81-212,-5 1-202,0 0 1,-8-27-1,11 42-129,-1 1 0,0-1 0,-1 0-1,1 0 1,0 1 0,-1-1 0,0 0 0,1 1 0,-1 0 0,0-1-1,0 1 1,-3-3 0,-4-3 20,-29-29 81,-9-13-1161,25 24-4623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3:19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7712,'2'-5'0,"14"-12"-22,-16 17 17,1 0 0,0 0-1,-1 0 1,1 0 0,0 0-1,-1 0 1,1 0 0,0 1-1,-1-1 1,1 0 0,0 0-1,-1 1 1,1-1 0,-1 0-1,1 1 1,-1-1 0,1 1-1,-1-1 1,1 1 0,-1-1-1,1 1 1,-1-1 0,1 1-1,0 1 1,6 23-8,-3 6 13,-2 44 1,-6 42 10,0-31 33,7 156 76,-2-214-114,7 48 37,12 28 14,-17-89-46,2 0 0,0 0 0,0 0 1,2-1-1,10 20 0,-15-32-7,0 0-1,-1 0 0,1 0 1,0 0-1,0 0 1,1-1-1,-1 1 0,0-1 1,1 1-1,-1-1 1,1 0-1,-1 0 1,1 0-1,-1 0 0,1-1 1,0 1-1,-1-1 1,1 1-1,3-1 0,-3 0 2,11-1 29,-5-1-18,3-1-4,0-1 1,0 0-1,-1 0 1,0-1 0,0 0-1,19-13 1,-6 2 83,-1-2 1,-1 0 0,30-34-1,-43 41-66,17-26 234,-20 28-133,-2 1 53,1 0 0,-1 1 0,12-13-1,-15 21-141,0 0 0,0 1 0,0-1 0,-1 0 0,1 0 0,0 1 0,0-1 0,-1 0 0,1 1 0,-1-1 0,1 3 0,1 4-8,2 33 139,-4 80 8,-1 20-19,1-131-154,0 0 2,1 0 1,0 0 0,0 0 0,1 0 0,1 0-1,-1 0 1,8 16 0,-7-18-8,-2-5-2,0 0 1,0 0-1,1 0 0,-1 0 0,1 0 1,-1 0-1,1-1 0,2 4 1,2 0-1,-5-5-1,0 1 1,0-1-1,0 1 0,0-1 0,0 0 0,0 0 0,1 0 0,-1 0 0,1 0 1,1 2-1,0-3-1,-1 0 1,0 0 0,0 0 0,1 0 0,-1-1 0,0 1-1,0-1 1,0 1 0,0-1 0,0 0 0,0 0-1,0 0 1,0 0 0,0 0 0,0 0 0,3-2-1,-2 1-6,8-7-46,8-14-387,-1-1 0,15-27 0,8-14-5840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3:20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37 7176,'-7'-34'34,"7"32"-2,4 2-33,0 0-1,-1 0 0,1 0 0,0 0 0,0 1 0,0 0 0,-1 0 0,1 0 1,5 2-1,7 3-46,87 26-826,-40-12-3172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3:20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75 240 3416,'13'14'1,"-10"-11"0,-1 0 0,0-1-1,1 1 1,-1 0 0,0 0 0,-1 0 0,1 1 0,2 4 0,32 84 18,-31-71 2,-2 3 0,-1-1 0,-1 0 0,-2 0-1,-2 30 1,1-32 18,-12 83 98,13-92-83,1-5-19,0-1-1,-1 1 1,-1 0-1,1-1 1,-1 1 0,0-1-1,-3 7 1,0-13 98,3-1-120,-1 0 0,1-1 0,-1 1 1,1-1-1,-1 0 0,1 1 0,0-1 0,-3-3 0,1 0 23,1 0 0,0 0 0,-1-1 1,2 1-1,-4-10 0,-31-104 185,33 101-135,0 0 1,-1-22-1,2 10-45,-11-65 142,12 63-64,0-1-1,3 0 1,7-55-1,-5 70-92,-2 13-6,0 0 0,0 0 0,1-1 0,-1 1 1,1 0-1,0 0 0,1 0 0,3-5 0,39-64 204,-35 63-17,-4 8-174,-1 0 0,1 0 0,0 0 1,0 1-1,0 0 0,0 0 0,0 0 0,9 0 0,-15 1-18,1 1 0,0 0 0,0 0 0,0 0 0,0 0 0,-1 0 0,1 1 0,0-1 0,0 0-1,0 0 1,-1 0 0,1 1 0,0-1 0,0 0 0,-1 1 0,2 0 0,16 10 104,0 1 0,27 23 0,-29-18 148,5 16-85,21 43 1,-41-74-154,0 1-1,0-1 1,0 1-1,0 0 1,0 0-1,-1-1 1,1 6-1,2 39 125,-5 71-1,-3-82-17,1-17-81,-1 11-2,-2 0 1,-2 0 0,-20 50-1,-35 44-924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3:20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1161 6904,'92'-42'32,"46"-4"178,-119 37 33,-19 9-239,0 0 0,0 0-1,0 0 1,0 0 0,0 0-1,0-1 1,0 1 0,0 0 0,1 0-1,-1 0 1,0 0 0,0 0-1,0 0 1,0 0 0,0-1-1,0 1 1,0 0 0,0 0-1,0 0 1,0 0 0,0 0 0,0 0-1,0-1 1,0 1 0,0 0-1,0 0 1,0 0 0,0 0-1,0 0 1,0-1 0,0 1 0,0 0-1,0 0 1,0 0 0,0 0-1,0 0 1,0 0 0,0-1-1,0 1 1,-1 0 0,1 0-1,0 0 1,0 0 0,0 0 0,0 0-1,0 0 1,0 0 0,0 0-1,-1-1 1,1 1 0,0 0-1,0 0 1,0 0 0,0 0-1,0 0 1,-7-2 50,1 1 0,-1-1 0,1 1-1,-9 0 1,-48-1 143,-76 7-1,129-4-181,-1 1-1,1 0 1,-1 0-1,1 1 0,0 0 1,0 1-1,-12 6 0,11-5-7,-4 5 13,8-5-14,-2 3-2,1 1 0,0-1 0,0 1 0,0 0 0,1 1-1,0 0 1,1 0 0,-5 11 0,-50 108 21,51-102-11,1 15-4,-2 45 1,10-83-6,1 0-1,-1 0 1,1 0 0,1 0-1,-1 0 1,0 0 0,1 0-1,0 0 1,2 6 0,1 1 1,5 15 8,-9-26-13,0 0 1,0 1-1,0-1 1,0 0-1,1 1 1,-1-1 0,0 0-1,0 0 1,0 1-1,1-1 1,-1 0-1,0 1 1,0-1-1,1 0 1,-1 0-1,0 0 1,0 1-1,1-1 1,-1 0-1,0 0 1,1 0 0,-1 0-1,0 0 1,1 1-1,0-1 1,9 2 10,0 0 1,0 0-1,1-1 1,16 0-1,-6-4 63,109-48 41,-99 32-9,129-114 41,-130 101-48,99-134 37,-108 131-49,66-169 35,-74 158-63,34-189 16,-42 188-55,7-183 11,-13 186-25,-6-55-1,-6 1-3,-1 28 2,6 29-3,8 40-2,0 0 0,0 0 0,0 0 0,-1 0-1,1 0 1,0 0 0,-1 0 0,1 0 0,0 0 0,-1 0 0,1 0 0,-1 0 0,0 0 0,1 1 0,-1-1 0,0 0 0,1 0 0,-1 1 0,0-1 0,0 0 0,0 1 0,1-1 0,-1 1 0,0-1 0,0 1 0,0-1-1,0 1 1,0 0 0,-2-1 0,-1 5-6,1 6 3,-1 0 1,2 0 0,-1 0-1,-1 18 1,4-24 0,-3 30-17,1 1-1,4 45 0,-1-49 9,8 250-192,-7-56 116,-1-180 21,19 278-154,-8-200 161,-10-97 42,4 114-15,-7-128 27,0-3 5,0 1-1,1-1 0,1 0 0,1 14 1,0-13 261,1-18-1566,-1-4-3915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3:21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770 32 7088,'-7'-4'15,"0"0"1,0 1-1,0-1 0,0 1 1,0 1-1,-1 0 0,1 0 1,-1 0-1,1 1 0,-14-1 1,9 1 7,-11 0 58,-121 15 30,112-6-70,-14 10-9,-63 37 0,104-53-24,1 1 0,1-1 0,-1 1 0,0 0 0,-5 6 0,-125 146 63,110-119-30,-72 154 31,94-185-57,-1 0-1,1 0 0,1 1 1,-1-1-1,-1 8 1,3-13-15,-6 35 43,-2 34 0,9 41 3,-1-110-46,0 7 28,0-1 0,1 1 1,0-1-1,3 11 0,14 38 72,33 74 0,-50-126-86,1 0 1,-1 0-1,1 0 0,0 0 0,0-1 0,0 1 1,0-1-1,5 5 0,7 6 30,1 1 0,22 14 0,-17-16-19,40 17-1,-60-29-24,4 2 15,-1 0-1,1-1 0,0 0 0,-1 0 0,1 0 0,0 0 1,7 0-1,43 3-314,1-3 0,58-7 0,15-6-4880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9:54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3403 769 4128,'-15'-28'0,"-5"1"0,-10-3 0,-14-7 0,-63-49 7,71 57 33,-64-39 0,77 53-35,3 2 15,-33-16 0,24 14-13,-75-40 54,-72-24 18,138 64 34,-159-47 59,158 52 8,-160-33 77,157 37-50,-179-12 81,174 18-88,-172 15 73,177-8-105,-180 40 63,177-34-111,-165 70 40,171-62-79,-147 103 36,148-94-43,-154 137 24,155-130-44,-131 152 18,139-149-31,-108 197 20,111-183-27,-91 237 14,96-231-7,-65 255 31,73-250 15,-21 266 34,33-266-34,25 247 35,-14-251-28,62 255 43,-53-251-9,86 270 59,-81-270-47,116 223 57,-106-235-49,170 210 61,-157-212-74,201 175 54,-236-216-151,0 0 0,16 9 0,254 144 122,-222-134-39,250 98 59,-248-107-32,239 35 63,-290-53-176,-1-2 0,1 1 0,18-2 0,295-37 162,-257 23-50,262-84 62,-265 74-42,253-133 73,-300 149-140,28-20 0,255-202 181,-286 220-212,-1-1 1,16-17-1,-29 29-69,127-145 212,-11-16-127,-116 161-85,11-16 71,-1 0 1,10-21-1,154-342 221,-163 353-202,8-33 0,47-174 90,-12-19-111,-37 146 99,-17 106-168,25-276 172,-18-3-111,-7 279-61,1-30 67,-7-49 0,6 79-67,-31-259 133,-16 10-85,47 249-48,-4-18 27,0 0 0,-1 0 0,-10-22 0,15 40-27,-93-222 112,-20 11-72,103 193-11,0 1 1,-23-28-1,-118-141 63,-12 9-60,163 177-32,-10-11 13,0 1 1,-1 0-1,0 1 0,-21-14 1,-179-112 52,-25 21-44,214 104-9,0 1 1,-41-11 0,63 20-14,-300-77 45,-25 16-30,188 44 12,-210-7-1,-73 18-1816,420 6 1790,-418 0-8980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6:33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148 380 5744,'5'-1'1,"4"-1"-3,-1 0 0,0-1-1,0 0 1,0 0 0,-1 0-1,12-8 1,14-17 2,-24 20 44,-1-1 0,-1-1 0,0 1 0,0-1-1,-1-1 1,-1 1 0,1-1 0,-2 0 0,7-20 0,-7 18-5,-3 8 10,0 0 1,0 0-1,0 1 1,0-1-1,-1 0 1,0-10-1,0 6 97,1 3-90,0 0 0,-1 0-1,0 0 1,-1 0 0,1 0 0,-1 0 0,0 0 0,-1 0-1,-1-6 1,-3 0 124,0 1 0,0-1-1,-1 1 1,-8-10 0,8 18-80,-3 2-68,0 1 0,-1 0 1,-19 3-1,14 2 15,-1 4-28,0 1 1,-23 18-1,27-14-5,-16 33-1,19-26-12,-11 27 1,7-5-24,2 0-1,-13 87 1,21-79 6,5-32-36,7 10 17,11 29-1,-9-43-30,5-1 34,1 0 1,32 20-1,-26-26-40,127 12-23,-145-19 86,0-1-1,1 0 1,-1 0-1,0-1 1,0 1-1,7-2 1,222-62-971,-100 17-3520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3:22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1127 8608,'18'-1'1,"-13"1"0,-1 0 0,1-1 1,-1 1-1,1-1 0,-1 0 1,0 0-1,1-1 1,-1 1-1,0-1 0,4-3 1,15-7 12,41-31 1,-62 42-8,-1-1 1,1 1-1,0-1 1,-1 1-1,1-1 1,-1 0-1,0 0 0,3-4 1,66-131 85,-58 104-26,-4 11-33,7-22 18,-3 0 1,9-52 0,3-70 87,-22 146-58,6-47 155,-1-87 0,-6-13 348,-1 157-441,0-1-5,-1 1-1,0-1 0,-1 1 1,0 0-1,-5-16 1,0 39 367,3-5-469,-6 30 189,-20 117 18,24-116-136,-10 163 36,17-163-97,1-20-31,1 16 0,2-1 0,1 0 0,21 62 0,2-13 4,6 1-15,-6-24 0,-5-26-3,-21-31-4,0 0 0,0-1 0,0 0 1,1 0-1,-1 0 0,0 0 0,1 0 1,-1-1-1,1 1 0,0-1 0,-1 0 1,1 0-1,0 0 0,0-1 0,-1 1 1,1-1-1,0 0 0,0 0 0,0 0 1,0-1-1,0 1 0,-1-1 0,8-2 1,-1 0-5,0-1 0,0-1 0,-1 1 0,1-2 0,-1 1 0,0-1 0,-1 0 0,13-12 0,103-112-52,-123 128 57,1 1 1,-1-1-1,1 0 0,-1 1 0,1-1 0,0 1 0,0-1 1,0 1-1,0 0 0,0 0 0,0 0 0,0 0 0,0 0 0,0 0 1,0 0-1,0 1 0,1-1 0,3 1 0,0 3-4,0 5 4,-1 1 0,0 0 1,-1 1-1,4 10 0,-4-2-12,-3 6 5,0-1 0,-4 29 0,-3-32-31,3-10 44,-5 10-39,-1 0 1,-12 18-1,17-31 13,0 0 1,-1-1-1,0 1 1,0-1-1,0 0 1,-1-1-1,0 1 1,0-1 0,0-1-1,-13 8 1,-19 3-58,36-15 76,1 0-1,0 0 1,0 0-1,-1 0 1,1 0-1,0 0 1,-1 0 0,1-1-1,0 1 1,0 0-1,-1-1 1,1 1-1,0-1 1,0 1-1,0-1 1,0 0-1,0 1 1,-1-2-1,-4-2-3,-4 0 2,6 2 2,0 0 0,0 0 0,1 0 0,-1-1 0,0 1 0,1-1 0,-5-5 0,-29-26-6,-7-20 7,24 25-2,-30-61 1,27 45 0,5 15-472,0 1 0,-38-45-1,0 11-6631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3:22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0 7896,'-43'32'64,"5"3"26,2 2 0,-38 49 0,55-61-49,-28 51-1,37-58-33,3-7 3,2 0-1,0 1 0,0-1 0,1 1 0,0 0 0,1 0 0,-2 16 1,3-14-4,0-6 4,1-1-1,0 0 0,0 1 0,1-1 0,0 1 0,0-1 0,1 1 0,3 12 1,-3-12-3,4 1 33,6-2-21,0 0 0,18 8 0,-26-14-13,-1 0 0,1 0 0,-1 0-1,1 0 1,-1-1 0,1 1 0,-1-1 0,1 1 0,0-1 0,-1 0-1,1 0 1,0 0 0,3-1 0,4 0 5,0 2 4,-7-1-2,-1 0-1,1 0 1,-1 0-1,1 0 0,-1 0 1,1-1-1,-1 1 1,1-1-1,-1 1 1,0-1-1,1 0 0,-1 0 1,0 0-1,3-2 1,84-47 233,-70 35 28,9-14-81,27-36 0,-43 43 101,-6 10-167,0-2-48,1 0 1,-2 0-1,0 0 0,-1 0 0,0-1 0,-1 0 0,1-17 0,0-58 374,-4 88-426,0-1 0,-1 0-1,1 1 1,0-1 0,-1 0 0,1 1 0,-1-1-1,0 1 1,0-1 0,0 1 0,0-1 0,0 1-1,-1 0 1,1 0 0,-1-1 0,1 1-1,-1 0 1,-3-3 0,3 3-5,0 1-3,0-1 1,0 1 0,-1 0 0,1 0-1,0 0 1,-1 0 0,1 0 0,-1 0-1,1 0 1,-1 1 0,1 0 0,-1-1-1,1 1 1,-1 0 0,0 0 0,1 0 0,-4 1-1,3-1-4,-3 1-24,-1 0-1,1 0 0,0 1 1,-1 0-1,1 0 0,0 0 1,-6 4-1,-7 2-1255,-21 5-6035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3:23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8248,'22'-39'225,"-20"37"72,-2 5-282,8 39 1,0-5-11,8 9-3,3 12-2,1 15 0,4 7 0,4-9 0,-21-55 2,1 0 1,0 0 0,1-1-1,1-1 1,0 1 0,1-1-1,21 19 1,-24-31 25,6-3-14,0-1 1,0 0-1,15-5 0,-9-1 81,10-9-21,48-36 0,-56 31 74,88-108 71,-58 58 96,-38 51-270,35-57 87,-35 56-86,55-95 93,-75 135-124,-8 32-15,7-3-1,-2 56 0,9-71-4,16 123 2,-15-148 2,0 1 0,0-1 0,1 1 0,0-1 0,6 14 0,-1-6 1,7 20-2,-8-27-3,-1-6-128,0-1 0,-1 0 0,1 0 0,0 0 1,0 0-1,0-1 0,0 1 0,9-2 0,20-2-5840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3:23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8344,'0'11'-11,"0"0"-1,1 0 1,3 17 0,-3-23 3,1 0 0,-1-1-1,1 0 1,0 1 0,0-1 0,0 0 0,1 0 0,-1 0 0,1 0-1,0 0 1,7 6 0,99 75-284,-42-33 201,-49-35 26,0 8 40,0 0-1,15 31 1,-24-33 12,0 20 3,-2 1-1,4 71 1,-16-59 9,-4-11 1,0-16 0,-3-5 52,12-24-51,0 0 0,0 1 0,0-1-1,0 0 1,0 0 0,0 0 0,-1 0 0,1 0 0,0 0 0,0 0-1,0 0 1,0 0 0,0 0 0,-1 0 0,1 0 0,0 0 0,0 0-1,0 0 1,0 0 0,0 0 0,0 0 0,-1 0 0,1 0-1,0 0 1,0 0 0,0-1 0,0 1 0,0 0 0,0 0 0,-1 0-1,1 0 1,0 0 0,0 0 0,0 0 0,0 0 0,0 0 0,0-1-1,0 1 1,0 0 0,0 0 0,0 0 0,0 0 0,-1 0-1,1 0 1,0-1 0,0 1 0,-4-18 25,-4-42 88,-6-161 254,14 198-347,0 11 22,0 0-1,1 0 1,4-21 0,4-12 84,2-1 0,2 2 1,23-52-1,-33 90-102,-1 1 0,1 0-1,0 0 1,0 1 0,0-1 0,1 1-1,0-1 1,0 1 0,7-6 0,-7 7-9,-4 2-12,0 1 1,1 0-1,-1 0 0,0-1 1,1 1-1,-1 0 0,0 0 1,1-1-1,-1 1 0,0 0 1,1 0-1,-1 0 0,0 0 1,1 0-1,-1 0 0,1 0 0,-1 0 1,0 0-1,1 0 0,-1 0 1,1 0-1,-1 0 0,0 0 1,1 0-1,10 1 21,-1 2 0,1-1 0,-1 1 0,0 1 1,11 4-1,-4 3 55,8 9-27,31 33 0,-45-35 1,-3 2-37,-2 1 0,0 0 1,3 25-1,-8-21 10,-8 35-1,-21 89 1,13-109-24,7-23-1155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3:23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7712,'0'0'0,"9"0"0,18 1 24,-3 7 0,-15-1 0,-25-7-24,-4 0-5360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3:24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546 934 4216,'-84'-5'17,"42"6"30,0 1 0,-76 15-1,62-2-23,36-7 38,0 6-22,0 0 0,-27 24 1,33-20 153,-3 12-48,-25 62 1,34-63 148,5-13-158,-1 4-29,0 0 0,2 0-1,0 0 1,1 0 0,3 29-1,1-29 58,1 0 0,9 28 0,-12-46-128,0 1 0,1 0 0,-1-1 0,1 1 0,-1-1 0,1 0 0,0 1 0,0-1 0,0 0 0,1 0 1,-1 0-1,0-1 0,1 1 0,-1 0 0,1-1 0,-1 0 0,1 1 0,0-1 0,0 0 0,-1 0 0,5 0 0,-4 0 4,-2-1-21,0 0-1,0 1 1,0-1-1,-1 0 1,1 0-1,0 0 0,0 0 1,0 0-1,0 0 1,-1 0-1,1 0 1,0-1-1,0 1 0,0 0 1,-1 0-1,2-1 1,33-12 195,48-23 1,-52 17 53,135-119 100,-133 103-161,113-144 74,-142 174-239,0-2 0,0 1 0,7-13 0,79-203 187,-76 174-114,35-199 46,-44 199-67,1-173 27,-8 182-73,-27-112 20,21 131-40,6 16-25,0 0 0,-1 0 1,1 0-1,-1 1 0,0-1 0,0 1 0,0 0 0,-1 0 1,1 0-1,-1 0 0,1 1 0,-8-5 0,10 7-2,1 0-1,0 0 1,-1 0-1,1 0 1,0-1-1,-1 1 1,1 0-1,0 0 0,-1 0 1,1 0-1,-1 0 1,1 0-1,0 0 1,-1 0-1,1 0 1,0 0-1,-1 0 1,1 1-1,0-1 1,-1 0-1,1 0 0,0 0 1,-1 0-1,1 1 1,0-1-1,-1 0 1,1 0-1,0 0 1,0 1-1,-1-1 1,1 1-1,-31 26 19,23-17-18,0 1 0,1 0 1,-9 17-1,6-8 1,2 0 0,-7 23-1,7-14 0,-6 40 0,4 39-1,9 8 0,9 8 0,6 1 0,5-9 0,2-16 0,1-11 0,-2-11 1,-2-12 4,1-16-3,7 2-4,-25-51 2,0 1-1,-1-1 0,1 0 0,0 0 1,0 0-1,0-1 0,0 1 0,0 0 1,0 0-1,0 0 0,0-1 0,0 1 1,0 0-1,0-1 0,0 1 0,0-1 0,1 1 1,-1-1-1,0 0 0,0 0 0,1 1 1,-1-1-1,0 0 0,0 0 0,1 0 1,-1 0-1,0 0 0,1-1 0,0 1 1,4-1-5,21-5-16,38-13 0,181-69-1260,-206 74-4759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3:24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243 692 4936,'0'0'8,"-11"0"9,9-1-10,-16 4 1,10 0-9,7-2 0,0-1 0,1 0 1,-1 0-1,0 0 0,0 0 1,1 0-1,-1 0 0,0 0 1,1 0-1,-1-1 0,0 1 1,1 0-1,-1 0 0,0-1 1,1 1-1,-1 0 0,0-1 1,1 1-1,-1 0 0,1-1 1,-1 1-1,1-1 0,-1 1 1,1-1-1,-1 1 0,1-1 1,0 1-1,-1-1 0,1 0 1,-1 0-1,-9-18-17,-28-57 579,37 72-484,0 1 0,0-1 0,0 0 0,0 0 0,0 1 0,1-1 0,0 0 1,0 0-1,0 0 0,0 0 0,1 0 0,-1 0 0,2-4 0,7-19 735,8-50 0,-12 34-315,-6-72 600,0 66-937,-3-56 446,4 100-572,-1 0 0,0 0 0,0 0 0,-1 0 0,0 1 0,1-1 0,-1 0 0,-1 1 0,1-1 1,-1 1-1,0 0 0,-6-8 0,5 7-1,0 1 10,1 0 1,-1 0-1,0 0 1,0 1 0,0-1-1,-1 1 1,1 0-1,-7-3 1,5 3-11,4 2-17,0 0-1,-1 0 1,1 0 0,0 0-1,0 1 1,0-1 0,-1 1-1,1-1 1,0 1 0,0 0-1,-1 0 1,1 0 0,0 0-1,-1 0 1,1 1 0,0-1-1,0 1 1,-1-1 0,1 1-1,0 0 1,0 0 0,0 0-1,0 0 1,0 0 0,0 1-1,0-1 1,0 1 0,1-1-1,-1 1 1,1-1 0,-1 1-1,1 0 1,-1 0 0,1 0-1,-2 3 1,2 4 32,8 66 20,-1-54-41,52 97 10,-43-93-22,1 0-1,2-1 1,38 42 0,-48-57-13,14 12 13,209 144 53,-223-160-58,1 1 1,-1 0-1,0 0 0,-1 1 1,13 14-1,-17-17-5,1 1 3,0 0 0,0 0 0,-1 1 0,0-1 0,0 1 0,-1 0 0,1 0 0,-1 0 0,-1 0 0,2 9 0,-1-6 1,0-1 1,0 1 0,-1 0 1,-1 0-1,1 0 0,-1 0 0,-1 0 0,0-1 0,0 1 1,-3 11-1,2-10-3,-11 45 56,10-47-54,1 0 1,0 0-1,0 0 1,1 0-1,0 0 1,0 0-1,1 1 1,1 12-1,0-20-7,-1 0 0,1 0 0,0 0 0,-1 0-1,1 0 1,0 0 0,0 0 0,0 0 0,0 0 0,-1 0 0,1-1-1,0 1 1,1 0 0,-1-1 0,0 1 0,0 0 0,0-1-1,0 0 1,0 1 0,1-1 0,-1 0 0,0 1 0,0-1-1,0 0 1,1 0 0,-1 0 0,0 0 0,2 0 0,77-10 15,-61 6-13,0 0 1,-1-1-1,0-1 1,28-13-1,-25 10-2,2-3 6,-17 8-6,6-4 1,-1 0-1,1-1 1,-1 0-1,0-1 1,-1 0 0,-1-1-1,16-20 1,6-16 3,0-8-4,-17 27-32,-2-1 1,-1-1-1,-1 0 1,-2-1-1,-1 1 0,5-58 1,-6 50-164,-6 36 113,0-7-467,8 50 34,-7-39 413,-1 8-248,0-1 200,0 4-682,0-13 824,1 0 0,-1 0 0,0 0 0,0 0 0,0 0 0,1 0-1,-1 0 1,0 0 0,0 0 0,0 0 0,1 0 0,-1 0 0,0 0 0,0 0-1,1 0 1,-1 0 0,0 0 0,0 0 0,0 0 0,1 0 0,-1 0-1,0 0 1,0 0 0,0-1 0,1 1 0,-1 0 0,0 0 0,0 0 0,0 0-1,0 0 1,0-1 0,1 1 0,-1 0 0,0 0 0,0 0 0,0-1-1,0 1 1,0 0 0,0 0 0,0 0 0,0-1 0,0 1 0,0 0 0,0-1-1,2-1 1,4-28-1178,-5 19-4416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3:28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631 231 5472,'0'0'56,"-5"3"-10,-37 21 276,16-10 73,-49 37 0,27-13-224,-54 35-10,72-51-90,1 0 0,-46 48-1,57-53-52,-7 10 63,-77 115 36,87-115-43,2 5-13,-11 44 0,22-58 114,3-11-142,1 1 0,0 0 0,0 0-1,1-1 1,0 1 0,0-1 0,5 9 0,-7-15-19,-1-1 0,1 1 0,-1 0 0,1-1 0,-1 1 0,1 0 1,0-1-1,-1 1 0,1 0 0,0-1 0,0 1 0,-1-1 0,1 0 0,0 1 1,0-1-1,1 1 0,25 9 154,56 14 1,-55-20 78,117-1 97,-117-7-104,9-7-76,58-29 1,-92 38-135,0 1-1,0-1 1,-1 0 0,1 0 0,0 0-1,3-4 1,27-29 113,33-46-1,-49 53 13,45-127 60,-54 124-94,-4 12-65,1-1-26,-2 0 1,0 0-1,-2 0 1,0 0-1,-2-26 1,-29-142 191,28 181-188,-3-2 3,5 9-36,-1 0 0,1 0 1,0 0-1,-1 0 0,1 0 0,0-1 1,-1 1-1,1 0 0,0 0 0,-1 0 1,1 1-1,0-1 0,-1 0 0,1 0 0,0 0 1,-1 0-1,1 0 0,0 0 0,-1 0 1,1 1-1,0-1 0,-1 0 0,1 0 0,0 0 1,0 1-1,-1-1 0,1 0 0,0 0 1,0 1-1,-1-1 0,1 0 0,0 1 1,0-1-1,0 0 0,0 1 0,0-1 0,-1 1 1,0 4 0,-1 1 1,1 1 0,0-1 0,1 0 0,0 0 0,-1 0-1,2 0 1,0 7 0,7 40 1,11 8 1,10 4-3,6-1-2,3-6 1,-3-13 4,-31-41-4,0 0-1,0 0 1,0 0-1,9 6 1,-11-9-1,0 0 1,1 0-1,-1 0 1,0 0-1,1 0 1,-1-1-1,0 1 1,1-1-1,-1 0 1,6 1-1,-3-1 1,0-1-1,0 0 1,0 0-1,1 0 1,8-3-1,-6 1 1,0-1 1,0 0-1,13-9 0,29-28 1,-6-8-2,-6 0 1,-22 20 6,0-1 0,-2 0 0,-1-1 0,-2-1-1,9-38 1,-12 41 10,-2 0 0,-2 0 0,3-35 0,-7 62-15,-1-117 71,1 114-66,2-2 1,-3 4-2,-5 1-4,8 10-2,2 11 0,-2 8 0,7 27 0,-1-15 0,4 7 0,6 6 0,8 2 0,7 0 0,9-4 0,5-2 0,0-4 1,-6-3 4,-37-35-4,1 1-1,-1-1 1,0 1-1,4 8 1,-6-9 0,1 1 0,-1-1 0,0 1 0,1 8 0,-3-9 0,1 1-1,-1-1 1,0 0-1,-1 11 1,0-11 0,-1-1 0,1 1 0,-1-1 0,0 1-1,-3 6 1,-20 27 1,-6 1-2,1 1 0,15-23-2,10-12 1,1 0 0,-1 0-1,-6 13 1,11-18 1,-1-1-1,1 1 1,0 0-1,0-1 1,-1 1-1,1 0 1,0-1-1,0 1 1,0 0 0,0 0-1,0-1 1,0 1-1,0 0 1,0-1-1,0 1 1,1 0-1,-1-1 1,0 1 0,0 0-1,1-1 1,-1 1-1,0 0 1,1-1-1,-1 1 1,0-1 0,1 1-1,-1-1 1,1 1-1,-1-1 1,1 1-1,0-1 1,-1 1-1,2 0 1,-1 0-2,1-1 1,0 1-1,0 0 0,0-1 0,-1 1 1,1-1-1,0 0 0,0 0 0,0 0 1,0 0-1,0 0 0,0 0 0,0 0 1,-1 0-1,1-1 0,0 1 0,0-1 1,2 0-1,86-40-21,-61 26 4,-1-1 1,44-36-1,-65 48 14,11-14-47,-7 6 14,0 0 2,-1 0 0,0 0 0,-1-1 1,0-1-1,-1 0 0,6-15 0,20-61-259,-32 86 215,-1-1 0,0 0 0,0 0 0,-1 0-1,1 0 1,-1 0 0,0 0 0,-1 0 0,1 0 0,-1 0 0,0 0 0,0 0 0,0 0 0,-3-6-1,0 0-602,-9-31-5297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3:28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1 939 5744,'47'-26'-14,"0"-3"1,49-39 0,-78 55 16,-5 3 20,-1 0 0,16-17 0,80-90 91,-86 89 100,95-131 107,-95 127 6,-6 6-138,3 0-8,-3-2-1,0 0 1,15-38 0,5-31 436,-34 92-534,-1 0-1,1-1 1,-2 1-1,1-1 1,0 1-1,-1-1 1,0 0-1,0 1 1,-1-1-1,1 1 1,-1-1-1,-2-6 1,1 5-16,-4-6 241,2 8-264,0 0 0,-1 0 0,1 0 1,-1 1-1,0 0 0,0 0 0,-1 0 0,1 1 0,-8-4 0,-3 4 291,9 2-235,-4 1-29,0-1 1,0 1-1,1 1 1,-1 0-1,0 1 0,0 0 1,1 0-1,-18 7 1,-82 39 301,89-36-185,-5 12-60,-33 34 0,46-37 0,1 9-40,-15 62 0,25-65 0,14 118 35,-4-116-62,52 109 26,-44-113-47,-8-13-24,4 4-4,0-1 0,1 0 0,0-1 0,1 0 1,30 22-1,28 11 31,64 47 58,-125-83-53,-3 5-24,-1-1 0,9 26 0,-14-24 24,-5-3-35,0 0 0,-1 0 0,0-1 0,-1 1 0,-1-1 0,0 0 0,-1-1 0,0 1 0,-1-1 0,-10 12 0,-35 32 36,45-49-46,-44 51 66,47-51-59,0 0-1,0 0 1,0 0-1,1 0 1,0 1-1,1 0 0,-4 11 1,6-17-7,1 0 0,-1 0 0,1 0 0,0 0 0,0 0 0,0 0 1,0 0-1,1 0 0,-1 0 0,0 0 0,1 0 0,-1 0 0,1 0 0,0 0 0,-1-1 0,1 1 1,0 0-1,3 3 0,-3-3-1,6 2 13,9 0-7,1-1 0,26 3 0,-20-7 0,40-11 4,-48 7-11,0 0-1,-1 0 1,20-11 0,-15 4-2,-2-1 1,0 0-1,0-1 1,-1-1 0,-1-1-1,17-21 1,-29 33-3,0 0 1,0-1-1,0 1 0,4-9 1,74-187-1634,-43 84-6464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3:29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100 415 8248,'-5'-40'0,"-5"-34"1,-2-15 4,-1 6-3,6 35 12,5 26 4,-8-30 0,10 52-16,0 0-1,0 0 1,0-1-1,0 1 1,0 0-1,0 0 0,0-1 1,0 1-1,0 0 1,0 0-1,0-1 1,0 1-1,0 0 1,0 0-1,0-1 0,0 1 1,-1 0-1,1 0 1,0 0-1,0-1 1,0 1-1,0 0 0,-1 0 1,1 0-1,0 0 1,0-1-1,0 1 1,-1 0-1,1 0 1,0 0-1,0 0 0,0 0 1,-1 0-1,1 0 1,0-1-1,0 1 1,-1 0-1,1 0 0,0 0 1,-1 0-1,-5 9 26,-1 11-7,5-13-3,0-1 0,0 1 1,1-1-1,0 1 0,0 9 1,-1 9-2,-6 54 14,5-44 64,3 153 36,3-151-36,-2-27-86,32 240 337,-15-183-301,-8-44 64,-1-7-70,1-1 1,1 0-1,22 22 0,-33-36-32,1 0 0,0-1 0,0 1 0,-1 0 0,1-1 0,0 1 0,0-1 0,0 1 0,0-1 0,0 1-1,0-1 1,0 0 0,0 1 0,0-1 0,2 0 0,12 2 19,-1-1 0,1-1 0,0 0 0,0-1-1,21-4 1,-10-4 130,7-10-40,55-42-1,-68 41 81,58-92 93,-67 89-40,5-25 241,19-100-1,-23 64 7,-9 64-331,8-82 829,-8 128-557,5 6-278,18 83 16,24 105 1,-41-176-147,12 80 4,2 36-24,-9 17-3,-10 8-3,-12-8-2,-10-25 0,-6-14 0,-3-14 0,20-90-1,-2 8-1,-2-1 0,-18 46 0,-10-2-1,37-82 2,1-1 1,0 0-1,-1 0 0,0 0 1,1 0-1,-1 0 0,0 0 0,0-1 1,0 1-1,0-1 0,0 1 0,0-1 1,-1 0-1,1 0 0,0 1 1,-1-2-1,1 1 0,-1 0 0,1 0 1,-1-1-1,-3 1 0,3-1 0,-6-1-12,2-3 9,1 0 1,0-1 0,0 1 0,0-1 0,-9-11 0,6 2-10,-28-94-5,32 79 12,-2-49-1,6 46 6,3-32 1,1 33 0,9-39 0,19-36 0,47-84 1,-76 185 0,0 0 1,1 0-1,-1 1 0,7-9 1,19-21 2,60-58 1,-85 90-4,-1 0 0,1 0 0,-1 0-1,1 1 1,-1-1 0,1 1 0,0-1 0,5-1 0,41-12 10,74-15-1,-88 27 25,-8 1-22,39-1 100,69 4 1,-125 0-80,-3 0 22,-9-4-14,0 1-43,0 0-1,0-1 1,0 1 0,0 0 0,0-1 0,0 1-1,1-1 1,-1 1 0,1-1 0,-1-3 0,-3-12-450,1-1 1,0 1 0,0-23-1,-1-18-8435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6:35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9 532 2696,'0'0'217,"5"-4"-165,68-76 150,-61 66-147,0 0 0,28-22 1,-26 24-41,-2 1 23,1 1 0,17-11 0,21-16 117,-33 23-116,8-6 149,-2 0 0,-1-2 1,29-33-1,-43 44-34,-1 0-1,-1 0 0,0-1 1,0 0-1,-1 0 0,-1-1 0,0 0 1,6-22-1,-10 6 576,-1 27-431,-5 2-58,2 1-204,-1 0-1,1 0 1,0 0 0,-1 1 0,1-1 0,0 1-1,0 0 1,0-1 0,0 1 0,0 1 0,0-1-1,-3 5 1,-1 1 0,1 0-1,0 0 1,1 1-1,0 0 0,0 0 1,-5 17-1,-14 58 70,22-75-94,-16 66 33,6-8-12,-3 22-24,9-56-8,-1 0 0,-2-1 0,-22 51 0,3-20-1,-33 84-46,58-136 37,0-2-2,0 0 0,0 0 1,-8 13-1,10-20-3,-1 0 7,1-2 6,-1 1 0,0-1 0,1 1 0,-1-1 0,0 0 0,0 0 0,0 0 0,1 0 0,-1 0 0,0 0 0,0 0 0,0 0 0,1-1 0,-1 1 0,0-1 0,1 1 1,-1-1-1,0 0 0,1 1 0,-1-1 0,0 0 0,1 0 0,0 0 0,-2-2 0,-42-32-53,37 28 43,-35-30-27,42 35 33,-4-4-3,2 2-1,14 0 5,23 7-2,-15-1 6,90 3-7,113-8-15,-198 2 22,32-4-15,-30 1-14,0-1 0,-1-1 1,32-12-1,-45 14 21,-8 2-3,-1 0 0,1 1 0,0-1 1,-1 0-1,1-1 0,-1 1 0,5-5 0,54-50-909,-31 24-3239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3:29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1 9504,'33'30'7,"53"61"0,-66-68-3,7 8 10,116 155 24,-114-140 77,42 87 4,-5 18-62,-41-81 110,92 337 101,-112-388-155,-1-1 0,4 37 1,-8-55-114,17 239 340,-24 6-195,7-245-145,-1 14 64,0 0 1,-1 0-1,0 0 1,-1 0-1,-6 15 1,9-29-65,-80 245 386,-35-2-244,110-231-97,-2-1 1,1 1 0,-1-1-1,-1-1 1,0 1 0,-10 9 0,18-20-46,-50 57 160,-76 66 0,63-75-885,-117 70 0,-74 33-6841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4:15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786 50 3416,'0'0'4409,"-4"-2"-4064,-12-6-164,0 1 0,-1 0 0,0 1 0,0 1 0,0 1-1,-1 0 1,-22-1 0,-10 4-48,29 3 222,-97 38 140,85-24-263,1 1 1,-54 36 0,71-42-187,-14 12 154,-13 23-70,-43 60 1,64-71-24,-52 131 33,65-137-80,4-3-33,1-1 0,0 40 0,3-64-24,0 0 0,0 0 0,0 0 0,0 0 0,0 0 0,0 0 0,1 0 0,-1 0 0,0 0 0,1 0 0,-1 0 0,1 0 0,-1 0 0,1 0 0,0 1 0,5 6 7,0-1 0,0 0 0,1 0 0,0-1-1,0 0 1,15 10 0,-4-11 25,7-3-18,1-2 0,27-3 0,-30-2 4,95-43 12,-97 34-19,-16 10-12,7-6 1,0-1-1,0 0 1,-2 0 0,1-1 0,-1 0-1,-1-1 1,12-21 0,64-144 41,-83 174 6,-2 10-23,2 105 36,10 15-29,-11-119-31,0-1 0,0 1 0,0 0 0,1-1 0,0 0 0,0 1 0,4 6 0,1 3 0,-2-5-2,-1-1 0,2 0 0,8 13 0,-10-17 0,1 0 0,0-1 0,0 1-1,0-1 1,9 6 0,-10-8-1,0 0 1,1-1-1,-1 0 0,0 1 0,1-2 0,0 1 0,7 1 1,-5-2-2,1-1 1,-1 0 0,0 0 0,1 0 0,-1-1 0,0-1 0,0 1 0,0-1 0,0 0-1,11-5 1,-18 7 0,17-10-5,6-10 4,27-32-1,-39 34-3,-7 10 4,4-9 0,0-1-1,-1 0 1,-1-1-1,-1 1 1,3-22 0,3-31-6,0-16 6,5 8 1,-11 63 0,0 0 0,8-17 0,-9 25 0,1 0 0,0 1 1,0-1-1,1 1 0,-1 0 0,2 0 1,-1 0-1,8-5 0,-2 7 14,-6 4-13,1 2 1,-1-1 0,1 1 0,-1-1 0,1 2 0,-1-1 0,0 1 0,1 0-1,9 5 1,2 5 12,78 91 4,28 56 14,-99-127-26,21 29 0,0 1-4,-13-15-2,-10-14 0,9 17-10,-31-50 10,-1 0-1,1 1 1,0-1-1,-1 0 1,1 0-1,0 0 1,-1 0-1,1-1 0,0 1 1,0 0-1,-1 0 1,1 0-1,-1-1 1,1 1-1,0 0 1,-1 0-1,1-1 1,0 1-1,-1-1 1,1 1-1,-1 0 1,1-1-1,0 0 1,-1 0-1,8-5-3,-1 0 0,-1-1-1,1 0 1,-1-1 0,10-15 0,24-48-6,-25 42 5,27-47-3,-10 16 7,7-9 1,-29 53 0,22-27 0,-25 36 0,-1 0 0,1 1 0,0-1 0,9-5 0,-12 10 0,-1 0 0,1 0 0,0 0 0,-1 0 0,1 1 0,0 0 0,0-1 0,0 1 0,0 1 0,1-1 1,-1 1-1,0-1 0,0 1 0,7 1 0,-10-1 0,-1 0 1,1 0-1,-1 0 0,1 0 1,-1 1-1,1-1 0,0 0 1,-1 0-1,1 0 1,-1 1-1,0-1 0,1 0 1,-1 1-1,1-1 0,-1 0 1,1 1-1,-1-1 0,0 0 1,1 1-1,-1-1 1,1 2-1,26 33 12,11 35-8,-3 16 1,-3 8-3,-11-24-4,20 61-3,61 135-42,-99-260 36,0 1 0,1-1-1,-1 0 1,1-1-1,0 1 1,0-1 0,1 0-1,0 0 1,0 0-1,0 0 1,0-1 0,12 7-1,-16-10-34,16 3-1490,1 1-5864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4:09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858 22 9688,'-11'-5'19,"9"3"2,-1 1 0,0-1-1,0 1 1,-1 0 0,1 0 0,0 0-1,-5 0 1,-35-3 364,-1 2 0,-69 5 0,112-2-393,-32 1 197,0 2 0,-53 14 0,62-12-154,-7 4 80,-115 61 40,143-69-148,0 0 1,1-1 0,-1 1-1,0 0 1,1 1 0,-1-1-1,-3 5 1,-104 143 77,90-114-50,-59 150 14,69-151-35,3-4-9,2 1 1,-2 43 0,7-73-5,0-1-1,0 1 1,0 0 0,0 0 0,0-1-1,0 1 1,1 0 0,-1-1 0,1 1-1,0 1 1,4 7 2,0-1-1,0 1 1,1-1 0,0-1-1,14 15 1,-20-22-3,1 0 1,-1-1-1,1 1 0,-1-1 1,1 1-1,0-1 0,-1 1 1,1-1-1,0 0 0,0 1 1,-1-1-1,1 0 1,0 0-1,0 1 0,-1-1 1,1 0-1,0 0 0,1 0 1,43 2 5,-35-3-5,1-1-1,-1 0 0,1-1 0,9-4 1,52-24-1,13-16 0,6-15 0,-4-16 1,-62 54 4,-1-2 0,-2-1-1,0-1 1,33-58 0,-40 60 8,0-2 17,36-52 0,-50 79-28,-1 1-1,1-1 1,-1 1-1,1-1 1,-1 1-1,1-1 1,-1 1-1,1-1 1,-1 1-1,1-1 1,0 1-1,-1 0 1,1-1-1,0 1 1,-1 0-1,1-1 1,0 1-1,-1 0 1,1 0-1,0 0 1,0 0-1,-1 0 1,1 0-1,0 0 1,0 0-1,-1 0 1,1 0-1,0 0 1,-1 0-1,1 0 1,0 1-1,-1-1 1,1 0-1,0 1 1,-1-1-1,1 0 1,0 1-1,-1-1 1,1 1-1,-1-1 1,1 1-1,-1-1 1,1 1-1,-1-1 1,1 1-1,-1 0 1,0-1-1,1 1 1,-1-1-1,0 1 1,1 1-1,15 33 10,-15-33-9,6 17 11,-1 1 0,0 1 0,-1-1 1,3 36-1,-5-33-8,-1-7 3,1 0 1,0 1 0,7 16 0,-4-16-4,16 37 1,-11-37 8,21 14-1,-28-28-12,1 1-1,0-1 1,0-1-1,0 1 1,1-1-1,9 4 1,-6-5 0,0 0 0,0 0-1,0-1 1,1 0 0,-1 0 0,0-1 0,0 0-1,0-1 1,12-4 0,0-2 6,6-10-3,42-35 1,-52 33 3,-13 15-5,16-24 9,-1-1 0,25-57 0,-11 8 9,32-70 118,-64 147-131,0 0 0,0 0 1,0 0-1,1 0 1,-1 0-1,1 0 1,0 1-1,-1-1 1,1 1-1,0-1 0,0 1 1,0-1-1,0 1 1,0 0-1,1 0 1,-1 0-1,0 0 0,0 0 1,1 1-1,-1-1 1,5 0-1,-5 1 1,-2 0-5,0 0-1,1 0 1,-1 0 0,0-1-1,1 1 1,-1 0-1,1 0 1,-1 0 0,0 1-1,1-1 1,-1 0-1,0 0 1,1 0 0,-1 0-1,1 0 1,-1 0-1,0 0 1,1 1-1,-1-1 1,0 0 0,0 0-1,1 0 1,-1 1-1,0-1 1,1 1 0,6 5 14,-1 0-1,0 1 1,0 0 0,0 0 0,-1 0 0,8 14 0,-5 2 49,22 147 19,-26-129-51,2 37-3,14 160 4,-8-154-33,-8-66-3,9 30 0,-11-44 0,0 1 0,-1-1 0,1 0 0,1 0 0,-1 0 0,1 0 0,-1 0 0,6 5 0,-6-8 0,0 1 0,0-1 0,0 0 0,0 0 0,0 0 0,0 0 0,0 0 0,0 0 0,0-1 0,1 1 0,-1-1 0,0 1 0,0-1 0,1 0 0,-1 0 0,3 0 0,28-6-1,-29 5 0,13-7-4,28-22 4,12-14 1,3-5 0,0 0 0,-2 4 0,-1 2 0,1 7 0,-46 30 0,0 1 0,0 0 0,17-4 0,-19 7 0,0 0 0,1 1 0,-1 0 0,17 0 0,-18 2 0,1 0 0,-1 0 0,0 1 0,1 0 0,12 5 0,-10-1-1,0 1 1,-1 0 0,1 1 0,-1 0 0,-1 1 0,0 0-1,17 19 1,-25-27 0,-1 1-1,1 0 1,-1 0-1,1 0 1,-1-1-1,0 1 1,0 0-1,0 0 0,1 5 1,12 35-5,12 72 1,-8-9-70,-1-50-1519,1-10-6340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4:10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1013 43 12192,'-20'-1'2,"0"2"1,-32 4-1,-13 4 7,-123 11 1,150-17 5,-252-8 22,202-11-34,12 0 2,20 0-3,32 8 1,9 3-14,0 1 0,-28-5 0,43 9 9,-1 1 0,0-1 0,0 1 0,0-1 0,0 1-1,1-1 1,-1 1 0,0 0 0,1 0 0,-1-1 0,0 1 0,1 0-1,-1 0 1,1-1 0,-1 1 0,1 0 0,-1 0 0,1 0 0,0 0-1,0 0 1,-1 0 0,1 2 0,-1-2-2,-2 8-1,2-5 1,0 1-1,0-1 1,0 1-1,0 0 1,1-1-1,-1 10 1,1 116-24,3-92 21,1 0 0,17 67 0,-16-84 5,4 15-4,50 168-5,-45-161-1,94 285-27,-68-208 14,53 146-22,-84-238 45,-6-18-4,1 1 1,0-1-1,11 19 0,-4-10-2,0-1 1,16 18-1,-17-28-18,0-6 16,0 1 0,0-1 1,18 1-1,-15-7-22,11-9-444,0-1 0,23-20 0,8-6-6497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4:10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0 223 8792,'56'-5'16,"107"-11"109,-101 6 31,48-5 397,-94 12-438,0 0 0,-1-1 0,1-1-1,-1 0 1,0-1 0,25-14 0,-39 19-116,19-9-36,-1-2 1,0-1-1,20-17 1,-17 13-839,39-31-5405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4:10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1 133 3320,'0'0'8,"0"4"-1,-1 1 16,1-1 0,0 1 0,0 0 0,1 0 0,0 0 0,-1-1 0,2 1 0,-1 0 1,0-1-1,1 1 0,0-1 0,0 0 0,0 1 0,1-1 0,-1 0 0,1 0 0,4 5 1,-3-6 17,1 0 0,-1-1 0,0 1 1,1-1-1,-1 0 0,1 0 1,-1 0-1,1 0 0,0-1 1,0 0-1,5 1 0,3-1 5,-1 0-1,19-2 1,-18 1-10,13-1 146,-1 0 1,0-2 0,40-10 0,-42 8-97,3-2 334,-15 3-260,7-2 24,1-1 0,-1-1 0,-1 0 0,29-20 0,100-82 1657,-143 107-1636,-1 0 1,1 0-1,-1-1 0,1 1 0,-1-1 1,0 1-1,0-1 0,-1 0 0,1 0 1,1-4-1,-1 4 813,-2 17-363,0 1-557,-1 31 104,-8 49 23,-5 84-58,18 72-86,-8-154-66,4-31-15,-1-14 0,-2-18 0,-4 5 1,2-6 6,4-25-4,0 0 0,0 1 0,0-1 0,-1 0-1,0 0 1,-1 0 0,0 0 0,0 0 0,0-1 0,-1 1-1,0-1 1,-9 12 0,4-9 4,-1-1 0,1 1 0,-2-2 0,1 1 1,-1-1-1,-16 7 0,4-3 29,-49 14 1,64-23-27,1 0 1,-1-1 0,1-1 0,-1 1 0,0-1-1,1 0 1,-13-2 0,8 0-4,4 2-44,1-1 1,0 1-1,0-2 1,-1 1-1,1-1 1,0 0-1,0-1 1,-11-5-1,2 0-1191,-24-9-6892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4:11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0 240 4400,'5'-12'80,"-1"3"259,-1 0 0,0 0 0,0 0 0,-1 0 0,0-1 0,0-17 0,-1 26-262,0-1 1,-1 1-1,1 0 1,0 0-1,0 0 0,0 0 1,-1 0-1,1 0 0,0 0 1,1 0-1,-1 0 0,0 0 1,0 0-1,0 1 0,0-1 1,1 1-1,-1-1 1,0 1-1,0-1 0,1 1 1,1-1-1,28-7 290,-30 7-384,192-35 1769,-136 22-1464,117-14 405,-91 19-403,-4 3 150,84 5 0,-19 16 40,-57-4-110,-85-10-315,2 1 3,-3-2-54,-1 1 0,1 0 0,0-1 0,-1 0 0,1 1 0,0-1 0,-1 1 0,1-1 0,0 0 0,0 1 0,0-1 0,-1 0 0,1 0 0,0 1 0,0-1 0,0 0 0,-1 0 0,1 0 0,0 0 0,0 0 0,0 0 0,-1-1 0,1 1 1,0 0-1,0 0 0,0 0 0,1-1 0,12-24-1656,2-6-6628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4:12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4 12728,'2'0'-7,"-1"0"9,0 0 0,0 0 1,0 0-1,0 0 0,0 0 0,0 0 1,0 0-1,0 0 0,0 1 0,0-1 1,0 0-1,0 1 0,0-1 0,0 0 1,0 1-1,0-1 0,0 1 0,0-1 1,-1 1-1,1 0 0,0-1 0,0 1 1,-1 0-1,1 0 0,0 0 0,0 1 0,8 7 75,2-3-29,0-1 0,0-1 0,0 0 0,1-1 0,0 0 0,-1 0 0,1-1 0,0-1 0,0 0 0,0-1 0,0 0 0,0-1 0,19-3 0,-22 2 22,0-1-1,0 1 1,0-1 0,-1-1-1,1 0 1,12-8 0,11-5 238,-30 16-162,8-1 92,-10 2-222,1 0 0,0 0 1,-1-1-1,1 1 0,0 0 1,0 0-1,-1 0 0,1 0 0,0 0 1,0 0-1,-1 0 0,1 0 1,0 0-1,0 0 0,-1 0 1,1 1-1,0-1 0,-1 0 1,1 0-1,0 1 0,-1-1 0,1 0 1,0 1-1,-1-1 0,1 1 1,-1-1-1,1 1 0,-1-1 1,1 1-1,-1-1 0,1 2 1,7 8 19,0 1 1,-1-1 0,-1 2 0,0-1 0,0 1 0,6 19 0,19 78 69,-9-12-53,25 111 38,-22-125-79,-5-14-6,4 24-3,-1 1 2,-3-6-3,-7-10-2,-8-11 1,-10-5 4,-7-6-2,0-24 1,-22 46 0,21-57 3,-70 75 3,62-78 4,-40 19-1,41-27-12,0-1 0,-26 7 0,-173 33-1202,204-46 502,-115 22-8801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4:12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934 107 14432,'5'-7'108,"-1"-1"0,0 1 0,0-1 1,2-9-1,0 1 217,15-27 1,-35 59 115,-25 41-338,-80 113-37,88-125-52,-50 86-1,-19 50-9,-97 186 1,160-301-10,8-11 0,-127 208-47,9-63-343,147-200 387,-1 0 0,1 0 0,0 1-1,0-1 1,0 0 0,0 0 0,-1 0 0,1 0 0,0 0 0,0 1 0,0-1 0,-1 0 0,1 0 0,0 0-1,0 0 1,0 0 0,-1 0 0,1 0 0,0 0 0,0 0 0,-1 0 0,1 0 0,0 0 0,0 0 0,-1 0-1,1 0 1,0 0 0,0 0 0,0 0 0,-1 0 0,1 0 0,0-1 0,0 1 0,0 0 0,-1 0-1,1 0 1,0 0 0,0 0 0,0 0 0,-1-1 0,1 1 0,0 0 0,-6-9-52,5 9 48,-11-27-88,9 8-192,1-171-1805,6 65-6663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4:12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7264,'-4'24'1,"-1"32"63,10 61 28,0-91 15,11 19-40,23 46 0,-21-61-33,112 140 18,-97-134 9,132 151 40,-131-150 14,162 153 58,-154-151-18,181 160 73,-177-160-40,170 150 80,-175-152-81,160 161 69,-165-158-96,-11-8-83,24 28 13,44 72 0,-21-18-1186,-42-68-4737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6:36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11 110 4760,'-2'2'32,"-5"4"4,5-5 284,3-2-310,1 0 1,-1 0-1,0 0 1,0 0-1,1 0 1,-1 0-1,1 0 1,-1 0-1,1 1 1,-1-1-1,1 1 1,-1-1-1,1 1 1,0-1 0,1 1-1,24-7 74,18-9-21,136-45 122,-156 55-141,-1 1 0,1 2 0,26-1 1,-32 3-24,10-1 90,1 1 0,37 4 0,-51-2-34,40 2 108,-55-3-178,-1 0 0,0 0-1,1 0 1,-1 0 0,1 0-1,-1 1 1,1-1 0,-1 0 0,1 1-1,-1-1 1,1 0 0,-1 0-1,0 1 1,1-1 0,-1 1 0,0-1-1,1 0 1,-1 1 0,0-1-1,0 1 1,1-1 0,-1 1 0,0-1-1,0 1 1,0-1 0,0 1-1,1-1 1,-1 1 0,0-1 0,0 1-1,0-1 1,0 1 0,0-1-1,0 1 1,-1 0 0,2 0 11,-2 5 5,1-1 1,0 0-1,-1 0 0,0 1 0,0-1 0,0 0 1,-1 0-1,0 0 0,0 0 0,0 0 1,-4 5-1,-2 3 8,-20 24-1,20-27-18,-9 9 95,-39 32 99,-66 44 1,102-80-184,-40 22 150,-117 74 350,176-110-512,0 0 1,-1 0 0,1 0-1,0 0 1,0 1 0,0-1-1,0 0 1,0 0 0,0 1-1,1-1 1,-1 1-1,0-1 1,1 1 0,-1-1-1,1 1 1,-1-1 0,1 1-1,0 0 1,0-1 0,-1 1-1,1-1 1,0 1 0,1 0-1,-1-1 1,0 1-1,0-1 1,1 3 0,0-2 3,3 5 113,4 0-91,0-1 1,1-1-1,0 0 0,0 0 1,0 0-1,1-1 0,-1-1 1,1 0-1,14 3 0,91 17 166,-57-14-188,-56-9-13,68 14-22,-62-12 5,1 0-1,-1 1 1,0 0-1,0 0 1,14 9-1,11 19-1068,-2 2-4289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4:17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714 30 6280,'-5'-2'88,"-14"-7"30,13 6 12,2 1-80,0 0 1,-1 0-1,1 0 1,-1 0-1,0 1 1,1 0-1,-1 0 0,0 0 1,0 0-1,0 1 1,0 0-1,-10 1 1,-15 0 90,-1 1 0,1 2 1,-43 10-1,12 6-101,35-9 27,-109 68 21,131-77-83,1 0 1,0 1 0,0-1 0,0 1-1,0 0 1,-4 4 0,-24 32 20,-44 73 0,58-77-6,-46 124 8,56-133-8,3-6-14,2 0 1,1-1 0,0 26-1,6-30 9,0-6-10,1-1-1,0 0 1,0-1 0,1 1-1,10 8 1,-16-16-3,0 1-1,-1-1 1,1 1-1,0-1 0,-1 1 1,1-1-1,0 0 1,0 1-1,-1-1 1,1 0-1,0 1 1,0-1-1,0 0 1,0 0-1,-1 0 1,1 0-1,1 0 1,4 1 4,4 0 0,0-1-1,-1 0 0,1 0 0,0-1 0,0 0 1,-1 0-1,1-1 0,0-1 0,-1 0 1,11-4-1,109-50 41,-104 42 29,92-82 49,-98 73 23,-14 17-106,11-18 53,-1 0-1,-1-1 1,19-51 0,35-89 570,-68 166-655,0-1 0,0 0 0,0 0 1,1 1-1,-1-1 0,0 0 0,1 1 0,-1-1 1,1 0-1,-1 1 0,0-1 0,1 0 1,0 1-1,-1-1 0,1 1 0,-1-1 0,1 1 1,0-1-1,-1 1 0,1-1 0,0 1 0,-1 0 1,1-1-1,0 1 0,0 0 0,-1 0 1,1-1-1,0 1 0,0 0 0,-1 0 0,1 0 1,0 0-1,0 0 0,0 0 0,-1 0 1,1 0-1,0 1 0,0-1 0,1 1 0,2 1 5,-1 0-1,1 1 0,-1 0 0,0 0 0,1 0 0,2 5 1,4 2 14,24 23 33,60 45-1,-79-70-46,-10-7-10,0 1-2,0 0-1,0 0 1,1-1 0,-1 0 0,1 0 0,-1-1 0,1 1 0,-1-1-1,1 0 1,0-1 0,-1 1 0,1-1 0,-1 0 0,10-4 0,1-2 9,-1-1 1,0-1 0,-1 0-1,0-1 1,-1-1-1,18-17 1,6-14 44,-27 31-35,54-61 99,-55 63-92,1 1 0,-1 0 0,1 1 0,0 0 0,1 0 0,14-6 0,-16 8-16,-6 4-6,-1 0-1,0 0 1,1 0 0,-1 0 0,1 0-1,-1 0 1,1 1 0,0-1 0,-1 1 0,1 0-1,-1 0 1,6 0 0,5 1 16,1 1 0,0 0 0,16 5 0,-16 1 26,13 15-11,-1 2 1,-1 0-1,-1 2 0,33 49 1,-9 2 2,-12-22-35,-9-13 0,-9-17-3,-15-22-3,1-1 1,0 0-1,-1 0 1,1 0-1,0 0 1,6 3-1,-9-6 1,0 0-2,0 1 1,0-1-1,0 0 1,0 0 0,1 1-1,-1-1 1,0 0-1,0 0 1,0 0-1,0 0 1,0-1 0,1 1-1,-1 0 1,0 0-1,0-1 1,0 1-1,0-1 1,0 1 0,0-1-1,2 0 1,1-1-3,5-1 1,-6 2-1,0 0 1,-1 0 0,1-1-1,0 1 1,0 0-1,-1-1 1,1 0-1,-1 0 1,0 0-1,4-3 1,105-111-58,-67 67 55,-4 12 0,-26 26 6,34-26 0,-3 7 0,-6 11 1,-34 17 1,0 1 0,1-1-1,-1 1 1,0 0 0,0 1 0,1-1-1,-1 1 1,0 0 0,1 1 0,-1-1-1,0 1 1,0 0 0,1 0 0,-1 1-1,0 0 1,0 0 0,0 0 0,-1 0-1,1 1 1,0-1 0,-1 1 0,0 0-1,1 1 1,5 6 0,-1 3 25,53 151 96,-61-160-120,5 14 4,15 35 12,-2-15-6,-1-4-9,-14-24-106,-3-8 32,1 0 0,-1 1-1,0-1 1,1 0 0,-1 0 0,1 0 0,0 0-1,0 0 1,0 0 0,0 0 0,0-1 0,0 1 0,0-1-1,1 1 1,-1-1 0,0 0 0,4 1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4:17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922 1 9864,'-34'18'13,"-36"16"-34,-75 20-33,110-44-91,33-10 131,-63 15-252,-71 7 1,98-18 158,-190 17-966,216-21 943,1-1 0,0-1 0,-14-2-1,19 2 64,-2 1-1,1 0 0,0 0 0,0 0 1,0 1-1,-10 1 0,16 0 62,-1-1-1,1 1 0,0-1 1,-1 1-1,1 0 1,0-1-1,0 1 1,-1 0-1,1 0 1,0 0-1,0 0 1,0 0-1,0 0 1,0 0-1,0 1 0,0-1 1,1 0-1,-1 0 1,0 1-1,1-1 1,-1 0-1,0 2 1,-8 34-14,7-30 19,0 1 0,0 0 0,0 0 0,1 0-1,0 15 1,0 0 1,-3 66 0,2 197 14,1-255-12,2 48 22,13 94 2,-9-137-12,36 120 6,-31-131 0,14 18 65,57 74 0,-71-104-72,-6-8 10,0-1 0,1 1-1,-1-1 1,10 7 0,53 33 108,-53-38-70,-5-5-49,1 0 1,-1-1-1,1 0 0,0 0 0,-1-1 0,0 0 1,1 0-1,-1-2 0,0 1 0,0-1 0,0 0 1,10-5-1,35-21-867,2-2-3458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4:18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14 550 6192,'-13'18'0,"12"-13"0,2-1 0,-1-3 0,0 0 0,0 0 0,0 0 0,1 0 0,-1 0 0,0 0 0,1 0 1,-1 0-1,1 0 0,-1 0 0,1 0 0,-1 0 0,2 2 0,0-1 1,1 0-1,-1 0 1,0 0 0,1 0-1,0 0 1,-1 0 0,4 1-1,40 15 2,14-5-2,5-10 1,-36-5-12,-1-1 0,0-1 0,0-2 0,0-1 0,40-16-1,0-6-681,-2-3-2740</inkml:trace>
  <inkml:trace contextRef="#ctx0" brushRef="#br0" timeOffset="1">947 1 7000,'0'0'0,"-13"21"-312,1-4 312,0-1-4536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4:18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4848,'3'0'0,"6"-2"15,0 1-1,0 0 1,16 1 0,-8 0 7,89 4 89,-95-4-77,1 2 1,-1 0-1,0 0 0,1 1 1,-2 0-1,1 1 0,20 9 1,-21-8-13,5 5 106,-2 1-66,-1 1 0,17 22-1,-23-20 74,-4-1-97,-1 0 0,0 0 1,-1 0-1,-2 18 0,2-27-17,0 1 1,-1 0-1,0-1 1,0 1-1,0 0 1,-1-1-1,0 1 1,0-1-1,-2 5 0,-4 6 11,2 1-10,4-11-6,0 0 1,0 0-1,0 0 1,-1 0-1,0-1 0,0 1 1,0-1-1,-4 5 1,-120 132 523,113-127-509,-23 31 206,4 1 172,-38 73 0,53-78-301,16-38-73,1-1-1,0 0 0,0 1 0,1-1 0,-1 1 1,0-1-1,1 1 0,-1-1 0,1 1 0,0 0 1,0-1-1,0 1 0,1 2 0,-1 5 34,1-4-25,-1 0 0,0 0 0,1 0 0,0 0 0,1 0 0,0 0 0,-1-1 0,2 1 0,-1-1 0,1 1 0,-1-1-1,1 0 1,5 6 0,1-6 132,2-2-85,4 1-25,0-1 0,1-1 0,0 0 0,17 0 0,109-2 155,-112-3-119,-15 1-67,6-1-14,-1-1-1,1 0 1,-1-2 0,0 0-1,27-13 1,79-44-1205,-58 27-4895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4:18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6368,'43'-3'63,"-37"2"-43,-1 0 0,1 0 0,0 1 1,-1 0-1,1 0 0,-1 1 0,12 1 0,176 47 302,-192-49-320,45 12 276,87 32 0,-123-38-194,0 1 0,0-1-1,-1 2 1,0-1 0,0 1 0,-1 1 0,0-1 0,11 15 0,-5-5-54,0-2 44,-1 0 0,0 1 0,-2 1 0,0 0 0,-1 1 0,-1 0 0,9 24 0,6 15 30,70 141 175,-57-128-191,-25-48-56,61 126 73,-57-100-93,-12-30 16,-3 82 16,-1-94-38,-1 1 0,0 0 1,-1 0-1,0-1 0,0 1 0,0 0 0,-1-1 1,0 0-1,-1 0 0,-8 13 0,8-13-1,-7 7 29,-3-2-19,-1 0 0,0-1 0,-1-1 0,0-1 0,0 0 0,-1-1 0,-19 7 0,18-9-8,8-2 5,1-2-1,-1 1 1,0-1-1,-12 1 1,-198 13 168,130-11-152,84-5-117,-4 1-89,1-1 0,-1 0 0,0-1 1,1 0-1,-16-3 0,-3-4-5715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4:19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524 1 12280,'2'7'-16,"-1"0"1,0 0-1,-1 0 1,1 0-1,-2 0 1,1 1-1,-1-1 1,0 0-1,0 0 1,0 0-1,-1 0 1,0 0-1,-1 0 1,0-1-1,-4 9 1,2-4-9,-6 14-146,0 0 1,-27 41 0,-16 25 77,-45 99 17,80-150 63,1 2 12,-18 41-60,-85 144 0,116-218-52,-22 30 275,24-36-280,1-1 0,-1 1 0,1 0 0,-1-1 0,0 0 0,0 0 0,0 0 0,0 0 1,-1 0-1,1-1 0,0 1 0,-5 0 0,-11 3-6383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4:19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8880,'103'121'-3,"-74"-88"-9,150 154-1,-136-144-6,197 202-6,-190-191-15,192 213-15,-195-215 23,220 229-1003,-117-128-3971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4:20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14 8344,'0'0'392,"-4"-2"-66,-19-9 1789,22 11-2094,0 0 1,1 1-1,-1-1 1,0 0-1,1 1 1,-1-1-1,0 1 1,1-1-1,-1 1 1,1-1-1,-1 1 1,0 0-1,1-1 1,0 1-1,-1-1 1,1 1-1,-1 0 1,1 0-1,0-1 0,-1 1 1,1 1-1,-10 22-21,5-5-679,-2 32 1,2-4-6222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4:20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8072,'0'0'0,"5"17"0,8 25 0,7 17-24,-1 13 24,-2-8-32,-5-14 32,2 3-5536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4:43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98 8608,'-15'-16'247,"0"1"0,-1 0 0,-1 1-1,-26-16 1,39 27-168,3 2-41,0 1 0,1-1 0,-1 1 1,0-1-1,0 1 0,0 0 0,0-1 0,0 1 0,0 0 1,0 0-1,0 0 0,0 0 0,0 0 0,0 0 0,0 0 0,-1 0 1,0 1-1,-1 2 131,0 11-84,1-3-56,1-1 0,-1 1 0,2 0 0,0 15 1,7 154 80,-3-129-35,25 286 32,-22-252-47,9 154 0,-1 34-39,-9-157 26,26 470 19,-27-472-11,10 438 30,-13-443-11,6 423 35,-7-432-1,-1 361 53,-1-378-27,-12 277 51,9-297-57,-33 233 59,26-242-47,3-20-71,-2 8-6,-1 0 0,-2 0 0,-24 50 0,-32 43 114,50-106-28,8-20-126,4-5-1,6-3-129,0 0 0,0 0 0,-1-1 0,1 1 0,0 0 0,-1-1 0,1 1 0,-1-1 0,1 0 0,-1 0 0,1 1 0,0-1 0,-1 0 1,-1 0-1,-18 0-8013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6:36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90 10224,'42'-24'-420,"82"-32"0,-93 47 390,-30 9 29,1 0-1,0 0 0,-1 0 0,1 0 1,-1 0-1,1 0 0,-1 0 0,1 1 1,-1-1-1,1 1 0,-1-1 0,0 1 0,1 0 1,-1-1-1,0 1 0,1 0 0,-1 0 1,0 0-1,0 0 0,0 0 0,0 0 1,0 0-1,0 1 0,0-1 0,0 0 1,0 0-1,0 1 0,0 2 0,0-3 0,0 1 0,0-1 1,0 1-1,0 0 1,-1 0-1,1 0 1,-1 0-1,1 0 1,-1 0-1,0 0 0,0 0 1,1 0-1,-1 0 1,-1 0-1,1 3 1,-1 5-3,-3 39 2,-6 9 2,-3 4 1,-2-4 4,3-14-2,8-32 0,2-7-3,1 0 1,-1-1-1,1 1 1,1 0-1,-1 0 1,0 0-1,1 8 1,0-12-1,0 1 0,0-1 0,0 0 0,0 1 0,0-1 0,0 0 0,0 1 0,0-1 0,0 0 0,1 1 0,-1-1 0,0 0 0,1 1 0,0 1 0,5-2 0,-6-1 0,13-2 0,6-8-245,27-18 0,-38 23-347,40-26-4814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4:43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1 9416,'-4'35'0,"1"32"0,18 167-2,-14-229 1,4 58-11,5 123 4,-6 27 13,-3-117 30,7 451 25,-5-434 8,7 455 37,-8-460-11,9 387 38,-9-406-32,11 309 40,-10-326-39,9 278 46,-11-281-46,-7 278 46,3-283-46,1-29-56,-24 255 158,-8-63-56,24-185-46,-6 5-505,-2 0-1,-27 48 1,-4-6-6296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4:44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9056,'12'48'1,"16"90"30,22 186 22,-39-242 55,19 152 4,0 25-43,-18-145 165,47 509 84,-47-494-124,44 504 71,-46-514-98,36 438 57,-37-454-104,31 388 42,-31-399-67,39 324 45,-37-341-32,39 256 51,-41-275-39,-2-20-58,31 189 164,-37-213-190,26 135 177,-13-77-1570,-9-44-5983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4:44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246 0 9688,'6'21'11,"-4"-18"-6,-1-1 0,0 1-1,0 0 1,-1 0 0,1 1 0,0-1 0,-1 0-1,0 0 1,0 0 0,0 4 0,-9 171 96,4-124 86,-12 114-1,-4 28-110,12-101 119,-18 187 4,-1 28-127,17-179 88,-39 547 62,40-542-68,-36 527 44,38-539-124,-6 164-1,10-18-52,5-173 14,12 322 21,-7-346-8,-2-24-23,36 268 53,-39-313-76,43 220 84,-22-132-26,-21-86 1,-1-60-1428,0-2-5859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4:45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533 194 9504,'1'-21'-4,"-1"6"-2,0 1-1,-2-17 1,1 25 6,0 0 0,-1 0-1,0 0 1,-4-9 0,4 10 0,0 1 0,0 0 0,-1 0 0,0 0 0,0 1 0,0-1 0,-6-5 0,4 5 0,0 0 0,-1 1 0,1-1 0,-1 1 0,1 0 0,-12-3 0,9 4 0,1 0 0,-1 0 0,0 1 0,0 0 0,0 0 0,-10 1 0,7 1 0,0 0 0,1 1 1,-1 0-1,-19 7 0,13-1 1,1 0-1,0 1 1,0 1 0,1 1-1,-28 24 1,24-14-14,18-21 14,-66 90-50,55-73 5,0 1 0,1 1 0,-14 33 0,25-50 32,0 0 0,-1 0 0,1 0 0,0 0 0,0 0 0,1 0 0,-1 0 0,0-1 0,1 1 0,-1 0 0,1 0 0,-1 0 0,1 0 0,0-1 0,0 1 0,0 0 1,0-1-1,0 1 0,0-1 0,0 1 0,3 1 0,-3-1-3,8 4-50,70 28-11,-71-30 71,1-1 1,0 0-1,0 0 0,15 1 1,-2 0 0,51 10 2,-43-7 5,-1 1 0,39 17 0,-49-14 45,-13-5-39,-1 0-1,0 0 1,0 1-1,0-1 0,-1 1 1,0 0-1,0 1 1,-1-1-1,0 1 1,3 9-1,-6-16 3,1 0-1,-1 1 0,0-1 0,0 1 1,1-1-1,-1 0 0,0 1 0,-1-1 0,1 1 1,0-1-1,0 0 0,-1 1 0,1-1 1,-1 3-1,-12 31 66,-1-1 0,-23 41 0,16-43 145,-107 112 98,101-119-79,7-9-125,2 0-59,-1 0-1,0-2 1,-2 0-1,-21 10 1,21-14 1,-29 9 1,49-18-56,-1-1-1,1 1 1,-1-1 0,1 0 0,-1 1 0,1-1 0,-1 0-1,1 0 1,-1 0 0,1-1 0,-1 1 0,1 0 0,-1 0 0,1-1-1,-1 1 1,1-1 0,-1 1 0,1-1 0,0 0 0,-1 0-1,1 1 1,0-1 0,0 0 0,-1 0 0,0-1 0,2-4 18,2 1-15,3-7 4,1 0-1,0 0 1,0 1-1,15-19 1,62-87 20,-62 91-1,121-107 20,-110 110-1,9 1-13,73-28 1,-112 49-30,0 0 0,0 0 1,0 1-1,0-1 0,0 1 0,0 0 1,0-1-1,0 1 0,0 0 0,0 0 1,0 0-1,2 1 0,-4-1-5,11 1 18,-1 1 0,1 0 0,17 5 0,-17-2-9,-1 0 0,0 0 0,14 11 0,-22-15 0,0 0 0,-1 0 0,1 1 0,-1-1-1,1 0 1,-1 1 0,1-1 0,-1 1 0,0 0 0,0-1 0,2 3 0,21 39 61,22 51 1,-36-63-4,-5-11-38,3 7-6,-2 0 0,-1 0 0,3 53 0,-7-65-9,0 11 0,0 1 0,-7 43 0,2-38-2,0-16-9,0-26-3,2 4 0,-20-43-1376,-2-7-5504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4:46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0 231 7984,'3'-71'9,"1"33"-1,-1 12 6,8-31 0,-10 54-10,0 1 1,0 0-1,0-1 0,0 1 1,0 0-1,1 0 0,-1-1 1,1 1-1,-1 0 0,1 0 1,0 1-1,0-1 0,0 0 1,0 1-1,3-3 0,-2 2 4,-2 1-6,-1 1 0,0 0-1,0 0 1,1 0 0,-1 0-1,0 0 1,1 0-1,-1-1 1,0 1 0,0 0-1,1 0 1,-1 0-1,0 0 1,1 0 0,-1 0-1,0 0 1,0 0 0,1 0-1,-1 0 1,0 0-1,1 0 1,-1 1 0,0-1-1,0 0 1,1 0-1,-1 0 1,0 0 0,0 0-1,1 0 1,-1 1 0,0-1-1,1 0 1,17 10 15,0 0 0,0 1 1,17 15-1,-34-25-16,25 20 34,119 115 17,-116-106-25,41 45-1,4 10-20,-32-38-11,49 62-29,-83-97 18,7 6-5,-1 2 0,-1 0 0,-1 0 0,10 24 0,24 67-74,-43-106 88,-1 0 0,0 0-1,-1 0 1,1 1 0,-1-1-1,0 1 1,0 10 0,0 1-2,0-6 7,0 1 0,-3 21 0,0-19 7,-1 0 1,-1-1-1,0 0 1,0 1-1,-2-2 1,1 1-1,-10 14 1,-47 64 77,60-89-80,-70 83 400,19-25 2,51-57-151,2-1 8,0-2-258,0 1 1,0-1 0,0 0-1,0 0 1,0 0 0,0 0-1,0 1 1,0-1 0,0 0-1,0 0 1,0 0 0,0 1-1,0-1 1,0 0 0,0 0-1,0 0 1,0 1 0,0-1-1,0 0 1,0 0 0,0 0-1,0 0 1,0 1 0,1-1-1,-1 0 1,0 0 0,0 0-1,0 0 1,0 1 0,0-1-1,0 0 1,1 0 0,-1 0-1,0 0 1,0 0 0,0 0-1,0 0 1,1 0 0,-1 1-1,0-1 1,0 0 0,0 0-1,1 0 1,-1 0 0,0 0-1,0 0 1,0 0 0,1 0-1,-1 0 1,0 0 0,0 0-1,0 0 1,0 0 0,1 0-1,-1 0 1,0-1 0,28-13 181,40-26 5,77-53-16,-113 72-95,131-87 20,-131 86-79,-3 1-7,97-75 11,-63 46-15,-62 49-9,0 1 0,0-1 0,0 1 1,0-1-1,0 1 0,0 0 0,1-1 0,-1 1 0,0 0 0,0 0 0,0 0 0,1 0 0,-1 0 0,0 0 0,0 0 0,0 0 0,0 0 0,1 1 0,-1-1 0,0 0 0,0 1 0,0-1 0,0 1 1,0-1-1,0 1 0,0 0 0,0-1 0,0 1 0,1 1 0,0-1 2,3 7 25,1 7-9,-1 0 0,-1 0 0,-1 1 0,4 30 0,0 24 21,-3-23 50,16 77 0,-19-121-82,0 1 0,1-1 1,0 1-1,-1-1 0,1 0 0,0 0 1,1 1-1,-1-2 0,1 1 1,-1 0-1,1 0 0,0-1 1,0 0-1,0 1 0,0-1 1,5 2-1,-4-1 1,9 1 45,6-4-37,1-1 1,-1-1 0,22-4-1,-17-1 18,102-50 22,-101 43-3,75-62 24,-94 71-65,-1 0 0,0 0 0,0-1 0,0 0-1,-1 0 1,0 0 0,0 0 0,-1-1 0,0 0 0,0 1-1,0-1 1,1-9 0,-2 10-2,0-2 9,0 0 0,-1 0 1,0 0-1,0 0 0,-1 0 1,0 0-1,0-1 1,-3-12-1,2 10-3,-3-4 64,0 7-64,0 0-1,0 1 1,-1-1 0,0 1 0,-1 0 0,-7-7-1,13 13-12,-1 1 1,0-1-1,1 1 0,-1-1 0,1 1 0,-1 0 0,1-1 0,-1 1 1,0 0-1,1-1 0,-1 1 0,0 0 0,1 0 0,-1-1 1,0 1-1,1 0 0,-3 0 0,-3 0 4,-1 0 1,1 1-1,-1 0 0,0 0 1,1 0-1,0 1 0,-1 0 1,1 0-1,0 0 0,0 1 1,-6 4-1,-7 7 19,-32 37-1,33-29-22,-23 34-1,27-33-1,0 0 0,-12 31-1,15-24 0,-16 62 0,21-54-2,1 0 0,2 0 1,3 68-1,0-103 0,0 1-1,1-1 1,-1 1 0,1-1-1,0 0 1,-1 1 0,1-1-1,3 6 1,-4-9 1,8 18-3,0 1 1,13 20-1,-11-25-1,0-1 0,22 22 0,-32-35 4,2 2-5,0 0 0,0 0-1,0 0 1,0 0 0,1 0 0,-1-1 0,1 1-1,-1-1 1,4 2 0,-6-3 5,18 9-24,39 13 0,-33-16 7,37 5 1,-61-11 16,5 0-18,-1 1 1,1-1 0,-1 0 0,1 0 0,-1 0 0,6-1 0,53-10-74,69-21 0,-90 14-94,67-43 4,2-19 99,-68 44-144,138-147-81,-151 147 134,90-144-46,-101 144 166,-17 30 47,24-53-26,25-88-1,-33 84 32,-4 13 2,-13 49-1,-1 0 1,0 0-1,0 0 0,1 0 0,-1-1 1,0 1-1,0 0 0,0 0 0,0 0 1,0 0-1,0-1 0,-1 1 1,1 0-1,0 0 0,0 0 0,-1 0 1,0-1-1,1 1 0,-1 1 0,1-1 1,-1 1-1,1-1 0,-1 1 1,0 0-1,1 0 0,-1-1 1,1 1-1,-1 0 0,0 0 1,1 0-1,-1-1 0,0 1 0,1 0 1,-1 0-1,0 0 0,-1 0 1,2 1 0,-1-1-1,1 0 1,-1 0 0,1 0 0,-1 0 0,1 0 0,0 0 0,-1 1 0,1-1-1,-1 0 1,1 0 0,-1 1 0,1-1 0,0 0 0,-1 1 0,1-1-1,-1 0 1,1 1 0,0-1 0,0 1 0,-1-1 0,1 1 0,-17 20 6,1 0 0,1 1 0,-14 29 0,11-16 13,-74 151 5,78-151-18,-10 45-1,18-57-5,-4 37 0,9-49-2,1 0 1,0 0-1,0 0 1,1 0-1,0 0 1,1 0-1,5 17 1,-7-28-1,0 1 0,1-1 0,-1 1 0,0 0 0,0-1 1,0 1-1,1-1 0,-1 1 0,0-1 0,0 1 0,1-1 0,-1 1 1,1-1-1,-1 0 0,0 1 0,1-1 0,-1 1 0,1-1 1,-1 0-1,1 0 0,0 1 0,3 1-1,1 0 0,-1 0 0,1-1 0,0 0 0,-1 0 0,1 0 0,0 0 0,0-1 0,0 0 1,-1 0-1,1 0 0,9-2 0,6-5-37,99-66-10,-93 52 9,111-100-11,-112 95 38,30-45-1,-42 51 13,-1 0 1,12-32-1,-5 0 1,16-72 1,-30 95 6,-3-3-1,-3-53 1,1 84-5,0 0 0,0 0 0,0 0-1,0 0 1,0 0 0,-1 0 0,1 0 0,0 0 0,-1 0 0,1 0 0,0 1-1,-1-1 1,1 0 0,-2-1 0,1 0 0,0 0 0,-1 1 0,1-1 0,-1 0 0,0 1 0,1 0 0,-1-1 0,0 1 0,0 0 0,0 0 0,0 0 0,0 0 0,0 0 0,0 0 0,0 1 0,-1-1 0,1 1 0,0-1 0,0 1 0,-1 0 0,1 0 0,0 0 0,-4 1 0,5-1 1,0 0-1,1 0 1,-1 0-1,0 0 1,0 1-1,0-1 1,0 0-1,0 1 1,1-1-1,-1 0 1,0 1-1,0-1 1,1 1-1,-1 0 1,0-1-1,1 1 1,-1-1-1,0 2 1,-26 25 29,-45 59 0,52-53-24,-19 55 4,33-71-11,0-1-1,2 1 1,0 0-1,-1 20 1,4-30-2,1 1 1,0 0 0,1 0-1,0 0 1,0 0 0,0 0 0,1-1-1,0 1 1,1-1 0,0 1-1,0-1 1,1 0 0,-1 0 0,2-1-1,-1 1 1,1-1 0,6 7-1,-10-11-1,0-1 0,1 1 0,-1-1-1,0 1 1,1-1 0,0 0 0,-1 0 0,1 0-1,0 0 1,0 0 0,3 1 0,34 14-23,68 16 0,-103-31 13,0 0 0,0 0-1,0-1 1,0 0-1,0 0 1,6 0 0,42-6-56,78-18 1,-124 22 36,0 0 1,0 0-1,-1 0 0,9-5 1,180-105-208,-187 107 172,0 1 0,0-1-1,10-11 1,138-156-285,-131 136 166,60-129-40,-73 135 185,0-24 15,7-60 0,-18 82 19,-5-35-1,4 63 7,1 0 0,-1 0 0,0 0 0,0 0-1,0 0 1,0 0 0,-1 0 0,0 0 0,1 1 0,-5-7 0,5 10 0,0-1 0,0 0 0,0 0 0,0 0 0,0 1 0,-1-1 0,1 1 0,0-1 0,0 1 0,-1-1 0,1 1 0,0 0-1,0 0 1,-1-1 0,1 1 0,0 0 0,-1 0 0,1 0 0,0 0 0,-1 1 0,1-1 0,0 0 0,-1 1 0,1-1 0,0 0 0,0 1 0,-1 0 0,1-1 0,0 1 0,0 0 0,0-1 0,-1 2 0,-4 2 1,0 1-1,1-1 1,-10 10-1,13-11 1,-18 19 14,-103 144 12,118-158-22,0 0 0,0 0 1,-5 13-1,-49 114 20,6 18-13,47-134 6,-5 31-1,-57 337 39,58-306-8,-25 299 33,30-312 14,2-3-33,-15 189 139,-6-98-32,17-136-42,5-16-189,-1 0 1,1 0 0,-1 0 0,0 0-1,1-1 1,-2 0 0,1 1 0,0-1-1,-1 0 1,1-1 0,-1 1 0,0-1-1,0 1 1,0-1 0,-5 2 0,-28 8-5599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4:46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8696,'0'0'0,"24"8"0,39 16 40,34 9 8,33 10-48,12-7 0,-1-14 0,-3-22-48,-16-28 48,1 1-6072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4:47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520 298 11480,'0'-2'-1,"-1"0"0,1 1 1,-1-1-1,1 1 0,-1-1 1,0 1-1,0-1 0,0 1 1,1 0-1,-1-1 0,-1 1 1,1 0-1,0 0 0,0 0 1,0 0-1,-1 0 0,1 0 1,0 0-1,-1 0 0,1 0 1,-1 0-1,1 1 0,-1-1 1,0 1-1,1-1 0,-1 1 1,1 0-1,-1-1 0,0 1 1,1 0-1,-3 0 0,0 0-5,3 0 2,0 0 1,1-1-1,-1 1 1,0 0-1,0 0 0,1 0 1,-1 1-1,0-1 1,1 0-1,-1 0 1,0 0-1,0 0 1,1 1-1,-1-1 1,0 0-1,0 2 1,-23 10-29,1 2 0,-27 21 0,27-14-88,-102 106-76,100-97-64,-81 150-103,89-140 111,3 16 80,-12 85 0,26-137 143,-1 0 0,1-1 0,0 1-1,0 0 1,1-1 0,-1 1 0,2 6 0,4 14-88,11 34 0,-7-34 73,17 30 0,-7-23-161,96 133-70,-90-132 109,-7-10 99,123 131-74,-63-74 151,-60-58 44,0 1 1,22 33-1,-41-55-42,0 1-1,0-1 1,1 1-1,-1-1 1,0 0 0,0 1-1,1-1 1,-1 1-1,0-1 1,0 1 0,0-1-1,0 1 1,0-1-1,0 1 1,0-1 0,0 0-1,0 1 1,0-1-1,0 1 1,0-1 0,0 1-1,0 0 1,-2 5 52,0 0 0,0 0 1,0 0-1,-1-1 0,0 1 0,0-1 1,-1 0-1,1 0 0,-1 0 0,0 0 1,0-1-1,-1 1 0,-8 6 0,0-1 51,-1-1 1,0 0-1,-21 10 0,12-10 246,-21 1-119,-1-1-1,0-2 1,-58 0 0,11-11-1556,-1 0-5492</inkml:trace>
  <inkml:trace contextRef="#ctx0" brushRef="#br0" timeOffset="1">483 212 10848,'15'0'0,"46"2"35,-37 0-21,135 13 66,-40-4 173,-88-8-221,-13-1 147,0-1 0,28-2 1,119-9 433,-132 6-265,-15 0-197,8-1-30,0-1 1,-1-1-1,0-1 1,29-14 0,22-19 230,-63 33-319,0 0 0,-1-1 1,0 0-1,14-15 0,-22 14 2,-3 8-113,-1 0 0,0-1 0,0 1 0,0-1 0,-1 1 0,1 0 0,0-1 0,-1 1 0,0 0 0,1-1 0,-1 1 0,0 0 0,0 0-1,0 0 1,-1 0 0,1 0 0,0 0 0,-1 0 0,0 0 0,-1-2 0,-19-20-8348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4:48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601 464 8792,'1'-40'1,"1"-9"10,0-59 63,-3 89 29,-2-1 0,0 1 0,-1 0 0,-1 0 0,-1 1-1,0 0 1,-11-21 0,13 32-35,0 0 0,0 0 0,-1 1 1,0-1-1,-8-7 0,5 5-24,4 6-8,1-1-1,-1 1 1,0 0-1,0 0 1,0 1-1,0-1 0,0 1 1,0 0-1,-1 0 1,-7-3-1,7 3-5,0 1-4,0 0 0,0 0 0,0 0-1,0 1 1,0 0 0,0 0 0,0 0 0,0 0-1,0 1 1,0 0 0,1 0 0,-8 3-1,5-3 2,-9 5 93,-76 42 44,72-34-64,-77 82 36,80-75-91,1 1 1,1 1-1,-22 43 1,28-48-34,-3 8 42,-31 118 22,39-115-16,0 115 25,4-137-68,0 0-1,0 0 1,1 0-1,0 0 1,0 0 0,4 11-1,0-1 1,8 24 10,-12-40-22,-1 0-1,0 0 1,1 0 0,-1 0 0,0 0 0,1 0-1,-1-1 1,1 1 0,0 0 0,-1 0-1,1 0 1,0-1 0,1 2 0,15 12 26,2 0 1,21 12-1,-18-17 44,16 1-20,51 5 1,-62-14 25,97-19 36,-102 10-42,4-7-20,41-33-1,-52 31 20,53-104 30,-57 92-24,51-224 206,-55 172-172,-4 8-1,-3 72-105,0-1-1,0 0 1,-1 1 0,1-1 0,0 0 0,-1 1-1,1-1 1,-1 1 0,1-1 0,-1 0-1,0 1 1,0 0 0,1-1 0,-1 1-1,0-1 1,-1 1 0,1 0 0,0 0 0,0 0-1,0-1 1,-1 1 0,1 0 0,0 1-1,-3-2 1,2 1 2,1 0-4,0 0-1,0 1 1,0 0 0,0-1-1,-1 1 1,1 0 0,0-1-1,0 1 1,0 0 0,-1 0-1,1 0 1,0 0 0,0 0-1,0 0 1,-1 0 0,1 1 0,0-1-1,0 0 1,0 1 0,-2 0-1,-1 0 9,-3 1-3,3-1-3,0 0 1,1 1-1,0-1 0,-1 1 1,1-1-1,0 1 0,-6 4 1,-171 106 163,104-72-127,76-39-63,-1-1 0,1 0 0,-1 1 0,1-1 0,0 0 0,-1 1 0,1-1 0,-1 0 0,1 0 0,-1 0 0,1 0 0,-1 1 0,1-1 0,-1 0 0,1 0 0,-1 0 0,1 0 0,0 0 0,-1 0 0,1 0 0,-1 0 0,1 0 0,-1-1 0,1 1 0,-1 0 0,1 0 0,-1 0 0,1 0 0,-1-1 0,1 1 0,0 0 0,-1 0 0,1-1 0,-1 1 0,1 0 0,0-1 0,-1 1 0,1 0 0,0-1 0,-1 1 0,1-1 0,0 1 0,0-1 0,0 1 0,-1 0 0,1-1 0,0 1 0,0-1 0,0 1 0,0-1 0,0 1 0,0-1 0,0 1 0,0-1 0,0 1 0,0-1 0,0 1 0,0-1 0,0 1 0,0-1 0,0 1 0,1-1 0,-1-1-533,0-15-7949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4:48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51 106 5744,'4'-12'58,"-1"2"116,-1 0 0,0 1 0,0-1 0,-1 0 1,0 0-1,-1-12 0,-1 18 238,-4-5-23,-6 27 127,6-11-479,3-4-16,1-1 0,0 1 1,-1-1-1,1 1 0,0 0 1,0-1-1,1 1 0,-1 0 0,0 0 1,1 3-1,-18 116 240,10 39 70,7-64-148,-2 139 15,3-185-43,-1 13-47,0 133 183,2-152-160,3 0 0,10 49 0,7 3 85,-21-96-196,0 0-1,1 1 1,-1-1-1,0 0 1,1 1-1,-1-1 1,0 0-1,0 1 1,0-1-1,0 0 1,0 1-1,-1-1 1,1 0-1,0 1 1,-1-1-1,1 0 1,-2 2-1,2-2-71,0-1-1,-1 0 1,1 1-1,-1-1 1,1 0-1,-1 0 1,1 1-1,-1-1 1,1 0-1,-1 0 1,1 0-1,-1 0 1,1 0-1,-1 0 1,0 0-1,1 0 1,-1 0 0,1 0-1,-1 0 1,1 0-1,-1 0 1,1 0-1,-1 0 1,1 0-1,-2-1 1,-12-3-6448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4:49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1 236 7896,'126'-10'280,"-100"7"-188,13-2 129,201-24 84,-190 22-130,-23 3-116,51-9 23,85-26 1,-72 15-71,9 0-9,-21 8-3,-25 8 0,1 3 6,-52 5 0,-1 1-1,1 0 1,-1-1-1,1 1 1,-1 0-1,1 1 1,-1-1-1,0 0 1,1 1-1,-1-1 0,0 1 1,0 0-1,0 0 1,0-1-1,2 5 1,-1-4 6,2 9 82,-2-3-68,-1 0 0,0 0 0,-1 1 0,0-1 1,-1 1-1,0-1 0,0 0 0,0 1 0,-1-1 1,-3 12-1,-3 17 55,0 0 170,0 1-1,0 49 0,7-84-227,0-2-8,-1 0 1,1 0 0,0 0 0,0 0 0,0 0-1,0 0 1,0 0 0,0 0 0,1 0 0,-1 0-1,0 0 1,0 0 0,1 0 0,-1 0 0,1 0-1,-1 0 1,0 0 0,1 0 0,0 0 0,-1 0-1,1 0 1,0-1 0,-1 1 0,1 0-1,0-1 1,0 1 0,0 0 0,-1-1 0,1 1-1,0-1 1,0 1 0,0-1 0,1 1 0,5-1 11,0 1 0,-1-2 1,1 1-1,-1-1 1,1 0-1,-1 0 0,1 0 1,-1-1-1,1 0 1,-1-1-1,0 1 0,0-1 1,7-5-1,-5 4-12,10-8 99,-13 8-84,5-5-1,0 0 1,-1 0 0,0-1-1,0 0 1,-1 0 0,0-1 0,-1 0-1,6-13 1,-4 7 32,-1 0-1,-1-1 1,-1 0 0,0 0 0,-1 0-1,3-34 1,-8 49-51,-1 1-1,1-1 1,-1 1-1,0-1 1,0 1 0,0-1-1,0 1 1,-1 0-1,1-1 1,0 1 0,-1 0-1,0 0 1,0 0 0,1 0-1,-1 0 1,0 1-1,-5-4 1,5 3 2,-2 0-2,0-1-1,0 1 1,0 0-1,0 0 1,-1 0 0,1 0-1,-1 1 1,1 0-1,-1 0 1,1 0 0,-1 0-1,0 1 1,-5 0-1,4-1 5,-5 0 20,0 1 0,1 0 1,-1 0-1,-17 3 0,-14 1 29,9-1-18,31-3-44,-10 1 5,12-1-7,0 0 0,0-1 0,1 1 0,-1 0 0,0 0 0,0 0 0,0 0 0,0 0 0,0 0 0,0 0 0,0 0 0,0 0 0,0 0 0,0 0 0,0 0 0,0 0 0,0 0 0,0 0 0,0-1 0,0 1 0,0 0 0,0 0 0,0 0 0,0 0 0,0 0 0,0 0 0,0 0 0,0 0 0,0 0 0,0 0 0,0 0 0,0 0 0,0-1 0,0 1 0,0 0 0,0 0 0,0 0 0,0 0 0,0 0 0,0 0 0,0 0 0,0 0 0,0 0 0,0 0 0,0 0 0,0 0 0,-1 0 0,1 0 0,0 0 0,0 0 0,0 0 0,0 0 0,0-1 0,0 1 0,0 0 0,0 0 0,0 0 0,0 0 0,0 0 0,0 0 0,0 0 0,-1 0 1,1 0-1,0 0 0,0 0 0,0 0 0,0 1 0,36-25-1544,14-8-6176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6:36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5832,'0'0'0,"20"-5"0,-3 2 0,-2 8 0,-5 7-32,-1 12 32,0 0-3872</inkml:trace>
  <inkml:trace contextRef="#ctx0" brushRef="#br0" timeOffset="1">148 263 4760,'45'50'-15,"-20"-26"13,65 65-57,-81-79 58,-6-7 5,0 1 0,0 1-1,0-1 1,-1 0-1,1 1 1,-1-1-1,2 7 1,0-3 15,-2 0 1,1 1-1,-1-1 1,-1 1-1,0-1 1,0 1 0,0-1-1,-1 1 1,0 0-1,-1-1 1,0 1-1,0 0 1,-4 10-1,-10 16 43,14-32-38,0-1 1,-1 1-1,1-1 1,0 0-1,-1 0 1,1 0 0,-1 0-1,0 0 1,1 0-1,-1 0 1,0 0 0,0 0-1,-4 1 1,-2 3 24,-16 11 33,14-14 133,-1-4-283,1 0 0,0-1 0,0 0 0,0-1 0,-16-6 0,-22-11-3285</inkml:trace>
  <inkml:trace contextRef="#ctx0" brushRef="#br0" timeOffset="2">31 14 6552,'49'-4'66,"-30"2"3,0 0-1,33 2 1,3 4 52,103 7-46,-133-10-74,55-4-22,93-8-795,-80 4-3144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4:49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447 1 12280,'2'3'-8,"1"2"-28,-1 1 1,0 0-1,0 0 0,0 0 1,-1 1-1,0-1 1,0 0-1,-1 1 1,0 9-1,-8 74-128,1-54 217,-1 0 0,-2 0 1,-15 37-1,17-54-30,-24 44 214,-47 75 51,12-17 132,14-21-193,-104 170 473,148-249-394,11-19 38,4-8-289,-5 5-45,0-1-1,0 1 1,0 0 0,1 0-1,-1 0 1,0 0 0,0 0-1,1 0 1,-1 0 0,0 0-1,3 0 1,5-4 7,0-2-6,-5 4-1,0 1-1,0-1 1,0 1-1,0 0 0,1 0 1,-1 1-1,7-3 1,26-6 31,43-6 1,-68 14-34,0 0 1,0 2 0,22 0-1,-6 1-2,58-1-1,161 18-6,-219-14-1,45 3-12,126 8-90,-191-14 62,-1-1 1,1 0-1,0 0 1,11-3-1,-8 2-9,-10 0 44,0 1-1,-1-1 1,1 1 0,-1-1-1,1 0 1,-1 1 0,1-1 0,-1 1-1,1-1 1,-1 0 0,0 0-1,1 1 1,-1-1 0,0 0 0,0 1-1,1-1 1,-1 0 0,0 0-1,0 0 1,0 1 0,0-1 0,0 0-1,0-1 1,0 2 2,-1-5-17,1 0 0,-1 0 0,1 0 0,-2 0 1,1 1-1,0-1 0,-1 0 0,0 1 0,0-1 0,0 1 0,-1-1 1,0 1-1,1 0 0,-7-6 0,-3-3-92,-1 0-1,-23-17 1,-19-13-159,25 16 17,0-1 1,-38-47-1,66 72 220,-1 0-1,1 0 0,-1 0 1,0 0-1,0 0 0,0 0 1,-6-4-1,-25-19-122,31 22 129,-1-4 11,4 4 22,5-2 11,-2 4 28,4-2 18,-7 4-58,0 0 0,0-1 0,0 1 0,1 0 0,-1 0 0,0 0 0,0 0 0,0 0 0,0 0 0,0 0 0,0 0 0,1 0 0,-1 0 0,0 0 0,0 0 0,0 0 0,0 0 0,0 0 0,0 0 0,0 0 0,1 0 0,-1 1 0,0-1 0,0 0 0,0 0 0,0 0 0,0 0 0,0 0 0,0 0 0,0 0 0,0 0 0,1 0 0,-1 0 0,0 0 0,0 1 0,0-1 0,0 0 0,0 0 0,0 0 0,0 0 0,0 0 0,0 0 0,0 0 0,0 1 0,0-1 0,0 0 0,0 0 0,0 0 0,0 0 0,0 0 0,0 0 0,0 0 0,0 1 0,6 11 29,0 0 0,-1 0 1,4 18-1,-5-18-11,3 16 108,23 181 63,-26-149-30,2 133 4,-4 50-94,-4-129 116,-7 201-1,-11 74-1774,-2 3-6538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4:22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787 0 4400,'0'0'2289,"-7"4"-1802,-19 9-203,0 2 166,-42 16 0,57-27-401,-41 7 263,-70 2 23,68-8-106,19-2-164,-1-1 0,-54-5 0,62 1-32,-101-9 38,110 7-54,6 1-11,0 1 1,0 0-1,-1 0 1,-14 1-1,25 11 1,4-3-9,-2-5 2,2 0-1,-1 0 0,0 0 1,0 0-1,1 0 0,-1 0 1,1 0-1,-1 0 0,3 3 1,1 7 0,0 1-1,-2-6-2,0 0 1,0 0-1,-1 0 0,1 11 0,4 105-13,-13 28-48,1-75 7,3 171-139,4-225 186,-1-15 1,0-1-1,0 1 1,1 0-1,0-1 1,1 1-1,3 10 1,36 90-63,-37-100 62,-1 1 1,1-1 0,0 0 0,0 0 0,1 0-1,6 6 1,2 4 0,24 28-3,-20-29-13,29 18 4,13 3 17,109 46-6,-167-82 10,-1-1 0,1 0 0,-1 0 0,1 0-1,0 0 1,-1 0 0,1 0 0,0 0 0,-1-1-1,1 1 1,0 0 0,-1 0 0,1 0 0,-1-1-1,1 1 1,-1 0 0,1-1 0,0 1-1,-1 0 1,1-1 0,-1 1 0,1-1 0,-1 1-1,0-1 1,1 1 0,-1-1 0,1 1 0,-1-1-1,0 1 1,0-1 0,1 0 0,-1 0 0,11-25-1044,-1-4-4176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4:22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547 10 9504,'-33'-4'-13,"26"2"7,-1 1-1,0 0 0,-14 0 0,-87 12-12,87-7 35,1 1 1,0 2-1,0-1 0,-32 17 1,42-18-2,-10 5 69,-1 2 0,1 0-1,-27 22 1,34-24-56,9-7 0,0 1 1,0-1-1,1 1 0,0-1 1,-1 1-1,2 1 0,-7 6 0,1 2 6,5-10-18,1 1 1,0 0-1,0 0 1,0 0-1,0 0 0,1 1 1,0-1-1,0 1 0,0-1 1,0 1-1,1 0 0,-1 0 1,1 0-1,1-1 1,-1 1-1,1 0 0,0 9 1,0-13-8,0 1 0,1-1 1,-1 1-1,1-1 0,-1 1 1,1-1-1,0 0 0,-1 1 1,1-1-1,0 0 0,0 0 1,0 0-1,0 0 1,0 0-1,0 1 0,0-2 1,0 1-1,3 2 0,1 1 14,2 3-6,-5-5-7,1 1 1,0-1-1,-1 0 1,1 0-1,0 0 1,0-1-1,0 1 0,0-1 1,0 1-1,6 1 1,13 3 26,0 0 0,1-1 0,-1-2 0,26 2 0,82 0 28,-125-4-66,101 3 101,-82-3-90,45 6 71,24 12 13,-80-12-20,-7 0-60,0 1 1,0 0 0,-1 1-1,0-1 1,0 1 0,3 10-1,-4 0 60,-6 10-24,-9 54 0,2-61 10,9-21-57,-6 10 9,1-2 1,-2 1 0,1-1-1,-1 0 1,-1 0-1,0-1 1,0 0 0,-1 0-1,-16 11 1,14-11 12,4-2-18,-1 0 1,1-1-1,-1 0 1,0-1-1,0 0 0,-1 0 1,1-1-1,-16 4 1,5-7-5,18-1-3,0 1-1,0-1 1,0 0 0,0 1 0,0-1 0,0 1 0,0-1 0,0 0 0,1 0 0,-1 0 0,0 0 0,0 1 0,1-1 0,-1 0 0,1 0-1,-1 0 1,1 0 0,-1-1 0,1 1 0,0 0 0,-1 0 0,1 0 0,0-2 0,-1-1-1,1 0 1,0 0-1,0-1 0,1 1 1,-1 0-1,3-7 1,1-4-5,2 1 1,8-19 0,-12 29 3,9-19-10,1 1 0,1-1 0,29-36 0,-29 43 8,7-9-10,33-32-1,-35 40 13,33-25 0,-30 28 1,1 2 1,0 0 0,44-16-1,-64 28 2,0-1-1,0 0 1,0 1-1,0-1 1,0 1-1,0-1 1,0 1-1,4 0 1,20 1 5,-1 2 0,36 7 0,-59-10-4,0 1 0,0 0 0,0-1 0,0 1 0,0 0 0,0 0 0,0 0 0,3 3 0,18 13 10,0 2 1,21 23 0,-30-21 33,-11-14-37,6 12 5,0 0-1,-2 1 1,0-1-1,-1 2 1,5 33-1,-6-25 10,0-1-12,-1 0 1,1 38-1,-8-44-10,2-20-93,1 0 1,-1 0 0,0 0 0,0-1 0,0 1 0,0-1-1,-1 1 1,1-1 0,0 1 0,-1-1 0,1 1 0,-1-1-1,1 0 1,-1 0 0,-3 2 0,-10 6-7123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4:23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10224,'0'-2'0,"0"1"1,1-1 0,-1 1 0,1-1-1,0 1 1,-1 0 0,1-1 0,0 1-1,0 0 1,0-1 0,0 1 0,0 0-1,0 0 1,0 0 0,0 0 0,0 0-1,0 0 1,1 0 0,-1 0-1,0 0 1,1 1 0,-1-1 0,1 1-1,-1-1 1,2 0 0,3 0 0,-1 0 1,1 0-1,-1 1 0,10-1 1,-8 1-2,13 1 14,101 26 15,-85-17 43,60 25 1,-38-12-14,182 79 92,-150-65-135,-41-14-10,-4 0-4,-32-15-5,0 0 1,15 12 0,-14-5 0,-15-8 3,0-4-1,-1 4 51,0 0 0,-1 0 0,0 0 0,0 0 0,0-1 0,-1 1 0,0-1 0,-1 0 0,1 0 0,-11 9 0,-24 32 244,37-44-23,-3 3-4,3-5-15,8-1-41,103-10 273,-4-12-243,-40 7-154,-29 10-60,46-1 37,-17 2-68,65 3-1,17 13-113,-93-15 81,-22-1 5,63-16-1,-81 16 30,27-13-13,10-11 2,50-34 1,-85 52 12,-16 10 0,0 0 0,0-1 0,1 1 0,-1 0 0,1 0 0,-1 0 0,0 0 0,1-1 0,-1 1 0,0 0 0,1 0 0,-1 0 0,1 0 0,-1 0 0,0 0 0,1 0 0,-1 0 0,1 0 0,-1 0 0,0 0 0,1 0 0,-1 0 0,0 1 0,1-1 0,-1 0 0,1 0 0,-1 0 0,0 0 0,1 1 0,-1-1 0,0 0 0,1 0 0,-1 1 0,14 26 0,-1 9 0,2 3 0,-12-32-1,0 0 0,0 0 1,0 0-1,1 0 1,0-1-1,0 1 0,1-1 1,0 0-1,0-1 0,0 1 1,1-1-1,8 7 1,-5-6-2,-6-4 1,0 0 0,0 0-1,0 0 1,0-1-1,0 0 1,1 1-1,-1-1 1,0 0-1,7 1 1,2 0-3,-1-1 0,1 1 0,0-2 0,0 0 0,-1 0 1,1-1-1,20-4 0,-18 2 3,-10 3 0,0-1 0,0 0 1,-1 0-1,1 0 0,0-1 0,0 1 0,-1-1 1,6-3-1,28-16 0,1-5 1,-34 22 0,1-1 0,0 0 0,-1 0 0,5-7 0,-6 7 0,0 0 0,-1 1 0,0-1 0,0 0 0,2-7 0,-3 8 0,0-1 0,0 0 0,0 0 0,-1 0 0,0 1 0,0-8 0,-1 7 0,0-1 0,0 1 0,0-1 0,-1 1 1,-4-9-1,2 6 1,-1 0 0,0 0 0,0 1 0,-1 0 0,0 0 0,-1 1 0,-13-12 0,4 10 6,-3 4-5,1 1 0,-1 0 1,-25 1-1,21 6 5,-40 17-1,36-10-4,-29 17-1,-104 78 7,134-83 0,3 5-3,2 2 1,-28 48-1,48-75-4,-1 0 0,1 0-1,0 0 1,0 1 0,0-1 0,0 0 0,0 5 0,-3 15 2,-1 32 0,4-44-2,2 1-1,0-1 0,0 0 1,1 0-1,0 0 1,5 12-1,-4-14 1,0-1-1,1 0 1,0 0-1,1 0 1,0 0-1,0-1 1,0 0 0,8 7-1,-3-4 1,0-1-1,1 0 1,1-1-1,-1 0 0,16 7 1,-1-2 2,50 17-1,37 0 1,-48-19-2,99 3 1,-120-15-21,161-26-9,-201 26 23,-1 1 0,0-1-1,1 0 1,-1 0 0,0-1 0,0 1 0,0 0-1,0-1 1,4-2 0,-7 4 5,19-12-16,0-1 0,23-19 0,-17 8-765,38-49 1,21-34-6980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4:23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9 138 9328,'0'0'25,"-2"1"0,-4 5-17,5-2 7,3 4 6,6-3-2,13 1-10,0 0 1,23 3-1,-26-7 1,0-1 0,1 0 0,-1-2-1,0 0 1,31-6 0,-30 4-4,13-3 21,-1 0 0,33-12 0,-38 10-18,4-1 40,52-22 1,-31 10 179,114-51 861,-164 71-1041,1 1-1,-1-1 0,1 1 1,-1-1-1,1 1 0,-1 0 1,1 0-1,-1 0 0,1 0 1,-1 0-1,1 0 0,-1 0 1,1 0-1,-1 1 0,1-1 1,-1 1-1,1-1 0,-1 1 0,1-1 1,-1 1-1,0 0 0,1 0 1,-1 0-1,0 0 0,2 1 1,22 27 274,-23-26-325,3 4 55,-1 0 0,0 0 0,-1 0 0,1 1 0,-2 0 0,1 0 0,-1-1 0,2 12 0,-1-7-12,3 9 87,1 1 0,19 38-1,-3-12 56,36 79 13,-39-83-81,21 63 0,-22-50-44,-16-49-65,73 239 187,-73-229-164,0 1 0,-2-1 1,0 1-1,-2-1 0,-3 31 1,3-36-25,-7 25 15,2-18-10,-1 0 1,-1 0-1,-1-1 0,-15 27 1,-2-14-7,11-20 3,-107 47 2,117-57-8,1 0 1,0-1-1,-1 1 0,1-1 1,-8 1-1,12-2-1,-24 3 6,-47 2 0,36-7-664,-42-8-1,66 8 221,-118-17-8348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4:58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1467 420 6368,'0'0'3741,"-4"-1"-3481,-15-2-7,18 3-235,-1-1-1,1 1 1,0 0-1,0 0 1,0-1 0,0 1-1,0-1 1,0 1-1,0-1 1,0 1-1,0-1 1,1 0-1,-1 1 1,0-1-1,0 0 1,0 0-1,1 0 1,-1 1 0,0-3-1,-2 0 30,-26-18 775,-62-34 1,53 34-706,34 18-87,-1 1 0,0 0 0,0 1 0,0-1 0,0 1 0,0 0 0,0 0-1,-1 1 1,1-1 0,-6 1 0,-48 6 59,42-3-79,-22 3 39,1 1-1,0 2 1,-48 18-1,51-15-43,-49 15 15,12-3-17,7-3-3,7-3 0,8-2 0,7-5 0,3-5 0,1-2 0,28-4 0,-42 12 0,44-9 0,6-1 0,1-1 0,-1-1 0,0 1 0,1 0 0,-1-1 0,0 1 0,0-1 0,1 0 0,-5 0 0,-4 0 0,11 0 0,0 0 0,0 0 0,0 0 0,0 0 0,-1 0 0,1 0 0,0 0 0,0 0 0,0 0 0,0 0 0,-1 0 0,1 0 0,0 0 0,0 0 0,0 0 0,0 0 0,-1 0 0,1 0 0,0 0 0,0 0 0,0 0 0,0 0 0,-1 0 0,1 0 0,0 0 0,0 1 0,0-1 0,0 0 0,0 0 0,0 0 0,-1 0 0,1 0 0,0 0 0,0 1 0,0-1 0,0 0 0,0 0 0,0 0 0,0 0 0,0 1 0,0-1 0,0 0 0,0 0 0,10 18 0,11 10 0,9 18 0,-12-10-1,20 55 0,-33-79-2,-1 0 0,0 0 1,4 23-1,-3-8 1,14 70-23,22 130-43,-37-202 64,4 50-19,-4-17 13,-2-8-5,2 0-1,18 78 1,-20-122 14,-1-4 1,0 1 0,0-1 0,0 1 0,0 0 0,-1 0 0,0-1 0,1 1 0,-1 0 0,0 0 0,-1 4 0,2 5 1,-1-10 50,10-10 33,17-53 48,-21 48-122,-4 8 8,1-1 0,0 1 0,0-1 0,8-9 0,48-65 86,-50 68-78,1 1 0,0 0-1,1 1 1,0 0 0,0 1 0,24-15 0,-21 14-13,-5 4 7,0 0-1,0 0 1,1 1-1,11-6 1,2 1-4,-2-3-7,-14 9 3,1-1-1,0 1 1,0 1 0,17-6 0,20-7 26,0 3 0,1 1 0,65-8 0,-74 19-11,0 1 1,66 8-1,-84-5-22,41 9 28,-30-4-9,0 2 0,0 0 1,38 20-1,-56-23-19,-8-5-1,0 1 0,0 0-1,-1-1 1,1 2 0,-1-1 0,1 0-1,-1 1 1,3 3 0,9 11 9,-2 0 1,-1 1 0,0 0 0,-1 0-1,11 27 1,-16-31-10,-4-10-1,0-1 0,-1 1-1,1-1 1,-1 1-1,0-1 1,0 1-1,-1 0 1,0 0-1,1 5 1,-2 11 5,0 0 1,-1 0-1,-2 0 1,0 0-1,-1 0 1,-8 22 0,6-23-7,3-9 0,-1 0 0,0-1 0,0 1 0,-8 9 0,-78 125 7,67-113-1,-42 49 4,-22 15-8,64-71-3,-29 29-2,-64 51 1,-25 0-3,113-90-2,-129 43 0,126-50-14,-122 13-9,124-20-24,-120-19-36,119 11-64,-136-38-76,54 12-272,19 6 147,-40-12-478,131 38 719,3 1 103,-1 0 0,1 0 0,-1-1 1,1 1-1,-1 0 0,1-1 0,-1 1 0,1 0 1,0-1-1,-1 1 0,1 0 0,-1-1 0,1 1 0,0-1 1,-1 1-1,1-1 0,0 1 0,0-1 0,-1 1 0,1-1 1,4-1-13,0 1 16,-1 0 1,1 0-1,-1 0 0,1 0 0,0 0 0,-1 1 0,1 0 0,0 0 1,-1 0-1,1 0 0,5 1 0,116 8-19,-57-1 23,22 7 1,116 30 8,-31-21 2,-137-22 4,147 5 10,-148-8 16,148-15 21,-148 10 7,147-35 37,-147 31-10,132-39 53,-141 39 0,79-46 67,-92 42-54,4-11-44,21-39 1,-32 43 63,16-101 71,-23 95-105,-2 17-105,0-15 15,-1 0 1,-2 1-1,0-1 1,-12-33-1,-71-195 314,52 169-339,20 51 28,-69-119 17,65 126-49,7 11-15,0 0-8,0 0 1,-2 1 0,1 0-1,-2 1 1,-29-20 0,-9-1 0,-7 0-4,27 18-11,0 2 0,-64-19 0,92 32 6,-1-1 1,1 1-1,-1 1 0,0-1 1,0 1-1,1 0 0,-1 0 1,0 0-1,0 1 0,1 0 1,-1 0-1,-9 4 0,-1-1-7,-132 26-36,87-17 29,20-4 11,-130 19-20,131-22 25,14-2-4,-51 2 0,62-8 0,0 0 0,1-1-1,-1-1 1,0 0 0,-25-12-1,38 15 6,-1 0-1,1 0 0,0 0 1,-1 0-1,1 0 1,0-1-1,0 1 1,0-1-1,-3-3 0,-1-1 1,-15-16 0,14 16 0,2-1 0,-8-22 0,6 3 0,4-8 1,4 23 3,1-1 0,0 0 0,0 0 0,1 1-1,1-1 1,0 1 0,1 0 0,7-14 0,0 4 14,0 0 0,28-34 0,-29 41-13,-6 8 2,0 0 0,1 0-1,0 1 1,12-10 0,12-8 25,1 1 1,61-31-1,-75 45-27,48-17 21,183-32 63,-221 53-85,54-6 7,91-4 5,-136 12-9,58 0-1,24 2-4,-2-1-2,-11-3 0,-8-6 0,-2-3 0,157-20-8,-179 30 1,-61 3 5,-3 0-1,0-1 1,-1 0 0,1 0-1,-1-1 1,0 0 0,14-5-1,-20 6-3,-6 5-1,-10 7 4,0-1 0,0-1 0,-1-1-1,0 0 1,-1 0 0,-22 6 0,5-3-3,-1-3-1,-48 7 1,32-9 6,-9 1 0,-5-2 0,-101 1-7,-22 4-1,143-8-24,-174 8-16,177-10-25,-287-20-287,219 12 161,62 4-84,0-1 0,-75-18 0,94 14 71,26 8 137,2 1-39,-1 0 112,1 0 0,-1 1 0,1-1 0,0 0 0,-1 0 0,1 0 0,0 1 0,-1-1 0,1 0 0,0 1 0,0-1 0,-1 0 0,1 0 0,0 1 0,0-1 0,-1 1 0,1-1 0,0 0 1,0 1-1,0-1 0,0 0 0,0 1 0,-1-1 0,1 1 0,0-1 0,0 0 0,0 1 0,0-1 0,0 1 0,0-1 0,0 0 0,0 1 0,1-1 0,-1 1 0,3 20-26,-3-17 27,9 49-12,2-5 6,3 17 6,18 104 17,14 100 177,-41-236-129,-1-4 33,0 0 1,2 0-1,13 37 0,-11-50 35,-2-2-86,-6-12 34,23 10 184,-18-13-250,0 1 1,-1-1 0,1 0 0,0 0 0,-1-1-1,1 1 1,0-1 0,-1 0 0,0 0 0,0-1-1,1 1 1,-2-1 0,1 0 0,4-4 0,-1 2-4,17-12 73,0-1 0,32-32 0,-48 41-49,104-78 143,-65 52-92,12-12 11,-36 31-56,0 0-1,1 2 1,1 1 0,32-13 0,-39 20-33,-12 3-2,0 1 1,1 0-1,0 0 0,-1 1 0,1 0 1,10-1-1,9 1 15,1 0 0,-1 2 0,0 1 0,49 9 0,-58-7-17,-12-3-1,0 1-1,1-1 0,-1 1 1,0 0-1,0 1 0,0-1 1,7 6-1,2 1 4,0 1 0,-1 1 1,0 0-1,-1 1 0,0 1 1,18 24-1,-1 12-2,-5 3 1,-5 1-3,-7-6-5,-1 0 0,3 53 1,-5-32 2,-5-32-3,-2 0 0,-3 49 1,-7-34 2,-9 9 0,-10 8 0,-9 2 0,-10 3 0,-8-2 0,-10-5 0,56-58-1,-12 10 0,-1 0 0,-1 0 0,0-2-1,-46 25 1,5-8-33,-99 38 0,87-51 21,43-14-26,-147 14-20,141-19-27,10 0 37,-21 0-55,-91-9 1,-131-33-475,174 28 284,81 10 221,-15-1-100,0-1 0,0-2 0,-37-13 1,66 20 136,7-2 11,-2 1 26,38 1 0,-30 0 3,20 2 10,0 0 0,34 8 1,-34-4-13,181 27 197,-105-25-56,68 3 10,-49-1 107,-40-7-208,-54-4 75,-16 0-72,9-1-7,0 0 0,-1-2 1,0-1-1,26-9 1,-34 9-26,173-62 427,-134 39-390,-36 14 94,0-6-84,0 0 1,18-28 0,-27 26 69,15-109 50,-23 105-127,0 0 0,-2 0 0,-5-36 0,3 37-43,-11-82 131,1 2-92,-9-119 10,12 172-66,3 19-6,4 20-1,0 1-1,-1 0 0,0 0 0,0 0 1,-10-18-1,12 28 2,0-1 0,0 1 0,0 0 0,0 0 0,0 0 0,-1 0 0,1 0 0,-1 0 0,1 0-1,-1 0 1,0 0 0,0 1 0,1-1 0,-1 1 0,-1 0 0,1-1 0,0 1 0,0 0 0,0 0 0,-1 0 0,1 1 0,0-1 0,-1 0 0,1 1 0,0 0 0,-1-1 0,1 1 0,-5 0 0,-16 3-35,1 0 1,0 1 0,0 2-1,-36 12 1,55-16 24,-4 0-19,0 0 0,0-1 1,-1 1-1,1-1 0,0 0 1,0-1-1,-1 0 0,1 0 1,0-1-1,-1 0 0,1 0 1,-12-4-1,-24-8-45,-80-32-75,104 37 133,-1 0 0,0 1 1,0 1-1,-1 1 0,-36-4 1,42 7 18,5-2 1,8 3 6,-21-4 11,21 4-16,0 1 1,0-1-1,0 1 0,0 0 0,0-1 0,0 1 0,0 0 1,0 1-1,0-1 0,1 0 0,-1 0 0,-3 2 1,-12 1 15,-13-2 39,-41-3 0,7-1 50,60 3-90,0 0 0,1 0 0,-1 1 0,0-1-1,0 1 1,0 0 0,0 0 0,0 0 0,-4 2 0,6-2-9,0 1 1,1-1-1,-1 1 1,0-1-1,0 1 1,0 0-1,1-1 1,-1 1-1,1 0 1,0 0-1,-1 0 1,1 0-1,0 0 1,0 0-1,0 1 1,-1 3 0,-6 24 217,8-29-60,-1-1-161,1 1 0,-1-1 1,1 0-1,-1 0 0,1 1 1,-1-1-1,1 0 0,-1 0 1,0 0-1,1 0 0,-1 0 1,1 0-1,-1 0 0,0 0 1,1 0-1,-1 0 0,1 0 0,-1 0 1,0 0-1,1 0 0,-1-1 1,1 1-1,-2 0 1,-17-24 70,0-1 0,-26-44 1,38 51-9,4 10-47,-4-12 5,1 0 0,2-1 0,0 1 1,-2-28-1,-4-189 132,11 211-152,0-33 22,-2 54-26,-2-74 52,-17-85 0,13 136-37,3 16-4,0-1 0,1 1 0,1 0 0,-2-18 0,4 21 9,0 7 130,4 4-128,13 7-15,1-1-1,0 0 0,1-1 0,-1-1 0,1-1 0,0-1 1,32 4-1,68-2 8,139-12 8,-34-11-8,-177 11-8,204-32 8,-199 30-8,190-30 8,-199 33-8,170-5 9,-172 11-4,-17-1-6,32 2 6,70 12-1,-116-13-7,11 2 0,0 1 0,0 1 1,-1 1-1,24 10 0,-35-12-4,7 4 0,-15-5-2,4 7 1,-4-9 0,0 4 0,-11 12 0,-9 0 0,-21 3 0,-15-1 0,-12-7 0,-7-8 0,-2-6 0,-143-19-8,194 16 7,-40-3-4,-100-4 2,32 9-4,3 3 1,-56 0 3,147 1-2,-165 11 2,165-9-4,-23 3 4,-217 11-26,271-17 29,-15 0-11,1 0-1,-32-6 1,52 6-3,1-1 0,1 0 13,0 1 0,0 0 0,-1-1 0,1 1 1,0-1-1,0 1 0,0 0 0,0-1 0,0 1 0,-1-1 0,1 1 1,0-1-1,0 1 0,0 0 0,0-1 0,0 1 0,0-1 1,1 1-1,-1-1 0,0 1 0,0-1 0,0 1 0,0 0 1,0-1-1,1 1 0,-1-1 0,0 1 0,0 0 0,1-1 0,0 0-1,8-8-7,0 1 0,1 0 0,-1 0 0,21-11-1,79-39-16,-81 48 12,151-34-3,-138 37 10,290-33-9,-299 37 16,57-1-8,188 10-22,-249-5 29,-11 0-7,-1 0 0,18 4 1,15 4-4,104 14-60,-53-20-34,-99-3 82,-3-2 3,-14-2 5,1 0-1,0 0 0,-1 2 0,0 0 0,-27 0 1,10 0-3,-48-3-2,-64 7-1,-23 10-32,106-5 23,-182 15-75,151-17 60,70-4 38,-216 5-146,221-6 137,6-1-7,1 1-1,-1 0 1,-17 3-1,26-2 14,0 0 0,0-1 0,0 1 0,0 0 0,0 0-1,1 0 1,-1 1 0,0-1 0,1 1 0,-1 0 0,1-1 0,0 1 0,-1 0 0,1 0-1,0 0 1,0 1 0,0-1 0,1 1 0,-3 3 0,2 0-4,0 0 1,0 0-1,1 0 0,0 0 1,0 0-1,1 0 0,-1 1 1,2 5-1,-1-2 5,-1 22-67,4 46 0,1-12 8,-7 12 19,-23 256-49,18-276 92,-3 61-2,6-64 8,3-9 0,2-5 0,0 0 1,0 42 63,0-81-41,1 0-5,-1-2-16,0 0-1,0 1 0,0-1 0,0 0 1,0 1-1,0-1 0,0 0 0,0 0 1,0 1-1,1-1 0,-1 0 0,0 1 1,0-1-1,0 0 0,1 0 0,-1 1 1,0-1-1,0 0 0,0 0 0,1 0 0,-1 1 1,0-1-1,1 0 0,-1 0 0,0 0 1,0 0-1,1 1 0,-1-1 0,0 0 1,1 0-1,-1 0 0,0 0 0,1 0 1,-1 0-1,0 0 0,1 0 0,-1 0 1,0 0-1,1 0 0,-1 0 0,0 0 0,0 0 1,1-1-1,0 1 0,6-2 19,0 0 0,1 0 0,-1-1 0,0 0 0,0 0 0,0 0 0,10-9 0,42-34 100,-33 26-100,-16 12 5,1 1 0,-1 0 0,1 1 0,1 0 0,-1 1 0,1 0 0,22-6 0,-15 5 25,171-42 184,-115 33-147,-60 13-68,8-2 10,1 1 0,-1 0 0,1 2 0,-1 1 0,1 1 0,32 5 0,-34 1-8,0 1 0,-1 0 0,37 21 0,-44-22-17,20 16 14,-10 0 6,-2 2 1,36 47 0,-46-55-26,-3-5 8,-1-1 1,0 1-1,-1 0 0,8 19 0,6 12 4,1 0 1,1 5-8,-2-3 1,3 1-2,-1-2 2,-4-4-2,-7 1 2,-7 5-2,-7 3 2,-7 4-2,-3 6 2,-2 4-2,0 0 2,0-7-4,-6-4-1,14-40 0,-1 0 0,-12 15 0,13-18 0,-1-1 0,-1 0 0,-14 11 0,12-11 0,-1-1 0,-21 11 0,-35 10 0,-12-2 0,-161 26-8,163-43 8,75-9 0,-35 3-2,0-1 0,-67-7 0,-127-8-14,166 9 14,15-4 2,17 0 0,25 4 0,-30-4 2,36 7 38,6 0-18,7-2-13,0 1-1,0 0 1,0 1-1,0 0 1,14 0-1,70 9 45,-62-3-20,0 1-1,54 17 1,-80-20-31,-5-2-1,0 1-1,1-1 1,-1-1-1,1 1 0,-1 0 1,1 0-1,-1-1 1,1 1-1,-1-1 1,1 0-1,-1 0 0,4 0 1,-5-1-1,1 1 0,-1-1 0,0 1 1,1-1-1,-1 0 0,0 0 0,1 0 0,-1 0 1,0 0-1,0 0 0,0 0 0,2-2 0,16-30 3,22-81-1728,-38 106 1353,43-131-10121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5:05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3750 321 4216,'0'0'639,"-10"-1"-461,-77 0 55,-94 9-1,129-2-94,24-3-97,1-1 0,-1-1 1,-32-3-1,-77-9 76,98 6-38,-70-16-1,31 3 136,-113-23 49,150 32-23,-180-39 100,174 39-79,-206-30 108,198 33-115,-248-17 92,239 20-131,-261-15 86,261 14-106,-258-11 73,257 12-121,-245-13 51,253 13-83,-233-18 116,216 17-172,-115-7 102,174 10-135,8-1-18,-12-3 3,17 5-1214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5:06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306 3159 1624,'-3'-3'-36,"-5"-8"187,1 0-1,0-1 0,1 1 1,0-1-1,-4-13 1,-1-17 375,-37-114 1072,39 113-984,3 1 1,2-1 0,1-70 0,3 80-589,1-205 1279,0 186-885,4-196 293,-4 197-299,-1-213 171,0 208-137,0-241 171,-1 237-238,0 5-159,-6-223 411,-10 23-191,13 206-187,-22-197 249,-16-51 156,21 179-212,20 115-389,-3-3-9,3 4 8,-1 1-45,-6-7-1,-1 2-17,-20 0-1910,17 0-7218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5:07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5296,'0'0'5568,"4"1"-5395,4 2-102,-1 1 0,1 0-1,-1 0 1,0 0 0,-1 1 0,8 6 0,38 37 153,-32-30-203,17 18 172,40 49-1,-62-67-151,31 34 3,-23-24-26,93 119 37,-113-143-48,-2-2-5,1 0 0,-1 0 0,1-1 0,-1 1 0,1-1 0,-1 1 0,1-1 0,0 1 0,0-1 0,0 0 0,0 0 0,0 0 0,0 0 0,0 0 0,4 0 0,-4 0 14,19-1 1997,-20-2-1913,6-4-3,-5 5 59,-2-1-82,0-4-5,0 5-10,0 0-53,0-1 0,-1 1 0,1 0 0,0-1 0,-1 1 0,0 0 0,1 0 0,-1 0 0,0-1 1,1 1-1,-1 0 0,0 0 0,0 0 0,0 0 0,0 0 0,-2-1 0,2 1-3,-51-53-1850,-47-63 0,82 94-5813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5:07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503 7 8432,'-9'-3'-42,"7"3"18,1-1 0,-1 0 1,1 1-1,-1-1 0,1 1 0,-1 0 1,1-1-1,-1 1 0,1 0 0,-1 0 1,1 0-1,-1 0 0,1 0 0,-1 1 1,1-1-1,-1 0 0,1 1 0,-1-1 1,1 1-1,-1-1 0,1 1 0,0 0 1,-1 0-1,1 0 0,0-1 0,0 1 1,-1 0-1,0 2 0,-6 3-2,-21 23 0,-5 16 56,2 1 0,-36 69-1,58-96-21,-11 18 166,6-10-88,-1 0 1,-1-2-1,-22 26 0,-87 88 534,121-134-512,1 3 19,2-4-30,-2 2-13,3-5-40,-8 4-1099,-1 1-4411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6:38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0 182 6368,'3'-5'-63,"-3"4"41,1 0 0,-1 0-1,1 0 1,-1 0 0,1 0-1,-1 0 1,1 0 0,-1 0-1,0 0 1,0 0 0,0 0 0,0-1-1,0 1 1,0 0 0,0 0-1,0 0 1,0 0 0,0 0-1,0 0 1,-1 0 0,0-3-1,1 3-54,0 1 33,0-1 36,0 0 0,-1 0 1,1 0-1,0 0 0,1 0 1,-1 0-1,0 0 0,0 0 1,0 0-1,0 0 0,1 0 0,-1 0 1,0 0-1,1 0 0,-1 0 1,1 0-1,-1 0 0,2 0 0,-1-1 26,0 0 50,5-4 30,-4 5 296,-3-1-94,-2-5 32,2 5 432,1 1-412,-2-5-15,1 4 759,1 1-889,0-7 1591,1 7-1779,4-6 2,-3 6 35,-2-1-46,0-6-2,0 0 0,1 4-2,0 2-6,0 1 0,0-1 1,-1 1-1,1-1 0,0 1 0,1-1 0,-1 1 0,0 0 0,0-1 0,1 1 0,-1 0 0,0 0 0,1 0 0,-1 0 0,1 0 1,0 0-1,-1 1 0,3-2 0,4-1 0,37-12 0,15 3 0,11 7 0,-13 4-4,1 3 1,73 12-1,-117-10-8,-6 1 9,-1 0 0,0 1 0,-1 0 0,14 13 0,-15-7-22,-6-10 23,3 8-2,-1 0 0,-1-1 0,0 2 0,0-1 0,0 0 0,-2 0 0,1 0 0,-1 0 1,-3 11-1,-47 186-20,30-141 24,1-12 0,3-16 0,15-33-90,-1 0 1,1 0-1,-1 0 1,-1 0 0,1-1-1,-1 0 1,0 1-1,0-1 1,0 0-1,0-1 1,-1 1 0,1-1-1,-1 0 1,-9 5-1,-8 1-6576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5:08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3057 6008,'5'-9'0,"7"3"0,0 3 1,-6-3 7,-5 0 7,-26-225 427,17 172-298,-1-25-17,7 47 320,-2-177 218,5 166-18,2-222 234,-1 212-353,14-254 197,-11 248-291,24-234 142,-24 243-295,5-207 96,-11 214-203,1 11-83,-8-156 162,-17-29 59,16 140-231,-6-120 84,14 139-107,-1 36 3,-1 0 1,-1 0 0,-8-29-1,5 35 35,7 19-54,-18-16 116,13 11-158,3 5-6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5:11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445 858 2520,'-3'-5'-31,"-18"-32"1,20 36 4,0 0 26,1 1 0,0-1 0,-1 1 1,1-1-1,-1 1 0,1 0 0,-1-1 0,1 1 0,-1 0 0,0 0 0,1-1 0,-1 1 0,1 0 0,-1 0 0,1 0 0,-1-1 0,0 1 0,1 0 1,-1 0-1,0 0 0,1 0 0,-1 0 0,0 1 0,-18-2 54,18 1-50,-13 1 223,-1 1 1,0 0-1,0 1 0,1 1 0,-21 8 1,-2 1 267,21-9 209,0-1 0,0 0 0,1-1 0,-27 0 0,33 2-47,8-4-529,1 1-1,-1 0 1,0-1-1,0 1 1,0 0-1,0-1 1,0 1-1,0-1 1,0 0-1,0 1 1,0-1-1,0 0 1,0 0-1,0 0 1,0 1-1,0-1 1,0 0-1,-2-1 1,4 1-119,-1 0-1,1 0 1,-1 0 0,1 0 0,-1 0 0,1 0 0,0 0 0,-1 0 0,1 1-1,-1-1 1,1 0 0,-1 0 0,1 0 0,-1 1 0,1-1 0,-1 0-1,1 0 1,-1 1 0,1-1 0,-1 0 0,1 1 0,0 0 0,0 0 1,0 0 1,0 0-1,1 0 1,-1 0 0,0 0-1,1 0 1,-1 0-1,1-1 1,-1 1-1,1-1 1,0 1 0,-1-1-1,3 1 1,3 1 24,14 3 20,0-1 0,0-1 1,29 1-1,92 0 61,88-8 41,-184 3-69,205-12 47,-197 9-14,242-23 54,-233 21-54,242-22 60,-244 23-27,239-17 64,-243 19-43,3-1-62,176-8 197,-5 10 99,-28 0 483,-199 3-737,3 0-7,-5-1-16,-2 0-118,0 1 1,0-1 0,0 1 0,0-1 0,0 1-1,0-1 1,0 1 0,0-1 0,0 1 0,0-1-1,0 1 1,0-1 0,0 1 0,-1-1 0,1 1-1,0-1 1,0 1 0,0-1 0,-1 1 0,-11-3 26,0 0 0,0-1 1,1 0-1,-1-1 1,-16-9-1,11 6-32,-33-12 11,-1-1-16,-1 0 1,0 3-3,-9 1-2,-18 0 0,-117 2-2,153 13-3,-179-5 0,175 4-15,-216-8-16,208 7-23,-214-12-28,216 12-18,-224-14-43,222 14 16,32 1 86,-243-31-220,-68-30-159,304 57 405,-47-16-112,-21-17-15,94 38 131,0-1 1,0-1 0,0 1-1,1 0 1,-1-1-1,1 0 1,0 0 0,0 0-1,0 0 1,0 0-1,0-1 1,-4-6 0,5 7 2,1-5-67,4 2 64,0 0 0,0-1 0,1 2 0,0-1 1,0 0-1,6-6 0,-9 11 10,0 0 1,0 0-1,0 0 1,0 0-1,1 0 1,-1 1-1,0-1 1,0 0-1,0 1 1,1-1-1,-1 1 0,2-1 1,145-48-88,-107 39 34,201-29-16,-188 33 29,265-14-16,-246 18 37,342-9-2,-323 10 21,146-4-1,56-3 6,5-2 1,-10 4 0,-22 0 0,-27-5 1,-35 1 4,-63 6-1,-94 3 10,-11 1-16,202-4 133,-234 3-83,-12 1 4,-44 1 39,-130 9 2,133-7-26,-234 17 26,219-16-26,-284 11 30,272-13-10,-318 7 33,310-8-40,-338-3 22,340 0-67,-300-5 17,311 5-25,-258-6 6,270 6-25,-64-4 4,3-4-8,30 1 1,33 2-3,24 2-2,21 0 0,12 0 0,15-3 0,-14 7 0,11-5-1,-5 2 0,0 1 0,0 0 0,0 0 0,1 1 0,9-1 0,185-34-2,-151 32-2,249-5 0,-236 10-15,296 6-12,-282-3-7,327 13-5,-328-13 31,279 8-5,-295-8 13,72 5 4,1 4 1,-33-2 0,-34-4 1,-25-3 4,-26-4-3,-49-2-2,-36 0 0,-35 0 0,-16-2 0,1 1 0,70 2-1,-158-10-6,135 7 5,-233-28-142,294 33 138,8 0-2,-1 0-1,1-1 0,-1 1 1,1-1-1,0 1 1,-1-1-1,1 0 1,0 0-1,0 0 1,-4-2-1,4 2-24,4 4-22,10 21 49,0 0-1,-2 1 0,10 30 1,-14-10 6,-3 15 0,4 20 0,-5-69-1,13 194-5,-8-14 3,-6-151-2,7 178 2,-5-174-2,-2-27 4,19 179-7,-10-128 1,0 7 6,-3 0 1,-2 1 0,-4-50 4,-1 1 0,-1-1 0,-1 0 1,-6 27-1,7-53-2,1 1 0,-1-1 0,1 1-1,0-1 1,-1 1 0,0-1 0,1 0 0,-1 1 0,1-1 0,-1 0 0,1 1-1,-1-1 1,0 0 0,1 0 0,-1 1 0,0-1 0,1 0 0,-1 0 0,0 0-1,1 0 1,-1 0 0,0 0 0,1 0 0,-1 0 0,-1 0 0,0-1 2,-21-1 10,11-3 26,3-5-32,0 0 0,0 0 0,1-1 0,0 0 1,-7-14-1,4 1-1,-14-44-1,3-17-4,12 26-6,-6-94 0,3-29-7,8 63-9,2 30 12,3 22 8,0 52 8,6 118 95,-2 110-22,-3-157 6,6 283 35,-5-262-27,17 348 45,-14-334-33,25 358 42,-23-365-42,32 341 149,-35-376-197,25 205 122,-26-225-124,2 10 22,1-1 0,13 43 0,-14-73 8,-2-15-52,0-29-1,-2-40-7,-1 34 41,5-235 29,-3 211-42,8-304 22,-6 289-42,42-343 14,-33 340-36,22-118 1,6-25-10,-8 39 1,-13 38-4,10-80-15,-29 213 11,-4 11-4,-9 15-5,8-4 14,-6 11-16,-63 158-4,56-120 4,-25 115 1,2 29 6,27-108-11,-38 396-4,45-391 2,-8 339-8,15-359 8,0-30 11,1 28-4,3 0 1,15 81 0,21 55-28,-21-119 18,-18-84 3,-1-29-6,0-22 3,-7-149 1,4 141 1,-11-266-11,11 244-2,-5-342-21,6 328-12,6-357-36,-3 366-4,3-273-181,0 114-152,-5 234 373,4 11-1,14 17 47,-17-21 17,0-1 0,0 0 0,0 1 0,0 0 0,0-1 0,-1 1 0,1-1 0,-1 1 0,1 0 0,0 2 0,39 188-39,-33-134 36,8 120-1,-3 89 6,-6 47 1,-5 16 1,-7-18 4,-4-76 2,5-155 20,1-35-12,-4 52 26,-27 126 0,28-191-25,-41 172 229,48-205-243,0 0-1,0 1 1,0-1-1,0 0 1,0 0-1,0 0 1,0 0-1,0 1 1,0-1-1,0 0 1,0 0-1,0 0 1,0 0 0,0 1-1,-1-1 1,1 0-1,0 0 1,0 0-1,0 0 1,0 1-1,0-1 1,0 0-1,0 0 1,-1 0-1,1 0 1,0 0-1,0 0 1,0 0-1,0 0 1,-1 1-1,1-1 1,0 0-1,0 0 1,0 0 0,0 0-1,-1 0 1,1 0-1,0 0 1,0 0-1,0 0 1,0 0-1,-1 0 1,1 0-1,0 0 1,0 0-1,0 0 1,-1 0-1,1-1 1,-6 0 6,1 0 0,0-1 1,-1 1-1,1-2 0,0 1 1,0 0-1,0-1 0,0 0 1,0 0-1,-6-6 0,3 3-3,6 5-5,0-1 1,0 1 0,1 0-1,-1-1 1,1 1-1,-1-1 1,1 1-1,0-1 1,-1 0-1,1 0 1,-1-3 0,-11-16 2,-19-43 0,-14-73-1674,45 132 1485,-45-149-9107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5:11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785 713 9864,'-11'2'7,"8"-2"1,-1 1 1,0-1 0,0 1 0,1 1 0,-1-1 0,1 0 0,-1 1 0,1 0 0,-6 3 0,-94 55 121,78-41 45,-117 102 85,114-95-33,-186 163 433,195-173-631,-44 32 154,33-28-93,0-1 111,-46 38 0,74-55 115,2-6-293,1 1 0,0-1 0,0 1 0,1-1 0,-1 1 0,1 0 0,0 0 0,-1 0 0,1 0 0,1 0 0,-1 0 0,0 0 0,1 1 0,3-4 0,-2 2 10,2-3 14,117-146 440,5-27-218,-100 139-82,129-156 58,-125 160-138,116-151 41,-124 152-48,-6 8-48,11-17 26,30-64 0,1-8 74,-21 17 198,-37 96-283,3-4 1,-3 6-9,0 2-48,1 1 1,0 0 0,0 0 0,0 0 0,0 1 0,0-1-1,-1 1 1,1-1 0,-1 1 0,1 0 0,-1 0 0,3 3-1,4 3-6,41 32 53,73 68-2,-91-79-16,146 139 16,-141-129-15,161 183 22,-157-173-22,161 207 15,-164-204-49,144 242-1906,-92-135-7634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5:13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1174 4 6552,'-32'-3'114,"-1"2"0,1 2 0,0 1 0,-48 9 0,-40 4 251,22-5-252,67-7-71,-6 1 1,0 1-1,-71 20 0,-33 27 46,119-39-41,6 1-33,1 1 0,0 0 1,-13 19-1,20-17-6,-3 29 4,9-36-11,0 1 0,1-1 0,0 14 0,2-16 0,-1 0 0,1-1 0,1 1 0,4 14 0,-3-14 0,0 1-1,1-1 1,0 0 0,6 9-1,30 30 5,8 4-3,7 4-2,3 1 1,-29-24 4,40 59-1,-67-88-2,0-1 0,0 1 0,-1 0 0,1 0 0,-1 0 0,2 6 0,3 8 2,-1 0 1,3 20-1,-6-19-2,-1 1 0,-2 18-1,-3-7 14,-46 117 10,35-116-10,-77 141 10,70-136-10,-101 129 9,98-138-17,-37 31-1,-7-6-3,12-18 2,13-14-3,29-13 2,11-5 1,0-1 0,0 1 0,0 0 0,0-1 0,-1 0-1,1 0 1,-1-1 0,1 1 0,0-1 0,-1 0 0,-6 0-1,8 0 148,5-2-122,0 1-1,0 0 0,-1 0 0,1 0 0,0 0 0,1 0 0,-1 0 0,4-1 1,-5 2-14,10-4 10,-6 2 5,0 0 0,1 1 0,-1-1 0,0 1 0,1 1 0,7-1 0,104-3 231,-92 7-27,1 5-127,0 1 1,27 13-1,-51-21-90,-1 0 0,0 0-1,1-1 1,-1 1 0,1 0 0,-1 0-1,0 1 1,0-1 0,0 0-1,2 3 1,16 21 115,26 50-1,-43-72-115,-1 0 0,0-1 0,0 1 0,0 0 0,0 0-1,0 0 1,0 5 0,15 174 168,-17-138-90,-18 181 37,14-179-64,-22 197 31,21-195-39,4-23-37,-16 205 82,19 49 31,11-213-124,-5-43 9,1-6-12,2-1 0,0 0 0,14 18 0,-23-33-7,0 0 0,0-1 0,0 1 0,0 0 0,0 0-1,0 0 1,0-1 0,0 1 0,0 0 0,0-1 0,0 1 0,0-1 0,2 1 0,11 3 4,1 0 0,0-1 0,0-1 0,0 0 0,21-1 0,-33-1-4,-1 0 0,1 0 0,0 0 1,-1-1-1,1 1 0,-1-1 0,1 0 0,4-2 1,33-15 8,74-47 0,-82 38-16,144-180-1343,-81 81-5385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5:15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349 35 1264,'-20'14'15,"16"-11"58,0-1 166,1 0 1,-1 0-1,1-1 1,-1 0-1,1 1 0,-8 0 1,-15-1 64,21-2-235,0 1 0,0 0-1,-1 0 1,1 0 0,0 1 0,0-1 0,0 1 0,0 1 0,0-1-1,-7 4 1,-11 9 114,-33 27 0,38-23 90,-54 85 96,62-83-162,-14 73 71,24-92-266,0 0-1,0 0 0,-1 0 0,1 0 0,0 1 0,0-1 0,0 0 0,1 0 0,-1 0 0,0 0 0,0 0 0,0 0 0,1 2 0,3 5 20,0 1-1,1-1 1,0 0 0,0-1-1,1 1 1,12 13 0,-2-10 90,93 32 51,-83-37-64,-13-4-57,4 1-10,-1-1-1,1-1 1,0 0-1,0-1 1,-1-1-1,29-4 1,-32 3 31,6-1-10,-1-1-1,0-1 1,0 0-1,-1-1 1,19-9-1,57-37 228,-79 39-75,-6 3-156,-1-2 1,0 1-1,0-1 0,8-23 1,-12 15 122,-13-97 74,4 93-95,2 11-89,2 2-40,-1 1 0,-1 0 1,0-1-1,0 2 1,-1-1-1,-1 0 0,1 1 1,-10-12-1,9 14 39,4 4-54,0-1-1,-1 1 1,0 0-1,1 0 1,-1 0-1,-1 0 1,1 0 0,0 0-1,-1 1 1,1 0-1,-1 0 1,0 0-1,1 0 1,-1 0 0,0 1-1,-6-2 1,-9 4 1,10 4-9,-7 16-344,0 0-1,-16 28 1,32-48 284,-42 65-5328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5:15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8344,'1'5'0,"3"19"0,-3-14-1,3 63-5,-14 135-54,5-118-1,5 32-935,3-59-3704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5:16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88 9416,'18'-14'-5,"-10"8"-6,-1 0 0,1 1 0,11-6 1,-6 4-14,0 0 0,1 1 1,0 1-1,0 0 0,1 0 1,-1 2-1,29-4 0,-42 7 19,1 0 0,-1 0 0,0 1-1,1-1 1,-1 0 0,0 1 0,0 0-1,1-1 1,-1 1 0,0 0-1,0-1 1,0 1 0,0 0 0,0 0-1,0 0 1,0 0 0,0 0 0,0 0-1,0 0 1,0 0 0,-1 0 0,1 1-1,-1-1 1,1 0 0,-1 0 0,1 1-1,-1-1 1,1 0 0,-1 2-1,0-1-6,0 8-108,-7 18-459,-14 33 0,0-4-4487</inkml:trace>
  <inkml:trace contextRef="#ctx0" brushRef="#br0" timeOffset="1">16 380 5112,'-9'10'0,"3"-2"5,6-8-3,0 1 0,0-1 0,0 1 0,0-1-1,0 1 1,0 0 0,0-1 0,0 1 0,0-1 0,0 1-1,0-1 1,0 1 0,1-1 0,-1 1 0,0-1 0,0 1-1,0-1 1,1 1 0,-1-1 0,0 1 0,1-1 0,-1 0-1,1 1 1,-1-1 0,0 1 0,1-1 0,-1 0 0,1 1 0,5 1 22,-1 0 1,1 0 0,-1 0 0,1-1 0,0 0-1,-1 0 1,1 0 0,7-1 0,-8 1-31,54 2 282,108-21-93,-142 15-574,23-5-3049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5:16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14 8696,'0'0'41,"3"-1"-2,6-2 20,1 0 0,0 1 1,0 0-1,1 1 0,-1 0 0,0 0 1,1 1-1,-1 0 0,0 1 0,17 4 1,-21-4-31,0 1-1,0 0 1,0 0 0,-1 1 0,1 0 0,-1 0 0,1 0 0,-1 1 0,0 0 0,-1 0-1,1 0 1,-1 0 0,1 1 0,-1-1 0,-1 1 0,1 0 0,3 7 0,-3-4-26,-4-8-2,1 0-1,-1 1 0,0-1 1,1 1-1,-1-1 0,0 1 0,0-1 1,0 1-1,0-1 0,1 1 0,-1-1 1,0 1-1,0-1 0,0 1 1,0-1-1,0 1 0,0-1 0,0 1 1,0-1-1,0 1 0,-1-1 0,1 0 1,0 1-1,0-1 0,0 1 1,-1 0-1,-4 16 1,4-9-2,-4 6 3,-24 13 21,28-27-17,0 1-1,1 0 1,-1 0 0,1 0 0,-1 0 0,1 0-1,-1 0 1,1 0 0,0 0 0,0 0 0,-1 0-1,1 0 1,0 0 0,0 0 0,0 0 0,0 1-1,0-1 1,0 0 0,0 0 0,1 0 0,-1 0 0,0 0-1,1 1 1,1 15 104,-1 36 57,-11 87-1,8-126-156,-1-1 0,-1 1 1,-1-1-1,0 0 0,0 0 0,-12 19 0,11-21-9,2-4-1,1 0-1,-1 0 0,0-1 0,-1 1 0,0-1 0,-7 8 1,-4 2-1,-40 46-1249,0-1-4996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5:17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8248,'6'7'-1,"0"-1"-2,-2 0 0,1 1 0,-1-1 0,7 13 0,28 60-33,-35-68 8,-1-1 1,0 1 0,0 0-1,-1 0 1,0 0-1,-1 0 1,0 18-1,-1-15-7,3 155-954,-2-159 927,0 1 0,0-1 0,1 1 0,1-1 0,-1 1 0,8 16 0,-9-27 59,0 1-1,-1-1 1,1 1-1,0-1 1,0 1-1,-1-1 1,1 0-1,0 1 0,0-1 1,0 0-1,-1 1 1,1-1-1,0 0 1,0 0-1,0 0 1,0 0-1,-1 0 1,1 0-1,0 0 0,0 0 1,0 0-1,0-1 1,1 1-1,0-1-4,3 0 6,0 0 0,0 0 1,0-1-1,0 0 0,0 0 0,0 0 0,-1 0 0,1-1 0,6-5 1,30-29 4,-31 26-4,6-4 8,0 0 0,-2-1 0,19-27 0,-11 14 53,33-40 319,-54 69-374,-1-1 1,0 1-1,0 0 0,0 0 1,0 0-1,0 0 1,0 0-1,0 0 0,1 0 1,-1 0-1,0-1 1,0 1-1,0 0 0,0 0 1,0 0-1,0 0 1,1 0-1,-1 0 0,0 0 1,0 0-1,0 0 1,0 0-1,1 0 0,-1 0 1,0 0-1,0 0 1,0 0-1,0 0 0,0 0 1,1 0-1,-1 0 1,0 0-1,0 0 0,0 0 1,0 1-1,0-1 1,1 0-1,-1 0 0,0 0 1,0 0-1,0 0 1,0 0-1,0 0 0,0 0 1,0 1-1,0-1 1,1 0-1,-1 0 0,0 0 1,0 0-1,3 8 45,-1 32 150,4 81-1,2-45 10,-4-49-178,7 41 10,-10-61-19,0 1-1,0-1 1,1 0-1,0 0 1,0 0-1,5 9 1,1 3 0,17 43 76,3 6-968,-16-34-3876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5:24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3 5112,'0'0'1441,"-4"0"-1225,-12 0-24,-4-2 117,18 2-286,-1 0 0,1-1 0,-1 1 0,0 0 0,1 0 0,-1 1 0,1-1 0,-1 0 0,-2 2 0,-103 27 286,104-28-293,0 0-1,1 1 1,-1-1-1,0 1 1,1 0-1,-1 0 1,1 0-1,-1 0 1,1 1-1,0-1 1,0 1-1,0 0 1,0 0-1,1 0 1,-1 0 0,-1 4-1,-4 17 18,9-13 61,4 0-73,0 0 1,1-1-1,0 1 1,1-1 0,8 9-1,-9-11 9,0-1 0,1 0 0,0 0 0,10 7 0,4 4-7,51 53 116,120 143 548,-187-209-644,-1 0-1,-1 1 1,1-1 0,-1 1 0,0 0 0,0 0 0,3 9-1,-3-7-15,-3-7-18,0 0-1,0 0 1,0 0-1,0 0 1,0 0 0,0 0-1,0 0 1,0 0-1,-1 0 1,1 1-1,0-1 1,-1 0 0,1 0-1,0 0 1,-1 0-1,0 0 1,1 0-1,-1-1 1,1 1 0,-1 0-1,-1 1 1,-14 12-2,16-13 0,-10 4 14,-83 14-1154,33-8-4687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6:38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1 319 8880,'4'0'4,"0"0"0,0 0 0,0 0 0,0-1 0,1 0 0,-1 0 0,7-3 0,15-4 14,55-14-6,-43 10 23,-5 1-7,12-3 24,0-3-1,54-28 1,-87 39-23,31-16 29,53-39-1,61-25-116,-154 83 7,3-2-1059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5:24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8696,'27'12'-373,"-24"-10"298,1 0-1,-1 0 0,1-1 0,0 1 1,0-1-1,6 2 0,10-2-117,0 0 0,0-2-1,0 0 1,0-1 0,22-6-1,12 0-139,29-2-435,4 1-2732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5:25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414 1 8608,'-7'7'-21,"0"1"0,0 0-1,0 0 1,1 1 0,0-1 0,1 2 0,0-1 0,0 0 0,-4 12 0,6-13 6,-4 8-71,-65 168-234,51-122 281,-23 110 0,43-157 39,0 1-1,2 21 0,0-28 1,0-1 0,1 0 1,0 1-1,0-1 0,1 0 0,0 0 1,1-1-1,0 1 0,5 8 0,1-7 15,-5-6-6,-1 0-5,0 0 1,0-1-1,0 0 0,0 0 0,0 0 1,1-1-1,-1 1 0,1-1 0,-1 0 0,1 0 1,-1-1-1,10 1 0,-9-2-1,27-3 67,-31 4-65,1-1 1,-1 1 0,1 0 0,-1-1 0,0 1 0,1-1 0,-1 0 0,0 1-1,0-1 1,1 0 0,-1 0 0,0 1 0,0-1 0,0 0 0,0 0 0,0 0 0,0-1-1,0 1 1,-1 0 0,2-1 0,-2 1 1,0 0-1,0 0 1,-1 0 0,1 0-1,0 0 1,-1 0-1,1 1 1,0-1 0,-1 0-1,1 0 1,-1 0-1,1 1 1,-1-1 0,1 0-1,-1 1 1,0-1 0,1 0-1,-2 0 1,0-1 7,-16-15 19,7 12 61,0 3-72,-1 0 0,0 1 0,1 1 0,-1-1 0,-12 3 0,3 3 78,-90 43 41,104-45-118,1 0 1,0 0-1,0 0 0,0 1 1,0 0-1,1 0 0,-7 6 1,-1 3 2,-24 22 12,36-35-32,0 1 0,0 0 0,0 0 0,1 0 0,-1 0 1,0 0-1,1 0 0,-1 0 0,0 0 0,1 0 0,-1 0 1,0 3-1,-1 3-104,1 1 0,-1 0 0,1 1 0,1-1 0,-1 0 0,1 0 0,1 0 0,-1 0 0,5 16 0,7 33-5282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5:25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7536,'15'-8'-1,"19"-9"-5,69-14 3,-65 22 8,69-7 0,-102 15 1,18 1 149,-6 2-93,0 1 0,0 0 0,25 10 0,-42-13-48,1 1 0,0-1-1,0 0 1,-1 1 0,1-1-1,0 0 1,0 1 0,-1 0 0,1-1-1,0 1 1,-1-1 0,1 1-1,-1 0 1,1-1 0,-1 1 0,1 0-1,-1-1 1,1 1 0,-1 0-1,1 1 1,6 16 52,0 0 0,-1 0-1,-1 1 1,-1-1 0,2 22 0,-6-2 155,-31 190 58,21-178-238,-41 232-1060,26-128-4347</inkml:trace>
  <inkml:trace contextRef="#ctx0" brushRef="#br0" timeOffset="1">59 926 6816,'0'0'0,"28"0"0,28 0 0,16-5-8,6-7 8,3-3-16,2 9 16,-5 10 0,-9 17 0,2 1-4616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5:26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1 194 8968,'0'0'0,"40"-6"0,66-3 8,38-9 0,42-14-8,13-9-32,-25-1 32,2-3-6240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5:58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0 162 1264,'40'15'0,"-29"-11"4,1-1 0,0-1 0,0 1 0,0-2 0,0 0 0,0-1 0,15 0 0,106-4 39,-53 0 52,62-5 24,115-20 145,-159 15-105,-68 9-105,86-16 107,-98 17-88,0-2 0,-1 0 0,1 0 0,31-19 0,-48 25-56,1-1 0,-1 0 0,0 1 0,0-1-1,0 0 1,0 0 0,0 0 0,0 0 0,0 0 0,0 0 0,0 0 0,-1 0 0,1 0 0,0 0 0,-1 0 0,1-2-1,-1 3-5,0-1 0,0 1 0,0-1 0,0 0 0,0 1-1,0-1 1,0 1 0,0-1 0,-1 1 0,1-1 0,0 1-1,0-1 1,-1 1 0,1-1 0,0 1 0,0 0-1,-1-1 1,1 1 0,-1-1 0,1 1 0,0 0 0,-1-1-1,1 1 1,-1 0 0,1-1 0,-1 1 0,-6-3 50,0 0 1,0 1 0,0 0 0,-11-3 0,17 5-63,-60-10 245,36 7-82,0 2 0,1 1 0,-33 4 0,44-3-129,10-1-5,-1 1 1,1-1-1,0 1 0,0 0 1,-1 0-1,1 0 0,0 0 1,-6 3-1,0 1 28,0 1-1,0 0 1,1 1 0,-1-1-1,1 2 1,1-1 0,-9 12-1,16-19-55,-6 8 14,0 0 0,1 0 0,0 0 0,-4 10 0,-1 13-8,5 5 0,2 6-5,1 3-1,-1 5 0,-2 4 0,1 4 0,-2 7 0,1 10 0,1 2 0,-1 1 0,1-2 0,-2-8 0,-2-9 0,-4-9 0,-2-11 0,0-9 1,0-6 5,-1-7-4,12-12 0,2-4-2,0 1 0,0-1 1,0 0-1,-1 0 1,1 0-1,0 0 0,-1 0 1,1 0-1,0-1 0,-1 1 1,1 0-1,-1-1 1,1 1-1,-1-1 0,1 1 1,-3-1-1,0 2 2,-1-1-1,1 0 1,-1 0-1,1-1 1,-1 1-1,1-1 1,-1 0-1,1 0 1,-8-2-1,-46-12 54,57 14-53,-97-33 166,96 33-121,0-3-1,2 2-42,-1 0-1,1 1 0,-1-1 0,1 0 0,0 0 0,-1 0 0,1 0 0,0 0 0,0 0 0,-1 0 0,1 0 0,0 0 0,0 0 0,0 1 0,0-1 0,0 0 0,0 0 0,1 0 0,-1 0 0,0 0 0,0 0 0,1 0 0,-1 0 0,0 0 0,1 0 0,-1 1 0,1-1 0,0-1 0,20-18 20,-16 16-20,8-3 37,-9 5-33,6-3 2,1 1 0,0 0 0,0 0 0,0 1 1,0 1-1,1 0 0,21-1 0,279-13 239,-187 16-2,-3 0-44,-107 0-139,13-1 38,0 2 1,46 8 0,-32-3 126,46 1 1,-83-6-142,1 0 11,-3 0-19,4 2-4,-6-3-44,0-5-2,6-66-419,19-85 0,-10 76-4070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5:59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3768,'9'28'0,"-2"-3"0,-6-13 0,4 38 1,-4-20-20,10 126 257,-2-86 71,15 186 847,-21-189-575,-2-30-334,13 74 0,1-34 225,36 106 1,-39-155-348,1-1-1,1 0 1,19 26 0,-28-46-24,5 2 19,-9-9-144,0 1 1,0-1-1,-1 1 0,1-1 1,0 1-1,0-1 0,0 0 1,1 1-1,-1-1 0,0 0 1,0 0-1,0 0 0,0 0 1,0 0-1,0 0 0,0 0 0,0 0 1,0 0-1,0-1 0,0 1 1,0 0-1,0-1 0,0 1 1,0 0-1,0-1 0,0 1 1,0-1-1,0 0 0,1 0 1,-2 1-44,12-8-4773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5:59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48 156 4128,'-7'0'12,"-22"4"55,24-4 7,-2-2 8,8 2-77,0 1 1,0-1 0,0 0 0,0 0 0,0 0 0,0 0 0,-1-1 0,1 1 0,0 0 0,0 0 0,0 0 0,0-1 0,-1 1 0,1 0 0,0-1-1,0 1 1,-1-1 0,1 1 0,0-1 0,0 0 0,17-9 19,214-53 60,-205 56-71,54-12 47,-46 10-49,20-4 210,101-13 1,-154 26-220,51-4 263,56 2-1,-88 3-41,0 1 0,0 1 0,-1 1 0,1 0 1,-1 2-1,33 14 0,36 9 654,-87-28-763,10-1-939,0 0-4009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5:59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1 8432,'0'5'-20,"0"-1"1,-1 1-1,1-1 1,-1 1-1,-2 5 0,-15 38 9,12-35 11,0 0 1,0 0-1,-5 21 1,-25 82 7,29-89-4,2 1 0,1-1-1,-1 30 1,3-33 0,0-11 9,2-1 0,0 26 1,1-17-8,-2-2-1,4 22 37,0-12-11,-2-14 12,0 0 0,2 1 0,0-1-1,0 0 1,7 16 0,-9-28 117,0-8-72,9-84 80,24-70-1161,-10 60-4367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6:00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170 138 5920,'-17'-102'25,"16"101"-23,0-1 0,1 1-1,-1 0 1,0-1 0,0 1 0,1 0 0,-1-1-1,0 1 1,0 0 0,-1 0 0,1 0-1,0 0 1,0 0 0,0 0 0,-1 0-1,1 0 1,0 1 0,-1-1 0,1 0 0,-1 1-1,1-1 1,-1 1 0,-1-1 0,-5-2 42,4 1-26,-1 1 1,1-1-1,-1 1 1,0 0-1,0 0 1,1 1-1,-1-1 1,0 1-1,0 0 1,-9 2-1,11-2-44,0 1 0,0 0 0,1 0 0,-1 0 0,0 0 0,1 0 0,-1 0 0,1 1 0,0 0 0,-1-1 0,1 1 0,0 0 0,0 0 0,0 0 0,0 0 0,0 0 0,1 1 0,-1-1 0,1 0 0,-1 1 0,1-1 0,-1 4 0,-3 5-3547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6:00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5560,'30'35'16,"-20"-20"-10,-1 1 0,0 0 0,-2 1 0,1-1-1,-2 2 1,0-1 0,-2 1 0,5 23 0,-8-31 2,-1 0 1,0 0-1,0 1 0,-1-1 0,0 0 0,0 0 0,-6 17 1,4-14-6,-4 11 9,0-1-1,-1 0 1,-13 23-1,2-5 2,13-28-11,4-9-4,1 0 0,-1 1 0,1-1 0,-1 1 0,1-1 0,-1 7 0,0 3-56,0 0 0,0 1 0,1-1 0,1 1 0,0-1 1,1 1-1,1-1 0,0 1 0,1-1 0,8 22 0,-8-28 28,1 0 1,0 0-1,1-1 1,0 0-1,0 0 0,1 0 1,-1-1-1,1 1 1,1-2-1,-1 1 1,1 0-1,0-1 0,0-1 1,1 1-1,0-1 1,9 4-1,41 13 10,3 6 23,-54-23 5,1 0 0,-1 1 0,0-1-1,0 1 1,-1 1 0,11 10 0,-16-15-2,-1-1 1,0 1 0,0 0-1,1-1 1,-1 1 0,0 0-1,0 0 1,0-1 0,0 1 0,0 0-1,0 0 1,0-1 0,0 1-1,0 0 1,0-1 0,0 1-1,-1 0 1,1 0 0,0-1 0,-1 1-1,1 0 1,0-1 0,-1 1-1,0 0 1,0 2 12,-2 3 8,-1 0 0,0 0 0,0 0 1,0-1-1,-1 0 0,0 0 0,0 0 0,0 0 0,0-1 0,-1 1 0,0-2 0,0 1 0,0 0 0,-8 2 0,3 0-9,0 0 49,0 0 0,-1-1 0,0 0 0,0-1 0,-13 2 0,-19 7 174,-12 3-7,52-15-179,11-13-687,-1 0-2881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6:38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9144,'12'13'-1,"9"18"-6,-12-13 2,0 1 1,-1 0-1,0 1 1,4 23-1,-9-29 6,3 31 38,-4 111 161,4-96-97,-6-54-67,0-3-25,0 0 0,0 1 0,0-1 0,0 0 0,1 0 0,-1 0 0,1 0 0,0 0 0,0 0 0,0 0 0,1 0 0,-1 0 0,1 0-1,-1 0 1,1-1 0,2 4 0,-4-6-10,1 0-1,-1 0 1,0 0-1,0 0 1,0 0-1,0 0 0,0 1 1,0-1-1,0 0 1,0 0-1,0 0 1,0 0-1,1 0 0,-1 0 1,0 0-1,0 0 1,0 0-1,0 0 1,0 0-1,0 0 1,0 0-1,0 0 0,1 0 1,-1 0-1,0 0 1,0 0-1,0 0 1,0 0-1,0 0 0,0 0 1,0 0-1,0 0 1,1 0-1,-1 0 1,0-1-1,0 1 1,0 0-1,0 0 0,0 0 1,0 0-1,0 0 1,0 0-1,0 0 1,0 0-1,0 0 0,0 0 1,0 0-1,0-1 1,1 1-1,-1 0 1,0 0-1,0 0 1,0 0-1,0 0 0,0 0 1,0 0-1,0-1 1,17-17 12,12-18-10,-5 10-571,44-37 0,-14 18-5112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6:03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1070 998 8696,'-7'-5'11,"-1"0"0,0 1 0,-1 0 0,1 0 0,-1 0 0,0 1 0,0 1 0,-16-3 0,12 2 12,-21-5 45,-1 1 0,-51-2 0,64 7-52,-12 0 59,-134 6 42,135 1-3,-133 35 48,70-11 79,69-19-208,-59 22 28,56-20 106,-75 44 58,101-54-200,0 0 0,1 1 0,0-1 0,-1 1 0,1 0 1,0-1-1,0 2 0,1-1 0,-1 0 0,-2 5 0,0 0 4,5-8-23,0 1 0,0-1 0,0 1 0,0 0 0,0-1 0,0 1 0,1-1 0,-1 1-1,0 0 1,0-1 0,1 1 0,-1-1 0,0 1 0,1-1 0,-1 1 0,0-1 0,1 1 0,-1-1-1,1 0 1,-1 1 0,1-1 0,-1 1 0,1-1 0,-1 0 0,1 0 0,-1 1 0,1-1-1,0 0 1,-1 0 0,2 1 0,-2-1-2,9 2 18,0 0-1,0 0 1,0-1 0,1 0-1,-1-1 1,0 0-1,1 0 1,10-3 0,53-7 3,-40 2 23,142-65 19,-169 71-64,-1-1 1,0 0-1,0 0 1,0-1-1,4-4 1,157-148 31,-136 122-14,102-139 14,-109 138-14,68-166 19,-79 159 8,-5 14-23,37-181 70,-40 187-71,4-23 106,2-77 0,-3 212-37,-3-34-74,13 67-1,-12-95-16,4 12 5,18 52-1,-17-68-5,21 42 0,-8-28-3,39 49 1,-55-78-3,0-1 1,0-1-1,1 1 1,0-1-1,0 0 1,0-1-1,1 0 0,16 9 1,-17-11-1,-3-1-3,1-1 1,0 1-1,-1-1 1,1 0-1,0-1 1,0 1 0,0-1-1,0 0 1,11 0-1,-8 0 0,-5-1 3,0-1 0,0 1 0,0 0 0,0-1 0,0 0-1,-1 0 1,1 0 0,0 0 0,-1-1 0,1 1 0,-1-1 0,1 0 0,-1 0 0,0 0 0,0-1-1,0 1 1,5-6 0,0 0-12,0-1 0,-1-1 1,10-15-1,-2-2 16,4-11 1,-18 38-1,-1-1 1,1 1-1,-1-1 1,1 1-1,-1-1 1,1 1-1,-1 0 1,1-1-1,-1 1 1,1 0-1,-1-1 1,1 1-1,0 0 0,-1 0 1,1-1-1,0 1 1,-1 0-1,1 0 1,0 0-1,-1 0 1,1 0-1,0 0 1,-1 0-1,1 0 1,1 0-1,0 1 1,3-1 2,0 1 0,0 0 0,0 0-1,0 0 1,0 1 0,-1-1 0,1 1 0,0 1-1,-1-1 1,8 5 0,21 23 0,-17-9-5,-1 1 0,0 0 0,18 42 0,-21-40 2,13 26-11,-14-33-41,-6-10 30,-1-2 11,0 1 1,0-1 0,0 0 0,1 0-1,0-1 1,0 1 0,0-1 0,1 0-1,-1 0 1,1-1 0,11 6 0,32 2-92,-47-11 95,0-1-1,0 1 0,0-1 1,-1 0-1,1 0 0,0 0 1,0 0-1,-1 0 0,1 0 0,0 0 1,-1 0-1,1 0 0,-1-1 1,0 1-1,1-1 0,-1 1 1,0-1-1,2-3 0,-2 4 0,2-3-1,-1 0 1,1-1-1,-1 1 1,1 0-1,-1-1 1,-1 0-1,1 1 1,-1-1-1,1 0 1,-1-5-1,2-42 0,-3 48 9,0 1 0,0-1-1,-1 1 1,0-1 0,1 1 0,-3-5 0,-1 0 0,-1 1 0,1-1 0,-1 1 0,0 1 0,-1-1 0,-7-6 0,9 9 1,-3-4 2,0 1 0,-1 1 1,0 0-1,0 0 0,-1 0 0,1 1 0,-14-6 0,16 8 0,-9 0 25,-8 4-4,-44 8 0,46-1 24,-15 15-12,-44 37 0,57-37 11,-78 108 11,85-104-44,-13 38-1,23-49-12,1-1 1,-5 25-1,8-31 0,1 1 0,1-1 0,-1 1 0,2 12 0,0-16-1,-1 0 1,1-1-1,1 1 0,-1-1 0,1 0 0,0 1 0,3 5 1,-2-6-1,0-1 0,0 1 0,0-1 0,0 0 0,1 0 0,0-1 0,0 1 0,5 3 0,0-1 0,0 0 0,0-1 0,1 0 0,11 4 0,3-2-1,-1-2 1,1 0 0,42 3-1,-39-9-5,-4-1 2,-1 0 1,0-1 1,0-1 0,0-1-1,29-10 1,84-39-8,-108 40 4,106-70-4,-109 62 4,30-39-1,-35 37 6,16-27 1,-7 2 19,37-87 0,-65 134-14,0 0-1,1 1 1,0-1-1,-1 1 0,1-1 1,0 1-1,0-1 1,0 1-1,0 0 1,0-1-1,0 1 0,0 0 1,0 0-1,0 0 1,1 0-1,-1 0 0,0 0 1,3-2-1,-3 4 1,0-1 0,0 0 0,0 1 0,0-1 0,-1 1 0,1-1 0,0 1 0,-1-1 0,1 1 0,0 0 0,-1-1 0,1 1 1,0 0-1,-1-1 0,1 1 0,-1 0 0,0 0 0,1-1 0,-1 1 0,1 0 0,-1 1 0,0-1-2,4 6 6,-2-4-2,0 1-1,-1 0 1,0-1-1,0 1 1,0 0-1,0 0 0,0 6 1,14 108 52,-14-101-46,1 0 1,7 30-1,-4-26-7,-1-5-3,0 0-1,12 27 0,-10-32-1,-1-1 1,2 1-1,12 15 0,-12-18 0,0 0-1,1 0 0,12 10 1,-12-13-2,0-1 1,0 1-1,0-2 1,0 1-1,0-1 1,1 0-1,-1-1 1,1 0-1,0 0 1,-1-1-1,1 0 1,0-1-1,0 0 1,0 0-1,9-2 1,37-8 0,-33 4 0,0-2 1,28-14-1,-42 18 1,0-1 1,0 0 0,-1-1-1,0 1 1,0-2-1,0 1 1,-1-1-1,0 0 1,6-7-1,-5 4 1,5-5 8,-2 0-1,1 0 0,14-33 0,-16 30-6,53-109 59,-36 74-33,-26 53-27,1-1 1,0 0-1,-1 0 1,1 0-1,0 1 1,-1-1-1,1 0 1,0 1-1,0-1 1,0 1-1,0-1 1,-1 1-1,1-1 0,0 1 1,0 0-1,0-1 1,0 1-1,0 0 1,0 0-1,0-1 1,0 1-1,2 0 1,16 2 0,-18-2 0,8 4 18,-3 0-17,0 0 1,-1 1-1,1 0 1,-1 0-1,0 0 0,-1 1 1,6 6-1,29 54 13,-6-3-13,1 2 1,-1-5-3,-19-40-4,1-1 1,1-1 0,1 0-1,0-1 1,26 19 0,-29-24-2,25 16-18,-20-17-1,35 15 0,-44-22 11,1 0 0,-1-1 0,0 0 0,1-1 0,-1 0 1,15 0-1,-18-2 3,-1-1 0,0 1 0,0-2 0,0 1 0,0-1 0,0 0 1,0 0-1,0 0 0,5-4 0,-2 1 1,-3 3 0,1-2 0,-1 1 0,0-1-1,-1 0 1,1 0 0,-1 0-1,7-8 1,-4 5 1,-1 0-4,0 0 1,0 0-1,-1-1 0,10-17 0,-8 14 7,-1-4-2,6-27 4,-6-15 2,-5 35 13,-1-1 1,-2 1-1,0 0 1,-2 0-1,0 0 0,-1 0 1,-1 0-1,-1 1 1,-13-30-1,17 48 33,2 2-42,-1 0 0,1 1 1,-1-1-1,0 0 1,0 0-1,1 1 0,-1-1 1,0 0-1,0 1 1,0-1-1,0 1 1,1-1-1,-1 1 0,0-1 1,0 1-1,0 0 1,-2-1-1,-36 28 44,30-17-34,-13 24 4,17-23-18,1 1 1,-6 18 0,-2 31 3,5 5-3,5-35-10,2 1 1,1 0 0,10 53-1,-8-68 5,-2-10-6,1 1 0,0 0-1,0 0 1,5 9 0,31 73-44,-28-72-6,7 1 32,1-1 1,22 18-1,-21-25-46,97 28-25,-92-35 53,6-3 18,57-7 1,-66-1 6,-10 2 12,-1 1 4,0-1 1,0-1 0,0 0-1,0 0 1,-1-1-1,0 0 1,-1 0-1,14-15 1,7-15-3,-2-1 0,39-73 1,-30 27 5,-5-17 0,-5-19 0,0 1 0,-3 14 0,-6 14 0,-9 14 0,-3 2 0,0-2 1,0 9 4,-3 17-3,-3 37-2,3-36 0,0 19 0,-2 98-8,-10 73-6,5-108-11,-35 142-8,30-136-7,-31 170-15,36-165 22,-2 146-17,9-159 5,24 93-12,-17-102 18,61 64-9,-52-70 15,87 48-13,-82-55 20,3-3 14,0-2 0,35 1 0,-40-8-7,29-13 4,13-14 13,-36 13 15,1-1 0,-2-1 0,-1-2 0,-1 0 0,28-33 0,-47 49 27,-1-1-1,1 0 1,-1 0 0,-1 0-1,1 0 1,-1 0-1,0-1 1,-1 0 0,0 1-1,0-1 1,0 0-1,-1 0 1,-1 0-1,1 0 1,-1-8 0,-1 14-3,1 0 0,0-1 1,-1 1-1,1 0 0,-1 0 1,0 0-1,1 0 0,-1 0 0,0 0 1,-1-1-1,1 2-30,1 1 0,-1-1-1,1 1 1,0-1 0,-1 1 0,1-1 0,-1 1-1,1-1 1,-1 1 0,1 0 0,-1-1 0,0 1-1,1 0 1,-1-1 0,1 1 0,-1 0 0,0 0-1,1 0 1,-1-1 0,0 1 0,1 0 0,-1 0-1,1 0 1,-1 0 0,0 0 0,1 0-1,-1 0 1,0 1 0,1-1 0,-1 0 0,0 0-1,1 0 1,-1 1 0,1-1 0,-1 0 0,1 1-1,-1-1 1,0 0 0,1 1 0,-1-1 0,1 1-1,0-1 1,-2 1 0,0 2-3,0 0 1,0 0 0,0 0-1,1 0 1,-1 0-1,1 0 1,-1 0-1,1 0 1,0 1-1,0-1 1,0 0-1,1 1 1,-1-1-1,1 1 1,0-1-1,0 0 1,0 1 0,1-1-1,-1 1 1,1-1-1,-1 1 1,1-1-1,0 0 1,1 0-1,-1 1 1,0-1-1,1 0 1,0 0-1,2 4 1,0-4-5,-1 0 1,0 0-1,1-1 0,-1 1 1,1-1-1,6 3 1,-3-1-1,0-1 0,1-1 0,13 4 0,35 0 0,-21-6-1,51-6 0,-80 5 1,0 1-1,-1-1 0,1 0 0,0-1 1,0 1-1,-1-1 0,1 0 1,5-3-1,5-3 1,31-16-2,-30 13-3,18-24 4,-28 27 1,0 0 0,-1 0 0,6-11 0,0-7 4,-1 0 0,-1 0 0,-1-1 1,9-46-1,-15 55-1,-1 10 5,0 0 0,-1 0 0,0-15 0,-1 10 5,0 1-1,-3-18 1,3 28-8,-1 0-1,0 0 1,0 0 0,0 0-1,0 0 1,0 1-1,0-1 1,-1 0-1,1 1 1,-1-1 0,1 1-1,-1 0 1,1-1-1,-1 1 1,0 0-1,0 0 1,-2-1 0,1 0 0,-5 0 29,1 4-31,1 0 1,-1 0 0,0 0 0,1 0 0,-1 1 0,1 1-1,0-1 1,0 1 0,0 0 0,1 0 0,-1 0 0,1 1-1,0 0 1,0 0 0,-7 10 0,4-5-3,1 1 0,-11 20 0,14-24-2,0 1 1,1 1 0,1-1 0,-1 0 0,1 1 0,0-1 0,1 1-1,0 8 1,3-6-6,5-3 2,-1 1 1,1-1 0,10 8-1,-15-14 1,1-1-1,-1 1 1,1-1 0,-1 0-1,1 0 1,0 0-1,0 0 1,-1 0-1,1 0 1,0-1 0,0 0-1,0 1 1,0-1-1,0 0 1,0-1 0,0 1-1,4-1 1,-3 0-4,18-2-29,-1 0 0,1-2-1,-1-1 1,21-8 0,45-13-92,106-3-217,-182 31 225,-2 2 92,-1 2 0,1-1 0,-1 1 0,0 0 0,8 8 0,-5 0-92,-3 3 66,0 1 0,0 0 0,-2 0 0,0 1 0,3 18 0,14 83-113,-23-118 168,6 42-93,-1 0 0,-1 45-1,-1-7-36,-3-68 118,26 302-313,-23-301 268,1 0 0,11 27 0,-12-34 36,0 1-1,0-1 0,-1 1 1,2 10-1,-3-16-5,-17-14-44,-7-25 68,-23-50 12,-39-106 1,56 108 36,22 58-41,-1 1 0,-9-48 59,7 17 51,-2-84 0,12 122-103,0 9 10,1 0-1,0 0 1,4-19 0,2-7 41,3 0 0,1 1 0,16-38 0,-20 59-52,-4 8-1,1 0 1,-1 0-1,1 0 0,0 1 1,6-8-1,-2 4 5,0 0 0,1 1-1,0 0 1,0 1 0,1-1 0,0 2-1,0-1 1,1 2 0,0-1 0,13-4-1,21 2 0,-26 8 13,-3 3-17,1 1-1,-2 1 1,31 14 0,-28-6 10,-5 0-13,-1 2 0,0-1 0,16 27 0,-21-23 0,-3 1-3,-1 0 1,0 36-1,-7-38 2,-3-3-5,0-1 0,-1 0 1,-16 19-1,10-21 5,-19 8 4,-67 28 0,64-39-9,32-8-4,0 0 1,0 0-1,0 0 0,1 0 1,-1-1-1,0 0 1,-6-2-1,9 3 2,0 0-1,0-1 0,0 1 0,0-1 1,0 1-1,0-1 0,0 1 0,0-1 1,0 0-1,0 1 0,1-1 1,-1 0-1,0 0 0,0 0 0,1 1 1,-1-1-1,1 0 0,-1 0 0,0 0 1,1 0-1,0 0 0,-1 0 1,1 0-1,0 0 0,-1-1 0,1 1 1,0 0-1,0 0 0,0 0 0,0 0 1,0 0-1,0 0 0,0 0 0,1 0 1,-1-2-1,2-5-12,1-1 4,-1-1-1,1 1 1,1 0-1,0 0 0,0 0 1,9-13-1,9-9-21,30-35-1,-32 49-33,108-63-28,-100 68-6,111-29-41,-113 39 7,-5 4 84,0 1 1,-1 1 0,24 7-1,-26-1-117,-12-6 124,4 3 13,-1 0 0,1 0-1,-1 2 1,-1-1 0,0 1 0,0 0 0,0 0 0,5 11 0,47 81-83,-57-95 104,0-1-1,0 1 1,1-1 0,-1 0 0,1 0 0,0 0 0,9 8 0,-1-1-1,-2-1 5,-6-7 2,-1-1 0,1 1 0,-1-1 0,1 0 0,0 0 0,0 0 0,0-1 0,10 5 0,78 33-16,-87-38 17,0 0 0,0-1-1,1 1 1,-1-1 0,0 0 0,1 0-1,-1-1 1,7 0 0,5 1-1,0 0 1,-10 0 0,1 0 0,-1-1-1,1 0 1,-1-1 0,8-1 0,27-4 0,-35 4 1,0 0 0,0 0 0,0-1 0,8-4 0,-8 3 0,0-1 0,-1 0 0,0-1 0,0 0 1,0 0-1,0 0 0,7-11 0,-6 1 7,0-13 13,-1-1 1,-1 1-1,-1-1 1,-2-35-1,-2 47-9,0 13 7,0-1 0,0 0 0,-1 0 1,0 1-1,0-1 0,-4-9 0,0-1 35,-1 0-1,-10-18 1,7 25 101,-3 2-99,0 1 0,0 1 0,-25-9 0,36 14-41,-1 0 0,1-1 0,0 1-1,-1 0 1,1 0 0,0 0 0,-1 0 0,1 0 0,-1 0 0,1 0 0,0 0 0,-3 1 0,-23 6 66,1 2 1,-44 19-1,67-26-68,0-1 0,0 1-1,0 0 1,0 0 0,0 0-1,1 0 1,-4 3 0,-113 129 109,99-103-74,-55 127 11,67-130-44,-1 37-1,9-54-12,0-1 0,0 1-1,1-1 1,4 20 0,-3-22 0,1 1 0,0-1-1,1 1 1,-1-1 0,1 0 0,6 7-1,-4-7 1,0 1-1,0-2 0,1 1 0,0-1 0,1 0 0,8 6 1,-6-6-1,1-1 0,0 0 0,0 0 0,0-1 0,16 5 0,-7-4 0,1-1 0,41 5 0,-23-9-1,0-2 1,-1-1 0,61-12-1,-59 4-4,167-63 2,-165 55-2,58-30 4,2-12 1,-73 39 1,-2-2 1,0-1 0,29-33-1,-53 54 4,-1 0 0,1 0 0,-1 0-1,0 0 1,0-1 0,2-4 0,57-144 52,-53 122 31,-7 25-84,15-96 153,-15 87-66,0-1 0,-1 0 0,-1 0 1,0 0-1,-6-27 0,5 38-69,0-13 191,2 16-81,6 5-88,21 17-11,10 9-26,-36-29-7,135 118-15,-123-106 13,-9-10-2,0 0 0,-1 1-1,1 0 1,-1 0 0,0 0 0,0 0-1,-1 1 1,3 4 0,2 6-7,0 0 1,-2 1-1,6 24 0,-11-22-34,-4 0 30,-1-1 0,-1 0 0,-12 25 0,5-23-37,-63 70-16,65-76 52,1 0 0,0 1 1,1 0-1,0 0 0,1 1 1,-8 23-1,11-26 7,-4 14-36,-13 116-8,21-139 50,1 1 1,0-1 0,0 0-1,0 0 1,0 0 0,1 1-1,0 2 1,7 24-4,1 0 0,19 45-1,-27-73 7,1 1-1,-1 0 0,1-1 1,-1 0-1,1 1 0,0-1 1,3 3-1,20 19 0,1-2 0,29 21 0,-29-30-4,40 15 4,14-3 1,-39-18-3,66 5 0,-79-13-22,4-6-446,0-1 0,54-21 0,-5-4-6469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6:03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13000,'3'2'-5,"0"0"0,0 0 0,0 1 0,0-1 0,-1 1 0,1-1 0,-1 1 1,0 0-1,0 0 0,0 0 0,0 0 0,-1 0 0,3 6 0,-1-3-4,-1-2 5,1-1-1,-1 2 0,0-1 1,-1 0-1,1 0 0,-1 1 1,0-1-1,0 1 0,1 5 0,0 6-1,5 55 1,-7 16 5,-9 9 0,-5-4 0,-2-9 0,-9 61-1528,16-75-6112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6:04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 2336,'-16'13'249,"-25"26"1,41-38-224,-1-1 0,1 1 1,-1 0-1,1-1 1,0 1-1,-1 0 0,1-1 1,0 1-1,-1 0 1,1 0-1,0-1 1,0 1-1,0 0 0,0 0 1,0 0-1,0-1 1,0 1-1,0 0 0,0 0 1,0 0-1,0-1 1,0 1-1,0 0 1,1 0-1,-1-1 0,0 1 1,1 0-1,-1-1 1,0 1-1,1 0 0,-1-1 1,1 1-1,-1 0 1,2 0-1,21 18 428,-16-14-399,-3-3 5,0 0 0,-1 0 0,1 0 1,0 0-1,0-1 0,6 2 0,19 5 204,0-1-1,36 5 1,-2 0 238,105 36 1,-115-24-375,-36-12 219,-11-6-278,0 0 0,0 1 0,-1 0 0,0 0 0,0 1-1,6 12 1,-10-7 265,-4-3-242,-1 0 0,0 0 1,-1 0-1,-9 16 0,0-12 216,14-14-305,-12 10 80,-1-1 1,0 0 0,0-1-1,-1-1 1,0 0 0,0-1-1,-23 7 1,15-6 52,4 0-69,-1-1 0,0-1 1,-1 0-1,-25 2 0,-26-4 136,71-3-200,0 0 1,0 0 0,-1 0-1,1 0 1,0 0 0,0 0-1,0 0 1,-1 0 0,1 0 0,0 0-1,0 0 1,-1 0 0,1 0-1,0 0 1,0-1 0,-1 1-1,1 0 1,0 0 0,0 0-1,0 0 1,-1 0 0,1 0-1,0-1 1,0 1 0,0 0-1,0 0 1,-1 0 0,1 0 0,0-1-1,0 1 1,0 0 0,0 0-1,0 0 1,0-1 0,0 1-1,0 0 1,-1-1 0,0-3-54,0 0-1,1-1 1,-1 1 0,1 0 0,-1-1 0,1 1-1,1 0 1,-1-1 0,1 1 0,-1 0 0,1-1-1,3-7 1,-2 6-325,10-47-5605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6:07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0 899 10136,'5'0'1,"0"-1"-7,13-10 91,4-5-32,24-24 0,-9 2-47,2-13-6,4-15 0,1-14 0,-4-11 0,-33 74 0,11-30 4,17-71 0,5-46 98,-37 154 11,0 2 163,0 14-74,3 10-223,14 34 125,74 211 126,-73-194-165,-15-52-56,21 47 24,3-2 6,-21-49-31,-9-10-8,1-1 0,-1 1 1,1-1-1,0 1 0,-1-1 1,1 1-1,0-1 0,-1 0 1,1 1-1,0-1 1,0 0-1,-1 0 0,1 0 1,0 1-1,0-1 0,-1 0 1,1 0-1,2 0 0,-1-1 0,0 1 1,-1-1-1,1 0 0,0 0 0,0 0 0,0 0 0,0 0 0,-1 0 1,3-2-1,20-18 0,-11 9 0,71-59 8,-54 47-11,51-39 36,-67 53-23,1 1 1,-1 0-1,29-12 1,-28 18 30,-8 4-35,0 0 0,0 0 1,-1 1-1,1-1 0,0 2 0,-1-1 0,1 1 1,-1 0-1,0 0 0,0 0 0,0 1 0,0 0 1,0 0-1,-1 1 0,0 0 0,9 9 0,26 39 9,-9-15-3,10 2-8,-32-33-3,0-1 1,0-1-1,10 6 0,-9-6 0,1-1-1,-1 0 0,12 2 1,-11-4-1,0 0 0,23 1 0,20-8 0,-43 3 0,-1 0 0,0-1 0,10-4 0,-13 4 0,0 0 0,-1-1 0,1 0 1,8-6-1,-8 4 1,1-1 1,-1 0-1,9-11 0,17-33 2,-26 39-1,-1 0 0,6-20-1,-9 22 0,-1 0 0,0 0-1,1-16 1,-2 16 0,-1 0 1,0 0-1,-3-14 0,2 18-1,0 1 1,-1-1-1,1 1 0,-1 0 0,-1-1 0,1 1 0,-4-5 1,2 4-1,0 1 0,0 0 0,-1 0 0,0 0 0,0 0 0,-6-4 0,3 3 0,-1 0 0,0 1 0,0 0 0,-10-4 0,9 5 0,0 1 0,0 0 0,-1 0 0,-14-1 0,14 3 0,-1 1 0,0 0 0,0 1 0,-12 1 0,13 0 0,0 1 0,1 0 0,-1 0 0,-15 7 0,17-5 0,0 0 0,0 1 0,0 0 0,1 0 0,-8 7 0,3 2-1,0-1 1,2 2 0,0 0 0,0 0 0,-14 32-1,16-20-5,4 3 1,2 0 1,2 48-1,1-77 3,0 0 0,0 0 1,0-1-1,1 1 0,-1 0 0,0-1 0,1 1 0,-1 0 0,1-1 0,0 1 0,0-1 0,-1 1 1,3 1-1,2 6-4,1 0 1,0 0 0,1 0-1,7 7 1,-3-7 1,-1 0 1,1-1-1,14 7 0,-25-15 4,29 13-45,160 33-15,-145-41 7,184-2-25,-183-6 12,177-27-29,-181 21 22,131-52-26,-169 60 92,0 0 1,0-1-1,0 1 0,0-1 1,0 0-1,-1 0 0,4-2 1,15-16-17,0 0 1,30-40 0,-50 58 21,1 0-1,-1 0 1,0 0 0,0 0-1,0 0 1,0-1 0,0 1-1,1-3 1,13-52-7,-12 43 8,0-1-1,1-23 1,-5 25 0,0 1 0,-1 0 0,0-1 0,0 1 1,-1 0-1,-7-16 0,9 25 1,0 0 1,0 0-1,0 1 0,0-1 1,-1 1-1,1-1 0,-1 1 0,1-1 1,-1 1-1,0 0 0,0 0 1,-4-4-1,-2-1 2,-18-15 4,15 17 13,-2 4-13,1 1 0,0 0 0,-21 4 0,17 1 14,-18 17 4,29-18-24,1 1 0,0-1 0,-1 0 0,2 1 0,-1 0 0,-4 6 0,5-5 0,0 0 0,1 0-1,-1 0 1,1 0 0,0 0 0,-1 10-1,2-8 1,0 1-1,0-1 0,1 1 0,1 0 0,1 11 1,2-5-2,0 0 1,1-1 0,1 1-1,0-1 1,1 0-1,15 22 1,-6-15-13,86 78-7,-80-82 1,9 3 6,0-2-1,56 24 1,38 13-7,-115-50 17,1 0 0,-2 0-1,1 1 1,-1 0 0,0 1 0,0 0-1,-1 0 1,8 9 0,-9-9 1,1 4-3,-7-8 4,1-1 1,-1 0 0,0 0-1,0 0 1,-1 0 0,1 1-1,0-1 1,-1 0 0,1 1 0,-1-1-1,0 0 1,0 1 0,0-1-1,0 0 1,0 1 0,-1-1 0,1 0-1,0 1 1,-1-1 0,0 0-1,0 1 1,0-1 0,0 0 0,0 0-1,-2 3 1,-17 14-1,17-17 1,0 0 0,0 0 0,-1-1 0,1 1 0,0-1 0,-6 2 0,6-2-1,-1 0 0,1 0 1,-1-1-1,1 0 0,-1 0 1,0 0-1,1 0 1,-1 0-1,1-1 0,-1 1 1,1-1-1,-1 0 0,1 0 1,0 0-1,-1-1 0,1 1 1,0-1-1,0 0 1,0 1-1,0-2 0,0 1 1,-4-4-1,5 4-1,0-1-1,1 0 1,-1-1 0,0 1 0,1 0-1,0 0 1,-1-1 0,1 1 0,1-1-1,-1 1 1,0-1 0,1 1-1,0-1 1,0 1 0,0-1 0,1-5-1,-1-1 0,0 7-1,0-1 1,0 1 0,1 0 0,0 0-1,-1-1 1,1 1 0,0 0 0,0 0-1,1 0 1,-1 0 0,3-4 0,3-7-10,0 0 1,2 0-1,-1 1 0,2 0 1,0 0-1,13-13 1,147-145-139,-152 155 143,-9 7-4,1 1 0,0 0-1,15-9 1,62-29-46,-86 45 55,0 1 0,0-1-1,0 1 1,0 0 0,0-1-1,0 1 1,0 0 0,0 0-1,0 0 1,0 0 0,0 0-1,1 0 1,0 0 0,12 2-11,0 1 1,0 1 0,0 0-1,22 9 1,-34-12 7,0 0 0,-1 0 1,1 0-1,0 0 0,0 1 0,-1-1 1,1 0-1,2 4 0,83 99-62,-71-76 15,67 159-21,-67-142 29,51 204-14,-57-198 14,53 216-51,-17-55 32,-34-149 49,-6-13 13,-6-48 2,0 0 0,-1-1 1,1 1-1,0-1 0,0 1 0,-1-1 1,1 1-1,-1-1 0,1 1 1,-1-1-1,0 0 0,0 1 0,0 1 1,0-3-1,1 0 0,0 1 0,-1-1 1,1 0-1,0 0 0,-1 1 0,1-1 0,0 0 1,-1 0-1,1 0 0,-1 0 0,1 0 1,0 1-1,-1-1 0,1 0 0,-1 0 0,1 0 1,0 0-1,-1 0 0,1 0 0,-1 0 0,0 0 1,-13-10 6,-59-82 15,-57-95 62,107 150-29,-80-182 32,86 170-6,10 24-47,-8-22 7,3-2 0,2 1 0,-5-62 1,2-104 67,15 174-42,33-143 25,-34 179-84,0 1 1,0-1-1,1 0 1,-1 1 0,1-1-1,3-5 1,6-8 21,23-30 0,-22 34-23,1 0 1,17-13-1,-4 11 48,14-1-14,69-16-1,-78 28 15,108 11 22,-116-2-42,-5 2-22,-1 1-1,0 0 1,20 14 0,-25-9 8,-10-11-18,3 5 0,-1 0 1,1 0 0,-2 0-1,1 1 1,-1 0 0,0-1-1,0 1 1,-1 0 0,0 1-1,0-1 1,0 15 0,-2 88 13,0-105-16,0-1 1,-1 1-1,1-1 1,-1 1-1,-1-1 1,1 1-1,-4 9 1,-1 0-1,-12 31 2,13-34-2,0-1 1,-22 23 2,14-18-4,8-8 0,11-12 0,0-2 0,40-20 0,18-7 0,11-6 0,-56 30-1,124-69-5,-125 67 7,3-2-10,0 0-1,35-15 0,-55 28 8,0 1 1,0-1-1,0 0 1,0 0-1,0 0 0,0 0 1,0 1-1,0-1 0,-1 0 1,1 1-1,0-1 1,0 1-1,0-1 0,0 1 1,-1-1-1,1 1 1,0 0-1,0-1 0,-1 1 1,1 0-1,-1 0 0,1-1 1,-1 1-1,1 0 1,-1 0-1,1 0 0,-1 0 1,0 0-1,1 0 1,-1-1-1,0 1 0,1 2 1,-1 5-4,0 0 0,0 0-1,0 0 1,-1-1 0,0 1 0,-4 13 0,2-2-15,-17 82-19,18-82 7,4-4 22,0-1 1,1 1-1,9 24 0,-3-25-16,9 4 7,30 23 0,-29-32-6,111 23-4,-98-29 10,-7-2 12,8 2 3,0-3-1,0-1 1,37-5 0,-2-4 3,-8-4 2,-52 11 1,0 0-1,0-1 1,-1 0 0,1-1-1,-1 0 1,0 0 0,9-9-1,-8 2 33,-5 0-25,-1 0-1,0 0 1,-1 0 0,0 0 0,-1-15 0,0 26-3,0-1-1,-1 0 1,1 1-1,0-1 1,0 1-1,-1-1 1,1 0-1,-1 1 1,0-1 0,1 1-1,-2-2 1,-10-18 27,-2 0-1,-29-34 1,23 39 62,-11-1-24,-64-22 1,68 34 48,-3 6-67,0 0 0,-39 7 1,47 0 27,-4 6-26,-34 25-1,49-27-19,8-7-30,1 1 1,-1-1-1,1 1 0,1 0 1,-1-1-1,1 1 0,0 0 1,0 7-1,1-12-5,0-1 1,0 0-1,0 1 0,0-1 1,0 1-1,0-1 0,0 0 1,0 1-1,0-1 0,0 1 0,0-1 1,1 0-1,-1 1 0,0-1 1,0 0-1,0 1 0,1-1 1,-1 0-1,0 1 0,1-1 1,-1 0-1,0 1 0,0-1 1,1 0-1,25 20 12,-19-18-12,-1 1 1,1-1-1,0 0 1,-1-1-1,9 2 1,26 0-3,48-2 1,-65-2-4,0-1-1,0-1 1,29-7 0,-27 4-1,-13 4-4,0-2 1,0 1-1,0-1 0,0-1 0,17-9 0,-15 7 1,-2 0-10,-1-1-1,0 0 0,0-1 1,0 0-1,18-19 0,-6 6 0,17-12 1,-10 10 11,11-2 7,-34 22 1,0 0 0,0 1 0,17-4 0,-17 5 0,-1 1 0,1 0 0,0 1 1,0-1-1,10 2 0,-9 0 1,-1 1 0,1 0 0,-1 0 0,1 1-1,9 4 1,-6-1 0,0 0 0,-1 1-1,15 11 1,-7-1 2,-1 0 0,-1 2 0,-1 0 0,0 1 0,-2 1 0,23 41 0,-27-43-2,-4-10 1,-1 1 1,0 1-1,4 13 0,8 23 4,5 2-4,-18-40-4,1 1 1,-1 0-1,-1 0 1,0 0-1,0 0 1,1 17-1,-4-25-10,-3-40-20,-7-13 24,6 14 7,1 1 1,3 10 5,1 1 0,1-1 1,6-26-1,-6 43 3,1 1-1,0-1 1,0 0 0,0 1 0,1 0-1,1 0 1,-1 0 0,1 0 0,9-10-1,-1 8 47,-3 6-44,1 0 1,0 1 0,0 0 0,1 0 0,-1 1 0,16 0 0,-4 4 49,20 11-19,43 20 0,-60-19 13,90 71 16,-96-67-35,-8-6-17,3 3-3,-1 1 0,0 0 0,21 34 1,27 51 57,-61-99-66,2-1-1,10 1-4,9-13-2,15-16 0,16-11 0,10-4 0,6 0 0,5 1 0,-34 18 0,37-30 1,-61 39 6,2-9 2,-2 0 1,0-1 0,-2 0 0,15-32 0,-28 52-3,-6 4-1,-22 7-3,22-5-2,0 1 0,0 0 0,1 1 0,-1-1-1,-5 6 1,-29 32 1,-2 12-2,33-39 0,0-1 0,-7 19 0,13-27 0,0 0-1,0 0 1,0 0 0,1 0 0,0 1 0,0-1 0,1 0 0,-1 0 0,1 1 0,0-1 0,1 0 0,-1 1 0,1-1-1,0 0 1,2 7 0,-3-11 0,1-1 0,-1 1-1,0 0 1,1 0-1,-1-1 1,0 1 0,1 0-1,-1 0 1,1-1-1,-1 1 1,1-1 0,-1 1-1,1 0 1,0-1-1,-1 1 1,2 0 0,10 7-5,0 1 1,1-2 0,0 0 0,1 0 0,22 7-1,64 15-15,-75-24 6,1 0-1,-1-2 0,31 0 1,-35-2 7,49 2-51,-32-2 47,54 10 0,27 10 11,-115-20 1,0-1 0,0 1 0,0 0 0,0 0 0,0 1 0,0-1 0,0 1 0,-1 0 1,1 0-1,3 3 0,3 1 0,18 15 5,-22-10 14,-4-4-16,-1 1 1,0-1-1,-1 1 1,0 0-1,0-1 1,0 1-1,-4 13 1,-4-3 55,-13 10-16,-40 41 1,39-51 43,8-9-49,2 0-22,0 0 1,-1-1-1,0 0 0,0-2 0,-1 1 0,0-1 0,-15 4 0,-67 8 60,93-17-72,0-1 0,0 1 0,0-1 0,-1 0 0,1-1 0,0 1 0,0 0 0,0-1 0,0 0-1,0 1 1,-1-1 0,1-1 0,1 1 0,-1 0 0,0-1 0,-4-2 0,5 3-2,-2-7 24,3-3-14,0-1 0,1 0 0,0 0 0,1 0 0,1 0 0,4-18 0,0 2 15,14-34-1,-10 42 28,-5 13-36,1-4-4,1 1 0,0 0 0,1 0-1,1 0 1,-1 1 0,1 0-1,1 1 1,12-9 0,20-10 94,81-37 1,-108 57-101,-9 4 3,1 0 0,-1 1-1,1 0 1,9-1 0,-1-1 10,0 2 1,0 0 0,1 0-1,-1 2 1,1 0 0,22 3-1,-2 9-8,-24-4 7,-5 2-15,1 0 0,-2 1 0,1 0 0,-2 1 0,1-1 0,-1 1 0,-1 0 0,0 0 0,3 19 0,-3-12-4,6 42 7,-4-1-3,-2 7-4,-5-47-2,3 40 0,0-47-2,-1-41-4,4-40-9,-2 39 15,13-188-53,-15 189 49,-1 7-12,-3-38 0,-13-106-26,-12-73-148,-32-56-146,56 281 313,1 5 5,1 0 0,0-1-1,1 1 1,-1 0 0,2-1 0,-1 1 0,1-1 0,0 1 0,1-1 0,0 1 0,4-15 0,-3 15-6,-2 6 1,53-3-433,-47 7 455,-1 6 1,-2 0-3,-1-1 0,-1 1 0,0 0 0,0-1 1,0 14-1,-1-14-5,0 1 0,1-1 0,0 0 0,0 1 0,0-1 0,1 0 0,0 0 1,7 13-1,12 17-40,-14-26 19,0 1 0,-1-1 0,0 1-1,-1 1 1,7 22 0,-11-34 26,-1 0 0,0 0 0,0 0 1,0 0-1,0 0 0,0-1 0,0 1 0,0 0 0,-1 0 0,1 0 1,0 0-1,0 0 0,-1-1 0,1 1 0,0 0 0,-1 0 0,1 0 1,-1-1-1,1 1 0,-1 0 0,1-1 0,-1 1 0,1 0 0,-1-1 1,0 1-1,-1 0 0,0 0-3,0 0 0,-1 0 1,1 0-1,0 0 0,-1-1 0,1 1 1,-1-1-1,1 1 0,-4-1 1,-4 0-9,1 0 0,-1-1 0,-12-3 1,15 3 4,0-1 1,0 0 0,1 0 0,-1-1 0,0 0 0,1 0-1,0 0 1,-1-1 0,1 0 0,1 0 0,-1-1-1,1 1 1,-8-10 0,6 7 7,-3-1 2,22-3 7,-9 9-6,1 0 0,-1 0 0,0 0 0,1 1 0,-1-1 0,0 1 1,1 0-1,0 0 0,-1 0 0,1 1 0,0-1 0,-1 1 0,1 0 0,0 0 0,0 0 0,-1 0 0,1 1 1,0 0-1,-1-1 0,1 1 0,0 1 0,4 1 0,-7-3-2,-1 1 1,1-1-1,-1 1 1,1-1-1,-1 1 1,1 0-1,-1-1 0,1 1 1,-1-1-1,0 1 1,1 0-1,-1-1 0,0 1 1,0 0-1,1 0 1,-1-1-1,0 1 1,0 0-1,0 0 0,0-1 1,0 1-1,0 0 1,0 0-1,0-1 1,0 1-1,0 0 0,0 0 1,-1-1-1,1 2 1,0-1-1,-2 5 2,-1 0 0,0 0 0,0 0-1,0 0 1,0 0 0,-1 0 0,0-1 0,-8 9-1,-18 11 1,26-24-2,1 1-1,0 0 1,-1-1 0,1 0 0,0 0 0,-1 0 0,0 0 0,1-1 0,-1 1 0,1-1 0,-1 0-1,0 0 1,-6-1 0,10 1 0,-1 0 0,1 0-1,-1 0 1,1 0 0,0 0-1,-1 0 1,1 0 0,-1-1 0,1 1-1,-1 0 1,1 0 0,0 0-1,-1-1 1,1 1 0,0 0-1,-1-1 1,1 1 0,0 0 0,-1-1-1,1 1 1,-1-1 0,-4-7-201,-1 0-1,1-1 1,0 0 0,1 0 0,0 0 0,-4-13 0,-9-31-6799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6:08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5656,'9'29'66,"-2"2"-1,-1-1 1,3 52 0,-8 65 225,-3-111-196,-18 149 33,16-146-80,-19 185 20,19-177-40,-6 161 13,11-174-26,0-21-9,1 16 2,1 0 1,2-1-1,9 33 0,-8-44 0,0 0-1,1 0 1,1-1 0,0 0 0,1-1 0,13 17-1,-20-30 27,-1-1-24,-1-1 0,0 0-1,1 0 1,-1 1 0,1-1 0,-1 0 0,1 0 0,-1 0 0,1 0 0,-1 0-1,1 1 1,-1-1 0,1 0 0,-1 0 0,1 0 0,-1 0 0,1 0 0,-1-1-1,1 1 1,-1 0 0,1 0 0,-1 0 0,1 0 0,-1-1 0,1 1 0,0 0-1,67-117 1130,-61 105-995,0 0 1,1 0-1,0 1 0,0 1 1,1-1-1,1 2 0,16-15 1,-19 20-83,0-1 1,0 1-1,0 1 0,1-1 1,8-2-1,-5 6 132,6 5-64,29 14 1,-43-18-110,0 1 1,0-1-1,0 1 1,-1-1-1,1 1 0,0 0 1,-1 0-1,1 1 0,-1-1 1,0 0-1,3 4 1,3 5 14,19 21 8,-19-17 31,-5-2-58,-1-1 0,-1 1 0,0 0 0,-1 0-1,-1 14 1,-4-7 18,-35 75 23,34-83-53,-1 0 1,0-1-1,0 1 1,-1-1-1,-1-1 1,-12 12-1,9-14 3,0-3-4,0-2 0,-1 1 0,-14 1 0,15-7 4,4-1-1,1 0 0,-1-1-1,1 0 1,0 0 0,0-1 0,1 0-1,-1 0 1,1-1 0,0 0 0,0 0-1,1 0 1,0 0 0,-5-8 0,3 4 0,5 7-2,0 0 0,0-1 0,1 1 1,-1 0-1,1 0 0,-1-1 0,1 1 0,0-1 0,1 1 1,-2-5-1,-11-82 61,13 71-12,4 3-305,0 0 1,1 0-1,0 1 1,12-22 0,10-15-6330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6:08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7624,'83'27'-3,"-82"-27"2,0 1 0,0-1 0,0 1 0,0-1 0,0 1 0,0 0 0,0-1 1,-1 1-1,1 0 0,0-1 0,0 1 0,-1 0 0,1 0 0,0 0 0,-1 0 0,1 0 0,-1 0 0,1 1 0,2 3-1,9 23 1,-2 9 1,-3 6 0,-6 5 0,-4 7 0,2 9 0,1 9 1,-1 120 14,0-176-11,3 134 25,6-34 203,-8-118-228,0 1-1,0 0 1,0-1-1,0 1 1,0 0-1,0-1 1,0 1 0,0-1-1,0 1 1,0 0-1,0-1 1,0 1-1,0 0 1,0-1-1,0 1 1,0 0-1,0-1 1,0 1 0,1 0-1,-1-1 1,0 1-1,0 0 1,0 0-1,1-1 1,-1 1-1,1-1 1,-1 1 2,1-1-1,0 0 1,0 0-1,-1 0 1,1 0-1,-1 0 1,1 0 0,-1 0-1,1-1 1,-1 1-1,0 0 1,1 0-1,-1 0 1,0 0 0,0-1-1,0 0 1,14-130-852,-3 39-3860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6:08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144 324 6904,'5'-64'81,"-5"48"-57,0 8 27,0 0-1,0 0 0,1 0 1,0 0-1,1 0 0,0 0 1,0 0-1,4-8 0,-6 16-48,1-1 0,0 1-1,0 0 1,0 0 0,0 0-1,0 0 1,0 0-1,0 0 1,0 1 0,0-1-1,0 0 1,0 0-1,0 1 1,0-1 0,-1 0-1,1 1 1,0-1-1,1 2 1,21 15 1,0 11-3,-20-22 0,0-1 0,0 0 0,-1 1 0,4 10 0,-5-11 0,0 0 0,0 1 0,0-1 0,-1 1 0,0 9 0,-1-8 0,0 1 0,0-1 0,-5 13 0,0-6-1,1-2 0,-2 1 0,0-1 0,0 0 0,-1 0 0,-1-1 1,0 0-1,-11 11 0,16-19 1,1 0 0,-1 0 0,0 0 0,0-1 0,-6 4 0,8-6 1,1 1 0,-1 0 1,0-1-1,0 1 0,0-1 0,0 0 0,1 0 1,-1 1-1,0-1 0,0 0 0,0-1 1,0 1-1,1 0 0,-1 0 0,0-1 1,0 1-1,0-1 0,-2-1 0,0 0 6,1 0-1,0 0 0,0-1 0,0 1 0,0-1 0,0 0 1,0 0-1,-3-5 0,-2-5 22,0 0 1,1-1-1,-9-21 0,12 26-18,-2-3 2,4 9 1,1-1 1,-1 1-1,1-1 0,0 1 1,0-1-1,0 1 1,-1-6-1,0-6 28,1 1 1,1 0-1,0-1 0,0 1 1,1 0-1,1 0 0,6-24 1,17-49-962,-1-4-3780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6:09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3056,'-1'91'25,"-10"123"57,6-131-45,2 68 7,3-32 76,-3-8 36,0 92 457,14-130-242,1-18-155,20 119 1225,-27-140-1123,0-1 502,1 39 1,-6-70 149,2-8-804,28-88-1110,-6 28-4536</inkml:trace>
  <inkml:trace contextRef="#ctx0" brushRef="#br0" timeOffset="1">546 429 8696,'1'0'1,"1"0"0,-1 0 0,1 0 0,-1 0 0,0 0 1,1 0-1,-1 0 0,0 1 0,1-1 0,-1 0 0,0 1 1,1-1-1,-1 1 0,0 0 0,0-1 0,1 1 0,-1 0 0,0 0 1,0 0-1,0 0 0,0 0 0,0 0 0,1 1 0,0 1 7,0 1-1,0-1 0,-1 0 1,1 1-1,-1 0 0,0-1 1,0 1-1,1 5 0,0 7 41,-1 0 0,-1 31 0,0-39-31,0 19 82,0 17 33,-11 88 0,-14 82 125,23-193-246,-1 35 41,4-20-4,1 1-1,8 44 1,-9-78-7,-1-4-38,0 0 1,0 0-1,0 0 1,0 0-1,0 0 1,0 0-1,0 0 1,0 0-1,1 0 1,-1 0-1,0 0 1,1 0-1,-1 0 1,1 0-1,0-1 0,0 0 1,0 0 1,0 0-1,0 0 0,0 0 0,-1-1 0,1 1 0,-1 0 0,1 0 0,-1 0 0,0-1 0,0-2 0,10-99 60,12-54-145,-14 104-917,9-56-4908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6:09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163 794 7264,'5'-99'9,"-1"-89"27,-4 184-8,-2 6 4,0 0-30,0 0 1,0 1-1,0-1 0,0 1 0,0 0 0,0-1 1,1 1-1,0 0 0,-1 0 0,1 0 0,-1 5 1,-7 34 1,7-32-3,-5 20 10,-17 43 1,19-59-11,-3 3 6,-3-2-288,0 0 0,-26 24 0,3-8-3972</inkml:trace>
  <inkml:trace contextRef="#ctx0" brushRef="#br0" timeOffset="1">790 0 8696,'9'15'30,"0"0"-1,-1 0 1,-1 1 0,-1 0 0,8 27 0,-13-39-21,3 10 40,-1 0 1,-1 0 0,0 0 0,-1 1 0,-1-1-1,0 0 1,-3 25 0,1-26-22,-18 130 297,3-51-215,-36 213 22,48-278-130,-6 53-8,-2 79 1,12-72-25,2-56 26,-1 0 2,4 49-6,3-13 1,6 1 6,1-10 1,-2-10 0,-8-30 2,13 40 18,-16-55 4,-1-7-60,0 1-1,-1 0 0,1-1 0,-1 1 1,1 0-1,-1 0 0,-2-6 0,0-2-807,-6-19-4936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6:10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183 418 7088,'-42'-30'88,"-97"-55"368,138 85-454,1-1 1,0 1 0,0-1 0,0 1-1,0-1 1,0 1 0,0-1-1,0 1 1,0-1 0,0 1 0,0-1-1,0 1 1,0-1 0,0 1-1,0-1 1,1 1 0,-1 0 0,0-1-1,0 1 1,0-1 0,1 1-1,-1-1 1,0 1 0,1 0 0,-1-1-1,0 1 1,1 0 0,-1-1-1,1 1 1,3-2 4,0 0 0,0 1 1,1-1-1,-1 1 0,0 0 0,1 1 0,-1-1 0,9 1 1,1-1-8,67-8 23,168-4 21,-158 20-40,-7 10 1,-66-12-4,0 1-1,16 8 1,-20-7-1,0 1 0,14 10 0,16 19 0,-7 0 0,-7-4 1,15 14 10,-43-45-6,0-1 0,0 1 0,0-1-1,0 1 1,0-1 0,0 0 0,0 0 0,1 0 0,-1 0 0,0 0 0,1-1 0,-1 1 0,1-1 0,-1 0 0,1 1 0,-1-1-1,0 0 1,5-1 0,0 0 10,-1 0 1,0 0-1,1-1 0,7-3 0,-11 4-15,6-6 67,44-58 37,-43 51-66,-2 0 0,0 0 0,0-1 0,-1 0 0,-1-1 0,4-18 0,-5 18-12,13-47 218,-13 43-208,-1 2-13,5-28 127,14-80 299,-22 120-395,-1-2 2,0 39-19,-2 24-33,-1 31 1,3 37-3,7 148-4,-5-218-4,-2 219-5,-2-219-2,0-19 5,-1 25-6,-2 1 1,-17 70 0,-27 71-25,37-167 12,-56 102-17,67-134 37,-1 0 0,1 0 0,0-1 0,0 1 0,-1 0 0,1 0 1,-1-1-1,-3 3 0,-2 2-2,0-1 1,-1 0-1,1-1 1,-1 0 0,0 0-1,-1 0 1,1-1-1,-12 3 1,19-6 6,0 0 1,0 0-1,0 0 0,0 0 0,0 0 1,0 0-1,0 0 0,0 0 0,0 0 1,0 0-1,0 0 0,0-1 0,0 1 1,0 0-1,-2-1 0,-41-19-7,35 15 8,0-1 0,0-1-1,1 1 1,-9-9 0,2-2 0,0-1 1,2-1 0,-21-36-1,28 44 6,0 0 0,1-1-1,0 0 1,1 0 0,0-1-1,-2-16 1,3 17 12,3-4 123,6-1-64,0 1 0,15-29 0,-9 30 204,7-2-81,41-25 0,-40 34 87,123-10 102,7 17 54,-85 2-1741,30-1-5508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6:39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114 248 6104,'19'-2'1,"-7"-2"7,-8 3 8,4-1 5,-6 2 18,-2-1-38,0 0 0,-1 1 0,1-1-1,0 1 1,-1 0 0,1-1 0,-1 1-1,1-1 1,-1 1 0,1-1 0,-1 1 0,1 0-1,-1 0 1,0-1 0,1 1 0,-1 0 0,1 0-1,-1-1 1,0 1 0,1 0 0,-1 0 0,1 0-1,-2 0 1,-11-1 0,-2-3 13,8 3-11,-25 3 3,26-2-6,-1 0 0,-15 12 0,17-9 3,0 0-1,0 0 1,0 1 0,0 0 0,-4 5 0,8-9-1,0 1 0,0 0 1,1 0-1,-1 0 0,0 0 0,1 0 1,-1 0-1,1 0 0,-1 0 1,1 0-1,-1 0 0,1 0 0,0 0 1,-1 0-1,1 1 0,0-1 1,0 0-1,0 0 0,0 0 1,0 0-1,0 0 0,0 1 0,0-1 1,1 0-1,-1 0 0,0 0 1,1 0-1,-1 0 0,1 0 1,0 2-1,0-2 4,0-1 0,1 1 0,-1-1 0,0 1 0,0-1 0,1 0 0,-1 1 0,0-1 0,1 0 0,-1 0 0,0 0 0,1 0 0,-1 0 0,0 0 0,1 0 0,-1 0 0,0-1 0,1 1 0,1-1 0,6-1 40,0 0 0,0-1 1,0 0-1,0 0 1,15-9-1,-15 7-4,0 0 25,0 1-1,-1-2 1,0 1 0,0-1 0,0 0 0,-1-1 0,10-10-1,-10 9-6,-2 3 2,-1 1-1,0-1 0,0 0 0,0 0 1,-1 0-1,1 0 0,-1-1 0,-1 0 0,1 1 1,-1-1-1,3-10 0,5-15 243,2-1 110,23-39 0,-29 84-114,-1 11-235,0 0-1,-2 1 1,-1-1 0,-1 1-1,-3 30 1,-17 96 10,14-116-34,-19 155 18,19-153-39,-21 138 20,-4-38-1200,24-113-4800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6:11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1091 1080,'-4'6'144,"0"-1"-100,3-4-33,-1 1 0,1-1 0,0 1 0,0 0 0,0 0 0,0 0 0,0 0 0,0 0 0,0 0-1,0 0 1,1 0 0,-1 0 0,1 0 0,-1 3 0,2-2 99,0 0 0,-1-1-1,1 1 1,0-1 0,0 1 0,1-1 0,-1 1-1,0-1 1,1 0 0,0 1 0,2 2 0,21 22 483,-21-23-648,1 1 142,0 0 0,0-1 0,1 0 0,-1 0 0,1 0-1,0-1 1,0 1 0,8 2 0,-4-2-14,-3 0-4,1-1 0,-1 0 0,1-1 0,-1 0 1,1 0-1,0-1 0,0 0 0,0 0 1,8-1-1,-4 1-7,-11-1-40,1 0 0,-1 0 1,1 0-1,-1 0 0,0 0 0,1 0 0,-1 0 0,0 0 1,1-1-1,-1 1 0,0-1 0,2 0 0,17-7 112,0-2 0,36-23-1,-37 14 121,70-123 110,-73 106-64,61-151 162,-64 147 52,27-182 202,-37 177-216,-2 21-298,2-13 15,-3-1 1,-1 1 0,-10-65 0,0 43 197,-22-63 1,5 35-22,28 86-387,0 1 0,0 0 0,0-1 0,0 1 0,0 0 0,0 0 0,0-1 0,0 1 0,-1 0 0,1-1 0,0 1-1,0 0 1,0 0 0,0-1 0,-1 1 0,1 0 0,0 0 0,0-1 0,0 1 0,-1 0 0,1 0 0,0 0 0,0-1 0,-1 1-1,1 0 1,0 0 0,-1 0 0,1 0 0,0 0 0,-1-1 0,-2 1 12,-1-1 0,1 1 0,-1 0-1,1 0 1,-1 0 0,1 1 0,0-1 0,-1 1 0,1 0-1,-1 0 1,1 0 0,0 0 0,0 1 0,-3 1 0,4-3-13,-13 11 129,-7 13-46,-35 52 1,55-73-80,-1 1 0,1 0 0,0 0 0,1 0 0,-3 7 0,-56 212 64,49-169-59,-15 84 4,-2 26-15,-3 131-6,30-243-3,21 166 0,-12-184-14,6 8 6,25 48 1,-27-70-28,3-5 21,-1-1 1,27 21 0,-26-28-15,-9-5 21,-1 0 8,-1 0 0,1-1 1,0 0-1,0 0 0,0 0 1,0 0-1,0-1 1,0 1-1,0-1 0,0 0 1,0-1-1,0 0 1,9-1-1,-8-1 4,1 1 0,-1-1-1,1 0 1,-1-1 0,0 1 0,-1-1-1,1-1 1,-1 1 0,1-1 0,-1 0 0,6-7-1,15-30 83,-22 34-91,1-3 72,1 0-1,1 0 1,0 1-1,0 0 1,1 0-1,16-15 1,-22 24-37,0 0 0,0 0 1,1 0-1,-1 0 0,0 1 1,1-1-1,-1 1 0,0-1 0,1 1 1,-1 0-1,1 0 0,-1 0 0,0 0 1,1 1-1,-1-1 0,0 0 0,1 1 1,-1 0-1,0 0 0,0-1 0,1 1 1,3 3-1,55 33 257,-43-25-239,1 0 0,0-1 1,1-1-1,23 9 0,77 11 41,-94-28-50,15-6-8,43-10-1,-61 5 8,11-12-11,35-30 0,-52 32 11,4-17-11,20-45 0,-39 79-18,-1-1-1,0 0 0,0 0 1,0 0-1,-1 0 0,1 0 1,-1-3-1,2-28 14,-2 1 0,-5-48 1,-3 50 21,-9-11-13,-35-63 0,33 80 7,-98-82 15,90 88-2,-115-55 13,113 64-40,14 6-15,-2 0-3,0 0-1,-1 1 1,0 0-1,1 1 1,-1 2-1,-20 0 1,8 3-847,-34 7 0,21 1-7561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6:11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0 175 5208,'50'22'11,"-33"-18"43,21-3-10,59-5 0,105-25 152,-158 22-176,1-1 67,296-79 119,-226 53-852,2 1-2634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6:12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0 215 12376,'6'-6'5,"7"-8"284,1 1-1,0 1 1,30-21 0,-34 26-213,-7 5-2,1 0-1,-1 0 0,1 0 0,0 1 1,-1-1-1,1 1 0,0 0 0,5-1 1,3-1 4,0 1 0,1 0 0,-1 1 0,1 0 0,0 1 0,-1 0 0,1 1 0,-1 1 0,17 4 0,16 11-69,-28-6-21,3 8-5,34 41-1,-42-39-107,1 6-15,-1 0 1,-1 1-1,-1 1 0,-2 0 1,-1 0-1,5 44 1,-12-40-184,0-33 308,-1 0 1,1 0-1,0 1 1,-1-1 0,1 0-1,-1 0 1,1 0-1,-1 0 1,1 0-1,-1 0 1,1 0-1,0 0 1,-1 0-1,1 0 1,-1 0-1,1 0 1,-1-1-1,1 1 1,0 0-1,-1 0 1,1 0-1,-1 0 1,1-1-1,0 1 1,-1 0-1,1-1 1,0 1-1,-1-1 1,-3-2-25,-1-1 0,1 0 0,1 0 0,-1 0 0,1 0 1,-1-1-1,1 0 0,0 1 0,-2-8 0,-15-41-24,16 41 51,-15-39-106,9 25 76,-11-48 1,17 49 13,-2-38 1,9 45-6,5-4 18,1-1-1,12-21 1,-20 42 13,0 1 0,0 0 0,0-1-1,-1 1 1,1 0 0,0 0 0,0 0 0,0 0-1,1 0 1,-1 0 0,2-1 0,7-4-4,1 0 0,-1 0 0,1 2 0,1-1 0,-1 1 0,24-4 0,-10 7-39,5 7 20,0 1-1,31 12 1,-39-7-107,-5 3 83,0 0 1,0 2-1,15 20 0,-20-15-157,-6-10 121,1 4 18,-1 1 1,0-1-1,-1 2 1,0-1-1,-2 0 1,2 25-1,0 20-323,-7 117 0,0-171 258,-2 4-12,4-12 140,0 0 0,0 0 0,0 0 0,-1 1 0,1-1 0,0 0 0,0 0-1,0 0 1,0 0 0,-1 1 0,1-1 0,0 0 0,0 0 0,0 0 0,-1 0 0,1 0 0,0 0 0,0 0 0,0 1 0,-1-1-1,1 0 1,0 0 0,0 0 0,-1 0 0,1 0 0,0 0 0,0 0 0,-1 0 0,1 0 0,0 0 0,0 0 0,-1-1 0,1 1 0,0 0-1,0 0 1,0 0 0,-1 0 0,1 0 0,0 0 0,0 0 0,0-1 0,-1 1 0,1 0 0,0 0 0,0 0 0,-1-1 0,1 1 2,-1-1 0,0 0-1,0 0 1,1 0 0,-1 1 0,1-1 0,-1 0 0,0 0 0,1 0 0,0 0 0,-1 0 0,1 0 0,-1 0 0,1 0 0,0-2 0,-4-32-19,1-24 17,4 40 4,1 0 1,0 0-1,2 0 1,6-23-1,-1 24 14,11-8 0,26-27 0,-28 39 47,92-41 38,-82 47 2,129-10 43,-124 20-56,12 6-27,62 21 1,-104-28-55,0 0 1,-1 1-1,1-1 1,0 0-1,-1 1 1,1-1-1,2 4 1,-5-5-8,10 7 15,-1 0 0,1 2 0,10 11 0,-12-9-10,-1 0 1,13 24 0,-10-9 22,10 45 4,-3 16-25,-14-63-12,-1-1 0,-1 0 0,-1 0 0,-1 0 0,-7 43 0,5-45-12,3-18-55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6:12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382 59 8160,'51'-36'-15,"-51"35"11,1 1 2,-1 0 0,0-1 0,0 1 1,0-1-1,0 1 0,0-1 0,0 1 1,0-1-1,0 1 0,0-1 0,0 1 1,0 0-1,0-1 0,0 1 0,0-1 0,-1 1 1,1-1-1,0 1 0,0-1 0,0 1 1,-1 0-1,1-1 0,0 1 0,0 0 1,-1-1-1,1 1 0,0 0 0,-1-1 1,1 1-1,-15-4-29,8 3 26,-1-1 1,0 1-1,1 0 1,-1 1-1,0 0 1,-8 1-1,-11 1-9,0 2 1,0 1-1,1 1 1,-43 16-1,52-16 9,12-3-2,-1-1 0,0 1 0,1 0 0,-1 0 0,1 0 1,0 1-1,-7 6 0,-9 9-14,1 0 0,-18 23 0,28-22-44,4 2 43,1 0 0,1 0 0,-1 23 0,7-24-50,3-8 56,1 1 0,0-2 0,0 1 0,1-1 0,11 14 0,-17-25 10,0 0 0,0 0 0,0 0 0,0 0 0,0 1 0,0-2 0,1 1 0,-1 0 0,0 0 0,0 0 0,3 1 0,15 6-15,0-1-1,0-1 1,28 5 0,-45-10 19,0-1 0,0 0 0,0 0 0,0 0 0,0 0 0,0 0 0,0 0 0,0 0 0,3-1 0,20-6-7,0-1 1,39-19-1,-43 13 4,-8 4 7,4-5 4,1 0-1,-2-1 1,0 0 0,16-22 0,111-168 1195,-143 206-1191,0 0-1,0 0 1,1-1-1,-1 1 1,0 0 0,0 0-1,1 0 1,-1 0-1,0 0 1,1 0 0,-1-1-1,0 1 1,1 0 0,-1 0-1,0 0 1,1 0-1,-1 0 1,0 0 0,1 0-1,-1 0 1,0 1-1,0-1 1,1 0 0,-1 0-1,0 0 1,1 0-1,-1 0 1,0 0 0,0 1-1,1-1 1,-1 0-1,0 0 1,0 0 0,1 1-1,-1-1 1,8 7 47,-4-3-32,-2-1-11,-1 0 1,1-1 0,-1 1 0,1 0-1,-1 0 1,0 0 0,0 0-1,0 0 1,0 5 0,28 103 130,-15-58-90,23 63 1,-33-106-52,8 18 16,24 30 0,-29-48-19,0 0 0,1-1 1,15 13-1,-17-16 0,1-1 0,-1 0 0,1-1 0,13 6 0,-17-8 0,0 0-1,1-1 0,-1 0 0,1 0 0,0 0 0,-1-1 0,1 1 0,0-1 0,-1 0 1,6 0-1,-3-1-37,0-1 0,0 0 0,-1-1 0,1 1 0,0-1 0,-1 0 0,0-1 0,0 1 0,0-1 0,0 0 0,0 0 0,-1 0 0,6-9 0,-2 6-544,36-36-4912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6:13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1 5112,'8'154'225,"-8"-113"-73,-2-1 0,-10 58 0,8-75-108,-3 16 183,-84 280 389,47-192-472,31-88-106,-7 18 66,3 0 1,-17 100 0,26-111-43,7-43-27,-5 2 16,2-2-29,2-13 2,0-13-861,-1-3-3376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6:13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776 0 4040,'-19'21'0,"-25"19"9,-65 37 9,68-53-4,-77 33 1,94-46-11,-11 3 16,19-8-13,-35 14 10,-67 15 0,23-17 7,91-18-23,0 0 0,1 0 0,-1 0 1,0-1-1,0 1 0,1-1 0,-1 0 0,0 0 0,1 0 0,-1-1 0,1 1 0,-1-1 0,1 0 0,0 0 0,-4-3 0,2 2 4,2 1 3,-1-1 1,1 1-1,0-1 1,0 1 0,0-1-1,1 0 1,-1 0 0,1-1-1,-1 1 1,-1-5 0,1 3 18,3 4-9,-1 0-1,1 0 1,-1 0-1,1 0 1,0 0 0,-1-1-1,1 1 1,0 0-1,0 0 1,0 0-1,0-1 1,0 1-1,0 0 1,0 0-1,1 0 1,-1-1 0,0 1-1,1 0 1,-1 0-1,1-2 1,1-1 27,9-25 67,-2 18 241,0 4-252,1 1 1,1 0 0,-1 0-1,22-8 1,-11 11 319,103 6 162,-96 3-222,125 41 136,-123-33-202,9 7-90,-1 2 1,44 35-1,35 24 86,-110-77-250,1 0 1,0 0-1,0-1 1,0 0-1,13 5 1,0-2-5,-3 1-14,39 11 97,-48-16-82,-2 0-27,-1-1 0,1 0 0,0-1 0,-1 1 0,1-1 0,0-1 0,0 1 0,0-1 0,0 0 0,13-2 0,-8-2-3,0 0-1,0 0 1,0-2 0,0 1 0,-1-1 0,20-14-1,-22 13-6,-6 4-2,1 0 0,-1 0 0,1-1 0,-1 1 0,5-8 0,2-4-5,-1 0 0,8-18 0,25-40-221,-41 71 219,1 0 0,-1 0 1,0 1-1,1-1 0,-1 1 0,1-1 1,0 1-1,0 0 0,-1-1 1,1 1-1,0 0 0,0 0 0,0 0 1,0 0-1,0 1 0,0-1 1,0 0-1,0 1 0,0 0 0,1-1 1,-1 1-1,0 0 0,0 0 0,0 0 1,3 1-1,-2 0 5,0-1-1,0 1 1,0 1-1,0-1 1,-1 0-1,1 1 1,0-1-1,-1 1 1,1 0-1,-1 0 1,1 0-1,-1 0 1,0 0-1,0 0 1,0 1-1,0-1 1,-1 1 0,4 4-1,59 124-21,-36-89 25,-23-36 0,0 0 0,0-1 0,0 0 0,8 6 0,-7-7 0,0 0 0,0-1 0,0 0 0,12 4 0,-9-4 0,0-1-1,1-1 1,-1 0 0,0 0 0,1-1 0,0 0 0,13-2-1,-5-2-4,68-37 1,-70 28-8,-9 7 9,0-2 2,1 1 0,-1-1-1,-1 0 1,1 0 0,-1-1-1,-1 0 1,0 0 0,0 0-1,3-11 1,16-59 6,-23 72 2,0 1 0,-1 0 0,0-1 0,0 1-1,-1 0 1,0-1 0,0 1 0,0 0-1,-1-1 1,0 1 0,-4-9 0,3 6 13,-5-7 121,-4 1-84,0 1-1,0 0 1,-21-16 0,14 18 204,17 11-235,-11-4 30,1-1-1,-1 2 1,0-1 0,-1 2-1,1 0 1,-1 0-1,1 2 1,-17-1 0,-87 7 173,97 0-121,1 5-59,0 0 1,-30 22-1,36-17 18,-1 14-24,-17 45 0,26-49-8,0 111 16,8-109-31,5 3-8,21 51 1,-18-64-5,4-1-4,1-2 0,1 0 0,23 15 0,-16-18 3,45 11-1,23-5-4,-36-12-3,72-4 0,-92-6-4,204-70-1280,-95 23-5135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6:14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1 107 6816,'66'-37'65,"40"-17"502,-104 53-366,7-8 107,-8 4-229,-10 6 45,-14 10-93,2 1 1,-1 0-1,2 2 1,-25 20 0,43-32-32,1-2-1,0 1-1,0 0 1,0 0-1,0 0 1,0 0-1,1 0 1,-1 0-1,0 1 1,0-1-1,1 0 1,-1 0-1,1 1 1,-1-1-1,1 0 1,0 0-1,-1 1 1,1-1-1,0 0 1,0 1-1,0-1 1,0 0-1,0 1 1,0-1-1,0 1 1,0-1-1,1 0 1,-1 1-1,1-1 1,-1 0-1,1 0 1,-1 1-1,1-1 1,0 0-1,-1 0 1,1 0-1,0 0 1,0 0-1,0 0 1,2 2-1,2 3-12,1 0 1,1 0-1,-1-1 0,13 8 0,-9-6 10,-5-4-2,0 1 1,0-2 0,0 1 0,1 0-1,6 1 1,170 54-28,-160-52 34,-15-4 0,-1 0 0,1 0 0,-1 0 0,1 1 0,-1 0 0,10 7 0,2 2 5,-1 1 1,20 18 0,-36-30-3,0 0 0,-1 0 0,1-1 0,0 1 0,-1 0 0,1 0 0,0 0 0,-1-1 0,1 1 0,-1 0 0,0 0 0,1 0 0,-1 0 0,0 1 0,2 7 9,0-1 1,-1 1-1,0 0 1,-1 0-1,0-1 1,-2 16-1,-4-9 102,-6 3-57,0-1 1,-23 24-1,19-29 103,13-11-142,-8 5 11,0-1 0,0 0-1,0-1 1,-1 0 0,0-1-1,0 0 1,0-1 0,-13 2 0,4-3 15,-34-2 0,54 0-43,0 1-1,-1 0 0,1 0 0,0-1 0,-1 1 0,1-1 0,0 1 0,-1-1 1,1 1-1,0-1 0,0 0 0,0 0 0,-1 0 0,1 1 0,0-1 1,0 0-1,0 0 0,0-1 0,1 1 0,-2-2 0,-2-1 2,-13-23 1,17 26-4,-1 1 1,1-1-1,0 0 1,-1 0-1,1 0 1,0 1-1,0-1 1,0 0-1,-1 0 0,1 0 1,0 1-1,0-1 1,0 0-1,0 0 1,0 0-1,0 1 1,1-3-1,2-17-175,2 1-1,0-1 0,1 1 1,1 0-1,10-19 1,22-50-5165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6:14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6904,'51'-30'9,"22"-7"12,-58 32 14,-5 3-24,0 2-1,-1-1 1,1 2 0,0-1-1,18 4 1,-14 3 76,-3 2-62,-1 1-1,0 0 1,0 1 0,10 16 0,-11-9 75,-4-5-49,0-2-24,-1 0-1,-1 1 1,1 0 0,-2 0-1,0 0 1,0 0-1,-1 14 1,-1 109 143,0-107-93,1 1-1,1-1 1,10 42-1,-10-57-56,5 10 100,1-6-80,1 0 0,1-1 1,14 18-1,-21-30-26,1-1-1,-1 0 0,1 0 1,-1 0-1,1 0 1,0 0-1,0-1 1,0 0-1,0 0 1,1 0-1,-1 0 0,0-1 1,1 0-1,6 2 1,-6-2-3,7-2 64,-4-3-54,0 0 1,0 0-1,0 0 0,0-1 0,0-1 1,-1 1-1,0-1 0,6-7 0,-1 1 7,-1-1 0,-1 0 0,10-16 0,-14 20 18,0-1 0,-1 0 1,0-1-1,-1 0 0,0 1 0,5-22 1,-3 6 149,0-1-51,11-45 586,-15 69-511,3-3 33,0 4-42,0 3-186,0 0-1,0 0 1,-1 0 0,1 1 0,0 0 0,-1-1 0,1 2 0,-1-1 0,0 0 0,0 1 0,0 0 0,6 6 0,52 51 167,-31-29-159,8 1-17,-22-22 12,5-3-14,-1-1 0,37 5-1,-36-12 1,0-6-9,0 0 1,41-21 0,-44 14 2,3-7-2,-2 0 0,0-2 0,-1-1-1,24-40 1,-36 51-4,-4 8 0,0-1 1,-1 1-1,0-1 1,0 1-1,0-1 1,1-8-1,3-12 32,-2 0 0,3-51 1,-17 11 51,6 47-68,4 14 22,0-2 5,0 6-10,3 6-9,16 24-19,14 9-2,12 9-3,12 7-12,58 61-24,-71-59 22,-29-32-28,91 216-148,-83-188 70,-15-36 98,-7-14 11,0 0 1,0-1-1,0 1 0,0-1 0,1 1 0,-1-1 0,0 1 1,1-1-1,-1 0 0,1 0 0,-1 0 0,1 0 0,0 0 1,-1 0-1,1 0 0,0 0 0,0-1 0,0 1 0,-1-1 1,1 1-1,0-1 0,0 0 0,0 0 0,0 1 0,4-2 1,1 1-8,0-1 0,1 0 1,-1-1-1,10-3 1,-12 4 16,2-2-10,0 0 0,0 0 0,-1 0 1,1-1-1,-1 0 0,0 0 0,0-1 1,9-8-1,-7 6 2,12-11-10,0-1-1,-1-1 1,-1 0-1,30-46 0,-11 7 1,-29 42 12,-4 9 3,0 0 0,1 0 0,0 0 1,0 0-1,1 1 0,12-13 1,0 10 1,-13 9 0,0 1-1,-1 0 1,1 0 0,0 0 0,0 0 0,0 1 0,7 1 0,-9-2-1,8 5-4,2 5 3,-1 1-1,-1 0 1,0 1-1,0 0 1,-1 1-1,14 23 1,-1-3-5,-19-30 2,-1 1 0,0 0 0,1-1 0,0 0 0,0 0 0,0 0 0,0 0 0,0-1 0,1 1 0,-1-1 0,1 0 0,0 0 0,7 1 0,-5-1-6,6-1-68,-4-3 63,0 0 0,0-1-1,0 0 1,0 0 0,-1-1 0,1-1-1,-1 1 1,0-1 0,8-7 0,60-52-49,-73 61 67,16-15-29,-1 0 1,30-42 0,-36 44 19,17-27-34,-23 31 36,-3 8 4,-1 0 1,0 0-1,-1 0 0,1 0 1,-1-1-1,2-6 1,-3 7 0,0 0 0,0 1 0,0-1 0,0 0 0,-1 1 0,1-1 0,-1 0 0,-1-3 0,-1 0 0,0-1 0,0 1 0,0 0 1,-7-9-1,2 6 2,-1 0 0,0 0-1,0 1 1,-1 0 0,-17-11 0,12 12 18,-26 2 0,34 7-20,0-1 1,1 1 0,-1 0 0,1 1-1,-1 0 1,-7 3 0,1 0 1,0 1 0,-18 12-1,15-8 0,-24 21 0,28-19-2,0 1 1,1 0-1,0 0 1,1 1-1,-9 18 1,11-12-13,2 12 2,-2 61 0,8-90 8,0 0-1,0 1 0,1-1 0,-1 0 0,1 1 0,1 4 1,13 38-17,25 53 0,-23-73-20,82 77-16,-77-88 16,13 1 11,64 18 0,-68-30-16,143-10-15,-137-1 7,175-64-1207,-92 26-4720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6:15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4936,'3'38'0,"2"-1"0,-1 14 1,2 14 5,-1 14-4,19 176 26,-13-168 7,30 113 136,-24-122-13,8 61 770,-42-223-1556,3 17-2945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6:15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96 294 5208,'-19'11'0,"-8"8"8,0 6-1,24-22-7,0 1 0,1-1 0,-1 1 0,1-1 0,0 1 1,-3 8-1,4-9 0,0 1 0,1-1-1,-1 1 1,1-1 0,0 1 0,0-1 0,1 1 0,-1-1 0,1 1-1,-1-1 1,1 1 0,0-1 0,0 0 0,1 1 0,-1-1 0,1 0-1,3 6 1,-5-9 0,11 12-12,13 6 7,36 20 0,-37-30-2,125 9-2,-113-18 3,174-23 2,-162 17-9,174-41-2,-180 37 22,165-60 21,-166 54 73,-19 7-44,5-2 0,0-1 0,-2-1 0,0-1 0,0-1 0,30-28 0,-45 36 16,12-11 29,0-1 0,-1-1 0,-1-1 1,16-25-1,-22 30 96,-2 3 118,-1 0 0,-1-1 0,13-24 0,-21 37 623,-1 2-898,1 1-1,0-1 1,-1 0 0,1 1-1,-1-1 1,1 1 0,0-1-1,-1 1 1,1 0 0,-1-1-1,0 1 1,1-1 0,-1 1-1,1 0 1,-1-1 0,0 1-1,0 0 1,1-1 0,-1 2-1,2 3 7,2 31 173,-1 79-5,-2-69-125,7 52 0,-5-76-80,-1 0 10,2-1 0,1 1 0,10 31 0,-8-34-16,10 28 20,-10-32-21,12 27 0,0-11-3,-6-13 0,-1-10 0,-11-8 0,0 0 0,0 1 0,0-1 0,0 0 0,0 0 0,0 0 0,0-1 1,0 1-1,0 0 0,0 0 0,-1 0 0,1-1 0,0 1 0,0-1 0,0 1 0,0 0 1,-1-1-1,1 1 0,0-1 0,0 0 0,-1 1 0,1-1 0,0 0 0,0 0 0,5-4 6,11-9-8,-2 1 20,1 0 1,1 2 0,22-13 0,-25 16-11,-9 5 2,-1 1 0,1-1 0,0 1 0,0 1 0,1-1 0,-1 1 0,10-2 0,82-7 94,-94 10-90,1-1 0,-1 1 1,1 1-1,-1-1 0,1 0 0,0 1 1,-1 0-1,0 0 0,1 0 0,5 3 1,4 1 8,29 12 13,-28-8 52,-1 6-49,-1 1-1,17 28 1,-22-26-12,5 35-1,-5 10-20,-6 43-10,-1-102-57,0 1 1,0-1-1,0 1 0,1-1 1,0 1-1,0-1 1,0 0-1,0 1 1,1-1-1,0 0 0,0 0 1,0 0-1,0 0 1,1 0-1,2 3 1,-2-3-299,13 20-6101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6:39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0 304 10848,'20'-23'-3,"0"1"0,32-26 0,-44 41 1,-5 4-1,18-16-15,2 0 0,0 1 0,0 1 0,42-22 0,-43 26 14,64-35-145,-76 43 127,0 1 1,0 0-1,0 0 1,0 1-1,1 1 0,19-3 1,-24 4 9,0 1 1,-1 1 0,1-1 0,0 1-1,-1 0 1,1 0 0,9 4-1,-8-3-3,-5-1 5,0 0 0,0 0-1,-1 1 1,1-1 0,0 0 0,-1 0-1,1 1 1,-1-1 0,0 1-1,1 0 1,-1-1 0,0 1-1,0 0 1,0 0 0,0-1-1,0 1 1,0 3 0,0-2-7,1 6-82,-16 59-33,7-50 40,-48 89-29,38-76 57,-1 1-1,-35 46 1,35-53 18,-6 7 18,-92 133-101,114-162 126,-1 1-1,1 0 1,0-1 0,1 1 0,-1 0 0,1 0-1,-1 0 1,1 1 0,0-1 0,0 5 0,1-5 0,2 3-3,2-3 4,0 0 0,1-1 0,0 1 0,-1-1 1,1 0-1,0-1 0,1 1 0,-1-1 0,0 0 1,1 0-1,-1-1 0,12 2 0,3 1-4,38-1 0,-43-2-64,1-2 0,-1 0 1,1-1-1,-1-1 1,0 0-1,25-8 0,-20 4-546,53-15-4724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6:16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481 790 6456,'8'-8'17,"1"-1"1,0 2-1,14-11 1,7-7 56,-29 24-60,0 0 1,0 0-1,-1 0 1,1 0-1,0 0 1,-1 0-1,1 0 1,0 0-1,-1 0 1,0 0-1,1 0 0,-1 0 1,0 0-1,1-1 1,-1 1-1,0 0 1,0 0-1,0 0 1,0-1-1,0 1 1,0 0-1,0 0 1,-1 0-1,1-1 1,0 1-1,-1 0 1,1 0-1,-1 0 1,1 0-1,-1 0 1,1 0-1,-1 0 0,0 0 1,0 0-1,1 0 1,-3-2-1,-1-1 29,-1 0 1,1 0-1,-1 0 0,-10-5 0,12 7-65,-11-5 190,-12 1-48,-46-6 0,49 14 47,-114 30 46,108-20-145,-13 15-21,-45 35-1,67-43-12,2 4-14,-28 45 1,41-52-14,2 20-1,3-33-5,0 0-1,0 0 0,1 0 0,0 0 0,0 0 0,-1 0 0,2 0 0,-1 0 0,0-1 1,0 1-1,3 3 0,0-2 0,1 0 0,-1 0 0,1-1-1,0 0 1,0 0 0,0 0 0,0 0 0,0-1 0,0 1 0,1-1 0,-1-1 0,1 1 0,0-1 0,7 1 0,-11-2-1,22 2-5,105-14-5,-103 4-1,-8 2 7,-2 1 1,0-1 0,-1 0 0,0-1 0,0-1 1,0 0-1,14-12 0,1-4 3,-1-1 0,39-47 0,-58 61 5,-7 7 7,0 1 0,-1-1-1,1 0 1,-1 0 0,1 0-1,-1 0 1,2-7 0,24-54 411,-26 62-259,2-4-14,-4 7-147,0 0-1,0 0 1,0 0-1,0 0 1,0 0-1,0 0 1,0 0-1,0 0 0,0 0 1,1 0-1,-1 0 1,0 0-1,0 0 1,0 0-1,0 0 1,0 0-1,0 0 0,0 0 1,1 0-1,-1 0 1,0 0-1,0 0 1,0 0-1,0 0 1,0 0-1,0 0 1,0 0-1,1 0 0,-1 0 1,0 0-1,0 0 1,0 0-1,0 0 1,0 0-1,0 0 1,0 0-1,0 0 0,1 0 1,-1 0-1,0 1 1,0-1-1,0 0 1,0 0-1,0 0 1,0 0-1,0 0 1,0 0-1,0 0 0,0 0 1,0 1-1,0-1 1,0 0-1,0 0 1,0 0-1,0 0 1,0 0-1,9 11 15,-1-1 0,0 1 0,0 1 0,7 15 1,7 12-6,-13-24-9,-6-9-3,0-1 0,1 0 0,0 0 0,-1 0 0,8 7 0,-1-3 0,-1-1 0,1 0 1,1 0-1,13 7 0,-9-11-12,-1-3 5,1-1 1,27-5-1,-28-1-25,10-14 8,26-27 0,-36 33 3,-1-2-1,0 0 0,15-25 0,0-3-11,-19 30 26,15-22-16,48-55 0,-66 84 22,0-1 0,1 1 0,1-1 1,15-11-1,-3 11 2,-13 5-1,33 1 3,-26 2 3,-4 0-5,-8 0-6,-4-1-1,-7-2 6,1-8 2,7 7 0,-1 0 0,0 0 0,1-1 0,0 1 0,-1-8 0,-3-17 17,-33-182 93,19 114-13,18 90-76,-1 0-1,0 0 0,0 0 1,0 1-1,-1-1 0,1 0 1,-2 1-1,1 0 0,-1 0 1,0 0-1,0 0 0,-1 1 1,-6-7-1,11 12-16,-1 0-1,0 0 1,1 0-1,-1 0 1,1 0 0,-1 0-1,0 0 1,1 0-1,-1 0 1,1 1 0,-1-1-1,0 0 1,1 0-1,-1 1 1,1-1 0,-1 0-1,1 1 1,-1-1-1,1 0 1,0 1-1,-1-1 1,1 1 0,-1-1-1,1 1 1,0-1-1,-1 1 1,0 0 4,-2 4 4,-1 0 0,1 0 0,-1 1 0,1-1-1,1 1 1,-1-1 0,1 1 0,0 0 0,-1 9 0,-5 46 11,7-49-18,-7 143 94,8-122-92,0 1 20,1-12-14,0 13-4,1 0 1,3-1-1,8 38 1,26 98 13,-30-136-16,45 115 8,-41-126-9,7 4-3,30 29 1,-35-45 3,27 7 4,-35-16-11,1 0 0,-1-1-1,1 1 1,14-1 0,-7-2 0,0 0 0,0-2 0,-1 0 0,26-9 0,-21 3-6,3-10-389,0-1 0,36-42 1,-3-7-5507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6:16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5832,'14'10'0,"15"7"0,-6-8-1,1 0 0,34 7 0,-30-11-11,172 15-23,-150-17-91,215 1-75,-211-5-45,251 0-579,-138 1-1855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6:17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1 197 4760,'139'-7'-15,"-108"6"30,203-3 154,-198 5 103,-33-1 55,-3 1-275,0 0 0,-1 0-1,1 0 1,0 0 0,-1-1 0,1 1 0,0 0 0,-1 0-1,1-1 1,-1 1 0,0 0 0,1-1 0,-1 1 0,1 0-1,-1-1 1,-1 1 0,-10 1 176,0 0 0,0-1 0,-23-1 0,13 0-45,-35 3 1,-93 25 153,136-24-324,-1 0-1,1 1 1,-19 10 0,16-1-8,13-2 0,4-12-5,0 0 1,0 1-1,0-1 0,0 1 0,1-1 0,-1 1 0,0-1 0,0 0 0,0 1 0,0-1 0,1 0 0,-1 1 0,0-1 0,0 0 0,1 1 0,-1-1 0,0 0 0,1 1 0,-1-1 0,0 0 0,1 0 1,-1 1-1,0-1 0,1 0 0,-1 0 0,1 0 0,27 5 0,23-6 0,11-4 0,-1-3 0,96-28 44,-104 27 16,-14 5 172,77 4 1,-106 2-211,0 0-1,0 1 1,-1 1 0,1-1-1,0 2 1,8 4 0,-5-2 2,42 22 56,-54-28-79,-1-1 0,0 1-1,1-1 1,0 0 0,-1 0 0,1 1-1,-1-1 1,1 0 0,-1 0 0,1 0-1,-1 1 1,1-1 0,0 0-1,-1 0 1,1 0 0,-1 0 0,1 0-1,0 0 1,-1 0 0,1-1 0,-1 1-1,1 0 1,-1 0 0,1 0 0,0-1-1,-1 1 1,1 0 0,-1 0 0,1-1-1,-1 1 1,1 0 0,-1-1 0,0 1-1,1-1 1,0 0 0,0 0 1,4-3-1,0 0-1,0 0 0,0 0 0,-1-1 1,0 0-1,0 0 0,5-7 0,12-15-8,4 0 1,4-2 6,0 3 1,3 4 0,-26 18 0,1 1 0,-1 0 0,1 1 0,7-2 0,36-3 0,-37 7 0,0 0 0,18 3 0,-17-1 0,0 2 1,19 6-1,-13-2 3,0 1 0,-1 1 0,0 1 0,0 1 0,-2 0 0,23 20 0,-30-24-1,-7-5-1,-1 0 0,1-1-1,0 1 1,-1 0 0,0 0 0,1 0 0,-1 1 0,-1-1 0,4 6 0,7 17 16,-1 2 0,13 45 0,-14-12 4,-3-23-2,2-4-14,-1-13 0,-7-20-4,-1 0-1,1-1 0,-1 1 1,0 0-1,1 0 0,0-1 0,-1 1 1,1 0-1,-1-1 0,1 1 1,0 0-1,-1-1 0,1 1 0,0-1 1,0 1-1,-1-1 0,3 1 1,3-3 1,-5 2-2,5-3 4,1 0-1,-1-1 0,1 1 0,-1-1 1,0-1-1,-1 1 0,1-1 0,-1 0 1,0 0-1,7-10 0,-4 6 3,9-9 45,0-1 1,-1 0-1,-1-2 1,23-39-1,-31 48-36,13-35 106,-7 10 38,11-54-1,-15 29-60,-3-27 91,-7 88-186,1 1 0,0-1 1,0 1-1,0 0 0,0-1 0,1 1 0,-1-1 0,0 1 1,0 0-1,0-1 0,0 1 0,0-1 0,0 1 0,1 0 1,-1-1-1,0 1 0,0 0 0,1-1 0,-1 1 0,0 0 1,0-1-1,1 1 0,-1 0 0,0 0 0,1 0 0,-1-1 1,0 1-1,1 0 0,-1 0 0,0 0 0,1-1 0,-1 1 1,1 0-1,-1 0 0,0 0 0,1 0 0,-1 0 0,1 0 0,-1 0 1,0 0-1,1 0 0,-1 0 0,1 0 0,0 1 1,22 10 0,5 9 2,13 10-3,7 2 2,3 1-3,-1-4-2,-11-5 0,-10 0 0,-7 2 0,-21-24 0,0 1 0,1-1 0,-1 0 0,0 1 0,-1-1 0,1 1 0,0 0 0,0 3 0,-1-4 0,0 0 0,0 0 0,0 0 0,-1 0 0,1 0 0,0 0 0,-1 1 0,1-1 0,-2 3 0,-13 16 0,-5 0 0,15-18-5,1 0-1,-1 1 1,0-2 0,0 1 0,0 0 0,0-1 0,-1 0 0,1 0 0,0-1-1,-1 0 1,0 0 0,-8 1 0,12-2-48,0-10-1193,0 3-4660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6:18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258 118 5832,'40'-20'1,"-31"15"1,-6 3-1,0 0-1,1 0 1,-1 1 0,1 0 0,0-1 0,0 1-1,4 0 1,-7 0 0,0 1-1,0-1 1,0 1-1,0-1 1,0 0-1,0 1 1,-1-1-1,1 0 1,0 0 0,0 1-1,-1-1 1,1 0-1,-1 0 1,1 0-1,-1 0 1,1 0-1,-1 0 1,1 0-1,-1-1 1,0 1 1,1 1 1,-1-1-1,0 0 0,0 1 0,0-1 1,0 0-1,0 0 0,0 1 0,0-1 1,0 0-1,0 0 0,0 1 0,0-1 1,0 0-1,-1 0 0,1 1 0,0-1 0,0 0 1,-1 1-1,1-1 0,-1 0 0,1 1 1,0-1-1,-1 1 0,1-1 0,-1 1 1,0-2-1,-1 1 4,-1-3 2,1 1 1,-1 0-1,-1-1 0,1 1 0,0 1 0,-1-1 1,0 0-1,1 1 0,-1 0 0,0 0 1,0 0-1,-1 0 0,1 1 0,0 0 0,0-1 1,-1 2-1,-5-2 0,-6 1 23,1 1 0,-1 0-1,-22 3 1,32-2-26,0 0 11,-1 0 0,0 1 1,0 0-1,1 0 0,-1 0 0,1 1 0,0 0 0,-10 7 0,7-6-4,2 0 3,1 1-1,0-1 1,-1 1-1,1 0 0,1 0 1,-1 1-1,-9 12 0,8-10-6,3-2 0,0-1-1,0 1 0,0 0 1,1 0-1,0 0 1,0 0-1,0 1 0,-2 8 1,3-7-3,0-4 0,1 0 0,0 0 0,1 0-1,-1 0 1,1 0 0,0 1 0,0-1 0,0 0 0,0 0-1,1 0 1,0 0 0,0 0 0,2 7 0,-2-8-2,4 6 18,0-5-16,0 0 0,0 0-1,1-1 1,-1 1 0,1-1 0,0-1 0,-1 1-1,1-1 1,0 0 0,1 0 0,9 1-1,9 1 11,33 1 0,-48-5-15,12 1 20,0 0 0,0-2 0,0-1 0,27-5 1,-38 5-13,3-1 18,1-1 0,-1 0 0,1-1-1,-1 0 1,24-13 0,-24 11-10,-4 1 10,1 0 0,-1 0 1,0-1-1,0-1 0,-1 0 0,16-17 1,-14 14-9,36-41 183,-33 35-171,11-7 177,-25 23-202,1 1 1,-1-1 0,1 1-1,-1 0 1,0-1-1,1 1 1,-1-1-1,1 1 1,-1 0 0,1 0-1,-1-1 1,1 1-1,-1 0 1,1 0-1,-1 0 1,1-1 0,-1 1-1,1 0 1,0 0-1,-1 0 1,1 0-1,-1 0 1,1 0 0,-1 0-1,1 0 1,-1 1-1,1-1 1,0 0 0,-1 0-1,1 0 1,-1 0-1,1 1 1,-1-1-1,1 0 1,-1 1 0,0-1-1,1 0 1,-1 1-1,1-1 1,-1 0-1,1 1 1,-1-1 0,0 1-1,0-1 1,1 1-1,-1-1 1,0 1 0,1 0-1,3 11 25,-1 0 1,0 0-1,-1 0 0,0 0 0,-1 0 0,0 1 1,-2 17-1,5 49 135,-3-72-149,0 0 1,1 0 0,-1 0-1,2 1 1,-1-2 0,1 1-1,6 13 1,-8-19-14,0 0 1,0 0-1,0 1 0,0-1 0,1 0 1,-1 0-1,0 0 0,0 0 1,1 0-1,-1-1 0,0 1 0,1 0 1,-1 0-1,1-1 0,-1 1 1,1-1-1,-1 0 0,1 1 0,0-1 1,1 0-1,27-3 12,-24 2-15,2 0-73,0 0 0,1-1 0,-1 0-1,-1 0 1,1-1 0,0 0 0,11-6 0,-13 5-318,28-12-4562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6:18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5744,'1'-2'8,"4"-5"0,-5 7-8,0 0 0,0 0 0,0 0 0,0 0 0,0 0 0,0 0 1,0 0-1,0 0 0,0-1 0,0 1 0,0 0 0,0 0 0,1 0 0,-1 0 0,0 0 1,0 0-1,0 0 0,0 0 0,0 0 0,0 0 0,0 0 0,0 0 0,0 0 0,0 0 0,0 0 1,1 0-1,-1 0 0,0 0 0,0 0 0,0 0 0,0 0 0,0 0 0,0 0 0,0 0 1,0 0-1,0 0 0,0 0 0,1 0 0,-1 0 0,0 0 0,0 0 0,0 0 0,0 0 0,0 0 1,0 1-1,0-1 0,0 0 0,0 0 0,0 0 0,0 0 0,0 0 0,0 0 0,0 0 1,0 0-1,0 0 0,0 0 0,0 0 0,1 0 0,-1 1 0,0-1 0,0 0 0,0 0 0,3 5 18,1 0-1,-1 1 1,0-1-1,0 1 1,-1 0-1,1-1 1,-1 1-1,0 0 1,-1 1-1,2 9 1,-1-5-9,12 48 123,21 75 117,-30-118-235,-2-9-2,-1 0 1,1 0-1,0-1 1,6 9-1,18 25 48,-25-36-57,1 0 0,0-1 1,1 1-1,-1-1 0,1 0 0,-1 0 0,1 0 1,0 0-1,5 2 0,-8-5-3,1 1 1,-1-1-1,1 1 0,0-1 0,-1 0 0,1 0 1,-1 0-1,1 0 0,-1 0 0,1 0 0,-1 0 1,4-2-1,7-2 0,0-1 0,0 0 0,12-8 0,-14 8-2,-5 2 1,1 0-1,-1 0 0,1 0 1,-1 0-1,0-1 0,8-8 1,0 0-1,-4 4 2,0 0-1,14-17 1,-16 15 3,0-1 1,-1 0 0,0-1-1,0 1 1,-1-1 0,-1 0-1,3-14 1,0-3 31,4-37-1,-8 43 165,-2 16-140,0 1-1,-1 0 1,0 0 0,0 0-1,0-1 1,-1 1 0,0 0-1,0 0 1,0 0 0,-1 0-1,-3-7 1,4 41 598,1 37-242,3 77-7,8 122 163,-9-210-430,-2 212 52,-2-214-98,-21 197 34,16-203-74,-50 142 28,56-185-75,0 1 1,-1-1-1,0 0 1,1 1 0,-1-1-1,-3 3 1,-13 16 16,-2 0 0,-26 22 1,29-34-6,5-6-14,-1-1 0,1-1 0,0 1 0,-17-1 0,28-2-4,1 0 0,-1 0 0,0 0 0,1 0-1,-1 0 1,0 0 0,1 0 0,-1 0 0,0 0 0,1-1-1,-1 1 1,1 0 0,-1 0 0,0-1 0,1 1 0,-1-1-1,1 1 1,-1-1 0,-10-8 21,1 0-1,-17-21 1,25 28-10,0 0 1,1 0-1,-1-1 0,1 1 1,0 0-1,-1-1 1,1 0-1,0 1 0,1-1 1,-1 1-1,0-1 0,1 0 1,-1-3-1,-1-5 13,-1-1-3,2 8-3,0 1-1,0-1 1,1 0-1,-1 1 1,1-1-1,0 0 1,0 0-1,0 1 1,1-1-1,0-6 1,19-100 254,-12 85 20,5-5-86,30-49 0,-28 62 112,-9 11-210,4-2-31,-1 0 1,1 0-1,0 1 1,1 0-1,0 1 0,0 0 1,12-5-1,-17 9 35,-2-1-74,0 1 0,0 1 0,0-1 0,0 1-1,0-1 1,0 1 0,1 0 0,-1 1 0,0-1-1,1 1 1,8 0 0,-3 2-1501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6:19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999 72 12280,'-3'-1'6,"-48"-18"17,0 5-20,-4 1-7,-65-6 0,103 16 2,12 2-6,0 1 1,0-1-1,0 1 0,0 0 1,0 0-1,0 0 1,-9 3-1,-91 23-69,75-15 4,0 2 0,-54 32 0,57-29 48,-5 2-94,-117 92-42,122-86 41,-82 108-46,94-103 61,0 15 38,-13 56-1,28-97 61,-1 0 0,1-1-1,0 1 1,-1-1-1,1 1 1,0 0-1,1-1 1,-1 4 0,3 10-11,1 0 0,0 0 0,1 0 0,13 27 0,-17-42 16,-1 0-1,1 0 1,-1 0-1,1 0 1,-1 0-1,1-1 1,0 1-1,-1 0 1,1 0-1,0-1 1,0 1-1,0 0 1,0-1-1,0 1 1,-1-1-1,1 1 1,2 0-1,22 9-16,-1-1 1,45 10-1,-40-17-13,137-19-5,-162 17 34,0-1 0,1 0 1,-1 0-1,0 0 0,0-1 1,5-1-1,-9 3 3,79-38-15,-59 26 14,-1-1 1,25-21-1,-14 7 3,-1 0 0,-2-2 1,34-43-1,124-182 226,-176 240-205,-7 12 106,-2 5-69,-4 25-4,-3 10 7,-3 74 1,10-84-24,18 130 12,-11-126-32,6 10-8,20 44 1,-32-84-12,-1-1-1,1 0 1,-1 1-1,1-1 1,0 0-1,0 0 1,0 0-1,0 1 1,0-1 0,0 0-1,2 1 1,-1 1-63,1-1 1,-1 0-1,1 0 0,0 0 1,0-1-1,0 1 1,0-1-1,0 0 0,0 1 1,0-1-1,0-1 1,1 1-1,-1 0 1,0-1-1,1 1 0,-1-1 1,0 0-1,1 0 1,-1-1-1,0 1 1,6-2-1,35-7-6751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6:19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7264,'5'6'192,"3"3"-74,-1 0 0,0 1 1,-1 0-1,0 0 0,-1 0 1,0 1-1,4 12 0,2 22 209,25 185 209,-16-93-264,-15-39-64,-5-96-107,0-6-51,-1-89 38,10-75-1222,-2 67-4732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6:20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6280,'0'0'0,"12"32"0,0 1-128,-3 13 128,1-1-4136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6:21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1 519 8344,'10'66'-7,"3"45"4,-11-82-1,-2 1-1,-4 32 1,-1 35-4,4 64 3,3-133-15,5 4 6,16 48 1,-22-76 11,0-1-1,1 1 1,-1 0 0,1-1-1,0 1 1,0-1 0,1 0-1,-1 1 1,5 4 0,2 1-2,-6-5 3,0 0-1,0 0 1,1 0-1,-1 0 1,1-1-1,0 0 1,0 0-1,0 0 1,0 0-1,1-1 1,-1 1-1,1-1 1,6 2-1,-10-4 1,0 0-1,0 0 1,1 0 0,-1 0-1,0 0 1,0 0-1,0 0 1,0-1 0,0 1-1,0 0 1,0-1 0,1 1-1,-1-1 1,0 1-1,0-1 1,1-1 0,4-1-3,3-1 2,-6 3 1,0 0 0,1-1 0,-1 0 0,0 0 0,0 0 0,0 0 0,5-5 0,16-17 10,0 0 0,-2-2 0,23-33 0,-33 43-2,17-30 126,63-96 567,-92 141-684,1 1 0,0-1 0,-1 0 0,1 1 0,0-1 0,0 1 0,0-1 0,-1 1 0,1 0 0,0-1 1,0 1-1,0 0 0,0-1 0,0 1 0,0 0 0,0 0 0,0 0 0,0 0 0,0 0 0,0 0 0,-1 0 0,1 0 0,0 0 0,1 1 1,2-1 27,2 0-6,-3 0-22,-1 0-1,0 0 1,0 1-1,0-1 1,0 0-1,1 1 1,-1 0-1,0-1 1,0 1-1,0 0 1,0 0-1,0 0 1,-1 0 0,3 2-1,6 4 37,0 0-1,-1 1 1,0 1 0,8 9 0,-8-4 89,6 25-12,-7-17-85,1 1 0,1-2 0,16 28 0,-25-48-42,0 1 0,0-1 0,1 1 0,-1-1 0,0 1 0,1-1 0,-1 1 0,1-1 0,-1 0 0,1 0 0,0 0 0,-1 0-1,1 0 1,2 0 0,3 3 3,-2-2-4,-1 0-1,1 0 1,0-1 0,0 1 0,7 0 0,38 0 4,14-9-3,-47 3-2,1-1 0,18-7 0,37-23 0,68-48-2,-115 68-1,-1-2 0,-1 0 1,42-41-1,-40 34-7,43-47-3,-62 59-6,7-53-2,-15 50 2,-2 3 14,-1 0 1,0 1-1,-11-22 0,14 33 5,1-1 0,-1 0-1,1 1 1,-1-1 0,1 0-1,-1 1 1,1-1 0,-1 0-1,1 1 1,-1-1 0,0 1-1,1-1 1,-1 1 0,0 0-1,-1-1 1,-13-6-1,0 1 1,0 1-1,-24-5 0,18 9-4,-88 21 1,89-11-8,-7 8 3,-38 34 1,50-34-31,-48 89-13,55-82-1,2 13 15,-2 47 1,11-62-15,1-7 39,2 1-1,0-2 1,0 1 0,10 14-1,-3-16-31,0-6 34,0-1 0,0 0-1,0-1 1,28 6 0,-18-10-21,6-7 19,-1-1 0,46-18 0,-48 9-12,-26 16 25,19-14-11,27-27 1,-26 19 4,18-27 0,-17 17-33,60-137-17,-70 136-16,22-147-27,-31 140 13,-17-167-36,8 167 36,-43-130-34,38 144 40,-47-61-30,48 78 45,7 8 59,1 0 0,-1 0 1,1 0-1,-1 1 0,1 0 0,-1-1 0,1 1 1,-1 0-1,0 1 0,1-1 0,-1 1 0,1-1 1,-7 3-1,9-3 4,0 1 0,1-1-1,-1 0 1,0 0 0,1 1 0,-1-1 0,0 1 0,1-1 0,-1 0 0,1 1 0,-1-1-1,1 1 1,-1-1 0,1 1 0,-1 0 0,1-1 0,0 1 0,-1 0 0,-7 14-12,0-1 0,1 2 1,-8 22-1,12-14-18,13 146-7,-3-129 14,37 165-4,-33-167 9,55 145-8,-51-150 9,-5-12 12,4 8 1,1-1-1,1 0 1,23 30 0,-5-14-2,0-8 7,-30-33 2,0-1 0,1 0 0,-1-1 0,1 1 0,0-1 0,0 0 0,-1 0 0,1 0 0,1-1 0,-1 0 0,0 0 0,0 0 0,7 0 0,-2-1 4,0 0 0,0-1 0,0 0 1,15-4-1,-17 3 21,0-1-1,0 0 1,0-1 0,-1 1 0,1-2 0,-1 1 0,0-1 0,0 0-1,-1-1 1,0 1 0,0-1 0,0 0 0,9-13 0,14-14 148,8-4 47,-36 35-200,1 2 0,0-1-1,-1 0 1,1 0 0,0 1-1,-1-1 1,1 0 0,0 1 0,0 0-1,0-1 1,0 1 0,-1 0 0,1 0-1,0 0 1,0 0 0,0 1-1,0-1 1,0 0 0,2 2 0,-2-2 11,3 1 1,0 1 1,1-1-1,-1 1 0,0 0 1,0 0-1,0 1 1,0 0-1,0 0 0,-1 0 1,1 0-1,4 5 1,-3-3-3,12 10 84,1 1 0,17 20 0,-26-25-98,0 0 0,1-1 0,1 0-1,18 11 1,-19-17-9,25-5 4,-27 0-11,0-1-1,-1 0 1,1-1-1,12-5 1,-4-1-2,-1-1 1,0 0 0,-1-1 0,0-1 0,21-23-1,-16 13-4,29-40 4,-1-11 1,-38 55 0,14-33 0,-20 43 0,-2-1 0,1-1 0,-1 1 1,0 0-1,0-10 0,-2 10 1,-1 1 0,0-1 0,0 1 0,-1-1 0,0 1 0,0 0 0,-1-1 0,0 1 0,0 1 0,-9-15 0,-1 4 19,-73-60 13,66 67 14,6 6-33,-1 0-1,1 2 1,-1 0 0,-26-3 0,40 6-8,-1 0-1,1 0 1,-1 0-1,1 1 1,-1-1-1,1 0 1,0 0-1,-1 1 1,1-1 0,-1 1-1,-1 0 1,-16 9 23,-1 1 1,-29 22 0,32-17 18,-4 11-14,-21 34 0,35-42-7,4 5-16,0 0 0,2 35 0,5-36-4,10 7-3,30 50 1,-43-78-4,0 0-1,1 0 1,-1 0-1,0-1 1,1 1 0,0-1-1,-1 1 1,1-1-1,0 1 1,2 1 0,11 7 2,33 18 0,-34-23-2,-1 0-1,0 0 0,1-1 0,27 4 1,-22-6-1,0-1 0,0 0 0,35-5 0,-24-1 0,0-1 0,30-10 0,62-30 0,-4-13 1,93-56 7,-173 92 0,111-102 9,-127 98-3,-14 15-9,9-13 4,-2-2-1,0 1 1,-1-2-1,11-34 1,11-49 31,-35 109-36,0 0 0,0 0 1,-1 0-1,1 0 1,-1-1-1,1 1 0,-1 0 1,0 0-1,0 0 1,0-1-1,0 1 0,0 0 1,-1 0-1,1-1 0,-1 1 1,1 0-1,-1 0 1,0 0-1,0 0 0,0 0 1,0 0-1,0 0 1,-2-2-1,3 4-3,0 0 0,0 0-1,0 0 1,0-1 0,0 1 0,0 0 0,0 0-1,0 0 1,0 0 0,0 0 0,0 0 0,-1 0-1,1 0 1,0 0 0,0 0 0,0 0 0,0 0-1,0-1 1,0 1 0,0 0 0,0 0 0,0 0-1,0 0 1,-1 0 0,1 0 0,0 0 0,0 0 0,0 0-1,0 0 1,0 0 0,0 0 0,0 0 0,-1 0-1,1 0 1,0 0 0,0 0 0,0 0 0,0 0-1,0 0 1,0 0 0,0 1 0,0-1 0,0 0-1,-1 0 1,1 0 0,0 0 0,0 0 0,0 0-1,0 0 1,0 0 0,0 0 0,0 0 0,0 0-1,0 0 1,0 1 0,0-1 0,0 0 0,-4 4 5,0-1 1,1 1-1,-1 0 1,1 1-1,0-1 1,1 1-1,-1-1 1,-2 8 0,2-5 0,-54 130 108,46-108-107,-3 7 20,-62 154 13,59-152-27,-25 61-1,-6 27-9,5-8 1,4-23-3,30-74-3,2-5 0,0 0 0,-1 0 0,-1-1-1,0-1 1,-15 18 0,23-31 0,-2 3-1,0 0 1,0-1-1,-1 1 1,1-1-1,-1 0 0,0 0 1,-5 3-1,9-6 2,0 0-1,0 0 1,0 0 0,0 0-1,0 0 1,0 0-1,-1 0 1,1 0-1,0 0 1,0 0 0,0 0-1,0 0 1,0 0-1,0 0 1,0 0-1,0 0 1,-1 0-1,1 0 1,0 0 0,0 0-1,0 0 1,0 0-1,0 0 1,0 0-1,0 0 1,-1 0 0,1 0-1,0 0 1,0 0-1,0 0 1,0 0-1,0 0 1,0 0-1,0 0 1,0 0 0,0 0-1,-1 0 1,1 0-1,0-1 1,0 1-1,0 0 1,0 0 0,0 0-1,0 0 1,0 0-1,0 0 1,0 0-1,0 0 1,0-1-1,0 1 1,0 0 0,0 0-1,0 0 1,0 0-1,0 0 1,0 0-1,0-1 1,-3-6-106,1-1 1,0 0-1,0 0 0,1 0 1,-1-12-1,0 7-659,-4-42-6101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6:21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7448,'1'-8'9,"10"-22"30,-11 30-39,0 0 1,0 0-1,0 0 0,0 0 1,0 0-1,0 0 0,0 1 1,0-1-1,0 0 1,0 0-1,0 0 0,0 0 1,0 0-1,0 0 1,0 0-1,0 0 0,1 0 1,-1 0-1,0 1 0,0-1 1,0 0-1,0 0 1,0 0-1,0 0 0,0 0 1,0 0-1,0 0 1,0 0-1,1 0 0,-1 0 1,0 0-1,0 0 0,0 0 1,0 0-1,0 0 1,0 0-1,0 0 0,0 0 1,1 0-1,-1 0 1,0 0-1,0 0 0,0 0 1,0 0-1,0 0 0,0 0 1,0 0-1,0 0 1,0 0-1,1 0 0,-1 0 1,0 0-1,0 0 0,0 0 1,0 0-1,0-1 1,0 1-1,0 0 0,0 0 1,0 0-1,0 0 1,0 0-1,0 0 0,0 0 1,0-1-1,4 5 2,-2-1 1,1 0-1,0 1 1,-1-1-1,0 1 0,0 0 1,0-1-1,0 1 0,0 0 1,1 6-1,15 38 91,56 107 9,-54-121-28,103 140 30,-95-139-23,107 143 23,-110-142-96,101 142-929,-61-90-3759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6:51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431 140 2424,'94'-25'19,"-48"14"-6,145-31 56,-147 35 118,197-22 128,-189 25 139,200-10 184,-204 12-204,186-3 133,-192 5-367,207 8 616,-230-5-121,-19-3-683,0 0 0,1 0 0,-1 0 0,0 0 0,0 0 0,0 0 1,1 1-1,-1-1 0,0 0 0,0 0 0,0 0 0,0 0 0,1 0 0,-1 1 0,0-1 1,0 0-1,0 0 0,0 0 0,0 1 0,0-1 0,0 0 0,0 0 0,0 1 0,0-1 1,0 0-1,1 0 0,-1 0 0,0 1 0,0-1 0,0 0 0,-1 0 0,1 1 0,0-1 1,0 0-1,0 0 0,0 0 0,0 1 0,0-1 0,0 0 0,-2 2 25,0-1-1,1 1 0,-1-1 0,0 0 1,0 0-1,0 0 0,0 0 1,0 0-1,0 0 0,-1 0 0,1-1 1,0 1-1,0-1 0,-1 1 0,-2-1 1,-120 11 419,-75 8 498,158-15-859,-4 2 312,-208 35 154,201-30-193,11-2-167,-194 48 406,121-15-212,95-33-308,1 0 1,0 1 0,0 1 0,-24 19-1,43-30-82,-1 0 0,1 1 0,0-1 0,-1 0 0,1 0 0,0 1 0,-1-1 0,1 1-1,0-1 1,0 0 0,0 1 0,-1-1 0,1 1 0,0-1 0,0 0 0,0 1 0,0-1 0,0 1-1,0-1 1,-1 1 0,1-1 0,0 0 0,0 1 0,1-1 0,-1 1 0,0-1 0,0 1 0,0-1-1,0 0 1,0 1 0,0-1 0,1 1 0,-1-1 0,0 0 0,0 1 0,0-1 0,1 1 0,-1-1-1,0 0 1,1 1 0,-1-1 0,0 0 0,1 1 0,10 6 2,2-4 40,136 7 13,-105-10-40,76-5 0,34-8-15,16-6 0,13-2-3,180-18-17,-129 18-25,-212 18 28,58-5-25,-87 5 17,-19-11 9,7 9-22,-142-16-15,115 18 9,-250 3-8,226 1 22,-322 9-2,308-6 21,-333 21-5,342-19-2,-264 21-19,309-24 24,-128 6-15,154-11 22,9-1 1,16-4 0,54-12 0,150-28 1,-174 38 6,207-23 2,-208 27-2,202-13 6,-205 15 14,254-14 115,-276 14 44,-21 3-109,-5-1-7,-49 5 175,-137 13-69,135-13-55,-248 21 54,235-19-54,-256 18 52,263-21-58,-207 10 148,155-6-70,119-7-169,34-2 28,15-2 16,199-20 15,-190 17-22,334-32 22,-311 30-62,146-13 4,45-1-18,-27 5-2,-71 10-5,-120 6-5,218 1-12,-169 1-3,-105 0 1,-17 0 4,-60 1-18,-140 17 4,153-12 9,-294 33-7,270-30 15,-133 16 4,-50 7 7,15-1 1,29-5 0,48-2 0,59-3 0,0 4-3,106-24-9,16-4 4,2-2 6,-3 1-7,0 1-1,-1 0 1,1 1 0,14-3 0,185-39-46,-152 35-11,273-43-29,-255 41 22,308-42-33,-307 45 20,-23 2 42,282-23-112,-290 26 103,140-8-174,-158 13 197,-25-2 29,0 0-1,0 0 0,0 0 1,1 0-1,-1 0 1,0 0-1,0 0 0,0 0 1,0 0-1,0 0 1,0 0-1,0 0 0,1 0 1,-1 0-1,0 0 1,0 0-1,0 0 0,0 0 1,0 0-1,0 0 1,0 0-1,0 0 0,0 0 1,1 0-1,-1 0 0,0 1 1,0-1-1,0 0 1,0 0-1,0 0 0,0 0 1,0 0-1,0 0 1,0 0-1,0 0 0,0 1 1,0-1-1,0 0 1,0 0-1,0 0 0,0 0 1,0 0-1,0 0 1,0 0-1,0 1 0,0-1 1,0 0-1,0 0 1,0 0-1,0 0 0,0 0 1,0 0-1,0 0 1,0 0-1,0 1 0,0-1 1,0 0-1,0 0 0,0 0 1,-1 0-1,1 0 1,0 0-1,0 0 0,0 0 1,0 0-1,0 0 1,0 0-1,0 1 0,-9 5-20,2-2 10,3-1 4,1-2 0,-1 1 0,0 0 0,0-1 0,0 1 0,0-1 0,-1-1 0,1 1 0,-5 0 0,-199 41-77,151-32 25,-261 42-18,251-41 52,-256 57-8,265-54 28,-73 21-1,1 2 6,36-10 1,43-13 1,59-9 6,3-1-6,7-3 7,132-13 8,-110 8-8,209-16 8,-190 16-9,248-20 2,-248 19-2,247-20 18,-269 22-11,-3 1 12,-1-1-1,62-15 1,-107 11 100,3 4-113,-35-7 109,-152-14 27,141 20-34,-270-3 52,256 7-47,-276 0 37,281-1-90,-255-9 62,178 2-70,130 6-32,10-2-17,8-1-1,42-11-2,40-3-2,31-2-3,29 3-2,30 4 0,152 0-3,-274 13-10,-13 1 5,214 6-24,-218-5 19,102 9-13,-125-5 25,-13 0 0,-12 3 2,8-8-1,-6 5 0,3-3 1,0 1 0,1-1 0,-2 0-1,1 0 1,0 0 0,0-1 0,-1 1 0,1-1 0,-4 1 0,-146 53 18,112-41 1,-185 65 12,181-62 9,-171 49 19,179-58-33,20-6-274,-1-1 1,0 0-1,0-2 1,0 0-1,0-1 1,-21-5-1,-27-9-8539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6:40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 9688,'2'4'-3,"1"0"1,-1 0 0,0 0-1,0 0 1,-1 1-1,1-1 1,-1 1 0,0 0-1,0-1 1,-1 1-1,1 6 1,-4 56-36,1-44 37,1-3 5,-6 40 61,-41 145 255,29-137-208,3-12-16,14-44-92,2-10-9,0-7-91,9-88-1167,-1 25-4610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6:22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6640,'8'6'61,"0"1"0,0 0 0,-1 1 0,0 0 0,0 0 0,-1 0 0,0 1 0,-1 0 0,0 0 0,0 1 0,0-1 0,4 19 0,6 34 251,18 113 332,-19-101-473,20 104 141,-25-119-215,-3-16 39,-4-33-2,-5-37-71,-2-33-1137,0-3-4346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6:22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8696,'0'0'112,"10"3"8,2 9-112,0 14 0,2 11-8,1 1-6232</inkml:trace>
  <inkml:trace contextRef="#ctx0" brushRef="#br0" timeOffset="1">1254 283 10584,'0'0'0,"2"17"0,-11 10-104,-18 12 104,-26 16-336,-39 14 336,-5 7-912,8 5 912,2-2-6448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6:22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5024,'35'-1'-1,"38"4"-5,78 14 1,-135-16-7,-1 1 1,28 8-1,-22-4 7,0-2 4,-15-2 5,0-1 1,0 1 0,0 0-1,0 0 1,0 0 0,0 1-1,5 4 1,-1-1 9,0 0 0,-1 1 0,0 0 0,14 14 1,-23-20-6,1-1 1,-1 1-1,1 0 1,-1-1-1,1 1 1,-1 0 0,0-1-1,1 1 1,-1 0-1,0 0 1,1-1 0,-1 1-1,0 0 1,0 0-1,0 1 1,1 10 36,0-1 0,-1 1 0,-1 0 0,-3 20 1,-3-13 187,-56 89 101,46-86-94,-7 1-390,-1-1 0,-40 28 0,-3-6-3557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6:23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75 627 7448,'13'12'0,"-8"-8"2,-1 0-1,0 0 1,-1 0-1,1 1 1,3 5-1,15 26 26,-2 2 0,-1 1 0,23 67 0,-21-31 27,-13-47-47,0-2 0,19 42 0,-1-12-1,5 2-4,-6-13-2,-7-11 0,-7-15 1,-9-16 2,-3-4-1,-1-2-1,-1 0 0,1-1 0,0 1-1,0-1 1,0 0 0,0 1-1,1-1 1,-2-5 0,-2-8 0,-21-56-878,-1-8-3516</inkml:trace>
  <inkml:trace contextRef="#ctx0" brushRef="#br0" timeOffset="1">47 0 6192,'0'0'0,"0"11"0,-3 16 0,-6 14 0,-3 7 0,0-6 0,6-12 0,1 2-4168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6:23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6552,'1'2'0,"28"47"-30,-12-32 28,3-2 2,5-1 0,132 56-34,-147-65 33,0 1-1,-1 1 0,0-1 0,0 1 0,-1 1 0,0 0 1,13 15-1,-14-14 0,-1-3 2,-1 0-1,0 0 0,0 1 0,0 0 0,6 13 0,0 0 0,27 53 1,36 66 24,-28-42 148,-45-95 225,-5-7-252,-2 0-118,-16-21 225,10 8-107,1-1 0,0 0 0,1 0 1,1-1-1,-10-34 0,14 37-96,3 11 0,1-1 0,-1 1 1,1-1-1,1 1 0,-1-1 0,1-12 0,2-12 143,1 1 0,1-1 0,1 1 0,12-36 0,-15 61-159,0 1 0,0 0 0,0 0 0,1 0 0,-1 1 0,1-1 0,0 0 0,0 1-1,0 0 1,0 0 0,1 0 0,-1 0 0,6-3 0,-4 3-3,6-2 110,-4 5-117,0 0 0,0 1 0,0 0 0,0 0 0,0 0 0,0 1 0,10 4 0,-16-6-18,0 1 1,0-1 0,0 1 0,0-1 0,0 1 0,0-1-1,0 1 1,0 0 0,0 0 0,0-1 0,0 1-1,-1 0 1,2 2 0,22 29 50,25 43 0,-34-46-8,54 133 16,-58-128-57,14 47-1,-3 10-4,19 87-9,-41-178-7,3 12-196,1 0-1,0 0 1,1 0 0,0-1-1,7 12 1,8 8-6163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6:24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0 220 14792,'8'1'-4,"-2"4"-16,3 3 12,-1 1-1,12 15 1,4 6-86,180 189-562,-81-110 154,-95-85 456,-3-6-126,84 37-56,-107-53 210,1-1 1,0 0-1,0 0 1,-1 0-1,1 0 1,0 0-1,0-1 0,0 1 1,0-1-1,0 0 1,0 0-1,3 0 1,4-1-15,-7 1 22,0 0 1,1 0-1,-1 0 0,0-1 1,0 1-1,0-1 0,0 0 1,0 0-1,0 0 0,-1-1 1,1 1-1,0 0 0,0-1 1,-1 0-1,1 0 0,-1 0 1,0 0-1,1 0 0,-1 0 1,0-1-1,2-2 0,2-5 5,-1 1-1,0-1 1,-1 1 0,6-18-1,-10 26 6,17-54-1,29-121 89,-28 101 33,-3 22 52,38-85-1,-24 90-136,-16 31 38,25-14-1,-31 26-69,1 0-1,0 0 1,16-6 0,-15 8-1,0 0 1,0 1-1,1 0 1,-1 0-1,1 1 1,-1 0-1,1 1 1,17 2 0,-2 1-902,45 13 0,-15-3-6882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6:25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620 372 6904,'1'1'-4,"0"0"0,0 0 0,-1 0 1,1 0-1,0 0 0,-1 0 0,1 1 0,-1-1 1,1 0-1,-1 0 0,0 1 0,1-1 1,-1 0-1,0 1 0,0-1 0,0 0 0,0 1 1,0-1-1,0 0 0,0 1 0,-1 2 0,-1-2-3,0 0-1,1-1 0,-1 1 0,0 0 0,0 0 0,0-1 0,0 1 0,0-1 0,0 0 0,-1 0 0,1 1 0,-3 0 0,-52 22-148,-51 18 1,92-37 126,0 2 0,0 0-1,1 1 1,0 0-1,-24 18 1,26-17 21,-58 44-5,13-8 13,34-24 16,1 1 0,1 1 0,1 1 0,-22 30 0,33-40-9,8-11 1,-1 1 0,1 0 0,-1-1 0,1 1 0,0 0 0,0 0 0,1 0 0,-2 6 0,0-2 13,1 0 0,0 1 1,-1 15-1,6-18 46,3-1-47,-1-1 0,2-1 0,-1 1 0,12 4 0,-4-6 80,-2-2-67,-1-1 0,1-1 0,-1 0 0,0 0 0,0-1 0,0 0 0,20-10 0,96-40 137,-53 19 63,-51 22-199,1 0-9,40-23 210,-62 34-228,87-59 313,-78 51-189,0 1 0,-1-2 0,0 1 0,0-2 0,-1 1 0,15-24 0,-20 31 327,-2 11-237,0 25-175,0 4 20,4 1-50,-1-25 4,3-2-14,1 0 0,0-1 1,14 13-1,-9-16 1,23 6-1,-27-11-5,0 0-1,0 0 0,12 0 1,-12-2-1,1 0 0,0-1 0,16-3 0,-13 1 0,-1-1 0,25-10 0,-24 7 0,-1 0 0,24-16 0,-23 13 0,0-2 0,17-18 0,-18 15 0,0-1 0,13-20 0,-12 13 0,15-35 0,5-29 0,-5 1 1,-14 25 10,8-76-1,-14 68 8,3-47 60,-12 114-43,-4 8 4,-1-1-32,3-3-4,0 0 1,1 0 0,-1 0 0,0 0 0,1 0 0,0 0 0,0 0 0,-1 0 0,1 1-1,1-1 1,-1 0 0,-1 5 0,-22 88 56,18-51-27,-3 78 0,8-92-28,1 10 15,17 157 5,-11-161-17,34 116 9,-30-126-3,7 1-6,35 42 1,-51-67-8,0-1-1,0 0 1,0 0 0,1 0-1,-1 0 1,0 0 0,0 0-1,1 0 1,-1 0 0,0-1-1,3 2 1,13 4 3,-1-1 1,2 0-1,32 4 0,-27-11 10,10-9-4,46-21 1,-57 18 16,77-71 13,-83 65 0,44-97 16,-51 90-15,21-120 34,-21 73 104,-7 50-152,0 3-6,0-36 149,-2-11 477,0 171-462,0 64-120,3-45-31,4-27-30,21 96-12,-2-54-15,-11-64-18,-10-98 11,-2-44 12,2-84-1394,-3 67-5568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6:25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6368,'2'0'0,"5"-1"9,1 1-1,0 0 1,-1 1 0,1 0-1,0 0 1,-1 0-1,1 1 1,-1 0 0,0 1-1,0 0 1,14 7 0,-7-1 8,0 2 0,0-1 1,21 24-1,-14-5-14,-18-22-4,0-1 1,-1 1-1,0-1 0,0 1 1,0 0-1,-1 0 1,0 0-1,-1 0 1,1 0-1,-1 0 0,0 0 1,-1 0-1,0-1 1,0 1-1,-4 12 0,5-17 1,0-1-1,-1 1 0,1 0 0,-1-1 1,0 1-1,1 0 0,-1-1 0,0 1 0,0-1 1,0 1-1,0-1 0,0 1 0,0-1 0,-3 2 1,0 1-2,2-2 2,1-1 0,-1 1 0,0-1 0,1 0-1,-1 0 1,0 1 0,0-1 0,0-1 0,-2 2 0,0-1 8,-1 0-1,1 0 1,-1-1 0,1 1 0,0-1-1,-1 0 1,1-1 0,-1 1 0,1-1 0,0 1-1,-8-4 1,1 1 45,1-1-1,-17-9 0,24 11-12,-1 0 0,1 0 0,0-1 0,-1 0 0,1 1 0,1-1 0,-1 0 0,0 0-1,1-1 1,-1 1 0,1 0 0,0-1 0,0 0 0,1 1 0,-3-8 0,0 2-461,-2-3-4119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6:25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817 1104 7536,'-4'-4'1,"-16"-15"101,-1 1-1,0 1 1,-46-28 0,14 20-77,29 17-17,-115-13 9,109 21-3,-14 8-4,-65 18 1,80-14 17,16-6-15,-5 2 0,0 1-1,1 0 1,1 2-1,0 0 1,-29 24-1,33-24 12,1-2-9,0 1 0,1-1 0,1 2 0,-1-1-1,2 1 1,-9 14 0,13-17 4,0 1 0,0-1 1,0 1-1,-4 18 0,8-26-15,0-1 0,0 0 0,0 1-1,0-1 1,0 1 0,0-1 0,0 1 0,0-1 0,0 0-1,0 1 1,0-1 0,0 1 0,0-1 0,0 0-1,1 1 1,-1-1 0,0 1 0,0-1 0,0 0 0,1 1-1,-1-1 1,0 1 0,4 4 12,1-1 0,-1 1 1,0-1-1,1 0 0,0 0 0,0 0 0,9 4 0,0-4 79,8-4-50,1-1 0,29-5 0,-29-1 35,116-58 30,-134 63-97,-1-1-1,0 1 0,1-1 0,-1 0 1,4-4-1,-8 7-12,72-67 73,-3-18-45,-43 47 39,-10 11-30,6-11 6,-1-1-1,-2 0 1,15-45 0,17-105 113,-45 149-15,4-172 64,-11 170-51,0 18-82,0-12 24,-2-1 0,-13-63 0,-3 21 101,19 78-189,0 0 0,0 0 0,-1 1 0,1-1 0,-1 0 0,1 0 0,-1 1 0,1-1 0,-1 0 0,1 0 0,-1 1 0,1-1 0,-1 0-1,0 1 1,1-1 0,-1 1 0,0-1 0,0 1 0,1-1 0,-1 1 0,0 0 0,0-1 0,0 1 0,0 0 0,0 0 0,1 0 0,-1-1 0,-2 1 0,-17 2 0,19-1 5,-9 4 75,5 0-75,0 1 1,1-1-1,0 1 1,0 0-1,0 1 1,1-1-1,0 0 1,-4 12-1,3 4 42,-2 128 22,7-114-43,37 283 50,-24-227-79,-8-56 3,58 224 21,-44-197-27,-1-17-2,-18-43 0,0-1 0,0 1 0,1-1 0,-1 1 0,1-1 0,0 0 0,0 1 0,-1-1 0,2 0 0,1 2 0,-1-3 1,-1 1 1,1-1-1,0 0 1,-1 0-1,1 0 1,0-1-1,0 1 1,0-1-1,-1 1 1,1-1-1,0 0 1,4 0-1,38-7-605,-31 4-159,54-9-5977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6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121 791 6904,'-10'-15'98,"1"-1"1,1 0-1,0-1 0,-6-23 1,-15-85 537,-8-117 268,34 217-857,0-42 338,3 46-186,2-1 0,0 0 1,1 1-1,1 0 0,9-30 1,-7 42 101,4 2-198,-1 1 0,1 0 0,16-7 0,-10 9 124,13 5-77,49 7 1,-69-6-99,1-1 0,-1 2 0,1-1 0,12 7-1,-1-1-10,34 11 0,-35-10 14,-10-3-34,-1-1-13,-1 0-1,1 1 1,-1-1-1,-1 2 0,1-1 1,-1 1-1,0 0 1,11 15-1,7 16 12,-4 7-15,-14-30-12,-1 0-1,-1 1 1,-1-1 0,0 1 0,-1 0 0,-1 0 0,0 0 0,-1 0 0,-1 1 0,0-1 0,-1 0-1,-5 22 1,7-37 5,0-1 0,0 0-1,0 0 1,0 0-1,0 0 1,0 0 0,0 0-1,0 0 1,0 0 0,0 0-1,0 0 1,0 0-1,0 0 1,1-1 0,13-6-55,-1 1 0,19-13 1,-15 9 50,68-37-193,85-32-30,-134 63 4,2 0 162,110-50-341,-113 48 215,0-2-1,54-41 1,-25 12-10,-63 47 194,1 0 1,-1 0-1,0 0 0,0 0 1,0 0-1,0 0 1,0-1-1,-1 1 1,1-1-1,-1 1 0,0-1 1,1 1-1,0-6 1,0 4 0,-2 3 4,0 1 1,0-1-1,0 1 0,0 0 0,0-1 1,0 1-1,0-1 0,0 1 1,0 0-1,0-1 0,0 1 0,-1 0 1,1-1-1,0 1 0,0-1 1,0 1-1,-1 0 0,1-1 1,0 1-1,0 0 0,-1 0 0,1-1 1,0 1-1,0 0 0,-1 0 1,1-1-1,0 1 0,-1 0 0,1 0 1,-1-1-1,-10-3-3,11 3 3,-4 1 1,1-1 0,-1 0-1,1 1 1,-1 0 0,1 0 0,-1 0-1,1 0 1,-5 1 0,-7 3 0,0 0 0,0 1 0,1 1 1,-26 14-1,38-20 0,-18 12 5,1 0 0,0 1-1,1 0 1,-17 17 0,16-13 2,-1 2 33,-67 100 14,85-117-49,1 1 0,-1 0 0,1 0 0,-1 0 0,1 0 0,-2 6 0,-3 15 12,1 1 1,-4 44-1,12-49 10,2-7-20,0 0 0,1-1-1,0 1 1,15 19 0,-21-31-6,1 0 1,0 0-1,0 0 0,0 0 0,-1 0 0,1 0 0,0 0 0,0-1 1,1 1-1,-1 0 0,0-1 0,1 1 0,9 4 3,1-1 0,0 0 1,0-1-1,0 0 0,14 1 0,-7-6 10,-11-1-9,0 1-3,0 0 0,0-1 1,0 0-1,0 0 0,-1-1 0,0 0 0,0-1 1,0 1-1,0-1 0,-1-1 0,7-5 1,20-26 23,48-67 0,-52 53 3,13-44 154,-41 92-63,1 1 23,-2 2-140,0-1 1,-1 1-1,1 0 0,0 0 0,0 0 0,0 0 0,0 0 0,0-1 1,1 1-1,-1 0 0,0 0 0,0 0 0,0 0 0,0 0 0,0-1 0,0 1 1,0 0-1,0 0 0,0 0 0,0 0 0,0 0 0,0 0 0,0 0 1,1-1-1,-1 1 0,0 0 0,0 0 0,0 0 0,0 0 0,0 0 1,0 0-1,1 0 0,-1 0 0,0 0 0,0 0 0,0 0 0,0 0 1,0 0-1,0 0 0,1 0 0,-1 0 0,0 0 0,0 0 0,0 0 0,0 0 1,0 0-1,1 0 0,-1 0 0,3 7 63,1 1-28,-1 1-1,0 0 0,0 0 0,2 13 0,-4-16-9,22 114 112,-8-33-7,-2-37-114,-13-47-15,1 0-1,-1 0 1,1 0-1,0-1 1,0 1 0,1 0-1,-1-1 1,0 1-1,1-1 1,-1 0 0,1 1-1,4 3 1,0 1 2,-4-5-5,0 0-1,0 0 1,0 0-1,0 0 1,0 0-1,0-1 1,0 1-1,1-1 1,-1 1-1,3 0 1,-1-1-1,-1-1 0,0 1-1,1-1 1,-1 0 0,0 0 0,1-1 0,-1 1 0,0-1 0,1 1 0,-1-1 0,0 0 0,0 0 0,1-1 0,-1 1 0,0-1 0,4-2 0,-6 3-1,11-8-4,-5 2 1,1-1 1,-2-1-1,1 1 1,-1-1-1,0 0 1,-1 0-1,0-1 1,7-18-1,-1-1 22,12-28-172,48-87 1,-54 116 126,8-4 22,-21 28 5,-1 1 0,2-1 0,-1 1 0,0-1 0,7-2 0,-6 3 0,0 1 0,0 0 0,1 0 0,-1 1 0,7-2 0,1 2 0,-1 0 0,0 1 0,0 1 1,16 2-1,-14 1 7,19 17-1,-27-16-5,-1-1-1,0 0 1,0 1-1,0 0 1,5 8-1,-5-5 1,0-1 0,-1 1 0,0 0 0,-1 0-1,3 9 1,0 4 0,5 35 0,-6-15-4,-2 0 1,-3 59 0,-11 64-18,10-161 7,-1-6-11,-6-18 17,5-24 6,3 16 4,2 0 0,0-1-1,2 1 1,13-46 0,3 20 4,-10 36 20,-3 7-12,-3 4-7,1 0 0,0 0 0,0 0 0,1 1 0,0 0 0,0 0 0,1 0 1,12-9-1,59-32 62,-60 40 4,8 2-21,43-5 0,-52 13 42,3 5-32,33 19 1,-41-13-23,0 8-22,0 2 0,10 32 0,-16-40-11,-2-1 0,5 24 0,-5-15-5,12 56 0,-12-61-3,12 34 0,-13-45 0,1 1 0,-1-1 0,1 0 0,0-1 0,1 1 0,5 6 0,0-5-1,0 1 0,1-1 1,0-1-1,0 0 1,1-1-1,-1 0 0,2-1 1,15 6-1,0-4-25,127 12-18,-122-19-15,-24 0 46,19-2-12,1-1 1,-1-2-1,1 0 1,40-14-1,93-39-47,-131 44 39,4-8 10,55-43 0,-73 45-3,39-81-8,-49 83 28,-3-25-1,-4 36 7,-1 0 0,1 0 0,-2 0 0,1 0 0,-4-10 0,2 9 1,-1 0 1,0 0-1,-1 0 1,0 0-1,0 1 1,-1 0-1,0 0 1,-7-7-1,12 13 2,0 0-1,1 1 1,-1-1-1,0 0 1,0 1-1,0-1 1,0 0-1,0 1 1,0-1-1,0 1 1,0-1-1,0 1 1,-2-1-1,-11-2 8,-1 1-1,0 0 1,0 1-1,-27 1 1,40 0-9,0 0 0,0 0-1,0 0 1,0 1 0,0-1 0,0 1 0,0 0-1,0-1 1,-3 3 0,-53 27 11,46-23-11,1 2-1,-1 0 1,-17 17 0,15-9-2,0 1 1,2 0-1,0 1 1,1 1-1,-9 21 1,18-38-2,1 0 0,0-1 0,0 1 0,0 1 0,0-1 1,-1 6-1,-9 114-28,13-103-36,0-12 53,1-1 0,0 1 1,1 0-1,-1-1 0,1 0 1,1 0-1,7 11 0,1-9-92,-2-5 61,0 0-1,1 0 1,-1-1-1,1-1 1,0 0 0,0-1-1,0 0 1,0-1-1,18-1 1,-14-1 23,35-6-51,8-9 0,49-25 32,-96 37 55,1 0 1,-1 1 0,1 1 0,0 0 0,0 1 0,14-1-1,-25 3-8,-1 0-1,0 0 1,0 1 0,0-1-1,0 0 1,0 1-1,0-1 1,0 1-1,-1-1 1,1 1-1,0-1 1,0 1-1,0-1 1,0 1-1,-1 0 1,1 0 0,0 0-1,0-1 1,0 3-1,2 0 10,2 2-2,-3-4-6,-1 1-1,1-1 1,-1 1-1,1 0 1,-1-1-1,0 1 1,1 0-1,-1 0 1,0 0-1,0 0 1,-1 0-1,1 0 1,0 0-1,0 3 1,-1-4-2,4 9 21,-1 0 0,-1 1 0,0 0 0,0-1 0,-1 1 0,0 0 0,-1 0 0,-2 17 0,-12 144 130,10-132-82,0-12-39,-25 161 80,-12 18 72,41-205-168,-4-6 3,3 4-22,1 0-1,0 0 1,-1 0-1,1 0 1,0-1-1,-1 1 1,1 0-1,0 0 1,0 0-1,-1 0 1,1 0-1,0-1 1,0 1 0,-1 0-1,1 0 1,0-1-1,0 1 1,-1 0-1,1 0 1,0-1-1,0 1 1,0 0-1,0 0 1,-1-1-1,1 1 1,0 0 0,0-1-1,0 1 1,0 0-1,0-1 1,0 1-1,0 0 1,0-1-1,0 1 1,0 0-1,0-1 1,0 1-1,0 0 1,0 0-1,0-1 1,0 1 0,1 0-1,-1-1 1,2-15 7,1 1 0,1 0 0,0-1 1,9-19-1,33-91 19,-28 82-1,41-75 0,-48 100-22,9-14 16,96-119 6,-90 124-12,107-102 3,-107 106-10,88-63 2,-110 84-8,1 0 0,-1 0 0,1 0 1,0 1-1,0-1 0,1 1 0,-1 0 0,0 1 0,1 0 1,-1-1-1,1 2 0,-1-1 0,1 1 0,-1 0 0,10 0 0,-11 1 1,10 3 25,-5 2-13,0 1 0,0 1 0,0 0 1,-1 0-1,-1 0 0,1 1 0,-1 0 0,-1 0 1,0 1-1,0 0 0,8 19 0,-10-19 0,12 41 99,7 15 22,-21-63-125,-1 1 0,1-1 1,0 0-1,1-1 0,-1 1 0,0 0 1,1-1-1,0 1 0,-1-1 1,1 0-1,0 0 0,0 0 0,1 0 1,-1 0-1,0-1 0,0 0 1,5 2-1,-4-1 2,11 0 55,11-3-22,39-6 0,-58 6-33,-1-1 0,1 1-1,-1-1 1,1 0 0,-1 0-1,0-1 1,8-5-1,4-1 3,37-21 3,-34 16 17,70-73 10,-86 83-40,-1-1 1,0 1-1,0-1 1,-1 0-1,1 0 0,-1-1 1,0 1-1,2-7 1,2-4 1,13-33 8,-15 29 26,-4-4-22,-1 0 1,-3-28 0,3 50-16,0 1 1,0-1 0,-1 0 0,1 1-1,-1-1 1,1 1 0,-1-1 0,1 1-1,-1 0 1,-1-3 0,-8-9 8,0 0 1,0 0 0,-1 1-1,-20-17 1,30 28-10,-1 0 1,1 0 0,-1 0-1,1 0 1,-1 0-1,1 1 1,-1-1 0,0 0-1,0 1 1,-2-2 0,-23-3 13,1 1 1,-54 0 0,77 4-15,0 0 0,0 0 0,-1 0 0,1 1 0,0-1 0,0 1 0,0 0 0,-3 2 0,-46 19 14,-68 40 0,85-36-3,-46 47-1,54-46-11,-30 41 0,29-27 0,1 1-1,-20 49 1,45-89-2,1 1-1,-1 0 0,1 0 1,0 0-1,0 1 0,0-1 1,0 6-1,1-9 1,-3 21-1,-1 38 1,5-32-2,6 32 1,-7-59 1,0 4-2,1 0 1,0-1-1,-1 1 1,1-1-1,1 1 1,-1-1-1,3 6 1,6 12-3,21 33 0,-16-34 1,25 27 1,-40-47 2,3 2-2,-1 1 0,0-1 0,0 0 0,1 0 0,0 0 0,-1 0 0,1 0 0,0-1 0,4 3 0,19 9-8,38 15 0,43 1-5,-107-29 15,47 7-53,191-3-29,-191-9-3,204-48-62,-200 37-98,32-20-648,88-52 1,-44 13-6588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6:40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453 48 8160,'1'-2'16,"1"-6"-2,-2 6 6,-3 3-29,-18 10 36,10-6-142,0 0 0,0 0 0,-14 4 0,20-8 27,0 0-1,0 0 0,-1-1 1,1 1-1,0-1 0,0 0 0,0-1 1,-1 1-1,1-1 0,0 0 1,-7-3-1,-48-23-255,-40-11 481,94 37-86,1 0-1,-1 0 0,0 1 1,1 0-1,-1 0 1,0 0-1,1 1 0,-1 0 1,1 0-1,-1 0 1,1 1-1,-1-1 0,1 2 1,0-1-1,0 0 1,0 1-1,-5 4 0,8-6-46,-1 1 31,0 0 0,1 0 0,-1 0 0,1 0 0,0 1 0,0-1 0,0 1 0,0 0 0,0 0 0,1-1 0,-1 1 0,1 0 0,-1 0 0,1 0 0,0 1 0,1-1 0,-2 3 0,0 6 33,1 1-1,-1 20 1,1-22-59,1 17 48,1-1 0,1 1-1,1-1 1,1 0 0,9 31-1,-10-45-52,-2-9-1,0 1 0,0-1-1,0 1 1,1-1-1,0 0 1,-1 1-1,2-1 1,2 6 0,3 2 0,17 28 0,0-9-3,-2-14 1,-20-15 2,1 0 0,0 0 0,0-1-1,-1 0 1,1 0 0,0 0 0,0 0 0,0-1 0,1 1-1,-1-1 1,0 0 0,0 0 0,0 0 0,0-1 0,0 0-1,0 1 1,0-1 0,0-1 0,0 1 0,-1-1 0,1 1-1,0-1 1,-1 0 0,5-3 0,4-4 27,-1-1 0,0 1 0,-1-2 0,18-21 1,-17 18-16,-1 3 59,-1-1 0,0 0 0,-1 0 0,0-1-1,-1 0 1,-1 0 0,0 0 0,0-1-1,-1 0 1,-1-1 0,3-17 0,-7 27-49,-1 0 0,1 1 1,-1-1-1,0 1 0,0-1 0,0 1 1,0-1-1,-1 1 0,0 0 1,0 0-1,0 0 0,0 0 0,-1 0 1,0 0-1,1 0 0,-1 1 1,-7-6-1,-7-13 48,13 17-12,-4-3 15,3 3-45,0 1-1,1-1 1,0 0 0,0 0-1,1 0 1,-1-1 0,1 1-1,0-1 1,1 0 0,-1 0-1,1 0 1,0 0 0,1 0-1,-1 0 1,0-11 0,7 6 98,-5 11-126,1-4 22,-15 33-21,2 5 1,0 16-3,1 7-2,1 6 0,0 5 0,1 8 0,2 1 0,4-6 0,0-10 0,0-12 0,-3 11 0,6-59 0,-1 0 0,1 0 0,0 0 0,0 1 0,0-1 0,-1 0 0,1 0 1,-1 0-1,1 0 0,-1 0 0,1 0 0,-1 0 0,0 0 0,1 0 0,-2 1 0,-7 0 4,8-2-3,-19-1-1305,-3 0-5222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6:28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218 514 8792,'17'-22'-3,"-13"17"1,0 0 0,-1 0 0,0 0 0,0 0 0,4-9 0,36-93-11,-38 82-6,-3-15 9,-4-42 0,-3 60-2,-6-6 1,-20-40-1,19 53-54,-5-1 24,-33-24 1,37 35 28,3 3 8,0 1 1,0 0 0,-20 1-1,30 0 5,-1 0 0,1 0-1,-1 0 1,1 0 0,-1 0 0,1 0-1,-1 1 1,1-1 0,-1 0-1,1 0 1,-1 0 0,1 1-1,-1-1 1,1 0 0,0 1 0,-1-1-1,1 0 1,0 1 0,-1-1-1,1 0 1,-1 1 0,-12 16-5,-20 32 0,24-28 0,-10 51 4,2 42 1,10 18 0,10 11 0,13 10 0,14 11 0,-26-144 0,10 47 5,2-2 0,36 93 1,-16-69 0,66 183 269,-85-214-116,-17-57-156,0-1-1,0 0 1,0 0 0,0 0 0,0 0 0,-1 1 0,1-1-1,0 0 1,0 0 0,0 0 0,0 0 0,0 1 0,0-1-1,0 0 1,0 0 0,0 0 0,-1 0 0,1 0-1,0 0 1,0 1 0,0-1 0,0 0 0,0 0 0,-1 0-1,1 0 1,0 0 0,0 0 0,0 0 0,0 0 0,-1 0-1,1 0 1,0 0 0,0 0 0,0 0 0,-1 0 0,1 0-1,0 0 1,0 0 0,0 0 0,0 0 0,-1 0 0,1 0-1,0 0 1,0 0 0,0 0 0,-1 0 0,-9-3 24,1 1-16,6 1-7,-1 0 0,1 0-1,0 0 1,-1-1 0,1 1 0,0-1 0,0 0-1,0 0 1,-3-3 0,-111-87-1035,49 30-4315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6:28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1 693 7176,'0'-4'1,"0"-21"19,0 24-20,1 0 1,-1 0-1,1 0 0,0 0 1,-1 0-1,1 0 0,0 0 1,0 0-1,-1 0 0,1 0 0,0 0 1,2-1-1,35-23 5,34-16-3,26-9-2,18-8 0,145-55 1,-209 94 6,-30 11-5,229-72 13,-46 33 38,-203 47-49,-1 0-1,0 0 1,0 0-1,0 0 0,0 0 1,0 1-1,0-1 1,0 0-1,0 1 0,0-1 1,0 1-1,0-1 1,0 1-1,0 0 0,0-1 1,0 1-1,0 0 1,-1 0-1,1-1 1,0 1-1,0 0 0,-1 0 1,1 0-1,-1 0 1,1 0-1,-1 0 0,1 0 1,-1 0-1,1 0 1,-1 0-1,0 0 0,0 0 1,0 0-1,1 0 1,-1 1-1,0-1 0,-1 1 1,-13 80 110,-2 5 76,14-76-168,1 0 0,0 0 0,1 1 0,2 20 0,-1-28-12,1-1-1,-1 0 1,1 1-1,-1-1 1,1 0-1,0 0 1,0 0-1,0 0 1,0 0-1,1-1 1,-1 1-1,1-1 1,0 1-1,0-1 0,-1 0 1,6 2-1,-4-1 2,10 3 44,4-3-39,0-2 0,0 0 0,0-1 0,18-2 0,-8-4 31,112-53 11,-115 42-44,70-75 3,-82 74-10,11-27-1,-21 37-5,1-1-1,-2 1 1,1-1 0,1-12-1,-4 11 1,0 0 0,0 0-1,-1 1 1,0-1 0,-1 0 0,0 0 0,-1 1-1,0-1 1,-5-10 0,-2-1 6,-11-6-3,-32-36 1,52 61-4,-1 1-1,1 0 1,0 0-1,0 0 1,-1 0-1,1 0 1,-1 0 0,1 0-1,-1 0 1,1 1-1,-4-2 1,-8-3 1,0 1 0,-17-4 0,19 6-1,0 1-1,0 1 1,1-1 0,-20 3-1,16 0 1,0 1 1,0 0-1,-15 6 0,20-6 0,0 1-1,0 0 0,0 0 0,-14 11 1,18-11-1,-1 0 0,2 0 0,-1 1 0,0 0 0,1 0 0,-7 10 0,9-12 0,0 0 0,1 1 0,-1-1 0,1 1 0,-1 0 0,1-1 0,0 1 0,0 0 0,1 0 0,-1 7 0,2-5 0,0 0-1,1 0 1,0 0 0,0 0 0,0 0 0,1 0-1,-1 0 1,2-1 0,-1 1 0,0-1 0,1 0-1,0 0 1,9 9 0,6 2-13,121 70-7,-106-69 0,-33-17 20,256 113-91,-192-97 76,-41-13-30,5-4 18,45-7-1,-57 2 3,-5-1 19,0 0 0,0-2 0,-1 1 0,0-1 0,0-1 0,-1 0 0,16-20 0,-5-13 5,-17 34 5,-1 1 0,0 0 1,-1-1-1,0 0 0,0 1 1,-1-1-1,0 0 0,-1 0 1,1 0-1,-2 0 0,1 0 1,-1 1-1,-1-1 0,0 0 0,0 0 1,-6-13-1,-2-6 68,10 26 135,22 5 88,-18-2-277,0-1 1,0 1-1,0 0 0,-1 0 0,1 0 1,0 0-1,-1 0 0,1 1 0,-1 0 1,4 2-1,7 4 33,0 1 0,-1 1 1,0 0-1,-1 1 0,0 1 1,-1 0-1,16 20 0,-1 11-11,-18-24 55,-6-13-73,1 7-1,0 1 0,0-1 1,-1 0-1,-1 1 0,0 0 0,-1-1 1,-3 27-1,-4 8 35,-2-2 0,-2 1 0,-31 81 0,41-124-54,-14 44 49,14-45-48,0-1 1,1 1-1,0 0 1,-1 0 0,1 0-1,0 0 1,1-1-1,-1 1 1,0 0-1,1 0 1,-1-1 0,1 1-1,0 0 1,0-1-1,0 1 1,2 3-1,5-2 11,4-2-10,0-1 0,1 0 1,17-1-1,-11-5 3,11-10-394,0-2 1,47-34 0,7-11-5447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6:29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4216,'-1'13'0,"1"-1"-1,-5 19 1,-2 34-103,7 74 6,9-3 90,2 4 8,18 175 55,-5-77 26,-19-192 51,-2-22-69,3 25 40,3 0 1,14 49-1,-18-79-13,5 17 87,22 54 1,-28-79-119,-1-3-78,0-1 1,1 1-1,-1-1 0,1 0 0,10 13 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6:30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0 786 4760,'32'4'0,"-16"-2"3,0-1-1,31-1 1,145-14 8,-146 7 2,200-55 6,-196 45-6,200-87 7,-201 80 1,166-95 17,-178 95-4,-17 10-7,9-5 9,-1-2 0,-1-1 1,-1-1-1,27-30 0,73-96 604,-59 49 939,-56 85-294,-12 23-668,-10 20-419,11-28-198,-6 14 73,2 0 1,0 0 0,1 1 0,0 0-1,1 0 1,0 15 0,1-12-44,-3 20 37,3 0 0,3 50 0,0-63-56,1 8 24,23 125 14,-24-144-42,1 0 1,0 0-1,8 19 0,-2-10-2,18 46-1,-22-59-4,0-1 0,1 1 0,9 11 0,-11-17 0,0 0 0,-1 0 0,1 0 0,1-1 0,-1 1 0,7 3 0,-7-5 0,0 0 0,1 0 0,-1-1 0,0 1 0,0-1 0,1 0 0,7 1 0,-5-2 0,0 0 0,0 0 0,1 0 0,-1-1 0,8-2 0,-4 0 0,0 0 0,0-1 0,12-6 0,-7 2 0,28-19 0,-28 14 0,25-23 0,11-19 1,45-42 7,-76 83 0,99-41 9,-93 49-3,108 1 4,-109 9-3,-12-1-7,1-1-3,-1 1-1,0 1 1,-1 1-1,1 0 1,-1 0-1,20 13 1,13 10 14,7 10-14,-1 2 0,0 1-3,-36-28-3,10 8-2,1-1-1,47 25 1,-70-43-9,2 0 3,-4-7 2,-6-23 6,0 20 1,0 1 0,-1 0 0,0-1 0,0 2 1,-1-1-1,0 0 0,-12-9 0,15 12 1,-6-3 4,1 0 1,-1 1-1,0 0 0,0 0 0,0 0 0,-1 2 0,-14-7 0,12 7 4,7 2 3,0 0 0,-1 0 0,1 0 0,-1 1 0,1 0 0,-1 0 0,0 1 0,1-1 0,-1 1 0,0 0 0,-10 2 0,10-1-2,-7 4 64,1 4-49,1 1 0,-1 0 1,-18 22-1,19-13 42,-2 15-22,-10 40 0,21-51 9,4 1-30,2 0 0,8 34 0,-4-42 17,1-4-26,0-1-1,1-1 1,15 14 0,-11-18 5,18 0-8,44 1 1,-62-6-9,0-1 0,0 0 0,21-4 1,-6 1-2,45-5 4,-45 2 14,96-38 18,-105 32 1,-14 7-25,6-4 1,-2 0 0,1 0 0,-1-2 0,-1 1 0,1-1 1,7-13-1,43-87 285,-58 107-233,3-4 15,-4 7-80,-1 1 0,0 0 0,0 0 1,1 0-1,-1-1 0,0 1 0,1 0 1,-1 0-1,0 0 0,1 0 0,-1 0 1,0 0-1,0 0 0,1-1 0,-1 1 1,1 0-1,-1 0 0,0 0 0,1 1 1,-1-1-1,0 0 0,1 0 0,-1 0 1,0 0-1,0 0 0,1 0 0,-1 0 1,0 0-1,1 1 0,-1-1 0,0 0 1,0 0-1,1 0 0,-1 1 0,0-1 1,0 0-1,1 1 0,-1-1 2,52 47 43,-8-14-43,-26-23-4,1-1 0,1-1 0,0-1 0,23 5 0,-16-8-6,16-6 2,53-9-1,-70 3-21,9-10 8,53-39-1,-66 37-27,77-101-15,-83 95 7,39-101-21,-49 103 28,-2-98-18,-8 96 24,-11-34-10,-37-96 0,45 139 46,5 12 0,0 1 1,0 0-1,0 0 1,0-1-1,-1 1 0,1 0 1,-1 1-1,-4-5 1,5 5-1,0 1 1,-1-1 0,1 1 0,-1-1 0,0 1-1,0 0 1,0 0 0,0 0 0,0 1-1,0-1 1,-7-2 0,10 4 2,0 0 0,0 0 0,-1 0 0,1 0 0,0 0 1,0 0-1,-1 0 0,1 0 0,0 0 0,0 0 0,0 0 0,-1 0 0,1 0 0,0 0 0,0 0 1,-1 0-1,1 0 0,0 0 0,0 1 0,0-1 0,-1 0 0,1 0 0,0 0 0,0 0 0,0 0 1,-1 0-1,1 1 0,0-1 0,0 0 0,0 0 0,0 0 0,0 1 0,-1-1 0,1 0 0,0 0 1,0 1-1,-2 1-3,0 1 0,0 0 1,0 0-1,0 0 1,1 0-1,-1 0 1,1 0-1,-2 4 0,1 3-11,1 0-1,-1 0 0,1 13 0,2 112-51,1-94 25,2 0 0,11 50 0,-4-35-13,21 136-20,-25-152 22,36 154-75,-18-71-1338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6:31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7800,'0'0'0,"15"14"72,13 13 0,26 12 80,19 9 8,17 4-160,21-7-8,32-13 8,0-2-5712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6:32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222 698 7088,'93'-47'161,"-67"35"-165,13-6 311,-2-1 0,40-26-1,-75 43-266,1-1 1,0 1-1,-1-1 0,1 0 0,-1 0 0,0 0 1,0 0-1,0 0 0,0 0 0,-1-1 0,1 1 1,-1 0-1,0-1 0,1-6 0,0 5 6,-2 5-36,0-1-1,0 1 1,0 0-1,0-1 1,0 1-1,1 0 1,-1-1-1,0 1 1,0 0-1,0-1 1,0 1-1,0 0 1,0-1-1,0 1 0,0 0 1,0-1-1,-1 1 1,1 0-1,0-1 1,0 1-1,0 0 1,0-1-1,0 1 1,0 0-1,-1-1 1,1 1-1,0 0 1,-1-1-1,-1-1 12,0 0 1,0 0-1,-1 0 0,1 1 0,-1-1 1,1 0-1,-1 1 0,0 0 0,1 0 1,-1-1-1,0 2 0,0-1 0,0 0 1,0 1-1,0-1 0,0 1 1,0 0-1,-5 0 0,-12 2 327,-106 33 137,98-23-170,-101 71 112,107-62-207,15-14-168,-6 7-13,0 0-1,1 1 1,1 0-1,0 1 0,2 0 1,-1 1-1,-6 18 1,-23 80 61,37-97-79,7 18 4,-5-34-24,1 0-1,0 0 1,0 1-1,-1-1 1,1 0-1,0 0 1,1 0-1,-1 0 1,0-1-1,1 1 1,-1 0-1,1 0 1,1 1-1,0-1 0,0 0 1,0-1-1,-1 1 1,1-1-1,0 0 1,0 0-1,1 0 1,-1 0-1,0 0 1,5 0-1,2 0 1,0-1-1,1 0 0,19-2 1,0-4-2,-1-2 1,1 0 0,30-15-1,-30 8-5,-15 7 3,22-12-1,-2-2 0,53-42 0,-32 17 3,-4 0 2,-43 38 10,-1 0-1,0 0 1,0 0 0,-1-1 0,0 0 0,-1-1-1,0 1 1,0-1 0,-2 0 0,1-1-1,-1 1 1,-1-1 0,2-12 0,-11 42 95,4-15-104,0 0 0,1 0-1,0 0 1,0 1 0,0-1 0,0 0 0,-1 7 0,-2 27 17,5-27-18,0-1 0,0 0 1,3 12-1,2 5 1,14 33 1,-17-50-5,1-1 1,0 0 0,0 0 0,1-1-1,0 1 1,0-1 0,10 10 0,-8-14-19,-5-3 17,3 0-2,1 0 0,-1 0 1,0-1-1,1 1 0,-1-2 1,0 1-1,1 0 0,-1-1 0,0 0 1,0 0-1,0-1 0,8-4 1,4-5-12,0-1 1,0 0 0,-1-1 0,-1-1-1,0 0 1,18-26 0,-10 1 2,-11 17-26,-4 7 26,5-10-20,1 1 0,33-46 0,0 15 16,-46 55 17,0 1 0,-1-1 0,1 1 0,0-1 0,0 1 0,0-1 0,-1 1 0,1-1 0,0 1 0,0 0 0,0 0 0,0-1 0,0 1 0,-1 0 0,3 0 0,-1 0 0,1 1 0,0-1 0,-1 1 0,1-1 0,-1 1 0,1 0 0,-1 0 0,3 2 0,35 22 0,-39-25 0,5 4-1,-1 0 1,0 0-1,1 0 1,-1 1 0,-1-1-1,1 1 1,-1 0 0,0 1-1,0-1 1,0 1-1,-1 0 1,0 0 0,0 0-1,-1 0 1,1 0-1,0 7 1,3 18-6,-1 0 0,-2 0 0,0 43 0,-9 1-34,6-56 17,0 0 1,0 0-1,2 0 0,6 31 1,-7-50 19,-1 0 0,1 0 0,-1 0 1,1 0-1,-1 0 0,1 0 0,-1 0 1,1 0-1,-1 0 0,1 0 0,-1-1 1,1 1-1,-1 0 0,0 0 0,1 0 1,-1-1-1,1 1 0,-1 0 0,0-1 1,1 1-1,-1 0 0,1-1 0,-1 1 1,0 0-1,1-1 0,-1 1 1,13-13-12,-1 0-1,0-1 0,-1 0 1,-1-1-1,10-18 0,-12 21 11,24-41-39,-12 20 20,39-48 0,73-72-10,-81 95 33,-4 3 0,-12 16 1,-24 27 3,24-19 0,-32 30-3,-1 0 0,1 0 0,0 0 0,-1 0 0,1 0 1,-1 1-1,1-1 0,0 1 0,0 0 0,-1 0 0,1 0 0,0 0 0,-1 0 0,1 0 0,0 1 0,-1 0 0,1-1 1,0 1-1,-1 0 0,4 2 0,-3-2 0,10 7 6,14 23-1,-20-21-5,-1 1 0,0-1-1,4 13 1,11 40 4,-5-1-3,13 103-10,-17-114-7,4-4 2,-13-43-6,3 0-4,1-5-18,7-6 26,-1 1 1,15-11-1,7-5-54,151-90-319,-165 101 368,24-14-251,54-45-37,-89 64 199,-1-1-1,0-1 1,15-15 0,-9 7 46,-1 2 26,-7 8 5,-1-1-1,0 1 0,0-1 1,6-11-1,6-6-45,-2-1 0,25-52 1,-39 73 76,-1-1-1,0 0 1,0 1 0,-1-1 0,1 0 0,-1-4 0,0 6 1,-1 0 0,1 1 0,-1-1 0,1 1 0,-1-1 0,0 1 0,0-1 0,0 1 0,0 0 0,0-1 0,-1 1 0,1 0 1,-1 0-1,0 0 0,1 0 0,-1 0 0,0 0 0,0 1 0,0-1 0,-3-1 0,-5-1 8,5 4-5,0 0 1,0-1-1,1 2 0,-1-1 1,0 0-1,0 1 0,0 0 0,1 0 1,-1 1-1,1-1 0,-1 1 1,1 0-1,-1 0 0,1 0 0,0 1 1,-5 3-1,-87 61 60,76-50 18,-3 10-24,-30 49 1,43-54 3,6-8-39,1 0-1,0 1 1,-2 28 0,9-30 19,0-6-33,0-1-1,1 0 1,0 0-1,0-1 1,0 1-1,1-1 1,0 0-1,0-1 1,0 1 0,0-1-1,1-1 1,0 1-1,-1-1 1,13 4-1,-7-3-3,-8-2-2,0-1 0,-1 0 0,1 0-1,0 0 1,0-1 0,0 1-1,0-1 1,0 0 0,8-1 0,6 0 12,-1-1-1,1-1 1,0-1 0,-1-1 0,0 0 0,0-1 0,23-12-1,13-15 13,-33 17 54,-8 6-42,-2 1-17,1 0 0,-1-1 1,-1 0-1,0 0 0,0-1 0,-1 0 0,9-17 1,-16 26-13,10-19 49,0-1-1,-2-1 1,10-31 0,1-7 91,-20 60-144,0 1 1,0-1-1,0 1 1,0 0-1,0-1 0,1 1 1,-1 0-1,0-1 1,0 1-1,0 0 1,1-1-1,-1 1 0,0 0 1,0 0-1,1-1 1,-1 1-1,0 0 0,1 0 1,-1-1-1,0 1 1,1 0-1,-1 0 0,0 0 1,1 0-1,-1-1 1,0 1-1,1 0 0,-1 0 1,0 0-1,1 0 1,-1 0-1,1 0 1,-1 0-1,0 0 0,1 0 1,-1 0-1,0 0 1,1 0-1,-1 1 0,1-1 1,-1 0-1,1 1 1,0-1-1,0 1 0,0 0 1,0-1-1,0 1 1,0 0-1,0 0 0,-1 0 1,1 0-1,0 0 0,-1 0 1,1 0-1,-1 0 1,2 2-1,2 9 11,0 1 0,-1-1 0,0 1 0,-1 0 0,0 16 0,5 28 3,5 11-15,-10-59-4,-1-1-1,1 0 0,0-1 1,0 1-1,1-1 1,0 0-1,0 0 1,0 0-1,1 0 1,0 0-1,0-1 1,7 8-1,-6-8-1,-3-3 1,-1-1 0,1 0 0,-1 0 0,1 0 0,0 0 0,0 0 0,0 0 0,0 0 0,0-1 0,1 1 0,-1-1 0,0 1 1,1-1-1,-1 0 0,1 0 0,-1 0 0,1 0 0,0-1 0,-1 1 0,1-1 0,0 1 0,4-1 0,16-5-11,-12-2-40,3-9 29,-1-2 1,20-33-1,-16 19-15,-1-1-1,17-54 1,-23 59 28,-3 9-25,9-35 0,-9 27 25,16-52-22,-19 65 24,4-16-8,8-51 0,-15 72 17,2 13 6,8 28-1,-4 22-3,5 18 2,8 10-3,8-3-2,-21-64 0,0-1 0,15 22 0,-16-27 0,1-1-1,0 0 1,1-1 0,0 0 0,0 0 0,0-1 0,15 9-1,-22-15 1,-1 1 0,1-1-1,0 1 1,-1-1-1,1 0 1,0 1 0,0-1-1,0 0 1,-1 0 0,1 0-1,0 0 1,0 1 0,0-1-1,-1 0 1,1 0-1,0-1 1,1 1 0,18-3-3,0-1 0,0-1 0,19-7 0,-17 1-16,8-13 8,35-35-1,-50 38-14,17-33-1,-4-12 23,-20 40 32,8-47-1,-3 7 609,-13 63-335,-2 12-36,-3 1-223,3-6-11,0 1-1,1 0 1,-1 0 0,1 0-1,0 0 1,0 0-1,0 7 1,-18 154 232,16-122-143,-9 200 32,9-193-111,-14 234 15,11-226-48,-11 85 4,-8 14-9,-35 82-5,46-205-4,0-10 2,-2 1 1,-34 41-1,34-53-8,5-8 10,0 0 0,0-1 0,-1 0-1,-21 6 1,19-12-4,5-3 4,0-1 0,0 0 0,0 0 0,-16-13 0,14 5-4,-9-29-1,17 31 7,0-1 0,1 0 0,-2-17 0,3 2 3,2 1 0,7-53 0,-6 66 3,1 1 0,0-1-1,1 1 1,0 0 0,1 0 0,10-19-1,-8 19 2,4-4 40,23-17 76,0 2 1,59-39-1,-88 67-91,-1 0 0,1 1-1,0 0 1,0 0 0,0 0-1,0 1 1,0 0 0,0 0-1,0 0 1,1 0 0,8 1-1,-6 0 7,0-1 6,0 1 1,0 0 0,-1 0-1,1 1 1,0 0 0,-1 1-1,1-1 1,12 6 0,-12-4-17,-3-2-4,0 2 0,0-1 1,0 1-1,0-1 0,-1 1 0,1 1 0,-1-1 0,0 0 0,0 1 0,0 0 0,5 7 1,-5-6-9,1 0 10,-1-1 0,-1 2 0,1-1 0,5 10 0,-2-3-10,-6-9 18,1-4-31,-1 0 0,0 0 0,0 0 0,0 0 0,1-1 0,-1 1 0,-1 0 0,1-1 0,0 1 0,0-1 0,0 1 0,0-3 0,1 1-2,14-36-1729,0-4-6912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16:33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8 8968,'10'-2'0,"-2"-3"2,-4 5 13,6 2 13,-6 2 23,-4 2-42,1-1 0,-1 1 1,0-1-1,0 1 1,0-1-1,-1 1 0,0-1 1,0 0-1,-1 1 0,1-1 1,-1 0-1,0 0 0,-4 6 1,-39 76 94,34-66-98,-10 19-1083,1 1-4343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0:18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1198 58 3320,'0'0'488,"-4"-3"-303,-12-11 11,12 10 172,3 3-347,0 0 0,0 1 0,1-1-1,-1 0 1,0 0 0,0 0 0,0 1 0,0-1-1,0 1 1,0-1 0,0 0 0,0 1 0,0 0 0,-1-1-1,-1 0 1,-7-3 186,2 0-150,0 1 0,0 0 0,-1 0 0,1 1 0,-1 0 0,1 0 0,-16 0 0,4 2 43,0 0 0,0 2 0,-22 4 0,-165 22 541,123-23-411,-93-2 182,89-8-319,30 6-6,-79 10-1,119-8-79,-21 6 4,4 3-5,0 9-4,29-16-3,1 0 0,0 0 0,0 1 0,1-1-1,-1 1 1,1 0 0,0 0 0,1 1 0,0-1 0,0 1 0,0 0 0,-2 9 0,0 5-6,0 0 0,-2 27 0,7-41 6,-10 123-43,9-70 20,1 21-10,10 84 0,3-85 28,-6-47 0,44 121-4,-37-126 5,26 33 4,-26-44 1,29 28 0,19 9 0,3-11 1,-29-25 3,51 19 0,-65-31 4,92 4 11,-91-13 1,99-32 8,-98 23-8,107-83-848,-62 37-3432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0:19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3952,'45'3'34,"-6"-1"113,52-3 0,174-14 321,-143 10-200,162 8 418,-198 0-508,-36 6-71,-29-5-24,-1 0-1,1-1 1,-1-1 0,32-1 0,48-5 612,-103 5-664,0 0-1,-1 1 1,1-1 0,0 1 0,0 0 0,0 0 0,0 0 0,-5 5-1,1-1-13,-31 23 66,12-5-52,1 1-1,-38 50 1,53-61-30,-20 35-6,-43 114-92,53-105-15,20-56 109,-3 8-29,0 1 0,1-1 0,1 1 1,-1 11-1,2-18 5,0 0 1,0 0-1,0-1 1,1 1 0,-1 0-1,1-1 1,0 1-1,1 0 1,-1-1 0,0 1-1,1-1 1,0 0-1,0 0 1,0 1-1,0-1 1,0 0 0,1-1-1,3 5 1,-4-5 10,1 0-1,0 0 1,-1-1 0,1 1 0,0 0 0,0-1-1,0 0 1,0 1 0,0-1 0,0 0 0,1-1-1,-1 1 1,0-1 0,0 1 0,7-1 0,0-1-82,0-1 1,0 1-1,18-7 0,-3 1-449,11-2-2920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0:19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8432,'0'1'-1,"0"1"-1,0-1 1,0 1 0,0-1 0,0 1 0,0-1 0,1 1 0,-1-1-1,0 1 1,1-1 0,-1 1 0,1-1 0,-1 0 0,1 1-1,0-1 1,0 0 0,-1 1 0,1-1 0,0 0 0,0 0 0,0 0-1,0 0 1,0 0 0,1 0 0,-1 0 0,0 0 0,0-1-1,2 2 1,6 3-16,0 0 1,18 7-1,-18-8 9,43 24-26,0 2 32,136 70 96,-117-58 76,-23-14 34,67 29 1,-97-49-187,31 9 92,136 31 166,-150-43-221,-21-4-50,-13-1-4,0 0 0,0 0-1,0 0 1,0 0 0,0 0 0,0 0 0,0 0-1,0 0 1,0 0 0,0 0 0,0 0-1,0-1 1,0 1 0,2-1 0,1-1 0,-1 2 0,0-1-1,0 0 0,0 0 0,1 0 0,-1 0 0,0 0 0,0-1 1,0 1-1,-1-1 0,4-2 0,3-3 0,25-17-1103,3-3-4410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6:42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163 122 4312,'25'0'-56,"-18"-19"-79,-6 12 119,1-1 0,-2 0 0,1 1 0,-1-14-1,0 4 10,0 15 15,-1 2 41,0 0 1,1-1-1,-1 1 0,0 0 0,1-1 1,-1 1-1,1-1 0,-1 1 0,1-1 1,-1 1-1,1-1 0,-1 1 0,1-1 1,-1 0-1,1 1 0,0-1 0,-1 0 1,1 1-1,0-1 0,0 0 0,-1 1 0,1-1 1,0 0-1,0 0 0,0 1 0,0-1 1,0 0-1,0-1 0,0 1 970,-1-1-538,-2-4-16,3 5-51,-2 1-327,0 0 1,0 1 0,0-1-1,1 1 1,-1 0 0,0-1-1,1 1 1,-1 0-1,0 0 1,-1 1 0,-20 19 288,1 0 1,-30 36-1,-3 4-13,54-59-358,0-1 0,0 1 1,0 0-1,0-1 0,0 1 0,0 0 1,0 0-1,1 0 0,-1-1 0,1 1 1,-1 0-1,1 0 0,0 0 1,0 0-1,0 0 0,0 0 0,0 0 1,0 0-1,0 0 0,1 0 1,-1 0-1,1 0 0,-1-1 0,2 5 1,8 12-1,8-4 0,7-4-3,6-5-2,-1-5 0,2-5 0,3-2 0,-25 6-1,0-1 1,22-14 2,-25 14 1,-5 1-3,0 0 0,1 0 1,-1 0-1,0-1 0,0 1 1,0-1-1,0 1 0,0-1 1,-1 0-1,1 1 0,1-3 1,9-9-1,-4-3 0,-5 11 0,-2-1 0,-2-27 0,1 25-4,-1 1 1,0-1 0,0 1-1,-1 0 1,0-1-1,-5-12 1,-4 0-10,-20-29 0,31 48 13,-1 0 0,1 1-1,-1-1 1,1 0 0,-1 1-1,0-1 1,1 1 0,-1-1-1,0 1 1,1-1-1,-1 1 1,0-1 0,1 1-1,-1 0 1,0-1 0,0 1-1,-1-1 1,-24 0-8,24 1 6,-2 0-4,-5 0-4,5 1-3,-2 2 1,5-2-8,0-1 18,1 0 1,0 0-1,0 1 1,-1-1-1,1 0 0,0 0 1,0 1-1,-1-1 1,1 0-1,0 0 1,-1 0-1,1 0 0,0 1 1,-1-1-1,1 0 1,0 0-1,-1 0 0,1 0 1,0 0-1,-1 0 1,1 0-1,-1 0 0,1 0 1,0 0-1,-1 0 1,1 0-1,-1 0 14,0-1 1,1 1-1,-1 0 0,1 0 0,-1 0 1,1 0-1,-1 0 0,1 1 1,-1-1-1,0 0 0,1 0 0,-1 0 1,1 0-1,-1 1 0,1-1 1,-1 0-1,1 0 0,-1 1 0,1-1 1,-1 0-1,1 1 0,0-1 0,-1 1 1,1-1-1,-5 29 86,2 8 20,-19 202 203,19-193-240,1-16-50,1 1 1,4 37-1,2-17 11,6 84 124,-12-132-162,5 18 8,3 8-5,-7-28-7,0 0 0,1 1 0,-1-1 0,0 0 0,1 1 0,-1-1 0,1 0 0,-1 0 0,1 1 0,0-1 0,0 0 0,-1 0 0,1 0 0,2 2 0,-2-2 0,0 0 0,0 0 0,-1 1 0,1-1 0,0 0 0,0 0 0,-1 1 0,1-1 0,-1 1 0,1-1 0,-1 0 0,0 1 0,1-1 0,-1 3 0,1-2 0,-1-1 0,1 0 0,-1 0 0,1 0 0,-1-1 0,0 1 0,0 0 0,0 0 0,1 0 0,-1 0 0,0-1 0,0 1 0,0 0 0,0 0 0,0 0 0,0 0 0,-1-1 0,1 1 0,0 0 0,0 0 0,-1 0 0,1-1 0,0 1 0,-1 0 0,1 0 0,-1 0 0,-1 2 0,-5 16 0,-8 27-1370,10-34-5436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0:20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9240,'0'0'0,"9"9"72,-2 3 8,4 4-72,-7-4 0,-11-3-248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0:20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96 2248,'1'1'89,"4"5"21,-3-3 60,-1 3 30,-1-4 679,-2-30-502,-2-24-745,4 19-1825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0:21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81 203 6816,'-3'-37'-266,"1"-17"-64,2 49 316,1 0 0,0 0 0,0 0 0,1 0 0,-1 0 0,1 0 1,0 0-1,0 1 0,1-1 0,-1 1 0,6-8 0,18-10-6,-13 15-13,8 1 10,43-6 0,-45 13-3,29 9-1,9 13 22,-33-11 6,-2 1 0,29 22-1,-38-20 15,-6-2-8,0 1-1,-1 0 1,0 1 0,4 20-1,-8-13 49,-7 14-10,-12 44-1,7-55 51,-72 109 48,26-54 76,42-61-192,-40 45 20,32-41 61,-168 144 280,185-163-359,0 1-1,0-1 1,0 1 0,1 1-1,0-1 1,0 1 0,0 0-1,-3 8 1,6-13-26,1 0 6,-1 1-1,1-1 1,0 1-1,-1-1 0,1 0 1,0 1-1,0-1 0,0 1 1,0-1-1,0 1 0,0-1 1,0 1-1,1-1 0,-1 0 1,0 1-1,1-1 1,-1 1-1,1-1 0,0 0 1,-1 1-1,1-1 0,0 0 1,0 0-1,1 2 0,-1-2 3,6 4 63,10-2-41,-1 0 1,1-1-1,1 0 1,24-2-1,84-6 60,-101 5-88,72-5 19,108-12 35,-151 18-55,2-1-476,58-7 0,-81 3-4128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0:21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0 370 6368,'2'1'17,"2"2"-16,0-1 0,0 0 0,0 0 0,0-1 0,0 1 0,0-1-1,0 0 1,1 0 0,-1 0 0,0-1 0,7 1 0,46-2-29,-51 1 25,169-13-224,-139 9 121,166-37-25,-157 31 119,81-19 4,44-11 7,180-37 6,-282 63 22,266-55 17,-269 57 17,251-34 34,-258 40-14,-23 2-42,230-14 113,-41 15 16,-198 2-132,62 1 33,-84 2-39,-10 1-24,-19 3-5,-46 1-757,-8 1-3030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0:21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1 519 992,'111'-29'4,"115"-20"40,-187 42-37,19-4 26,281-56 14,-265 52-13,335-64 18,-322 61-25,340-81 38,-344 80 103,318-57 91,-324 65 2,290-24 134,-301 32-14,199 3 157,-221 3-165,169 44-361,-99-15-2192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0:30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20 3144,'0'0'992,"-4"-3"-685,0-1-260,-12-9 207,7 15-33,-6 4 153,14-5-353,0 1 0,0-1 0,0 1 0,0-1 0,0 1 0,1 0 0,-1-1 0,1 1 0,-1 0 0,1 0 0,-1 0 0,1-1 0,0 1 0,0 0 0,0 4 0,0-6-18,0 7 45,1 88 539,-5-1 0,-16 99-1,5-93-271,-4 77 5,16-139-112,2-15-162,-4 34 136,3 0 0,2-1 1,16 111-1,-6-121-26,21 59 0,-25-90-143,-4-10 0,0 1 0,0-1 0,1 0 1,0 1-1,0-2 0,4 7 0,2 1 22,0-1 1,1 1-1,0-2 1,1 1-1,0-1 1,24 15-1,-25-19-22,-5-4 2,-1 1 0,1-1 1,0 0-1,0 0 0,8 1 0,-3 0 23,1 0 0,-1-1 0,1-1 1,0 0-1,-1 0 0,1-1 0,0 0 0,0 0 0,16-4 0,-23 2-3,0 0 0,-1 1 0,1-1 0,-1-1 0,0 1-1,0 0 1,0-1 0,0 1 0,0-1 0,3-4 0,19-28 127,-23 32-156,3-6 70,-1 1-1,0-1 1,0 0 0,-1 1-1,4-16 1,-4 12 14,1 1 1,7-17 0,-4 12-18,1 0 1,1 0 0,0 1 0,1 0 0,1 0 0,0 1-1,24-22 1,-1 6-4,65-66 30,-61 53-80,-12 10-7,7-9-10,-18 21-16,0 0-1,-2-1 1,0 0 0,-1-1 0,9-26 0,-19 39-13,1 1-6,0 1 1,0-1-1,1 1 0,7-12 0,-8 14 16,-2 4 1,-1 2-10,0 0 25,0-1-1,0 1 0,0 0 1,0 0-1,0 0 0,0-1 1,0 1-1,0 0 0,0 0 1,0-1-1,0 1 0,0 0 1,0 0-1,0-1 1,0 1-1,0 0 0,0 0 1,0-1-1,0 1 0,1 0 1,-1 0-1,0 0 0,0 0 1,0-1-1,0 1 0,1 0 1,-1 0-1,0 0 0,0 0 1,0-1-1,1 1 0,-1 0 1,0 0-1,0 0 1,0 0-1,1 0 0,-1 0 1,0 0-1,0 0 0,1 0 1,-1 0-1,0 0 0,0 0 1,1 0-1,-1 0 0,0 0 1,0 0-1,1 0 0,-1 0 1,0 0-1,0 0 0,0 0 1,1 0-1,-1 1 0,0-1 1,0 0-1,1 0 1,-1 0-1,0 0 0,0 0 1,0 1-1,0-1 0,1 0 1,-1 0-1,0 0 0,0 1 1,16 14-53,-13-12 55,3 2-10,-1 1 0,0 0 0,0 0 0,0 0 0,0 1 0,-1 0 0,0-1 0,-1 2 0,5 12 0,49 150-25,-32-112 9,-19-42 24,8 20-38,22 40 0,-21-57 13,-13-17 23,0 0 1,0 1-1,0-1 1,0 1-1,0-1 1,-1 1-1,1-1 1,1 5-1,0-3-3,8 7 4,-5 0-1,-6-27-4,5-23-1370,2-6-5504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0:30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30 7000,'-7'-2'15,"1"-1"0,-1 1 1,1-1-1,-1 0 0,-6-4 1,11 5 44,-5-2 144,10 5-203,38 2 70,-39-3-34,-1 1-34,0-1 0,1 0 0,-1 0 1,0 0-1,0 0 0,0 0 0,0 0 0,0 0 0,0 0 0,1 0 0,-1-1 0,0 1 1,0 0-1,0-1 0,0 1 0,0-1 0,0 1 0,0-1 0,0 0 0,0 1 0,0-1 1,-1 0-1,2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0:31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11 383 9056,'0'0'8,"-1"0"-1,1 0 1,-1-1-1,1 1 1,-1 0 0,1 0-1,-1 0 1,1 0-1,-1-1 1,1 1-1,-1 0 1,1 0 0,0-1-1,-1 1 1,1 0-1,-1-1 1,1 1 0,0 0-1,-1-1 1,1 1-1,0-1 1,-1 0-1,7-15 20,1 0 0,1 1-1,1 0 1,0 0 0,0 1-1,2 0 1,0 1 0,13-13-1,-19 21-17,0 1 0,0 0 0,1 0 0,-1 0 0,1 1 0,0 0 0,0 0 0,10-3 0,-6 2 0,6-2 21,1 0 1,0 1-1,-1 1 0,1 0 1,24-2-1,-30 5-22,25 0 43,-17 3-6,1 0-1,-1 1 1,35 10 0,-43-10-35,25 15 57,-25-11-39,0 0 0,0 0-1,0 1 1,-1 0 0,0 0 0,13 17 0,-17-17-18,-4-6-6,0 1 0,0-1 1,-1 1-1,1-1 1,-1 1-1,0 0 1,0-1-1,0 1 1,0 0-1,0 0 1,0 0-1,-1 3 1,4 19 38,-1 0 0,-2 50 0,-2-58-29,-2 7 13,-18 38-13,15-45-16,-6 12-6,6-49-5,-7-28-11,9 33 21,-28-148-55,31 149 51,0-32-62,4-6-81,10-56 0,-11 95 132,-1 10 4,-1 0 0,1 0 0,-1-1 0,1 1 0,0 1 0,0-1 0,0 0 0,1 0 0,-1 0 0,3-3 0,32-45-162,-33 48 162,-1 1 0,0 0 1,1 0-1,0 0 1,-1 0-1,1 1 0,0-1 1,0 1-1,0 0 1,0 0-1,0 0 0,0 0 1,0 0-1,0 1 1,0-1-1,1 1 0,-1 0 1,5 0-1,-4 0-3,3 0 0,-1 1 0,0 0 1,0 0-1,0 0 0,0 1 1,0 0-1,0 0 0,0 0 0,-1 1 1,1 0-1,-1 0 0,7 5 1,-5-3 2,-1-2 1,0 1 0,0 0-1,-1-1 1,0 2 0,1-1 0,6 9-1,4 3 0,53 49-11,-19-16 17,2 8 7,-33-32 4,0 1 1,-2 1 0,25 54-1,-25-33 0,-10-2 2,-8-4-3,-5 18-33,10-103-1032,-1 14-4163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0:31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 5024,'30'26'-17,"-13"-8"3,86 94-78,-64-73 0,55 62-293,-90-96 365,0 0-1,1-1 1,-1 1 0,1-1 0,0 0 0,0-1-1,11 7 1,-8-6 13,-3-2 11,0 0 1,0 0 0,0 0 0,0-1-1,1 0 1,-1 0 0,1 0 0,-1-1-1,1 0 1,-1 0 0,1 0 0,-1 0-1,10-3 1,-11 2 160,-3 1-130,1 0-1,-1 0 1,0-1 0,1 1 0,-1-1 0,0 1-1,0-1 1,1 1 0,-1-1 0,0 0 0,0 1 0,0-1-1,0 0 1,0 0 0,0 0 0,0 0 0,0 0-1,0 0 1,0 0 0,0 0 0,-1-1 0,1 1-1,0-1 1,1-2 63,0 1 1,-1-1-1,1 0 0,-1 0 1,0 0-1,0 0 0,0 1 1,-1-1-1,1 0 0,-1 0 1,0 0-1,0 0 0,0-1 0,-1 2 1,-1-7-1,0 0 16,-1 0-1,0 0 1,0 1 0,-9-17-1,6 14-75,5 8-18,-1 1 0,0-1-1,0 0 1,0 1 0,0 0-1,-1 0 1,1-1 0,-1 1-1,-3-2 1,-57-51 191,48 48-110,-2 4-54,-1 0 0,-31-3 0,32 10 27,-1 3-49,1 1 1,1 1 0,-1 1-1,1 0 1,1 2 0,0-1-1,-22 21 1,-2 12-9,26-23 17,-40 95 10,47-89-24,6 121 5,6-117-18,15 38-1,-16-54-5,1 1 0,15 24 0,-15-31 0,-1 0 0,1 0 0,0-1 0,1 0 0,7 6-1,-6-6 1,1-1-1,-1 0 0,2-1 0,9 6 1,-5-6-3,1 0 1,-1-1-1,1 0 1,0-1-1,22 2 0,-16-6-44,114-26-990,-57 9-3864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0:32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403 314 4848,'10'-4'17,"0"0"0,0 0 0,14-2 0,-13 3 10,-1 0 0,1 0 0,12-7 0,-13 5 57,-6 3 16,2-1 0,-8-1-15,-6-2-62,-1 0-1,0 1 0,0 0 1,0 0-1,-1 1 1,0 1-1,-10-4 0,-5 1 15,-33-6-1,46 11-14,1-1 1,-2 2-1,1 0 0,0 0 1,0 2-1,-19 3 0,19-3-6,-69 17 179,62-14-170,11-3 3,1 0-1,0 1 1,0 0 0,0 0-1,0 0 1,0 1-1,1 0 1,-12 10 0,12-10-6,3-2-1,1 0-1,-1 0 1,1 0 0,0 0 0,-1 0 0,1 0 0,0 1 0,1-1-1,-1 1 1,0-1 0,-2 6 0,-2 4 15,-1-2-9,5-8-10,0 1 0,0 0 0,0 0 0,1-1 0,-1 1 0,1 0 0,0 0 0,0 0 0,0 1 0,0-1 0,0 4 0,-3 22 107,-1 29 0,5-54-94,0 0 1,0-1-1,0 1 0,0 0 1,1 0-1,0-1 0,-1 1 1,1 0-1,0-1 0,1 1 1,1 4-1,2 3 19,13 23 31,-17-34-68,-1 1-1,1 0 1,-1-1-1,1 1 0,-1 0 1,1-1-1,-1 1 0,1 0 1,-1-1-1,1 1 1,0-1-1,-1 1 0,1-1 1,0 0-1,-1 1 0,3-1 1,9 5 41,0 0 0,1-2 0,0 0 0,19 3 0,-9-7 115,125-35 64,-115 24-104,-15 3-73,12-4 3,0-1 0,-2-2 0,45-32 0,-67 43-34,113-93 185,-110 89-191,5-3 62,0 0-1,-1-1 1,-1-1-1,14-20 1,-25 32 48,0-7 385,-4 25-322,-1-5-174,-5 26 46,-3 74 2,11-101-58,0 1 0,1 0 1,2 18-1,0-8-2,6 42 0,-7-56-4,1 0 0,1 0 0,-1 0 0,7 12 0,-7-16 0,0 1-1,1 0 0,-1-1 0,1 0 0,0 0 0,6 6 1,-6-7-2,1 0 1,-1 0 0,1 0-1,0 0 1,0 0 0,0-1-1,0 0 1,0 0 0,0 0-1,0 0 1,0-1 0,0 0-1,1 0 1,-1 0-1,0 0 1,0 0 0,0-1-1,0 0 1,0 0 0,0 0-1,0 0 1,7-4 0,38-19 0,-32 13 0,24-19 0,18-25 1,-41 38 1,2-2 1,-2 0 0,0-1 1,22-34-1,-27 35-2,6-8 14,-2 0 1,0-2 0,21-51 0,-32 64 5,-1 0-1,-1-1 1,0 1 0,-1-1 0,-1 0 0,-1 0 0,-1-22-1,-1 34 15,-2-1 9,2 3-8,-1-3 1,1 3-3,1-4-5,0 4-10,-2-3-5,0 4-4,2 2-10,-1 0 0,1 0 0,0 0 0,0 0 0,-1 1 0,1-1 1,0 0-1,0 0 0,-1 0 0,1 0 0,0 0 0,0 0 0,-1 0 0,1 1 1,0-1-1,0 0 0,0 0 0,-1 0 0,1 1 0,0-1 0,0 0 1,0 0-1,0 1 0,-1-1 0,1 0 0,0 0 0,0 1 0,0-1 0,0 0 1,0 0-1,0 1 0,0-1 0,0 0 0,0 0 0,0 1 0,0-1 0,0 0 1,0 1-1,0-1 0,0 0 0,0 0 0,0 1 0,0-1 0,1 0 1,2 11 1,-3-11-2,26 51-6,-15-31 1,-7-11 1,1-1 1,1 0-1,-1-1 1,1 1-1,13 11 1,-10-9 0,14 14-11,34 28 0,-20-18 6,11 12-1,78 104-14,-114-134 21,-6-8-1,0 1-1,0 0 0,7 17 0,1 1-2,1 1-9,-2-1 1,0 2-1,16 57 1,-13 12-20,3 17 4,-19-114 38,0 0 0,1-1 0,-1 1 0,1 0 0,-1-1 0,1 1 0,-1 0 0,1-1 0,-1 1 0,1-1 0,-1 1 0,1-1 0,0 1 0,-1-1 0,1 0 0,0 1 0,0-1 0,-1 0 0,1 1 0,0-1 0,0 0 0,-1 0 0,1 0 0,0 0 0,0 0 0,0 0 0,-1 0 0,1 0 0,0 0 0,0 0 0,0 0 0,-1 0 0,1-1 0,0 1 0,0 0 0,0-1 0,33-12-812,-28 11 32,35-15-5548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6:43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212 105 6192,'-2'-2'130,"-1"0"0,1 1 1,0-1-1,0 0 1,0 0-1,0 0 0,0 0 1,0-1-1,1 1 0,-1 0 1,1-1-1,-2-4 0,0 2 76,-1 0-185,-17-33 1211,16 28-1031,2 5-19,-3-3-10,3 6-15,-4 2-1,4 1-129,-1-1-1,1 1 1,0 0-1,0 0 1,0 0-1,0 0 1,0 0-1,0 1 1,0-1-1,0 1 1,0 0-1,1 0 1,-1 0-1,-3 4 1,-27 31 34,29-32-52,-4 6 27,1-1 0,-12 22 0,13-20-29,4-9-4,1 0 1,0 1-1,0-1 0,0 0 1,0 1-1,0-1 1,1 1-1,-1-1 1,1 0-1,0 1 1,0-1-1,0 1 1,1-1-1,1 7 1,-1-5-2,-1-3 0,0 0 0,0 0 0,1 0 0,-1 0 0,1 0 0,-1 0 0,1 0 0,0 0 0,0 0 0,0 0 0,2 3 0,1 1 1,13 17 1,8 0 1,10 2-3,-16-14-4,-1-1-1,2-1 1,-1 0 0,1-2 0,1 0 0,23 4 0,-21-7 1,3-4 1,0-4 0,-2-5 0,0-8 0,1-9 1,-13 13 5,-1-1 1,-1-1-1,0 0 1,9-20-1,-15 28 9,-1 0 0,0 0 0,-1 0-1,0-1 1,0 1 0,-1-1 0,1 1-1,-2-1 1,1 0 0,-1 1 0,0-1-1,-2-10 1,2 17 0,-1-1-8,1 0 1,0 0-1,-1 0 1,1 1-1,-1-1 1,1 0-1,-1 0 1,0 1-1,0-1 1,0 0-1,0 1 1,0-1-1,0 1 1,0-1-1,-1 1 1,1 0-1,-1-1 1,-2-1-1,-3-4 56,3 4 20,-2-1 5,3 2 0,-4 0-2,4 0-3,-2-4 0,4 5-14,-2 0-19,3 1-39,-1-1 0,1 1 0,-1 0 0,1-1 0,-1 1 0,1 0 0,-1 0 0,1-1 0,-1 1 0,1 0 0,-1 0 0,1 0 0,-1 0 0,1 0 0,-1 0 0,1 0 0,-1 0 0,0 0 1,1 0-1,-1 0 0,1 0 0,-1 0 0,1 0 0,-1 1 0,1-1 0,-1 0 0,1 0 0,-1 1 0,1-1 0,-1 1 0,-7 39 21,1 1 0,3 0 1,1 0-1,3 50 0,2-3-7,5 56-12,0-71-7,5 2-3,1-15 2,-1-12-3,-9-35-2,2 22 0,-3-14 0,-2-12 0,0-1 0,10 23 0,-4-14 0,-5-16 0,-1 0 0,1 0 0,-1 0 0,1 0 0,-1 1 0,0-1 0,1 0 0,-1 0-1,0 1 1,0-1 0,0 0 0,0 0 0,0 1 0,0-1 0,0 0 0,-1 0 0,1 1 0,0-1 0,-1 0 0,1 0 0,-1 0 0,1 1 0,-1-1 0,1 0 0,-1 0 0,0 0 0,-1 2 0,1-2-1,-2 5-47,-1-1 0,1 1-1,-1-1 1,-6 7 0,1-1-1200,-9 13-6165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0:33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737 15 8880,'-17'-4'0,"-1"0"0,0 2 0,0 0 0,-29 0 0,25 2-2,-11 0-3,-159 13-4,155-6-31,18-3 24,-2 0 7,1 1 0,0 0 0,-1 2-1,2 1 1,-1 0 0,-25 15 0,44-22 8,-75 48-33,66-42 29,-1 1 0,1 1 0,0-1 0,1 2-1,-13 14 1,22-23 5,0-1 0,0 1 0,0 0-1,0 0 1,0-1 0,0 1 0,0 0-1,0 0 1,0-1 0,0 1 0,0 0 0,0 0-1,1-1 1,-1 1 0,0 0 0,1-1-1,-1 1 1,0 0 0,1-1 0,-1 1-1,1 0 1,-1-1 0,1 1 0,-1-1-1,1 1 1,1 0 0,-1 1 0,26 19 0,22 3 0,22 4 0,109 26 2,-143-44 13,133 48 18,-142-45 21,-6-3-21,-4-1-4,0 0 0,-1 1 0,0 1-1,21 18 1,-26-18 18,-1 0 0,19 24 0,-27-23 67,-4-3-87,0 1-1,-1 0 1,-1-1 0,1 1 0,-6 11 0,-3-6 101,-5 0-70,0-1 1,-2-1-1,1-1 0,-2 0 0,0-2 1,-36 16-1,-9-5-17,35-15 54,-126 4 40,125-11-54,-86-17 28,111 17-102,-1 0 0,1 0-1,0-1 1,0 0-1,0 0 1,0 0 0,0-1-1,1 1 1,-1-1 0,1 0-1,-6-5 1,5 3-4,5 5-3,-1 0 1,1 0-1,-1-1 0,1 1 1,0 0-1,-1-1 1,1 1-1,0 0 0,0-1 1,-1 1-1,1-1 0,0 1 1,0 0-1,-1-1 0,1 1 1,0-1-1,0 1 1,0-1-1,0 1 0,0-1 1,0 0-1,-1-8 2,0-1 0,1 1 1,0-1-1,1 1 0,3-18 0,5 8-7,11-10-405,1 0 0,31-30 1,9-4-5731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0:33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 5744,'69'-6'-8,"-56"6"-1,0 1 1,-1 0 0,1 1-1,-1 1 1,0 0 0,0 0-1,17 8 1,-26-9 7,1 0 1,-1 0-1,0 0 0,0 1 1,0-1-1,0 1 0,2 3 1,-3-3 0,0 1 0,0-1 0,0 1 0,0-1 0,0 1 0,-1 0 0,2 6 0,3 38 1,-5-4 2,4 57 37,-4-93-50,0-1 25,0 0 0,0 1 1,0-1-1,1 0 1,0 0-1,0 0 1,7 12-1,-5-12-4,-3-5-5,0 0 0,1 1 1,-1-1-1,1 0 0,-1 0 0,1 0 1,0-1-1,0 1 0,0 0 0,0-1 1,0 1-1,3 1 0,49 25 105,-41-26 10,5-4-38,-1 0 0,0 0 1,32-10-1,46-19 158,-83 26-248,6-1 84,0-1 0,-1-1 0,0-1 0,-1 0 0,18-14 0,-26 17-41,10-8 258,-3-4-155,0-1 1,20-34-1,-27 33 195,-1-12-108,4-45 1,-13 56 41,-2 6-193,-1 1 0,0-1 1,-1 1-1,-14-24 0,6 23 172,-7 2-137,1 2 0,-35-15 0,34 21 65,-12 3-56,-51 5 1,82-3-107,0 1 0,-1-1 1,1 0-1,0 1 0,0 0 1,0-1-1,0 1 0,-4 2 1,-27 15 64,-47 36 0,58-33-17,-79 113 24,84-104-50,1 11-10,-15 51 1,28-67-6,6 12-8,12 52 1,-6-64-5,13 14 0,29 40 0,-50-77-7,0 0-1,1 0 1,0 0 0,-1 0-1,1-1 1,0 1 0,0-1-1,0 1 1,3 1 0,14 9 2,27 13 0,-30-18-2,2-1-1,-1 0 0,28 5 1,-11-7-2,0-2 1,1-1-1,0-1 1,48-8-1,-37-1-11,216-76-1281,-118 31-5127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0:34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417 502 5656,'106'-44'16,"159"-82"165,-263 125-173,1 0-1,-1-1 1,0 0-1,0 0 1,0 1-1,0-1 0,0 0 1,0-1-1,-1 1 1,1 0-1,-1 0 1,0-1-1,1 1 1,-1-1-1,0 1 1,0-1-1,0 1 1,-1-1-1,2-5 1,-2 4 3,0 3-8,1 1 0,-1 0-1,0-1 1,0 1-1,0 0 1,0-1-1,0 1 1,0 0-1,0-1 1,0 1-1,0-1 1,0 1-1,0 0 1,0-1-1,0 1 1,0-1-1,0 1 1,-1 0 0,1-1-1,0 1 1,0 0-1,0-1 1,0 1-1,-1 0 1,1-1-1,0 1 1,0 0-1,-1-1 1,-5-5 11,0 1 0,0 0 0,0 0 0,-1 0 1,1 0-1,-1 1 0,-14-6 0,-1 5 114,-11 4-65,0 2-1,-38 5 1,41 1 84,-126 50 54,126-42-73,-123 66 43,124-64-110,11-5-31,1-3-14,1 1 1,0 1-1,1 1 0,0 0 1,-24 26-1,20-14 18,-17 27 0,35-50-30,1 0 0,0-1 1,-1 1-1,1 0 0,-1-1 0,1 1 0,0 0 0,0 0 1,-1-1-1,1 1 0,0 0 0,0 0 0,0 0 0,0-1 1,0 3-1,0 1 3,1 1 1,-1-1-1,1 1 1,1-1-1,-1 1 0,0-1 1,1 0-1,0 0 1,0 0-1,0 0 1,4 5-1,-6-8-4,1 0 0,-1-1 0,1 1 0,0 0 0,-1-1 0,1 1 0,0-1-1,-1 1 1,1-1 0,0 1 0,0-1 0,-1 0 0,1 1 0,0-1 0,1 1 0,19 6 20,1-1 1,34 5-1,-31-10 52,112-15 34,-109 7-34,124-50 50,-121 42 29,124-66 42,-125 63-135,-14 8-35,9-7-2,0 0-1,-1-1 1,33-33-1,-41 35-1,-2 4-10,-1-2 0,-1 1 0,0-2 0,-1 0 0,14-24-1,-35 58-14,-10 29-1,16-40 2,-3 12-3,1 0-1,0 0 1,-4 33 0,6-32 1,3-16-1,0 1 1,0-1 0,0 0-1,0 0 1,1 1 0,0-1-1,1 11 1,1-1-1,-2-8 0,1-1 1,-1 1 0,1-1-1,1 1 1,-1-1 0,1 0-1,0 0 1,0 0 0,1 0-1,0 0 1,0 0-1,0-1 1,1 1 0,5 5-1,-1-7-21,-3-5 19,1 1 1,-1-1-1,1-1 0,-1 1 1,1-1-1,-1 0 0,0 0 1,0 0-1,0-1 1,0 1-1,0-1 0,5-5 1,15-12-23,25-26 1,-48 44 28,95-97-19,-19 12 13,-5 7 7,-61 66 2,17-17 6,1 1 0,68-52 1,25 2 23,-100 70 14,4 3-24,0 0 0,35-3 0,-37 11 44,103 27 26,-104-18-25,-11 0-52,1 0 0,-1 1-1,-1 0 1,0 1 0,14 17 0,-25-27-12,1 0 1,-1 0-1,0 0 1,0 0-1,1 1 0,-1-1 1,-1 0-1,2 4 1,7 29 21,7 58 0,-17-67-6,-1-16-15,0 3-2,-1 0 0,0 0 0,-1 0 1,-1 0-1,0-1 0,0 0 0,-1 0 0,-13 19 0,-118 145 30,120-148-6,9-14-24,16-17-6,-2 0-2,117-54-1057,-33 13-4204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0:34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693 41 4216,'0'0'0,"-5"-17"-152,-19 5 152,0 0-2568</inkml:trace>
  <inkml:trace contextRef="#ctx0" brushRef="#br0" timeOffset="1">133 153 2608,'-19'31'0,"-17"30"0,-30 78-4,59-114-16,4 0 14,1 0-1,2 32 1,5-39 34,6-1-11,-1-1-1,2-1 0,19 21 1,-29-34-4,0 0 1,-1-1-1,1 1 0,0-1 1,0 1-1,0-1 1,0 0-1,0 0 1,3 1-1,146 52 201,-114-48 20,190-8-308,-101-8-1733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0:34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5472,'5'22'-21,"-1"-1"-1,-1 1 1,0 0 0,-2 1-1,-1 25 1,0-1-8,4 40 18,-4-84 11,3 37 11,1 0-1,19 78 1,46 126 255,-36-135 4,-28-94-236,11 36 182,3 0 0,2-1-1,43 74 1,-52-103-13,-1 0-1,10 25 1,-21-45-75,-18-3-37,0 0-1,0-2 1,0 0-1,0-1 1,0 0-1,1-2 1,-27-14 0,29 14-80,10 5-11,0-2-1,0 1 1,1 0 0,-1-1-1,1 0 1,0 0 0,0 0-1,1-1 1,-1 1 0,1-1-1,0 0 1,0 0-1,0 0 1,-3-11 0,6 16 0,-1-4-5,-1 0 1,1 0-1,0 0 1,1 0 0,-1 0-1,1 0 1,-1 0-1,1 0 1,1-6-1,-1 4 0,2-7-21,36-78-12,-25 70 12,12-9 6,43-40 1,-45 52-14,-12 11 22,10-6 1,0 0-1,1 1 1,0 2 0,40-14-1,-43 17 4,-2 1 4,0 0 0,1 1 1,0 1-1,-1 0 0,31-1 0,7 4 2,-46 2 1,0-1 0,0 2 0,17 3 0,-20-3 0,-1 1 0,0-1 1,0 1-1,0 0 0,0 0 1,0 0-1,-1 1 0,1-1 1,-1 1-1,0 1 0,0-1 0,5 8 1,-9-11 0,1 0 1,0 0-1,-1 0 1,1 0-1,-1 0 1,1 0 0,-1 0-1,1 0 1,-1 0-1,0 1 1,1-1-1,-1 1 1,4 27 16,0 52 0,-6-58 8,0 0 1,-2-1 0,0 1 0,-9 24-1,8-27-9,2-9 24,0 1 0,-1-1 0,-6 14-1,2-8-16,-18 40 108,21-45-71,2-4-23,-1 0-1,-1 0 1,1-1-1,-1 1 1,0-1-1,-11 11 1,16-18-36,0 1 1,0-1-1,-1 0 1,1 0-1,0 0 0,-1 0 1,1 0-1,0 1 1,-1-1-1,1 0 0,0 0 1,0 0-1,-1 0 1,1 0-1,0 0 0,-1 0 1,1 0-1,0 0 1,-1 0-1,1 0 0,0 0 1,-1 0-1,1-1 1,0 1-1,-1 0 0,1 0 1,0 0-1,0 0 1,-1 0-1,1-1 0,0 1 1,0 0-1,-1 0 1,1-1-1,0 1 0,-9-9 8,8 8-7,-20-32-1027,0-6-4136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0:35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656 45 7264,'-2'-1'-24,"-23"-9"-27,0 1 0,0 1 0,-49-7 0,63 14 45,1 0 0,-1 1-1,1 1 1,-1-1 0,1 2 0,-15 2 0,13-1 3,4-2 2,0 1 1,1-1-1,-1 1 0,1 1 0,-8 3 0,-3 2 0,-49 21 1,45-16 0,1 2 0,1 0 1,0 1-1,-22 23 0,20-15 7,12-13-4,-2 3 0,0 0 1,1 1-1,0 0 0,2 0 0,0 1 0,-10 24 0,11-18 6,1 1 0,-4 29 0,11-35 12,3-4-13,1-1 0,1 1 0,11 22 0,-16-34-7,1 0-1,-1 0 1,1 0-1,0 0 1,-1 0 0,1-1-1,0 1 1,0 0-1,0 0 1,0-1-1,0 1 1,0 0 0,1 0-1,24 13-265,1 0-1,52 17 1,11-1-3788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0:36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6280,'4'7'-7,"41"79"-30,-44-83-23,6 20-500,-2-6 635,0 1-1,-1 0 1,-1 1 0,2 24-1,-2-9 129,-1-21-160,1 0 1,1 0-1,0-1 1,0 1-1,2-1 1,-1 0-1,1-1 1,1 1-1,0-1 1,11 13-1,-12-17-20,1 0 1,-1-1-1,1 0 0,1 0 0,-1 0 0,15 7 0,-13-7-7,5 3 38,0 0 0,1-1 0,-1-1 0,2 0 1,-1-2-1,1 1 0,21 3 0,-34-9-35,0 1 0,0-2 0,0 1 0,0 0 0,0 0-1,0-1 1,-1 0 0,1 1 0,0-1 0,0 0 0,0-1 0,-1 1 0,1 0 0,2-2 0,-1 0-2,-2 2-5,1 0-1,-1-1 0,1 1 0,-1-1 0,0 0 0,1 1 0,-1-1 0,0 0 0,0-1 0,-1 1 0,3-3 1,5-7 8,33-38-894,2-5-3572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1:44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23 207 1976,'0'-6'57,"4"-85"1503,-19 34 845,8 10-1182,7 46-716,-4-3 1337,3 11-161,1-1-2010,1 43 608,16 154 191,0-113-369,17 75-21,-27-126-67,11 64 4,-1 22-14,8 144 0,-21-216-10,6 215 2,-9-215-2,6 224 1,-4-221-9,1-1 4,17 189-21,27 76-31,-31-238 57,0-21 4,-8-24 0,-4-15 0,-2-17 0,-1-8 0,2-14 0,-3 14 0,12-60-1392,1-5-5568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1:45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56 794 5472,'-41'-27'312,"33"22"-106,5 2 60,0-3 26,5 1 48,7-7-104,-1 3-107,0 0 0,0 1 0,11-10 0,24-12 465,85-48 1,-79 50-528,-21 13 214,154-68 112,-139 67-139,203-54 92,-191 59-131,268-33 80,-246 37-135,368-35 56,-343 32-95,449-40 47,-435 40-81,485-36 29,-480 37-55,476-42 27,-481 41-40,441-34 21,-452 37-34,375-14 16,-393 19-30,311-5 12,-328 7-19,-4-1-6,199 2 8,-229 0-13,164 6 10,-141-2-9,109 6 25,-165-11-28,-1-1 0,1 1 0,-1 0 1,1 1-1,-1-1 0,0 0 0,1 1 0,-1-1 1,5 2-1,-1 1 0,17 10 2,-16-9 0,24 23 1,-14-7-4,0 10 0,-3 5 0,-4 4 0,-5 9 0,-2 13 0,0 24 0,-2 27 0,-2 140-2,0-199-3,1 259 1,1-240-8,4 339-3,-3-322-11,14 361-13,-11-364 7,21 312-7,-21-324 13,18 280-10,-19-286 16,19 271-6,-20-274 20,-1-18 2,-2 243-7,-6-167 10,-5 22 1,-1-15 0,1-28 0,1-23 0,-2-19 0,10-45 0,1-9 0,0-1 0,0 0 0,-1 1 0,0-1 0,0 0 0,0 0 0,-4 7 0,-5 3 0,-6-4 0,-9-4 0,-10-4 0,-7-2 0,-8-1 0,-15 0 0,-17 0 1,-101 1 8,146 0 5,-171 8 3,163-7-10,-76 4-1,-35 6-4,-168 17-4,259-22-3,-279 39 0,272-36-15,-312 44-14,306-45-12,-315 23-25,313-28-2,-336 11-34,333-12 15,-328 16-33,333-15 25,-292 15-39,301-16 47,-264 10-29,270-11 41,41-1 56,-300 22-127,65-3 71,210-16 47,-49 7 5,-10 1 3,-128 0-1,167-15 25,-2-5 1,58 7 0,0-1-2,0 1 1,0-1 0,0-1 0,-20-7 0,28 8 1,0 0-1,1 0 0,-1-1 1,1 1-1,-1-1 1,1 0-1,0 1 1,0-1-1,0-1 0,1 1 1,-1 0-1,1-1 1,0 1-1,0-1 0,0 0 1,0 1-1,-2-8 1,2 4 0,0 0 0,0-1 1,-1-13-1,3 4 4,0 0-1,2 0 1,0 0 0,0 0-1,6-17 1,25-71 26,-27 87-29,-2 5 19,7-19 15,-1 0 1,-1-1-1,4-39 1,8-84 68,-19 122 16,-1 9-55,0-9 1,-1 1 0,-2-1 0,-6-35 0,-36-131 483,39 181-516,-13-44 232,-55-152 489,48 139-419,-16-91 473,27 101-536,-19-120 311,24 111-366,6 57-117,1 2 25,0 1 0,-2-1 0,0 1 0,0 0 0,-2 0 0,1 0 0,-2 1 0,-10-16 0,16 27-46,-9-4-1956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1:48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185 363 3232,'-16'0'53,"-1"1"1,1 0-1,-1 1 0,-23 6 1,30-4 44,5-2 6,1-1-1,-1 0 0,0 0 1,0 0-1,0-1 0,1 0 1,-1 0-1,0 0 0,-5-1 1,8 1 130,-8 2 835,9-2-1057,1 1 0,-1 0 0,1 0 0,0-1 0,-1 1-1,1 0 1,0-1 0,0 1 0,0 0 0,0 0-1,0 0 1,0-1 0,0 1 0,0 0 0,0 0-1,0-1 1,0 1 0,0 0 0,0 0 0,0-1 0,1 1-1,-1 0 1,0 0 0,1-1 0,-1 1 0,0 0-1,1-1 1,0 2 0,16 16 42,-14-15-40,10 5 114,111 37 57,-88-37-50,188 11 66,-171-18-26,259-1 81,-242-1-48,322-8 89,-304 6-82,382-17 81,-373 15-129,396-16 58,-393 18-97,393-11 51,-399 12-78,360-7 48,-368 8-35,323 3 43,-332 1-49,299 12 51,-308-13-38,267 9 191,31-3 140,-244-3-280,101-6 243,-135-7-271,152-1 144,-216 8-276,-16 1-3,-1 0-1,1-1 1,-1 0 0,1-1-1,-1 1 1,8-4 0,-10 4-4,16-5 37,33-15 0,-48 19-36,0-1 0,-1 0 0,1 0 0,-1 0-1,0-1 1,0 0 0,0 0 0,0 0 0,-1 0 0,0-1 0,0 0-1,5-7 1,-3-11-4,-6 5-3,-3-31 0,3 44 0,-1-2-2,0-1 0,-1 1 0,0 0 0,0 0 0,0 0 0,-1 0 0,0 1 0,0-1 0,-1 1 0,0 0 0,-8-11 0,8 12-2,2 2-6,0-1 1,-1 1-1,0-1 1,0 1-1,0 0 1,0 0-1,-1 0 1,1 0-1,-7-3 1,-3-2-5,0-2 1,8 6-9,0 0 1,0 1 0,0 0-1,-1 0 1,1 0-1,-10-3 1,-29-10-120,-1 3 0,-74-13 1,24 14-34,65 9 130,-72-9-139,84 11 145,0 1 0,-1 0 0,-28 4 0,42-3 18,-1 1 0,1-1 0,0 1 0,-1 0 0,1 0 0,0 1 0,-6 3 0,-1 1 2,11-7 15,0 0 0,0 1 0,1-1 0,-1 0 0,0 1 0,0-1 0,0 1 0,0-1 0,1 1 0,-1-1 0,0 1 0,0 0 0,1-1 0,-1 1 0,0 0 0,1 0 0,-1 0 0,1-1 0,-1 1 0,1 0 0,-1 0 0,1 0 0,0 0 0,0 0 0,-1 0 0,1 0 0,0 0 0,0 0 0,0 0 0,0 0 0,0 0 0,0 0 0,0-1 0,0 1 0,0 0 0,1 0 0,-1 0 0,0 0 0,0 0 0,1 0 0,-1 0 0,1 0 0,-1 0 0,1-1 0,-1 1 0,2 1 0,3 3-11,0 1 1,0-1-1,0-1 0,1 1 0,10 6 0,31 15-15,2-2 0,66 24 0,-30-16 24,-13-8 6,-10-2 0,-16-1 0,-15 0 0,-29-20 0,0 0 0,0 1 0,-1 0 0,1-1 0,0 1 0,-1 0 0,0 0 0,1-1 0,0 4 0,-1-4 0,-1 1 0,1 0 0,-1 0 0,1 0 0,-1-1 0,0 1 0,1 0 0,-1 0 0,0 0 0,-1 0 0,1 0 0,-1 2 0,0 2 0,0-1 0,-1 1 0,0-1 0,-1 0 0,-3 8 0,0-3 0,0-1 0,-1 0 0,-11 13 0,-45 35 0,-89 77-2,121-108-3,2-8-234,-1 0 0,0-2 0,-1-2 0,-36 13 0,-40 9-5727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6:43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7624,'30'4'-3,"-17"7"-4,-5-3 1,8 7-8,1 5 12,-5 3 2,-5 9 0,-2 9 12,-3 1 0,-2 47 1,0-84-12,-12 119 133,5-65-54,5-43-69,0 35 79,2 145 718,0-162-443,0-32-91,0 17 1279,-1-23-1537,1 0 0,0 0 1,1 0-1,-1 0 0,1 0 0,-1 1 1,1-1-1,0 0 0,1 0 0,1-5 1,-1 4-4,34-91-1285,-14 40-5321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1:50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349 59 6456,'0'0'1249,"-9"-1"-1190,-45-3-6,38 3-40,0 0 1,-1-1-1,1-1 0,0 0 1,0-1-1,1-1 0,-1-1 1,-19-9-1,32 13-10,-1 0 0,1 0-1,-1 1 1,0 0 0,1-1-1,-1 1 1,0 0 0,1 1 0,-1-1-1,0 1 1,0 0 0,0 0 0,0 0-1,0 0 1,-7 2 0,8-2-2,-8 4 1,10-2-2,0-1 0,0 0 0,0 0 0,1 0 0,-1 1 0,1-1 0,-1 0 0,1 1 0,-1-1 0,1 0 0,0 1 0,-1-1 0,1 2 0,2 33 0,18 54-29,-12-63 8,-2 0 0,-1 0-1,-1 0 1,0 31 0,-3 86-272,-1-86 154,0-55 132,0 10-45,-1 1 1,2-1-1,0 0 0,0 1 0,5 15 1,-6-27-9,0-2 56,0 0 0,0 0 0,0 1 1,0-1-1,-1 0 0,1 0 0,0 0 0,0 0 1,0 1-1,0-1 0,0 0 0,0 0 0,0 0 1,0 0-1,0 1 0,0-1 0,0 0 0,-1 0 0,1 0 1,0 1-1,0-1 0,0 0 0,0 0 0,1 0 1,-1 1-1,0-1 0,0 0 0,0 0 0,0 0 1,0 1-1,0-1 0,0 0 0,0 0 0,0 0 1,0 0-1,1 1 0,-1-1 0,0 0 0,0 0 1,0 0-1,0 0 0,0 0 0,1 1 0,-1-1 1,0 0-1,0 0 0,0 0 0,0 0 0,1 0 0,-1 0 1,0 0-1,0 0 0,0 0 0,1 0 0,-1 0 1,0 0-1,0 0 0,0 0 0,1 0 0,-1 0 1,0 0-1,11-2-99,-11 2 124,39-26-79,-10 7 98,-19 11-1,0 1-1,0 1 1,0 0 0,1 0 0,0 1 0,0 0-1,1 1 1,-1 0 0,1 1 0,12-2-1,-5 4 107,-1 2-1,0 0 0,1 0 0,-1 2 0,0 0 1,33 11-1,-46-11-129,0-1 1,0 1-1,0-1 1,0 1-1,0 1 1,-1-1-1,1 1 1,-1-1-1,0 1 1,0 1-1,-1-1 1,4 5-1,2 4 5,-1 0 0,8 20-1,-13-27-15,4 11 32,0 1 0,-1 0 0,-2 0 0,1 0 0,-2 1 0,-1 0 0,1 27 0,-2-31-31,-1-3 11,0-1-1,-1 1 1,0 0 0,-1 0 0,0-1-1,-5 15 1,3-12-6,-3 12 26,-1-1 1,-15 34-1,12-36-26,-2 13 41,6-16-33,-1-1-1,-1 0 0,0-1 0,-18 26 0,20-33 3,2-2-11,-1 0 1,0 0-1,0-1 0,-1 0 1,0 0-1,-1 0 0,0-1 1,-14 10-1,3-4 19,0-2 0,-1-1 0,-1 0 0,0-1 0,-28 8 0,44-17-19,-1 1 1,0-1-1,0 0 0,1 0 1,-1 0-1,0-1 0,0 0 1,1 0-1,-1 0 0,-8-4 1,6 2-1,-8-3 38,-7-8-401,1-1 1,-22-19 0,-4-9-5227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1:50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 5832,'3'-1'0,"32"-9"29,-17 3-9,120-36 269,-85 32-211,105-9-1,-85 8-73,71-4-1,-44 7-14,-18-5-14,79-12 15,-100 17 108,-41 4-92,75-11 553,-74 11-110,7-5-935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1:51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467 0 6728,'-14'18'154,"-1"-1"0,-1 0 0,0-2 1,-25 19-1,22-18-145,-24 19 326,24-19-275,0 0 1,-17 21-1,5-4 23,2 2 1,-45 71-1,41-38-61,22-39 19,5-12-22,-3 10 2,1 1 0,1 0 1,-5 56-1,3 48 42,11-109-22,2-5-25,2 0-1,0-1 1,13 27 0,-7-28 25,-7-12-30,4 5-2,0 0 1,1-1-1,0 0 1,0-1-1,1 0 1,0-1-1,0 0 1,15 6-1,12 2 26,1-2 0,78 15 0,-63-25-25,-34-4 10,3-3-3,0-2 0,0 0 1,0-2-1,-1 0 0,32-20 1,-39 19-10,-9 7 0,-1-1 0,0 0 0,0 0 0,0-1 1,0 1-1,0-1 0,3-6 0,59-77 77,-57 67-11,31-106 34,-36 102-64,-1 0 1,-1 0 0,-1 0-1,-1-33 1,-1 39-22,0 6 36,0 0-1,0 0 0,-5-23 1,1 13-26,1 1-10,3 14-1,-2 1 1,1-1-1,-1 1 1,0-1-1,0 1 1,-5-9-1,-4-10 146,-1 1-1,-31-47 1,38 64-139,-28-25 183,27 27-185,1 1 24,0 0-1,-1 0 1,1 0-1,-1 1 1,0 0-1,0 0 1,-1 0-1,1 1 1,-1 0 0,0 0-1,0 0 1,1 1-1,-14-2 1,-84 8 93,77-2-1352,-7 0-5792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1:52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0 845 7712,'0'0'1389,"10"-3"-1106,9-6-201,0-1 0,0-1-1,-1 0 1,0-1 0,-1-1 0,20-20 0,8-16-27,-28 26 85,57-122 65,-62 113-17,-4 12-94,3-10 0,-1 0 0,-1 0 0,5-36 1,-5-47 183,-10 103-231,1 1 0,-2 0 0,1 0 0,-2-1-1,1 1 1,-1 1 0,0-1 0,-7-13 0,4 10-10,0-3 63,0 0 1,-2 1-1,-9-16 0,16 28-84,0 1 0,1 0-1,-1 0 1,0 0 0,0 0-1,0 0 1,0 0-1,0 0 1,0 1 0,0-1-1,-1 0 1,1 1 0,0-1-1,0 0 1,-1 1 0,1-1-1,0 1 1,0 0 0,-3-1-1,-1 0 26,-26-5 28,18 6 99,-7 7-50,-37 17 0,43-14 30,-47 55 45,54-49-139,5-3-41,1 1 0,0 0 1,1-1-1,2 22 0,4-15 1,23 34-1,-17-36-12,24 29 1,-13-24-3,0-2 1,1 0 0,30 19-1,-28-24-4,123 58 1,-49-29-16,-18-7 3,-62-28 8,24 18 0,-42-27 9,-1 1-1,0-1 1,1 1-1,-1-1 1,0 1-1,0 0 1,0 0-1,0 0 1,0-1-1,0 1 1,-1 0-1,1 0 1,0 0-1,-1 0 0,0 0 1,1 0-1,-1 0 1,0 0-1,0 1 1,0-1-1,-1 0 1,1 0-1,0 0 1,-1 0-1,1 0 1,-1 0-1,0 0 1,0-1-1,1 1 1,-3 2-1,-2 6-1,0 0 0,-1-1-1,-12 16 1,14-20 3,-85 129-17,76-108 11,1 12 4,-12 52-1,23-67-3,3-12 5,1 0-1,0 0 1,0-1-1,1 0 1,0 1 0,10 15-1,-1-13-4,3-4 4,0-1 1,1 0-1,26 8 0,-22-13-5,98-13-4,-94 2 4,111-61-4,-106 50 4,109-100-4,-115 94 4,66-92-4,-78 97 4,-10 16 4,1-3 1,0 1 0,0-1 0,-1 1 0,0-1 0,0 0 0,0 0 0,-1 0 0,0 0 0,0 0 0,-1 0 0,0 0 0,-1 0 0,0-8 0,-6-24-6,-5 1 6,-6 9 1,17 27 0,-1 0 0,1 0 0,-1 1 0,1-1 0,-1 1 0,0-1 0,0 1 0,0-1 0,1 1 0,-4-1 0,2 1 0,1 0 0,-1 1 0,0-1 0,1 1 0,-1 0 0,0 0 0,1 0 0,-1 0 0,0 0 0,1 0 0,-4 2 0,-3 0 0,0 0 0,0 1 0,1 0 1,-10 5-1,-1 4 2,1 0-1,0 1 1,2 0-1,-29 30 1,26-19 5,-19 44-1,30-48-5,0 0-1,-7 29 1,10-23-2,1-1 1,1 1 0,2 0 0,1 27-1,4-30-5,3-4 2,0-1 1,19 30 0,-26-47 3,1-1-1,-1 1 1,1 0 0,-1 0-1,1-1 1,0 1-1,-1 0 1,1-1 0,0 1-1,-1-1 1,1 1-1,0-1 1,0 1-1,0-1 1,0 1 0,7 2-2,-1 0 1,1-1 0,0 0 0,-1-1 0,1 0-1,0 0 1,0 0 0,9-1 0,3-5-11,14-12 7,44-29-1,-54 26 1,33-40 4,-37 36 1,18-31 0,10-29 0,-39 65 0,-2 1 0,8-26 1,-8 12 2,-2-1-1,2-58 1,-8 62 5,-23-108 12,17 113 7,-2 6-15,0 0 1,-20-26 0,29 43-11,0 1-1,0 0 0,-1-1 0,1 1 1,0-1-1,-1 1 0,1 0 1,-1-1-1,1 1 0,0-1 0,-1 1 1,1 0-1,-1 0 0,1-1 0,-1 1 1,1 0-1,-1 0 0,1 0 1,-1 0-1,1-1 0,-1 1 0,0 0 1,1 0-1,-1 0 0,0 0 1,-5 0 3,0 0 1,-1-1-1,1 2 1,0-1-1,-7 2 1,3 1-5,0 0 1,0 0-1,0 1 0,1 0 1,-12 7-1,5 0-200,0 1 1,1 1-1,0 0 1,0 1-1,2 1 1,0 0-1,-17 25 1,-31 43-7775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1:52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11480,'-1'20'0,"11"22"0,8 89 5,-15-89 20,-1 0 0,-4 43 0,-1-20 47,-4 153 30,6-172 13,-7 315 321,6-236-265,7 46 93,-6-155-212,0-6-17,1 0-1,0 0 0,1 0 0,3 15 1,-2-16 63,-2-9-97,0 0 1,0 0-1,0 0 0,0 0 0,0-1 0,0 1 0,0 0 0,0 0 0,0 0 1,0 0-1,0 0 0,0 0 0,0 0 0,0 0 0,0 0 0,0 0 0,0 0 1,0 0-1,0 0 0,0 0 0,0-1 0,1 1 0,-1 0 0,0 0 0,0 0 0,0 0 1,0 0-1,0 0 0,0 0 0,0 0 0,0 0 0,0 0 0,0 0 0,0 0 1,1 0-1,-1 0 0,0 0 0,0 0 0,0 0 0,0 0 0,0 0 0,0 0 1,0 0-1,0 0 0,0 0 0,0 1 0,0-1 0,1 0 0,-1 0 0,0 0 1,0 0-1,0 0 0,0 0 0,0 0 0,0 0 0,0 0 0,0 0 0,0 0 1,0 0-1,0 0 0,0 0 0,0 1 0,0-1 0,0 0 0,0 0 0,0 0 1,0 0-1,0 0 0,0 0 0,5-3 9,0-1 0,-1 0 0,1 0 0,-1-1 0,0 1 0,-1-1 0,6-8 0,-5 7-3,7-14 34,62-150-1570,-35 64-6391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1:53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9688,'10'62'88,"0"75"12,-3 97 104,-7-183-91,2 192 99,-2-193-65,6 193 58,-3-198-58,24 299 307,-17-249-407,-1 27 173,-1-20-101,-9-15-17,0-72-81,-1 0-1,0 0 1,-1 0-1,-6 20 1,-17 12-1426,-2-2-5675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1:53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1 163 12728,'5'-17'1,"-4"14"1,0 0-1,0-1 0,1 1 1,-1 0-1,1 0 1,-1 0-1,1 0 1,0 0-1,4-3 1,51-57 19,-40 52 6,6 1-15,1 1 1,30-7 0,-31 13 21,35 8-1,-46-3-31,-1 1-1,0 0 1,0 1-1,12 5 1,-3 2 0,-1 1 1,0 1-1,0 0 1,19 19-1,-18-9 25,72 130 6,-74-117-26,26 56-1,4 10-4,-27-59-3,-6-14-1,-2 1 0,15 49 0,-23-62 0,2 2 0,-2 1 0,0 0 1,3 34-1,-9-35 2,1-19 0,0 1 0,0-1 0,0 0 0,0 0 0,0 0 0,0 1 0,0-1 0,0 0 0,0 0 0,0 1 0,0-1 0,0 0 0,0 0 0,0 1 0,0-1 0,0 0 0,0 0 0,0 0 0,0 1 0,-1-1 0,1 0 0,0 0 0,0 0 0,0 1 0,0-1 0,0 0 0,-1 0 0,1 0 0,0 0 0,0 1 0,0-1 0,-1 0 0,1 0 0,0 0 0,0 0 0,0 0 0,-1 0 0,1 0 0,0 0 0,0 0 0,0 0 0,-1 1 0,1-1 0,0 0 0,-1 0 0,-7-7 0,6 5 0,-24-23 1,20 18 0,-1-1 1,2 1-1,-6-10 0,5 8 0,1-1 0,1 0-1,-4-12 1,-15-84 7,22 103-8,-1-17 3,0 1 0,1 0 0,1 0 0,2-20 0,-1 15-1,2-1 12,32-103 4,-24 105-3,2 1-7,2 0 0,24-27 0,-22 36 0,29-10 4,-34 19-11,1 0 0,-1 0 0,14-1 0,-10 3 1,-1 1-1,22 0 1,-22 2-1,-1 0-1,26 6 1,-24-2-2,0 1 1,-1 0 0,0 1 0,-1 1-1,17 11 1,-15-4-5,56 90 1,-60-82-1,-1 0-1,-1 0 1,10 36 0,-12-34 1,-1-1-6,0-1 1,-1 1-1,4 36 1,-9-47 4,1 2-8,-1 0 0,0 0 0,-2 0 0,-3 30-1,2-28 4,-8 35-99,4-29 90,6-16-33,2 1-1507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1:54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6552,'18'20'6,"12"17"28,36 69 20,-52-79 20,42 132 46,-34-78 163,-16-52-240,18 72 160,-24-100-202,30 103 247,-25-89-188,0 1-1,2-2 0,0 1 1,0-1-1,13 18 0,-20-32-53,1 1-1,-1-1 0,0 0 0,0 1 0,0-1 0,1 0 0,-1 0 0,0 1 0,0-1 1,1 0-1,-1 0 0,0 1 0,1-1 0,-1 0 0,0 0 0,0 0 0,1 1 0,-1-1 1,0 0-1,1 0 0,-1 0 0,1 0 0,-1 0 0,0 0 0,1 0 0,-1 0 0,0 0 1,1 0-1,0 0 0,4-1 18,0 0-1,0 0 1,0 0 0,0-1 0,0 0 0,0 0 0,-1 0 0,1-1-1,-1 1 1,1-1 0,-1 0 0,0 0 0,0-1 0,0 1 0,4-6-1,8-9 73,24-34-1,-35 45-103,5-7 56,-1-1 0,-1 0 1,0 0-1,-1 0 0,8-24 0,-11 25-18,-1 8 12,0-1 1,-1 0-1,0 0 1,0 0-1,-1-1 1,1-10-1,0-4 2,1 1-10,3-43 256,-6 22-131,6-90 633,-5 129-564,-2 10-1,-1 1-190,-3 28 199,-5 79 30,-1-25 72,0 35-148,12 158-1405,2-245-6104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1:55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0 415 9776,'11'-63'24,"-10"57"-19,8-34 21,-8 37-16,0 0-1,0 1 0,0-1 0,0 0 0,1 0 0,-1 1 0,1-1 1,0 1-1,0 0 0,0-1 0,0 1 0,3-2 0,-1 5 266,0 2-228,-1 1 0,0-1-1,0 1 1,0-1 0,0 1 0,0 0-1,-1 0 1,0 0 0,0 0 0,0 1-1,0-1 1,-1 1 0,3 8 0,26 123 321,-19-46 49,-8-58-354,6 86 162,-4 208 103,-5-299-313,0-65-38,11-83-26,-7 78 31,20-140-34,-20 157 50,-2 13 1,1-1-1,0 1 0,8-20 0,14-38 1,11-10 2,-28 66 1,1 1 0,0 0 0,1 0 0,0 1 0,21-21 0,-16 23 26,-8 9-23,0-1 0,1 1 0,-1 0 0,0 1 0,1 0 0,-1 0 0,1 1 0,10 0 0,-17 0-3,-1 0 1,1 0-1,0 0 0,0 0 0,0 1 0,0-1 0,0 0 1,0 1-1,0-1 0,-1 0 0,1 1 0,0-1 0,0 1 1,-1-1-1,2 2 0,11 10 12,-1 0-1,0 1 1,18 26 0,-19-17 27,38 123 22,-19-42 17,-8-24-24,-17-59-38,0 2 20,1 0-1,13 33 0,-17-53-22,0-4 4,11-12-14,-11 10-4,0 0-1,-1 0 1,1 0 0,-1 0-1,0-1 1,0 1 0,0 0-1,0-8 1,5-26 9,17-107 55,-21 130-58,9-27 65,3-6 28,-13 45 8,0 4-91,0 0 1,0 0-1,-1 0 0,1 0 0,0 0 1,0 0-1,-1 0 0,1 0 1,-1 0-1,1 0 0,-1 0 0,1 1 1,-1-1-1,0 0 0,1 0 1,-1 2-1,7 28 126,-6-27-145,14 70 190,-8-37-103,35 132 158,-22-124-218,-10-32 22,-2-7-37,0-1 0,0 1 0,1-2 0,-1 1 1,16 4-1,-8-8 17,0-6-19,0 0 0,0-1 1,22-12-1,-19 4-1,26-30-1,-33 30-5,-1-1-1,14-23 1,-15 20-1,0 0 0,11-33 0,10-63 0,-6-4 0,-7 9 0,-7 9 0,-5 11 1,-6-66 24,-12 177 2,4-10-25,5-6 4,-1 0 0,1 1-1,0-1 1,1 0-1,-4 14 1,-38 148 34,38-128-32,-1 64 4,8 18-9,3-82-6,2 0 0,17 59 1,-14-75-37,-5-15 17,-1-3 10,-1 1 1,2-1-1,-1 0 1,1 0-1,0 0 0,0-1 1,1 1-1,-1-1 1,1 0-1,0 0 1,1 0-1,-1-1 0,9 5 1,-11-7-12,1 0 1,0 0-1,1 0 0,-1-1 1,0 0-1,0 1 1,1-2-1,-1 1 0,0 0 1,1-1-1,-1 0 1,1 0-1,-1 0 0,0 0 1,1-1-1,-1 0 1,0 0-1,1 0 0,-1 0 1,7-4-1,36-26-151,99-54-169,-83 55 303,-21 9 25,4 3 13,-37 16 2,0 0 0,0 1 1,0 0-1,1 1 0,-1 0 1,0 0-1,11 3 0,-6 2 14,-10-1-13,0-1 1,0 1 0,0 0-1,-1 0 1,1 0 0,-1 1-1,0-1 1,0 1 0,0 0-1,-1-1 1,3 9 0,-3 5 19,-7 12-10,0-1 1,-11 31 0,3-33 8,-80 114 6,72-115-11,-32 29 4,35-38-17,-23 17 0,28-26-3,0 1 1,0-2 0,-26 12-1,38-19 1,0 1 0,0-1 0,0 0-1,0 1 1,0-1 0,0 0 0,0 0-1,-1 0 1,1 0 0,0 0 0,0 0-1,0 0 1,0-1 0,0 1 0,0 0-1,0-1 1,0 1 0,0-1 0,0 1-1,0-1 1,0 1 0,0-1 0,0 1 0,0-1-1,-1-1 1,0 0 0,-19-20-6,15 8-19,3-7 13,1 0 1,1-38-1,6 35-33,9-11 14,28-51-1,-25 64-33,162-146-126,-98 100 125,18-11 2,-82 70 25,-9 7 33,1 0 1,-1 1 0,1 0-1,-1 0 1,1 1-1,0 0 1,-1 1-1,9 1 1,0 5-34,-11-3 28,5 2 0,0 2 0,-1-1 0,0 1 0,0 1 0,-1 0 0,14 17 0,-20-22 10,113 128-150,-71-92 132,-25-26-26,11 2 16,46 17-1,-55-29-16,12-3 14,38-6 1,-52 0-1,-4-4 22,1-1 1,-1 0-1,-1-1 0,0 0 1,0-2-1,-1 0 0,13-16 1,5-15 3,-23 25 0,6-30-1,-13 39 7,-1-1-1,0 0 1,-2-21 0,0 17 0,-1 0 0,-6-21 0,2 17 0,-11-28 0,12 36 0,-1 1 0,1 0 0,-1 0 0,-1 1 1,0 0-1,-14-15 0,21 23 0,-1 1 1,1-1-1,-1 1 0,1 0 1,-1-1-1,1 1 0,-1 0 1,1-1-1,-1 1 0,1 0 1,-1-1-1,0 1 0,1 0 1,-1 0-1,1 0 0,-1 0 1,0-1-1,1 1 0,-2 0 1,-7 0 0,1 1 1,-1 0-1,0 0 1,1 1-1,-1 0 1,1 0-1,-13 6 1,0 4 18,-14 19-6,-44 50 1,56-51 13,-86 133 17,106-159-38,0 1 0,0 0 0,0 0 0,-3 9 0,-10 36 19,-16 80 0,31-126-23,0-1 0,1 1 0,0-1 0,-1 1 0,2-1 0,-1 1 0,0-1 0,2 5 0,1 14 6,1-1-1,8 22 1,-5-25-6,1-1 0,14 24-1,-22-41-2,2 3 2,0 0 0,0 0 1,0 1-1,0-1 0,1-1 0,4 6 0,25 20 11,65 45-1,-94-71-10,0-1 0,0 1 0,1 0 0,-1-1-1,0 0 1,1 0 0,3 1 0,36 7 11,71 6 1,-109-15-11,0 0 0,0 0 1,-1 0-1,1-1 0,6-1 1,182-49 21,-187 49-24,1-1 1,-1 1-1,0-1 0,9-5 1,173-123 7,-155 100-1,100-128 11,-114 127 1,3-17-6,23-73 1,-38 85 12,2-152 13,-13 155 0,-35-110 16,28 122-15,-3 4-21,0 1 1,-31-27-1,29 33 14,6 6-20,1 1-7,0 0-1,0 0 0,-1 0 1,1 1-1,-1 1 0,1 0 1,-1 0-1,-13 0 1,-38 4 26,61-2-33,0 0 0,-1 0 0,1 0 1,0 0-1,0 0 0,0 0 0,-1 0 0,1 0 0,0 0 1,0 0-1,0 0 0,0 0 0,-1 0 0,1 0 0,0 1 1,0-1-1,0 0 0,0 0 0,-1 0 0,1 0 0,0 0 1,0 0-1,0 0 0,0 1 0,0-1 0,0 0 0,-1 0 1,1 0-1,0 0 0,0 0 0,0 1 0,0-1 0,0 0 0,0 0 1,0 0-1,0 0 0,0 1 0,0-1 0,0 0 0,0 1 1,-1 19 5,2-14-6,1-1 1,0 1-1,0-1 0,0 0 0,4 7 1,-1-4-1,0 1 0,1-1 0,12 13 0,-3-6 0,29 21 0,38 21 0,20 5 0,120 63 1,-182-103 7,-4-3 0,124 73 31,-56-17-1,-90-61-4,-6-3-23,-1 0 1,0 1 0,7 17-1,-13-28-9,-1-1 0,0 1 1,0 0-1,0 0 0,1-1 0,-1 1 0,0 0 0,0 0 0,0 0 0,0-1 0,0 1 0,0 0 0,0 0 0,-1 0 1,1 1-1,-6 18 14,-1 0 0,-17 37 0,6-24 15,-1 0 1,-28 35 0,31-47-23,6-7 10,-16 23 17,-1 0 1,-53 52-1,65-74-25,-30 33 24,-59 77 1,103-125-35,1 1-1,0-1 1,-1 0 0,1 1-1,0-1 1,0 1 0,-1-1-1,1 0 1,0 1-1,0-1 1,0 1 0,0-1-1,-1 1 1,1-1-1,0 0 1,0 1 0,0-1-1,0 1 1,0-1-1,0 1 1,0-1 0,0 1-1,1 0 1,0 2 1,0 1 0,0-1-1,1 0 1,-1 1 0,1-1 0,0 0 0,0 0-1,0 0 1,0 0 0,1 0 0,-1 0 0,1-1-1,3 3 1,-6-4-1,1-1 0,0 1 0,0-1 0,0 1 0,0-1 0,-1 1-1,1-1 1,0 1 0,0-1 0,0 0 0,0 1 0,0-1 0,0 0 0,1 0 0,23 4 5,0-2 0,34-1 0,-32-5 8,136-39 3,-124 29-9,181-74 4,-173 65-24,171-129-11,-179 117-43,157-153-38,-159 149-15,116-166-45,-131 163 32,48-156-40,-68 193 157,-1 0-1,0 0 1,0 0 0,-1 0-1,1-6 1,-2-20-24,-1 0 1,-9-49-1,11 78 35,-1 1 0,1-1 0,-1 1 0,1-1-1,-1 1 1,1-1 0,-1 1 0,0-1 0,0 1 0,1 0 0,-1 0 0,-2-3 0,-9-8-11,-1 0 1,0 0 0,0 2 0,-20-13 0,12 15-19,3 6 21,-1 0 1,1 1 0,-32 3-1,32 3-13,4 4 18,2 0 0,-1 0 0,-19 20 0,32-28 6,-1 0 0,0 0 0,0 0 0,0 0 0,1 0 0,-1 0 0,0 0 0,1 0 0,-1 0 0,1 1 0,-1-1 0,0 2 0,-2 9-4,0 0 1,-2 17-1,4-16 5,1-1-1,0 0 1,1 1-1,3 19 1,4-4 0,1-1 0,1 0 0,2-1 1,0 0-1,18 26 0,-4-16 8,149 161 25,-135-153 61,144 191 63,-179-228-112,1 1 1,-2 0-1,1 0 0,4 10 1,42 105 180,-16-4-122,-34-116-84,0-1 0,0 1-1,-1 0 1,1 0-1,-1 0 1,0 0 0,0 0-1,0 0 1,0-1 0,0 1-1,-1 0 1,1 0 0,-1 0-1,-1 4 1,-4 18 55,-1-1-1,-1 0 1,-13 25 0,1-13-20,-40 55 0,57-85-29,-1-1-1,0 0 1,0 0-1,0-1 1,-1 1-1,0-1 1,0 0-1,0 0 0,-11 5 1,-187 116 233,-120 18-1935,-20-2-6964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2:16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5296,'-6'89'406,"4"-70"-201,0 0-1,2 0 0,4 38 0,-2-20-158,1 89 223,-1-91-174,6 113 57,-6-103-23,-1 0-1,-8 60 1,6-89-75,-26 234 442,18-159-281,7 0-3,2-90-187,0 1 0,0-1 0,0 1 0,0-1 0,0 1 0,1-1 0,-1 1 1,0-1-1,1 1 0,-1-1 0,1 1 0,0-1 0,0 2 0,0-2-67,-1-1 0,0 0-1,1 1 1,-1-1 0,1 0-1,-1 1 1,0-1 0,1 0-1,-1 0 1,1 1 0,-1-1-1,1 0 1,-1 0 0,1 0-1,-1 0 1,1 0 0,-1 0-1,1 0 1,-1 1 0,1-1-1,-1-1 1,1 1 0,-1 0-1,2 0 1,7-3-5031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6:44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 4576,'0'0'64,"0"4"-11,0 60 812,0-63-638,-5 14 26,1-10-217,2-1 0,-1 0 0,0 1 0,1-1 0,0 1-1,0 0 1,0 0 0,1 0 0,-1 0 0,0 9-1,-3 53 199,5-47-211,-13 80 518,6-59-313,2 11 26,-2 103 408,5-122-495,-2 0-1,-12 46 0,-34 152 354,45-210-424,1 1 0,-2 39 0,6-51-1177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2:17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671 0 11480,'-96'63'120,"-85"50"153,178-112-266,-33 21 12,-20 12 167,-1-3 0,-67 27 0,10-9 227,112-48-147,1 2-180,1-1-73,0 1 0,0-1-1,0 1 1,0-1 0,0 0-1,1 1 1,-1-1 0,1 1-1,0-1 1,-1 0 0,1 0 0,0 1-1,1-1 1,-1 0 0,3 4-1,23 27 24,-21-26-25,47 54 154,-1-3-41,80 111 169,-119-152-279,-9-12-2,0 0-1,0 0 1,0 0-1,1-1 0,0 1 1,0-1-1,8 4 1,76 48 85,-71-49-49,2-4-26,0-1 0,26 0 1,-30-6-3,22-16 0,-30 14-19,-1 0 0,0 0 1,12-14-1,0-4 0,-2 0 0,19-37 0,-21 33-15,-1 0 1,16-52 0,-26 69 9,3-8-23,-2-1 1,6-31-1,-9 37 17,0-17-69,-2 25 65,0 0 0,0 1 0,0-1 0,1 0 0,2-8 1,-3 11 1,-9 16 5,-1-2 6,6-3 1,1-3 1,1 0 0,0 0 1,0 0-1,0 0 0,1 0 1,-2 8-1,-10 56 16,13-66-14,1 1-1,-1-1 1,0 0-1,1 1 1,-1-1-1,1 0 1,0 0 0,0 0-1,1 1 1,-1-1-1,0 0 1,1 0-1,0-1 1,3 6-1,-2-4 2,-1-2-2,0 0 1,0 0-1,0 0 1,0 0-1,0-1 1,0 1-1,0-1 1,1 1-1,-1-1 1,0 0-1,1 0 1,-1 0-1,1 0 1,0 0-1,-1 0 1,1-1-1,5 1 1,-5-1 0,-1 0-1,1 0 0,0 0 0,-1-1 0,1 1 1,0-1-1,-1 0 0,1 0 0,-1 0 0,1 0 1,-1 0-1,1-1 0,-1 1 0,0-1 0,0 1 1,0-1-1,0 0 0,0 0 0,0 0 1,2-3-1,-2 3 0,2-2 1,-1 0 0,0 0 0,0-1 1,-1 1-1,1-1 0,-1 0 0,0 1 0,0-1 0,0 0 0,-1 0 0,1-6 0,0 3-1,-1 3 0,0 0-1,0 0 1,-1 0 0,0 0 0,0-1-1,0 1 1,-1 0 0,1 0 0,-1 0-1,-1 0 1,1 0 0,-3-6 0,2 4-1,1 3 0,0 1 1,0 0-1,0 0 1,-1 0 0,1 0-1,-1-1 1,1 2-1,-1-1 1,0 0-1,-3-3 1,-3-5 1,-22-28 1,-2 10 1,29 27-4,0 0-1,0 0 0,-1 1 0,1-1 1,0 1-1,-1 0 0,1 0 1,-4-1-1,2 2 1,0-1-1,0 1 1,0 0 0,0 0 0,0 1-1,-6 1 1,-42 13 2,0 10 2,47-21-4,0 0-1,0 1 1,0-1-1,1 1 0,-7 7 1,8-7 0,0 0-1,0 1 1,0-1 0,1 1 0,0 0-1,-3 9 1,3-6-1,0 0 1,1 0-1,0 1 0,0-1 0,1 13 1,0-10-1,2 0 0,0 1 0,0-1 0,6 22 0,-1-16 0,0 1 0,18 35 0,-9-29-1,1-1 1,1-1 0,1 0-1,30 29 1,-45-49-1,0-1 1,0 1-1,0 0 0,0-1 0,0 0 1,6 3-1,31 15 0,75 27-1,-110-46 1,-1 1 0,1-1 0,0 0 0,0-1 0,6 1 0,177-5-18,-152-2-33,0-5 21,0-2 1,41-21-1,-74 33 9,0-1 1,-1 1-1,1-1 0,-1 0 1,0 0-1,1 0 0,1-3 1,12-13-49,-2-1 1,0 0 0,17-33-1,-22 28-275,-2-2 93,-2 0 0,-2-1 0,0 1 0,-1-43 0,-4 57 186,2 8 19,0 0-1,-1 0 1,0 1 0,0-1-1,0 0 1,0 1 0,-1-1-1,-3-5 1,-6-12-186,3 6 21,0-1 1,1 1-1,-7-23 0,12 30 103,1 6 49,0 7 20,1 3 36,-1 1 1,2 0 0,-1-1 0,1 1-1,0-1 1,3 11 0,14 44 2,5 46 0,-11-41 18,-9-52-10,-1-2-3,0 0 0,1-1 1,1 1-1,0-1 0,1 0 0,0-1 1,9 16-1,-6-15 5,0-1 0,2 0 0,14 14 0,-13-20 19,-4-5-22,0 0-1,0 0 1,0-1-1,0 0 1,0 0-1,0-1 1,0 0-1,0 0 1,-1 0-1,1-1 1,0 0-1,-1-1 1,1 1-1,10-7 1,22-13-1,-24 10 3,7-13 1,-2-2 0,0-1 0,23-42 0,-7-4 2,-23 48 22,-2-1 0,-1 0 0,-1 0 0,10-54 0,-17 76 444,1 18-328,0 18-140,-3-31 16,2 28 96,-1 0 0,-5 43-1,2-47-86,-9 226 442,-3 59-69,9-187-279,-1 40 64,-2-25 289,8-135-434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2:18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1113 5112,'17'-23'70,"-3"-1"52,-9 17-100,4-7 77,0-1 0,7-18 0,-13 26-37,0-1-1,-1 1 1,0-1-1,0 0 1,0 1-1,-1-1 1,-1 0 0,0-16-1,0 23-59,-2-24 245,-1 0 1,-7-31-1,-9 3 136,9 24-122,-2 0 1,0 1 0,-26-41-1,32 62-204,1 0 36,-1 1 1,0-1-1,0 1 0,-10-7 0,8 6 28,-2-3 182,-1 1 0,0 0 0,0 1 0,-1 0 0,0 1 1,-25-11-1,33 18 54,-3 2-18,6-1-189,4 2-8,99 85 505,2 3-258,-90-77-368,22 26 99,-26-27-81,0 0 0,-1 0-1,-1 1 1,-1 0 0,0 1 0,9 25 0,-14-31-28,-1-4-2,-1-1-1,1 1 1,-1-1-1,0 1 0,0 0 1,-1-1-1,0 7 1,-2 5 29,-1 0 0,-1 0 0,-10 26 0,6-23-27,2-6 10,1 0-1,-7 21 1,13-33-21,0-1 1,0 1-1,0-1 1,0 0-1,0 1 1,0-1-1,0 1 0,0-1 1,0 1-1,0-1 1,0 1-1,0-1 1,0 1-1,0-1 0,0 0 1,1 1-1,-1-1 1,0 1-1,0-1 1,0 0-1,1 1 0,-1-1 1,0 1-1,1-1 1,-1 0-1,0 1 1,1-1-1,0 1 1,12 5 1,15-7-2,14-9 0,-14-1-1,50-30 0,-75 39 0,161-92-24,-136 77 6,-8 5 11,3-2 2,-1-1 0,-1 0 0,36-35 0,-45 39 2,1-2 1,-1 0 1,0 0-1,0-1 0,15-25 1,-23 28 2,-7 7 0,-7 6 0,9-1 0,-30 12 0,-11 15 0,-8 17 0,3 3 0,12-3 0,13-7 0,20-35 0,0 0 0,1 1 0,-1 0 0,1-1 0,0 1 0,-1 4 0,2-6 0,1 1 0,-1-1-1,0 1 1,1-1 0,-1 0 0,1 1 0,0-1 0,0 0 0,0 0 0,0 0 0,0 0 0,1 0 0,-1 0 0,0 0 0,1 0 0,0 0 0,-1-1 0,1 1 0,4 2 0,-4-2-1,11 5-4,15 1 4,39 5-1,-45-13-4,95-17-6,-94 11-7,7-8 9,35-21 0,-51 22-2,17-26 4,-24 27 7,1 1 1,7-19 0,-7 9 0,-2-1 1,0 1 0,4-36-1,-9 32 14,-5-4-2,-13-51 1,9 63 35,-1 4-12,0 0 0,-1 0 0,-1 1 0,0 1 0,-1 0 0,0 0 0,-19-12 0,29 22-16,0-1 0,-1 1 0,1 0 0,-1 0 0,0 0 0,1 1 0,-1-1 0,0 0 0,0 1 0,1 0 0,-6 0 0,0 3 27,7-1-47,1 0 1,-1 1 0,1-1 0,0 0 0,-1 1-1,1-1 1,0 1 0,1-1 0,-1 0 0,0 1-1,1-1 1,-1 0 0,1 1 0,0-1 0,0 0-1,0 0 1,2 4 0,-2-3-1,3 7-3,1-1 1,0 1-1,1-1 0,0 0 0,1 0 0,12 13 0,-12-14-7,7 5-69,10 2-39,1-1 1,0-2-1,1 0 1,48 14-1,-54-20 73,-2-1-75,-1-2 1,24 3-1,21 2-99,142 22-473,-198-28 653,0-1 0,0 1 0,0 0 0,-1 1 0,1-1 0,-1 1 0,10 6 0,-8-4 19,-6-4 16,0-1-1,0 1 0,0 0 0,0 0 1,0 0-1,-1-1 0,1 1 0,0 0 1,0 0-1,-1 0 0,1 1 1,-1-1-1,1 0 0,0 0 0,-1 0 1,0 0-1,1 0 0,-1 1 0,0-1 1,0 2-1,-4 28-14,-6 0 5,-11 10 12,-10 0 2,-4-4 0,-59 65 17,90-98-9,-3 2 8,5-4 7,1-2-18,1 1 1,-1-1 0,1 1 0,0 0-1,-1-1 1,1 1 0,-1-1-1,1 1 1,0 0 0,0-1 0,-1 1-1,1 0 1,0-1 0,0 1 0,0 0-1,0 1 1,3-3 6,0 1 0,0-1-1,1 0 1,-1 0 0,0 0 0,0-1 0,0 1-1,-1-1 1,1 1 0,0-1 0,0 0 0,-1 0-1,1 0 1,-1 0 0,0-1 0,0 1 0,0-1-1,2-3 1,5-5 20,-1-1 1,8-17-1,-15 26-36,15-30 36,-2 0-1,18-62 1,-30 83-37,1-1 1,-2 1-1,1-1 1,-2-16-1,1 11-8,0-63-129,-2 27-5,6-115-92,0 105 222,-1 15 10,3-12 6,0 12 9,-1 13 24,1-58 1,0 52 544,-4 141-27,-8 49-330,-11 133 256,-4-40-187,17-216-232,-2 21 38,0 52 0,5-63-7,2 0 0,7 43 0,-8-75 5,7-25-17,6-34-37,10-68-3,21-136 48,-38 224-70,23-170 29,-23-142 148,-8 282-114,1 62-9,-15 12 35,10 0-23,-22 91 30,-3 59 71,21-106-104,-14 138 21,19-148-43,-6 166 25,9-168-33,1-26-38,-1 267 103,2-254-107,0-6 4,7 35 0,1 1 4,2-11-9,-9-42-3,-1-1 0,0 1 0,1 0-1,0-1 1,3 7 0,-4-9-1,0 0 0,-1 0 0,1-1 0,-1 1 0,1 0 1,0-1-1,0 1 0,-1-1 0,1 1 0,0 0 0,0-1 0,0 0 0,0 1 0,0-1 0,-1 0 0,1 1 0,0-1 0,0 0 0,0 0 0,0 0 0,0 0 0,1 0 1,0 0-1,0-1 0,0 1 0,0-1 0,1 0 0,-1 0 0,-1 0 0,1 0 0,0-1 0,0 1 0,0 0 0,-1-1 0,1 1 0,0-1 0,2-3 0,16-24-1,-18 24 0,71-124-303,-50 85-1354,25-48-8122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2:19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11384,'6'21'23,"-1"0"1,0 1 0,-2 0-1,1 36 1,-3-47-8,3 32 177,-2-1 0,-2 1-1,-8 62 1,-12 89 102,15-154-94,-22 282 530,21-212-471,-5 72 501,10-178-675,0-2-62,1 0 1,0 0-1,-1 0 1,1 0-1,0 0 1,0 0-1,0 0 1,1 0-1,-1 0 1,0 0-1,1 0 1,-1 0-1,1 0 1,0 0-1,-1 0 1,3 2 0,-2-3 103,2-7-28,12-25-1912,4-7-7348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2:19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9 352 9416,'-2'-5'13,"1"1"0,-1 0 0,1-1 0,0 1 0,0-1 0,1 0 0,-1 1 0,1-1 0,0 0 0,0 1 0,1-1 0,-1 1 0,1-1 0,0 1 0,0-1 0,4-8 0,0-2 58,2 0 1,0 1 0,10-16 0,-15 26-3,1 0 1,0 0 0,0 0 0,0 0 0,1 1-1,-1-1 1,1 1 0,0 0 0,0 0-1,0 0 1,0 1 0,0-1 0,1 1 0,-1 0-1,1 0 1,-1 1 0,1-1 0,0 1-1,0 0 1,7 0 0,-10 1-34,-1 0 1,0 0-1,0 1 0,1-1 1,-1 0-1,0 1 1,0-1-1,0 1 0,0 0 1,1-1-1,-1 1 0,0 0 1,0-1-1,0 1 1,-1 0-1,1 0 0,0 0 1,1 2-1,2 1 53,21 24 72,-16-12 253,1 13-138,10 56 0,-17-71-155,-2-1 1,1 1 0,-2 21 0,0-8-49,0-2-28,-2 50 222,-19 124 338,20-168-358,1-27-40,-2-8-53,-2-5-122,1 2-17,1 1 1,0 0-1,1-1 0,-1 1 1,2 0-1,-1-1 1,0 0-1,1 1 0,2-13 1,-2 10-3,0 3 2,0 0 1,0 0-1,1 0 1,-1 0-1,1 1 1,3-10 0,2-6 1,13-66 61,23-61-9,-31 120-42,45-77 7,-44 92-20,-2 6-11,0 0 0,0 1 1,0 0-1,16-6 1,-25 12-4,0-1 1,-1 1-1,1 0 0,0 0 1,0 0-1,-1-1 0,1 1 1,0 0-1,-1 0 0,1 0 1,0 0-1,0 0 0,-1 0 1,1 1-1,0-1 0,0 0 1,-1 0-1,2 1 1,6 2 0,0 0 0,0 1 0,-1 0 0,1 1 0,-1 0 1,0 0-1,9 9 0,-15-13 0,0 0-1,0 0 1,0 0 0,0 1-1,0-1 1,0 0 0,0 1 0,0-1-1,-1 1 1,2 2 0,38 123 15,-35-108-10,3 38-1,-5-28-3,9 52 1,1-16 2,6-17-3,0-15-2,-17-30 0,0-1 0,-1 0 0,1 1 0,0-1 0,0 0 0,0 0 0,3 2 0,-3-3 0,-1-1 0,1 1 0,-1 0 0,1-1 0,-1 1 0,1-1 0,0 0 0,-1 1 0,1-1 0,0 0 0,-1 0 0,3 0 0,24-7 0,-22 4-1,0 0 0,0 0 1,-1-1-1,1 0 1,-1 0-1,0 0 1,0 0-1,-1-1 1,1 0-1,-1 0 1,4-6-1,1-3-1,-1 0 0,-1 0 0,10-29 0,22-107-7,-30 97 9,-5 12 0,-2 25 0,3 36 0,-4 8-1,-3 45 1,1-58-1,-5 171-7,8-157 2,26 92-9,-19-102-18,-1-7 22,1 0 1,0-1 0,1-1 0,16 15 0,-25-25 7,0 1 0,-1-1 0,1 1 0,0 0 0,0-1-1,0 0 1,0 1 0,-1-1 0,1 1 0,0-1 0,0 0 0,0 0 0,0 0 0,0 1 0,0-1 0,2 0 0,12 0-10,0-1 0,1-1 0,-1 0 0,21-6 0,-14-2-27,92-73-12,-92 61 32,27-41 0,-39 50 19,-2-1 0,0-1 0,10-25 0,-10 11 1,-1-1 1,-1 0-1,-1 0 1,0-44-1,-7 35 15,-9-15 5,-24-72 0,33 122-5,1 0-1,-1 0 1,0 0 0,0 0-1,-5-6 1,-15-18 30,-1 1 0,-35-33 0,57 59-33,-1-1 0,0 0 0,0 1 0,0 0 0,0-1 0,0 1 0,0 0 0,-1 0 0,-2-1 0,5 2-12,-12-4 30,0 0 0,0 1 0,-14-3 0,12 5-18,-1 0 1,-23 3 0,35-2-3,-1 0-1,1 1 0,-1-1 1,1 1-1,0 0 0,-1 0 1,-2 2-1,-180 80 112,146-60 12,-160 130-1976,98-68-8177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2:52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1 686 5208,'0'0'4654,"0"-4"-4427,0 4-217,0-1-1,0 0 1,0 0 0,0 0-1,0 0 1,0 1-1,1-1 1,-1 0 0,0 0-1,0 0 1,1 1 0,-1-1-1,0 0 1,1 0-1,-1 1 1,1-1 0,-1 0-1,1 1 1,-1-1 0,1 1-1,0-1 1,-1 0-1,1 1 1,0 0 0,-1-1-1,1 1 1,0-1 0,1 0-1,32-4 296,-22 4-262,54-4 201,61 5-7,-82 2-48,131-3 137,38-10-116,-164 7-75,224-23 52,-214 22-87,259-23 34,-249 23-60,312-21 23,-302 22-50,311-13 15,-318 14-27,268-15 17,-276 14-25,256-12 9,-261 13-15,231-11 34,10-16 13,-199 14-40,-82 13-22,52-9 29,-65 10-21,0 0-1,0 0 0,0-1 0,0 0 1,0 0-1,0 0 0,10-9 1,-14 10-9,-1-1 0,0 0 0,0 1 1,-1-1-1,1 0 0,0 0 1,-1-1-1,0 1 0,0 0 1,0 0-1,0-1 0,0 1 0,-1 0 1,1-1-1,-1 1 0,0-1 1,0 1-1,-1-7 0,0 1 4,0 0-1,-1 1 1,0-1-1,0 0 1,-5-12 0,-12-11-4,-2 4 0,-3 6-2,6 11-7,-1 2 0,0 0 0,0 1 0,-1 1 1,0 0-1,-23-3 0,-42-15-121,-25-9-184,65 21 194,18 6 43,0 0 0,-48-5 0,42 9-16,35 7 70,-2-4 18,0 0-1,0 1 1,0-1 0,0 0-1,0 1 1,0-1-1,0 1 1,0-1 0,0 0-1,0 1 1,0-1 0,0 0-1,1 1 1,-1-1-1,0 0 1,0 1 0,0-1-1,1 0 1,-1 1-1,0-1 1,0 0 0,0 1-1,1-1 1,-1 0 0,0 0-1,1 0 1,-1 1-1,0-1 1,1 0 0,-1 0-1,0 0 1,1 0-1,-1 1 1,0-1 0,1 0-1,0 0 1,93 40-17,46 8 7,-45-22 4,-61-19 6,90 20 0,1 3 0,-12 5 0,107 29 9,3-9 124,-220-53-106,0 4 4,-3-4 1,-12-2-14,0 1 0,0 0 0,-1 1 0,1 0 0,0 1 0,-11 5 0,6-3-8,-2 0 9,0 1 0,0 2 1,1-1-1,-33 21 0,34-19-9,-10 8 45,-127 106 17,118-88-65,-63 75-1,-35 52-1558,-4 8-6214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2:56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5024,'0'0'364,"5"3"-255,2 2-64,0-1 1,-1 1-1,0 1 0,0-1 1,-1 1-1,1 0 0,-1 0 1,0 1-1,-1-1 0,0 1 1,5 11-1,23 63 96,-25-55-79,0-1 0,-2 1 0,4 44 0,-6-44-38,12 92 203,-4-11-75,-2-39-52,13 124 328,-19-159-359,1-6 43,-2-1 1,-1 1-1,-4 48 1,2-68-72,-1 11 71,-8 30 1,8-43-79,1 0 1,-1 0 0,0 0-1,0 0 1,-1 0-1,0 0 1,0-1 0,0 1-1,0-1 1,0 0-1,-6 4 1,9-7-30,-3 1 3,0 0 1,1 0-1,-1 0 0,0 0 1,-1-1-1,1 1 1,0-1-1,0 1 1,-1-1-1,1-1 1,-1 1-1,1 0 1,-1-1-1,1 1 1,-1-1-1,1 0 0,-1 0 1,-3-1-1,1 0-12,0 1 0,1-2 0,-1 1 0,-8-3 0,12 3-21,1 1-47,-5 1 31,4 0 2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2:57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432 53 6552,'-4'-3'-25,"0"-1"1,0 1-1,0 0 1,0 0-1,-1 1 1,1-1-1,-1 1 1,1 0-1,-7-2 1,-48-11-312,41 11 309,10 2 86,0 1 1,0 0 0,0 1-1,0-1 1,0 2-1,-10 0 1,-32 0 860,47-1-874,0 0-1,0 0 0,0 1 1,-1-1-1,1 1 1,0 0-1,0 0 1,0 0-1,0 0 1,0 0-1,0 0 0,1 1 1,-1 0-1,0-1 1,1 1-1,-1 0 1,1 0-1,0 0 1,-1 1-1,1-1 0,-3 5 1,1-1-8,0 1 1,0-1-1,0 1 1,0 1-1,1-1 0,1 0 1,-1 1-1,1-1 1,-2 13-1,-2 47 195,1 98 1,6-136-161,2 1-1,9 43 1,0-8 65,19 125 18,-24-149-56,40 273 240,-43-283-324,4 57 109,3 96 16,-9-146-66,-1-13-38,1 7-5,-2 0 1,-1 0-1,-9 48 1,-40 162 163,28-142-135,20-95-58,-24 99 62,19-79-45,-1-1 1,-17 35-1,20-51-5,-4 6 5,9-14-20,-1 0 1,1 0-1,0 0 0,0 0 1,0 0-1,0 0 0,-1 0 1,1 0-1,0 0 0,0 0 1,-1 0-1,1 0 0,0 0 1,0 0-1,0 0 0,-1 0 1,1 0-1,0 0 0,0 0 1,0 0-1,-1 0 0,1 0 1,0 0-1,0 0 0,0 0 1,-1 0-1,1-1 0,0 1 1,0 0-1,0 0 0,0 0 1,-1 0-1,1 0 0,0-1 1,0 1-1,0 0 0,0 0 1,0 0-1,0 0 0,0-1 1,-1 1-1,1 0 0,0 0 1,0 0-1,0-1 0,-7-11 2,-12-36-1302,-4-8-5206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2:57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0 294 5296,'8'-4'-1,"-1"0"1,0 1 0,1 0-1,-1 0 1,1 1 0,0 0-1,0 0 1,9 0 0,56-2-6,-62 4 6,67-3-13,53 4 4,88 16 59,-135-14 116,-26-2-57,-2 1 694,73-7 0,-124 4-691,0 0 0,0 0 1,0-1-1,0 0 0,0 0 0,0 0 0,0-1 1,-1 1-1,1-1 0,-1 0 0,7-6 1,0-1-40,-1 0-1,11-16 1,-18 22-61,7-11 136,-3-6-367,0 0 0,-1 0 0,4-31 0,-1-17-5074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2:58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11032,'4'-2'-7,"18"-4"6,21 5 1,29 1 0,102 0 6,-9-4 60,-55 0 46,132-4 20,-192 6 9,333-11 363,-250 16-305,-132-3-198,62 3 214,103 18-1,-162-20-191,-1 0-1,1 0 1,0 0-1,0 1 0,-1 0 1,6 3-1,-6-3-15,-3-2-6,1 0 0,-1 1 0,0-1-1,0 1 1,0-1 0,0 0 0,0 1-1,1-1 1,-1 1 0,0-1 0,0 0-1,0 1 1,0-1 0,0 1 0,0-1-1,0 0 1,0 1 0,-1-1 0,1 1 0,0-1-1,0 0 1,0 1 0,0-1 0,0 0-1,-1 1 1,1-1 0,0 0 0,0 1-1,-1-1 1,1 0 0,0 1 0,-1-1-1,1 0 1,0 1 0,-17 14-1520,-2 2-6087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2:58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96 9776,'0'0'281,"-3"1"-136,-4 1-111,0 0 1,1 1-1,0 0 0,-1 0 0,1 0 0,0 1 0,0 0 0,1 0 0,-1 0 0,1 1 0,0 0 0,-8 10 0,-4 6-11,-21 33 0,37-53-20,-5 8 6,1 0 0,1 0 0,-1 1 0,1-1 0,1 1 0,0 0 0,0 0 0,-1 13 0,2-11-4,1 5 16,4-1-10,0 1 0,7 18 0,-2-25 3,3-2-11,1-1 0,-1 0 0,1 0 0,1-2 0,-1 1 0,1-2 0,-1 0 0,1 0 0,27 3 0,-25-5-2,0-2 0,24-1 0,35-11 4,2-8-3,-41 9 2,36-19 1,-59 22 42,-3-3-27,0 0 0,-1-1 0,9-17 0,-12 11 100,-6-4-63,0 0 1,-7-41 0,0 41 90,4 14-97,-1-3-14,-1 0 1,0 0-1,0 1 0,-1 0 1,0 0-1,-1 0 0,0 1 0,-1 0 1,-9-7-1,7 7 2,-9-8 137,-23-15 0,36 28-122,0 0 0,0 0 1,0 0-1,0 1 1,-1 0-1,1 1 0,-1-1 1,-15-1-1,13 5 54,9 2-79,9 6-41,-7-8 20,5 5-8,-5-4-2,1 0 1,0 0-1,0-1 1,0 1-1,0-1 0,0 1 1,0-1-1,0 0 1,0 0-1,1 0 0,-1 0 1,0 0-1,5 1 1,30 8-31,45 8 1,-53-16-162,138-10-1509,-80-1-5644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6:55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0 361 10040,'104'-13'-405,"-86"11"323,189-14-599,3-15 375,-128 19 268,12-1 31,-57 8 14,-5 1-20,72-12 244,107-30 0,-191 40-106,26-12-1,-44 17-103,-1 0-1,1 0 1,0 0 0,-1-1-1,0 1 1,1 0-1,-1-1 1,0 0-1,1 1 1,-1-1-1,0 0 1,0 1 0,0-1-1,-1 0 1,1 0-1,0 0 1,-1 0-1,1-2 1,0 1 6,-1 2-13,1-1 1,-1 1 0,0 0 0,0-1-1,0 1 1,0 0 0,0-1-1,0 1 1,0 0 0,-1-1 0,1 1-1,0 0 1,-1-1 0,1 1-1,-1 0 1,0-2 0,-2-4 21,-7-25 11,2 20 40,0 5-208,0 1 0,-1 0 0,1 1 0,-1 0 0,0 0 0,0 1 0,-1 0 1,-12-3-1,-41-13-5839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2:58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56 110 6640,'0'-7'1,"0"2"4,0-1 35,0 0 0,0 0-1,-1 0 1,0 0 0,0 1-1,-1-1 1,1 0 0,-5-9-1,4 13 11,1-1-1,0 1 0,-1 0 1,1 0-1,-1 0 0,0 0 1,1 0-1,-1 0 1,0 0-1,0 0 0,0 1 1,-1-1-1,1 1 0,0 0 1,-3-2-1,3 2 319,-8-3 1276,181 134-1015,-155-113-534,-3 0-57,-1 1 1,0 1-1,-1 0 1,16 41-1,77 212 277,-93-240-150,-10-30 11,3-20 5,4-19-39,1 1 0,1 0-1,20-42 1,-22 58-120,20-33 127,10-5 28,-33 52-148,0-1-1,1 1 1,-1 1 0,1-1-1,0 1 1,1 0 0,9-7-1,-14 11-19,0 1 0,0-1 0,-1 0 0,1 0 0,0 1 0,0 0 0,0-1 0,0 1 0,0 0 0,0 0 0,0 0 0,0 0 0,0 0 0,3 1 0,4 0 10,3-1-7,-9 0-7,1 0 1,0 0 0,-1 0-1,1 1 1,0-1-1,-1 1 1,1 0-1,-1 0 1,0 1-1,5 1 1,10 6 17,1 0-1,24 18 1,-30-12 5,-2 6-14,-1 1-1,14 42 1,-21-55-9,-1-1 0,0 1-1,0 0 1,-1-1 0,0 15 0,0 1 0,4 58 7,-3-33-6,-4-2-4,2-39-3,0-1 1,0 0 0,1 0 0,0 0-1,2 9 1,-2-12-6,-1-4 5,0 0 0,0 0 0,0 0 1,0 1-1,0-1 0,0 0 0,0 0 1,0 1-1,0-1 0,0 0 0,0 0 1,0 1-1,0-1 0,0 0 0,0 0 1,0 0-1,0 1 0,1-1 1,-1 0-1,0 0 0,0 0 0,0 1 1,0-1-1,0 0 0,1 0 0,-1 0 1,0 0-1,0 1 0,0-1 0,1 0 1,-1 0-1,0 0 0,0 0 0,0 0 1,1 0-1,-1 0 0,0 0 0,0 0 1,1 0-1,-1 0 0,0 0 0,0 0 1,1 0-1,-1 0 0,0 0 1,0 0-1,0 0 0,1 0 0,-1 0 1,0 0-1,0 0 0,1 0 0,-1 0 1,73-64-1583,-17 17-6170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2:59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2 7800,'9'0'17,"-5"-1"12,-1 1-1,1 0 1,0 0 0,0 0 0,-1 1 0,1-1-1,0 1 1,-1 0 0,1 0 0,-1 0 0,1 1 0,-1-1-1,1 1 1,2 2 0,13 8 116,-12-7-86,1-1 0,-1 2 0,0-1 0,0 1 0,0 0 0,-1 0 0,0 1 0,7 8 0,-13-13-53,0-1 1,0 0-1,0 1 0,1-1 1,-1 0-1,0 1 0,-1-1 1,1 0-1,0 1 0,0-1 1,-1 0-1,1 1 0,0-1 1,-1 0-1,1 0 0,-1 0 1,0 1-1,1-1 0,-1 0 1,0 0-1,0 0 0,0 0 0,0 0 1,0 0-1,0 0 0,0 0 1,0-1-1,0 1 0,0 0 1,-2 1-1,-6 0 8,0 0-1,0 0 1,0-1 0,0 0-1,0-1 1,0 0-1,0 0 1,-15-3 0,20 2 9,0 1 1,0-1 0,0 1-1,-1 0 1,1 0-1,0 1 1,0-1 0,0 1-1,0 0 1,0 0 0,0 0-1,0 1 1,0-1 0,0 1-1,1 0 1,-1 0-1,-4 4 1,2 0 42,0 0-1,1 1 1,0-1-1,0 1 1,1 0-1,-6 14 1,5-10-33,3-6-3,0 0-1,1 0 1,-1 0-1,1 0 1,0 1-1,0 6 1,-2 8 47,1 0 0,0 1 1,2-1-1,1 0 0,0 1 1,8 34-1,-6-48-43,0-1-1,0 0 1,0 0-1,1 0 1,0-1-1,0 1 1,1-1 0,0 0-1,0-1 1,0 1-1,0-1 1,9 6-1,-7-4-5,-5-5-17,0 0 0,-1 1-1,1-1 1,0 0 0,0 0 0,0 0-1,0 0 1,0 0 0,0-1 0,0 1 0,0 0-1,0-1 1,0 0 0,0 1 0,0-1-1,1 0 1,-1 0 0,0 0 0,0-1-1,0 1 1,0 0 0,0-1 0,0 1 0,0-1-1,0 0 1,0 0 0,0 0 0,0 0-1,0 0 1,0 0 0,0 0 0,-1 0 0,1-1-1,0 1 1,-1-1 0,0 1 0,3-4-1,2-3 0,0 0 1,-1-1-1,0 1 0,-1-1 0,6-13 0,-9 19-11,16-44 28,-6 7-19,-12 35-7,1-7 1,0 3-6,0 7-15,0-15-166,0 16 137,-2-1-111,-6-4 132,4 4-2,-2-2 4,-29-14-1361,13 9-5300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3:00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5296,'-3'8'53,"1"3"113,13 9-51,38 32 417,-28-22 330,29 62 0,-27-39-388,-4-14-153,2-1 0,26 36 1,-10-31-232,-21-29 105,-5-5-105,-1-1-44,0-1-1,0 0 1,1-1-1,0 1 1,0-2 0,1 0-1,19 6 1,10-1 148,-1-1 0,59 4 0,-55-14-131,-27-3 84,69-33 69,-68 24-16,5-11-27,0 0 1,-2-2 0,30-46-1,-43 58-137,-5 10 1,0-1 1,-1 1-1,0-1 0,0 0 1,0 0-1,1-7 1,2-5 124,0 0-1,2-25 1,-6 37-109,-1 1 0,1-1 0,-1 1 0,-1-1-1,1 1 1,0-1 0,-1 1 0,0-1 0,0 1-1,0 0 1,-1-1 0,0 1 0,1 0 0,-2 0-1,-3-7 1,5 11-39,1 0-1,0-1 0,-1 1 1,1 0-1,-1 0 1,1 0-1,0 0 0,-1 0 1,1 0-1,0 0 1,-1 0-1,1 0 0,-1 0 1,1 0-1,0 0 1,-1 0-1,1 0 0,-1 0 1,1 0-1,0 0 1,-1 0-1,1 1 0,0-1 1,-1 0-1,1 0 1,0 1-1,-1-1 0,1 0 1,-2 1 24,-4 3-1,1 0 1,-1 1 0,1-1-1,0 1 1,0 0-1,0 0 1,1 1-1,-1-1 1,1 1-1,1 0 1,-1 0-1,-3 10 1,4-10-30,-4 14 100,-17 116 36,22-104-97,1-9-27,0 3-8,1 0 0,1-1 0,2 1 0,5 30 0,4-10 3,2 0 0,25 58 0,-12-62-11,-3-15 1,-22-25-5,0 0 1,0 0-1,0-1 0,0 1 0,0-1 0,1 1 0,-1-1 0,4 2 1,0-3-2,-1 1 1,0-1 0,0 0 0,1 0 0,-1 0 0,0-1 0,1 0 0,-1 0 0,0 0 0,7-3 0,-7 2-1,12-5-5,8-8-8,43-35 0,-49 30-86,76-109-1778,-46 53-6908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3:00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1 321 7624,'0'-8'0,"0"-1"10,0 0-1,1-1 1,2-10 0,-1 9-1,26-134 203,-28 144-200,0 0 0,0 0 1,0 0-1,0 0 0,0 1 1,0-1-1,0 0 0,0 0 1,1 0-1,-1 1 0,0-1 1,1 0-1,-1 0 0,0 1 1,1-1-1,-1 0 0,1 1 1,0-2-1,10 9 248,0 3-188,15 7 68,1-2 0,37 17 0,-4-3-1,-8 0-86,-32-14 101,1 8-81,-1 0-1,19 31 1,-28-30 101,2 13-27,-1 0 0,-2 1 1,6 52-1,-15-76-117,0-9-6,-1 0-1,0 1 1,-1-1 0,1 0 0,-1 0-1,0 1 1,-3 7 0,-29 77 366,20-59-217,12-29 145,-8-9 32,7-1-298,1 0 0,1 0 0,-1 0 0,2 1 1,-1-1-1,3-13 0,-3 20-56,13-88 180,22-80-3,-26 133-59,45-140 32,-42 146-92,48-84 23,-56 106-57,1 1 1,-1 0-1,1 1 0,0-1 0,0 1 1,10-9-1,-4 5 1,-11 10-18,0 0 0,0 0 0,0-1 0,1 1 0,-1 0 0,0 0 0,1-1 1,-1 1-1,0 0 0,0 0 0,1 0 0,-1-1 0,0 1 0,1 0 1,-1 0-1,1 0 0,-1 0 0,0 0 0,1 0 0,-1 0 0,0 0 0,1 0 1,-1 0-1,0 0 0,1 0 0,12 1 27,-1 1 0,0 0 0,20 7 0,-15-1 58,-4 3-62,-1-1-1,0 2 1,-1 0-1,15 20 1,-24-30-16,-1 0-1,0 0 1,0 1-1,1-1 1,-1 0 0,-1 1-1,1-1 1,0 3 0,32 160 110,-29-126-40,0 38-24,13 175 142,-16-248-193,-1 0 0,1 0 0,0 1 0,0-1 0,0 0-1,0 0 1,1 0 0,0 0 0,0 0 0,0 0 0,0 0 0,0-1-1,1 1 1,3 3 0,-4-5-3,-2-2-2,0 0 0,0 1 1,1-1-1,-1 0 0,0 1 1,1-1-1,-1 0 0,0 0 0,1 1 1,-1-1-1,0 0 0,1 0 1,-1 0-1,0 1 0,1-1 0,-1 0 1,1 0-1,-1 0 0,0 0 0,1 0 1,-1 0-1,1 0 0,0 0 1,19 1-411,0-1 0,0-1 1,24-4-1,-43 5 391,71-9-8307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3:01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568 1519 8432,'10'-5'3,"20"-15"105,46-20-1,-74 39 27,-12-8 29,10 8-156,-1 0-1,1 0 1,-1 0-1,1 1 1,-1-1-1,0 0 1,1 1-1,-1-1 1,0 0-1,0 1 1,1-1-1,-1 1 1,0-1-1,0 1 1,0 0-1,0-1 1,0 1-1,0 0 1,0-1-1,1 1 1,-1 0 0,-2 0-1,-16-3 55,0 0 0,-22 1 0,19 5 60,-114 36 44,106-26-91,-109 73 19,114-67-65,-88 86 13,94-84-27,-21 32-1,31-38-11,-15 30 0,20-35-1,0-1 1,0 1-1,-2 14 0,5-19 0,1 0-1,-1 0 1,1 0-1,0 0 0,0 0 1,1 6-1,0-8 1,-1 0-1,1-1 1,0 1-1,0-1 1,0 1-1,0-1 1,0 1-1,0-1 1,3 4-1,-3-4 1,1-1-1,-1 0 0,0 0 0,0 0 0,1 1 0,-1-1 0,1 0 1,-1-1-1,1 1 0,-1 0 0,1 0 0,-1-1 0,1 1 1,0-1-1,0 1 0,1-1 0,10 1 1,0-2 0,0 0 0,0 0 0,0-1 0,0-1-1,0 0 1,12-5 0,-11 4 0,21-9 7,164-92 13,-191 100-12,-1 0-1,0 0 0,12-11 1,80-82 24,-6-19-2,-93 117-31,9-13 40,-1 0 0,8-15 0,136-263 141,-124 230 6,104-261 83,-111 257-36,45-253 84,-60 261-123,-10-157 77,-2 183-105,-2 9-111,-1 1 0,-2 0 1,-13-23-1,10 30 72,2 6-82,0 1 1,-1 0-1,-21-8 0,20 13 88,5 3-103,1 1 0,0 0 0,-1 0 0,1 1 0,-14 7 0,11 0 104,-4 13-44,-19 43-1,27-40-15,-13 152 29,18-135-56,11 176 20,-5-175-40,13 201 13,-13-192-26,14 209 9,-13-211-16,18 213 11,-18-210 1,21 240 37,-10-90-1645,-9-101-6545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3:02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244 361 7264,'-19'39'-5,"-15"22"131,-52 73 58,69-105 104,10-17-188,-6 11 9,2 1 1,0 0 0,2 1-1,-11 40 1,14-32 62,-4 42 0,10-71-144,0 0-1,0 0 1,0 0-1,1 0 1,-1 0-1,1 0 1,0 0-1,0 0 1,1-1 0,-1 1-1,1 0 1,0-1-1,0 1 1,0-1-1,0 0 1,5 5-1,-6-6-14,7 4 121,-1-5-104,1 0 1,-1 0 0,1 0-1,-1-1 1,11-1 0,-4-4 89,5-8-60,0-2 1,27-25-1,-33 26 11,1-1-1,-2 0 1,0-1 0,-1 0-1,13-26 1,-17 29-36,4-12 166,29-102 91,-35 101-64,1-112 100,-6 126-241,0 1 0,-1 0 0,0-1 0,-4-15 0,0 4-22,2 2-23,1 8 49,-1 0 0,-7-22 0,-9-14 205,17 44-248,-1 0-1,0-1 0,0 1 1,0 0-1,0 1 0,-1-1 1,0 1-1,-6-6 0,10 10-38,-1-1-1,1 1 0,-1 0 0,1 0 1,-1 0-1,1-1 0,-1 1 0,0 0 1,1 0-1,-1 0 0,1 0 1,-1 0-1,1 0 0,-1 0 0,1 0 1,-1 1-1,1-1 0,-1 0 0,1 0 1,-1 0-1,0 0 0,1 1 1,0-1-1,-1 0 0,1 1 0,-1-1 1,1 0-1,-1 1 0,1-1 0,0 0 1,-1 1-1,1-1 0,0 1 1,-1-1-1,1 1 0,0-1 0,-1 1 1,1-1-1,0 1 0,0-1 0,0 1 1,0-1-1,-1 1 0,1-1 1,0 1-1,0-1 0,0 1 0,0 0 1,0 10 38,-1 0-24,1 0-1,0 1 1,1-1 0,5 23 0,21 83 44,-25-110-62,0 1 1,0 0 0,1-1 0,0 1-1,1-1 1,4 8 0,3 4 0,-3-4-4,1-1 1,12 16-1,24 18 3,0-7-3,-26-26-5,0 0 1,1-2 0,0 0 0,29 13 0,-46-25 0,0 0 0,0 0 1,0 0-1,1-1 0,-1 0 0,0 1 1,0-1-1,0 0 0,0-1 0,0 1 1,4-1-1,-2 0-1,-2 1 1,-1 0 1,1 0-1,0-1 0,-1 1 1,1-1-1,-1 0 0,1 0 1,-1 1-1,1-2 0,2 0 1,7-4-1,3 1 1,-9 3-2,1-1 1,-1 1-1,0-1 1,-1 0-1,11-7 1,-7 4-4,2-1 1,0 0 0,0 0-1,-1-1 1,0 0 0,-1-1-1,0 0 1,13-17 0,54-86-44,-56 77-7,-1 0 0,16-42 0,-24 48 30,18-44-190,-21 51 186,-2 3 5,11-40-173,-3-5-10,-14 62 200,0 0 1,0 0-1,-1 0 1,1 0-1,0 0 0,-1 0 1,0 0-1,1 0 0,-1 0 1,0 0-1,0 1 1,0-1-1,0 0 0,0 0 1,-1 1-1,1-1 1,0 1-1,-1-1 0,1 1 1,-3-2-1,2 1 0,1 1 4,0-1 0,-1 1 1,1 0-1,-1 0 0,1 0 0,-1-1 0,1 1 0,-1 1 1,0-1-1,0 0 0,1 0 0,-1 1 0,-2-1 1,-3-1-4,-26-5 2,-1 10 5,-1 11 0,30-11 0,0 0 0,0 1 0,0-1 0,-6 7 0,8-6 0,-1 0 0,1-1 0,0 2 0,0-1 0,1 0 0,-3 6 0,3-5 0,0 0 0,0 1 0,0-1 0,1 1 0,0-1 0,0 8 0,0-4 0,1-1 0,1 1 0,-1-1 0,5 16 0,2-1-1,1-1 1,1 0 0,22 37 0,-29-56-1,15 23-5,21 15 0,56 47 0,-62-64-14,118 87-8,-125-89 9,-2 8 13,-1 1 0,19 35-1,-39-63 7,-1 0-1,1 0 0,-1 0 0,0 1 0,0-1 1,1 6-1,-2-9 1,4 18-1,2 35 1,-6-41 0,0 0 0,-1 0 0,-1-1 0,0 1 0,-5 18 0,-1-11 0,-1-1 0,0 0 0,-1 0 0,-1-1 1,-1 0-1,-23 26 0,10-19 7,-115 99 3,113-98 4,13-12-9,-12 13 1,1 1 1,-42 59 0,32-32 5,1 2-9,28-45-370,0-1 0,1 1 0,-6 23 0,3-10-6973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3:03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1 305 11480,'1'0'1,"1"1"0,-1-1 0,1 1 1,-1 0-1,1 0 0,-1 0 1,1 0-1,-1 0 0,0 0 0,0 0 1,0 0-1,1 1 0,-1-1 1,0 0-1,-1 1 0,2 1 0,11 23 43,-11-22-31,5 10 14,-1 1 0,-1 0-1,-1 0 1,0 0 0,4 28-1,-5-24-11,-3-18-12,40 232 182,-10-1-144,-25-179-26,17 198 12,-18-206-7,-4-44-20,35 218 49,5-54 24,-33-176-46,-4 4-25,-1 4 0,-1 1 0,0-1 0,0 0-1,0 0 1,0 0 0,0-1 0,-1 1 0,1-6 0,9-124 15,-10 34 0,-2 63-14,-3-96 0,3 91-5,4-210-19,14 21-6,-11 185-19,-1 23 23,2-16-10,1 0 1,2 1 0,16-39 0,13-27-288,-37 102 264,3 4 1,2 4 40,-1 0 0,0 0 0,0 0 1,-1 1-1,0-1 0,-1 1 0,6 16 0,-8-22 11,10 33-56,-1 1 0,9 64 0,-15-72 43,2 10-56,32 155-31,-29-156 24,46 148-24,-41-149 65,63 108-6,-75-141 42,-1-1 1,1 1 0,0-1-1,0 0 1,0 0 0,0 0-1,3 3 1,20 14-7,52 29-1,-56-41 5,33 0 4,-44-7 1,1 0 0,-1 0 0,0-1 1,12-3-1,-10 1 2,0-1-1,0-1 1,0 0-1,0-1 1,-1 0-1,21-14 1,-31 19-1,1 0 1,-1 0-1,0 0 1,0 0-1,0-1 1,1 1-1,-1 0 1,0 0 0,0-1-1,-1 1 1,1-1-1,1-1 1,15-35 14,22-67 1,-31 70 31,28-293 153,-28 207-178,-5 71 24,16-235 26,-11 192-54,-4 1-15,-4 64-7,-6-46 0,5 70-1,1 1-1,-1 0 1,0 0-1,0 0 1,0 0-1,-1 0 1,1 0-1,-1 0 1,0 0-1,1 0 1,-4-3-1,1 1-10,4 5 9,-1-1 0,0 1-1,1-1 1,-1 1 0,0-1 0,0 1 0,1 0 0,-1-1-1,0 1 1,0 0 0,1 0 0,-1-1 0,0 1 0,0 0-1,0 0 1,1 0 0,-1 0 0,0 0 0,0 0 0,0 0-1,1 0 1,-1 1 0,0-1 0,0 0 0,0 0 0,0 1-1,-1 0-6,-2 0-13,0 1-1,0 0 1,1 0-1,-1 1 1,0-1 0,1 1-1,-1 0 1,1-1 0,0 2-1,0-1 1,0 0-1,1 1 1,-5 5 0,0 1-3,4-5 1,0 0 0,0-1 1,1 1-1,-1 0 0,1 0 0,-2 9 0,-40 157-458,40-150 467,-5 41-67,-4 84 7,11-70 38,2-49 36,-1-1 2,3 36-6,2-11 2,3 5 6,25 202 37,-28-213-10,12 53 0,-11-71-18,-3-17 3,-1-1 1,1 0 0,1 0-1,0 0 1,4 10-1,1 1 0,-2-1-4,-2-9 5,-1-1 0,2 1 0,6 12 1,-5-10 13,1 0-1,0 0 1,1-1 0,0 0 0,1-1 0,0 1 0,15 11-1,-21-20-13,0-1 0,0 1-1,0-1 1,0 0 0,1 0 0,-1 0-1,0-1 1,0 1 0,1-1-1,-1 0 1,0 0 0,1 0 0,3-1-1,-2 1 8,-3 0-7,0 0 1,0 0-1,0 0 1,0 0-1,0-1 1,0 1-1,0-1 1,0 1-1,0-1 1,0 0-1,0 0 1,0 0-1,0 0 1,1-1-1,6-4 14,26-14 21,-21 8 80,51-85 62,-55 72-1,27-126 96,-33 118-17,6-117 103,-9 144-306,-1-1-1,1 1 0,-1 0 1,-1 0-1,1-1 0,-4-11 1,1 5-1,-6-20 29,8 32-70,0-1 0,0 0 0,0 1 0,0-1 0,0 1 0,0-1 0,0 1 0,0-1 0,-1 1 0,1 0 0,-1-1 0,1 1 0,-1 0 0,1 0 0,-1 0 0,1 0 0,-1 0 0,0 1 0,0-1 0,-1 0 0,0 0 8,3 1-17,-1 0 0,0 0 0,0 0 1,1 0-1,-1 1 0,0-1 0,0 0 0,1 0 0,-1 0 0,0 1 1,1-1-1,-1 0 0,0 1 0,1-1 0,-1 1 0,0-1 1,1 1-1,-1-1 0,1 1 0,-1-1 0,1 1 0,-1-1 0,1 1 1,-1 0-1,1 0 0,-2 1 18,-3 6 1,0 0-1,0 1 0,1 0 1,0 0-1,0 1 0,1-1 1,1 1-1,-1-1 0,2 1 1,-2 18-1,1-13-21,0 11 57,16 124 21,-14-147-83,1 1 1,0 0 0,0-1-1,0 0 1,0 1 0,3 4 0,11 22 11,2-2 0,26 35 1,-41-61-16,-1 0 0,1 0 0,0 0 0,0 0 1,0 0-1,0-1 0,0 1 0,3 1 1,3 2 3,3 3-2,1-1 1,0 0 0,1-1-1,0 0 1,0-1 0,0 0-1,0-1 1,21 4 0,-13-6 3,0 0 1,33-3 0,-39-3 6,-2-5-10,-1 1 1,0-2-1,-1 1 0,14-16 1,-13 6 15,3-15-2,14-59-1,-24 63 16,-1-28 6,-3 0 0,-6-70 0,2 109-34,1 8 5,0 0-1,0 0 0,-9-20 1,-27-62 34,36 88-40,0 1 0,0 0 0,-1-1 0,0 1 0,0 0 1,0 1-1,-1-1 0,1 0 0,-1 1 0,0 0 0,0 0 0,-4-3 0,2 2 0,5 4-4,1 0 0,-1-1 1,0 1-1,0-1 0,0 1 1,0 0-1,0 0 0,0 0 1,0-1-1,0 1 0,0 0 1,0 0-1,0 0 0,0 1 1,0-1-1,0 0 1,0 0-1,0 0 0,0 1 1,0-1-1,0 1 0,0-1 1,0 1-1,0-1 0,1 1 1,-2 0-1,0 0 3,-2 1-4,1 1 1,-1 0 0,1-1-1,-1 1 1,-4 6 0,4-4-219,-1 1 0,1 0 1,0 0-1,1 1 0,0-1 1,0 1-1,-3 8 0,-3 13-8488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3:03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8608,'6'-40'35,"-2"25"56,-2 16 20,0 8 61,0 34-167,-2 19-3,-6 112-4,5-134-3,16 264-11,-13-274 15,7 42-6,2-5 6,1 8 1,-6-42 19,2 0 0,1 0 1,16 39-1,-39-92 34,-18-25-1109,-4-5-4250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3:04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8432,'46'3'4,"34"6"25,103 21 39,-139-23 80,210 20 71,-202-23-39,65 2 0,-2-1-144,23 4-1119,-88-4-4330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3:04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3 640 3416,'10'21'11,"3"17"51,13 74 48,-22-83 44,1 161 70,-5-146-57,3 312 458,-1-250-543,-1-66 132,8 146 354,-5-94 429,-4-89-658,-1-8-54,-7-32 133,-3-55 0,8 62-356,-15-89 561,-4-51-149,6-100-51,15 211-262,1-222 55,2 229-129,0 4-38,13-188 63,-12 201-83,0-13 16,16-74 1,-14 100-15,1-1-1,2 1 1,0 1 0,1-1-1,15-24 1,-20 42-21,-1 0 1,1 0-1,0 0 0,-1 1 0,2 0 1,-1 0-1,0 0 0,1 0 0,-1 0 1,10-3-1,-7 3 4,5-2 11,0 0 0,1 0 1,-1 1-1,1 1 0,0 0 1,21-1-1,-17 1-2,10 1 97,132 2 48,-43 0 78,-14-3-75,78-6 236,-106 4-318,4 3-1426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6:55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1 349 4936,'-1'32'1,"5"-23"2,1-3 0,-2 0-4,0-2-1,0 0 0,0 0 1,0 0-1,1-1 0,-1 1 0,5 3 0,71 62-20,-64-58-5,0 0 0,1 0 0,1-2 0,0 0 1,31 11-1,-37-15 5,15 3-157,103 14-71,-103-22 44,135-25-436,-69 7-1365</inkml:trace>
  <inkml:trace contextRef="#ctx0" brushRef="#br0" timeOffset="1">1051 238 1440,'0'0'0,"2"-12"0,2-16 0,8-21 0,11-25 0,-2 0-600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3:05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0 292 9056,'22'1'3,"22"-2"18,65-13 12,-83 7 15,47-17 4,27-19-40,130-63-13,-88 39-1079,-77 37-4280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3:05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54 6008,'59'-36'328,"-58"34"-132,-1 2-150,0-1 0,1 1 1,-1 0-1,0 0 1,0-1-1,0 1 0,1 0 1,-1-1-1,0 1 0,0 0 1,0-1-1,0 1 0,0 0 1,0-1-1,1 1 0,-1 0 1,0-1-1,0 1 1,0 0-1,0-1 0,0 1 1,0 0-1,-1-1 0,1 1 1,0-1-1,0 1 5,-1-1 1,0 0-1,1 1 0,-1-1 1,0 1-1,1-1 1,-1 1-1,0 0 0,1-1 1,-1 1-1,0 0 0,0-1 1,0 1-1,1 0 0,-1 0 1,0 0-1,0 0 0,0 0 1,1 0-1,-1 0 0,0 0 1,0 0-1,0 0 0,0 0 1,1 0-1,-1 0 0,0 1 1,0-1-1,-1 1 0,-21 12 203,20-11-193,-10 9 539,-13 24-197,-29 50 0,36-50 32,-73 178 154,75-169-275,-37 164 95,50-170-241,14 125 57,-3-135-130,2-4-52,1 1 0,18 29 0,-27-53-38,0 0-1,-1 0 1,1 0-1,0 0 1,0 0 0,0 0-1,0 0 1,0 0-1,0 0 1,0 0-1,2 1 1,6 3 6,1 0-1,0-1 1,-1 0 0,1-1-1,1 0 1,12 2 0,-22-5-10,0 0 1,1 0 0,-1 0-1,0 0 1,1 0-1,-1 0 1,0 0 0,1 0-1,-1 0 1,0-1 0,0 1-1,3-2 1,20-8 9,0-2-1,43-29 1,-42 20-4,34-39-1,6-19-4,-5-9-2,-43 59 0,14-39 0,6-39 0,-8-13 0,5-74-3,-33 169-10,-2 6 3,-2 1 1,-8-36 0,4 43-50,4 7 46,-1 1 1,1 0-1,-1 0 0,0 1 1,0-1-1,-1 1 0,1 0 1,0 0-1,-1 0 0,1 0 1,-1 1-1,0 0 0,1 0 1,-1 0-1,0 1 0,0-1 1,0 1-1,1 1 0,-1-1 1,0 0-1,-5 2 0,-3 0-7,7-1-3,1 0 0,0 0 1,0 1-1,-1-1 0,1 1 0,0 0 0,-6 4 1,-3 0-86,-1 1-109,0 0-1,-26 17 1,38-22-71,4-2 40,0 1 221,0-1 0,0 1 1,1-1-1,-1 0 1,0 0-1,0 0 1,0 1-1,0-1 0,0 0 1,1-1-1,-1 1 1,0 0-1,0 0 1,2-1-1,109-45-789,-100 40 743,5-2-88,1 1 0,0 0 1,29-7-1,-41 16 108,36 40-17,-32-26 45,1 19 12,10 65-1,-18-65 8,1 152-4,-3-150 5,5 48 4,9 2 1,5-16 0,-15-58 0,1-1 1,9 16-1,-8-19 1,0 1 1,0-1-1,1 0 0,0 0 1,10 7-1,-6-10 6,1-4-5,0-1 0,0-1 1,27-2-1,-23-3 6,3-4-1,0-2-1,24-18 1,-29 15 21,7-15-3,19-35-1,-32 40 30,1-16-14,6-62 0,-17 70 40,-3-13-11,-2 0 0,-16-61 1,-14-5 62,34 108-112,1 0 0,0 0 0,-1 0 0,0 0 0,0 0 0,0 1 1,0-1-1,0 1 0,-4-4 0,4 5-16,1 0-1,0 0 1,-1 0-1,1 1 1,-1-1-1,0 0 1,1 1-1,-1 0 1,1-1 0,-1 1-1,-3 0 1,5 0-1,-1-1-1,1 1 1,0 0 0,-1 0 0,1 0 0,0 1 0,-1-1 0,1 0-1,0 0 1,0 0 0,-1 0 0,1 0 0,0 0 0,-1 0 0,1 0-1,0 1 1,-1-1 0,1 0 0,0 0 0,0 0 0,-1 1 0,1-1-1,0 0 1,0 0 0,0 1 0,-1-1 0,1 1 0,-15 16 51,-21 32 0,24-26 7,-39 132 22,43-121-62,5-13-9,-3 15 8,1 0 0,1 63 0,4-88-10,1 29 21,12 77 0,-9-90-18,2 14 12,17 60 1,-23-101-26,0 0 1,1 1-1,-1-1 0,0 0 0,0 0 1,1 0-1,-1 0 0,0 0 0,0 0 1,1 0-1,-1 0 0,0 0 1,0 0-1,1 0 0,-1 0 0,0 0 1,0-1-1,1 1 0,-1 0 1,0 0-1,0 0 0,1 0 0,-1 0 1,0 0-1,0-1 0,0 1 0,1 0 1,-1 0-1,0 0 0,0-1 1,0 1-1,0 0 0,1 0 0,-1 0 1,0-1-1,0 1 0,0 0 1,0 0-1,0-1 0,10-12 2,12-34-1303,2-6-5212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3:05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82 7712,'53'-30'17,"-52"30"-16,0 0-1,0 0 1,0-1 0,0 1-1,-1 0 1,1 0 0,0 1-1,0-1 1,0 0 0,0 0-1,0 0 1,-1 0 0,1 1-1,0-1 1,0 0-1,0 1 1,0 0 0,5 1 0,2 0 3,-5-2 5,0 1-1,-1 0 1,1 0 0,-1-1-1,1 2 1,-1-1 0,1 0-1,-1 0 1,1 1-1,1 1 1,18 12 54,-1 2 0,0 0 0,-1 1 0,25 29 0,-34-34-45,30 46 113,45 66 28,-22-36 81,-4-11-136,-59-77-102,55 87 104,-51-78-75,0 0 1,0 0-1,-1 1 0,0-1 0,-1 1 0,0 0 1,-1 0-1,2 19 0,-4-29-25,0 0-1,0 0 1,0-1-1,0 1 1,-1 0-1,1 0 1,0-1-1,0 1 1,-1 0-1,1-1 1,-1 1 0,1 0-1,0-1 1,-1 1-1,0-1 1,1 1-1,-1 0 1,1-1-1,-1 1 1,1-1-1,-1 0 1,0 1-1,1-1 1,-1 1-1,-1-1 1,0 1 5,0 0-1,0-1 1,0 1 0,-1-1-1,1 1 1,0-1 0,0 0-1,0 0 1,-3 0 0,-1-1 9,-1 0 0,1 0 0,0-1 0,-1 1 0,1-1 0,0 0 0,0-1 0,1 0 0,-1 0 0,0 0 0,1-1 0,0 1 0,0-1 1,0 0-1,0-1 0,1 1 0,-1-1 0,1 0 0,0 0 0,1-1 0,-4-6 0,-5-13 49,2 0 1,2-1-1,0 0 0,-5-30 1,8 4-40,6 29 24,29-124 16,-18 115-36,7-5-12,46-62 0,-45 78-2,-8 10-12,-1 0-4,1 1-1,0 1 1,0 0-1,1 0 1,-1 2-1,26-12 1,-18 11 1,0 1-1,1 1 1,0 0-1,0 2 1,1 1-1,-1 0 1,26 1-1,-35 6 24,3 7-12,0 0 0,15 16 0,-29-26-12,0 0 0,0 0 1,0 0-1,0 1 0,0-1 0,0 0 1,0 1-1,0-1 0,-1 1 0,2 2 1,5 16 12,-2 0 0,0 1 1,4 41-1,-9-32 50,-2-14-43,-1 22 19,-3 0-1,-14 57 1,5-49-1,4-13-5,1 0 1,-10 64-1,20-89-22,1 3-1312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3:06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956 1382 7264,'0'2'1,"0"1"0,0-1 1,-1 0-1,1 1 0,-1-1 1,1 0-1,-1 1 0,0-1 0,0 0 1,0 0-1,0 0 0,0 0 1,-1 0-1,1 0 0,-1 0 0,1 0 1,-1-1-1,1 1 0,-1-1 1,0 1-1,0-1 0,0 1 0,0-1 1,0 0-1,0 0 0,0 0 1,-1 0-1,-3 1 0,-1-1 0,5 0-1,-1-1-1,1 1 1,-1-1-1,0 0 1,1 0-1,-1 0 1,1 0-1,-1 0 1,1-1-1,-1 1 1,0-1-1,-2 0 1,-161-47-30,96 27 24,45 14-6,0 2 0,-51-5 0,56 8 8,2 1-3,0 0 0,0 1 0,0 1 1,-25 3-1,28-1 6,-5 1 8,-16 11 33,0 2 0,2 2 1,-44 29-1,60-36-24,11-8 9,0 1 0,1 0 0,0 0 1,0 0-1,1 1 0,-7 8 0,2-5 56,3-1-39,-1-1-1,2 1 1,-1 0 0,1 0-1,0 1 1,1 0 0,0 0-1,-6 15 1,6-7 66,1 1-1,-3 20 1,8-26 112,3-3-159,0-1-1,1 1 1,0-1 0,9 11 0,-3-11 139,5-3-130,0-1 0,0-1 0,22 2 0,-17-6 131,3-5-108,-1-1 1,37-18-1,-39 11 75,92-91 65,-89 74-99,101-175 47,-100 156-74,88-223 31,-93 216-83,66-231 22,-71 231-43,-4 11-18,40-197 16,-39 151-26,-7 1-3,-5-2 7,-1 82-4,0 0-1,0 0 1,-1 0 0,-1 1-1,-6-20 1,8 30-3,0 1-1,1-1 1,-1 0-1,0 1 1,1-1-1,-1 1 1,0-1-1,1 1 1,-1-1-1,0 1 1,1-1-1,-1 1 1,1 0 0,-1-1-1,1 1 1,0 0-1,-1-1 1,1 1-1,0 0 1,-1 1-1,-4 5 4,2-3 0,1 0 0,0 0 0,0 0 0,0 0 0,1 0 1,-1 0-1,0 5 0,-24 108 57,8 51 23,15-122-78,-1-4 27,-13 196 13,16-188-40,5 70 4,13 13-9,-2-63-4,27 78 0,-28-112-5,27 44-1,-33-67 7,0-1-1,1 0 1,0-1 0,15 15 0,-16-18 0,1-1 0,0 0 0,0-1 0,1 0 0,-1 0 0,15 5 0,-6-4 0,1-1 0,0-1 0,31 6 0,-23-8 0,-1-1 0,46-1 0,-43-3 0,1-2 0,50-13 0,-39 5 13,0-2 0,51-26 0,72-47-1390,-164 87 1371,183-102-6714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5:41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5744,'0'0'0,"3"-21"0,6 12-256,2 11 256,-2 1-3640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7:1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167 142 4216,'-73'-26'1561,"72"26"-1518,0-1-1,1 1 1,-1-1 0,1 0-1,-1 1 1,1-1 0,-1 0-1,1 1 1,-1-1-1,1 0 1,0 0 0,-1 1-1,1-1 1,0 0 0,0 0-1,0 0 1,-1 0-1,1 1 1,0-1 0,0 0-1,0 0 1,0 0 0,0 0-1,1 0 1,-1 1-1,0-1 1,0 0 0,1 0-1,-1 0 1,0 1 0,1-1-1,-1 0 1,0 0 0,1 1-1,0-2 1,7-5 85,-1 1 1,1 0 0,0 1-1,1-1 1,-1 1-1,1 1 1,16-7 0,-2 4 50,47-10-1,-52 13-147,45-3 161,-29 5-91,0 2 0,0 0-1,-1 3 1,42 7 0,-62-3 26,-2 3-83,-1 0 0,-1 1 0,15 21 0,-16-14 76,-1 8-63,-1 0-1,-2 1 1,0 0 0,-2 0 0,-1 31 0,-2-38-41,-8 59 92,-7 161 135,16-221-234,0-11 1,1-1 0,-1 0-1,1 0 1,1 1 0,3 10 0,14 37 50,-16-48-51,0-1 1,0 0-1,1 0 1,0 0-1,0 0 1,0-1-1,7 8 1,-7-10-5,-1-1-1,1 0 1,-1 0 0,1 0 0,-1 0 0,1 0 0,0-1 0,0 1 0,0-1 0,0 0-1,0-1 1,0 1 0,0-1 0,6 1 0,26-5 3,3-5-3,-1-7-3,-5-4-2,-8-5 0,-8-1 0,-5 2 0,-8 3 0,-8 0 0,-3 5 0,-5 5 1,8 9 1,-20-5 3,21 5-6,2 2 2,1 0-1,-1-1 0,0 1 0,0 0 0,0 0 0,0-1 0,0 1 0,0 0 0,0 0 0,0 0 0,0 0 0,0 0 0,0 1 0,0-1 1,0 0-1,1 0 0,-1 1 0,0-1 0,0 0 0,0 1 0,-1 0 0,1-1 0,0 0 1,1 0-1,-1 0 1,0 0-1,0 0 1,0 0-1,0 1 0,1-1 1,-1 0-1,0 1 1,0-1-1,1 0 1,-1 1-1,0-1 1,0 1-1,1-1 0,-1 1 1,1 0-1,-1-1 1,0 1-1,1-1 1,-1 1-1,1 0 0,-1 0 1,1-1-1,-1 2 1,0 1 0,-4 4-2,0 0 0,1 0 0,-1 1 0,1 0 0,1 0 0,0 0-1,0 0 1,0 0 0,1 1 0,1-1 0,-1 1 0,1 10 0,0-11-7,0 0 1,0 0-1,-1 0 1,0 0-1,0-1 0,-1 1 1,0-1-1,-5 10 1,-1-4-1,-1-1 0,-1 0 1,0-1-1,0 0 1,-1-1-1,-1 0 0,0-1 1,0 0-1,-27 12 1,-28 8 7,-17-2 0,-21 3 1,-156 66-1254,125-40-5047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7:13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0 297 4664,'0'0'441,"4"-4"-162,-2 1-344,0 1 151,0 0 0,0 0 0,0 0-1,0 0 1,1 0 0,-1 0 0,1 1 0,-1-1 0,1 1 0,0 0 0,-1-1 0,1 1 0,0 0 0,5 0 0,200-54 954,-128 42-919,76 0 3,-110 10-14,190-1 143,-2 10-92,-184-3 6,188 25 61,-191-21-87,202 35 63,-196-34-57,201 33 62,-206-35-42,190 22 62,-192-23-81,293 26 305,-305-27-434,35 1 93,61-4 88,-39-10 48,-91 8-244,0 0 1,0 0-1,0 0 1,0-1-1,0 1 1,0 0-1,0 0 1,0 0-1,0-1 1,-1 1-1,1 0 1,0 0-1,-1 0 1,0-2-1,1 3-3,-3-7-4,1 1-11,0-1-1,0 1 0,0 0 1,-1 0-1,0 1 0,0-1 1,-1 0-1,1 1 0,-10-10 1,9 11-17,-12-17-145,1-1-1,-19-35 1,25 43 148,0 0 0,-1 1 0,-1 1 0,0-1 0,-1 2 0,0-1 0,-1 2 1,0 0-1,0 0 0,-1 1 0,-20-9 0,3 5 20,-1 1 7,-11 0 1,33 10 1,8 2 6,7 3-1,29 14 12,206 78 40,-156-65-29,-54-21-24,79 24 0,0-2 0,-8 0-3,-5-1-2,-1 0 0,-2-1 0,-7 0 0,-64-21 0,27 14 0,-40-17 0,0 0 0,0 1 0,13 12 0,9 15 0,-12-6 0,-7-5 0,-11-21 0,-1 0 0,0 0 0,1 0 0,-1 0 0,0 0 0,0 0 0,1 0 0,-1 0 0,0 0 0,0 0 0,0 0 0,0 0 0,0 0 0,-1 1 0,-1 3 0,0 0 1,0 0 0,0-1-1,-1 1 1,0-1 0,0 1-1,0-1 1,-1 0 0,1-1-1,-1 1 1,-7 6 0,-1-1 2,1-1 0,-1 0-1,0-1 1,-1 0 0,0-1 0,0-1 0,0 0 0,-1 0 0,-20 3 0,16-4-1,9-2 2,1-1-1,0 1 0,-1-2 0,-16 0 1,-17-2 48,-74-13 0,57-2 52,-111-45 204,98 27-160,25 11-52,-81-43 257,106 53-289,-2-2 22,-41-20 0,63 36-86,1-1 0,0 1 1,0 0-1,0-1 0,0 1 0,0-1 0,-1 1 1,1-1-1,0 0 0,0 1 0,0-1 0,0 0 1,1 0-1,-1 1 0,0-1 0,-1-2 0,-2 0 0,-14-4 0,7 4-2,7 2-3,-4 1 1,6 0-8,13 17-27,-4-13 33,0 0-1,0-1 0,1 1 0,-1-1 1,1-1-1,12 4 0,-8-3 8,8 4-4,33 8-22,85 13-7,-60-18-38,-49-8 60,72 8-62,-41-3 28,104 9-79,-102-21 44,-61 5 78,-1 1 0,1-1-1,-1 0 1,1 0-1,0 0 1,-1 0 0,1 0-1,-1 0 1,1 0 0,0-1-1,-1 1 1,1 0-1,-1 0 1,1 0 0,-1-1-1,1 1 1,-1 0 0,1 0-1,-1-1 1,1 1-1,-1 0 1,1-1 0,-1 1-1,1-1 1,-1 1 0,0-1-1,1 1 1,-1-1-1,0 1 1,1-1 0,-1 1-1,0-1 1,0 1 0,1-1-1,-1 1 1,0-1-1,0 0 1,0 1 0,0-1-1,0 1 1,0-1 0,0 0-1,0 1 1,0-1-1,0 1 1,0-1 0,0 0-1,0 1 1,-1-1 0,1 1-1,0-1 1,0 1-1,-1-1 1,1 1 0,0-1-1,-1 1 1,1-1 0,0 1-1,-1-1 1,0 0-1,-21-24-5,22 25 6,-3-3 0,0 0-1,0 1 1,0-1 0,0 1-1,0-1 1,-1 1-1,-5-3 1,-4-1-1,-35-20 1,-10 1 1,-15-2 0,-11 6 0,-8 8 0,6 0 0,10 0 0,15 2 0,22 6 0,16 5 0,9 3 0,14-3 0,-1 0 0,1 0 0,0 0 0,-1 1 0,1-1 0,0 0 0,0 0 0,-1 1 0,1-1 0,0 0 0,0 1 0,-1-1 0,1 0 0,0 1 0,0-1 0,0 0 1,-1 1-1,1-1 0,0 0 0,0 1 0,0-1 0,0 1 0,0-1 0,0 0 0,0 1 0,0 0 0,12 12 5,-4-5-4,22 16 9,74 38 7,10-8 19,-52-26-17,-45-20-9,5 1 10,-1 1 0,1 1 0,-2 1 0,1 1 0,-2 0 0,0 2 0,0 0 1,27 31-1,-45-45 20,1 6-3,-2-7-35,0 0 0,0 1 0,0-1 0,1 1 0,-1-1 0,0 1 0,0 0 0,0-1 0,0 1 0,0-1 0,0 1 0,0-1 0,-1 1 0,1-1 0,0 1 0,0-1 0,0 1 0,0-1 0,-1 1 0,1-1 0,0 0 0,0 1 0,-1-1 0,1 1 0,0-1 0,-1 0 0,1 1 0,0-1 0,-1 1 0,1-1 0,-1 0 0,1 0 0,-1 1 0,-44 38 41,15-16-39,19-20-5,3-2-2,-11 4-26,-2-3-120,19 0 59,-1 5-9,3-7 97,0 0 1,0 0-1,0 0 1,0 0-1,0 0 0,0 0 1,0 0-1,0 0 1,0 0-1,0 0 1,0 0-1,0 0 0,1 0 1,-1 0-1,0 0 1,0-1-1,0 1 0,0 0 1,0 0-1,0 0 1,0 0-1,0 0 1,0 0-1,0 0 0,0 0 1,1 0-1,-1 0 1,0 0-1,0 0 0,0 1 1,0-1-1,0 0 1,0 0-1,0 0 1,0 0-1,0 0 0,0 0 1,0 0-1,1 0 1,-1 0-1,0 0 0,0 0 1,0 0-1,0 0 1,0 0-1,0 0 1,0 0-1,0 0 0,0 0 1,0 1-1,0-1 1,0 0-1,0 0 0,0 0 1,0 0-1,0 0 1,0 0-1,0 0 0,0 0 1,0 0-1,0 0 1,0 1-1,0-1 1,0 0-1,0 0 0,0 0 1,0 0-1,0 0 1,61-5-200,-33 1 102,30 1 0,94 3-220,-134 0 304,-10-1-24,1 1 0,-1 1 0,14 2 1,30 3-321,67-1 0,-117-5 245,-7-2-85,5 2 199,-14-4-29,0 0 0,-1 1 0,0 0 0,-23-1 0,-97-2-46,102 6 46,0 1 0,0 1 0,-39 9 0,34-4 4,-214 36-51,162-27 49,-37 11-16,123-27 38,-2 0 2,4 0-3,3-1 5,-1 0-1,0 0 1,1 0 0,0-1 0,-1 1 0,1 0 0,0 0 0,-1 0 0,1 0-1,0 1 1,0-1 0,0 0 0,0 0 0,0 0 0,0 1 0,0-1-1,1 0 1,23-13-10,-22 13 12,51-24-41,120-50-96,-96 43 56,-38 13-15,63-40-1,-45 14 42,-48 35 50,-10 10 4,0-1 0,0 1 0,-1-1 0,1 1 0,0 0 0,0-1 0,0 1 0,-1 0 0,1-1 0,0 1 0,-1 0 0,1-1 0,0 1 0,-1 0 0,1 0 0,0-1 0,-1 1 0,1 0 0,0 0 0,-1 0 0,1 0 0,-1-1 0,1 1 0,0 0 0,-1 0 0,1 0 0,-1 0 0,-8-1 0,0 0 0,0 0 0,0 1 0,-10 0 0,9 1 1,-10-1 4,0 2-1,0 0 1,0 2-1,-21 5 1,21-4-3,-124 31 35,71-15-12,46-13-21,-28 6 49,0 3 0,-55 25 1,107-41 14,22-3-44,-16 2-22,1 0 0,-1 0 0,0 0-1,0 0 1,0-1 0,0 0-1,0 1 1,5-3 0,42-10 11,25-8-9,16-5 1,9-4-3,-3 2-2,-15 6 0,-20 8 0,-19 5 0,-33 7 0,-7 2 0,0-1 0,0 0 0,-1 0 0,1 0 0,0 0 1,0 0-1,4-3 0,-9 6 7,2-1-7,0-1 0,0 1 1,-1-1-1,1 1 0,0-1 1,0 1-1,-1-1 0,1 1 1,0-1-1,0 1 0,-1-1 0,1 1 1,-1-1-1,1 0 0,0 1 1,-1-1-1,1 0 0,-1 0 1,1 1-1,-1-1 0,1 0 1,-1 0-1,1 1 0,-1-1 0,0 0 1,-92 52 9,-31 6 17,15-9-7,-67 42 1,143-74-26,-9 0-322,-1-1 1,-46 10-1,-3-4-4566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16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 9240,'0'0'241,"-1"4"-109,-28 77 387,21-38-450,-7 166 87,5-69-57,8-127-85,1-6-8,0 1 1,1 0-1,0 0 0,1 0 0,-1 0 1,1 0-1,1 0 0,2 8 0,-4-16-5,0-1-1,0 1 0,0 0 0,0 0 1,0 0-1,0 0 0,0 0 0,0 0 1,0 0-1,0 0 0,0 0 0,1 0 1,-1 0-1,0 0 0,0 0 0,0 0 1,0 0-1,0 0 0,0 0 0,0 0 1,0 0-1,0 0 0,0 0 0,1 0 1,-1 0-1,0 0 0,0 0 0,0 0 1,0 0-1,0 0 0,0 0 1,0 0-1,0 0 0,0 0 0,0 0 1,0 0-1,1 0 0,-1 0 0,0 0 1,0 0-1,0 0 0,0 0 0,0 0 1,0 0-1,0 0 0,0 0 0,0 0 1,0 0-1,0 1 0,0-1 0,0 0 1,0 0-1,0 0 0,0 0 0,0 0 1,0 0-1,0 0 0,0 0 0,0 0 1,0 0-1,0 1 0,0-1 0,0 0 1,0 0-1,0 0 0,0 0 0,0 0 1,3-2-50,-1 0 0,1-1 0,-1 1 0,0-1 0,0 1 0,0-1 0,-1 0 0,1 0 0,-1 0 0,1 0 0,-1 0 0,0 0 0,0 0 0,1-5 0,0 1-440,12-41-5711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16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2336,'0'0'0,"24"16"0,3 2-16,6 7 16,2 0-1264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16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1 342 3416,'1'9'12,"1"0"-1,1-1 1,-1 1 0,1-1 0,1 1-1,0-1 1,0 0 0,0 0 0,1-1-1,7 10 1,43 65 327,-23-33-176,-21-34 87,2-1 1,0 0 0,1-1 0,27 21 0,-37-31-185,106 70 989,-107-71-1016,1 1-1,-1-1 0,1 1 0,-1 0 1,0 0-1,0 0 0,0 0 0,3 6 1,-4-7-30,-1 1 0,1-1 0,-1 0 0,1 0 0,0 0-1,0-1 1,0 1 0,0 0 0,0-1 0,0 1 0,0-1 0,0 1 0,1-1 0,-1 0 0,0 0 0,1 0 0,-1 0 0,1-1 0,0 1 0,-1-1 0,4 1 0,9-3 13,0-1-1,0 0 1,0-1 0,-1-1 0,23-9-1,-17 5-4,0 0 0,-1-2 0,0 0 0,20-16 0,-4 3 5,167-132 45,-182 140-64,-13 11-2,1-1 1,-2 0 0,1 0 0,-1-1-1,6-7 1,-6 7 2,5-5 1,-1-1-1,-1 0 1,0 0-1,0-1 1,-1 0-1,-1 0 1,7-20-1,6-23 53,-1 0 0,-4-1 0,10-66 0,-23 94 174,-2 28 37,-2 7-131,-3 6-99,2 0 0,-1 1-1,1-1 1,1 1 0,0 0-1,0 15 1,-1 107 103,5-92-57,10 59 0,-8-81-70,-2-3 13,1 1 0,1 0 0,1-1 0,12 30 0,-5-16 3,-2-3-14,4 11 13,2-1-1,23 41 0,-39-78-26,1 0 1,-1-1-1,1 1 0,-1-1 0,1 1 0,-1-1 0,1 1 0,0-1 0,-1 1 0,1-1 0,0 0 0,-1 1 0,1-1 0,0 0 0,0 1 0,-1-1 0,1 0 1,0 0-1,0 0 0,-1 0 0,1 0 0,0 0 0,0 0 0,0 0 0,-1 0 0,1 0 0,0 0 0,0 0 0,-1-1 0,1 1 0,0 0 0,1-1 0,-1 1 4,4-3-73,-1 1 1,1-1 0,-1 0-1,1 0 1,-1 0-1,0 0 1,0-1 0,-1 0-1,1 0 1,-1 0-1,0 0 1,0 0 0,0-1-1,2-4 1,5-9-5274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6:56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0 6552,'44'51'-120,"46"47"-243,-79-87 353,23 16-25,2-2 8,7 9 23,14 23 20,-55-55-8,0 1 0,0-1 0,-1 1 0,1 0 0,0 0 0,-1-1-1,0 1 1,0 0 0,0 0 0,0 1 0,0-1 0,-1 0 0,1 0 0,-1 6 0,0-4 9,1-3 2,-1 1-1,0 0 0,0 0 1,0-1-1,0 1 0,0 0 1,-1-1-1,1 1 1,-1 0-1,0-1 0,-1 4 1,-2 7 13,1 1-9,-13 36 149,-110 222 361,108-238-419,-92 156 38,84-150-71,-130 168-846,71-101-3575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17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7264,'0'2'-1,"0"1"0,0-1 0,0 0 0,1 0 0,-1 0 0,1 0 0,-1 0 0,1 0 0,0 0 0,0 0 0,-1 0 0,1 0 0,1 0 0,-1 0 0,0-1 0,0 1 0,1 0 0,-1-1 0,4 3 0,-1-1-5,-1-1-1,1 0 1,0 0-1,0 0 1,0-1-1,0 1 1,0-1 0,1 0-1,6 1 1,10-1-19,0 0 1,0-2-1,30-4 1,-32 3 34,62-6-25,-44 2-37,183-45-797,-97 18-3111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18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 4216,'-21'7'0,"18"-4"0,-6 8 1,2 6 5,4 8-4,3-22-1,0 1 0,1 0-1,0 0 1,0 0 0,0-1 0,2 5 0,17 29 0,9 11-1,4 14 1,57 95 39,17 48 226,-93-177-172,-14-27-88,5 8 90,-1 0 0,0 0 0,0 1 0,-1 0 0,4 17 0,-7-25 721,-3-7-564,-45-96 656,46 97-844,0 0 0,1 0-1,-1 0 1,1 0-1,0 0 1,0-1-1,1 1 1,-1-8-1,1-4 22,-3 0-31,2 11-7,0 0-1,1 0 0,-1 0 1,1 0-1,0-1 1,1 1-1,1-8 1,20-89 373,-13 82-153,4 1-145,0 1-1,25-25 1,-22 31 84,-2 5-140,-1 1 0,2 1 1,28-7-1,-25 12 41,77 22 39,-76-13-86,67 54 27,-71-47-41,-3 2-31,0 0 0,-1 1 1,-1 0-1,-1 0 1,-1 1-1,8 26 0,-14-34-12,-1-8-3,0 0 0,-1 0 0,0 0 0,1 0 0,-1 0 0,-1 0 0,1 0 0,0 0 0,-3 6 0,-4 24 5,-4 1-4,-8 21-12,16-75 4,8-20 6,-3 31 0,1 1 0,0-1 0,0 1 0,6-10 0,28-33 1,-10 21 15,1 1 1,1 0-1,45-31 0,-58 47-11,-12 8 1,1 1 0,0-1 0,0 1 1,0 1-1,0-1 0,0 1 0,10-4 0,1 2 6,1-1 1,-1 2 0,21-2-1,-20 7 2,20 12-1,-30-10-12,0 1 0,-1-1-1,0 1 1,9 9 0,-6-5 1,-1 1 0,11 14-1,9 27 1,-4 3-2,2-1 0,-14-36-1,0-1 1,1 1 0,19 16-1,-15-21-5,9 1 0,48 13 0,-52-22-14,-15-4 12,8 1-5,1-1 0,0-1 0,-1 0 0,1-1 1,-1-1-1,1 0 0,18-7 0,124-42-95,88-30-449,-229 76 465,20-6-43,-1-1 1,45-25 0,-67 32 49,-5 3 55,0-1 0,-1-1 0,1 1 0,-1-1 0,15-12 0,-23 16 28,1 1 0,0-1 1,0 0-1,0 1 0,0-1 1,0 0-1,-1 0 0,1 0 1,0 0-1,-1 0 0,1 0 1,-1 0-1,1 0 0,-1 0 1,1 0-1,-1 0 0,0 0 1,0 0-1,1-1 0,-8-4-12,6 6 14,-2-2 1,-1 1 1,1 0-1,-1-1 0,1 2 1,-1-1-1,0 0 1,1 1-1,-1 0 1,0-1-1,1 1 0,-1 1 1,0-1-1,0 1 1,1-1-1,-8 3 1,-2 1 12,0 1 1,-18 9-1,22-9-3,-26 12 65,-56 35 1,68-38-62,0 2 53,-69 67 31,81-66-39,6-4-41,0 1 0,2 0 1,-4 19-1,7-32-18,0-1 0,0 1 1,0-1-1,0 1 0,0-1 0,0 1 0,0-1 0,0 1 1,0-1-1,0 1 0,0-1 0,0 1 0,0-1 0,0 1 1,1-1-1,-1 1 0,0-1 0,0 1 0,1-1 0,-1 0 1,0 1-1,1-1 0,-1 1 0,5 4 3,0-1 0,0 0-1,0 0 1,1 0 0,-1 0 0,1-1-1,0 0 1,0 0 0,0-1 0,11 4-1,6-2 12,21-4-3,51-5 0,-64-2-5,49-14-1,17-12-4,-35 6 5,66-37 1,-119 58-7,-1 2 2,105-61 31,-96 54 37,0-1 0,-1 0 0,-1-1 0,0-1-1,17-20 1,-29 30 43,1-2 15,0 23 54,-10 28-119,-3 37-14,9-80-48,0 0-1,-1 0 0,1-1 0,0 1 1,0 0-1,1 0 0,-1 0 0,0-1 1,1 1-1,-1 0 0,1 0 0,-1-1 1,1 1-1,0 0 0,-1-1 0,1 1 0,0-1 1,2 3-1,0 1 2,-1-2-3,0-1 1,0 1-1,0-1 1,0 0-1,0 1 1,1-1-1,-1 0 1,5 3-1,-3-3 1,1 1 0,-1-1 0,1-1 0,-1 1-1,10 2 1,-6-3 0,0 0-1,0 0 0,15 0 1,-8-3-2,-1 0 0,0-1 0,0 0 0,0-1 0,26-12 0,55-32-10,-76 37 9,63-32-25,-15 7 25,-6 3 2,-11 5 1,-44 25 0,1 1 0,-1-1 1,0 1-1,1 1 0,-1-1 0,1 1 0,-1 0 1,1 0-1,11 1 0,-6 4 26,-5 0-23,0 1 0,0 0 1,0 1-1,-1-1 1,0 1-1,0 1 0,-1-1 1,0 1-1,0 0 0,0 0 1,-1 0-1,0 0 1,3 9-1,9 30 0,-12-26 4,0 32 4,0 14-8,0-1 1,1-7-3,5 6-1273,-5-46-5082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18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4488,'0'0'0,"14"29"0,1 4-72,1 8 72,2 0-2832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18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1 228 7000,'13'16'-1,"-7"-8"0,-1-1-1,0 1 1,7 14-1,37 84-5,-46-99 2,0 0-1,0 0 0,-1 0 0,0 1 0,0-1 0,0 11 0,0 2 1,2-2 6,-2-9 12,-1 0 1,0 1 0,-1-1-1,0 11 1,-5 156 490,4-159-468,2 28 343,1 21 678,3-132-265,-2 43-635,0 1 0,2-1 0,13-40 0,-13 48-127,-1 7 14,-1 0 0,1 0 1,1 0-1,5-8 0,61-79 206,-52 77-76,88-66 55,-83 69-121,7 1-34,61-19 0,-70 31-7,2 5-38,-1 0 0,26 8 1,-35-4 10,-2 4-28,-1 1 0,-1 0 1,14 19-1,-16-14-5,6 27-1,-12-33-5,-1-1-1,2 20 1,-4-12-6,0 1 1,-6 26-1,3-23-4,1 1 0,0 24 1,5-19-26,-1-28 28,0 0 1,1 1-1,-1-1 0,1 0 0,-1 0 0,1 0 0,-1 0 1,1 0-1,-1-1 0,1 1 0,-1 0 0,1-1 0,-1 1 1,1-1-1,0 0 0,43-18-1379,5-2-5495</inkml:trace>
  <inkml:trace contextRef="#ctx0" brushRef="#br0" timeOffset="1">1532 45 7984,'39'-39'-15,"-36"34"14,-7 5 0,-9 6 2,-25 21-1,15-5-1,2 1 1,-24 32-1,28-31-4,8-8 2,-6 8-1,2 0-1,1 0 1,1 1-1,-8 27 1,-25 89-34,38-115-27,4 6 21,2 57 0,5-68-29,3-5 46,1 0 0,0-1 0,21 26 0,-29-40 18,1 1 0,-1-1-1,0 0 1,1 0 0,-1 1 0,1-1 0,-1 0 0,1 0 0,-1-1 0,3 2 0,21 8-37,0-1 1,47 10 0,-43-17-35,143-16-42,-135 6-3,169-62-798,-93 25-2963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19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5 3864,'4'-2'0,"0"2"0,0-1 0,0 0 0,0 1 0,0 0 0,1 0 0,-1 0 0,0 0 0,0 1 0,0-1 0,0 1 0,0 0 0,0 0 0,4 3 0,0-1-1,5 1-1,-1 1 0,0 0 1,0 0-1,11 8 1,-11-5-5,65 34-54,7 8 55,1 12 5,-60-41 0,26 31 0,-30-26 2,0 0-1,-2 2 1,21 40 0,-39-65 1,0-1 1,0 1 0,1-1 0,-1 1 0,-1-1 0,1 1 0,0 0-1,0 3 1,1 18 14,0 0-1,-2 0 0,-3 31 1,3-53-10,0 0 1,-1 0 0,1-1 0,0 1 0,-1 0-1,0-1 1,1 1 0,-1 0 0,0-1 0,0 1 0,0-1-1,-1 3 1,-22 26 49,-1-1-1,-35 31 0,28-35 91,-151 95 64,177-116-182,-1 0-1,1-1 1,-1 0 0,-8 3-1,-96 30 123,-21-11-530,120-23 258,-135 22-2527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19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910 10 10400,'-3'-1'0,"0"-1"0,0 1 0,0 0 0,0 0 0,-1 0 0,1 0 0,0 1 0,-1-1 0,1 1 0,0 0 0,-1 0 0,-3 0 0,-18 2 9,-22-2 1,1 3 0,-47 8-1,72-8-7,12-1 1,0 0 0,0 0-1,0 1 1,0 1 0,-10 4 0,7-3 6,-8 3 2,1 0 0,0 2 0,0 1 0,-18 13 0,-46 37 46,77-57-44,1 0 0,-1 1 0,1 0 0,0 0 0,1 1-1,-1-1 1,1 1 0,-7 12 0,6-9-3,2 1 31,3-5-36,1-1 1,0 1-1,0-1 1,0 0-1,0 1 1,1-1-1,0 0 1,0 0-1,0 0 1,0 0-1,0 0 0,1 0 1,0 0-1,0-1 1,0 0-1,0 1 1,0-1-1,1 0 1,-1-1-1,1 1 1,4 2-1,49 26 19,-48-27-24,14 8 20,-1 0 1,0 2-1,-1 0 1,29 25 0,-49-38-18,0 0 1,-1 0-1,1 0 1,0 0-1,0 0 1,-1 1-1,1-1 1,0 0-1,-1 0 1,1 1-1,-1-1 1,0 0 0,1 1-1,-1-1 1,0 0-1,0 1 1,0-1-1,0 0 1,0 1-1,0-1 1,-1 3-1,1 1 6,0 1 0,0-4-6,0 1 0,0-1 1,-1 0-1,1 0 0,0 0 1,-1 0-1,1 0 0,-1 1 1,0-1-1,0 0 1,0 0-1,0-1 0,0 1 1,0 0-1,-1 0 0,-1 2 1,-16 19 28,-26 25 0,27-33 9,12-11-31,-10 7 4,-1-1 1,0-1-1,-1 0 0,0-1 1,-32 9-1,-20 4 25,-13 1-30,-84 6-16,165-28-18,-3 0-45,17 4 33,31 5-16,57 16 6,-63-15 23,57 25-1,-75-28 21,4 5-8,-12-7 9,4 3 1,0 1 0,-1 1-1,0 0 1,-1 0 0,22 23 0,77 102-22,-77-94 20,-34-39 3,0-1 0,0 0 0,0 0 0,0 0 0,0 0 0,0 0 0,1 0 0,-1 0 0,0-1 0,0 1 0,1 0 0,1 0 0,8 3-145,-1-1 0,1 0 0,0 0 0,0-1 0,0-1 0,0 0 0,1 0 0,21-3 0,40-5-6340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20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7624,'2'4'192,"7"25"141,0 1-1,-3 0 1,6 50 0,-11-70-402,5 35 402,0 73-1,-6-93-235,9 251 395,-9-203-371,0-70-45,-2-6-57,-11-11-1255,0-2-4964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21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6904,'0'0'24,"6"12"-56,-2 0-4664</inkml:trace>
  <inkml:trace contextRef="#ctx0" brushRef="#br0" timeOffset="1">255 155 7176,'0'0'0,"3"15"0,4 20 0,6 18-104,-4 10 104,1 8-64,-1 11 64,6 1-392,6 0 392,2 0-4488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21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1 492 3864,'14'-10'23,"-1"-1"0,0 0-1,0-1 1,-1 0 0,0-1 0,18-26 0,-12 11-40,-1 2 371,41-48 0,-57 73-332,0 0 1,0 0-1,0 0 1,0 0-1,1 0 1,-1 1-1,0-1 1,0 0-1,1 1 1,-1-1-1,0 1 1,1-1 0,-1 1-1,0-1 1,1 1-1,-1 0 1,1 0-1,-1 0 1,3 0-1,2 0 34,-1 0-13,0 0-1,1 1 0,-1 0 1,0 0-1,0 0 0,0 0 1,0 1-1,0 0 1,0 0-1,0 0 0,-1 1 1,1-1-1,4 4 0,1 1-3,-5-4-12,-1 0-1,0 0 1,0 1-1,0-1 1,0 1-1,-1 0 1,4 5-1,17 18 160,1-1 1,44 37-1,-26-36-130,-25-19 65,-1-2-69,1-2-1,0 0 1,0-1 0,0-1-1,0 0 1,0-1 0,31-4-1,-46 3-42,-1 0 0,0-1-1,0 1 1,0-1-1,0 0 1,0 1-1,0-1 1,0 0 0,0 0-1,0-1 1,-1 1-1,1 0 1,0 0-1,2-3 1,3-3 9,4 1-7,-9 4-5,1 0-1,0 0 1,0 0-1,-1 0 0,1 0 1,-1-1-1,0 1 1,0-1-1,0 0 0,3-4 1,-1 2 9,1-2-5,0-1 1,0 1-1,0-1 1,-1 0-1,0 0 1,-1-1-1,0 1 1,0-1-1,2-14 1,1-26 130,0-94 0,-6 136-109,-1 0-1,0 1 0,0-1 1,-1 1-1,1-1 0,-1 1 1,-4-8-1,2 5 46,1 1 0,0-1 0,1 0 0,-3-17 0,4 25-75,1 1 0,0 0-1,0-1 1,0 1 0,0-1-1,-1 1 1,1 0 0,0-1-1,0 1 1,-1 0-1,1-1 1,0 1 0,-1 0-1,1-1 1,0 1 0,-1 0-1,1 0 1,0 0 0,-1-1-1,1 1 1,-1 0 0,1 0-1,0 0 1,-1 0-1,1 0 1,-1-1 0,1 1-1,-1 0 1,1 0 0,0 0-1,-1 0 1,1 0 0,-1 1-1,1-1 1,-1 0 0,1 0-1,0 0 1,-1 0-1,1 0 1,-1 0 0,1 1-1,0-1 1,-1 0 0,1 0-1,0 1 1,-1-1 0,1 0-1,0 1 1,-1-1 0,1 0-1,0 1 1,0-1-1,-1 0 1,1 1 0,0-1-1,0 0 1,0 1 0,0-1-1,-1 1 1,1-1 0,0 1-1,0-1 1,0 0 0,0 1-1,0-1 1,0 1-1,0-1 1,0 1 0,-4 27 11,2 24-10,11 85-6,-6-108-1,-2-21 4,5 56-16,3 0-1,22 79 1,-16-92-14,-14-47 5,1-6 4,11-4-962,2 0-3910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22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6368,'0'0'0,"12"21"0,18 28 0,18 10 0,27-2 0,17-12 0,15-18 0,6-16-56,5-23 56,0 0-4256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7:2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609 170 1624,'-5'19'36,"-1"-1"0,-1 0 1,-1 0-1,-1-1 0,-10 16 0,-36 41 420,52-69-241,-1 3 1,3-6-31,-24 6 1014,17-4-1025,0-1 1,0 1-1,1 1 1,-1 0-1,1 0 1,1 0-1,-1 1 0,-8 9 1,-43 51 592,57-65-764,-5 7 84,1 1 0,0-1 1,0 1-1,0 0 0,1 0 1,1 0-1,-4 14 0,0 7 28,-3 29-1,6-31-77,-9 51 35,-22 157 42,20-135-83,-6 59 1,5-34-12,7-15-16,7-90-2,0 194 11,11 3-4,-6-170-1,17 190 11,-16-191 1,20 196 9,-19-194-2,19 186 9,-20-189-15,-1 200 14,-4-193-14,-6 198 12,5-201-19,-4 216 6,5-212 0,-9 203 8,7-208-8,-5 204 8,8-202-7,-12 345 60,7-276-71,3-73 10,-13 317 54,15-260-64,0-62 10,-4 171 6,2-172-11,-16 264 44,14-185-31,-33 201 60,30-286-54,-23 62 0,8-44-13,8-22-5,-29 72 21,42-102-35,1 0 0,0-1-1,-1 1 1,1 0-1,0 0 1,0 0 0,0 0-1,-1 0 1,1 0 0,0 1-1,0-1 1,1 0-1,-1 0 1,0 0 0,0 0-1,0 0 1,1 0 0,-1-1-1,0 1 1,1 0-1,-1 0 1,1 0 0,-1 0-1,2 1 1,-1-1-1,1 0 1,-1 0 0,1 0-1,-1 0 1,1 0 0,-1-1-1,1 1 1,0 0 0,-1-1-1,1 1 1,0-1-1,-1 0 1,3 0 0,5 1 1,-1-1 0,1-1 0,17-2 0,-24 3-3,15-3 12,0-1-1,30-9 1,11-5 15,82-15 1,10 11 21,-39 9-29,98-23 8,-165 27-1,195-32 11,-188 34-3,199-22 18,-201 24-18,202-9 20,-203 13-15,288 7 117,-250 3-133,-52-4 44,247 56 180,-186-30-152,-52-16-61,154 47 409,-176-58-281,-1-1 0,0-1 1,24 0-1,-43-2-63,1-1 6,-1 2-96,-1-1-1,0 0 0,1 0 0,-1 0 0,0 0 1,1 0-1,-1 0 0,1 0 0,-1 0 0,1 0 1,-1 0-1,0 0 0,1 0 0,-1 0 1,0 0-1,1-1 0,-1 1 0,1 0 0,-1 0 1,0 0-1,1 0 0,-1-1 0,0 1 0,1 0 1,-1 0-1,0-1 0,0 1 0,1 0 1,-1-1-1,1 1 0,21-42 94,-1-1 0,-2-1 0,-1-1 0,10-47 0,-8 9-63,-12 46 61,32-159 44,-32 155-51,24-166 28,-26 164-68,16-190 15,-18 184-42,18-206 7,-18 203-19,18-222 12,-16 216-6,34-253 16,-30 248-2,39-233 17,-40 239-25,23-232 7,-28 231-19,6-208 9,-10 214-17,-3-78-1,-1-31-3,-1 8 2,0 11-3,0-4-2,-2-9 0,2-173-7,4 69 4,-1 206-2,1 23 3,-18-222-12,-6 33 1,20 175-6,-32-296-57,22 246 63,9 56-26,-19-154-10,13 66-31,-1 19 8,5 53-30,0-88 0,15 55 11,-8-121-149,0 203 220,0-1 0,0 1-1,0-1 1,0 1 0,-1-1 0,0 1-1,0 0 1,-1 0 0,1 0 0,-1 0-1,0 1 1,-1-1 0,1 1 0,-1-1 0,1 1-1,-2 0 1,-4-3 0,3 0 17,2 3-9,-1 1 0,1 0 0,-1-1 0,1 2-1,-1-1 1,0 0 0,0 1 0,0 0 0,-1 0-1,1 1 1,-7-2 0,5 1 1,-5 0-10,1 0 1,0 1-1,-1 0 1,1 1-1,-1 0 1,0 1-1,1 0 1,0 1-1,-16 5 1,-70 16-72,23-5-24,-93 12 0,17-9-7,117-15 110,-3 0-46,-272 68-132,206-53 171,59-13-26,-166 39-20,168-36 20,-159 43-18,161-45 24,-156 25-16,156-29 16,-258 35-140,193-21 81,71-13 70,-188 24-239,209-30 187,8 0-9,-1 0 0,1 0 0,0 0-1,-1 1 1,1 0 0,-1-1 0,1 1 0,0 1-1,-1-1 1,1 1 0,0 0 0,0 0 0,0 0 0,-6 5-1,-5 8-5315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22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50 8520,'-6'-10'168,"-3"5"-86,0-1 1,0 1 0,0 1-1,-1 0 1,0 0 0,-20-5-1,27 9-72,-1-1-1,0 0 1,0 1-1,0 0 0,0 0 1,0 0-1,0 0 1,0 1-1,0 0 0,0 0 1,0 0-1,0 0 1,0 0-1,1 1 0,-1-1 1,0 1-1,-5 4 1,-12 12-5,1 11 0,1 11-3,3 7-2,4 3 0,5-20-3,2 0 0,-2 57 1,7-73 1,-1-9 0,2 0 0,-1 0 0,0-1 1,1 1-1,0 0 0,2 7 0,9 28 0,10 6 1,-17-39 0,-1-1 0,1 1 0,0-1 0,9 8 0,-8-9 0,0 0 0,0-1 0,0 0 0,14 7 0,-7-6-1,1-1 1,-1 0 0,1-1 0,0-1 0,22 2-1,-15-6-5,5-6 1,0-1 1,30-15-1,-50 21-1,1-1 1,-1 1-1,0-1 0,-1 0 0,1-1 0,7-7 0,2-2 1,31-25-1090,-3 2-4358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22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2248,'0'0'0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23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 5296,'0'2'72,"0"4"15,0-5 331,-11 6-167,23 3-214,-10-10-22,-1-1-9,7-2-4,8-4 17,0 1 0,26-6 0,-36 10-14,0 0 57,-5 2-62,-1 0 0,1 0-1,-1 0 1,1 0 0,-1-1-1,1 1 1,-1 0-1,1 0 1,-1 0 0,1 0-1,-1 0 1,1 1 0,-1-1-1,1 0 1,0 0-1,-1 0 1,1 0 0,-1 1-1,1-1 1,-1 0 0,1 1-1,26 8 333,-26-8-75,1-1-168,-2 0-84,0 0-1,1 0 1,-1 0 0,0 0-1,1-1 1,-1 1-1,1 0 1,-1 0 0,0 0-1,1 0 1,-1 0 0,1 0-1,-1 0 1,0 0-1,1 1 1,-1-1 0,0 0-1,1 0 1,-1 0 0,0 0-1,1 0 1,-1 1 0,0-1-1,1 0 1,-1 0-1,0 0 1,1 1 0,-1-1-1,0 0 1,0 1 0,1-1-1,-1 0 1,0 1-1,0-1 1,0 0 0,1 1-1,-1-1 1,0 0 0,0 1-1,0-1 1,0 0-1,0 1 1,1 1 50,-1 30 223,0-29-270,0 3-8,0-5-9,-1-2-275,-4-5 152,4 4-40,-10-5-769,2 1-2879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23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1 127 816,'1'1'25,"4"5"13,-4-4 539,13-25-117,-4-1-140,-7 16-191,0 0 0,1 0 0,0 0 0,5-8 0,-5 12 38,6-6-3,-5 5-16,3-2-5,-6 6 126,-1-1-152,5-5-3,-5 6-103,0 1 1,0-1-1,-1 1 1,1-1 0,0 1-1,0-1 1,0 1-1,0 0 1,0 0 0,0-1-1,0 1 1,0 0 0,0 0-1,0 0 1,0 0-1,0 0 1,-1 0 0,1 0-1,0 0 1,0 1-1,0-1 1,0 0 0,0 1-1,0-1 1,0 0 0,1 2-1,17 9-454,-8-2-1870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24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3232,'13'5'-15,"21"25"155,-1 1-1,56 71 1,-85-98-65,-1 1 0,0 0 0,0-1 0,-1 1 0,1 0 0,2 10 1,2 3 5,20 48 397,-15-34-178,-3 0 0,0 0 0,5 46 0,-12-60-241,0 43 305,-2-46-216,0 16 118,-4 37 1,3-59-170,0-1 1,0 0-1,-1 1 0,0-1 1,0 0-1,-1 0 0,0 0 1,-1-1-1,-6 11 0,10-17-83,-1-1-1,1 0 1,-1 1-1,1-1 1,-1 0-1,1 0 1,-1 0-1,1 0 1,-1 1-1,1-1 1,0 0-1,-1 0 0,1 0 1,-1 0-1,1 0 1,-1 0-1,1 0 1,-1 0-1,1-1 1,-1 1-1,1 0 1,-1 0-1,1 0 1,-1 0-1,1-1 1,-1 1-1,1 0 0,0 0 1,-1-1-1,1 1 1,-1-1-1,-7-6 14,6 6-5,0 0-1,1-1 1,-1 0 0,1 1 0,-1-1 0,1 0 0,0 0 0,-1 0-1,1 0 1,0 0 0,0 0 0,0-2 0,-4-8 20,-3 0-13,5 7 1,0-1 1,0 1-1,1 0 0,0-1 1,0 0-1,-2-7 1,-3-20 86,-6-41 0,13 68-90,-1 1-1,1 0 1,0-1-1,0 1 0,0 0 1,1-1-1,0 1 0,2-6 1,1-6 9,-2 2-13,10-33 118,1 4-35,3 0 0,21-43 0,-30 74-93,34-52 64,-20 34-39,1 2 0,1 0 0,33-30 0,-45 50-32,-8 6-4,0 0 1,0 1 0,0 0 0,1 0-1,0 0 1,-1 0 0,1 0 0,0 1-1,5-2 1,12-3 14,40-6-1,-45 13-2,20 12-1,-30-10-13,0 0 1,-1 0-1,1 1 1,-1 0-1,6 5 1,-5-3-1,-1 0 0,0 0 0,0 0 0,6 10 0,-6-7 0,-1 0 0,1 1 0,3 12 0,4 35 0,-7 1 0,-8 1 0,-4 0 0,-2-6 0,1-3 0,5-1 0,3 0 0,5-2 0,3 0 0,-6-41 0,0 1 0,0-1 0,1 0 0,3 8 0,-4-11 0,1 1 0,-1 0 0,1-1 0,0 0 0,0 1 0,6 4 0,-5-5 0,0 0 0,1-1 0,-1 1 0,1-1 0,8 4 0,-6-4 0,-1 0 0,1-1 0,0 1 0,11-1 0,-8-1-1,0 0 1,0-1 0,0-1-1,0 1 1,0-2 0,-1 1-1,1-1 1,-1-1 0,15-7-1,-7 2-6,-1-1-1,0 0 1,17-16-1,-5 3-169,1-1-58,36-40 1,-49 48 163,5-4-192,-2 0 0,0-2 0,-2 0 0,0-1 0,14-25-1,-30 46 256,0 0 0,0 0 0,-1 0 0,1-1 0,0 1 0,-1 0-1,1 0 1,-1 0 0,0-1 0,0 1 0,0 0 0,0-1 0,0 1-1,0 0 1,-1 0 0,1-1 0,-1 1 0,0 0 0,1 0 0,-1 0-1,0 0 1,0 0 0,-1 0 0,1 0 0,0 0 0,0 0 0,-3-1-1,3 1 9,-1 1 0,0-1 0,0 1-1,0 0 1,0 0 0,-1 0-1,1 0 1,-3-1 0,1 1 0,1 1 0,0-1 0,-1 1 0,1 0 0,0 0 0,-1 0 0,-3 0 0,2 1 0,1 0 0,-1 0 0,1 1 1,-1-1-1,-7 5 0,2 0 2,1 1 0,-1 0 0,1 1 1,-13 14-1,17-16 3,0 0-1,0 0 1,1 1 0,0 0 0,0 0 0,0 0 0,1 0 0,-3 12 0,2-9-1,2-7-1,1 0 1,0 0 0,0 0-1,0 0 1,0 0 0,1 0-1,-1 0 1,1 1 0,0-1-1,0 6 1,0 4 2,-1-1-1,0-9-2,1 1 0,0 0 0,0 0 0,0 0 0,1 0 0,-1-1 1,3 7-1,-1 0 5,0-1 0,1 0 1,6 11-1,-3-15 39,2-3-33,0-1 0,0 0 0,0 0 0,0-1 0,0 0 0,0 0 0,-1-1 1,1 0-1,13-3 0,63-22 75,-75 23-94,15-8 93,84-62 57,-90 56 29,57-76 76,-69 84-201,0-1-1,-1 1 1,-1-1-1,1 0 0,-2 0 1,1 0-1,-1-1 1,-1 1-1,2-13 0,-2 11-5,-1 5 18,1 0 1,-1 1-1,-1-1 1,1 0-1,-1 0 0,-1-12 1,-1-1 1,2 0-20,0 12 19,0-1 1,-1 0-1,0 1 1,-3-14-1,-11-43 297,14 64-344,1 0 0,0 1 0,-1-1 1,1 0-1,-1 1 0,1-1 1,0 0-1,-1 1 0,1-1 0,-1 1 1,0-1-1,1 0 0,-1 1 0,1-1 1,-1 1-1,0 0 0,0-1 0,1 1 1,-1 0-1,0-1 0,1 1 1,-1 0-1,0 0 0,0-1 0,0 1 1,1 0-1,-1 0 0,-1 0 0,0 0 29,-3 0 0,-1-1-1,1 2 0,0-1 0,0 1 1,0-1-1,0 1 0,0 1 1,0-1-1,0 1 0,0 0 0,1 0 1,-9 5-1,-23 18 28,23-12 50,1 5-545,0 0 0,-13 30 0,3-1-6689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25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11928,'30'2'0,"-25"0"0,0-1 0,0 0 0,-1 1 0,1-1 0,-1 1 0,0 0 0,0 0 0,1 0 0,4 5 0,-1-2 8,-6-3 1,1 0 0,-1 0 1,1 0-1,-1 1 0,0-1 0,0 1 1,0-1-1,0 1 0,0 0 1,-1 0-1,1 0 0,-1 0 1,1 0-1,-1 0 0,0 0 1,-1 0-1,1 1 0,0-1 0,-1 0 1,0 6-1,1 7 73,-2 0-1,-3 29 1,2-32-41,-3 36 111,4-38-84,-1-2-23,1-1-1,1 1 1,0-1 0,0 1-1,2 9 1,-2-18-44,0 0-1,0 0 1,0 0-1,0 1 1,0-1 0,0 0-1,0 0 1,0 0-1,0 0 1,0 0 0,0 0-1,0 0 1,0 1 0,0-1-1,0 0 1,0 0-1,0 0 1,0 0 0,0 0-1,0 0 1,0 0-1,1 0 1,-1 0 0,0 1-1,0-1 1,0 0 0,0 0-1,0 0 1,0 0-1,0 0 1,0 0 0,1 0-1,-1 0 1,0 0-1,0 0 1,0 0 0,0 0-1,0 0 1,0 0 0,0 0-1,1 0 1,-1 0-1,0 0 1,0 0 0,0 0-1,0 0 1,0 0-1,0 0 1,0 0 0,1 0-1,-1 0 1,0-1-1,0 1 1,0 0 0,0 0-1,0 0 1,0 0 0,0 0-1,0 0 1,0 0-1,0 0 1,1-1 0,6-1-218,1-2 0,0 1 0,-1-1 1,1-1-1,-1 1 0,9-8 0,20-17-7489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25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493 18 9504,'-6'-8'-67,"3"6"35,-1 1 0,1 0 0,0-1-1,-1 1 1,1 0 0,-1 1 0,1-1 0,-1 1 0,1-1 0,-7 1-1,-33 3-47,34-2 23,-20 2-251,0 0-1,-39 11 0,50-10 225,-7 1-133,0 2 1,1 1-1,-28 12 1,42-15 171,6-4 15,0 1 0,0-1-1,0 1 1,0 0 0,1 0-1,-1 1 1,1-1 0,-1 1 0,1-1-1,-3 5 1,-4 2-17,0-1 16,7-5 10,0-1 0,0 1 0,0 0 0,0-1 0,1 1 0,0 0 0,-1 1 0,-2 5 0,1-3-18,0 1 0,1-1 0,0 1 0,-3 8 0,6-14 33,0 0-1,0 0 1,0 0-1,0 0 1,1 0-1,-1 0 1,0 0-1,1 0 1,-1-1-1,1 1 0,-1 0 1,1 0-1,-1 0 1,1-1-1,-1 1 1,1 0-1,0-1 1,-1 1-1,1 0 1,0-1-1,0 1 1,1 0-1,0 1-9,7 4 8,1 0 0,-1-1 0,1 1 0,0-2 0,0 0 0,1 0 0,-1 0 0,1-2 0,21 4 0,-13-2 6,192 38 5,-187-37 9,10 2 21,-1 1 0,35 15 0,-50-17 56,27 17 0,-39-20-46,0 1-1,-1-1 0,1 1 0,-1 1 0,0-1 0,0 1 0,0 0 1,-1 0-1,5 7 0,-6-2 199,-4 1-173,-1-1 0,0 1-1,0-1 1,-5 12 0,-1-7 153,-4-3-136,0 0 0,0-1 1,-1 0-1,-1-1 0,1-1 0,-2 0 0,-15 8 0,15-10-55,10-5-5,0 1 0,-1-1 1,1 0-1,-1-1 0,1 1 0,-12 0 0,-5 2 10,0-2 0,0 0 0,0-2 0,1 0 1,-1-1-1,0-2 0,-32-6 0,51 8-69,0 0 0,1 0 0,-1 0 0,0 0 0,0-1 0,1 1 0,-1-1 0,1 1 0,-1-1 0,1 0 0,0 0 0,0 0-1,-1 0 1,2-1 0,-1 1 0,-2-4 0,1 2-378,-9-12-4614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26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0 105 6104,'2'-1'-8,"2"-1"5,-1 0 0,0-1 0,0 1 0,0-1 0,0 0 0,0 0 0,0 0 0,2-4 1,-1 2-2,0 0 0,0 0 1,1 1-1,-1-1 0,7-3 1,-5 3 3,2-1-5,0 1 0,0 0 0,1 0 1,-1 0-1,1 1 0,11-3 0,-19 6 5,0 1 0,0 0-1,0 0 1,1 0 0,-1 0-1,0-1 1,0 2-1,1-1 1,-1 0 0,0 0-1,0 0 1,0 0-1,0 1 1,2 0 0,3 1-1,21 7 1,-22-6 0,0 0 0,0 0 0,0 0 0,6 6 0,22 28 0,-9-3 7,-1 2 0,24 51 0,-14-20 29,-17-30 16,-3 1 0,15 61 0,-17-18 31,-7-53-58,1 8 81,-1 1 1,-2 50-1,-2-85-93,0 0 0,0 0 0,-1 0 0,1 0 1,0 0-1,-1 0 0,0 0 0,1 0 0,-1 0 0,0 0 0,0 0 1,0 0-1,0-1 0,-3 4 0,4-4-6,-1-1 1,0 1-1,1-1 1,-1 1-1,0-1 1,0 0-1,1 1 1,-1-1-1,0 0 0,0 0 1,0 1-1,0-1 1,0 0-1,1 0 1,-1 0-1,0 0 1,-1 0-1,0-1 10,-1 1 1,1-1-1,-1 0 0,1 1 0,0-1 1,-1 0-1,1-1 0,-3-1 0,-3-1-2,6 3-6,-1 0 0,1 0 0,0-1 0,0 1 0,0 0 0,0-1-1,0 0 1,0 0 0,1 1 0,-1-1 0,-1-3 0,-5-5 24,1 0 1,1-1-1,0 1 1,0-2-1,1 1 1,1 0-1,0-1 1,-5-24-1,5 20-18,3 11-3,-1 0-1,1 0 0,1 0 0,-1-1 0,1 1 1,0 0-1,0 0 0,2-7 0,-2 1 21,0 1-17,1 0 0,0-1 0,1 1 0,0 0 0,0 0 0,1 0 1,1 1-1,-1-1 0,10-16 0,51-67 77,-47 75-31,-6 8-34,-1 0-13,1 1-1,0 0 1,1 0-1,0 1 0,0 1 1,1 0-1,21-8 1,15-2 29,1 1 0,89-13 0,-116 26-38,-16 1-1,0 2 0,1-1 0,-1 1 0,1 0-1,-1 0 1,15 4 0,78 17 29,-85-14-19,-10-3-10,-1-2-3,0 1 0,0 0 0,0 1 1,0-1-1,-1 1 0,1-1 0,-1 1 1,0 0-1,0 0 0,-1 1 0,1-1 1,-1 0-1,0 1 0,0 0 0,2 5 1,0 11 2,0-1-1,-1 1 1,-2-1 0,0 1 0,-3 31-1,-8 16 0,-4 23 6,13-79-6,1-1-1,0 1 1,0-1-1,1 1 1,4 18-1,-4-28 0,-1 0 0,1 1-1,0-1 1,0 0 0,0 0 0,1 1 0,-1-1-1,0 0 1,1 0 0,0 0 0,-1-1-1,4 4 1,-2-2 0,3-2 13,-1-1-12,1-1 0,-1 1 0,0-2 0,0 1 0,1 0 1,-1-1-1,0 0 0,0 0 0,-1-1 0,1 1 0,0-1 0,6-6 0,88-59 21,-59 39-14,75-61 11,-109 85-18,60-56 16,-55 51 2,-2-1-1,1 0 1,-1-1 0,13-23-1,-21 33 39,-6 3-53,0-1-1,0 1 1,0 0 0,0 0 0,0 1 0,1-1 0,-1 1 0,0 0 0,1 1 0,-1-1-1,1 1 1,0 0 0,0 0 0,0 0 0,0 0 0,-4 6 0,0-2-4,5-5-1,1 0 0,0 0 0,0 0-1,0 1 1,1-1 0,-1 0-1,0 1 1,1-1 0,0 1 0,-1 0-1,1-1 1,-1 6 0,-11 31 5,5 9-4,8-41-2,0 0 0,1 1 0,-1-1 0,3 8 0,-2-11 0,0-1 0,0 0 0,0 1 0,0-1 0,1 0 0,-1 0 0,1 1 0,2 2 0,-2-4 0,0 0 0,1 0 0,-1 0 0,0 0 0,1 0 0,-1 0 0,1-1 0,-1 1 0,4 0 0,34 10 0,-33-11 0,1 0 0,-1 0 0,1-1 0,8-1 0,-9 0 0,1 0 0,-1-1 1,1 0-1,9-4 0,-4 1 4,-1-1-1,0-1 1,0 0 0,0 0 0,-1-1-1,0-1 1,10-10 0,-13 12 5,30-26 73,-2-1 1,44-54 0,-78 85-61,-1 0 1,1-1-1,0 1 1,-1-1-1,0 1 1,0-1-1,0 0 1,0 1-1,-1-1 1,1 0-1,-1 0 1,0 0 0,0 1-1,0-1 1,-1-4-1,0 2 16,-2-6 196,1 8-189,0-1-1,0 1 1,-1-1 0,1 1 0,-1 0 0,0 0 0,-1 0 0,1 1 0,-1-1 0,0 1-1,1 0 1,-1 0 0,-1 0 0,1 0 0,0 1 0,-1 0 0,-7-3 0,4 1-2,5 4-23,1-1 1,0 0 0,0 0-1,0 1 1,0-1-1,-1 1 1,1 0 0,0 0-1,-1 0 1,1 0-1,0 0 1,0 0 0,-1 0-1,-2 2 1,-13 2 84,0 2 1,0 0-1,1 1 1,-1 0-1,-17 12 1,-38 36 122,70-53-200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27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11208,'0'0'0,"15"9"0,-6 8-216,1 8 216,-1 3-768,-1-15 768,-1 2-7192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27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528 1 9864,'0'0'0,"-12"33"0,-27 63 0,-28 21 8,-30-3-8,-9-14-32,2-24 32,2 2-6904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5:36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869 21 2968,'-4'2'41,"-37"23"52,22-13 166,0 0 1,-1-2-1,-32 14 0,48-23-213,-1 0 1,1-1 0,-1 1-1,0-1 1,1 0 0,-1 0-1,0 0 1,1-1 0,-1 0-1,1 0 1,-1 0 0,1 0-1,-6-3 1,-95-28 250,-83-18 87,173 45-355,8 3-20,0-1 0,0 1 0,0 1 0,-1-1 0,1 1 0,0 0 0,-1 1 0,1 0-1,0 0 1,-1 1 0,-8 1 0,-5 6 10,-9 9-15,23-12-5,1 1 0,0 0 0,0 0-1,1 0 1,0 1 0,0 0 0,0 0 0,1 0 0,0 1 0,-4 11 0,-3 9-11,-8 38 0,15-53 8,-42 175-95,38-150 46,-23 191-19,27-179 32,-2 178-12,9-190 33,14 45 5,-12-65 13,0 0 0,15 30 0,-12-33 1,1-1 0,1 0 0,0-1 1,1 0-1,0-1 0,1 0 0,14 11 0,-23-21 1,-1 0 0,0 0 0,1 0 0,-1-1 0,1 1 0,0-1 0,4 2 0,27 9 7,0-2 0,57 8 0,-86-17 0,0 0 0,-1-1 0,1 0-1,0 0 1,7-2 0,48-8 29,62-20 1,-87 16 56,126-83 38,-132 74-65,101-109-628,-69 58-2646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7:23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 7176,'1'0'-16,"5"0"-8,-3 0-31,3 0 6,-3 0 33,6 2 9,-5 0 10,-1-1-1,1 1 1,0-1-1,0 0 1,0 0-1,1 0 1,-1-1-1,0 0 1,0 1-1,0-1 1,0 0-1,1-1 1,-1 1-1,0-1 1,6-2-1,4 1 3,39-6 69,-1-1 7,80-5 19,114-6 255,-25 1-218,-173 16-49,181-16 36,-185 16-56,315 0 157,-250 9-202,-67-4 25,293 9 103,-231-10-133,-62 1 37,290 12 169,-211-13-128,150 12 137,-178-2-146,-66-6-32,1 1 232,0-2 0,39 1 0,-93-21-64,-23-2-1423,-7-1-4900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33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11120,'1'2'-71,"1"7"-50,-1-6-223,3 3 6,0 0 257,-4-6 62,23 20 17,3 3 13,-14-13-4,0 0 1,-1 1-1,11 13 0,-20-21 19,1 0-1,-1 1 0,0-1 0,0 1 0,0-1 1,-1 1-1,1-1 0,-1 1 0,0 0 1,0 0-1,0 0 0,0 0 0,-1 0 0,1 0 1,-1 0-1,0 0 0,-1 4 0,1-6 49,-2-1-154,1 0 1,-1 1-1,1-1 1,0 1-1,-1 0 1,1-1 0,0 1-1,0 0 1,0 0-1,0-1 1,0 4-1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33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7984,'26'39'268,"-25"-38"-87,0 0-163,0-1 0,0 0 0,0 1-1,0-1 1,0 1 0,-1-1 0,1 1 0,0-1-1,0 1 1,0-1 0,-1 1 0,1 0 0,0 0 0,-1-1-1,1 1 1,-1 0 0,1 0 0,0 0 0,-1 0-1,0-1 1,1 1 0,-1 0 0,0 0 0,1 0 0,-1 0-1,0 0 1,0 0 0,0 0 0,0 2 0,3 37 210,-3-38-239,-2 27 39,-1 0 1,-10 46-1,6-35-26,7-40-2,1 0 0,-1 0 0,0-1 0,0 1 0,0 0 0,1 0 0,-1 0 0,0-1 0,0 1 0,0 0 0,1 0 0,-1 0 0,0 0 0,0 0 0,1 0 0,-1 0 0,0 0 0,1 0 0,-1 0 0,0 0 0,0 0 0,1 0 0,-1 0 0,0 0 0,0 0 0,1 0 0,-1 0 0,0 0 0,0 0 0,1 0 0,-1 0 0,0 0 0,0 0 0,1 1 0,-1-1 0,0 0 0,0 0 0,0 0 0,1 0 0,-1 1 0,0-1 0,0 0 0,0 0 0,1 0 0,-1 1 0,0-1 0,0 0 0,0 0 0,0 1 0,0-1 0,0 0 0,0 0 0,0 1 0,0-1 0,0 0 0,0 0 0,0 1 0,0-1 0,0 0 0,0 1 0,0-1 0,0 0 0,0 0 0,0 1 0,0-1 0,0 1 0,3-3 0,29-12-1080,4-3-4320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34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247 330 10672,'-10'93'-7,"-1"-25"6,-11 23 2,2-28 46,-33 73 1,-29 104 384,60-158-207,15-51-98,-12 47 275,19-76-204,0-6-125,0-4-119,1 0-1,1 0 1,-1 0 0,1 0-1,6-14 1,1-4-1061,13-43-6173</inkml:trace>
  <inkml:trace contextRef="#ctx0" brushRef="#br0" timeOffset="1">267 26 6552,'-1'-3'55,"8"-12"280,-6 13 4,1-3 270,-3 11-593,1 0 0,-1 0 0,0 0 0,-2 8 0,-8 13-9,-1-7-2,0-7-3,-3-7-921,-2-2-3674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3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504 0 3144,'-20'15'0,"-18"15"0,-17 7 0,-7 2 0,32-20 38,0 1 140,0-2 1,-1-2-1,0 0 0,-39 12 0,-27-2 1741,95-26-707,0 0-640,-4 0-40,8 0-452,1 0 0,-1 0 1,0 0-1,0 1 1,0-1-1,0 0 0,0 1 1,0 0-1,0-1 0,3 2 1,20 8 248,-17-8-273,15 5 145,0 1 1,-1 0-1,22 13 0,-35-16-160,-5-2-8,0 0 1,0-1-1,0 1 1,-1 1-1,1-1 1,4 6-1,11 11 121,8 7 93,-2 1 1,23 34-1,-46-60-235,0 0 0,-1 0 0,1 0 0,0-1 0,0 1 0,0 0 1,0-1-1,1 1 0,-1-1 0,0 0 0,1 1 0,-1-1 0,1 0 0,-1-1 0,1 1 0,-1 0 0,1-1 0,-1 1 0,1-1 1,0 0-1,-1 0 0,6 0 0,-2 0-3,51 1-1403,3-1-5612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35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8 6192,'-9'-5'0,"0"3"-2,9 2 2,0 0-1,0 0 1,-1-1-1,1 1 1,0 0-1,-1 0 1,1 0-1,-1 0 1,1 0-1,0 0 1,-1 0-1,1 0 1,0 0-1,-1 0 1,1 0-1,0 0 1,-1 0-1,1 1 1,0-1-1,-1 0 0,1 0 1,0 0-1,-1 0 1,1 1-1,0-1 1,0 0-1,-1 0 1,1 0-1,0 1 1,0-1-1,-1 0 1,1 0-1,0 1 1,0-1-1,0 0 1,-1 1-1,-7 7 7,5-7 41,-1 0 1,1 0-1,-1 0 1,1-1-1,-1 0 1,1 1 0,-4-2-1,5 1 797,2 7-466,1 9 1752,1-14-2072,0 1 95,6 8 3151,-6-9-3216,-3 0-80,1 0-1,-1 0 1,0 0 0,1 0 0,-1 0 0,0 0 0,0-1 0,0 1 0,0 0 0,0 0 0,-1-1 0,1 1 0,-1-1 0,1 1-1,-1-1 1,1 0 0,-3 2 0,1-1-5,1 0 0,-1 1 0,0-1 0,1 1 0,0-1 0,0 1 0,0 0 0,0 0 1,0 0-1,-1 4 0,-5 18 10,2 13-10,4 6-3,9 1 0,-3-33-1,0-1 0,1 1 0,1-1 0,0-1 0,0 1 0,15 17-1,43 43-7,-59-66 8,34 32-11,-27-27 9,0 2 0,13 17 0,-2 0 2,3 6 1,-6-2 0,-8-4 0,-10-3 0,-9-1 0,-9-4 0,-7-4 0,-5-7 0,-3-5 0,20-6-2,0 0 0,0 0 0,1-1 1,-1 0-1,0-1 0,1 0 0,-1-1 1,1 0-1,0-1 0,0 0 0,0 0 1,-9-8-1,15 10-49,-1-1 0,0 1 0,1-1 0,0 0 0,0-1 0,0 1 0,0-1 0,1 0 0,0 0 0,-3-6 0,-1-1-1071,-10-15-6964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35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8248,'22'15'0,"1"-2"0,-4-6 10,0-2-1,0 1 1,0-2 0,35 3 0,80-1 47,-37-8 13,130-4 132,-147 2-84,-55 1-78,-3 0 64,1 2 0,0 0 0,33 3 0,-48-2-38,-5 0-33,1-1 1,-1 2-1,1-1 0,-1 0 1,1 1-1,-1-1 1,0 1-1,5 2 0,-8 1 90,-6 6-80,1-1 0,-1 0 0,-1 0-1,-13 14 1,-47 47 162,15-15-120,37-39-74,9-10-1,1 0 0,0 0 0,0 0 0,0 1-1,1 0 1,-4 7 0,-11 25 38,1 0 0,-25 79 0,35-71-37,8-31 9,3-5-16,0-1 0,1-1 0,1 1 1,-1 0-1,7 8 0,1-7 4,27 9 4,-28-16-11,1 0-1,-1-1 1,14 2 0,-10-3-1,0 0 0,23-2 0,38-8 0,4-8 0,0-6 0,-57 13 1,0-2 0,-1 0 1,28-19-1,-35 15 26,-6 3-18,-1-1 0,0 0 0,-1-1 0,7-18 0,-12 13 59,-3-5-14,-10-47 0,4 53 53,3 11-66,1 1-24,0 0 1,-1 1 0,0-1-1,0 0 1,0 1-1,-1 0 1,1 0 0,-1 0-1,0 1 1,-1 0 0,1 0-1,-1 0 1,-8-4 0,3 3 15,0 0-1,0 1 1,0 0 0,-1 1 0,1 0 0,-1 1 0,0 0 0,-19 0 0,-2 2 48,0 1 1,-1 1 0,-35 9-1,-10 17 2,60-19-76,15 2-1410,1 0-5610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36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8 9864,'23'-7'0,"-18"6"0,12 1 1,-14 0 5,-1 0 0,1 1 0,-1-1 0,1 0 0,-1 1 0,1 0 0,-1-1 1,0 1-1,1 0 0,-1 0 0,0 0 0,0 1 0,1-1 0,-1 1 0,0-1 0,0 1 0,0-1 0,-1 1 0,1 0 0,0 0 0,-1 0 0,1 0 0,-1 0 0,0 0 1,0 1-1,1-1 0,-1 0 0,-1 1 0,1-1 0,0 1 0,-1-1 0,1 1 0,-1-1 0,0 1 0,0-1 0,0 1 0,0-1 0,0 1 0,0-1 0,-1 1 1,1-1-1,-1 1 0,-1 2 0,1-2 5,-1 1 0,-1-1 0,1 1 0,0-1 0,-1 0 0,0 0 0,1 0 0,-1 0 0,-1 0 0,1-1 1,0 1-1,-1-1 0,1 0 0,-1 0 0,1 0 0,-6 1 0,-4 2 44,-1-1-1,-1-1 1,-15 2-1,11-2 66,-7 2-969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36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 7536,'0'13'10,"1"1"0,5 19 1,0 20 19,-5-42-22,-5 31 100,-36 175 243,37-198-299,0 0 0,-2 0 0,0-1 0,-1 0 0,-13 28 0,15-37 5,-24 46 270,27-54-231,3-7-23,15-36-2,43-77-1067,-19 43-4264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37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41 523 11032,'6'16'15,"37"120"575,-39-121-542,-2-8 29,0 2 1,-1-1 0,0 0-1,0 8 1,3 165 818,-4-158-861,-1 33 178,0-50-187,0 10 46,-1 0 0,-6 26 0,6-34-37,0 0 0,-1-1 0,0 1 0,-1-1 1,0 0-1,0 0 0,0 0 0,-1 0 0,-10 11 0,14-18-32,1 0 1,-1-1-1,0 1 0,1 0 0,-1 0 0,1-1 0,-1 1 1,1 0-1,-1 0 0,0-1 0,1 1 0,-1-1 0,1 1 0,0-1 1,-1 1-1,1 0 0,-1-1 0,1 1 0,0-1 0,-1 0 1,1 1-1,0-1 0,-1 1 0,1-1 0,0 1 0,0-2 1,-3-4 1,2 3-4,1 0 1,-1 0 0,0 0 0,1 0 0,-1 0 0,1 0 0,0-1 0,0 1 0,1-4 0,3-114-1649,1 44-6666</inkml:trace>
  <inkml:trace contextRef="#ctx0" brushRef="#br0" timeOffset="1">22 1 9864,'0'0'0,"-12"16"32,3 5 0,9 12-32,9 5-112,13 8 112,-1-4-6888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37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1 11568,'9'14'-8,"-7"-11"0,0 1 0,0-1 0,0 0 0,-1 1 0,1 0 0,-1-1 0,0 1 0,0 4 0,22 114-74,-22-91 76,-24 251-10,5-164-23,-16 69-2,26-150 2,-32 146-89,14-47-717,25-133 466,1-3 344,0 0 1,0 1-1,0-1 1,0 0-1,0 1 1,-1-1-1,1 0 1,0 1-1,0-1 0,0 0 1,-1 0-1,1 0 1,0 1-1,0-1 1,-1 0-1,1 0 1,0 0-1,-1 1 0,1-1 1,0 0-1,-1 0 1,1 0-1,0 0 1,-1 0-1,1 0 1,0 0-1,-1 0 0,1 0 1,0 0-1,-1 0 1,1 0-1,0 0 1,-1 0-1,1 0 1,0 0-1,-1 0 0,-37-88-1639,19 47-2846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7:23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0 118 5296,'0'0'48,"13"-9"217,231-33 824,-84 11-786,-141 28-276,16-1 113,156-7 57,-149 9-50,165-5 55,-165 5-68,186-4 36,-179 6-116,192 6 16,-191-5-36,208 0 8,-206-1-28,350-7 38,-292 6-46,-68 0 9,163 5 17,-166-2 15,271 36 266,-107-13 271,-180-20-483,-2-1 89,33 3 0,-52-7-135,-12 12-1140,1 0-4695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37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24 344 4488,'-20'-8'137,"18"8"195,2 1-97,-1 6 8,6-4-21,13 2-89,3 2 5,38 5-1,7-2 116,73 1-1,-120-11-227,-10 1 19,1-2-1,-1 1 1,19-5-1,258-56 562,-211 39-193,-50 13-350,64-23 370,-77 27-347,8-2 159,0-1-1,-1-1 0,28-17 0,-39 20-197,-4 2 4,1 0 0,-1 0 0,1 0-1,5-10 1,-3 5 17,-1 1-1,0-1 0,-1-1 1,0 1-1,0-1 1,5-17-1,-8 15-57,-1 0 0,0-1 0,-1 1 0,-1-13-1,0 20-14,-2-3-14,3 6-48,-3 1-14,-7 2-91,7 3 129,1 1 0,0 0 1,0 0-1,1 0 0,-1 0 0,1 0 0,1 0 1,-1 0-1,0 0 0,1 9 0,6 57-56,-4-57 62,6 56-7,-6 61 10,-7-19 15,0-12 19,-1-9 1,1-19 0,1-12 0,1-15 0,3 23-1062</inkml:trace>
  <inkml:trace contextRef="#ctx0" brushRef="#br0" timeOffset="1">584 572 7000,'-28'0'41,"30"-1"-36,0 1 1,0 1-1,0-1 0,0 0 1,0 1-1,0-1 0,0 1 1,1-1-1,-1 1 0,0 0 0,1 1 1,1 0-5,1 0 0,-1-1 0,0 1-1,0-1 1,1 0 0,-1 0 0,1-1 0,5 1 0,56 3 11,39-6-8,22-10 1,17-12-3,182-57-814,-156 34-3248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38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688 24 6816,'-1'-18'0,"-1"12"1,-1 7-3,3 0 3,-1 1 0,1-1 1,0 0-1,-1 0 0,1 1 0,0-1 0,0 0 1,0 1-1,0-1 0,0 0 0,0 1 0,1-1 1,0 2-1,24 105 48,15 18-1,33 93 65,-72-216-110,10 42 64,15 167 26,-28-171-26,-40 163 26,27-164-26,-13 15-19,-48 70 1,73-121-37,1 0 1,-1-1-1,-1 1 1,1-1-1,0 0 0,-7 5 1,-17 14 30,-33 18 0,-44 13-7,104-53-36,-8 4 24,-1-1-1,0 1 0,-11 1 1,-255 51-826,121-35-3764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29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318 254 5920,'0'0'1149,"4"-6"-1065,-1 1-65,0-1-1,0 0 0,0 0 1,0 0-1,-1 0 1,0 0-1,0 0 1,-1-1-1,1 1 0,-1-13 1,0-8 32,0 17-5,0 0-1,-1 0 0,0 0 0,-1 0 1,0 0-1,0 0 0,-1 0 0,-1 0 1,1 1-1,-7-15 0,6 20 83,-4-4 39,6 7-153,0 0 1,1 1-1,-1-1 1,0 1-1,0-1 1,0 1-1,0 0 1,1-1-1,-1 1 1,0 0-1,0-1 1,0 1-1,0 0 1,0 0-1,0 0 1,0 0-1,0 0 1,0 0-1,0 0 1,0 0-1,0 0 1,1 0-1,-1 1 1,0-1-1,0 0 1,0 1-1,-1 0 1,-17 10 15,18-11-8,-8 10 193,-8 15-65,-19 39 0,27-39 37,-6 51 53,-6 92 0,15-61-159,6 52-14,6-44-27,4-12-28,-7-78-8,-1-6 0,0-1 0,-1 0-1,0 1 1,-5 35-1,-3-24 0,-4-9 2,-7-3-2,12-15-39,-1 1-1,1-1 0,-1 0 1,0-1-1,0 1 1,0-1-1,0-1 1,0 1-1,-1-1 1,1 0-1,-14-1 1,5 1-727,-18 2-5117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30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1 242 5832,'31'-21'0,"-29"19"0,45-21 0,-27 11-1,0 1-1,0 1 0,30-10 0,168-58-58,-132 50 32,-82 27 28,35-11-25,78-11-1,-115 23 26,-1-1 0,1 1-1,-1 0 1,1 0-1,-1 0 1,1 1-1,-1-1 1,1 0-1,-1 0 1,1 1-1,-1-1 1,3 2-1,1 1 1,20 10 1,-21-9 4,-1-1-1,1 1 1,-1 0-1,0 1 1,0-1-1,0 1 1,0-1-1,-1 1 1,0 0 0,0 0-1,0 0 1,0 0-1,-1 0 1,0 1-1,1 7 1,0 12 92,0 48 0,-2-56-64,0 45 171,1-30-116,-2-20-4,1 1-1,0 0 1,1-1 0,1 1 0,0 0 0,6 21 0,-7-32-53,1 1 0,0 0 0,0-1 0,0 1 0,0-1 0,0 1 0,1-1 0,-1 0 0,1 0 0,-1 0 0,1-1 0,5 4 0,-3-2 2,-4-3-17,0 1 1,1 0-1,-1 0 1,1-1 0,-1 1-1,1 0 1,0-1-1,-1 0 1,1 1 0,-1-1-1,1 0 1,0 0-1,-1 0 1,1 0-1,0 0 1,2 0 0,3-1 21,1 0 0,0 0 1,-1 0-1,1 0 0,0-1 1,-1-1-1,1 1 1,-1-1-1,0-1 0,1 1 1,-2-1-1,1 0 1,0-1-1,-1 0 0,7-6 1,-5 4-12,-1 1 0,0-2 0,-1 1 0,0-1 0,0 0 0,-1 0 0,0 0 0,0-1 0,0 0 0,3-11 0,-8 10 60,-6-11-10,-1 0 0,-12-26 0,9 24-14,3 2-50,5 14 39,-1-1 0,0 1 0,-7-14-1,9 20 57,1 20-77,0 11-1103,0 1-4301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30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1 298 6728,'3'-1'0,"26"-9"1,-6-2 4,1-7-3,-18 13-3,-1-1 0,1 1 1,-1-1-1,-1 0 0,1-1 1,-1 1-1,-1-1 0,4-9 0,-1 2-2,1 1 0,10-18 0,-7 19-1,0 1 0,0 1 0,1-1 0,1 2 1,0-1-1,0 2 0,15-10 0,-15 12 2,-10 5-1,1 0 0,0 0-1,0 0 1,0 1 0,0 0 0,0-1 0,0 1 0,0 0 0,0 0-1,0 1 1,4-1 0,1 0-7,1 0-1,-1 1 1,1 1-1,0-1 1,-1 1-1,0 1 1,1 0-1,-1 0 1,0 0 0,1 1-1,-2 0 1,12 6-1,8 10-1,-20-9-1,5 22-1,-11-26 14,0 0 0,0 0-1,-1 1 1,0-1-1,-1 11 1,-1-6 1,0 1 0,-1-1 0,-1 0-1,0 0 1,0-1 0,-7 11 0,-37 60 7,48-81-8,-12 18 2,-17 31 38,18-28 29,1 1 0,0 0 1,2 1-1,0 0 0,-7 45 1,15-63-43,0 0 0,0 0 1,0 0-1,1 0 0,0 0 1,0-1-1,0 1 0,1 0 0,-1 0 1,1-1-1,0 1 0,4 4 1,-4-4-3,-1-4-20,-1-1 0,0 0 0,0 1 1,0-1-1,0 1 0,1-1 0,-1 0 0,0 0 0,0 1 1,0-1-1,1 0 0,-1 1 0,0-1 0,1 0 1,-1 0-1,0 0 0,0 1 0,1-1 0,-1 0 0,0 0 1,1 0-1,-1 0 0,1 0 0,-1 1 0,0-1 1,1 0-1,9 1-106,1 1 0,-1-2 1,0 1-1,1-1 0,-1-1 1,15-2-1,-25 3 99,60-6-4371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30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356 1 5472,'-3'2'168,"-58"54"353,-88 100 424,134-138-903,6-7 31,0 1 0,-14 23 1,-35 79 155,50-92-121,-12 97 55,20-95-22,18 100 66,-10-101-46,-3-12-92,1 2-16,1 1 0,0-2 0,1 1 0,0-1 0,1 0 0,19 20 0,-20-23 28,5 3-1,0 1-1,0-2 1,1 1-1,26 14 1,-36-24-58,18 12 90,1-1 1,1-2 0,31 12 0,-43-20-95,-6-1-5,-1-1 1,1 0-1,-1 0 1,1-1-1,0 0 1,6 0-1,0 0-228,-1-1 1,0-1-1,0 1 0,19-7 1,3-3-5626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31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0 8344,'2'98'227,"-1"67"283,-11-5-167,2-49 63,4-22-163,4-80-203,-1 11 131,1 1-1,4 37 1,14-71 2,-10 7-161,-5 4-11,0 0 0,-1-1 0,0 1 1,1 0-1,-1-1 0,0 1 1,0-1-1,0 0 0,-1 0 0,1 0 1,1-5-1,20-41-632,20-63 1,-7 8-5750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31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7536,'3'4'8,"-1"-1"0,1 1 0,-1-1 0,0 1 0,0 0 0,-1 0 0,1 0 0,-1 0 0,1 0 0,-1 0 0,0 6 0,11 32 121,-2-19-64,2 7 21,13 46 0,-21-65-83,-3-8 4,-1 3 5,0-4 16,0-5-2,0 0-110,0-1 0,1 1 0,0-1 0,-1 0 0,1 1 0,1-1 0,-1 1-1,0 0 1,4-5 0,4-8-4629</inkml:trace>
  <inkml:trace contextRef="#ctx0" brushRef="#br0" timeOffset="1">397 465 10040,'0'0'0,"19"0"0,30-4 0,12 1-296,7 3 296,-4-2-456,-8-5 456,3-1-1184,4 7 1184,-3-2-5600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32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7896,'0'0'0,"19"9"0,27 19 24,20 3 8,15-4-32,6-11 0,-1-11 0,-5-13-288,11-13 288,1 0-5272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32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9688,'3'4'0,"16"34"0,-6-10 25,-2 0 1,0 0 0,10 46-1,-19-60-8,0-4 27,-1-1 1,0 1-1,-1 17 1,3 134 1044,-3-112 378,0-47-1439,3-2-9,11 0-1510,2 0-5982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7:24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1 329 4400,'20'-9'97,"1"2"0,1 0-1,-1 1 1,35-4 0,-37 6-49,42-6 388,50-10 20,-58 9-90,88-5 1,-109 13-204,150-15 150,-145 13-145,162-31 64,-156 28-104,175-17 60,-174 22-41,184-15 50,-181 15-90,-3 0-46,179-8 95,105-10 71,-199 5-142,125-12 105,-189 21-109,-6-2 30,-25 3 14,50-2 0,-68 9-1210,-1 1-4375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32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10 4488,'-4'-3'65,"3"2"-45,0 1 1,0-1 0,0 0 0,-1 1 0,1-1 0,0 1 0,-1-1 0,1 1 0,0-1 0,-1 1-1,1 0 1,-1 0 0,1 0 0,0 0 0,-1 0 0,-1 0 0,1 0 696,-1 0-491,2 0-212,1 0 0,-1 0-1,0 0 1,1 0 0,-1 0-1,0 0 1,0 1 0,1-1-1,-1 0 1,0 0 0,1 0-1,-1 1 1,0-1 0,1 0-1,-1 1 1,1-1-1,-2 1 1,-7 8 147,1-1-94,1-1 0,0 1-1,1 0 1,-6 10 0,-6 11 164,2 1 1,-21 54-1,30-67-198,4-12-7,1 0 0,1 0 1,-1-1-1,1 1 0,0 0 1,0 1-1,-1 7 0,1 5 53,1 0-1,1 0 0,0 1 1,1-1-1,8 33 1,-6-36-60,-3-11-7,0 0 0,0 0-1,0-1 1,1 1 0,-1 0 0,1 0 0,0-1-1,0 1 1,4 4 0,4 4 26,-1-1-1,2 0 1,-1 0 0,2-1-1,-1-1 1,1 0 0,16 9-1,-22-15-19,-1-1-1,1 0 0,0 0 0,0 0 0,1 0 0,-1-1 0,0 0 1,0-1-1,1 1 0,-1-1 0,0-1 0,1 1 0,11-3 0,-16 3-8,0-1-1,0 0 1,0 1-1,0-1 1,0 0-1,0 0 1,-1 0-1,1 0 0,0 0 1,0 0-1,-1-1 1,1 1-1,-1 0 1,1-1-1,1-2 1,3-3 9,0 1 2,-1 2 9,-1-1-1,0 0 1,0-1 0,0 1 0,3-7 0,6-8 136,-2-1 0,0 0 1,-1 0-1,-1-1 0,-1 0 0,0-1 0,7-45 0,-10 10 193,-5 1-12,0 54-300,-1 1 0,0-1-1,0 0 1,0 0 0,0 1-1,0-1 1,0 0 0,-1 1-1,1-1 1,-1 1 0,0 0 0,0-1-1,0 1 1,0 0 0,-4-3-1,-31-21 159,32 23-204,-7-2 91,0-1-1,0 1 1,0 1-1,-1 0 1,1 1 0,-1 0-1,-25-1 1,-6-3 25,14 3 56,107-14-1737,-48 12-6148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38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0 253 5920,'0'0'56,"39"-32"0,8 3-56,-2-5-24,-3-7 24,-3 0-288,-3 3 288,-3 1-3816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39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517 203 4312,'33'-29'0,"-13"13"12,-13 11 5,-1 0 0,0 0 0,0 0 0,-1-1 1,7-7-1,-12 12 4,1 0 1,-1 0-1,1 0 1,-1 1-1,1-1 1,-1 0-1,0 0 1,1 0-1,-1 0 1,0 0-1,0 0 1,0 0-1,0 0 1,0 0-1,0 0 1,0 1-1,0-1 1,0 0 0,0 0-1,0 0 1,-1 0-1,1 0 1,0 0-1,-1 0 1,1 0-1,-1 1 1,1-1-1,-1 0 1,1 0-1,-1 1 1,-1-2-1,-1-1 38,0 0-1,0 1 0,-1 0 0,1-1 0,-7-1 1,8 3-56,-10-6 54,4 3 41,0 0 1,0 0-1,0 1 1,-9-2-1,11 3 4,-17-5 119,1 1-1,-1 0 1,-31-2-1,20 3 63,9 1 100,0 0 1,-28 1-1,22 9 399,31-2-602,3 5-139,1 1-1,0-1 1,0 0 0,0-1 0,1 1 0,1-1 0,0 0 0,7 9 0,10 14 21,-13-17-52,-6-10-6,-1 1-1,0-1 1,0 1-1,-1 0 1,1 0 0,-1 0-1,2 7 1,14 41 21,-15-40-22,-1 1-1,2 27 0,-4-26 0,0 0 0,-5 28-1,0-23 0,-11 35 0,9-37-1,-17 33 0,14-35 0,-20 26 0,-14 8 0,1-9 0,-2-11 0,-2-8 0,27-15-5,-41 10 0,78-17-1,18-1 6,15 5 0,-39-2 0,1 0 0,-1 1 1,12 4-1,-14-3 1,0 1 0,0-1 0,0 1 0,12 10 0,-9-5 0,1 2 0,16 19 0,22 34 4,4 5-2,104 136 18,-114-150-18,-1-8 2,-2-8-3,-34-33-196,0-1 0,0 1 0,1-2 1,0 1-1,10 4 0,5 2-5619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40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623 79 7896,'23'-49'69,"-22"48"-42,-14-8 77,-59-5 16,16 10-71,-70 2 0,106 3-45,-27 4 15,37-3-10,-2 0 0,0 0 0,-1-1 0,-20 0 0,33-1-8,0 0-1,-1 1 1,1-1-1,0 0 1,0 1-1,0-1 1,-1 0-1,1 1 1,0-1-1,0 1 1,0-1-1,0 0 1,0 1-1,0-1 1,0 1-1,0-1 1,0 0-1,0 1 1,0-1-1,0 1 1,0-1-1,0 0 1,0 1-1,0-1 1,0 1-1,0-1 1,1 0-1,-1 1 0,0-1 1,0 0-1,0 1 1,1-1-1,15 17 3,21 4 2,22 3-2,169 47 48,-208-65-46,-13-4 6,-1 0 1,0 0 0,1 1 0,-1 0 0,11 7 0,36 28 88,-51-37-83,0 1-1,-1 0 1,1 0 0,-1 0 0,0 0 0,1 0-1,-1 0 1,0 1 0,0-1 0,-1 0 0,1 1 0,0-1-1,-1 0 1,0 1 0,1-1 0,-1 1 0,0-1 0,0 5-1,-1-4 9,1-2-7,0 1 1,0 0 0,0-1-1,0 1 1,-1-1 0,1 1 0,-1 0-1,1-1 1,-1 1 0,0-1-1,1 1 1,-1-1 0,0 0-1,0 1 1,0-1 0,-2 3-1,-2 1 25,0 4-10,4-7-14,-1 1-1,1-1 1,-1 0 0,0 1 0,1-1 0,-1 0-1,-1 0 1,1 0 0,0-1 0,0 1-1,0 0 1,-6 2 0,-2 2 30,-1 0 0,0 0-1,0-1 1,0 0 0,-1-1-1,1 0 1,-1-1 0,-15 2 0,-112 17 171,42-12 60,13-7-116,67-3-130,-11 0 3,0-1-1,-1-2 0,1-1 0,-28-8 1,29 4-1339,17 3-5124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41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464 1 8880,'-9'5'-61,"-1"0"1,0 0 0,0-1 0,0 0-1,-1-1 1,1 0 0,-1-1-1,-19 2 1,3-4 118,0 0 0,-1-2 0,-31-6 0,-38-3 729,85 10-649,0 1 0,0 1 0,1 0 1,-1 0-1,-14 5 0,24-5-105,0 0 0,0 1 0,1-1 1,-1 1-1,0-1 0,1 1 0,-1 0 0,1 0 0,-1-1 0,1 1 1,0 0-1,0 0 0,0 1 0,0-1 0,0 0 0,1 0 0,-1 0 1,0 4-1,0-4 2,0 2-7,0 0 0,1 1 0,-1-1-1,1 0 1,-1 1 0,2-1 0,-1 0-1,0 1 1,1-1 0,0 0 0,0 0-1,0 1 1,2 4 0,-1-4-5,5 9 92,3-3-79,0 1 0,1-2 0,0 1 1,1-2-1,1 1 0,-1-2 0,1 0 0,26 12 0,13 1-17,-30-14-11,26-1-695,50 2 1,-11-7-6254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41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544 1 7896,'-49'49'49,"-44"26"15,69-60-16,-111 55 20,117-62-52,1 0-1,-17 12 1,17-10-10,-1 1-2,11-7-1,0 1 0,0-1 0,1 1 0,-1 1 0,-8 9 0,7-8-3,-37 38 30,40-39-20,-1 0 0,1 0-1,1 1 1,-1-1 0,-6 15 0,11-20-5,0 0 0,-1 0 1,1-1-1,0 1 0,0 0 0,0 0 0,0 0 0,0 0 1,0 0-1,0 0 0,0 0 0,1-1 0,-1 1 0,0 0 1,0 0-1,1 0 0,-1 0 0,1 0 0,-1-1 0,0 1 1,1 0-1,0 0 0,-1-1 0,1 1 0,-1-1 0,1 1 1,0 0-1,-1-1 0,1 1 0,0-1 0,0 1 0,-1-1 1,1 0-1,0 1 0,0-1 0,0 0 0,0 1 0,0-1 1,1 0-1,15 1 38,0-1 0,1-1 0,-1 0 1,0-2-1,0 0 0,0 0 0,0-2 0,0 0 1,24-12-1,14-10 171,56-38 1,-98 56-191,28-24 148,-34 27-116,3-3-10,1-1 1,-2 0-1,1 0 1,-2-1-1,9-13 1,31-41 345,-43 61-311,4-2-8,-9 6-71,0 0-1,0-1 0,0 1 0,0 0 1,0 0-1,0 0 0,0 0 0,1 0 1,-1 0-1,0 0 0,0 0 0,0 0 0,0 0 1,0 0-1,1 0 0,-1 0 0,0 0 1,0 0-1,0 0 0,0 0 0,0 0 1,1 0-1,-1 0 0,0 0 0,0 0 1,0 0-1,0 0 0,0 0 0,0 0 1,1 0-1,-1 0 0,0 0 0,0 0 1,0 0-1,0 1 0,0-1 0,0 0 0,0 0 1,1 0-1,-1 0 0,0 0 0,0 0 1,3 4-76,0-1 1,0 0-1,0 0 1,0 1-1,-1 0 1,0-1-1,1 1 1,-1 0-1,-1 0 1,1 0-1,-1 1 1,1-1-1,-1 0 1,0 0-1,0 8 1,2 5-6127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42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1 224 7448,'23'-43'1,"-17"33"15,1 0-1,0 0 0,0 0 1,1 1-1,0 0 1,0 0-1,1 1 0,13-9 1,-13 10-3,-7 5-2,1 0 1,-1 0 0,1 1-1,0-1 1,0 1 0,0 0-1,0-1 1,0 1 0,0 1-1,4-2 1,11-1 69,31-3-1,-37 9 54,3 4-71,0 1 0,18 12 0,-21-8 84,0 4-78,-1 1 0,0 1 0,-2 0 0,0 0 0,-1 1 1,8 26-1,-2 22 40,-12-58-77,0 1-16,0 0 0,0-1 1,1 1-1,0-1 0,1 0 0,6 12 0,3-2-6,-7-17-9,-3-2 0,-3 0-1,1 1 0,-1-1 0,1 0 1,-1 1-1,1-1 0,-1 0 0,1 0 0,-1 1 0,1-1 0,0 0 0,-1 0 0,1 0 0,-1 0 0,1 0 0,0 0 0,-1 1 0,1-2 0,-1 1 0,1 0 0,-1 0 0,1 0 0,0 0 0,-1 0 0,1 0 0,-1-1 0,1 1 0,-1 0 0,1 0 0,-1-1 0,1 1 0,-1 0 0,1-1 0,-1 1 0,1 0 0,-1-1 0,1 1 1,-1-1-1,0 1 0,1-2 0,0 1 0,19-19 0,-16 12 0,-2 1 0,16-43 2,-18 48 3,1 0-1,-1 0 1,1 1 0,0-1-1,0 0 1,0 0-1,0 1 1,0-1-1,0 1 1,0-1-1,3-1 1,-3 1 6,1 0 0,-1 1 0,1-1-1,-1 1 1,1-1 0,0 1 0,0 0 0,0-1 0,0 1-1,0 0 1,0 0 0,0 1 0,0-1 0,0 0 0,1 1-1,3-1 1,-1 1 13,-1 0-1,1 0 0,-1 0 1,1 1-1,0 0 1,-1 0-1,9 3 0,4 3 46,-1 1 0,0 0 0,19 14 0,-24-14-45,10 6 64,0 1 1,18 18 0,-21-18-71,28 29 98,-37-35-108,0 0 0,0-1 0,1 0 1,15 10-1,67 30 24,-71-42-25,38 2-1,-35-6-5,32-2 0,-3-6-2,68-16 0,-87 13-4,128-62-2,-133 53-18,87-85-7,-97 81-1,52-93-10,-67 109 40,0 0 1,-1 0-1,0-1 1,0 1-1,-1-1 1,3-13-1,-1 2 1,6-35 1,-10 47 1,1 0 0,-1 0 0,-1 0 0,-1-12 0,1 15 0,0 0 0,0-1 0,0 1 0,-1 0 1,1 0-1,-1 0 0,-3-4 0,2 3 1,-1 0 0,0 0 0,0 1 1,0-1-1,0 1 0,-9-5 0,5 7 7,-1 3-5,0 1 1,0 0-1,1 0 1,-13 7-1,9 1 11,-4 12-5,-28 49 0,28-36 1,1 0 0,-16 61-1,22-68-7,-1 9 5,-30 160 2,35-159-1,-5 155 8,11-157-8,0-21-4,2 24 3,1 0-1,13 53 1,12 34-1184,-26-111-4903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42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8520,'31'5'7,"-21"-4"3,1 1 0,-1 0 1,11 4-1,101 33 56,-83-25 38,58 28-1,-26-9-48,141 59 7,-166-77-60,-36-14-94,-1 0 0,0-1 0,1 0 0,-1 0 1,1-1-1,-1 0 0,10-3 0,-14 3-213,43-8-4895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42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1174 6008,'57'-77'105,"33"-43"34,-72 93 1,59-125 53,-48 69 29,-22 57-191,0 3-11,9-47 75,-3-15 16,-13 82-99,0 0 0,0 0 1,0 1-1,0-1 0,-1 0 1,1 1-1,-1-1 0,0 0 0,1 1 1,-1-1-1,0 1 0,0-1 1,-1 1-1,-1-3 0,1 1 5,1 3-11,0 1 1,1-1-1,-1 1 0,0-1 1,0 1-1,0-1 0,1 1 1,-1 0-1,0-1 0,0 1 1,0 0-1,0 0 0,0 0 1,0 0-1,0 0 0,0 0 1,0 0-1,1 0 0,-1 0 1,0 0-1,0 0 0,0 1 1,0-1-1,0 0 0,-1 1 1,0 0 8,-30 10 22,17-2 57,-16 18-29,-32 36 0,43-36 30,-65 143 29,71-132-97,-15 56-1,-2 16-20,22-59-8,-7 92 1,17-108-11,32 124-1,-22-130-6,2-7 14,1-1 0,1 0 0,20 22 0,-17-29-7,31 11 4,-37-20 8,0-1 0,23 5 0,-25-7 1,1-1 1,-1 0-1,15 0 0,-17-2 0,0 1-1,-1-1 0,1-1 0,-1 1 1,11-5-1,-5 0-89,-1-1 0,0-1 0,0 1-1,-1-2 1,0 0 0,-1 0 0,0-1 0,10-12 0,-18 20-17,56-59-4434</inkml:trace>
  <inkml:trace contextRef="#ctx0" brushRef="#br0" timeOffset="1">631 1 7800,'16'28'54,"14"34"0,-23-47-36,9 17 30,-1 1-1,-2 1 0,17 67 1,-29-95-27,1 0 7,2-6-9,2-3-94,0-1 0,0 0 0,0 0 0,-1 0 0,1-1 0,7-9 0,-6 8-330,29-30-4321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4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 7984,'13'30'0,"-11"-18"0,0 0 0,-1 1 0,-1-1 0,0 1 0,-4 22 0,3-26 1,-21 145 14,8-77 33,-41 222 146,35-203-1132,2-1-3822</inkml:trace>
  <inkml:trace contextRef="#ctx0" brushRef="#br0" timeOffset="1">1478 590 6816,'0'6'30,"1"1"-1,-2 0 1,1 0 0,0 0 0,-1 0-1,-1-1 1,1 1 0,-1 0 0,0-1 0,0 0-1,-1 1 1,0-1 0,0 0 0,-7 10-1,4-6-11,-9 12 182,-94 98 49,83-94-202,-43 36-1,-10 13-35,-52 61-6,110-110-11,16-18 3,-19 27-6,2 0-1,-24 54 1,35-66 4,-4 6-20,1 1 1,2 0-1,1 1 1,-10 46-1,21-74 8,3-93-903,0 23-3440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7:25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1 553 5024,'0'0'17,"0"1"-14,0-1-1,0 0 1,-1 1-1,1-1 1,0 0 0,0 1-1,0-1 1,0 0-1,0 1 1,0-1-1,0 1 1,0-1 0,0 0-1,0 1 1,0-1-1,1 0 1,-1 1-1,0-1 1,0 0 0,0 1-1,0-1 1,0 0-1,1 0 1,-1 1-1,0-1 1,0 0 0,1 1-1,16-7 47,15-8 13,190-113 161,-195 113-150,130-47 31,-74 36 40,-51 17-122,80-22 140,62-14 3,-136 34-58,173-34 47,-165 36-19,188-24 61,-187 25-49,199-23 55,-196 25-68,187-15 54,-191 17-47,192-4 60,-190 6-67,326-10 370,-266 9-450,-66 2 60,22-1-38,31-1 126,125 15 0,-162-9-52,-20-2 207,43 7 0,-77-9-236,2 0 24,-4 0 213,-5-2-251,3 1-104,-1 1-1,1-1 1,0 1 0,0-1 0,-1 1 0,1-1 0,0 1-1,-1-1 1,1 1 0,0 0 0,-1-1 0,1 1 0,-1 0-1,1-1 1,-1 1 0,1 0 0,0-1 0,-1 1 0,1 0-1,-1 0 1,0-1 0,-76-38-1195,23 11-5121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43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90 6552,'10'8'29,"-6"-4"30,1 1-1,0-2 1,0 1-1,0 0 1,0-1-1,1 0 1,0 0-1,-1-1 1,1 0-1,0 0 1,0 0-1,0-1 1,0 1-1,0-1 1,1-1-1,10 1 1,-9-1 203,-6 0 341,-1-2-251,1-4 7,-3 5-326,1 0 1,0 0-1,0 0 0,0 0 1,-1 0-1,1 0 0,-1 0 1,1 0-1,-1 0 1,1 0-1,-1 1 0,1-1 1,-1 0-1,0 0 1,-1-1-1,1 1 27,0-1-27,0 1-1,0-1 0,1 0 1,-1 1-1,0-1 0,1 0 0,0 0 1,-1 0-1,1 1 0,0-1 1,0 0-1,0 0 0,0 0 1,0 0-1,0 1 0,0-1 0,1 0 1,0-2-1,14-28-577,-10 24-98,18-30-5457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44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39 103 9504,'-5'9'67,"0"-1"0,0 1 1,-11 10-1,14-17 160,-3 4 233,11-15 62,11-10-470,-10 11-23,0 0 0,1 1 0,-1 0 0,1 0 0,15-9 0,-21 15 12,11-8 94,14-23-184,-16 21-1176,9-11-5541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44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641 768 8968,'-16'-9'0,"11"7"-1,0 1 0,-1 0 0,1 0 0,-1 0 0,1 0 0,-1 1 0,1 0-1,-1 1 1,1-1 0,-8 2 0,-7 0-3,-34 5 18,-92 25 0,79-10 8,42-11 73,-92 58 54,98-53 6,-40 58 103,50-62-183,0 2 0,1-1 0,1 1 0,-10 24 0,17-37-62,0 1 0,0-1 0,0 0 0,0 0 0,0 1 0,0-1 0,0 0 0,0 0 0,0 0 0,1 1 0,-1-1-1,0 0 1,1 0 0,-1 0 0,1 0 0,-1 1 0,1-1 0,0 0 0,0 0 0,-1 0 0,1 0 0,0-1 0,0 1 0,0 0-1,0 0 1,0 0 0,0-1 0,0 1 0,2 0 0,-2 0 7,8 0 114,15-5-44,36-13 1,-37 8-43,0 0 0,-1-2 0,-1 0 1,34-24-1,-36 22-29,6-2 60,27-23-1,-31 21-55,42-34 9,-42 28 36,63-104 29,-72 99-43,30-134 19,-38 127-25,0 2-18,0-4 0,-1 0-1,-4-59 1,0 81-23,-12-110 74,10 104-46,-1 0 0,-2 0 0,0 1 0,-15-35 1,21 55-36,-15-23 50,15 23-48,0 0 0,0-1 0,-1 1 0,1 0 0,0-1 0,-1 1 0,1 0-1,0 0 1,-1-1 0,1 1 0,-1 0 0,1 0 0,0 0 0,-1 0 0,1 0 0,0-1 0,-1 1 0,1 0 0,-1 0 0,1 0-1,-1 0 1,1 0 0,-1 0 0,0 1 0,1-1 1,-1 1-1,1-1 0,-1 1 0,1-1 0,-1 1 0,1-1 0,-1 1 1,1 0-1,-1-1 0,1 1 0,0-1 0,-1 1 0,1 0 0,0 0 1,0-1-1,-1 1 0,1 1 0,-2 4 11,-1 4-1,1 0 0,0 0-1,0 1 1,0 20 0,4 40 37,17 99-1,-13-119-48,11 67 34,-1-14-13,-10-75-13,3 24 20,16 52 0,-24-101-21,1-3-1,-2 0-6,0-1 0,0 0 0,0 0 0,1 1 1,-1-1-1,0 0 0,0 0 0,0 1 0,1-1 0,-1 0 0,0 0 0,0 0 0,1 1 0,-1-1 0,0 0 0,1 0 0,-1 0 0,0 0 0,1 0 0,-1 0 0,0 1 0,1-1 0,-1 0 0,0 0 1,1 0-1,-1 0 0,20-17 0,19-24-1470,5-4-5876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44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1 8432,'2'21'6,"0"0"-1,-2 0 1,0 1 0,-5 27 0,3-36 6,-3 17 76,1-9-50,0 5-18,-2 0-1,-1-1 0,-1 0 0,-14 29 1,17-44-17,-3 8-1,-1 0-1,-1 0 0,-1-1 0,-15 19 0,23-32-84,-7 8-384,-16 26 0,14-17-4573</inkml:trace>
  <inkml:trace contextRef="#ctx0" brushRef="#br0" timeOffset="1">307 153 6816,'22'-59'9,"3"4"66,-24 53 154,2 10 3,2-1-186,-4-4-8,1 0 0,-1 0 0,1 0 0,-1 0 1,0 0-1,0 0 0,0 0 0,-1 0 0,1 0 1,-1 1-1,1 3 0,10 128 497,-9-91-145,-6 73 1,-2-42-139,-9 108-1143,6-82-4755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45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1 7176,'0'0'0,"-7"21"0,-14 38 24,-11 10 8,-7-1-32,-4-15-88,2-24 88,0-2-4880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48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556 727 8344,'0'6'129,"-7"33"54,6-37-150,-1 0-1,1 0 1,-1 0 0,0-1 0,1 1 0,-1 0-1,0-1 1,0 1 0,0-1 0,0 0-1,-1 0 1,1 0 0,0 0 0,0 0 0,-4 1-1,4-2 5,-3 2-6,1-1 0,0 0-1,0 0 1,0 0 0,0-1 0,-1 1-1,1-1 1,0 0 0,-1 0 0,1-1 0,-8-1-1,6 1-8,4 1-13,-1 0 0,1-1 1,0 1-1,0-1 0,0 1 1,0-1-1,0 0 1,0 0-1,0 1 0,0-2 1,0 1-1,1 0 0,-1 0 1,-2-2-1,-3-3 11,-3 0-8,7 5-7,0-1 0,1 1 0,-1-1 0,1 0 0,-1 0 0,1 0 1,0-1-1,0 1 0,0-1 0,0 1 0,-2-4 0,-50-81 67,42 63-47,1 0 1,2-1-1,-12-43 0,15 45-17,-1-7 27,-7-109 30,13 132-41,1 1 0,0-1 0,0 0 0,0 0 1,1 0-1,3-13 0,1 2 1,-3 0-5,-1 12 9,0 0 0,0-1-1,1 1 1,0 0 0,0 0-1,6-10 1,18-34 338,44-62-1,-69 111-347,0 0 0,-1 0 0,1 0-1,0 1 1,-1-1 0,1 0 0,0 0-1,0 0 1,0 1 0,0-1 0,0 0 0,0 1-1,0-1 1,0 1 0,0-1 0,0 1-1,0 0 1,0-1 0,0 1 0,0 0-1,0 0 1,1 0 0,-1 0 0,0 0-1,0 0 1,0 0 0,0 0 0,0 0 0,0 0-1,1 1 1,-1-1 0,1 1 0,0 0 7,1 0 0,-1 1 1,1-1-1,-1 1 0,0 0 1,0-1-1,0 1 1,0 0-1,0 0 0,3 5 1,12 24 33,-13-14 61,-4 3-80,-1 0-1,-2 0 1,-7 34 0,0-27 20,-67 129 23,57-121-56,-94 146 13,91-146-27,3-8-7,-74 118 11,64-93-6,8-2-8,10-16 1,8-13-2,4-20-3,0-1 0,0 1 1,0-1-1,0 1 0,0-1 0,0 1 0,0-1 1,0 1-1,0-1 0,1 1 0,-1-1 0,0 1 1,0-1-1,0 1 0,1-1 0,-1 1 1,0-1-1,1 1 0,-1-1 0,0 0 0,1 1 1,-1-1-1,1 0 0,0 1 0,0 0 0,1 0 0,0-1 1,0 1-1,-1-1 0,1 0 0,0 1 0,0-1 0,-1 0 0,1 0 0,0 0 0,0 0 1,2-1-1,41-12 0,-35 10-3,0-1 1,0 0-1,-1-1 1,1 0-1,-1 0 1,0-1-1,-1 0 1,1-1 0,-1 0-1,-1 0 1,1-1-1,-1 0 1,0 0-1,-1 0 1,0-1-1,0 0 1,-1 0-1,6-15 1,-9 17-9,-2 6-2,8 16 2,-3-4 8,0-1-1,-1 1 1,3 12-1,9 25-3,64 144-2,-75-182 9,0-1 0,1 0 0,13 15 0,-15-19-101,1-1 1,0 0-1,1 0 0,-1 0 1,1 0-1,-1-1 1,1 0-1,0 0 1,0-1-1,1 0 1,-1 0-1,0 0 1,1-1-1,12 2 1,40 6-7440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48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642 1 9056,'-3'2'0,"0"0"0,0-1 0,-1 1 0,1-1 0,0 1 0,0-1 0,-1 0 0,1 0 0,-4 0 0,-5 0 0,-37 8 1,-16 2 4,-11 10-3,0 8-2,57-21 0,-34 22 0,38-19 0,0 1 0,-18 18 0,-25 35 0,7 5 0,8-1 1,35-51 1,1 0 1,0 0-1,2 0 1,-8 36-1,13-31 26,5 4-10,1 0 0,12 31-1,-6-36 57,70 89 32,-62-90-12,2-3-61,1-1 0,0-1 1,26 13-1,-46-28-20,-1 0 1,1 1-1,0-1 0,0-1 1,0 1-1,0 0 0,4 0 1,155 9 130,-128-15-63,11-7-437,-1-3 0,42-20 0,5-7-5497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49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9416,'5'5'-2,"14"13"-73,-2 0 0,0 1 0,-1 1 0,19 31 1,-29-40 66,16 42-15,-5-4 15,2 8 8,-13-31 37,-2 0 0,-1 0 0,0 36 0,-1-31 27,5 1 293,-7-30 225,0-19-362,1 0-123,1-1-1,0 1 1,2-1 0,0 1 0,10-27 0,-11 35-73,1 0-1,0 1 1,1 0-1,0 0 1,0 0 0,1 1-1,6-7 1,-4 4-8,8-9 62,24-23 1,-25 26-64,-11 12-1,0-1 0,0 1 0,1 0 0,-1 0 0,1 1 0,0-1 0,0 1 0,1 0 0,-1 0 0,1 1 0,-1 0 0,1 0 0,0 0 0,0 0 0,0 1 0,0 0 0,0 0 0,0 1 0,0 0 0,0 0 0,10 1 0,-14 0-10,-1-1 0,1 0 0,0 1 0,0 0 0,-1-1 0,1 1 0,0 0 0,-1 0 0,1 0 0,-1 0 0,1 0 0,-1 0 0,1 0 0,-1 0 0,2 3 1,3 2 4,27 32 0,-25-25-9,-1 0 0,0 0 0,-1 1 0,6 17 0,13 56-1,-11-34-23,-12-46 14,1 0 0,-1-1 0,1 1 0,0-1 0,1 0 0,0 0 0,0 0 0,0 0 0,0-1 0,1 0 0,10 9 0,9-1-10,-11-11-39,11-4 19,47-9 0,-53 6 13,-1 0 0,0-1 0,-1-1-1,1-1 1,21-13 0,-27 14 14,-2 3-12,-1-1 1,-1 0-1,1 0 1,10-9 0,-4 1 6,1 3 6,19-22-85,-20 18 58,0-1 0,-1-1 1,-1 0-1,-1 0 0,0-2 1,12-26-1,-16 27 24,-2 8 13,-3 10 1,-1 9 2,-2 30 0,-2-31 1,1 3 1,5 46 0,2-16 2,3-6-3,4-7-2,5-9 0,-14-19-1,-1 1 1,1-1 0,-1 0 0,1 0-1,0 0 1,-1 0 0,1 0-1,0 0 1,0-1 0,0 0 0,0 1-1,-1-1 1,1 0 0,0 0-1,0-1 1,0 1 0,0-1 0,-1 1-1,1-1 1,0 0 0,4-2-1,5-2-2,0 0-1,22-15 1,-28 17 1,-2 1 0,0 0 0,0-1 1,-1 1-1,1-1 0,-1 1 0,0-1 0,0 0 1,0 0-1,5-7 0,0-1 0,-3 6 2,-1-1-1,0 0 1,0 0 0,6-13 0,-7 8 0,0 0 0,0 0 0,-1-1 0,-1 1 1,0-1-1,0-16 0,-1 15 4,-1 1-1,-1 0 1,1 0-1,-2 0 1,0 1-1,-6-17 1,5 15 2,0 1 11,-1 0-1,0 0 1,0 1 0,-1 0 0,-12-17 0,9 16 7,2 1 41,-1 0 1,0 0-1,-1 1 0,-15-14 0,19 18-40,1 3 3,0 0 0,0 0 0,0 0 0,0 0 1,0 1-1,0 0 0,-1 0 0,1 0 0,-1 0 0,-6-1 1,5 1-11,2 1-8,0 0 1,0 1-1,0 0 1,0-1-1,0 1 1,0 0-1,0 1 1,0-1-1,1 1 1,-1 0-1,0 0 1,-6 2-1,5-1-4,1-1-70,0 0-1,0 0 0,0 1 0,0-1 1,1 1-1,-1 0 0,1 0 0,-1 1 1,1-1-1,0 0 0,0 1 0,-3 4 1,2-4-447,-12 13-6395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49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12728,'46'51'-7,"-9"-13"6,15 14 1,67 62 6,-94-90 28,94 123 27,-99-114 47,59 128 65,-69-130 21,-4-9-94,2 8 1,-2 1 1,-1 0-1,2 35 0,-1 76 214,-5-130-253,-1-1 1,0 1 0,0 0-1,-4 13 1,1-1-16,0-3-18,-8 44 146,9-56-126,0 2-13,0 0-1,-1 0 0,-1 0 1,0 0-1,0-1 0,-12 20 1,-10 5 118,24-32-140,0 0 1,-1-1-1,1 1 1,-1-1-1,0 0 1,0 0-1,0 0 1,0 0-1,0 0 1,0 0-1,-6 1 1,7-2 33,2-2-46,0 1 1,0-1-1,0 1 1,0-1-1,0 1 1,0-1-1,0 1 1,0 0-1,-1-1 1,1 1-1,0-1 1,0 1 0,0-1-1,0 1 1,-1 0-1,1-1 1,0 1-1,0-1 1,-1 1-1,1 0 1,0-1-1,-1 1 1,1 0-1,-1 0 1,1-1-1,-1 0-1,0 1-1,1 0 1,-1-1-1,1 1 1,-1-1-1,1 0 0,-1 1 1,1-1-1,0 1 1,-1-1-1,1 0 1,0 1-1,-1-1 1,1 0-1,0 0 1,0 1-1,0-1 1,-1 0-1,1 1 1,0-1-1,0 0 1,0 0-1,0 1 1,1-1-1,-1 0 1,0 0-1,0-1 1,12-96-1837,-2 29-7424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50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14072,'0'0'0,"29"9"0,-6-2 8,-11-5-8,-5 9-16,-7 7 16,-3 6-600,-13 5 600,-1-1-9624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7:27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 0 1176,'0'0'1069,"-4"8"-1010,-88 109 77,51-62-79,5 3 8,30-48-46,1-1-1,0 1 1,1 0-1,-6 20 1,8 4-2,4-22 23,2-4-29,0-1 0,1 0 0,0 0 0,0 0 0,0 0 0,1-1 0,0 0 0,1 0 0,-1-1 0,9 6 0,-5-4-6,-7-4-3,0-2 0,0 1-1,0 0 1,0 0 0,0-1 0,0 0-1,0 1 1,1-1 0,-1-1 0,5 2-1,16 2 25,1 0 0,-1-2-1,48-1 1,-55-2-19,28-6 51,-3-4 28,0-2 1,66-30-1,-102 40-78,0 0-1,0 0 1,-1 0 0,1-1-1,-1 0 1,0 0 0,0 0 0,7-8-1,-12 11-3,0 0 0,1 1 0,-1-1-1,0 0 1,0 0 0,0 1 0,1-1-1,-1 0 1,0 0 0,0 0 0,0 1 0,0-1-1,-1 0 1,1 0 0,0 1 0,0-1 0,0 0-1,-1 0 1,1 1 0,0-1 0,-1-1-1,0-1 8,-1-2 3,0 0 0,0 0 0,-1 1 0,1-1 1,-1 1-1,0-1 0,-1 1 0,1 0 1,-1 0-1,0 0 0,-4-3 0,-27-16 24,18 15 75,7 6-68,-3-2-9,-1 0 0,1 1 0,-1 1 0,0 0 0,1 1 0,-23 1 0,-174 15 460,186-13-472,-38 7 144,27 0-82,-35 14 0,53-13-59,9-2-100,1 1 0,-1 0-1,1 0 1,1 1 0,0 0 0,-8 16 0,-10 23-2647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50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385 1 10400,'0'0'0,"0"24"0,-3 43 0,-24 32 0,-28 36 8,-30-10 8,-23-31-16,1 1-7344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51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621 1 2608,'-62'19'80,"25"-7"-30,-77 27 148,101-34-182,4-1 14,1 0 1,0 1-1,-13 8 0,-102 67 502,118-77-494,1 0 0,0 0 0,1 0 0,-1 0 0,-5 6 0,4-3-4,4-5-19,0 0 1,1 0 0,0 0 0,-1 0 0,1 0 0,0 0 0,-1 0 0,1 0 0,0 0 0,0 0 0,0 0-1,0 0 1,0 0 0,0 1 0,0-1 0,0 0 0,1 0 0,-1 0 0,0 0 0,1 0 0,-1 0 0,0 0-1,1 0 1,-1 0 0,1 0 0,0 0 0,-1 0 0,2 1 0,15 16 145,0-1 1,24 17-1,16 16 332,-43-37-281,0 1-1,-1 0 1,0 1-1,-2 0 1,14 23-1,-20-28-140,-3-6-20,-1 0 0,1 0 0,-1 0 1,0 0-1,0 0 0,0 0 0,0 0 0,-1 5 0,1 0 43,1 3 59,-1-1 0,0 1 0,-2 16 0,1-24-102,0 0-1,-1 0 1,0 0 0,0 0-1,0 0 1,0-1 0,-1 1-1,1 0 1,-1 0-1,0-1 1,0 1 0,0-1-1,-1 0 1,1 1-1,-1-1 1,-3 2 0,-3 3 56,-1 0 1,0-1-1,0 0 0,-1-1 1,0-1-1,-16 7 1,17-9-76,-26 3 152,-22-4 17,-73-7 0,120 5-177,0-1 0,1-1 0,-1 0-1,-18-5 1,28 6-23,1 1 1,-1 0 0,1 0 0,-1 0 0,1-1 0,-1 1-1,1 0 1,-1-1 0,1 1 0,-1 0 0,1-1 0,-1 1-1,1 0 1,0-1 0,-1 1 0,1-1 0,0 1 0,-1-1-1,1 1 1,0-1 0,-1 1 0,1-1 0,0 1 0,0-1-1,0 1 1,0-1 0,-1 1 0,1-1 0,0 1 0,0-1-1,0 0 1,0 1 0,1-1 0,3-16-768,-3 16 313,7-18-5527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52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460 0 7712,'-13'8'5,"-2"0"-1,1-2 1,-1 0 0,0 0 0,0-2-1,-25 6 1,9-2 49,-1 2 0,-46 22-1,64-25-41,10-5 14,-1 0-1,1 0 1,0 1 0,-1 0-1,-6 6 1,-2 2 48,1 0 0,1 1 0,0 1 1,0 0-1,-15 26 0,18-25-51,5-9 1,0 0 1,0 0 0,0 1-1,1-1 1,0 1-1,-2 9 1,-5 22 73,1 1 1,2 0 0,-2 47-1,7-65-81,1-12-3,0 0 0,0-1 0,1 1 0,0 0 1,3 11-1,0-1 30,12 33 0,-16-51-43,0 1 0,0-1 1,0 0-1,0 1 1,1-1-1,-1 0 0,0 1 1,0-1-1,0 0 1,1 1-1,-1-1 0,0 0 1,0 0-1,1 1 0,-1-1 1,0 0-1,1 0 1,-1 1-1,0-1 0,1 0 1,-1 0-1,0 0 0,1 0 1,-1 0-1,0 1 1,1-1-1,-1 0 0,1 0 1,10 1-133,-1 1 0,0-2 1,0 0-1,1 0 0,-1 0 1,0-1-1,17-5 0,41-6-5335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52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562 0 3952,'-15'9'-9,"0"0"0,0-1 0,-1-1 0,-31 11 0,31-12-5,-62 23-82,-51 24-36,89-33 90,0 1-1,-47 36 0,54-25 42,28-26 2,0-1 1,1 1-1,0 0 0,-7 12 1,11-17 2,0 0 1,-1 0 0,1 0 0,0 0 0,0 0 0,0 0 0,-1 0 0,1 0 0,0 0-1,0 0 1,1 0 0,-1 0 0,0 0 0,0 0 0,0 0 0,1 0 0,-1 0 0,0 0-1,1 0 1,-1 0 0,1 0 0,-1-1 0,1 1 0,-1 0 0,1 0 0,0 0 0,-1-1-1,1 1 1,0 0 0,0-1 0,0 1 0,-1-1 0,1 1 0,0-1 0,0 1 0,0-1-1,0 1 1,0-1 0,2 1 0,29 6 110,-19-6-30,-1-2-1,0 0 1,1 0-1,21-6 1,-24 5-42,6-1 60,-1-2 0,0 1 1,0-2-1,22-10 1,-25 9-44,3 0 170,0-1 1,22-17-1,-17 12-144,-4 3 227,-1-1 1,0 0-1,-1-1 0,15-16 1,-27 26-33,-2 1-265,0 1 1,1-1-1,-1 1 0,0-1 1,1 1-1,-1-1 0,0 1 1,1-1-1,-1 1 1,0-1-1,1 1 0,-1 0 1,1-1-1,-1 1 0,1-1 1,-1 1-1,1 0 0,-1 0 1,1-1-1,-1 1 0,1 0 1,-1 0-1,1 0 0,-1 0 1,1-1-1,0 1 0,-1 0 1,1 0-1,-1 0 0,1 0 1,0 0-1,-1 1 0,1-1 1,-1 0-1,1 0 0,-1 0 1,1 0-1,-1 1 0,1-1 1,-1 0-1,1 0 0,-1 1 1,1-1-1,-1 0 0,1 1 1,0 0-1,3 3 11,0 0-1,0 0 1,-1 1 0,1 0-1,-1-1 1,0 1-1,0 0 1,-1 1 0,1-1-1,-1 0 1,2 12 0,1 4 11,3 40 0,-7-52-27,7 52-3,-6-48-210,1 0 1,0 0-1,1-1 0,9 20 1,1 0-4839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53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67 5920,'0'0'0,"25"-24"0,2 6 0,-3 6 0,11 4 0,22 4 0,-1 4-8,-13 7 8,-1-1-3960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53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1 768 4848,'2'-5'0,"-1"-1"1,1 0-1,-1 0 0,0 0 1,0-1-1,0-10 0,-1-10-2,1 6 20,1 1-1,1 0 1,1 0 0,0 1 0,11-29 0,-11 43 62,-1-1 0,2 1 0,-1 0 0,0 0 1,1 1-1,0-1 0,0 1 0,0 0 1,1 0-1,-1 1 0,1-1 0,0 1 1,0 0-1,10-2 0,-9 2-88,-3 1 59,0 1-1,0-1 0,0 1 1,0 0-1,1 1 0,-1-1 0,0 1 1,1 0-1,-1 0 0,0 0 1,1 0-1,-1 1 0,7 1 0,-8-1-14,9 4 219,-5 1-196,-1 0 0,0 1-1,0-1 1,0 1 0,-1 0 0,7 12 0,25 49 92,-26-48-142,-8-15-4,0 0-1,0 0 1,1 0 0,0 0-1,0-1 1,0 1-1,0-1 1,1 0 0,-1 0-1,1-1 1,6 4 0,-5-3-5,7 0-12,7-3 1,1-2 0,28-4 0,-26-1-109,98-56-71,-98 45-41,152-151-269,-109 100 434,3-6 23,-67 71 42,1 0 1,0 0-1,-1 0 1,0 0-1,0 0 0,0 0 1,0-1-1,0 1 0,-1 0 1,2-5-1,2-6 0,14-44 2,-15 44 9,-1 0-1,0 0 0,-1 0 1,-1 0-1,0-1 1,-1 1-1,0-1 0,-1 1 1,-5-25-1,6 39-4,-1 0-1,1-1 1,0 1 0,-1-1-1,1 1 1,-1 0 0,1-1-1,0 1 1,-1 0 0,1 0-1,-1-1 1,1 1 0,-1 0-1,1 0 1,-1 0 0,1-1-1,-1 1 1,1 0-1,-1 0 1,1 0 0,-1 0-1,1 0 1,-1 0 0,1 0-1,-1 0 1,1 0 0,-1 0-1,1 0 1,-1 1 0,1-1-1,-1 0 1,1 0 0,-1 0-1,1 1 1,-1 0 0,0-1 4,-3 2 5,0-1 0,1 2 0,-1-1 0,1 0 0,0 1 0,-1-1 0,1 1 1,1 0-1,-1 0 0,0 0 0,1 0 0,-4 6 0,-19 41 27,20-39-35,-3 10 17,0-1-1,1 2 1,-8 41 0,11-45-15,0 9 28,-2 124 21,8-119-9,27 138 19,-21-137-12,-5-22-38,50 133 97,-48-134-105,19 48 89,-23-53-85,1 1 0,0-1 0,-1 0-1,0 1 1,-1-1 0,1 1 0,-1 0 0,0-1 0,-1 8 0,1-12-28,-1 0-1,1 1 1,-1-1-1,0 0 1,1 0-1,-1 1 1,0-1-1,0 0 1,0 0 0,0 0-1,0 0 1,0 0-1,0 0 1,0 0-1,-1-1 1,1 1-1,0 0 1,0-1-1,-1 1 1,1-1 0,0 1-1,-1-1 1,1 1-1,-1-1 1,1 0-1,-3 0 1,1 1-325,-19 3-4139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53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0 104 7624,'0'0'0,"15"10"0,17 9 0,19 11 8,29 16-8,11-4 0,4-10 0,-2-16 0,-10-19 0,0 2-5248</inkml:trace>
  <inkml:trace contextRef="#ctx0" brushRef="#br0" timeOffset="1">940 0 3864,'-8'39'13,"6"-31"-2,0 0 0,0 0 1,1 0-1,1 1 0,-1 9 0,2 26 52,8 49 1,-1-65 170,7 3-72,39 60 0,-36-71 26,-17-19-175,21 19 104,1-1-1,0-1 0,28 16 1,-15-11 5,81 48-252,-82-55-3190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54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391 1 6368,'-57'100'42,"46"-75"1,-2-1-1,-1 0 0,-22 31 0,31-48-29,-77 111 53,64-91-11,-58 142 30,63-131-10,-39 156 40,45-157-15,2 15-30,3 66 1,8-85 37,40 143 48,-34-141-48,-9-25-75,13 28 62,0 0 1,31 48-1,-36-68-39,4 10 84,2-1 0,30 37 0,-42-61-79,1 1-984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54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8792,'0'0'0,"16"26"0,16 33 0,-4 12-408,-8 12 408,-8 15-336,-9 11 336,-3 4-336,0-10 336,0-4-5304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55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4664,'0'0'0,"-9"3"16,-1 6 0,2 8-16,2 0-3048</inkml:trace>
  <inkml:trace contextRef="#ctx0" brushRef="#br0" timeOffset="1">17 532 728,'0'0'0,"-3"16"0,-3 27 0,-1-3-72</inkml:trace>
  <inkml:trace contextRef="#ctx0" brushRef="#br0" timeOffset="2">776 1205 8432,'0'0'0,"-6"15"0,-13 28 0,1-3-5848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7:27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0 3768,'0'0'1808,"-2"13"-1104,-5 22-383,3-6-42,-20 96 26,-17 78 214,36-181-474,1-4 17,0 0-1,1 1 1,1 0-1,1-1 1,1 24-1,0-41-53,0 0 1,1 1-1,-1-1 0,0 0 0,0 0 0,1 1 0,-1-1 0,1 0 0,-1 0 0,1 0 0,0 0 0,-1 0 0,1 0 1,0 0-1,-1 0 0,1 0 0,0 0 0,0 0 0,0 0 0,0-1 0,0 1 0,0 0 0,0-1 0,0 1 0,1-1 0,-1 1 1,0-1-1,0 1 0,0-1 0,0 0 0,1 0 0,-1 1 0,0-1 0,0 0 0,1 0 0,-1 0 0,2-1 0,3 0-113,0 0 0,0-1-1,0 0 1,-1 0-1,11-6 1,-12 6-244,30-15-4511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55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349 475 7352,'-7'10'2,"-22"33"98,26-38-90,-83 130 666,81-127-676,-9 12 265,-25 27 0,39-47-261,0 1 0,0-1-1,-1 0 1,1 0 0,0 0-1,0 0 1,-1 1 0,1-1-1,0 0 1,-1 0 0,1 0-1,0 0 1,-1 0-1,1 0 1,0 0 0,0 0-1,-1 0 1,1 0 0,0 0-1,-1 0 1,1 0 0,0 0-1,-1 0 1,1 0 0,0 0-1,-1 0 1,1-1 0,0 1-1,0 0 1,-1 0 0,1 0-1,0 0 1,0-1-1,-1 1 1,1 0 0,0 0-1,0-1 1,0 1 0,-1 0-1,1 0 1,0-1 0,0 1-1,0-1 1,-8-18 21,-11-63-1032,7 31-4146</inkml:trace>
  <inkml:trace contextRef="#ctx0" brushRef="#br0" timeOffset="1">1 1 4936,'16'20'0,"-11"-13"0,22 34 0,-5-4 0,-4-4 0,7 22 0,-21-48 1,7 22 5,-6-22 86,4-11-631,3-3-2221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55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63 121 5208,'0'0'105,"-9"-12"462,9 10-137,1 1-235,4-6-10,-3 5 401,-3 1-575,1 0 1,0 1-1,0-1 1,-1 1 0,1-1-1,-1 0 1,1 1-1,-1-1 1,1 1-1,-1-1 1,1 1-1,-1-1 1,1 1-1,-1-1 1,1 1-1,-1 0 1,0-1 0,-12-10 89,-12-34-894,10 14-3607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56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449 731 7536,'-1'-1'0,"0"0"0,0 0 0,0 1 0,-1-1 0,1 0 0,0 1 0,0-1 0,-1 0 0,1 1 0,0 0 0,-1-1 0,1 1 0,0 0 0,-1-1 0,1 1 0,-1 0 0,1 0 0,0 0 0,-1 0 0,-1 1 0,-5 0 0,-36 2 0,-50 19 2,88-20 0,-8 2 5,0 1 0,1 1 1,0 0-1,0 1 1,0 0-1,-12 10 0,11-8-4,-4 6 11,11-9-10,-4 5-1,-1 1 0,2 0 0,0 0 0,0 1 0,1 0 0,-10 21 0,-20 59 16,36-76 1,3-6-15,1 1 0,0-1 1,1 1-1,4 12 0,-5-20-2,1-1-1,-1 0 1,1 0-1,0-1 0,0 1 1,1 0-1,-1 0 1,0-1-1,1 0 0,-1 1 1,1-1-1,0 0 1,0 0-1,0-1 0,6 4 1,-5-3 0,7 0 18,9-5 5,38-12 0,-39 6 81,12-15-23,40-39 0,-51 39 116,76-111 85,-79 107-57,60-116 87,-65 113-135,24-146 58,-32 139-124,-2-149 39,-4 156-65,-1 12-49,1-3-11,-2 0 1,0 0-1,-13-37 0,9 33-1,5 11-13,-1 0 0,-1 1 0,0 0-1,-8-14 1,12 26-6,2 3-7,1 0 0,-1 0 0,0 0 1,0 1-1,0-1 0,0 0 0,0 0 0,0 1 0,0-1 0,0 1 1,1 1-1,0 1 0,22 37-1,3 18 0,1 16 0,-1 20 0,0 17 0,24 105-7,-36-153 6,4 4 1,-2 0-1,7 23-33,-23-88-19,4-14-1182,0 2-4618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56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19 248 8696,'0'0'0,"0"17"0,0 19 0,0 17 0,1 18 8,-1 5 0,-4-5-8,-1-13-40,1-14 40,-2 2-6024</inkml:trace>
  <inkml:trace contextRef="#ctx0" brushRef="#br0" timeOffset="1">464 60 6280,'4'-8'21,"2"1"1,-1 0-1,1 0 1,0 0-1,0 1 1,14-11-1,-19 17-9,-1 1-1,1-1 0,-1 1 1,1-1-1,-1 1 0,1 0 1,-1-1-1,1 1 0,-1 0 1,0-1-1,0 1 0,1 0 1,-1 0-1,0-1 0,0 1 1,0 0-1,0 0 0,0-1 1,0 3-1,2 5 7,-1-5-8,0 0 0,-1 1 1,0-1-1,1 1 0,-1-1 1,0 0-1,-1 1 0,0 5 1,-16 124 83,10-80-62,-3 0-1,-19 61 1,27-106-28,-51 159-768,21-79-3209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57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408 0 6280,'-27'95'25,"-21"66"18,37-126 18,4-17-43,-86 228 116,83-225-130,-27 49 7,3-10-5,-8 5-4,33-51-151,-1-1 0,0-1 0,-1 1 1,-18 16-1,-1-5-3571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57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 3768,'-10'2'37,"0"1"0,1 0 0,-1 1 0,1 0 0,0 1 1,0 0-1,0 0 0,1 1 0,-9 7 0,12-9-19,0 1 0,0 0 0,0 1 0,1-1 0,0 1 0,0 0 0,0 0 0,1 0 0,0 1 0,0-1 0,0 1 0,1 0 0,-2 9 0,4-14-12,-1 0 0,1-1 1,0 1-1,0 0 1,0 0-1,0-1 0,1 1 1,-1 0-1,0 0 1,1-1-1,-1 1 1,1 0-1,-1-1 0,1 1 1,0-1-1,0 1 1,0-1-1,0 1 1,0-1-1,0 1 0,2 1 1,3 2 24,0-1 0,0 0 1,0 0-1,7 4 0,-1-1 66,60 31 365,38 21 667,-95-49-885,0 1 0,14 13 0,-28-23-205,-1 0-1,1 0 1,0 0 0,0 0 0,-1 1 0,1-1 0,-1 0 0,1 1-1,-1-1 1,1 0 0,-1 1 0,0-1 0,0 1 0,0-1-1,0 0 1,0 1 0,0-1 0,0 1 0,0-1 0,0 1 0,-1-1-1,1 0 1,-1 1 0,1-1 0,-1 0 0,1 1 0,-1-1-1,0 0 1,0 0 0,0 0 0,1 0 0,-1 0 0,0 1 0,0-2-1,0 1 1,-3 2 0,-6 4 101,0 0 0,-1 0-1,1-1 1,-1-1 0,-18 7 0,-69 21 627,57-20-676,39-13-77,1 1-1,-1-1 1,0 1-1,1-1 0,-1 0 1,1 0-1,-1 0 1,0 1-1,1-2 1,-1 1-1,1 0 0,-1 0 1,0 0-1,1-1 1,-1 1-1,1-1 1,-1 1-1,1-1 0,-1 0 1,1 1-1,-2-2 1,2 1-10,-1-4 30,1-19-1,12-19-25,-1 18-344,2 1 0,26-42 0,-36 62 103,39-63-6007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58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7 5560,'0'0'-1,"0"-1"1,0 1-1,-1 0 0,1-1 1,0 1-1,0 0 1,0-1-1,-1 1 0,1 0 1,0-1-1,-1 1 1,1 0-1,0-1 0,-1 1 1,1 0-1,0 0 1,-1 0-1,1-1 0,0 1 1,-1 0-1,1 0 1,-1 0-1,1 0 1,0 0-1,-1 0 0,1 0 1,-1 0-1,1 0 1,0 0-1,-1 0 0,1 0 1,-1 0-1,1 0 1,-1 0-1,1 0 0,0 0 1,-1 1-1,0 0 1,-2 2-1,1 0-1,-1 0 1,1 0-1,0 1 1,0-1-1,0 0 1,1 1-1,-1-1 1,1 1-1,0 0 1,0-1-1,0 1 1,0 0-1,1 0 1,0 7-1,1 1 1,-1-9 0,0 0 1,0-1-1,1 1 0,-1 0 1,1 0-1,0 0 1,0 0-1,1 3 1,8 12-2,19 27 1,5 5 18,33 70 0,-58-100 22,0 0-1,5 24 0,3 9 101,13 15 8,16 42 507,-46-109-638,0-1-1,0 0 1,0 0-1,0 1 0,0-1 1,0 0-1,0 0 1,0 1-1,0-1 1,0 0-1,0 0 1,0 0-1,0 1 1,0-1-1,1 0 1,-1 0-1,0 1 1,0-1-1,0 0 1,0 0-1,0 0 0,1 0 1,-1 1-1,0-1 1,0 0-1,0 0 1,0 0-1,1 0 1,-1 1-1,0-1 1,0 0-1,1 0 1,-1 0-1,0 0 1,0 0-1,0 0 1,1 0-1,-1 0 0,0 0 1,0 0-1,1 0 1,-1 0-1,0 0 1,0 0-1,1 0 1,-1 0-1,0 0 1,0 0-1,1 0 1,-1 0-1,0 0 1,0-1-1,0 1 1,1 0-1,-1 0 0,0 0 1,0 0-1,12-21 298,7-39-223,-17 52 6,19-55 67,-4 17-66,40-78 0,-19 64-90,12-12-2,-49 71-5,0 0 0,0 0 0,0 0-1,0 0 1,1 0 0,-1 0-1,0 0 1,1 1 0,-1-1-1,1 0 1,-1 1 0,1-1 0,-1 1-1,1 0 1,-1-1 0,1 1-1,-1 0 1,1 0 0,-1 0 0,1 0-1,-1 0 1,1 0 0,0 0-1,-1 1 1,2-1 0,-1 1-2,0-1 1,0 0-1,0 1 1,-1-1 0,1 1-1,0-1 1,-1 1 0,1 0-1,-1-1 1,1 1 0,-1 0 0,1 0-1,-1 0 1,0 0 0,1 1-1,-1-1 1,0 0 0,2 3-1,2 1-1,21 29-5,-17-16-17,23 103-7,-22-55-21,-8-40 46,9 52-45,-8-61 32,1 0-1,1 0 1,0-1 0,1 1-1,1-1 1,10 16-1,-13-28-5,3 1-2,-3-3 17,-4-2 11,1 0 0,0 0 0,-1 0 0,1 0 0,0 0 0,-1 1 0,1-2 0,0 1 0,0 0 0,-1 0-1,1 0 1,0 0 0,-1 0 0,1 0 0,0-1 0,-1 1 0,1 0 0,0-1 0,-1 1 0,1 0 0,-1-1 0,1 1 0,0-1 0,-1 1 0,1-1 0,0 0 0,1-2 0,50-43 652,-46 40-537,0 0-1,0-1 1,-1 1 0,0-1 0,0 0 0,4-10 0,-6 10 166,-3 7-271,1 0 0,-1-1-1,0 1 1,1 0 0,-1 0 0,0 0-1,1-1 1,-1 1 0,0 0 0,1 0-1,-1 0 1,1 0 0,-1 0 0,0 0-1,1 0 1,-1 0 0,0 0 0,1 0-1,-1 0 1,1 0 0,-1 0 0,0 0-1,1 0 1,-1 0 0,1 0 0,-1 1-1,0-1 1,1 0 0,-1 0 0,0 0-1,1 1 1,-1-1 0,0 0 0,1 0-1,-1 1 1,0-1 0,10 8 2,43 45 223,-36-43-227,0-6-3,1-5-3,-11-1-2,0-1 0,0 0 1,0 0-1,0 0 0,6-6 0,-10 7 1,3-3 3,0 0-1,1 0 1,-2-1-1,1 1 0,-1-2 1,0 1-1,0 0 1,7-13-1,-6 9 4,-1 2 4,0 0 0,-1-1 0,0 1 0,0-1 0,-1 1 0,0-1 0,0-1 0,2-15 1,-3 14 1,0 1 12,-1-1 0,0 1 1,-1 0-1,0 0 0,0 0 0,-1 0 0,-4-20 1,3 17-3,1 7-1,-1 0 0,1 1 0,-1-1 0,0 0-1,0 1 1,-1-1 0,0 1 0,0 0 0,0 0 0,0 0-1,-1 0 1,0 1 0,-8-9 0,8 10-4,-8-6 136,-1 3-102,0 1 0,0 0 1,-20-3-1,16 8 76,-79 18-1345,43-4-5663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58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 10936,'0'0'0,"9"28"0,-25-7-368,-33-5 368,1-3-7448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58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1 370 5656,'6'-20'24,"8"-18"145,39-59 40,-37 76-155,84-88 11,-93 101-61,0 1-1,1-1 0,0 1 1,14-9-1,-7 6 0,24-15 10,-39 25-10,1-1 0,-1 1 0,1 0-1,-1-1 1,1 1 0,0 0 0,-1 0-1,1-1 1,-1 1 0,1 0 0,0 0-1,-1 0 1,1 0 0,0 0-1,-1 0 1,1 0 0,0 0 0,-1 0-1,2 0 1,3 1 5,1 1 0,-1 0-1,1 0 1,-1 0 0,0 1 0,0-1-1,0 1 1,0 1 0,-1-1 0,5 4-1,-8-6-1,0 0-1,0 0 0,0 0 0,-1 0 1,1-1-1,0 1 0,-1 0 0,1 0 1,0 0-1,-1 0 0,1 1 0,-1-1 1,1 2-1,3 12 12,0 0 0,-2 0 1,1 1-1,-2-1 0,0 24 1,-6-8 62,-43 148 32,34-137-31,-71 200 39,66-189-33,-74 184 33,78-195-40,-35 164 28,43-166-47,-9 136 28,17-148-34,3 0-13,12 40 0,-15-63-29,1 0 0,0-1 0,0 1 1,1-1-1,-1 0 0,1 0 0,0 0 0,0 0 0,0-1 0,5 5 0,-2-2 2,-5-4 4,1 0 2,0 0-1,1 1 0,-1-1 0,0 0 0,0 0 1,1-1-1,-1 1 0,1 0 0,0-1 0,0 1 1,-1-1-1,1 0 0,0 0 0,4 1 0,-6-2 6,1-1 0,0 1 0,0 0 0,-1 0-1,1-1 1,0 1 0,-1-1 0,1 1 0,0-1-1,-1 0 1,1 1 0,-1-1 0,1 0-1,-1 0 1,1 0 0,-1 0 0,0-1 0,3-1-1,22-25 248,-23 25-277,22-25 635,-24 27-411,2 2 0,0 0-189,-1 0 1,0 0-1,1 1 1,-1-1-1,0 1 1,0 0-1,0-1 1,0 1-1,0 0 1,0 0-1,0 0 1,-1 1-1,1-1 1,-1 0-1,2 3 1,14 37 49,-14-34-56,1 2 43,0 1 1,0-1-1,-1 1 0,2 14 0,0 5-15,14 56 11,-11-48 56,-5-26-92,53 199 192,-42-166-175,70 200 199,-64-203-196,-20-42-48,0 0 0,0 0 0,0 0 1,1 0-1,-1 1 0,0-1 0,0 0 0,0 0 0,0 0 0,0 0 0,0 0 1,0 0-1,0 0 0,0 0 0,0 0 0,0 0 0,0 0 0,0 0 1,0 1-1,1-1 0,-1 0 0,0 0 0,0 0 0,0 0 0,0 0 1,0 0-1,0 0 0,0 0 0,0 0 0,0 0 0,1 0 0,-1 0 0,0 0 1,0 0-1,0 0 0,0 0 0,0 0 0,0 0 0,0 0 0,0 0 1,0 0-1,1 0 0,-1-1 0,0 1 0,0 0 0,0 0 0,0 0 0,0 0 1,0 0-1,0 0 0,0 0 0,0 0 0,0 0 0,0 0 0,0 0 1,1 0-1,-1 0 0,0-1 0,5-3-68,0 0-1,0-1 1,-1 0-1,1 0 1,-1 0-1,4-7 1,1 0-822,23-30-6030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59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6104,'5'16'-9,"-1"-1"0,-1 1 0,2 27 0,-2-15-1,-1-10 3,0 0 0,2-1 0,0 1 0,1-1 0,1 0 0,1 0 0,10 20 0,-12-29 5,20 28-7,-18-27 3,72 96-2,42 68 25,-98-137-9,7 7 46,127 188 55,-150-222-33,-1 1-1,9 20 1,-15-30-76,56 130 226,-13 6-100,-43-136-126,3 13 133,0-1 0,2 18 1,-5-30-134,14 133 400,-15-11-234,1-122-166,-1 6 87,1 1 0,-1 0 0,0 0 0,-3 12 0,4-19-87,-34 112 439,-14-1-283,48-111-156,-23 40 341,12-22-211,-6 9-25,-1-1-1,-1 0 1,-1-2 0,-2 0 0,-25 22 0,-57 42 281,87-77-172,6-6-146,-1-1 0,0 0 1,-22 3-1,34-7-64,-1 0 0,1 0 0,-1 1 0,1-1 0,-1 0 0,1 0 0,-1-1 0,1 1-1,-1 0 1,1 0 0,-1 0 0,1 0 0,-1 0 0,1 0 0,-1-1 0,1 1 0,-1 0 0,1 0 0,-1-1 0,1 1 0,-1-1 0,-6-4-152,1-1 1,0 0-1,0-1 1,0 1-1,0-1 1,1 0-1,-6-12 1,-15-26-6273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7:28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58 114 4488,'44'-18'0,"-4"0"0,8-3 0,102-23-8,-93 33 16,-55 10 32,-2 1-36,0 0 0,0 0 0,1 0 0,-1 0 0,0 0 1,0 0-1,0 0 0,0 0 0,1 0 0,-1 0 0,0 0 0,0 0 0,0 0 1,0 0-1,0 0 0,0 0 0,1 0 0,-1 1 0,0-1 0,0 0 0,0 0 1,0 0-1,0 0 0,0 0 0,0 0 0,1 0 0,-1 1 0,0-1 0,0 0 0,0 0 1,0 0-1,0 0 0,0 0 0,0 1 0,0-1 0,0 0 0,0 0 0,0 0 1,0 0-1,0 1 0,0-1 0,0 0 0,0 0 0,0 0 0,0 0 0,0 0 1,0 1-1,0-1 0,0 0 0,0 0 0,0 0 0,-7 12 56,-7 5-35,5-6 31,0-2 1,0 1 0,-1-1 0,-17 12-1,-18 14 66,-57 49 6,86-71-92,1 1 1,1 0 0,0 1-1,-18 26 1,22-27-23,-1 0 24,1 1-1,1 0 1,-9 18 0,9-15-24,7-15-4,0 1 0,1 0 0,-1 0-1,1 1 1,0-1 0,0 0-1,0 0 1,0 1 0,1-1 0,-1 0-1,2 7 1,-1-4-1,0-4-3,1 0 0,-1 0 1,1 0-1,0 1 0,0-1 1,1 0-1,-1 0 0,1-1 1,-1 1-1,1 0 0,0 0 1,0-1-1,0 1 0,4 3 1,-3-2-1,2 1-1,0 0 1,1 0-1,-1 0 0,1 0 1,0-1-1,0 0 0,0 0 1,1-1-1,-1 1 0,9 2 1,-7-3-2,4 2 3,0 0 1,1-1-1,0-1 0,-1 0 1,1-1-1,23 2 0,-20-3-4,63 6 24,-12 2-24,-22-1-25,-1 3-1,61 22 1,-49-8-656,-3 0-2689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4:59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1 13720,'0'0'0,"5"9"0,4 17-48,11 27 48,-1-4-456,-4-18 456,-1 0-9432</inkml:trace>
  <inkml:trace contextRef="#ctx0" brushRef="#br0" timeOffset="1">698 949 10400,'0'0'0,"-11"34"0,-17 52 0,-40 51-32,-43 40 32,-32 11-160,-24 0 160,-3 2-7176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5:28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28 7088,'0'0'1249,"-3"5"-1090,1-2-143,-1 0 1,0 0-1,0 0 1,0 0-1,0-1 1,0 1-1,0-1 1,-1 0-1,1 0 1,-1 0-1,1 0 1,-1-1-1,0 1 1,0-1-1,0 0 0,0 0 1,0 0-1,0-1 1,0 0-1,0 1 1,-5-2-1,9 1-12,-1 0 0,0 0 0,1 0-1,-1-1 1,1 1 0,-1 0 0,0-1 0,1 1-1,-1-1 1,1 1 0,-1 0 0,1-1-1,-1 1 1,1-1 0,0 1 0,-1-1-1,1 0 1,-1 1 0,1-1 0,0 1 0,0-1-1,-1 0 1,1 1 0,0-1 0,0-1-1,-1 1 6,-4-25-1041,0-3-4181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5:30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17 10312,'0'0'0,"-30"21"256,7-5 8,8-8-256,6-7 0,-3-7-320,8-22 312,-1-1-7424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5:33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0 4664,'-6'0'152,"-16"0"27,15 0 107,-1 0 59,4 0 109,-3 0 7,5 0-74,2 0-373,0 0 0,0 0-1,1 0 1,-1 0 0,0 0 0,0 0 0,0 0 0,0 0 0,0 0 0,0 1 0,0-1-1,0 0 1,1 0 0,-1 0 0,0 0 0,0 0 0,0 0 0,0 0 0,0 0-1,0 0 1,0 1 0,0-1 0,0 0 0,0 0 0,0 0 0,0 0 0,0 0 0,0 0-1,0 0 1,0 1 0,0-1 0,0 0 0,0 0 0,0 0 0,0 0 0,0 0-1,0 0 1,0 0 0,0 1 0,0-1 0,0 0 0,0 0 0,0 0 0,0 0 0,0 0-1,0 0 1,0 0 0,0 0 0,0 1 0,0-1 0,-1 0 0,1 0 0,0 0-1,0 0 1,0 0 0,0 0 0,0 0 0,0 0 0,0 0 0,0 0 0,-1 0 0,18 12 293,15 6-225,-21-12 26,1 0 0,-1 1 0,-1 0 0,1 1 0,-1 0 0,-1 0-1,0 1 1,13 15 0,-16-10 119,-2 6-124,-1 0 0,1 30 0,-6-26 85,-32 133 72,25-121-113,-44 160 54,45-157-73,-12 131 41,19-142-114,6 10-16,9 41-1,-6-59-4,6 3-18,1-1 1,1-1 0,0-1 0,33 32 0,-10-26-13,-5-14-4,-3-9 0,-28-3-1,0 0 1,-1-1-1,1 1 1,0-1 0,0 0-1,-1 0 1,1 0-1,0 0 1,-1-1 0,1 1-1,-1 0 1,0-1-1,1 0 1,-1 0 0,0 1-1,0-1 1,0-1-1,0 1 1,-1 0 0,1 0-1,0-1 1,-1 1-1,0-1 1,1 1 0,-1-1-1,0 0 1,0 1-1,-1-1 1,2-4 0,-2 6-4,0-1 0,-1 1 0,1-1 0,0 1 0,0-1 0,-1 1 0,1 0 0,-1-1 0,1 1 0,-1-1 0,1 1 0,-1 0 1,0-1-1,0 1 0,0 0 0,0 0 0,0 0 0,0 0 0,0 0 0,0 0 0,0 0 0,0 0 0,0 0 0,-1 0 0,1 1 0,0-1 1,-1 0-1,1 1 0,-1-1 0,-2 0 0,-1 0-11,1 0-1,-1 0 1,0 0 0,0 0 0,0 1 0,-10 0 0,10 1 4,1 0 0,-1 1 0,0-1 0,1 1 0,-1 0 0,1 0 0,-1 0 0,1 0 0,0 1 0,0 0 0,0 0 0,1 0 0,-1 0 0,1 1 0,-7 7 1,0 3-34,0 1 0,-14 30 0,24-45 44,-9 16-12,5-11-7,1 1 1,0 1-1,1-1 0,-1 0 0,-1 8 0,-2 8-54,1 0 1,1 0 0,1 0 0,0 23-1,6 15-60,-2-40 90,-1-1 0,0 1 0,-2 0-1,0-1 1,-1 1 0,-1-1 0,-11 30 0,11-36 36,2-9 3,0 1 0,0 0 0,0-1 0,-1 0-1,0 1 1,0-1 0,-4 4 0,-26 28-19,-1-1-1,-40 30 1,18-19-1075,1 0-4382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5:53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0 125 2424,'0'0'161,"2"-5"70,1-4-78,1 0 1,0 0 0,1 0-1,0 0 1,9-11-1,-11 16-38,0 1-1,0-1 0,0 0 1,1 1-1,-1 0 1,1 0-1,0 0 1,0 0-1,0 0 0,1 1 1,-1 0-1,0 0 1,1 0-1,0 1 0,6-2 1,-4 2 193,-4-1-16,3-3 1,-5 4 22,17 11 325,-10 1-422,-3-5-143,0 0-1,-1 1 1,0-1-1,0 1 1,4 11-1,7 26 236,-1 0 0,10 55-1,-9-19 10,19 91 782,-34-164-1081,7 31 555,-6-36-206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5:53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23 11384,'-11'1'-26,"11"-1"23,0 0 0,0 0 0,0 0 0,0 0 0,0 0 0,-1 0 0,1 0 0,0 0 0,0 0 1,0 0-1,0 0 0,0 0 0,-1 0 0,1 0 0,0 0 0,0 0 0,0 0 0,0 0 0,0 0 0,0 0 0,0-1 0,0 1 0,-1 0 1,1 0-1,0 0 0,0 0 0,0 0 0,0 0 0,0-1 0,0 1 0,0 0 0,0 0 0,0 0 0,0 0 0,0 0 0,0 0 0,0-1 1,0 1-1,0 0 0,0 0 0,0 0 0,0 0 0,0 0 0,0-1 0,0 1 0,13-12-292,-10 10 416,5-1 6,-4 2-30,4 0-17,-6 1-56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5:54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1 104 9864,'2'-1'-48,"51"-44"104,-39 34-18,-9 6 66,1 0 0,0 0 0,0 0 0,0 1 0,0 0-1,1 1 1,0-1 0,0 1 0,10-3 0,-11 4-79,6 2 657,-12 0-663,1 1 0,0 0-1,-1-1 1,1 1 0,-1 0 0,1 0 0,-1 0-1,1-1 1,-1 1 0,1 0 0,-1 0 0,0 0 0,1 0-1,-1 0 1,0 1 0,7 38 111,-2 0 0,-2 0 0,-1 0 0,-5 42 1,-2 14 6,7 109 114,2-130-183,20 117 68,-7-115-87,-15-68-43,4 17 25,12 32-1,-15-49-19,1 0 0,0-1-1,0 0 1,1 0-1,0 0 1,0-1-1,1 1 1,11 11 0,-12-14-8,0-1 0,0 0 0,0 0 0,1 0 0,-1-1 0,1 0 0,0 0 0,0 0 0,0-1 0,0 0 0,1 0 0,-1 0 0,1-1 0,11 1 0,-15-2-2,0 0 0,0-1 1,1 1-1,-1-1 0,0 0 1,0 0-1,0 0 0,0-1 0,0 1 1,0-1-1,0 1 0,0-1 1,-1 0-1,1 0 0,-1 0 0,1-1 1,-1 1-1,4-6 0,-2 3 1,0-1-1,0 0 0,0-1 0,-1 1 1,4-12-1,-6 15 0,0 0 0,0-1 0,0 1 1,0 0-1,-1-1 0,1 1 0,-1-1 0,0 1 0,0-6 1,-1-5-1,-2-45 1,1 41-3,-1-1 0,0 1 0,-2-1 0,0 1 0,-1 1 0,-15-32 0,-82-134-15,92 165 15,5 9-1,0 0 0,-1 1 0,-8-9 0,-130-131-62,77 96-44,66 51 89,-2-5 3,4 6 16,0-1 0,0 1 0,0 0-1,0 0 1,0 0 0,0 0 0,1 0 0,-1 0 0,0 0 0,0 0 0,0 0-1,0 0 1,0 0 0,0 0 0,0 0 0,0 0 0,0 0 0,0-1-1,0 1 1,0 0 0,0 0 0,0 0 0,1 0 0,-1 0 0,0 0 0,0 0-1,0 0 1,0 0 0,0-1 0,0 1 0,0 0 0,0 0 0,0 0 0,0 0-1,0 0 1,0 0 0,0 0 0,0 0 0,-1-1 0,1 1 0,0 0 0,0 0-1,0 0 1,0 0 0,0 0 0,0 0 0,0 0 0,0 0 0,0 0 0,0 0-1,0-1 1,0 1 0,0 0 0,0 0 0,-1 0 0,1 0 0,0 0-1,0 0 1,0 0 0,0 0 0,0 0 0,0 0 0,38-2-9,9 2 9,16 0 0,87-14 1,-14-11 22,-103 17-18,26-6 41,-42 8-39,-8 3 10,0 1 0,0-1-1,-1-1 1,0 0 0,1 0 0,-2-1-1,1 1 1,11-11 0,-9 1 75,-6 6-76,-4 7 12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5:55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857 47 3416,'-19'-9'298,"-1"2"0,0 0 0,0 1 0,0 0 0,-1 2 0,-39-3 0,43 6-247,-38 4 429,-156 25 776,189-25-1199,15-2 4,0 0-1,1 1 0,-1-1 0,1 1 0,-1 1 1,-9 4-1,-76 34 424,75-30-103,-7 11-112,-31 35-1,41-35 107,-53 119 141,57-108-209,-24 134 118,32-133-137,19 137 113,-9-136-147,55 149 92,-46-149-131,84 119 80,-77-129-135,18 8-55,63 35 0,-72-52-10,146 62-1544,-86-39-6391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6:12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621 1 4312,'0'0'1360,"4"4"-1247,9 15-73,-13-18-34,0-1 1,0 1-1,1-1 0,-1 1 0,0-1 0,0 1 1,0 0-1,0-1 0,0 1 0,0-1 0,1 1 1,-1-1-1,-1 1 0,1-1 0,0 1 1,0-1-1,0 1 0,0-1 0,0 1 0,0-1 1,-1 1-1,1-1 0,0 1 0,0-1 0,-1 1 1,1-1-1,0 1 0,-1 0 0,-12 9 101,-2-1 25,-2-1 0,1-1 1,-1 0-1,-33 7 0,-4-8 71,48-6-186,-10 1 68,1 0 0,0 1 0,0 0-1,0 1 1,0 1 0,0 0 0,-18 9 0,29-11-62,1-1 15,0 0 0,0 1 0,0-1 0,1 1 1,-1 0-1,-4 3 0,6-4-27,1 0 0,-1 0 1,0 0-1,1 0 0,-1 0 1,1 0-1,-1 0 0,1 0 0,-1 0 1,1 0-1,0 0 0,-1 0 1,1 0-1,0 0 0,0 0 0,0 0 1,0 0-1,0 0 0,0 0 1,0 0-1,0 0 0,0 0 0,1 0 1,-1 0-1,0 1 0,1-1 1,-1-1-1,2 3 0,1 4 13,2-1 0,-1 1 0,0-1 0,1 0 0,0-1 0,1 1 0,-1-1 0,10 7 0,6 2 48,39 21 0,-56-33-66,14 7 49,-1 0-1,0 2 0,24 19 0,-41-25-14,-5 5-27,-1-1 0,0 0 1,-13 13-1,19-22-13,-3 5 6,-1-1 1,0 0-1,0 0 1,0 0-1,-1 0 1,1-1-1,-8 4 0,-6 5 3,0 2-4,10-8-2,0 0 1,0 0 0,0-1-1,-16 7 1,-37 19 9,-17 2-9,6-3 1,16-3-3,37-18-3,12-6-1,0 0 1,1 1 0,-1 0 0,1 0 0,0 0 0,-8 8-1,14-11 2,0 0 0,-1 0-1,1 0 1,0 0 0,0 0 0,0 0-1,0 0 1,0 0 0,1 0-1,-1 0 1,0 0 0,0 0-1,1 0 1,-1 0 0,0 0 0,1 0-1,-1-1 1,1 1 0,-1 0-1,1 0 1,0 1 0,0-2 0,10 13-4,1-2-1,1 1 1,0-2 0,1 1 0,14 7-1,31 20-8,-12-5 12,-8-2 1,-11-4 0,-7 6 0,-4 8 1,-6-2 11,9 46-1,-15-58 2,0 0-1,3-1 1,18 47-1,-25-71-10,0 0 0,0 1-1,0-1 1,0 0-1,1 0 1,-1-1-1,1 1 1,-1 0-1,1 0 1,0-1 0,0 1-1,0-1 1,0 1-1,3 1 1,3 2 1,33 17-1060,3 1-4243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6:13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4664,'11'31'308,"-9"-26"-215,0 0-1,0 0 1,1 0 0,-1-1 0,1 1-1,0-1 1,0 1 0,1-1-1,-1 0 1,1 0 0,0-1 0,5 4-1,4 2 130,0-1 0,26 12-1,-29-16-19,-1 1 0,1 0-1,-1 0 1,1 1-1,-2 0 1,1 0 0,-1 1-1,0 1 1,12 12-1,-17-15-138,0 0 0,0 0-1,-1 0 1,1 1 0,-1-1-1,-1 0 1,1 1 0,-1 0-1,1 6 1,1 55 497,-3-55-404,1-7-125,-1-1 0,1 1 0,0 0 0,1-1 1,-1 1-1,1-1 0,-1 0 0,1 1 0,1-1 0,-1 0 0,1 0 0,-1 0 0,1-1 1,0 1-1,0-1 0,1 1 0,3 2 0,-2-2 21,-2-1-26,0 0 0,0-1-1,0 1 1,0-1 0,1 0 0,-1 0-1,1 0 1,-1 0 0,1-1-1,0 1 1,0-1 0,-1 0 0,1 0-1,0 0 1,0-1 0,0 1-1,0-1 1,0 0 0,8-1 0,-12 1-26,0 0 1,0 0-1,0 0 1,1 0-1,-1 0 1,0 0-1,0 0 1,1 0-1,-1 0 1,0 0-1,0 0 1,0 0-1,1 0 1,-1 0-1,0-1 1,0 1-1,0 0 1,1 0-1,-1 0 1,0 0-1,0 0 1,0-1-1,0 1 1,0 0-1,1 0 1,-1 0-1,0 0 1,0-1-1,0 1 1,0 0-1,0 0 1,0 0-1,0-1 1,0 1-1,0 0 1,0 0-1,0-1 1,0 1-1,0 0 1,0 0-1,0 0 1,0-1-1,0 1 1,0 0-1,0 0 1,0-1-1,0 1 1,0 0-1,0 0 1,0 0-1,0-1 1,0 1-1,-1 0 1,1 0-1,0 0 1,0 0-1,0-1 1,0 1-1,-7-7 1,-10-4 1,-7 2-2,-3 4 0,22 4-1,1 1 1,-1 0-1,0 0 1,1 1-1,-8 1 1,10-2-12,0 4 3,2-4 8,0 0 0,0 0 0,-1 0 1,1 0-1,0 0 0,0 0 0,0 0 0,0 1 1,0-1-1,-1 0 0,1 0 0,0 0 0,0 0 0,0 1 1,0-1-1,0 0 0,0 0 0,0 0 0,-1 1 1,1-1-1,0 0 0,0 0 0,0 0 0,0 1 1,0-1-1,0 0 0,0 0 0,0 0 0,0 1 1,0-1-1,0 0 0,0 0 0,0 0 0,1 1 1,-1-1-1,0 0 0,0 0 0,0 0 0,0 1 1,44 36-72,-22-19 55,-1-2-15,0 2 0,-1 1 1,21 25-1,-36-36 26,0-1 1,0 1 0,0-1-1,-1 1 1,0 0 0,-1 1-1,0-1 1,0 1 0,1 9-1,-4-12 5,0-1 0,-1 1 0,0-1 0,0 1 0,0-1 0,0 0-1,-1 1 1,0-1 0,0 0 0,0 0 0,-1 0 0,0-1 0,0 1 0,0-1-1,0 1 1,-6 4 0,1 2 0,-6 3-4,-26 18 4,29-24 1,-1-2 0,-19 9 0,-23 4 0,10-7 0,36-11-1,0 0 1,0-1 0,0 0 0,0 0 0,0-1 0,-12-2-1,18 2-29,1 1 0,-1-1-1,0 0 1,0 1 0,1-1-1,-1 0 1,1 0 0,-1 0 0,1-1-1,-1 1 1,1 0 0,-1 0-1,1-1 1,0 1 0,0-1-1,0 1 1,0-1 0,0 0 0,0 1-1,0-1 1,1 0 0,-1 0-1,1 1 1,-1-1 0,1 0-1,-1 0 1,1 0 0,0 0-1,0-1 1,0-1-370,-5-24-6073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7:29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481 31 2072,'0'0'73,"22"-9"702,30 0 970,-40 8-1416,0-1 1,18-5-1,-27 7-282,0-1 0,0 0 0,0 1 0,1-1 0,-1 1 0,0 0 0,0 0 0,0 0 0,0 1 0,1-1 0,-1 1 0,0 0 0,0 0 0,0 0 0,0 0 0,5 3 0,0 1 31,0 0 0,0 0 0,11 12 1,-13-13-58,-6-2-6,1 0 0,0 0-1,-1-1 1,1 1-1,-1 0 1,0 0-1,0 0 1,1 0-1,-1 0 1,-1 0 0,1 0-1,0 0 1,0-1-1,-1 4 1,1-5-15,-1 5 15,0-1-1,0 0 1,-1 1-1,1-1 1,-1 0-1,0 0 1,0 0-1,0 0 1,-5 5-1,3-3-2,1 0 1,-1 0-1,1-1 0,-1 1 0,0-1 0,-1 0 0,1 0 0,-1-1 1,0 0-1,-9 7 0,1 0 8,-112 91 34,112-88-52,12-8-3,1-3 0,0-3 1,0 1 0,0 0 0,0 0-1,0 0 1,0 0 0,0 0-1,1 0 1,-1 0 0,0-1 0,1 1-1,-1 0 1,0 0 0,1 0-1,-1-1 1,1 1 0,-1 0 0,1-1-1,0 1 1,-1 0 0,1-1-1,1 2 1,0 0 0,10 11-6,1-1 0,1 0 1,0-1-1,0-1 0,1 0 1,0-1-1,19 8 0,22 8-12,19 9 0,-73-33 18,1 0 0,-1 0-1,0 0 1,0 0-1,0 0 1,0 1-1,0-1 1,0 1-1,0 0 1,-1 0-1,1-1 1,-1 1 0,2 2-1,2 3 1,-4-5 0,1 0 0,-1 0 0,1 1 0,-1-1 0,0 0 0,0 1 0,0-1 0,0 1 0,0 2 0,0-2 0,-1-1 0,0 1 0,0 0 0,0-1 0,0 1 0,0 0 0,-1-1 0,1 1 0,-2 3 0,0 0 0,0 0 0,-1-1 0,1 1 0,-1-1 0,-5 6 0,2-2 0,-1-1 0,0 0 0,-11 9 0,-37 24 1,-124 56 26,130-72-18,-50 26-5,3-7 1,14-13-3,-47 11-837,70-25-3338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6:01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635 29 1176,'0'0'400,"-4"-2"-167,-18-4 393,1 1 0,-1 1 0,-44-4 0,32 7-430,-86-2 879,98 4-793,1 1 1,-1 0 0,-31 8-1,48-8-235,0 0-1,1 0 1,-1 0-1,1 1 1,-1-1-1,1 1 0,0 0 1,0 0-1,0 1 1,0-1-1,1 1 0,-1 0 1,1 0-1,0 0 1,0 0-1,0 1 0,1-1 1,0 1-1,-1-1 1,0 6-1,2-8-40,1 0 0,0 0 1,0 0-1,0 0 0,0 0 0,0 0 0,0 0 0,0 0 0,1 0 1,-1 0-1,1 0 0,0 3 0,0-2 1,1 0-1,5 9-4,-2-2-2,0-1-1,12 11 3,-14-12 1,-3-7 1,1 0 0,-1 1-1,1-1 1,-1 0 0,1 1-1,-1-1 1,1 0-1,0 0 1,0 1 0,0-1-1,0 0 1,0 0 0,0 0-1,0 0 1,0 0 0,2 1-1,-1-1 63,-1 1-13,2 5 15,-3-5 336,0-4-285,0-5 1,0 0-45,-1 0 0,0 0 0,0 0 1,-1 1-1,-4-12 0,4 12-32,-1-1 0,2 1 0,-1 0 0,1-1 0,-1-10 0,5-24 94,-3 39-87,0 0-28,0 2-14,0 0 0,0-1 1,0 1-1,0 0 0,0 0 1,0-1-1,0 1 0,0 0 1,0 0-1,0-1 0,0 1 0,0 0 1,0 0-1,0-1 0,0 1 1,0 0-1,0 0 0,0-1 1,0 1-1,0 0 0,0 0 1,0-1-1,0 1 0,-1 0 1,1 0-1,0 0 0,0-1 0,0 1 1,0 0-1,-1 0 0,1 0 1,-3-2 4,0 1 0,0 1 0,0-1 0,-1 0 0,1 1 0,0-1 0,0 1 0,-1 0 0,1 0 0,0 0 0,0 1 0,-1-1 0,-4 2 0,0 1 34,0 1-1,-1 0 0,-12 8 0,15-8-5,3-2-22,-1 0 1,1 1-1,0 0 1,-1 0-1,1 0 0,0 0 1,1 1-1,-1-1 1,1 1-1,-1 0 1,-2 5-1,0 4 28,0 1 0,-4 15 1,3-9-1,1-5-33,-6 26 86,-1 18 8,12-56-101,0-1 0,0 1 0,0-1 1,1 0-1,-1 1 0,0-1 0,1 0 1,0 1-1,-1-1 0,1 0 0,0 0 1,0 0-1,0 1 0,1-1 0,-1 0 1,0 0-1,2 1 0,0 0 1,-2-1-3,0 0-1,0-1 0,0 1 0,1-1 0,-1 1 0,1-1 1,-1 1-1,1-1 0,0 0 0,0 0 0,-1 0 0,1 0 1,4 2-1,3 1 4,3 3-3,-8-4-2,0-1 0,0 1 0,0-1 0,1 0 0,-1-1 0,1 1 0,-1-1 0,8 1 0,30 6 19,0-2 0,74 1 1,-32-11-26,28-9-1321,-57 2-5289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6:02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10 8248,'-21'-9'130,"19"8"-8,16 4 42,66 29 84,-39-19-141,97 37 160,-123-43-252,-7-4 3,-1 1 1,1 0-1,-1 0 1,8 7-1,16 11 67,-1 1 1,34 34-1,-55-47-73,-6-7-5,-1-1 0,1 1-1,-1 0 1,0 0 0,0 0 0,0 1 0,0-1-1,-1 0 1,3 7 0,1 3 17,0 1 0,-1 0 0,0 0 1,-1 0-1,-1 0 0,0 1 0,-1-1 0,0 1 0,-3 26 0,-8 7 7,8-33-16,1-6-4,0 0-1,-1 0 1,0 0-1,-4 8 1,6-16-10,-1 0 0,0 0 0,1-1 0,-1 1 1,0-1-1,1 1 0,-1-1 0,0 1 0,1-1 0,-1 1 0,0-1 0,0 1 0,0-1 1,0 0-1,1 0 0,-1 1 0,0-1 0,0 0 0,-2 0 0,3 0 1,-1 0-2,1 0 0,-1 1 0,1-1 1,-1 0-1,1 0 0,-1 0 0,1 0 0,-1 0 0,1 0 0,-1 0 0,1 0 1,-1 0-1,1 0 0,-1-1 0,1 1 0,-1 0 0,1 0 0,-1 0 1,0-1-1,-2-2 0,0 1-1,0-1 1,0 0 0,1 0 0,-1-1 0,1 1 0,0 0 0,0-1 0,-2-3 0,1 0-9,-3-2-5,1 0-1,1 0 0,0-1 0,0 0 1,1 0-1,-2-10 0,2 8-12,2 6-13,0-1 0,0 1 0,0-1 0,1 1 0,0-1 0,1 0 0,-1 1 1,1-1-1,3-11 0,-2 8-12,-1 6 9,-1 1 0,1 0 1,0 0-1,0 0 0,0 0 0,0-1 0,0 1 1,1 1-1,-1-1 0,4-5 0,3-4-26,23-42-312,-8 21 115,1 1 0,34-32 0,-47 52 233,-8 8 13,0 1 0,0 0 0,0 1 0,0-1 0,0 1 0,0-1 0,1 1 0,-1 0 0,7-3 0,11-4-83,41-12-1,-56 20 86,0 0 0,0 0 0,0 1 0,0 0-1,0 0 1,0 0 0,0 1 0,0 0 0,0 0-1,0 0 1,0 1 0,10 4 0,-11-4 6,5 2-7,-1 0 0,0 1 0,0 0-1,0 0 1,-1 1 0,16 13 0,-17-12 12,-3-4 5,0 0 0,0 0-1,-1 0 1,0 1 0,1-1 0,-1 1-1,3 6 1,2 0 0,12 24 2,-16-22 10,0 0 0,-1 0 1,0 0-1,-1 1 0,0-1 0,-1 1 0,-1-1 0,0 1 0,-2 18 0,-1-14 104,-9 32-1,3-9 48,8-33-127,0 0 0,1 0 0,0 0 0,1 1 0,-1-1-1,1 0 1,3 11 0,-3-16-21,1 0 0,-1 0 0,0-1 0,0 1 0,1 0 0,0 0 0,-1-1 0,1 1 0,0-1 0,-1 1 0,1-1 1,0 0-1,0 1 0,3 0 0,-2 0-2,-2-2-7,1 1 0,-1 0 0,1-1 0,-1 1-1,1-1 1,-1 1 0,1-1 0,-1 1 0,1-1 0,0 0 0,-1 0 0,1 0 0,0 0 0,-1 0 0,1 0 0,-1-1 0,3 0 0,3 0 5,38-8-1,-21 0-315,0 0 0,34-19 1,-3-1-4294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6:02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76 5024,'5'-3'2,"12"-9"27,-14 9 21,2-3 17,-4 4 105,-3 3-84,-1 0-76,0 1 1,1-1-1,-1 1 1,1-1-1,0 1 0,-1 0 1,1 0-1,0 0 1,0 0-1,0 0 1,1 1-1,-1-1 0,0 0 1,1 1-1,-1-1 1,1 1-1,0 0 1,0-1-1,0 1 0,0 0 1,1 0-1,-1 0 1,1 0-1,-1 0 1,1-1-1,0 5 1,0 2 12,1 0 0,-1 0 0,2 0 0,-1-1 0,1 1 1,6 15-1,-6-18-10,1-1 1,0 1-1,0-1 1,1 0-1,0 0 1,0 0-1,0 0 1,0-1-1,1 1 1,-1-1-1,9 5 1,-6-4-1,1 1 12,1 0 0,0 0 0,0-1 0,1 0 0,-1-1 0,16 5 0,-12-5-9,-7-1 0,1-1 0,0 0 0,0-1 0,0 1 0,0-1 0,0 0 0,0-1 0,0 0 0,13-1 0,-13 0-4,-1 0 11,1 0 0,-1 0 0,0 0 0,1-1 0,-1 0 1,0 0-1,0-1 0,7-4 0,-6 4 8,-3 0 7,1 0 0,-1 0 0,0 0 0,0 0 0,0 0 1,-1-1-1,1 0 0,-1 0 0,0 0 0,0 0 0,0 0 0,3-8 0,-3 7 6,0 0 10,-1 1 0,0-1 0,-1 0 0,1 1-1,-1-1 1,0 0 0,0 0 0,0 0 0,0 0 0,-1 0 0,-1-9 0,1 7 1,-1-4 96,0-1 1,-1 1 0,-1 0-1,1 0 1,-2 0 0,0 0-1,-8-16 1,10 22-63,0 0-19,0 0 1,-1 0-1,0 0 0,0 0 1,0 1-1,0-1 0,0 1 1,-1 0-1,-4-4 1,7 8-57,0-1 1,0 1 0,0 0 0,1 0 0,-1-1-1,0 1 1,0 0 0,0 0 0,1 0-1,-1 0 1,0 0 0,0 0 0,0 0-1,0 1 1,1-1 0,-1 0 0,0 0-1,0 1 1,1-1 0,-1 0 0,0 1 0,0-1-1,1 1 1,-1-1 0,0 1 0,-12 10 14,13-11-29,-6 5 44,1 1 1,-1 0-1,1 1 1,0-1-1,1 1 1,-8 13-1,8-12-24,-2 3-54,0-1 0,1 1 0,1 0 1,0 1-1,-4 17 0,3-9-913,-9 32-5615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6:02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2520,'4'2'14,"0"0"-1,1-1 1,-1 1 0,0-1-1,1 0 1,0 0 0,-1-1-1,1 1 1,-1-1 0,1 0-1,0-1 1,-1 1 0,1-1-1,6-1 1,24-2 229,212-14 758,-69 10 350,-125 3-970,68-4 1167,-100 9-1140,0 2 0,22 4 0,-7-7-1179,-15-2-4275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6:03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0 183 8344,'2'-3'9,"-1"0"1,1 1 0,-1-1-1,1 0 1,0 1-1,0-1 1,0 1 0,0-1-1,1 1 1,-1 0-1,1 0 1,-1 0 0,1 0-1,0 1 1,-1-1-1,1 1 1,6-2 0,6-3 59,2 2 1,25-4 0,-35 6-51,208-22 328,-131 16-198,-41 7-21,-1 2 0,53 8 0,-89-8-93,6 1 1,0 0 0,1-1 0,-1 0 1,1-1-1,-1 0 0,25-4 0,50-10 61,-83 13-94,0 1 0,0-1 0,0 0 0,0 0 0,0-1-1,0 1 1,0-1 0,-1 0 0,6-3 0,4-4 2,42-22-1177,0-1-4708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6:03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8880,'0'1'-5,"0"0"0,0 0 0,1 1 0,-1-1 0,0 0 1,1 1-1,-1-1 0,0 0 0,1 0 0,0 0 0,-1 1 0,1-1 1,0 0-1,-1 0 0,1 0 0,0 0 0,0 0 0,0 0 0,2 1 0,0 0-27,0 0 0,0 0 0,1-1 0,-1 1 0,1-1 0,6 3-1,4-1-111,1 0-1,22 0 1,-26-2 112,17 2 50,0-2 1,38-2-1,-41 0 5,-2 0 50,1-1 0,-2-1 0,31-8 0,-28 6-22,28-7 385,-31 7-170,33-3 0,-23 5 71,105-8 1173,-136 11-1489,1 1 0,-1-1 1,0 0-1,0 1 0,0-1 1,1 1-1,-1-1 1,0 1-1,0 0 0,0 0 1,0-1-1,0 1 0,0 0 1,0 0-1,0 0 0,0 0 1,-1 0-1,1 0 1,0 0-1,-1 0 0,1 1 1,0-1-1,-1 0 0,0 0 1,1 1-1,-1-1 0,1 3 1,4 32 4,-5-33-16,1 5-58,0 1-1,-1 0 0,-1-1 1,1 1-1,-1-1 0,-4 14 1,2-6-994,-4 24-6058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6:04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8072,'91'-20'-7,"99"-5"-76,-111 17 78,-42 5 34,0 1 1,54 5-1,-60 0 181,0 2 1,58 15-1,-59-11 42,-28-9-71,8 5-564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6:04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448 1 5296,'0'0'248,"-2"2"-102,-4 6-71,5-6 153,-2-1 4,-64 12 1000,40-8-866,0 1-1,1 1 1,-49 20 0,58-19-205,-1 1-1,2 0 1,-1 2 0,1 0 0,-15 13 0,24-16-141,-15 22 84,-40 85 148,61-112-241,-1 1-1,1-1 1,0 1 0,1-1-1,-1 1 1,0-1-1,1 1 1,0 0 0,0-1-1,0 1 1,1 0 0,-1-1-1,2 7 1,-1-6 1,0 2 3,1-1-1,0 1 0,0-1 0,0 0 0,1 0 0,-1 0 0,1 0 1,0 0-1,1-1 0,-1 1 0,5 3 0,-3-2 0,-3-3-3,0 0 0,1-1-1,-1 1 1,0-1 0,1 1 0,0-1-1,0 0 1,-1 0 0,1 0-1,1 0 1,2 1 0,7 3 7,-1 1-5,-4-2 10,1 0-1,0-1 0,16 5 1,4 1 35,1-1 1,1-1 0,42 4-1,-8-11-1352,2-1-5246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6:05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8792,'2'2'97,"98"54"600,-30-18-326,-16-8 113,-30-17-192,30 22-1,-52-34-266,0 1 1,0-1 0,-1 1-1,1-1 1,0 1 0,-1 0 0,1 0-1,-1 0 1,0 0 0,3 4-1,2 4 19,3 1-18,11 21 118,-15-25-118,19 45 140,-21-46-143,-1 0 0,-1 0 0,1 0 0,-1 0 0,0 0 0,0 0 1,-1 0-1,0 12 0,-1-11 10,0 1 0,0-1 1,-1 0-1,0 1 0,0-1 1,-6 11-1,7-17 15,-2-1 16,3 0-62,-1 0 0,1 0 0,-1 0-1,1 0 1,-1 0 0,1 0 0,-1 0 0,1 0 0,-1 0-1,1-1 1,-1 1 0,1 0 0,-1 0 0,1 0 0,-1-1-1,1 1 1,0 0 0,-1 0 0,1-1 0,-1 1 0,-2-6 7,-1 0 0,2 0 0,-1-1 0,1 1 0,0 0 0,0-1 1,0 1-1,1-1 0,0 0 0,1 0 0,-1 1 0,2-13 0,3-1-7,1 9-6,1-1-1,1 1 1,-1 1 0,2 0 0,0 0 0,16-16 0,-23 24 3,13-12-41,0 2-1,1 0 0,19-13 1,-21 16 11,-3 2-6,39-26-75,-24 12 74,-24 19 32,1 1-1,8-5 6,0 4 2,39 2 50,-18-2 38,1 3 0,-1 0 1,55 10-1,58 27 154,-127-33-207,19 7-3,-32-11-26,3 0 2,-6-1 23,1 2-8,4 3 7,-5-4 346,0-1-412,0 1 0,-1-1 0,1 1 0,0-1 0,0 1 0,0-1 0,-1 0 0,1 1 0,0-1 0,0 0 0,0 0 0,0 0 0,-1 1 0,1-1 0,0 0 0,0 0 0,0 0 0,0-1 0,1 1 0,0 0-216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6:06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688 1 7712,'0'0'153,"1"0"-93,-1 0-1,1 0 1,-1 0-1,1 0 1,-1 0 0,1 0-1,-1 0 1,1 0-1,-1 0 1,1 0-1,-1 0 1,0 0 0,1 0-1,-1 0 1,1 0-1,-1 0 1,1 1-1,-1-1 1,1 0 0,-1 0-1,1 1 1,0 7-24,-1-7-35,0 0 1,-1 1 0,1-1 0,0 0-1,-1 0 1,1 0 0,-1 0 0,1 0-1,-1 0 1,0 0 0,1 0 0,-1-1-1,0 1 1,1 0 0,-1 0 0,-2 1-1,0 1 3,0 1-1,-10 14 25,-29 28-1,34-39-6,1-1 0,-1 0 0,0-1 0,0 0 0,0 0 0,-1 0-1,-13 4 1,-11 2 403,1 1-1,0 2 1,1 1 0,1 1-1,-54 39 1,82-53-389,0 1 0,0-1 1,0 1-1,0 0 1,1-1-1,-1 1 1,1 0-1,0 0 0,0 0 1,0 0-1,0 0 1,1 0-1,-1 0 0,1 1 1,-1-1-1,1 0 1,1 4-1,-3 5 1,2-6-16,0-1-1,0 1 1,0-1-1,1 1 1,0-1-1,0 1 1,0-1 0,0 0-1,1 1 1,0-1-1,0 0 1,5 8 0,-6-11-17,0 1 1,1-1 0,-1 0-1,0 0 1,1 1 0,0-1-1,-1 0 1,1 0 0,0-1 0,0 1-1,0 0 1,0-1 0,4 3-1,10 7 15,-1 0-9,0 0 0,0-2-1,1 0 1,28 11 0,12-6 11,-26-8-10,-12-3 11,0 0-1,-1 2 0,1 0 0,-1 1 1,27 13-1,-42-18-14,-1 1 0,1 0 0,0 0 0,0 0 0,0 0 0,-1 0 0,0 0 0,1 0 1,-1 1-1,0-1 0,0 0 0,0 1 0,0-1 0,0 3 0,1 2 5,0 0 0,-1 0 0,0 0 0,0 10 1,-1-8-2,-1 0 1,0 0-1,0 0 1,-1 1 0,0-1-1,0-1 1,-1 1-1,-7 14 1,2-7 7,-1-1-1,-1-1 0,-20 24 1,-7 1-1,7-16-14,20-15 0,-38 24 1,16-14-4,-6-1 0,16-7 11,-1-1 1,-1-1 0,1-1 0,-1-1 0,0-1 0,-1-1 0,1-1-1,-37-1 1,43-3 42,0-2 0,-1 0 1,1-1-1,0-1 0,1 0 0,-32-15 0,39 13-38,8 6 11,1-1-1,0 1-25,1 1-1,0-1 0,-1 1 0,1-1 1,-1 1-1,1-1 0,0 0 1,-1 1-1,1-1 0,0 0 0,0 1 1,0-1-1,0 0 0,-1 0 1,1 1-1,0-1 0,0 0 0,0 1 1,0-1-1,1 0 0,-1 0 1,0 1-1,0-1 0,0 0 0,0 1 1,1-1-1,-1 0 0,0 1 1,1-1-1,-1 1 0,1-1 0,-1 0 1,0 1-1,1-1 0,-1 1 1,2-1-1,0-2 1,22-19-1683,3 1-6738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7:29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7000,'22'-13'78,"-20"13"-72,0-1 0,0 0 0,0 1-1,0-1 1,0 1 0,0 0-1,0 0 1,1 0 0,-1 0-1,0 0 1,0 0 0,0 0-1,0 1 1,0-1 0,0 1 0,0-1-1,0 1 1,3 2 0,-1-1-1,0 0 1,0 0 0,0 1 0,0 0-1,5 4 1,-5-1 0,0-1 0,0 1 0,0 0-1,-1 0 1,0 0 0,0 0 0,0 0 0,-1 1 0,2 8 0,-1-6-1,1 9 22,-1 26 10,-2 0 0,-7 55 1,4-80-31,1-8 15,-1 0-1,-6 21 1,-9 62 222,17-92-11,-2-1-77,-3 4 9,4-4-3,1 0-125,-1-1 1,0 1-1,1-1 1,-1 1 0,1 0-1,-1-1 1,1 1-1,0-1 1,-1 1 0,1 0-1,0-1 1,-1 1-1,1 0 1,0 0-1,-1 0 1,3 1-33,-1-1 0,0 0 0,0 1 0,0-1-1,1 0 1,-1 0 0,1 1 0,-1-1 0,1 0 0,-1 0 0,1-1 0,0 1 0,-1 0-1,1-1 1,0 1 0,0-1 0,-1 1 0,1-1 0,0 0 0,0 0 0,0 1-1,2-2 1,12 4 3,20 3 4,12-2-9,-16-5-10,-1-2 0,0-1 0,36-8 0,-28 4-5,-6 1-49,0-1 0,-1-2 1,57-24-1,-71 26 28,-13 6 13,3-3-3,-4 1 7,4-4 5,-8 7 9,1 0-1,-1 0 1,1-1-1,-1 1 0,1 0 1,-1-1-1,0 1 1,0 0-1,0-1 0,0 1 1,0-1-1,0 1 1,0 0-1,0-1 1,0 1-1,-1 0 0,0-3 1,-9-20-27,0-1 1,-2 2 0,-23-36-1,4 14 15,27 38 13,-11-14 3,14 20 9,-1-1 17,-5-6 12,6 6 116,-2 6-55,-2 5-71,1 0-1,0 0 1,0 0 0,1 1-1,-4 19 1,3-16 23,-27 122 84,26-102-49,-19 183 36,20-163-56,-4 274-1115,5-141-4619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6:06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5296,'1'1'160,"0"5"6,-1-4 990,2-2-837,5 2-18,20 11 192,5 3-240,3-5-58,1-1 0,46 6 0,-34-12 201,-41-5-274,1 1-1,-1 1 1,0-1-1,0 1 0,0 1 1,0-1-1,0 1 1,0 0-1,0 1 1,8 4-1,-14-6 107,1-1-174,0 1-1,-1 0 1,1-1-1,-1 1 1,1 0-1,-1 0 1,1 0-1,-1 1 1,0-1-1,0 0 1,1 0-1,-1 1 1,0-1-1,0 1 1,0-1 0,0 1-1,-1-1 1,1 1-1,1 2 1,1 6-13,1-1 0,-2 1 0,1 0 1,-1 0-1,-1 1 0,0-1 1,0 15-1,-1-10-29,1 4 37,-1 0 0,0 1 0,-2-1 0,0 0 0,-5 20 0,-6 9 3,8-22 10,2-1 1,0 32 0,3-56-42,4 16 39,-4-16-60,0-1 0,1 1 1,-1 0-1,0 0 0,1-1 1,-1 1-1,1-1 0,-1 1 0,1 0 1,-1-1-1,1 1 0,-1-1 0,1 1 1,0-1-1,-1 1 0,1-1 0,0 0 1,-1 1-1,1-1 0,0 0 0,-1 1 1,1-1-1,0 0 0,0 0 0,-1 0 1,1 0-1,0 0 0,0 0 0,0 0 1,0 0-1,5 1 1,39 5-1511,4 1-6050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6:07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91 7896,'-18'4'250,"-34"5"1,0-1 112,47-7-356,-2 0 100,1 0-1,0 1 1,0-1-1,-9 5 1,15-5-89,-1-1 1,1 1 0,0-1-1,-1 1 1,1-1 0,0 1-1,-1 0 1,1-1-1,0 1 1,-1-1 0,1 1-1,0 0 1,0-1 0,0 1-1,0 0 1,0-1 0,0 1-1,0 0 1,0-1 0,0 1-1,0 0 1,0-1-1,0 1 1,0-1 0,1 2-1,5 16 290,7 3-174,0-1-1,2 0 1,0-1 0,1 0 0,1-1 0,26 21 0,-38-35-84,1-1 0,-1 1 0,1-1 0,-1 0 1,1-1-1,0 1 0,0-1 0,1 0 0,11 2 0,-9-2-10,6 1 54,-1 1 0,1-2 0,21 2 0,-25-4-64,-6 0-10,1 0 1,-1-1 0,1 1 0,-1-1-1,1-1 1,-1 1 0,1-1 0,-1 0-1,0 0 1,0-1 0,0 1 0,7-6-1,-5 4 0,1-1 1,1 0 1,-1-1-1,-1 0 1,1 0-1,-1 0 0,0-1 1,-1 0-1,9-11 1,-10 11-8,3-7 67,-5 4-57,-1-1 0,0 1 0,0-1 0,-1 1 1,0-1-1,-1 1 0,0-1 0,-1 0 0,-4-18 0,3 18-12,1 8-6,0 0 0,1 1 0,-1-1 0,0 0 0,0 1 1,-1-1-1,1 0 0,-1 1 0,1 0 0,-1-1 0,-2-2 1,-4-3 17,1 0 1,-2 1-1,1 0 1,-1 0-1,0 1 1,0 0-1,-12-5 1,16 8-15,1 1 0,-1 0 0,0 0 0,0 1 0,0-1 0,0 1 0,0 0 0,0 0 0,0 1 0,0-1 0,0 1 0,-1 0 1,1 1-1,0-1 0,0 1 0,0 0 0,-7 3 0,-1 0 8,4-1-13,-1 1 0,1 0 0,0 1 0,1 0 0,-1 0 0,1 1 0,0 0 0,-14 13 0,8-7-1591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6:07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0 11656,'6'6'-4,"16"24"-8,31 50 116,63 60 410,-66-87-131,-22-25-171,1-1 329,40 50 1,-61-65-470,0 1 0,0-1 0,-1 1 0,-1 0 0,0 1 1,-1-1-1,4 18 0,-7-20-47,-1-6-5,-1 0 1,1-1-1,-1 1 1,0 0-1,0-1 0,-2 9 1,-9 80 138,9-81-139,-1 0 1,0-1-1,0 1 1,-1-1-1,-1 0 1,0 0-1,-1 0 1,-7 11-1,7-12-7,-3 5 18,-1-1-1,0 0 1,-1 0-1,-24 23 1,24-27-20,5-3 5,0-1 0,-1 0 1,1-1-1,-14 10 0,2-4-4,-37 27-1,39-27-8,-128 78-7,112-79-1830,4-5-7332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6:14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5 8072,'-12'-4'29,"6"8"124,6-1-106,0 0 1,0 1-1,0-1 0,0 1 1,1-1-1,-1 1 1,2 4-1,38 144 695,-32-124-723,35 103 677,-26-85-275,12 57 0,-22-77-161,-6-22-179,-1 6-13,0-7-40,-5-7-9,-20-16-1359,-4-5-5380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6:14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5 428 6728,'-2'-33'9,"1"21"2,0 1-1,1 0 0,0-1 1,1 1-1,3-19 1,4 0 41,2 1 0,15-34 0,-19 48-41,-3 9 11,0 0 1,0 0 0,0 0 0,7-8 0,-9 13-21,12-18 85,24-25-1,-31 37-23,2 0 0,-1 1 0,1-1 0,-1 1 0,2 1 0,-1 0 0,18-9 0,-13 11 40,-1 0 0,1 1 0,-1 0 0,1 1 0,0 0 0,-1 1 0,1 1 0,0 0 0,-1 0 0,14 4 0,-24-4-60,1 0 0,-1 0 0,0 0-1,1 0 1,-1 0 0,0 0 0,0 1 0,3 2-1,1 0 22,-5-3 131,4 11 239,-2-4 34,-13 5-331,1-6-89,1 0 0,-1-1 0,0 0 0,0-1 0,-1 0 0,1 0 1,-1-1-1,0 0 0,-15 3 0,11-4 6,1-1 0,-1-1-1,0 0 1,0 0 0,-15-2 0,29 0-53,0 1 1,0-1-1,-1 1 1,1 0-1,0-1 1,0 1-1,0-1 1,-1 1-1,1-1 1,0 1-1,0-1 1,0 1 0,0-1-1,0 1 1,0-1-1,0 1 1,0 0-1,0-1 1,0 1-1,0-1 1,0 1-1,0-1 1,1 1-1,-1-1 1,0 1-1,0-1 1,0 1 0,1 0-1,-1-2 1,0 2-2,13-21-1344,0-3-5402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6:15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1 226 8432,'8'16'1,"-2"-6"2,-5-6-15,0 2 8,-1-5 49,0 0-34,0-1-1,0 1 1,1-1-1,-1 0 1,0 1 0,0-1-1,0 0 1,0 1-1,0-1 1,1 0-1,-1 1 1,0-1 0,0 0-1,1 0 1,-1 1-1,0-1 1,0 0-1,1 0 1,-1 1 0,0-1-1,1 0 1,-1 0-1,0 0 1,1 1-1,-1-1 1,0 0 0,1 0-1,-1 0 1,0 0-1,1 0 1,-1 0 0,0 0-1,1 0 1,-1 0-1,1 0 1,-1 0-1,0 0 1,1 0 0,-1 0-1,0 0 1,1 0-1,-1 0 1,1-1-1,-1 1 1,0 0 0,0 0-1,1 0 1,-1-1-1,0 1 1,1 0-1,-1 0 1,0-1 0,0 1-1,1 0 1,-1 0-1,0-1 1,0 1-1,1-1 1,5-6 100,-1-1 0,0 1 1,0-1-1,0 0 0,-1-1 0,0 1 0,-1-1 0,0 1 0,0-1 1,1-11-1,-2 4 43,3-23 639,-2-69 0,-3 107-565,3 3-42,97 60 309,-40-23-263,48 26-80,128 67 127,-160-89-187,-76-43-91,2 1 3,0 0 0,0 0 0,0 0 0,0 0 0,0 0 0,0 1 0,-1-1 0,1 0 0,0 1 0,-1 0 0,1-1 0,-1 1 0,0 0 0,0-1 0,1 1 0,-1 0 0,0 0 0,-1 0 0,1 0 0,0 0 0,0 4 0,0-4-1,0 0 0,-1 1 1,0-1-1,1 0 0,-1 0 0,0 0 0,0 0 1,0 1-1,-1 2 0,0 16 9,20-30-5,16-15-7,86-62-7,52-66-17,-121 93-32,-44 49 51,30-35-78,-34 41 69,-1 0 0,1 1-1,0-1 1,0 1 0,1 0 0,-1 0-1,1 0 1,5-3 0,-4 8-58,4 10 26,19 23 1,-28-34 43,2 3-10,0 0 0,0 0 1,-1 0-1,1 1 0,-1-1 1,0 0-1,0 1 0,2 7 1,1 5-4,0-4 7,12 43-27,-17-52 33,7 22-14,-2 0 0,-1 1 0,-1-1 0,-1 44 1,8-75-1563,0 1-6228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6:15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 9688,'-18'-15'37,"23"20"0,1 1-1,-1-1 1,9 14 0,-7-9-13,5 4 42,-1 0-1,-1 1 1,13 24 0,-14-23-33,20 37 262,-21-39-245,-1 0 0,2-1 0,18 24 1,96 92 217,-111-118-260,21 14 13,-3-6-2,7-1-14,-30-15 34,0 0 1,0 0-1,1-1 1,0 0-1,-1 0 0,1-1 1,0 0-1,-1 0 1,1-1-1,0 0 1,0 0-1,0-1 0,0 0 1,-1 0-1,14-5 1,-19 6 11,1-1 1,-1 1 0,0 0 0,0-1-1,0 1 1,1 0 0,-1 0 0,0 1-1,0-1 1,0 0 0,0 1 0,1-1-1,-1 1 1,2 1 0,27 19 267,-13-7-206,2 0-45,0-1 1,1-1 0,0-1 0,34 13 0,-38-18-59,-7-3-7,0 0 1,0 0-1,20 1 1,14 2-9,1-3 0,69-3 0,-93-1 2,-12 0-6,-1 0 0,1 0 0,-1 0 0,0-1 0,11-4 0,6-3-25,36-18 1,-50 18-19,3-11 19,16-30-1,-24 33-11,-4 10 33,0-3 2,0-1-1,-1 0 1,0 0 0,0 0 0,-1 0 0,0 0-1,-1 0 1,-3-14 0,-2-9-12,1 1-4,-1 1 1,-1-1-1,-13-31 1,6 41 5,8 15 19,2 9 0,3 11 2,1-11-1,1 39 1,7 16 4,5 7-2,5 28 4,17 92 15,-27-148-20,-7-30-3,1 0 1,0 0 0,0 0 0,0 0 0,0 0 0,1-1-1,4 7 1,-6-10 2,-1 0-1,1-1 1,0 1-1,-1-1 1,1 1-1,0-1 0,0 0 1,-1 1-1,1-1 1,0 0-1,0 1 1,-1-1-1,1 0 1,0 0-1,0 0 1,0 0-1,-1 1 1,1-1-1,0 0 0,0-1 1,0 1-1,0 0 1,-1 0-1,1 0 1,1-1-1,18-8-898,-17 7 242,19-10-6885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6:15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1 382 9864,'0'2'0,"0"0"0,0-1-1,0 1 1,0 0 0,0 0 0,0-1 0,1 1 0,-1 0 0,1 0 0,-1-1 0,1 1 0,0 0 0,0-1-1,0 1 1,0-1 0,0 1 0,0-1 0,0 0 0,0 1 0,0-1 0,1 0 0,-1 0 0,0 1 0,4 0-1,-2 0-2,-1 1-1,0-1 0,1 0 0,-1 0 0,1 0 0,0-1 0,-1 1-1,1-1 1,0 1 0,4 1 0,5 1-1,44 16 2,21-5 8,23-6-3,9-9-2,0-12 1,-7-10 4,-79 15-4,-2-1-1,24-12 1,-18 6-1,26-19 0,19-20 0,-9-1 0,-11 5 0,-41 38 6,-1-1 1,0 1-1,16-27 1,-23 33-3,0 0 1,-1-1 0,1 1 0,-1-1 0,0 0-1,-1 1 1,1-1 0,-1 0 0,0 0-1,-1 0 1,1 0 0,-1-7 0,-4 4 115,-1 3-79,0 2-1,0-1 1,0 0 0,0 1 0,-1 0 0,1 0 0,-1 1 0,0 0 0,-1 0 0,1 0-1,0 1 1,-1 0 0,1 0 0,-11-2 0,-22 0 58,23 6 181,1 3-182,0 1 0,1 1 0,-16 9 0,17-4 183,-46 75 106,50-64-167,-18 134 73,26-121-146,34 275 249,-15-214-364,-9-58 28,2 5-34,11 46 85,16 139 1,-38-155-45,0-72-65,0 0 0,0 0 0,0-1-1,-1 1 1,1 0 0,-1 0 0,0 0 0,1-1 0,-1 1 0,0 0 0,0-1 0,0 1 0,0 0 0,0-1 0,-1 1 0,1-1 0,-2 2 0,-2 2 3,2-2-5,-1 1 1,0-1 0,1 0 0,-1 0-1,0 0 1,-7 3 0,3-3-180,1-1-1,-1 1 1,0-1 0,0 0 0,0-1-1,0 0 1,0 0 0,-15-1 0,-20 0-7921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6:16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10584,'0'0'0,"19"4"0,34 8 88,25 2 8,18-2 88,14-7 0,-2-5-184,2-5 0,-6-4 0,2-2-7872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6:16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536 179 9688,'1'-2'19,"-1"1"1,0-1-1,0 0 1,0 1-1,0-1 0,0 0 1,0 1-1,-1-1 1,1 0-1,-1 1 1,1-1-1,-1 0 1,1 1-1,-1-1 1,0 1-1,0-1 0,0 1 1,0-1-1,0 1 1,0 0-1,0 0 1,0-1-1,-1 1 1,1 0-1,0 0 1,-1 0-1,1 0 0,-1 0 1,1 1-1,-1-1 1,1 0-1,-1 1 1,1-1-1,-1 1 1,0 0-1,1-1 1,-1 1-1,0 0 0,0 0 1,1 0-1,-1 0 1,0 0-1,1 0 1,-1 1-1,0-1 1,1 1-1,-1-1 1,-2 2-1,-21 7 144,-24 12-1,31-9-7,-25 31 4,-9 26-126,-63 109-65,30-39-27,70-111-66,-42 125-59,48-122-8,3 11 68,0 61 0,10-79 11,4-2 62,1 0 1,24 39 0,-18-45-23,32 15-1,-38-25 71,0-2 0,0 0 1,1 0-1,13 4 0,-4-5 4,-1-1 1,0-1-1,1 0 1,-1-2-1,26-2 1,-17-4 45,28-16-615,57-32 1,-18 1-5386</inkml:trace>
  <inkml:trace contextRef="#ctx0" brushRef="#br0" timeOffset="1">766 1 11480,'13'2'57,"0"1"1,18 7-1,-22-7-32,-6-1 16,1 0 0,0 0 0,-1 0 0,1 1 0,-1-1-1,0 1 1,0 0 0,0 0 0,0 0 0,-1 0 0,1 0 0,-1 1 0,4 6 0,-1-3-14,0 0 34,-1 1 0,1 0 0,-1 0 1,-1 1-1,1-1 0,-1 1 0,2 13 0,-2-12-33,-1-5-10,-1 0 0,0 0 1,0 0-1,0 0 0,-1 0 0,1 0 0,-1 1 0,-1 4 0,0 8 6,0 51 27,1-31-25,4-8-20,7-1-1560,-7-20-6212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13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2784,'0'0'880,"4"7"-511,0-2-314,-1 0 0,0 1-1,-1 0 1,1 0 0,-1 0-1,0 0 1,-1 0 0,1 0-1,-1 1 1,-1-1 0,1 10-1,9 43 309,32 103-1,-41-159-364,40 125 321,-24-79-193,-5-13-53,43 118 37,-41-120-786,-8-25-2704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6:17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8160,'1'4'0,"-5"37"0,-31 183 25,28-164-13,4 17-8,6-3 1,6-10-3,-5-48-239,1-1 0,0 1 1,15 29-1,-3-9-4496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6:17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0 346 11032,'5'20'-137,"10"32"1,-1-8-70,-8-17 162,-1 1 0,-1 0 0,0 48 0,-4-69 156,1 0 0,0-1 0,0 1 1,2 7-1,2 15 464,-5-28-281,2-13 336,1-29-254,-1-55 1,-2 62-293,0 31-73,0-45 109,-7-53-1,-5 41-84,4 20-11,-4-5-18,2 6-2,3 7-3,2-14-2,5 46 0,0-1 0,0 1 0,0-1 0,-1 0 0,1 1 0,0-1 0,0 1 0,1-1 0,-1 1 0,0-1 0,0 1 0,0-1 0,0 1 0,0-1 0,0 1 0,1-1 0,-1 1 0,0-1 0,0 1 0,1-1 0,-1 1 0,0 0 0,1-1 0,-1 1 0,1-1 0,-1 1 0,3-1 0,0 0 0,0 0 0,0 0 0,-1 0 0,1 0 0,0 1 0,6-1 0,40 0 0,25 0 0,17-2 1,121-7 14,-201 10-19,63-5 58,93-16 0,-156 19-42,-4 2-8,-1-1 1,1 0 0,-1-1 0,1 1-1,-1-1 1,11-5 0,-5-3-2,-7 2-1646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6:18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0 306 8248,'4'4'-5,"0"0"0,0 0 1,1 0-1,-1-1 0,1 0 1,0 0-1,-1 0 0,2 0 0,-1-1 1,0 0-1,0 0 0,1 0 1,-1-1-1,1 1 0,-1-1 1,1-1-1,0 1 0,-1-1 0,1 0 1,11-1-1,1 0 3,-6 1 9,-1-1 0,1 0 0,12-4 1,119-30 48,81-33 504,79-40 704,-273 96-1126,-6 2-5,1 0 0,0 2 0,1 0 0,34-5 1,-49 12-79,0 0 0,0-2 0,14-4 0,-23 7 25,2-1-19,-2 0-20,1 1 0,-1-1 0,1 1-1,-1-1 1,0 1 0,1 0 0,-1 0 0,1 0 0,-1 0-1,4 1 1,-3 3-44,0-1 0,-1 0-1,1 1 1,-1 0 0,0 0 0,0 0-1,0 0 1,0 0 0,-1 0-1,1 0 1,-1 1 0,0-1 0,0 0-1,-1 1 1,1-1 0,-1 1-1,0-1 1,0 1 0,-1-1-1,1 1 1,-1-1 0,0 0 0,0 1-1,-3 4 1,1 3-11,-16 64-115,20-73 122,-1-1 1,1 0 0,-1 0-1,1 0 1,0 1-1,-1-1 1,1 0-1,0 0 1,1 0-1,-1 0 1,0 0-1,0 0 1,1-1-1,-1 1 1,1 0-1,0-1 1,2 3-1,-2-3 0,3 4 2,0-1-1,0 0 1,1-1-1,-1 1 1,1-1-1,0 0 1,0 0-1,0-1 1,0 0-1,1 0 1,7 1 0,-6-1-2,12 2-25,92-4-3,-89-5 30,34-15 4,8-10 2,-45 19 4,-1-1 0,26-21 0,-38 27 1,0 0-1,0 0 1,-1-1-1,0 0 1,0 0 0,-1 0-1,0-1 1,6-11-1,-10 15 3,0 0 1,-1 1-1,1-1 0,-1 0 0,0 0 0,0 1 1,0-1-1,0 0 0,-1 0 0,0 1 0,1-1 0,-1 0 1,0 1-1,-1-1 0,-2-6 0,2 6 7,-6-8 86,0 5-66,0 0 0,-1 1-1,1 0 1,-1 0 0,-1 1 0,1 0-1,-1 1 1,0 0 0,0 0 0,-17-3 0,13 4-18,8 2-7,0 0 1,0 0 0,0 1 0,0-1-1,-10 2 1,1-1 1,-1 2-1,1-1 1,-1 2 0,1 0 0,0 1 0,0 0-1,0 1 1,1 1 0,0 0 0,-21 12-1,35-17-11,0-1-1,0 0 1,0 0-1,0 0 1,0 0-1,0 0 1,0 0-1,0 0 0,0 0 1,0 1-1,0-1 1,0 0-1,0 0 1,0 0-1,0 0 1,0 0-1,0 0 1,0 0-1,0 1 1,0-1-1,0 0 0,0 0 1,0 0-1,0 0 1,1 0-1,-1 0 1,0 0-1,0 0 1,0 1-1,0-1 1,0 0-1,0 0 1,0 0-1,0 0 0,0 0 1,0 0-1,1 0 1,-1 0-1,0 0 1,0 0-1,0 0 1,0 0-1,0 0 1,0 0-1,0 0 1,0 0-1,1 0 0,-1 0 1,0 0-1,0 0 1,0 0-1,0 0 1,0 0-1,0 0 1,0 0-1,1 0 1,-1 0-1,0 0 0,12 2-5,36 0-1424,7 1-5696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6:19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1 210 7712,'5'-1'25,"15"5"75,-19-4-99,-1 0 1,1 1-1,-1-1 0,1 1 1,-1-1-1,0 1 0,1-1 1,-1 1-1,0 0 0,1-1 1,-1 1-1,0-1 0,1 1 1,-1 0-1,0-1 0,0 1 1,0-1-1,0 1 0,0 0 1,0-1-1,0 1 0,0 0 1,0-1-1,0 2 0,-1 11 23,-8 37 214,-1-3 6,5-13 117,-2 62 0,12-37-43,-4-48-263,0 2 39,0 0 0,1 0 1,5 17-1,-6-25-56,1-1-1,-1 1 0,1-1 0,0 0 0,1 0 1,-1 0-1,1 0 0,-1 0 0,1-1 0,1 1 1,-1-1-1,0 1 0,1-1 0,-1 0 0,5 2 1,-4-3-24,0 0-1,0 0 1,0-1 0,1 1 0,-1-1 0,0 0 0,1 0 0,-1 0 0,1-1-1,-1 0 1,1 0 0,-1 0 0,1 0 0,-1-1 0,0 1 0,1-1 0,-1 0-1,1-1 1,-1 1 0,0-1 0,0 0 0,0 0 0,0 0 0,0 0 0,-1-1-1,6-3 1,-4 2-6,30-26 29,-26 22-12,24-24 151,54-68 0,-82 93-130,26-29 184,-29 35-153,0 6-12,1 1-55,-2-4-6,0 0-1,0 0 1,0 0 0,0 0-1,0 0 1,-1 0 0,1 1-1,-1-1 1,0 0-1,1 0 1,-1 5 0,0 166 86,-1-110-83,4-3 10,-1-43-14,5 25 0,0-18-3,-7-23-1,0 0 1,0 0 0,0-1-1,0 1 1,0 0 0,1 0-1,-1-1 1,0 1-1,0 0 1,1-1 0,-1 1-1,1 0 1,-1-1 0,0 1-1,1-1 1,-1 1 0,1-1-1,-1 1 1,1-1 0,-1 1-1,1-1 1,0 1 0,-1-1-1,1 1 1,0-1-1,-1 0 1,1 0 0,0 1-1,-1-1 1,1 0 0,0 0-1,-1 0 1,3 0 0,-2 0-3,0 0 1,0-1-1,0 0 1,0 1 0,0-1-1,0 0 1,0 1-1,0-1 1,-1 0 0,1 0-1,0 0 1,0 0-1,-1 0 1,2-1 0,10-19-86,0-2 1,10-25-1,63-139-1165,-80 177 1085,0-1 0,1 1 1,1 1-1,0-1 1,0 1-1,17-16 0,-23 24 168,35-34-26,-29 30 30,-5 3 13,0 1 0,-1-1 0,1 1 0,0 0 0,0 0 0,0 0 0,0 0 0,0 0 1,0 0-1,0 0 0,0 1 0,0-1 0,0 1 0,1 0 0,-1-1 0,0 1 0,0 0 0,0 0 0,0 0 1,1 1-1,1-1 0,1 2 41,0 1 1,0-1 0,-1 0-1,1 1 1,-1 0 0,1 0-1,-1 1 1,5 4 0,2 3 70,0 0-1,-1 0 1,-1 1 0,0 0 0,11 19 0,-14-16-26,0 0 0,0 1 1,-1 0-1,3 20 0,-7-30 26,0-3-18,4 3-6,-1-6-19,2-7-56,0 0 0,-1 0 0,1 0 0,-1-1 0,7-15 0,-6 11 15,1-1 1,1 2-1,16-22 0,-10 19 25,1 0 1,0 1-1,1 1 1,32-20-1,-32 25-7,1 0 1,1 1-1,-1 1 1,23-4-1,-34 9-35,-1 0-1,1 0 1,0 0-1,-1 0 1,1 1-1,0 0 1,-1 0-1,10 4 1,-7-3-5,-2 1-1,1-1-1,-1 1 1,0 0 0,-1 1 0,1-1-1,0 1 1,-1 0 0,0 1-1,0-1 1,8 11 0,-6-8-6,4 5 17,0 1 1,-1 0-1,0 0 1,12 25 0,-13-23-4,21 28 0,10-1-18,-21-27 9,42 18 4,-41-25-23,0-1 0,32 6 0,-1-5-7,81 3 0,-99-12-41,133-26-37,-131 19-50,2-2 87,232-72-348,-260 79 361,-1 0 1,0-1-1,0 0 1,14-11 0,-15 11 24,-2-3 2,-4 2 5,0 1 1,-1-1-1,0 1 0,0-1 1,0 1-1,-1 0 1,1-1-1,-1 1 1,-2-8-1,-5 0 15,-1 4-9,-1 1 1,0 0 0,0 0 0,-21-10 0,11 11 61,-17 1 15,-1 2 0,0 1 1,-49 5-1,67-2-63,13 0 3,-1 0 0,1 0 0,0 0 1,0 1-1,-13 5 0,1 0 20,0 1 0,1 1 0,0 0 0,1 2 0,-31 23 0,39-25-34,6-7-4,0 1 0,0 0-1,0 0 1,1 0 0,-1 0 0,1 1 0,0-1 0,-2 4 0,4-6-4,-2 3 5,-1 0 0,1 1-1,0-1 1,0 1 0,1 0-1,-3 9 1,4-13-5,0-1 1,0 1 0,0 0-1,0 0 1,1 0-1,-1-1 1,0 1-1,0 0 1,1 0 0,-1 0-1,0-1 1,1 1-1,-1 0 1,1 0-1,-1-1 1,1 1-1,-1-1 1,1 1 0,0 0-1,0 0 1,2 2 0,0-1 0,-1 1-1,1-1 0,-1 1 1,1-1-1,0 0 1,4 2-1,-3-2 1,0 0-1,0-1 1,0 1-1,0-1 1,0 0-1,1 0 1,-1-1 0,5 1-1,2-1 1,0-1-1,0 0 0,19-4 1,-5-2-1,29-10 0,34-22 0,57-49-1,-133 81 0,13-11-5,4-11-2,42-51 1,-56 56-26,-11 15 20,7-14-14,0-1 1,-2 0-1,13-51 1,-13 30-14,-1-1 0,-2 0 0,-1-59 0,-10 156 32,2 4 7,2 29 1,1 9 0,1-7 0,0-13 0,-1-20 0,0-34-3,2 0 1,0-1 0,8 34-1,-9-49-3,2-6-18,3-3-77,-1-1 1,0 1-1,0-1 1,-1 0-1,1 0 1,2-8 0,0 2-783,21-39-6963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6:19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9056,'6'26'49,"3"31"-1,-6-36 8,0-9 22,-1 1 0,0-1 0,0 1 0,-1 0 0,-1 0 0,0-1 0,-1 1 0,-1 0 0,1-1 0,-2 1 0,-5 16 0,5-22-23,1 0-4,0 1-1,0 0 1,0-1-1,0 11 1,1-18-51,1 0 0,0 0 0,0 0 0,0 0 0,0 1 0,0-1 0,0 0 0,0 0 1,0 0-1,0 0 0,0 0 0,0 0 0,0 1 0,0-1 0,0 0 0,0 0 0,0 0 0,0 0 0,0 0 0,0 0 0,0 1 0,0-1 0,0 0 0,0 0 1,0 0-1,0 0 0,0 0 0,0 1 0,0-1 0,0 0 0,0 0 0,0 0 0,0 0 0,0 0 0,0 0 0,1 0 0,-1 0 0,0 1 0,0-1 0,0 0 0,0 0 1,0 0-1,0 0 0,0 0 0,1 0 0,-1 0 0,0 0 0,0 0 0,0 0 0,0 0 0,0 0 0,1 0 0,-1 0 0,0 0 0,7-4 0,-5 2 0,23-17-1228,5-2-4912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6:20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8608,'7'27'0,"1"23"1,1 9 4,-2-2-3,-6-34 8,-2 32 1,0-29 139,3 48 0,-4-6-794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6:20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9328,'32'44'6,"-18"-29"5,42 52 229,-51-62-238,14 18 304,1-1-1,39 32 1,-1-18 199,10 6 10,-65-40-448,0 1 1,0-1 0,0 1 0,0 0 0,0 0-1,-1 0 1,1 0 0,-1 1 0,0-1 0,4 8-1,-3-5-7,-2-5-35,-1 1-1,1-1 1,0 1-1,-1-1 1,1 1-1,-1-1 1,1 1 0,-1-1-1,0 1 1,1 0-1,-1-1 1,0 1 0,0 0-1,0-1 1,-1 1-1,1-1 1,-1 4-1,0 1 34,0 2-20,1-3-1,-1 0 0,0 0-1,-1 0 1,1-1 0,-4 9 0,-13 27 138,-2 0-1,-32 45 1,35-56-162,-22 44 172,12-21-106,18-35-54,2-6-8,0 1 1,1 0-1,1 0 0,0 0 1,0 1-1,1-1 0,1 1 1,0 0-1,-2 20 1,16 116 60,-9-114-77,-4-30-8,1-4-34,0 0 1,0 0-1,0 0 1,0 0-1,0 0 1,0-1-1,0 1 1,0 0-1,0-1 1,0 1-1,0-1 1,-1 1 0,1-1-1,0 0 1,0 1-1,-1-1 1,1 0-1,0 0 1,-1 0-1,1 0 1,-2 0-1,0 0-828,-17 3-7531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6:20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707 1 10400,'0'2'-120,"5"23"239,-3 1 0,1 40 0,-1-7 620,1-47-1750</inkml:trace>
  <inkml:trace contextRef="#ctx0" brushRef="#br0" timeOffset="1">545 843 10224,'0'0'0,"-9"17"0,-18 28 8,-14 23 8,-12 27-8,-13 13 0,-4 0-8,-10-5-304,-19-3 304,-1-1-6992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6:52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135 306 6368,'0'0'761,"-2"-5"-546,1 4-194,0 0 1,0-1 0,1 1 1,-1-1-1,0 1 0,1 0 1,-1-1-1,0 1 0,1-1 0,0 0 1,-1 1-1,1-1 0,0 1 1,0-1-1,0 0 0,0 1 1,0-1-1,0 1 0,0-1 1,1 0-1,-1 1 0,1-1 0,-1 1 1,1-1-1,1-2 0,-1 2 185,1 2-119,1 1-70,0-1-1,0 1 1,0 0-1,0 0 1,-1 1-1,1-1 1,0 0-1,-1 1 0,1 0 1,-1 0-1,1-1 1,-1 1-1,0 1 1,1-1-1,-1 0 1,-1 1-1,4 2 1,10 13 67,-5-11-52,-1 1 0,1-1 0,0-1 0,0 0 0,0 0 0,1-1 0,0 0 0,0-1 0,0 0 0,21 3 0,-23-5-2,0-2 1,-1 1-1,1-1 0,0 0 1,0-1-1,10-2 1,-6 2 0,-4-1 34,0-1 0,0 1 0,0-1 0,0-1 0,-1 0 0,1 0 0,-1 0 0,0-1 0,0-1 0,-1 1 0,11-11 0,-15 14-32,0 0 1,-1-1-1,1 1 0,-1-1 1,0 1-1,1-1 1,-1 0-1,0 0 1,-1 0-1,1 0 0,-1 0 1,1-1-1,-1 1 1,0 0-1,0-1 1,0 1-1,-1-1 0,1 1 1,-1 0-1,0-1 1,0 0-1,0-3 1,-2-4 17,0 0 0,0 0 1,-1 0-1,0 0 0,-1 0 0,-1 0 1,0 1-1,0 0 0,-1 0 1,0 0-1,0 1 0,-1 0 0,-1 0 1,1 1-1,-1 0 0,-1 0 1,-11-7-1,10 6-30,7 7-10,0-1 0,0 1 0,0 0 0,0 0 0,-1 0 0,1 0 0,-1 1 0,1-1 1,-1 1-1,-5-1 0,-83-21 133,73 22-57,-87 17 33,84-7-66,7 1-40,1 1 1,0 1-1,0 0 1,-15 18-1,16-8 20,-38 106 14,44-100-35,4 5-6,2 62 1,1-93-8,1 0-1,-1 0 1,0 0 0,1 0-1,-1 0 1,1 0 0,-1 0-1,1 0 1,1 2 0,24 44 5,-19-37-5,0-1 0,1 0-1,15 15 1,-13-15 0,2-1 1,-1 0-1,20 11 0,-7-7 0,37 14 0,-12-10-2,74 14 0,-93-27-4,115-8 1,-116 0-9,193-68-11,-162 45 25,-45 20 3,0 0-1,0-1 1,-1-1 0,20-15-1,-28 19 10,0-1 1,-1 0-1,0 0 0,0-1 1,-1 1-1,1-1 0,-1 0 0,-1-1 1,1 1-1,-1 0 0,-1-1 0,3-9 1,-1 2 12,0 4 42,-1 0-1,-1-1 0,0 0 1,0 0-1,-1-13 0,-1 24 200,0 14-182,0 0-67,-1 0 0,-1 0-1,-5 22 1,4-25-14,-3 19 3,-14 35 1,0 0-15,-45 169-88,48-186 45,16-45-88,0 1 1,0-1 0,0 0-1,0 1 1,-1-1-1,1 0 1,-1 0-1,0 0 1,0 0-1,1 0 1,-1 0 0,0-1-1,-3 2 1,-4 2-7603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6:53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18 7000,'-3'0'4,"6"-1"7,11-4 21,13-1 18,-10 4-40,0 0 0,-1 1-1,1 1 1,0 0 0,32 6 0,-37-5-6,22 7 45,-22-3-27,0 0-1,0 0 1,0 2-1,-1-1 1,0 2-1,0-1 1,16 16-1,-18-15-11,19 27 63,82 123 216,-106-151-269,0-1 0,1 1-1,0-1 1,0-1 0,0 1 0,0-1-1,1 1 1,0-2 0,0 1 0,13 7-1,-13-9 1,1 0-1,-1-1 0,1 1 1,0-1-1,-1-1 0,1 1 1,0-1-1,0 0 0,0-1 1,7 1-1,-3-1-1,7-1 70,-1-5-59,-1-1 1,0 0-1,17-10 0,-19 5 5,37-64-974,-27 35-3960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5:37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85 141 2248,'-12'14'0,"-15"13"1,15-13 3,-18 26 0,29-39-3,1 0-1,-1-1 1,1 1-1,0 0 0,-1-1 1,1 1-1,0 0 1,0 0-1,0-1 0,-1 1 1,1 0-1,0 0 1,0-1-1,0 1 1,0 0-1,0 0 0,0 0 1,1-1-1,-1 1 1,0 0-1,0 0 1,0-1-1,1 1 0,-1 0 1,0-1-1,1 1 1,-1 0-1,1-1 0,-1 1 1,1 0-1,-1-1 1,1 1-1,0 0 1,16 9-2,-16-9 1,12 1-6,15-4 4,45-10-1,114-37-41,-152 39 37,10-3-26,180-56-16,-181 56 3,-10 3 27,184-44-19,-124 38 31,5 2 7,-65 10 7,-16 1 5,1 1 1,-1 0 0,1 2 0,24 2 0,26 12 76,-67-14-75,0 1-1,0 0 1,0 0-1,-1 0 0,1 0 1,0 0-1,0 0 1,-1 1-1,1-1 1,0 0-1,-1 1 1,0-1-1,1 1 0,-1 0 1,0-1-1,0 1 1,0 0-1,0 0 1,0 0-1,0 0 1,1 3-1,-2-3 5,1 0 5,0 0 0,-1 0 0,1 0 0,-1 0 1,0 0-1,1 0 0,-1 0 0,0 1 1,0-1-1,0 0 0,-1 0 0,0 2 0,0 8 22,1 3-15,-6 33 215,-20 72 40,23-107-186,0-1 1,-1 0-1,-8 20 0,3-12-42,-17 35 36,14-37 148,3-6-156,-1-1 0,0 0-1,-1 0 1,0-2 0,-1 1 0,0-1-1,-1-1 1,1 0 0,-2-1-1,-14 6 1,25-12-74,-1 0-1,1-1 1,0 0-1,0 1 1,-1-1-1,1-1 1,0 1-1,-1 0 1,1-1-1,0 0 1,0 0-1,0 0 1,-1 0-1,-3-2 1,-3-1-439,-20-6-2579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13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7352,'0'0'0,"17"9"0,-1 12-192,11 15 192,0 2-4896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6:53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6280,'7'64'227,"1"91"0,-7-118-111,-1-11-88,3 37 246,3 9 324,23 112 0,-26-178-439,-2-10-17,0-15-384,-1 11-491,2-18-4293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6:53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0 191 9240,'2'0'8,"5"0"5,8 1 21,0 0 0,0 2 0,22 5 1,-14-3-1,-13-3-55,36 5 296,-44-7 832,-8-2-882,-14-5-108,6 2 6,0-1-1,0 0 1,-22-13-1,-1-12-3,32 21-78,3 2-191,1 0 1,0 0 0,1 0-1,0 0 1,0 0-1,1 0 1,0 0-1,2-8 1,6-35-6851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6:54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330 0 8968,'15'10'38,"-4"-4"41,-1 1 1,0 0 0,-1 0-1,18 18 1,-22-18 8,0-1 0,0 1 1,0 0-1,-1 1 0,0-1 1,-1 1-1,1-1 0,-1 1 1,-1 0-1,0 0 0,0 1 1,0-1-1,-1 0 0,-1 1 1,0 15-1,-2 35 296,-19 91 427,17-133-779,-3 26 156,1 131 208,6-153-381,0-9 7,1 0-1,0 0 0,3 13 1,14 74 89,-13-79-85,1 0 0,0 0 0,12 25 0,-13-36-5,0-1 0,1 1 0,8 9 0,-3-3-13,-10-13-5,1 1 1,-1-1 0,1 0 0,0 0 0,-1 1 0,1-1 0,0-1 0,4 4 0,1 1 1,-4-3-5,0-1 1,0 1 0,0-1 0,1 0 0,6 3 0,-3-2-165,1-1 1,0-1-1,0 0 0,0 0 0,0 0 1,0-1-1,16-1 0,-21 1-75,46-3-7541</inkml:trace>
  <inkml:trace contextRef="#ctx0" brushRef="#br0" timeOffset="1">1 500 11832,'11'11'4,"-9"-9"-1,0 0 1,0 0-1,1 0 0,-1 0 0,0 0 0,1-1 1,-1 1-1,1-1 0,-1 0 0,4 2 1,93 29 58,-71-26 2,-1-1 0,1-1 0,49 0 0,-51-4-41,9 0 84,-12-1-63,12 0-2,0-1-1,67-14 1,143-49 34,-165 35-1565,-3-1-5971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6:54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553 118 10936,'-10'-11'25,"1"-1"1,-9-13 0,-10-12 169,25 33-104,0 1 1,-1 0-1,1 1 1,-1-1 0,0 1-1,1-1 1,-1 1-1,0 0 1,-1 1 0,1-1-1,-8-1 1,9 2-19,-9 0 468,7 2-362,-2-1-90,0 1 0,1 1 0,-1-1 0,1 1 0,-1 0 0,1 0 0,0 1 0,0 0 0,0 0 1,-11 8-1,-80 65 479,-19 35 132,101-95-656,-4 8 116,-1 7-92,2 0 0,-16 38 1,27-41-2,-1 118 18,8-143-82,0-1 0,0 1 0,1 0 0,-1-1 0,1 1 1,-1 0-1,1-1 0,1 4 0,12 25 18,31 52-1,-28-64-6,30 18-1,-34-29-12,0 0 1,20 8-1,-7-7 0,0 0 0,35 6 0,-39-15-20,2-4-465,0-1 1,0-2-1,33-13 0,17-10-9102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6:55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11744,'4'5'35,"1"-1"0,0 0 0,0 0 0,1 0 1,-1-1-1,1 0 0,-1 0 0,9 3 0,-6-3 47,128 52 905,-112-44-809,0 2 0,-1 0 0,33 26 0,-46-31-144,-7-6-10,0 1-1,-1-1 1,1 1 0,-1 0 0,1 0 0,-1 0-1,0 0 1,0 0 0,2 6 0,1 2 44,-1 0 0,-1 0 0,0 0 0,-1 0 0,0 1 0,0-1 0,-2 1 0,1 15 0,-1-15-40,0-9-15,1-1 0,-1 1-1,-1-1 1,1 1 0,0 0 0,-1-1 0,1 1 0,-1-1 0,1 1 0,-1-1 0,0 1 0,-2 3 0,-10 20 89,-1-1 0,0 0 0,-25 30 0,31-43-83,5-9-6,1 0 0,0 0 0,-1 0 0,1 0 1,-1-1-1,0 1 0,0-1 0,0 0 0,-4 3 1,-4 2 21,-1 0 1,0-1-1,-1 0 1,1-1-1,-1 0 1,0-1-1,-1 0 1,-17 2 0,30-6-30,-1 0 0,0 0 1,0 0-1,1 0 0,-1-1 1,0 1-1,1 0 0,-1-1 1,0 1-1,1-1 0,-1 1 1,1-1-1,-1 0 0,0 0 1,1 0-1,0 0 0,-1 0 1,1 0-1,0 0 0,-1 0 1,1 0-1,0-1 1,0 1-1,0-1 0,0 1 1,0 0-1,0-1 0,1 0 1,-1 1-1,0-1 0,1 1 1,-1-1-1,1-2 0,-2-5-203,1 0 0,0 1-1,1-1 1,0 0 0,2-8 0,-2 8-626,3-46-8730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6:55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 63 11928,'4'2'2,"0"1"-9,3 14 109,-4-10-14,1 0 0,0-1 0,1 1 0,0-1 0,-1 0 0,12 10 0,-14-15 119,-2 1-120,1 0 0,0 0 0,-1 0 0,1 0 0,-1 0 0,0 0 0,1 0 0,-1-1 0,0 1 0,0 0 0,0 0 0,0 0 0,-1 0 0,1 0 0,-1 3 0,-2 1 82,2-6-159,1 0-1,-1 1 1,1-1 0,-1 1 0,1-1-1,-1 0 1,1 1 0,-1-1-1,1 0 1,-1 0 0,1 0 0,-1 1-1,0-1 1,1 0 0,-1 0 0,1 0-1,-1 0 1,0 0 0,1 0 0,-1 0-1,1 0 1,-1 0 0,0 0-1,1 0 1,-1-1 0,1 1 0,-2 0-1,-11-5 19,11 3-15,-1 1 1,1-1-1,0 0 1,0 1-1,0-1 1,1 0-1,-1 0 1,0 0-1,1-1 1,-1 1-1,1 0 0,0-1 1,-1 1-1,1 0 1,1-1-1,-1 0 1,0 1-1,0-5 1,-1-6-223,0 0 0,1-20 1,1 15-1011,-3-38-7701</inkml:trace>
  <inkml:trace contextRef="#ctx0" brushRef="#br0" timeOffset="1">626 614 12192,'-14'49'1,"1"-5"4,-4 5-2,11-35 35,0-1-1,-1 0 1,0 0 0,-1 0 0,-1-1-1,-15 17 1,0-5 180,0-1 0,-33 22 1,-67 49 221,89-67-209,1 1 1,-30 33 0,21-19-111,-35 32-1741,47-46-7040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6:55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648 0 9144,'-3'4'64,"-123"129"513,19-26-325,89-90-90,-23 28 0,21-20-113,-35 38 23,35-36 102,-77 124 62,40-49 50,9-18-135,41-71-94,-41 59 214,51-97-147,21-37-1508,5-7-5589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6:56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677 0 9328,'-22'24'48,"-29"42"0,37-47-8,-134 178 520,-23 50 249,103-142-513,58-90-260,-154 243 928,162-255-1032,-2 3-33,1 0 0,-1 0 1,1 1-1,0-1 0,1 1 0,-1-1 0,-2 15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6:57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0 850 12192,'2'2'16,"3"3"0,-3-4-12,0 0 1,0 0-1,0 0 1,0 0-1,0 0 1,0 0-1,0 0 1,0-1-1,1 1 1,-1-1-1,0 0 1,1 1-1,-1-1 1,0 0-1,4-1 1,17-3 16,27-11 0,-31 7-7,-16 6-13,13-7 3,-1-1 0,1 0 0,-2-1 0,0-1 0,21-21 0,109-127 25,-102 103-26,67-93 25,-99 135-26,-6 9 3,1 1 0,0-1 0,0 1 0,7-7 0,-2 4 2,0 0 1,1 0 0,11-6-1,-11 13 27,1 4-24,-1 0 0,1 1 1,-1 0-1,12 6 1,-17-7 2,0 1 0,-1-1 0,1 1 0,-1 1 1,0-1-1,0 1 0,0 0 0,-1 0 1,7 8-1,-5-5 1,0 5 60,9 80 26,-15-70-39,-36 210 176,35-227-228,0 0 0,1 0 0,-1-1 0,1 1 0,1 0-1,-1 0 1,2 8 0,0-7-2,-2-7-6,0 1 0,1-1 1,-1 1-1,1-1 1,-1 1-1,1-1 1,0 1-1,-1-1 1,1 0-1,-1 1 1,1-1-1,0 0 0,-1 1 1,1-1-1,0 0 1,-1 0-1,1 0 1,0 0-1,-1 1 1,1-1-1,0 0 0,-1 0 1,1 0-1,1-1 1,0 1 2,23 1 2,-13-4 8,-1-2-11,-1-1 0,1 0 0,-1-1 0,-1 1 0,0-2 1,0 0-1,16-17 0,127-140 26,-137 143-28,23-23 9,-2 7 7,2 1 1,60-45-1,-97 81-14,0 0-1,0 1 1,0-1-1,0 0 1,1 1-1,-1 0 1,0-1 0,0 1-1,1 0 1,-1-1-1,0 1 1,0 0 0,1 0-1,-1 0 1,0 0-1,1 0 1,-1 1-1,0-1 1,0 0 0,1 1-1,-1-1 1,0 0-1,0 1 1,0-1 0,0 1-1,1 0 1,-1-1-1,0 1 1,0 0-1,0 0 1,0 0 0,-1 0-1,1 0 1,1 1-1,4 5 11,-1 0-1,0 1 0,8 15 0,-6-11 16,-2-6-25,0 0 0,0 0 1,0-1-1,1 0 0,0 0 1,0 0-1,0-1 1,1 1-1,-1-2 0,1 1 1,0-1-1,0 0 0,0 0 1,11 2-1,14 1 0,-2-8 2,4-10-2,-28 9-2,0 0 0,0 0 0,-1-1 0,6-5 0,16-19 2,-10-3 2,-9-2-3,-7 29-2,-1 0 0,0 0 0,0 0 0,-1 0 0,1 0 0,-2-5 0,1 6 0,0-1 0,0 1 0,0 0 0,-1 0 0,1 0 0,-1 0 0,0 0 0,-3-4 0,2 3 0,0 1 0,-1 0 0,1 1 0,0-1 0,-1 0 0,0 1 0,0 0 0,-5-3 0,1 2 0,-1 0 0,1 1 0,-1-1 0,1 2 0,-10-2 0,4 3-1,1 0 1,0 1 0,0 1 0,0 0 0,0 0 0,0 2 0,0-1-1,-12 7 1,2 2-6,-83 72-8,87-64-12,-57 83-17,65-82-9,4 0 27,1 0-1,-6 40 1,11-59 17,1 0 0,0-1 1,0 1-1,0-1 0,0 1 0,0-1 0,1 1 1,-1 0-1,0-1 0,1 1 0,0 1 1,8 18-27,0-1 1,2 1 0,13 19-1,-23-38 25,0-1-1,0 1 0,1 0 0,-1-1 1,1 1-1,0-1 0,-1 1 1,1-1-1,0 0 0,2 2 1,9 6-27,1-1 0,25 11 1,-16-11 14,37 8 1,-55-15 3,0 1 0,0-2 1,0 1-1,0-1 0,7 0 1,42-2-50,81-16 0,-97 6 7,152-75-18,-152 67 17,141-93-20,-148 88 41,4-10 16,45-60-1,-64 66-1,36-124-2,-45 123 21,1-36-1,-7 49 6,-2-31 1,0 42 0,1 1 0,-1-1 0,0 1 0,-1 0 0,1-1 0,-4-6 0,4 10 0,0 0 0,0 0 0,-1 1 0,1-1 0,0 0 0,-1 1 0,1-1 0,-1 1 0,0-1 1,1 1-1,-1 0 0,0-1 0,-2 0 0,0 1 1,-1 0-1,1 0 1,0 0 0,0 1 0,0-1 0,0 1-1,-1 0 1,1 0 0,0 1 0,0-1-1,0 1 1,-1 0 0,-3 2 0,-5 4 20,-61 65 18,58-52 1,-2 13-12,-24 57 1,35-62 18,3-12-25,-1 4 0,1 0-1,1 1 0,1-1 1,1 40-1,25 162 175,-21-193-188,-1-15 9,0 1 1,8 28-1,1-8 21,2-1-1,21 45 1,-8-41-31,-23-32-200,1-1-1,0-1 1,0 1 0,1-1-1,-1 1 1,1-1 0,5 3-1,4 4-7572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6:57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1 260 9864,'76'-19'9,"-24"4"3,19-7-9,-32 10-2,26-10-38,97-17 1,-155 38 18,3-1-6,1 1 0,-1 0-1,15 1 1,-20 1 11,5 7 6,-8 0 9,0 1 1,0 0-1,-1-1 1,0 1-1,0 0 0,-1 0 1,0 0-1,-1 10 0,0 3 12,0-13 18,1 0 1,1 0 0,0 0 0,0 0-1,0 0 1,1-1 0,1 1 0,-1-1-1,1 1 1,1-1 0,0 0 0,0 0-1,0 0 1,1-1 0,8 10 0,-11-14 0,1-1 1,0 0 0,0 0-1,0 0 1,1 0 0,-1-1 0,0 1-1,1-1 1,-1 0 0,1 0-1,-1 0 1,5 1 0,-3-1 4,7 0 143,-5-3-137,1 0-1,0 0 1,-1-1-1,0 0 1,1 0 0,-1-1-1,0 1 1,-1-2 0,1 1-1,-1-1 1,0 0-1,0 0 1,9-10 0,-8 7-21,-3 3-9,-1 0 1,1 0-1,-1 0 0,0 0 1,3-7-1,45-91 86,-41 77-96,-6 7 1,-1 10-3,7 14-1,-4 2 3,-1-1-1,0 1 1,0 0 0,3 7-1,10 14 15,-9-17-1,1-1 0,1 0 0,0-1 0,22 15 0,-29-22-6,1 0 0,0 0 0,-1 0-1,1 0 1,0-1 0,0 0 0,0 0 0,0 0-1,0-1 1,10 0 0,-7 1 4,-3-1-1,0 0 1,0-1-1,0 1 1,-1-1-1,1 0 0,0 0 1,0 0-1,-1-1 1,1 0-1,-1 0 1,1 0-1,4-3 1,-3 2 2,3-5 90,-4 0-70,1-1 1,-1 0 0,0 0 0,-1-1-1,0 1 1,-1-1 0,0 0-1,0 0 1,1-12 0,-4 13 16,-1 0 0,0-1 0,-1 1 0,0 0 1,0 0-1,-1 0 0,0 1 0,-1-1 0,0 1 0,0-1 0,0 1 1,-10-11-1,7 7-21,6 10-7,0 0 0,0 0 0,0 1 0,0-1-1,-1 0 1,1 0 0,-1 1 0,1-1 0,-1 1 0,0-1-1,0 1 1,1 0 0,-1-1 0,0 1 0,-4-1 0,4 1 134,2 1-134,0-1 1,0 1-1,-1 0 1,1 0-1,0-1 1,0 1-1,-1 0 1,1 0-1,0-1 1,-1 1-1,1 0 1,-1 0-1,1 0 1,0-1-1,-1 1 1,1 0-1,-1 0 1,1 0-1,0 0 1,-1 0-1,1 0 1,-1 0-1,1 0 1,0 0-1,-1 0 1,0 3-6,0 1 0,1-1-1,0 0 1,0 1 0,0-1 0,0 0 0,0 1-1,0-1 1,1 0 0,0 0 0,0 1 0,0-1 0,0 0-1,0 0 1,2 4 0,3 4 20,0 0-1,1 0 1,14 17 0,106 108 140,-80-91-139,-36-36-29,14 15 27,39 46 0,-64-70-41,0 1 0,0-1 0,1 0-1,-1 1 1,0-1 0,1 0 0,-1 0 0,1 1 0,-1-1 0,0 0 0,1 0-1,-1 0 1,0 0 0,1 1 0,-1-1 0,1 0 0,-1 0 0,1 0 0,-1 0 0,0 0-1,1 0 1,-1 0 0,1 0 0,-1 0 0,1 0 0,-1 0 0,0-1 0,1 1-1,-1 0 1,1 0 0,-1 0 0,0 0 0,1-1 0,-1 1 0,1-1 0,10-10-57,-10 10 55,18-22-1848,0-3-7362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14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8160,'18'18'0,"22"20"1,16 14 4,6 7-2,3-1 4,57 56-74,-107-98 55,27 33-173,-25-26 177,72 88-1152,-88-111 1137,0 0 1,-1 1 0,1-1 0,0 0-1,0 0 1,0 0 0,-1 0-1,1 1 1,0-1 0,0 0-1,-1 0 1,1-1 0,0 1-1,0 0 1,0 0 0,-1 0-1,1 0 1,0-1 0,0 1-1,-1 0 1,1-1 0,0 1-1,-1-1 1,1 1 0,0 0 0,-1-1-1,1 0 1,-1 1 0,1-1-1,0 0-21,4-3-10,-2 3 21,-1-1 0,0-1 0,1 1 0,-1 0 1,0-1-1,0 1 0,-1-1 0,1 1 1,2-5-1,16-30-178,22-53-1,-21 39 204,54-101 264,-68 138-231,-4 9 27,-1 1-1,1-1 0,0 1 0,0 0 1,0 0-1,5-5 0,-2 3 4,0 0 0,1 1-1,-1 0 1,1 0 0,0 0 0,0 1-1,0 0 1,1 0 0,0 1 0,-1 0-1,1 0 1,0 1 0,1 0 0,8-1-1,-6 2-26,-7 1-18,0 0 0,0 0 1,0 0-1,0 1 0,0-1 1,0 1-1,0 0 0,0 0 1,6 3-1,83 29-699,-43-14-3231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6:58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90 8696,'18'-7'0,"17"-6"0,-14 5 5,-1 2-1,29-6 1,-41 11-3,0 0-1,0 0 1,0 1 0,0 0-1,0 0 1,0 1 0,0 0-1,0 1 1,12 3-1,-15-3 9,1 1-1,0 0 0,-1 1 0,0-1 1,0 1-1,0 0 0,0 0 0,0 0 1,-1 1-1,0 0 0,6 7 0,-2 0 46,0 1 0,-1 0-1,9 22 1,-9-21-29,-5-8 8,0 0 0,0 0 0,0 0 0,0 0 1,-1 0-1,1 12 0,21 207 998,-20-172-241,-3-53-787,0-1 1,0 1 0,0 0-1,0 0 1,0-1 0,0 1 0,0 0-1,0 0 1,0-1 0,-1 1-1,1 0 1,0 0 0,0-1-1,0 1 1,0 0 0,0 0 0,0 0-1,0-1 1,-1 1 0,1 0-1,0 0 1,0 0 0,0-1-1,0 1 1,-1 0 0,1 0-1,0 0 1,0 0 0,0 0 0,-1 0-1,1-1 1,0 1 0,-1 0 0,0 0 1,1-1-1,-1 1 1,1-1 0,-1 1-1,1 0 1,-1-1-1,1 1 1,-1-1 0,1 1-1,-1-1 1,1 0-1,-1 1 1,1-1 0,0 1-1,0-1 1,-1 0-1,1 1 1,0-1 0,0 0-1,0 1 1,-1-1-1,1-1 1,-20-95 250,7-74 24,13 157-266,-1 2 26,1 0 0,0 0 0,1 0 0,1 0 0,0 0 0,0 0 0,1 1 1,8-21-1,-5 20 15,1 1 0,16-21 0,-12 25 52,14-2-34,32-6 0,-45 13-49,0 0 0,0 1 0,0 1 0,0 0 0,0 1 0,0 0 0,-1 0 0,20 6 0,-20-5-8,-5-1 8,1 1 0,-1-1 0,1 1 0,-1 0 0,0 0 0,12 7 0,-2 0 2,0-3-10,-12-5-3,1 1 0,-1 0 0,0 1 0,0-1 0,0 1 0,0-1 0,0 1 0,4 5 0,4 3 35,0 1 1,-1 0-1,0 1 0,-1 0 1,-1 0-1,10 19 1,-14-21-32,-1-4 10,-1 1 0,-1 0 0,4 14 0,-1 1 54,-2-1-1,0 1 1,-1 34 0,3-56-60,7-4-202,0 0 0,0-1 0,0 0 1,12-7-1,-14 7-582,49-22-7683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6:58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406 118 10312,'-3'-2'72,"1"0"-58,0 0 1,0 0 0,-1 1-1,1-1 1,0 1-1,-1 0 1,1 0 0,-1-1-1,0 2 1,1-1-1,-1 0 1,0 0 0,0 1-1,1 0 1,-1-1-1,0 1 1,0 0 0,0 1-1,1-1 1,-1 0 0,0 1-1,0-1 1,-3 2-1,-4 1 3,4-2-9,1 1 0,-1 0 0,1 0 0,0 1 1,-10 5-1,-17 10 11,0 2 0,1 1 0,-32 28 0,50-38-15,5-3 6,1 0 1,0 0-1,-12 17 0,16-21-10,-38 57 71,37-54-55,-1 0 1,2 0-1,-1 0 1,1 1-1,0-1 1,1 1-1,-3 11 1,8-13 43,8 3-35,0-1 0,17 10 0,-24-15-20,14 5 36,-6-4-20,0 1-7,0-2-1,0 1 0,1-1 0,-1-1 0,1 0 0,0-1 0,22-1 1,-31 0-12,22 0 47,0-2 0,0-1 0,0-1 0,29-9 1,-11-9 4,-27 10 140,56-63 94,-63 57-8,-8 11-201,2-4-8,0 0-1,-1 0 0,0-1 0,-1 1 1,0-1-1,-1 1 0,0-1 0,-2-20 1,-1 8 101,0 0 1,-2 0 0,-1 0 0,-1 1 0,-12-31 0,16 51-140,0 0 1,1 0-1,-2 0 1,1 0-1,0 0 1,-1 1-1,1-1 0,-1 0 1,0 1-1,1 0 1,-1 0-1,0 0 1,-1 0-1,1 0 0,0 1 1,-6-3-1,3 3-13,0-1 0,0 1-1,-1 0 1,1 0-1,0 1 1,-1 0 0,-10 1-1,-36 6 111,38-2-2046,5-2-7044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6:59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0 11120,'0'0'0,"6"9"0,3 20 0,6 4 0,2 0 0,2 10-24,10 23 24,-5-10-224,-9-29 224,0 2-7680</inkml:trace>
  <inkml:trace contextRef="#ctx0" brushRef="#br0" timeOffset="1">838 884 11744,'0'0'0,"-5"16"0,-19 39 368,-31 8 8,-37-1 336,-25-5 0,-19-1-584,-3-11 8,3-8-136,3-3-10152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7:00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414 68 2608,'-7'-4'225,"-5"-4"-264,-2-2 1235,-1 1 0,-17-9 0,29 17-641,-23-15 1096,24 14-1350,-30 4 819,28 2-1082,1-1 1,0 1-1,0 0 1,0 0-1,-3 6 0,-8 12 155,-65 133 247,47-88-375,-16 19 124,21-40-90,-12 27 6,37-69-96,0 0-1,1 1 1,0-1-1,0 0 0,0 1 1,0-1-1,1 1 1,-1-1-1,1 1 1,0 0-1,1-1 0,-1 1 1,1-1-1,1 6 1,-1-4-1,1 3 6,0-1 1,1 0-1,0 0 0,0 0 1,0 0-1,6 8 0,-3-5-5,-4-7-3,0-1 1,1 1-1,0 0 0,0-1 0,0 1 0,0-1 0,1 0 1,-1 0-1,1 0 0,-1-1 0,1 1 0,6 2 0,-4-2-2,5 1 11,20-3 4,-25-2-19,0 0 1,1 0 0,-1-1-1,-1 0 1,8-2 0,-5 0-1,0-1 0,0 1 0,11-9 0,22-25 0,-4-9 0,-6-6 0,-8-1 0,-9 3 0,-6 13 0,-7 12 0,-2 10 1,1 16-1,0 0 0,0 0 0,0 0 1,0-1-1,0 1 0,0 0 0,0 0 0,0 0 0,-1 0 0,1 0 1,0-1-1,0 1 0,0 0 0,0 0 0,0 0 0,0 0 0,0 0 1,0 0-1,0-1 0,0 1 0,-1 0 0,1 0 0,0 0 1,0 0-1,0 0 0,0 0 0,0 0 0,0 0 0,-1 0 0,1 0 1,0 0-1,0 0 0,0 0 0,0 0 0,0-1 0,-1 1 0,1 0 1,0 0-1,0 0 0,0 1 0,0-1 0,-1 0 0,1 0 1,0 0-1,-8-1-172,1 1 0,-1 1 0,1-1 0,-1 1 0,1 1 0,-1-1 0,-10 5 0,-30 7-6748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8:26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6904,'0'0'492,"3"-4"25,26-41 1158,-27 43-951,-1 0-452,6-5-26,-5 5-35,0 2-4,-1 0-198,-1 0 0,0-1 0,1 1 0,-1 0 0,0 0 0,1 0 0,-1 0 0,0 0 0,1 0 0,-1 0 0,0 0 0,1 0 0,-1 0 0,0 0 0,1 0 0,-1 0 0,0 0 0,1 0 0,-1 0 0,0 0 0,1 0 0,-1 0 0,0 0-1,1 1 1,-1-1 0,0 0 0,0 0 0,1 0 0,-1 1 0,0-1 0,1 0 0,-1 0 0,0 1 0,1-1 0,4 19 75,1 0-1,-2 1 0,2 26 1,-2-23-60,5 31 176,4 105 0,-13-150-188,4 66 225,22 128 0,-25-201-169,6-21-41,1-40-32,10-151-1535,-8 74-6120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8:26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71 167 7536,'8'-46'1,"8"-11"0,-15 52 3,1 0-1,1 0 1,-1 0-1,1 0 0,0 1 1,0-1-1,0 1 1,6-7-1,-7 10 43,-1-1-1,1 1 1,0 0 0,0-1-1,-1 1 1,1 0-1,0 0 1,0 0 0,0 1-1,1-1 1,-1 0-1,0 1 1,0-1 0,0 1-1,0 0 1,0-1 0,1 1-1,-1 0 1,0 1-1,0-1 1,0 0 0,1 1-1,-1-1 1,0 1-1,0-1 1,0 1 0,0 0-1,0 0 1,3 2 0,1 1 157,0 0 0,0 1-1,0 0 1,-1 0 0,0 1 0,7 8 0,-2-4-114,-7-7-22,0 0 0,-1 0-1,1 0 1,-1 1 0,1-1 0,-1 1-1,0-1 1,2 7 0,9 22 256,-2 1 1,-1 0 0,6 39-1,-12-56-272,-3-11-15,0-1 0,-1 0 0,1 1 0,-1-1 0,0 1 0,0-1 0,-1 8 0,0 1 45,0 1-1,-1 0 1,-1-1-1,0 0 1,-1 1-1,-7 14 1,9-24-67,-1 0 0,-1 0 0,1 0 0,0 0 0,-1-1 0,0 1 0,0-1 0,0 0 0,0 0 0,-1-1 0,1 1 0,-1-1 0,1 0 0,-1 0 1,-8 2-1,1-1-2,1-1 1,-1 0 0,0-1 0,1-1-1,-14 0 1,22 0-11,0 0 0,1 0 0,-1 0 0,1-1 0,-1 1 0,1-1 0,-1 0 0,1 0 0,-1 1 0,1-1 0,-4-3 0,-5-2 1,-38-17-1618,-2-4-6471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8:27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26 194 11032,'-3'-4'0,"0"-1"0,0 1 0,1-1 0,-1 0 0,1 0 0,0 0 0,-1-6 0,3 10 0,-2-6 97,1 0 0,0 0 0,1 0 0,-1 0 0,1 0 0,1 0 0,-1 0 0,1 0 0,1 0 0,-1 0 0,1 0 0,0 0 0,6-12 0,-5 17-66,-1 0 0,1 0 0,-1 0 0,1 0 0,0 1 0,0-1 0,0 1-1,0 0 1,0 0 0,3-1 0,-1 1-1,4-3 9,1 1 0,-1 0 0,1 1-1,-1 0 1,1 0 0,15 0 0,-15 2-15,10-1 43,0 1 0,0 0 0,34 6 0,-32-3-41,4 0 37,0 2-1,0 0 1,27 10 0,-36-10-39,1 0 31,0 2 0,-1 0 0,0 1 0,23 14 1,-22-11-27,-4-4 20,-1 1 0,0 0 0,-1 1 0,0 0 0,0 1 0,10 12 0,-5-6 47,-13-12-81,4 3 36,1 1 0,-1 1 0,-1-1 0,1 2 0,-2-1 0,10 16 0,-16-24-46,0-1 0,0 1 1,0 0-1,0-1 0,1 1 0,-1 0 0,0-1 1,0 1-1,1 0 0,-1-1 0,0 1 0,1-1 1,-1 1-1,0-1 0,1 1 0,-1-1 1,1 1-1,-1-1 0,1 1 0,-1-1 0,1 0 1,0 1-1,-1-1 0,1 0 0,-1 1 0,1-1 1,0 0-1,-1 0 0,1 0 0,0 1 1,-1-1-1,1 0 0,0 0 0,-1 0 0,1 0 1,0 0-1,-1 0 0,1 0 0,0-1 0,-1 1 1,1 0-1,0 0 0,-1 0 0,1-1 1,-1 1-1,1 0 0,0-1 0,-1 1 0,2-1 1,1-2 11,1 0 0,0-1 0,-1 1 0,1-1 0,-1 0 0,4-6 0,5-8 12,6-11 76,29-33 1,-39 51-95,-5 7-5,0 1 1,1 0-1,-1 0 1,0 0-1,1 0 1,0 0-1,5-3 1,-6 4-1,11-7 19,1 0-1,26-11 1,-39 19-23,0 0 0,0 1 0,0-1 0,0 0 0,0 1 0,0-1 0,0 1 0,0 0 0,0-1 0,0 1 0,0 0 0,0 0 0,0 1 0,1-1 0,-1 0 0,0 1 0,0-1 0,0 1 0,0-1 0,-1 1 0,1 0 0,0 0 1,0 0-1,0 0 0,0 0 0,-1 1 0,1-1 0,-1 0 0,3 3 0,1 2 0,-3-5-2,0 1 1,0 0 0,-1 0-1,1 0 1,-1 0 0,0 0 0,1 0-1,-1 1 1,0-1 0,0 0-1,-1 1 1,2 2 0,11 37 5,-3 17-4,-6-29-6,-1-1 1,-2 0 0,-3 37-1,1-66 1,0-1 0,0 0 0,1 0 0,-1 0 0,0 1 0,0-1-1,0 0 1,1 0 0,-1 0 0,0 0 0,1 0 0,-1 0 0,1 0 0,-1-2 0,-17-40-1861,-1-7-7436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8:27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11928,'4'-3'24,"0"0"0,1 0 0,-1 0 0,1 1 0,-1-1 0,1 1 0,0 0 1,0 1-1,0-1 0,0 1 0,0 0 0,0 0 0,0 0 0,0 1 0,0 0 1,1 0-1,7 1 0,-1 0 18,1 2 0,0 0 0,-1 0 1,20 9-1,-14-4-3,0 1-1,-1 1 1,0 0-1,-1 2 1,17 14 0,-15-13-20,6 8 62,-9-7-45,2 2-17,-2 0 0,1 1 1,-2 0-1,0 1 1,17 30-1,-22-31 0,5 5-2,-2 2 0,-1-1 0,14 42 0,-15-34-5,38 112 66,-23-100 30,-24-41 79,2-3-127,0 1 0,0-1 0,0 1 0,0-1 0,0 0 0,-1 0 0,1-1 0,0 1 0,0 0 0,-1-1-1,1 0 1,-1 1 0,1-1 0,-1 0 0,0 0 0,0-1 0,2-2 0,-3 4-60,1 0 40,-1 0 0,0 0 1,1 0-1,-1 1 1,1-1-1,-1 0 1,1 1-1,-1-1 1,1 1-1,-1-1 0,1 1 1,-1-1-1,1 1 1,0 0-1,-1 0 1,1 0-1,0 0 1,-1 0-1,1 0 0,0 1 1,-1-1-1,1 0 1,-1 1-1,3 1 1,31 16 257,-30-15-319,5 3 158,1 1 1,18 16 0,-20-15-103,0 0 1,0-1 0,1-1 0,14 8-1,0-4 14,0-1 0,41 11 0,-40-19-34,10-5-5,63-17 1,-73 9-16,-12 5 0,2-2-1,0 0 0,-1-1 0,1 0-1,-2-2 1,0 1 0,20-24 0,52-82-54,-72 91-32,-7 12 52,1-3 12,-1 0-1,-1 0 0,0-1 1,-1 1-1,-1-1 0,2-26 1,-4 29-14,0-16-6,0 0 0,-2 0 0,-5-33 1,4 44 1,0 4 26,1 1 1,-2 0-1,0 0 1,-1 0-1,-9-25 1,13 40 19,0-1 0,0 1-1,-1-1 1,1 1 0,0 0 0,0-1 0,0 1 0,0 0 0,0-1-1,0 1 1,-1 0 0,1-1 0,0 1 0,0 0 0,-1-1 0,1 1-1,0 0 1,0 0 0,-1-1 0,1 1 0,0 0 0,-1 0 0,1-1-1,0 1 1,-1 0 0,1 0 0,0 0 0,-1 0 0,1 0 0,-1-1-1,1 1 1,0 0 0,-1 0 0,1 0 0,-1 0 0,0 0 0,0 2 0,-1 0 0,0 1 0,1-1 0,-1 0 0,1 0 0,-1 1 0,1-1 0,0 1 0,-1 4 0,-5 9 0,3-6 2,0 0-1,1 0 1,0 1-1,-2 14 1,-21 138 11,24-128 14,16 141 9,-7-141-16,20 48 0,10 9-15,-27-72-2,22 33-1,-27-46-1,0-1-1,1 1 1,-1-1-1,1 0 0,8 6 1,-13-11 3,1 0 0,-1 0 1,0 0-1,0 0 0,1 0 0,-1-1 1,1 1-1,-1 0 0,1-1 0,-1 1 1,1-1-1,-1 0 0,1 1 0,-1-1 1,1 0-1,0 0 0,-1 0 0,1 0 1,-1 0-1,3-1 0,-2 0-186,0 0 1,0 0-1,1-1 0,-1 1 1,0-1-1,0 1 0,-1-1 1,1 0-1,0 1 0,2-4 1,17-21-9399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8:28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0 377 11120,'10'14'4,"-8"-10"-1,0-1 1,1-1-1,-1 1 1,1 0-1,-1-1 1,1 1-1,3 2 1,72 50 40,-57-45 17,39 10 4,-34-14-57,28 2-1,125 1-15,-142-11-64,160-31-1327,-93 9-5187</inkml:trace>
  <inkml:trace contextRef="#ctx0" brushRef="#br0" timeOffset="1">965 358 7088,'13'-13'3,"-11"11"0,1-1-1,-1 1 1,0-1 0,0 0 0,0 0 0,0 0-1,3-5 1,2-9 29,1 0 0,-2 0 0,0 0 0,-1-1 0,5-32 0,-8 35 2,-1 11 59,0 0 1,-1 0-1,1 0 0,-1-1 0,0 1 0,0 0 0,-1 0 0,-1-8 0,0 2 161,0 0 0,-1 0 0,0 1 1,-7-17-1,7 21-125,1 0 1,-1 1-1,0-1 0,0 1 1,0 0-1,0 0 1,-1 0-1,0 0 1,0 1-1,0 0 0,0-1 1,-6-2-1,1 4 565,1 3-507,-1 1-1,1 0 1,-1 0 0,-9 5 0,7 2 327,0 8-344,1 1 1,1-1 0,-10 28-1,11-16 165,-16 138 122,23-129-203,8 178 75,-3-169-202,23 189 37,-21-188-103,26 182 23,-26-186-56,22 187 20,-20-163-36,0-10-9,-3-30 407,-2-17-1189,-1 0-1,1 22 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8:28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1 150 10760,'0'0'0,"21"-5"0,35-6 0,31-5 8,19-2-8,16-2 0,13-1 0,-7 0-336,-21 1 336,1 2-7344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1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259 120 4040,'-51'-58'-7,"44"50"1,2 3-1,0-1-1,0 1 0,-1 0 1,1 0-1,-1 0 0,0 1 1,-1 0-1,1 0 0,-10-4 1,15 8 6,-1-1 0,0 1 1,0-1-1,1 1 1,-1-1-1,0 1 0,0 0 1,0 0-1,0 0 0,-3 1 1,1 0 0,0 1 0,0 0 0,0 0 1,0 0-1,1 1 0,-1-1 0,1 1 1,-1 0-1,1 0 0,0 0 0,0 0 0,-4 6 1,5-5 1,-8 12 25,2 12-10,0 0 1,-3 33-1,10-33 84,21 118 55,-11-117-8,45 118 62,3-14 83,-40-99-265,-13-23 8,1 0 0,1 0 0,0-1 0,8 13 0,0-4-9,-3 0-12,-5-10-1,0-1 0,0 0 0,0 0 0,10 9 0,-4-3-26,-7-6-42,1-1 1,0-1-1,1 1 1,-1-1-1,1 0 1,0 0-1,1-1 1,13 8 0,-10-9-2894</inkml:trace>
  <inkml:trace contextRef="#ctx0" brushRef="#br0" timeOffset="1">1 463 5920,'0'0'0,"12"1"0,15 7 0,18-5 0,26-11 0,13-7 0,10-3 0,-6 1-32,-25 8 32,1-1-3936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8:28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576 636 9952,'0'0'17,"1"-2"2,0 2-18,-1 0 1,1-1-1,-1 1 0,0 0 1,1-1-1,-1 1 1,0-1-1,1 1 0,-1-1 1,0 1-1,1-1 1,-1 1-1,0-1 0,0 1 1,0-1-1,0 1 1,0-1-1,1 1 0,-1-1 1,0 1-1,0-1 1,0-1-1,-10-1 207,-27 10 253,23-4-415,8-1 15,0-1 1,0 1-1,0 0 1,0 1-1,-8 4 1,-105 65 358,91-50-119,-117 127 114,118-112-175,-79 154 78,91-153-163,-21 144 53,35-178-197,1-1 0,0 1 0,-1-1 0,1 1 0,1-1 0,-1 1 0,2 4 0,1 11 35,12 36 0,-7-38-36,0 0 0,10 16 1,-17-31-7,0 0 1,0 0 0,0-1-1,0 1 1,1 0 0,-1-1 0,0 1-1,1-1 1,-1 0 0,1 1-1,-1-1 1,4 2 0,-5-3-5,11 7 16,0 0 1,0 0-1,20 8 0,-12-9-10,-1-1 1,26 4-1,-44-9-6,3 1 3,1 0 0,-1-1-1,0 0 1,0 1 0,1-1 0,-1 0 0,0-1-1,0 1 1,4-1 0,-7 1-3,25-4 16,42-13 0,-40 7-12,37-19 0,-64 29-4,37-22 7,177-143-1619,-95 64-6488</inkml:trace>
  <inkml:trace contextRef="#ctx0" brushRef="#br0" timeOffset="1">528 1 10488,'19'56'225,"9"58"64,23 56 399,-48-162-656,1 4 132,0 0 0,1-1 0,9 17 0,-3-9-66,-2 0-40,-7-13-17,1 0 0,0 0 1,1 0-1,0-1 1,-1 1-1,6 4 1,-2-2 8,0-1 1,0 0 0,1-1 0,0 0 0,11 8 0,-18-14-43,-1 1 0,1-1 0,0 0 0,-1 0 0,1 1 0,-1-1 0,1 0 0,-1 0 0,1 0 0,0 0 0,-1 0 0,1 0 0,-1 0 0,1 0 0,0 0 0,-1 0 0,1 0 0,-1 0 0,1 0 0,1 0 0,4-2-135,1-1-1,-1 1 1,1-1-1,-1 0 1,0 0 0,0-1-1,0 0 1,-1 0-1,1 0 1,9-10 0,28-27-7913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8:29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10936,'1'3'33,"-1"-2"-27,2 2 3,0 1 0,0-1 0,-1 1 0,0 0 0,0 0 0,0 0 0,0 0 0,0 7 0,15 101 87,-11-74 75,-1 0 0,-2 40 0,-1 11 44,6 36-1453,-1-73-5908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8:29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9952,'15'31'628,"26"39"0,-9-15 96,-22-35-654,0 0 0,20 25 0,10 17-3,47 77 2,-20-34-2,-2-3-28,-62-98-35,93 123 48,-85-113-44,70 78 44,-45-58-48,16 10-6,-50-43-26,0-1 0,-1 1 1,1-1-1,0 1 0,0-1 0,0 1 0,-1-1 0,1 0 0,0 0 0,0 0 0,0 0 0,0 0 0,-1 0 1,1-1-1,0 1 0,0 0 0,0-1 0,-1 0 0,1 1 0,0-1 0,-1 0 0,3-1 0,0 0-826,20-7-6552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8:30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9688,'2'1'-8,"5"3"-4,135 70-19,-54-26 87,-7-6 59,-24-8 14,-1 3 1,53 45 0,-92-67-106,48 52 140,63 79 37,-100-115-26,125 102 74,-121-111-75,17 9-104,209 120 789,-182-114-506,-64-33-562,-1 0-1,0-1 1,1 0-1,0-1 1,0 0-1,15 0 1,4-2-7191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8:30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10584,'0'0'89,"15"15"1106,-2 0-1035,0 0 0,11 20 1,-15-22-132,9 13 69,-1 1-1,16 35 0,-26-47-74,8 17 57,-1 0-1,16 59 1,-22-65-62,29 88 136,-28-85-142,-3-9 18,16 33 1,1-8 40,53 80 1,-37-77-63,18 13-1590,-35-40-6359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8:30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32 10224,'-6'-2'16,"0"0"0,0 0 1,-1 0-1,1 1 0,0 0 0,-1 0 1,1 1-1,-7 0 0,1-1-3,8 1-3,0 0 0,0 0 1,0 0-1,1 0 0,-1 1 0,0 0 1,1-1-1,-1 1 0,0 1 0,-4 1 1,-116 52 122,96-38-26,9-5-50,-3 3-4,0 0-1,0 2 1,1 0 0,-25 28 0,29-29 41,4-3-26,1 0 1,0 0-1,-19 28 1,14-7 123,16-31-170,0-1 0,0 1 1,0 0-1,1 0 1,-1 0-1,1 0 0,-1 0 1,1 0-1,0 0 0,1 0 1,-1 0-1,1 5 1,0-6-9,1 1 1,-1-1-1,0 0 1,1 1-1,-1-1 0,1 0 1,0 0-1,0 0 1,-1 0-1,1 0 1,1 0-1,-1-1 1,0 1-1,0-1 1,1 0-1,-1 1 1,0-1-1,5 1 1,2 1-3,-1-1 0,1 1 0,13 0 0,-13-2-2,14 2 77,110-10 38,-107 2-17,-14 2-65,2-1-14,0 0 1,0-1 0,0-1-1,0 0 1,-1-1 0,0 0-1,16-12 1,20-25 143,-43 38-137,0 0-1,0-1 1,-1 1-1,0-1 0,0 0 1,6-14-1,-1-16 5,-10 21 34,-3 1-51,-1 0 1,0 0 0,-12-25-1,5 23 12,-4 2-19,-1 0 0,-25-17 0,24 23-8,-17 0 61,-47-6 0,6 2-1816,52 8-6333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8:31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1 9240,'-1'0'-104,"-5"1"-38,5 0 106,0-1-1,1 1 0,-1 0 1,1 0-1,0 0 0,-1 0 1,1 0-1,0 0 0,-1 0 1,1 0-1,0-1 1,0 1-1,0 2 0,0-2-14,-4 12 45,0-1 0,2 1-1,-1 0 1,0 19 0,2-8 56,1 13 133,2 0-1,12 68 1,-11-86-146,10 31 305,66 230 682,-56-171-538,-17-85-443,0 1 96,13 31 1,63 139 536,-52-126-330,-15-34-1654</inkml:trace>
  <inkml:trace contextRef="#ctx0" brushRef="#br0" timeOffset="1">0 617 11832,'71'-6'-112,"58"-1"-14,25-8-16,-57 3 130,100-10 2,-158 18 4,55-6-1,7-4 6,80-13-1347,-93 15-5392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8:32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145 578 7800,'-55'-88'249,"49"75"-205,1 0-1,0 0 1,1 0 0,1 0 0,0-1-1,0 1 1,2-1 0,-1-23-1,2 35-29,-2-6 58,0 13-68,1 1 1,1-1-1,-1 1 1,1-1 0,0 1-1,0 0 1,2 10-1,2 17 48,12 114 26,-9-88 76,30 161 134,-31-187-199,2 9 20,2 0 0,20 54 0,13 17 539,-42-111-528,-1-3-111,1 1-1,-1-1 1,1 1 0,-1-1 0,0 0 0,1 1 0,-1-1-1,0 1 1,0-1 0,1 0 0,-1 1 0,0-1 0,0 0 0,0 1-1,0-1 1,0 0 0,0 0 0,0 1 0,0-1 0,0 0-1,0 1 1,0-1 0,0 0 0,0 1 0,-1-1 0,1 0 0,0 1-1,-1-1 1,1 0 0,-9-26 60,-21-39-10,-33-92-10,50 120-34,-47-138 5,50 144-33,-20-122-9,28 124-3,3-45 4,1 45 19,6-29 0,-2 35 2,0 1 0,2 0 1,19-41-1,-27 63 1,1-1 0,0 0-1,0 1 1,0-1 0,0 1 0,0-1 0,0 1-1,1 0 1,1-3 0,4-2 12,0-1-1,0 0 0,0 1-1,1 0 1,0 1 0,0-1 0,0 1-1,1 1 1,0 0 0,-1 0 0,14-3 0,30-6 209,0 3-1,58-5 1,-14 13 165,53-6 3,-68 3 77,-55 5-399,73-1 235,-88 0-233,4 1-19,1 0-1,-1-1 0,1-1 0,-1-1 1,29-8-1,-28 4-37,-14 6-9,-3 0-5,0 0 0,0 0 0,0 1 0,-1-1 1,1 0-1,0 1 0,-1-1 0,1 1 0,0-1 0,-1 1 1,1 0-1,-1-1 0,-1 1 0,-44-4-1607,-4 1-6424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8:32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1 278 8248,'7'9'0,"-6"-7"1,0 0 0,1 0-1,-1 0 1,1-1-1,0 1 1,-1-1-1,1 1 1,0-1-1,0 0 1,0 1-1,0-1 1,0 0-1,4 1 1,99 35 15,-74-32 25,165 4 42,-150-11 57,196-22 69,-193 16-2,202-43 67,-204 39-139,-15 3-59,33-9 77,70-31 1,-57 15 155,98-58 0,-172 90-284,1-1 0,-1 0 0,0-1 0,0 1 0,0-1 0,0 1-1,4-8 1,1 1 16,-6 6 94,-1-5 36,-6 6 17,0 3-161,0-1 1,0 1 0,0 0-1,0 0 1,-1 0 0,1 0-1,0 1 1,0 0 0,0 0 0,0 0-1,0 0 1,0 1 0,0-1-1,0 1 1,-5 4 0,-6 3 62,-26 20 1,26-15 109,-47 83 70,51-73-115,-29 122 58,35-114-99,3 117 35,2-146-141,0 0 1,0 0-1,1 0 1,-1 0-1,1-1 1,-1 1-1,3 5 1,6 13 15,1 0-1,1 0 1,22 29 0,-32-48-21,0-1 0,0 1 1,0-1-1,1 0 0,-1 0 1,0 1-1,1-1 0,-1 0 1,1 0-1,0 0 0,2 1 1,10 5 9,1 0 0,17 6 1,-16-9-12,1 0 0,-1 0 0,26 0 0,-11-3-3,1-2 0,-1-2 1,50-10-1,-54 5-11,0-6 5,-1-2 1,37-27-1,-61 41 0,0 0-1,1 0 1,-1-1-1,0 1 1,0 0-1,3-6 1,13-22-15,-2-1-1,13-32 1,-22 35-24,4-104-20,-13 108 21,0 10 26,0 2 9,0 0 0,0 0 0,-2 0 1,1 0-1,-1 1 0,-1-1 0,-10-18 1,-37-50-45,49 77 50,1-1 0,-2 0 0,1 1 0,0-1 0,-1 1 0,1 0 0,-1 0 0,0 1-1,0-1 1,0 1 0,0 0 0,-1 0 0,1 0 0,-8-2 0,7 3 0,1 0-24,0 0 0,0 0 0,-1 0 1,1 1-1,0-1 0,0 1 0,-1 1 0,1-1 0,0 0 0,-1 1 0,-4 1 1,-6 1-1184,-16 2-6189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8:32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9240,'0'0'0,"75"3"769,-68-2-667,0 0 0,0 1-1,1 0 1,-1 0 0,0 1 0,0-1 0,10 7 0,-17-8-84,1 0 0,0 0-1,0 0 1,-1 0 0,1 0 0,-1 0 0,1 0 0,-1 0 0,1 0 0,-1 1 0,1-1 0,-1 0 0,0 0 0,0 0-1,0 3 1,2 3 22,9 47 154,14 25-10,-24-77-169,-1 1 0,1-1 0,0 0 0,0 0 0,0 0 0,0 0 0,1 0 0,-1 0 0,0 0 0,1 0 0,0 0 0,-1-1 0,4 3 0,3 3 15,21 20 14,-16-19 57,14 2-31,31 8 0,-39-16-3,-4-3-50,-1 0 0,0-1 0,0-1 0,0 0 0,0-1 0,0-1 0,-1 0 0,26-14 0,-29 13-13,35-29 16,20-24 6,-55 49-20,-1 0 0,0-1 0,0 0 0,12-22 0,-20 31 0,0 0-1,0 0 1,-1 0 0,1 0 0,-1 0-1,1 0 1,-1 1 0,0-1 0,0 0-1,0 0 1,0 0 0,0 0 0,0 0 0,-1 0-1,1 0 1,-1 0 0,1 0 0,-2-2-1,2 2 6,-1 1 1,0 1-1,0-1 1,0 0-1,0 1 1,0-1 0,0 1-1,0-1 1,0 1-1,0-1 1,0 1 0,0 0-1,0-1 1,0 1 0,0 0-1,0 0 1,0 0-1,0 0 1,-1 0 0,1 0-1,0 0 1,0 0-1,0 1 1,0-1 0,0 0-1,0 1 1,0-1 0,0 0-1,0 1 1,0 0-1,-1 0 1,-6 7 26,1 0 1,1 1-1,-1-1 1,-4 11-1,4-3 89,0 17-42,-4 41 0,12-49 9,27 114 31,-18-111-57,8 6-19,33 49 1,-36-66 11,8 0-21,35 22 0,-43-34-32,-1-4-7,0-1 1,0-1-1,16-2 0,-30 2-3,1 1 1,-1 0-1,1 0 0,0 0 0,-1 0 0,1 0 1,-1-1-1,1 1 0,-1 0 0,1 0 1,-1-1-1,1 1 0,-1 0 0,0-1 0,1 1 1,-1-1-1,1 1 0,-1 0 0,0-1 0,1 1 1,-1-1-1,0 1 0,0-1 0,1 1 0,-1-2 1,8-13-282,-2 0 0,1-1 1,-2 0-1,0 0 0,4-28 1,8-42-7918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15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262 529 8160,'-1'-1'-5,"0"0"0,0 0-1,0-1 1,1 1 0,-1 0 0,0 0 0,1-1 0,-1 1 0,1 0 0,-1-1 0,1 1 0,0-1 0,0 1 0,-1-1-1,1 1 1,0 0 0,0-1 0,1-1 0,-2-5-71,-12-7 41,12 13 38,-1 1 0,0-1 0,0 1 1,0-1-1,-1 1 0,1 0 0,0 0 0,0 0 0,-1 0 1,1 0-1,-1 0 0,1 1 0,-1-1 0,1 1 1,-1-1-1,1 1 0,-1 0 0,1 0 0,-4 1 1,2 0 10,-1 0 0,1 0 1,-1 1-1,1 0 1,-1 0-1,1 0 0,0 0 1,0 1-1,-6 4 0,-1 2 27,0 1-1,1 0 0,1 0 1,-1 1-1,-13 23 0,-7 24-4,20-33 32,5-7-34,0-4-20,0 0 1,1 1-1,1-1 0,1 1 1,-2 27-1,5-21 7,7 36-1,-2-43-6,16 16-1,-18-26-12,0 0-1,0-1 1,1 1-1,-1-1 1,1 0-1,6 3 1,-1-2 1,-1 0 0,21 4-1,-20-5 0,0-2-1,22 2 1,-23-3-1,0 0 0,1-1 0,14-4 0,-15 3 0,-1-1 0,1 0 0,14-7 0,23-21 0,2-7 1,-30 22 4,-1-1-1,0 0 1,-1-1 0,-1-1-1,23-39 1,-27 40-3,-6 8 2,1-1 1,-1 1-1,5-18 0,-9 24-3,8-20 5,-1-1 0,-1 0-1,5-35 1,-10 49-2,6-48 0,-5 40-5,-2 16 0,-1 5-1,1 26-5,0-4 3,6 37-20,-4-41 9,2 1-1,0 0 0,1-1 1,2 0-1,11 24 1,-17-41 1,0-1 1,0 0-1,0 0 1,1 0-1,-1 0 1,1-1-1,-1 1 1,1 0-1,0-1 1,0 0-1,-1 0 0,1 0 1,0 0-1,0 0 1,0 0-1,0-1 1,0 0-1,0 1 1,0-1-1,5-1 1,-5 1 7,0-1 0,0-1 0,0 1 0,0 0 0,0-1 0,0 1 0,0-1 0,0 0 0,-1 0 0,1 0 0,-1-1-1,4-3 1,-2 3 1,-2 1 2,0 1 1,0-1 0,0 0 0,0 0-1,-1 0 1,1 0 0,0 0-1,-1-1 1,1 1 0,-1 0 0,0-1-1,1-2 1,3-6-2,14-35 2,-5 5 12,37-74 1,-44 101-8,-5 9 2,1 1-1,-1 0 1,1 0 0,0 0 0,0 0-1,7-7 1,-4 4 12,1 1-1,0-1 0,0 1 1,1 1-1,0-1 1,0 1-1,0 1 1,15-7-1,-19 10-10,-1 1 0,1-1-1,-1 1 1,1 0 0,-1 0-1,0 1 1,1-1 0,-1 1 0,0 0-1,1 0 1,-1 0 0,0 0-1,0 0 1,0 1 0,1-1 0,-2 1-1,1 0 1,0 0 0,0 0 0,-1 0-1,1 1 1,-1-1 0,1 1-1,-1-1 1,0 1 0,0 0 0,0 0-1,2 6 1,3 3 2,-2 1-1,1 1 1,-2-1 0,5 24 0,-8-33-9,1 6 3,0-1 1,1 0-1,0 0 0,5 11 1,0-3-2,20 38 1,-17-37-3,1-1 1,14 16-1,-25-32 0,0 0 0,0 0 0,0 0 1,0 0-1,0 0 0,1 0 0,-1 0 0,0 0 0,1 0 0,-1-1 0,1 1 0,-1-1 0,0 1 0,1-1 0,-1 1 0,1-1 0,0 0 0,-1 0 0,1 0 0,-1 0 0,1 0 0,-1 0 0,1 0 0,-1 0 0,1-1 0,-1 1 0,1-1 0,-1 1 0,1-1 0,-1 1 0,1-1 0,-1 0 0,0 0 0,0 0 0,1 0 0,-1 0 0,0 0 0,0 0 0,1-1 0,4-4-3,0 0-1,-1 0 0,0-1 1,7-12-1,-10 17 6,15-25-37,14-31 1,0-2 25,3-5 3,4-10 6,-7 2 1,-3 5 1,-8 17 30,42-78 1,-61 129-30,-1 0 0,1-1 0,-1 1 1,1 0-1,-1-1 0,1 1 0,0 0 0,-1 0 1,1-1-1,-1 1 0,1 0 0,0 0 0,-1 0 1,1 0-1,0 0 0,-1 0 0,1 0 0,-1 0 1,1 0-1,0 0 0,-1 0 0,1 0 0,-1 1 1,1-1-1,0 0 0,-1 0 0,1 1 0,-1-1 1,1 0-1,-1 1 0,1-1 0,-1 0 0,1 1 1,0 0-1,-1 0 1,5 2 5,-3-2-3,0 1 0,0-1 0,0 1 0,0 0 0,0 0 0,-1 0 0,1 0 0,-1 0 0,1 0 0,-1 0 0,0 1 0,2 2 0,12 27 45,11 37 1,-9-24-23,-11-30-24,17 34 7,-10-26-5,1-1 0,0-1 0,2 0 0,30 32-1,-45-52-5,0 0-1,0 0 0,0 0 0,0-1 1,0 1-1,0-1 0,0 1 0,0 0 0,1-1 1,-1 0-1,0 1 0,0-1 0,0 0 1,1 1-1,-1-1 0,0 0 0,0 0 0,0 0 1,1 0-1,-1 0 0,0-1 0,0 1 1,1 0-1,-1-1 0,0 1 0,0 0 0,0-1 1,2 0-1,1-2-7,-1 1-1,1-1 1,-1 0 0,0 0 0,0 0 0,5-6-1,20-30-1021,1-5-4090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8:33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8344,'14'-8'0,"-12"6"0,0 1 0,0-1 0,0 1 0,0 0 0,1-1 0,-1 1 0,0 0-1,1 0 1,-1 1 0,5-2 0,0 2-2,-5 0 0,0-1 0,1 1 0,-1 0 0,0 0 0,0 0 0,0 1 0,0-1 0,0 0 0,0 1 0,0 0 0,0-1-1,3 2 1,12 5 136,5-1-34,-4-1 30,-1 1-1,26 13 0,56 36 304,-80-41-26,61 77 151,-67-68-203,4 21-122,11 53 1,-24-81-129,-1 0-1,2 26 1,-3-20-59,0-5-19,-1 37 119,-2-44-107,0 0 0,0-1 0,-1 1 1,0-1-1,0 1 0,-1-1 0,-8 16 0,10-23 15,-6 0 11,7-2-63,0 0 1,-1 1-1,1-1 1,-1 0 0,1 0-1,-1 1 1,1-1-1,-1 0 1,0 0-1,1 0 1,-1 0-1,1 0 1,-1 1 0,1-1-1,-1 0 1,1 0-1,-1 0 1,0-1-1,1 1 1,-1 0-1,0 0 1,-3-2 9,0 0 1,1-1-1,-1 1 1,1-1-1,-1 1 1,1-1-1,0 0 0,0-1 1,0 1-1,1 0 1,-3-5-1,-2-3 27,1 0 0,0 0-1,-7-20 1,-16-58 81,27 79-95,0 0 0,0-1 0,1 1 0,0-1-1,1 1 1,1-1 0,1-16 0,0 13-3,-1 5 4,0 1-1,1-1 0,0 1 0,0 0 1,1-1-1,0 1 0,0 0 0,1 1 1,8-14-1,-7 13-3,7-7 105,3 1-72,2 1 1,33-22-1,-29 27 19,-7 3-41,-1 1-18,-1 0 0,1 0 0,0 1 0,0 1 0,0 0 0,0 1 0,18 1 0,-3 3 25,-1 0 1,1 2 0,-1 1-1,27 11 1,-13 2-20,-26-8 26,-6 1-35,0 0 1,0 1-1,-1 0 1,9 22-1,-11-12 22,-5 17-13,-4 48 0,-1-62-7,-13 34-1,-1-1-9,14-48-144,0-3-166,2 1-1,-1 0 1,1-1-1,-1 12 1,0 1-8087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8:33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749 726 8432,'-56'-13'-8,"-64"1"-18,91 12-60,-116 22-62,117-15-72,-100 49-52,105-42 232,-31 31 0,-7 18 32,49-48 8,1-4 3,2 0 0,-1 1 0,1 0 1,1 1-1,1 0 0,-1 0 0,-7 22 0,11-22 11,1-1-1,0 0 1,-2 24 0,5-35-8,0 0 0,0-1 1,0 1-1,0 0 0,0-1 1,0 1-1,0-1 0,0 1 1,0 0-1,1-1 0,-1 1 1,0-1-1,0 1 0,1-1 1,-1 1-1,0-1 0,1 1 0,0 0 1,7 9 29,0-1 1,1 0-1,0-1 1,12 9-1,-5-9 158,3-2-94,0-2 0,37 4 0,-35-10 241,96-37 147,-90 24-120,116-102 145,-116 87-179,86-136 110,-96 130-223,52-158 82,-59 154-143,20-172 46,-27 172-132,-1-142 70,4 51 28,-6 129-36,2 5-43,6 16-16,-5-11-60,0 0 0,0 0 1,-1 1-1,0 0 0,1 11 0,0-7 34,23 159 99,-22-132-36,13 284 271,-10-220-258,17 59 115,-23-163-241,0 1 1,-1-1-1,1 1 0,0-1 0,0 0 1,0 0-1,0 1 0,0-1 0,0 0 0,0 0 1,0 0-1,0 0 0,0 0 0,0 0 1,0 0-1,-1 0 0,1-1 0,0 1 0,0 0 1,2-1-1,-3 1 0,9-2 0,-7 2-1,1-1-1,0 1 1,0-1-1,-1 0 1,1 0 0,-1 0-1,1 0 1,-1-1-1,1 1 1,-1-1-1,4-2 1,12-10-409,-1 0-1,-1 0 1,27-31 0,8-17-7771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8:34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1 228 8968,'7'20'199,"0"-1"1,-1 1-1,-1 1 0,-1-1 1,-1 1-1,2 41 1,-4-39-83,2 10 97,-2-1 0,-4 37 0,2-52-120,-1 52 109,2-63-142,2 1 8,3-28-9,-5-31-1426,0-7-5494</inkml:trace>
  <inkml:trace contextRef="#ctx0" brushRef="#br0" timeOffset="1">279 0 9592,'48'123'61,"-43"-104"-48,0 1 1,-1 0-1,-1 1 0,1 36 1,-3-41 2,1 23 113,-6 67 1,-2-15-5,6-74-91,-3 164 141,7-81-1296,-1-60-4999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8:34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 7896,'30'49'41,"111"131"324,-123-157-211,64 113 64,-70-105-43,25 127 92,-34-127-6,-4 13-70,-9 57 1,2-74 128,8-26-304,-10 23 143,-1 0-1,-1-1 1,-1 0-1,-22 29 1,-119 162 1090,149-207-1180,-1-1-1,0 1 1,0-1 0,0 0-1,-1-1 1,0 0-1,-12 8 1,10-8-24,5-2-9,0-1 0,0 0 0,0 0 0,0 0 0,0-1 0,0 1 0,0-1 0,0 0 0,-1 0 0,-4 0 0,5-1-12,-3-2 97,3-2-100,1 0 0,0 0-1,0-1 1,1 1 0,-1-1 0,1 0 0,-3-9 0,4 13-16,1 0 0,0 0 0,-1 0 0,1 0 0,0 1 0,0-1 0,0 0 0,0 0 0,0 0 0,0 0 1,0 0-1,0 0 0,1 0 0,-1 0 0,0-1 0,7-20-385,0-1-1,1 1 1,15-29 0,13-21-7740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28:34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733 0 12464,'3'3'8,"0"0"1,0 0 0,0 0 0,0 0-1,0 1 1,-1-1 0,1 1 0,-1 0 0,3 6-1,-3-1 18,1 0 0,-2-1 0,1 1 0,-1 14 0,0-8-200,-1 0 1,-1 0-1,-1-1 1,0 1-1,-1-1 1,0 0-1,-8 22 1,0-12-7440</inkml:trace>
  <inkml:trace contextRef="#ctx0" brushRef="#br0" timeOffset="1">888 748 11744,'0'0'0,"0"36"0,0 64 152,-12 33 0,-17 33 200,-42 13 8,-52 25-328,-59 14 0,-52 14-32,-2-2-9144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3:00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0 4040,'0'0'9,"3"5"3,10 14 14,-12-18-15,-1 0 1,1 0 0,-1 0 0,0-1 0,1 1 0,-1 0 0,0 0 0,0 0 0,0 0 0,0 0 0,1 0 0,-1 0 0,0 0 0,-1 0 0,1 0 0,0-1 0,0 1 0,0 0-1,-1 2 1,-1 6 200,-4 27 259,5-30-369,-1 1 0,1-1 0,0 1 0,0-1-1,1 1 1,0 9 0,3 22 470,-4 43-1,1-13-306,3 2 31,-3 131 473,-1-182-732,-4 28 237,4-34-198,-9 44 239,9-51-249,-1-1 0,0 1 0,0 0 0,0-1 0,-1 1 0,0-1-1,0 0 1,-4 7 0,0-4 154,3-5-40,-5 4-24,9-6-155,-1-1 1,1 0-1,0 0 0,0 0 1,0 0-1,0 0 0,0 0 1,0 0-1,0 0 0,0 0 0,0 0 1,0 0-1,-1 0 0,1 0 1,0 0-1,0 0 0,0 1 1,0-1-1,0 0 0,0 0 1,0 0-1,0 0 0,-1 0 1,1 0-1,0 0 0,0 0 0,0-1 1,0 1-1,0 0 0,0 0 1,0 0-1,0 0 0,-1 0 1,1 0-1,0 0 0,0 0 1,0 0-1,0 0 0,0 0 1,0 0-1,0 0 0,0 0 0,0 0 1,0 0-1,0-1 0,0 1 1,-1 0-1,1 0 0,0 0 1,0 0-1,0 0 0,0 0 1,0 0-1,0 0 0,0-1 1,0 1-1,0 0 0,0 0 0,0 0 1,0 0-1,0 0 0,0 0 1,0-1-1,-5-10-282,1-1-1,-1-1 1,-3-20 0,-4-19-5699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3:00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 6904,'-12'46'-29,"8"-29"4,0 0 0,-2-1 0,0 1 0,-10 20 0,15-36 17,1-1 0,-1 1 0,1-1 1,-1 1-1,1 0 0,-1-1 0,1 1 0,0 0 0,-1-1 0,1 1 0,0 0 0,-1 0 0,1-1 0,0 1 0,0 0 0,0 0 0,0-1 0,0 1 0,0 0 0,0 0 0,0-1 0,0 1 0,0 0 0,1 0 0,-1-1 0,0 1 0,0 0 0,1 0 0,-1-1 0,0 1 0,1 0 0,-1-1 0,1 1 0,-1 0 0,1-1 0,-1 1 0,1-1 0,-1 1 0,1-1 0,0 1 0,-1-1 0,1 0 0,0 1 0,-1-1 0,1 0 0,0 1 0,-1-1 0,1 0 0,0 0 0,0 1 0,-1-1 0,2 0 0,3 2-353,19 8-3445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3:01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4216,'12'55'178,"-7"-28"-41,-3-19-122,1-1 1,0 1 0,0-1-1,1 0 1,0 0 0,0-1-1,0 1 1,1-1 0,0 0-1,1 0 1,-1 0 0,8 5-1,-2-1-4,-2 0-1,1 1 0,12 18 1,-14-13 42,-1 0 0,-1 1 0,7 28-1,7 53 349,-17-54-196,-3-30 5,1 0-1,0-1 0,1 1 1,0 0-1,7 17 0,-9-29 118,2 0 1047,3-8-870,5-15-617,-7 14 249,6-10 140,12-34 0,1-3 112,-12 33-210,1 0 0,1 0 1,1 1-1,0 0 0,18-18 0,-29 36-146,1 0 0,-1 0 0,0 1 0,1-1 0,0 1 0,-1-1 0,1 1 0,0 0 0,0 0 0,0 0 0,-1 1 0,1-1 0,0 1 1,0-1-1,4 1 0,-2 0 2,5 2 134,-5 1-143,0-1-1,0 2 1,0-1-1,-1 0 1,1 1-1,-1 0 1,1 0 0,-1 1-1,-1-1 1,1 1-1,-1-1 1,1 1-1,3 9 1,49 91 131,-44-84-125,0 0-1,1 0 1,2-1-1,18 21 1,-24-32-24,9 10 20,13 4-11,35 19 1,-47-34-10,29 2-1,-40-9-5,0-1-1,0 1 0,0-1 0,14-2 1,-9-2-2,1 0 1,-1 0 0,0-1 0,0-1 0,14-8-1,-12 2-4,19-29 4,3-23 1,-4-7 0,-5 0 0,-5 2 0,-7 6 0,-8 21 18,-3-1 0,-1 1 0,-3-51 0,-2 83 3,-3-29 126,5 87-71,2 4-71,36 174-8,-29-176 1,-5-23-18,2 6-4,0 1 1,23 58-1,28 43-127,-33-80-47,-21-50 99,3 0-1,-7-5 98,0 0 0,0 0 1,0 0-1,0 0 0,0 0 0,0 0 0,0 0 1,0 0-1,1 0 0,-1 0 0,0 0 0,0 0 1,0 0-1,0 0 0,0 0 0,0 0 0,1 0 1,-1 0-1,0 0 0,0 0 0,0 0 0,0 0 1,0 0-1,0 0 0,0 0 0,1 0 0,-1 0 1,0 0-1,0-1 0,0 1 0,0 0 0,0 0 1,0 0-1,0 0 0,0 0 0,0 0 0,0 0 1,1 0-1,-1 0 0,0-1 0,0 1 0,0 0 1,0 0-1,0 0 0,0 0 0,0 0 0,0 0 1,0-1-1,0 1 0,0 0 0,0 0 0,0 0 1,0 0-1,0 0 0,0 0 0,0 0 0,0-1 1,0 1-1,0 0 0,9-23-761,11-40 1,-4 1-6338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3:01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7712,'-4'-1'8,"0"1"19,-9 9 6,13-9-29,-1 1 0,1 0 1,-1 0-1,1 0 0,0 0 1,-1-1-1,1 1 0,0 0 1,0 0-1,0 0 0,0 0 0,0 0 1,0 0-1,0 0 0,0 0 1,0-1-1,0 1 0,0 0 1,0 0-1,1 1 0,0 0 4,0 2 2,0 0-1,1 0 1,0 0-1,0 0 1,0 0-1,1-1 1,-1 1-1,1-1 1,0 0-1,0 1 0,0-1 1,0 0-1,0-1 1,1 1-1,-1-1 1,1 1-1,5 1 1,7 5 0,0-1 1,24 7-1,-29-11-8,104 31 27,-93-29-26,4 1 7,1-2 0,48 5 0,-55-9-6,3 2 7,1-1 0,-1-1 0,0-2 1,40-4-1,-41 2 2,50-6 12,23-9-18,126-31-952,-102 22-3815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3:01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221 233 4312,'0'0'249,"-4"-4"-17,-118-124 1056,59 61-1907,31 33-2827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16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544 1 5920,'-3'2'0,"0"1"-1,1 0 1,-1 0 0,0 0 0,1 0-1,0 1 1,0-1 0,0 1 0,0-1 0,-2 6-1,2-3 0,0-1 0,0 0 1,-1 0-1,0 0 0,-5 6 0,-68 76-10,59-70 5,-1-1 1,0-1-1,-40 26 0,36-26 1,9-7-9,1-1 0,-1 0 0,0-1 1,-1 0-1,0-1 0,-23 5 0,-13-7-66,33-4 37,0-1 0,-1 0 0,1-1 0,-25-8 0,34 9 95,6 2 87,3 5-6,25 100 528,-16-61-182,13 68-39,2 37-128,-11-38 21,-12-80-308,6 36 120,-2-35-59,12 37 1,-14-57-57,0 0 0,1-1 0,0 1 0,1-1 0,0 0 0,1 0 0,15 18 0,-19-26-18,1 0 0,0 0 0,0 0 0,0 0 0,0 0 0,1-1 0,-1 0 0,1 0 0,-1 0 0,1 0 0,0-1 0,0 0 0,0 0 0,0 0 0,-1-1 0,1 1 0,0-1 0,10-1 0,5-2-150,-1 0 1,0-2 0,28-9-1,-28 8-339,27-8-4649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3:02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 3952,'-9'4'13,"3"-1"36,0 0-1,-1 0 1,0 0-1,-10 2 1,15-5 152,2 0-188,-1 0-1,1 0 1,-1 0 0,1 0-1,-1 0 1,0 0-1,1 0 1,-1 0-1,1 0 1,-1 0 0,1 1-1,-1-1 1,1 0-1,-1 0 1,1 1 0,-1-1-1,1 0 1,-1 1-1,1-1 1,0 0-1,-1 1 1,1-1 0,-1 1-1,1-1 1,0 0-1,0 1 1,-1-1 0,1 1-1,0-1 1,0 1-1,-1-1 1,1 1-1,0 0 1,0-1 0,0 1-1,0-1 1,0 2-1,-2 21 122,2-22-132,0 0 0,0 0 0,0 0 0,0 1 0,0-1 0,0 0 0,0 0-1,0 0 1,0 0 0,1 0 0,-1 0 0,0 1 0,1-1 0,-1 0 0,1 0 0,-1 0 0,1 0 0,0 0-1,0 0 1,-1-1 0,1 1 0,0 0 0,0 0 0,0 0 0,0-1 0,0 1 0,-1 0 0,3 0 0,3 3 37,-1 0 1,1 0 0,-1 0-1,0 1 1,0 0 0,-1 0-1,1 0 1,-1 1 0,5 8-1,-3-5 114,-3-4 46,2 3 20,1 4 7,1 0 1,-2 0 0,0 1-1,0 0 1,-1 0 0,-1 0-1,3 18 1,-5 8 2,-1-1-1,-7 46 1,4-56-231,-1 14 164,-11 43-1,8-50-127,4-12 27,-2 0-1,0-1 1,-1 1 0,-10 21-1,-2 3 76,5-6 0,1-1-1,-12 81 1,21-100-117,2-10 3,1 0-1,0-1 1,0 1 0,3 14 0,1 10 46,1-1 0,2-1 0,16 51 0,-18-72-55,-3-8-4,0 1 0,1-1 1,-1 0-1,1 0 1,0 0-1,0 0 0,5 5 1,38 41 76,-42-46-70,0-1 0,0 1 0,1-1 0,-1-1 0,1 1 0,0-1 0,0 1 0,0-1 0,8 2 0,-3-1 2,-6-1 7,1 0 1,0-1 0,0 1 0,0-1 0,0 0 0,9 1-1,-8-2-12,-5 0-9,1-1 1,-1 1-1,0 0 1,1-1-1,-1 0 0,1 1 1,-1-1-1,0 0 1,0 0-1,1 1 1,-1-1-1,0 0 0,0 0 1,0 0-1,0 0 1,0-1-1,0 1 0,0 0 1,0 0-1,-1-1 1,1 1-1,0 0 1,-1-1-1,1 1 0,-1 0 1,0-1-1,1 1 1,-1-4-1,13-83-1257,-8 32-5127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3:0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4760,'0'0'0,"11"4"0,10 8 8,33 5 0,42 4-8,35-8 0,23-13 0,16-16-72,2-19 72,-2-1-3048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3:04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695 19 1800,'-1'2'65,"0"5"23,0-6-49,-1-1-1,1 0 1,-1 1 0,1-1-1,-1 0 1,1 0 0,-1 0-1,1 0 1,-1 0-1,0-1 1,1 1 0,-1 0-1,1-1 1,-1 1-1,-1-2 1,2 2 95,-25-7 402,10 2-194,-1 1 0,1 0 0,-29-1 0,-104 10 925,132-4-1207,9 0 20,0 0 1,1 0-1,0 0 0,-10 4 0,-4 1 77,0 1-1,1 1 1,0 1 0,0 0-1,-18 14 1,24-14-116,9-6-7,1 0 1,-1 1 0,1 0 0,-1 0 0,1 0-1,-5 7 1,-22 29 212,-29 52 1,52-79-229,-14 29 82,19-35-69,0-2-22,1 0 0,-1-1 0,1 1 0,0 1 0,1-1 0,-1 0 0,1 0 1,0 1-1,0-1 0,1 1 0,0 7 0,0-7 4,1-1 0,0 1 0,0 0-1,0 0 1,1-1 0,0 1 0,0-1 0,1 1 0,-1-1 0,1 0-1,0 0 1,6 7 0,-6-10-6,-1 0 0,1 0 0,-1-1 0,1 1 0,0-1 0,0 1 0,-1-1-1,1 0 1,0 0 0,0 0 0,0-1 0,1 1 0,-1-1 0,0 1 0,0-1 0,0 0 0,6-1 0,2 1 3,28-5 71,-10-2-15,-1-1 1,0-1-1,41-21 0,-53 22-53,32-20 55,-35 19-38,0 0 1,0-2-1,-1 1 0,0-2 1,14-16-1,-3-21 59,-7 13 71,-12 28-45,-2 4 17,1-4 7,-3 7-132,1 1 1,0-1-1,-1 1 1,1-1-1,-1 1 1,1-1-1,0 1 1,-1 0-1,1-1 1,0 1-1,-1 0 0,1 0 1,0 0-1,0 0 1,-1-1-1,1 1 1,0 0-1,0 0 1,-1 0-1,1 0 1,0 1-1,0-1 0,-1 0 1,1 0-1,0 0 1,-1 1-1,1-1 1,0 0-1,-1 0 1,1 1-1,0-1 1,-1 1-1,1-1 0,0 1 1,-1-1-1,1 1 1,-1-1-1,1 1 1,-1-1-1,0 1 1,1 0-1,-1-1 1,1 2-1,6 8 22,0 0 1,0 1-1,-1 0 1,0 0-1,5 17 1,-1-4 2,45 99 42,-29-86-70,0-9 0,0-9-2,-6-8 2,-2-5-3,-12-10-2,-5 2 0,14-13 1,-2-3 3,14-29 0,-24 42-3,4-9 5,0-1 0,-2 0 0,1 0 0,4-26 0,-5 21 0,32-130 180,-33 125-138,-4 23-7,4-10 62,1 10-96,0 1 1,-1 0 0,1 0 0,0 0-1,-1 0 1,1 1 0,0 0 0,0 0-1,9 2 1,24 10-4,-30-9-3,-1 1 1,0 0-1,12 9 0,15 21 1,-7 1-14,35 59 1,-54-81 9,9 25-29,35 72-69,-51-108 95,0 1 1,0-1-1,1 0 1,-1 1 0,1-1-1,-1 0 1,1 0 0,0 0-1,0 0 1,0 0-1,0 0 1,0-1 0,1 1-1,-1-1 1,0 1-1,5 1 1,-6-3 3,0 0 1,0 0-1,0 1 0,0-1 0,0 0 1,0-1-1,0 1 0,0 0 0,0 0 1,0 0-1,0 0 0,0-1 1,0 1-1,0-1 0,0 1 0,0 0 1,0-1-1,0 0 0,0 1 0,-1-1 1,1 1-1,0-1 0,0 0 1,-1 0-1,1 1 0,0-1 0,-1 0 1,1 0-1,-1 0 0,1 0 0,-1 0 1,1-1-1,2-3-1,15-43 3,5-46-8,-19 73 6,0 3-4,0 0 1,2 0 0,7-17-1,-13 34 5,1-1 0,-1 1-1,1 0 1,0 0-1,0 0 1,0 0-1,-1 0 1,1 0 0,0 0-1,0 0 1,0 0-1,0 0 1,1 0-1,-1 1 1,0-1 0,0 0-1,0 1 1,1-1-1,-1 1 1,0-1 0,1 1-1,-1 0 1,0 0-1,1-1 1,-1 1-1,0 0 1,1 0 0,-1 0-1,2 1 1,0 0-1,0-1 1,0 1-1,0 0 0,-1 1 1,1-1-1,-1 0 1,1 1-1,-1 0 1,1-1-1,-1 1 0,0 0 1,0 0-1,0 0 1,3 4-1,28 42-4,40 76-1,-22-34-4,-38-70-1,-6-9 8,2 5-25,2-1 0,-1 0 0,2 0 0,14 13 0,-25-27-43,0 0-1,1 0 0,-1 0 0,1 0 1,0 0-1,-1-1 0,1 1 0,0 0 1,-1-1-1,1 0 0,0 1 0,0-1 1,-1 0-1,1 0 0,0 0 1,3 0-1,-5 0-67,12 0-6041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3:05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666 0 9688,'-3'11'29,"1"-9"-27,0-1 0,1 1 0,-1-1 0,0 0 0,0 1 0,0-1 0,-1 0 0,1 0 1,0 0-1,0 0 0,0-1 0,-4 2 0,-12 4-18,-6 6-23,22-12-74,-13 7-51,11-5 24,-2 1-23,3-1 22,-3 3 13,4-4 111,0 0 0,0 0 0,0 0 0,0 0 0,0-1 0,0 1 0,0 0 0,-1-1 1,1 0-1,0 1 0,0-1 0,0 0 0,0 0 0,-1 0 0,-2-1 0,-20 2-15,-72 13-8,50-9 39,-2 0 1,2 2 0,19 0 0,-27 12 1,51-18 0,1 0 0,0 0 0,0 0 0,0 1 0,0-1 0,1 1 0,-1 0 1,0 0-1,1 0 0,-5 4 0,-2 3 0,-25 25 2,3 7 2,5 6-3,7-1-2,7-3 0,11-37 0,0 0 0,1 0 0,-1 0 0,2 11 0,0-12 0,0-1 0,0 1 0,0 0 0,0-1 0,1 1 0,3 6 0,-2-6 0,-1-1 0,1 0 0,0 1 0,1-1 0,-1 0 0,6 3 0,-3-1 0,1-1 0,0 0 1,11 6-1,31 10 5,13-6-2,7-4 2,4-4-2,-32-6 4,-1-2 0,57-8 0,-61 0-4,-28 7-68,14-5-244,-1 0 0,35-17 0,-27 7-4644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3:07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52 525 1176,'0'2'10,"0"0"0,0-1-1,0 1 1,0-1 0,-1 1 0,1-1 0,0 1 0,-1-1 0,0 1-1,1-1 1,-1 1 0,0-1 0,0 0 0,1 1 0,-1-1-1,0 0 1,0 1 0,0-1 0,-1 0 0,-1 1 0,2-1 166,-1 0-46,-6 3 16,6-3 178,0 0-162,-5 3 0,5-3 1295,1 1-1341,-2 4-11,3-3-26,3 5-14,-2-6 13,0 0-45,3 4 2,-3-5 599,1-1-383,5 0 2146,-5 0-2170,4 0-9,-5 0-20,27-4 338,-4-1-424,0-1 0,-1-2 0,0 0 0,0-1 0,-1-2 0,0 0 0,-1-1 0,0-1 0,28-24 0,-46 34-89,1 0 0,-1 0 0,0 0 0,0-1 1,-1 1-1,1-1 0,0 0 0,2-6 0,4-6 9,32-52 112,-34 57-128,5-10 68,13-28 0,-21 39-39,0 1 0,-1-1 0,0 0 0,-1 0 1,0-1-1,-1 1 0,1-13 0,-2 14-17,0-3 55,0 0 0,-3-21 0,2 29-49,0-1-1,0 1 1,0 0-1,-1-1 1,1 1-1,-1 0 0,0 0 1,-1 0-1,1 0 1,-1 0-1,1 0 1,-6-5-1,2 4 20,0-1 1,-1 1-1,1 0 1,-1 1-1,0-1 1,0 1-1,0 1 1,0-1-1,-14-3 1,11 4-27,6 2-8,0 0 0,0 1 1,0-1-1,0 1 0,0 0 1,0 0-1,0 0 1,-4 1-1,-17 2 89,1 0-1,0 2 1,-42 14 0,52-14-89,10-4-1,-1 1-1,1 0 1,0 0 0,0 0 0,0 0 0,-7 5 0,1 1 8,1 0 0,-1 0 1,2 1-1,-1 0 0,1 0 1,0 1-1,1 0 1,-7 13-1,8-11-18,3-9-5,1 1 1,0 0-1,1 0 1,-1 0-1,1 1 1,0-1-1,-2 9 1,1 0 1,1 1 0,0 0 1,1 0-1,0 0 0,1 0 0,1 0 0,0-1 1,1 1-1,6 19 0,-4-23-4,-1 0 0,1 0 0,10 14 0,-7-13 1,1 0-1,18 17 1,-13-15-1,1-1-1,16 11 1,-11-10-3,1-1 1,0-1 0,1-1 0,0-1 0,44 12 0,219 64-15,-276-83 15,1 0 1,28 16 0,-24-11 1,-11-6 15,-6-1-4,0 1-6,-7 0 32,0 0 0,0 1 0,0 0 0,-18 7 0,28-9-35,0 1-1,-1-1 1,1 0-1,-1 0 1,1 0 0,0 1-1,-1-1 1,1 0 0,0 0-1,0 1 1,-1-1-1,1 0 1,0 1 0,0-1-1,-1 0 1,1 1 0,0-1-1,0 0 1,0 1 0,-1-1-1,1 1 1,0-1-1,0 0 1,0 1 0,0-1-1,0 1 1,0-1 0,0 1-1,0-1 1,0 0-1,0 1 1,0-1 0,0 1-1,1 0 1,6 15 32,-3-11-30,-1 0 0,1-1 0,0 1 0,0-1 1,0 0-1,1-1 0,-1 1 0,1-1 0,0 0 0,0 0 1,0 0-1,0-1 0,1 1 0,-1-1 0,1-1 1,-1 1-1,12 1 0,11 1-1,-21-2-3,-4-2 0,0 1 0,-1-1-1,1 0 1,0 0-1,-1 0 1,1-1-1,0 1 1,-1-1-1,1 1 1,0-1-1,3-1 1,0 1 1,6-4 2,0-1-3,-4 4 269,-6 1-436,0 1-1,0-1 1,0 0-1,1 0 1,-1 0 0,0 0-1,0 0 1,-1-1-1,1 1 1,0 0-1,2-3 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3:07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1624,'0'0'0,"20"6"64,-4-1 0,9 1-64,-1-2-840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3:08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444 0 4128,'-9'3'-39,"0"0"1,0-1 0,0 0-1,-19 1 1,5-1 86,1 0 0,-1 2 0,1 1 0,-24 8 0,34-9-45,0 1 109,0 0 0,1 1 1,-1 1-1,1 0 1,1 0-1,-1 1 0,1 0 1,1 1-1,-12 13 1,16-17-43,-6 4-18,7-5 6,1-1-1,-1 0 0,1 1 0,0 0 0,-5 8 0,-6 8 151,1 0 0,1 1 1,-11 28-1,14-14-128,8-22 87,3-6-135,0-1-1,1 0 1,-1-1 0,1 1 0,1 0-1,-1-1 1,1 1 0,-1-1 0,2 0-1,-1-1 1,0 1 0,1-1 0,0 1-1,0-1 1,7 4 0,0 0-9,-8-4-3,0-1-1,0-1 1,0 1-1,1-1 1,0 0 0,-1 0-1,8 2 1,42 14 235,57 11 0,-94-25-229,-9-3 4,-1 1 0,1-1 0,15 0 0,-9-1 5,1 0-1,-1 0 1,1-2 0,-1 1 0,0-2 0,21-6 0,10-14-999,1-4-3916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3:09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6640,'0'0'300,"1"2"-216,2 4-4,54 87 281,-40-55-313,-3 0-1,-1 0 1,12 56 0,-20-71 28,3 16 27,5 49-1,-10-48-41,0-4 113,10 53-1,-1-56 144,-11-31 29,-1-5-154,0-54 176,12-180 118,-13 179-300,1 28-130,0 1 0,7-37 0,-5 49-20,13-86 168,-14 102-201,-1 1 1,0-1-1,1 0 1,-1 0-1,1 1 0,-1-1 1,1 1-1,-1-1 1,1 1-1,0-1 1,-1 1-1,1-1 1,0 1-1,-1-1 1,1 1-1,0 0 1,0-1-1,-1 1 1,1 0-1,0-1 1,0 1-1,0 0 1,1 0-1,14-1 3,-15 1-3,6 4 18,-3-1-17,0 0 0,-1 0 0,0 0-1,0 1 1,0 0 0,4 5 0,-2 2 2,1 0 1,6 21 0,25 102 10,-23-61-5,-10-46-11,9 46 1,2-10-2,1-6 0,-15-56 0,5 19-2,14 31 0,-18-46 2,0-1-1,0 0 1,1 1-1,0-1 1,0 0-1,0-1 1,0 1-1,1 0 1,-1-1 0,1 0-1,0 0 1,5 3-1,0-4-4,7-5 3,1 0-1,-1-2 1,0 0 0,0 0-1,0-2 1,-1 0 0,27-17-1,-31 18 2,-2 0 0,1-1-1,-1-1 1,12-11 0,10-10-6,0 0 6,3-6 1,-32 33 0,17-21-18,1 2 0,1 1 1,42-32-1,-62 51-14,2 4 4,-2-3 30,1 2-9,0 0 1,0 1 0,0-1-1,0 0 1,0 1 0,-1-1 0,1 1-1,-1-1 1,1 1 0,-1 0-1,0-1 1,0 1 0,0 4-1,4 53-78,-4-31 60,-1-27 20,0 0 0,0-1 0,0 1 0,1-1 0,-1 1-1,0 0 1,1-1 0,0 1 0,-1-1 0,1 1 0,0-1 0,0 1 0,0-1 0,0 0 0,0 1 0,0-1 0,0 0 0,0 0 0,0 0 0,1 0 0,-1 0 0,0 0 0,1 0 0,-1 0 0,1 0 0,-1-1 0,1 1 0,-1-1 0,1 1 0,0-1 0,-1 1 0,1-1 0,2 0 0,2 1-9,0-1 1,0-1-1,0 1 1,0-1-1,0 0 1,-1 0-1,10-4 1,-2 1 5,34-16-40,48-39 3,-78 43 26,1-5 12,-1-1 1,-1-1-1,-2 0 0,0-1 1,11-26-1,-18 32 7,-2 3 2,0 0 0,4-20 1,-7 27 10,0 0-1,0 0 0,0 0 1,0 0-1,-1 1 0,-1-1 1,1-1-1,-1 1 1,-1 0-1,1 0 0,-2 0 1,-1-8-1,1 12 22,1 0 0,-1 0 0,0 0 0,0 0 0,-1 0 0,1 1 0,-1-1 0,0 1 0,0 0 0,0 0 0,-4-3 0,-1 4 174,-7 3-114,0 1 0,-24 6-1,21 0 42,16-6-121,-10 4 10,1 1-1,1 1 0,0 0 0,0 0 0,0 1 0,1 0 0,0 0 1,-11 17-1,-12 21 23,8 3-36,21-42 60,2-6-150,0 0 1,0 0 0,0 0-1,0 0 1,1 1 0,-1-1-1,1 0 1,-1 0-1,1 0 1,0 0 0,0 1-1,0-1 1,0 0 0,0 0-1,1 0 1,-1 1-1,2 2 1,2 7-6714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3:10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345 232 6816,'-9'18'9,"7"-14"39,0-3 56,-6 3 25,7-4-108,-1 0 0,0 0 0,1 0-1,-1-1 1,1 1 0,-1-1-1,1 1 1,-1-1 0,1 1 0,-1-1-1,1 0 1,-1 0 0,-2-2-1,2 2 26,-14-12 392,0-2-109,-3 2 220,-40-23-1,56 35-489,0 0 0,0 1-1,0-1 1,0 0-1,0 1 1,0 0 0,0 0-1,-1 0 1,1 0-1,0 0 1,0 0 0,0 1-1,0 0 1,0 0-1,0-1 1,-4 3 0,0 0-23,1 0 1,-1 1 0,0 0 0,-5 4-1,9-6-16,1-1-1,1 1 0,-1-1 0,0 1 0,0 0 0,0 0 1,1-1-1,-1 1 0,1 0 0,0 1 0,-1-1 1,1 0-1,-1 3 0,-2 4 19,-2 0-14,4-6-8,0 1 0,0-1 0,1 0 0,-1 1 0,1-1 0,0 1 0,-2 7 0,-2 12 56,0 1 0,1-1 0,-1 27 0,7-35-54,1-1 0,0 0-1,1 0 1,1 0 0,6 14 0,-9-25-15,0 1 0,0 0 1,1-1-1,0 1 0,-1-1 1,1 0-1,0 0 0,1 0 1,-1 0-1,0 0 0,1-1 1,5 3-1,-3-1 0,-2-1 1,1-1-1,0 1 0,0-1 1,1 0-1,-1 0 0,0 0 1,1-1-1,-1 0 1,1 0-1,-1-1 0,1 1 1,0-1-1,-1 0 0,1-1 1,-1 1-1,8-3 0,1 0 3,0-1-1,0 0 0,-1-1 0,19-10 0,-21 7 23,4-7 6,-1 0 1,-1-1-1,-1 0 1,0-1-1,14-27 1,-23 37-23,16-42 66,-15 34-7,-4 14-64,12-34 161,6-42 1,-17 71-145,1-4 51,0-1-1,-1 0 1,0-15-1,-1 22-32,0 0-1,0 0 1,-1 0-1,0 0 1,0 0-1,0 1 0,0-1 1,-1 0-1,1 0 1,-1 1-1,0-1 1,0 1-1,0 0 0,-6-7 1,5 7-10,-2-1 0,1 1 0,0-1 0,-1 1 0,1 0 0,-1 1 0,0-1 0,0 1 0,0 0 0,0 0 0,-1 1 0,1-1 0,0 1 0,-1 1 0,1-1 0,-1 1 0,1-1 0,-1 2 0,1-1 0,0 0 0,-1 1 0,-9 3 0,3-2-8,7-1-8,1 0 0,-1 1-1,1-1 1,-1 1 0,1 0 0,0 0 0,-6 4 0,-14 7 48,0 1 1,2 2 0,-23 19-1,35-26-55,5-4-5,0 0 0,0 0 0,1 1 0,-6 7 1,-10 19 8,2 10-10,6 4-3,6 3 0,4-25-8,0-1 1,1 1 0,4 36-1,-2-49 5,0-8 0,-1 0-1,0 0 0,1-1 1,-1 1-1,1 0 1,0-1-1,0 1 0,0 0 1,0-1-1,3 4 1,1 5-21,0-1 1,1 0 0,0 0 0,1-1 0,0 0 0,0 0 0,1 0 0,0-1 0,1 0 0,-1-1 0,2 0 0,15 10 0,-21-15 11,1 0 1,-1-1 0,1 1 0,-1-1 0,1 0 0,0 0 0,0 0 0,0 0 0,-1-1 0,1 0 0,0 0-1,0-1 1,0 1 0,-1-1 0,1 0 0,0 0 0,-1-1 0,1 1 0,0-1 0,-1 0 0,5-3 0,-1 1 5,-5 2 4,1 0 0,-1 0-1,0 0 1,0-1 0,0 1-1,0-1 1,4-4 0,21-22-12,10-14 12,-31 34 2,-1-1 0,0 0 0,7-14 0,-7 10 0,-1 0 0,4-22 1,13-111 8,-20 133-3,-1 1 0,-1-1 0,-1-18 0,-1 10-3,-3-34 4,4 49-3,0 0 0,0 0 0,-1 0 0,0 0 0,-1 0 0,1 1 1,-1-1-1,-1 1 0,1-1 0,-8-8 0,6 7 1,-5-2 30,0 4-19,0 0-1,-1 1 1,0 0-1,0 0 1,0 1 0,-1 1-1,0 0 1,1 1-1,-22-2 1,20 2-7,10 2-3,-1 0-1,1-1 1,-1 1-1,0 1 0,1-1 1,-1 0-1,1 1 1,-1 0-1,1 0 1,0 0-1,-5 2 1,-7 3 12,0 1 1,0 1-1,1 0 0,0 1 1,0 1-1,-15 14 1,19-15-15,7-6-3,0-1 0,1 1 0,-1 0 0,0 0 0,1 0 0,0 0 1,0 0-1,0 1 0,-2 4 0,-7 14 2,-12 34 0,19-45-5,1-1 0,0 1 1,1 0-1,0 0 1,1 0-1,-1 15 0,2-26 1,0 0 1,0 0-1,0 1 0,0-1 1,0 0-1,0 0 0,0 1 0,0-1 1,0 0-1,0 0 0,0 1 0,0-1 1,0 0-1,1 0 0,-1 1 0,0-1 1,0 0-1,0 0 0,0 1 0,0-1 1,0 0-1,1 0 0,-1 1 0,0-1 1,0 0-1,0 0 0,1 0 0,-1 0 1,0 1-1,0-1 0,1 0 1,-1 0-1,0 0 0,0 0 0,1 0 1,5 2-157,0 0 1,0 0 0,0-1 0,0 0-1,0 0 1,1-1 0,-1 0 0,0 0-1,0 0 1,7-2 0,39-2-8277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3:11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615 115 9592,'1'4'73,"3"11"28,-3-11 907,-4-3-957,-5 0-39,0 0-1,1 0 1,-1-1-1,0 0 1,1 0-1,-10-2 1,-52-8 22,63 9-33,-49-10 11,18 1 17,1 0 1,-63-30-1,-14-5 184,103 41-174,5 2 5,-5-3 4,6 4 7,-5 3 1,6-2 0,-7 16 5,4-6-48,0 2 1,1-1-1,0 1 0,-6 22 1,6-19-8,-7 24-4,9-28-3,-5 16-14,0 2-1,2-1 0,0 1 0,2 0 1,0 53-1,6 156-123,-3-201 99,3 1-1,6 40 1,-6-62 20,1 17 0,-2-12-4,1 0 1,1 0 0,1 0-1,11 35 1,34 44-28,-48-97 49,0 0 1,0-1-1,0 1 1,0 0-1,0 0 1,0 0-1,-1 4 1,1-3-1,0 0 1,0 0-1,0 0 1,0 0-1,0 0 1,1 0 0,0 0-1,0 0 1,0-1-1,0 1 1,4 4 0,-2-2 3,0 0 0,1 0 0,-1-1 0,1 1 1,0-1-1,1 0 0,-1-1 0,1 1 0,0-1 1,0 0-1,0-1 0,1 0 0,-1 1 0,1-2 1,0 1-1,9 1 0,3 1 58,-1-2 1,1 0-1,20-1 0,24 5 616,-58-6-502,4 2 27,-8-3-188,0 0-1,0 0 1,0 1 0,0-1-1,1 0 1,-1 0 0,0-1 0,0 1-1,0 0 1,0 0 0,0-1-1,0 1 1,0 0 0,0-1-1,0 1 1,0-1 0,0 1-1,0-1 1,0 1 0,0-1 0,-1 0-1,1 0 1,0 1 0,0-1-1,-1 0 1,1 0 0,0-1-1,6-5 57,56-52-1526,-24 21-6223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16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6 7352,'0'0'56,"-9"-6"96,-13 20-64,-8-1-88,-2 2-5256</inkml:trace>
  <inkml:trace contextRef="#ctx0" brushRef="#br0" timeOffset="1">0 184 5384,'52'36'0,"-51"-35"0,1 0 0,-1 0 0,1 0 0,0 0 0,0 0 0,-1 0 0,1 0 0,0-1 0,0 1 0,2 0 0,1 0 0,47 10 0,0-5 10,58 12 60,23 16 39,-111-25 38,-5 0-93,-1 2 0,0 0 1,14 13-1,-21-12 154,-6-5-158,-1 0 0,1 0 0,-2 0 0,1 0 0,1 13 0,-7-9 178,2-8-177,-1 4-5,-2 0-1,1 0 0,-1-1 0,0 0 1,0 0-1,-1 0 0,0-1 1,0 1-1,-12 7 0,14-11-19,-11 9 23,0-2 0,0 0 0,-1 0 0,-34 11 0,-37 9-865,48-17-3464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3:11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0 10672,'-2'8'9,"-25"-11"46,21 2-38,1 1 0,0 0 0,-1 0 1,1 1-1,-1-1 0,1 1 1,-1 1-1,1-1 0,0 1 0,0-1 1,0 2-1,0-1 0,0 0 0,0 1 1,1 0-1,-1 0 0,1 0 0,-1 1 1,-4 5-1,9-9-16,-1 1 0,1 0 0,-1-1 0,0 1 0,1 0 0,-1-1 0,1 1 0,0 0 0,-1 0 0,1 0 0,0 0-1,-1-1 1,1 1 0,0 0 0,0 0 0,0 0 0,0 2 0,-1 1 2,-1 24 0,5 3-3,6 2 0,6 4 0,9 2 0,-16-27-1,0-2 0,1 1 0,0-1 1,1 0-1,0-1 0,0 0 1,1-1-1,21 13 0,58 42 0,-17-3 21,-73-58-18,1-1 1,0 1 0,-1 0-1,1-1 1,-1 1 0,1 0 0,-1-1-1,0 1 1,0 0 0,1 0-1,-1-1 1,-1 1 0,1 0 0,0-1-1,0 1 1,-1 3 0,0-4 1,1 2 3,-1 0 0,-1 0 0,1-1 0,0 1 0,-1 0 0,1-1 0,-1 1-1,0-1 1,1 0 0,-1 1 0,-4 2 0,3-2 2,-4 4 13,0 0-1,0-1 1,-1 0-1,0-1 1,0 1-1,0-1 1,-1-1-1,0 0 1,1 0-1,-17 4 1,10-2-16,1 0 38,-1-1-1,-25 6 1,33-10-22,0-1 0,0 1 0,0-1 0,0 0 1,0-1-1,0 0 0,-11-3 0,12 4-13,-8-2 6,10-1-14,0 1 0,0-1 0,0 0 0,1 0 1,-7-7-1,-28-32-1401,15 19-5600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3:12.2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8248,'42'4'30,"60"-2"0,-45-4-10,-12-2-7,7-2-10,-1 1-3,-1 1 1,66 2 50,-104 2-47,-8 0 4,1-1 0,-1 1 0,0 1 0,1-1 0,-1 1 0,6 1 0,65 16 330,-74-18-204,1 1-104,-1 0 1,0 0-1,1 0 1,-1 0-1,0 0 0,0 0 1,0 1-1,0-1 1,0 0-1,0 1 1,0-1-1,0 0 1,1 3-1,10 21 309,2 5-94,-14-30-240,0 0 1,0 1-1,1-1 0,-1 1 0,0-1 0,1 0 0,-1 1 0,0-1 1,1 0-1,-1 1 0,1-1 0,-1 0 0,0 1 0,1-1 0,-1 0 0,1 0 1,-1 0-1,1 0 0,-1 1 0,1-1 0,-1 0 0,1 0 0,-1 0 1,1 0-1,-1 0 0,1 0 0,-1 0 0,1 0 0,-1 0 0,2-1 0,17-9 59,60-47-1207,-23 17-4843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3:12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33 6640,'16'-4'1,"-6"0"11,-6 2 24,2-3 9,-4 4-2,-23-2 36,8 4-69,1 0 1,-1 1-1,0 1 1,0 0-1,1 0 1,-1 2-1,1-1 1,0 2-1,1 0 1,-1 0-1,1 1 1,0 0-1,-17 16 0,17-14-2,1 0-1,1 1 1,0 1-1,-9 11 1,9-10-4,-1 1 4,0 1-1,1 0 1,1 0 0,0 1-1,-8 20 1,12-24-2,0-3 4,1-1 1,0 0 0,0 1 0,1 0-1,0 0 1,-1 9 0,0 5 0,-7 36 15,8-36 55,5 5-20,7 33-1,-10-58-47,1 1 0,0 0 0,-1 0 0,1-1 0,1 1 0,-1-1 0,0 1 0,0-1 0,1 1 0,0-1 0,-1 0 0,3 3 0,4 3 12,-3 1-6,-4-7-8,0 0-1,0 0 1,0 0 0,0 0-1,0-1 1,1 1 0,-1-1 0,1 1-1,-1-1 1,1 1 0,0-1 0,-1 0-1,1 0 1,4 2 0,6 3 45,0-1 0,1 0 0,0-1 0,0-1 0,19 3 0,64 5 165,-86-10-226,11 0 118,-1 0 1,1-1 0,37-6-1,-45 5-73,0-1 61,1-1 0,-1 0 0,1-1 0,-1 0 0,0-1 0,-1 0 0,1-1 0,-1-1 0,0 0 0,14-12 0,-18 10 127,-1-7-99,-1-1 0,0 0-1,-1 0 1,-1 0 0,-1 0 0,2-24-1,-3 26-80,-1 11-10,-1 1 0,1-1-1,-1 0 1,0 0-1,-1 0 1,1 0 0,0 0-1,-3-7 1,-1-4 112,-1-1 0,-1 2-1,-1-1 1,0 1 0,-15-24 0,15 29-50,0 1 0,-1 0 1,1 1-1,-1 0 0,-1 0 0,0 0 1,0 1-1,-18-9 0,21 14-77,4 0-2,1 1 1,0 0-1,-1-1 0,1 0 0,-1 1 0,1-1 1,0 0-1,-1 1 0,1-1 0,0 0 1,0 0-1,0 0 0,0 0 0,-2-2 1,-6-4 46,6 4-15,0-3-4,2 0-44,0 1 0,1 0 0,-1 0 0,1 0 0,0-1 0,1 1 0,-1 0 0,1 0 0,2-6 0,-2 1-1,1-1-450,0 0 1,1 0 0,6-18-1,1 3-7700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3:13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9416,'0'1'-24,"0"5"-10,0-4-35,0 0-20,2 4 73,-1-5 15,-1-1 0,1 1 0,-1 0 0,1 0 0,-1 0 0,1 0 0,0 0 0,-1-1 1,1 1-1,0 0 0,0 0 0,-1-1 0,1 1 0,0-1 0,0 1 0,0-1 0,0 1 0,0-1 0,0 1 0,0-1 1,2 1-1,25 2-17,-18-3 16,37 2 2,7-2 0,-1-4 0,-2-3 0,-1-1 0,-36 7 0,44-14 0,-41 11 12,24-8 61,-40 11-56,1 0 0,-1 1 1,1-1-1,-1 0 0,0 0 0,0 0 0,1-1 0,-1 1 1,0 0-1,0 0 0,1-2 0,7-6 32,-8 8 91,-1 1-128,1 0 1,-1-1-1,0 1 0,0 0 1,0 0-1,1 0 1,-1-1-1,0 1 0,0 0 1,1 0-1,-1 0 1,0 0-1,0-1 0,1 1 1,-1 0-1,0 0 1,1 0-1,-1 0 0,0 0 1,0 0-1,1 0 1,-1 0-1,0 0 1,1 0-1,-1 0 0,0 0 1,1 0-1,-1 0 1,0 0-1,0 0 0,1 0 1,-1 0-1,0 0 1,1 1-1,-1-1 0,0 0 1,0 0-1,1 0 1,-1 0-1,0 1 1,0-1-1,1 0 0,11 7 172,-8 0-163,0-1 0,-1 1 0,0 0 0,0 0 0,0 0 0,-1 0 0,3 13-1,2 7 10,-3-17-27,12 48 14,-14-18-15,0 1-2,3 2 0,-1 7 0,-3 8 0,0 7 0,3 2 0,3 2 0,2-6 0,1-9 0,-2-12 0,-4-5 0,-4-3 0,-3-1 0,-5-4 0,-4-3 0,-3-4 1,10-14 1,3-4-2,0-1 1,-1 0 0,0 0-1,1 0 1,-1 0 0,0 0 0,0-1-1,-4 3 1,2-1 5,0 0-1,-1-1 1,1 0-1,0 0 1,-1 0-1,0-1 1,0 0 0,0 0-1,0 0 1,0-1-1,0 0 1,0 0-1,0-1 1,-11 0-1,-32 5 280,7 1-84,-44 8 26,66-10-1566,1 1-5367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3:13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12824,'2'1'0,"0"0"0,0 0 1,0 0-1,-1 1 0,1-1 0,0 0 1,-1 1-1,1 0 0,-1-1 1,1 1-1,-1 0 0,0-1 1,0 1-1,0 0 0,1 4 1,2 2 2,1 8 9,-1 1 1,0 0-1,-1 0 1,0 0 0,-2 1-1,0-1 1,-1 0-1,-2 22 1,-5 14 9,-19 67-1,16-77-16,3 4 7,6-31-11,-3 35 1,4-36-518,0-1 1,3 21-1,0-14-7217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3:15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600 1 3680,'0'0'1984,"-8"1"-1718,-26 5-186,31-5-59,0 0 0,0-1 0,0 0 0,0 1 0,0-1 0,0 0 0,0 0 0,0-1 0,0 1 0,-4-2 0,-7 0 15,-42 1 95,11 4 5,-61 12 0,92-13-123,9-1-1,1 0 0,-1 0-1,0 1 1,1-1 0,0 1 0,-7 4 0,1-2 10,0 2 1,1-1 0,0 1-1,0 1 1,1 0 0,0 0-1,0 0 1,0 1 0,-6 9-1,9-9-12,3-6-7,1 1 0,-1-1 0,1 0 0,0 1 0,0-1 0,0 1 0,0 0 1,1-1-1,-1 1 0,1 0 0,-1 4 0,-2 60 41,6-53-17,3-2-17,0 0 0,0 0 1,1 0-1,1-1 0,0 0 1,0-1-1,13 12 0,-11-12-4,27 18 50,4-3 97,89 36 0,-122-57-83,1 0 0,-1 1-1,0 0 1,0 0 0,0 1-1,-1-1 1,0 2-1,7 7 1,-13-13-61,0-1-1,-1 1 0,1 0 1,-1-1-1,1 1 1,-1 0-1,0-1 1,1 1-1,-1 0 0,0 0 1,0 0-1,1-1 1,-1 1-1,0 0 1,0 0-1,0 0 0,0-1 1,0 1-1,0 0 1,0 0-1,0 0 1,0-1-1,0 1 0,-1 0 1,1 0-1,0 0 1,-1-1-1,1 1 1,0 0-1,-1 0 0,1-1 1,-1 1-1,1 0 1,-1-1-1,1 1 1,-1-1-1,1 1 1,-1-1-1,0 1 0,1-1 1,-1 1-1,0-1 1,-1 1-1,-1 2 10,-1-1 0,0 0 0,-1 0 1,1 0-1,0 0 0,0-1 0,-9 2 0,-157 18 209,25-5 58,100-11-261,16-3-12,3-2-9,-5-7-1082,21 4-4314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3:16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7448,'0'0'17,"0"-1"-1,0-5 4,0 2-9,0-6-5,0 0-6,0 8-8,1 0-5,3-4 2,-1 6 9,-1-1 0,0 1-1,1-1 1,0 1-1,-1 0 1,1 0 0,-1 0-1,1 0 1,3 1-1,12 2-2,-11 0 4,45 16 1,-39-14 0,25 11 0,3 7 0,2 10 1,-23-13 16,-2 0 1,0 1-1,-1 1 0,18 31 1,-26-38-11,13 28 75,-15-28-67,7 16 129,18 62 0,-30-83-108,1-1 0,-1 2 0,-1-1 0,0 0 0,0 0 0,-1 0 0,-1 0 0,0 1 0,0-1 0,0 0 0,-6 17 0,6-27-31,1 2 3,0-1 0,-1 1 1,1-1-1,-1 0 1,1 0-1,-1 1 1,0-1-1,0 0 1,1 0-1,-1 0 1,0 0-1,0 0 1,0 0-1,-3 2 1,2-3 2,0 1-1,0-1 1,0 1 0,0-1 0,0 0 0,0 0 0,0 0-1,0 0 1,0 0 0,0-1 0,0 1 0,0-1-1,-1 1 1,2-1 0,-1 0 0,0 1 0,-3-3-1,5 3-5,-1-1 0,0 0-1,0 0 1,1 1 0,-1-1-1,0 0 1,1 0 0,-1 0-1,1 0 1,-1 0 0,1 0-1,0 0 1,-1 0 0,1 0-1,0 0 1,0 0 0,0 0 0,-1 0-1,1-2 1,0 1 5,-2-9 17,1 0-1,0 0 0,1 0 0,0 0 0,1 0 0,2-14 1,14-58 47,-13 69-74,3-19 49,26-89 31,-31 115-78,41-121 137,-39 120-122,1 0 0,0 0 0,0 1 0,1 0 0,0 0-1,0 0 1,1 1 0,0 0 0,0 0 0,14-8 0,-17 11-7,1 1 1,-1 0-1,1 0 1,0 0-1,-1 1 1,1-1-1,0 1 1,10-1-1,-8 1-3,0 0 1,-1 0-1,1 1 1,0-1-1,-1 1 1,1 1-1,-1-1 1,1 1-1,11 3 1,-10-2-1,0 0 5,0 0 1,-1 1-1,1 0 0,0 0 1,-1 1-1,13 8 1,-12-7-7,-3-2-1,0 0 0,0 1 0,0 0-1,-1 0 1,1 0 0,-1 1 0,0-1 0,-1 1 0,1 0 0,-1 0-1,5 11 1,-4-10-2,-2 0 1,1-1-1,-1 1 0,1 0 1,-2 1-1,1-1 1,-1 0-1,0 1 0,0-1 1,0 0-1,-1 11 0,0-8-1,0 88 22,0-52-19,-2-2-2,1-22 1,-1-10 2,1 1 0,1 0 0,0 0 0,1 0 0,0 0 0,1 0 0,0 0 1,5 12-1,-7-22-1,1-1-1,0 1 1,-1 0 0,1-1 0,0 1 0,0-1 0,0 0 0,0 1-1,0-1 1,1 0 0,-1 0 0,0 0 0,1 0 0,-1 0 0,0 0-1,1 0 1,-1 0 0,1 0 0,0-1 0,-1 1 0,1 0 0,-1-1-1,1 0 1,0 1 0,0-1 0,-1 0 0,1 0 0,0 0 0,-1 0-1,1 0 1,0 0 0,2-1 0,5-1-124,1-1 0,-2 0-1,1 0 1,14-7 0,-12 4-517,39-15-5264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3:16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11 4216,'0'0'72,"3"-11"-72,-18 19 0,-17 5 0,1 2-2736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3:16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165 155 3232,'-14'9'-1,"9"-5"-2,0-1 0,1 1 0,-1 0 0,-7 9 0,-8 9-12,0 1 0,-24 38 0,32-39 39,-12 33 0,25-52-9,-1-1-1,0 1 1,0-1 0,1 0 0,0 1 0,-1-1 0,1 0 0,0 0 0,0 1 0,0-1 0,0 0 0,1 0 0,-1 0 0,3 3 0,-4-5 9,2 3 28,0 0 0,0-1 1,0 0-1,0 1 1,1-1-1,-1 0 0,0 0 1,1 0-1,0-1 1,-1 1-1,1-1 1,0 1-1,0-1 0,0 0 1,5 2-1,2-1 91,0 0-1,19 1 1,-20-3-161,7 1 171,-1-1 0,1-1 0,-1 0 0,0-1 0,0-1-1,0 0 1,23-9 0,-27 9-108,-8 3-12,1-1 0,-1 0 0,0-1 0,0 1 1,0 0-1,0-1 0,0 0 0,4-3 0,4-3 46,-1 0 0,1-1 0,-2 0 1,1-1-1,-1 0 0,-1-1 0,0 0 0,10-17 0,-12 16-42,-3 8-6,-1 0 1,-1 0-1,1-1 0,-1 1 1,1 0-1,-1-1 0,0 1 0,0-9 1,1-3 69,-1 1-1,-1-1 1,0 1 0,-1-1-1,0 1 1,-1-1 0,-1 1 0,-9-26-1,9 36-41,0 0 0,0 0 0,-1 0 0,0 1 0,0-1 0,0 1 0,-1 0 0,1 0 0,-1 1 0,0-1 0,0 1 0,0 0 0,-1 1 0,1-1 0,-7-1 0,7 2-13,2 0 11,0 1 0,-1 0 1,1 0-1,0 1 0,-1-1 0,1 1 1,-1-1-1,1 1 0,-7 1 1,7-1-22,-1 0 1,1 0 0,0 0-1,-1 0 1,1-1-1,-6-1 1,8 2 287,1-1-318,-1 1 1,1 0-1,0 0 0,0-1 0,0 1 1,0-1-1,-1 1 0,1 0 1,0-1-1,0 1 0,0 0 0,0-1 1,0 1-1,0 0 0,0-1 0,0 1 1,0-1-1,0 1 0,0 0 1,0-1-1,0 1 0,0 0 0,1-1 1,21 3-1193,-7 0-5020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3:17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898 0 9952,'0'0'88,"2"1"-39,10 8-1,0 0 1,-1 1-1,0 0 1,-1 1-1,15 19 1,-25-30-47,1 1 1,-1 0 0,1 0 0,-1 0 0,1 0-1,-1 0 1,0 0 0,0-1 0,1 1 0,-1 0-1,0 0 1,0 0 0,0 0 0,0 0 0,0 0-1,0 0 1,0 0 0,0 0 0,-1 1 0,-9 22 34,5-15-14,1-7-6,-5-2 2,0 0 0,-1-1 0,1 1-1,0-2 1,0 1 0,-11-4 0,18 4 7,1 1-1,-1-1 1,1 0-1,-1 1 1,1-1-1,0 0 1,-1 0-1,1 0 1,0 0-1,-1 0 1,1 0-1,0-1 0,0 1 1,0 0-1,0-1 1,0 1-1,0 0 1,-1-4-1,0 1 52,0 0-1,0 1 0,-1-1 0,1 1 0,-1-1 0,0 1 0,-4-3 0,4 3 75,-2-3-28,4 5-78</inkml:trace>
  <inkml:trace contextRef="#ctx0" brushRef="#br0" timeOffset="1">1017 875 6192,'-27'88'8,"-27"90"13,39-137 47,-80 157 36,73-161-16,-111 156 43,102-153-30,-139 155 42,136-161-62,-131 109 28,134-121-74,-16 5-418,-65 27 1,32-21-3678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16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1 279 6008,'7'12'2,"2"-2"1,-1 1 0,12 9-1,-19-19-4,0 0-1,1 1 1,-1-1-1,1 0 1,-1 0-1,1 0 0,0 0 1,-1 0-1,1 0 1,0-1-1,0 1 0,-1-1 1,1 1-1,0-1 1,2 1-1,4 0-2,-4 0 4,1 0 1,0 0-1,0-1 1,0 0 0,6 0-1,14-3 8,45-11 0,-62 12-1,31-8 113,0 0-1,64-28 1,-37 10 270,67-39 1,-117 57-342,30-24 316,-28 20-255,8-9 198,2 2 0,0 1 0,35-18 0,-59 35-188,3 0 21,-1 1 0,0-1 0,1 1 0,11-2 0,-16 3 361,2 10-1613,1 2-4921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4:59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56 3680,'0'0'348,"1"-4"65,2-12 71,-2 12 1167,-2 3-1592,1 0 0,-1 0 1,0 0-1,1 0 0,-1 0 1,0 1-1,0-1 0,0 0 1,1 0-1,-1 1 0,0-1 1,0 0-1,0 1 0,0-1 1,0 1-1,0-1 0,-1 1 1,1-1-1,0 1 0,-2 0 1,2-1-42,-10-3 125,0 1 0,-1 0 0,0 0 0,1 1 0,-1 1 0,0 0 0,-18 1 0,19 0-102,9 0-16,-1 0 0,0 1-1,0-1 1,1 0 0,-1 1-1,0-1 1,1 1-1,-1 0 1,1 0 0,-1 0-1,-3 2 1,0 0 24,0 1 0,1-1-1,-1 1 1,1 0 0,-1 1 0,1-1-1,1 1 1,-1 0 0,1 0 0,-1 0-1,2 1 1,-1-1 0,-4 9 0,3-3-20,3-7-6,0 0 0,0 0 0,1 1 0,0-1 0,0 1 0,0-1 0,-1 7 0,-6 60 222,1 74 1,7-129-204,1 0 1,0 0 0,1-1 0,7 31 0,3 8 12,19 91 5,-16-71-23,8 82 1,-16-84-25,-2 2-9,-5-8 1,-4-5-3,-3-11-2,-1-12 0,7-28 0,-12 30 0,11-35 0,2-3 0,0-1-1,-1 1 1,1-1 0,-1 0 0,0 1 0,1-1 0,-1 0 0,0 0 0,0 0 0,0 0 0,0 1 0,0-1-1,-1 1 1,1-2 0,0-1 0,0 1-1,0 0 1,0 0 0,0-1-1,1 1 1,-1-1 0,0 1-1,0 0 1,0-1-1,0 0 1,1 1 0,-1-1-1,0 0 1,0 1 0,1-1-1,-1 0 1,0-1 0,-14-22-1312,1-2-5248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5:00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21 465 5920,'1'-3'3,"-10"-12"16,2 9-7,1 0-1,6-15-128,1 19 94,-1-1-1,1 1 1,0-1 0,0 1 0,0-1 0,0 1 0,0 0-1,0-1 1,1 1 0,-1 0 0,1 0 0,0 0-1,0 0 1,-1 0 0,1 0 0,0 1 0,1-1 0,-1 1-1,4-3 1,6-2-71,0 0 0,24-7 0,-9 3 32,100-49 335,-114 53-145,0 1-1,0 0 0,1 1 0,0 1 1,-1 0-1,1 1 0,0 0 1,0 1-1,23 2 0,-35-1-104,0 0 0,0 1 0,0-1-1,0 1 1,0-1 0,-1 1 0,1 0 0,0 0-1,0 0 1,-1 0 0,1 0 0,0 0-1,-1 1 1,1-1 0,1 2 0,17 27 273,-18-25-258,1-1 0,0 1 0,-1-1 0,1 0 0,6 6-1,0-4-18,-1 0 0,0 0 0,1 0 0,0-1 0,0 0 0,1-1 0,0 0 0,11 3 0,-14-6-4,-1 1 1,1-1 0,0-1-1,-1 1 1,1-1 0,0 0-1,-1-1 1,1 1 0,0-1 0,-1-1-1,1 1 1,-1-1 0,0 0-1,0-1 1,8-3 0,-11 4-14,0 1 11,-1 0 1,0 0 0,1-1-1,-1 1 1,0 0 0,0-1-1,0 0 1,0 1 0,0-1-1,0 0 1,-1 0 0,1 0 0,0 0-1,-1 0 1,0-1 0,1 1-1,-1 0 1,0-1 0,0 1-1,0-5 1,0-3 53,0 0-1,-1 1 1,-1-1 0,0 0-1,0 0 1,-5-17 0,4 2 200,2 23-231,0-1 0,0 1 0,0-1 0,0 1 0,-1-1 0,1 1 0,-1 0 0,1-1 0,-1 1 0,0 0 0,0-1 0,0 1 0,0 0 0,-1 0 0,1 0 0,0 0 0,-1 0-1,0 0 1,1 0 0,-1 0 0,0 1 0,0-1 0,0 1 0,-4-3 0,5 3-20,0 1 0,0-1-1,-1 1 1,1-1 0,0 1-1,0 0 1,-1 0 0,1-1-1,0 1 1,0 0 0,-1 0-1,1 0 1,0 0 0,-1 0-1,1 1 1,0-1 0,0 0-1,-1 0 1,1 1 0,0-1-1,0 1 1,0-1 0,0 1-1,-2 1 1,0-1 3,1 1-1,-1 0 1,1 0-1,0 0 1,0 0-1,-1 0 1,1 0 0,1 0-1,-3 4 1,0 3 0,0 0 0,1 0 0,0 0 0,0 0 0,1 0 0,1 1 0,0-1 1,0 1-1,1 14 0,1 10 12,7 37-1,-8-70-29,0 4 0,1-1 1,-1 1-1,1-1 0,0 0 1,0 1-1,1-1 0,-1 0 0,4 5 1,0 2-1,-2-6 0,-1 0-1,1 0 0,-1-1 0,1 1 0,6 5 1,-5-6-1,-1 0 0,1-1 0,0 0 0,1 0 0,4 3 0,-4-3 0,0-1 0,-1 0 0,1 0 0,0 0 0,7 1 0,-5-2 0,0-1-1,0 0 1,0 0 0,0-1 0,0 0 0,0 0 0,0 0 0,-1-1-1,8-3 1,0-2-5,17-19 4,-24 19 1,0-2 0,-1 1 0,7-11 0,16-35 0,-4-3 0,-22 45 0,1 0 1,-2 0-1,0-1 0,0 1 1,-1-22-1,-4 20 14,-6-9 15,-2 1 1,-1 0 0,-23-32-1,27 45 21,1 0 0,-1 1 0,0 0 0,-1 0-1,-16-12 1,19 17-17,1 0-1,-1 0 1,1 1-1,-1-1 1,0 1 0,0 0-1,0 1 1,-1-1-1,1 1 1,-8 0 0,11 1-24,0 1 0,0 0 0,0-1 0,0 1 1,0 0-1,0 1 0,0-1 0,0 0 0,0 1 0,1 0 1,-1 0-1,0-1 0,1 1 0,0 1 0,-1-1 0,1 0 1,0 1-1,-3 4 0,2-4 1,-4 9 30,-16 64-1378,13-34-5588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5:01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113 455 9688,'2'1'-7,"6"3"6,0-3 5,-7-2-1,0 1 0,-1-1 0,1 0 0,0 0 0,0 0 0,-1 0 0,1 0 0,-1 0 0,1 0 0,-1 0 0,1-1 0,-1 1 0,1-1 0,-1 1 1,2-5 11,1 0 0,-2 0 1,1-1-1,-1 1 0,1 0 0,-2-1 0,1 1 0,-1-12 0,-7-50 140,6 59-131,0-5-7,0 10 3,1 1-1,-1-1 0,1 0 1,-1 0-1,-1 0 0,1 0 1,-4-7-1,-65-123 498,44 97-257,-5-11 668,31 47-713,-2-6 25,1 7-228,1 0 0,0-1-1,0 1 1,-1 0 0,1-1 0,0 1-1,0 0 1,0 0 0,0-1 0,0 1-1,-1-1 1,1 1 0,0 0 0,0-1-1,0 1 1,0 0 0,0-1 0,0 1-1,0 0 1,0-1 0,0 1 0,0 0-1,0-1 1,1 1 0,-1 0 0,0-1-1,0 1 1,0 0 0,0-1 0,1 1-1,-1 0 1,0-1 0,0 1 0,0 0-1,1 0 1,-1-1 0,0 1 0,0 0-1,1 0 1,-1-1 0,0 1 0,1 0-1,-1 0 1,0 0 0,1 0 0,-1-1-1,0 1 1,1 0 0,-1 0 0,0 0-1,1 0 1,-1 0 0,1 0 0,8-2 17,1 0 0,0 1-1,-1 0 1,1 1 0,0 0 0,10 1 0,-6 0-15,34 6 62,138 31 70,-185-38-144,1 0 0,-1 0 0,1 1-1,-1-1 1,1 1 0,-1-1 0,1 1 0,-1 0 0,0-1-1,1 1 1,-1 0 0,2 1 0,1 1 1,-3-2-3,0 0 1,0 0-1,0 0 0,0 0 1,0 0-1,0 0 0,0 1 1,0-1-1,0 0 0,0 0 1,0 3-1,0-2 0,-1-1 1,0 0-1,0 0 0,0 1 1,0-1-1,0 0 0,0 0 1,0 1-1,0-1 0,0 0 1,-1 0-1,1 0 0,-1 1 1,1-1-1,-2 2 0,-18 25 2,-16 5-2,-13 5 1,32-24 5,1 0 0,1 2 0,0 0 0,0 0 0,2 1 0,-13 22 1,19-28-4,4-6 3,0 0 0,1-1-1,0 1 1,0 0-1,-2 7 1,1-1 6,1-1 0,0 1 0,-1 12 0,5-13 35,1-6-35,0 1 0,0-1 0,1 0 0,-1 0 0,1-1 1,0 1-1,0-1 0,0 1 0,0-1 0,0 0 0,1-1 1,0 1-1,-1-1 0,1 0 0,6 2 0,1 0-3,-9-2-7,0-1 0,0 0 0,0 0 0,1 0 0,-1-1-1,1 1 1,-1-1 0,0 0 0,1 0 0,4 0 0,12-1-2,-1 0 0,1-2 0,0 0 0,-1-2 1,0 0-1,28-11 0,9-15-1657,-1-2-6623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5:01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591 1 7896,'-2'0'0,"0"-1"0,0 1 1,0 0-1,0 1 0,0-1 1,0 0-1,0 0 0,0 1 1,0 0-1,0-1 0,0 1 1,-3 1-1,-4 3 2,-45 18 56,32-13-33,-122 61 50,78-29 1,-39 35 17,84-59 15,-69 83 53,76-79-27,4 8-70,0 0 1,-6 38-1,15-40 104,6 3-87,1-1-1,11 33 0,-6-41 94,-5-13-112,2 2-21,-1 0 0,2-1 1,0 0-1,0 0 0,0 0 0,2-2 0,19 15 1,12 3 218,76 34 1,-103-53-237,-11-5-7,0 0 0,0-1 0,0 1 0,0-1-1,1 0 1,-1 0 0,0 0 0,5 0 0,5-1 30,1 1 0,-1-2 1,1 0-1,-1 0 0,0-2 0,0 0 0,18-6 0,25-13-1308,0-1-5152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5:01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0 5744,'1'21'261,"-1"-1"1,0 1 0,-1-1-1,-2 0 1,0 0-1,-7 25 1,4-14-243,1-5 410,-1 4-138,2 0 0,-2 57 0,6-48-40,1-1 1,2 1 0,11 51-1,-13-88-87,13-21-34,3-24-1314,0-4-4796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5:02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0 6456,'0'0'-40,"2"4"-16,30 49 25,27 50-61,-45-69 87,-12-30 9,-1 0-1,0 0 1,0 0 0,0 0 0,-1 0 0,0 0-1,1 1 1,-1-1 0,-1 0 0,1 0 0,-1 0 0,1 0-1,-1 1 1,0-1 0,-1 0 0,1 0 0,-1-1-1,0 1 1,0 0 0,-2 3 0,1-4 15,1 1 0,-1-2 0,0 1 0,0 0 0,0 0 1,-1-1-1,1 0 0,-1 0 0,1 0 0,-1 0 0,0 0 0,0-1 0,1 1 0,-1-1 1,-5 1-1,-6 0 120,0-1 0,-1 0 1,-14-2-1,1 0 174,22 2-66,-1-1 0,1-1 1,0 0-1,0 0 0,-13-3 1,20 3-219,-1 0 1,1 1 0,-1-1 0,1 0-1,-1 1 1,1-1 0,-1 0-1,1 0 1,0 1 0,-1-1-1,1 0 1,0 0 0,0 0 0,-1 0-1,1 0 1,0 1 0,0-1-1,0 0 1,0 0 0,0 0-1,0 0 1,1 0 0,-1 0 0,0 1-1,0-1 1,1 0 0,-1 0-1,0 0 1,1 1 0,-1-1 0,1 0-1,-1 0 1,1 1 0,-1-1-1,2 0 1,10-13-326,2 1-1,26-20 1,9-4-5784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5:02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9328,'0'0'1,"0"2"38,0 4 21,0-5 174,1 1-215,1-1-1,-1 1 0,1 0 0,0-1 1,-1 0-1,1 1 0,0-1 0,0 0 0,0 0 1,0 0-1,0 0 0,0 0 0,4 0 1,-6-1-12,6 3 17,0-2 0,0 1 0,0-1 0,0 0 0,1 0 0,-1 0 0,0-1 0,0 0 0,8-1 0,12 0 59,135-4 151,-96-2-163,99-2 101,-102 8-81,10-4-1269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5:02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1 235 6368,'12'16'2,"-9"-13"1,0 1 0,0-1 0,0 1 0,0-1-1,1 0 1,-1-1 0,5 4 0,13 7 9,-1-1 0,2-1 0,-1-1 0,41 13 0,-47-17-9,-11-4 1,1-1 0,-1 0 1,0 1-1,1-2 0,-1 1 0,1 0 0,-1-1 0,1 0 0,5 0 0,42-4 56,69-12 0,-42 0-21,120-35 169,-134 33-95,-53 15-86,0-1-1,0 0 1,-1-1-1,0 0 1,1-1-1,-2-1 1,15-9-1,-14 6-18,25-27 35,44-63-834,-37 41-3362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5:03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 1 8520,'-37'28'73,"-77"43"0,53-37-58,-15 16 8,71-46-16,0 1 0,1-1 1,0 1-1,0-1 0,0 1 0,1 0 1,-1 1-1,1-1 0,0 1 1,1-1-1,-1 1 0,-1 8 1,1-7 5,2-4 2,0 0 0,0 0 0,0 0 0,0 1 0,0-1 0,1 0 0,-1 0 0,1 0 0,0 1 0,0-1 0,1 4 0,-1 7 11,3 30 24,1-27 90,2-4-100,1-1 0,0 0 0,1 0 0,13 15 0,-6-15 121,-6-7-92,1 1-39,-1 0 1,1-1-1,0 0 0,0-1 1,0 0-1,1-1 1,-1 0-1,15 2 1,5-1 60,33-1 1,-52-2-68,1-2-1,-1 1 1,0-2-1,1 1 1,-1-2-1,20-6 1,-19 1 76,1-7-11,-1 0 1,-1-1-1,0 0 1,-1-1-1,13-30 1,-18 34 17,-1 1-1,-1-1 1,0 1 0,0-1-1,-1 0 1,-1 0 0,0 0-1,-2-23 1,-3 2 314,-2 0 1,-11-36-1,15 65-333,2 2-34,-1 0 0,0 1 0,0-1 0,0 0 0,0 1 0,0-1 0,0 0 0,-3-2 0,4 5-38,-1-1-1,0 0 1,0 0-1,0 1 0,0-1 1,0 1-1,0-1 1,0 1-1,0-1 0,0 1 1,0 0-1,0-1 0,0 1 1,0 0-1,0 0 1,-1 0-1,1 0 0,0 0 1,0 0-1,0 0 1,0 0-1,0 0 0,0 1 1,0-1-1,0 0 0,0 1 1,-2 0-1,1 0-4,-1 0 0,1 1 0,-1-1 1,1 1-1,-1-1 0,1 1 0,0 0 0,0 0 0,0 0 0,0 0 0,0 0 0,0 1 0,1-1 0,-1 1 0,-2 4 1,4-7-33,0 1 1,0 0 0,0-1 0,-1 1 0,1 0 0,0 0-1,0-1 1,0 1 0,0 0 0,0 0 0,0-1 0,0 1-1,1 0 1,-1-1 0,0 1 0,0 0 0,0 0 0,1-1-1,-1 1 1,0 0 0,1-1 0,-1 1 0,1-1 0,-1 1-1,1 0 1,-1-1 0,1 1 0,-1-1 0,1 1 0,-1-1-1,1 0 1,0 1 0,-1-1 0,1 0 0,0 1 0,-1-1-1,1 0 1,0 0 0,-1 1 0,1-1 0,0 0-1,0 0 1,-1 0 0,1 0 0,1 0 0,-1 0-747,11 3-7786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5:03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10488,'30'31'51,"-28"-30"-37,-1 0-1,0 0 1,0 1 0,0-1-1,0 0 1,0 1 0,0-1-1,0 1 1,0-1 0,-1 1 0,1-1-1,0 3 1,5 10 33,-5-12-22,-1-1 1,1 1 0,-1-1-1,0 1 1,0 0-1,0-1 1,1 1 0,-2-1-1,1 1 1,0 0 0,0-1-1,0 1 1,-1 0 0,1-1-1,-1 1 1,1-1-1,-1 1 1,0-1 0,1 1-1,-1-1 1,-1 2 0,0-1 55,2-1-72,0-1 1,0 1-1,0-1 1,0 1-1,0-1 1,0 1-1,0-1 1,-1 1-1,1-1 0,0 1 1,0-1-1,-1 1 1,1-1-1,0 0 1,-1 1-1,1-1 1,0 1-1,-1-1 1,1 0-1,-1 1 0,1-1 1,-1 0-1,1 0 1,0 1-1,-1-1 1,1 0-1,-1 0 1,1 0-1,-1 0 0,1 1 1,-1-1-1,0 0 1,1 0-1,-1 0 1,1 0-1,-1 0 1,1 0-1,-1 0 0,1 0 1,-1-1-1,1 1 1,-1 0-1,1 0 1,-2-1-1,-6 0 30,6 1 48,-13-1 465,8-3-436,5 3-47,3-1-17,5-8-1557,2-2-6075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17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1 146 8520,'0'0'-23,"6"9"-41,1-10 55,0 0-1,0 0 1,0 0-1,11-5 1,-8 3 7,30-9 2,11-1 0,6 3 0,-18 1 10,76-25 1,-104 29-10,0 2 8,-1-2-1,1 1 1,-1-2-1,0 1 0,-1-1 1,11-8-1,-12 7 20,-5 4 23,4-1 9,-5 3 224,-6 5-184,-2 0-83,4-3-9,1 0 1,-1 0 0,0 1 0,1-1 0,-1 1 0,1-1 0,-1 1-1,1 0 1,-1-1 0,1 1 0,0 0 0,-1 4 0,-7 10 57,1 1 1,1 0-1,0 1 0,-7 33 1,11-36-52,1-10 1,1 0-1,0 1 1,1-1 0,-1 0-1,1 11 1,5 37 107,20 95-1,-18-113-118,-2-8 35,-1-1-1,0 51 0,-2-18 6,-5 121 53,-5-116-75,2-7-8,-10 69 20,-4-44 22,20-81-15,0-1-38,-1 0-1,1 1 1,0-1-1,-1 0 1,1 0-1,0 0 1,-1 0-1,1 0 1,-1 1 0,1-1-1,0 0 1,-1 0-1,1 0 1,0 0-1,-1 0 1,1 0 0,-1 0-1,1 0 1,0-1-1,-1 1 1,1 0-1,0 0 1,-1 0-1,0 0 1,0-3 8,-1 0 1,1 1-1,-1-1 0,1 0 0,0 0 1,0 0-1,0 0 0,1 0 1,-2-5-1,1 3-15,-10-49 38,1 13-14,-4-4-15,-9-38-1228,14 44-4923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5:04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410 0 6728,'6'26'4,"6"22"62,-12-47-65,0-1 0,0 1 0,0-1 0,0 1 0,0-1-1,0 1 1,1-1 0,-1 1 0,0-1 0,0 0-1,0 1 1,1-1 0,-1 1 0,0-1 0,1 0 0,-1 1-1,0-1 1,1 0 0,-1 1 0,0-1 0,1 0-1,-1 1 1,1-1 0,-1 0 0,0 0 0,1 0-1,-1 1 1,1-1 0,-1 0 0,1 0 0,0 0 0,1 1 13,1 0 0,0 0 1,0 0-1,-1 0 0,1 0 0,0 1 1,-1-1-1,1 1 0,1 2 1,-2-3-6,-1 1 0,1-1 0,-1 1-1,1-1 1,-1 1 0,0 0 0,0-1 0,0 1 0,0 0 0,0 0 0,-1 0 0,1 0 0,0-1 0,-1 1-1,1 0 1,-1 0 0,0 0 0,0 0 0,0 1 0,0-1 0,0 0 0,0 2 0,-2 6 28,0 1 1,-1-1-1,-4 12 1,3-8-9,0 2-16,-13 31 79,-67 127 193,74-156-268,6-11 8,0 0 1,0-1 0,-1 1 0,0-1-1,-8 9 1,-13 10 144,-1 0 1,-40 28-1,54-44-145,10-6 1,0-1 0,-1 1 0,1-1 0,-1 0-1,1 0 1,-1-1 0,-5 2 0,1 0-71,1 0 1,-1-1-1,0 0 0,0 0 1,0-1-1,0 0 1,0 0-1,0-1 1,0 0-1,0-1 0,0 0 1,0 0-1,-9-3 1,-12-4-5236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5:04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156 399 10312,'9'19'-1,"-7"-15"4,0 0-1,0 0 1,-1 0-1,1 0 1,-1 0-1,2 8 1,12 100 44,-16-84 74,-24 126 63,5-79 110,11-49-248,-16 59 165,-27 106 221,35-121-303,-6 18 136,22-84-211,1-4-52,0 0 0,-1 0 0,1 0 1,0 0-1,-1 0 0,1 0 0,-1 0 0,1 0 1,0 0-1,-1-1 0,1 1 0,0 0 1,-1 0-1,1 0 0,0 0 0,-1-1 1,1 1-1,0 0 0,-1 0 0,1 0 1,0-1-1,0 1 0,-1 0 0,1-1 0,0 1 1,0 0-1,0-1 0,-1 1 0,1 0 1,0-1-1,0 1 0,0 0 0,0-1 1,0 1-1,0 0 0,0-1 0,0 0 1,2-17 0,0 6 7,8-49-1452,2-8-5798</inkml:trace>
  <inkml:trace contextRef="#ctx0" brushRef="#br0" timeOffset="1">232 0 7984,'4'2'16,"0"0"0,0 0 0,0 0 0,0 1 0,0 0 1,-1-1-1,0 1 0,1 0 0,-1 1 0,0-1 0,0 0 0,-1 1 1,1 0-1,-1 0 0,4 7 0,7 10 46,-9-13-27,1 0 1,-2 0 0,1 0-1,-1 0 1,-1 1 0,1 0-1,1 12 1,-4-19-28,0 0 0,0-1 0,1 1-1,-1 0 1,-1-1 0,1 1 0,0 0 0,0-1 0,-1 1-1,1-1 1,0 1 0,-1-1 0,0 1 0,1-1 0,-1 1-1,0-1 1,0 1 0,0-1 0,0 0 0,0 1-1,0-1 1,0 0 0,0 0 0,-3 2 0,-1 0 15,0 0 0,0 0-1,0-1 1,0 0 0,0 0 0,-8 2 0,-5 0 77,0 0 0,0-1 0,0-1 0,-1 0 0,-31-2 0,38-1 53,0 0 0,0-1 0,0-1 0,0 0-1,0 0 1,0-1 0,1 0 0,-21-12 0,31 15-25,3-15-1291,0-1-5443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5:04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706 1 6456,'0'2'-3,"0"0"0,-1 1 1,1-1-1,-1 0 0,0 0 0,1 0 1,-1 0-1,0 0 0,0 0 0,-1 0 1,1 0-1,0 0 0,-1-1 0,1 1 1,-1 0-1,1-1 0,-1 1 0,0-1 1,0 0-1,1 1 0,-1-1 1,-4 1-1,-5 4-25,0-1 0,-22 6 0,28-9 24,-56 14-116,-100 32 0,97-26 191,-97 29 529,100-34-176,-38 29 674,93-43-1015,6-3-66,0 1 0,0-1-1,0 1 1,-1-1 0,1 1 0,0-1-1,0 1 1,0-1 0,0 1 0,0-1-1,0 1 1,0-1 0,0 1 0,0-1-1,0 1 1,0-1 0,0 0-1,0 1 1,1-1 0,-1 1 0,0-1-1,0 1 1,0-1 0,1 1 0,-1-1-1,0 0 1,0 1 0,1-1 0,0 1-1,-1 0 22,4 5 23,1 0 0,0-1 0,0 1 0,0-1 0,0 0 0,1 0-1,0-1 1,0 1 0,0-1 0,8 3 0,10 5 76,32 11 0,-30-13-105,-11-4 27,-1 1 0,0 0 1,0 2-1,19 14 0,-4-3 69,-20-13-95,7 3 18,-1 1 1,-1 1 0,0 0-1,0 1 1,19 25 0,-31-35-48,10 13 23,0 1 0,-1 0 1,13 31-1,-11-7 2,-5-32-27,11-3-1269,3-2-5066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5:05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330 0 10224,'8'4'0,"-8"-4"0,0 1 0,0-1 0,1 1 0,-1-1 0,0 1 0,0-1 0,0 1 0,0 0 0,1-1 0,-1 1 0,0-1 0,0 1 0,0-1 0,0 1 0,0 0 0,-1-1 0,1 1 0,0-1 0,0 1 0,0 0 0,-15 14 0,-105 72-31,101-74 27,-6 3-21,0 2-1,2 0 0,-29 29 0,23-4 12,21-24-25,-9 74-10,17-75 10,4-6 29,-1 0 0,2 0 0,-1 0 1,10 16-1,-2-14-30,24 13 11,1-2 0,2-1 1,52 24-1,-24-13 9,-13-4 20,-34-18 11,26 21 0,-41-29-2,0-1-1,0 1 0,0-1 1,-1 1-1,0 1 1,0-1-1,0 1 1,-1-1-1,4 10 1,-6-13-1,-1 1 1,1-1-1,-1 1 1,0-1-1,0 0 1,0 1-1,0-1 1,0 1-1,-1-1 1,1 0-1,-1 1 0,0-1 1,1 0-1,-1 0 1,0 1-1,0-1 1,-1 0-1,1 0 1,0 0-1,-1 0 1,1 0-1,-1-1 1,1 1-1,-4 2 1,-7 9 31,-2 0 1,0-1 0,0-1 0,-23 14 0,27-18-32,7-6-4,0 1-1,0 0 1,0-1-1,0 0 1,0 1 0,0-1-1,0-1 1,0 1-1,-1 0 1,-2 0 0,-14 0 19,0 0 0,0-1 0,0-1 1,-28-4-1,-1-8-17,26 5-284,0-2 0,-24-15 1,41 22-118,-45-23-5726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5:05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6280,'15'-4'0,"-2"0"0,-4 1 6,22-12 120,-15 8-48,0 0 1,21-6 0,-7 4 46,0 2 0,51-6 1,-65 12-106,46 2 105,199 20 323,-10 14-699,-239-33-4555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5:06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1 4400,'1'0'6,"-1"1"-2,1-1 1,-1 0-1,1 0 0,-1 0 0,0 1 0,1-1 0,-1 0 0,1 0 0,-1 1 0,0-1 0,1 0 0,-1 1 0,1-1 0,-1 0 0,0 1 1,0-1-1,1 1 0,-1-1 0,0 1 0,1 0 0,-5 7 7,0-4-10,-2-4-1,-19 15 0,5 2 0,-4 10 0,13-10 7,1 0 0,0 1 0,1 0 1,-12 37-1,12-17 6,8-24 34,2-6-33,1-1 0,0 0 0,0 0 0,1 0 0,0 0 0,0 0 0,0 0 0,1-1-1,0 0 1,0 0 0,1 0 0,0 0 0,0 0 0,10 7 0,-4-3 2,-5-5 14,-1 0 0,1-1 0,0 0 1,13 6-1,16 8 150,0-2 0,53 16 0,-73-28-148,34 6 205,-36-8-145,0-1-1,-1 0 1,1-1-1,0 0 1,0-1-1,0 0 1,0-1 0,17-5-1,-27 6-50,0-1 1,0 1-1,0-1 0,-1 0 0,1 0 0,-1 0 0,1 0 1,-1 0-1,0-1 0,3-3 0,-1 2 14,-1 0-12,-1 1-1,0-1 1,0 0-1,0 0 1,-1 0-1,1 0 1,-1 0-1,0 0 0,0 0 1,0 0-1,-1 0 1,0-1-1,0-7 1,1 6 6,-1-3 19,0-1 1,0 0-1,-1 0 1,0 0-1,-1 0 0,0 0 1,-6-17-1,4 14-22,1 3 15,0 1-1,0-1 1,-1 1-1,0 0 1,-1 0-1,0 0 1,-9-11-1,8 12-12,5 6-17,0 0-1,0 0 0,0 1 0,-1-1 0,1 1 0,-1-1 0,1 1 1,-1-1-1,0 1 0,1 0 0,-1 0 0,0-1 0,0 2 0,0-1 1,-3-1-1,-3-1 34,2 0-8,-1 1 0,0 0 0,0 0 0,0 0 0,0 1 0,0 0 0,0 1 0,0 0 0,-1 0 0,1 0 0,0 1 0,0 0 0,0 0 0,-10 4 0,-103 42-540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5:06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7352,'26'22'1,"-22"-13"5,-3-4 0,-1-3 3,0 0 0,0 0 0,0 0 0,0 0 0,0 0 0,0 0 0,0 1 0,-1-1 0,1 0 1,-1 0-1,0 0 0,1 0 0,-1 0 0,0-1 0,0 1 0,0 0 0,0 0 0,-1 0 0,1-1 0,0 1 0,-1-1 0,-1 2 0,-1 1 38,0 0-1,0 0 1,0-1-1,-1 0 1,1 0-1,-1 0 1,-9 4-1,4-4 55,2 0 72,0 0-1,0 0 1,0-1-1,-1 0 1,1 0-1,-1-1 1,-10 0-1,15-3 131,-5-3-3,5 3-41,-1-4-18,5 5-227,0 1 0,0-1 1,0 1-1,0-1 0,0 0 0,0 1 0,0-1 0,0 1 1,0-1-1,0 1 0,1-1 0,-1 1 0,0-1 0,0 1 1,0-1-1,1 1 0,-1-1 0,0 1 0,0 0 0,1-1 1,-1 1-1,1-1 0,-1 1 0,1-1 0,0 0 20,18-19-1289,3-2-5191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5:06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5920,'0'0'0,"-4"15"0,-8 23 0,-3 7-128,0-6 128,7-7-152,8-3 152,0-1-3752</inkml:trace>
  <inkml:trace contextRef="#ctx0" brushRef="#br0" timeOffset="1">131 304 3416,'11'10'0,"11"10"0,-20-14 0,5 12 0,-7-15 7,1 1 0,-1 0 0,-1 0 0,1-1 0,-1 1 0,1 0 0,-1 0 0,0-1 0,0 1 0,-1-1 0,1 1 1,-3 4-1,0-1 27,0 0 1,-1 0 0,0-1-1,-10 11 1,6-7 148,1-2 239,8-8-423,0 1 0,0-1 0,0 0 0,-1 0 0,1 1 0,0-1 0,0 0 0,0 0 0,-1 0 0,1 1 0,0-1 0,-1 0-1,1 0 1,0 0 0,0 0 0,-1 0 0,1 1 0,0-1 0,-1 0 0,1 0 0,0 0 0,-1 0 0,1 0 0,0 0 0,-1 0 0,1 0 0,0 0 0,-1 0 0,1 0 0,0 0 0,0 0 0,-1-1 0,0 1 0,-35-2 1678,41-10-2115,-1 0-3028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5:07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515 3 5560,'-3'-2'16,"4"4"29,9 11 100,23 35 189,-16-10-266,-13-21 133,0 80 88,-7-76-74,-1-5-110,1-1-49,-1 1 0,-1-1 0,-1 0 0,0 0-1,0 0 1,-11 14 0,-14 18 173,-2-2-1,-47 48 0,63-74-194,9-10 12,0-1 1,0 0 0,-1-1-1,-13 10 1,-33 22 262,-70 39 1,82-59-241,29-16 99,11-3-215,0 0 1,1 0-1,-1-1 0,0 1 1,0-1-1,0 1 0,1-1 1,-1 0-1,0 0 0,1-1 1,-1 1-1,0-1 0,1 1 1,0-1-1,-1 0 0,1 1 1,0-1-1,-3-4 0,-16-18-5419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5:07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12464,'1'3'-591,"2"12"-82,-1 3 3,-1-1 0,0 0 0,-2 21 0,2-19 686,2 1 0,0 0 0,1-1 0,9 25 0,-1 1 54,11 40 465,-4-14-87,-17-58-408,2 32 179,-9 112 274,5-95-361,0 29 197,0-90-275,0-4-1,-3-15-1336,2-3-5183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17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 7000,'8'23'63,"-1"1"0,0 1 0,-2-1 0,-1 1 0,1 29 0,-5-29 73,0-23-81,-3 8 366,-37-8 371,38-2-597,-30 2-7,22 1-6281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5:08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0 6552,'7'17'19,"1"0"0,11 18 1,-3-6 32,-11-21 7,-1 0 1,0 0-1,-1 0 0,0 1 0,0-1 0,-1 1 0,0 0 0,0-1 0,-1 1 0,0 15 0,-1-22 102,0-1-124,-1-1 0,1 0 0,-1 0 0,1 0 0,0 0 0,-1 0 0,1 1 0,0-1 0,-1 0 1,1 0-1,0 1 0,-1-1 0,1 0 0,0 0 0,0 1 0,-1-1 0,1 0 0,0 1 0,0-1 0,-1 0 0,1 1 0,0-1 0,0 1 0,0-1 0,0 0 0,0 1 0,0-1 0,0 1 0,-1-1 0,1 0 0,0 1 0,0-1 0,1 1 0,-1-1 1,0 0-1,0 1 0,0-1 0,0 1 0,-1 5 1821,-6-11-1478,0-1-250,0 0-1,0 1 1,-12-7 0,13 8-84,4 3-26,-15-6 57,17 7-75,0-1-1,-1 1 1,1 0 0,-1 0-1,1-1 1,0 1 0,-1 0 0,1 0-1,-1 0 1,1 0 0,0 0-1,-1-1 1,1 1 0,-1 0-1,1 0 1,-1 0 0,1 0-1,-1 0 1,1 0 0,-1 1-1,1-1 1,0 0 0,-1 0 0,1 0-1,-1 0 1,0 1 0,-1-3 4,-6-4-3,0-1 28,14 10 34,-4-2-57,0 12 15,-6-5-15,-7-1-2,1-7-1427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5:08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5744,'5'3'2,"13"12"180,-16-11-13,2 5 31,-1-1-106,0 0-1,-1 0 1,-1 0 0,1 0-1,-1 0 1,-1 0 0,0 13-1,-7 63 553,3-34-353,3-32-240,2 35 342,-1-46-351,10 169 1511,-11-166-1417,0 0 0,0 0 0,-1 1 0,-6 18 0,-2 7 278,3-16-1612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5:09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1 154 9328,'9'10'-2,"-8"-8"-4,2-2-105,176-26 505,-130 17-112,-39 7-260,22-2 151,166 3 379,-147 1-376,1-1 164,0 2-1,72 12 0,-122-13-276,-1 0-59,-1 0 0,1 0-1,-1 0 1,1 0 0,0 0 0,-1-1 0,1 1 0,-1 0-1,1 0 1,-1-1 0,1 1 0,-1 0 0,1-1 0,-1 1-1,1-1 1,-1 1 0,0 0 0,1-1 0,-1 1-1,1-1 1,-1 1 0,0-2 0,18-70-1395,-6 15-5715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5:09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9056,'6'18'-10,"-1"1"0,4 30 0,-5-6 8,-10 101 36,0-35-4,1 121 111,8-155-42,10 77 157,-12-90-152,12 99 193,-12-158-276,-1 0 0,0 0-1,0 0 1,0 0 0,-1 0 0,1 0-1,-2 6 1,-4 19 162,-3-40-43,-2-21-1358,-1-4-4942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5:09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6280,'1'7'48,"-1"0"1,1 0-1,1 0 1,-1 0-1,1-1 1,1 1-1,-1 0 1,1-1-1,0 0 1,0 0-1,1 0 1,0 0-1,0 0 1,0-1-1,1 1 1,0-1-1,0 0 1,0-1-1,1 1 1,6 3-1,-8-6-20,1 1-1,0-1 1,-1 0-1,1-1 1,0 1-1,1-1 1,-1 0-1,0-1 1,0 1-1,10-1 0,-7 0 5,207 5 773,-193-6-781,134-2 756,65 6-47,-136 2-506,-68-2-133,-8-2-70,-1 1 0,1-1 0,0-1 0,0 0 0,-1 0 0,1-1-1,13-2 1,1-5-14,-19 5-186,1 1 0,-1-1 0,0 0 0,0 0 0,0 0 0,3-4 0,5-5-5984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5:10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0 6640,'12'29'0,"18"29"0,-21-42 9,-2-3 9,1 0-1,0 0 0,0-1 1,16 17-1,-10-13 37,0 1-1,15 25 0,58 132 128,-73-133 6,21 169 65,-34-205-229,-1 1 1,0-1-1,0 0 1,0 1 0,-2 8-1,-2 14 50,-12 42-1,5-39-51,-17 35 0,28-66-21,-2 5 9,0 0-1,-1-1 1,0 1 0,1 0 0,-2-1-1,-3 5 1,-72 80 56,-27 5-796,98-88 557,-111 94-4419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5:11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775 71 8160,'0'0'89,"-6"-2"-37,-24-12 44,-1 2 0,0 2 0,-36-8 0,2 11-4,-52 1 9,89 5-50,0 1 1,0 1-1,-56 9 0,61-6-13,-21 3 42,1 2 0,-78 28 0,99-23 26,17-11-99,5-2-6,0-1 0,0 0 0,0 0-1,-1 1 1,1-1 0,0 0 0,0 1 0,0-1-1,0 0 1,0 1 0,-1-1 0,1 0-1,0 1 1,0-1 0,0 0 0,0 1 0,0-1-1,0 0 1,0 1 0,0-1 0,0 0-1,1 1 1,-1-1 0,0 0 0,0 1-1,0-1 1,0 0 0,0 1 0,0-1 0,1 0-1,-1 1 1,0-1 1,12 13 2,14-1 1,16-4-3,14 0-2,10 3 0,166 34-10,-226-43 10,0-1-1,-1 1 0,1 0 0,-1 1 0,0-1 0,0 1 0,0 0 1,8 6-1,-9-6-1,1 4-10,-3 0 10,-1-1-1,0 1 1,0 0-1,0 0 1,-1-1-1,0 1 1,-1 0 0,1 0-1,-1-1 1,-1 1-1,1 0 1,-1-1-1,0 1 1,-1-1 0,1 0-1,-1 0 1,0 0-1,-1 0 1,0 0-1,0-1 1,0 1-1,-5 4 1,-12 13-11,-1-1-1,-1-1 1,-36 24 0,52-40 10,-40 19-13,40-20 12,-1 0 2,0-1-1,0 0 1,0-1-1,0 0 1,-16 3-1,20-5-2,-3 1 4,14 2 1,26 8-5,39 18 0,-68-26 3,1 0-1,0 1 1,-1-1-1,0 1 1,0 0-1,0 0 0,0 0 1,0 0-1,-1 1 1,0-1-1,0 1 0,0 0 1,-1 0-1,1 0 1,2 10-1,0 3-14,-1 0-1,-1 0 1,2 29 0,2 75-74,-11-20-1086,4-75-4043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5:12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3680,'2'7'1,"0"-3"7,3 4 12,0-5 23,7-2-12,0-1 0,0 0 0,0 0 0,-1-1 0,1-1 0,12-3 0,-19 4-27,21-4 334,-1 2-1,1 0 1,0 2 0,50 3-1,-72-1-244,0 0 0,0 0 1,0 1-1,0-1 0,0 1 0,-1 0 0,1 0 0,0 1 0,-1-1 1,0 1-1,1 0 0,-1-1 0,3 5 0,-4-4-78,-1-2 3,0-1 1,0 2 0,-1-1 0,1 0-1,0 0 1,-1 0 0,1 0-1,-1 0 1,1 0 0,-1 1-1,0-1 1,1 0 0,-1 0 0,0 1-1,0-1 1,0 2 0,1 4 23,0 1-13,0 32 138,-6 2 30,-13 51 0,7-42-70,10-47-114,-3 13 56,1-1 0,1 1 0,1-1 0,0 1 0,2 19 0,-1-34-64,1 0 1,-1 0 0,1 0-1,-1 0 1,1 0 0,0 0 0,-1-1-1,1 1 1,0 0 0,1 0-1,-1-1 1,0 1 0,0-1-1,1 1 1,-1-1 0,1 1-1,-1-1 1,3 2 0,-1-1-1,0-1 1,1 1 0,-1-1 0,1 0-1,-1 0 1,1 0 0,-1 0 0,1 0 0,6 0-1,-2-1 2,1-1-1,-1 1 0,1-1 1,-1 0-1,1-1 0,-1 0 1,0-1-1,9-3 0,-13 4 9,1-1 10,-4 2 302,-2 5-235,-14 26 134,11-24-199,0 0 0,1 1 0,0 0-1,1 0 1,-1 0 0,1 0-1,0 0 1,0 11 0,-3 25 125,4 86 0,9-52-80,8 116 73,-16-189-140,0-1 0,0 1 0,0 0 0,-1-1 0,1 1 0,-1 0 0,0-1 0,0 1 0,0-1 0,-1 1 0,1-1 0,-1 0 0,0 0 0,0 0 0,0 1 0,0-2 1,0 1-1,-1 0 0,1 0 0,-1-1 0,0 1 0,0-1 0,0 0 0,0 0 0,0 0 0,0 0 0,-1-1 0,1 1 0,-1-1 0,1 0 0,-1 0 0,1 0 0,-1-1 0,-3 1 0,-4-1 26,1 0 0,-1-1 0,1 0 1,-1-1-1,1 0 0,0 0 0,0-1 0,0-1 0,0 0 1,-13-7-1,21 10-21,0 0 0,0 0 0,0-1 0,0 1 0,0 0 0,0-1 0,1 1 0,-1-1 0,1 0 0,-1 1 0,1-1 0,-1 0 0,-1-3 0,-2-4 10,-3-1-9,3 4-2,1-1 0,0 1 0,1 0-1,0-1 1,-4-8 0,-7-21-629,-16-64 0,12 19-5820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5:12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413 1 8160,'1'0'-1,"-1"1"0,1 0 0,-1-1 0,1 1 0,-1 0 0,0-1 0,1 1 1,-1 0-1,0 0 0,1-1 0,-1 1 0,0 0 0,0 0 0,0 0 0,0-1 0,0 1 0,0 0 1,0 0-1,0 0 0,0-1 0,0 1 0,0 0 0,-1 0 0,1-1 0,0 1 0,0 0 0,-1 1 1,-2-1-3,1 0 0,0 0 0,0 0 0,-1 0 0,1 0 0,0-1 0,-1 1 1,-4 0-1,3 0 3,-42 7 44,-40 2 568,-133-2 0,217-8 112,21 5-413,27 4-178,132 17 43,-159-22-172,38 9 7,-12 1-5,-9 3-4,-34-15-3,1-1 0,0 1 1,0 0-1,-1 0 0,1 0 1,-1 0-1,0 1 1,1-1-1,-1 0 0,0 1 1,0 0-1,-1-1 0,1 1 1,-1 0-1,1 0 0,-1 0 1,0 0-1,0 0 1,0 1-1,0-1 0,-1 0 1,1 5-1,-2-4-1,0 0 0,0 0 0,0 0-1,-1 0 1,0 0 0,1 0 0,-1-1 0,-1 1 0,1-1-1,0 1 1,-1-1 0,0 0 0,0 0 0,-3 3 0,-8 5-9,0 0 1,-16 9 0,13-9 2,1 1 6,-27 16-38,-42 15-2,-62 15 20,93-37 28,38-18-54,16-3 52,0 0 0,0 0 0,-1 0 0,1 0 0,0 0 1,0 0-1,0 0 0,0 0 0,-1-1 0,1 1 0,0 0 0,0 0 0,0 0 0,0 0 0,0 0 0,-1 0 0,1 0 0,0 0 1,0 0-1,0 0 0,0-1 0,0 1 0,0 0 0,-1 0 0,1 0 0,0 0 0,0 0 0,0 0 0,0-1 0,0 1 0,0 0 1,0 0-1,0 0 0,0 0 0,0-1 0,0 1 0,0 0 0,0 0 0,12-23-1203,-11 22 1090,14-20-6124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5:13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489 1 9592,'-59'0'0,"41"0"6,0 1 0,0 1 0,1 0 0,-1 2 1,0 0-1,1 1 0,-29 12 0,-95 47 90,126-57-90,10-5-1,1 0 0,-1 1 0,1-1 0,0 1 0,0 0 0,0 1 1,-6 5-1,-4 6 9,0 1 1,-13 20 0,26-35-14,1 0 1,-1 0 0,0 0 0,1 0 0,-1 1-1,1-1 1,-1 0 0,1 0 0,0 1-1,-1-1 1,1 3 0,-2 18 10,2 1 0,2 35 0,-2-56-9,1 0 0,-1 0 0,0 0 0,1 0 0,-1 0 0,1 0 0,0 0 0,2 4 0,9 14 5,1 0 1,0-1 0,21 22-1,-12-25 6,103 44 3,-97-52-10,48 6-1,-53-11-5,47 0 0,-39-5-235,-1-2 0,1-2 0,-1 0 0,52-20 0,23-8-5612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18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393 0 9592,'0'0'0,"0"17"0,1 31 0,-8 32 0,-25 36 0,-13 10-40,-18 7 40,-12 12-184,-9 25 184,-3-1-6552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5:13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526 93 7352,'-5'1'81,"-36"12"-5,26-7-13,-1-1-1,-26 5 1,-5-1-1,-169 39 505,200-43-505,1 0 0,0 2-1,-16 7 1,18-7-27,9-6-7,0 1 0,1 0 0,-1 1-1,1-1 1,-1 1 0,1-1 0,0 1 0,0 0 0,0 0 0,1 0 0,-1 1 0,-2 4 0,3-6-10,1 1 4,-1 0 0,1 0 0,0 0 0,0 1 0,1-1 0,-1 0 0,1 0 0,-1 0 0,1 1 0,0-1 0,1 0 0,-1 0 0,0 1 0,2 3 0,-2-2 3,1-2-6,0 1 0,0-1 0,0 0 0,0 1 1,1-1-1,0 0 0,-1 0 0,1 0 0,0 0 1,0 0-1,0 0 0,1-1 0,3 4 0,-2-2-2,5 3 51,9 2-36,1-2-1,19 5 1,-17-9 8,109-9 10,-100 0-35,48-19 4,-50 13-17,36-20 1,20-21 2,-16-3-3,-36 25-8,-1-1 0,-2-1 0,36-51 0,-63 81 3,0 0 0,0-1 0,1 1 0,0 1 0,-1-1 0,1 0 0,0 1 0,0-1 0,0 1 0,1 0 0,-1 0 0,0 0 0,7-2 0,-9 4 3,0 0-1,0 1 0,-1-1 1,1 0-1,0 1 0,0-1 1,-1 0-1,1 1 0,0-1 1,-1 1-1,1-1 0,0 1 1,-1 0-1,1-1 0,-1 1 1,1-1-1,-1 1 0,1 0 1,-1-1-1,0 1 0,1 1 1,5 11-3,-5-11 2,0 0-1,0 0 1,0 1-1,-1-1 1,1 0 0,-1 0-1,1 1 1,-1-1 0,0 0-1,0 1 1,0-1-1,0 5 1,-1 5-1,-2 56-15,0-6-47,7 80 1,-3-124 52,0-12-7,0 0 0,0 0 0,0 0 0,0 0 0,1-1 0,3 9 0,17 38-1208,-13-36-4260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5:14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1 393 5920,'4'-11'12,"2"1"1,-1 0-1,1 0 1,1 1 0,12-14-1,-14 17-1,-2 2 6,0 0-1,0 1 0,1 0 0,0-1 0,-1 1 0,1 1 1,0-1-1,0 0 0,8-2 0,11-8 233,-17 10-196,0 0 0,0 0-1,0 0 1,0 1 0,0 0 0,0 0-1,1 0 1,-1 1 0,1 0 0,-1 1-1,1-1 1,-1 1 0,9 1 0,-4 0-16,-8 0-9,1-1-1,0 1 1,-1 0-1,1 0 1,0 0-1,-1 0 1,1 1 0,5 3-1,64 40 254,-60-32-106,-1 4-96,0 1 0,-2 1 0,0 0 0,0 0-1,-2 1 1,8 26 0,-11-29-57,-3-11-9,-1 1 0,1-1 0,-1 0 0,-1 1-1,1-1 1,-1 7 0,1-1 27,0-3-13,0-1 0,-1 1 0,-1-1 0,1 1 1,-5 15-1,5-23-25,0-1 0,0 1 1,0-1-1,0 1 0,-1-1 0,1 1 1,0-1-1,0 0 0,-1 1 1,1-1-1,0 1 0,-1-1 1,1 0-1,0 1 0,-1-1 0,1 0 1,-1 0-1,1 1 0,-1-1 1,1 0-1,0 0 0,-1 0 0,1 1 1,-1-1-1,1 0 0,-1 0 1,1 0-1,-1 0 0,1 0 0,-1 0 1,1 0-1,-1 0 0,1 0 1,-1 0-1,1 0 0,-1 0 1,1-1-1,-1 1 0,-13-5 7,11 3-2,0-1-1,0 1 0,0-1 0,0 0 0,1 0 0,-1 0 1,1 0-1,0-1 0,0 1 0,0 0 0,0-1 0,0 0 1,-1-6-1,1 5 6,-3-6 26,1 0 0,1 0 0,0 0-1,-3-17 1,3 12-8,1 7 13,1-1 1,0 1-1,0-1 1,1 1-1,0 0 1,2-11-1,-1 5-5,-1 9 1,1 0 0,0 0-1,0 0 1,1 0-1,0 0 1,0 1 0,0-1-1,0 1 1,6-10-1,-3 6 2,-3 5-5,1 0 0,-1 1 1,1-1-1,0 1 0,0-1 1,0 1-1,0 0 0,1 0 1,0 0-1,4-2 0,-1 0 1,-4 2-11,0 1 1,1 0-1,-1 1 1,0-1 0,0 0-1,1 1 1,-1 0-1,1 0 1,-1 0 0,1 0-1,0 1 1,-1-1-1,1 1 1,0 0 0,-1 0-1,1 0 1,0 1-1,-1-1 1,1 1 0,0 0-1,-1 0 1,1 0-1,-1 0 1,4 3 0,-5-4-20,0 1-1,-1-1 1,1 1 0,-1 0 0,1 0 0,-1 0 0,0 0 0,1 0 0,-1 0 0,0 0 0,0 1-1,1-1 1,-1 0 0,0 1 0,0-1 0,0 1 0,0 1 0,3 3 8,-1 1-10,1-1 0,-1 1 0,-1 0 0,1 1 0,-1-1 0,0 0 1,-1 1-1,0-1 0,1 11 0,1 38-1,-1-37-5,0 0 1,10 33 0,-5-39-18,1-5 13,1-1 1,-1 1-1,1-2 1,14 9-1,-8-10-47,4-3 18,0-1 1,34-3 0,-32-3-159,93-56-89,87-68-492,-179 114 717,34-20-179,99-85-1,-150 115 229,-1 0 0,0 0-1,0-1 1,0 1-1,-1-1 1,0 0 0,0 0-1,0-1 1,-1 1 0,3-13-1,-2 9 4,-2 7 3,0 0 0,0 0 1,0 0-1,0-1 0,-1 1 0,1 0 0,-1-1 1,0 1-1,0-6 0,-1-1 0,-3-22 1,-8 8 1,10 22 0,0-1 0,0 1 0,0 0 0,0 0 0,0 0 0,-1 0 0,-3-2 0,3 3 0,1 0 0,-1 0 0,1 0 0,0 0 0,-1 1 0,1-1 0,-1 1 0,1-1 0,-1 1 0,0 0 0,-2 0 0,-2 1 0,0 0 0,0 1 1,0 0-1,-10 3 0,-14 9 4,-45 27 0,61-32-2,1 1 1,0 1-1,1 0 1,0 0-1,-16 19 1,17-16-2,-4 5 7,-4 15 1,-21 46-1,32-52 6,-19 138 7,26-130 6,7 220 78,4-167-65,-2 152 63,-7-214-90,-2-5-9,-5-7 1,7-14-5,-1 0 1,1-1-1,0 1 0,-1-1 0,1 1 0,-1-1 0,1 1 0,-1-1 0,1 1 0,-1-1 0,1 0 0,-1 1 0,0-1 0,1 0 0,-1 0 1,0 1-1,0-1 0,-2 0-11,0 0 0,0-1 0,0 1 0,0-1 0,0 0 0,0 0 0,0 0 0,0 0 0,1 0 0,-1-1 0,-5-3 0,0 0-960,-24-11-4542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5:14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6816,'0'0'0,"17"3"0,27 4 24,23 2 0,20 3 24,10-3 8,-3-4-56,-7-5 0,-11-8 0,2 2-4752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5:15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319 1 3680,'0'1'0,"1"0"0,-1 1 0,0-1 0,0 0 0,0 1 0,0-1 0,0 1 0,0-1 0,0 0 0,-1 1 0,1-1 0,0 0 0,-1 1 0,1-1 0,-2 2 0,-1 1 0,2 0 0,-1-1 1,1 1 0,-1-1-1,0 0 1,0 1-1,0-1 1,-1 0-1,-5 5 1,0 1 1,-18 26-1,-103 131-20,109-137 5,-23 41-1,32-50 12,0 3-9,-12 42 4,17-41 8,-4 40-1,8-45 1,2 0 0,0 0 1,1 0-1,1 0 0,6 29 0,1-27 7,4-1-2,2 0 0,25 26 0,-23-33 29,4-2-10,1 0-1,0-1 1,1-1-1,0-1 1,31 6 0,10-10-414,1-1-1603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5:15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9688,'2'0'-167,"0"0"157,1 1 1,0-1-1,-1 1 0,0 0 1,1 0-1,-1 0 0,1 0 1,-1 0-1,0 0 0,0 1 1,0-1-1,0 1 0,0-1 0,0 1 1,0 0-1,0 0 0,0 0 1,1 4-1,19 22 9,-3 7 1,-7 3 0,-8-15 2,-1 0 1,-2 0 0,0 1-1,-2-1 1,0 0 0,-7 33-1,6-35 12,1-1-1,0 1 0,2 0 0,0 0 0,5 25 1,-4-34-7,-1-7 0,1 1-2,0-7-5,-1 1-1,1-1 1,-1 0-1,1 0 1,-1 0-1,0 0 1,0 0-1,1 0 1,-1 0-1,2-2 1,23-30-1102,4-5-4404</inkml:trace>
  <inkml:trace contextRef="#ctx0" brushRef="#br0" timeOffset="1">395 58 6728,'2'2'0,"1"0"0,-1-1 0,1 1 0,-1 0 0,0 0 0,0 0-1,0 0 1,0 1 0,0-1 0,0 1 0,-1-1 0,1 1 0,-1-1 0,2 5 0,0-1-2,-2-4 0,0 0 1,0 0-1,0 0 0,0 0 0,-1 1 0,1-1 0,-1 0 1,1 0-1,-1 0 0,0 0 0,0 1 0,0 2 1,0 4-3,-1 35 2,-6 10 2,-4 12 0,-5 9 0,-2 9 0,12-54-1,2-13 0,0-1 0,1 1 0,2 0-1,-1 0 1,3 31 0,2-20-381,10 43 0,-1-23-3398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5:15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501 0 8696,'-37'38'-272,"0"-4"35,-61 61 158,44-30 75,-21 48 9,46-66 39,-75 109 472,68-119 456,35-37-986,0 0 1,1 0-1,-1 0 1,0 1-1,1-1 0,-1 0 1,1 0-1,-1 0 1,0 0-1,1 0 0,-1 0 1,0 0-1,1 0 0,-1-1 1,1 1-1,-1 0 1,0 0-1,1 0 0,-1-1 1,1 1-1,-1 0 1,1-1-1,-1 1 0,1-1 1,-1 1-1,1 0 0,-1-1 1,1 1-1,-1-1 1,1 1-1,-1-2 0,0 1-453,-9-8-5319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5:16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 4848,'3'2'44,"0"0"1,0 0 0,-1 0-1,1 1 1,0-1-1,-1 1 1,0 0-1,0 0 1,3 5 0,-4-6-15,-1 0 1,1 0 0,-1 1-1,1-1 1,-1 0 0,0 0 0,0 1-1,0-1 1,0 1 0,0-1 0,0 0-1,-1 0 1,1 1 0,-1-1-1,-1 4 1,-1-1 28,1 0-1,-1 0 0,0 0 1,0 0-1,0-1 0,-1 1 1,0-1-1,0 0 1,0 0-1,0 0 0,0-1 1,-1 1-1,0-1 0,1 0 1,-1-1-1,-1 1 1,1-1-1,0 0 0,0 0 1,-1-1-1,1 1 0,-12 0 1,-17-3 313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5:16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6 139 6904,'0'0'24,"0"0"-15,0 0 0,1 0 1,-1 0-1,0 0 0,0 0 1,1 0-1,-1 0 0,0 0 0,0 0 1,1 0-1,-1 0 0,0 0 1,0 0-1,1 0 0,-1 0 0,0 0 1,0 0-1,1 0 0,-1 0 1,0 0-1,0 0 0,1 0 0,-1 1 1,0-1-1,0 0 0,0 0 1,1 0-1,-1 0 0,0 1 0,0-1 1,-7 7 2550,9-7-2332,2-3-374,-11-1 1442,4-1-1226,2-11-387,0 1 0,1-1 0,3-17 0,1-22-6343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5:16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556 639 9240,'-42'-8'-8,"1"6"8,-9 5 0,-1 1 0,0 1 0,5 0 0,-1 3 0,-2 8 0,2 8 0,8 2 1,31-19 1,1 0-1,0 0 1,1 1-1,0-1 0,0 1 1,1 1-1,0-1 1,0 1-1,-6 16 1,5-7 1,0 1 0,2 0 0,-4 21 0,7-36 0,1 1 1,-1-1-1,0 0 1,1 1-1,0-1 1,0 1-1,1-1 1,-1 0-1,2 8 1,2 2 1,-3-2-1,-1-8 0,1 0 0,-1-1 0,1 1 0,0-1 0,0 1 0,1-1 0,-1 0 0,0 1 0,5 5 0,24 38 44,-23-41-8,2-3-30,-1 0 0,1 0 1,-1-1-1,1-1 0,0 1 1,0-1-1,0-1 0,0 0 0,0 0 1,12-2-1,12-6 2,-20 0 16,6-9-13,0-1 0,16-22 0,-4-1 21,28-49 1,-43 65-31,25-44 45,-26 42-42,2 1-4,-9 12 6,0 0 1,11-26-1,36-112 27,-47 119-3,-6 22-25,8-39 25,4-84 0,-14 129-34,3-100 48,-3 87-37,-1 1-1,0-1 0,-2 0 0,-6-23 1,8 37-7,0 1 0,-1-1 0,1 0 1,-1 1-1,0-1 0,0 1 0,-1 0 1,1-1-1,-6-4 0,4 4 1,3 3-3,1 0 1,-1 0-1,0 0 0,0 1 0,0-1 0,1 0 0,-1 0 0,0 1 0,0-1 1,0 1-1,0-1 0,-1 1 0,1-1 0,0 1 0,0 0 0,0-1 0,0 1 1,0 0-1,0 0 0,-1 0 0,1 0 0,0 0 0,-1 0 0,0 1 6,0-1 0,0 1 0,1 0 0,-1 0-1,0 0 1,1 0 0,-1 0 0,1 0 0,-1 0 0,1 0-1,-1 1 1,-1 2 0,-1 1 12,0 0 1,1 0-1,0 0 1,0 1-1,0-1 1,1 1-1,-3 8 1,1-1-9,2-7 1,1 1 0,0 0 0,0 0 0,0-1 0,1 14 0,4 122 82,0-110-48,32 127 23,-26-130-31,82 199 44,-55-136-63,56 167 19,-81-226-35,0-7 0,-9-24-3,0-2-1,6 1-1295,1-1-5186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5:17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10760,'3'0'-6,"0"1"0,0-1 0,-1 1 0,1 0 0,0 0 0,0 0 0,-1 0 0,1 1 1,-1-1-1,1 1 0,-1-1 0,0 1 0,0 0 0,0 0 0,0 0 0,0 0 0,3 4 0,-3-2-1,0 0 0,0 1 0,-1-1 0,1 1 0,-1 0 0,0-1 0,0 1 0,0 0 0,-1 0 0,0-1 0,0 10 0,-3 12 37,-2 0 0,-1 0 0,0 0-1,-15 34 1,-6 2 36,22-50-51,0 0 0,1 0 1,1 1-1,0 0 0,-2 14 1,2-14-1292,0-2-5124</inkml:trace>
  <inkml:trace contextRef="#ctx0" brushRef="#br0" timeOffset="1">194 194 8968,'9'-13'4,"-8"11"40,0 3-20,1 1-22,-1 0 1,0-1-1,0 1 0,0 0 1,0 0-1,0 0 1,0 0-1,-1 0 0,1 0 1,-1 0-1,1 0 1,-1 4-1,3 14 87,1 9-31,-1 0 1,-2 0 0,-4 58-1,0-60-47,1-5 22,-10 41 1,-30 102-1082,18-82-4512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5:37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5920,'39'44'-47,"22"49"-24,-48-70-6,-1 1-1,-1 1 0,14 44 0,-20-52 55,4 13-77,20 130-43,-2 54-115,-20-180 172,2-3-119,1-1 0,26 52-1,-3-16-2387</inkml:trace>
  <inkml:trace contextRef="#ctx0" brushRef="#br0" timeOffset="1">405 995 1976,'0'0'0,"21"0"0,-6 2 8,-34 17-8,-25 15 0,3-1-1008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01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582 332 1624,'87'-37'451,"-82"35"-372,-1 0 1,1-1-1,-1 0 1,0 0-1,1 0 1,-1 0 0,-1-1-1,1 1 1,-1-1-1,1 0 1,-1 0-1,4-8 1,-3 8 4,2-8 270,0 1-1,0-1 0,-1 0 1,0 0-1,-1 0 0,4-21 0,-7 28-276,-1 1-1,0-1 0,1 1 0,-2-1 0,1 0 0,0 1 0,-1-1 0,0 1 0,0-1 0,0 1 0,-1 0 0,1-1 0,-1 1 0,0 0 0,0 0 0,-1 0 1,1 0-1,-1 0 0,0 1 0,-4-5 0,4 5-14,0 0 0,0 0 0,0 1 0,0 0 0,-1-1 0,1 1 0,-1 0 0,1 1 0,-1-1 0,0 1 0,-6-2 0,1 0 155,-50-10 184,46 15-146,-10 6-74,-29 16 1,36-12 79,-3 10-78,-32 47 1,39-44 57,-36 131 88,26-66-27,16-56-257,-20 90 134,-10 69-17,29-154-67,-33 141 37,30-150-64,4-13-37,-1 2-9,-1 0 0,0-1 1,-21 32-1,21-38-12,0 0-1,-1-1 1,-1 0 0,0 0 0,0-1-1,-20 14 1,-18 1-1379,-2-3-5491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5:17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0 5744,'-6'16'6,"-3"7"-102,-1-1-1,-14 22 1,-6 1 83,15-23 8,4-4 85,0-1-1,-2 0 1,0-1 0,0-1-1,-26 23 1,15-24 528,23-18-316,0 1-252,0-1-1,0 0 1,1 0-1,-1 0 1,1 0-1,0 0 1,0 0-1,0 0 1,1 0-1,1-5 1,13-41-247,-8 28-378,14-44-3575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5:18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420 498 10672,'-17'17'-68,"-25"18"0,41-34 46,-1 0 0,0 0 0,1 0 0,-1 0 0,0-1 0,0 1 0,1 0 0,-1-1 0,0 1 0,0-1 0,0 0 0,0 1 0,0-1 0,0 0 0,-2-1 0,-4 1-26,-30-2 8,0-7 40,5-6 0,27 11 0,0 0 1,1 0-1,0-1 1,0 0-1,1 0 1,-1 0-1,1 0 1,0-1-1,0 1 1,-4-11-1,0 0 7,1-1 0,-5-18 0,8 21 13,1 0 1,0 0-1,1 0 0,0-1 0,1-22 0,1 23-3,0 2 13,0 0 1,1-1-1,0 1 1,1 0-1,0 0 1,1 0 0,4-12-1,-6 21-20,2-6 45,1 0-1,0 0 0,0 1 0,1-1 1,0 1-1,9-11 0,-7 9-12,-2 3 13,0 0-1,1 1 1,0 0 0,0 0 0,0 0 0,1 0 0,8-4 0,-7 4-16,-4 3-3,1 0-1,-1 1 0,1-1 0,0 1 1,0 0-1,0 1 0,0-1 0,0 1 1,1 0-1,-1 0 0,7 0 0,-5 0-6,-2 0-5,0 1 0,0-1 1,0 1-1,0 0 0,0 1 0,0-1 0,0 1 0,0 0 0,0 0 0,0 1 0,-1-1 0,1 1 0,0 0 0,-1 0 0,1 1 0,-1-1 0,0 1 1,4 3-1,-6-5-22,-1 0-1,0 0 1,0 1 0,0-1 0,0 0 0,-1 0 0,1 1 0,0-1 0,0 0-1,-1 1 1,1-1 0,-1 1 0,1-1 0,-1 1 0,0-1 0,1 1 0,-1-1 0,0 4-1,0 0 4,1 0-4,-1 1-1,0-1 1,-1 1 0,1-1 0,-3 9 0,-13 41 4,-11 13-3,-76 145-25,93-193 20,-25 37-42,2-10 23,-58 87-173,87-127 183,-26 53-63,22-43 10,-5 10 2,1 1 0,1 1 0,2 0 0,-7 33 0,16-59 54,0-1 0,0 1 0,0-1 0,0 1 0,0-1-1,1 0 1,-1 1 0,1-1 0,-1 0 0,1 1 0,0-1 0,0 0 0,0 0 0,0 1 0,0-1 0,1 0 0,-1 0-1,0-1 1,1 1 0,0 0 0,-1 0 0,1-1 0,0 1 0,0-1 0,0 1 0,2 0 0,-2-1 4,-1-1 1,0 0 0,0 0-1,1 0 1,-1 0-1,0 0 1,0 0 0,1 0-1,-1 0 1,0 0-1,0-1 1,0 1 0,1 0-1,-1-1 1,2 0 0,3-1-6,3 0 3,-6 2 3,0-1 0,0 1 0,-1-1 0,1 0-1,0 0 1,-1 0 0,1 0 0,-1-1 0,4-1 0,13-10-19,25-21 0,-32 20-3,73-142-88,-78 140 109,12-20-44,-9 20 33,0-1-20,0 2 0,1-1 0,17-17 0,-25 29-3,2-5-1,-3 6 8,1-4 9,-3 7 23,0-1 0,1 1 0,-1 0 0,0 0 0,0 0-1,0 0 1,0 0 0,0 0 0,0 0 0,0 0 0,0 0 0,0 0-1,0 0 1,0 0 0,1 0 0,-1-1 0,0 1 0,0 0 0,0 0-1,0 0 1,0 0 0,0 0 0,0 0 0,0 0 0,1 0 0,-1 0-1,0 0 1,0 0 0,0 0 0,0 0 0,0 0 0,0 0 0,0 0-1,0 0 1,1 1 0,-1-1 0,0 0 0,0 0 0,0 0 0,0 0-1,0 0 1,0 0 0,0 0 0,0 0 0,0 0 0,0 0 0,1 0-1,-1 0 1,0 1 0,0-1 0,0 0 0,0 0 0,0 0 0,0 0-1,0 0 1,0 0 0,0 0 0,0 0 0,0 0 0,0 1 0,0-1-1,0 0 1,0 0 0,0 0 0,18 20-1,-13-14 1,-1 0 0,-1 0 0,6 14 0,-4-7 0,0 0 0,3 23 0,1 49 0,-4 4 0,1-10 1,10 22 119,-14-90-290,1 0 0,0-1 0,1 1 1,0-1-1,1 0 0,0 0 0,8 10 0,4 3-6136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5:18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672 0 1976,'2'2'62,"0"0"1,-1 0-1,1 1 0,0-1 0,-1 0 1,0 0-1,1 1 0,-1-1 1,0 1-1,0-1 0,0 1 0,-1-1 1,1 1-1,-1 0 0,1-1 1,-1 1-1,0 0 0,0-1 1,0 1-1,0 0 0,-1 3 0,-1 6 162,0 0 0,-6 20 0,7-28-245,-2 5 149,-1 1 0,0-1-1,-1 0 1,0 0 0,0-1-1,-1 1 1,-8 8 0,5-5-40,-64 83 712,26-38-403,32-38-241,-7 10 37,-2-2 0,-48 45 1,63-65-168,-220 186 1045,211-180-1354,-1-1 1,-30 14-1,4-5-4470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5:20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446 293 6456,'0'7'1,"0"-5"19,-1-4 15,-3-4 13,3 5 33,-1-1-2,-4-7 126,-1-1 0,1 1-1,1-1 1,-5-12 0,0 2 136,9 19-193,0-1 4,-4-4-74,3 4 0,0 0 1,0 0 0,0 0 0,0 0 0,1 0 0,-1 0 0,1 0 0,0 0 0,0-1 0,0 1-1,0 0 1,0-1 0,0 1 0,0-1 0,0-4 0,0 3 84,-3-2-17,3 5-19,0 0-41,1 1-63,-1-1 1,1 1 0,-1 0-1,1-1 1,0 1 0,-1 0-1,1 0 1,0-1-1,0 1 1,-1 0 0,1-1-1,0 1 1,0-1 0,-1 1-1,1 0 1,0-1-1,0 1 1,0-1 0,0 1-1,0-1 1,-1 1 0,1 0-1,0-1 1,0 1 0,0-1-1,0 1 1,0-1-1,0 1 1,1-1 0,-1 1-1,0 0 1,0-1 0,0 1-1,0-1 1,0 1-1,1 0 1,-1-1 0,0 1-1,0-1 1,1 1 0,-1 0-1,0-1 1,1 1-1,-1 0 1,0-1 0,1 1-1,0 0 1,0-1 11,-20-1-27,-29 0-1,27 3 2,15 0-3,0 0 1,0 0 0,0 1-1,0 0 1,0 0 0,0 0 0,-9 6-1,-25 9 33,18-9 2,17-5-36,-18 15 1,7-2-21,-23 32 0,24-28 5,9-14-14,0 2 1,1-1-1,0 1 1,1-1 0,-1 1-1,1 1 1,1-1-1,0 0 1,0 1-1,0 0 1,1 0 0,1 0-1,-1 10 1,1-4-27,0 0 1,2 0-1,0 0 0,0 0 1,8 28-1,-8-40 36,0-1 0,0 0 0,1 0 0,-1 0 0,1 1 0,-1-1 0,1-1 0,0 1-1,0 0 1,-1 0 0,1-1 0,0 1 0,1-1 0,3 3 0,29 8-29,-28-9 32,17 3-45,-1 0 1,1-1-1,0-2 0,0 0 0,1-2 1,-1-1-1,37-3 0,-47 2 55,4 0-45,-1-1-1,1-1 1,17-5-1,-19 4 24,-10 3 1,-1-1 1,0 0-1,1 0 0,-1 0 1,0-1-1,-1 0 0,1 0 1,8-7-1,-5 4 2,-2 2-2,0 0-1,-1-1 1,1 0-1,-1 0 0,0-1 1,-1 1-1,7-11 1,-7 11 10,-1 0 5,0 1 0,-1 0-1,1-1 1,-1 1-1,0-1 1,0 1 0,-1-1-1,0 0 1,0 0-1,0 0 1,0 0 0,-1 0-1,1-8 1,0-15-32,22-74-35,-22 97 69,-2-1 4,-2 7 1,-1 10 0,-3 25 0,0 12 0,5 0 0,2-40-4,0 0 1,0 0 0,1-1-1,0 1 1,0 0-1,0-1 1,1 1 0,1-1-1,-1 1 1,6 10-1,-6-17-1,-1 0 0,0 0 0,0 0 0,1 0 0,-1-1 0,1 1 0,-1-1 0,0 1 0,1-1 0,-1 1 0,1-1 0,-1 0 0,1 0 0,-1 1 0,1-1 0,-1 0 0,1 0 0,0-1 0,-1 1 0,3-1 0,9-2-13,1-1 1,-1-1-1,0 0 1,0 0-1,-1-2 1,1 0-1,-1 0 1,15-13-1,-3 1 3,-1-1-1,31-36 1,-32 30 0,29-43 1,-21 26-2,-7 8 8,2-4-20,44-51 0,-60 81 19,1 0 1,0 1 0,20-13-1,-30 21 9,1 0 0,0-1-1,-1 1 1,1 0 0,0 0-1,-1 0 1,1-1 0,0 1-1,-1 0 1,1 0 0,0 0-1,-1 0 1,1 0 0,0 1-1,0-1 1,-1 0 0,1 0-1,1 1 1,2 0 0,23 9 0,-24-8 0,0 0 0,0 1 0,0-1 0,0 1 0,0 0 0,-1-1 0,5 8 0,-2-3 0,-1 0 0,0 1 0,-1 0 0,4 7 0,7 40 0,-3-2 0,-7-36-3,0 0 0,2 0 0,0 0 0,1-1 0,10 19 0,-16-32-2,1 3 4,5-5-1,-6-2 2,0 1 0,-1 0-1,1-1 1,0 1-1,0 0 1,0-1 0,-1 1-1,1-1 1,0 1-1,0-1 1,-1 1-1,1-1 1,0 0 0,-1 1-1,1-2 1,4-2 0,75-41-10,-72 41 10,0 1-1,1 0 0,-1 1 0,1 0 1,-1 1-1,1-1 0,0 1 1,9 1-1,-5-1-1,-2 0 1,1 1 1,-1 0-1,0 0 0,1 1 0,-1 0 0,17 5 0,-16-3-1,-9-3 2,-1 1 0,1-1-1,-1 1 1,1 0-1,-1-1 1,1 1-1,-1 1 1,0-1-1,1 0 1,-1 0-1,0 1 1,3 2 0,4 3-1,-1-2 0,0 1 0,0 0 0,-1 0 0,0 1 0,0 0 0,0 0-1,-1 1 1,9 14 0,-14-20 1,0-1 0,-1 1-1,1-1 1,0 1 0,-1 0-1,0-1 1,1 1 0,-1 0-1,0-1 1,0 1-1,0 0 1,0-1 0,0 1-1,0 0 1,0 0 0,-1 3-1,-1 2 1,2 2-1,0-6 0,-1 0 1,1 0-1,-1 0 0,0 0 1,0 0-1,0 0 0,0 0 1,-2 5-1,-10 21 0,-4 2 1,14-25 26,-2 3-289,-2 1 0,1-1 0,-10 11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5:21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0 483 1080,'2'1'71,"-1"1"-1,1 0 1,0-1 0,0 1-1,0-1 1,0 1-1,0-1 1,0 0 0,0 0-1,0 0 1,1 0 0,-1 0-1,3 0 1,1-1 175,-1 0 1,1 0-1,0 0 1,9-3-1,-8 2-202,-3 1 15,11-2 142,0 0 0,0 0 0,0-2-1,0 0 1,-1 0 0,1-1 0,-1-1-1,0-1 1,17-11 0,-19 11-153,-7 4 8,-1 0-1,1 0 0,-1 0 0,1-1 1,5-6-1,5-6 111,-1-1-1,-1-1 1,0 0 0,-1-1 0,12-27-1,-17 31-111,-4 9 10,0-1 0,-1 1 0,1-1 0,-2 0 0,3-11 0,0-9 151,2-33 0,-6 55-165,-1 0 0,1 0 0,-1 0 0,0 1-1,0-1 1,-1 0 0,0 0 0,0 0-1,0 1 1,0-1 0,-6-7 0,4 5-1,2 4-15,-1 0 0,1 0 0,-1 0 0,0 0 0,0 0 0,-1 0 0,1 1 0,0-1-1,-1 1 1,0 0 0,1 0 0,-1 1 0,0-1 0,-5-1 0,3 1 8,0 0 6,0 0 0,-1 0 1,1 1-1,0 0 1,-1 0-1,1 0 0,-1 1 1,0 0-1,-12 2 0,11-2-9,-1 1 23,1 0-1,0 1 0,0-1 0,0 1 0,0 1 1,-15 6-1,15-5-32,5-3-15,0 1 1,0-1 0,1 1 0,-1 0-1,1 0 1,-1 0 0,1 0-1,-1 1 1,1-1 0,0 0 0,0 1-1,1 0 1,-1 0 0,0-1-1,1 1 1,0 0 0,-2 3 0,2-2 1,-2 8 71,5 7-50,0-1 0,6 21 1,0-22 3,14 13-11,27 27 0,-30-41-2,199 117 45,-188-117-22,43 33 0,-70-47-45,-1 0 0,0 1 1,0-1-1,0 1 0,0-1 1,-1 1-1,1 0 0,0 0 1,-1 0-1,0 0 0,0 0 1,0 0-1,1 4 0,-1-2 2,-1-4-4,1 0-1,-1 1 1,0-1 0,0 1 0,0-1 0,1 1 0,-2-1 0,1 1 0,0-1 0,0 0 0,0 1 0,-1-1-1,1 1 1,0-1 0,-1 0 0,0 1 0,0 1 0,-2 3 6,-6 18 19,5-16-8,1 1-1,0-1 1,1 1 0,-1 0-1,-1 16 1,4-20-9,0 33 37,0-35-47,0-1 1,0 0-1,1 0 0,-1 0 1,1 0-1,0 0 1,-1 0-1,1 0 0,0 0 1,0 0-1,0 0 0,0 0 1,1 0-1,-1-1 1,0 1-1,4 2 0,-4-3-2,-1-1 1,1 1-1,0-1 0,0 1 0,0-1 0,0 1 0,0-1 0,0 0 0,0 0 0,0 0 0,0 1 0,0-1 0,0 0 1,2 0-1,7-2-30,0 0 0,1 0 1,-1-1-1,0 0 0,11-5 1,-4 1-1095,41-14-5382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5:22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67 8432,'-3'-67'633,"-1"75"-502,4-8-129,0 0 0,-1 1-1,1-1 1,-1 1-1,1-1 1,0 1 0,-1-1-1,1 0 1,0 1-1,0 0 1,-1-1-1,1 1 1,0-1 0,0 1-1,0-1 1,0 1-1,0-1 1,0 1 0,0-1-1,0 1 1,0 0-1,0-1 1,0 1 0,0-1-1,0 1 1,0-1-1,1 2 1,3 94 77,-4-93-77,5 203 41,-10-139-39,0-7 1,1-5-3,2-6-2,3-7 0,-2-10 0,-5-4 0,-1-8 0,-2-7 0,8-13-1,-1 1 1,1-1 0,0 1 0,0-1-1,0 0 1,0 1 0,0-1 0,0 0-1,0 0 1,-1 0 0,1 0 0,0 0-1,0 0 1,0 0 0,0 0-1,0 0 1,-1 0 0,1-1 0,0 1-1,0 0 1,0-1 0,0 1 0,0-1-1,0 0 1,0 1 0,0-1 0,0 0-1,0 1 1,0-2 0,-21-16 0,14 9-1,1 0 0,0-1 0,1 0 0,0 0 0,1 0 0,0-1 0,1 0 0,0 0 0,-4-15 0,6 16 0,1 0 1,-1 0-1,2 0 0,-1 0 0,2 0 0,1-16 0,-1 12-1,0-1 1,1 0 0,1 0 1,0 0-1,1 1 0,0-1 0,7-13 0,-6 15-1,0 0 2,0 1-1,1 0 0,1 0 0,0 1 0,0 0 0,15-16 1,-12 14 0,-4 6 2,0 0 0,0 0-1,0 0 1,1 1 0,0 0-1,1 1 1,-1 0 0,17-9 0,-17 10-1,-1 1 3,0 0 0,1 0 0,-1 1 0,0 0 0,1 1 0,-1-1 0,1 1 0,-1 0 0,13 1 0,-9-1 2,4 3 35,1 3-19,0 2 0,28 15 1,-30-10 38,-11-9-50,4 5 3,0 0 0,0 0 1,-1 0-1,0 1 0,-1 0 1,0 0-1,0 0 0,-1 1 0,0-1 1,2 17-1,11 174 219,-15-178-222,4 31 64,-1-36-48,0-1 0,9 25 0,-5-30 21,-1-6-41,1 0 0,0 0 0,-1-1 0,2 1 0,-1-2 0,0 1 1,1-1-1,-1-1 0,1 0 0,0 0 0,0 0 0,13 0 0,-13-2-6,0 0-1,0 0 1,13-3 0,-11 1-3,0-1 0,1-1 1,-1 0-1,-1 0 1,1-1-1,-1-1 0,1 1 1,17-15-1,-18 13 7,11-6-26,27-25 0,-40 32 4,-1-1 0,0-1-1,-1 1 1,0-1-1,0 0 1,0 0 0,-1-1-1,5-12 1,38-114-180,-35 95 87,-17 61-5,0 9 1,-3 5 64,-1 8-142,-5 50-1,16-38 124,-3-51 37,0 0 1,0 0 0,1 0-1,-1-1 1,1 1 0,0 0-1,0 0 1,1 0-1,-1-1 1,4 7 0,2 3-18,14 24-36,-11-24-147,2-5 153,0 0 0,0-1 0,20 9 0,-15-13-134,12-2 75,41-6 1,-65 5 120,0 0-1,0-1 0,0 0 1,0 0-1,0-1 1,-1 1-1,1-1 0,9-5 1,-1 0-5,22-13-1,-24 10-2,8-19 4,-16 23 20,0 0 0,-1 0 0,0-1 1,3-9-1,-4 9 2,-1 0-1,1 1 1,-1-1 0,-1 1 0,1-1 0,-1 0 0,0 1 0,-1-1-1,0 1 1,-3-8 0,-4 0 46,-4 1-2,-2 0 0,1 2 1,-2-1-1,-24-12 0,-60-28 162,92 49-164,-1-1 1,0 1-1,0 1 0,0-1 1,0 1-1,0 1 0,0 0 0,0 0 1,0 1-1,-15 1 0,16-1-11,-8 2 66,0 0-1,0 0 1,1 1-1,-31 11 1,31-9-70,-94 34-879,63-22-4355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5:22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0 10848,'0'0'0,"11"22"0,-11 3-264,-12 11 264,-15 4-664,-15-1 664,1-1-6960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5:23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76 4760,'-103'-29'259,"99"28"-201,1 0 1,0-1-1,0 1 1,0-1-1,0 0 1,0 0-1,0 0 1,0 0-1,1 0 1,-1-1-1,1 1 1,0-1-1,-1 0 1,1 0-1,0 0 1,-1-3-1,-1 3 225,-4 0-3,6 2 212,2 5-263,1 33 30,0-15-148,-1 1 1,0-1-1,-8 42 0,0-27-37,-21 112 140,26-126-203,-3 58 49,4 166 69,2-224-124,0-16 0,1 0 0,-1 0 0,1 0-1,1 0 1,-1 0 0,4 9 0,2 2 9,1 0-1,0 0 1,1-1 0,0 0 0,19 23-1,-20-30-7,22 18 50,-15-15-42,9 8 137,2-1 0,28 17 1,-26-24-1103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5:23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 8432,'0'0'17,"1"2"-1,0 5 6,0 0 0,0-1 0,-1 1 0,0 0 0,0 0 0,0-1 0,-3 12 0,2-13-7,0 1 0,0-1 0,1 1 0,-1-1 0,1 0 0,1 8 0,1 20 48,-9 124 117,5-98-105,-8 82 203,9-135-257,0 6 14,-1 0 0,0 0 0,0 0 0,-2 0 0,1-1 0,-11 23 0,10-24-3,1 0-1,1 0 1,0 1 0,0-1 0,1 1 0,0 0 0,0-1 0,2 1 0,1 14 0,-1 23 182,0-44-178,2 4 1,-3-6 35,1-1-37,2 5 5,-2-4 128,-1-2-163,1-1 0,-1 1 0,1 0 0,-1 0 1,1-1-1,-1 1 0,1-1 0,-1 1 0,0 0 0,1-1 0,-1 1 0,0-1 0,0 1 1,1-1-1,-1 1 0,0-1 0,0 1 0,1-1 0,-1 1 0,0-1 0,0 1 0,0-1 1,0 1-1,0-1 0,0 1 0,0-1 0,0 0 0,1-20 75,-2 17-79,2-44 126,6-97 175,-4 79-172,1-112 164,-4 159-279,-5-36 108,2 40-84,-8-76 311,11 89-118,0 4-117,9 54 94,12 49-96,-12-66-49,7 78 0,-13-88-42,14 183 39,-12-127-49,-3-34 0,-1 1-8,1-18 1,3-16-3,-5-18-2,0 0 0,0 1 0,0-1 0,0 0 0,0 0 0,0 0 0,0 0 0,1 1 0,-1-1 0,0 0 0,0 0 0,0 0 0,0 0 0,1 0 0,-1 1 0,0-1 0,0 0 0,0 0 0,1 0 0,-1 0 0,0 0 0,0 0 0,0 0 0,1 0 0,-1 0 0,0 0 0,0 0 0,0 0 0,1 0 0,-1 0 0,0 0 0,0 0 0,1 0 0,-1 0 0,0 0 0,0 0 0,0 0 0,1 0 0,-1 0 0,0 0 0,0-1 0,0 1 0,0 0 0,1 0 0,-1 0 0,0 0 0,0 0 0,0-1 0,0 1 0,1 0 0,2-6 9,-1-1 0,1 1 0,-1-1 0,0 1 0,-1-1 0,0 0 0,0 0 0,0-8 0,3-11-1642,8-42-6127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5:24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10584,'0'0'48,"10"13"129,16 23 241,26 51 0,-48-79-393,-1-3-2,0 0 1,-1 0-1,1 0 0,-1 1 0,2 8 0,-4-11-10,0 0 0,0 0-1,0 1 1,0-1 0,-1 0 0,1 0 0,-1 0-1,0 0 1,0 0 0,0 0 0,0 0 0,-3 4 0,-26 47 81,28-52-60,-9 1 11,10-3-39,1 0-1,0 1 1,-1-1 0,1 0-1,-1 0 1,1 0-1,0 1 1,-1-1-1,1 0 1,-1 0-1,1 0 1,-1 0-1,1 0 1,0 0-1,-1 0 1,1 0-1,-1 0 1,1 0-1,-1 0 1,1 0-1,-1 0 1,1 0-1,-1 0 1,1 0-1,0-1 1,-1 1-1,1 0 1,-1 0-1,1 0 1,0-1 0,-1 1-1,1 0 1,0-1-1,-1 1 1,1 0-1,0-1 1,-1 1-1,1 0 1,0-1-1,0 1 1,0-1-1,-1 1 1,1 0-1,0-1 1,0 1-1,0-1 1,0 1-1,0-1 1,0 1-1,-1-1 1,1 1-1,0 0 1,0-1-1,1 0 1,5-32-1383,-3 19-6083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01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0 247 8696,'22'1'10,"0"-1"0,38-5 0,-49 4-6,23-3 4,-1-1 0,1-2 0,31-12 0,-47 14-2,23-8 36,65-28 0,-15 2-6,-72 31-25,138-49 42,-26 18 13,-130 39-64,0 0 0,0 0-1,0 0 1,0 0-1,0 0 1,0 0 0,0 1-1,0-1 1,0 0 0,0 1-1,-1-1 1,1 1-1,0-1 1,0 1 0,0-1-1,0 1 1,-1 0-1,1-1 1,0 1 0,0 0-1,-1-1 1,1 1 0,-1 0-1,1 0 1,-1 0-1,1 0 1,-1 0 0,1 0-1,-1 0 1,0 0-1,0 0 1,1 0 0,7 25 18,-1 1 1,0-1-1,-2 1 1,1 35-1,-5-54-12,0-1 0,0 0 0,1 1-1,0-1 1,0 0 0,0 0 0,1 0-1,0 0 1,1 0 0,5 8-1,-6-10-1,2 2 10,0 0-1,0 0 1,0 0 0,1-1 0,0 0-1,11 9 1,-11-10-9,-2-2 1,1 1 1,-1-1-1,1-1 0,0 1 0,0-1 0,0 0 0,0 0 0,0 0 0,10 2 0,-8-3-2,-2 0 0,0 0-1,0 0 1,0-1-1,0 0 1,0 0 0,0 0-1,0-1 1,0 0 0,0 1-1,0-2 1,5-1-1,-3 1 1,-3 1 0,-1 0-1,1 0 1,-1 0-1,1-1 1,-1 1-1,0-1 0,1 0 1,-1 0-1,0 0 1,0-1-1,-1 1 1,1-1-1,3-3 0,-4 4-1,2-7 30,-2-6-17,0-1 1,-1 1 0,0-1 0,-3-21 0,-9-52 33,10 81-38,-1 0 0,1 1 0,-1 0 1,-1-1-1,1 1 0,-1 0 0,-1 0 0,1 1 1,-1-1-1,-8-10 0,11 15-8,-3-2 24,1-1-1,-1 1 0,0 0 0,0 0 0,0 1 0,-8-6 0,2 1 7,9 8-23,0-1 0,0 0 0,0 1-1,0-1 1,0 1 0,-1 0 0,1-1 0,0 1-1,0 0 1,0-1 0,-1 1 0,1 0-1,0 0 1,0 0 0,0 0 0,-1 0 0,1 1-1,0-1 1,-2 1 0,-3 0 19,-25 2 22,16 2 81,1 5-89,0 0 0,0 1 0,-16 16 0,18-10 56,2 7-35,-12 45 0,20-51-38,7 23 4,-4-36-31,0-1 0,0 0 0,1 1 0,0-1 0,-1 0 0,1 0 0,5 7 0,-4-8 0,0 1-1,0-1 1,0 0-1,1 0 1,-1 0 0,1-1-1,-1 1 1,5 1-1,-1 0 1,1-1-1,-1 0 0,1 0 0,9 2 1,4-1-16,0 0 1,0-1-1,1-1 1,32-2 0,-45 0-18,19 0-56,-1-1 1,38-7-1,-42 5-3,51-10-783,-72 12 574,0-2 0,19-63-349,-13 35 524,-6 19 109,-1 9 6,-1 0 0,1 0 1,0 0-1,0 0 1,0 1-1,0-1 1,0 0-1,3-4 1,3-7-15,1 1 0,0-1 0,1 2 0,1-1 0,0 1 0,17-15 0,-18 18 18,-5 6 2,-1 0 1,1 1 0,-1-1 0,1 1-1,0 0 1,0 0 0,0 0 0,0 1-1,5-2 1,22-7-13,0 2 0,53-7 0,-38 14 15,-36 2 1,-1 0 1,1 1 0,16 4-1,-21-1 14,-3 4-10,0-1 0,-1 1 1,0 0-1,0 12 0,-3-4 23,-40 90 15,39-98-23,-2 0-1,1-1 1,-1 1-1,-8 9 1,0 0-5,-24 37 109,5-6 14,31-47-122,0 0 0,0-1-1,1 1 1,-1 0 0,1 0 0,-1 0 0,1 0-1,0 0 1,0 0 0,0 0 0,0 0-1,0-1 1,0 1 0,0 0 0,1 0 0,-1 0-1,1 0 1,-1 0 0,2 3 0,-1-2 12,4 4 154,1-4-147,-1 0 1,0 0-1,1 0 0,-1-1 1,1 0-1,0 0 0,0 0 0,0-1 1,0 0-1,0 0 0,0-1 1,10 1-1,2-2 14,1 0 0,24-5 1,-22 0-8,1-6-311,-1 0-1,-1-1 1,33-29 0,10-13-5410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5:25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23 8880,'-1'1'25,"-6"6"10,5-6 305,2-1-340,0 0 1,0 0 0,0 0 0,0-1-1,0 1 1,0 0 0,0 0 0,0 0-1,0 0 1,0 0 0,0 0 0,0 0-1,0 0 1,0-1 0,0 1 0,0 0-1,0 0 1,0 0 0,0 0 0,0 0-1,0 0 1,0 0 0,0 0 0,-1-1-1,1 1 1,0 0 0,0 0 0,0 0-1,0 0 1,0 0 0,0 0 0,0 0-1,0 0 1,0 0 0,-1 0 0,1 0-1,0 0 1,0 0 0,0 0 0,0 0-1,0 0 1,0 0 0,0 0 0,0 0-1,-1 0 1,1 0 0,0 0 0,0 0-1,0 0 1,0 0 0,0 0 0,-2 0 45,1-1 0,-1 1 0,1 0 0,-1 0 0,1-1 0,-1 1 0,1-1 0,-1 0 0,1 1 1,-1-1-1,-1-1 0,-5-3 186,6 3 553,0 1-526,-1-4-322,15 2 930,33 1-716,-23 0-74,-1 1-1,0 1 1,27 3-1,-44-2-72,0-1 1,0 2-1,0-1 1,0 0-1,0 1 1,0 0-1,0 0 1,0 0-1,-1 0 1,1 0-1,-1 1 1,1 0-1,-1 0 1,0 0-1,0 0 1,0 0-1,-1 1 1,1-1-1,-1 1 1,0-1-1,0 1 1,0 0-1,0 0 0,1 5 1,20 115 47,-21-110-50,6 22 15,6 4-4,4 18-9,1 7 1,-5 5-2,-4 0 2,-4-4-2,-4-5 2,-9-9-2,-6-7 2,-4-9-2,-3-7 2,-2-5-2,-4-4 2,-54 32 6,42-25-3,33-22-6,-23 13 4,23-16-1,0 0-1,0 0 1,1 0-1,-1 0 1,-1-1-1,1 0 1,0 0-1,0 0 1,0 0 0,-1-1-1,-7-1 1,4 0 5,0-1 1,-1 0-1,1 0 0,0-1 1,-16-8-1,-19-8-1528,-2 0-6082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5:25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10312,'-1'0'-1,"-9"2"11,7 11 22,-1 15-17,-16 36-26,19-61-1,1 3 1,1-2-2,4 4 4,-3-7 8,0 0 0,-1 1 0,1-1 0,0 0 0,0 0 0,0-1 0,0 1 1,0 0-1,0-1 0,0 1 0,0-1 0,0 0 0,0 1 0,1-1 0,-1 0 0,0 0 0,0-1 1,2 1-1,-2 0-1,53-5-18,0 1 19,-1-1 1,-8 0 1,-31 3 6,0 2 0,0 0 1,0 0-1,0 2 0,0 0 0,-1 0 0,16 5 0,-18-3 0,-8-3 1,0 1 0,0-1 0,0 1-1,0 0 1,0 0 0,-1 0 0,1 1 0,4 2 0,157 137 273,-124-105-132,45 51 5,15 31-37,-81-92-50,-6-6-36,6 7-6,-2 0-1,-1 2 1,18 40-1,30 82 37,-54-122-27,30 131 11,-35-126-18,-4-17-17,3 24 8,-2 0 0,-4 68 0,0-90-6,0 5-2,-1 0 1,-1-1 0,-1 1-1,-13 40 1,13-51 2,-2 7-2,-1 0 0,-2-1 1,1 0-1,-2 0 0,-14 21 0,-73 94 44,75-108-15,-35 33 20,-76 64 1,114-109-55,11-8 2,-1 0 1,0-1-1,-1 0 0,-10 5 1,-147 67 126,152-72-129,-30 6 44,-21 1 6,61-12-49,0 0 0,0-1 0,0 0 1,0 0-1,0-1 0,0 1 0,0-1 1,0 0-1,0-1 0,1 1 0,-1-1 1,-5-2-1,4 1-3,-6-4 11,7 2-175,0-1 0,0 0 0,1 0 1,0 0-1,0 0 0,0-1 0,1 0 0,-4-11 0,-8-25-7146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5:26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 9688,'22'13'0,"-19"-11"3,0 1 1,-1 0-1,1 0 1,-1 1-1,1-1 1,-1 1 0,0-1-1,0 1 1,0-1-1,-1 1 1,1 0-1,-1 0 1,0 0-1,0 0 1,-1 0 0,1 0-1,0 5 1,-1-1 7,0 1 1,0-1-1,-1 1 1,0-1-1,-1 1 1,1-1 0,-2 0-1,-3 9 1,0-1 59,-1-1 0,-11 18 1,15-28-45,0 0 1,-1 0 0,0 0 0,0-1-1,0 1 1,-1-1 0,1 0-1,-1 0 1,0-1 0,-6 4-1,9-6 48,1 0-39,1-1 0,-1 0 0,0 1 0,0-1 0,0 0 1,0 1-1,0-1 0,0 0 0,0 0 0,0 0 0,0 0 0,1 0 0,-1 0 0,0 0 0,-2-1 0,3-2-16,-1 0 0,1 0 0,0 0 0,0 0-1,0-1 1,0 1 0,1 0 0,-1 0 0,1 0-1,0 0 1,0-1 0,0 1 0,0 0 0,0 1-1,3-5 1,6-20 110,27-85-1241,-33 100-5835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5:26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1 10224,'0'0'0,"-12"36"0,-20 64 0,-31 37-192,-33 17 192,1 3-7048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8:55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9864,'-7'20'2,"3"-12"29,2 0 1,-1 0 0,1 0-1,-1 14 1,-7 115 180,15 147 424,-3-224-355,22 286 87,-17-266-241,36 369 43,-34-353-76,52 395 31,-47-397-58,58 325 21,-58-344-48,59 272 14,-58-285-20,-13-52-28,79 277 76,-76-272-69,50 199 70,-53-208-77,27 163 61,-15-79-23,-3-113-56,1-39-1485,0-9-5983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8:56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0 8792,'-4'4'-6,"1"1"0,-1 0 0,1-1 0,0 1 1,0 1-1,1-1 0,-1 0 0,1 1 0,1-1 0,-1 1 1,-1 6-1,1-4-8,-2 15-45,-3 58 4,2 52 45,-4 180 12,7-248 13,-2 277 24,5-269 42,8 333 46,-8-322-6,-4 345 62,2-342-23,-1 338 68,1-343-47,-4 303 74,4-313-95,-1 264 66,1-275-51,-6 255 241,6-292-342,3 174 236,4-110-103,-1-114 39,3-49-1618,1-10-5614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8:56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3232,'0'0'0,"15"1"0,-3 14 0,3 14 0,-6 6-64,-6 6 64,-1-1-1896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8:57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0 2336,'3'38'0,"2"41"0,13 131-1,-14-170-5,5 34 5,15 215 49,-24-273-25,1-4 11,-1 1 1,0 0-1,-2 0 0,-4 25 1,6-39-34,0 1 1,0 0-1,0 0 0,0 0 1,0 0-1,0 0 1,-1 0-1,1 0 1,0 0-1,0 0 1,0 0-1,0 0 1,0 0-1,0 0 0,0 0 1,0 0-1,0 0 1,-1 0-1,1 0 1,0 0-1,0 0 1,0 0-1,0 0 1,0 0-1,0 0 1,0 0-1,0 0 0,0 0 1,-1 0-1,1 0 1,0 0-1,0 0 1,0 0-1,0 0 1,0 0-1,0 0 1,0 0-1,0 0 0,0 0 1,0 0-1,-1 0 1,1 0-1,0 0 1,0 0-1,0 1 1,0-1-1,0 0 1,0 0-1,0 0 0,0 0 1,0 0-1,0 0 1,0 0-1,0 0 1,0 0-1,0 1 1,0-1-1,0 0 1,0 0-1,0 0 1,0 0-1,0 0 0,0 0 1,-4-3 7,0 0 0,0-1-1,1 1 1,-1-1 0,1 0 0,0 0 0,0-1 0,1 1-1,-1 0 1,-2-7 0,0 1 3,-16-31 1,-21-53-1,32 71-175,-21-53-1264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8:58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19 697 3952,'1'-111'24,"9"-50"11,-6 128 18,32-137 26,-25 138-6,3 3-39,0 1-1,27-37 1,-25 49 33,6 2-20,43-20 1,-48 31 25,1 4-36,0 1 0,33 9 0,-51-11-32,1 0 1,0 0 0,0 1-1,0-1 1,-1 0 0,1 1 0,0-1-1,0 1 1,-1-1 0,1 1 0,0-1-1,-1 1 1,1-1 0,0 1 0,-1 0-1,1-1 1,-1 1 0,1 0-1,0 1 1,7 11 24,-1 1 0,-1 1 0,0-1-1,-1 1 1,7 28 0,-11-39-4,-1 0 0,1 0 0,-1 0-1,0-1 1,0 1 0,0 5 0,-7 41 108,-18 74-1,13-89 88,3-10-111,-73 159 324,63-145-322,-40 76 191,50-100-239,-1 0 0,-1 0 0,0-1 1,-1-1-1,-26 24 0,-9-3 105,46-33-154,-1-1 0,1 1-1,-1-1 1,1 1 0,-1-1-1,1 0 1,-1 1 0,0-1-1,1 0 1,-1 0 0,0 0-1,1 0 1,-1 0 0,1 0-1,-1-1 1,1 1 0,-1-1-1,0 1 1,1-1 0,-1 1-1,1-1 1,-2-1 0,-23-17 107,25 18-122,-1-5 74,4-2-54,0 0 0,1 0 1,0 0-1,6-11 0,0 7 47,-1 6-54,0 1 1,0 0 0,0 0 0,1 1-1,-1 0 1,15-3 0,-4 5 67,17 8-22,50 15 1,-59-10 20,120 72 33,-43-15 60,-34-23-139,-43-30 46,9 1-40,2-1 0,-1-1 1,57 11-1,-76-22-35,-10-2-1,-1 0-1,1-1 1,0 0 0,-1 0-1,1 0 1,9-3 0,22-1 13,-1-3 0,0-1 0,41-15 0,-64 17-14,-11 5-1,0-1 0,1 0-1,-1 0 1,0 0 0,-1 0 0,1-1 0,0 1-1,-1-1 1,5-5 0,-2 3 3,0-1 0,-1 0 0,0 0 1,0 0-1,0 0 0,-1-1 0,0 0 0,0 0 0,-1 0 0,0 0 0,0-1 1,3-13-1,-3 9 0,-2 8 1,-1 0 0,1 0 0,-1 0 0,0 0 0,1 0 0,-2-1 0,1 1 1,-2-7-1,0-5 80,-1 0 0,-1-1 0,-1 2 0,0-1 0,-1 0 0,-14-25 0,20 40-61,0 0 0,-1 0-1,1 0 1,-1 0-1,0 1 1,1-1 0,-1 0-1,0 0 1,1 1-1,-1-1 1,0 0-1,0 1 1,0-1 0,0 0-1,0 1 1,0 0-1,1-1 1,-1 1 0,0-1-1,0 1 1,0 0-1,0 0 1,0-1 0,0 1-1,-1 0 1,1 0-1,0 0 1,0 0 0,0 1-1,-2-1 1,1 1-2,0 0 1,0 0-1,1 0 1,-1 0-1,0 0 0,0 1 1,1-1-1,-1 1 1,1-1-1,-1 1 1,1-1-1,-1 1 1,0 2-1,-3 4 9,2 0 0,-1 0 0,1 0 0,0 0-1,1 0 1,0 0 0,0 1 0,1-1 0,0 1 0,1 12 0,0-17-11,2 3 7,-1-3-9,-1 4-5,0-6-4,0-6-4,19-153 85,-13 102-24,-2 31 15,-2 0 0,-1 0 0,-2-34 0,0 52-49,-1 1 1,1 1 0,-1-1 0,0 0 0,0 0-1,0 1 1,-1-1 0,-3-5 0,-6-11 64,11 18-24,0-1-37,1 0 1,-1 0 0,1 0 0,-1 0 0,-2-7-1,1 6-2,0-1 1,1 0-1,0 0 0,0 1 0,0-13 0,2 16 9,6 0-1,-4 2-14,4 0 2,-6 0-29,0 1 1,0-1 0,-1 1 0,1-1 0,0 1-1,0-1 1,0 1 0,-1 0 0,1-1 0,0 1-1,-1 0 1,1 0 0,0 0 0,-1-1 0,1 1 0,-1 0-1,0 0 1,1 1 0,0 0 2,1 1-1,0 1-1,0 0 1,-1-1-1,1 1 1,-1 0-1,0 0 1,0 0-1,-1 0 1,1 6-1,-5 38 12,1-24-3,-10 92 5,10-71-10,1 51 1,3-84-7,-1-3 1,0 0 1,0 0-1,1 0 0,3 10 1,-1-2-2,7 29 2,3-13 2,3-9-2,3-8 2,3-4-2,5-7 2,6-6-2,0-8 2,-2-9-2,-22 10 0,-1 0-1,0-1 1,-1-1 0,0 1 0,0-1-1,-1 0 1,0 0 0,-1-1-1,5-13 1,-4 9 6,-1-1 1,0 1-1,-2-1 0,1 0 0,-2 0 1,1-22-1,-3 36 18,0 2-24,0-1 1,0 1 0,0 0 0,0-1-1,0 1 1,0-1 0,0 1 0,0 0-1,0-1 1,0 1 0,0-1 0,0 1 0,0 0-1,0-1 1,0 1 0,0 0 0,0-1-1,0 1 1,0-1 0,-1 1 0,1 0-1,0-1 1,0 1 0,0 0 0,-1-1-1,1 1 1,-1-1 0,-5 2 7,0-1 0,-1 1 1,1 0-1,0 1 0,0-1 0,0 1 1,0 1-1,0-1 0,-6 4 0,-41 29 22,48-31-31,-10 8 15,1 0 0,-17 18 0,17-15-15,6-9 2,1 1 0,1 0 1,-9 11-1,4-4-1,-25 34 1,8-1 1,8 0-2,8-2 2,8-1-3,4-38-2,1-1 0,-1 0 0,1 1 0,0-1 0,3 9 0,-2-9 0,1 0 0,-1 0 0,1 0 0,0 0 0,6 6 0,22 19 0,-24-25 0,0 0 0,1 0 0,10 4 0,-8-6-1,0 0 1,0 0 0,0-1 0,1 0 0,-1-1-1,15 0 1,-9-4-6,24-13-18,72-45 0,-65 35 17,-41 23-4,26-13-47,-1-2 0,49-36 0,-66 43 0,1 1 15,-1-1-1,0 0 1,0-1-1,-1-1 1,15-19-1,102-164-575,-86 113 373,70-102-321,-108 174 436,-5 9 113,1 0 1,-1-1 0,1 0 0,-1 1 0,0-1 0,0 0 0,0 1 0,0-1-1,-1 0 1,1 0 0,-1 0 0,0 0 0,0 0 0,0 0 0,0-3 0,0 5 14,0 1 0,0 0 0,0-1 1,-1 1-1,1 0 0,0-1 1,0 1-1,0 0 0,0-1 0,-1 1 1,1 0-1,0 0 0,0-1 0,0 1 1,-1 0-1,1 0 0,0-1 1,-1 1-1,1 0 0,0 0 0,-1 0 1,1-1-1,0 1 0,0 0 1,-1 0-1,1 0 0,-1 0 0,1 0 1,0 0-1,-1 0 0,1 0 0,0 0 1,-1 0-1,1 0 0,0 0 1,-1 0-1,1 0 0,-18 6-32,8 1 21,4-3 11,0 0 1,0 0-1,0 1 0,1 0 0,0 0 0,0 1 0,0-1 0,-4 8 0,-59 104-8,57-88 6,-31 123 2,38-124-2,3-2 4,1 0 0,5 32 0,0-43-4,0-7 4,0-1 1,1 1-1,0-1 1,8 8-1,-13-14 1,0 0 0,1 0-1,-1 0 1,0-1 0,0 1-1,1 0 1,-1-1 0,0 1-1,1-1 1,-1 1 0,0-1-1,1 0 1,-1 0 0,1 1-1,-1-1 1,1 0 0,2-1-1,3 1 1,-1 1-1,0-1 0,0 0 0,0-1 1,0 0-1,0 0 0,0 0 1,0 0-1,0-1 0,0 0 0,9-5 1,-2 2-1,-9 3 0,0 0 1,0 0-1,0 0 1,0 0-1,0-1 0,-1 0 1,1 0-1,-1 0 1,5-5-1,85-88-2,-79 81-1,-1 0 1,11-18-1,-5 6 2,33-39-1,-33 38-2,23-39 4,2-7 1,-10 12 0,-10 10 0,1-20 27,-23 63-23,0 0 1,0 0 0,-1 0 0,0 0-1,0 0 1,-2-15 0,-4 8 39,0-6 129,5 20-145,1 0 21,-1 1-42,0 0-1,1 0 0,-1 0 0,1 0 1,-1 0-1,1 0 0,-1 0 0,1 0 1,0 0-1,-1 0 0,1 0 0,0 0 1,0 0-1,0 1 0,1-2 0,-1 1 2,4-5-8,-4 4-8,-3 2-61,-6 1 34,6 0-2,0 0 9,-48 40-16,14-6 42,30-27 3,-33 28-9,32-30 4,0 0 1,0 1 0,0 0 0,1 0 0,-7 9 0,10-11-1,1 0 0,-1 0 0,1 1 0,-1-1 0,2 1 0,-1-1 0,1 1 0,-1 0 0,1-1 0,1 1 0,-1 0 0,1 0 0,0 0 0,1-1 0,-1 1 0,1 0 0,0 0 0,3 6 0,11 32-12,-5-5 1,-2 1 1,5 66-1,-9-70-18,11 47 0,-7-42-14,-7-38-12,1-9-109,5-16-253,6-45 0,-11 57-49,10-59-5603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8:59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548 972 7352,'-8'6'-3,"0"-1"0,0 1 0,-1-1 0,1-1 0,-1 1 0,0-1 0,0-1 0,0 0 0,-16 3 0,5 0 1,-50 15 2,27-7 12,1 2 1,1 1 0,-41 24-1,66-31-4,9-6 6,1 0 1,-1 1-1,1 0 1,0 1 0,-8 7-1,-47 57 107,53-55 13,3 5-71,0 0 1,-1 24-1,8-27 91,6 6-83,1-1 0,13 23 0,-9-29 76,15 8-47,39 25 0,-65-48-89,0 0 0,0 1-1,-1-2 1,1 1 0,0 0 0,0 0 0,0 0 0,0-1 0,0 1 0,4-1 0,25 4 43,0-3-1,59-3 1,-86 2-42,0-1 1,0 0-1,0 1 1,0-1-1,0-1 0,7-2 1,38-19 46,65-41 0,-110 62-48,0-1 0,-1 0-1,1 0 1,-1 0 0,1-1-1,2-3 1,123-159 86,-106 126-83,28-67-1,-1-31-9,-16-4 1,-16 4-3,-11-1-2,-11-2 0,-8 13 0,-4 25 1,8 67 14,0 0 0,-2 1 0,-21-46 0,31 81-13,-1-1 0,1 1-1,0-1 1,-1 1 0,1-1 0,-1 1 0,1-1-1,-1 1 1,0 0 0,1-1 0,-1 1-1,1 0 1,-1-1 0,0 1 0,1 0 0,-1 0-1,0 0 1,1-1 0,-1 1 0,0 0 0,1 0-1,-1 0 1,0 0 0,1 0 0,-1 0-1,0 1 1,1-1 0,-1 0 0,1 0 0,-2 1-1,0-1 4,-21 8 6,12 1 10,-3 8-10,1 2-1,-14 26 1,18-19-3,-17 151 8,24-133-8,2 181 8,3-181-9,11 65-1,13 20-3,-10-76 0,2-1-1,28 52 1,-45-99-2,1 0 1,-1 0-1,1-1 0,6 8 1,47 53 4,-44-54-5,0 0-1,1 0 0,21 12 1,-21-15-1,1-1 0,27 10 0,-26-12 0,0-1 0,19 4 0,-16-6-1,0-1 1,0-1 0,36-4-1,-50 4 0,0-1 0,0 1 0,0-1 0,0 0 0,0 0-1,0 0 1,0-1 0,-1 1 0,7-5 0,1 0-1,-6 4 2,0-1 0,0 0-1,0 0 1,-1-1 0,9-7 0,-7 5 0,-1 0 0,0-1 0,-1 1 0,5-10 0,-3 5 0,-1-1 1,6-17-1,-4 2 7,-2-1-1,4-44 1,2-12 25,-9 76-4,1-3 9,-3 11-35,0 0-1,0 0 1,0-1-1,1 1 0,-1 0 1,0 0-1,0 0 0,0 0 1,1 0-1,-1-1 1,0 1-1,0 0 0,0 0 1,1 0-1,-1 0 1,0 0-1,0 0 0,1 0 1,-1 0-1,0 0 1,0 0-1,1 0 0,-1 0 1,0 0-1,0 0 0,1 0 1,-1 0-1,0 0 1,0 0-1,1 0 0,-1 0 1,0 0-1,0 0 1,0 0-1,1 0 0,-1 1 1,0-1-1,0 0 1,0 0-1,1 0 0,-1 0 1,0 1-1,0-1 0,0 0 1,0 0-1,1 0 1,-1 1-1,2 4 6,1 0-1,-1 0 1,0 0 0,-1 0 0,1 0-1,-1 0 1,0 0 0,0 1 0,0 7-1,-1-8-8,10 73 33,32 150 72,-41-205-73,-1-21-19,0-4 0,-1-18 5,-1-40-1187,-1-7-4702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02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5 10760,'-4'-1'-1,"1"0"-1,-1 0 1,0 0 0,0 1 0,1-1 0,-1 1 0,0 0 0,0 0 0,0 0 0,1 1 0,-1 0-1,0-1 1,0 1 0,1 0 0,-1 1 0,1-1 0,-4 3 0,-10 1-2,-47 17 0,34-10-2,-123 67 6,125-60 13,-97 89 20,104-83 60,-7 18-28,-21 48 1,48-88-54,-1 0 1,1 0-1,0 0 0,0 0 1,1 0-1,-1 0 0,0 4 1,-1 23 35,0-1 1,5 43 0,3-49 58,3-2-58,1-1 0,22 32 1,-17-38 30,15 5-22,0-1-1,1-2 1,55 21 0,-2-13 9,-63-19-522,0-1 1,23 2 0,-7-4-6627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8:59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49 220 7896,'-13'-53'11,"2"17"3,10 33-13,-5-18 26,0-1 1,2 0-1,-3-40 1,16 87-939,1 11-3722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9:00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1 141 5744,'23'51'-16,"-4"-12"2,6 14 13,23 73 42,-32-82-13,-15-39-7,1 0 0,0 0 0,0 0 0,1 0 0,-1 0 0,1-1 0,0 1 0,7 7-1,-8-11-3,0 0-1,0 0 1,0 0 0,-1 0-1,1-1 1,0 1-1,0 0 1,0-1-1,0 0 1,1 1-1,-1-1 1,0 0-1,0 0 1,0 0-1,0 0 1,0 0-1,0-1 1,2 0-1,-2 1 14,5-1 22,-1 0 0,1-1 0,0 0 0,-1 0 0,1 0 0,-1-1 0,0 0 0,10-6 0,-7 4-5,10-5 189,-1-1-1,27-21 1,-5 4 106,-30 21-301,24-11 225,-27 15-209,0 0 0,0 1 0,0-1 0,0 1 0,0 1 0,0-1 1,0 1-1,0 1 0,1-1 0,-1 1 0,0 0 0,1 1 0,-1 0 0,12 3 0,68 31 190,-44-23-238,-29-11-9,0 0 0,0 0-1,1-2 1,-1 0 0,0 0 0,0-1-1,0-1 1,0-1 0,0 0 0,-1 0 0,15-8-1,-23 11 0,-1-1 0,0 0 0,0 0-1,1-1 1,-1 1 0,-1-1-1,1 0 1,4-4 0,5-4-1,25-21-3,-24 17-15,-1-4 13,-2-1 1,0-1-1,-1 0 1,-1-1-1,6-22 1,-12 30 5,4-30-6,-6 12 6,-5 3 1,2 25 0,0 0 0,0-1 0,0 1 1,-1 0-1,-3-5 0,6 9 0,0 0 0,-1 0 0,1 0 1,0 0-1,0 0 0,0 0 0,0-1 0,0 1 0,0 0 0,0 0 1,0 0-1,0 0 0,0 0 0,-1 0 0,1 0 0,0 0 0,0 0 1,0 0-1,0 0 0,0 0 0,0 0 0,0 0 0,-1 0 0,1 0 1,0 0-1,0 0 0,0 0 0,0 0 0,0 0 0,0 0 0,0 0 0,-1 0 1,1 0-1,0 0 0,0 0 0,0 0 0,0 0 0,0 0 0,0 0 1,0 0-1,-1 0 0,1 0 0,0 0 0,0 0 0,0 0 0,0 1 1,0-1-1,-6 3 1,1 0 0,0 0 0,0 0 0,0 1 0,0 0 0,1 0 0,-6 6 0,4-3 1,-9 10 12,-51 102 6,55-93-7,1 0 0,1 1-1,-7 36 1,11-41-8,1 3 15,3-16-13,0-2-4,0 0 1,1 1-1,0-1 0,0 1 0,1-1 0,0 1 0,0-1 0,0 0 0,1 1 0,0-1 1,1 0-1,4 9 0,-4-10 0,1 0 1,0 0 0,1-1-1,-1 1 1,1-1-1,7 6 1,-11-10-3,1 0-1,-1-1 1,0 1-1,0-1 1,1 1 0,-1-1-1,0 1 1,0-1-1,1 1 1,-1-1 0,1 0-1,-1 0 1,0 0-1,1 0 1,-1 0-1,0 0 1,1 0 0,-1 0-1,2-1 1,2 0 0,0 0-1,1 1-1,-1-2 1,0 1-1,0 0 1,0-1-1,0 0 1,0 0-1,0-1 1,0 1-1,7-7 1,2-2-15,25-26 0,-24 22-39,23-19 1,-27 27 30,0 0 0,1 1 1,23-11-1,-33 17 22,0 0 0,0 0-1,-1 0 1,1 0 0,0 0 0,-1 0 0,1 1-1,0-1 1,-1 0 0,1 1 0,0 0-1,-1-1 1,1 1 0,-1 0 0,1-1 0,-1 1-1,1 0 1,-1 0 0,0 0 0,1 1 0,-1-1-1,0 0 1,1 2 0,0-2-1,3 9-3,-1-1 4,-2-1 1,1 1-1,-1 0 0,-1-1 0,1 1 1,-2 0-1,1 0 0,-1 0 1,-1 0-1,-1 14 0,-18 140-2,13-125-2,3-17 4,-8 37-3,-27 78 0,11-64-38,-65 126 0,92-195 36,0-1 0,-1 1-1,0 0 1,1-1 0,-1 1 0,0-1 0,0 0 0,0 1 0,-1-1 0,1 0 0,-1-1 0,1 1-1,-1 0 1,1-1 0,-1 1 0,0-1 0,0 0 0,0 0 0,0 0 0,-6 1 0,1-4-13,-2-4 16,1 0-1,0 0 1,0-1-1,1-1 1,0 1-1,-14-18 1,6 4 4,-24-37-1,34 40 15,5 6 2,0 0 0,0-1 0,1 1 0,0 0 0,1-1-1,1 1 1,0 0 0,6-20 0,38-128 152,-33 124 5,-7 18-117,7-18 7,1 0-1,2 1 1,28-44 0,-20 42 16,47-58 0,-70 94-166,11-14 320,-12 15-260,1 0 0,-1 0 0,0 0 0,0-1 0,1 1 0,-1 0 0,0 0 0,0 0-1,0-1 1,1 1 0,-1 0 0,0-1 0,0 1 0,0 0 0,0 0 0,0-1 0,0 1 0,0 0-1,0-1 1,1 1 0,-1 0 0,0 0 0,0-1 0,0 1 0,-1 0 0,1-1 0,0 1 0,0 0 0,0-1-1,0 1 1,0 0 0,0 0 0,0-1 0,0 1 0,0 0 0,-1 0 0,1-1 0,0 1 0,0 0-1,0 0 1,-1-1 0,1 1 0,0 0 0,0 0 0,-1 0 0,1-1 0,-1 1 0,-8-3-5774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9:00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11832,'1'2'-15,"6"7"-31,-1 0 0,1-1-1,1 0 1,9 9 0,-1 0 10,2 5-200,23 40 0,-36-53 187,3 5-55,-1 1 1,0 0-1,-1 1 1,0-1-1,-2 1 1,6 30-1,-7-29 42,39 182-907,-4-33 337,-38-135 467,0-29 106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9:01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6104,'0'0'0,"9"17"0,7 13 0,7 14-120,-2 10 120,3 0-4008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9:01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0 205 5832,'2'1'-47,"5"4"-14,-3-1 36,1 0 0,-1 0-1,0 1 1,-1-1 0,1 1 0,-1 0 0,0 0 0,0 0-1,4 8 1,-1 0 26,3 0 55,-1 1-1,-1 0 1,0 0-1,-1 1 1,5 20-1,2 3 212,2 8-92,46 131 505,-54-157-643,-4-12 4,1 1-1,0-1 1,0 0-1,10 14 1,1 0 63,19 22 0,-33-43-96,0 0 1,0 1-1,1-1 1,-1 0-1,1 0 1,-1 0-1,1 0 1,-1 0-1,1 0 1,0-1-1,-1 1 1,1 0-1,0-1 1,0 1-1,-1-1 1,1 0-1,0 0 1,0 1-1,0-1 1,0-1-1,2 1 1,-2 0-2,5-4 48,4-7-28,0-1-1,-1 0 1,-1-1 0,0 0-1,0-1 1,-1 0 0,-1 0-1,0-1 1,-1 0 0,-1 0-1,6-27 1,40-212 302,-49 245-279,0 1-1,0 0 0,1 0 0,1 0 0,6-13 1,-6 13-16,-3 7-18,0-1 0,0 1 0,0-1 1,0 1-1,0-1 0,0 1 0,0 0 0,1 0 0,-1-1 1,0 1-1,1 0 0,-1 0 0,1 0 0,-1 0 1,1 1-1,0-1 0,-1 0 0,1 1 0,0-1 1,-1 1-1,1-1 0,0 1 0,0 0 0,0 0 1,-1 0-1,3 0 0,-4 0-11,8 3 230,-6-1-171,2 1-32,0 0 1,0 0-1,-1 1 1,1-1 0,-1 1-1,0 0 1,0 0-1,-1 0 1,1 0 0,-1 0-1,0 1 1,0-1-1,2 8 1,29 111 227,7 43-17,-37-156-235,6 15 32,40 66 10,-38-80-36,20 5-1,-27-15-13,-1 0 1,0 0-1,0 0 0,1-1 1,-1 0-1,0 0 1,1 1-1,-1-2 0,0 1 1,6-1-1,-5 0 1,0-1-1,0 1 1,0-1-1,0 0 1,-1 1-1,1-2 1,-1 1-1,1 0 1,4-5-1,-2 2 1,-1-1-1,0 0 0,0-1 0,0 1 0,5-11 1,6-16-2,-1-1 0,10-38 0,-25 71 1,32-105-20,-24 77 19,11-40-15,-14 47 12,32-165-42,-36 187 46,-1 0 0,1 0-1,0 1 1,-1-1 0,1 0-1,0 0 1,-1 1 0,1-1-1,0 1 1,-1-1 0,1 1-1,-1-1 1,1 1 0,-1-1-1,1 1 1,-1-1 0,0 1-1,1-1 1,0 2 0,15 31 0,3 27 0,0 30 0,8 122-2,-23-170-3,25 204-3,-26-226 6,3 27-3,-1 0 0,-2 51 0,-7 13-14,4-109 17,0 1 0,0-1 0,-1 0 0,1 1 0,-1-1 0,1 0 0,-1 1 0,0-1 0,-2 3 0,3-4 2,-1 0 0,0 0-1,1-1 1,-1 1 0,0 0 0,1-1-1,-1 1 1,0 0 0,0-1-1,0 1 1,1-1 0,-1 0 0,0 1-1,-1-1 1,1 1 0,1-1-1,0 0 1,0 0 0,-1 0-1,1 0 1,0 0-1,-1 0 1,1-1 0,0 1-1,0 0 1,-1 0 0,1 0-1,0 0 1,0 0 0,-1 0-1,1 0 1,0-1-1,0 1 1,-1 0 0,1 0-1,0 0 1,0 0 0,0-1-1,-1 1 1,1 0 0,0 0-1,0-1 1,0 1-1,0 0 1,0 0 0,-1-1-1,1 1 1,-30-36-8,-20-40 7,-1-15 1,12-2 1,22 39 4,-11-65 1,24 84 15,9-159 16,0 153-2,-1 19-18,0-10 1,3 0-1,0 1 0,2 0 1,18-42-1,-17 49 12,1-2-2,0 0 0,2 0-1,19-27 1,18-13 66,-50 65-88,1 0 0,0 0 0,0 0-1,0 0 1,0 1 0,0-1 0,0 0-1,0 1 1,0-1 0,0 1 0,0-1-1,0 1 1,1 0 0,-1-1 0,0 1-1,0 0 1,0 0 0,1 0 0,-1 0 0,0 0-1,0 0 1,0 0 0,1 0 0,-1 0-1,0 0 1,0 1 0,0-1 0,0 1-1,1-1 1,-1 1 0,0-1 0,0 1-1,0-1 1,0 1 0,1 1 0,-2-2-5,5 8 15,7 22 4,-5 19-14,-7 7 0,-10 6-3,-3 5-2,-1 2 0,-7 25-2,19-84-3,1 4 0,2-31-34,-1 10 27,1-1 0,0 1 0,1-1 0,0 1 0,4-11 0,-4 11-9,45-133-1322,-18 61-4930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9:02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 4664,'0'0'0,"1"-1"0,-1 1 0,0 0 0,1 0 1,-1-1-1,1 1 0,-1 0 0,1 0 0,-1 0 0,1-1 0,-1 1 0,1 0 1,-1 0-1,1 0 0,-1 0 0,1 0 0,-1 0 0,1 0 0,-1 0 1,1 0-1,-1 0 0,1 0 0,-1 1 0,1-1 0,-1 0 0,1 0 0,-1 0 1,0 1-1,1-1 0,-1 0 0,1 0 0,-1 1 0,0-1 0,1 0 1,-1 1-1,0-1 0,1 1 0,-1-1 0,0 0 0,1 1 0,-1 0 2,6 14 0,0 64 13,0-27-8,5 22-5,2 5 4,5 3-5,8-3-1,0-6 1,45 140 62,-71-210-56,1 0 0,-1-1 0,1 1 1,0-1-1,0 1 0,0-1 0,1 1 0,-1-1 0,0 1 1,1-1-1,0 0 0,-1 0 0,1 0 0,0 0 0,4 3 1,-2-3 86,4-2 36,-4-4 44,11-26 103,-2-1-1,12-42 1,-19 57-262,7-28 613,-11 35-487,0-1-1,1 2 1,0-1-1,1 0 1,0 0-1,0 1 1,7-10-1,-10 18-113,-1-1-1,1 1 1,0-1-1,-1 1 1,1-1-1,0 1 0,-1 0 1,1-1-1,0 1 1,0 0-1,-1 0 1,1-1-1,0 1 1,0 0-1,0 0 0,-1 0 1,1 0-1,0 0 1,0 0-1,0 0 1,-1 0-1,1 1 1,0-1-1,0 0 0,-1 0 1,1 1-1,0-1 1,0 1-1,14 7 43,-12-6-28,1 0 0,-1 0-1,1 1 1,-1 0-1,0-1 1,0 1-1,0 0 1,-1 1 0,1-1-1,-1 0 1,1 1-1,-1 0 1,2 5-1,8 11 142,15 27 18,37 45 0,-56-87-160,-3-4-36,-1-1 0,0 0 0,0 0 0,0 0 1,0 0-1,0-1 0,0 0 0,1 0 0,-1 0 0,-1 0 0,1 0 1,0-1-1,0 0 0,0 0 0,-1 0 0,1 0 0,-1 0 1,6-6-1,5-4 2,0-1 1,17-20-1,-27 29-7,11-14 6,0-1-1,-2-1 1,0 0-1,16-35 1,-19 36-4,3-12 6,38-135 2,-45 132-2,-4 18-4,1-9 2,0 1-1,-2-1 0,-1 0 1,-4-38-1,-30-115 253,34 176-162,-4 8-10,-9 18-58,9-8 21,4 20-15,5 50 1,0-53-14,14 60 0,13 26-16,-24-92-4,10 33-4,39 83 1,50 77-13,-107-219 16,0 0 1,1 0-1,-1 0 0,1-1 1,-1 1-1,1 0 0,-1 0 0,1-1 1,-1 1-1,1 0 0,-1-1 1,1 1-1,0-1 0,0 1 1,-1 0-1,2 0 0,4-8-1028,-6 7 739,6-10-5944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9:02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8432,'0'0'0,"15"2"8,12 13 8,24 11 8,26-5 8,25-9-32,2-21-8,-4-29 8,5 0-5904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9:03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101 132 8696,'0'0'393,"-2"-5"-41,-4-13 36,5 13 935,2 4-1298,0-1 0,0 0 0,0 0 0,0 0 0,0 0 0,1 1 0,-1-1 0,0 1 0,1-1 0,-1 1 0,1-1 0,0 1 0,0 0 0,2-2 0,1-1 8,42-38 172,-45 41-178,-1-2-1,0-2-85,6-18 342,-7 23-280,0 0 1,0 0-1,0 0 0,0 0 1,0 0-1,0 0 1,0 0-1,0 0 1,0 0-1,0 0 0,0 0 1,0 0-1,0 0 1,0 0-1,0 0 0,0 0 1,1 0-1,-1 0 1,0 0-1,0 0 0,0 0 1,0 0-1,0 0 1,0 0-1,0 0 0,0 0 1,0 0-1,0 0 1,0 0-1,0 0 0,0 0 1,0 0-1,0 0 1,0 0-1,0 0 0,1 0 1,-1 0-1,0 0 1,0 0-1,0 0 0,0 0 1,0 0-1,0 0 1,0 0-1,0 0 0,0 0 1,0 0-1,0 0 1,0-1-1,0 1 0,0 0 1,0 18 61,-6 50 4,-14 132 0,15-147-35,-24 267 8,23-246-28,-34 357 6,31-331 0,-34 440 9,37-431-1,-10 423 19,17-431-6,35 357 24,-24-376-10,54 291 32,-53-305-6,39 244 38,-42-257-39,34 193 105,-41-233-167,7 41 84,3 65-1,-12-113-67,1 6-1629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9:04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666 1 9864,'-5'9'3,"0"0"1,1 0-1,0 1 1,0 0-1,1 0 1,1 0-1,0 0 0,0 0 1,-1 18-1,2-15 0,-22 235 86,18-191 65,-27 289 62,23-265-56,-44 386 68,40-363-47,-65 451 70,61-441-111,-57 462 48,62-461-88,-41 449 34,44-454-60,-27 431 24,30-434-44,-28 411 20,26-419-19,-24 355 33,27-373 0,1-9-30,-16 260 147,18-311-183,-32 259 442,33-276-416,-2-9 18,-3-7-111,0-2 0,1 1 0,0-1 0,1 1 0,-2-17 0,-3-10-1129,-18-69-6726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9:04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11032,'8'21'13,"13"50"206,18 96 41,-31-121-120,21 255 38,-26-228-123,4 363 28,-7-333-23,-14 471 26,10-454-11,-12 490 37,13-487-24,-5 492 45,7-493-18,4 459 53,-2-471-40,9 415 53,-8-426-67,8 362 59,-8-376 15,-2 314 87,-2-324-55,-12 284 85,11-295-98,2-56-181,-26 285 428,10-145-201,12-115-86,-1-22-144,2-6 0,4-4-117,-1-1 1,0 1-1,1 0 0,-1 0 0,0 0 1,0-1-1,1 1 0,-1 0 0,0-1 0,0 1 1,0-1-1,0 1 0,0-1 0,0 1 1,0-1-1,-2 1 0,3-1-158,-17 6-9088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03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0 8608,'3'4'-10,"0"0"-1,0 1 1,0-1 0,-1 1 0,0-1 0,0 1-1,0 0 1,0 0 0,-1-1 0,0 1 0,0 0-1,0 0 1,0 8 0,2 36 73,-1 63 39,-3-72 91,-7 60 0,3-56 56,3-29-175,0 6 124,0-1-1,1 1 1,0 0 0,2-1-1,6 35 1,-7-52-58,-9-18 51,-19-82-1419,11 31-5192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9:05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561 1 8880,'-64'18'69,"31"-10"14,1 2 1,-59 27 0,22-1-78,46-22-5,-33 26 0,34-20-2,1 1 1,0 0 0,-27 40-1,33-37-5,-38 88-4,51-105 9,-1 0 0,1 1 0,0-1-1,1 0 1,0 0 0,0 1 0,0-1-1,1 1 1,0-1 0,1 0-1,1 11 1,-1-13 0,3 9-4,17 18 4,-16-26 1,0-1 0,1 1 0,0-1 0,11 8 0,-6-6 0,0-1 0,22 9 0,36 7 0,11-2 0,3 1 1,-47-12 3,-8-3 8,0 2-1,44 18 1,-52-16 14,30 18 0,-49-27-18,0 0 1,1 0-1,-1 0 1,0 0-1,0 0 1,0 0-1,0 0 1,0 0-1,0 0 1,0 1-1,-1-1 1,1 0-1,0 1 1,-1-1-1,1 0 1,-1 1-1,1-1 1,-1 1-1,0-1 1,1 3-1,0 2 14,1 1-2,-2-3-5,1-1-1,0 0 1,-1 0-1,0 0 1,0 1-1,0-1 1,0 0-1,-1 0 1,1 0-1,-2 6 1,-2 8 79,-12 31 0,7-36 46,-7 3-63,-2-1-1,0-1 1,0 0 0,-1-2 0,-28 14 0,35-20-56,9-4-11,-1 1 0,0-1 0,1 0 0,-1 0 0,0 0 0,0 0 0,1-1 0,-1 1 0,0-1 0,-7 0 0,-29-3 76,34 3-83,0-2 0,0 1-1,1 0 1,-1-1 0,1 0-1,-9-5 1,10 5 1,1 0 0,0 0 0,0 0 0,1-1 0,-1 1-1,0-1 1,1 0 0,-1 0 0,1 0 0,0 0 0,0 0 0,-2-4 0,1-2-329,-1 1 0,2-2 1,-4-13-1,-6-34-5948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9:06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1 465 6816,'42'-12'0,"-28"11"0,-6 3-2,-5-2 2,-1 1 0,1 0 0,0 0 0,0 1 0,-1-1-1,1 0 1,-1 1 0,1 0 0,-1-1 0,0 1-1,0 0 1,1 0 0,-2 1 0,1-1 0,3 4 0,-3-3 2,9 10 41,-2 0-1,0 0 0,0 1 0,-1 1 0,10 25 0,19 36 196,22 6-23,-54-76-186,1-1 1,0 1-1,1-1 1,-1-1-1,1 1 1,0-1-1,0 0 0,1 0 1,-1-1-1,1 0 1,12 3-1,-10-3-1,11 1 120,8-4-45,51-6 1,-59 0 16,-8-1-82,0 0 1,0 0-1,-1-1 1,0 0-1,0-1 1,-1-1-1,-1 0 1,1 0 0,11-16-1,-15 15-18,-4 7-8,-1 1 0,0-1 0,0 0-1,0 0 1,0-1 0,-1 1 0,0 0 0,0 0 0,0-1 0,1-4 0,-1 0 26,2-2-15,-1 0-1,0-1 1,-1 1-1,-1 0 0,0 0 1,0-1-1,-1 1 0,-2-13 1,-23-82 107,18 88-35,-47-53 48,43 61-22,-1 4-77,0 0 1,0 1-1,-22-6 0,34 11-35,0 0 0,0 0 0,-1 0 0,1-1 0,0 1 0,0 0 0,0 0 0,0 0 0,0 1 0,0-1 0,0 0 0,0 0 0,0 1 0,-2 0 0,-16 7 41,0 0-1,0 2 1,-25 16 0,22-7 111,14-10-109,-6 5-3,1 1 1,0 1-1,1 0 1,0 1 0,1 1-1,-13 28 1,-32 98 183,50-115-66,4 9-54,6 66 0,-4-102-99,1 1-1,-1-1 0,0 1 1,1-1-1,0 1 0,0-1 1,0 0-1,0 1 0,1 1 1,8 13 21,1 0 0,0-1 0,2 0 0,20 20 1,-32-35-31,0 0 1,0 0 0,1 1 0,-1-1 0,0-1 0,1 1-1,-1 0 1,1 0 0,-1-1 0,1 1 0,-1 0-1,1-1 1,2 1 0,9 2 22,-1 0 1,27 3-1,-23-6-18,0 0 0,22-5 0,-38 5-10,2 0 6,1 0 0,0-1 0,-1 1 0,1-1 0,0 0 0,-1 0 1,0 0-1,1 0 0,2-2 0,31-18 22,-1-2 1,33-30-1,-41 27 7,41-47 4,17-18-30,-4-11-4,-9-11-3,-12 1-2,-16 13 0,-15 18 0,-13 18 0,-9 17 0,-6 16 1,-6 12 3,4 17-4,1 1 0,0-1 1,0 1-1,-1-1 0,1 1 1,0-1-1,0 1 0,-1-1 1,1 1-1,-1 0 0,1-1 0,0 1 1,-1 0-1,1-1 0,-1 1 1,1 0-1,-1-1 0,1 1 1,-1 0-1,1 0 0,-1 0 0,1 0 1,-1-1-1,0 1 0,1 0 1,-1 0-1,1 0 0,-1 0 1,1 0-1,-1 0 0,1 0 1,-1 1-1,1-1 0,-1 0 0,0 0 1,1 0-1,-1 0 0,1 1 1,-1-1-1,-14 11 6,0 0 0,-24 24-1,21-13 9,-9 25-5,-29 71 0,44-79 5,-22 145 4,34-154-3,9 33 4,-7-56-19,0 0 1,0 0 0,1 0 0,0 0-1,0 0 1,7 9 0,-7-12 0,1 1-1,-1-1 1,1 0 0,0 0-1,1 0 1,-1 0 0,7 3-1,-6-3 1,1-1-1,0-1 1,-1 1-1,1-1 1,11 3-1,-11-4 1,0 0 0,0 0 0,0-1 0,0 1-1,9-2 1,-8 0 0,-1 0-1,0 0 1,1-1-1,-1 0 1,8-3-1,-6 1 1,-1 0 0,0 0 0,0-1 0,8-7 0,-6 4 0,0 0-1,13-18 1,-15 17-1,0-1 0,0-1 0,5-13 0,11-41 1,40-143 27,-39 134-1,-21 63-17,0 3-6,-1-1 1,1 1 0,1 1 0,-1-1-1,2 0 1,-1 1 0,1 0 0,0 0-1,8-9 1,-1 5 18,24-18-1,-26 26 13,-1 3-25,-1 1 0,0 0 0,0 1-1,16 4 1,-13 2 4,16 21-1,-21-21-12,0 1 0,-1-1 0,7 17 0,-5-8 1,-1 0 0,3 18-1,8 52 1,-6 7-2,-4-4 0,-6-71-1,6 64-3,-6-72 3,1-1 1,0 0-1,1 0 0,0 0 0,5 11 0,-8-20 1,1 0 0,-1 0-1,1 0 1,-1-1 0,0 1 0,1 0-1,-1-1 1,1 1 0,0 0 0,-1-1-1,1 1 1,-1-1 0,1 1-1,0-1 1,-1 1 0,1-1 0,0 1-1,0-1 1,0 0 0,-1 1 0,1-1-1,0 0 1,0 0 0,0 0-1,-1 0 1,1 1 0,0-1 0,0 0-1,0 0 1,0-1 0,0 1 0,-1 0-1,1 0 1,0 0 0,0 0-1,0-1 1,-1 1 0,1 0 0,0-1-1,0 1 1,-1-1 0,1 1 0,0-1-1,-1 1 1,1-1 0,0 1-1,-1-1 1,2-1 0,11-16-3,-1-1 1,11-22-1,44-104-241,-45 91-1051,23-49-6071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9:06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572 1 7984,'-58'42'-2,"6"-2"-4,-89 82 12,123-107-4,-24 25 30,-53 73 8,76-85 1,-68 128 30,73-124 9,-29 106 34,41-115-20,3-10-73,2-1 1,-1 1-1,2-1 1,0 1 0,7 14-1,-11-26-15,1 0 0,-1 0-1,1 0 1,-1 0 0,1 0 0,0 0 0,-1 0-1,1 0 1,0-1 0,0 1 0,0 0-1,-1-1 1,1 1 0,2 0 0,15 10 34,0-2 0,35 13 0,-52-22-34,0 1 0,1-1 0,-1 1 0,1-1 1,-1 0-1,1 0 0,-1 1 0,1-1 0,-1 0 0,1-1 0,0 1 1,1 0-1,14-4 14,0 0 1,1-1-1,-2-1 1,27-13-1,-41 18-16,0 0-1,0-1 0,0 1 0,0 0 0,0-1 0,0 0 0,0 1 1,-1-1-1,1 0 0,1-2 0,35-46-506,46-79 1,-17 13-4758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9:07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7176,'14'21'60,"-2"1"1,-1 1-1,-1 0 0,0 1 1,-2 0-1,8 35 0,1 32-32,-12-50 26,18 191 26,-19-183 0,20 189 41,-18-195 7,32 161 208,-21-113-121,-17-90-200,1 1 1,-1 0 0,0-1 0,1 1-1,-1-1 1,1 1 0,-1-1 0,1 1-1,0-1 1,-1 1 0,1-1 0,0 0-1,0 1 1,0-1 0,0 0-1,0 0 1,1 0 0,-1 0 0,0 0-1,1 0 1,-1 0 0,0 0 0,1 0-1,2 0 1,-4 0-12,0-1 0,0 0 0,0 0 0,0 0 0,1 0 0,-1 0 1,0 0-1,0 0 0,0 0 0,0 0 0,1 0 0,-1 0 0,0 0 0,0 0 0,0 0 0,0 0 0,1 0 0,-1 0 0,0 0 0,0 0 0,0 0 0,0 0 1,0 0-1,1-1 0,-1 1 0,0 0 0,0 0 0,0 0 0,0 0 0,0 0 0,0 0 0,1 0 0,-1-1 0,0 1 0,0 0 0,0 0 0,0 0 1,0 0-1,0 0 0,0-1 0,2 0 21,2-4 9,0 0-1,0 0 1,0 0-1,0-1 1,-1 1-1,0-1 0,0 0 1,0 0-1,-1 0 1,3-11-1,42-182 598,-27 139-547,-18 55-41,0-1 1,0 1-1,0 0 0,1 0 1,-1 0-1,1 0 1,0 0-1,5-5 1,2-2 11,17-19 52,-15 23 200,-1 5-224,1 1 1,-1 0 0,1 1 0,11-1-1,-9 6 171,-12-3-215,4 1-4,0 1 1,-1 0-1,0 0 0,0 1 0,0-1 1,0 1-1,-1 0 0,1 1 0,-1-1 0,0 1 1,0-1-1,-1 1 0,1 0 0,3 8 1,25 54 221,23 44 146,-23-67-346,-20-31 51,-3-7-80,-1 0 0,1-1 0,0 0 0,14 5 0,-23-10-27,1 0 0,-1 0 0,0 0 0,1 0 0,-1 1 0,1-1 0,-1 0 0,0 0 0,1 0 0,-1 0 0,0 0 0,1 0-1,-1 0 1,0 0 0,1 0 0,-1-1 0,1 1 0,-1 0 0,0 0 0,1 0 0,-1 0 0,0 0 0,1-1 0,-1 1 0,0 0 0,0 0 0,1 0 0,-1-1 0,26-20 31,5-21-24,0-14-3,-3-4-3,-6 3-2,-5 12 0,-11 30 2,-3 10 2,-1-1 0,0 0 0,0 0 0,-1 0 0,2-9 0,7 38 59,-7-13-56,-1-4 2,-1 0 1,0 0-1,0 0 1,0 0-1,-1 8 1,0 124 65,-6-24 45,0-13-68,7-20-6,-1-108-1702,0-7-6630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9:07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3 121 9864,'0'-47'0,"-2"29"-2,2 12-6,-1 0 1,1-1-1,0 1 1,1 0-1,-1 0 1,4-12-1,-3 18 1,1 0 0,-1 1 0,0-1 0,0 1 0,0-1 0,0 1 0,1-1 1,-1 1-1,0 0 0,0-1 0,0 1 0,0 0 0,0 0 0,1 2 0,3 2-9,15 27-145,34 85-1098,-23-46-4194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9:07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1 278 6552,'7'10'9,"1"0"1,0 0 0,12 12-1,-16-19 90,0 1-1,0 0 0,0 0 0,-1 0 0,6 7 1,1 4 546,-7-10-548,-1 0 0,1 0 1,-1 0-1,0 0 0,-1 0 0,1 0 0,-1 1 0,0-1 0,-1 1 1,1-1-1,-1 1 0,0-1 0,-1 8 0,3 33 262,10 26 33,-11-70-371,0 0 0,0 1 1,0-1-1,0 0 0,1 0 1,-1 0-1,0 0 0,1 0 1,0 0-1,-1 0 0,1 0 1,0-1-1,0 1 0,0-1 1,0 1-1,0-1 0,1 0 1,-1 0-1,0 0 0,3 1 0,-2-1 2,-3 0-17,1-1-1,-1 0 0,1 0 0,-1 0 0,1 1 1,-1-1-1,1 0 0,-1 0 0,1 0 0,-1 0 1,0 0-1,1 0 0,-1 0 0,1 0 1,-1 0-1,1 0 0,-1 0 0,1 0 0,-1 0 1,1-1-1,0 1 0,6-2 9,1 0 1,-1-1-1,1 0 1,-1 0-1,0-1 1,0 1-1,-1-2 0,1 1 1,-1-1-1,11-10 1,86-79-1,-69 61-29,10-11-33,54-40 1,20-17-71,-100 81 13,-8 8 62,3-5 2,0 0-1,0 0 1,15-33 0,-23 41-3,20-43 7,-20 39 47,-24 34 97,7-9-97,6-6 23,-1 0 1,1 1 0,1-1 0,-8 12 0,-66 102 156,66-95-75,6-10-59,1-3-29,0 0 1,1 0-1,0 1 1,1 0-1,1 0 0,-4 26 1,6-20 12,1 1 1,3 19-1,-3-37-36,1 0 0,-1-1 0,1 1 0,-1-1 0,1 1 0,0 0 0,-1-1 0,1 1 0,0-1 0,0 0 0,0 1 0,0-1 0,0 0 0,0 1 0,0-1 0,1 0 0,-1 0 0,0 0 0,1 0 0,-1 0 0,1 0 0,-1-1 0,1 1 0,-1 0 0,1-1 0,0 1 0,-1-1 0,1 0 0,0 1 0,2-1 0,-4 0-4,9-2 34,0-3-25,0-1 1,-1 0 0,0-1 0,0 0 0,0 0 0,-1 0 0,0-1-1,12-17 1,-10 10 24,0 0-1,-1 0 1,0-1-1,-1 0 1,5-21-1,-10 27 30,-2 5-16,1 0 0,0 1 0,1-1 0,-1 0 0,1 0 0,0 1 0,3-6 0,-4 8 298,0 28-163,5 32 0,-2-30-154,-1 162 245,-4-146-251,1 3 58,0 222 24,0-212-64,-7 223 12,3-228-31,-24 191 12,19-200-18,-54 138 9,47-152-16,1-10-3,-1-1-1,-1 0 1,-29 24 0,45-41-4,-1 0 1,1 0 0,-1 0-1,1 0 1,-1 0 0,1-1-1,-1 1 1,0 0 0,1-1-1,-1 1 1,-2-1 0,-9 3 3,-1-2 0,1 0 0,-1 0 0,1-1 0,-21-3 0,33 3-3,0 0 0,0-1 0,0 1 0,0 0 0,0 0 0,0-1 0,0 1 0,0-1 0,0 1 0,0-1 0,0 1 0,0-1 0,0 0 0,0 1 0,0-1 0,0-1 0,-12-12 7,1 0 1,1-1 0,0 0 0,-9-18 0,19 31-5,0 0 0,0-1 0,0 1 1,0-1-1,0 1 0,0-1 0,1 1 0,-1-4 1,-3-32 18,3 0 0,2-45 1,0 78-11,-1-1 1,1 1-1,0 0 1,1 0-1,2-6 1,82-218 117,-61 176 8,131-228 58,-123 225-43,128-207 72,-131 217-47,103-128-1752,-68 100-7368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9:09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654 79 8344,'-3'-4'145,"-2"-1"-68,1 0-1,-1 1 1,0-1 0,0 1-1,0 1 1,-1-1 0,1 1-1,-1 0 1,-9-4 0,1 1-32,9 3 6,-1 1 0,0-1 0,0 1 0,-1 1 1,-10-3-1,-16-1 79,-1 2 1,0 1 0,-63 4-1,77-1-113,13 0-3,0 0-1,0 0 0,-1 0 1,1 1-1,0 0 1,-7 3-1,1-1 21,1 0-20,0 0 1,0 1 0,0 0-1,0 1 1,1 0-1,0 1 1,-13 10 0,-106 104 107,129-119-120,0-1-1,1 1 1,-1-1-1,1 1 1,-1 0-1,1-1 1,0 1-1,-1 0 1,1 0-1,0-1 1,0 1-1,0 0 1,0-1-1,1 1 1,-1 0 0,0-1-1,1 1 1,-1 0-1,1-1 1,0 1-1,-1-1 1,1 1-1,0-1 1,1 3-1,-1-3 1,6 9 12,3-3-11,0 1 0,1-1 0,-1-1 0,2 0 0,-1 0 0,1-1 0,-1 0 0,1-1 0,16 3 0,37 7-1,110 27-18,-149-35 7,-2-2 1,0 2 0,-1 1 1,27 11-1,-49-18 6,12 6-6,0 0-1,13 9 1,-25-14 7,-1 0 1,0 0-1,1-1 0,-1 1 1,0 0-1,0 0 0,0 0 1,0-1-1,0 1 0,0 0 1,0 0-1,0 0 0,0 0 1,0-1-1,0 1 0,0 0 1,-1 0-1,1 0 0,0-1 1,0 1-1,-1 0 0,1 0 1,-1-1-1,1 1 0,-1 0 1,1-1-1,-2 2 0,1-1 0,-17 25-3,6-16-8,-11 3 8,-1-1-1,-25 9 1,42-18-2,-1-1 0,0 1 0,1-1 1,-1 0-1,-11 0 0,-1 1 1,-45 8-23,56-10 11,1 1 0,-1-1 0,0-1 0,0 1 0,0-2 0,1 1 0,-1-1 0,0 0 0,0-1 0,-9-3 0,17 4 1,0 0-1,0 0 1,0 0-1,-1 0 1,1 0 0,0 0-1,0 0 1,1 0-1,-1 0 1,0-1 0,0 1-1,0 0 1,1-1-1,-1 1 1,1-1 0,-1 1-1,1-1 1,0 1-1,0-1 1,-1 1 0,1-3-1,-1 0-58,1 4 69,0-1 0,0 1 0,0-1 1,0 1-1,0 0 0,0-1 0,-1 1 0,1-1 0,0 1 0,1-1 1,-1 1-1,0-1 0,0 1 0,0-1 0,0 1 0,0-1 0,0 1 1,0 0-1,1-1 0,-1 1 0,0-1 0,0 1 0,1 0 0,-1-1 1,0 1-1,1 0 0,-1-1 0,0 1 0,1 0 0,-1-1 0,0 1 1,1 0-1,-1 0 0,1-1 0,-1 1 0,0 0 0,1 0 0,-1 0 1,1 0-1,-1 0 0,1 0 0,-1 0 0,1-1 0,1 1-1,-1 0-1,0 0 0,1 0 1,-1 1-1,1-1 0,-1 0 0,0 0 1,1 1-1,-1-1 0,0 1 1,0-1-1,1 1 0,1 1 1,1 1-4,0 1 1,0 0-1,0 0 1,0 1-1,-1-1 1,1 1-1,-1 0 0,-1 0 1,5 8-1,10 42-11,-14-45 18,4 16-17,-1 0 0,-1 0-1,1 33 1,-2-15-13,4 15 3,20 80-1,-24-123 30,-2-10 1,-1-1 0,1 1 0,1-1 0,-1 1 0,1-1 0,3 5 0,17 28 0,15 4 1,5 0 0,-1-1 0,15 17-1056,-34-37-4224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9:50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655 126 4312,'0'0'25,"-3"-5"1,0 2 26,0-1 0,1 0 0,-1 0 0,1 0 0,0 0 1,0 0-1,0-1 0,0 1 0,1-1 0,-1 1 0,1-1 1,1 1-1,-1-1 0,0-6 0,1 1-39,0-31 3665,3 43-3257,3 3-287,0 0-1,0 0 0,-1 0 1,0 1-1,8 9 1,11 14 286,-15-19-360,23 20 314,22 7 173,74 38 0,-13-12 104,-98-51-404,57 72 91,-61-62-124,42 105 80,-47-100-100,-3-6-100,3 10 5,-2 1 0,5 58 1,-1 83 84,-11-135-64,-34 166 42,33-197-143,0 0 0,0 0 0,0-1 0,-5 9 0,-9 21 30,-22 33 1,-37 34-18,75-103-32,-38 43 61,-81 71 4,-62 34-51,114-104-378,-2-2 1,-2-4 0,-2-3 0,-116 39 0,-62 14-8717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6:42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579 51 3144,'0'0'345,"-6"-5"-133,6 5-220,-8-6 127,0 1-1,-1 0 1,1 1 0,-14-6 0,7 6-52,1 1 1,-1 0 0,0 1 0,-25 0 0,23 1-55,2 1 13,0 0 0,1 1 1,-1 0-1,1 2 1,-25 5-1,26-4-16,-2 0 7,-1 0 1,2 1 0,-18 8 0,18-6-9,9-5-1,0-1 0,0 2 0,0-1 0,1 1 0,-1-1 0,1 1 0,-1 0 0,1 1 0,0-1 0,1 1 0,-1 0 0,1 0 0,-1 0 0,1 0 0,0 1 0,1-1 0,-1 1 0,1 0 0,-3 7 0,5-9-4,0 0 1,0 0 0,0 0 0,0 0 0,1 0 0,-1-1 0,1 1 0,0 0 0,0 0 0,0-1 0,0 1 0,1-1 0,-1 1 0,4 4 0,-3-4 2,-1-1-2,0 0-1,0 0 1,0-1 0,0 1 0,1-1-1,-1 1 1,0-1 0,1 0-1,-1 1 1,1-1 0,0 0 0,-1 0-1,1 0 1,0 0 0,3 1 0,3 2 6,45 22 31,128 59 41,-108-45-30,13 9 17,-79-45-55,-2 0 0,1 0 1,0 0-1,-1 1 1,0 0-1,0 0 0,0 1 1,0-1-1,-1 1 1,4 8-1,-2-6 1,-4-4-4,1-1 0,-1 1 0,0-1 0,0 1 1,-1 0-1,1 0 0,-1 0 0,0 0 0,0 0 0,0 0 1,0 0-1,-1 0 0,1 0 0,-1 5 0,0-6-6,-3 6 54,-7 2-40,0 0 1,-1-1 0,0 0-1,-1 0 1,0-1 0,0-1-1,-1 0 1,0 0 0,-18 6-1,16-8-5,1 0 0,-1-1-1,0-1 1,0 0-1,-19 2 1,3-1 11,-214 27 142,144-25-844,86-7-2944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6:43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766 48 6728,'-2'-1'-9,"-2"-2"30,0-1 1,-1 1-1,1 1 1,-1-1-1,0 1 1,0 0-1,0 0 0,-9-3 1,-43-7 146,7 6 28,-90 4 1,121 2-181,-38 6 48,16 2-28,0 0-1,-58 22 1,86-24-34,-29 17 8,20-8 1,0 1 0,1 0 0,-35 38 0,34-22-2,16-18 18,4 0-20,1 0 1,0-1 0,1 1 0,2 18-1,3-12 27,5-3-22,0 0 0,2 0 1,16 20-1,-11-23 36,81 40 23,-77-47-30,14-1-480,49 2 1,-18-6-4222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03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9056,'0'0'0,"6"12"0,3 19 0,6 6 0,6 1 0,1-2-56,-8-12 56,1-1-6272</inkml:trace>
  <inkml:trace contextRef="#ctx0" brushRef="#br0" timeOffset="1">310 237 7448,'0'0'0,"11"29"0,-7 0-240,-4 9 240,0-1-4928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6:43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 6008,'-27'32'4,"18"-22"3,0 1 0,-1-2 0,-18 16 0,4-5-1,5 0-4,5 4-2,-4 10 1,15-27 4,0 0 1,0 1-1,1-1 0,0 0 1,0 1-1,1 0 0,0-1 1,0 1-1,0 0 0,1-1 1,1 1-1,-1 0 0,1-1 1,0 1-1,1 0 0,0-1 1,4 12-1,-4-17 1,-1 0 1,1 0-1,0-1 0,-1 1 0,1 0 1,0-1-1,0 1 0,0-1 0,0 0 1,0 1-1,1-1 0,-1 0 0,0 0 1,0-1-1,1 1 0,-1 0 0,4 0 0,-3-1 3,3 2 3,0-1 0,0 0-1,0-1 1,0 1-1,0-1 1,0 0-1,0-1 1,0 0-1,0 0 1,8-2-1,-6 1 1,4-1 14,0 0-1,-1-1 1,1 0 0,-1-1-1,19-10 1,-16 7-9,2 1 14,-1-1 0,0-1 1,-1 0-1,0-1 0,-1 0 1,17-17-1,-20 18-1,134-103 185,-128 97-150,-14 12-40,0 1 1,0-1-1,1 1 0,-1 0 1,1 0-1,-1 0 0,1 0 1,0 0-1,0 0 0,5-1 1,1-2 67,-9 5-91,0-1 0,0 1 0,0 0-1,0 0 1,0 0 0,0 0 0,0 0 0,1 0 0,-1 0-1,0 0 1,0 0 0,0 0 0,0 0 0,0 0 0,0 0-1,1 0 1,-1 0 0,0 0 0,0 0 0,0 0 0,0 0 0,0 0-1,0 0 1,1 0 0,-1 0 0,0 0 0,0 0 0,0 0-1,0 0 1,0 0 0,0 0 0,0 0 0,0 1 0,1-1-1,-1 0 1,0 0 0,0 0 0,0 0 0,0 0 0,0 0-1,0 0 1,0 0 0,0 1 0,0-1 0,3 4 11,0-1-1,-1 1 1,1 0 0,-1 1 0,0-1 0,0 0 0,-1 0 0,0 1-1,1-1 1,-1 1 0,-1 0 0,1-1 0,-1 1 0,1-1 0,-2 8-1,5 32 31,6 10-911,-6-31-3632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6:44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6640,'67'-4'-15,"-31"10"15,-27-2 4,-1 0 1,0 0-1,1 0 0,-1 1 0,-1 1 1,1-1-1,-1 1 0,0 1 0,12 13 0,-6-4 16,0 0-1,17 31 0,-23-32 14,0 0 1,0 0-1,-2 0 0,0 1 0,-1-1 0,4 27 1,-5-25-18,0-6 18,-1 1-1,0-1 0,0 23 0,-2-13-12,1 43-819,-1-4-3268</inkml:trace>
  <inkml:trace contextRef="#ctx0" brushRef="#br0" timeOffset="1">281 555 6552,'3'-11'28,"-1"0"-1,0 0 1,-1-1 0,0 1 0,-2-17-1,1 6 75,2-31-1,41-206 1218,-39 242-1142,1-1 0,0 2 0,1-1 0,1 1 0,13-23 0,-19 38-160,-1 0-1,1 0 0,-1 1 1,1-1-1,0 0 0,-1 0 1,1 0-1,0 1 0,0-1 0,0 0 1,-1 1-1,1-1 0,0 1 1,0-1-1,0 1 0,0-1 1,0 1-1,0 0 0,0-1 0,0 1 1,0 0-1,0 0 0,0 0 1,1 0-1,-1 0 0,0 0 1,0 0-1,0 0 0,0 0 1,0 0-1,0 1 0,0-1 0,0 0 1,0 1-1,0-1 0,0 1 1,1 1-1,2 0 1,0 1 0,0 0 1,-1 1-1,0-1 0,6 8 0,-6-8-21,4 9 31,-2 2-314,-1 1 0,-1 0 0,3 26 0,-1 12-5613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6:44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1 607 3864,'37'-24'2,"5"-7"4,16-7 1,20-10-6,71-63 0,-125 88 7,-12 11 4,13-14 24,-2-1-1,36-52 1,-50 66 14,10-15 139,-1-1 1,-1-1-1,22-57 1,-39 87-159,-1 0 1,0 0 0,0 0-1,0 0 1,0 0-1,0 0 1,0 0 0,0 0-1,0 0 1,0 0-1,0 1 1,0-1-1,1 0 1,-1 1 0,-2 0-1,-1 2 9,0 0 0,0 1 0,0 0-1,0 0 1,1 0 0,-1 0 0,1 0 0,0 1-1,0-1 1,1 1 0,-4 9 0,0 1 6,-8 33-1,11-37-31,-4 21 72,0-1 0,-3 60 0,8-65-68,-4 40 55,3 69 1,3-75-8,4 155 35,-2-172-27,23 301 196,-18-244-224,-5-62 95,-2 128 68,-3-140-35,-4-2-396,0-1 1,-19 40 0,-1-9-4139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6:44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0 166 8968,'0'0'0,"24"-1"0,36-7 32,39-6 0,31-5 8,-3-5 0,-15-3-40,-13-2-32,-7 8 32,-1-2-6336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6:45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495 663 6280,'-144'66'86,"114"-51"-30,1 2 0,-42 32 0,51-34-41,-4 4 52,-79 92 34,87-85 6,-3 23-25,-14 55 0,27-70 98,6 129 88,6-135-7,7 9-78,26 51 1,-23-67 57,84 68 104,-76-74-91,109 40 79,-107-48-185,-6-5-335,0 0 1,0-2-1,1 0 0,26-4 1,14-5-5394</inkml:trace>
  <inkml:trace contextRef="#ctx0" brushRef="#br0" timeOffset="1">685 0 10400,'18'13'-10,"-10"-8"5,-1 0 0,0 0-1,0 1 1,-1 0 0,1 1-1,6 8 1,39 63-31,-50-75 34,0 1-1,0-1 1,0 1 0,-1 0-1,1-1 1,-1 1 0,0 0-1,0 0 1,0 5 0,2 6-2,1 0 2,4 22-45,-6-23-57,-1-1-104,1 0-1,0 0 0,1-1 0,0 1 1,9 19-1,-2-13-5684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6:45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7000,'1'0'1,"-1"0"0,0 0 0,1-1 0,-1 1 0,0 0 0,1 0 0,-1 0 0,0 0 0,1 0 0,-1 0 0,0 0 0,1 0 0,-1 0 0,1 0 0,-1 0 0,0 1 0,1-1 0,-1 0 0,0 0 0,1 0 1,-1 0-1,0 0 0,0 1 0,1-1 0,-1 0 0,0 0 0,1 1 0,-1-1 0,0 0 0,0 0 0,1 1 0,5 14 80,-1 18 116,-5-31-164,24 239 1104,-23-227-1122,-1-1 0,-1 1 0,0 0 0,-1-1 0,-6 26 1,3-19-683,-8 35-4526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6:47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664 0 7536,'0'0'-15,"0"0"19,0 1-1,1-1 1,-1 0 0,1 0 0,-1 0-1,0 0 1,1 0 0,-1 1-1,1-1 1,-1 0 0,0 0-1,1 1 1,-1-1 0,0 0-1,1 1 1,-1-1 0,0 0 0,0 1-1,1-1 1,-1 0 0,0 1-1,0-1 1,1 0 0,-1 1-1,0 0 1,-1 0-1,-1-1 1,1 1-1,0 0 0,-1 0 1,1-1-1,-1 1 0,1-1 0,-1 0 1,1 1-1,-1-1 0,-1 0 1,-27 7 75,16 0-46,0 0 1,0 0 0,0 2-1,1 0 1,0 0 0,1 1-1,-18 18 1,-12 17 2,26-22 51,-67 115 25,27-39-26,44-77-78,-27 37 26,24-39-17,-22 24 1,29-36-9,-1 1 1,0-2-1,0 1 0,-1-1 0,1-1 1,-16 8-1,20-12-25,0 0 1,0 0-1,0 0 1,-1-1-1,1 0 0,0 0 1,-1 0-1,1-1 1,-1 0-1,-6-1 1,-4 1-713,-22 0-4225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6:47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6280,'3'-1'-12,"1"0"0,0 0 0,-1 0-1,1 0 1,0 1 0,-1 0 0,1-1 0,0 1 0,0 1 0,-1-1 0,5 1 0,30 3-27,-31-4 63,-5 1-8,-1-1 1,1 0-1,0 0 0,0 1 0,0-1 0,-1 1 1,1-1-1,0 1 0,-1 0 0,1-1 0,0 1 1,-1 0-1,1 0 0,-1 0 0,0 0 0,1 1 1,1 1-1,-1-1 461,-12 3-26,9-5-431,0 1 0,0 0 0,0 0 0,0-1 0,0 1 0,0-1 0,0 1 0,-1-1 0,1 1 0,0-1 0,0 0 0,-2 1 0,-48 3 1101,48-4-994,5 14-1021,1 2-4332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6:48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 7448,'2'1'6,"5"5"1,-7-4 20,-9-2 1582,9-12-1449,7-38-1169,-2 12-4431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6:48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742 926 9864,'-8'-4'19,"-31"-11"59,-53-6-77,69 18-13,0 0 0,-1 2-1,-39 2 1,39 0 7,-3 1-14,-104 29-1,106-19 8,-14 15 6,-35 32 0,54-37-6,-69 109 0,76-105 0,-7 35 4,18-53 8,0 0 0,1 1 0,-1-1 0,2 1 0,0 13 0,1-16 1,0 1 0,1-1 0,0 1-1,0-1 1,1 0 0,-1 0 0,1 0 0,1 0 0,-1 0 0,1-1-1,0 1 1,0-1 0,7 6 0,5 2 26,88 35 19,-80-43 29,10-4-36,0-2 0,37-5 0,-39-2 75,141-52 48,-169 59-145,0-1 0,0 0-1,-1 1 1,1-1 0,-1-1-1,1 1 1,4-4 0,68-59 116,-7-15-93,-65 75-27,0 0 1,0-1-1,0 1 0,3-10 1,76-183 71,-73 158-58,23-174 6,-29 169-26,0-65-1,-4-16-3,-5 13 2,-8 18-2,-6 16 2,2 16-2,13 48 4,-1 1 1,0-1-1,-1 1 0,-1-1 1,-15-23-1,20 36 20,-1 3 5,2-1-31,1 0 0,0 0 1,-1 0-1,1 0 0,0 0 0,-1 0 0,1 0 0,0 0 1,-1 0-1,1 0 0,0 1 0,0-1 0,-1 0 0,1 0 1,0 0-1,-1 0 0,1 0 0,0 0 0,0 1 0,-1-1 0,1 0 1,0 0-1,0 1 0,0-1 0,-1 0 0,1 0 0,0 0 1,0 1-1,0-1 0,0 0 0,-1 1 0,1-1 0,0 0 1,0 0-1,0 1 0,0-1 0,0 0 0,0 1 0,0-1 1,0 1-1,-8 84 103,11-12-26,16 100 1,-14-128-76,14 144 98,-15-129-65,5 31 2,9 132 71,-18-204-104,4-8-518,-3-9-339,5 8-6008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03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1 127 6816,'65'-16'-23,"-14"3"8,19-1 13,101-16 3,-49 13 19,-9 6 231,-44 3-91,103-8 801,-168 15-1015,1 0 1,-1 1-1,0 0 1,0 0-1,0 0 0,0 1 1,0 0-1,0-1 0,0 1 1,0 0-1,0 1 0,7 2 1,5 4-4827</inkml:trace>
  <inkml:trace contextRef="#ctx0" brushRef="#br0" timeOffset="1">49 633 8432,'48'-4'-3,"-1"-1"0,0-3 1,83-24-1,-128 32 3,100-28 53,-9 1 42,51-18 58,-123 37-146,-9 5-1014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6:48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9144,'8'6'-3,"-7"-5"2,1 0-1,-1 0 1,0 1 0,1-1-1,-1 0 1,0 1-1,0-1 1,1 1-1,-1-1 1,0 1-1,-1 0 1,1-1 0,1 4-1,8 27-13,-8-22 15,0 1 0,-1-1-1,0 15 1,-3 6 3,-2 0-1,-15 58 1,-4-8 9,14-55-11,-24 65-55,3 5-1050,18-53-4136</inkml:trace>
  <inkml:trace contextRef="#ctx0" brushRef="#br0" timeOffset="1">390 58 7264,'0'0'0,"15"9"-8,-6 17 8,-5 28-40,-10 32 40,-13 22-264,-13 17 264,1 0-4736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6:49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1 5744,'-32'57'40,"8"-17"53,-43 52 0,14-38-22,7-5 249,-66 92 0,108-136-136,-3 2-1,5-5 113,7-8-183,58-79-869,-24 31-3577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6:49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507 681 9776,'0'0'-24,"-6"2"-64,-4 0 26,0-1 1,0 0-1,0 0 0,0-1 1,-1 0-1,1 0 1,-13-4-1,-2 0-143,-35-12 0,43 8-187,-2-6 223,2-1-1,-22-22 1,27 18-44,8 10 143,-5-8-10,2-1 0,0 0-1,1 0 1,1 0 0,-4-32 0,-6-83-221,15 108 241,7-33 0,-5 46 57,1 0 0,0 0 0,5-13 0,-2 15 14,-1 0 0,1 1 1,1 0-1,0 0 0,0 0 0,1 1 1,0 0-1,0 0 0,1 1 1,-1 0-1,2 1 0,19-11 0,-16 9 12,-9 6 14,0 0-1,0-1 0,0 2 0,1-1 1,-1 0-1,0 1 0,1 0 1,8-1-1,-1 0 60,0 0 1,0 2 0,18 0-1,-27 1-66,0 0 0,0 0 0,0 0 0,-1 0 0,1 1 0,0-1 0,-1 1 0,1 0 0,-1 0 0,0 0 0,1 0 0,-1 0 0,0 0 0,0 1-1,0-1 1,-1 1 0,1-1 0,2 6 0,-2-4 5,1 9 160,-4 11-62,-8 44-1,1-43 2,-75 144 46,61-132-79,-118 176 99,-2 15-56,108-161-136,12-16-3,10-20-3,12-30-2,-1 1 0,1-1 0,0 1 0,0-1 0,0 1 0,0-1 0,0 1 0,0-1 0,0 0 0,0 1 0,1 1 0,8 12 1,-8-14 0,-1-1-1,1 1 1,0 0 0,0 0 0,0-1-1,0 1 1,-1 0 0,1-1-1,0 1 1,0-1 0,0 1-1,0-1 1,0 0 0,1 1 0,-1-1-1,0 0 1,0 0 0,0 0-1,0 0 1,0 0 0,0 0-1,0 0 1,0 0 0,0 0 0,1 0-1,-1-1 1,0 1 0,1-1-1,2-1 3,0 0 0,0-1-1,0 1 1,-1-1-1,6-5 1,2 0 1,-4 1 8,0 0-1,0 0 1,9-12 0,-7 9-5,18-21 80,-2-1-1,0-2 1,32-59-1,-51 77 36,0 0 0,5-23-1,-1 5 358,-10 32-300,5 17 141,3 8-201,16 32-5,32 56-9,38 47 35,-91-154-137,0 2-81,41 56 306,-37-53-480,0-1 0,0 0-1,1-1 1,-1 1-1,18 10 1,-9-8-6641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6:50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523 0 7352,'-14'5'-5,"0"-1"0,-27 5 0,-3 0-28,-137 53-59,102-30 80,29-11 5,-1 3 6,16-3 1,34-20 0,0-1 0,0 1 0,0 0 0,0-1 0,0 1 0,0 0 0,0 0 0,1 0 0,-1 0 0,0 0 0,1 0 0,-1 0 0,0 0 0,1 0 0,-1 0 0,1 0 0,-1 2 0,1-2 0,0 1 0,1-1 0,-1 0 0,0 0 0,1 1 0,-1-1 0,1 0 0,-1 0 0,1 0 0,0 1 0,-1-1 0,1 0 0,0 0 0,0 0 0,0 0 0,0 0 0,1 1 0,35 25 1,19 4 4,14-1-2,0-4-15,-32-14 240,0 3-1,58 31 1,-57-21 161,-39-24-370,1-1-1,-1 1 1,0 0 0,1 0-1,-1-1 1,0 1-1,1 0 1,-1 0 0,0 0-1,0-1 1,0 1-1,1 0 1,-1 0 0,0 0-1,0 0 1,0-1-1,-1 1 1,1 0 0,0 0-1,0 0 1,0-1-1,0 1 1,-1 0 0,1 0-1,-1 1 1,0 0 30,0 5-6,1-5-29,-1-1 1,1 1 0,-1 0-1,1 0 1,-1 0 0,0 0-1,0 0 1,0-1 0,0 1 0,0 0-1,0-1 1,0 1 0,0-1-1,-1 1 1,-1 1 0,-3 2 16,-1 0 0,1-1 0,-1 1 0,0-1 0,0-1 1,0 1-1,-1-1 0,1-1 0,-1 1 0,0-1 0,0-1 0,1 1 1,-13 0-1,3 0-17,11 0-7,0-2 0,-1 1-1,1-1 1,0 0 0,-1 0-1,-6-1 1,-13-2-366,1-2 1,-29-8-1,-1-3-5254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6:51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6104,'7'17'76,"-7"-14"17,-3 5 28,2-6 46,3 12 353,7 1-252,0-2 0,2 1 1,0-1-1,0 0 0,1-1 0,18 14 0,-22-19-201,-1 0 0,0 0-1,0 1 1,0-1-1,-1 2 1,-1-1-1,1 1 1,-2 0 0,1 0-1,-1 0 1,0 0-1,-1 1 1,3 12-1,-3-5 12,0-1-1,-2 1 1,0-1-1,-1 1 1,0 0-1,-1-1 1,-6 27-1,-6 17 70,8-41-102,0 4 34,-1 0 1,-1-1-1,-1 1 0,-12 22 0,17-41-49,-7-5-10,8-1-21,0-1 1,1 0 0,-1 0 0,0 0 0,1 0-1,0-1 1,-1 1 0,2 0 0,-1-1-1,0 1 1,0 0 0,1-7 0,-2-1-9,-4-26-55,-1-67 1,6 88 54,1 11-8,0 0 0,0-1-1,1 1 1,-1 0 0,1 0 0,2-7 0,4-13-51,2 1 0,0 0 0,2 1 0,23-39 0,-23 44 52,-7 10-4,1 0 0,0 0 0,1 1 0,11-12 0,-12 13 0,5-6 1,1 1-1,1 0 1,0 0 0,0 1-1,1 1 1,0 0-1,15-8 1,-16 10-8,-3 2 17,0-1 1,0 2 0,0-1-1,1 1 1,-1 1-1,1 0 1,0 0-1,14-2 1,-14 4 3,0 0 0,1 1 0,-1 0 0,0 1 1,0 0-1,1 0 0,-1 1 0,0 1 0,0 0 0,0 0 0,11 6 0,-17-6 6,0 0 0,0 0-1,0 1 1,0-1-1,0 1 1,6 9 0,-2-1 1,-1 1-1,-1 0 1,0 0 0,0 1 0,6 28 0,8 61 14,-17-89-11,1 11 31,-2-1 1,1 49-1,-3-44 12,8 185 184,-8-212-225,0 1 0,1-1 0,-1 1 0,1-1 0,0 0 0,-1 1 0,1-1 0,0 0 0,0 1 0,0-1 0,1 0 0,-1 0 0,1 0 0,-1 0 0,1 0 0,-1 0 0,1-1 0,0 1 0,0 0 0,0-1 0,3 2 0,8-3-1,12-14 0,18-18-3,106-101-113,-99 84 38,32-40-58,-78 85 122,0 0 0,9-22 6,-7 15 4,-5 7 6,1-4 1,-1 6 0,0-1 0,0-2-10,-18 18 29,0 4-22,1 6-2,5-3 2,6-3-3,8-12-2,-2-5 0,10 9 1,11-2 4,11-3-3,-20-5-1,0-1 0,1 0 0,-1-1 0,0-1 0,-1 0 0,22-9 1,-10 1 4,40-24 1,-55 29 3,1 0-1,-1-1 1,-1 1 0,1-2-1,-1 1 1,12-19-1,-11 15 0,6-8 40,0-1 0,-2 0 0,-1-1 0,0 0 1,8-26-1,-19 46-45,-1 0 1,1 1-1,-1-1 1,0 0 0,0 1-1,0-1 1,0 0-1,0 1 1,-1-1 0,1 0-1,0 1 1,-1-1-1,1 0 1,-1 1 0,1-1-1,-1 1 1,0-1-1,0 1 1,0-1 0,-1-1-1,1 1 1,0 2-3,0-1 0,1 1 0,-1-1 0,0 1-1,1-1 1,-1 1 0,0-1 0,0 1 0,1 0 0,-1-1 0,0 1 0,0 0 0,0 0 0,1-1-1,-1 1 1,0 0 0,0 0 0,0 0 0,0 0 0,0 0 0,1 0 0,-1 1 0,0-1-1,0 0 1,-1 1 0,0-1 2,-4 2-1,0 0-1,0 0 1,0 1-1,0 0 1,0 0-1,-10 8 0,-1 1-3,-24 23-1,35-29-114,2-3-15,0 1 1,0 0 0,0-1 0,1 2-1,0-1 1,0 0 0,0 1 0,0 0-1,-2 4 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6:51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0 10136,'11'16'-8,"1"0"0,-2 0 0,0 1 0,-1 1 0,7 20 0,81 199 282,-5-32 213,-71-155-311,-1 2 0,16 76 0,-29-64-116,-6-38 88,-23 113 61,13-112-74,4-13-76,-2 4-7,-1 0 0,0-1 1,-1 0-1,-22 30 0,15-24 12,2-2 30,-21 23-1,29-37-69,-1 0-1,0-1 1,0 1 0,0-2-1,0 1 1,-1-1-1,-15 8 1,-23 3 41,45-16-63,0 1-1,0-1 1,-1 0 0,1 0-1,0 0 1,0 0-1,-1 0 1,1 0 0,0 0-1,0-1 1,-1 1-1,1 0 1,0-1 0,0 1-1,-1-1 1,1 1-1,-1-2 1,-5-1 3,1 1-5,0 0 1,0-1 0,0 0 0,-7-5 0,7 2-128,0 1 0,0-1 1,1 0-1,0-1 0,0 1 1,0-1-1,1 0 0,0 0 1,1 0-1,-1-1 0,-2-11 1,-16-38-7474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6:52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38 8072,'0'3'-1,"-3"11"-40,3-13 39,-1 1-1,0-1 0,0 1 0,0-1 1,0 0-1,0 1 0,0-1 0,0 0 0,0 0 1,-1 0-1,-2 2 0,3-2 1,0 0 1,0 0-1,-1 0 0,1 0 0,0 0 0,0 0 1,0 0-1,0 0 0,0 1 0,1-1 1,-2 3-1,-2 9 24,0 2 0,1-1 0,1 0-1,0 0 1,1 1 0,0-1 0,1 1 0,3 14 0,-2-17-11,0-6 3,0-1 1,1 1 0,-1-1 0,1 0 0,3 9 0,7 13 53,1 0-1,1-1 1,22 30 0,-28-44-55,-5-9 1,-1 0-1,1 0 0,-1 1 1,1-2-1,0 1 0,0 0 0,7 4 1,3 2 32,0 0 0,1-1 0,0 0 0,1-1 0,-1-1 0,1 0 0,18 4 0,-19-7-25,-8-2-3,-1 0 1,0 0-1,1 0 0,-1-1 1,0 0-1,1 0 0,8-2 1,83-12 161,-80 8 0,-3-4-117,0 0 0,-1-1 0,19-20 0,-21 14 117,0-8-64,-1-1 0,-1 0 1,9-47-1,-16 59-97,-1 10-5,0-1 1,-1 1 0,0-1-1,0 1 1,0-1 0,0 1-1,-2-7 1,1 3 5,-1 1-1,0 0 1,0 1 0,0-1-1,-1 0 1,0 1 0,0-1-1,-1 1 1,1 0-1,-2 0 1,1 0 0,0 1-1,-1-1 1,-10-8 0,5 6-8,7 5-4,-1 0-1,0 1 1,0-1-1,-1 1 1,1 0 0,0 0-1,-8-3 1,-12-3 30,-1 1-1,0 1 1,-45-5 0,-35 10-8,102 1-55,1 0-1,0-1 0,0 0 1,0 1-1,0-1 0,0 0 0,0 0 1,0 0-1,0 0 0,0-1 1,0 1-1,0 0 0,1-1 0,-1 0 1,0 1-1,1-1 0,0 0 1,-1 1-1,-1-5 0,-1 0-786,-16-16-5748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6:52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12728,'0'0'0,"13"0"0,16 0 0,-1 0-32,-11 0 32,-5 5-80,6 10 80,-2 14-376,-1 13 376,-1 0-8704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6:52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510 1 9328,'0'0'0,"-8"33"0,-17 55 0,-26 34-80,-29 25 80,-22-6-24,-18-9 24,-4-2-6440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8:44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423 210 2696,'2'-6'29,"0"3"10,0-1 0,-1 1-1,1-1 1,-1 1-1,0-1 1,0 1-1,0-1 1,-1 0 0,1 1-1,-1-1 1,0 0-1,0 0 1,0 1 0,-1-1-1,1 0 1,-1 1-1,-2-7 1,-1 2 82,0 0 1,-1 0 0,0 1-1,0-1 1,0 1-1,-1 0 1,-1 1 0,1-1-1,-1 1 1,0 1-1,0-1 1,0 1 0,-1 1-1,-10-6 1,7 5-12,-1 0-1,1 0 1,-1 2 0,0-1-1,0 1 1,0 1 0,0 0-1,0 1 1,0 0 0,-15 2-1,-86 4 899,110-5-962,0 1-1,-1 0 0,1 0 0,0 0 0,0 1 1,-1-1-1,1 1 0,0-1 0,0 1 0,1 0 1,-1 0-1,0 1 0,1-1 0,-4 5 0,-3 1 59,8-7-92,0 0 1,1-1-1,-1 1 0,0 0 1,1 0-1,-1 0 1,1 0-1,-1 0 0,1 0 1,-1 0-1,1 0 1,0 0-1,-1 0 0,1 0 1,0 1-1,0 0 1,-1 4 16,-2 3-9,-1 25 104,6 15-12,2 0 0,10 53-1,-7-59-112,-3-21 33,0 41 0,-4-34-22,2 82 22,10 161 36,1-158-47,-2 134 36,-11-245-38,-1 1-1,2 0 0,-1 0 0,0 0 0,1-1 1,1 7-1,6 24-1148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04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0 5920,'0'0'16,"0"1"-14,1-1 0,-1 0 0,0 1 0,0-1 0,0 1 0,0-1 0,0 1 1,0-1-1,0 1 0,0-1 0,0 1 0,0-1 0,-1 1 0,1-1 0,0 1 0,0-1 0,0 0 0,0 1 0,-1-1 1,1 1-1,0-1 0,-1 1 0,-50 36 222,22-13 21,2 2 0,-41 48-1,55-58-200,8-9 16,0 0-1,0-1 1,0 2 0,1-1-1,-5 12 1,-33 91 348,38-87-128,3 6-89,5 42 0,2-53 43,8 7-76,22 29 1,-35-52-143,0-1-1,0 0 1,0 0-1,0 0 1,0 0-1,0 0 1,0 0 0,0 0-1,0 0 1,1-1-1,1 2 1,17 7 69,1 0 1,37 10 0,-34-17 82,128-9 71,-119 0-78,124-49 67,-129 39-81,-14 8-87,1-1-26,0 0 1,-1-1-1,0-1 1,0 0-1,-1-1 1,-1-1-1,14-19 1,-15 19 34,-2 2-30,0 0 1,-1-1-1,0 0 0,-1-1 0,0 1 0,7-23 1,-11 27 23,-1 3-36,1-1 1,-1 0 0,-1 0 0,1 0 0,-1 0 0,-1 0 0,1 0-1,-1 0 1,0 0 0,-2-12 0,0 13 8,1 0 0,-1 0 0,0 1 0,-1-1 0,1 1 1,-1-1-1,0 1 0,-1 0 0,1 0 0,-1 1 0,0-1 0,0 1 0,-7-7 0,7 9-16,1 0-1,-1 0 1,0 0 0,0 0-1,0 1 1,-1 0-1,1 0 1,0 0-1,0 0 1,-1 0-1,1 1 1,0 0 0,-1 0-1,-6 1 1,-23 5 18,11-1 68,-18 3-17,6-2 63,-36 12 0,66-17-119,-1 1-3,1 0 0,-1-1 1,1 1-1,-1-1 0,-9 0 1,18-4-25,0 0 0,-1 0 0,1 0 1,-1-1-1,0 1 0,3-5 1,-3 4-5,15-25-1546,0-2-6182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8:45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0 346 7352,'15'-6'-12,"1"0"0,-1 0 0,30-6 0,-4 2 12,3-1 0,79-19 80,-68 11 80,76-35 402,-72 33-284,-48 18-236,148-40 820,-155 42-809,1 1 0,0-1 0,0 1 0,-1 0 0,1 0 1,6 2-1,-8-2-24,-1 1 1,1 0 0,-1-1-1,0 1 1,1 0 0,-1 0-1,0 0 1,0 1 0,1-1-1,-1 0 1,0 1-1,0-1 1,-1 1 0,1 0-1,0 0 1,1 2 0,6 12 32,-1 0 0,0 1 0,-2 0 0,0 1 0,-1-1 0,5 31 0,-4-21-27,0 0-1,2-1 0,13 32 1,36 55 26,-34-81-57,-21-29-3,1 0-1,0 0 1,1 0 0,-1-1-1,0 1 1,1-1 0,4 2-1,-5-2 1,1-1-1,0 1 0,0-1 0,0 0 0,0 0 0,0-1 1,7 1-1,-5-1 0,-1 0 0,1-1 0,-1 0 0,1 0 0,9-3 0,27-16 0,-22 6 3,-1 0 0,0-1-1,0-1 1,27-31 0,-36 36 0,-7 7 3,0 1 0,0-1 0,-1 0 0,1 1 0,-1-1 0,0-1 0,4-7 0,-1-1 22,0 0 0,-1-1 0,-1 1 0,0-1 0,0 0 0,-1 0 0,-1 0 0,-1-16 0,-1 15-10,1 11 0,0-1 0,-1 1 0,1-1 0,-1 1 0,0-1 0,-1 1 0,1 0 0,-4-8 0,-7-11 90,0 0 0,-1 1 0,-2 0 0,-21-26 0,26 37-78,6 7 6,0-1-1,0 1 0,-1 0 1,1 0-1,-7-3 1,-2-2 64,0 2 0,0 0 1,-1 0-1,0 2 1,0-1-1,-19-3 0,29 9-60,0 0 0,0 0-1,0 0 1,1 1 0,-1 0-1,0-1 1,0 1 0,1 1-1,-1-1 1,1 0 0,-1 1 0,1 0-1,-1 0 1,1 0 0,0 0-1,-5 5 1,6-5-31,0 0-1,0 0 1,0 0 0,0 1-1,0-1 1,1 1 0,-1-1-1,1 1 1,-1 0 0,1-1 0,0 1-1,0 0 1,0 0 0,1 0-1,-1 0 1,1 0 0,-1 0-1,1 0 1,0 0 0,0 0-1,1 0 1,-1 0 0,0 0 0,2 4-1,8 13-2,-6-17-126,-1 0 0,1 0 0,0 0 0,0-1 1,0 0-1,0 0 0,0 0 0,0 0 0,1 0 1,-1-1-1,9 2 0,-12-3-74,38 9-7966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8:45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152 483 6104,'3'1'-1,"2"1"-8,-1 1 0,1-2-1,-1 1 1,1 0 0,0-1 0,-1 0-1,6 1 1,-8-2-43,0-2 4,-1 1 47,1 0 0,-1 0 0,0-1 0,1 1 0,-1-1 0,0 1 1,0 0-1,0-1 0,0 0 0,1-1 0,-4-9 4,-1 1 12,-8-45 197,-19-61 0,25 103-36,1 1 0,-2 0 0,0 0 1,-10-16-1,-6-9 559,-14-38 94,33 70-680,0 0-1,0 0 1,0 1-1,-1-1 1,0 1-1,0 0 1,0 0-1,-1 1 1,1-1-1,-8-4 1,-11-14 505,22 22 308,17 5-656,-11-2-267,0 0-1,0 0 1,-1 0-1,1 1 1,0 0-1,-1 0 1,0 0-1,0 1 1,7 6-1,-5-4-7,9 7 16,-1 1 0,-1 1 0,0 0 0,0 1 0,-2 0 0,0 1 0,-1 1 0,-1-1 0,9 24 0,-7-16-3,11 45 0,-21-66-42,0 2 2,1 0-1,-2 1 0,1-1 1,-1 1-1,0-1 1,0 1-1,0-1 0,-1 0 1,0 1-1,-3 7 1,2-5-2,-3 13 14,-11 28 0,10-34-10,2-1 1,-5 20-1,8-23-4,-4 39 7,3 58 0,1-103-8,1 0 1,0 1-1,1-1 1,0 0-1,-1 0 1,2 0-1,1 7 1,2 4-1,-2-2 0,-2-9 1,0-1-1,0 0 0,1 0 0,0 0 0,0 0 0,4 7 1,1 3 1,1 0 0,1 0 0,0-1 0,1 0 0,0 0 1,1-1-1,23 20 0,-33-32-2,0 0-1,0-1 1,0 1 0,0 0-1,0-1 1,0 1 0,0 0-1,0-1 1,1 0-1,-1 1 1,0-1 0,0 0-1,1 1 1,-1-1 0,0 0-1,1 0 1,1 0 0,2 0 0,-2 0-1,-1 0 1,1 0-1,-1-1 0,1 1 0,-1 0 0,1-1 0,-1 0 0,1 1 0,2-2 1,2-3-64,0 1 0,0-1 0,0-1 1,-1 1-1,0-1 0,0 0 0,0 0 1,8-13-1,-6 8-982,36-41-7001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8:4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530 7 9776,'-2'0'-1,"0"0"1,0 0 0,0 0 0,0 0 0,0-1-1,0 1 1,0 0 0,0-1 0,-3-1-1,4 2 1,-1-1 0,1 1-1,0 0 1,0-1 0,0 1-1,0 0 1,-1 0 0,1 0 0,0 0-1,0 0 1,0 0 0,0 0-1,-2 0 1,-14 2-1,7-2 3,0 1-1,0 1 0,1 0 0,-1 0 0,-9 4 1,-90 31 11,85-27 14,-9 11-8,-46 37 0,59-36 16,-5 17-8,-30 66 1,43-73 12,-31 119 26,39-124 29,5 8-24,8 56 1,-1-68 48,55 91 48,-46-89-101,1 0 0,1 0 0,23 21 1,-23-26-44,-5-4 40,0 0 1,19 14-1,-15-14-37,58 46 36,-34-30-30,3-5-25,-40-25-90,2 0 0,-1 0 1,0-1-1,0 0 0,0 0 0,1-1 0,-1 1 0,0-1 1,0-1-1,1 1 0,10-3 0,-12 2-249,43-5-6269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8:46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10040,'24'26'0,"-19"-17"0,0 2 0,3-1-6,-6-7 1,1 1 0,-1-1 0,0 0 0,0 1 0,0 0-1,0-1 1,2 8 0,28 106-34,-24-71 60,4 85 0,-11-100-4,2 8 90,18 255 431,-14-182-243,0 48 193,-5-128-85,-4 42 1,12-181-1800,-2 28-5904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8:46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71 7176,'10'-12'101,"1"1"0,0 0 0,0 1 0,15-9 0,-25 18 67,8-5 555,-23 12-641,-2 0 1,1-1 0,-1-1-1,1-1 1,-1 0 0,0 0-1,-32-1 1,42-2-31,-2 0 28,0 0 0,0 0 1,0-1-1,1 0 0,-1 0 0,0-1 1,1 0-1,-1-1 0,1 1 0,-8-5 1,12 6 103,-5 0-1274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8:47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11 8072,'-26'-4'4,"0"1"0,-37 2 0,61 1-2,1 0 120,8 2-82,1 1-33,28 6 59,19-3 2,2-3-1,72-4 1,74-14 489,120 6-97,-301 8-1571,-3 1-4455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8:47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0 131 7896,'64'-6'201,"129"-10"519,-169 14-684,36-6 191,91-22 150,-119 24-362,-19 2-214,-1-1 1,-1 0-1,1-1 1,15-10-1,-26 16 88,43-26-5409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8:48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1 9056,'-1'0'-80,"-5"0"-12,4 0-48,-2 3 13,-24 20 146,-45 49-1,66-62 6,0-1-1,1 1 0,1 0 0,0 1 0,0-1 0,-5 17 0,5-11-2,-3 5 28,1 0 0,1 1 0,0 0-1,-3 39 1,7-43-26,-8 66 187,8-58-180,-3 48 16,6-47 68,3 1-61,2 0-1,10 31 1,-6-41 61,7 4-36,23 22 1,-26-34 29,13 2-31,31 9-1,-37-19 19,-14-2-68,9 0 2,-1 0 0,1-1 1,-1-1-1,1-1 0,-1 0 1,24-8-1,70-36 118,-91 34-7,1-7-73,-1-1 0,17-26 0,-24 24 100,30-119 74,-36 111-34,-4 20-146,4-27 94,-2 0 1,-3-52 0,0 69-84,0 3 36,0 1-1,-2 0 1,-3-19 0,4 31-63,0 1 0,0-1 1,0 1-1,-1 0 1,1-1-1,-1 1 0,-1 0 1,1 0-1,0 0 0,-1 0 1,0 1-1,0-1 1,0 1-1,0-1 0,-1 1 1,1 0-1,-8-4 1,6 4 25,0 2 0,0-1 0,-1 0 1,1 1-1,0 0 0,-1 0 0,1 1 0,-1 0 1,1 0-1,-11 1 0,-3-1-6,19 0-64,0 0-1,0 0 1,-1 0 0,1 0 0,0 0 0,0 0 0,0 0 0,-1 0 0,1 0 0,0 0 0,0 0 0,-1 0 0,1 0 0,0 0 0,0 0 0,0 0 0,-1-1 0,1 1 0,0 0 0,0 0 0,0 0 0,0 0-1,-1 0 1,1-1 0,0 1 0,0 0 0,0 0 0,0 0 0,0-1 0,0 1 0,0 0 0,-1 0 0,1 0 0,0-1 0,3-21-1710,2-5-6871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8:48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10040,'2'1'-39,"0"0"36,-1 0-8,0 0 0,0 0 0,0 0 0,0-1 0,1 1-1,-1 0 1,0-1 0,0 1 0,1-1 0,-1 0 0,0 1-1,1-1 1,-1 0 0,0 0 0,3 0 0,77 11-137,114 25 200,-178-33-40,-1 1 0,22 8 0,-10-3-1146,7 1-4572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8:49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58 5832,'0'-57'1408,"0"57"-1400,0 0 1,0 0 0,0 1-1,0-1 1,0 0 0,0 0-1,0 0 1,-1 1 0,1-1-1,0 0 1,0 0 0,0 0-1,0 1 1,0-1 0,0 0-1,0 0 1,-1 0 0,1 1-1,0-1 1,0 0 0,0 0-1,0 0 1,-1 0 0,1 0-1,0 0 1,0 1 0,0-1-1,-1 0 1,1 0 0,0 0-1,0 0 1,-1 0-1,1 0 0,-1 0-1,1 0 1,-1 1-1,1-1 0,0 0 1,-1 0-1,1 0 0,0 0 1,-1 1-1,1-1 0,0 0 1,-1 1-1,1-1 1,0 0-1,0 0 0,-1 1 1,1-1-1,0 0 0,0 1 1,-1-1-1,1 1 0,0-1 1,0 0-1,0 1 1,0-1-1,0 1 0,0-1 1,0 0-1,0 1 0,0-1 1,0 1-1,-2 13 173,-1-1 1,1 0-1,-2 0 1,0 0-1,-1 0 0,-11 22 1,14-31-36,-4 2 4,5-5-3,-6 3 5,4-2 121,7-12-106,9-10-1327,1-1-4739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04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35 10040,'-1'-3'9,"-4"-9"4,1 2-3,4 8-1,0 0 3,0-4-11,0 7-6,0 7 1,0-6 0,-1 1 1,1-1-1,-1 1 1,0 0-1,0-1 0,0 0 1,0 1-1,0-1 1,0 1-1,-1-1 0,1 0 1,-3 3-1,-23 24-20,23-25 19,-6 5-3,-3-1 7,4-6 7,1 0 1,-1-1-1,0 0 1,1-1-1,-1 0 1,0 0 0,0 0-1,1-1 1,-1-1-1,-10-2 1,-25-6-1033,24 5-4980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8:49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0 9592,'6'3'4,"6"1"89,0 2 0,0-1-1,-1 1 1,1 1 0,-1 0-1,12 11 1,-22-17-63,0 0 1,0 0-1,0 1 0,0-1 1,0 0-1,0 1 1,-1-1-1,1 1 0,0-1 1,-1 1-1,1-1 0,-1 1 1,1 0-1,-1-1 0,0 1 1,0-1-1,0 1 1,0 0-1,0-1 0,0 1 1,0 0-1,0-1 0,-1 1 1,1 0-1,0-1 0,-2 2 1,-1 5 27,-1 0-1,-1 0 1,1-1 0,-8 9 0,9-11-27,-13 14 79,-1 1-1,-1-2 1,-33 28 0,39-37-92,-19 10 76,19-13-69,0 0 1,0-1 0,-1-1-1,0 0 1,1-1 0,-1 0-1,-18 1 1,29-4-23,0 0-1,1 0 1,-1 0-1,0-1 1,1 1 0,-1 0-1,1-1 1,-1 1-1,0-1 1,1 0 0,-1 1-1,1-1 1,0 0 0,-1 0-1,1 0 1,0 0-1,-2-2 1,-3-2 3,-29-23-1446,-1-3-5786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8:49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1 8608,'-3'42'81,"-2"0"0,-1 0 1,-19 62-1,21-89-80,-8 36 167,-7 65-1,16-89-136,-11 102 255,2-10-87,-1 115 276,10-148-326,1-53 47,-1 0 0,-11 46 0,5-108-63,-8-24-1433,-2-9-5266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8:50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10136,'0'0'856,"1"2"-843,1 8-1306,0 2-5187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8:50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850 0 7000,'-131'57'99,"59"-27"-41,-7 4 185,-143 49 479,115-49-427,97-31-230,-35 12 162,-46 23 0,77-32-131,-2 0 147,1 1 1,-27 16-1,41-22-194,0 0 0,1 1 0,-1-1 0,1 1 0,-1-1 0,1 1 0,-1-1 0,1 1 0,0-1 0,0 1 0,0-1 0,0 1 0,0 0 0,0-1 0,1 1 0,-1-1 0,0 1 0,2 2 0,3-1 171,16 5-66,-3-2-27,33 8 0,137 16 408,-172-27-508,31 8 146,-30-6-121,-6-3-7,0 1 1,-1 0-1,1 1 1,-1 0-1,1 1 0,-1 0 1,-1 1-1,1 0 1,-1 0-1,10 10 1,44 58 76,-37-50-115,-17-20-195,-1 1-1,0-1 1,1-1 0,0 0-1,0 0 1,0 0 0,17 1-1,28 6-7377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8:51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1 10936,'-12'8'4,"0"-1"0,-1 0 1,0 0-1,-19 6 0,-23 12 12,12 3-13,12 3-3,29-27 0,-1-1 0,1 1 0,0-1 0,0 1 1,0 0-1,-2 6 0,3-2 1,0 0 0,0 1 0,0-1 0,1 0 0,0 1 0,1-1 0,2 12 0,-3-16-1,5 14 8,11 12 1,22 32-1,-33-56-4,-1 1 0,1-1 0,1 0 0,-1 0 0,11 8-1,2 2 1,46 47 63,-40-42-9,0 0 1,42 27 0,-41-31 48,-1 0 1,0 2 0,36 37-1,-60-56-100,0 1 0,0 0 0,1 0 0,-1-1 0,0 1 0,0 0 0,0 0 0,1-1 0,-1 1 0,0 0 0,0 0 0,0 0 0,-1-1 0,1 1 0,0 0 0,0 0 0,0-1-1,0 1 1,-1 0 0,1 0 0,0-1 0,-1 1 0,1 0 0,-1-1 0,1 1 0,-1 0 0,1-1 0,-1 1 0,0 0 0,0 1 11,-3 3 1,3-3-10,-1 0 0,1 0 0,-1 0 0,1 0-1,-1 0 1,0-1 0,0 1 0,0-1 0,0 1-1,0-1 1,0 0 0,0 0 0,-3 1 0,-12 6 35,0-1 0,-1-1 1,1-1-1,-1 0 1,0-2-1,-33 3 0,32-3-31,13-3-8,-1 1 1,0-1-1,0 0 1,0 0-1,1-1 0,-10-2 1,-7-1 5,1-1-1,-1-1 1,1-1 0,-36-17-1,57 23-10,0 0 0,0 0-1,0 0 1,-1 0 0,1 0-1,0 0 1,0 0 0,0 0-1,1-1 1,-1 1 0,0 0-1,0-1 1,1 1 0,-1-1-1,1 1 1,-1 0 0,0-3-1,-1-4 1,-15-40-1482,-1-2-5924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8:51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0 108 9056,'2'0'-18,"1"0"0,-1 0 1,0 0-1,0 0 0,0 0 0,0 1 1,0-1-1,0 1 0,0 0 0,0 0 1,0-1-1,0 1 0,3 3 0,6 2-36,0 1-1,0-2 1,0 0-1,1 0 0,17 4 1,108 25 99,-120-30-40,43 9 129,108 33 418,-133-37-420,-1-1-1,1-3 1,0 0 0,0-3 0,1 0 0,64-7-1,-18-8-104,-7 3-24,110-8-34,38 2-176,-221 16 187,1 0 0,-1 0 0,1-1 0,-1 1 0,0 0 0,1-1 0,-1 0 0,0 1-1,1-1 1,3-2 0,10-5-131,-14 7 113,-27 7-17,-21 11 54,-13 10 1,-9 6 0,-5 7 0,48-23 0,-22 19 1,34-26 0,1 1 1,0 1-1,-13 17 0,17-17 0,0 0 0,1 1-1,-10 21 1,10-16 1,2 1-1,-1 0 1,2 0-1,-3 26 1,8-26 5,3-10-6,-1-1 1,1 1-1,1 0 1,-1-1-1,12 14 1,-16-21-2,1-1 1,-1 1-1,1-1 1,-1 1-1,1 0 0,-1-1 1,1 0-1,0 1 0,-1-1 1,1 1-1,0-1 0,-1 0 1,1 1-1,0-1 1,0 0-1,-1 0 0,2 1 1,25 4 3,52 3 1,-52-10 3,115-38 9,-114 26-3,13-16-4,43-42 1,-61 47 17,74-103 24,-80 102 15,29-66 35,-37 71-54,0 0-1,-1-1 0,4-23 1,-6-8-2,-8 34 88,-3-2-40,-15-36 1,19 53-75,-1 1 0,0 1 0,0-1-1,0 0 1,-1 0 0,1 1 0,-1-1 0,1 1 0,-1 0-1,0-1 1,0 1 0,0 1 0,0-1 0,0 0 0,0 1 0,-6-2-1,5 1 5,-1 1-50,0-1 0,0 1 0,0 0-1,0 1 1,0-1 0,0 1-1,0 0 1,0 0 0,0 0 0,0 1-1,0 0 1,0 0 0,-5 2 0,6-2-407,-7 1-6213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8:52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6640,'-1'0'12,"0"0"1,0 0 0,0 0-1,1 0 1,-1 1 0,0-1-1,0 0 1,1 1-1,-1-1 1,0 1 0,1-1-1,-1 1 1,0-1-1,1 1 1,-1-1 0,1 1-1,-1-1 1,1 1 0,-1 0-1,1-1 1,-1 1-1,1 0 1,0 0 0,-1-1-1,1 1 1,0 0 0,-1 1-1,2 1 45,-1 0 0,1 0 1,-1 0-1,1 0 0,0-1 0,0 1 0,2 3 0,-1-1-35,6 12 61,1-1 1,0-1 0,13 16-1,-19-27 31,0 2 24,-2-2 13,-1 4 9,0-6 180,-10-1-44,9-1-263,-1-1 1,1 1-1,-1-1 1,1 0-1,0 0 0,-1 1 1,1-1-1,0 0 1,-1 0-1,1 0 0,0-1 1,0 1-1,0 0 1,0 0-1,0 0 0,0-1 1,0 1-1,0-1 1,1 1-1,-1-1 0,1 1 1,-1-1-1,1 1 1,-1-1-1,1 1 0,0-1 1,0 0-1,0 1 1,-1-1-1,2 1 0,-1-3 1,0-1-109,1 1 0,-1 0 0,1-1 0,0 1 0,0 0 0,1 0 0,-1-1 0,1 1 0,0 0 0,3-5 0,7-8-6078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8:52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477 1 7984,'2'1'0,"9"4"60,0 1-1,-1 0 0,10 7 0,-20-11-42,1-1 0,-1 1 0,1-1-1,-1 1 1,0-1 0,1 1 0,-1-1 0,0 1-1,0-1 1,0 1 0,0-1 0,0 1 0,-1-1-1,1 1 1,0-1 0,-1 1 0,1-1 0,-1 0 0,-1 3-1,2-4-12,-5 8 43,-39 39 10,12-17 63,-68 74 31,75-77-58,1 1 0,-21 32 1,15-18 34,-26 36 29,53-74-134,0 0 0,-1 0 0,1-1-1,-1 1 1,0-1 0,1 0 0,-2 0 0,1 0 0,-7 3-1,3-1-2,6-4-11,0 0-1,1 0 1,-1-1-1,0 1 1,0 0-1,0-1 1,0 1 0,0-1-1,0 0 1,0 1-1,0-1 1,0 0-1,0 0 1,0-1 0,0 1-1,-4-1 1,3 0 0,2 1-6,0 0 1,-1-1 0,1 1 0,0-1-1,0 0 1,0 1 0,0-1 0,-1 0-1,1 0 1,0 0 0,0 1-1,1-1 1,-1 0 0,0 0 0,0-1-1,0 1 1,1 0 0,-2-2 0,-2-2 5,-20-35-1171,-3-2-4684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8:52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0 11120,'-16'54'-1,"12"-30"2,-3 39 0,-11 96 102,11 9 25,3-44 192,2-94-289,-5 55 258,6-76-254,-3 27 292,1 0 1,4 60-1,-1-84-197,0-12-129,0 0-1,0 0 1,0 0 0,0 0-1,0 0 1,0 0 0,0 0-1,0 1 1,0-1 0,0 0 0,0 0-1,0 0 1,0 0 0,0 0-1,0 0 1,0 0 0,0 0-1,0 0 1,0 1 0,0-1-1,0 0 1,0 0 0,0 0-1,0 0 1,0 0 0,0 0-1,0 0 1,0 0 0,1 0-1,-1 0 1,0 0 0,0 0-1,0 0 1,0 0 0,0 0-1,0 0 1,0 0 0,0 1-1,0-1 1,0 0 0,0 0 0,1 0-1,-1 0 1,0 0 0,0 0-1,0 0 1,0 0 0,0 0-1,0 0 1,0 0 0,0 0-1,0-1 1,0 1 0,1 0-1,-1 0 1,0 0 0,0 0-1,0 0 1,0 0 0,0 0-1,0 0 1,0 0 0,0 0-1,0 0 1,0 0 0,0 0-1,0 0 1,1-1 0,7-19 85,25-110-1666,-11 43-6320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8:53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9328,'74'79'421,"-55"-55"119,-17-23-372,-2 13 405,0-14-573,-2 4 57,0-1 1,0-1 0,0 1 0,0 0 0,-1 0-1,-3 2 1,5-4 36,-11 2-1042</inkml:trace>
  <inkml:trace contextRef="#ctx0" brushRef="#br0" timeOffset="1">743 655 8344,'0'40'11,"-4"109"380,-5-77-169,-19 144 284,17-138-307,-4 44 732,29-148-890,-4-27-1290,-1-5-5011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05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0 8248,'1'4'264,"4"12"26,-3-12 109,0 7 340,0-3-700,0-3-25,-1 0-1,0 0 1,0 0-1,-1 0 1,0 0 0,1 0-1,-2 10 1,-1-11-5,-3 2 15,3-3 39,-2 4 34,3-5 102,-8 10 1321,0-3-2512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8:53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0 225 6456,'74'51'60,"-62"-44"-16,-1-1 0,1 0 0,0-1 1,1-1-1,-1 0 0,19 4 0,-14-4-4,12 3 75,-1-1 0,1-1 0,30 0 0,-30-2-58,2-1 217,118-5 112,-122 0-92,23-11 16,-1-2 0,49-23 0,-27 2 81,78-61 516,-101 63-678,-37 28-280,25-22 460,-34 27-506,0 0 1,0-1 0,0 1-1,0-1 1,-1 1 0,1-1-1,-1 0 1,1 0 0,-1 0 0,0 0-1,0 0 1,0 0 0,0-5-1,2-16-6449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8:54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1 476 7176,'36'0'345,"-35"0"-146,19 0-221</inkml:trace>
  <inkml:trace contextRef="#ctx0" brushRef="#br0" timeOffset="1">259 1 5472,'2'4'-88,"9"21"15,3 16 58,-4-14 22,27 93 74,-25-54 39,6 203 456,-12-114-41,-4-130-474,-2-9 113,2 0 0,4 23-1,-1-16-94,11 57 333,39 116 676,-51-187-1077,-2-4-86,0-1 0,0 1-1,-1 0 1,1 0 0,-1 0 0,0 0-1,-1 0 1,1 0 0,-1 10-1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8:54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0 224 9776,'6'1'2,"4"1"40,1-1 1,0 0 0,0 0-1,1-1 1,-1-1-1,0 0 1,12-2-1,-12 1-20,25-7 206,125-33 494,-33 5 202,-81 21-586,110-33 514,-33 0-215,-80 38-2268,2 2-6635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8:54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0 9864,'6'7'21,"0"-1"1,-1 1 0,0 0 0,0 0-1,0 0 1,5 13 0,-5-10 2,63 100 330,-48-79-319,-4 1 112,57 182 57,-70-204-158,-1 1 1,2 19 0,6 109 93,-15 7-79,5-137-28,-1 0 1,0 0-1,-1 1 0,-4 13 1,-41 134 132,-15 5-111,56-147-19,-1 0 0,-12 20 0,-78 123 76,-24 11-1209,111-157 827,-124 168-6676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9:23.3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18 9328,'0'0'534,"4"-3"52,12-8 26,-12 8-176,-2 3-43,-2 0-382,1 0 1,-1 0-1,0 0 0,0 0 0,0 0 0,1 0 0,-1 0 0,0 0 0,0 0 0,0 0 0,0 0 0,1 0 0,-1 0 0,0 0 0,0 0 0,0 0 0,1 0 0,-1 0 0,0 0 1,0 0-1,0 0 0,1 0 0,-1 0 0,0 0 0,0 0 0,0 0 0,0 0 0,1 1 0,-1-1 0,0 0 0,0 0 0,0 0 0,0 0 0,0 0 0,0 1 0,1-1 0,-1 0 0,0 0 1,0 0-1,0 0 0,0 1 0,0-1 0,0 0 0,0 0 0,0 0 0,0 1 0,0 8 25,-1-1 0,1 1-1,-2 0 1,-2 11 0,2-10 8,-22 166 249,17-99-161,4-34 102,-2 1-1,-21 83 1,21-111-135,4-11-20,0 0 0,-1 0 0,1 0 0,-1 0-1,0 0 1,-5 6 0,7-11-72,-1 0 1,0 0-1,1 0 0,-1 0 1,0 0-1,1 0 0,-1 0 1,0 0-1,1 0 0,-1-1 0,0 1 1,1 0-1,-1-1 0,0 1 1,1 0-1,-1-1 0,1 1 1,-1-1-1,1 1 0,-1-1 1,-2-1 11,-26-15-1747,-2-2-6998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9:23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10136,'0'0'0,"19"-8"8,4 3 0,1 2 32,0 3 8,-5 3-48,-4-1-24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9:24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0 8792,'14'62'64,"-6"-34"-26,2 2 131,5 33 0,-12-48 93,10 29 0,-12-42-121,2 0 4,2 2-186,65 60 2201,-66-59-2050,-1 0 0,1-1-1,-1 1 1,0 1 0,0-1 0,0 0-1,-1 1 1,0-1 0,2 10 0,-1 0 99,0 0 0,-2 0 0,0 25 1,-6 83 284,3-81-178,-1-5-128,-1 0 1,-17 72 0,1-28 24,-28 115 175,44-176-367,-9 84 94,7-41-16,3 0 0,9 107 0,-4-157-80,1-1 1,0 0-1,1 0 0,0 0 1,7 12-1,-5-10-8,0-1 16,0-1 1,0 1-1,14 17 1,-15-22-21,-3-4-2,1-1 1,0 0-1,-1 0 0,1 0 1,0 0-1,0 0 0,1 0 0,-1-1 1,0 0-1,1 0 0,0 0 1,-1 0-1,6 2 0,-6-3-2,0 0 0,0-1 0,-1 1-1,1-1 1,0 1-1,0-1 1,0 0-1,0 0 1,0-1-1,0 1 1,0 0-1,0-1 1,0 0 0,0 0-1,0 0 1,0 0-1,4-3 1,-3 3-1,-2 0-2,-1 1 1,1-1 0,-1 0-1,1 0 1,-1 0 0,1 0-1,-1 0 1,1 0-1,-1 0 1,0 0 0,0-1-1,0 1 1,0 0 0,0-1-1,0 1 1,0-1-1,0 1 1,1-3 0,0-1 0,1-1-1,0 1 1,-1-1-1,0 0 0,2-10 0,-2 5 0,-1 0 0,0 0-1,0 0 1,-1 0 0,-1 0-1,0 0 1,-4-14 0,-18-63-7,20 80 6,-49-138-29,42 119 24,-3-5-28,3 9 14,-3-6-7,-1 0 1,-1 1-1,-30-41 1,-7 2-45,-52-70-81,101 133 146,-1-1 0,1 0 0,0 0 0,0 0 0,1 0-1,-1 0 1,1-1 0,0 1 0,-1-7 0,3 11 5,0 0 0,0-1 0,0 1 0,0 0 0,1 0 0,-1 0 0,0 0 0,0 0 0,1 0 0,-1 0 0,1 0 0,-1 0 0,1 0 0,-1 0 0,1 0 0,0 0 0,-1 1 0,1-1 0,0 0 0,0 0 0,0 1 0,-1-1 0,3 0 0,-1-2-2,4-3 1,-3 3 2,-1 1-1,1 0 0,-1 0 1,1 0-1,0 0 0,0 0 1,0 1-1,0-1 0,0 1 1,4-1-1,37-16 0,16 1 1,7 7 0,4 4 0,10 2 0,10 2 0,7-1 0,-1-2 0,53-10-4,-132 10-15,-13 3-122,0-1-1,-1 1 1,0-1 0,1-1 0,-1 1-1,0-1 1,-1 1 0,1-1 0,-1 0-1,1 0 1,-1-1 0,0 1 0,2-6 0,15-29-9659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9:24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563 50 6816,'-5'-4'86,"1"-1"0,-1 1 0,0 0 0,0 0 0,-1 1 0,1 0 0,-1 0 0,0 0 0,1 1 0,-1-1 0,-9-1 0,5 2 2,0 0 0,1 1 0,-1 0 0,0 0 0,0 1 0,-13 1 0,8 0-46,8 0 5,-1 0 1,1 1 0,0-1-1,-1 1 1,-7 4 0,-96 39 277,89-31-97,-81 76 85,101-88-291,-1 1 0,1 0-1,0-1 1,0 1 0,0 0-1,0 0 1,-1 3 0,-17 39 98,-24 75 1,36-82 47,-7 152 71,15-186-216,0 1-1,0-1 1,1 0 0,-1 1 0,1-1 0,1 5 0,14 40 87,27 63 0,-41-108-93,0-1 1,0 1 0,0-1-1,0 1 1,1-1 0,0 0-1,3 4 1,18 19 55,30 25-1,47 24-20,-101-75-52,7 5 23,1 0 0,-1 0 0,1-1 0,10 4 0,-18-8-23,42 18 59,46 13 1,77 2-1368,-165-33 1288,168 26-6740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9:29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548 44 3768,'0'0'3889,"-6"-1"-3657,-51-14 433,31 8-316,0 1 0,-46-6 0,64 12-318,-2-2 58,-1 2 0,1-1 1,0 1-1,0 1 0,-1 0 1,1 0-1,0 1 0,0 1 1,-17 5-1,17-4-62,-19 12 109,21-11-111,1 1 1,-1 0 0,1 1-1,0-1 1,1 1-1,0 1 1,0-1 0,-9 17-1,4 8-15,10-26-10,1 0-1,0-1 1,1 1 0,-1-1 0,1 1 0,0 0 0,1-1 0,-1 1 0,1-1 0,5 10 0,-7-14-1,5 9-1,0 0 0,0-1 0,1 0 0,1 0 0,-1-1 0,2 1-1,9 8 1,-7-7-5,-7-6-1,0 0-1,1-1 1,-1 1-1,1-1 1,0 0 0,0 0-1,0 0 1,7 3-1,4 2-1,-2 1 4,34 17-20,126 58-13,-118-58 38,-19-10 7,-19-9 6,-1 0-1,20 13 0,-36-20-8,0 1 1,0 0-1,0-1 1,0 1-1,-1-1 1,1 1-1,0-1 1,0 1-1,-1-1 0,1 1 1,0-1-1,-1 1 1,1-1-1,-1 1 1,1-1-1,0 1 1,-1-1-1,1 0 1,-1 1-1,1-1 1,-2 1-1,2-1 1,-11 8 27,0-2 0,0 1 0,0-1-1,0-1 1,-1 0 0,-22 6 0,21-7-19,-4 1 34,1 0 1,-2-1 0,1-1 0,-21 2 0,-4 0 92,-125 8 276,109-11-270,-79-8-1282,125 6-6183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9:29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0 162 9592,'13'-21'-102,"-11"19"-43,0 0 4,1 0 139,-1 1 0,0-1 0,1 0 0,-1 0 0,0 0 0,0-1 0,0 1 0,0 0 0,-1-1 0,1 1 0,-1-1 0,3-4 0,1-6 9,1-9 6,-5 16 8,0 0-1,1 0 0,-1 0 0,2 0 0,2-6 1,-1 5 33,-3 5-38,1 1-1,0 0 0,0 0 1,0 0-1,0 0 0,0 0 1,0 0-1,0 0 1,0 0-1,4 0 0,-2 0 14,2-1 45,0 1 0,0-1 0,0 1 0,1 1 1,-1-1-1,0 1 0,1 0 0,-1 1 0,0 0 0,1-1 1,-1 2-1,7 1 0,-11-2-84,4 1 65,0 0-1,0 1 1,0-1 0,-1 2-1,1-1 1,-1 0-1,1 1 1,-1 0-1,0 1 1,6 6 0,-4-4-2,5 7 207,-7-6-166,4 5-28,-1 0-1,-1 0 1,0 1-1,0-1 1,-2 2-1,5 14 1,42 203 569,-50-222-598,-2 1 0,1-1 1,-2 1-1,1-1 0,-4 16 1,2-14-24,1-2 3,0-1 0,-1 0 0,0 0 0,-1 0-1,1 0 1,-8 13 0,-4 13 48,3-3-55,8-27-6,-12 11-3,9-8-4,5-6-9,0-4 8,1-1-1,0 1 1,0-1-1,0 1 1,0-1 0,0 0-1,0 1 1,1 0 0,-1-1-1,1 1 1,-1-1-1,1 1 1,0-1 0,0 1-1,3-4 1,-3 2 6,4-9-7,18-30-51,2 6 0,2 1 0,40-42 1,-52 62 46,37-32-55,-14 16 2,1 2 0,83-49 0,-118 77 54,1 1-1,-1-1 0,0 0 1,0 1-1,1 0 0,-1 0 1,1 0-1,-1 1 1,1-1-1,0 1 0,7 1 1,-7-1 1,5 3-32,-8-2 34,7 4-5,0 0 1,-1 0 0,0 1-1,0 0 1,0 0 0,-1 1-1,11 11 1,3 5-27,0 2 1,31 48-1,-45-61 32,-3-5 0,-1-1 1,-1 0 0,1 1-1,3 12 1,1 9-7,-1 1 1,-1 0-1,1 35 0,-10-3-8,1-35 5,-5 89-156,8-115 168,0 0-1,0 0 1,0 0 0,0 0-1,0 0 1,0 0-1,0 1 1,0-1-1,0 0 1,0 0 0,0 0-1,0 0 1,0 0-1,0 0 1,0 0-1,0 0 1,1 0 0,-1 1-1,0-1 1,0 0-1,0 0 1,0 0 0,0 0-1,0 0 1,0 0-1,0 0 1,0 0-1,0 0 1,0 0 0,0 0-1,1 0 1,-1 0-1,0 0 1,0 0-1,0 0 1,0 0 0,0 0-1,0 0 1,0 0-1,0 0 1,0 0-1,1 0 1,-1 0 0,0 0-1,0 0 1,0 0-1,0 0 1,0 0-1,0 0 1,0 0 0,0 0-1,0 0 1,1 0-1,-1 0 1,0 0-1,0 0 1,0 0 0,5-1-89,0 0 0,0-1 1,0 1-1,0-1 0,-1 0 1,1 0-1,0-1 0,-1 1 1,8-7-1,-5 5-488,37-25-6355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05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1 7352,'5'12'0,"9"11"0,-4-13 2,0 0 0,1 0 0,-1-1 0,2-1 0,21 13 0,-13-8 0,9 8 2,-26-18-2,0 0 0,0 0 0,-1 0 0,0 0 0,1 0 0,-1 0-1,0 1 1,0-1 0,-1 1 0,1-1 0,-1 1 0,0 0 0,0 0-1,0 0 1,0-1 0,0 6 0,0-3 2,-1-5-1,0 0-1,0 0 1,0 0-1,0 0 1,0 0-1,0 0 1,0 0-1,0 0 1,0 0-1,0 0 1,0 0-1,-1 0 1,0 1-1,-8 23 19,-1 0-1,-16 25 0,10-28 54,15-20-68,-25 29 48,-1-1 1,-45 39-1,55-55-44,-64 55 125,68-58-101,-1-1 0,0 0 1,-1-1-1,-17 7 0,31-16-32,1 0-1,-1 0 1,1 1-1,-1-1 1,1 0 0,-1 0-1,0 0 1,1-1-1,-1 1 1,1 0-1,-1 0 1,1 0 0,-1 0-1,0 0 1,1-1-1,-1 1 1,1 0-1,-1 0 1,1-1 0,-1 1-1,1 0 1,-1-1-1,1 1 1,0-1 0,-1 1-1,1-1 1,-1 1-1,1-1 1,0 1-1,0-1 1,-1 1 0,1-1-1,0 1 1,-1-2-1,1 1 4,-2-2-4,1 1 0,0-1-1,0 0 1,0 1 0,1-1-1,-1 0 1,1 0 0,-1 0 0,1 1-1,0-4 1,2-7-58,0 1 0,1 0 1,1 0-1,-1 0 0,2 0 0,0 1 0,0 0 0,9-14 1,-7 11-364,34-64-4266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9:30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371 210 7896,'-4'-19'0,"1"15"0,1 2 0,-9-3 0,6 5 12,0-1 1,-1 1-1,1 0 1,0 1-1,0 0 1,-1-1-1,1 1 0,0 1 1,0-1-1,0 1 1,0 0-1,-5 3 1,-3 2 44,-1 1 1,1 1-1,-19 16 1,-2 8 149,-50 65 0,43-41-37,2 0-12,37-55-147,1 1-1,0-1 1,0 1-1,0 0 1,1 0-1,-1-1 1,0 1 0,1 0-1,0 0 1,0 0-1,0 0 1,0 0-1,0 0 1,1-1-1,0 5 1,0-2 0,3 4 44,3-1-41,1 1 1,0-1-1,0 0 1,0-1-1,1 0 0,1 0 1,-1-1-1,1 0 1,17 7-1,-16-8-3,-8-4 2,0 0-1,0 1 1,0-1-1,0 0 0,0-1 1,0 1-1,0-1 1,0 1-1,0-1 0,0 0 1,6 0-1,92-12 191,-80 8-105,-1-2 0,0 0 1,0-2-1,33-16 0,-32 14-41,3-4 224,79-73 134,-87 66-55,0-13-110,19-56 1,-30 63 96,-5-4-190,-2 1 1,-5-33 0,0 42 130,-25-39 113,27 52-327,0 1 1,-1-1-1,0 1 1,0 0-1,-1 0 1,-7-6 0,4 7-32,-1 0 1,0 1 0,0 1-1,0 0 1,0 0 0,-1 1-1,-14-1 1,22 3-35,-1 1 0,1 0 0,0 0 0,-1 1 0,1-1 0,-1 1 0,1 0 1,0 0-1,0 1 0,-1-1 0,-6 5 0,5-3-3,-3 3 14,0 5-13,1 1 1,-11 19-1,14-16-13,2 10-570,1-1 0,1 30 0,4 10-8024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9:30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7264,'2'0'192,"4"0"26,-3 0-114,0 0 0,-1 1-1,1 0 1,0 0-1,0-1 1,0 1-1,-1 1 1,1-1-1,3 2 1,14 6 403,21 0 171,1-2 1,80 2-1,-118-9-649,94 1 458,191-18 1002,-271 15-1366,13-2 193,-1 2 0,34 2 0,2-1 414,-64 1-716,-3 3-16,0-1 0,0 1 0,0-1 0,-1 1 1,1-1-1,-1 0 0,0 0 0,1 0 0,-1 0 1,0 0-1,0 0 0,-3 2 0,3-3 4,-39 36-1806,-4 3-7202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9:31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0 292 6104,'5'1'0,"24"-12"0,122-67 122,-42 19-15,-85 48-85,49-21 255,180-44 845,-171 61-404,-73 14-632,66-8 769,-65 8-672,-1 1 0,0 1 0,0 0 0,0 0 0,0 0 0,0 1 0,13 5 0,-10-2-225,0 1-1,0 1 1,0 0-1,-1 0 1,0 2-1,0-1 1,15 17-1,-10-9-7030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9:31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9144,'0'19'46,"0"-17"86,2-2 170,74 31 760,-60-26-1006,-7-2 16,1-1 0,0 0 1,-1 0-1,12 0 1,121 9 329,-73-7 43,-32-1-256,50-4 0,119-23 722,-187 24-925,-5 0-194,-1-1 0,1 0-1,-1-1 1,21-5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9:31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1 221 12016,'9'-7'-2,"-3"3"-4,0-1 0,0 1 0,1 1 0,0-1 0,-1 1 0,1 0 0,0 1 0,13-4 0,96-21-16,36 2 133,-56 12 176,122-18 58,-173 25 23,188-18 139,-185 19-207,200-25-1638,-119 11-7148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9:37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580 98 4848,'0'0'1072,"2"-5"-572,20-55 1922,-22 60-2394,0-1-1,1 0 0,-1 0 0,0 1 0,0-1 1,0 0-1,0 0 0,0 1 0,0-1 0,0 0 1,0 0-1,0 1 0,0-1 0,0 0 0,0 0 1,0 1-1,-1-1 0,1 0 0,0 0 1,0 1-1,-1-1 0,1 0 0,-1 1 0,1-1 1,-1 1-1,1-1 0,-1 0 0,1 1 0,-1-1 1,1 1-1,-1-1 0,1 1 0,-2-1 0,-1 0 22,1-1-1,-1 1 0,0 0 0,0 0 0,0 0 0,0 0 1,0 1-1,-4-1 0,-13 1 74,-1 1 0,1 1 0,-1 0 0,1 2 0,0 0-1,-22 9 1,22-4 72,-13 15-58,-36 33 0,34-23 80,-37 50 0,49-56-175,3-6 109,-19 29 1,26-32-112,-30 46 25,31-39 83,6-5-98,0 1 0,2 0 0,-3 35 0,7-55-40,0 0 0,0-1 0,0 1 0,0 0 1,1 0-1,-1 0 0,1 0 0,-1 0 1,1-1-1,1 4 0,11 24 62,34 52-1,-30-63 5,5 0-40,2-1 0,26 15 0,-30-25 20,10-5-16,46-2 1,-74 0-36,0 0 1,0 0-1,0-1 1,0 1 0,0-1-1,0 1 1,0-1-1,3-2 1,32-15 26,38-28-1,-56 32-12,0-1 0,-1-1 1,30-35-1,-34 36-12,-9 10 1,0-1-1,0 1 1,0-1 0,-1 0-1,0 0 1,5-10-1,0-1 1,-1 5-1,15-35 35,-8 6 97,13-58 0,-28 99-136,0 0 1,0 0-1,0-1 0,0 1 1,0 0-1,0 0 0,0-1 1,0 1-1,0 0 0,0 0 1,0-1-1,1 1 0,-1 0 1,0 0-1,0-1 0,0 1 1,0 0-1,0 0 0,1 0 1,-1-1-1,0 1 0,0 0 1,0 0-1,1 0 0,-1 0 0,0-1 1,0 1-1,0 0 0,1 0 1,-1 0-1,0 0 0,0 0 1,1 0-1,-1 0 0,0 0 1,0 0-1,1 0 0,-1 0 1,0 0-1,0 0 0,1 0 1,-1 0-1,0 0 0,0 0 1,1 0-1,-1 0 0,0 0 1,0 0-1,1 0 0,-1 0 1,0 1-1,0-1 0,0 0 1,1 0-1,-1 0 0,0 0 1,0 1-1,0-1 0,1 0 1,-1 0-1,0 0 0,0 1 1,0-1-1,0 0 0,0 0 1,0 1-1,1-1 0,-1 0 1,14 23 29,-11-17-22,29 46 23,-6-9-8,1 4-18,-3-6-2,0-6-3,14 21-12,-35-52 4,1 4-4,-4-8 9,1 0 0,-1 0 0,1 0-1,0 0 1,-1 0 0,1-1 0,0 1-1,-1 0 1,1 0 0,0 0 0,-1-1-1,1 1 1,-1 0 0,1 0 0,-1-1-1,1 1 1,0-1 0,-1 1 0,1 0-1,-1-1 1,1 0 0,-1 1 0,6-7-4,0 0-1,0 0 1,-1 0 0,0-1-1,0 0 1,-1 0 0,7-16-1,5-10-16,-15 33 17,0-1 1,0 0 0,0 1-1,0-1 1,0 1-1,1-1 1,-1 1-1,1-1 1,-1 1-1,1 0 1,-1 0-1,3-1 1,5-4-5,1-3 3,-6 5-4,1 1-1,-1-1 0,1 1 1,0 0-1,6-3 1,5-2-17,-1 1 1,1 1-1,1 0 0,-1 1 1,23-3-1,13 5-45,-43 3 53,1 0 0,-1 0 0,0 1 0,1 1 0,-1-1 1,0 1-1,0 1 0,0 0 0,0 0 0,0 1 0,15 8 0,-19-8 6,0-1-1,0 1 0,0 0 0,0 0 1,-1 0-1,1 1 0,-1 0 1,-1 0-1,1 0 0,3 7 0,23 30-151,-30-41 159,1-1 0,0 1-1,0-1 1,0 1 0,0-1-1,0 1 1,0-1 0,0 0 0,0 1-1,0-1 1,0 0 0,0 0-1,0 0 1,0 0 0,0 0-1,0 0 1,0 0 0,0 0 0,0 0-1,0 0 1,2-1 0,-1 1-5,5-3-16,1 0-1,-1 0 1,0-1 0,1 0-1,-2 0 1,1-1 0,9-7-1,-6 4 12,24-26-82,74-96-182,-69 77 193,-33 44 64,1-1 12,0 1-1,0-1 1,0 1-1,2 0 1,-1 1 0,14-11-1,0 7 10,-20 12 2,0-1 0,0 1 0,0 0 0,0 0 0,0 0 0,0 0 0,0 0 0,0 0 0,0 1 0,2 0 0,-1-1 0,0 2 0,0-1 0,0 0 0,-1 1 0,1-1 0,0 1 0,3 2 0,-2 0 0,1 0 0,-1 1 0,0-1 0,6 9 0,16 34 0,-5 5 0,-6-3 0,16 103-16,-30-151 14,-1 0 1,0-1 0,0 1-1,1 0 1,-1 0 0,0 0 0,1-1-1,-1 1 1,1 0 0,-1 0-1,1-1 1,0 1 0,-1 0 0,1-1-1,-1 1 1,1-1 0,0 1-1,0-1 1,-1 1 0,1-1 0,0 1-1,0-1 1,0 0 0,-1 1-1,1-1 1,0 0 0,0 0 0,0 0-1,0 0 1,0 0 0,0 0-1,-1 0 1,1 0 0,0 0-1,1 0 1,37-10-66,-31 7 61,40-14-1422,5-2-5672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9:39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0 455 5920,'6'14'1,"6"0"6,-7-14-9,-4 0 1,45 12-323,-43-11 294,1-1-1,-1 1 1,0-1-1,0 0 1,1 1-1,-1-2 1,0 1-1,0 0 1,1-1-1,-1 1 1,0-1-1,0 0 1,0 0-1,0 0 0,4-2 1,0-1 126,0 1 0,-1-1 0,1 0 0,7-7 0,-11 9-19,-1 0-1,0 0 0,0 0 1,0 0-1,0 0 0,-1 0 1,1 0-1,0-1 0,-1 1 1,0-1-1,1 1 0,-1-1 1,0 0-1,-1 1 0,1-1 1,0 0-1,-1 0 1,1 1-1,-1-1 0,0 0 1,0 0-1,0 0 0,0 1 1,-1-1-1,1 0 0,-1 0 1,1 0-1,-1 1 0,-2-6 1,-3-1 61,1-1 0,-1 1 0,-1 0 0,1 1-1,-16-15 1,8 8-69,11 12-37,1 0 0,-1 0 0,1-1 0,0 1 0,0-1 0,0 0 0,0 1 0,-1-8 0,-13-22 125,-38-46 146,51 74-273,1 0 1,0 0 0,0-1-1,0 1 1,1-1 0,0 0-1,0 0 1,0 1 0,1-1-1,0 0 1,0 0 0,0 1-1,1-1 1,-1 0 0,2 0-1,-1 1 1,4-11 0,-5 12-10,1 3-1,-1 0 0,0 1 0,0-1 1,1 0-1,-1 0 0,1 0 0,-1 0 0,1 0 0,-1 0 0,1 1 1,-1-1-1,1 0 0,0 1 0,-1-1 0,1 0 0,0 1 0,0-1 0,-1 1 1,2-2-1,0 1 157,-1 0 7,6-4 7,-3 3 2,2 0 4,-3 0-2,4-2 0,-5 3 153,0 2-328,0-1 1,0 1-1,0-1 0,0 1 1,-1 0-1,1 0 1,0 0-1,0 0 1,0 0-1,-1 0 1,1 0-1,2 3 1,7 5 82,22 17 26,40 41-1,-63-57-117,-6-7-2,-1 0 1,0 0-1,-1 0 0,1 1 1,0-1-1,-1 1 0,3 5 1,16 30 84,32 81 1,-52-118-91,0 1 1,0-1-1,-1 1 0,1-1 0,-1 1 1,1-1-1,-1 1 0,0 0 0,0-1 1,0 1-1,-1 2 0,0 8 5,1 45 14,0 15-7,-6-2-16,4-63-3,2 1 1,0 0-1,0 0 1,0 0-1,1 0 1,1-1-1,1 10 1,-2-17-18,-1-1 18,0 0 1,-1 1-1,1-1 1,0 0-1,0 0 1,0 0 0,0 0-1,0 0 1,0 1-1,0-1 1,0 0 0,0 0-1,0 0 1,0 0-1,0 1 1,0-1-1,0 0 1,0 0 0,0 0-1,0 0 1,0 0-1,0 1 1,0-1-1,0 0 1,0 0 0,0 0-1,0 0 1,0 0-1,1 1 1,-1-1-1,0 0 1,0 0 0,0 0-1,0 0 1,0 0-1,0 0 1,0 0-1,1 1 1,-1-1 0,0 0-1,0 0 1,0 0-1,0 0 1,0 0 0,1 0-1,-1 0 1,0 0-1,1 0-1,-1 0 0,1 0 1,0 0-1,-1 0 0,1 0 0,0 0 0,-1 0 0,1 0 0,0 0 0,-1-1 1,1 1-1,0 0 0,-1 0 0,1-1 0,-1 1 0,1 0 0,-1-1 0,1 1 0,-1-1 1,1 1-1,-1-1 0,2 0 0,19-27-59,0 0 1,-2-2-1,-1 0 1,21-48-1,-37 71 41,0 0-1,0 0 1,0 0 0,-1 0-1,0-1 1,0-6-1,0 6-6,0 0 0,0 0 1,0 1-1,1-1 0,3-9 0,35-67-863,-38 78 769,21-33-515,-21 36 623,-1 1 0,1 0-1,0 0 1,1 0 0,-1 0 0,0 0 0,1 0-1,-1 0 1,1 1 0,-1-1 0,5-1 0,-5 3 11,0-1 1,0 1-1,0 0 1,0 0 0,0 0-1,0 0 1,0 0-1,0 1 1,0-1 0,0 1-1,0-1 1,0 1-1,-1 0 1,1 0-1,0-1 1,0 1 0,-1 1-1,1-1 1,0 0-1,1 2 1,17 18 1,6 18 1,-21-29 0,0 0 0,5 19 0,-7-18 0,-1 1 1,3 19-1,-6-13 3,0 0 0,0 1 0,-2-1 0,0 0 0,-1 0 0,-10 26 0,-17 48 24,30-87-19,0 3 5,0-5-2,2-8 1,2-21-8,9-16 1,9-7-2,3-6 2,0-6-2,4-7 2,5-6-2,-27 60-1,3-5 3,1-1-1,1 2 0,1-1 1,24-29-1,13-5 28,-49 53-30,1 0-1,-1-1 1,0 1-1,0 0 1,0 0-1,1 0 1,-1-1-1,0 1 1,0 0-1,1 0 1,-1 0 0,0 0-1,0-1 1,1 1-1,-1 0 1,0 0-1,1 0 1,-1 0-1,0 0 1,0 0 0,1 0-1,-1 0 1,0 0-1,1 0 1,-1 0-1,0 0 1,1 0-1,-1 0 1,0 0-1,1 0 1,9 3 12,-1 0 1,1 0-1,0 1 0,17 10 1,-24-13-11,14 12 64,0 7-42,-1 0 0,-1 1 0,14 24 0,-19-18 61,41 205 149,-36-150-176,5-5-7,-19-75-49,0 1 0,0-1 0,1 1 0,-1-1 1,0 0-1,1 0 0,0 0 0,-1 0 0,1 0 0,0 0 0,0 0 1,0 0-1,1-1 0,-1 1 0,4 2 0,-2-2-1,5 0 12,9-4-7,0 0 0,21-6 0,-20 1 0,32-20 4,-34 17-10,27-25 0,12-21 3,-8-2-3,-7-4-2,-4-7 0,-3-8 0,-3-4 1,-17 48 2,-7 17 1,0-1 1,7-34-1,-14 51-4,1-1 1,-1 0 0,0 0 0,1 0 0,-1 0-1,0 0 1,0 0 0,0 0 0,0 0 0,0 0 0,0 0 0,0 0 0,0 0-1,-1 0 1,1 0 0,0 0 0,-1 0 0,1 0 0,0 0 0,-1 0-1,1 0 1,-1 0 0,0-1 0,-4 4 26,-22 24 2,-2 23-10,-5 14-6,-11 26-9,3-1 1,11-9-3,26-66-5,1 0 1,1 1-1,0-1 1,0 1-1,2-1 1,-1 1-1,2 0 0,1 25 1,11 34-23,-12-73 23,0 0 1,0 1-1,0-1 1,0 1-1,0-1 1,0 0-1,0 1 1,1-1-1,-1 0 1,0 1-1,0-1 1,0 0-1,1 1 1,-1-1-1,0 0 1,0 1-1,1-1 1,-1 0-1,0 0 1,1 1-1,-1-1 1,0 0-1,1 0 1,-1 1-1,1-1 1,12 6-10,0-1 1,0 0-1,19 4 0,-12-7 5,32-4-1,-39 0 7,1 0-1,24-8 1,-19 1 16,1 0 1,-1-2 0,-1 0 0,0-1-1,0-1 1,22-21 0,-26 23-7,-11 9 10,1-1-1,-1 0 1,0 0 0,0 0 0,0 0 0,0 0-1,0 0 1,2-5 0,2-3 38,-1-1 1,0 0-1,8-21 0,-13 17 196,-2 9-162,0-2-40,0 1 0,-1-1 0,0 0 0,0 1 0,-1-1 0,0 1 0,0 0 0,-1 0 0,0 0 0,-6-7 0,-99-131 1056,99 132-1057,6 10-11,0-1 0,0 1 1,0 0-1,-1 0 1,-6-5-1,-27-17 329,34 23-555,-1 1 0,1-1 0,0 1-1,-1 1 1,1-1 0,-1 1 0,0-1 0,1 1 0,-7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9:39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479 0 10136,'0'0'200,"-3"3"-107,-2 2-57,-1-1 0,0 1 1,0-1-1,-1-1 0,1 1 0,-1-1 0,0 0 1,0 0-1,-10 2 0,-7 0 21,-30 4-1,44-7-51,-18 1 54,0-2 1,0 0-1,0-2 1,0-1-1,-54-10 1,56 7-6,18 4-13,-5-2 11,8 1-8,-3-1 0,6 2-8,1 2-33,0-1 1,0 1-1,1-1 1,-1 1-1,0-1 0,1 1 1,-1-1-1,1 1 1,-1-1-1,1 1 0,-1 0 1,1-1-1,-1 1 1,1 0-1,0 0 0,-1-1 1,1 1-1,0 0 0,-1 0 1,1 0-1,0-1 1,0 3-1,-4 18 31,2 24 13,0 170 69,-8-52-55,12 39-9,1-102-24,-1-66-17,-1 10 25,2 0-1,2 0 0,17 74 0,-16-98 30,1 0 1,1 0 0,1-1-1,0 0 1,2 0-1,19 26 1,-28-41-42,-2-3-6,1 0-1,0 0 1,-1 0-1,1-1 0,0 1 1,0 0-1,-1-1 1,1 1-1,0 0 1,0-1-1,0 1 1,0-1-1,0 1 1,0-1-1,0 1 0,1-1 1,2 1 14,-1 0 0,0 0 0,0-1 1,0 1-1,1-1 0,-1 0 0,0 0 0,1 0 1,-1-1-1,6 0 0,-5 0-3,9-2 71,5-6-596,1-1 1,29-21-1,1-4-7537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9:40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10 8968,'8'-8'-2,"-6"7"-4,0 2-17,7 8 22,-8-8 1,21 9 1,-8-3 11,2-2-1,-1 1 0,1-2 1,26 4-1,-8-4 564,49 0 0,-82-4-544,1 1 1,-1-1 0,0 1 0,0 0-1,0 0 1,1-1 0,-1 1-1,0 0 1,0 0 0,0 0 0,0 0-1,-1 0 1,1 1 0,0-1 0,0 0-1,-1 0 1,1 0 0,-1 1-1,1-1 1,-1 0 0,1 1 0,-1-1-1,1 3 1,0 6 22,0 0 1,-1 0-1,0 0 0,0 0 1,-3 15-1,1-8-8,1-1-1,1 27 1,3 105 75,-4-116-47,-4 39 105,0-58-51,5-12-109,-1 1-1,0-1 1,1 1 0,-1-1-1,1 1 1,-1 0 0,1-1-1,0 1 1,0-1 0,-1 1 0,1 0-1,0-1 1,1 3 0,-1 0 113,3 5 10,2 1 118,-2-5-232,2 23 790,-6-25-626,-4 4-7,4-5-161,0 0 1,-1-1-1,1 1 1,-1-1-1,1 0 1,-1 0-1,1 1 1,-1-1-1,0 0 1,1 0-1,-1 0 1,0-1-1,-3 2 1,3-1 95,-6-1 70,7 0-164,0 0 0,0-1-1,0 1 1,0 0 0,0 0 0,0 0 0,0 0 0,0 0 0,0 0 0,0 1 0,0-1 0,0 0 0,-2 1 0,-2 3 81,0 1 0,0 0 0,1 0 0,-8 10 0,-11 12 39,22-26-92,-1 1-20,0 0 0,1-1 1,-1 1-1,0-1 1,0 1-1,0-1 1,0 0-1,0 1 1,0-1-1,0 0 1,0-1-1,0 1 0,-1 0 1,1-1-1,0 1 1,-1-1-1,1 1 1,-3-1-1,3 0 579,2 2-575,1 6-2,-1-6 21,2-1-32,5 6-2,-5-6 16,-1 1-27,4 4 1,-4-5 4,-2 0-9,-6 1 0,5-2 32,-30 0-32,-21 0-8,10 0 2,5 0 6,32-1-7,1 1 1,-18 10 3,17-6-3,-25 8 4,17-7 0,2-2 1,11-3-7,0 0 0,0 1 0,0-1 0,0 0 0,0 0 1,0 0-1,0 0 0,0 0 0,0 0 0,1 0 0,-1 0 0,0 0 0,0 0 0,0 0 0,0-1 0,0 1 0,0 0 0,0-1 0,0 1 0,-1-2 0,-3 0 0,-2 0 0,5 2 0,1 0-1,-1-1 1,0 1-1,0-1 1,0 0-1,1 1 1,-1-1-1,0 0 1,1 0-1,-1 0 1,1 0-1,-1 0 0,1 0 1,-3-3-1,-3-3-296,1-1-1,-1 1 0,1-1 0,1-1 0,-1 1 0,-7-17 0,-8-22-10088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9:41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 7448,'0'0'0,"0"-9"-96,0-8-488,0 8 584,0-2-4600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5:38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0 256 5920,'66'-1'-88,"53"-6"-23,110-16-144,-183 18 189,76-7-1,32-4 54,155-21 29,-250 30 65,229-31 67,-232 31 79,249-27 334,-92 16-25,-187 15-429,1 2 111,-1-2 1,31-7 0,-56 10-229,0-1 0,-1 1 0,1-1 0,0 1 0,0-1 0,-1 0 0,1 1 0,-1-1 0,1 0-1,-1 0 1,1 1 0,-1-1 0,1 0 0,-1 0 0,0 0 0,1 0 0,-1 0 0,0 1 0,0-1 0,0 0 0,0 0 0,0 0 0,0 0 0,0 0 0,0-2 0,0 2-253,0-10-4377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05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0 7088,'7'15'-15,"0"0"0,-1 0 0,5 19 0,-11-32 22,1 0 1,-1 1-1,0-1 0,0 0 1,0 0-1,0 0 0,0 0 1,-1 0-1,1 0 0,-1 0 1,1 0-1,-1 0 0,0 0 1,-1 2-1,-2 6 9,0 3 9,-16 33 284,-72 152 765,81-174-1016,-16 44 394,23-56-397,-50 157 1282,53-165-831,4-6-323,1-1-168,-1 0 0,1 0 0,-1 0-1,0-1 1,0 1 0,0-1 0,0 0 0,0 1 0,-1-1 0,0-1-1,0 1 1,2-5 0,3-5 31,48-111-1328,-26 53-5484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9:42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 4936,'0'0'1216,"1"2"-776,-1 2-168,0-2-118,1 0 0,-1 0-1,0-1 1,1 1-1,-1 0 1,1 0 0,-1-1-1,1 1 1,0 0-1,0-1 1,0 1-1,2 2 1,9 3 30,1 0-1,0-1 1,0-1 0,1 0 0,0 0-1,-1-2 1,2 0 0,27 3-1,139 1 2384,-175-7-2463,-5 0 136,33 0 1053,-34 0-1285,0 0 0,1 0 0,-1 0 0,0 0 0,1 0 0,-1 0 0,0 0 0,1 0 1,-1 1-1,0-1 0,1 0 0,-1 0 0,0 1 0,1-1 0,-1 0 0,0 0 0,0 1 0,1-1 0,-1 0 0,0 0 0,0 1 0,1-1 0,-1 0 0,0 1 0,0-1 0,0 1 0,0-1 0,0 0 0,0 1 0,1 0 0,-1 18 163,-7 28 7,4-35-140,-7 123 242,10-121-238,2 0-1,-1-1 1,6 19-1,1 10 21,-6-30-54,0 30 50,1 120 100,-1-103-100,-2-45-47,0 16 30,-1 0 0,-5 33 0,4-51 0,0 0-1,1-1 1,1 1 0,1 21-1,1 11 424,-2-42-392,-15-3 94,-11-4-72,-75-17 230,52 6-236,-118-34 85,95 28-162,65 20-165,0-1 1,0 0-1,0 0 1,0-1-1,0 0 1,1 0-1,0 0 1,0-1-1,0 0 1,0 0-1,1-1 1,0 1-1,-9-14 1,-15-26-10627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9:43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7176,'2'38'-49,"2"-1"0,14 69 0,-14-88 46,7 28 49,39 104 496,-44-131-364,-1 1-1,-1 0 0,-1 0 1,-1 0-1,0 0 0,-2 0 1,0 0-1,-5 27 0,2 1 30,-1 13 10,-6 152 702,10-184-513,2 0 1,0 0-1,12 49 0,-8-62 244,-6-16-644,0 0 1,0 0 0,0 1-1,0-1 1,0 0-1,0 0 1,0 0 0,0 0-1,1 0 1,-1 0 0,0 0-1,0 1 1,0-1 0,0 0-1,0 0 1,0 0 0,0 0-1,0 0 1,0 0 0,1 0-1,-1 0 1,0 0-1,0 0 1,0 0 0,0 0-1,0 0 1,0 0 0,0 0-1,1 0 1,-1 0 0,0 0-1,0 0 1,0 0 0,0 0-1,0 0 1,0 0-1,1 0 1,-1 0 0,0 0-1,0 0 1,0 0 0,0 0-1,0 0 1,0 0 0,0 0-1,1 0 1,-1 0 0,0 0-1,0 0 1,0 0 0,0-1-1,0 1 1,0 0-1,10-36 360,13-189 228,-12 99-313,-1 37-195,-2 19-37,11-159 189,-19 202-206,0-58 113,-1 81-98,-1-2 9,1 3 0,-2-4 0,3 7-56,0 0 1,0 0 0,0 0 0,0 0 0,0 0 0,0-1 0,0 1-1,0 0 1,0 0 0,-1 0 0,1 0 0,0 0 0,0 0 0,0 0-1,0 0 1,0 0 0,0 0 0,0 0 0,0 0 0,0 0 0,0 0-1,0 0 1,-1 0 0,1 0 0,0 0 0,0 0 0,0 0-1,0 0 1,0 0 0,0 0 0,0 0 0,0 0 0,0 0 0,-1 0-1,1 0 1,0 0 0,0 0 0,0 0 0,0 0 0,0 0 0,0 0-1,0 0 1,0 0 0,0 0 0,0 0 0,0 0 0,-1 0 0,1 0-1,0 1 1,0-1 0,0 0 0,0 0 0,0 0 0,0 0 0,0 0-1,0 0 1,0 0 0,0 0 0,0 0 0,0 0 0,0 1 0,0-1-1,0 0 1,0 0 0,0 0 0,0 0 0,-5 4 13,1 0 0,0 0 0,0 0 0,0 1 0,0 0 0,1 0 0,-1 0 0,1 0 0,-3 8 0,2-3 11,2 0 1,-1 0-1,1 0 0,1 1 1,-1 15-1,0 27 59,-1 157 156,3-177-237,3 140 201,2-43 14,-5-125-163,2 3 14,-1-4-2,2 4 2,-2-8-63,0-1 0,-1 1 0,1 0 0,0 0 0,-1-1 0,1 1 0,-1 0 0,1-1 0,-1 1-1,1 0 1,-1-1 0,1 1 0,-1-1 0,1 1 0,-1-1 0,1 1 0,-1-1 0,0 1 0,1-2 0,5-8 10,-1 0-1,0 0 1,-1-1 0,0 1-1,-1-1 1,0 0 0,0 0-1,0-12 1,0 6-8,2-7 21,-2 0-1,0-1 0,-1-24 1,0-20 16,10-233 73,-11 283-110,0-1-2,-1-1 1,0 1 0,-1 0 0,-6-27 0,6 31-6,0 1 34,-3 28-7,-14 68 2,-23 84 1,26-99-28,1 9 2,0 7-4,6 0-1,6-10 0,4 13 2,-1-68 4,4-8 2,-4-8 15,2-6-12,-3 5-10,4-8 2,-1 0 0,0 0 1,0 0-1,0 0 0,-1 0 1,-1 0-1,1-1 0,-1-9 0,8-106 15,-8 104-12,-3-34-1,0 27-3,-2-50 1,0 12 2,3 13-4,-2 7-1,-5 7 0,3 24 0,4 10-1,0 0 0,0-1-1,0 1 1,0 0 0,0-1-1,1 1 1,0-8 0,0 11-11,-7 32-20,8-5 24,0-1 1,2 1-1,0 0 1,8 25-1,1 10-2,-8-38 9,-1-7-2,-1 0 0,0 19 0,0-13 2,1 199-28,-3-221 29,0 4-3,0 1 1,-1-1-1,1 0 1,-1 0 0,0 0-1,0 0 1,-1 0 0,-2 7-1,-6-33-30,3 12 30,5 7-7,0 0 1,0 0-1,1 0 1,-1 0-1,1-1 1,-1 1-1,1 0 1,0-1-1,-1-6 0,-3-18-703,1-1-1,0-53 0,4-4-9512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9:44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96 9688,'0'-4'-14,"0"0"0,0 0 0,1-1 0,-1 1 0,1 0 0,0 0 0,0 0 0,1 0 1,-1 1-1,1-1 0,-1 0 0,1 1 0,3-5 0,-4 7 122,5-2-83,-5 1 173,0 1 0,0-1 0,0 1 0,0 0 0,1 0 1,-1 0-1,0 0 0,1 0 0,-1 0 0,4-2 0,-4 2 317,1 2-101,-1-1-378,1 0 0,-1 0 1,0 1-1,1-1 0,-1 1 0,0-1 1,1 1-1,-1-1 0,0 1 0,0 0 1,2 1-1,2 4 36,-1 0 1,1 0-1,-1 1 1,-1 0 0,0 0-1,0 0 1,0 0-1,0 0 1,1 11-1,1 8 157,2 41 1,-7-65-230,1-1 8,-1 0 0,0 0 0,0 0 0,0 0 0,0 0 1,0 0-1,0 0 0,-1 0 0,1 0 0,0 0 0,0 0 0,-1 0 0,0 2 1,0-2-5,0-1 0,0 1 1,1-1-1,-1 1 1,0-1-1,0 0 1,0 0-1,0 1 1,0-1-1,0 0 1,0 0-1,0 0 1,0 0-1,0 0 0,0 0 1,0 0-1,0 0 1,0-1-1,0 1 1,1 0-1,-1-1 1,0 1-1,0 0 1,0-1-1,0 1 1,0-1-1,0 0 1,0 0-3,0 1 1,0-1 0,0 0 0,1 0 0,-1 1 0,1-1 0,-1 0 0,0 0 0,1 0 0,-1 0 0,1 0 0,0 0-1,-1 0 1,1 0 0,0 0 0,-1 0 0,1-1 0,0 0 3,-3-5 10,1 0 1,0 0-1,1 0 0,0 0 1,0 0-1,0 0 0,1 0 0,0 0 1,2-13-1,-2 20-13,1-1-1,-1 1 1,0-1 0,1 1 0,-1-1 0,1 1-1,-1 0 1,1-1 0,-1 1 0,1 0-1,-1 0 1,1-1 0,-1 1 0,1 0-1,-1 0 1,1 0 0,-1-1 0,2 1 0,0-1 4,3 0 2,0-1 1,0 1 0,0-1-1,0 1 1,0 1 0,1-1-1,-1 1 1,0 0-1,0 0 1,0 0 0,1 1-1,-1 0 1,0 0-1,0 0 1,0 0 0,0 1-1,0 0 1,7 4 0,-4-2-3,-6-3-4,0 0 1,1 0 0,-1 0 0,0 0-1,-1 0 1,1 1 0,0-1 0,0 1-1,0-1 1,-1 1 0,1 0 0,1 3 0,37 50 46,-38-53-48,-1 0 0,1 0 0,-1 1 0,0-1 0,0 0 0,0 0 0,0 1 0,0-1 0,0 1 0,-1-1 0,0 0-1,1 1 1,-1-1 0,0 4 0,0 2 3,1-3-5,-1-1 1,0 0 0,0 1 0,-1-1-1,0 0 1,-1 8 0,0-8 0,1 0-1,-1 1 1,0-1 0,0 0 0,0 0-1,-4 4 1,3-4-1,-1 0 1,0 0-1,0 0 0,0 0 0,-7 4 1,4-3-1,0-1 0,0-1 0,-1 1 0,-7 1 0,-41 10 0,-8-5 0,0-5 0,12-6 0,17-5 0,26 3 0,-26-6 0,34 9 0,1 0 0,-1 0 0,0 0 0,0 0 0,0 0 0,1 0 0,-1-1 0,0 1 0,0 0 0,1 0 1,-1-1-1,0 1 0,1-1 0,-1 1 0,0-1 0,1 1 0,-1-1 0,1 1 0,-1-1 0,0 0 0,3-6 4,-1 7-3,3-5 1,1 1 0,-1 0 0,1 0 0,0 1 0,0 0 0,1 0 0,6-3 0,2-2-2,58-34 19,-10 2 0,12-14-14,-48 32-613,-1-2 0,41-48 0,-18 13-8545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9:54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1100 170 5296,'0'0'57,"-4"-6"-5,-1 1 25,0-1 0,0 0 0,-1 1 0,1 0 0,-1 1 0,-7-5 0,-38-22 618,21 13-321,-1 0-1,-42-16 1,61 29-302,0 2 0,0-1 0,0 1 1,0 1-1,-1 0 0,1 1 0,-15 0 1,4 0 45,-26 1-1,0 1 0,-51 9-1,82-7-103,-43 13 48,37-9-30,1 2 0,-1 0 0,-39 24 0,62-33-30,1 1 1,-1-1-1,0 1 1,1 0 0,-1-1-1,0 1 1,1-1-1,-1 1 1,1 0-1,0 0 1,-1-1 0,1 1-1,-1 0 1,1 0-1,0-1 1,0 1 0,-1 0-1,1 0 1,0 0-1,0-1 1,0 1-1,0 0 1,0 0 0,0 0-1,0 0 1,0 0-1,0-1 1,0 1-1,1 0 1,-1 0 0,0 0-1,1-1 1,0 2-1,18 24 25,-18-26-25,6 9 2,-3-4 0,-1-2-1,1 1 1,0 0 0,0-1 0,9 6 0,6 5 7,0-1 0,2-1 1,22 10-1,-24-13 9,33 25-1,-43-25 16,-5 1-27,0-1-1,0 1 1,-1 0 0,-1 0 0,2 11 0,-5-4 1,-12 31 4,9-38-11,-1-1-1,1 1 1,-2-1-1,-6 10 1,4-10-1,0 1 0,0-1 0,-16 13 0,10-11 0,-1 0 1,-19 10-1,-38 12 5,-1-9-3,71-23-2,-106 25-55,93-24 40,0 0 0,0-2 1,0 1-1,0-2 1,-29-4-1,1-4-64,40 9 13,7-2-101,6-2 152,-1 1 0,1 1 1,0 0-1,-1 0 0,1 1 0,0 0 0,0 1 1,0 0-1,12 2 0,32 7 10,-22 2 15,0 1 0,0 1 0,-1 1 0,33 22 0,-47-25-4,-8-6 6,0 1 0,-1 0 1,14 14-1,-4-4 22,-1 2 1,-1 0-1,-1 1 1,24 38-1,-3 14 25,-23-49-41,2 0-1,21 23 1,-36-44-17,1 0 1,-1 0-1,1 0 1,0-1-1,0 1 0,-1 0 1,1-1-1,0 1 1,0-1-1,0 1 0,0-1 1,0 1-1,0-1 1,0 0-1,0 1 1,0-1-1,0 0 0,1 0 1,13 2-131,-1-1 0,1-1 1,-1 0-1,0-1 0,1 0 1,-1-2-1,27-6 0,49-15-5177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9:54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9688,'0'2'33,"0"5"16,0-5 162,7 14 71,-1-6-240,1 3-19,-2-5 3,-1 0 0,0-1 1,4 18-1,39 97 90,-38-95-48,39 237 107,-39-153-159,-1-46-10,-1-8-4,-4-36 216,-3-14-530,1 0-1,0 0 1,1-1 0,3 13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9:55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32 7712,'2'-2'-7,"4"-1"5,0 0 1,0 0-1,0 0 0,1 1 1,-1 0-1,0 1 0,8-2 0,47-4 64,-60 7-62,10-2 10,-6 2 8,1-1 0,-1 1 1,0 0-1,1 0 1,6 2-1,0-1-13,9 1 183,1 1 0,35 9 0,-57-12-173,1 1 0,-1 0 0,1-1 0,-1 1 0,1-1 0,-1 1 0,1 0 0,-1-1 0,0 1 0,1 0 0,-1 0 0,0-1 0,0 1 0,1 0 0,-1 0 0,0-1 0,0 1 0,0 0 0,0 0 0,0-1 0,0 1 0,0 0 0,0 0 0,0 0 0,-1 0 0,1 2 22,0 5 0,0-6-19,1 1-1,-2 0 1,1-1-1,0 1 1,0 0-1,-1-1 1,0 1-1,1 0 1,-1-1 0,0 1-1,0-1 1,-1 0-1,-1 3 1,-53 90 259,40-76-89,14-17-171,-15 15 79,-1-1 0,-1 0-1,-36 23 1,15-14 158,-58 27 0,94-51-147,-5 3-1245,2 1-5188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9:55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 9776,'0'0'24,"11"9"393,-5-9-124,0 0-182,0 1-1,0 0 0,0 0 0,0 0 1,0 1-1,0 0 0,-1 0 0,1 0 1,5 4-1,2 1 23,-1 1-1,0 0 1,14 13 0,51 49 213,-62-53-131,-13-13-181,7 8 13,0 0 1,-2 1 0,1 0-1,-2 1 1,0-1-1,0 1 1,5 25 0,-3-6 49,-2 0 1,3 41 0,-8-69-70,1 1 5,-2-5-18,-1-3-3,-4-14-8,8-25 1,10-27-3,-7 43-2,12-29 0,-7 28 0,15-25 0,-13 29 0,17-23 0,20-12 0,-3 9 0,-5 10 1,-11 11 4,-11 14-3,-19 12-3,0 1 1,0-1-1,-1 1 1,1-1-1,0 1 1,0 0-1,0-1 1,-1 1 0,1 0-1,0 0 1,0 0-1,0 0 1,0-1-1,0 1 1,-1 0-1,1 1 1,0-1-1,0 0 1,0 0 0,0 0-1,0 0 1,0 1-1,-1-1 1,1 0-1,0 1 1,0-1-1,1 1 1,0 2-2,0 0 0,0 0 0,0-1 0,-1 1 0,1 0-1,-1 0 1,2 5 0,3 4-1,-4-7-5,0 0 0,0 0 1,0 1-1,0-1 0,-1 1 1,1 5-1,7 81-80,-4-33 17,-4-52 5,2 4-14,-1-7 0,0 2 2,14-16-42,16-20 46,-20 18 48,-1 0 1,-1-1 0,0-1-1,-1 0 1,0 0 0,9-22-1,-17 34 20,-23 20-17,8-6-1470,-1 0-5967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9:56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12824,'5'-1'-1,"0"0"1,0 0-1,0 0 1,0 0 0,0 1-1,0 0 1,1 0 0,-1 0-1,0 1 1,0-1-1,0 1 1,0 0 0,0 1-1,0-1 1,0 1 0,0 0-1,6 4 1,-2-1 1,8 4 14,7 11-1,40 42 0,-48-40 13,106 200 99,-89-157-1664,-2-3-6202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9:56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0 679 9416,'0'0'1120,"14"-6"432,-8 7-1373,1-1 1,0 1-1,-1 1 1,1-1-1,-1 1 1,0 1-1,1-1 1,-1 1-1,0 0 1,0 0-1,6 6 1,-3-4-86,0 0 31,0 1 0,-1 0 0,1 0 0,-2 1 0,10 9 0,-6-5-71,0 0 1,17 11-1,2-3 10,41 20 0,-47-33-56,13-2-6,61-4 0,-94 0-10,-1 0 1,0-1 0,0 1-1,1-1 1,-1 0-1,5-2 1,125-60-104,-108 46-154,90-90-127,-93 81-1,84-125-134,-85 119 255,-8 11 152,12-18-16,-2-1-1,20-50 1,17-58-152,-14 26 153,-46 122 135,0 0 0,0 0 0,0-1 0,0 1 0,0 0 0,0 0 0,1 0 0,-1-1 0,0 1 0,0 0 0,0 0 0,0 0 0,1 0 0,-1-1 0,0 1 0,0 0 0,0 0-1,0 0 1,1 0 0,-1 0 0,0 0 0,0 0 0,1 0 0,-1 0 0,0 0 0,0 0 0,0 0 0,1 0 0,-1 0 0,0 0 0,0 0 0,1 0 0,-1 0 0,0 0 0,0 0 0,0 0 0,1 0 0,-1 0 0,0 0 0,0 0 0,0 0 0,1 0 0,-1 1 0,0-1 0,0 0 0,0 0 0,0 0 0,1 0 0,-1 1 0,0-1 0,0 0 0,0 0 0,0 0 0,0 0 0,1 1 0,7 10 0,11 26 0,1 13 0,-2 6 0,-13-39-1,5 22-3,11 72 1,8 143-131,-23-158-11,-2-47 78,0-17-92,-2-1 1,-3 54-1,1-83 98,0-1-1,0 1 1,0 0-1,0 0 1,0-1-1,-1 1 1,1 0-1,-1-1 1,1 1-1,-1 0 1,0-1-1,1 1 1,-1-1-1,0 1 0,0-1 1,0 1-1,0-1 1,0 0-1,-1 0 1,1 1-1,0-1 1,-1 0-1,1 0 1,0 0-1,-1 0 1,1-1-1,-3 2 1,-9 5-6539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9:56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0 801 8344,'51'0'-15,"4"-2"14,19-5 1,12-7 0,89-28 12,-142 31 49,128-54 63,-129 49 103,117-85 102,-123 78-41,-15 13-167,4-4-16,-1 0 0,0-1 0,-1 0 0,-1-1 0,18-31 0,17-50 351,-43 78-175,-3 2-187,0-1 1,-2 1-1,-3-25 0,-3 23 81,-7-8-54,-24-31-1,32 51-93,1 1 0,-1 0 0,0 0-1,-1 1 1,1-1 0,-1 1 0,0 1-1,-1-1 1,1 1 0,-13-4 0,11 4-6,-9-2 94,0 4-61,-1 1 0,-33 3-1,36 4 42,4 2-63,1 1 1,-1 1-1,-19 22 0,20-14 22,-29 100 15,35-88-42,-1 160 7,8-146-20,21 188 3,-18-186-9,5 70 4,-4 17-8,-6-13 1,-6-18-3,-2-24-2,7-71 0,0 1 0,-1 0 0,0 0 0,-4 10 0,3-13-80,0-1 0,0 0 0,0 0 0,0 0 0,-1 0 0,0-1 0,0 1 0,0-1 0,0 0 0,0 0 0,-1-1 0,1 1 0,-1-1 0,1 0 0,-9 3 0,10-4-150,-47 20-7316</inkml:trace>
  <inkml:trace contextRef="#ctx0" brushRef="#br0" timeOffset="1">501 715 9504,'15'-1'1,"13"4"21,-12-1-13,98 12 36,-64-10 27,68-2 0,-88-2-60,6-2 36,129-26 23,-135 19-31,125-60-1156,-75 27-4704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06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 7264,'0'0'8,"0"-1"-7,1 0 1,-1 1-1,1-1 0,-1 1 1,1-1-1,-1 1 1,1-1-1,-1 1 0,1-1 1,0 1-1,-1 0 1,1-1-1,0 1 0,-1 0 1,1-1-1,0 1 1,0 0-1,-1 0 0,1 0 1,1 0-1,16 7 52,0 1 1,-1 1-1,0 1 0,17 12 1,-14-9-8,-18-12-36,-1 0 0,0 0 0,0 0 0,0 1 0,0-1 0,0 0 0,0 0 0,0 1 0,0-1 0,0 0 0,-1 1 0,1-1 0,0 1 0,-1-1 0,1 1 0,-1-1 0,0 1 0,0 0 0,1-1 0,-1 1 0,0-1 0,0 1 0,0 0 0,-1-1 0,1 1 0,-1 2-1,0 1 8,-1 0-1,1 0 0,-1 0 0,-5 10 0,0-9 44,-14 5 5,-1 0 0,-38 12 1,58-22-99,-3 1-2,1-1 0,-1 1-1,1-1 1,-1-1 0,1 1-1,-1-1 1,1 1 0,-1-1-1,0-1 1,1 1 0,-1-1-1,1 1 1,-1-1-1,1 0 1,-1-1 0,-4-1-1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9:57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569 40 7448,'0'-1'5,"0"0"-1,0 0 1,0-1 0,0 1 0,-1 0 0,1-1 0,0 1-1,-1 0 1,1 0 0,-1 0 0,1 0 0,-1-1 0,0 1-1,0 0 1,1 0 0,-1 0 0,0 0 0,0 0 0,0 0-1,0 1 1,-2-2 0,0 0 26,0 0 0,-1 1-1,1-1 1,0 1 0,-1 0 0,1 0 0,-8-1-1,-7 1 130,0 0 0,-28 3 0,31-2-122,-37 4-26,31-1 3,-35 16 4,43-13-18,0 0 0,1 1 1,-16 11-1,-2 7 4,-51 56 1,62-58 15,-56 112 20,65-106 14,4 8-13,-1 70 0,11-78 25,45 125 34,-36-123 6,71 104 45,-63-114-31,14 3-34,65 35 1,-69-47 33,124 28-1088,-76-23-4619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9:58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0 242 9504,'18'27'-3,"-15"-10"-5,-2-5 4,10 128-28,-7-68-1205,-4-60-4183</inkml:trace>
  <inkml:trace contextRef="#ctx0" brushRef="#br0" timeOffset="1">124 69 8520,'6'-23'2,"-4"17"1,0 0 1,0 1-1,0-1 1,1 0-1,5-10 0,-6 16 2,-1 1-1,1-1 0,-1 1 0,0-1 0,1 1 0,-1 0 1,0-1-1,0 1 0,1 0 0,-1 0 0,0 0 0,0 0 1,0 0-1,0 0 0,1 2 0,23 27 11,-14-12 26,5 25-12,13 45 1,-25-54-9,-6 163 12,-1-153-19,-12 208-1020,7-112-4100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9:58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7800,'9'9'1,"-7"-7"1,1 0-1,-1 0 0,0 0 1,0 1-1,0-1 1,-1 1-1,1-1 1,-1 1-1,1 0 1,1 4-1,38 101 23,-31-74-15,-1 1-1,5 52 1,-9-56 5,-1 3 73,9 153 39,-13-148-12,0-8-53,-10 170 174,8-190-214,-3 30 131,2 0 0,2 56 0,1-92-45,0 1 15,0-10-97,1 0-1,-2-1 0,1 1 1,0 0-1,-1 0 1,0 0-1,-1-5 0,-8-30 75,-13-99 11,15 57 17,6 48-107,-8-75 75,-3-42 2,12 66 54,2 55-129,-1 0-7,0 12 23,1 1 0,4-28 1,17-77 90,-14 102-42,-1 8-56,1 0 0,0 1 0,19-19 0,-14 22 70,3 4-61,0 0 1,1 1-1,0 1 0,26 1 1,0 4-6,47 9 0,75 17-2,-129-24-18,54 4 4,9-3-14,-11-7 0,-9-6-3,-10-3-2,-16-3 0,7-5-1302,-40 13-5204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9:58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0 452 7448,'86'-25'-23,"33"-14"22,160-54 6,-228 74 23,-19 7-13,205-86 50,-216 88-47,153-64 68,-11 25 402,-162 49-471,0 1 0,0-1 0,0 1 0,0-1 0,-1 1 0,1 0 0,0-1 0,0 1 1,-1 0-1,1 0 0,0-1 0,-1 1 0,1 0 0,-1 0 0,1 0 0,-1 0 0,1 0 0,-1 0 0,0 0 0,1 0 0,-1 0 0,0 1 0,1-1 11,8 32 63,-8-16 150,-1-11-178,-1 5-2,0 0-1,0 0 1,-1 0-1,0 0 1,-1 0-1,0 0 1,-1 0 0,-7 14-1,-4 2 128,-24 49 191,37-71-329,0 0 1,0 0 0,0 0-1,1 0 1,0 0 0,0 0-1,0 1 1,1-1 0,-1 0-1,1 1 1,0-1 0,2 10-1,-1-7-18,-1-5-18,1-1 0,-1 0 1,1 0-1,-1 0 0,1 1 0,0-1 1,-1 0-1,1 0 0,0 0 0,1 0 1,-1 0-1,0 0 0,0-1 0,2 3 1,5 4 33,-1 0-1,1 0 1,1 0 0,-1-1 0,1-1 0,1 1 0,-1-1 0,1-1 0,0 0 0,0 0-1,11 3 1,-7-4-19,-10-2-9,1-1 0,0 0 0,-1 0 1,1 0-1,0 0 0,0-1 0,-1 0 1,8 0-1,9 0 18,-1-2 0,1 0-1,-1-1 1,0-1 0,24-8 0,-38 9-38,0 0 1,0 0 0,0-1 0,9-7 0,-7 3-3,-1 1 1,1-2 0,-1 1-1,-1-1 1,0-1-1,6-10 1,21-52-17,-30 66 16,2-11-24,-2-6 13,-2 0 0,0 1 0,-1-1 0,-2 0 0,0 1 0,-7-30 0,5 35 9,2 9 0,0 1 0,0-1 0,-1 1 0,0-1 0,-5-7 0,2 5-1,1 1 0,-1-1 0,-12-14 0,17 23 4,0 0-1,0 0 1,0 1 0,-1-1 0,1 0-1,0 0 1,0 0 0,0 1 0,-1-1-1,1 1 1,0-1 0,-1 1 0,1-1-1,0 1 1,-1 0 0,1 0 0,-1-1-1,1 1 1,0 0 0,-1 1 0,1-1-1,-1 0 1,1 0 0,0 0 0,-1 1-1,1-1 1,0 1 0,-1-1 0,1 1-1,0-1 1,-1 1 0,1 0 0,0 0-1,0 0 1,0-1 0,0 1 0,0 0-1,-1 2 1,-3 2-2,0 0 0,1 1 0,-1 0 0,-6 12-1,10-15 5,-30 57-102,20-35-1202,-7 13-5610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9:59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9592,'1'-2'0,"1"0"1,-1 0-1,1 0 1,-1 1 0,1-1-1,-1 0 1,1 1-1,0 0 1,0-1-1,0 1 1,0 0 0,0 0-1,0 0 1,0 0-1,0 0 1,0 1-1,0-1 1,3 0 0,-2 1 1,-1 0-1,0 1 1,0-1 0,0 0 0,0 1 0,0 0 0,0-1 0,0 1 0,0 0 0,4 2 0,0 0 4,2 3 28,-1 0-22,-1 1 1,1 1-1,-1-1 0,-1 1 1,0 0-1,0 0 1,0 1-1,5 14 1,7 24 92,-3 1-1,12 64 1,-25-108-95,0 0-1,0 0 1,0 1-1,0-1 1,1 0-1,-1 0 1,1-1-1,0 1 1,0 0-1,1 0 1,-1-1-1,1 1 1,0-1-1,0 0 1,0 0-1,5 4 1,11 2-6,-14-8-6,0-1 1,0 1 0,0-1 0,-1 0-1,1-1 1,0 1 0,0-1 0,0 0-1,-1 0 1,1-1 0,0 1 0,-1-1-1,1 0 1,-1 0 0,0 0 0,0-1-1,5-3 1,25-25 0,-16 11 59,-2-2 0,0 0 0,-1 0 0,11-26 1,-11 22 210,1-2 185,-15 28-434,-1 0 0,0-1-1,1 1 1,-1 0 0,1 0-1,-1 0 1,0 0 0,1 0-1,-1 0 1,0 0 0,1 0-1,-1 0 1,0 0 0,1 0 0,-1 0-1,0 0 1,1 0 0,-1 1-1,0-1 1,1 0 0,-1 0-1,0 0 1,1 0 0,-1 1-1,0-1 1,1 0 0,-1 0-1,0 1 1,0-1 0,1 0-1,-1 0 1,0 1 0,0-1-1,1 1 1,-1-1-2,5 7 63,1 1-1,-1 0 1,-1 0 0,1 1 0,-1-1-1,-1 1 1,0 0 0,4 18-1,-2-12-46,0 0 108,-1 1-1,4 24 1,2 13-55,-3-25-35,-6-27-51,0 1 0,-1 0 0,1 0 0,0 0 0,0 0 0,0-1 0,0 1 0,0-1 1,2 3-1,0-2-3,1 0 1,-1 0 0,0 0-1,1 0 1,-1-1 0,1 0 0,-1 0-1,1 0 1,7 1 0,-6-1-14,1 0-13,1-1 1,-1 1 0,1-1-1,-1-1 1,1 1 0,-1-1-1,0 0 1,1 0 0,-1-1-1,0 0 1,12-5-1,-10 3-30,7-2-98,0 0 0,0-2 0,-1 0 0,0-1 0,17-13 0,-17 12 75,3-2-75,-1-1 0,0-1 1,-1 0-1,21-24 1,-26 26 99,5-5-115,-1-1-1,18-29 1,8-12 112,-36 54 50,29-38-11,-30 40 22,0 0 0,0 0 0,0 0-1,0 1 1,0-1 0,1 1 0,-1-1 0,1 1 0,0 0 0,-1 0-1,6-1 1,-4 6 53,1 4-22,2 2 0,-1 1 0,1 0 0,-2 0 1,11 22-1,7 16 55,-5-6 21,38 58 0,-46-88-95,5-1-335,0-1 0,0-1 0,24 10 0,13 5-6179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39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716 460 8160,'20'15'40,"-30"-24"46,0 0 1,-1 1-1,1 0 1,-16-8-1,20 13-70,-11-4 184,-104-6 80,91 14-80,-123 31 76,125-21-95,-95 64 70,102-57-111,18-15-131,-36 35 106,1 2 1,-43 59 0,80-97-108,0-1 0,0 1 0,0 0 0,0 0 0,0 0 0,1 0 1,-1 0-1,1 0 0,-1 0 0,1 0 0,0 0 0,0 0 0,0 0 0,0 0 0,0 1 1,1 2-1,-1-1 3,4 0 36,3 0-33,0-1 0,0 0 0,1 0 0,-1-1 0,1 0 1,-1 0-1,1-1 0,15 1 0,-8-1-1,1-2 0,-1 1 0,16-4-1,-11-2 42,15-12-17,34-23 0,-47 23 18,80-97 26,-83 89-26,56-119 24,-64 115-39,-4 9-22,3-10 0,-1 0 1,9-63-1,-15 64-6,13-132 59,-17 156-51,-2-1 4,2 6-12,-2 4 1,-2 3-7,0 0-1,0 0 1,1 1-1,-1-1 1,2 1 0,-1 0-1,1 0 1,0 0-1,-4 14 1,-29 109 31,31-97-3,5 167 12,4-159-11,-1-20-19,5 34 23,17 67 1,-23-115-36,7 27 72,20 49 0,-29-83-76,0 1 0,0-1 1,0 0-1,0 0 0,0 0 1,0 0-1,0 0 0,0 0 1,0 0-1,0 0 0,0 0 1,0 1-1,0-1 0,1 0 1,-1 0-1,0 0 0,0 0 1,0 0-1,0 0 0,0 0 1,0 0-1,0 0 0,0 0 1,0 0-1,0 0 0,1 0 1,-1 0-1,0 0 0,0 0 0,0 0 1,0 0-1,0 0 0,0 0 1,0 0-1,0 0 0,1 0 1,-1 0-1,0 0 0,0 0 1,0 0-1,0 0 0,0 0 1,0 0-1,0 0 0,0 0 1,0 0-1,1 0 0,-1 0 1,0 0-1,0 0 0,0 0 1,0 0-1,0 0 0,0 0 1,0-1-1,0 1 0,0 0 1,0 0-1,0 0 0,0 0 1,6-4-67,-1 0 1,0 0 0,0-1-1,0 0 1,0 0 0,-1 0 0,4-6-1,2-1-817,26-34-6263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0:00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119 313 8520,'0'0'0,"-4"24"0,-8 23 8,-3 6 0,-2-8-8,-5-4-24,-3-3 24,1-1-5904</inkml:trace>
  <inkml:trace contextRef="#ctx0" brushRef="#br0" timeOffset="1">235 0 9688,'4'4'-7,"-1"-1"0,1 0 0,-1 1 1,1 0-1,-1 0 0,-1 0 0,1 0 1,0 0-1,-1 1 0,0-1 0,0 1 1,0 0-1,-1-1 0,2 7 0,-1-2-13,3 10-66,5 111-33,-11-100 46,0-10 36,0 4 8,-2-1 0,0 0-1,-1 0 1,-14 41 0,-30 75-1108,21-66-4103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0:00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0 6640,'13'36'90,"-1"1"0,-2 0-1,-1 1 1,4 40 0,-10-49 39,-2 0-1,-1 1 1,-1-1 0,-1 0 0,-2 1-1,-9 32 1,12-52-122,-29 104 318,23-91-293,2-5 42,-1-1-1,-1 0 1,-13 23-1,11-22-45,6-12-9,0-1 0,0 0 1,0 0-1,0 0 0,-1-1 1,0 1-1,0-1 0,0 0 1,-1 0-1,1 0 0,-10 5 1,9-5 1,-1 0 50,0 0 0,0-1-1,-1 0 1,-8 4 0,2-2-13,12-4-45,1-1 0,-1 0 0,1 0 1,-1 1-1,1-1 0,-1 0 0,1 0 0,-1 0 0,0 1 0,1-1 0,-1 0 0,1 0 1,-1 0-1,1 0 0,-1 0 0,0 0 0,1 0 0,-1 0 0,1 0 0,-1-1 1,1 1-1,-1 0 0,0 0 0,1 0 0,-1-1 0,1 1 0,-1 0 0,1-1 1,-1 1-1,1 0 0,0-1 0,-1 1 0,1 0 0,-1-1 0,1 1 0,0-1 0,-1 1 1,1-1-1,0 1 0,0-1 0,-1 0 0,-3-24 152,4 21-141,-3-38-1177,0-3-4767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0:01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452 1 11120,'0'0'0,"18"30"56,-6-2 8,0 4-48,-5 7 8,-14 17-24,-1-1-7984</inkml:trace>
  <inkml:trace contextRef="#ctx0" brushRef="#br0" timeOffset="1">521 429 10848,'-16'42'-58,"-10"43"1,21-65 50,-6 9 42,-68 135 20,58-130-15,-114 131 18,106-137-3,2-5-465,-1-1 0,-51 29 1,15-16-6091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0:03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169 244 6456,'0'0'1688,"2"4"-1160,4 13-39,-6-17-478,0 0-1,0 0 0,0 0 1,0 1-1,0-1 1,0 0-1,0 0 1,0 0-1,0 1 1,0-1-1,0 0 1,1 0-1,-1 0 1,0 1-1,0-1 1,0 0-1,0 0 1,0 0-1,1 0 1,-1 0-1,0 1 1,0-1-1,0 0 0,1 0 1,-1 0-1,0 0 1,0 0-1,0 0 1,1 0-1,-1 0 1,0 0-1,0 0 1,0 0-1,1 0 1,35 7 394,0-1-51,36 11 0,-12 6-179,-44-17-148,34 14 155,80 20 1,-121-39-158,-1 0 1,1 0 0,0 0-1,-1-1 1,1-1-1,13-1 1,-12 0-16,-4 1-5,1-1 1,-1 0-1,0 0 1,0 0-1,0 0 1,-1-1-1,1 0 0,-1-1 1,1 1-1,-1-1 1,8-7-1,-6 5-2,-3 3-1,1 0 1,-1-1-1,1 0 1,-1 0-1,0 0 1,6-8-1,-2 0 1,22-30 0,-9 3-3,-19 34 0,-1 1 0,1-1 0,-1 0 0,0 0 0,1-8 0,-2 9 0,0-1 0,0 1 0,-1 0 0,1 0 0,-1 0 0,0 0 0,-2-6 0,1 4 0,-1 0 0,0 0 0,0 1 1,-1-1-1,-5-6 0,3 4 1,-1 0 1,0 1-1,-16-12 0,13 12 0,0 0-1,0 2 0,-21-10 1,20 10-1,-1 2 0,-1-1 0,1 1 0,-15-1 0,10 2 0,-1 2 0,0 0 0,-20 2 0,16 1 0,0 1 0,-33 11 0,24-4 0,-41 20 0,38-13-1,1 2 0,1 2 1,-34 29-1,63-48-1,-1 0 1,1 0-1,0 0 0,0 1 0,1-1 1,-4 5-1,-94 166-9,84-135 5,-11 59-1,20-64 6,-4 42 1,10-56 0,0 1 0,4 32 0,-2-43 0,1 1 0,0 0 0,1-1 0,0 1 0,5 9 0,-2-9 0,0-1 0,1 0 0,0 0 0,1-1 0,-1 0 0,2 0 1,-1-1-1,1 0 0,14 8 0,-21-14 1,-1-1-1,1 1 1,0-1-1,0 0 1,0 0 0,0 0-1,0 0 1,1-1-1,-1 1 1,4 0 0,41 7 3,92 4 1,-94-15 3,186-50 8,-185 36-8,71-33 4,25-20-9,-103 48-7,-1 0 0,0-3 0,-2-1 0,-1-2 0,32-32 0,190-194-106,-248 245 101,-1 1 0,1 0 0,0 0 0,0 0-1,1 1 1,0 1 0,19-10 0,-29 16 9,0 0 0,1-1 0,-1 1 0,0 0 0,1 0-1,-1-1 1,0 1 0,1 0 0,-1 0 0,1 0 0,-1 0 0,0 0 0,1-1 0,-1 1 0,1 0 0,-1 0-1,0 0 1,1 0 0,-1 0 0,1 0 0,-1 0 0,0 0 0,1 0 0,-1 1 0,1-1 0,-1 0-1,0 0 1,1 0 0,-1 0 0,0 1 0,1-1 0,-1 0 0,0 0 0,1 1 0,-1 0 2,0-1 0,1 1 0,-1 0 1,0 0-1,0 0 0,0 0 0,0-1 0,-1 1 1,1 0-1,0 0 0,0 0 0,0 0 0,-1-1 1,1 1-1,-1 1 0,-44 103 54,-64 151 264,-46 94 192,122-276-361,33-73-145,-1 1 0,0-1 0,0 0 0,1 1 1,-1-1-1,0 0 0,0 1 0,0-1 0,-1 0 1,1 0-1,0 0 0,0 0 0,-1 0 0,1 0 1,0-1-1,-1 1 0,1 0 0,-1-1 1,1 1-1,-1-1 0,1 1 0,-1-1 0,1 0 1,-1 1-1,1-1 0,-1 0 0,0 0 0,-2-1 1,2 1-2,1 0-5,1 0 0,0 0 1,-1 0-1,1 0 0,-1 0 1,1 0-1,0 0 0,-1 0 0,1 0 1,0 0-1,-1 0 0,1 0 0,0-1 1,-1 1-1,1 0 0,0 0 0,-1 0 1,1-1-1,0 1 0,-1 0 1,1 0-1,0-1 0,0 1 0,-1-1 1,-3-3-136,1-1 0,-1 0 0,1 0 0,0 0-1,0-1 1,1 1 0,-1-1 0,1 0 0,1 0 0,-3-9 0,-8-35-7331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06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879 13 9776,'-18'-9'49,"16"8"-45,1 1 1,-1-1-1,1 1 0,-1-1 0,1 1 1,-1 0-1,0 0 0,1 0 0,-1 0 1,0 0-1,1 0 0,-4 1 1,-5 1 3,-2-2 2,-31 5 164,-172 42 419,117-19-314,-113 53 378,136-40-427,55-30-140,-3 1 29,-39 27 0,45-26 2,1 1 1,-17 20 0,33-33-115,0-1 1,-1 1-1,1 0 1,0 0-1,0-1 1,-1 1-1,1 0 1,0 0-1,0-1 1,0 1-1,0 0 1,0 0-1,0-1 1,0 1-1,0 0 1,1 0-1,-1-1 1,0 1-1,0 0 1,1 0-1,-1-1 1,0 1-1,1 0 1,-1-1-1,0 1 1,1-1-1,0 2 1,14 15 59,-13-15-59,5 4 9,0 0-1,-1 0 1,2-1 0,-1 0-1,1 0 1,14 6-1,-11-7-7,37 12 57,209 59 106,-150-38-112,-14-3-53,-59-21-10,3 0-15,74 17 0,34 0-1582,-62-16-6233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0:03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8792,'16'10'-19,"-1"0"1,-1 1-1,1 1 1,-2 0-1,14 17 1,-24-27 9,17 19-76,-1 0 1,0 2 0,25 40-1,-31-43 79,75 128 36,-30-45 197,-43-74-206,25 38 341,-27-44-172,-5-9-127,0-1 0,0 0 0,2 0 0,-1-1 0,1-1 0,13 12-1,6 0-30,-16-16 2,-4-6-156,0 1 1,0-2-1,0 1 1,0-1-1,1-1 1,-1 1-1,0-2 1,15-3-1,34-10-5544</inkml:trace>
  <inkml:trace contextRef="#ctx0" brushRef="#br0" timeOffset="1">1033 50 8696,'-3'-7'33,"0"0"1,0 0-1,0 0 1,-1 0 0,-4-6-1,7 13-23,1 0-1,-1-1 0,1 1 1,-1 0-1,1 0 1,-1 0-1,1 0 1,-1 0-1,1 0 1,-1 0-1,1 0 0,-1 0 1,1 0-1,-1 0 1,1 0-1,-1 0 1,1 0-1,-1 0 1,1 0-1,0 0 1,-1 1-1,1-1 0,-1 0 1,1 0-1,-1 1 1,1-1-1,0 0 1,-1 1-1,0 0 1,-8 6 43,8-5-16,-1 0 0,0-1 0,1 1 0,-1 0-1,1 0 1,-1 1 0,1-1 0,0 0-1,0 0 1,0 1 0,-1 4 0,-4 6 28,-15 38 38,13-25 157,-22 141 82,26-130-188,2-16-99,-10 159 115,11-123-131,-1-9-30,1-3-4,16-58-11,10-20-1274,3-2-5120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0:04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4216,'0'0'0,"5"10"0,14 22 0,1-3 0,-8-11 0,0 1-2688</inkml:trace>
  <inkml:trace contextRef="#ctx0" brushRef="#br0" timeOffset="1">511 209 11656,'0'4'0,"0"-5"0,4 18 0,3 5 0,29 101-8,-29-90-32,15 167 6,-21-155 108,-5 194 35,2-190-1,0-3-42,-13 180 147,-18 12-1491,32-214-6028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0:04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1 232 9328,'4'-1'-63,"42"-8"-39,-12 2-48,1 1 0,48-2 0,82 5-37,103-1 61,44-5-1,-210 5-836,0-1-3803</inkml:trace>
  <inkml:trace contextRef="#ctx0" brushRef="#br0" timeOffset="1">1391 111 6640,'39'-35'-4,"-37"34"3,-1-1 1,0 0 0,0 0-1,0 0 1,0 0-1,0 0 1,0 0 0,0 0-1,0-4 1,-1 5 0,1-1 56,-1 0-1,1 0 1,-1 0 0,0 0 0,1-1-1,-1 1 1,0 0 0,0 0 0,-1 0 0,1 0-1,0-1 1,-1 1 0,1 0 0,-3-4-1,3 5-14,-1 0-1,0 0 0,1 0 1,-1 0-1,0 0 1,0 0-1,0 0 0,0 1 1,0-1-1,0 0 0,0 0 1,0 1-1,-1-1 0,1 0 1,0 1-1,0-1 0,0 1 1,-1 0-1,1-1 0,0 1 1,-1 0-1,1 0 0,0 0 1,-2 0-1,-3 0 90,0 1-1,0 0 1,-1 0-1,2 0 1,-1 1-1,0 0 1,0 0-1,0 0 1,-7 5-1,-37 27 195,38-25-267,-20 16 471,-49 49-1,54-49-447,2 1 201,-94 140 90,98-128-230,-61 155 50,70-157-111,-14 116 22,26-150-99,-1 0 1,1 0-1,0 0 0,0 0 0,0 0 0,1 0 0,-1 0 0,0-1 1,1 1-1,0 3 0,6 12 7,0 0 0,1-1 0,1 0-1,13 17 1,-21-32-8,0 0-1,0 1 0,0-1 0,0 0 0,1 1 1,-1-1-1,1 0 0,-1 0 0,0 0 1,1 0-1,2 1 0,18 7 5,0 0 0,1-1 0,38 7 0,-31-14 2,3-5-378,1-1-1,-1-3 1,40-13 0,24-12-7110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0:04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523 112 9592,'-1'-2'-2,"-1"-1"1,0 1 0,0 0 0,0 0 0,0 0-1,0 0 1,-1 0 0,1 1 0,-1-1 0,1 0-1,-1 1 1,1 0 0,-1 0 0,0 0 0,0 0-1,0 0 1,1 0 0,-1 1 0,0-1 0,0 1-1,0 0 1,-3 0 0,-4 1-10,1 0 1,0 0 0,0 1-1,-17 6 1,19-6 2,-14 7-72,-104 63-19,98-53 87,-37 40 4,44-37 7,-27 39 1,-1 17 0,19-19 0,27-52 0,-1 0 0,1 1 0,-2 14 0,4-19 0,-1-1 0,1 0 0,0 0 0,0 0 0,0 0 0,1 0 0,-1 1 0,0-1 1,1 0-1,0 0 0,-1 0 0,1 0 0,1 2 0,-1-2 0,1 0 1,-1 0-1,1-1 1,0 1-1,0 0 0,-1-1 1,1 1-1,0-1 0,0 0 1,0 1-1,1-1 1,-1 0-1,4 1 0,1 0 1,0 0-1,1 0 1,-1-1-1,1 0 1,13 0-1,-8-1 1,0-1 0,-1 0 0,1-1 0,15-4 0,-9 0 0,-1 0 0,-1-2-1,19-9 1,-20 9 3,1-2 0,-1 0 0,0-1 0,-1-1-1,-1 0 1,1-1 0,-2 0 0,0-1 0,14-20 0,-24 30-19,75-99 168,-65 84-65,-1 0 0,-1-1 0,-1 0 0,10-25 0,-17 28 246,-3 5-222,0 0 0,-1 0 0,0-1 0,-3-13 0,2 20-53,1-1 0,-1 1 0,0 0 0,-1 0 0,1 0-1,-1 0 1,-1 0 0,1 1 0,-1-1 0,-6-7 0,10 13-51,-1-1 0,1 1 0,0 0 0,0 0 0,0 0 0,-1-1 0,1 1 0,0 0 0,0 0 0,-1 0 0,1-1 0,0 1 0,-1 0 0,1 0 0,0 0 0,0 0 0,-1 0 0,1 0 0,0 0 1,-1 0-1,1 0 0,0 0 0,-1 0 0,1 0 0,0 0 0,-1 0 0,1 0 0,0 0 0,-1 0 0,-8 2-169,0 0 0,0 1 0,0 0-1,0 0 1,0 1 0,-11 7 0,-27 15-6952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0:05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 1 10760,'26'38'235,"33"64"0,13 43 372,-61-123-575,24 53 4,-23-47 51,24 94 30,-33-99-50,-6 14-21,-7 40 0,3-52 14,1-10-35,-2 8-4,-1-1 0,-1 0-1,-1 0 1,-15 21 0,15-26 5,3-2-11,-1-1-1,-1 0 0,0-1 0,-1 0 1,-17 15-1,-28 20 45,54-46-57,-1 0 1,1-1 0,-1 0-1,1 1 1,-1-1 0,1 0 0,-1 0-1,0-1 1,0 1 0,1 0-1,-1-1 1,0 0 0,0 1-1,1-1 1,-6-1 0,3 1-1,-4-3 6,-3-7-381,1 0-1,0-1 1,-15-20 0,-11-13-7167</inkml:trace>
  <inkml:trace contextRef="#ctx0" brushRef="#br0" timeOffset="1">1148 144 11384,'0'0'0,"10"9"0,14 25 0,-4 3-288,-19 0 288,-1-12-520,0-11 520,0 1-7456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0:05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672 0 11744,'0'0'0,"-4"29"0,-11 51 0,-17 18-16,-25 8 24,-26 4 8,-28 13-16,-8-28-128,-7-50 128,1 3-8240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0:06.4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61 10760,'0'0'217,"2"-4"-32,0-1-143,-2 2-10,1 1 1,0-1 0,-1 1-1,1-1 1,0 1-1,1 0 1,-1-1 0,0 1-1,1 0 1,-1 0-1,1 0 1,0 0 0,-1 0-1,1 0 1,0 1-1,0-1 1,0 1 0,0-1-1,1 1 1,-1 0-1,4-2 1,8 1 77,-1 0 0,1 1 0,-1 0-1,1 1 1,-1 0 0,1 1 0,-1 1 0,0 0 0,21 7 0,-28-7-77,0 1 1,0 0-1,-1 0 0,1 1 1,-1-1-1,0 1 1,0 0-1,0 0 1,-1 1-1,1-1 1,3 7-1,-2-4-4,1 0 15,-1 1-1,0 1 1,0-1-1,-1 1 1,0 0-1,0 0 0,-1 1 1,0-1-1,-1 1 1,4 18-1,-3-2 142,-2 1 1,0 43-1,-2-55-60,0-10-93,0 0 1,0 0-1,0 0 1,1 0-1,0-1 0,0 1 1,0 0-1,1 0 1,-1-1-1,1 1 1,0-1-1,1 0 0,-1 1 1,1-1-1,0 0 1,0 0-1,0-1 1,0 1-1,0-1 0,1 1 1,5 3-1,-5-4 15,2 1-3,-20 1 17,-13 3-49,0 1-1,1 1 0,0 2 1,1 1-1,-24 15 0,6 5-8,28-18 4,-18 31-1,25-34-5,2 1 0,-10 23 0,11-22 1,0 0-1,2 0 1,0 0 0,0 1 0,1-1 0,1 1-1,0-1 1,2 21 0,9 113 49,1-84-22,-7 9 4,-8-61-19,-17 20-1,13-23-12,0 0-1,-1-1 1,-13 10 0,5-7-237,1-1 0,-2-1 1,1-1-1,-1 0 0,-1-2 1,1 0-1,-21 4 0,-55 14-9190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0:07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402 19 5560,'2'0'80,"5"0"16,-6 0 536,0 0-620,-1 0 0,1 0 0,-1 0 0,1 0 0,-1 0 0,1 0 0,-1 0 0,0-1 0,1 1 0,-1 0 0,1 0 0,-1 0 0,1 0 0,-1-1 0,0 1 0,1 0 0,-1 0 0,0-1 0,1 1 0,-1 0 0,0-1 1,1 1-1,-1-1 0,1 0 9,0 1 1,0-1 0,0 0-1,0 0 1,-1 1 0,1-1-1,0 0 1,0 1-1,0-1 1,1 1 0,-1 0-1,0-1 1,2 0 0,9-1 79,1 1 1,-1 0 0,1 0-1,-1 1 1,1 1 0,-1 0-1,1 0 1,16 6-1,-20-5-34,-1 1-1,0 0 1,0 0-1,0 1 1,0 0-1,9 6 0,-8-4-20,2 4 162,-3 2-137,0 1-1,-2 1 1,1-1 0,-1 1-1,-1 0 1,-1 0 0,0 0-1,3 20 1,-5-21-43,-1-3 14,0 0 0,-1 1 0,-1 12 0,-6 45 340,-20 75 1,27-140-383,-2 3 42,0 1-1,1-1 0,0 1 0,1-1 0,-1 1 1,1-1-1,0 1 0,1 0 0,0-1 0,0 1 1,0-1-1,1 0 0,0 1 0,0-1 1,0 0-1,1 0 0,0 0 0,0 0 0,1-1 1,0 1-1,6 7 0,-6-9 3,0 1-19,0 1 0,1-2 0,-1 1 0,1 0 0,1-1 0,-1 0 0,0 0 0,1-1 0,0 1 0,0-1 0,12 4 0,3 0 49,0 0-1,1-2 1,-1-1 0,1 0 0,0-2-1,29 0 1,-39-2-54,-10 0 81,-4-1-50,-1 1-43,-1 0 0,1-1 0,0 1 0,-1 1 0,1-1 0,0 0 0,-1 1 0,1 0 0,0-1 1,0 1-1,0 1 0,-1-1 0,-2 2 0,-33 20 26,29-13-13,0 6-10,1 0-1,1 1 1,0 0 0,1 1-1,1 0 1,-5 21 0,1 20 2,7-39-8,-2 1 0,0 0 0,-1-1 0,-2 0-1,-17 36 1,14-40-3,-25 31-1,18-28 2,-31 28-1,30-31-1,-1-1-1,-39 22 1,33-25 8,0-1 0,0 0 0,-55 12 0,-85 8-1227,151-29 926,-192 31-7074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0:16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5920,'1'7'65,"18"84"12,-12-59-49,-2 1-1,1 66 0,-6-74-18,1 13 38,-5 172 10,2-166-50,-7 61-1,-7 18-4,3-10-2,5-16 0,2-27 0,-3 70-34,-1-161 6,-7-25-670,-2-7-2782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0:16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1 200 4216,'6'-18'0,"9"-16"0,9-5 0,-18 32 0,0 0 0,0 1 0,12-10 0,28-12 0,5 6 0,2 8 0,3 7 0,25 5 3,-71 5 11,-8-1-12,0-1 0,-1 0 0,1 0 0,-1 1 0,1-1-1,-1 0 1,1 1 0,-1 0 0,0-1 0,0 1 0,0 0 0,0 0 0,0-1-1,0 1 1,-1 0 0,1 0 0,-1 0 0,1 0 0,-1 0 0,1 0 0,-1 3-1,0 1 8,-1 0 0,0 0-1,0 0 1,0 0 0,-1 0 0,0 0-1,-5 10 1,1-1 0,-25 42 63,-52 69 23,64-102-15,7-8-32,-3 2 3,0-1 1,0 0-1,-2-1 0,-18 14 0,24-22 8,-79 57 395,87-64-366,3-13-600,0 0-2601</inkml:trace>
  <inkml:trace contextRef="#ctx0" brushRef="#br0" timeOffset="1">389 627 3416,'0'0'0,"12"32"0,1-6 0,5 2 0,-1-6-8,-1-10 8,1 0-2080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07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493 24 5384,'5'3'27,"-4"-2"-10,0 0-1,0 0 1,1-1-1,-1 1 1,0-1-1,0 1 1,0-1-1,0 0 1,1 1-1,-1-1 1,0 0-1,0 0 1,1 1 0,-1-1-1,2-1 1,-1 1-6,-1-1 1,1 0-1,0 0 1,-1 0 0,1 0-1,-1-1 1,0 1 0,1 0-1,-1-1 1,0 1 0,0 0-1,0-1 1,0 0-1,0 1 1,0-1 0,0 1-1,-1-1 1,1 0 0,-1 0-1,1-2 1,0 2 557,-5 5-450,-12 8 13,0-1 0,-1-1 0,-1-1 1,1 0-1,-34 10 0,35-14-101,-32 5 161,5-4 64,0-2 1,-66-3-1,47-5-24,62 6-229,-1-1 0,1 1 0,0 0 0,-1-1 0,1 1 1,0 0-1,-1-1 0,1 1 0,0-1 0,0 1 0,0 0 0,0 0 0,0-1 0,-1 1 0,1 0 0,0-1 0,1 1 1,-1 0-1,0-1 0,0 1 0,0 0 0,1 0 0,2 24 14,2-3-5,1 15-8,-4-9-4,-1 1-1,-5 50 1,-2-25-23,4-38-9,0 0 0,1 0 0,1 0 0,0 0 0,4 20 0,9 5-132,-12-39 152,21-4-5,32-24 53,-45 21-19,1 0 1,0 0-1,0 1 0,0 0 0,0 1 1,21-4-1,-20 6-6,33 1 77,-18 3-19,-1 0 1,1 1 0,34 11-1,-7 9 21,-37-17-72,-2 1 1,1 0 0,-1 1-1,0 1 1,-1 0 0,17 16-1,-22-16-14,-5-6-3,0 0 0,0 0 0,0 1 0,0-1 0,-1 1 0,0-1 1,0 1-1,2 5 0,12 33 5,-6 3-4,-7-6-2,-6-2 0,-7 1 0,7-33 0,0 1 0,0-1 0,0 0 0,-5 6 0,3-6 0,0 0 0,-1 0 0,-11 10 0,-29 13 0,-9-3 0,-6-5 0,-7-2 0,-7-1 1,-59 2 14,114-18-7,-117 12-1012,108-12-4336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0:16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0 161 4216,'39'-38'-7,"-28"28"18,19-16-65,35-24 0,-53 41 49,-9 7 6,0-1 1,0 1-1,0 0 0,0 1 1,1-1-1,-1 0 0,1 1 0,-1 0 1,7-2-1,3 1 26,0-1 0,0 2 0,0-1 0,1 2 0,-1 0 0,0 1 0,0 0 0,22 5 0,10 8 38,-28-5 156,0 4-79,-1 0 1,-1 0-1,0 2 0,-1 0 1,-1 0-1,18 27 0,1 23 301,39 69 689,-71-134-1121,1 1 1,-1-1-1,0 0 0,0 1 1,0-1-1,0 0 1,1 1-1,-1-1 0,0 0 1,0 1-1,1-1 0,-1 0 1,0 0-1,0 1 1,1-1-1,-1 0 0,0 0 1,1 0-1,-1 1 1,0-1-1,1 0 0,-1 0 1,1 0-1,-1 0 1,0 0-1,1 0 0,-1 0 1,0 0-1,1 0 1,-1 0-1,1 0 0,-1 0 1,0 0-1,1 0 1,-1 0-1,1 0 0,-1 0 1,0 0-1,1-1 0,-1 1 1,13-15 214,-3-10-23,-1 0-1,11-43 1,-13 39-162,37-103 981,-31 106-766,-12 24 98,1 5-179,-1 3-144,1 0 0,0 1 0,-1-1 0,0 1 0,-1-1 1,0 1-1,0-1 0,0 0 0,0 1 0,-1-1 0,-2 8 0,3-13-31,0 3 34,2 2-4,6-27-43,-1-22-1258,0-4-5075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0:17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6 354 6192,'-3'-24'0,"1"-25"0,5-12 0,5 0 1,-3 31 58,1 1-1,20-55 1,-25 83-46,0 0-1,-1 0 1,1 0 0,0 0-1,0 0 1,0 0 0,-1 0-1,1 0 1,0 1 0,0-1-1,1 0 1,-1 1-1,0-1 1,0 0 0,0 1-1,0 0 1,0-1 0,1 1-1,-1 0 1,2-1 0,20 0 18,-21 1-8,0 0 3,1 0 0,-1 0 0,1 1 0,-1-1 0,1 0 0,-1 1 0,0 0 0,1-1 0,-1 1 0,0 0 0,1 0 0,-1 0 0,4 3 0,3 1 23,25 17 6,-20-10 12,56 75 15,-63-79-78,-1 0 0,-1 0 0,0 0 0,0 1 0,4 11 0,1 3-1,25 56 0,-14-19-3,19 48-7,-27-81 5,17 25 0,-29-49 0,1-1 1,-1 0-1,1 0 0,0 0 1,0 0-1,0 0 0,0 0 1,1 0-1,-1-1 0,0 1 0,4 1 1,2 1-3,-6-3-8,0-1 4,6 0 8,-8 0 0,1 0 0,-1 0 0,1 0 0,-1 0 1,0 0-1,1 0 0,-1 0 0,1 0 0,-1-1 0,1 1 0,-1 0 0,1 0 0,-1 0 0,0-1 0,1 1 0,-1 0 1,1-1-1,-1 1 0,0 0 0,1-1 0,-1 1 0,0 0 0,0-1 0,1 1 0,-1-1 0,0 1 0,1-1 0,8-11 191,-7 8-9,3-3 31,-4 7-208,-1 0-1,0 0 0,0 0 1,0 0-1,0 0 1,0 0-1,0 0 1,0-1-1,0 1 1,0 0-1,1 0 0,-1 0 1,0 0-1,0 0 1,0 0-1,0 0 1,0 0-1,0 0 1,1 0-1,-1 0 0,0 0 1,0 0-1,0 0 1,0 0-1,0 0 1,0 0-1,1 0 1,-1 0-1,0 0 0,0 0 1,0 0-1,0 0 1,0 1-1,0-1 1,0 0-1,0 0 1,1 0-1,-1 0 0,0 0 1,0 0-1,0 0 1,0 0-1,0 0 1,0 0-1,0 1 1,0-1-1,0 0 0,0 0 1,0 0-1,0 0 1,0 0-1,0 0 1,0 1-1,0-1 1,1 0-1,-1 0 0,0 0 1,-1 0-1,1 0 1,8 10 80,-2 1 1,1-1 0,-1 1 0,-1 0-1,7 21 1,5 9 82,8 12-105,-12-32 64,7 3-43,42 38 1,-60-60-76,0-1 0,-1 1-1,1-1 1,0 0 0,0 0 0,0 0 0,-1 0-1,1 0 1,3 0 0,26 8 31,0-1-1,32 3 1,-35-12 1,-13-1-24,1 1-8,-1-2 0,1 0-1,-1-1 1,1 0 0,-1-1-1,0-1 1,19-10 0,-5-2 8,30-24 0,-47 29-2,0-5-5,-1 0-1,-1 0 1,0-1-1,-2 0 1,0-1-1,6-24 1,-10 28-6,-3 10 1,0-1-1,0 1 1,-1 0-1,1 0 1,-1 0-1,-1 0 1,1 0 0,-2-7-1,-32-210 239,33 215-143,1-3 21,0 8 7,-2 3-25,2 0-100,-1 0 0,1 0 0,0 0 0,-1 0 0,1 0 0,-1-1 0,1 2 0,0-1 0,-1 0 0,1 0 0,-1 0 0,1 0 0,0 0 0,-1 0 0,1 0 0,-1 0 1,1 1-1,0-1 0,-1 0 0,1 0 0,0 0 0,-1 1 0,1-1 0,0 0 0,0 0 0,-1 1 0,1-1 0,0 0 0,-1 1 0,1-1 0,0 0 0,0 1 0,0-1 0,0 1 0,-1-1 0,1 0 0,0 1 0,0-1 0,0 1 0,-23 99 102,19-70-50,-6 148 20,9-139-54,-5 183 11,4-178-25,-4 60-1,-3 2-4,-1-25-2,1-31 0,-1-3-1270,7-33-5076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0:17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1030 6368,'0'-110'17,"0"108"-15,1-1-1,-1 1 1,1 0 0,0-1-1,0 1 1,0 0-1,0 0 1,1-1 0,-1 1-1,0 0 1,1 0-1,0 0 1,-1 1-1,1-1 1,0 0 0,0 1-1,2-2 1,-1 1 5,-2 0 3,1 0-1,1 0 0,-1 0 1,0 1-1,0-1 1,1 1-1,-1 0 1,0-1-1,1 1 1,0 0-1,-1 1 1,6-2-1,3-1 8,-1 0-1,2 0 16,-1 0-1,1 1 1,12-1 0,129-11 121,-115 11-25,166-30 41,-163 23-115,61-18-1,17-13-41,-53 11-9,69-43-1,-102 49-7,9-16 1,53-64 0,-75 71-28,-12 19 23,1-2 5,0-1-1,-1-1 1,-1 0 0,0 0-1,-2 0 1,7-38-1,-9 41 7,-1 3 1,0 1 1,0-1-1,-1 0 0,-1 1 1,0-1-1,-1 0 0,0 0 1,-3-11-1,0 8 18,-1 0 0,-12-25 0,8 31 100,-3 4-81,0 0 0,0 1 0,0 0 0,-19-3 0,10 8 207,3 3-177,0 2 1,0 0-1,1 1 0,-22 12 1,37-18-43,0 1 0,0-1 0,0 0 0,0 1 0,0 0 0,0-1 0,1 1 0,-1 0 0,-2 3 0,-22 32 164,-40 79 0,63-110-144,1 0 0,-1 0 0,1 1 0,-2 8 0,-47 223 257,43-186-217,-18 235 29,22-228-83,1 4-14,-14 185 9,6-141-17,-8 11-9,10-70-4,-25 107-6,5-69-4,29-85 10,0-1 1,0 1-1,0-1 1,0 1-1,-1-1 1,1 1-1,0-1 1,0 1-1,-1-1 1,1 1-1,0-1 0,-1 1 1,1-1-1,0 0 1,-1 1-1,1-1 1,0 0-1,-1 1 1,1-1-1,-1 0 1,0 1-1,-3 0-70,0 1 0,0-1-1,0 0 1,0-1 0,0 1 0,0-1-1,-1 1 1,1-1 0,0 0 0,0-1-1,0 1 1,0-1 0,-1 0 0,1 0-1,-5-2 1,-39-9-5582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0:17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6 516 5296,'-2'-12'10,"0"0"1,1 0-1,1 0 0,0 1 1,0-1-1,1 0 1,1 0-1,0 0 0,4-13 1,3 8 30,-5 12-33,2-4-1,1 0-1,1 1 0,-1 0 1,2 0-1,-1 0 1,1 1-1,0 0 0,0 1 1,19-9-1,104-44 23,-100 48 5,143-37 10,-137 38-24,170-39 2,-165 39-28,166-49-629,-102 29-2498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0:18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189 778 5024,'-27'73'-37,"13"-35"-60,-11 47 0,-49 213-189,62-234-20,-10 91 5,8 13 241,14-89 67,15 116 1,-6-150 66,11 13-4,30 62 0,-48-117-47,-1 0 0,0-1-1,1 0 1,-1 1 0,1-1-1,0 0 1,0 0 0,0 0-1,2 2 1,17 14 75,1-1-1,42 25 1,-62-41-89,0 0 0,-1 0 0,1-1 0,-1 1 0,1 0 0,0-1 0,0 0 0,-1 1 0,1-1 0,0 0 0,2 0 0,13 0-74,-1-1 0,1 0 1,-1-1-1,0-1 0,31-10 0,23-10-2555</inkml:trace>
  <inkml:trace contextRef="#ctx0" brushRef="#br0" timeOffset="1">460 0 8792,'0'0'0,"19"38"-24,10 37 24,-2 11-536,-12-3 536,-9-19-1008,0-19 1008,-2 0-4944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0:18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88 3680,'10'-36'0,"-5"24"5,-3 9 12,-1 0-1,0 0 0,0 0 0,0 0 1,0 0-1,0-1 0,-1 1 0,1 0 1,-1-7-1,0 8 145,3 7-9,9 16-85,-8-7 113,10 117 73,-9 37 153,-6-81-177,3 104-622,1-89-2654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0:19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1 8880,'2'20'-2,"0"0"0,0 0 0,-4 40 1,1-40-2,-1 13-2,-23 170 5,17-157 7,-13 74-1,-8 27-4,-17 94-1033,26-140-4122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0:19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1 911 5656,'1'-33'1,"8"-73"27,-8 93-25,28-306 329,-20 191-111,-7 114-170,3-43 95,17-77 0,2 38 15,-24 95-157,0 0-1,0 1 1,1-1 0,-1 1-1,0-1 1,1 1 0,-1-1-1,0 1 1,1-1 0,-1 1-1,1-1 1,-1 1 0,1 0-1,-1-1 1,1 1 0,-1 0-1,1-1 1,-1 1 0,1 0-1,-1 0 1,1-1 0,0 1-1,-1 0 1,1 0 0,0 0-1,-1 0 1,1 0 0,-1 0-1,1 0 1,0 0 0,-1 0-1,1 0 1,-1 0 0,1 0-1,0 1 1,-1-1 0,1 0-1,-1 0 1,1 1 0,-1-1-1,1 0 1,0 1 0,-1-1-1,1 1 1,0-1 4,26 21 20,-14-5 26,53 124 18,-53-103-32,47 187 12,-48-176-31,20 68 4,3 11-19,-1-20-6,-27-90 0,1 0 0,13 23 0,-16-31 0,2 0 0,-1-1 0,10 10 0,-13-15 0,-1-1 0,1 1 0,0-1 0,0 0 0,0 0 0,0 0 0,6 3 0,-8-4 0,1-1 0,-1 0 0,1 1 0,-1-1 0,1 0 0,0 0 0,-1 0 0,1 0 0,-1 0 0,1 0 0,-1 0 0,1-1 0,-1 1 0,1-1 0,-1 1 0,3-1 0,-1-1 0,1 0 0,-1-1 0,1 1 0,-1 0 1,0-1-1,0 0 0,4-5 0,2-3 2,-1-2-1,-1 1 1,0-1 0,0 0-1,-2-1 1,6-17 0,-9 26-1,6-25 33,18-134 28,-23 130 53,1-229 468,-1 160-247,-4 81-183,0-3 58,1 0 0,3-26 0,0 44-131,1 7 63,6 15 12,-10-15-158,27 52 130,68 121 34,-85-157-156,-8-11-4,1 0 0,0-1 0,0 1 0,1-1 0,-1 0 0,1 0 0,0-1 1,6 5-1,27 22 5,12-4-4,-36-20-16,-3-1-32,0-1 1,18 6-1,-25-9 37,1-1 0,0 1-1,-1 0 1,1-1 0,0 0-1,-1 0 1,1 0 0,0-1-1,-1 1 1,1-1-1,-1 0 1,1 0 0,3-1-1,-4 0-52,3-1 10,-4 3 16,-8 3 9,0-1 23,4-2 4,0 1-1,0 0 0,0 0 1,0 0-1,0 0 0,0 0 1,0 0-1,0 1 0,1-1 0,-1 1 1,0-1-1,1 1 0,-3 2 1,-68 82-10,56-63 5,-45 113 0,55-109-14,4-3 13,2-1-1,0 0 1,4 23 0,-4-45 3,0 0 0,0 1 1,1-1-1,-1 0 0,0 0 1,1 0-1,-1 0 0,1 0 1,-1 0-1,1 0 0,-1 0 1,1 0-1,-1 0 0,2 1 1,5 5-7,-1-1 0,1 0 0,1 0 1,-1 0-1,1-1 0,14 8 0,-5-9-56,0-4 38,1 0-1,33-6 0,-33-1-18,7-7 16,36-28 0,-46 25 10,-13 14 17,8-11-1,0-1 0,-2 0 0,0-1 0,-1 0 0,0 0 0,6-22 0,-13 35 6,8-24-5,6-41-1,-13 58 16,0-1-1,0 1 1,-1 0-1,0-1 0,-1 1 1,-1 0-1,1-1 1,-1 1-1,-4-11 0,4 17-67,0 0 0,0 0 0,0 0 0,0 1 0,-1-1 0,0 0 0,1 1 0,-1 0 0,0 0 0,-1 0-1,1 0 1,0 0 0,-1 0 0,0 1 0,-4-3 0,-14-7-5277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0:20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54 166 6456,'27'-59'8,"-21"48"-6,-3 6-2,0 0 0,-1-1-1,1 0 1,-1 1 0,0-1 0,-1 0 0,1 0-1,-1 0 1,0 0 0,0-9 0,-2 12 0,8-16 1,-6 18 2,1 4-1,2 15 3,-1-1-1,-1 1 1,0-1-1,-1 1 1,-2 30-1,0-29-1,-8 195 57,4-158-35,-7 164 20,10-176-10,1-24-19,-2 26 13,-1 1 1,-14 53-1,-17 31 172,29-116-117,-5-18-524,7 0 79,-12-6-3652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0:20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36 814 5112,'-14'-34'0,"-7"-17"57,24 46 14,5-1-55,0 1 0,1-1 0,-1 2 1,1-1-1,14-4 0,-17 6 0,25-8 108,-1 1 0,64-12 0,-72 18-79,16-3 210,200-27 112,-182 27-86,239-35 95,-233 33-208,252-50 56,-252 43-136,-36 9-58,37-10 22,-1-2-1,114-55 0,-156 64-29,195-108 92,-198 108-114,63-41 116,-69 44-79,-1-1 0,0 0 0,0-1 0,-1 0 1,11-13-1,-20 22-32,0-1 1,1 1 0,-1 0-1,0-1 1,0 1 0,0 0-1,1-1 1,-1 1 0,0 0-1,0-1 1,0 1 0,0 0-1,0-1 1,0 1 0,0 0-1,0-1 1,0 1 0,0 0-1,0-1 1,0 1-1,0 0 1,0-1 0,0 1-1,0-1 1,-2-7 28,0 1 1,-1-1-1,0 1 0,0 0 0,-5-8 0,7 15-24,1-1 0,-1 0-1,1 0 1,-1 1 0,1-1-1,-1 1 1,1-1 0,-1 0-1,0 1 1,1-1 0,-1 1-1,0-1 1,0 1 0,1 0-1,-2-1 1,-10-4 26,-1 0 0,1 1-1,-1 0 1,0 1 0,-17-1 0,6 5 84,-1 6-66,0 0-1,-46 22 1,68-28-44,1 0-1,0 1 1,-1-1 0,1 1-1,0 0 1,0-1-1,0 1 1,-3 3 0,-100 126 100,102-126-103,-1 0 0,1 0 0,1 0 0,-4 9 0,-66 190 46,62-158-19,-23 208 11,31-202-17,1-22-14,5 219 43,2-95-15,-6-113-26,-2 0 0,-7 46 0,2-70-2,3-11-127,-1 0 1,0 0-1,-1 0 1,1-1-1,-1 0 1,0 0-1,0 0 0,0-1 1,-10 5-1,-26 15-5593</inkml:trace>
  <inkml:trace contextRef="#ctx0" brushRef="#br0" timeOffset="1">1166 1307 4760,'0'0'0,"-4"-16"0,-13-25 0,-1 0-3096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08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7176,'0'0'0,"11"3"0,-11 6-88,-12 8 88,0 0-4840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0:20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0 192 4664,'4'-3'0,"-1"-1"3,1 1 0,0 0-1,0 1 1,0-1-1,0 0 1,0 1 0,1 0-1,-1 0 1,1 1 0,5-2-1,-2 1 4,-5 1 1,0 0 0,1 1 0,-1 0 0,0 0 0,0 0 0,0 0 0,1 0 0,-1 1 0,0-1 0,3 2 0,103 19 92,-61-9 39,-27-7-97,0-1 0,0-1 0,0 0-1,41-1 1,84-13 125,-116 4-52,-21 5-86,18-6 20,0-1-1,0-1 0,-1-1 0,29-17 0,-35 17 34,2-1 106,-1-1 1,0 0 0,-1-1-1,0-2 1,21-20 0,-33 27 102,-23 9 272,10 2-519,0 0 0,0 1 1,0-1-1,1 1 0,-1 0 1,1 0-1,0 0 0,0 0 1,0 1-1,0 0 0,1 0 0,-5 6 1,-2 3-15,1 1 0,-8 16 1,11-19-12,-7 17 110,-1 22-42,-9 55 0,22-77-18,2-15-55,1 0 0,1 0 0,0 0 1,0-1-1,2 1 0,8 17 0,0-15 15,8 0-8,40 22 0,-42-32-13,32-3-1,-40-2-5,1-1-1,0-1 0,14-3 1,-15 1-2,0 0 0,-1 0 0,1-1 0,-1-1 0,0 0 0,16-12 0,-14 5-31,32-70-9,-38 63 1,2-26 4,-2-1 1,1-54-1,-8 93 30,1 0-1,-1-1 1,0 1 0,-1 0-1,0 0 1,0 0 0,-1 0-1,0 0 1,0 1 0,-1-1-1,-6-9 1,8 15 2,0 0 0,0 0 1,-1 0-1,1 0 0,0 0 0,-1 0 0,1 1 0,-1-1 1,0 1-1,1 0 0,-1 0 0,0 0 0,0 0 0,0 0 1,0 0-1,0 1 0,0 0 0,-5-1 0,5 1-4,-8 2-71,4 0-74,1 1 1,-1 1-1,1-1 0,0 1 0,0 0 1,-9 9-1,-9 9-4747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0:21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0 488 4664,'24'-28'0,"-23"27"0,-1 1 0,1-1 0,-1 0 0,1 1 0,-1-1 0,1 1 0,-1-1 0,1 1 0,0 0 0,-1-1 0,1 1 0,0 0 0,0-1 0,-1 1 0,1 0 0,0 0 0,0 0 0,-1 0 0,1-1 0,1 1 0,4 5 0,-5-4 0,13 14 1,-10-7-1,0 0-1,-1 1 1,0-1 0,0 1-1,-1 0 1,0 0-1,0 0 1,-1 0-1,0 0 1,-1 0 0,-1 12-1,2 2-17,5 37 0,1-30-4,12 37 0,-17-63 13,0 1 0,0-1 0,1 0 0,0 0 0,-1 0 1,1 0-1,1 0 0,-1-1 0,0 1 0,1-1 0,0 0 0,0 0 0,4 3 1,-2-2-1,-4-3 2,0 1 1,1-1 0,-1 0 0,1 0 0,0 0 0,-1 0 0,1 0-1,0 0 1,0-1 0,0 1 0,-1-1 0,1 0 0,0 0 0,0 0 0,0 0-1,5-1 1,-6 1 1,0-1 2,-1 1-1,1 0 1,-1-1-1,1 1 1,-1-1 0,1 1-1,-1-1 1,0 0-1,1 0 1,-1 1-1,0-1 1,0 0 0,0 0-1,1 0 1,-1 0-1,1-2 1,4-4-5,4 0 3,21-25-13,104-136 123,-131 163-32,-1 1 0,1-1-1,0 1 1,1 0 0,-1 0 0,1 1-1,-1-1 1,1 1 0,0 0 0,1 1-1,-1-1 1,0 1 0,1 0 0,-1 0-1,1 0 1,-1 1 0,8-1-1,-13 2-57,1 0 0,-1 0 0,1 0 0,-1 0 0,1 0 0,-1 0 0,1 0 0,-1 0 0,1 0 0,-1 0 0,1 0 0,-1 0-1,0 1 1,1-1 0,-1 0 0,1 0 0,-1 1 0,1-1 0,-1 0 0,1 1 0,4 2 27,-1 0 1,1 0-1,-1 0 1,0 1-1,0-1 1,0 1-1,0 0 1,-1 0-1,1 1 1,-1-1-1,0 1 1,-1 0-1,1-1 1,-1 1-1,3 8 1,17 54 239,20 52 92,-35-103-352,-6-12-14,1 1 1,0-1-1,0 0 0,1 1 0,-1-1 0,1-1 0,0 1 1,5 6-1,17 15 45,-23-24-52,1 1 0,-1 0 0,0-1 0,1 1 0,-1-1 1,1 0-1,0 0 0,-1 0 0,6 1 0,1-2-2,0 1 1,1-1 0,-1-1-1,0 0 1,16-3 0,-21 3-2,7-2-3,0 0 0,0 0 0,0-1 0,0-1 1,-1 0-1,0 0 0,10-8 0,-7 5-6,-7 5-2,-1 1-1,0-2 0,0 1 0,-1 0 0,1-1 0,-1 0 0,7-7 1,4-4-3,0 1 6,-5 5-9,1-1-1,11-16 1,60-62-55,-65 74-11,-6 7 45,-2 0 19,1 1 1,-1 1 0,1 0-1,0 0 1,1 1-1,-1 0 1,1 1 0,15-3-1,77-3-124,-84 11 25,-12-1 85,1 1 15,0 0 0,0 0 0,0 1 0,0-1-1,0 2 1,-1-1 0,1 1 0,-1 1 0,0-1 0,10 9 0,-6-4-7,44 37-170,90 59 1,-143-104 193,0 0-1,-1 0 1,1 0 0,-1 0 0,1-1 0,0 1 0,0-1-1,-1 1 1,1-1 0,3 1 0,2-1-2,27 6 0,-26-8 6,-3-1 1,-4 3 41,-1-2-32,0 0 1,0 0-1,0 0 0,-1 0 0,1 1 0,-1-1 1,1 0-1,-1 0 0,0 1 0,1-1 0,-1 0 0,0 1 1,0-1-1,0 0 0,-2-1 0,-1-2 19,-5-5 125,-12-6-39,-33-20 0,33 29 92,-22 1-61,-47 0 1,61 8 53,15 1-123,-4 0-26,0 0 0,0 2 1,0 0-1,0 1 0,1 1 1,0 1-1,-17 9 0,21-9 37,-5 2-14,1 1 0,0 0-1,0 1 1,-18 18 0,-7 18 169,41-47-223,1-1 0,-1 1 0,1 0 1,-1 0-1,1 0 0,0 0 0,-1 0 0,1 0 0,0 0 1,0-1-1,-1 1 0,1 0 0,0 0 0,0 0 1,0 0-1,0 2 0,1-2-14,-1-1 0,0 1 0,0-1 0,1 0 0,-1 1 0,0-1 0,1 1-1,-1-1 1,0 1 0,1-1 0,-1 0 0,1 1 0,-1-1 0,1 0 0,-1 0 0,1 1 0,-1-1 0,1 0 0,-1 0 0,1 0 0,-1 1 0,1-1-1,-1 0 1,1 0 0,-1 0 0,1 0 0,-1 0 0,1 0 0,-1 0 0,1 0 0,-1 0 0,1 0 0,0-1 0,96-19 213,-69 11-79,137-72 59,-130 59-72,-16 9-73,7-4-9,0-2 0,-1-1 1,0-2-1,31-35 1,-12 4 115,64-103 1,-97 137-148,-7 13 0,-1-1-1,1 0 0,-1 0 0,-1 0 0,1-1 1,1-10-1,-2 12 0,7-28 38,-2-1-1,5-46 1,-8 48-15,1 9 3,-2-1-1,-1 0 1,0-29 0,-3 53-36,1 0 0,0 0 1,-1 0-1,1 0 0,-1 0 0,1 0 0,-1 0 1,1 0-1,-1 0 0,1 0 0,-1 0 0,0 0 1,-1 0-1,2 0-4,0 1 1,0 0 0,-1 0 0,1 0-1,0 0 1,-1-1 0,1 1-1,0 0 1,0 0 0,-1 0-1,1 0 1,0 0 0,-1 0-1,1 0 1,0 0 0,-1-1-1,1 1 1,0 0 0,0 0-1,-1 0 1,1 1 0,0-1-1,-1 0 1,1 0 0,0 0-1,-1 0 1,1 0 0,0 0-1,0 0 1,-1 0 0,1 1-1,0-1 1,-1 0 0,1 0 0,0 0-1,0 1 1,0-1 0,-1 0-1,1 0 1,0 1 0,0-1-1,0 0 1,-1 0 0,1 1-1,0-1 1,0 0 0,0 1-1,0 0 1,-5 11 5,2 0 0,-1 1 1,2-1-1,-2 18 0,3-25-5,-1 12 5,0-1-1,1 24 1,1-13-3,2 66 1,5 3 1,2-4-3,0-2-2,-1-8 0,-3-14 0,-1-20 0,4 3-1307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0:21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 5920,'0'0'0,"6"15"0,7 26 24,-1 20 8,-16 17-32,-10 4 0,-11-10 0,1 2-4008</inkml:trace>
  <inkml:trace contextRef="#ctx0" brushRef="#br0" timeOffset="1">154 30 8248,'50'-29'172,"-49"29"-162,-1 0-1,1 0 1,-1 0 0,1 0 0,-1 1 0,1-1-1,-1 0 1,1 0 0,-1 1 0,0-1 0,1 0-1,-1 1 1,0-1 0,1 1 0,-1-1 0,0 0-1,1 1 1,-1-1 0,0 1 0,0-1 0,0 1-1,1-1 1,-1 0 0,0 1 0,0-1 0,0 2-1,0-2 7,2 6-10,-1 0 0,0 0 0,0 0-1,0 0 1,-1 1 0,0-1 0,0 0 0,-1 0 0,-1 6 0,-12 48-18,10-46-2,-41 143-387,28-104-459,-13 47-4020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0:22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440 1 728,'11'16'226,"-2"1"1,0 0 0,0 0-1,-2 1 1,0 0-1,-2 0 1,0 1-1,4 22 1,-7-16 367,-2 124 194,-3-115-440,1-20-233,-3 24 42,-1-1 0,-2 1 1,-15 37-1,-36 105 216,47-144-139,-61 128 78,57-137-151,8-13-88,-1 0-25,0 0-1,0-1 1,-1 0 0,-1-1-1,0 0 1,-18 14 0,12-12 79,-30 18 0,42-29-108,-1 0 0,1 0 0,-1 0 0,0-1 0,0 0 0,0 0-1,0 0 1,0-1 0,0 0 0,0 0 0,-11 0 0,17-1-17,0 0 0,-1 0 0,1 0-1,0 0 1,-1 0 0,1 0 0,-1 0-1,1 0 1,0-1 0,-1 1 0,1 0 0,0 0-1,-1 0 1,1 0 0,0-1 0,-1 1 0,1 0-1,0 0 1,-1-1 0,1 1 0,0 0 0,0 0-1,-1-1 1,1 1 0,0-1 0,-7-9-158,0-1 0,1 1 1,0-2-1,-5-16 0,-9-24-4017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0:22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634 1 6280,'0'0'0,"0"16"0,-3 29 0,-16 14 0,-17 3 0,-3-3-4232</inkml:trace>
  <inkml:trace contextRef="#ctx0" brushRef="#br0" timeOffset="1">362 624 9416,'0'0'0,"-6"36"0,-13 66 0,-20 29-32,-24 23 32,-13-9-88,-3-29 88,-1 4-6496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0:23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532 95 8432,'0'0'-343,"7"-6"62,30-22 225,-29 23 56,-1 1 0,2 0 0,14-6 0,39-7 0,-16 9-2,0 2 0,1 2 0,48 2 0,-41 7 8,-37-1 28,-9 0-27,-1 0 0,0 0 1,0 1-1,0 0 0,-1 0 1,0 1-1,7 7 0,-7 1 87,-5-12-80,1 7 7,0 0 1,0 0 0,-1 0-1,-1-1 1,1 1-1,-1 0 1,-1 0 0,1 0-1,-2 0 1,1 0-1,-4 11 1,-72 180 533,67-180-528,6-12 17,0-1-1,1 1 1,0 0-1,-3 11 1,-1 12 77,-3 33 1,9-61-102,1 1 1,-1-1-1,1 1 1,0-1-1,0 1 0,1 0 1,-1-1-1,1 1 1,0-1-1,-1 0 1,3 5-1,1 3 15,8 21 21,-4-21 85,-2-6-108,0-1 0,0 1 0,1-1-1,-1 0 1,1-1 0,0 0 0,0 0 0,0 0 0,1-1 0,-1 0-1,1 0 1,-1-1 0,11 1 0,18-4 10,-11-1 102,2 0-34,35-9 1,-50 9-47,0-1 0,0 0 1,0-1-1,-1 0 0,0-1 1,18-11-1,-19 9-39,-5 4 15,1-1 1,0 1 0,0 1 0,7-4 0,-13 7-38,1 0-1,-1 0 1,0 0 0,1 0 0,-1 0 0,0 0 0,1 0 0,-1 0 0,0 0-1,1 0 1,-1 0 0,0 0 0,1 0 0,-1 0 0,0 0 0,1 0 0,-1 1 0,0-1-1,0 0 1,1 0 0,-1 0 0,0 0 0,1 1 0,-1-1 0,0 0 0,0 0-1,0 1 1,1-1 0,-1 0 0,0 1 0,0-1 0,0 0 0,1 1 0,4 14 61,22 108 67,-17-71-104,4 40 4,-15-73-24,-5 6-3,-1 0 1,-14 29-1,7-29 2,-92 114 2,77-108-2,-146 118 2,134-122-2,-72 40-1,-39 6-4,-144 46-6,242-101-16,-217 68-1388,128-44-5512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00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29 594 7088,'-3'-4'113,"1"2"-145,0-1 76,0 1 0,-1-1 0,1 0 0,0 0 0,1 0 0,-1 0 0,0 0 0,1 0-1,0 0 1,0 0 0,0 0 0,0-1 0,0 1 0,1 0 0,-1-1 0,1 1 0,0-1 0,0 1 0,1-4 0,0 1-31,0 0 0,0 0 1,1 1-1,0-1 0,0 1 0,0-1 1,1 1-1,0 0 0,0 0 1,0 0-1,1 0 0,-1 1 0,1-1 1,0 1-1,1 0 0,-1 0 0,1 0 1,-1 1-1,1 0 0,0 0 1,1 0-1,8-4 0,33-11 6,24-4-14,17 2 0,17 2-3,27-1-2,36-8 0,226-40 2,-306 53 12,161-21-1,27 1-4,-157 21 26,530-39 22,-508 44-2,239-11 4,28 4-35,-235 10 37,733-13 28,-716 16-35,816-4 14,-796 6-47,871 13 11,-857-10-24,348 4 4,131-2-9,655 5-5,-1104-9-4,1030 11-6,-1020-9-8,1102 14-14,-1089-12-12,1092 19-17,-1097-19 31,1092 33-5,-1088-29 17,1143 30-6,-1133-32 21,1105 37 5,-1120-33 7,1046 48 3,-1059-47 5,1044 50 16,-1044-51 10,991 30 32,-1007-34 22,934 22 45,-949-24-32,884 28 49,-894-26-43,815 29 42,-838-30-55,720 23 46,-745-23-47,230 7 0,-24-2-63,-235-9 51,489 2 28,-599-4-103,51-5 1,-81 5-14,249-34 26,10-26-1133,-252 58 1000,250-64-5993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02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4216,'1'5'73,"-1"1"-37,1 0 1,0-1-1,0 1 0,0 0 0,1-1 1,0 1-1,0-1 0,0 0 0,1 1 1,0-1-1,0 0 0,0-1 0,1 1 0,0 0 1,-1-1-1,10 7 0,-4-5 19,0 0 0,1-1 0,0 0 0,0-1 0,0 0 0,0-1 0,14 3 0,97 11 230,-105-16-275,163 18 114,-140-15-64,277 22 165,-219-21-193,-58-4 56,-28-1-89,337-12 1001,-334 12-803,-4-1 38,1 1 1,0-2-1,-1 1 1,21-7-1,-31 8-202,0-1 0,1 0 0,-1 1-1,1-1 1,-1 0 0,0 0 0,0 1 0,1-1-1,-1 0 1,0 0 0,0 1 0,0-1-1,0 0 1,0 0 0,0 1 0,0-1-1,0 0 1,0 0 0,0 1 0,0-1 0,0 0-1,-1 0 1,1 1 0,0-1 0,-1-1-1,-1-1 24,-1 0 0,1 0 0,-1 0 0,0 1 0,0-1 0,0 1-1,0-1 1,0 1 0,0 0 0,0 0 0,-1 1 0,-4-3 0,1 1-68,-7-6 58,7 5 13,0 0 0,0 1-1,0 0 1,-12-4 0,-35-10 286,-88-16-1,120 29-316,-38-2 95,32 4-64,0 2 0,1 0 0,-49 9 0,74-9-56,0 0 0,1 1-1,-1-1 1,1 1 0,-1 0 0,0 0-1,1-1 1,-1 1 0,1 0 0,0 0-1,-1 0 1,1 0 0,0 1 0,0-1 0,-1 0-1,0 2 1,-3 3 3,-19 26 1,0 14-2,20-34-4,-1 1-1,-2 21 1,3-14-1,0 33 0,7 32 0,-1-49-1,-1-3-1,3 0 0,12 57 0,48 108-14,-56-180 15,16 30-15,0-6 5,-1-4-14,17 43-1,-38-77 12,0 0 1,0 1-1,-1-1 0,1 0 0,-1 1 0,0-1 0,-1 1 0,1 0 1,-1 7-1,0-12 7,0 1 0,-1-1 0,1 1 0,0 0 0,0-1-1,-1 1 1,1-1 0,0 1 0,-1-1 0,1 1 0,-1-1 0,1 1 0,-1-1 0,1 0 0,-1 1 0,1-1 0,-1 0 0,1 1 0,-1-1 0,1 0 0,-1 1 0,0-1 0,1 0 0,-1 0 0,1 0 0,-1 0 0,0 0 0,1 0 0,-1 0 0,0 0 0,1 0 0,-1 0 0,-1 0 0,-23-2-131,24 2 140,-12-1-26,8 0-11,0 0-1,0 1 0,0-1 1,1-1-1,-1 1 0,-7-4 1,-14-4-222,1-2-1,0-1 1,0-1 0,2-1 0,-25-19 0,42 29 207,0 0-69,-1-1 0,2 0 1,-1 1-1,0-2 0,1 1 0,0-1 0,0 0 0,1 0 0,0 0 1,-4-7-1,9 5-140,1 2 220,1 1 0,0 0 1,0 0-1,0 0 0,0 0 0,1 1 0,0-1 0,0 1 0,0 0 1,1 0-1,-1 1 0,1-1 0,6-3 0,92-61-226,-78 56 105,124-37-55,-130 43 151,1 2 0,22-4 0,-14 4 36,-3 0 10,48-6-96,-47 7 84,64-6-115,-77 9 123,0 0 1,0 1-1,-1 0 1,1 1 0,23 6-1,-7 4 14,2 7 8,-21-12 16,0 0 0,-1 1 0,1 0 0,-2 1 0,1 0 0,-2 0 0,1 1 0,-1 0 0,0 0 0,-1 1 0,0 0 0,-1 0 0,-1 0 0,1 1 0,-2-1 0,1 1 0,-2 0 0,2 16 0,-1 5 54,-3-10 41,2 0 0,5 25 0,-6-45-10,-1-3-96,0 0 0,0-1 0,0 1 0,0 0 0,0 0 0,-1 0-1,1 0 1,0 0 0,0 0 0,0 0 0,0 0 0,0 0 0,-1 0 0,1 0 0,0 0-1,0 0 1,0 0 0,0 0 0,0 0 0,-1 0 0,1 0 0,0 0 0,0 0 0,0 0 0,0 0-1,0 0 1,-1 0 0,1 0 0,0 0 0,0 0 0,0 0 0,0 0 0,0 0 0,0 1 0,-1-1-1,1 0 1,0 0 0,0 0 0,0 0 0,0 0 0,0 0 0,0 0 0,0 1 0,0-1-1,0 0 1,0 0 0,0 0 0,0 0 0,-1 0 0,1 1 0,0-1 0,0 0 0,0 0 0,0 0-1,0 0 1,0 0 0,0 1 0,0-1 0,0 0 0,1 0 0,-1 0 0,0 0 0,0 0 0,0 1-1,-1-3 13,0 1 0,0-1 0,0 1 0,1-1 0,-1 0 0,0 1 0,1-1-1,-1 0 1,1 1 0,-1-3 0,-4-35 92,-12-107 217,18 127-225,25-83 48,-17 82-34,5 0-44,0 0 1,2 2-1,0-1 0,0 2 1,37-29-1,-39 35-47,-9 7-4,0 1 1,1 0-1,-1 0 1,1 0-1,-1 0 1,1 1 0,8-2-1,4-2 45,0 2-1,35-4 0,-36 10 70,12 10-45,35 19 0,-45-17 6,12 15-25,-1 1 0,-1 2 0,25 36 0,-43-52-59,-5-7-2,-1-1 0,0 1 0,0-1 0,3 13 0,5 7 8,41 104 121,-52-127-118,1 1 1,-7-18-1126,-3-3-4475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02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 6456,'4'5'2,"0"0"0,-1 0 0,1 0 0,-1 1 0,-1 0 0,1 0 0,-1-1 0,0 1 0,0 1 1,0-1-1,-1 0 0,0 0 0,0 1 0,-1 7 0,1-3 0,1 6 15,1 12 33,-1 1-1,-1-1 0,-6 53 1,-30 172 559,18-149-338,8-53-127,-13 99 345,22-147-402,1-8-1,5-17-1040,0-4-3906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03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10672,'7'9'-14,"0"0"1,0 0 0,-1 1 0,-1 0-1,1 0 1,-2 1 0,1-1 0,-2 1-1,4 14 1,-4-16-5,6 25-98,-1 1 0,5 65 0,-11-81 65,0 18-294,-2 178-156,-2-168 41,-10 191-160,9-192 281,-20 296-722,9-221 690,12-101 267,-11 68-193,10-73 64,0-1 0,-1 1 0,-1-1 1,-6 15-1,-1-6-2787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08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111 551 8968,'0'0'0,"8"17"0,11 33 0,-2 13-8,-14-4 8,-14 6-16,-10 4 16,-13 4-168,-11 4 168,-2-5-6104</inkml:trace>
  <inkml:trace contextRef="#ctx0" brushRef="#br0" timeOffset="1.09">1368 0 12464,'6'22'0,"4"24"1,-1 14 4,-5 2-3,-4-43 1,-1 1 0,-5 34 0,0-7 2,1-1 0,3 55 0,1-70-5,1-27-137,-1-1 0,1 1 0,-1-1 1,0 1-1,0-1 0,0 0 1,-1 0-1,1 1 0,-1-1 0,-2 3 1,-4 6-7264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03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0 573 4040,'74'-1'-32,"147"-5"-88,-197 6 114,-6-1-11,35 5 1,192 26 167,-239-29-132,29 5 483,0 1 0,43 14 0,-75-19-397,0 0 1,0 0-1,0 0 1,0 0-1,0 0 0,-1 1 1,0-1-1,1 1 0,-1 0 1,0 0-1,0 0 0,0 0 1,-1 0-1,1 0 0,-1 0 1,0 0-1,1 1 0,-1-1 1,0 4-1,2 6 162,0 1-1,-2-1 1,2 22-1,-6 33 357,-5 159 1200,8-200-1562,0-14-95,0-10 64,0-5 149,0-37-1805,0-4-5800</inkml:trace>
  <inkml:trace contextRef="#ctx0" brushRef="#br0" timeOffset="1">906 24 7352,'0'0'0,"15"-9"80,5 0 8,9 3-56,2 9 0,10 6-32,1 2-5208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04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588 765 10136,'0'0'-16,"-3"3"2,-13 13 6,-1-2 0,-34 24 0,36-27 14,-76 48 63,-4 5 135,-37 36 37,109-80 13,9-6-124,1-2-55,0 0 1,2 1 0,-1 0-1,2 1 1,-15 24 0,-18 48 241,39-71-129,5-1-124,0 1 0,1-1 0,3 15 0,2-18 64,-2-5-103,1-1 0,0-1 0,0 1 1,0-1-1,0 0 0,13 5 0,-5-8 63,2-4-57,-1-2-1,1 0 1,28-13 0,-35 14-10,0-1 1,-1 0 0,1 0 0,11-11-1,1-1-3,61-40 85,27-35 6,-91 71-35,58-100 30,-64 95-24,-12 25-77,13-36 95,16-73 1,-27 98-53,2-6 33,-1 0-1,1-35 1,-4 110 79,1-38-151,1 1 1,0 0 0,2-1 0,0 0-1,13 37 1,-13-48-7,0 0-1,1-1 0,9 12 1,-10-14-2,1-1 1,-1 1 0,1-1 0,0 0 0,0-1 0,1 1 0,-1-1 0,1 0-1,-1-1 1,9 4 0,1-4-6,5-4 2,-1 0 0,30-8 0,-30 2-15,11-11 8,36-28-1,-47 27-13,70-104-7,-78 107 14,-1-1 1,10-23-1,-9 15 11,21-46-5,-22 43-21,29-129-13,-33 122 21,6-149-3,-12 150 16,-14-156-5,14 179 17,-4-11 0,2 23 0,1 0 0,1 0 0,-1 0 0,1 0 0,0 0 0,-1 0 0,1 0 0,-1 0 0,1 0 0,-1 0 0,1 0 0,-1 0 0,1 0 0,0 0 0,-1 0 0,1 0 0,-1 1 0,1-1 0,0 0 0,-1 0 0,1 1 0,-1-1 0,1 0 0,0 0 0,-1 1 0,1-1 0,0 0 0,0 1 0,-1 0 0,-2 3 0,0 0 0,0 1 0,1 0 0,-1-1 0,-1 7 0,-19 58 0,-19 129-3,36-154-10,-19 196-11,23-191-16,10 183-20,-2-191 1,-2-20 31,-1 5 2,2-1-1,2 0 1,0-1-1,20 45 1,25 32-77,-40-86 38,-2-7 45,0 1 0,1-1 0,18 9 0,-17-14-13,0-5 24,-1 0 0,1 0 0,-1-1 0,13-6 1,-9 0-12,-2-3 14,0-1 1,-1 0 0,-1-1 0,0-1 0,-1 0-1,-1 0 1,0-1 0,9-23 0,-9 20 4,-3 1-1,1 1-1,5-28 1,6-30 1,-1-12 1,-6 16 0,-7 26 1,0 9 63,-3 146-8,0-51-29,3 0 0,17 89 0,-21-145-24,1 0-1,0 0 0,-1-1 1,1 1-1,0 0 0,1 0 1,-1-1-1,0 1 0,3 2 1,0 2 0,8 10 1,-11-17-4,-1 0 0,0 0 1,0 1-1,1-1 0,-1 0 0,0 0 0,1 0 1,-1 1-1,0-1 0,1 0 0,-1 0 1,0 0-1,1 0 0,-1 0 0,0 0 0,1 0 1,-1 0-1,1 0 0,-1 0 0,0 0 1,1 0-1,-1 0 0,0 0 0,1 0 0,-1 0 1,0 0-1,1 0 0,0-1 0,0 1 0,-1-1-1,1 0 1,0 0-1,-1 0 1,1 0-1,0 0 1,-1 0-1,0 0 1,1 0-1,-1 0 1,1 0 0,-1 0-1,0 0 1,0 0-1,1-2 1,14-127-1568,-5 39-6232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04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8608,'0'0'9,"0"2"3,7 10-8,15 9 1,14 15-2,16 11-4,71 50 1,-52-53-1000,3-4-4000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04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 6552,'5'0'0,"33"11"0,-37-11 0,12 4 1,-8-3 2,0 0-1,-1 0 1,1 1 0,-1 0-1,1-1 1,-1 2 0,0-1-1,8 5 1,-11-6 6,0 0 0,0 1 0,-1-1 0,1 0 0,0 0 0,0 0 0,0 1 0,-1-1 0,1 0 0,-1 1 0,1-1 0,-1 1 0,0-1 0,1 0 0,-1 1 0,0-1 0,0 1 0,0-1 0,0 1 0,0-1 0,0 1 0,-1-1 0,1 1 0,0-1 0,-1 0 0,1 1 0,-1-1 0,1 0 0,-1 1 0,0-1 0,-1 3 0,-4 5 121,-1 1 0,0-1 0,-15 15 0,-56 53 281,62-62-278,1 1 1,1 1 0,0 1-1,-19 31 1,26-36-90,0-3 52,1 0 0,0 1 0,-6 13 0,5-6-40,-1-2-21,5-12-10,1 1 0,0-1 1,0 1-1,0 0 0,1 0 0,0 0 1,-1 8-1,0-1 49,1 1 0,0 21 1,5-27 46,-1-4-106,1-1-1,-1 0 1,1 0 0,-1 0-1,1 0 1,0-1 0,0 0-1,0 0 1,0 0-1,0 0 1,0 0 0,0-1-1,0 0 1,0 0 0,0 0-1,0 0 1,0 0 0,5-2-1,5-1 14,0-1 0,0 0 0,-1-1 1,1 0-1,14-10 0,-15 9 3,2-2-8,0 0 0,0-1-1,-1-1 1,0 0 0,22-22 0,23-29 52,59-59 248,-110 114-273,0-1 0,0 1-1,0 1 1,1 0-1,0 0 1,16-6 0,-16 7-19,-7 3-11,0 0-1,1 0 1,-1 0-1,0 1 1,1-1-1,-1 0 1,0 1-1,1 0 1,-1 0-1,0-1 1,1 1-1,-1 1 1,1-1-1,2 1 1,6 0 20,2-1-12,-9 0-11,0 1-1,0-1 1,1 1 0,-1-1-1,0 1 1,0 0 0,0 1 0,0-1-1,4 3 1,34 14 191,66 42 0,-48-22-73,20 5-15,-77-41-114,1-1 0,0 1 1,-1 0-1,1-1 1,0 0-1,0 0 0,0 0 1,0 0-1,0-1 0,6 1 1,4-1 3,-1 2-5,-9-1-3,0 0-1,0-1 1,0 0-1,-1 0 1,1 0-1,0 0 1,0-1-1,0 1 1,-1-1 0,1 0-1,3-2 1,43-10 11,14-8-9,2-5 1,-5-6-2,-46 23 0,0-1 1,20-17 0,-30 23-2,0-1 1,0 0-1,0 0 1,-1-1-1,0 0 1,0 1-1,0-1 1,3-9-1,-6 13 1,0-1-1,0 0 1,0 0-1,-1 0 1,1 0 0,-1 0-1,0 0 1,0 0-1,0 0 1,0-1-1,0 1 1,-1 0-1,0 0 1,-1-4-1,1 4 0,-4-3 12,-6-1-9,-1 1 1,-21-8 0,16 12 2,-14 4 0,-42 8 0,51-3-1,-31 19-1,43-20-5,0 0 0,0 2-1,-16 15 1,18-15 0,1 0 0,0 1 0,0 1 0,-7 11 0,8-10 0,1 1-1,0 0 0,-6 21 1,7-16-1,0 1 0,0 22 0,3-23 0,0-1 0,4 28 0,-1-30 0,1 0 0,0 0 0,8 18 0,-7-21 0,1-1 0,0 1 0,0-1 0,11 14 0,-10-16 0,0-1 0,1-1 0,-1 1 0,1-1 0,0 0 0,12 7 0,-7-7 0,0 1 0,0-2 0,1 0 1,17 5-1,10-1-478,1-2 1,73 4 0,-113-11 444,100 6-7327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06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800 0 7800,'-109'32'-48,"109"-32"48,-208 65-91,181-57 86,8-2-22,1 1 1,-20 11 0,-120 58-50,128-58 64,-89 82 1,102-80 5,2 6 3,-20 45 0,34-67 6,0-1 0,0 0-1,0 1 1,0-1 0,0 1-1,1 0 1,0-1-1,0 1 1,0-1 0,0 1-1,0-1 1,1 1 0,0-1-1,-1 1 1,1-1-1,1 1 1,-1-1 0,3 6-1,-3-7 3,6 6 82,3-4-61,0 1 1,1-2-1,-1 1 0,19 2 1,-8-5 114,18-6-35,44-12 0,-55 5 81,103-69 73,-107 61-79,155-158 635,-121 119-433,-8 11-5,-49 47-355,0 0-1,0 0 0,0 0 1,0 0-1,0 0 0,0 0 1,0 0-1,0 0 0,1 1 0,-1-1 1,0 0-1,1 1 0,-1-1 1,0 1-1,1 0 0,-1-1 1,0 1-1,1 0 0,-1 0 1,1 0-1,-1 0 0,1 0 0,-1 0 1,0 0-1,1 0 0,-1 1 1,1-1-1,-1 0 0,0 1 1,1-1-1,-1 1 0,0 0 1,1-1-1,-1 1 0,0 0 1,0 0-1,0 0 0,0 0 0,0 0 1,0 0-1,0 0 0,0 0 1,0 0-1,-1 1 0,2 1 1,3 5 32,-1 1 0,-1 0 1,1-1-1,-1 1 1,1 11-1,-3-17-56,12 54 82,-9-39-66,2 0 1,0 0-1,1 0 0,1-1 1,12 20-1,-19-35-15,1 0 0,0 0 1,-1 0-1,1-1 0,0 1 0,0-1 1,0 1-1,0-1 0,0 0 0,5 2 1,-5-2-1,1 0 0,-1-1 0,1 0 0,-1 1 0,1-1 0,-1 0 0,1 0 0,-1 0 0,1-1 0,3 0 0,33-13 0,-30 9 0,-1 0 0,1 0 0,7-7 0,26-28 1,-14 10 31,2 2-1,55-40 1,-69 57-24,32-18 97,-25 17-41,1 1-1,0 2 1,0 0-1,1 2 1,37-7-1,-4 14-20,-35 3 45,77 32 32,-98-34-116,-1 0 0,1-1 1,-1 1-1,1 0 0,-1 0 0,0 0 1,1 0-1,-1 0 0,0 0 0,1 2 1,14 15 15,-1 1 0,16 27 1,-23-25 6,20 111 10,-2 17-26,-23-136-10,-1-11 4,7-10-2,11-24 2,11-29-2,-5 18 1,35-46 0,-42 68 4,-4 6-3,1-1-1,0 0-1,2 1 1,0 1-1,26-16 1,148-78 18,-141 83-19,-10 11 2,-38 14-4,-1-1-1,1 1 0,0 0 0,0 0 1,-1 0-1,1 0 0,0 1 0,-1-1 1,6 2-1,-6-1 1,1 1-1,0-1 1,-1 0-1,1 1 1,-1-1-1,0 1 1,1 0 0,2 3-1,-2-1 0,1 0 1,-1 0-1,0 0 0,0 0 0,2 6 1,-2-4-1,0 1 0,-1-1 0,0 1 0,2 8 0,2 36 0,-5 5 0,-2-39-1,1 0-1,1-1 0,0 1 1,1-1-1,1 0 1,7 24-1,-10-39 1,0-1 1,0 0 0,1 1-1,-1-1 1,0 0-1,0 1 1,0-1-1,0 0 1,1 1-1,-1-1 1,0 0-1,0 1 1,1-1 0,-1 0-1,0 0 1,0 1-1,1-1 1,-1 0-1,0 0 1,1 0-1,-1 1 1,0-1-1,1 0 1,-1 0-1,0 0 1,1 0 0,-1 0-1,1 0 1,11 3-5,0-1-1,0 0 1,1-1 0,19 0 0,-8-4-40,115-33-36,46-32-370,-159 57 342,213-85-555,-152 67 409,-15 7 31,-70 22 213,0-1 0,0 1-1,0-1 1,0 1 0,0-1 0,0 0-1,0 0 1,0 0 0,0 0 0,0 0-1,-1 0 1,1-1 0,1-1 0,0 1 1,-3 2 9,0 0 0,0-1 0,0 1-1,1 0 1,-1 0 0,0-1 0,0 1-1,0 0 1,0-1 0,0 1 0,0 0-1,0 0 1,0-1 0,0 1 0,0 0-1,0-1 1,0 1 0,0 0 0,0 0-1,0-1 1,0 1 0,0 0 0,0-1 0,0 1-1,0 0 1,0 0 0,0-1 0,-1 1-1,1 0 1,0 0 0,0-1 0,0 1-1,0 0 1,-1 0 0,1-1 0,0 1-1,0 0 1,-1 0 0,1 0 0,0 0-1,0-1 1,-1 1 0,1 0 0,0 0-1,-1 0 1,-10-6 1,11 6-3,0 0 3,-10-1-6,-26 5-1,-24 12 6,35-6 0,0 1 1,1 2 0,-23 15-1,27-11-4,-66 93 0,71-84-15,-1 13 4,-13 43 1,28-79 10,0 1-1,0-1 1,0 1 0,1 0-1,-1-1 1,1 1 0,0 0 0,0 0-1,0-1 1,1 8 0,1 1-4,4 21-4,-6-32 11,0-1 1,0 1-1,0-1 1,0 1-1,0-1 0,0 1 1,0-1-1,1 1 1,-1-1-1,0 0 1,0 1-1,1-1 0,-1 1 1,0-1-1,1 1 1,-1-1-1,0 0 0,1 1 1,-1-1-1,1 1 1,1 0-2,1 1 0,-1 0 1,1-1-1,-1 1 1,1-1-1,-1 0 0,1 0 1,0 0-1,0 0 1,-1-1-1,1 1 0,0-1 1,0 0-1,0 1 1,0-1-1,5-1 0,1-1 2,0 0-1,0 0 0,0-1 0,-1 0 1,12-6-1,51-28 1,92-73 3,-133 85 12,170-164 111,-184 172-115,22-31 111,-31 38-95,25-35 119,-29 40-110,1 1 0,-1-1-1,1 1 1,1 0 0,-1 0 0,9-6-1,-12 11-26,-1-1 0,0 0 0,1 1 1,-1-1-1,0 1 0,1-1 0,-1 0 0,0 1 0,1-1 0,-1 1 0,0-1 0,0 1 0,1-1 0,-1 1 0,0-1 0,0 1 0,0-1 0,0 1 0,0-1 0,0 1 0,0 0 0,0-1 0,0 1 0,0-1 0,0 1 1,0-1-1,0 1 0,0 0 0,-7 42 56,-1 2-31,-4 19-26,8-29-9,0 65 1,4-94-2,0-1 1,0 1-1,0-1 1,1 1-1,0-1 0,0 0 1,0 1-1,4 7 1,0 0-2,11 23-10,-16-35 11,0-1 1,1 1 0,-1-1-1,0 1 1,0-1 0,1 1-1,-1-1 1,0 0 0,1 1-1,-1-1 1,0 1-1,1-1 1,-1 0 0,1 1-1,-1-1 1,1 0 0,-1 1-1,1-1 1,-1 0 0,1 0-1,-1 0 1,1 1 0,-1-1-1,2 0 1,10 2-16,0 0 0,0 0 1,0-2-1,0 1 0,20-3 0,-7-3-187,110-48-87,-67 16-148,-44 23 373,58-35-287,-60 34 228,1-1 0,-2-1 0,32-31 0,-33 30 100,-19 18 26,-1 0 0,1 1 0,-1-1-1,1 0 1,-1 0 0,0 1 0,1-1-1,-1 0 1,1 1 0,-1-1 0,1 1-1,-1-1 1,0 0 0,1 1 0,-1-1-1,0 1 1,0-1 0,1 1-1,-1-1 1,0 1 0,0-1 0,0 1-1,1 0 1,-1-1 0,0 2 0,4 28 0,-4 23 0,-3 20 0,3 70-3,3-121-10,1-9 8,1-1 1,-1 0-1,2 0 1,12 20-1,-7-22-27,3-5 21,1 0 1,0 0-1,16 2 0,-30-7 7,1 1 1,-1-1-1,0 0 0,1 0 0,-1 0 0,0 0 0,0 0 0,1 0 0,-1-1 0,0 1 1,3-1-1,19-7-19,-1-1-1,36-21 1,-37 15-42,-8 4 41,2-2 10,0 0 1,0-1 0,-2-1 0,0 0-1,13-19 1,1-9 24,-2-1-1,20-48 1,-45 114 228,-7 49 41,-23 99 12,19-128-111,-72 216 55,63-201-169,19-54-65,-133 308 92,84-209-81,1-2-10,-12 20-5,53-108-3,6-11 5,0 0 0,1 0 0,-1 0-1,0 0 1,0 0 0,0 0 0,0-1 0,0 1 0,-4 0 0,5-1 0,-1 0 0,0 0 0,1 0 0,-1-1 0,0 1 0,1 0 0,-1-1 0,0 1 0,1-1 0,-1 0 0,1 0 0,-1 0 0,1 0 0,-1 1 0,1-2 0,0 1 0,-2-2 0,-2-4 0,0 0 0,0 0 0,1-1 0,0 0 0,1 0 0,-1 0 1,2 0-1,-4-13 0,6 21 0,-3-21 7,9-95 14,0 92 47,54-116 51,-40 108 41,132-136 80,-146 162-180,1 0 0,-1 0 0,14-7 0,-20 13-60,102-64 240,-3 19-143,-99 45-97,6-2 49,-1 0 1,1 0-1,-1 1 0,12-3 1,162-12 284,-175 16-306,0 0 0,0 0 0,0 0 0,-1 1-1,1-1 1,4 2 0,-2 0 13,5 0-13,0 0 1,-1 1-1,0 1 1,0 0-1,0 0 1,0 1-1,0 0 1,-1 1-1,0 0 1,0 0-1,13 13 1,-16-12-123,5 3-344,-1 1 0,10 14 0,-6-6-7322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13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6192,'7'2'112,"2"0"-47,1-1 1,-1 0 0,1 0-1,19-2 1,-29 1-66,2-1 24,1 1 0,-1 0-1,1-1 1,-1 1 0,1 0 0,-1 1-1,1-1 1,-1 0 0,1 1 0,-1-1-1,1 1 1,-1 0 0,0-1 0,1 1-1,-1 1 1,0-1 0,0 0-1,0 0 1,1 1 0,-1-1 0,-1 1-1,1 0 1,0 0 0,0-1 0,-1 1-1,1 0 1,-1 0 0,1 1 0,-1-1-1,0 0 1,1 3 0,14 38 162,-2 1 1,12 65 0,-23-35-43,12 129 284,-7-131-223,-8-58-114,0-4 1,0-1 1,1 0 0,-1 0 0,5 17 0,-4-24 40,0-7-28,7-20-1197,1-7-4474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14.2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10224,'0'0'0,"2"12"-568,1 5 568,4 8-112,2 20 112,2 1-6680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14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7264,'32'53'-8,"28"48"2,-46-74 20,55 146 7,-56-134 6,75 266 143,-54-183-75,-27-96-62,1 4-9,2 1-1,25 54 1,-29-71-16,-1-3-5,-1-1 0,1 0 0,1 0-1,0-1 1,0 1 0,1-1 0,11 11 0,6 2 3,-22-20-5,1-1-1,-1 1 0,1 0 1,0-1-1,-1 0 0,1 1 1,4 0-1,-4-1 1,0-1-1,0 0 0,-1 0 1,1-1-1,0 1 1,0 0-1,-1-1 1,1 0-1,0 0 1,-1 1-1,1-2 0,0 1 1,-1 0-1,1 0 1,-1-1-1,3-1 1,-2 1-1,2-2 2,1-1-1,0 0 1,-1 0-1,0 0 1,0-1-1,-1 1 1,0-1-1,1 0 1,-2 0-1,4-8 1,-2 5 2,29-54 61,-25 43 20,20-29 0,37-45 120,-52 81 29,4 1-123,1 2 0,21-10 0,-25 18 157,4 4-142,-1 2 0,23 6-1,-26-2 130,-7-1-201,0 0-1,-1 0 0,1 0 1,-2 1-1,1 0 1,-1 0-1,0 1 1,-1 0-1,9 18 1,46 85 194,-45-90-127,6 2-65,2-1 0,24 20 0,-26-31 31,1-4-49,1-2 0,45 8 0,-45-15 16,1-6-37,-1 0 0,0-2 1,24-11-1,-26 4 11,4-11-14,-2-1 0,22-36 1,-30 35 6,19-46 4,2-16-19,10-80-8,-41 138-3,8-146 2,-11 95-8,-2 57 9,-2-56-6,0 45 7,2-5 1,2 38 0,-2 0 0,-2 7 0,-1 8 0,-4 29 0,1 28 0,2 28 1,2 17 4,0 6-2,-1-1 2,2-2-3,2-5-2,4-13 0,-7 23 128,-1-8-1604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15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6552,'114'14'48,"47"-4"20,-124-9 32,169 3 22,-163-4-107,179 2 6,-178-3-27,175-4-786,-108 0-3128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16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720 22 9504,'-2'-2'-14,"0"0"1,0 0-1,0 1 1,0-1-1,0 0 0,0 1 1,-1-1-1,1 1 1,-1 0-1,-2-1 1,0 1-21,-1 0 1,1 0 0,-1 1-1,-11 0 1,1 0 23,7 0 0,-1 0 0,1 1 0,0 0 0,-10 2 0,-110 28-40,105-20 45,-32 23 4,34-19 1,-22 19 1,-72 85 14,89-87 34,-42 63-1,55-73-32,-1 4 72,-37 108 44,45-107-25,4 1-33,0 52 1,3-79-67,0 0 1,0 0-1,0 0 0,0 1 1,0-1-1,1 0 0,-1 0 0,0 0 1,1 0-1,-1 0 0,1 0 1,0 2-1,4 4 11,0-1 0,0 1 1,0-1-1,1 0 0,0 0 0,0-1 0,8 6 0,-13-10-12,-1-1-1,1 1 0,0-1 1,0 1-1,0-1 0,0 0 1,0 1-1,0-1 0,0 0 0,0 0 1,0 1-1,0-1 0,0 0 1,1 0-1,11 0 19,1 0 1,-1-1-1,1-1 1,-1 0-1,0-1 1,0 0-1,0-1 1,0 0-1,0-1 1,14-8-1,-10 4-12,-7 4 3,0 0 0,-1-1 1,0-1-1,11-10 1,99-80 72,-101 83-46,26-28 0,-22 19-29,56-53 78,-43 38-43,74-74 198,-79 93-65,-20 13-164,-8 6-12,0 0-1,0 0 1,0 0-1,-1 0 1,1 0-1,0 0 1,0 1-1,-1-1 1,1 0-1,0 1 1,-1-1 0,1 1-1,0 0 1,-1 0-1,1 0 1,-1 0-1,1 0 1,-1 0-1,3 1 1,-4-1-2,2 0-2,-1 0 1,1 0 0,0 0-1,-1 1 1,1-1 0,-1 0-1,0 1 1,1-1 0,-1 1 0,0 0-1,0-1 1,2 4 0,2 4 2,2 1-3,13 28 8,-2 2-4,2 4-4,-19-41-2,26 51-3,-25-51 3,0 0-1,0 0 1,1 0-1,-1 0 1,1-1-1,-1 1 1,1-1-1,0 1 0,0-1 1,0 0-1,1 0 1,4 2-1,-7-3 1,0-1-1,0 0 0,0 0 1,1 1-1,-1-1 1,0 0-1,0 0 0,0 0 1,1 0-1,-1-1 1,0 1-1,0 0 0,0 0 1,1-1-1,-1 1 0,0-1 1,0 1-1,1-2 1,4 0-2,13-7-6,0 0-1,0-2 1,-1 0 0,0-1-1,22-20 1,-13 11 2,29-20-3,73-56-7,-79 56 8,-18 15 1,-26 22 7,0 0-1,1 0 1,12-5 0,-14 7 0,0 0 0,0 1 0,0 0 0,0 0 0,1 0 0,4 0 0,-4 1 0,0 1 0,0-1 0,-1 1 0,1 0 0,9 3 0,-9-1 0,0-1 0,0 1 0,0 0 0,0 0 0,6 5 0,-6-3 0,0 0 0,0 1 0,10 11 0,12 24 0,-6 3 1,-9-14 4,-7-14-6,1 0-1,1-1 0,13 21 1,-15-27-1,-5-6 0,1 0-1,0-1 1,0 1-1,0-1 0,0 0 1,0 1-1,1-1 1,-1 0-1,1-1 1,-1 1-1,4 2 1,5 1-8,0 1 1,0-2 0,1 1-1,14 2 1,-11-6-63,0-4 36,0-1 0,-1-1 1,1 0-1,-1-1 0,0 0 0,0-2 0,17-11 0,-18 11 18,24-22-141,-6 3 78,-1 0-157,45-31 0,-67 53 210,0-1 0,1 1 0,0 1-1,0-1 1,0 1 0,0 1-1,1 0 1,-1 0 0,1 1 0,0 0-1,11 0 1,-16 3 22,1-1 0,-1 1 1,1 0-1,-1 0 0,0 1 0,0 0 0,0 0 0,0 0 1,0 0-1,7 5 0,-5-2 1,6 4-15,2 8 11,0 1 0,14 24 0,-19-21-4,30 113-6,-36-118 13,0 0 0,-1-1 1,1 18-1,-2-6 2,7 73-22,-7-82-78,-1 2-171,1 0 0,2-1 1,8 33-1,-9-43-5218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08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9056,'0'0'0,"5"9"8,4 0 24,3 1 0,6-1-32,-2 5 0,-1 10 0,-1 0-6368</inkml:trace>
  <inkml:trace contextRef="#ctx0" brushRef="#br0" timeOffset="1">608 257 8968,'2'1'12,"1"-1"0,0 1 0,-1-1 0,1 1 1,0 0-1,-1 0 0,1 0 0,-1 1 0,1-1 0,-1 1 1,0-1-1,1 1 0,-1 0 0,0 0 0,0 0 0,0 0 1,2 4-1,1 0 29,-1 1 1,-1 0-1,1 0 1,-1 0-1,4 13 1,9 48-22,-8-13-72,-3-1 1,-2 57-1,-6-40-1043,2 0-4311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17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503 0 6104,'0'0'185,"0"1"-181,1-1 0,-1 1-1,0-1 1,1 0 0,-1 1 0,0-1-1,0 1 1,0-1 0,1 1 0,-1-1 0,0 0-1,0 1 1,0-1 0,0 1 0,0-1-1,0 1 1,0-1 0,0 1 0,0-1-1,0 1 1,0-1 0,0 1 0,0-1-1,0 1 1,-1-1 0,1 0 0,0 1-1,-2-1 8,1 0-7,0 0 1,0 0-1,0 0 0,1 0 1,-1 0-1,0 1 0,0-1 1,0 0-1,1 0 1,-1 1-1,0-1 0,1 0 1,-1 1-1,0-1 0,1 1 1,-1-1-1,0 1 1,1-1-1,-1 1 0,1-1 1,-1 1-1,1-1 0,-1 1 1,1 0-1,-1 0 0,0 1 431,-6 27-76,-6-27-349,-1-1 0,0 0 0,1-1 1,-1-1-1,-16-2 0,-11 0 13,-17 2 21,-29-4 55,-47 0 199,102 9-173,30-4-110,0 0 4,1 0-18,0 0-1,1 0 1,-1 0 0,1 0 0,-1-1 0,0 1 0,1 0 0,-1 0-1,1 0 1,-1 0 0,0 1 0,1-1 0,-1 0 0,1 0-1,-1 0 1,0 0 0,1 1 0,-1-1 0,1 0 0,-1 0 0,0 2-1,0-1 0,0 0 0,0 1 0,0-1 0,0 0 0,1 1 0,-1-1 0,0 1 0,1-1 0,-1 1 0,1 0-1,0-1 1,0 1 0,-1-1 0,1 1 0,0 0 0,0-1 0,0 1 0,1 0 0,-1-1 0,0 1 0,1-1-1,-1 1 1,2 2 0,1 6-19,9 31-16,-6-22-16,0 1 0,-2-1-1,5 37 1,-2 119-218,-7 37 53,-1-166 186,1-22 23,0 0 0,5 26 0,2 1-1,4 6 7,-5-35 7,1 0 0,0-1-1,2 0 1,15 28 0,-18-38-3,-5-8 4,1 0-1,-1 0 0,1-1 0,0 1 0,0-1 0,0 1 0,0-1 1,5 5-1,5 2 34,-1 0 0,2-1 0,-1 0 0,1-1 0,0 0 1,0-1-1,1 0 0,0-1 0,26 5 0,-27-7 6,0-1 0,0-1 0,-1 0 0,1-1 0,0 0 0,0-1 0,0 0-1,17-4 1,18-15-958,-2-1-3774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17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70 5832,'-8'-19'-20,"7"17"1,4-1 6,3-2 15,0 1 0,0-1 0,1 1 0,-1 0 0,1 1 0,0 0 0,0 0 0,11-3-1,-5 3 13,1 1 0,-1 0 0,1 1-1,-1 0 1,16 2 0,171 6 255,-121-4-49,111 12 412,-170-13-599,38 9 198,-31-4-106,0 0 0,-1 2 0,0 1 1,-1 1-1,27 15 0,-47-23-97,-1 0-1,1 0 1,-1 0 0,1 0 0,-1 1 0,0-1 0,0 1-1,-1 0 1,1 0 0,-1 1 0,0-1 0,0 1 0,0-1 0,-1 1-1,0 0 1,4 10 0,-3 9 98,0 0-1,-2 1 0,-1 36 1,-1-20 32,2-23-50,1 1 0,1 0-1,5 20 1,-5-27-74,0 1-1,-1-1 1,-1 1-1,0 0 1,0 13-1,-2-3 55,1-1 0,1 1 1,4 23-1,1 20 30,-5-22 8,-2 27 4,0-62-100,0 0 0,0 0 1,-1 0-1,0 0 1,-1 0-1,0 0 0,0-1 1,-1 1-1,0-1 1,0 0-1,-1 0 0,0 0 1,-1-1-1,-10 12 1,15-18 30,-5 6 32,6-6-80,0 0 1,-1 0 0,1 0-1,-1 0 1,1 0 0,-1 0-1,1 0 1,-1-1 0,1 1-1,-1 0 1,0 0 0,0-1-1,1 1 1,-1 0 0,0-1-1,0 1 1,-1 0 0,-3 0 2,1-1-1,-1 1 1,0-1 0,1 0 0,-1 0 0,0-1 0,1 1 0,-7-2-1,-14-2 9,-23-1-17,18 0-686,-49-15 1,23 3-6142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18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5472,'0'8'12,"0"-7"-6,1 0 1,0-1 0,-1 1-1,1 0 1,0-1 0,0 1-1,-1-1 1,1 1 0,0-1-1,0 1 1,0-1-1,0 1 1,0-1 0,0 0-1,1 1 1,1 0 7,14 8 48,-6-3 58,1 0-1,0 0 1,0-1-1,25 6 1,4-6 322,1-1 0,0-2 1,77-6-1,-68 3-185,-20 1-27,0 0 1,-1-2-1,1-2 0,51-12 0,-66 12-93,-1-2 0,24-11-1,-33 14-119,0-1 0,0 0 0,-1 0 0,1 0 0,-1-1 0,0 0 0,0 0 0,-1 0 0,1 0 0,4-8 0,10-24-1183,1-1-4714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18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 8072,'66'-5'169,"48"-3"64,-43 5 306,35-5-88,77-24 326,-7-16-1894,-113 30-4943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19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680 84 9776,'0'-3'-2,"-1"0"0,1 0 0,-1 0 0,0 0 0,0 1 0,0-1 0,-1 0 1,1 0-1,-1 1 0,1-1 0,-4-3 0,3 4 2,0 0 0,0 0 0,-1 0-1,1 1 1,0-1 0,-1 0 0,-3-1 0,-30-8 0,-9 0 0,25 8 2,1 0 1,-35 1 0,46 2 7,-1 1 0,1 1 0,0-1 1,-1 1-1,1 1 0,0 0 0,0 0 1,-12 6-1,9-3 8,7-5 2,0 1 0,0 0 0,1 0-1,-1 0 1,0 0 0,1 0 0,0 1-1,-1 0 1,-2 3 0,-6 5 9,-1-1-8,9-7 8,-1 1 0,1-1 0,0 1 0,0 0 0,0 1 0,-4 5 0,4-4-1,-1 0-1,2 1 1,-1-1 0,1 1-1,0 0 1,0 0 0,-2 9-1,5-4 47,5 1-53,0 0 1,0 0 0,1 0 0,0-1 0,15 20-1,39 46 2,-52-69-20,1 1 0,0-1 0,16 12 0,-8-7-2,49 37 1,1-1-2,-5-1 0,-33-24-1,29 36 0,-49-47-4,-7-9 5,-1 0 0,0 0-1,0 0 1,-1 0 0,0 1 0,0-1 0,0 0-1,0 0 1,-1 0 0,0 0 0,0 0 0,-2 6-1,-7 3-4,-77 67 2,53-54-1,-63 39 0,85-58 2,-13 6-18,11-8 9,-8 4-3,0-1 1,0 0-1,-1-2 1,-37 7-1,55-13 11,-33 6-33,-46 1 0,71-7 11,-1-1-1,0 0 1,0-1 0,0-1-1,1 0 1,-1-1 0,0 0 0,-16-7-1,18 4 8,10 4-22,2-1 0,1 1 37,-1 1 0,1-1 0,-1 0 0,1 1 0,-1-1 0,1 1 0,0-1 0,0 1 0,0-1 0,0 1 0,0-1 0,0 1 0,1 0-1,-1 0 1,0 0 0,1-1 0,-1 1 0,0 1 0,1-1 0,2-1 0,32-13-6,-28 13 8,-2-1 0,0 1 1,0 0-1,-1 0 0,2 1 0,-1-1 0,12 0 0,0 1 1,45-2 0,-5 10 0,-50-6 0,-1 1 0,0 1 0,1-1 0,9 6 0,-12-5 0,0 0 0,0 0 0,0 1 0,-1 0 0,1 0 0,5 6 0,-2 0 0,-1 0 0,12 21 0,74 163-8,-84-176 7,22 30-6,-17-26 6,-5-7-6,2 0 0,-1 0 1,2-1-1,0 0 0,0-1 0,26 20 1,1-13-4,-30-20 5,-1-4-164,1-1 0,-2 0 0,1 0-1,-1-1 1,1 0 0,9-11 0,22-21-5744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19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5744,'59'53'74,"-55"-48"-61,0 0-1,0 0 1,-1 0-1,0 0 1,0 1-1,0-1 1,0 1-1,-1 0 0,0 0 1,2 9-1,-1-7 19,2 14 184,6 123 120,-13-35 354,2 38-186,31 136 417,-27-256-885,-2-13 12,1 0 1,7 25-1,27 58 104,-28-85-70,-5-10-145,-1 0 0,1 0 0,0-1-1,0 1 1,0-1 0,0 0 0,0-1 0,0 1-1,1 0 1,-1-1 0,1 0 0,-1 0 0,1-1 0,4 1-1,34 1-5261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20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 7800,'1'19'1,"-1"-7"7,-1 1-1,-3 20 1,-6 25 55,-24 76 0,6-58 156,14-44-98,-1 1 119,2 0 0,-11 41 0,24-72-170,2-3-24,10-6-36,2-8 32,22-29-1,-16 19-1187,26-32-4167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20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7800,'21'0'0,"22"0"0,174 21-8,-195-18 7,39 8-6,12 4 0,-71-14 8,1 0 1,0 1-1,0-1 1,-1 1-1,1-1 0,-1 1 1,1 0-1,-1 0 0,0 0 1,0 0-1,0 1 1,0-1-1,0 0 0,0 1 1,0 0-1,-1-1 1,0 1-1,2 3 0,-1-3 4,2 10 36,-3-4-29,-1 1 0,0 0 0,0 0 0,-1-1 0,-4 18 0,-3-9 75,-63 92 35,51-87-28,-21 18 38,-60 46 0,99-85-131,-58 46 257,-71 73 0,127-118-229,1 2 1,0-1-1,0 0 1,0 1-1,1-1 1,-1 1-1,1 0 0,0 0 1,1 0-1,-3 9 1,3-9-10,0-2-1,0 0-1,1 0 1,0 0 0,0 0-1,0 0 1,0 0 0,0 0-1,0 0 1,1 0 0,-1 0-1,1 0 1,1 4 0,0-3-3,-2-3-9,1 0 0,-1 0 0,1 0 0,-1 1 0,1-1 0,0 0 0,0 0 1,-1-1-1,1 1 0,0 0 0,0 0 0,0 0 0,0-1 0,0 1 0,0 0 1,0-1-1,1 1 0,-1-1 0,1 1 0,3 1 11,2 3-5,-5-4-8,0 1 1,0-1 0,1 0 0,-1 0 0,0 0-1,1 0 1,-1 0 0,1-1 0,-1 1-1,1-1 1,-1 0 0,5 1 0,93 4 68,-91-5-69,0 0 0,-1 0 0,1-1-1,0 0 1,16-5 0,-3 1 0,56-16-1,81-29-1171,-79 26-4666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21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 7448,'4'19'0,"0"-8"1,-2 2 1,1-1 0,0 17-1,-2-12 1,0 29 76,-2-1 0,-10 67 0,8-91-57,1-7 41,-1 0 0,-6 20 0,-55 154 590,57-169-619,-8 30 169,8-15-29,-4 58 0,11-90-159,-5-17 0,5 13-14,-1 0 0,1 0-1,-1-1 1,1 1-1,0 0 1,0-1-1,0 1 1,0 0 0,0-1-1,0 1 1,1 0-1,-1 0 1,2-4-1,1-5 1,12-48-1064,1-5-4256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21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8968,'33'2'-272,"41"10"1,-21-3 271,-38-6-5,27 4 58,51 15 0,-81-19-43,24 13 119,-26-11-68,0 1-1,-1 1 0,1 0 1,8 9-1,-15-13-20,0-1-1,0 1 0,0 1 1,-1-1-1,1 0 1,-1 0-1,0 1 0,0-1 1,0 1-1,-1 0 1,1 0-1,-1 0 0,0-1 1,0 1-1,0 0 1,0 6-1,-1-9-15,0 1 1,-1 0-1,1-1 0,0 1 1,-1 0-1,1-1 1,-1 1-1,1-1 0,-1 1 1,0-1-1,0 1 0,1-1 1,-1 1-1,0-1 0,-1 0 1,1 1-1,0-1 0,0 0 1,0 0-1,-1 0 0,1 0 1,0 0-1,-1 0 1,1 0-1,-1-1 0,1 1 1,-3 0-1,-2 1 19,-1 0 1,1-1 0,0 1-1,-1-1 1,0-1-1,-8 1 1,-42 3 182,51-3-203,0 0 1,0 0-1,1 1 1,-1 0-1,1 0 1,-1 1-1,1-1 1,-8 6-1,11-7-14,1 1 0,-1-1 0,1 1 1,0 0-1,-1-1 0,1 1 0,0 0 0,0 0 0,0 0 0,0 0 0,1 0 1,-1 0-1,0 0 0,1 0 0,-1 3 0,1-2 1,-1-1-6,1-1 1,0 0-1,0 1 0,0-1 1,0 0-1,1 1 0,-1-1 1,0 0-1,1 1 0,-1-1 1,0 0-1,1 1 1,0-1-1,-1 0 0,1 0 1,0 0-1,-1 0 0,2 2 1,2 2 5,1 4-2,-3-4-1,1 0 0,0 0 0,1-1 1,-1 0-1,7 7 0,105 96 100,-109-103-102,8 8 0,17 18 6,-3 0 1,-2 4-9,-7 0-3,-8-1 0,-11-31 0,1 1-1,-1 0 1,0-1 0,-1 1 0,1 0 0,0 0 0,-1-1 0,0 1-1,1 0 1,-1-1 0,0 1 0,0-1 0,-1 1 0,1-1 0,0 0-1,-1 1 1,0-1 0,1 0 0,-1 0 0,0 0 0,0 0 0,0 0-1,-3 1 1,-3 3-1,-1 0 0,1-1 0,-2 0 0,-9 4 0,14-7 0,-3 2 0,-1-1-1,1-1 0,-1 0 1,1 0-1,-1-1 0,0 0 1,0 0-1,-17-2 0,14 1 0,-13 1-10,1-1 1,-41-6-1,43 3 2,10 2-95,5 1-29,0 0 1,0-1-1,0 0 1,0 0-1,0-1 1,1 0-1,-1 0 1,1-1-1,-8-3 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09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0 423 7712,'8'12'-16,"1"0"0,0-1 0,0-1 0,16 15 0,-18-18 2,8 4-51,28 11 4,-33-19 59,-1 0 0,0-1-1,1 0 1,13 1 0,5-3 6,-1-1 0,0-1 1,31-6-1,-55 7-2,30-6 59,152-48 36,-147 41-3,172-89 147,59-47 208,-166 91-282,-79 46-100,2-2-7,1-1 0,29-25 0,18-19-908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21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0 9952,'1'33'13,"0"-21"12,-1 0 0,-2 21 0,2-27-11,-2 13 8,0 0 0,-1 0 0,-1 0-1,0-1 1,-13 30 0,5-18 11,-5 11 7,-17 57 0,30-52-34,4-38-7,0 0 1,1 0-1,0 0 1,3 11-1,-3-18 0,-1 0 1,1-1-1,0 1 0,0-1 0,-1 0 1,1 1-1,0-1 0,0 0 0,0 1 1,0-1-1,-1 0 0,1 0 0,0 0 1,0 0-1,0 0 0,0 0 1,0 0-1,-1 0 0,1 0 0,0 0 1,0 0-1,0 0 0,0-1 0,1 1 1,0-1-2,35-8-1205,4-2-4819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22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0 8792,'2'18'-1,"0"-2"-7,-1 0 1,0 19 0,-3 16-60,-16 98-1,-3-67 106,16-64-59,-35 132 492,26-80-56,-8 120 784,22-180-1100,0 0 1,1 0 0,0 0 0,1 0-1,-1 0 1,2 0 0,0-1 0,0 1-1,8 16 1,-8-21-49,1 0-1,-1 0 1,1 0-1,0 0 1,1-1-1,-1 1 1,1-1 0,0-1-1,8 7 1,42 19 78,-51-27-128,8 3 30,1-1 0,-1 0 0,1 0 1,-1-1-1,24 1 0,-18-1-18,2 0 13,0 0 0,0-1 0,22-1 0,-36-1-22,9 0 11,-1 0-1,1-2 1,20-3-1,-5-1 3,3 0-4,-6-3-10,-21 6-7,1-2 0,-1 1 0,0-1 0,0 0 0,0 0 0,0-1 0,-1 1 0,0-1 0,-1-1 0,1 1 0,-1-1 0,6-13 0,-8 18-4,-1 0 0,0 0 1,-1 0-1,1 0 0,0 0 1,-1 0-1,1 0 0,-1-1 1,1 1-1,-1 0 0,0 0 1,0-3-1,0-7-6,4-38-124,-4 49 136,-4-48-181,4 45 148,-1 1-1,0-1 0,0 1 1,0-1-1,0 1 1,0 0-1,-1-1 0,1 1 1,-1 0-1,0 0 1,0 0-1,0 0 1,-4-3-1,4 4-16,1 7-36,-1 4 83,1 0 1,0 1-1,1-1 1,0 0-1,0 1 1,3 11-1,1 32 4,0 18 1,-2-44 0,2 22 4,-4 50 0,-20 167 48,9-185-23,10-72-18,-1-4-7,1 0 1,1 0-1,-1 0 1,1 0-1,-1 0 1,1 0-1,1 0 1,-1 0-1,2 6 1,4-6 20,-1-5-24,0 0-1,0-1 0,0 0 1,0 0-1,0 0 0,-1 0 0,1-1 1,0 0-1,-1 0 0,5-3 1,-2 2-3,26-11-287,0-2 0,50-32 1,-68 39-278,65-41-6374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22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35 7176,'25'-31'22,"-25"31"-21,1-1-1,-1 1 0,0 0 0,0 0 1,1-1-1,-1 1 0,0 0 0,1 0 1,-1-1-1,1 1 0,-1 0 0,0 0 1,1 0-1,-1 0 0,1 0 0,-1-1 1,0 1-1,1 0 0,-1 0 0,1 0 1,-1 0-1,0 0 0,1 0 0,-1 0 1,1 0-1,-1 1 0,1-1 0,-1 0 0,0 0 1,1 0-1,-1 0 0,0 0 0,1 1 1,0-1-1,0 1 8,-1 0-1,1-1 1,0 1-1,0 0 1,-1 0 0,1 0-1,0 0 1,-1-1-1,1 1 1,-1 0 0,1 0-1,-1 0 1,0 0-1,1 0 1,-1 0 0,0 0-1,1 2 1,0 23 71,-2 35 0,-3-37 76,-36 115 73,13-65 104,17-51-284,1 0-15,-20 40 205,11-30-188,-1 1-164,2 2 0,-18 48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23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1 123 4128,'25'49'266,"35"92"0,-30-66-62,-20-51-164,-5-11 44,1 0 0,0 0 0,9 13 0,-4-7 54,2 4-18,1 0 0,1-1-1,26 31 1,45 54 248,-70-84 0,42 106 153,-50-103-147,-4-11-207,0 1-59,-1 1 0,-1-1 0,0 0 0,0 1 1,-3 27-1,1-38-91,-9 58 464,8-59-438,0 0 0,0-1 0,-1 1 0,0-1 0,1 1 0,-2-1 0,1 1 0,0-1 0,-1 0 0,0 0 0,0 0 0,-4 3 0,7-6-26,-1-1-1,0 1 1,0 0-1,-1-1 1,1 1 0,0-1-1,0 1 1,0-1 0,0 0-1,0 0 1,0 1-1,-1-1 1,1 0 0,0 0-1,0 0 1,0 0-1,0 0 1,-1 0 0,1-1-1,0 1 1,0 0 0,0-1-1,0 1 1,0 0-1,-1-1 1,1 1 0,0-1-1,0 0 1,0 1-1,1-1 1,-1 0 0,0 0-1,0 0 1,0 1-1,0-1 1,0-2 0,-4-9 61,-3-7-13,2-1-1,-6-25 1,2-3-617,-3-49 0,7 11-5528</inkml:trace>
  <inkml:trace contextRef="#ctx0" brushRef="#br0" timeOffset="1">211 190 6552,'0'0'8,"2"-2"-2,1 0-8,0 0 0,1 0 0,-1 0-1,0 0 1,1 0 0,-1 1 0,1 0-1,0 0 1,-1 0 0,1 0 0,0 0-1,0 1 1,0 0 0,7 0 0,-7-1-2,153-5-43,-93 4 45,164-27 99,-176 18 25,69-5 0,-90 13-46,230-23 109,-249 24-213,-1 1 0,0-2 0,0 0 0,0 0 0,0-1 0,0 0 0,15-9 0,-4 2-528,45-20-3490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23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6640,'54'9'1,"89"12"47,-104-14 20,0 2 1,0 2-1,0 1 0,55 27 0,-81-29 87,-4-1-98,-1 1-1,0 0 0,-1 0 1,-1 1-1,1-1 1,-2 2-1,1-1 0,-2 1 1,6 16-1,-7-16-25,-2-8-8,0 0 0,0 1 0,-1-1 0,1 0 0,-1 0 0,0 0-1,0 0 1,0 0 0,-2 4 0,-2 21 178,-1-1 1,-18 52-1,1-27 50,18-41-186,1 1 1,1 0-1,-1 0 1,2 0-1,0 0 1,1 0-1,1 16 1,0-16-44,0-8-1,-1-1-1,1 1 0,0 0 0,0 0 0,1 0 1,2 5-1,3 11 46,2-1 1,0 0-1,1-1 1,1 0-1,1 0 1,25 30-1,-33-44-30,1 0 1,0-1-1,0 1 0,0-1 1,0 0-1,0 0 0,1-1 0,0 0 1,-1 0-1,1 0 0,1-1 1,-1 1-1,0-2 0,0 1 0,1-1 1,-1 0-1,10 1 0,-14-2-17,-1-1-1,1 1 0,-1 0 0,1-1 0,-1 1 0,1-1 1,-1 1-1,0-1 0,1 0 0,-1 0 0,0 0 1,1 0-1,-1 0 0,0 0 0,0 0 0,0 0 0,0 0 1,0 0-1,0 0 0,0-1 0,0 1 0,0-1 1,0-1-1,0 2-10,-1 0 1,1 0 0,-1 0 0,0 0-1,1 0 1,-1 0 0,0 0 0,0 0-1,1 0 1,-1 0 0,0 0 0,0-1-1,0 1 1,-1 0 0,1 0-1,0 0 1,0 0 0,0 0 0,-1 0-1,1 0 1,-1 0 0,1 0 0,-1 0-1,1 0 1,-1 0 0,1 0 0,-1 0-1,0 1 1,0-1 0,1 0-1,-1 0 1,0 1 0,-1-2 0,1 2-2,0-1 1,-1 0-1,1 1 1,0 0-1,-1-1 1,1 1 0,0 0-1,-1-1 1,1 1-1,-1 0 1,1 0-1,0 0 1,-1 0-1,1 1 1,-1-1-1,1 0 1,0 1 0,-1-1-1,1 0 1,0 1-1,-1 0 1,1-1-1,0 1 1,-2 1-1,-21 20 43,23-20-47,-6 9 64,-8 40 27,-16 101 1,28-135-83,1 1-1,1 0 1,1 0-1,2 24 1,-1-30-9,11 83 25,-2-27-18,-1-4-4,0 9-3,-2-7 2,-3-9-3,-6-9-2,-5-12 0,-3-4 0,-2-2 0,-2-6 0,-4-2 0,10-16-1,0 1 0,0-1 0,-1 0 0,1 0 1,-2-1-1,1-1 0,0 1 0,-1-2 0,0 1 1,-11 2-1,-11 0-8,-53 6 0,66-10 5,-12 0-76,-1-1-1,-57-6 1,41 0-1323,-1 0-5530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24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8432,'0'0'0,"3"9"0,3 17 0,-6 7 0,-14 0 0,-1 0-5848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24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813 0 9328,'0'0'0,"-15"44"0,-31 80 0,-16 41-440,-13 11 440,-24 1-1232,-23-23 1232,-6-30-1560,-6-41 1560,2-3-4096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34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1 218 5832,'0'0'1369,"5"1"-1290,14 4-45,-4-6 60,96-26 40,-109 26-126,30-8 91,0 1 0,1 2-1,58-4 1,100-5 98,-146 12-3,206-20 79,-194 19-66,263-14 79,-247 15-91,330-12 77,-317 12-105,364-7 46,-357 8-146,392-14 18,-384 11-58,425-19 6,-417 20-26,166-3-1,60 0-4,7 5-2,-2 2 0,-10 5 0,-10 2 0,233 9 1,-458-13 6,361 5 2,-369-6-1,311 3 12,-323-5 8,278 0 24,-287 0 15,250 0 37,-258 0 16,206 0 56,-215 1-16,182 8 65,-187-7-57,199 6 240,49 1 288,-256-10-2125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49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9416,'0'0'1289,"0"4"-994,11 63 73,1 56-255,-9 8-9,-5-33-65,7 175 82,-5-271-113,1-10 5,13-131-1395,-10 43-5578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49.6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7088,'0'0'0,"6"14"0,9 25 16,9 12 0,7 14-16,6 6 0,2 9 0,1 2-4864</inkml:trace>
  <inkml:trace contextRef="#ctx0" brushRef="#br0" timeOffset="1">521 717 10312,'18'29'-15,"-13"-23"14,-1 1-1,0 0 0,0 0 1,5 14-1,30 98-15,-33-99-52,5 40-1,-6-26 49,11 51-59,-7-52-239,52 115-1146,-25-74-3975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09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4760,'62'189'272,"-50"-155"-244,-5-13 72,-1-1 1,-2 1-1,5 39 0,-6-36-52,23 192 659,-23-195-620,25 127 282,-26-140-341,4 13 141,-1 0 1,-1 0-1,0 1 0,-2 0 0,-1-1 1,-1 28-1,-3-35-63,0-1 0,-1 0-1,0 0 1,-1 0 0,-8 13 0,12-22-133,0-1 1,-1 1-1,0-1 1,0 0 0,0 1-1,0-1 1,0 0-1,-1 0 1,1-1-1,-1 1 1,0 0 0,0-1-1,0 0 1,0 1-1,0-1 1,0 0-1,-1-1 1,1 1-1,-1-1 1,1 1 0,-1-1-1,-5 1 1,-13 1-5174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50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1 945 5744,'39'-32'1,"-27"23"88,0-2 1,0 0-1,-1 0 0,-1-1 1,0 0-1,-1-1 0,0 0 1,0 0-1,-2-1 0,9-20 1,-11 19 19,-3 9 195,0 0-1,1-1 0,0 1 0,0 0 1,5-8-1,-7 15-240,0-1 1,-1 0-1,1 1 0,0-1 1,0 1-1,-1-1 0,1 1 1,0-1-1,-1 1 0,1 0 1,-1-1-1,1 1 0,-1 0 1,1-1-1,-1 1 0,1 0 1,0 1-1,19 33 541,79 132 337,-87-153-866,2-4-50,0-2-1,0 1 1,26 9 0,-21-14-5,9-4-12,-1-1 1,29-5-1,-33-2 0,8-9 0,43-31 0,-56 29-1,24-38-1,-31 38-5,-1 0 0,11-27 0,-12 22 1,-2 0 0,5-25-1,3-59 2,-9-1 2,-8 7-2,1 93-2,-2-42 6,-14-79 1,-12 0 33,23 144-7,2-5-31,2-5 2,1 1-1,-1-1 1,1 1 0,0 0-1,0-1 1,0 6 0,-9 111 29,11-89-20,3 62-1,6 37-9,-1 7 1,-2-12-3,9 89-41,-15-122-1382,-3-56-5519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50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7352,'0'0'0,"17"8"0,22 9 32,21 8 0,27 16-8,22-3 8,29-11-32,17-13-96,7-14 96,-3 0-5056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31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360 0 7176,'0'0'769,"-1"7"-673,-4 14-35,-11 32 0,-5 14 13,16-48-66,-12 65 36,-17 125 8,27-161-24,-47 339 128,42-275-129,8-69 53,0 6-56,-8 95 136,8-119-105,-1 0-1,-1 0 0,-1-1 0,-13 32 1,14-43-24,-10 22 67,-22 38 1,7-28-1174,-4 2-4358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32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289 141 9504,'-9'0'1,"8"0"-2,-1 1 0,1 0 0,-1 0 0,1 0 0,0-1 0,-1 1 0,1 0 0,0 1 0,0-1-1,0 0 1,0 0 0,0 0 0,0 1 0,-2 1 0,-2 4 1,-20 20-1,-8 13 1,-6 14 0,-4 12 0,5 3 0,-34 74 29,70-140-1,-1 5 164,14-37-89,1 0 1,19-30-1,-28 53-92,13-19 124,86-111 58,-77 109-59,257-226 867,-281 252-967,1-1 0,-1 1 0,0 0 0,1 0 0,-1 1-1,1-1 1,-1 0 0,1 0 0,-1 1 0,4-2 0,-4 2-25,0 0 1,-1 0-1,1 0 1,0 0-1,-1 0 1,1 0-1,0 0 1,-1 1-1,1-1 0,0 0 1,-1 0-1,1 1 1,0-1-1,-1 0 1,1 0-1,-1 1 1,1-1-1,-1 1 0,2 0 1,0 2 4,0 0 0,0 0 0,0 0 0,-1 0 0,1 0 1,-1 1-1,3 6 0,-1 0 14,18 48 14,-10-24 53,64 227 38,-72-248-114,1-1-1,1 1 0,7 13 1,-12-26-19,86 167 73,49 29-1416,-130-189 1198,143 195-7368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50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230 129 6552,'36'12'3,"-4"0"3,15 6 6,7 1-9,-41-15-3,4 2-2,0-1-1,0 0 1,0-2 0,25 3 0,-41-6 1,1-1-1,-1 1 1,0-1-1,0 1 1,0-1-1,0 0 1,0 1-1,0-1 1,0 0-1,0 0 1,0 0-1,0 0 0,-1 0 1,1 0-1,0 0 1,0 0-1,-1 0 1,1 0-1,-1 0 1,1-1-1,-1 1 1,0 0-1,1 0 1,-1-1-1,0 1 1,0 0-1,0 0 1,0-1-1,0-1 1,-5-9-4,-1-1 0,-1 1 1,0 0-1,0 0 0,-1 1 1,-1 0-1,-18-18 0,14 18 19,-1 3 50,1 1-1,-1 1 1,0 0 0,0 0-1,-1 2 1,0-1 0,0 2-1,-15-2 1,-13 9 93,25 1 377,-81 48 210,86-44-580,0 0-1,0 1 1,1 1 0,0 0 0,1 1 0,-12 16 0,14-16-78,-3 6 322,3 3-228,2 1 0,-8 31 0,15-35 48,5-1-124,0-1-1,13 30 1,-8-34 57,-3-8-134,0 0 1,0 0-1,0-1 1,0 1-1,1-2 1,-1 1-1,9 1 1,0-5 79,-9-1-68,-1 1-24,1-1 0,-1 0-1,0 0 1,1 0 0,-1-1 0,0 0 0,-1 0-1,1 0 1,0-1 0,-1 0 0,0 0 0,7-7 0,98-126 227,-97 120-232,15-25 59,7-32 18,7-17 15,-41 89-98,0 1 0,1-1 0,-1 1 0,0-1 0,1 1 0,-1-1-1,1 1 1,-1 0 0,1 0 0,0 0 0,-1 0 0,1 0 0,0 0 0,0 1 0,0-1-1,0 1 1,-1-1 0,1 1 0,0-1 0,2 1 0,-1 0 0,5 1 17,17 13 4,-18-9-23,0 1 0,-1 0-1,8 9 1,-5-5 0,-1 0 0,9 16-1,10 28 1,-17-33-6,1 0 0,19 25 1,-25-38 1,1-1 0,0 0 0,0-1 0,1 1 0,0-1 0,0-1 0,0 1 1,14 7-1,-18-12-1,0 0 1,0 1-1,0-1 1,0-1 0,0 1-1,0 0 1,1-1 0,-1 0-1,0 0 1,0 0-1,1 0 1,-1 0 0,0 0-1,6-2 1,-4 1-1,-4 0 1,1 1 1,-1 0 0,1-1-1,-1 1 1,1-1-1,-1 0 1,0 1-1,1-1 1,-1 0-1,0 0 1,1 0-1,-1 0 1,0 0-1,0 0 1,2-2 0,2-3-3,23-20 2,56-63 24,-80 86-15,-1 0 0,1 0 0,0 0 0,0 1 0,1-1 0,-1 1 0,1 0 0,-1 1 0,1-1 0,4 0 0,-3 0 3,-1 1 3,1 0 1,-1 1-1,1-1 0,-1 1 1,1 0-1,-1 1 0,1-1 1,0 1-1,-1 0 0,9 3 1,-6-2 0,7 4 60,68 49 23,-66-39-49,75 110 47,-60-80-69,-21-30-22,22 25 14,-10-18-5,-22-22-13,0 0 0,0-1 0,0 1 1,0 0-1,0 0 0,0-1 0,1 1 0,-1-1 0,0 1 1,0-1-1,1 1 0,-1-1 0,0 0 0,1 0 0,-1 1 0,3-1 1,-1-2-1,0 1 0,0-1 0,0 0-1,0 0 1,0 0 0,0 0 0,0 0 0,-1-1 0,0 1 0,1-1 0,-1 0 0,0 1 0,0-1 0,2-5 0,-1 4-1,4-6-1,0-1-1,0 1 0,-2-1 0,10-22 1,4-13-22,-1 11-1,1 1-1,44-58 1,-52 78 21,-7 9 1,1 0 1,0-1-1,0 2 0,0-1 1,10-6-1,21-15-5,-29 22 8,0 0-1,0 0 1,13-4 0,-15 6 0,0 1 0,0-1 0,0 1 0,0 1 0,1-1 0,8 1 0,-8 0 0,-1 1 0,1 0 0,0 0 0,-1 1 0,1-1 0,9 5 0,-10-3 0,1 0 0,-1 0 0,0 1 0,0-1 0,0 1 0,0 0 0,4 6 0,-4-4 0,1 1 0,-2 0 0,1 0 0,-1 0 0,6 13 0,-1 7-1,-1 1 0,-2-1 0,6 56 0,2 43-33,-6-31-1510,-1-3-6162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51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949 166 9504,'-43'3'-15,"-5"1"14,-8-6 34,0-2 0,-88-19 1,107 16 46,-133-31 188,142 30-226,-241-74 1289,266 81-1293,-1-1 0,1 1 0,-1 0 0,1 0 0,-1 0 0,0 0 0,0 1 0,1 0 0,-1-1 0,0 1-1,0 0 1,0 1 0,1-1 0,-7 2 0,5 3 116,1 2-80,1-2-48,0 1-1,0-1 0,1 1 1,0 0-1,0 0 0,0 0 1,1 0-1,0 0 0,-1 9 1,-4 117 134,7-99-79,24 272 160,-16-208-223,-4-58 3,24 151 11,-21-154-25,42 124 2,-38-133-2,15 16 10,2-1 0,55 62 1,-68-87-14,-7-8 6,0 0 0,0-1 0,18 12 0,19 14 47,1-3 1,62 31 0,-95-59 9,10-3-25,37-5 0,-41-1-22,105-59-1592,-53 20-6408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51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0 5208,'7'1'31,"0"0"1,-1 0-1,1 0 1,-1 1-1,1 0 0,11 6 1,-14-7 109,2 0 36,-3-1 13,5 0-5,-6 0 135,-59 24 344,-136 37 252,176-56-779,-42 16 408,55-20-511,1 1-1,0 0 1,0 0 0,0 0-1,0 1 1,0-1-1,0 1 1,0-1 0,1 1-1,0 0 1,-4 6-1,4-1 182,3 4-139,0 0 1,1-1-1,7 21 0,1-14 138,13 12-68,39 37 0,-35-43-16,2 0 0,43 26 1,-48-34-93,74 46 299,7 5-139,26 30-9,-109-78-41,-7 1-95,-1-1 1,-1 2-1,12 24 0,-24-44-41,0 1 0,-1-1 0,1 1 0,-1-1 0,1 1 0,-1-1 0,1 1-1,-1-1 1,0 1 0,0-1 0,0 1 0,0 1 0,-1 12 25,-1-1 0,0 0 0,-1 0 0,-1 0-1,-5 15 1,-3-12 118,-7 1-83,-1-2 0,-27 19 0,25-25 56,-10-3-44,-55 7 0,62-15-36,-107-23 17,130 24-63,-1-1 0,0 0-1,1 1 1,-1-1 0,0-1-1,1 1 1,-5-3 0,-10-6 4,-24-18 1,29 17-6,-1-1-1,1 0 1,-13-18 0,13 13-219,1 0 0,1 0 0,1-1 1,0-1-1,1 1 0,-8-33 1,-8-31-7403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52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8248,'59'23'-172,"-48"-20"164,29 2 20,249-12 214,-85-12 381,-173 17-520,7 0 201,71-13 0,-80 5-24,-24 7-233,0 1-1,0 1 0,0-1 1,1 1-1,8-1 0,100-1-1083,-74 0-4900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52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0 119 6728,'31'-3'39,"1"0"1,32-9-1,-22 4-33,102-20 101,-130 25-73,1-1 78,0 0 1,0 0-1,0-2 0,-1 0 1,0 0-1,0-1 0,20-15 1,-31 21 252,3 0 36,-4 1 493,-2 2-478,1 0-384,0-1 0,0 1 0,-1 0 0,1 0 0,-1 0 1,1 0-1,-1 0 0,0 0 0,0 0 0,0 0 0,0 3 0,0 28 335,25 212 528,-21-212-906,-3-22 52,24 233 330,-5-60-255,-15-146-56,22 249 92,-26-266-146,-6 52 36,4-51-31,1-6 7,-2 1 1,1-1 0,-2 0 0,0 1 0,-1-1-1,-1-1 1,-9 23 0,11-32-1,-1 0 0,1 0 0,-1 0-1,0-1 1,-1 1 0,0-1 0,0 0 0,0-1 0,-10 9 0,14-13-12,0 0-1,0 1 1,0-1 0,0 0 0,0 0 0,0 0 0,0 0 0,-1 1 0,1-1 0,0-1 0,0 1-1,0 0 1,0 0 0,0 0 0,0 0 0,0-1 0,0 1 0,-2-1 0,-1-1 8,-4 0-2,5 1-5,0 1 1,0-1-1,1 0 1,-1-1-1,0 1 1,0 0-1,1-1 1,-1 0-1,-2-2 1,-11-9 52,1 0 0,1-1 0,-24-29 0,19 19-41,13 12 1,2-10-408,0 0 0,2 0 0,0-26 0,0-30-7492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53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0 127 11928,'53'-14'-7,"-34"7"-13,35-7 0,61-7-7,-61 10-19,106-6-1,-150 17 21,138-17-180,-72 1-1283,-45 7-5231</inkml:trace>
  <inkml:trace contextRef="#ctx0" brushRef="#br0" timeOffset="1">113 327 10488,'0'0'0,"10"15"0,14 27 8,24 8 8,28-5-16,23-15 0,19-5 0,13-22-152,2-25 152,-3 3-7296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08:09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1 10400,'-1'83'-31,"-12"63"-9,-5-21-100,-3-20 128,3-35 16,-13 65 7,-6 146 21,34-260-35,-1 25-1205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5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694 120 12016,'24'-52'0,"-4"3"-2,-20 49 2,0-1 0,0 1 0,0-1 0,0 1-1,0-1 1,0 1 0,-1-1 0,1 1 0,0 0-1,0-1 1,-1 1 0,1-1 0,0 1 0,0 0-1,-1-1 1,1 1 0,0 0 0,-1-1 0,1 1-1,0 0 1,-1 0 0,1-1 0,-1 1 0,1 0-1,0 0 1,-1 0 0,1-1 0,-1 1 0,1 0-1,-1 0 1,1 0 0,-1 0 0,-1-1 0,-22-6 25,9 7 103,-8 4-78,1 2 1,1 0-1,-24 10 0,17 1 165,-140 114 101,133-100-49,-115 121 69,129-124-256,10-12-40,-13 31 0,22-42-39,0-1 1,0 2-1,1-1 1,0 0-1,0 0 1,0 0 0,1 1-1,-1-1 1,1 0-1,1 9 1,1-8-2,-1 0 1,1 0 0,0 0-1,0 0 1,1 0-1,0 0 1,0-1-1,0 0 1,6 7-1,30 30-2,-16-24-18,126 65-26,-116-68-60,141 50-56,-139-54-3,-3-2 69,112 32-144,-69-13 96,-74-28 143,-1 0-1,0 0 1,1 0 0,-1 1-1,0-1 1,1 0 0,-1 0-1,0 1 1,0-1 0,1 0-1,-1 0 1,0 1 0,0-1-1,1 0 1,-1 1-1,0-1 1,0 0 0,0 1-1,0-1 1,0 0 0,0 1-1,1-1 1,-1 0 0,0 1-1,0-1 1,0 0 0,0 1-1,0-1 1,0 0 0,0 1-1,0-1 1,-1 1 0,1-1-1,0 0 1,0 1 0,0-1-1,-1 1 1,-5 10-6,5-11 5,-4 6 1,0-1 0,0 0 0,-1-1 0,-7 6 0,-12 4 1,1-1 1,-2-1 0,-34 12-1,26-14 14,-148 40 3,145-42-10,-57 8-1,-11-4-3,13-7 2,23-6-3,-5-6-2,71 5 0,7-3 0,12-4 0,36-8 0,-36 13 0,0 1 0,22-2 0,-14 4 0,39 3 0,-34 2 0,32 7 0,-40-6 0,-1 1 0,23 10 0,-24-7 0,-1 0 0,21 15 0,-16-8 0,26 25 1,-27-19 2,24 28-1,15 33 1,-6-1 2,-8-13-2,-39-58-2,0 0-1,2-1 1,-1 0 0,1 0-1,15 10 1,-25-20-2,0 1 1,1-1 0,-1 0-1,1 1 1,-1-1-1,1 0 1,-1 0-1,1 0 1,-1 1-1,1-1 1,-1 0-1,1 0 1,-1 0-1,1 0 1,-1 0-1,1 0 1,-1 0-1,1 0 1,-1 0-1,1 0 1,-1 0-1,1 0 1,-1 0-1,1 0 1,6-2-117,0-1 1,-1 1-1,1-1 0,-1 0 1,0 0-1,0-1 1,0 0-1,0 0 0,0-1 1,-1 1-1,0-1 1,5-6-1,38-37-7416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54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0 9504,'0'0'0,"3"32"0,4 51 0,-7 23-56,-15 18 56,-4-5-400,-2-18 400,-2-7-624,8-11 624,1 0-5840</inkml:trace>
  <inkml:trace contextRef="#ctx0" brushRef="#br0" timeOffset="1">576 494 9592,'26'4'1,"9"12"7,-32-9 0,-1 30 4,-6 33-9,-29 121-6,22-153-10,-56 147-1123,26-92-4464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54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10672,'22'-11'0,"24"-13"0,15-1 0,-49 22 0,0 0 0,1 0 1,19-1-1,-21 4 1,-1 0 0,1 1 0,-1 0 0,0 0-1,11 4 1,-3 0 0,0 1-1,20 11 1,29 19-86,76 54 0,-121-76 72,-13-9-27,0 1 0,-1 0 0,1 0 0,7 9 0,6 8-75,31 38-1,-52-59 101,0-1-1,0 0 1,0 1-1,-1-1 1,1 0-1,0 1 0,-1-1 1,1 1-1,-1-1 1,1 1-1,-1 2 1,3 20-70,-1 0 0,-2 43 0,-5-42-67,1-10 90,-2 6 7,-1 0 0,-1 0 0,-1-1 0,-20 33 0,-86 105-187,104-145 238,-16 22 19,22-28 34,0 1 0,0 0 0,1 0 0,0 0 0,1 1-1,0-1 1,0 1 0,-2 17 0,7-8 192,0 0 1,1-1-1,11 33 0,-7-39 114,3-3-233,1-1 1,0 0-1,23 10 0,-33-16-101,0-1 0,1 1 0,-1-1 1,0 0-1,0 1 0,0-1 0,1 0 0,-1 0 0,0 0 0,0 0 0,1 0 0,-1 0 0,2 0 0,18-4-228,0 0-1,0-1 1,0-1-1,27-12 1,33-15-6773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54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353 0 10312,'7'3'42,"-1"0"0,0 1 1,0 0-1,0 0 0,0 0 0,0 0 1,-1 1-1,0 0 0,0 0 1,5 7-1,-6 0 286,-1 12-179,-2 0 0,-1 29 0,-5-25 92,-57 142 75,43-133-209,3-9-58,-4 11-9,-3-2 0,-47 61 0,54-77-24,-83 94 7,80-95-763,-29 22 0,16-18-6620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55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10936,'0'-4'-6,"0"4"5,-1-1-1,1 0 0,1 0 0,-1 1 0,0-1 0,0 0 1,0 0-1,0 0 0,0 1 0,1-1 0,-1 0 1,0 1-1,1-1 0,-1 0 0,1 0 0,-1 1 0,1-1 1,-1 1-1,1-1 0,-1 0 0,2 0 0,-2 1-1,1 0 0,0 0-1,-1-1 1,1 1 0,0 0-1,-1 0 1,1 0-1,0 0 1,-1 0 0,1 0-1,0 0 1,0 0 0,-1 0-1,1 1 1,0-1 0,-1 0-1,1 0 1,0 1-1,-1-1 1,1 0 0,-1 1-1,2 0 1,-1-1-2,34 21-131,88 75-154,-65-52 236,20 29 11,-75-69 40,1-1 1,-1 1-1,0 0 1,0 0-1,0 0 1,-1 0-1,1 1 0,2 6 1,2 4-2,1-1 2,-5-9 1,-1 1 0,1-1 0,-1 0 0,0 0 0,0 1 0,1 8 0,6 24 0,-4 0 2,-5-32 0,0-1 0,0 1 0,-1 0 0,0-1 1,0 1-1,0-1 0,-3 8 0,3-10 9,0 0 1,0-1-1,-1 1 1,1-1-1,-1 1 1,0-1-1,1 1 1,-1-1-1,0 0 0,0 0 1,-1 0-1,1 0 1,0-1-1,-1 1 1,1 0-1,-6 1 1,-14 5 383,22-8-373,-1 1-1,0-1 1,1 1 0,-1-1-1,1 1 1,-1 0-1,1-1 1,-1 1-1,1 0 1,0-1-1,-1 1 1,1 0 0,0-1-1,-1 1 1,1 0-1,0 0 1,0-1-1,0 1 1,0 0-1,0 0 1,0 0 0,0-1-1,0 1 1,0 0-1,0 0 1,0-1-1,0 1 1,0 0-1,1 0 1,-1-1 0,0 1-1,1 1 1,0 5 255,4 23-13,-1-8-124,0 0-1,-2 0 1,-1 0 0,-1 1 0,-3 24 0,-2-15-40,-3 0-1,0 0 1,-2-1 0,-14 30-1,15-42-80,-25 43 46,-33 47-16,39-64-192,34-53-50,1 0 0,9-18 0,-6 9-934,19-30-6738</inkml:trace>
  <inkml:trace contextRef="#ctx0" brushRef="#br0" timeOffset="1">1053 616 8520,'-13'90'9,"-17"58"11,21-113 7,-55 154 7,48-150-20,-27 53-1,-14 5-10,-50 62-11,97-146-992,3-4-4000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55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7264,'27'177'-120,"-20"-71"-94,-7-83 188,-1 83 2,-3-32 25,-1 81 15,6-140-1,-2 5 5,2 1 0,1 0 1,1-1-1,0 0 0,7 24 0,14 22 124,-24-65-139,0-1 0,1 0 0,-1 0 0,0 1-1,0-1 1,0 0 0,0 1 0,0-1 0,1 0 0,-1 0 0,0 1 0,0-1-1,1 0 1,-1 0 0,0 1 0,0-1 0,1 0 0,-1 0 0,0 0 0,0 0-1,1 1 1,-1-1 0,0 0 0,1 0 0,0 0 0,7 2 31,0 0 0,1-1 1,-1 0-1,16-1 0,-8-3 111,-9 0-95,5-1 3,0-1-1,-1 0 1,0-1 0,0 0-1,0-1 1,0 0-1,12-13 1,140-130 857,-149 137-860,-9 8 75,2 0-1,-1 0 1,13-8 0,31-14 447,-50 27-562,1 0 0,-1 0 0,0 0 0,1 0-1,-1 0 1,0-1 0,0 1 0,1 0 0,-1 0 0,0 0-1,1 0 1,-1 0 0,0 0 0,1 0 0,-1 0 0,0 0-1,1 0 1,-1 0 0,0 0 0,1 1 0,-1-1-1,0 0 1,0 0 0,1 0 0,-1 0 0,0 0 0,0 1-1,1-1 1,-1 0 0,7 5 49,-1 0-1,-1 0 1,1 0 0,-1 1-1,1 0 1,-2 0 0,6 8-1,-9-13-32,0 1-1,0 0 0,0-1 1,0 1-1,0 0 0,-1 0 1,1-1-1,0 1 0,0 3 1,6 33 162,3 70 1,-11-73 77,-28 255 469,20-187-611,3-15-1569,3-57-6210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55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1 9144,'3'7'10,"0"1"0,-1-1 0,0 1 0,0-1 0,-1 1 0,0 0 0,0 10 0,0-5-4,-1-9-4,0 1 1,0-1 0,0 0 0,-1 1-1,1-1 1,-1 0 0,0 0 0,-1 1-1,-1 5 1,-40 107 30,42-116-32,-97 217-12,15-51-188,42-82-990,24-49-3991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56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247 138 7896,'13'-11'-3,"-2"1"-1,1-2 1,-2 0 0,13-16 0,-12 14-5,-10 13 4,-1 0 0,1 1-1,0-1 1,0 0 0,-1 0 0,1 0 0,0 0 0,-1 0 0,1 0 0,-1 0 0,1 0-1,-1 0 1,0 0 0,1-1 0,-1 1 0,0 0 0,0 0 0,0 0 0,0 0 0,0 0 0,0-1-1,0 1 1,0 0 0,-1-2 0,0 2-7,0 1 1,1-1-1,-1 1 0,0 0 0,0-1 1,0 1-1,0 0 0,0-1 0,0 1 1,0 0-1,1 0 0,-1 0 0,0 0 1,0 0-1,0 0 0,0 0 1,0 0-1,-2 1 0,2-1-5,-7 0-10,4 1-8,1-1 1,-1 1 0,0-1-1,0 1 1,1 0 0,-1 1-1,-3 1 1,-85 31-278,72-24 119,-74 63-63,79-54 109,1 6 83,1 0 0,-9 29 1,19-33 3,7 30 4,-3-44 54,1 1-1,1 0 0,-1-1 0,1 0 1,7 13-1,0-7 4,0 1 0,1-2 0,0 1 0,1-2 0,25 20 0,-14-14 35,1 0 0,1-1 0,30 13 0,-33-18 0,53 28 423,-60-31-413,-10-5 52,1 0 0,-1 0 0,0 0 1,9 8-1,-5-3 48,-1 1 1,0 0 0,9 13-1,-13-10 327,-5 2-312,0 1 0,-1-1 0,-7 22 0,9-35-136,0 1 1,0-1 0,-1 0 0,1 0 0,-1 0-1,1 0 1,-1 0 0,0 0 0,1 0-1,-1 0 1,0 0 0,0 0 0,1 0-1,-3 1 1,-10 10 65,-1-2 1,0 0-1,-1-1 1,0 0-1,-19 8 1,6-9 247,-18-3-762,-67-1 0,28-6-5838</inkml:trace>
  <inkml:trace contextRef="#ctx0" brushRef="#br0" timeOffset="1">438 55 9776,'0'0'0,"18"0"0,30-3 0,29-3 0,22-2 0,6-1-160,1-6 160,0 1-6736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56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0 6456,'0'2'-111,"0"6"10,0-7 95,0 0 1,0-1-1,0 1 1,1 0-1,-1-1 1,0 1-1,0 0 1,0-1 0,0 1-1,1 0 1,-1-1-1,0 1 1,1-1-1,-1 1 1,0-1-1,1 1 1,-1-1-1,1 1 1,-1-1-1,0 1 1,1-1-1,0 1 1,-1-1-1,1 0 1,-1 1-1,1-1 1,0 1-1,8 5-76,122 85-348,-94-59 117,-28-24 276,-7-4 16,1-1 0,-1 1-1,1-1 1,-1 1 0,0 0 0,-1-1 0,1 1 0,-1 0-1,1 0 1,-1 1 0,0-1 0,-1 0 0,1 6 0,0-4 1,0 0 7,-1 0 0,0 0 1,0 0-1,0 0 0,-1 0 0,1 0 1,-1 0-1,-1 0 0,1-1 1,-1 1-1,0 0 0,-5 7 0,4-6 4,-2 4-8,0 1-1,-1-2 1,-7 12-1,5-11 20,1 1-1,-7 16 1,4-3 81,1-1-1,1 1 1,1 1 0,-7 47-1,14-65 45,0 0 0,1 0 0,0 0 0,0 0 0,1 0-1,0 0 1,1-1 0,0 1 0,0-1 0,0 1 0,1-1 0,6 9-1,-7-11-32,0 0-1,1 1 0,0-1 1,0 0-1,0-1 0,1 1 1,-1-1-1,1 0 0,6 4 1,-9-7 207,16 6 679,-17-7-792,1-3 4,-1 2-180,0 1 0,0-1 1,0 0-1,-1 0 0,1 0 0,0 0 0,-1 0 0,1 0 0,-1 0 1,1 0-1,-1 0 0,1 0 0,-1 0 0,0 0 0,1 0 1,-1-2-1,-2-4 150,1 6-152,1 1-1,0 0 0,-1-1 0,1 1 0,-1-1 0,1 1 0,-1 0 1,1-1-1,-1 1 0,1 0 0,-1 0 0,1-1 0,-1 1 1,0 0-1,1 0 0,-1 0 0,1 0 0,-1 0 0,0 0 1,1 0-1,-1 0 0,1 0 0,-1 0 0,0 0 0,0 0 0,1 0 8,-1 0-14,1 1 1,-1-1-1,1 0 1,-1 1-1,1-1 1,-1 0-1,1 1 1,0-1-1,-1 0 1,1 1-1,0-1 0,-1 1 1,1-1-1,0 1 1,0-1-1,-1 1 1,1-1-1,0 1 1,0-1-1,0 1 0,0-1 1,0 1-1,-1-1 1,1 1-1,0-1 1,0 1-1,0-1 1,1 1-1,1 20 100,-1-15-107,0 6 16,7 28 49,24 63 8,-19-67-28,32 64 0,-20-49-16,23 64 10,-40-90-30,-1 0 1,0 0 0,3 33-1,-11-42 9,0-13-10,0 0-2,0 1-1,1-1 1,-1 0 0,-1 0-1,1 0 1,0 0 0,-1 0 0,0 0-1,1 0 1,-1-1 0,0 1-1,-1-1 1,1 1 0,0-1-1,-1 0 1,1 0 0,-1 0-1,0 0 1,1 0 0,-1 0-1,-6 2 1,-10 1 14,0-1 0,0-1 0,0 0 0,0-2 0,-23 0 0,27-1-10,-37-8 44,-51-17 13,82 16-23,-6-7-14,-39-33 1,50 31 0,7 2-277,0 0 0,1-1 1,1-1-1,-9-34 1,-2-18-6151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0:42:57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483 1 4312,'0'0'0,"5"10"0,4 16 0,6 3 8,0-8-8,-2 0-2760</inkml:trace>
  <inkml:trace contextRef="#ctx0" brushRef="#br0" timeOffset="1">611 827 10040,'0'0'0,"-8"45"0,-16 79 0,-12 28-8,-12 2 8,-24 12-424,-35 14 424,1-15-1280,2-43 1280,-1-1-5768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BF905-C387-4D6D-8775-BE3E0D405D19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3AAFB-38D4-45DC-8161-6D3E8BE30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0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FFCE-1907-3514-DCBA-1C72012B6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44A3B-0103-41AA-4844-DCC50618F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4E40E-F3D3-21BC-9C5D-BCD100AE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E7EE9-439D-DD3C-4951-4039101D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F951C-645A-9DC0-60E6-0AFF6BA3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48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AAE4-D2DD-12D3-2540-57932EE1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06C2C-A1B6-81F9-4325-BFC728528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EAE84-2C0B-513F-D1C8-7D0E1FE1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45269-406A-1887-BEF3-20495C28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48543-2206-B565-18D2-8EFF9C01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28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FA007-F6EC-46C5-93BD-790CE3C63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9EB54-DA6C-845E-37B8-26C52FEB0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9B0C-C906-5CD3-22CC-8A3D0571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BFADC-36B0-AEF6-C2B7-8BA7CBE7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337D0-3FCC-59A5-FF64-CC8B7B1D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62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12BD-D652-424C-F122-B08B22A6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03B1-4140-7E30-0EFA-13A1E13B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3415B-8E7B-F574-289A-A559BE35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62352-DA9C-57DC-29C6-1612BAE2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F131-D6D8-E2C6-03FE-C9C4AAA4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20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D523-97C7-2B09-4DC5-827064F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5BB4E-13A7-F195-750C-DE891EA5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474B4-0676-8B19-2479-3E69B384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CA12-4FCB-C184-494F-D60EE5C6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91191-A4A4-1B26-439A-357B9233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0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0F1D-A73B-14AF-CE23-0384E632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6AFE6-63AF-C5B1-65CE-478CC375E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F38ED-1627-DCA4-709B-3F5AA43B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0D468-6509-8A11-7AA5-D71E01C4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BFAC3-7D85-B5FE-B4C3-6B0D87E9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0D739-5190-C5C9-090F-9EB7ED58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97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8D6F-C019-0675-679B-E1C95BBC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00F21-183C-EF07-0A8C-879DC371B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09723-85CA-0101-A016-367E2E6C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A8C42-9140-FDF3-4EA0-76B093106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C9198-E0AD-9BEE-EE8E-80969267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EEAAA-A163-5000-D6C4-051A07F4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F611C-D38C-49F8-2630-5D3AF025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0221E-8511-D671-3893-D1A2CFFD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80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8E47-48F4-5D10-2E25-17A88B8F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E9C0A-75F6-CCD0-0D82-CB6389C2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4F184-8924-F868-3863-E59AA912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05A24-B83A-9E53-B2B4-3CDB4E1D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96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6E2BE-DA53-4476-1D6E-36D4329D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4775E-3CDD-7CA7-9BFE-8784120E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BBC1B-0068-85D2-4A3E-C32FB44A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9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8543-D903-77D1-6264-E3AAF10D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3178-D759-807D-1A18-095B48112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282D9-2A67-A55F-1268-FF40B79DE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51615-59B7-0FF0-384D-DAEA8C1C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B4808-DB9A-DA1A-2059-DC051F50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1D521-C694-3654-61C1-89445365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6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7572-DCEF-FBAE-1F52-C1F1EE21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24965-247C-4DB2-B732-25650C1A7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DD987-ECD9-C7C5-B699-DEB5CEE7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02652-A97D-02B1-E0BC-81E52C52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CD21E-F56A-5E95-4A0D-5C52607A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D7973-AAF7-BDD6-3B83-01F7C299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05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94AB7-1164-0929-84C6-923341DC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BD7F8-8BD7-A257-CCC3-FD0E4B153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2D35-E608-1CE8-3BA0-BEB70C23D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7B88D-8820-4975-A0E5-D641D9E67F08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877CD-10B8-9E55-99D6-33FD6864D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F7DC-3508-28F8-DABD-FE8B2183E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7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03.xml"/><Relationship Id="rId117" Type="http://schemas.openxmlformats.org/officeDocument/2006/relationships/customXml" Target="../ink/ink1149.xml"/><Relationship Id="rId21" Type="http://schemas.openxmlformats.org/officeDocument/2006/relationships/image" Target="../media/image10770.png"/><Relationship Id="rId42" Type="http://schemas.openxmlformats.org/officeDocument/2006/relationships/customXml" Target="../ink/ink1111.xml"/><Relationship Id="rId47" Type="http://schemas.openxmlformats.org/officeDocument/2006/relationships/image" Target="../media/image10900.png"/><Relationship Id="rId63" Type="http://schemas.openxmlformats.org/officeDocument/2006/relationships/image" Target="../media/image1098.png"/><Relationship Id="rId68" Type="http://schemas.openxmlformats.org/officeDocument/2006/relationships/customXml" Target="../ink/ink1124.xml"/><Relationship Id="rId84" Type="http://schemas.openxmlformats.org/officeDocument/2006/relationships/customXml" Target="../ink/ink1132.xml"/><Relationship Id="rId89" Type="http://schemas.openxmlformats.org/officeDocument/2006/relationships/image" Target="../media/image591.png"/><Relationship Id="rId112" Type="http://schemas.openxmlformats.org/officeDocument/2006/relationships/image" Target="../media/image1121.png"/><Relationship Id="rId16" Type="http://schemas.openxmlformats.org/officeDocument/2006/relationships/customXml" Target="../ink/ink1098.xml"/><Relationship Id="rId107" Type="http://schemas.openxmlformats.org/officeDocument/2006/relationships/customXml" Target="../ink/ink1144.xml"/><Relationship Id="rId11" Type="http://schemas.openxmlformats.org/officeDocument/2006/relationships/image" Target="../media/image10720.png"/><Relationship Id="rId32" Type="http://schemas.openxmlformats.org/officeDocument/2006/relationships/customXml" Target="../ink/ink1106.xml"/><Relationship Id="rId37" Type="http://schemas.openxmlformats.org/officeDocument/2006/relationships/image" Target="../media/image10850.png"/><Relationship Id="rId53" Type="http://schemas.openxmlformats.org/officeDocument/2006/relationships/image" Target="../media/image1093.png"/><Relationship Id="rId58" Type="http://schemas.openxmlformats.org/officeDocument/2006/relationships/customXml" Target="../ink/ink1119.xml"/><Relationship Id="rId74" Type="http://schemas.openxmlformats.org/officeDocument/2006/relationships/customXml" Target="../ink/ink1127.xml"/><Relationship Id="rId79" Type="http://schemas.openxmlformats.org/officeDocument/2006/relationships/image" Target="../media/image1106.png"/><Relationship Id="rId102" Type="http://schemas.openxmlformats.org/officeDocument/2006/relationships/customXml" Target="../ink/ink1141.xml"/><Relationship Id="rId5" Type="http://schemas.openxmlformats.org/officeDocument/2006/relationships/image" Target="../media/image10690.png"/><Relationship Id="rId90" Type="http://schemas.openxmlformats.org/officeDocument/2006/relationships/customXml" Target="../ink/ink1135.xml"/><Relationship Id="rId95" Type="http://schemas.openxmlformats.org/officeDocument/2006/relationships/image" Target="../media/image1113.png"/><Relationship Id="rId22" Type="http://schemas.openxmlformats.org/officeDocument/2006/relationships/customXml" Target="../ink/ink1101.xml"/><Relationship Id="rId27" Type="http://schemas.openxmlformats.org/officeDocument/2006/relationships/image" Target="../media/image10800.png"/><Relationship Id="rId43" Type="http://schemas.openxmlformats.org/officeDocument/2006/relationships/image" Target="../media/image10880.png"/><Relationship Id="rId48" Type="http://schemas.openxmlformats.org/officeDocument/2006/relationships/customXml" Target="../ink/ink1114.xml"/><Relationship Id="rId64" Type="http://schemas.openxmlformats.org/officeDocument/2006/relationships/customXml" Target="../ink/ink1122.xml"/><Relationship Id="rId69" Type="http://schemas.openxmlformats.org/officeDocument/2006/relationships/image" Target="../media/image1101.png"/><Relationship Id="rId113" Type="http://schemas.openxmlformats.org/officeDocument/2006/relationships/customXml" Target="../ink/ink1147.xml"/><Relationship Id="rId118" Type="http://schemas.openxmlformats.org/officeDocument/2006/relationships/image" Target="../media/image1124.png"/><Relationship Id="rId80" Type="http://schemas.openxmlformats.org/officeDocument/2006/relationships/customXml" Target="../ink/ink1130.xml"/><Relationship Id="rId85" Type="http://schemas.openxmlformats.org/officeDocument/2006/relationships/image" Target="../media/image1109.png"/><Relationship Id="rId12" Type="http://schemas.openxmlformats.org/officeDocument/2006/relationships/customXml" Target="../ink/ink1096.xml"/><Relationship Id="rId17" Type="http://schemas.openxmlformats.org/officeDocument/2006/relationships/image" Target="../media/image10750.png"/><Relationship Id="rId33" Type="http://schemas.openxmlformats.org/officeDocument/2006/relationships/image" Target="../media/image10830.png"/><Relationship Id="rId38" Type="http://schemas.openxmlformats.org/officeDocument/2006/relationships/customXml" Target="../ink/ink1109.xml"/><Relationship Id="rId59" Type="http://schemas.openxmlformats.org/officeDocument/2006/relationships/image" Target="../media/image1096.png"/><Relationship Id="rId103" Type="http://schemas.openxmlformats.org/officeDocument/2006/relationships/image" Target="../media/image1117.png"/><Relationship Id="rId108" Type="http://schemas.openxmlformats.org/officeDocument/2006/relationships/image" Target="../media/image1119.png"/><Relationship Id="rId54" Type="http://schemas.openxmlformats.org/officeDocument/2006/relationships/customXml" Target="../ink/ink1117.xml"/><Relationship Id="rId70" Type="http://schemas.openxmlformats.org/officeDocument/2006/relationships/customXml" Target="../ink/ink1125.xml"/><Relationship Id="rId75" Type="http://schemas.openxmlformats.org/officeDocument/2006/relationships/image" Target="../media/image1104.png"/><Relationship Id="rId91" Type="http://schemas.openxmlformats.org/officeDocument/2006/relationships/image" Target="../media/image1111.png"/><Relationship Id="rId96" Type="http://schemas.openxmlformats.org/officeDocument/2006/relationships/customXml" Target="../ink/ink113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93.xml"/><Relationship Id="rId23" Type="http://schemas.openxmlformats.org/officeDocument/2006/relationships/image" Target="../media/image10780.png"/><Relationship Id="rId28" Type="http://schemas.openxmlformats.org/officeDocument/2006/relationships/customXml" Target="../ink/ink1104.xml"/><Relationship Id="rId49" Type="http://schemas.openxmlformats.org/officeDocument/2006/relationships/image" Target="../media/image1091.png"/><Relationship Id="rId114" Type="http://schemas.openxmlformats.org/officeDocument/2006/relationships/image" Target="../media/image1122.png"/><Relationship Id="rId119" Type="http://schemas.openxmlformats.org/officeDocument/2006/relationships/customXml" Target="../ink/ink1150.xml"/><Relationship Id="rId10" Type="http://schemas.openxmlformats.org/officeDocument/2006/relationships/customXml" Target="../ink/ink1095.xml"/><Relationship Id="rId31" Type="http://schemas.openxmlformats.org/officeDocument/2006/relationships/image" Target="../media/image10820.png"/><Relationship Id="rId44" Type="http://schemas.openxmlformats.org/officeDocument/2006/relationships/customXml" Target="../ink/ink1112.xml"/><Relationship Id="rId52" Type="http://schemas.openxmlformats.org/officeDocument/2006/relationships/customXml" Target="../ink/ink1116.xml"/><Relationship Id="rId60" Type="http://schemas.openxmlformats.org/officeDocument/2006/relationships/customXml" Target="../ink/ink1120.xml"/><Relationship Id="rId65" Type="http://schemas.openxmlformats.org/officeDocument/2006/relationships/image" Target="../media/image1099.png"/><Relationship Id="rId73" Type="http://schemas.openxmlformats.org/officeDocument/2006/relationships/image" Target="../media/image1103.png"/><Relationship Id="rId78" Type="http://schemas.openxmlformats.org/officeDocument/2006/relationships/customXml" Target="../ink/ink1129.xml"/><Relationship Id="rId81" Type="http://schemas.openxmlformats.org/officeDocument/2006/relationships/image" Target="../media/image1107.png"/><Relationship Id="rId86" Type="http://schemas.openxmlformats.org/officeDocument/2006/relationships/customXml" Target="../ink/ink1133.xml"/><Relationship Id="rId94" Type="http://schemas.openxmlformats.org/officeDocument/2006/relationships/customXml" Target="../ink/ink1137.xml"/><Relationship Id="rId99" Type="http://schemas.openxmlformats.org/officeDocument/2006/relationships/image" Target="../media/image1115.png"/><Relationship Id="rId101" Type="http://schemas.openxmlformats.org/officeDocument/2006/relationships/image" Target="../media/image1116.png"/><Relationship Id="rId4" Type="http://schemas.openxmlformats.org/officeDocument/2006/relationships/customXml" Target="../ink/ink1092.xml"/><Relationship Id="rId9" Type="http://schemas.openxmlformats.org/officeDocument/2006/relationships/image" Target="../media/image10710.png"/><Relationship Id="rId13" Type="http://schemas.openxmlformats.org/officeDocument/2006/relationships/image" Target="../media/image10730.png"/><Relationship Id="rId18" Type="http://schemas.openxmlformats.org/officeDocument/2006/relationships/customXml" Target="../ink/ink1099.xml"/><Relationship Id="rId39" Type="http://schemas.openxmlformats.org/officeDocument/2006/relationships/image" Target="../media/image10860.png"/><Relationship Id="rId109" Type="http://schemas.openxmlformats.org/officeDocument/2006/relationships/customXml" Target="../ink/ink1145.xml"/><Relationship Id="rId34" Type="http://schemas.openxmlformats.org/officeDocument/2006/relationships/customXml" Target="../ink/ink1107.xml"/><Relationship Id="rId50" Type="http://schemas.openxmlformats.org/officeDocument/2006/relationships/customXml" Target="../ink/ink1115.xml"/><Relationship Id="rId55" Type="http://schemas.openxmlformats.org/officeDocument/2006/relationships/image" Target="../media/image1094.png"/><Relationship Id="rId76" Type="http://schemas.openxmlformats.org/officeDocument/2006/relationships/customXml" Target="../ink/ink1128.xml"/><Relationship Id="rId97" Type="http://schemas.openxmlformats.org/officeDocument/2006/relationships/image" Target="../media/image1114.png"/><Relationship Id="rId104" Type="http://schemas.openxmlformats.org/officeDocument/2006/relationships/customXml" Target="../ink/ink1142.xml"/><Relationship Id="rId120" Type="http://schemas.openxmlformats.org/officeDocument/2006/relationships/image" Target="../media/image1125.png"/><Relationship Id="rId7" Type="http://schemas.openxmlformats.org/officeDocument/2006/relationships/image" Target="../media/image10700.png"/><Relationship Id="rId71" Type="http://schemas.openxmlformats.org/officeDocument/2006/relationships/image" Target="../media/image1102.png"/><Relationship Id="rId92" Type="http://schemas.openxmlformats.org/officeDocument/2006/relationships/customXml" Target="../ink/ink1136.xml"/><Relationship Id="rId2" Type="http://schemas.openxmlformats.org/officeDocument/2006/relationships/customXml" Target="../ink/ink1091.xml"/><Relationship Id="rId29" Type="http://schemas.openxmlformats.org/officeDocument/2006/relationships/image" Target="../media/image10810.png"/><Relationship Id="rId24" Type="http://schemas.openxmlformats.org/officeDocument/2006/relationships/customXml" Target="../ink/ink1102.xml"/><Relationship Id="rId40" Type="http://schemas.openxmlformats.org/officeDocument/2006/relationships/customXml" Target="../ink/ink1110.xml"/><Relationship Id="rId45" Type="http://schemas.openxmlformats.org/officeDocument/2006/relationships/image" Target="../media/image10890.png"/><Relationship Id="rId66" Type="http://schemas.openxmlformats.org/officeDocument/2006/relationships/customXml" Target="../ink/ink1123.xml"/><Relationship Id="rId87" Type="http://schemas.openxmlformats.org/officeDocument/2006/relationships/image" Target="../media/image1110.png"/><Relationship Id="rId110" Type="http://schemas.openxmlformats.org/officeDocument/2006/relationships/image" Target="../media/image1120.png"/><Relationship Id="rId115" Type="http://schemas.openxmlformats.org/officeDocument/2006/relationships/customXml" Target="../ink/ink1148.xml"/><Relationship Id="rId61" Type="http://schemas.openxmlformats.org/officeDocument/2006/relationships/image" Target="../media/image1097.png"/><Relationship Id="rId82" Type="http://schemas.openxmlformats.org/officeDocument/2006/relationships/customXml" Target="../ink/ink1131.xml"/><Relationship Id="rId19" Type="http://schemas.openxmlformats.org/officeDocument/2006/relationships/image" Target="../media/image10760.png"/><Relationship Id="rId14" Type="http://schemas.openxmlformats.org/officeDocument/2006/relationships/customXml" Target="../ink/ink1097.xml"/><Relationship Id="rId30" Type="http://schemas.openxmlformats.org/officeDocument/2006/relationships/customXml" Target="../ink/ink1105.xml"/><Relationship Id="rId35" Type="http://schemas.openxmlformats.org/officeDocument/2006/relationships/image" Target="../media/image10840.png"/><Relationship Id="rId56" Type="http://schemas.openxmlformats.org/officeDocument/2006/relationships/customXml" Target="../ink/ink1118.xml"/><Relationship Id="rId77" Type="http://schemas.openxmlformats.org/officeDocument/2006/relationships/image" Target="../media/image1105.png"/><Relationship Id="rId100" Type="http://schemas.openxmlformats.org/officeDocument/2006/relationships/customXml" Target="../ink/ink1140.xml"/><Relationship Id="rId105" Type="http://schemas.openxmlformats.org/officeDocument/2006/relationships/image" Target="../media/image1118.png"/><Relationship Id="rId8" Type="http://schemas.openxmlformats.org/officeDocument/2006/relationships/customXml" Target="../ink/ink1094.xml"/><Relationship Id="rId51" Type="http://schemas.openxmlformats.org/officeDocument/2006/relationships/image" Target="../media/image1092.png"/><Relationship Id="rId72" Type="http://schemas.openxmlformats.org/officeDocument/2006/relationships/customXml" Target="../ink/ink1126.xml"/><Relationship Id="rId93" Type="http://schemas.openxmlformats.org/officeDocument/2006/relationships/image" Target="../media/image1112.png"/><Relationship Id="rId98" Type="http://schemas.openxmlformats.org/officeDocument/2006/relationships/customXml" Target="../ink/ink1139.xml"/><Relationship Id="rId3" Type="http://schemas.openxmlformats.org/officeDocument/2006/relationships/image" Target="../media/image10680.png"/><Relationship Id="rId25" Type="http://schemas.openxmlformats.org/officeDocument/2006/relationships/image" Target="../media/image10790.png"/><Relationship Id="rId46" Type="http://schemas.openxmlformats.org/officeDocument/2006/relationships/customXml" Target="../ink/ink1113.xml"/><Relationship Id="rId67" Type="http://schemas.openxmlformats.org/officeDocument/2006/relationships/image" Target="../media/image1100.png"/><Relationship Id="rId116" Type="http://schemas.openxmlformats.org/officeDocument/2006/relationships/image" Target="../media/image1123.png"/><Relationship Id="rId20" Type="http://schemas.openxmlformats.org/officeDocument/2006/relationships/customXml" Target="../ink/ink1100.xml"/><Relationship Id="rId41" Type="http://schemas.openxmlformats.org/officeDocument/2006/relationships/image" Target="../media/image10870.png"/><Relationship Id="rId62" Type="http://schemas.openxmlformats.org/officeDocument/2006/relationships/customXml" Target="../ink/ink1121.xml"/><Relationship Id="rId83" Type="http://schemas.openxmlformats.org/officeDocument/2006/relationships/image" Target="../media/image1108.png"/><Relationship Id="rId88" Type="http://schemas.openxmlformats.org/officeDocument/2006/relationships/customXml" Target="../ink/ink1134.xml"/><Relationship Id="rId111" Type="http://schemas.openxmlformats.org/officeDocument/2006/relationships/customXml" Target="../ink/ink1146.xml"/><Relationship Id="rId15" Type="http://schemas.openxmlformats.org/officeDocument/2006/relationships/image" Target="../media/image10740.png"/><Relationship Id="rId36" Type="http://schemas.openxmlformats.org/officeDocument/2006/relationships/customXml" Target="../ink/ink1108.xml"/><Relationship Id="rId57" Type="http://schemas.openxmlformats.org/officeDocument/2006/relationships/image" Target="../media/image1095.png"/><Relationship Id="rId106" Type="http://schemas.openxmlformats.org/officeDocument/2006/relationships/customXml" Target="../ink/ink1143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83.png"/><Relationship Id="rId21" Type="http://schemas.openxmlformats.org/officeDocument/2006/relationships/image" Target="../media/image1135.png"/><Relationship Id="rId42" Type="http://schemas.openxmlformats.org/officeDocument/2006/relationships/customXml" Target="../ink/ink1171.xml"/><Relationship Id="rId63" Type="http://schemas.openxmlformats.org/officeDocument/2006/relationships/image" Target="../media/image1156.png"/><Relationship Id="rId84" Type="http://schemas.openxmlformats.org/officeDocument/2006/relationships/customXml" Target="../ink/ink1192.xml"/><Relationship Id="rId138" Type="http://schemas.openxmlformats.org/officeDocument/2006/relationships/customXml" Target="../ink/ink1219.xml"/><Relationship Id="rId159" Type="http://schemas.openxmlformats.org/officeDocument/2006/relationships/image" Target="../media/image1204.png"/><Relationship Id="rId170" Type="http://schemas.openxmlformats.org/officeDocument/2006/relationships/customXml" Target="../ink/ink1235.xml"/><Relationship Id="rId191" Type="http://schemas.openxmlformats.org/officeDocument/2006/relationships/image" Target="../media/image1220.png"/><Relationship Id="rId205" Type="http://schemas.openxmlformats.org/officeDocument/2006/relationships/image" Target="../media/image1227.png"/><Relationship Id="rId107" Type="http://schemas.openxmlformats.org/officeDocument/2006/relationships/image" Target="../media/image1178.png"/><Relationship Id="rId11" Type="http://schemas.openxmlformats.org/officeDocument/2006/relationships/image" Target="../media/image1130.png"/><Relationship Id="rId32" Type="http://schemas.openxmlformats.org/officeDocument/2006/relationships/customXml" Target="../ink/ink1166.xml"/><Relationship Id="rId53" Type="http://schemas.openxmlformats.org/officeDocument/2006/relationships/image" Target="../media/image1151.png"/><Relationship Id="rId74" Type="http://schemas.openxmlformats.org/officeDocument/2006/relationships/customXml" Target="../ink/ink1187.xml"/><Relationship Id="rId128" Type="http://schemas.openxmlformats.org/officeDocument/2006/relationships/customXml" Target="../ink/ink1214.xml"/><Relationship Id="rId149" Type="http://schemas.openxmlformats.org/officeDocument/2006/relationships/image" Target="../media/image1199.png"/><Relationship Id="rId5" Type="http://schemas.openxmlformats.org/officeDocument/2006/relationships/image" Target="../media/image1127.png"/><Relationship Id="rId95" Type="http://schemas.openxmlformats.org/officeDocument/2006/relationships/image" Target="../media/image1172.png"/><Relationship Id="rId160" Type="http://schemas.openxmlformats.org/officeDocument/2006/relationships/customXml" Target="../ink/ink1230.xml"/><Relationship Id="rId181" Type="http://schemas.openxmlformats.org/officeDocument/2006/relationships/image" Target="../media/image1215.png"/><Relationship Id="rId22" Type="http://schemas.openxmlformats.org/officeDocument/2006/relationships/customXml" Target="../ink/ink1161.xml"/><Relationship Id="rId43" Type="http://schemas.openxmlformats.org/officeDocument/2006/relationships/image" Target="../media/image1146.png"/><Relationship Id="rId64" Type="http://schemas.openxmlformats.org/officeDocument/2006/relationships/customXml" Target="../ink/ink1182.xml"/><Relationship Id="rId118" Type="http://schemas.openxmlformats.org/officeDocument/2006/relationships/customXml" Target="../ink/ink1209.xml"/><Relationship Id="rId139" Type="http://schemas.openxmlformats.org/officeDocument/2006/relationships/image" Target="../media/image1194.png"/><Relationship Id="rId85" Type="http://schemas.openxmlformats.org/officeDocument/2006/relationships/image" Target="../media/image1167.png"/><Relationship Id="rId150" Type="http://schemas.openxmlformats.org/officeDocument/2006/relationships/customXml" Target="../ink/ink1225.xml"/><Relationship Id="rId171" Type="http://schemas.openxmlformats.org/officeDocument/2006/relationships/image" Target="../media/image1210.png"/><Relationship Id="rId192" Type="http://schemas.openxmlformats.org/officeDocument/2006/relationships/customXml" Target="../ink/ink1246.xml"/><Relationship Id="rId206" Type="http://schemas.openxmlformats.org/officeDocument/2006/relationships/customXml" Target="../ink/ink1253.xml"/><Relationship Id="rId12" Type="http://schemas.openxmlformats.org/officeDocument/2006/relationships/customXml" Target="../ink/ink1156.xml"/><Relationship Id="rId33" Type="http://schemas.openxmlformats.org/officeDocument/2006/relationships/image" Target="../media/image1141.png"/><Relationship Id="rId108" Type="http://schemas.openxmlformats.org/officeDocument/2006/relationships/customXml" Target="../ink/ink1204.xml"/><Relationship Id="rId129" Type="http://schemas.openxmlformats.org/officeDocument/2006/relationships/image" Target="../media/image1189.png"/><Relationship Id="rId54" Type="http://schemas.openxmlformats.org/officeDocument/2006/relationships/customXml" Target="../ink/ink1177.xml"/><Relationship Id="rId75" Type="http://schemas.openxmlformats.org/officeDocument/2006/relationships/image" Target="../media/image1162.png"/><Relationship Id="rId96" Type="http://schemas.openxmlformats.org/officeDocument/2006/relationships/customXml" Target="../ink/ink1198.xml"/><Relationship Id="rId140" Type="http://schemas.openxmlformats.org/officeDocument/2006/relationships/customXml" Target="../ink/ink1220.xml"/><Relationship Id="rId161" Type="http://schemas.openxmlformats.org/officeDocument/2006/relationships/image" Target="../media/image1205.png"/><Relationship Id="rId182" Type="http://schemas.openxmlformats.org/officeDocument/2006/relationships/customXml" Target="../ink/ink1241.xml"/><Relationship Id="rId6" Type="http://schemas.openxmlformats.org/officeDocument/2006/relationships/customXml" Target="../ink/ink1153.xml"/><Relationship Id="rId23" Type="http://schemas.openxmlformats.org/officeDocument/2006/relationships/image" Target="../media/image1136.png"/><Relationship Id="rId119" Type="http://schemas.openxmlformats.org/officeDocument/2006/relationships/image" Target="../media/image1184.png"/><Relationship Id="rId44" Type="http://schemas.openxmlformats.org/officeDocument/2006/relationships/customXml" Target="../ink/ink1172.xml"/><Relationship Id="rId65" Type="http://schemas.openxmlformats.org/officeDocument/2006/relationships/image" Target="../media/image1157.png"/><Relationship Id="rId86" Type="http://schemas.openxmlformats.org/officeDocument/2006/relationships/customXml" Target="../ink/ink1193.xml"/><Relationship Id="rId130" Type="http://schemas.openxmlformats.org/officeDocument/2006/relationships/customXml" Target="../ink/ink1215.xml"/><Relationship Id="rId151" Type="http://schemas.openxmlformats.org/officeDocument/2006/relationships/image" Target="../media/image1200.png"/><Relationship Id="rId172" Type="http://schemas.openxmlformats.org/officeDocument/2006/relationships/customXml" Target="../ink/ink1236.xml"/><Relationship Id="rId193" Type="http://schemas.openxmlformats.org/officeDocument/2006/relationships/image" Target="../media/image1221.png"/><Relationship Id="rId207" Type="http://schemas.openxmlformats.org/officeDocument/2006/relationships/image" Target="../media/image1228.png"/><Relationship Id="rId13" Type="http://schemas.openxmlformats.org/officeDocument/2006/relationships/image" Target="../media/image1131.png"/><Relationship Id="rId109" Type="http://schemas.openxmlformats.org/officeDocument/2006/relationships/image" Target="../media/image1179.png"/><Relationship Id="rId34" Type="http://schemas.openxmlformats.org/officeDocument/2006/relationships/customXml" Target="../ink/ink1167.xml"/><Relationship Id="rId55" Type="http://schemas.openxmlformats.org/officeDocument/2006/relationships/image" Target="../media/image1152.png"/><Relationship Id="rId76" Type="http://schemas.openxmlformats.org/officeDocument/2006/relationships/customXml" Target="../ink/ink1188.xml"/><Relationship Id="rId97" Type="http://schemas.openxmlformats.org/officeDocument/2006/relationships/image" Target="../media/image1173.png"/><Relationship Id="rId120" Type="http://schemas.openxmlformats.org/officeDocument/2006/relationships/customXml" Target="../ink/ink1210.xml"/><Relationship Id="rId141" Type="http://schemas.openxmlformats.org/officeDocument/2006/relationships/image" Target="../media/image1195.png"/><Relationship Id="rId7" Type="http://schemas.openxmlformats.org/officeDocument/2006/relationships/image" Target="../media/image1128.png"/><Relationship Id="rId162" Type="http://schemas.openxmlformats.org/officeDocument/2006/relationships/customXml" Target="../ink/ink1231.xml"/><Relationship Id="rId183" Type="http://schemas.openxmlformats.org/officeDocument/2006/relationships/image" Target="../media/image1216.png"/><Relationship Id="rId24" Type="http://schemas.openxmlformats.org/officeDocument/2006/relationships/customXml" Target="../ink/ink1162.xml"/><Relationship Id="rId45" Type="http://schemas.openxmlformats.org/officeDocument/2006/relationships/image" Target="../media/image1147.png"/><Relationship Id="rId66" Type="http://schemas.openxmlformats.org/officeDocument/2006/relationships/customXml" Target="../ink/ink1183.xml"/><Relationship Id="rId87" Type="http://schemas.openxmlformats.org/officeDocument/2006/relationships/image" Target="../media/image1168.png"/><Relationship Id="rId110" Type="http://schemas.openxmlformats.org/officeDocument/2006/relationships/customXml" Target="../ink/ink1205.xml"/><Relationship Id="rId131" Type="http://schemas.openxmlformats.org/officeDocument/2006/relationships/image" Target="../media/image1190.png"/><Relationship Id="rId152" Type="http://schemas.openxmlformats.org/officeDocument/2006/relationships/customXml" Target="../ink/ink1226.xml"/><Relationship Id="rId173" Type="http://schemas.openxmlformats.org/officeDocument/2006/relationships/image" Target="../media/image1211.png"/><Relationship Id="rId194" Type="http://schemas.openxmlformats.org/officeDocument/2006/relationships/customXml" Target="../ink/ink1247.xml"/><Relationship Id="rId208" Type="http://schemas.openxmlformats.org/officeDocument/2006/relationships/customXml" Target="../ink/ink1254.xml"/><Relationship Id="rId19" Type="http://schemas.openxmlformats.org/officeDocument/2006/relationships/image" Target="../media/image1134.png"/><Relationship Id="rId14" Type="http://schemas.openxmlformats.org/officeDocument/2006/relationships/customXml" Target="../ink/ink1157.xml"/><Relationship Id="rId30" Type="http://schemas.openxmlformats.org/officeDocument/2006/relationships/customXml" Target="../ink/ink1165.xml"/><Relationship Id="rId35" Type="http://schemas.openxmlformats.org/officeDocument/2006/relationships/image" Target="../media/image1142.png"/><Relationship Id="rId56" Type="http://schemas.openxmlformats.org/officeDocument/2006/relationships/customXml" Target="../ink/ink1178.xml"/><Relationship Id="rId77" Type="http://schemas.openxmlformats.org/officeDocument/2006/relationships/image" Target="../media/image1163.png"/><Relationship Id="rId100" Type="http://schemas.openxmlformats.org/officeDocument/2006/relationships/customXml" Target="../ink/ink1200.xml"/><Relationship Id="rId105" Type="http://schemas.openxmlformats.org/officeDocument/2006/relationships/image" Target="../media/image1177.png"/><Relationship Id="rId126" Type="http://schemas.openxmlformats.org/officeDocument/2006/relationships/customXml" Target="../ink/ink1213.xml"/><Relationship Id="rId147" Type="http://schemas.openxmlformats.org/officeDocument/2006/relationships/image" Target="../media/image1198.png"/><Relationship Id="rId168" Type="http://schemas.openxmlformats.org/officeDocument/2006/relationships/customXml" Target="../ink/ink1234.xml"/><Relationship Id="rId8" Type="http://schemas.openxmlformats.org/officeDocument/2006/relationships/customXml" Target="../ink/ink1154.xml"/><Relationship Id="rId51" Type="http://schemas.openxmlformats.org/officeDocument/2006/relationships/image" Target="../media/image1150.png"/><Relationship Id="rId72" Type="http://schemas.openxmlformats.org/officeDocument/2006/relationships/customXml" Target="../ink/ink1186.xml"/><Relationship Id="rId93" Type="http://schemas.openxmlformats.org/officeDocument/2006/relationships/image" Target="../media/image1171.png"/><Relationship Id="rId98" Type="http://schemas.openxmlformats.org/officeDocument/2006/relationships/customXml" Target="../ink/ink1199.xml"/><Relationship Id="rId121" Type="http://schemas.openxmlformats.org/officeDocument/2006/relationships/image" Target="../media/image1185.png"/><Relationship Id="rId142" Type="http://schemas.openxmlformats.org/officeDocument/2006/relationships/customXml" Target="../ink/ink1221.xml"/><Relationship Id="rId163" Type="http://schemas.openxmlformats.org/officeDocument/2006/relationships/image" Target="../media/image1206.png"/><Relationship Id="rId184" Type="http://schemas.openxmlformats.org/officeDocument/2006/relationships/customXml" Target="../ink/ink1242.xml"/><Relationship Id="rId189" Type="http://schemas.openxmlformats.org/officeDocument/2006/relationships/image" Target="../media/image1219.png"/><Relationship Id="rId3" Type="http://schemas.openxmlformats.org/officeDocument/2006/relationships/image" Target="../media/image1126.png"/><Relationship Id="rId25" Type="http://schemas.openxmlformats.org/officeDocument/2006/relationships/image" Target="../media/image1137.png"/><Relationship Id="rId46" Type="http://schemas.openxmlformats.org/officeDocument/2006/relationships/customXml" Target="../ink/ink1173.xml"/><Relationship Id="rId67" Type="http://schemas.openxmlformats.org/officeDocument/2006/relationships/image" Target="../media/image1158.png"/><Relationship Id="rId116" Type="http://schemas.openxmlformats.org/officeDocument/2006/relationships/customXml" Target="../ink/ink1208.xml"/><Relationship Id="rId137" Type="http://schemas.openxmlformats.org/officeDocument/2006/relationships/image" Target="../media/image1193.png"/><Relationship Id="rId158" Type="http://schemas.openxmlformats.org/officeDocument/2006/relationships/customXml" Target="../ink/ink1229.xml"/><Relationship Id="rId20" Type="http://schemas.openxmlformats.org/officeDocument/2006/relationships/customXml" Target="../ink/ink1160.xml"/><Relationship Id="rId41" Type="http://schemas.openxmlformats.org/officeDocument/2006/relationships/image" Target="../media/image1145.png"/><Relationship Id="rId62" Type="http://schemas.openxmlformats.org/officeDocument/2006/relationships/customXml" Target="../ink/ink1181.xml"/><Relationship Id="rId83" Type="http://schemas.openxmlformats.org/officeDocument/2006/relationships/image" Target="../media/image1166.png"/><Relationship Id="rId88" Type="http://schemas.openxmlformats.org/officeDocument/2006/relationships/customXml" Target="../ink/ink1194.xml"/><Relationship Id="rId111" Type="http://schemas.openxmlformats.org/officeDocument/2006/relationships/image" Target="../media/image1180.png"/><Relationship Id="rId132" Type="http://schemas.openxmlformats.org/officeDocument/2006/relationships/customXml" Target="../ink/ink1216.xml"/><Relationship Id="rId153" Type="http://schemas.openxmlformats.org/officeDocument/2006/relationships/image" Target="../media/image1201.png"/><Relationship Id="rId174" Type="http://schemas.openxmlformats.org/officeDocument/2006/relationships/customXml" Target="../ink/ink1237.xml"/><Relationship Id="rId179" Type="http://schemas.openxmlformats.org/officeDocument/2006/relationships/image" Target="../media/image1214.png"/><Relationship Id="rId195" Type="http://schemas.openxmlformats.org/officeDocument/2006/relationships/image" Target="../media/image1222.png"/><Relationship Id="rId209" Type="http://schemas.openxmlformats.org/officeDocument/2006/relationships/image" Target="../media/image1229.png"/><Relationship Id="rId190" Type="http://schemas.openxmlformats.org/officeDocument/2006/relationships/customXml" Target="../ink/ink1245.xml"/><Relationship Id="rId204" Type="http://schemas.openxmlformats.org/officeDocument/2006/relationships/customXml" Target="../ink/ink1252.xml"/><Relationship Id="rId15" Type="http://schemas.openxmlformats.org/officeDocument/2006/relationships/image" Target="../media/image1132.png"/><Relationship Id="rId36" Type="http://schemas.openxmlformats.org/officeDocument/2006/relationships/customXml" Target="../ink/ink1168.xml"/><Relationship Id="rId57" Type="http://schemas.openxmlformats.org/officeDocument/2006/relationships/image" Target="../media/image1153.png"/><Relationship Id="rId106" Type="http://schemas.openxmlformats.org/officeDocument/2006/relationships/customXml" Target="../ink/ink1203.xml"/><Relationship Id="rId127" Type="http://schemas.openxmlformats.org/officeDocument/2006/relationships/image" Target="../media/image1188.png"/><Relationship Id="rId10" Type="http://schemas.openxmlformats.org/officeDocument/2006/relationships/customXml" Target="../ink/ink1155.xml"/><Relationship Id="rId31" Type="http://schemas.openxmlformats.org/officeDocument/2006/relationships/image" Target="../media/image1140.png"/><Relationship Id="rId52" Type="http://schemas.openxmlformats.org/officeDocument/2006/relationships/customXml" Target="../ink/ink1176.xml"/><Relationship Id="rId73" Type="http://schemas.openxmlformats.org/officeDocument/2006/relationships/image" Target="../media/image1161.png"/><Relationship Id="rId78" Type="http://schemas.openxmlformats.org/officeDocument/2006/relationships/customXml" Target="../ink/ink1189.xml"/><Relationship Id="rId94" Type="http://schemas.openxmlformats.org/officeDocument/2006/relationships/customXml" Target="../ink/ink1197.xml"/><Relationship Id="rId99" Type="http://schemas.openxmlformats.org/officeDocument/2006/relationships/image" Target="../media/image1174.png"/><Relationship Id="rId101" Type="http://schemas.openxmlformats.org/officeDocument/2006/relationships/image" Target="../media/image1175.png"/><Relationship Id="rId122" Type="http://schemas.openxmlformats.org/officeDocument/2006/relationships/customXml" Target="../ink/ink1211.xml"/><Relationship Id="rId143" Type="http://schemas.openxmlformats.org/officeDocument/2006/relationships/image" Target="../media/image1196.png"/><Relationship Id="rId148" Type="http://schemas.openxmlformats.org/officeDocument/2006/relationships/customXml" Target="../ink/ink1224.xml"/><Relationship Id="rId164" Type="http://schemas.openxmlformats.org/officeDocument/2006/relationships/customXml" Target="../ink/ink1232.xml"/><Relationship Id="rId169" Type="http://schemas.openxmlformats.org/officeDocument/2006/relationships/image" Target="../media/image1209.png"/><Relationship Id="rId185" Type="http://schemas.openxmlformats.org/officeDocument/2006/relationships/image" Target="../media/image1217.png"/><Relationship Id="rId4" Type="http://schemas.openxmlformats.org/officeDocument/2006/relationships/customXml" Target="../ink/ink1152.xml"/><Relationship Id="rId9" Type="http://schemas.openxmlformats.org/officeDocument/2006/relationships/image" Target="../media/image1129.png"/><Relationship Id="rId180" Type="http://schemas.openxmlformats.org/officeDocument/2006/relationships/customXml" Target="../ink/ink1240.xml"/><Relationship Id="rId210" Type="http://schemas.openxmlformats.org/officeDocument/2006/relationships/customXml" Target="../ink/ink1255.xml"/><Relationship Id="rId26" Type="http://schemas.openxmlformats.org/officeDocument/2006/relationships/customXml" Target="../ink/ink1163.xml"/><Relationship Id="rId47" Type="http://schemas.openxmlformats.org/officeDocument/2006/relationships/image" Target="../media/image1148.png"/><Relationship Id="rId68" Type="http://schemas.openxmlformats.org/officeDocument/2006/relationships/customXml" Target="../ink/ink1184.xml"/><Relationship Id="rId89" Type="http://schemas.openxmlformats.org/officeDocument/2006/relationships/image" Target="../media/image1169.png"/><Relationship Id="rId112" Type="http://schemas.openxmlformats.org/officeDocument/2006/relationships/customXml" Target="../ink/ink1206.xml"/><Relationship Id="rId133" Type="http://schemas.openxmlformats.org/officeDocument/2006/relationships/image" Target="../media/image1191.png"/><Relationship Id="rId154" Type="http://schemas.openxmlformats.org/officeDocument/2006/relationships/customXml" Target="../ink/ink1227.xml"/><Relationship Id="rId175" Type="http://schemas.openxmlformats.org/officeDocument/2006/relationships/image" Target="../media/image1212.png"/><Relationship Id="rId196" Type="http://schemas.openxmlformats.org/officeDocument/2006/relationships/customXml" Target="../ink/ink1248.xml"/><Relationship Id="rId200" Type="http://schemas.openxmlformats.org/officeDocument/2006/relationships/customXml" Target="../ink/ink1250.xml"/><Relationship Id="rId16" Type="http://schemas.openxmlformats.org/officeDocument/2006/relationships/customXml" Target="../ink/ink1158.xml"/><Relationship Id="rId37" Type="http://schemas.openxmlformats.org/officeDocument/2006/relationships/image" Target="../media/image1143.png"/><Relationship Id="rId58" Type="http://schemas.openxmlformats.org/officeDocument/2006/relationships/customXml" Target="../ink/ink1179.xml"/><Relationship Id="rId79" Type="http://schemas.openxmlformats.org/officeDocument/2006/relationships/image" Target="../media/image1164.png"/><Relationship Id="rId102" Type="http://schemas.openxmlformats.org/officeDocument/2006/relationships/customXml" Target="../ink/ink1201.xml"/><Relationship Id="rId123" Type="http://schemas.openxmlformats.org/officeDocument/2006/relationships/image" Target="../media/image1186.png"/><Relationship Id="rId144" Type="http://schemas.openxmlformats.org/officeDocument/2006/relationships/customXml" Target="../ink/ink1222.xml"/><Relationship Id="rId90" Type="http://schemas.openxmlformats.org/officeDocument/2006/relationships/customXml" Target="../ink/ink1195.xml"/><Relationship Id="rId165" Type="http://schemas.openxmlformats.org/officeDocument/2006/relationships/image" Target="../media/image1207.png"/><Relationship Id="rId186" Type="http://schemas.openxmlformats.org/officeDocument/2006/relationships/customXml" Target="../ink/ink1243.xml"/><Relationship Id="rId211" Type="http://schemas.openxmlformats.org/officeDocument/2006/relationships/image" Target="../media/image1230.png"/><Relationship Id="rId27" Type="http://schemas.openxmlformats.org/officeDocument/2006/relationships/image" Target="../media/image1138.png"/><Relationship Id="rId48" Type="http://schemas.openxmlformats.org/officeDocument/2006/relationships/customXml" Target="../ink/ink1174.xml"/><Relationship Id="rId69" Type="http://schemas.openxmlformats.org/officeDocument/2006/relationships/image" Target="../media/image1159.png"/><Relationship Id="rId113" Type="http://schemas.openxmlformats.org/officeDocument/2006/relationships/image" Target="../media/image1181.png"/><Relationship Id="rId134" Type="http://schemas.openxmlformats.org/officeDocument/2006/relationships/customXml" Target="../ink/ink1217.xml"/><Relationship Id="rId80" Type="http://schemas.openxmlformats.org/officeDocument/2006/relationships/customXml" Target="../ink/ink1190.xml"/><Relationship Id="rId155" Type="http://schemas.openxmlformats.org/officeDocument/2006/relationships/image" Target="../media/image1202.png"/><Relationship Id="rId176" Type="http://schemas.openxmlformats.org/officeDocument/2006/relationships/customXml" Target="../ink/ink1238.xml"/><Relationship Id="rId197" Type="http://schemas.openxmlformats.org/officeDocument/2006/relationships/image" Target="../media/image1223.png"/><Relationship Id="rId201" Type="http://schemas.openxmlformats.org/officeDocument/2006/relationships/image" Target="../media/image1225.png"/><Relationship Id="rId17" Type="http://schemas.openxmlformats.org/officeDocument/2006/relationships/image" Target="../media/image1133.png"/><Relationship Id="rId38" Type="http://schemas.openxmlformats.org/officeDocument/2006/relationships/customXml" Target="../ink/ink1169.xml"/><Relationship Id="rId59" Type="http://schemas.openxmlformats.org/officeDocument/2006/relationships/image" Target="../media/image1154.png"/><Relationship Id="rId103" Type="http://schemas.openxmlformats.org/officeDocument/2006/relationships/image" Target="../media/image1176.png"/><Relationship Id="rId124" Type="http://schemas.openxmlformats.org/officeDocument/2006/relationships/customXml" Target="../ink/ink1212.xml"/><Relationship Id="rId70" Type="http://schemas.openxmlformats.org/officeDocument/2006/relationships/customXml" Target="../ink/ink1185.xml"/><Relationship Id="rId91" Type="http://schemas.openxmlformats.org/officeDocument/2006/relationships/image" Target="../media/image1170.png"/><Relationship Id="rId145" Type="http://schemas.openxmlformats.org/officeDocument/2006/relationships/image" Target="../media/image1197.png"/><Relationship Id="rId166" Type="http://schemas.openxmlformats.org/officeDocument/2006/relationships/customXml" Target="../ink/ink1233.xml"/><Relationship Id="rId187" Type="http://schemas.openxmlformats.org/officeDocument/2006/relationships/image" Target="../media/image1218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256.xml"/><Relationship Id="rId28" Type="http://schemas.openxmlformats.org/officeDocument/2006/relationships/customXml" Target="../ink/ink1164.xml"/><Relationship Id="rId49" Type="http://schemas.openxmlformats.org/officeDocument/2006/relationships/image" Target="../media/image1149.png"/><Relationship Id="rId114" Type="http://schemas.openxmlformats.org/officeDocument/2006/relationships/customXml" Target="../ink/ink1207.xml"/><Relationship Id="rId60" Type="http://schemas.openxmlformats.org/officeDocument/2006/relationships/customXml" Target="../ink/ink1180.xml"/><Relationship Id="rId81" Type="http://schemas.openxmlformats.org/officeDocument/2006/relationships/image" Target="../media/image1165.png"/><Relationship Id="rId135" Type="http://schemas.openxmlformats.org/officeDocument/2006/relationships/image" Target="../media/image1192.png"/><Relationship Id="rId156" Type="http://schemas.openxmlformats.org/officeDocument/2006/relationships/customXml" Target="../ink/ink1228.xml"/><Relationship Id="rId177" Type="http://schemas.openxmlformats.org/officeDocument/2006/relationships/image" Target="../media/image1213.png"/><Relationship Id="rId198" Type="http://schemas.openxmlformats.org/officeDocument/2006/relationships/customXml" Target="../ink/ink1249.xml"/><Relationship Id="rId202" Type="http://schemas.openxmlformats.org/officeDocument/2006/relationships/customXml" Target="../ink/ink1251.xml"/><Relationship Id="rId18" Type="http://schemas.openxmlformats.org/officeDocument/2006/relationships/customXml" Target="../ink/ink1159.xml"/><Relationship Id="rId39" Type="http://schemas.openxmlformats.org/officeDocument/2006/relationships/image" Target="../media/image1144.png"/><Relationship Id="rId50" Type="http://schemas.openxmlformats.org/officeDocument/2006/relationships/customXml" Target="../ink/ink1175.xml"/><Relationship Id="rId104" Type="http://schemas.openxmlformats.org/officeDocument/2006/relationships/customXml" Target="../ink/ink1202.xml"/><Relationship Id="rId125" Type="http://schemas.openxmlformats.org/officeDocument/2006/relationships/image" Target="../media/image1187.png"/><Relationship Id="rId146" Type="http://schemas.openxmlformats.org/officeDocument/2006/relationships/customXml" Target="../ink/ink1223.xml"/><Relationship Id="rId167" Type="http://schemas.openxmlformats.org/officeDocument/2006/relationships/image" Target="../media/image1208.png"/><Relationship Id="rId188" Type="http://schemas.openxmlformats.org/officeDocument/2006/relationships/customXml" Target="../ink/ink1244.xml"/><Relationship Id="rId71" Type="http://schemas.openxmlformats.org/officeDocument/2006/relationships/image" Target="../media/image1160.png"/><Relationship Id="rId92" Type="http://schemas.openxmlformats.org/officeDocument/2006/relationships/customXml" Target="../ink/ink1196.xml"/><Relationship Id="rId213" Type="http://schemas.openxmlformats.org/officeDocument/2006/relationships/image" Target="../media/image1231.png"/><Relationship Id="rId2" Type="http://schemas.openxmlformats.org/officeDocument/2006/relationships/customXml" Target="../ink/ink1151.xml"/><Relationship Id="rId29" Type="http://schemas.openxmlformats.org/officeDocument/2006/relationships/image" Target="../media/image1139.png"/><Relationship Id="rId40" Type="http://schemas.openxmlformats.org/officeDocument/2006/relationships/customXml" Target="../ink/ink1170.xml"/><Relationship Id="rId115" Type="http://schemas.openxmlformats.org/officeDocument/2006/relationships/image" Target="../media/image1182.png"/><Relationship Id="rId136" Type="http://schemas.openxmlformats.org/officeDocument/2006/relationships/customXml" Target="../ink/ink1218.xml"/><Relationship Id="rId157" Type="http://schemas.openxmlformats.org/officeDocument/2006/relationships/image" Target="../media/image1203.png"/><Relationship Id="rId178" Type="http://schemas.openxmlformats.org/officeDocument/2006/relationships/customXml" Target="../ink/ink1239.xml"/><Relationship Id="rId61" Type="http://schemas.openxmlformats.org/officeDocument/2006/relationships/image" Target="../media/image1155.png"/><Relationship Id="rId82" Type="http://schemas.openxmlformats.org/officeDocument/2006/relationships/customXml" Target="../ink/ink1191.xml"/><Relationship Id="rId199" Type="http://schemas.openxmlformats.org/officeDocument/2006/relationships/image" Target="../media/image1224.png"/><Relationship Id="rId203" Type="http://schemas.openxmlformats.org/officeDocument/2006/relationships/image" Target="../media/image1226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0.png"/><Relationship Id="rId299" Type="http://schemas.openxmlformats.org/officeDocument/2006/relationships/image" Target="../media/image151.png"/><Relationship Id="rId21" Type="http://schemas.openxmlformats.org/officeDocument/2006/relationships/image" Target="../media/image12.png"/><Relationship Id="rId63" Type="http://schemas.openxmlformats.org/officeDocument/2006/relationships/image" Target="../media/image33.png"/><Relationship Id="rId159" Type="http://schemas.openxmlformats.org/officeDocument/2006/relationships/image" Target="../media/image81.png"/><Relationship Id="rId324" Type="http://schemas.openxmlformats.org/officeDocument/2006/relationships/customXml" Target="../ink/ink164.xml"/><Relationship Id="rId366" Type="http://schemas.openxmlformats.org/officeDocument/2006/relationships/customXml" Target="../ink/ink185.xml"/><Relationship Id="rId170" Type="http://schemas.openxmlformats.org/officeDocument/2006/relationships/customXml" Target="../ink/ink87.xml"/><Relationship Id="rId226" Type="http://schemas.openxmlformats.org/officeDocument/2006/relationships/customXml" Target="../ink/ink115.xml"/><Relationship Id="rId268" Type="http://schemas.openxmlformats.org/officeDocument/2006/relationships/customXml" Target="../ink/ink136.xml"/><Relationship Id="rId32" Type="http://schemas.openxmlformats.org/officeDocument/2006/relationships/customXml" Target="../ink/ink18.xml"/><Relationship Id="rId74" Type="http://schemas.openxmlformats.org/officeDocument/2006/relationships/customXml" Target="../ink/ink39.xml"/><Relationship Id="rId128" Type="http://schemas.openxmlformats.org/officeDocument/2006/relationships/customXml" Target="../ink/ink66.xml"/><Relationship Id="rId335" Type="http://schemas.openxmlformats.org/officeDocument/2006/relationships/image" Target="../media/image169.png"/><Relationship Id="rId377" Type="http://schemas.openxmlformats.org/officeDocument/2006/relationships/image" Target="../media/image190.png"/><Relationship Id="rId5" Type="http://schemas.openxmlformats.org/officeDocument/2006/relationships/image" Target="../media/image4.png"/><Relationship Id="rId181" Type="http://schemas.openxmlformats.org/officeDocument/2006/relationships/image" Target="../media/image92.png"/><Relationship Id="rId237" Type="http://schemas.openxmlformats.org/officeDocument/2006/relationships/image" Target="../media/image120.png"/><Relationship Id="rId279" Type="http://schemas.openxmlformats.org/officeDocument/2006/relationships/image" Target="../media/image141.png"/><Relationship Id="rId43" Type="http://schemas.openxmlformats.org/officeDocument/2006/relationships/image" Target="../media/image23.png"/><Relationship Id="rId139" Type="http://schemas.openxmlformats.org/officeDocument/2006/relationships/image" Target="../media/image71.png"/><Relationship Id="rId290" Type="http://schemas.openxmlformats.org/officeDocument/2006/relationships/customXml" Target="../ink/ink147.xml"/><Relationship Id="rId304" Type="http://schemas.openxmlformats.org/officeDocument/2006/relationships/customXml" Target="../ink/ink154.xml"/><Relationship Id="rId346" Type="http://schemas.openxmlformats.org/officeDocument/2006/relationships/customXml" Target="../ink/ink175.xml"/><Relationship Id="rId388" Type="http://schemas.openxmlformats.org/officeDocument/2006/relationships/customXml" Target="../ink/ink196.xml"/><Relationship Id="rId85" Type="http://schemas.openxmlformats.org/officeDocument/2006/relationships/image" Target="../media/image44.png"/><Relationship Id="rId150" Type="http://schemas.openxmlformats.org/officeDocument/2006/relationships/customXml" Target="../ink/ink77.xml"/><Relationship Id="rId192" Type="http://schemas.openxmlformats.org/officeDocument/2006/relationships/customXml" Target="../ink/ink98.xml"/><Relationship Id="rId206" Type="http://schemas.openxmlformats.org/officeDocument/2006/relationships/customXml" Target="../ink/ink105.xml"/><Relationship Id="rId248" Type="http://schemas.openxmlformats.org/officeDocument/2006/relationships/customXml" Target="../ink/ink126.xml"/><Relationship Id="rId12" Type="http://schemas.openxmlformats.org/officeDocument/2006/relationships/customXml" Target="../ink/ink8.xml"/><Relationship Id="rId108" Type="http://schemas.openxmlformats.org/officeDocument/2006/relationships/customXml" Target="../ink/ink56.xml"/><Relationship Id="rId315" Type="http://schemas.openxmlformats.org/officeDocument/2006/relationships/image" Target="../media/image159.png"/><Relationship Id="rId357" Type="http://schemas.openxmlformats.org/officeDocument/2006/relationships/image" Target="../media/image180.png"/><Relationship Id="rId54" Type="http://schemas.openxmlformats.org/officeDocument/2006/relationships/customXml" Target="../ink/ink29.xml"/><Relationship Id="rId96" Type="http://schemas.openxmlformats.org/officeDocument/2006/relationships/customXml" Target="../ink/ink50.xml"/><Relationship Id="rId161" Type="http://schemas.openxmlformats.org/officeDocument/2006/relationships/image" Target="../media/image82.png"/><Relationship Id="rId217" Type="http://schemas.openxmlformats.org/officeDocument/2006/relationships/image" Target="../media/image110.png"/><Relationship Id="rId259" Type="http://schemas.openxmlformats.org/officeDocument/2006/relationships/image" Target="../media/image131.png"/><Relationship Id="rId23" Type="http://schemas.openxmlformats.org/officeDocument/2006/relationships/image" Target="../media/image13.png"/><Relationship Id="rId119" Type="http://schemas.openxmlformats.org/officeDocument/2006/relationships/image" Target="../media/image61.png"/><Relationship Id="rId270" Type="http://schemas.openxmlformats.org/officeDocument/2006/relationships/customXml" Target="../ink/ink137.xml"/><Relationship Id="rId326" Type="http://schemas.openxmlformats.org/officeDocument/2006/relationships/customXml" Target="../ink/ink165.xml"/><Relationship Id="rId65" Type="http://schemas.openxmlformats.org/officeDocument/2006/relationships/image" Target="../media/image34.png"/><Relationship Id="rId130" Type="http://schemas.openxmlformats.org/officeDocument/2006/relationships/customXml" Target="../ink/ink67.xml"/><Relationship Id="rId368" Type="http://schemas.openxmlformats.org/officeDocument/2006/relationships/customXml" Target="../ink/ink186.xml"/><Relationship Id="rId172" Type="http://schemas.openxmlformats.org/officeDocument/2006/relationships/customXml" Target="../ink/ink88.xml"/><Relationship Id="rId228" Type="http://schemas.openxmlformats.org/officeDocument/2006/relationships/customXml" Target="../ink/ink116.xml"/><Relationship Id="rId281" Type="http://schemas.openxmlformats.org/officeDocument/2006/relationships/image" Target="../media/image142.png"/><Relationship Id="rId337" Type="http://schemas.openxmlformats.org/officeDocument/2006/relationships/image" Target="../media/image170.png"/><Relationship Id="rId34" Type="http://schemas.openxmlformats.org/officeDocument/2006/relationships/customXml" Target="../ink/ink19.xml"/><Relationship Id="rId76" Type="http://schemas.openxmlformats.org/officeDocument/2006/relationships/customXml" Target="../ink/ink40.xml"/><Relationship Id="rId141" Type="http://schemas.openxmlformats.org/officeDocument/2006/relationships/image" Target="../media/image72.png"/><Relationship Id="rId379" Type="http://schemas.openxmlformats.org/officeDocument/2006/relationships/image" Target="../media/image191.png"/><Relationship Id="rId7" Type="http://schemas.openxmlformats.org/officeDocument/2006/relationships/image" Target="../media/image5.png"/><Relationship Id="rId183" Type="http://schemas.openxmlformats.org/officeDocument/2006/relationships/image" Target="../media/image93.png"/><Relationship Id="rId239" Type="http://schemas.openxmlformats.org/officeDocument/2006/relationships/image" Target="../media/image121.png"/><Relationship Id="rId390" Type="http://schemas.openxmlformats.org/officeDocument/2006/relationships/customXml" Target="../ink/ink197.xml"/><Relationship Id="rId250" Type="http://schemas.openxmlformats.org/officeDocument/2006/relationships/customXml" Target="../ink/ink127.xml"/><Relationship Id="rId292" Type="http://schemas.openxmlformats.org/officeDocument/2006/relationships/customXml" Target="../ink/ink148.xml"/><Relationship Id="rId306" Type="http://schemas.openxmlformats.org/officeDocument/2006/relationships/customXml" Target="../ink/ink155.xml"/><Relationship Id="rId45" Type="http://schemas.openxmlformats.org/officeDocument/2006/relationships/image" Target="../media/image24.png"/><Relationship Id="rId87" Type="http://schemas.openxmlformats.org/officeDocument/2006/relationships/image" Target="../media/image45.png"/><Relationship Id="rId110" Type="http://schemas.openxmlformats.org/officeDocument/2006/relationships/customXml" Target="../ink/ink57.xml"/><Relationship Id="rId348" Type="http://schemas.openxmlformats.org/officeDocument/2006/relationships/customXml" Target="../ink/ink176.xml"/><Relationship Id="rId152" Type="http://schemas.openxmlformats.org/officeDocument/2006/relationships/customXml" Target="../ink/ink78.xml"/><Relationship Id="rId194" Type="http://schemas.openxmlformats.org/officeDocument/2006/relationships/customXml" Target="../ink/ink99.xml"/><Relationship Id="rId208" Type="http://schemas.openxmlformats.org/officeDocument/2006/relationships/customXml" Target="../ink/ink106.xml"/><Relationship Id="rId261" Type="http://schemas.openxmlformats.org/officeDocument/2006/relationships/image" Target="../media/image132.png"/><Relationship Id="rId14" Type="http://schemas.openxmlformats.org/officeDocument/2006/relationships/customXml" Target="../ink/ink9.xml"/><Relationship Id="rId56" Type="http://schemas.openxmlformats.org/officeDocument/2006/relationships/customXml" Target="../ink/ink30.xml"/><Relationship Id="rId317" Type="http://schemas.openxmlformats.org/officeDocument/2006/relationships/image" Target="../media/image160.png"/><Relationship Id="rId359" Type="http://schemas.openxmlformats.org/officeDocument/2006/relationships/image" Target="../media/image181.png"/><Relationship Id="rId98" Type="http://schemas.openxmlformats.org/officeDocument/2006/relationships/customXml" Target="../ink/ink51.xml"/><Relationship Id="rId121" Type="http://schemas.openxmlformats.org/officeDocument/2006/relationships/image" Target="../media/image62.png"/><Relationship Id="rId163" Type="http://schemas.openxmlformats.org/officeDocument/2006/relationships/image" Target="../media/image83.png"/><Relationship Id="rId219" Type="http://schemas.openxmlformats.org/officeDocument/2006/relationships/image" Target="../media/image111.png"/><Relationship Id="rId370" Type="http://schemas.openxmlformats.org/officeDocument/2006/relationships/customXml" Target="../ink/ink187.xml"/><Relationship Id="rId230" Type="http://schemas.openxmlformats.org/officeDocument/2006/relationships/customXml" Target="../ink/ink117.xml"/><Relationship Id="rId25" Type="http://schemas.openxmlformats.org/officeDocument/2006/relationships/image" Target="../media/image14.png"/><Relationship Id="rId67" Type="http://schemas.openxmlformats.org/officeDocument/2006/relationships/image" Target="../media/image35.png"/><Relationship Id="rId272" Type="http://schemas.openxmlformats.org/officeDocument/2006/relationships/customXml" Target="../ink/ink138.xml"/><Relationship Id="rId328" Type="http://schemas.openxmlformats.org/officeDocument/2006/relationships/customXml" Target="../ink/ink166.xml"/><Relationship Id="rId132" Type="http://schemas.openxmlformats.org/officeDocument/2006/relationships/customXml" Target="../ink/ink68.xml"/><Relationship Id="rId174" Type="http://schemas.openxmlformats.org/officeDocument/2006/relationships/customXml" Target="../ink/ink89.xml"/><Relationship Id="rId381" Type="http://schemas.openxmlformats.org/officeDocument/2006/relationships/image" Target="../media/image192.png"/><Relationship Id="rId241" Type="http://schemas.openxmlformats.org/officeDocument/2006/relationships/image" Target="../media/image122.png"/><Relationship Id="rId36" Type="http://schemas.openxmlformats.org/officeDocument/2006/relationships/customXml" Target="../ink/ink20.xml"/><Relationship Id="rId283" Type="http://schemas.openxmlformats.org/officeDocument/2006/relationships/image" Target="../media/image143.png"/><Relationship Id="rId339" Type="http://schemas.openxmlformats.org/officeDocument/2006/relationships/image" Target="../media/image171.png"/><Relationship Id="rId78" Type="http://schemas.openxmlformats.org/officeDocument/2006/relationships/customXml" Target="../ink/ink41.xml"/><Relationship Id="rId101" Type="http://schemas.openxmlformats.org/officeDocument/2006/relationships/image" Target="../media/image52.png"/><Relationship Id="rId143" Type="http://schemas.openxmlformats.org/officeDocument/2006/relationships/image" Target="../media/image73.png"/><Relationship Id="rId185" Type="http://schemas.openxmlformats.org/officeDocument/2006/relationships/image" Target="../media/image94.png"/><Relationship Id="rId350" Type="http://schemas.openxmlformats.org/officeDocument/2006/relationships/customXml" Target="../ink/ink177.xml"/><Relationship Id="rId9" Type="http://schemas.openxmlformats.org/officeDocument/2006/relationships/image" Target="../media/image6.png"/><Relationship Id="rId210" Type="http://schemas.openxmlformats.org/officeDocument/2006/relationships/customXml" Target="../ink/ink107.xml"/><Relationship Id="rId252" Type="http://schemas.openxmlformats.org/officeDocument/2006/relationships/customXml" Target="../ink/ink128.xml"/><Relationship Id="rId294" Type="http://schemas.openxmlformats.org/officeDocument/2006/relationships/customXml" Target="../ink/ink149.xml"/><Relationship Id="rId308" Type="http://schemas.openxmlformats.org/officeDocument/2006/relationships/customXml" Target="../ink/ink156.xml"/><Relationship Id="rId47" Type="http://schemas.openxmlformats.org/officeDocument/2006/relationships/image" Target="../media/image25.png"/><Relationship Id="rId89" Type="http://schemas.openxmlformats.org/officeDocument/2006/relationships/image" Target="../media/image46.png"/><Relationship Id="rId112" Type="http://schemas.openxmlformats.org/officeDocument/2006/relationships/customXml" Target="../ink/ink58.xml"/><Relationship Id="rId154" Type="http://schemas.openxmlformats.org/officeDocument/2006/relationships/customXml" Target="../ink/ink79.xml"/><Relationship Id="rId361" Type="http://schemas.openxmlformats.org/officeDocument/2006/relationships/image" Target="../media/image182.png"/><Relationship Id="rId196" Type="http://schemas.openxmlformats.org/officeDocument/2006/relationships/customXml" Target="../ink/ink100.xml"/><Relationship Id="rId200" Type="http://schemas.openxmlformats.org/officeDocument/2006/relationships/customXml" Target="../ink/ink102.xml"/><Relationship Id="rId382" Type="http://schemas.openxmlformats.org/officeDocument/2006/relationships/customXml" Target="../ink/ink193.xml"/><Relationship Id="rId16" Type="http://schemas.openxmlformats.org/officeDocument/2006/relationships/customXml" Target="../ink/ink10.xml"/><Relationship Id="rId221" Type="http://schemas.openxmlformats.org/officeDocument/2006/relationships/image" Target="../media/image112.png"/><Relationship Id="rId242" Type="http://schemas.openxmlformats.org/officeDocument/2006/relationships/customXml" Target="../ink/ink123.xml"/><Relationship Id="rId263" Type="http://schemas.openxmlformats.org/officeDocument/2006/relationships/image" Target="../media/image133.png"/><Relationship Id="rId284" Type="http://schemas.openxmlformats.org/officeDocument/2006/relationships/customXml" Target="../ink/ink144.xml"/><Relationship Id="rId319" Type="http://schemas.openxmlformats.org/officeDocument/2006/relationships/image" Target="../media/image161.png"/><Relationship Id="rId37" Type="http://schemas.openxmlformats.org/officeDocument/2006/relationships/image" Target="../media/image20.png"/><Relationship Id="rId58" Type="http://schemas.openxmlformats.org/officeDocument/2006/relationships/customXml" Target="../ink/ink31.xml"/><Relationship Id="rId79" Type="http://schemas.openxmlformats.org/officeDocument/2006/relationships/image" Target="../media/image41.png"/><Relationship Id="rId102" Type="http://schemas.openxmlformats.org/officeDocument/2006/relationships/customXml" Target="../ink/ink53.xml"/><Relationship Id="rId123" Type="http://schemas.openxmlformats.org/officeDocument/2006/relationships/image" Target="../media/image63.png"/><Relationship Id="rId144" Type="http://schemas.openxmlformats.org/officeDocument/2006/relationships/customXml" Target="../ink/ink74.xml"/><Relationship Id="rId330" Type="http://schemas.openxmlformats.org/officeDocument/2006/relationships/customXml" Target="../ink/ink167.xml"/><Relationship Id="rId90" Type="http://schemas.openxmlformats.org/officeDocument/2006/relationships/customXml" Target="../ink/ink47.xml"/><Relationship Id="rId165" Type="http://schemas.openxmlformats.org/officeDocument/2006/relationships/image" Target="../media/image84.png"/><Relationship Id="rId186" Type="http://schemas.openxmlformats.org/officeDocument/2006/relationships/customXml" Target="../ink/ink95.xml"/><Relationship Id="rId351" Type="http://schemas.openxmlformats.org/officeDocument/2006/relationships/image" Target="../media/image177.png"/><Relationship Id="rId372" Type="http://schemas.openxmlformats.org/officeDocument/2006/relationships/customXml" Target="../ink/ink188.xml"/><Relationship Id="rId211" Type="http://schemas.openxmlformats.org/officeDocument/2006/relationships/image" Target="../media/image107.png"/><Relationship Id="rId232" Type="http://schemas.openxmlformats.org/officeDocument/2006/relationships/customXml" Target="../ink/ink118.xml"/><Relationship Id="rId253" Type="http://schemas.openxmlformats.org/officeDocument/2006/relationships/image" Target="../media/image128.png"/><Relationship Id="rId274" Type="http://schemas.openxmlformats.org/officeDocument/2006/relationships/customXml" Target="../ink/ink139.xml"/><Relationship Id="rId295" Type="http://schemas.openxmlformats.org/officeDocument/2006/relationships/image" Target="../media/image149.png"/><Relationship Id="rId309" Type="http://schemas.openxmlformats.org/officeDocument/2006/relationships/image" Target="../media/image156.png"/><Relationship Id="rId27" Type="http://schemas.openxmlformats.org/officeDocument/2006/relationships/image" Target="../media/image15.png"/><Relationship Id="rId48" Type="http://schemas.openxmlformats.org/officeDocument/2006/relationships/customXml" Target="../ink/ink26.xml"/><Relationship Id="rId69" Type="http://schemas.openxmlformats.org/officeDocument/2006/relationships/image" Target="../media/image36.png"/><Relationship Id="rId113" Type="http://schemas.openxmlformats.org/officeDocument/2006/relationships/image" Target="../media/image58.png"/><Relationship Id="rId134" Type="http://schemas.openxmlformats.org/officeDocument/2006/relationships/customXml" Target="../ink/ink69.xml"/><Relationship Id="rId320" Type="http://schemas.openxmlformats.org/officeDocument/2006/relationships/customXml" Target="../ink/ink162.xml"/><Relationship Id="rId80" Type="http://schemas.openxmlformats.org/officeDocument/2006/relationships/customXml" Target="../ink/ink42.xml"/><Relationship Id="rId155" Type="http://schemas.openxmlformats.org/officeDocument/2006/relationships/image" Target="../media/image79.png"/><Relationship Id="rId176" Type="http://schemas.openxmlformats.org/officeDocument/2006/relationships/customXml" Target="../ink/ink90.xml"/><Relationship Id="rId197" Type="http://schemas.openxmlformats.org/officeDocument/2006/relationships/image" Target="../media/image100.png"/><Relationship Id="rId341" Type="http://schemas.openxmlformats.org/officeDocument/2006/relationships/image" Target="../media/image172.png"/><Relationship Id="rId362" Type="http://schemas.openxmlformats.org/officeDocument/2006/relationships/customXml" Target="../ink/ink183.xml"/><Relationship Id="rId383" Type="http://schemas.openxmlformats.org/officeDocument/2006/relationships/image" Target="../media/image193.png"/><Relationship Id="rId201" Type="http://schemas.openxmlformats.org/officeDocument/2006/relationships/image" Target="../media/image102.png"/><Relationship Id="rId222" Type="http://schemas.openxmlformats.org/officeDocument/2006/relationships/customXml" Target="../ink/ink113.xml"/><Relationship Id="rId243" Type="http://schemas.openxmlformats.org/officeDocument/2006/relationships/image" Target="../media/image123.png"/><Relationship Id="rId264" Type="http://schemas.openxmlformats.org/officeDocument/2006/relationships/customXml" Target="../ink/ink134.xml"/><Relationship Id="rId285" Type="http://schemas.openxmlformats.org/officeDocument/2006/relationships/image" Target="../media/image144.png"/><Relationship Id="rId17" Type="http://schemas.openxmlformats.org/officeDocument/2006/relationships/image" Target="../media/image10.png"/><Relationship Id="rId38" Type="http://schemas.openxmlformats.org/officeDocument/2006/relationships/customXml" Target="../ink/ink21.xml"/><Relationship Id="rId59" Type="http://schemas.openxmlformats.org/officeDocument/2006/relationships/image" Target="../media/image31.png"/><Relationship Id="rId103" Type="http://schemas.openxmlformats.org/officeDocument/2006/relationships/image" Target="../media/image53.png"/><Relationship Id="rId124" Type="http://schemas.openxmlformats.org/officeDocument/2006/relationships/customXml" Target="../ink/ink64.xml"/><Relationship Id="rId310" Type="http://schemas.openxmlformats.org/officeDocument/2006/relationships/customXml" Target="../ink/ink157.xml"/><Relationship Id="rId70" Type="http://schemas.openxmlformats.org/officeDocument/2006/relationships/customXml" Target="../ink/ink37.xml"/><Relationship Id="rId91" Type="http://schemas.openxmlformats.org/officeDocument/2006/relationships/image" Target="../media/image47.png"/><Relationship Id="rId145" Type="http://schemas.openxmlformats.org/officeDocument/2006/relationships/image" Target="../media/image74.png"/><Relationship Id="rId166" Type="http://schemas.openxmlformats.org/officeDocument/2006/relationships/customXml" Target="../ink/ink85.xml"/><Relationship Id="rId187" Type="http://schemas.openxmlformats.org/officeDocument/2006/relationships/image" Target="../media/image95.png"/><Relationship Id="rId331" Type="http://schemas.openxmlformats.org/officeDocument/2006/relationships/image" Target="../media/image167.png"/><Relationship Id="rId352" Type="http://schemas.openxmlformats.org/officeDocument/2006/relationships/customXml" Target="../ink/ink178.xml"/><Relationship Id="rId373" Type="http://schemas.openxmlformats.org/officeDocument/2006/relationships/image" Target="../media/image188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8.xml"/><Relationship Id="rId233" Type="http://schemas.openxmlformats.org/officeDocument/2006/relationships/image" Target="../media/image118.png"/><Relationship Id="rId254" Type="http://schemas.openxmlformats.org/officeDocument/2006/relationships/customXml" Target="../ink/ink129.xml"/><Relationship Id="rId28" Type="http://schemas.openxmlformats.org/officeDocument/2006/relationships/customXml" Target="../ink/ink16.xml"/><Relationship Id="rId49" Type="http://schemas.openxmlformats.org/officeDocument/2006/relationships/image" Target="../media/image26.png"/><Relationship Id="rId114" Type="http://schemas.openxmlformats.org/officeDocument/2006/relationships/customXml" Target="../ink/ink59.xml"/><Relationship Id="rId275" Type="http://schemas.openxmlformats.org/officeDocument/2006/relationships/image" Target="../media/image139.png"/><Relationship Id="rId296" Type="http://schemas.openxmlformats.org/officeDocument/2006/relationships/customXml" Target="../ink/ink150.xml"/><Relationship Id="rId300" Type="http://schemas.openxmlformats.org/officeDocument/2006/relationships/customXml" Target="../ink/ink152.xml"/><Relationship Id="rId60" Type="http://schemas.openxmlformats.org/officeDocument/2006/relationships/customXml" Target="../ink/ink32.xml"/><Relationship Id="rId81" Type="http://schemas.openxmlformats.org/officeDocument/2006/relationships/image" Target="../media/image42.png"/><Relationship Id="rId135" Type="http://schemas.openxmlformats.org/officeDocument/2006/relationships/image" Target="../media/image69.png"/><Relationship Id="rId156" Type="http://schemas.openxmlformats.org/officeDocument/2006/relationships/customXml" Target="../ink/ink80.xml"/><Relationship Id="rId177" Type="http://schemas.openxmlformats.org/officeDocument/2006/relationships/image" Target="../media/image90.png"/><Relationship Id="rId198" Type="http://schemas.openxmlformats.org/officeDocument/2006/relationships/customXml" Target="../ink/ink101.xml"/><Relationship Id="rId321" Type="http://schemas.openxmlformats.org/officeDocument/2006/relationships/image" Target="../media/image162.png"/><Relationship Id="rId342" Type="http://schemas.openxmlformats.org/officeDocument/2006/relationships/customXml" Target="../ink/ink173.xml"/><Relationship Id="rId363" Type="http://schemas.openxmlformats.org/officeDocument/2006/relationships/image" Target="../media/image183.png"/><Relationship Id="rId384" Type="http://schemas.openxmlformats.org/officeDocument/2006/relationships/customXml" Target="../ink/ink194.xml"/><Relationship Id="rId202" Type="http://schemas.openxmlformats.org/officeDocument/2006/relationships/customXml" Target="../ink/ink103.xml"/><Relationship Id="rId223" Type="http://schemas.openxmlformats.org/officeDocument/2006/relationships/image" Target="../media/image113.png"/><Relationship Id="rId244" Type="http://schemas.openxmlformats.org/officeDocument/2006/relationships/customXml" Target="../ink/ink124.xml"/><Relationship Id="rId18" Type="http://schemas.openxmlformats.org/officeDocument/2006/relationships/customXml" Target="../ink/ink11.xml"/><Relationship Id="rId39" Type="http://schemas.openxmlformats.org/officeDocument/2006/relationships/image" Target="../media/image21.png"/><Relationship Id="rId265" Type="http://schemas.openxmlformats.org/officeDocument/2006/relationships/image" Target="../media/image134.png"/><Relationship Id="rId286" Type="http://schemas.openxmlformats.org/officeDocument/2006/relationships/customXml" Target="../ink/ink145.xml"/><Relationship Id="rId50" Type="http://schemas.openxmlformats.org/officeDocument/2006/relationships/customXml" Target="../ink/ink27.xml"/><Relationship Id="rId104" Type="http://schemas.openxmlformats.org/officeDocument/2006/relationships/customXml" Target="../ink/ink54.xml"/><Relationship Id="rId125" Type="http://schemas.openxmlformats.org/officeDocument/2006/relationships/image" Target="../media/image64.png"/><Relationship Id="rId146" Type="http://schemas.openxmlformats.org/officeDocument/2006/relationships/customXml" Target="../ink/ink75.xml"/><Relationship Id="rId167" Type="http://schemas.openxmlformats.org/officeDocument/2006/relationships/image" Target="../media/image85.png"/><Relationship Id="rId188" Type="http://schemas.openxmlformats.org/officeDocument/2006/relationships/customXml" Target="../ink/ink96.xml"/><Relationship Id="rId311" Type="http://schemas.openxmlformats.org/officeDocument/2006/relationships/image" Target="../media/image157.png"/><Relationship Id="rId332" Type="http://schemas.openxmlformats.org/officeDocument/2006/relationships/customXml" Target="../ink/ink168.xml"/><Relationship Id="rId353" Type="http://schemas.openxmlformats.org/officeDocument/2006/relationships/image" Target="../media/image178.png"/><Relationship Id="rId374" Type="http://schemas.openxmlformats.org/officeDocument/2006/relationships/customXml" Target="../ink/ink189.xml"/><Relationship Id="rId71" Type="http://schemas.openxmlformats.org/officeDocument/2006/relationships/image" Target="../media/image37.png"/><Relationship Id="rId92" Type="http://schemas.openxmlformats.org/officeDocument/2006/relationships/customXml" Target="../ink/ink48.xml"/><Relationship Id="rId213" Type="http://schemas.openxmlformats.org/officeDocument/2006/relationships/image" Target="../media/image108.png"/><Relationship Id="rId234" Type="http://schemas.openxmlformats.org/officeDocument/2006/relationships/customXml" Target="../ink/ink119.xml"/><Relationship Id="rId2" Type="http://schemas.openxmlformats.org/officeDocument/2006/relationships/customXml" Target="../ink/ink3.xml"/><Relationship Id="rId29" Type="http://schemas.openxmlformats.org/officeDocument/2006/relationships/image" Target="../media/image16.png"/><Relationship Id="rId255" Type="http://schemas.openxmlformats.org/officeDocument/2006/relationships/image" Target="../media/image129.png"/><Relationship Id="rId276" Type="http://schemas.openxmlformats.org/officeDocument/2006/relationships/customXml" Target="../ink/ink140.xml"/><Relationship Id="rId297" Type="http://schemas.openxmlformats.org/officeDocument/2006/relationships/image" Target="../media/image150.png"/><Relationship Id="rId40" Type="http://schemas.openxmlformats.org/officeDocument/2006/relationships/customXml" Target="../ink/ink22.xml"/><Relationship Id="rId115" Type="http://schemas.openxmlformats.org/officeDocument/2006/relationships/image" Target="../media/image59.png"/><Relationship Id="rId136" Type="http://schemas.openxmlformats.org/officeDocument/2006/relationships/customXml" Target="../ink/ink70.xml"/><Relationship Id="rId157" Type="http://schemas.openxmlformats.org/officeDocument/2006/relationships/image" Target="../media/image80.png"/><Relationship Id="rId178" Type="http://schemas.openxmlformats.org/officeDocument/2006/relationships/customXml" Target="../ink/ink91.xml"/><Relationship Id="rId301" Type="http://schemas.openxmlformats.org/officeDocument/2006/relationships/image" Target="../media/image152.png"/><Relationship Id="rId322" Type="http://schemas.openxmlformats.org/officeDocument/2006/relationships/customXml" Target="../ink/ink163.xml"/><Relationship Id="rId343" Type="http://schemas.openxmlformats.org/officeDocument/2006/relationships/image" Target="../media/image173.png"/><Relationship Id="rId364" Type="http://schemas.openxmlformats.org/officeDocument/2006/relationships/customXml" Target="../ink/ink184.xml"/><Relationship Id="rId61" Type="http://schemas.openxmlformats.org/officeDocument/2006/relationships/image" Target="../media/image32.png"/><Relationship Id="rId82" Type="http://schemas.openxmlformats.org/officeDocument/2006/relationships/customXml" Target="../ink/ink43.xml"/><Relationship Id="rId199" Type="http://schemas.openxmlformats.org/officeDocument/2006/relationships/image" Target="../media/image101.png"/><Relationship Id="rId203" Type="http://schemas.openxmlformats.org/officeDocument/2006/relationships/image" Target="../media/image103.png"/><Relationship Id="rId385" Type="http://schemas.openxmlformats.org/officeDocument/2006/relationships/image" Target="../media/image194.png"/><Relationship Id="rId19" Type="http://schemas.openxmlformats.org/officeDocument/2006/relationships/image" Target="../media/image11.png"/><Relationship Id="rId224" Type="http://schemas.openxmlformats.org/officeDocument/2006/relationships/customXml" Target="../ink/ink114.xml"/><Relationship Id="rId245" Type="http://schemas.openxmlformats.org/officeDocument/2006/relationships/image" Target="../media/image124.png"/><Relationship Id="rId266" Type="http://schemas.openxmlformats.org/officeDocument/2006/relationships/customXml" Target="../ink/ink135.xml"/><Relationship Id="rId287" Type="http://schemas.openxmlformats.org/officeDocument/2006/relationships/image" Target="../media/image145.png"/><Relationship Id="rId30" Type="http://schemas.openxmlformats.org/officeDocument/2006/relationships/customXml" Target="../ink/ink17.xml"/><Relationship Id="rId105" Type="http://schemas.openxmlformats.org/officeDocument/2006/relationships/image" Target="../media/image54.png"/><Relationship Id="rId126" Type="http://schemas.openxmlformats.org/officeDocument/2006/relationships/customXml" Target="../ink/ink65.xml"/><Relationship Id="rId147" Type="http://schemas.openxmlformats.org/officeDocument/2006/relationships/image" Target="../media/image75.png"/><Relationship Id="rId168" Type="http://schemas.openxmlformats.org/officeDocument/2006/relationships/customXml" Target="../ink/ink86.xml"/><Relationship Id="rId312" Type="http://schemas.openxmlformats.org/officeDocument/2006/relationships/customXml" Target="../ink/ink158.xml"/><Relationship Id="rId333" Type="http://schemas.openxmlformats.org/officeDocument/2006/relationships/image" Target="../media/image168.png"/><Relationship Id="rId354" Type="http://schemas.openxmlformats.org/officeDocument/2006/relationships/customXml" Target="../ink/ink179.xml"/><Relationship Id="rId51" Type="http://schemas.openxmlformats.org/officeDocument/2006/relationships/image" Target="../media/image27.png"/><Relationship Id="rId72" Type="http://schemas.openxmlformats.org/officeDocument/2006/relationships/customXml" Target="../ink/ink38.xml"/><Relationship Id="rId93" Type="http://schemas.openxmlformats.org/officeDocument/2006/relationships/image" Target="../media/image48.png"/><Relationship Id="rId189" Type="http://schemas.openxmlformats.org/officeDocument/2006/relationships/image" Target="../media/image96.png"/><Relationship Id="rId375" Type="http://schemas.openxmlformats.org/officeDocument/2006/relationships/image" Target="../media/image189.png"/><Relationship Id="rId3" Type="http://schemas.openxmlformats.org/officeDocument/2006/relationships/image" Target="../media/image3.png"/><Relationship Id="rId214" Type="http://schemas.openxmlformats.org/officeDocument/2006/relationships/customXml" Target="../ink/ink109.xml"/><Relationship Id="rId235" Type="http://schemas.openxmlformats.org/officeDocument/2006/relationships/image" Target="../media/image119.png"/><Relationship Id="rId256" Type="http://schemas.openxmlformats.org/officeDocument/2006/relationships/customXml" Target="../ink/ink130.xml"/><Relationship Id="rId277" Type="http://schemas.openxmlformats.org/officeDocument/2006/relationships/image" Target="../media/image140.png"/><Relationship Id="rId298" Type="http://schemas.openxmlformats.org/officeDocument/2006/relationships/customXml" Target="../ink/ink151.xml"/><Relationship Id="rId116" Type="http://schemas.openxmlformats.org/officeDocument/2006/relationships/customXml" Target="../ink/ink60.xml"/><Relationship Id="rId137" Type="http://schemas.openxmlformats.org/officeDocument/2006/relationships/image" Target="../media/image70.png"/><Relationship Id="rId158" Type="http://schemas.openxmlformats.org/officeDocument/2006/relationships/customXml" Target="../ink/ink81.xml"/><Relationship Id="rId302" Type="http://schemas.openxmlformats.org/officeDocument/2006/relationships/customXml" Target="../ink/ink153.xml"/><Relationship Id="rId323" Type="http://schemas.openxmlformats.org/officeDocument/2006/relationships/image" Target="../media/image163.png"/><Relationship Id="rId344" Type="http://schemas.openxmlformats.org/officeDocument/2006/relationships/customXml" Target="../ink/ink174.xml"/><Relationship Id="rId20" Type="http://schemas.openxmlformats.org/officeDocument/2006/relationships/customXml" Target="../ink/ink12.xml"/><Relationship Id="rId41" Type="http://schemas.openxmlformats.org/officeDocument/2006/relationships/image" Target="../media/image22.png"/><Relationship Id="rId62" Type="http://schemas.openxmlformats.org/officeDocument/2006/relationships/customXml" Target="../ink/ink33.xml"/><Relationship Id="rId83" Type="http://schemas.openxmlformats.org/officeDocument/2006/relationships/image" Target="../media/image43.png"/><Relationship Id="rId179" Type="http://schemas.openxmlformats.org/officeDocument/2006/relationships/image" Target="../media/image91.png"/><Relationship Id="rId365" Type="http://schemas.openxmlformats.org/officeDocument/2006/relationships/image" Target="../media/image184.png"/><Relationship Id="rId386" Type="http://schemas.openxmlformats.org/officeDocument/2006/relationships/customXml" Target="../ink/ink195.xml"/><Relationship Id="rId190" Type="http://schemas.openxmlformats.org/officeDocument/2006/relationships/customXml" Target="../ink/ink97.xml"/><Relationship Id="rId204" Type="http://schemas.openxmlformats.org/officeDocument/2006/relationships/customXml" Target="../ink/ink104.xml"/><Relationship Id="rId225" Type="http://schemas.openxmlformats.org/officeDocument/2006/relationships/image" Target="../media/image114.png"/><Relationship Id="rId246" Type="http://schemas.openxmlformats.org/officeDocument/2006/relationships/customXml" Target="../ink/ink125.xml"/><Relationship Id="rId267" Type="http://schemas.openxmlformats.org/officeDocument/2006/relationships/image" Target="../media/image135.png"/><Relationship Id="rId288" Type="http://schemas.openxmlformats.org/officeDocument/2006/relationships/customXml" Target="../ink/ink146.xml"/><Relationship Id="rId106" Type="http://schemas.openxmlformats.org/officeDocument/2006/relationships/customXml" Target="../ink/ink55.xml"/><Relationship Id="rId127" Type="http://schemas.openxmlformats.org/officeDocument/2006/relationships/image" Target="../media/image65.png"/><Relationship Id="rId313" Type="http://schemas.openxmlformats.org/officeDocument/2006/relationships/image" Target="../media/image158.png"/><Relationship Id="rId10" Type="http://schemas.openxmlformats.org/officeDocument/2006/relationships/customXml" Target="../ink/ink7.xml"/><Relationship Id="rId31" Type="http://schemas.openxmlformats.org/officeDocument/2006/relationships/image" Target="../media/image17.png"/><Relationship Id="rId52" Type="http://schemas.openxmlformats.org/officeDocument/2006/relationships/customXml" Target="../ink/ink28.xml"/><Relationship Id="rId73" Type="http://schemas.openxmlformats.org/officeDocument/2006/relationships/image" Target="../media/image38.png"/><Relationship Id="rId94" Type="http://schemas.openxmlformats.org/officeDocument/2006/relationships/customXml" Target="../ink/ink49.xml"/><Relationship Id="rId148" Type="http://schemas.openxmlformats.org/officeDocument/2006/relationships/customXml" Target="../ink/ink76.xml"/><Relationship Id="rId169" Type="http://schemas.openxmlformats.org/officeDocument/2006/relationships/image" Target="../media/image86.png"/><Relationship Id="rId334" Type="http://schemas.openxmlformats.org/officeDocument/2006/relationships/customXml" Target="../ink/ink169.xml"/><Relationship Id="rId355" Type="http://schemas.openxmlformats.org/officeDocument/2006/relationships/image" Target="../media/image179.png"/><Relationship Id="rId376" Type="http://schemas.openxmlformats.org/officeDocument/2006/relationships/customXml" Target="../ink/ink190.xml"/><Relationship Id="rId4" Type="http://schemas.openxmlformats.org/officeDocument/2006/relationships/customXml" Target="../ink/ink4.xml"/><Relationship Id="rId180" Type="http://schemas.openxmlformats.org/officeDocument/2006/relationships/customXml" Target="../ink/ink92.xml"/><Relationship Id="rId215" Type="http://schemas.openxmlformats.org/officeDocument/2006/relationships/image" Target="../media/image109.png"/><Relationship Id="rId236" Type="http://schemas.openxmlformats.org/officeDocument/2006/relationships/customXml" Target="../ink/ink120.xml"/><Relationship Id="rId257" Type="http://schemas.openxmlformats.org/officeDocument/2006/relationships/image" Target="../media/image130.png"/><Relationship Id="rId278" Type="http://schemas.openxmlformats.org/officeDocument/2006/relationships/customXml" Target="../ink/ink141.xml"/><Relationship Id="rId303" Type="http://schemas.openxmlformats.org/officeDocument/2006/relationships/image" Target="../media/image153.png"/><Relationship Id="rId42" Type="http://schemas.openxmlformats.org/officeDocument/2006/relationships/customXml" Target="../ink/ink23.xml"/><Relationship Id="rId84" Type="http://schemas.openxmlformats.org/officeDocument/2006/relationships/customXml" Target="../ink/ink44.xml"/><Relationship Id="rId138" Type="http://schemas.openxmlformats.org/officeDocument/2006/relationships/customXml" Target="../ink/ink71.xml"/><Relationship Id="rId345" Type="http://schemas.openxmlformats.org/officeDocument/2006/relationships/image" Target="../media/image174.png"/><Relationship Id="rId387" Type="http://schemas.openxmlformats.org/officeDocument/2006/relationships/image" Target="../media/image195.png"/><Relationship Id="rId191" Type="http://schemas.openxmlformats.org/officeDocument/2006/relationships/image" Target="../media/image97.png"/><Relationship Id="rId205" Type="http://schemas.openxmlformats.org/officeDocument/2006/relationships/image" Target="../media/image104.png"/><Relationship Id="rId247" Type="http://schemas.openxmlformats.org/officeDocument/2006/relationships/image" Target="../media/image125.png"/><Relationship Id="rId107" Type="http://schemas.openxmlformats.org/officeDocument/2006/relationships/image" Target="../media/image55.png"/><Relationship Id="rId289" Type="http://schemas.openxmlformats.org/officeDocument/2006/relationships/image" Target="../media/image146.png"/><Relationship Id="rId11" Type="http://schemas.openxmlformats.org/officeDocument/2006/relationships/image" Target="../media/image7.png"/><Relationship Id="rId53" Type="http://schemas.openxmlformats.org/officeDocument/2006/relationships/image" Target="../media/image28.png"/><Relationship Id="rId149" Type="http://schemas.openxmlformats.org/officeDocument/2006/relationships/image" Target="../media/image76.png"/><Relationship Id="rId314" Type="http://schemas.openxmlformats.org/officeDocument/2006/relationships/customXml" Target="../ink/ink159.xml"/><Relationship Id="rId356" Type="http://schemas.openxmlformats.org/officeDocument/2006/relationships/customXml" Target="../ink/ink180.xml"/><Relationship Id="rId95" Type="http://schemas.openxmlformats.org/officeDocument/2006/relationships/image" Target="../media/image49.png"/><Relationship Id="rId160" Type="http://schemas.openxmlformats.org/officeDocument/2006/relationships/customXml" Target="../ink/ink82.xml"/><Relationship Id="rId216" Type="http://schemas.openxmlformats.org/officeDocument/2006/relationships/customXml" Target="../ink/ink110.xml"/><Relationship Id="rId258" Type="http://schemas.openxmlformats.org/officeDocument/2006/relationships/customXml" Target="../ink/ink131.xml"/><Relationship Id="rId22" Type="http://schemas.openxmlformats.org/officeDocument/2006/relationships/customXml" Target="../ink/ink13.xml"/><Relationship Id="rId64" Type="http://schemas.openxmlformats.org/officeDocument/2006/relationships/customXml" Target="../ink/ink34.xml"/><Relationship Id="rId118" Type="http://schemas.openxmlformats.org/officeDocument/2006/relationships/customXml" Target="../ink/ink61.xml"/><Relationship Id="rId325" Type="http://schemas.openxmlformats.org/officeDocument/2006/relationships/image" Target="../media/image164.png"/><Relationship Id="rId367" Type="http://schemas.openxmlformats.org/officeDocument/2006/relationships/image" Target="../media/image185.png"/><Relationship Id="rId171" Type="http://schemas.openxmlformats.org/officeDocument/2006/relationships/image" Target="../media/image87.png"/><Relationship Id="rId227" Type="http://schemas.openxmlformats.org/officeDocument/2006/relationships/image" Target="../media/image115.png"/><Relationship Id="rId269" Type="http://schemas.openxmlformats.org/officeDocument/2006/relationships/image" Target="../media/image136.png"/><Relationship Id="rId33" Type="http://schemas.openxmlformats.org/officeDocument/2006/relationships/image" Target="../media/image18.png"/><Relationship Id="rId129" Type="http://schemas.openxmlformats.org/officeDocument/2006/relationships/image" Target="../media/image66.png"/><Relationship Id="rId280" Type="http://schemas.openxmlformats.org/officeDocument/2006/relationships/customXml" Target="../ink/ink142.xml"/><Relationship Id="rId336" Type="http://schemas.openxmlformats.org/officeDocument/2006/relationships/customXml" Target="../ink/ink170.xml"/><Relationship Id="rId75" Type="http://schemas.openxmlformats.org/officeDocument/2006/relationships/image" Target="../media/image39.png"/><Relationship Id="rId140" Type="http://schemas.openxmlformats.org/officeDocument/2006/relationships/customXml" Target="../ink/ink72.xml"/><Relationship Id="rId182" Type="http://schemas.openxmlformats.org/officeDocument/2006/relationships/customXml" Target="../ink/ink93.xml"/><Relationship Id="rId378" Type="http://schemas.openxmlformats.org/officeDocument/2006/relationships/customXml" Target="../ink/ink191.xml"/><Relationship Id="rId6" Type="http://schemas.openxmlformats.org/officeDocument/2006/relationships/customXml" Target="../ink/ink5.xml"/><Relationship Id="rId238" Type="http://schemas.openxmlformats.org/officeDocument/2006/relationships/customXml" Target="../ink/ink121.xml"/><Relationship Id="rId291" Type="http://schemas.openxmlformats.org/officeDocument/2006/relationships/image" Target="../media/image147.png"/><Relationship Id="rId305" Type="http://schemas.openxmlformats.org/officeDocument/2006/relationships/image" Target="../media/image154.png"/><Relationship Id="rId347" Type="http://schemas.openxmlformats.org/officeDocument/2006/relationships/image" Target="../media/image175.png"/><Relationship Id="rId44" Type="http://schemas.openxmlformats.org/officeDocument/2006/relationships/customXml" Target="../ink/ink24.xml"/><Relationship Id="rId86" Type="http://schemas.openxmlformats.org/officeDocument/2006/relationships/customXml" Target="../ink/ink45.xml"/><Relationship Id="rId151" Type="http://schemas.openxmlformats.org/officeDocument/2006/relationships/image" Target="../media/image77.png"/><Relationship Id="rId389" Type="http://schemas.openxmlformats.org/officeDocument/2006/relationships/image" Target="../media/image196.png"/><Relationship Id="rId193" Type="http://schemas.openxmlformats.org/officeDocument/2006/relationships/image" Target="../media/image98.png"/><Relationship Id="rId207" Type="http://schemas.openxmlformats.org/officeDocument/2006/relationships/image" Target="../media/image105.png"/><Relationship Id="rId249" Type="http://schemas.openxmlformats.org/officeDocument/2006/relationships/image" Target="../media/image126.png"/><Relationship Id="rId13" Type="http://schemas.openxmlformats.org/officeDocument/2006/relationships/image" Target="../media/image8.png"/><Relationship Id="rId109" Type="http://schemas.openxmlformats.org/officeDocument/2006/relationships/image" Target="../media/image56.png"/><Relationship Id="rId260" Type="http://schemas.openxmlformats.org/officeDocument/2006/relationships/customXml" Target="../ink/ink132.xml"/><Relationship Id="rId316" Type="http://schemas.openxmlformats.org/officeDocument/2006/relationships/customXml" Target="../ink/ink160.xml"/><Relationship Id="rId55" Type="http://schemas.openxmlformats.org/officeDocument/2006/relationships/image" Target="../media/image29.png"/><Relationship Id="rId97" Type="http://schemas.openxmlformats.org/officeDocument/2006/relationships/image" Target="../media/image50.png"/><Relationship Id="rId120" Type="http://schemas.openxmlformats.org/officeDocument/2006/relationships/customXml" Target="../ink/ink62.xml"/><Relationship Id="rId358" Type="http://schemas.openxmlformats.org/officeDocument/2006/relationships/customXml" Target="../ink/ink181.xml"/><Relationship Id="rId162" Type="http://schemas.openxmlformats.org/officeDocument/2006/relationships/customXml" Target="../ink/ink83.xml"/><Relationship Id="rId218" Type="http://schemas.openxmlformats.org/officeDocument/2006/relationships/customXml" Target="../ink/ink111.xml"/><Relationship Id="rId271" Type="http://schemas.openxmlformats.org/officeDocument/2006/relationships/image" Target="../media/image137.png"/><Relationship Id="rId24" Type="http://schemas.openxmlformats.org/officeDocument/2006/relationships/customXml" Target="../ink/ink14.xml"/><Relationship Id="rId66" Type="http://schemas.openxmlformats.org/officeDocument/2006/relationships/customXml" Target="../ink/ink35.xml"/><Relationship Id="rId131" Type="http://schemas.openxmlformats.org/officeDocument/2006/relationships/image" Target="../media/image67.png"/><Relationship Id="rId327" Type="http://schemas.openxmlformats.org/officeDocument/2006/relationships/image" Target="../media/image165.png"/><Relationship Id="rId369" Type="http://schemas.openxmlformats.org/officeDocument/2006/relationships/image" Target="../media/image186.png"/><Relationship Id="rId173" Type="http://schemas.openxmlformats.org/officeDocument/2006/relationships/image" Target="../media/image88.png"/><Relationship Id="rId229" Type="http://schemas.openxmlformats.org/officeDocument/2006/relationships/image" Target="../media/image116.png"/><Relationship Id="rId380" Type="http://schemas.openxmlformats.org/officeDocument/2006/relationships/customXml" Target="../ink/ink192.xml"/><Relationship Id="rId240" Type="http://schemas.openxmlformats.org/officeDocument/2006/relationships/customXml" Target="../ink/ink122.xml"/><Relationship Id="rId35" Type="http://schemas.openxmlformats.org/officeDocument/2006/relationships/image" Target="../media/image19.png"/><Relationship Id="rId77" Type="http://schemas.openxmlformats.org/officeDocument/2006/relationships/image" Target="../media/image40.png"/><Relationship Id="rId100" Type="http://schemas.openxmlformats.org/officeDocument/2006/relationships/customXml" Target="../ink/ink52.xml"/><Relationship Id="rId282" Type="http://schemas.openxmlformats.org/officeDocument/2006/relationships/customXml" Target="../ink/ink143.xml"/><Relationship Id="rId338" Type="http://schemas.openxmlformats.org/officeDocument/2006/relationships/customXml" Target="../ink/ink171.xml"/><Relationship Id="rId8" Type="http://schemas.openxmlformats.org/officeDocument/2006/relationships/customXml" Target="../ink/ink6.xml"/><Relationship Id="rId142" Type="http://schemas.openxmlformats.org/officeDocument/2006/relationships/customXml" Target="../ink/ink73.xml"/><Relationship Id="rId184" Type="http://schemas.openxmlformats.org/officeDocument/2006/relationships/customXml" Target="../ink/ink94.xml"/><Relationship Id="rId391" Type="http://schemas.openxmlformats.org/officeDocument/2006/relationships/image" Target="../media/image197.png"/><Relationship Id="rId251" Type="http://schemas.openxmlformats.org/officeDocument/2006/relationships/image" Target="../media/image127.png"/><Relationship Id="rId46" Type="http://schemas.openxmlformats.org/officeDocument/2006/relationships/customXml" Target="../ink/ink25.xml"/><Relationship Id="rId293" Type="http://schemas.openxmlformats.org/officeDocument/2006/relationships/image" Target="../media/image148.png"/><Relationship Id="rId307" Type="http://schemas.openxmlformats.org/officeDocument/2006/relationships/image" Target="../media/image155.png"/><Relationship Id="rId349" Type="http://schemas.openxmlformats.org/officeDocument/2006/relationships/image" Target="../media/image176.png"/><Relationship Id="rId88" Type="http://schemas.openxmlformats.org/officeDocument/2006/relationships/customXml" Target="../ink/ink46.xml"/><Relationship Id="rId111" Type="http://schemas.openxmlformats.org/officeDocument/2006/relationships/image" Target="../media/image57.png"/><Relationship Id="rId153" Type="http://schemas.openxmlformats.org/officeDocument/2006/relationships/image" Target="../media/image78.png"/><Relationship Id="rId195" Type="http://schemas.openxmlformats.org/officeDocument/2006/relationships/image" Target="../media/image99.png"/><Relationship Id="rId209" Type="http://schemas.openxmlformats.org/officeDocument/2006/relationships/image" Target="../media/image106.png"/><Relationship Id="rId360" Type="http://schemas.openxmlformats.org/officeDocument/2006/relationships/customXml" Target="../ink/ink182.xml"/><Relationship Id="rId220" Type="http://schemas.openxmlformats.org/officeDocument/2006/relationships/customXml" Target="../ink/ink112.xml"/><Relationship Id="rId15" Type="http://schemas.openxmlformats.org/officeDocument/2006/relationships/image" Target="../media/image9.png"/><Relationship Id="rId57" Type="http://schemas.openxmlformats.org/officeDocument/2006/relationships/image" Target="../media/image30.png"/><Relationship Id="rId262" Type="http://schemas.openxmlformats.org/officeDocument/2006/relationships/customXml" Target="../ink/ink133.xml"/><Relationship Id="rId318" Type="http://schemas.openxmlformats.org/officeDocument/2006/relationships/customXml" Target="../ink/ink161.xml"/><Relationship Id="rId99" Type="http://schemas.openxmlformats.org/officeDocument/2006/relationships/image" Target="../media/image51.png"/><Relationship Id="rId122" Type="http://schemas.openxmlformats.org/officeDocument/2006/relationships/customXml" Target="../ink/ink63.xml"/><Relationship Id="rId164" Type="http://schemas.openxmlformats.org/officeDocument/2006/relationships/customXml" Target="../ink/ink84.xml"/><Relationship Id="rId371" Type="http://schemas.openxmlformats.org/officeDocument/2006/relationships/image" Target="../media/image187.png"/><Relationship Id="rId26" Type="http://schemas.openxmlformats.org/officeDocument/2006/relationships/customXml" Target="../ink/ink15.xml"/><Relationship Id="rId231" Type="http://schemas.openxmlformats.org/officeDocument/2006/relationships/image" Target="../media/image117.png"/><Relationship Id="rId273" Type="http://schemas.openxmlformats.org/officeDocument/2006/relationships/image" Target="../media/image138.png"/><Relationship Id="rId329" Type="http://schemas.openxmlformats.org/officeDocument/2006/relationships/image" Target="../media/image166.png"/><Relationship Id="rId68" Type="http://schemas.openxmlformats.org/officeDocument/2006/relationships/customXml" Target="../ink/ink36.xml"/><Relationship Id="rId133" Type="http://schemas.openxmlformats.org/officeDocument/2006/relationships/image" Target="../media/image68.png"/><Relationship Id="rId175" Type="http://schemas.openxmlformats.org/officeDocument/2006/relationships/image" Target="../media/image89.png"/><Relationship Id="rId340" Type="http://schemas.openxmlformats.org/officeDocument/2006/relationships/customXml" Target="../ink/ink17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5.png"/><Relationship Id="rId299" Type="http://schemas.openxmlformats.org/officeDocument/2006/relationships/image" Target="../media/image346.png"/><Relationship Id="rId21" Type="http://schemas.openxmlformats.org/officeDocument/2006/relationships/image" Target="../media/image207.png"/><Relationship Id="rId63" Type="http://schemas.openxmlformats.org/officeDocument/2006/relationships/image" Target="../media/image228.png"/><Relationship Id="rId159" Type="http://schemas.openxmlformats.org/officeDocument/2006/relationships/image" Target="../media/image276.png"/><Relationship Id="rId170" Type="http://schemas.openxmlformats.org/officeDocument/2006/relationships/customXml" Target="../ink/ink282.xml"/><Relationship Id="rId226" Type="http://schemas.openxmlformats.org/officeDocument/2006/relationships/customXml" Target="../ink/ink310.xml"/><Relationship Id="rId268" Type="http://schemas.openxmlformats.org/officeDocument/2006/relationships/customXml" Target="../ink/ink331.xml"/><Relationship Id="rId32" Type="http://schemas.openxmlformats.org/officeDocument/2006/relationships/customXml" Target="../ink/ink213.xml"/><Relationship Id="rId74" Type="http://schemas.openxmlformats.org/officeDocument/2006/relationships/customXml" Target="../ink/ink234.xml"/><Relationship Id="rId128" Type="http://schemas.openxmlformats.org/officeDocument/2006/relationships/customXml" Target="../ink/ink261.xml"/><Relationship Id="rId5" Type="http://schemas.openxmlformats.org/officeDocument/2006/relationships/image" Target="../media/image199.png"/><Relationship Id="rId181" Type="http://schemas.openxmlformats.org/officeDocument/2006/relationships/image" Target="../media/image287.png"/><Relationship Id="rId237" Type="http://schemas.openxmlformats.org/officeDocument/2006/relationships/image" Target="../media/image315.png"/><Relationship Id="rId279" Type="http://schemas.openxmlformats.org/officeDocument/2006/relationships/image" Target="../media/image336.png"/><Relationship Id="rId43" Type="http://schemas.openxmlformats.org/officeDocument/2006/relationships/image" Target="../media/image218.png"/><Relationship Id="rId139" Type="http://schemas.openxmlformats.org/officeDocument/2006/relationships/image" Target="../media/image266.png"/><Relationship Id="rId290" Type="http://schemas.openxmlformats.org/officeDocument/2006/relationships/customXml" Target="../ink/ink342.xml"/><Relationship Id="rId85" Type="http://schemas.openxmlformats.org/officeDocument/2006/relationships/image" Target="../media/image239.png"/><Relationship Id="rId150" Type="http://schemas.openxmlformats.org/officeDocument/2006/relationships/customXml" Target="../ink/ink272.xml"/><Relationship Id="rId192" Type="http://schemas.openxmlformats.org/officeDocument/2006/relationships/customXml" Target="../ink/ink293.xml"/><Relationship Id="rId206" Type="http://schemas.openxmlformats.org/officeDocument/2006/relationships/customXml" Target="../ink/ink300.xml"/><Relationship Id="rId248" Type="http://schemas.openxmlformats.org/officeDocument/2006/relationships/customXml" Target="../ink/ink321.xml"/><Relationship Id="rId12" Type="http://schemas.openxmlformats.org/officeDocument/2006/relationships/customXml" Target="../ink/ink203.xml"/><Relationship Id="rId108" Type="http://schemas.openxmlformats.org/officeDocument/2006/relationships/customXml" Target="../ink/ink251.xml"/><Relationship Id="rId54" Type="http://schemas.openxmlformats.org/officeDocument/2006/relationships/customXml" Target="../ink/ink224.xml"/><Relationship Id="rId75" Type="http://schemas.openxmlformats.org/officeDocument/2006/relationships/image" Target="../media/image234.png"/><Relationship Id="rId96" Type="http://schemas.openxmlformats.org/officeDocument/2006/relationships/customXml" Target="../ink/ink245.xml"/><Relationship Id="rId140" Type="http://schemas.openxmlformats.org/officeDocument/2006/relationships/customXml" Target="../ink/ink267.xml"/><Relationship Id="rId161" Type="http://schemas.openxmlformats.org/officeDocument/2006/relationships/image" Target="../media/image277.png"/><Relationship Id="rId182" Type="http://schemas.openxmlformats.org/officeDocument/2006/relationships/customXml" Target="../ink/ink288.xml"/><Relationship Id="rId217" Type="http://schemas.openxmlformats.org/officeDocument/2006/relationships/image" Target="../media/image305.png"/><Relationship Id="rId6" Type="http://schemas.openxmlformats.org/officeDocument/2006/relationships/customXml" Target="../ink/ink200.xml"/><Relationship Id="rId238" Type="http://schemas.openxmlformats.org/officeDocument/2006/relationships/customXml" Target="../ink/ink316.xml"/><Relationship Id="rId259" Type="http://schemas.openxmlformats.org/officeDocument/2006/relationships/image" Target="../media/image326.png"/><Relationship Id="rId23" Type="http://schemas.openxmlformats.org/officeDocument/2006/relationships/image" Target="../media/image208.png"/><Relationship Id="rId119" Type="http://schemas.openxmlformats.org/officeDocument/2006/relationships/image" Target="../media/image256.png"/><Relationship Id="rId270" Type="http://schemas.openxmlformats.org/officeDocument/2006/relationships/customXml" Target="../ink/ink332.xml"/><Relationship Id="rId291" Type="http://schemas.openxmlformats.org/officeDocument/2006/relationships/image" Target="../media/image342.png"/><Relationship Id="rId44" Type="http://schemas.openxmlformats.org/officeDocument/2006/relationships/customXml" Target="../ink/ink219.xml"/><Relationship Id="rId65" Type="http://schemas.openxmlformats.org/officeDocument/2006/relationships/image" Target="../media/image229.png"/><Relationship Id="rId86" Type="http://schemas.openxmlformats.org/officeDocument/2006/relationships/customXml" Target="../ink/ink240.xml"/><Relationship Id="rId130" Type="http://schemas.openxmlformats.org/officeDocument/2006/relationships/customXml" Target="../ink/ink262.xml"/><Relationship Id="rId151" Type="http://schemas.openxmlformats.org/officeDocument/2006/relationships/image" Target="../media/image272.png"/><Relationship Id="rId172" Type="http://schemas.openxmlformats.org/officeDocument/2006/relationships/customXml" Target="../ink/ink283.xml"/><Relationship Id="rId193" Type="http://schemas.openxmlformats.org/officeDocument/2006/relationships/image" Target="../media/image293.png"/><Relationship Id="rId207" Type="http://schemas.openxmlformats.org/officeDocument/2006/relationships/image" Target="../media/image300.png"/><Relationship Id="rId228" Type="http://schemas.openxmlformats.org/officeDocument/2006/relationships/customXml" Target="../ink/ink311.xml"/><Relationship Id="rId249" Type="http://schemas.openxmlformats.org/officeDocument/2006/relationships/image" Target="../media/image321.png"/><Relationship Id="rId13" Type="http://schemas.openxmlformats.org/officeDocument/2006/relationships/image" Target="../media/image203.png"/><Relationship Id="rId109" Type="http://schemas.openxmlformats.org/officeDocument/2006/relationships/image" Target="../media/image251.png"/><Relationship Id="rId260" Type="http://schemas.openxmlformats.org/officeDocument/2006/relationships/customXml" Target="../ink/ink327.xml"/><Relationship Id="rId281" Type="http://schemas.openxmlformats.org/officeDocument/2006/relationships/image" Target="../media/image337.png"/><Relationship Id="rId34" Type="http://schemas.openxmlformats.org/officeDocument/2006/relationships/customXml" Target="../ink/ink214.xml"/><Relationship Id="rId55" Type="http://schemas.openxmlformats.org/officeDocument/2006/relationships/image" Target="../media/image224.png"/><Relationship Id="rId76" Type="http://schemas.openxmlformats.org/officeDocument/2006/relationships/customXml" Target="../ink/ink235.xml"/><Relationship Id="rId97" Type="http://schemas.openxmlformats.org/officeDocument/2006/relationships/image" Target="../media/image245.png"/><Relationship Id="rId120" Type="http://schemas.openxmlformats.org/officeDocument/2006/relationships/customXml" Target="../ink/ink257.xml"/><Relationship Id="rId141" Type="http://schemas.openxmlformats.org/officeDocument/2006/relationships/image" Target="../media/image267.png"/><Relationship Id="rId7" Type="http://schemas.openxmlformats.org/officeDocument/2006/relationships/image" Target="../media/image200.png"/><Relationship Id="rId162" Type="http://schemas.openxmlformats.org/officeDocument/2006/relationships/customXml" Target="../ink/ink278.xml"/><Relationship Id="rId183" Type="http://schemas.openxmlformats.org/officeDocument/2006/relationships/image" Target="../media/image288.png"/><Relationship Id="rId218" Type="http://schemas.openxmlformats.org/officeDocument/2006/relationships/customXml" Target="../ink/ink306.xml"/><Relationship Id="rId239" Type="http://schemas.openxmlformats.org/officeDocument/2006/relationships/image" Target="../media/image316.png"/><Relationship Id="rId250" Type="http://schemas.openxmlformats.org/officeDocument/2006/relationships/customXml" Target="../ink/ink322.xml"/><Relationship Id="rId271" Type="http://schemas.openxmlformats.org/officeDocument/2006/relationships/image" Target="../media/image332.png"/><Relationship Id="rId292" Type="http://schemas.openxmlformats.org/officeDocument/2006/relationships/customXml" Target="../ink/ink343.xml"/><Relationship Id="rId24" Type="http://schemas.openxmlformats.org/officeDocument/2006/relationships/customXml" Target="../ink/ink209.xml"/><Relationship Id="rId45" Type="http://schemas.openxmlformats.org/officeDocument/2006/relationships/image" Target="../media/image219.png"/><Relationship Id="rId66" Type="http://schemas.openxmlformats.org/officeDocument/2006/relationships/customXml" Target="../ink/ink230.xml"/><Relationship Id="rId87" Type="http://schemas.openxmlformats.org/officeDocument/2006/relationships/image" Target="../media/image240.png"/><Relationship Id="rId110" Type="http://schemas.openxmlformats.org/officeDocument/2006/relationships/customXml" Target="../ink/ink252.xml"/><Relationship Id="rId131" Type="http://schemas.openxmlformats.org/officeDocument/2006/relationships/image" Target="../media/image262.png"/><Relationship Id="rId152" Type="http://schemas.openxmlformats.org/officeDocument/2006/relationships/customXml" Target="../ink/ink273.xml"/><Relationship Id="rId173" Type="http://schemas.openxmlformats.org/officeDocument/2006/relationships/image" Target="../media/image283.png"/><Relationship Id="rId194" Type="http://schemas.openxmlformats.org/officeDocument/2006/relationships/customXml" Target="../ink/ink294.xml"/><Relationship Id="rId208" Type="http://schemas.openxmlformats.org/officeDocument/2006/relationships/customXml" Target="../ink/ink301.xml"/><Relationship Id="rId229" Type="http://schemas.openxmlformats.org/officeDocument/2006/relationships/image" Target="../media/image311.png"/><Relationship Id="rId240" Type="http://schemas.openxmlformats.org/officeDocument/2006/relationships/customXml" Target="../ink/ink317.xml"/><Relationship Id="rId261" Type="http://schemas.openxmlformats.org/officeDocument/2006/relationships/image" Target="../media/image327.png"/><Relationship Id="rId14" Type="http://schemas.openxmlformats.org/officeDocument/2006/relationships/customXml" Target="../ink/ink204.xml"/><Relationship Id="rId35" Type="http://schemas.openxmlformats.org/officeDocument/2006/relationships/image" Target="../media/image214.png"/><Relationship Id="rId56" Type="http://schemas.openxmlformats.org/officeDocument/2006/relationships/customXml" Target="../ink/ink225.xml"/><Relationship Id="rId77" Type="http://schemas.openxmlformats.org/officeDocument/2006/relationships/image" Target="../media/image235.png"/><Relationship Id="rId100" Type="http://schemas.openxmlformats.org/officeDocument/2006/relationships/customXml" Target="../ink/ink247.xml"/><Relationship Id="rId282" Type="http://schemas.openxmlformats.org/officeDocument/2006/relationships/customXml" Target="../ink/ink338.xml"/><Relationship Id="rId8" Type="http://schemas.openxmlformats.org/officeDocument/2006/relationships/customXml" Target="../ink/ink201.xml"/><Relationship Id="rId98" Type="http://schemas.openxmlformats.org/officeDocument/2006/relationships/customXml" Target="../ink/ink246.xml"/><Relationship Id="rId121" Type="http://schemas.openxmlformats.org/officeDocument/2006/relationships/image" Target="../media/image257.png"/><Relationship Id="rId142" Type="http://schemas.openxmlformats.org/officeDocument/2006/relationships/customXml" Target="../ink/ink268.xml"/><Relationship Id="rId163" Type="http://schemas.openxmlformats.org/officeDocument/2006/relationships/image" Target="../media/image278.png"/><Relationship Id="rId184" Type="http://schemas.openxmlformats.org/officeDocument/2006/relationships/customXml" Target="../ink/ink289.xml"/><Relationship Id="rId219" Type="http://schemas.openxmlformats.org/officeDocument/2006/relationships/image" Target="../media/image306.png"/><Relationship Id="rId230" Type="http://schemas.openxmlformats.org/officeDocument/2006/relationships/customXml" Target="../ink/ink312.xml"/><Relationship Id="rId251" Type="http://schemas.openxmlformats.org/officeDocument/2006/relationships/image" Target="../media/image322.png"/><Relationship Id="rId25" Type="http://schemas.openxmlformats.org/officeDocument/2006/relationships/image" Target="../media/image209.png"/><Relationship Id="rId46" Type="http://schemas.openxmlformats.org/officeDocument/2006/relationships/customXml" Target="../ink/ink220.xml"/><Relationship Id="rId67" Type="http://schemas.openxmlformats.org/officeDocument/2006/relationships/image" Target="../media/image230.png"/><Relationship Id="rId272" Type="http://schemas.openxmlformats.org/officeDocument/2006/relationships/customXml" Target="../ink/ink333.xml"/><Relationship Id="rId293" Type="http://schemas.openxmlformats.org/officeDocument/2006/relationships/image" Target="../media/image343.png"/><Relationship Id="rId88" Type="http://schemas.openxmlformats.org/officeDocument/2006/relationships/customXml" Target="../ink/ink241.xml"/><Relationship Id="rId111" Type="http://schemas.openxmlformats.org/officeDocument/2006/relationships/image" Target="../media/image252.png"/><Relationship Id="rId132" Type="http://schemas.openxmlformats.org/officeDocument/2006/relationships/customXml" Target="../ink/ink263.xml"/><Relationship Id="rId153" Type="http://schemas.openxmlformats.org/officeDocument/2006/relationships/image" Target="../media/image273.png"/><Relationship Id="rId174" Type="http://schemas.openxmlformats.org/officeDocument/2006/relationships/customXml" Target="../ink/ink284.xml"/><Relationship Id="rId195" Type="http://schemas.openxmlformats.org/officeDocument/2006/relationships/image" Target="../media/image294.png"/><Relationship Id="rId209" Type="http://schemas.openxmlformats.org/officeDocument/2006/relationships/image" Target="../media/image301.png"/><Relationship Id="rId220" Type="http://schemas.openxmlformats.org/officeDocument/2006/relationships/customXml" Target="../ink/ink307.xml"/><Relationship Id="rId241" Type="http://schemas.openxmlformats.org/officeDocument/2006/relationships/image" Target="../media/image317.png"/><Relationship Id="rId15" Type="http://schemas.openxmlformats.org/officeDocument/2006/relationships/image" Target="../media/image204.png"/><Relationship Id="rId36" Type="http://schemas.openxmlformats.org/officeDocument/2006/relationships/customXml" Target="../ink/ink215.xml"/><Relationship Id="rId57" Type="http://schemas.openxmlformats.org/officeDocument/2006/relationships/image" Target="../media/image225.png"/><Relationship Id="rId262" Type="http://schemas.openxmlformats.org/officeDocument/2006/relationships/customXml" Target="../ink/ink328.xml"/><Relationship Id="rId283" Type="http://schemas.openxmlformats.org/officeDocument/2006/relationships/image" Target="../media/image338.png"/><Relationship Id="rId78" Type="http://schemas.openxmlformats.org/officeDocument/2006/relationships/customXml" Target="../ink/ink236.xml"/><Relationship Id="rId99" Type="http://schemas.openxmlformats.org/officeDocument/2006/relationships/image" Target="../media/image246.png"/><Relationship Id="rId101" Type="http://schemas.openxmlformats.org/officeDocument/2006/relationships/image" Target="../media/image247.png"/><Relationship Id="rId122" Type="http://schemas.openxmlformats.org/officeDocument/2006/relationships/customXml" Target="../ink/ink258.xml"/><Relationship Id="rId143" Type="http://schemas.openxmlformats.org/officeDocument/2006/relationships/image" Target="../media/image268.png"/><Relationship Id="rId164" Type="http://schemas.openxmlformats.org/officeDocument/2006/relationships/customXml" Target="../ink/ink279.xml"/><Relationship Id="rId185" Type="http://schemas.openxmlformats.org/officeDocument/2006/relationships/image" Target="../media/image289.png"/><Relationship Id="rId9" Type="http://schemas.openxmlformats.org/officeDocument/2006/relationships/image" Target="../media/image201.png"/><Relationship Id="rId210" Type="http://schemas.openxmlformats.org/officeDocument/2006/relationships/customXml" Target="../ink/ink302.xml"/><Relationship Id="rId26" Type="http://schemas.openxmlformats.org/officeDocument/2006/relationships/customXml" Target="../ink/ink210.xml"/><Relationship Id="rId231" Type="http://schemas.openxmlformats.org/officeDocument/2006/relationships/image" Target="../media/image312.png"/><Relationship Id="rId252" Type="http://schemas.openxmlformats.org/officeDocument/2006/relationships/customXml" Target="../ink/ink323.xml"/><Relationship Id="rId273" Type="http://schemas.openxmlformats.org/officeDocument/2006/relationships/image" Target="../media/image333.png"/><Relationship Id="rId294" Type="http://schemas.openxmlformats.org/officeDocument/2006/relationships/customXml" Target="../ink/ink344.xml"/><Relationship Id="rId47" Type="http://schemas.openxmlformats.org/officeDocument/2006/relationships/image" Target="../media/image220.png"/><Relationship Id="rId68" Type="http://schemas.openxmlformats.org/officeDocument/2006/relationships/customXml" Target="../ink/ink231.xml"/><Relationship Id="rId89" Type="http://schemas.openxmlformats.org/officeDocument/2006/relationships/image" Target="../media/image241.png"/><Relationship Id="rId112" Type="http://schemas.openxmlformats.org/officeDocument/2006/relationships/customXml" Target="../ink/ink253.xml"/><Relationship Id="rId133" Type="http://schemas.openxmlformats.org/officeDocument/2006/relationships/image" Target="../media/image263.png"/><Relationship Id="rId154" Type="http://schemas.openxmlformats.org/officeDocument/2006/relationships/customXml" Target="../ink/ink274.xml"/><Relationship Id="rId175" Type="http://schemas.openxmlformats.org/officeDocument/2006/relationships/image" Target="../media/image284.png"/><Relationship Id="rId196" Type="http://schemas.openxmlformats.org/officeDocument/2006/relationships/customXml" Target="../ink/ink295.xml"/><Relationship Id="rId200" Type="http://schemas.openxmlformats.org/officeDocument/2006/relationships/customXml" Target="../ink/ink297.xml"/><Relationship Id="rId16" Type="http://schemas.openxmlformats.org/officeDocument/2006/relationships/customXml" Target="../ink/ink205.xml"/><Relationship Id="rId221" Type="http://schemas.openxmlformats.org/officeDocument/2006/relationships/image" Target="../media/image307.png"/><Relationship Id="rId242" Type="http://schemas.openxmlformats.org/officeDocument/2006/relationships/customXml" Target="../ink/ink318.xml"/><Relationship Id="rId263" Type="http://schemas.openxmlformats.org/officeDocument/2006/relationships/image" Target="../media/image328.png"/><Relationship Id="rId284" Type="http://schemas.openxmlformats.org/officeDocument/2006/relationships/customXml" Target="../ink/ink339.xml"/><Relationship Id="rId37" Type="http://schemas.openxmlformats.org/officeDocument/2006/relationships/image" Target="../media/image215.png"/><Relationship Id="rId58" Type="http://schemas.openxmlformats.org/officeDocument/2006/relationships/customXml" Target="../ink/ink226.xml"/><Relationship Id="rId79" Type="http://schemas.openxmlformats.org/officeDocument/2006/relationships/image" Target="../media/image236.png"/><Relationship Id="rId102" Type="http://schemas.openxmlformats.org/officeDocument/2006/relationships/customXml" Target="../ink/ink248.xml"/><Relationship Id="rId123" Type="http://schemas.openxmlformats.org/officeDocument/2006/relationships/image" Target="../media/image258.png"/><Relationship Id="rId144" Type="http://schemas.openxmlformats.org/officeDocument/2006/relationships/customXml" Target="../ink/ink269.xml"/><Relationship Id="rId90" Type="http://schemas.openxmlformats.org/officeDocument/2006/relationships/customXml" Target="../ink/ink242.xml"/><Relationship Id="rId165" Type="http://schemas.openxmlformats.org/officeDocument/2006/relationships/image" Target="../media/image279.png"/><Relationship Id="rId186" Type="http://schemas.openxmlformats.org/officeDocument/2006/relationships/customXml" Target="../ink/ink290.xml"/><Relationship Id="rId211" Type="http://schemas.openxmlformats.org/officeDocument/2006/relationships/image" Target="../media/image302.png"/><Relationship Id="rId232" Type="http://schemas.openxmlformats.org/officeDocument/2006/relationships/customXml" Target="../ink/ink313.xml"/><Relationship Id="rId253" Type="http://schemas.openxmlformats.org/officeDocument/2006/relationships/image" Target="../media/image323.png"/><Relationship Id="rId274" Type="http://schemas.openxmlformats.org/officeDocument/2006/relationships/customXml" Target="../ink/ink334.xml"/><Relationship Id="rId295" Type="http://schemas.openxmlformats.org/officeDocument/2006/relationships/image" Target="../media/image344.png"/><Relationship Id="rId27" Type="http://schemas.openxmlformats.org/officeDocument/2006/relationships/image" Target="../media/image210.png"/><Relationship Id="rId48" Type="http://schemas.openxmlformats.org/officeDocument/2006/relationships/customXml" Target="../ink/ink221.xml"/><Relationship Id="rId69" Type="http://schemas.openxmlformats.org/officeDocument/2006/relationships/image" Target="../media/image231.png"/><Relationship Id="rId113" Type="http://schemas.openxmlformats.org/officeDocument/2006/relationships/image" Target="../media/image253.png"/><Relationship Id="rId134" Type="http://schemas.openxmlformats.org/officeDocument/2006/relationships/customXml" Target="../ink/ink264.xml"/><Relationship Id="rId80" Type="http://schemas.openxmlformats.org/officeDocument/2006/relationships/customXml" Target="../ink/ink237.xml"/><Relationship Id="rId155" Type="http://schemas.openxmlformats.org/officeDocument/2006/relationships/image" Target="../media/image274.png"/><Relationship Id="rId176" Type="http://schemas.openxmlformats.org/officeDocument/2006/relationships/customXml" Target="../ink/ink285.xml"/><Relationship Id="rId197" Type="http://schemas.openxmlformats.org/officeDocument/2006/relationships/image" Target="../media/image295.png"/><Relationship Id="rId201" Type="http://schemas.openxmlformats.org/officeDocument/2006/relationships/image" Target="../media/image297.png"/><Relationship Id="rId222" Type="http://schemas.openxmlformats.org/officeDocument/2006/relationships/customXml" Target="../ink/ink308.xml"/><Relationship Id="rId243" Type="http://schemas.openxmlformats.org/officeDocument/2006/relationships/image" Target="../media/image318.png"/><Relationship Id="rId264" Type="http://schemas.openxmlformats.org/officeDocument/2006/relationships/customXml" Target="../ink/ink329.xml"/><Relationship Id="rId285" Type="http://schemas.openxmlformats.org/officeDocument/2006/relationships/image" Target="../media/image339.png"/><Relationship Id="rId17" Type="http://schemas.openxmlformats.org/officeDocument/2006/relationships/image" Target="../media/image205.png"/><Relationship Id="rId38" Type="http://schemas.openxmlformats.org/officeDocument/2006/relationships/customXml" Target="../ink/ink216.xml"/><Relationship Id="rId59" Type="http://schemas.openxmlformats.org/officeDocument/2006/relationships/image" Target="../media/image226.png"/><Relationship Id="rId103" Type="http://schemas.openxmlformats.org/officeDocument/2006/relationships/image" Target="../media/image248.png"/><Relationship Id="rId124" Type="http://schemas.openxmlformats.org/officeDocument/2006/relationships/customXml" Target="../ink/ink259.xml"/><Relationship Id="rId70" Type="http://schemas.openxmlformats.org/officeDocument/2006/relationships/customXml" Target="../ink/ink232.xml"/><Relationship Id="rId91" Type="http://schemas.openxmlformats.org/officeDocument/2006/relationships/image" Target="../media/image242.png"/><Relationship Id="rId145" Type="http://schemas.openxmlformats.org/officeDocument/2006/relationships/image" Target="../media/image269.png"/><Relationship Id="rId166" Type="http://schemas.openxmlformats.org/officeDocument/2006/relationships/customXml" Target="../ink/ink280.xml"/><Relationship Id="rId187" Type="http://schemas.openxmlformats.org/officeDocument/2006/relationships/image" Target="../media/image29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03.xml"/><Relationship Id="rId233" Type="http://schemas.openxmlformats.org/officeDocument/2006/relationships/image" Target="../media/image313.png"/><Relationship Id="rId254" Type="http://schemas.openxmlformats.org/officeDocument/2006/relationships/customXml" Target="../ink/ink324.xml"/><Relationship Id="rId28" Type="http://schemas.openxmlformats.org/officeDocument/2006/relationships/customXml" Target="../ink/ink211.xml"/><Relationship Id="rId49" Type="http://schemas.openxmlformats.org/officeDocument/2006/relationships/image" Target="../media/image221.png"/><Relationship Id="rId114" Type="http://schemas.openxmlformats.org/officeDocument/2006/relationships/customXml" Target="../ink/ink254.xml"/><Relationship Id="rId275" Type="http://schemas.openxmlformats.org/officeDocument/2006/relationships/image" Target="../media/image334.png"/><Relationship Id="rId296" Type="http://schemas.openxmlformats.org/officeDocument/2006/relationships/customXml" Target="../ink/ink345.xml"/><Relationship Id="rId60" Type="http://schemas.openxmlformats.org/officeDocument/2006/relationships/customXml" Target="../ink/ink227.xml"/><Relationship Id="rId81" Type="http://schemas.openxmlformats.org/officeDocument/2006/relationships/image" Target="../media/image237.png"/><Relationship Id="rId135" Type="http://schemas.openxmlformats.org/officeDocument/2006/relationships/image" Target="../media/image264.png"/><Relationship Id="rId156" Type="http://schemas.openxmlformats.org/officeDocument/2006/relationships/customXml" Target="../ink/ink275.xml"/><Relationship Id="rId177" Type="http://schemas.openxmlformats.org/officeDocument/2006/relationships/image" Target="../media/image285.png"/><Relationship Id="rId198" Type="http://schemas.openxmlformats.org/officeDocument/2006/relationships/customXml" Target="../ink/ink296.xml"/><Relationship Id="rId202" Type="http://schemas.openxmlformats.org/officeDocument/2006/relationships/customXml" Target="../ink/ink298.xml"/><Relationship Id="rId223" Type="http://schemas.openxmlformats.org/officeDocument/2006/relationships/image" Target="../media/image308.png"/><Relationship Id="rId244" Type="http://schemas.openxmlformats.org/officeDocument/2006/relationships/customXml" Target="../ink/ink319.xml"/><Relationship Id="rId18" Type="http://schemas.openxmlformats.org/officeDocument/2006/relationships/customXml" Target="../ink/ink206.xml"/><Relationship Id="rId39" Type="http://schemas.openxmlformats.org/officeDocument/2006/relationships/image" Target="../media/image216.png"/><Relationship Id="rId265" Type="http://schemas.openxmlformats.org/officeDocument/2006/relationships/image" Target="../media/image329.png"/><Relationship Id="rId286" Type="http://schemas.openxmlformats.org/officeDocument/2006/relationships/customXml" Target="../ink/ink340.xml"/><Relationship Id="rId50" Type="http://schemas.openxmlformats.org/officeDocument/2006/relationships/customXml" Target="../ink/ink222.xml"/><Relationship Id="rId104" Type="http://schemas.openxmlformats.org/officeDocument/2006/relationships/customXml" Target="../ink/ink249.xml"/><Relationship Id="rId125" Type="http://schemas.openxmlformats.org/officeDocument/2006/relationships/image" Target="../media/image259.png"/><Relationship Id="rId146" Type="http://schemas.openxmlformats.org/officeDocument/2006/relationships/customXml" Target="../ink/ink270.xml"/><Relationship Id="rId167" Type="http://schemas.openxmlformats.org/officeDocument/2006/relationships/image" Target="../media/image280.png"/><Relationship Id="rId188" Type="http://schemas.openxmlformats.org/officeDocument/2006/relationships/customXml" Target="../ink/ink291.xml"/><Relationship Id="rId71" Type="http://schemas.openxmlformats.org/officeDocument/2006/relationships/image" Target="../media/image232.png"/><Relationship Id="rId92" Type="http://schemas.openxmlformats.org/officeDocument/2006/relationships/customXml" Target="../ink/ink243.xml"/><Relationship Id="rId213" Type="http://schemas.openxmlformats.org/officeDocument/2006/relationships/image" Target="../media/image303.png"/><Relationship Id="rId234" Type="http://schemas.openxmlformats.org/officeDocument/2006/relationships/customXml" Target="../ink/ink314.xml"/><Relationship Id="rId2" Type="http://schemas.openxmlformats.org/officeDocument/2006/relationships/customXml" Target="../ink/ink198.xml"/><Relationship Id="rId29" Type="http://schemas.openxmlformats.org/officeDocument/2006/relationships/image" Target="../media/image211.png"/><Relationship Id="rId255" Type="http://schemas.openxmlformats.org/officeDocument/2006/relationships/image" Target="../media/image324.png"/><Relationship Id="rId276" Type="http://schemas.openxmlformats.org/officeDocument/2006/relationships/customXml" Target="../ink/ink335.xml"/><Relationship Id="rId297" Type="http://schemas.openxmlformats.org/officeDocument/2006/relationships/image" Target="../media/image345.png"/><Relationship Id="rId40" Type="http://schemas.openxmlformats.org/officeDocument/2006/relationships/customXml" Target="../ink/ink217.xml"/><Relationship Id="rId115" Type="http://schemas.openxmlformats.org/officeDocument/2006/relationships/image" Target="../media/image254.png"/><Relationship Id="rId136" Type="http://schemas.openxmlformats.org/officeDocument/2006/relationships/customXml" Target="../ink/ink265.xml"/><Relationship Id="rId157" Type="http://schemas.openxmlformats.org/officeDocument/2006/relationships/image" Target="../media/image275.png"/><Relationship Id="rId178" Type="http://schemas.openxmlformats.org/officeDocument/2006/relationships/customXml" Target="../ink/ink286.xml"/><Relationship Id="rId61" Type="http://schemas.openxmlformats.org/officeDocument/2006/relationships/image" Target="../media/image227.png"/><Relationship Id="rId82" Type="http://schemas.openxmlformats.org/officeDocument/2006/relationships/customXml" Target="../ink/ink238.xml"/><Relationship Id="rId199" Type="http://schemas.openxmlformats.org/officeDocument/2006/relationships/image" Target="../media/image296.png"/><Relationship Id="rId203" Type="http://schemas.openxmlformats.org/officeDocument/2006/relationships/image" Target="../media/image298.png"/><Relationship Id="rId19" Type="http://schemas.openxmlformats.org/officeDocument/2006/relationships/image" Target="../media/image206.png"/><Relationship Id="rId224" Type="http://schemas.openxmlformats.org/officeDocument/2006/relationships/customXml" Target="../ink/ink309.xml"/><Relationship Id="rId245" Type="http://schemas.openxmlformats.org/officeDocument/2006/relationships/image" Target="../media/image319.png"/><Relationship Id="rId266" Type="http://schemas.openxmlformats.org/officeDocument/2006/relationships/customXml" Target="../ink/ink330.xml"/><Relationship Id="rId287" Type="http://schemas.openxmlformats.org/officeDocument/2006/relationships/image" Target="../media/image340.png"/><Relationship Id="rId30" Type="http://schemas.openxmlformats.org/officeDocument/2006/relationships/customXml" Target="../ink/ink212.xml"/><Relationship Id="rId105" Type="http://schemas.openxmlformats.org/officeDocument/2006/relationships/image" Target="../media/image249.png"/><Relationship Id="rId126" Type="http://schemas.openxmlformats.org/officeDocument/2006/relationships/customXml" Target="../ink/ink260.xml"/><Relationship Id="rId147" Type="http://schemas.openxmlformats.org/officeDocument/2006/relationships/image" Target="../media/image270.png"/><Relationship Id="rId168" Type="http://schemas.openxmlformats.org/officeDocument/2006/relationships/customXml" Target="../ink/ink281.xml"/><Relationship Id="rId51" Type="http://schemas.openxmlformats.org/officeDocument/2006/relationships/image" Target="../media/image222.png"/><Relationship Id="rId72" Type="http://schemas.openxmlformats.org/officeDocument/2006/relationships/customXml" Target="../ink/ink233.xml"/><Relationship Id="rId93" Type="http://schemas.openxmlformats.org/officeDocument/2006/relationships/image" Target="../media/image243.png"/><Relationship Id="rId189" Type="http://schemas.openxmlformats.org/officeDocument/2006/relationships/image" Target="../media/image291.png"/><Relationship Id="rId3" Type="http://schemas.openxmlformats.org/officeDocument/2006/relationships/image" Target="../media/image198.png"/><Relationship Id="rId214" Type="http://schemas.openxmlformats.org/officeDocument/2006/relationships/customXml" Target="../ink/ink304.xml"/><Relationship Id="rId235" Type="http://schemas.openxmlformats.org/officeDocument/2006/relationships/image" Target="../media/image314.png"/><Relationship Id="rId256" Type="http://schemas.openxmlformats.org/officeDocument/2006/relationships/customXml" Target="../ink/ink325.xml"/><Relationship Id="rId277" Type="http://schemas.openxmlformats.org/officeDocument/2006/relationships/image" Target="../media/image335.png"/><Relationship Id="rId298" Type="http://schemas.openxmlformats.org/officeDocument/2006/relationships/customXml" Target="../ink/ink346.xml"/><Relationship Id="rId116" Type="http://schemas.openxmlformats.org/officeDocument/2006/relationships/customXml" Target="../ink/ink255.xml"/><Relationship Id="rId137" Type="http://schemas.openxmlformats.org/officeDocument/2006/relationships/image" Target="../media/image265.png"/><Relationship Id="rId158" Type="http://schemas.openxmlformats.org/officeDocument/2006/relationships/customXml" Target="../ink/ink276.xml"/><Relationship Id="rId20" Type="http://schemas.openxmlformats.org/officeDocument/2006/relationships/customXml" Target="../ink/ink207.xml"/><Relationship Id="rId41" Type="http://schemas.openxmlformats.org/officeDocument/2006/relationships/image" Target="../media/image217.png"/><Relationship Id="rId62" Type="http://schemas.openxmlformats.org/officeDocument/2006/relationships/customXml" Target="../ink/ink228.xml"/><Relationship Id="rId83" Type="http://schemas.openxmlformats.org/officeDocument/2006/relationships/image" Target="../media/image238.png"/><Relationship Id="rId179" Type="http://schemas.openxmlformats.org/officeDocument/2006/relationships/image" Target="../media/image286.png"/><Relationship Id="rId190" Type="http://schemas.openxmlformats.org/officeDocument/2006/relationships/customXml" Target="../ink/ink292.xml"/><Relationship Id="rId204" Type="http://schemas.openxmlformats.org/officeDocument/2006/relationships/customXml" Target="../ink/ink299.xml"/><Relationship Id="rId225" Type="http://schemas.openxmlformats.org/officeDocument/2006/relationships/image" Target="../media/image309.png"/><Relationship Id="rId246" Type="http://schemas.openxmlformats.org/officeDocument/2006/relationships/customXml" Target="../ink/ink320.xml"/><Relationship Id="rId267" Type="http://schemas.openxmlformats.org/officeDocument/2006/relationships/image" Target="../media/image330.png"/><Relationship Id="rId288" Type="http://schemas.openxmlformats.org/officeDocument/2006/relationships/customXml" Target="../ink/ink341.xml"/><Relationship Id="rId106" Type="http://schemas.openxmlformats.org/officeDocument/2006/relationships/customXml" Target="../ink/ink250.xml"/><Relationship Id="rId127" Type="http://schemas.openxmlformats.org/officeDocument/2006/relationships/image" Target="../media/image260.png"/><Relationship Id="rId10" Type="http://schemas.openxmlformats.org/officeDocument/2006/relationships/customXml" Target="../ink/ink202.xml"/><Relationship Id="rId31" Type="http://schemas.openxmlformats.org/officeDocument/2006/relationships/image" Target="../media/image212.png"/><Relationship Id="rId52" Type="http://schemas.openxmlformats.org/officeDocument/2006/relationships/customXml" Target="../ink/ink223.xml"/><Relationship Id="rId73" Type="http://schemas.openxmlformats.org/officeDocument/2006/relationships/image" Target="../media/image233.png"/><Relationship Id="rId94" Type="http://schemas.openxmlformats.org/officeDocument/2006/relationships/customXml" Target="../ink/ink244.xml"/><Relationship Id="rId148" Type="http://schemas.openxmlformats.org/officeDocument/2006/relationships/customXml" Target="../ink/ink271.xml"/><Relationship Id="rId169" Type="http://schemas.openxmlformats.org/officeDocument/2006/relationships/image" Target="../media/image281.png"/><Relationship Id="rId4" Type="http://schemas.openxmlformats.org/officeDocument/2006/relationships/customXml" Target="../ink/ink199.xml"/><Relationship Id="rId180" Type="http://schemas.openxmlformats.org/officeDocument/2006/relationships/customXml" Target="../ink/ink287.xml"/><Relationship Id="rId215" Type="http://schemas.openxmlformats.org/officeDocument/2006/relationships/image" Target="../media/image304.png"/><Relationship Id="rId236" Type="http://schemas.openxmlformats.org/officeDocument/2006/relationships/customXml" Target="../ink/ink315.xml"/><Relationship Id="rId257" Type="http://schemas.openxmlformats.org/officeDocument/2006/relationships/image" Target="../media/image325.png"/><Relationship Id="rId278" Type="http://schemas.openxmlformats.org/officeDocument/2006/relationships/customXml" Target="../ink/ink336.xml"/><Relationship Id="rId42" Type="http://schemas.openxmlformats.org/officeDocument/2006/relationships/customXml" Target="../ink/ink218.xml"/><Relationship Id="rId84" Type="http://schemas.openxmlformats.org/officeDocument/2006/relationships/customXml" Target="../ink/ink239.xml"/><Relationship Id="rId138" Type="http://schemas.openxmlformats.org/officeDocument/2006/relationships/customXml" Target="../ink/ink266.xml"/><Relationship Id="rId191" Type="http://schemas.openxmlformats.org/officeDocument/2006/relationships/image" Target="../media/image292.png"/><Relationship Id="rId205" Type="http://schemas.openxmlformats.org/officeDocument/2006/relationships/image" Target="../media/image299.png"/><Relationship Id="rId247" Type="http://schemas.openxmlformats.org/officeDocument/2006/relationships/image" Target="../media/image320.png"/><Relationship Id="rId107" Type="http://schemas.openxmlformats.org/officeDocument/2006/relationships/image" Target="../media/image250.png"/><Relationship Id="rId289" Type="http://schemas.openxmlformats.org/officeDocument/2006/relationships/image" Target="../media/image341.png"/><Relationship Id="rId11" Type="http://schemas.openxmlformats.org/officeDocument/2006/relationships/image" Target="../media/image202.png"/><Relationship Id="rId53" Type="http://schemas.openxmlformats.org/officeDocument/2006/relationships/image" Target="../media/image223.png"/><Relationship Id="rId149" Type="http://schemas.openxmlformats.org/officeDocument/2006/relationships/image" Target="../media/image271.png"/><Relationship Id="rId95" Type="http://schemas.openxmlformats.org/officeDocument/2006/relationships/image" Target="../media/image244.png"/><Relationship Id="rId160" Type="http://schemas.openxmlformats.org/officeDocument/2006/relationships/customXml" Target="../ink/ink277.xml"/><Relationship Id="rId216" Type="http://schemas.openxmlformats.org/officeDocument/2006/relationships/customXml" Target="../ink/ink305.xml"/><Relationship Id="rId258" Type="http://schemas.openxmlformats.org/officeDocument/2006/relationships/customXml" Target="../ink/ink326.xml"/><Relationship Id="rId22" Type="http://schemas.openxmlformats.org/officeDocument/2006/relationships/customXml" Target="../ink/ink208.xml"/><Relationship Id="rId64" Type="http://schemas.openxmlformats.org/officeDocument/2006/relationships/customXml" Target="../ink/ink229.xml"/><Relationship Id="rId118" Type="http://schemas.openxmlformats.org/officeDocument/2006/relationships/customXml" Target="../ink/ink256.xml"/><Relationship Id="rId171" Type="http://schemas.openxmlformats.org/officeDocument/2006/relationships/image" Target="../media/image282.png"/><Relationship Id="rId227" Type="http://schemas.openxmlformats.org/officeDocument/2006/relationships/image" Target="../media/image310.png"/><Relationship Id="rId269" Type="http://schemas.openxmlformats.org/officeDocument/2006/relationships/image" Target="../media/image331.png"/><Relationship Id="rId33" Type="http://schemas.openxmlformats.org/officeDocument/2006/relationships/image" Target="../media/image213.png"/><Relationship Id="rId129" Type="http://schemas.openxmlformats.org/officeDocument/2006/relationships/image" Target="../media/image261.png"/><Relationship Id="rId280" Type="http://schemas.openxmlformats.org/officeDocument/2006/relationships/customXml" Target="../ink/ink337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04.png"/><Relationship Id="rId21" Type="http://schemas.openxmlformats.org/officeDocument/2006/relationships/image" Target="../media/image356.png"/><Relationship Id="rId42" Type="http://schemas.openxmlformats.org/officeDocument/2006/relationships/customXml" Target="../ink/ink367.xml"/><Relationship Id="rId63" Type="http://schemas.openxmlformats.org/officeDocument/2006/relationships/image" Target="../media/image377.png"/><Relationship Id="rId84" Type="http://schemas.openxmlformats.org/officeDocument/2006/relationships/customXml" Target="../ink/ink388.xml"/><Relationship Id="rId138" Type="http://schemas.openxmlformats.org/officeDocument/2006/relationships/customXml" Target="../ink/ink415.xml"/><Relationship Id="rId159" Type="http://schemas.openxmlformats.org/officeDocument/2006/relationships/image" Target="../media/image425.png"/><Relationship Id="rId170" Type="http://schemas.openxmlformats.org/officeDocument/2006/relationships/customXml" Target="../ink/ink431.xml"/><Relationship Id="rId191" Type="http://schemas.openxmlformats.org/officeDocument/2006/relationships/image" Target="../media/image441.png"/><Relationship Id="rId205" Type="http://schemas.openxmlformats.org/officeDocument/2006/relationships/image" Target="../media/image448.png"/><Relationship Id="rId226" Type="http://schemas.openxmlformats.org/officeDocument/2006/relationships/customXml" Target="../ink/ink459.xml"/><Relationship Id="rId107" Type="http://schemas.openxmlformats.org/officeDocument/2006/relationships/image" Target="../media/image399.png"/><Relationship Id="rId11" Type="http://schemas.openxmlformats.org/officeDocument/2006/relationships/image" Target="../media/image351.png"/><Relationship Id="rId32" Type="http://schemas.openxmlformats.org/officeDocument/2006/relationships/customXml" Target="../ink/ink362.xml"/><Relationship Id="rId53" Type="http://schemas.openxmlformats.org/officeDocument/2006/relationships/image" Target="../media/image372.png"/><Relationship Id="rId74" Type="http://schemas.openxmlformats.org/officeDocument/2006/relationships/customXml" Target="../ink/ink383.xml"/><Relationship Id="rId128" Type="http://schemas.openxmlformats.org/officeDocument/2006/relationships/customXml" Target="../ink/ink410.xml"/><Relationship Id="rId149" Type="http://schemas.openxmlformats.org/officeDocument/2006/relationships/image" Target="../media/image420.png"/><Relationship Id="rId5" Type="http://schemas.openxmlformats.org/officeDocument/2006/relationships/image" Target="../media/image348.png"/><Relationship Id="rId95" Type="http://schemas.openxmlformats.org/officeDocument/2006/relationships/image" Target="../media/image393.png"/><Relationship Id="rId160" Type="http://schemas.openxmlformats.org/officeDocument/2006/relationships/customXml" Target="../ink/ink426.xml"/><Relationship Id="rId181" Type="http://schemas.openxmlformats.org/officeDocument/2006/relationships/image" Target="../media/image436.png"/><Relationship Id="rId216" Type="http://schemas.openxmlformats.org/officeDocument/2006/relationships/customXml" Target="../ink/ink454.xml"/><Relationship Id="rId22" Type="http://schemas.openxmlformats.org/officeDocument/2006/relationships/customXml" Target="../ink/ink357.xml"/><Relationship Id="rId43" Type="http://schemas.openxmlformats.org/officeDocument/2006/relationships/image" Target="../media/image367.png"/><Relationship Id="rId64" Type="http://schemas.openxmlformats.org/officeDocument/2006/relationships/customXml" Target="../ink/ink378.xml"/><Relationship Id="rId118" Type="http://schemas.openxmlformats.org/officeDocument/2006/relationships/customXml" Target="../ink/ink405.xml"/><Relationship Id="rId139" Type="http://schemas.openxmlformats.org/officeDocument/2006/relationships/image" Target="../media/image415.png"/><Relationship Id="rId85" Type="http://schemas.openxmlformats.org/officeDocument/2006/relationships/image" Target="../media/image388.png"/><Relationship Id="rId150" Type="http://schemas.openxmlformats.org/officeDocument/2006/relationships/customXml" Target="../ink/ink421.xml"/><Relationship Id="rId171" Type="http://schemas.openxmlformats.org/officeDocument/2006/relationships/image" Target="../media/image431.png"/><Relationship Id="rId192" Type="http://schemas.openxmlformats.org/officeDocument/2006/relationships/customXml" Target="../ink/ink442.xml"/><Relationship Id="rId206" Type="http://schemas.openxmlformats.org/officeDocument/2006/relationships/customXml" Target="../ink/ink449.xml"/><Relationship Id="rId227" Type="http://schemas.openxmlformats.org/officeDocument/2006/relationships/image" Target="../media/image459.png"/><Relationship Id="rId12" Type="http://schemas.openxmlformats.org/officeDocument/2006/relationships/customXml" Target="../ink/ink352.xml"/><Relationship Id="rId33" Type="http://schemas.openxmlformats.org/officeDocument/2006/relationships/image" Target="../media/image362.png"/><Relationship Id="rId108" Type="http://schemas.openxmlformats.org/officeDocument/2006/relationships/customXml" Target="../ink/ink400.xml"/><Relationship Id="rId129" Type="http://schemas.openxmlformats.org/officeDocument/2006/relationships/image" Target="../media/image410.png"/><Relationship Id="rId54" Type="http://schemas.openxmlformats.org/officeDocument/2006/relationships/customXml" Target="../ink/ink373.xml"/><Relationship Id="rId75" Type="http://schemas.openxmlformats.org/officeDocument/2006/relationships/image" Target="../media/image383.png"/><Relationship Id="rId96" Type="http://schemas.openxmlformats.org/officeDocument/2006/relationships/customXml" Target="../ink/ink394.xml"/><Relationship Id="rId140" Type="http://schemas.openxmlformats.org/officeDocument/2006/relationships/customXml" Target="../ink/ink416.xml"/><Relationship Id="rId161" Type="http://schemas.openxmlformats.org/officeDocument/2006/relationships/image" Target="../media/image426.png"/><Relationship Id="rId182" Type="http://schemas.openxmlformats.org/officeDocument/2006/relationships/customXml" Target="../ink/ink437.xml"/><Relationship Id="rId217" Type="http://schemas.openxmlformats.org/officeDocument/2006/relationships/image" Target="../media/image454.png"/><Relationship Id="rId6" Type="http://schemas.openxmlformats.org/officeDocument/2006/relationships/customXml" Target="../ink/ink349.xml"/><Relationship Id="rId23" Type="http://schemas.openxmlformats.org/officeDocument/2006/relationships/image" Target="../media/image357.png"/><Relationship Id="rId119" Type="http://schemas.openxmlformats.org/officeDocument/2006/relationships/image" Target="../media/image405.png"/><Relationship Id="rId44" Type="http://schemas.openxmlformats.org/officeDocument/2006/relationships/customXml" Target="../ink/ink368.xml"/><Relationship Id="rId65" Type="http://schemas.openxmlformats.org/officeDocument/2006/relationships/image" Target="../media/image378.png"/><Relationship Id="rId86" Type="http://schemas.openxmlformats.org/officeDocument/2006/relationships/customXml" Target="../ink/ink389.xml"/><Relationship Id="rId130" Type="http://schemas.openxmlformats.org/officeDocument/2006/relationships/customXml" Target="../ink/ink411.xml"/><Relationship Id="rId151" Type="http://schemas.openxmlformats.org/officeDocument/2006/relationships/image" Target="../media/image421.png"/><Relationship Id="rId172" Type="http://schemas.openxmlformats.org/officeDocument/2006/relationships/customXml" Target="../ink/ink432.xml"/><Relationship Id="rId193" Type="http://schemas.openxmlformats.org/officeDocument/2006/relationships/image" Target="../media/image442.png"/><Relationship Id="rId207" Type="http://schemas.openxmlformats.org/officeDocument/2006/relationships/image" Target="../media/image449.png"/><Relationship Id="rId228" Type="http://schemas.openxmlformats.org/officeDocument/2006/relationships/customXml" Target="../ink/ink460.xml"/><Relationship Id="rId13" Type="http://schemas.openxmlformats.org/officeDocument/2006/relationships/image" Target="../media/image352.png"/><Relationship Id="rId109" Type="http://schemas.openxmlformats.org/officeDocument/2006/relationships/image" Target="../media/image400.png"/><Relationship Id="rId34" Type="http://schemas.openxmlformats.org/officeDocument/2006/relationships/customXml" Target="../ink/ink363.xml"/><Relationship Id="rId55" Type="http://schemas.openxmlformats.org/officeDocument/2006/relationships/image" Target="../media/image373.png"/><Relationship Id="rId76" Type="http://schemas.openxmlformats.org/officeDocument/2006/relationships/customXml" Target="../ink/ink384.xml"/><Relationship Id="rId97" Type="http://schemas.openxmlformats.org/officeDocument/2006/relationships/image" Target="../media/image394.png"/><Relationship Id="rId120" Type="http://schemas.openxmlformats.org/officeDocument/2006/relationships/customXml" Target="../ink/ink406.xml"/><Relationship Id="rId141" Type="http://schemas.openxmlformats.org/officeDocument/2006/relationships/image" Target="../media/image416.png"/><Relationship Id="rId7" Type="http://schemas.openxmlformats.org/officeDocument/2006/relationships/image" Target="../media/image349.png"/><Relationship Id="rId162" Type="http://schemas.openxmlformats.org/officeDocument/2006/relationships/customXml" Target="../ink/ink427.xml"/><Relationship Id="rId183" Type="http://schemas.openxmlformats.org/officeDocument/2006/relationships/image" Target="../media/image437.png"/><Relationship Id="rId218" Type="http://schemas.openxmlformats.org/officeDocument/2006/relationships/customXml" Target="../ink/ink455.xml"/><Relationship Id="rId24" Type="http://schemas.openxmlformats.org/officeDocument/2006/relationships/customXml" Target="../ink/ink358.xml"/><Relationship Id="rId45" Type="http://schemas.openxmlformats.org/officeDocument/2006/relationships/image" Target="../media/image368.png"/><Relationship Id="rId66" Type="http://schemas.openxmlformats.org/officeDocument/2006/relationships/customXml" Target="../ink/ink379.xml"/><Relationship Id="rId87" Type="http://schemas.openxmlformats.org/officeDocument/2006/relationships/image" Target="../media/image389.png"/><Relationship Id="rId110" Type="http://schemas.openxmlformats.org/officeDocument/2006/relationships/customXml" Target="../ink/ink401.xml"/><Relationship Id="rId131" Type="http://schemas.openxmlformats.org/officeDocument/2006/relationships/image" Target="../media/image411.png"/><Relationship Id="rId152" Type="http://schemas.openxmlformats.org/officeDocument/2006/relationships/customXml" Target="../ink/ink422.xml"/><Relationship Id="rId173" Type="http://schemas.openxmlformats.org/officeDocument/2006/relationships/image" Target="../media/image432.png"/><Relationship Id="rId194" Type="http://schemas.openxmlformats.org/officeDocument/2006/relationships/customXml" Target="../ink/ink443.xml"/><Relationship Id="rId208" Type="http://schemas.openxmlformats.org/officeDocument/2006/relationships/customXml" Target="../ink/ink450.xml"/><Relationship Id="rId229" Type="http://schemas.openxmlformats.org/officeDocument/2006/relationships/image" Target="../media/image460.png"/><Relationship Id="rId14" Type="http://schemas.openxmlformats.org/officeDocument/2006/relationships/customXml" Target="../ink/ink353.xml"/><Relationship Id="rId35" Type="http://schemas.openxmlformats.org/officeDocument/2006/relationships/image" Target="../media/image363.png"/><Relationship Id="rId56" Type="http://schemas.openxmlformats.org/officeDocument/2006/relationships/customXml" Target="../ink/ink374.xml"/><Relationship Id="rId77" Type="http://schemas.openxmlformats.org/officeDocument/2006/relationships/image" Target="../media/image384.png"/><Relationship Id="rId100" Type="http://schemas.openxmlformats.org/officeDocument/2006/relationships/customXml" Target="../ink/ink396.xml"/><Relationship Id="rId8" Type="http://schemas.openxmlformats.org/officeDocument/2006/relationships/customXml" Target="../ink/ink350.xml"/><Relationship Id="rId98" Type="http://schemas.openxmlformats.org/officeDocument/2006/relationships/customXml" Target="../ink/ink395.xml"/><Relationship Id="rId121" Type="http://schemas.openxmlformats.org/officeDocument/2006/relationships/image" Target="../media/image406.png"/><Relationship Id="rId142" Type="http://schemas.openxmlformats.org/officeDocument/2006/relationships/customXml" Target="../ink/ink417.xml"/><Relationship Id="rId163" Type="http://schemas.openxmlformats.org/officeDocument/2006/relationships/image" Target="../media/image427.png"/><Relationship Id="rId184" Type="http://schemas.openxmlformats.org/officeDocument/2006/relationships/customXml" Target="../ink/ink438.xml"/><Relationship Id="rId219" Type="http://schemas.openxmlformats.org/officeDocument/2006/relationships/image" Target="../media/image455.png"/><Relationship Id="rId230" Type="http://schemas.openxmlformats.org/officeDocument/2006/relationships/customXml" Target="../ink/ink461.xml"/><Relationship Id="rId25" Type="http://schemas.openxmlformats.org/officeDocument/2006/relationships/image" Target="../media/image358.png"/><Relationship Id="rId46" Type="http://schemas.openxmlformats.org/officeDocument/2006/relationships/customXml" Target="../ink/ink369.xml"/><Relationship Id="rId67" Type="http://schemas.openxmlformats.org/officeDocument/2006/relationships/image" Target="../media/image379.png"/><Relationship Id="rId20" Type="http://schemas.openxmlformats.org/officeDocument/2006/relationships/customXml" Target="../ink/ink356.xml"/><Relationship Id="rId41" Type="http://schemas.openxmlformats.org/officeDocument/2006/relationships/image" Target="../media/image366.png"/><Relationship Id="rId62" Type="http://schemas.openxmlformats.org/officeDocument/2006/relationships/customXml" Target="../ink/ink377.xml"/><Relationship Id="rId83" Type="http://schemas.openxmlformats.org/officeDocument/2006/relationships/image" Target="../media/image387.png"/><Relationship Id="rId88" Type="http://schemas.openxmlformats.org/officeDocument/2006/relationships/customXml" Target="../ink/ink390.xml"/><Relationship Id="rId111" Type="http://schemas.openxmlformats.org/officeDocument/2006/relationships/image" Target="../media/image401.png"/><Relationship Id="rId132" Type="http://schemas.openxmlformats.org/officeDocument/2006/relationships/customXml" Target="../ink/ink412.xml"/><Relationship Id="rId153" Type="http://schemas.openxmlformats.org/officeDocument/2006/relationships/image" Target="../media/image422.png"/><Relationship Id="rId174" Type="http://schemas.openxmlformats.org/officeDocument/2006/relationships/customXml" Target="../ink/ink433.xml"/><Relationship Id="rId179" Type="http://schemas.openxmlformats.org/officeDocument/2006/relationships/image" Target="../media/image435.png"/><Relationship Id="rId195" Type="http://schemas.openxmlformats.org/officeDocument/2006/relationships/image" Target="../media/image443.png"/><Relationship Id="rId209" Type="http://schemas.openxmlformats.org/officeDocument/2006/relationships/image" Target="../media/image450.png"/><Relationship Id="rId190" Type="http://schemas.openxmlformats.org/officeDocument/2006/relationships/customXml" Target="../ink/ink441.xml"/><Relationship Id="rId204" Type="http://schemas.openxmlformats.org/officeDocument/2006/relationships/customXml" Target="../ink/ink448.xml"/><Relationship Id="rId220" Type="http://schemas.openxmlformats.org/officeDocument/2006/relationships/customXml" Target="../ink/ink456.xml"/><Relationship Id="rId225" Type="http://schemas.openxmlformats.org/officeDocument/2006/relationships/image" Target="../media/image458.png"/><Relationship Id="rId15" Type="http://schemas.openxmlformats.org/officeDocument/2006/relationships/image" Target="../media/image353.png"/><Relationship Id="rId36" Type="http://schemas.openxmlformats.org/officeDocument/2006/relationships/customXml" Target="../ink/ink364.xml"/><Relationship Id="rId57" Type="http://schemas.openxmlformats.org/officeDocument/2006/relationships/image" Target="../media/image374.png"/><Relationship Id="rId106" Type="http://schemas.openxmlformats.org/officeDocument/2006/relationships/customXml" Target="../ink/ink399.xml"/><Relationship Id="rId127" Type="http://schemas.openxmlformats.org/officeDocument/2006/relationships/image" Target="../media/image409.png"/><Relationship Id="rId10" Type="http://schemas.openxmlformats.org/officeDocument/2006/relationships/customXml" Target="../ink/ink351.xml"/><Relationship Id="rId31" Type="http://schemas.openxmlformats.org/officeDocument/2006/relationships/image" Target="../media/image361.png"/><Relationship Id="rId52" Type="http://schemas.openxmlformats.org/officeDocument/2006/relationships/customXml" Target="../ink/ink372.xml"/><Relationship Id="rId73" Type="http://schemas.openxmlformats.org/officeDocument/2006/relationships/image" Target="../media/image382.png"/><Relationship Id="rId78" Type="http://schemas.openxmlformats.org/officeDocument/2006/relationships/customXml" Target="../ink/ink385.xml"/><Relationship Id="rId94" Type="http://schemas.openxmlformats.org/officeDocument/2006/relationships/customXml" Target="../ink/ink393.xml"/><Relationship Id="rId99" Type="http://schemas.openxmlformats.org/officeDocument/2006/relationships/image" Target="../media/image395.png"/><Relationship Id="rId101" Type="http://schemas.openxmlformats.org/officeDocument/2006/relationships/image" Target="../media/image396.png"/><Relationship Id="rId122" Type="http://schemas.openxmlformats.org/officeDocument/2006/relationships/customXml" Target="../ink/ink407.xml"/><Relationship Id="rId143" Type="http://schemas.openxmlformats.org/officeDocument/2006/relationships/image" Target="../media/image417.png"/><Relationship Id="rId148" Type="http://schemas.openxmlformats.org/officeDocument/2006/relationships/customXml" Target="../ink/ink420.xml"/><Relationship Id="rId164" Type="http://schemas.openxmlformats.org/officeDocument/2006/relationships/customXml" Target="../ink/ink428.xml"/><Relationship Id="rId169" Type="http://schemas.openxmlformats.org/officeDocument/2006/relationships/image" Target="../media/image430.png"/><Relationship Id="rId185" Type="http://schemas.openxmlformats.org/officeDocument/2006/relationships/image" Target="../media/image438.png"/><Relationship Id="rId4" Type="http://schemas.openxmlformats.org/officeDocument/2006/relationships/customXml" Target="../ink/ink348.xml"/><Relationship Id="rId9" Type="http://schemas.openxmlformats.org/officeDocument/2006/relationships/image" Target="../media/image350.png"/><Relationship Id="rId180" Type="http://schemas.openxmlformats.org/officeDocument/2006/relationships/customXml" Target="../ink/ink436.xml"/><Relationship Id="rId210" Type="http://schemas.openxmlformats.org/officeDocument/2006/relationships/customXml" Target="../ink/ink451.xml"/><Relationship Id="rId215" Type="http://schemas.openxmlformats.org/officeDocument/2006/relationships/image" Target="../media/image453.png"/><Relationship Id="rId26" Type="http://schemas.openxmlformats.org/officeDocument/2006/relationships/customXml" Target="../ink/ink359.xml"/><Relationship Id="rId231" Type="http://schemas.openxmlformats.org/officeDocument/2006/relationships/image" Target="../media/image461.png"/><Relationship Id="rId47" Type="http://schemas.openxmlformats.org/officeDocument/2006/relationships/image" Target="../media/image369.png"/><Relationship Id="rId68" Type="http://schemas.openxmlformats.org/officeDocument/2006/relationships/customXml" Target="../ink/ink380.xml"/><Relationship Id="rId89" Type="http://schemas.openxmlformats.org/officeDocument/2006/relationships/image" Target="../media/image390.png"/><Relationship Id="rId112" Type="http://schemas.openxmlformats.org/officeDocument/2006/relationships/customXml" Target="../ink/ink402.xml"/><Relationship Id="rId133" Type="http://schemas.openxmlformats.org/officeDocument/2006/relationships/image" Target="../media/image412.png"/><Relationship Id="rId154" Type="http://schemas.openxmlformats.org/officeDocument/2006/relationships/customXml" Target="../ink/ink423.xml"/><Relationship Id="rId175" Type="http://schemas.openxmlformats.org/officeDocument/2006/relationships/image" Target="../media/image433.png"/><Relationship Id="rId196" Type="http://schemas.openxmlformats.org/officeDocument/2006/relationships/customXml" Target="../ink/ink444.xml"/><Relationship Id="rId200" Type="http://schemas.openxmlformats.org/officeDocument/2006/relationships/customXml" Target="../ink/ink446.xml"/><Relationship Id="rId16" Type="http://schemas.openxmlformats.org/officeDocument/2006/relationships/customXml" Target="../ink/ink354.xml"/><Relationship Id="rId221" Type="http://schemas.openxmlformats.org/officeDocument/2006/relationships/image" Target="../media/image456.png"/><Relationship Id="rId37" Type="http://schemas.openxmlformats.org/officeDocument/2006/relationships/image" Target="../media/image364.png"/><Relationship Id="rId58" Type="http://schemas.openxmlformats.org/officeDocument/2006/relationships/customXml" Target="../ink/ink375.xml"/><Relationship Id="rId79" Type="http://schemas.openxmlformats.org/officeDocument/2006/relationships/image" Target="../media/image385.png"/><Relationship Id="rId102" Type="http://schemas.openxmlformats.org/officeDocument/2006/relationships/customXml" Target="../ink/ink397.xml"/><Relationship Id="rId123" Type="http://schemas.openxmlformats.org/officeDocument/2006/relationships/image" Target="../media/image407.png"/><Relationship Id="rId144" Type="http://schemas.openxmlformats.org/officeDocument/2006/relationships/customXml" Target="../ink/ink418.xml"/><Relationship Id="rId90" Type="http://schemas.openxmlformats.org/officeDocument/2006/relationships/customXml" Target="../ink/ink391.xml"/><Relationship Id="rId165" Type="http://schemas.openxmlformats.org/officeDocument/2006/relationships/image" Target="../media/image428.png"/><Relationship Id="rId186" Type="http://schemas.openxmlformats.org/officeDocument/2006/relationships/customXml" Target="../ink/ink439.xml"/><Relationship Id="rId211" Type="http://schemas.openxmlformats.org/officeDocument/2006/relationships/image" Target="../media/image451.png"/><Relationship Id="rId232" Type="http://schemas.openxmlformats.org/officeDocument/2006/relationships/customXml" Target="../ink/ink462.xml"/><Relationship Id="rId27" Type="http://schemas.openxmlformats.org/officeDocument/2006/relationships/image" Target="../media/image359.png"/><Relationship Id="rId48" Type="http://schemas.openxmlformats.org/officeDocument/2006/relationships/customXml" Target="../ink/ink370.xml"/><Relationship Id="rId69" Type="http://schemas.openxmlformats.org/officeDocument/2006/relationships/image" Target="../media/image380.png"/><Relationship Id="rId113" Type="http://schemas.openxmlformats.org/officeDocument/2006/relationships/image" Target="../media/image402.png"/><Relationship Id="rId134" Type="http://schemas.openxmlformats.org/officeDocument/2006/relationships/customXml" Target="../ink/ink413.xml"/><Relationship Id="rId80" Type="http://schemas.openxmlformats.org/officeDocument/2006/relationships/customXml" Target="../ink/ink386.xml"/><Relationship Id="rId155" Type="http://schemas.openxmlformats.org/officeDocument/2006/relationships/image" Target="../media/image423.png"/><Relationship Id="rId176" Type="http://schemas.openxmlformats.org/officeDocument/2006/relationships/customXml" Target="../ink/ink434.xml"/><Relationship Id="rId197" Type="http://schemas.openxmlformats.org/officeDocument/2006/relationships/image" Target="../media/image444.png"/><Relationship Id="rId201" Type="http://schemas.openxmlformats.org/officeDocument/2006/relationships/image" Target="../media/image446.png"/><Relationship Id="rId222" Type="http://schemas.openxmlformats.org/officeDocument/2006/relationships/customXml" Target="../ink/ink457.xml"/><Relationship Id="rId17" Type="http://schemas.openxmlformats.org/officeDocument/2006/relationships/image" Target="../media/image354.png"/><Relationship Id="rId38" Type="http://schemas.openxmlformats.org/officeDocument/2006/relationships/customXml" Target="../ink/ink365.xml"/><Relationship Id="rId59" Type="http://schemas.openxmlformats.org/officeDocument/2006/relationships/image" Target="../media/image375.png"/><Relationship Id="rId103" Type="http://schemas.openxmlformats.org/officeDocument/2006/relationships/image" Target="../media/image397.png"/><Relationship Id="rId124" Type="http://schemas.openxmlformats.org/officeDocument/2006/relationships/customXml" Target="../ink/ink408.xml"/><Relationship Id="rId70" Type="http://schemas.openxmlformats.org/officeDocument/2006/relationships/customXml" Target="../ink/ink381.xml"/><Relationship Id="rId91" Type="http://schemas.openxmlformats.org/officeDocument/2006/relationships/image" Target="../media/image391.png"/><Relationship Id="rId145" Type="http://schemas.openxmlformats.org/officeDocument/2006/relationships/image" Target="../media/image418.png"/><Relationship Id="rId166" Type="http://schemas.openxmlformats.org/officeDocument/2006/relationships/customXml" Target="../ink/ink429.xml"/><Relationship Id="rId187" Type="http://schemas.openxmlformats.org/officeDocument/2006/relationships/image" Target="../media/image43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52.xml"/><Relationship Id="rId233" Type="http://schemas.openxmlformats.org/officeDocument/2006/relationships/image" Target="../media/image462.png"/><Relationship Id="rId28" Type="http://schemas.openxmlformats.org/officeDocument/2006/relationships/customXml" Target="../ink/ink360.xml"/><Relationship Id="rId49" Type="http://schemas.openxmlformats.org/officeDocument/2006/relationships/image" Target="../media/image370.png"/><Relationship Id="rId114" Type="http://schemas.openxmlformats.org/officeDocument/2006/relationships/customXml" Target="../ink/ink403.xml"/><Relationship Id="rId60" Type="http://schemas.openxmlformats.org/officeDocument/2006/relationships/customXml" Target="../ink/ink376.xml"/><Relationship Id="rId81" Type="http://schemas.openxmlformats.org/officeDocument/2006/relationships/image" Target="../media/image386.png"/><Relationship Id="rId135" Type="http://schemas.openxmlformats.org/officeDocument/2006/relationships/image" Target="../media/image413.png"/><Relationship Id="rId156" Type="http://schemas.openxmlformats.org/officeDocument/2006/relationships/customXml" Target="../ink/ink424.xml"/><Relationship Id="rId177" Type="http://schemas.openxmlformats.org/officeDocument/2006/relationships/image" Target="../media/image434.png"/><Relationship Id="rId198" Type="http://schemas.openxmlformats.org/officeDocument/2006/relationships/customXml" Target="../ink/ink445.xml"/><Relationship Id="rId202" Type="http://schemas.openxmlformats.org/officeDocument/2006/relationships/customXml" Target="../ink/ink447.xml"/><Relationship Id="rId223" Type="http://schemas.openxmlformats.org/officeDocument/2006/relationships/image" Target="../media/image457.png"/><Relationship Id="rId18" Type="http://schemas.openxmlformats.org/officeDocument/2006/relationships/customXml" Target="../ink/ink355.xml"/><Relationship Id="rId39" Type="http://schemas.openxmlformats.org/officeDocument/2006/relationships/image" Target="../media/image365.png"/><Relationship Id="rId50" Type="http://schemas.openxmlformats.org/officeDocument/2006/relationships/customXml" Target="../ink/ink371.xml"/><Relationship Id="rId104" Type="http://schemas.openxmlformats.org/officeDocument/2006/relationships/customXml" Target="../ink/ink398.xml"/><Relationship Id="rId125" Type="http://schemas.openxmlformats.org/officeDocument/2006/relationships/image" Target="../media/image408.png"/><Relationship Id="rId146" Type="http://schemas.openxmlformats.org/officeDocument/2006/relationships/customXml" Target="../ink/ink419.xml"/><Relationship Id="rId167" Type="http://schemas.openxmlformats.org/officeDocument/2006/relationships/image" Target="../media/image429.png"/><Relationship Id="rId188" Type="http://schemas.openxmlformats.org/officeDocument/2006/relationships/customXml" Target="../ink/ink440.xml"/><Relationship Id="rId71" Type="http://schemas.openxmlformats.org/officeDocument/2006/relationships/image" Target="../media/image381.png"/><Relationship Id="rId92" Type="http://schemas.openxmlformats.org/officeDocument/2006/relationships/customXml" Target="../ink/ink392.xml"/><Relationship Id="rId213" Type="http://schemas.openxmlformats.org/officeDocument/2006/relationships/image" Target="../media/image452.png"/><Relationship Id="rId234" Type="http://schemas.openxmlformats.org/officeDocument/2006/relationships/customXml" Target="../ink/ink463.xml"/><Relationship Id="rId2" Type="http://schemas.openxmlformats.org/officeDocument/2006/relationships/customXml" Target="../ink/ink347.xml"/><Relationship Id="rId29" Type="http://schemas.openxmlformats.org/officeDocument/2006/relationships/image" Target="../media/image360.png"/><Relationship Id="rId40" Type="http://schemas.openxmlformats.org/officeDocument/2006/relationships/customXml" Target="../ink/ink366.xml"/><Relationship Id="rId115" Type="http://schemas.openxmlformats.org/officeDocument/2006/relationships/image" Target="../media/image403.png"/><Relationship Id="rId136" Type="http://schemas.openxmlformats.org/officeDocument/2006/relationships/customXml" Target="../ink/ink414.xml"/><Relationship Id="rId157" Type="http://schemas.openxmlformats.org/officeDocument/2006/relationships/image" Target="../media/image424.png"/><Relationship Id="rId178" Type="http://schemas.openxmlformats.org/officeDocument/2006/relationships/customXml" Target="../ink/ink435.xml"/><Relationship Id="rId61" Type="http://schemas.openxmlformats.org/officeDocument/2006/relationships/image" Target="../media/image376.png"/><Relationship Id="rId82" Type="http://schemas.openxmlformats.org/officeDocument/2006/relationships/customXml" Target="../ink/ink387.xml"/><Relationship Id="rId199" Type="http://schemas.openxmlformats.org/officeDocument/2006/relationships/image" Target="../media/image445.png"/><Relationship Id="rId203" Type="http://schemas.openxmlformats.org/officeDocument/2006/relationships/image" Target="../media/image447.png"/><Relationship Id="rId19" Type="http://schemas.openxmlformats.org/officeDocument/2006/relationships/image" Target="../media/image355.png"/><Relationship Id="rId224" Type="http://schemas.openxmlformats.org/officeDocument/2006/relationships/customXml" Target="../ink/ink458.xml"/><Relationship Id="rId30" Type="http://schemas.openxmlformats.org/officeDocument/2006/relationships/customXml" Target="../ink/ink361.xml"/><Relationship Id="rId105" Type="http://schemas.openxmlformats.org/officeDocument/2006/relationships/image" Target="../media/image398.png"/><Relationship Id="rId126" Type="http://schemas.openxmlformats.org/officeDocument/2006/relationships/customXml" Target="../ink/ink409.xml"/><Relationship Id="rId147" Type="http://schemas.openxmlformats.org/officeDocument/2006/relationships/image" Target="../media/image419.png"/><Relationship Id="rId168" Type="http://schemas.openxmlformats.org/officeDocument/2006/relationships/customXml" Target="../ink/ink430.xml"/><Relationship Id="rId51" Type="http://schemas.openxmlformats.org/officeDocument/2006/relationships/image" Target="../media/image371.png"/><Relationship Id="rId72" Type="http://schemas.openxmlformats.org/officeDocument/2006/relationships/customXml" Target="../ink/ink382.xml"/><Relationship Id="rId93" Type="http://schemas.openxmlformats.org/officeDocument/2006/relationships/image" Target="../media/image392.png"/><Relationship Id="rId189" Type="http://schemas.openxmlformats.org/officeDocument/2006/relationships/image" Target="../media/image440.png"/><Relationship Id="rId3" Type="http://schemas.openxmlformats.org/officeDocument/2006/relationships/image" Target="../media/image347.png"/><Relationship Id="rId214" Type="http://schemas.openxmlformats.org/officeDocument/2006/relationships/customXml" Target="../ink/ink453.xml"/><Relationship Id="rId235" Type="http://schemas.openxmlformats.org/officeDocument/2006/relationships/image" Target="../media/image463.png"/><Relationship Id="rId116" Type="http://schemas.openxmlformats.org/officeDocument/2006/relationships/customXml" Target="../ink/ink404.xml"/><Relationship Id="rId137" Type="http://schemas.openxmlformats.org/officeDocument/2006/relationships/image" Target="../media/image414.png"/><Relationship Id="rId158" Type="http://schemas.openxmlformats.org/officeDocument/2006/relationships/customXml" Target="../ink/ink425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76.xml"/><Relationship Id="rId21" Type="http://schemas.openxmlformats.org/officeDocument/2006/relationships/image" Target="../media/image473.png"/><Relationship Id="rId42" Type="http://schemas.openxmlformats.org/officeDocument/2006/relationships/customXml" Target="../ink/ink484.xml"/><Relationship Id="rId47" Type="http://schemas.openxmlformats.org/officeDocument/2006/relationships/image" Target="../media/image486.png"/><Relationship Id="rId63" Type="http://schemas.openxmlformats.org/officeDocument/2006/relationships/image" Target="../media/image494.png"/><Relationship Id="rId68" Type="http://schemas.openxmlformats.org/officeDocument/2006/relationships/customXml" Target="../ink/ink497.xml"/><Relationship Id="rId84" Type="http://schemas.openxmlformats.org/officeDocument/2006/relationships/customXml" Target="../ink/ink505.xml"/><Relationship Id="rId89" Type="http://schemas.openxmlformats.org/officeDocument/2006/relationships/image" Target="../media/image507.png"/><Relationship Id="rId16" Type="http://schemas.openxmlformats.org/officeDocument/2006/relationships/customXml" Target="../ink/ink471.xml"/><Relationship Id="rId107" Type="http://schemas.openxmlformats.org/officeDocument/2006/relationships/image" Target="../media/image516.png"/><Relationship Id="rId11" Type="http://schemas.openxmlformats.org/officeDocument/2006/relationships/image" Target="../media/image468.png"/><Relationship Id="rId32" Type="http://schemas.openxmlformats.org/officeDocument/2006/relationships/customXml" Target="../ink/ink479.xml"/><Relationship Id="rId37" Type="http://schemas.openxmlformats.org/officeDocument/2006/relationships/image" Target="../media/image481.png"/><Relationship Id="rId53" Type="http://schemas.openxmlformats.org/officeDocument/2006/relationships/image" Target="../media/image489.png"/><Relationship Id="rId58" Type="http://schemas.openxmlformats.org/officeDocument/2006/relationships/customXml" Target="../ink/ink492.xml"/><Relationship Id="rId74" Type="http://schemas.openxmlformats.org/officeDocument/2006/relationships/customXml" Target="../ink/ink500.xml"/><Relationship Id="rId79" Type="http://schemas.openxmlformats.org/officeDocument/2006/relationships/image" Target="../media/image502.png"/><Relationship Id="rId102" Type="http://schemas.openxmlformats.org/officeDocument/2006/relationships/customXml" Target="../ink/ink514.xml"/><Relationship Id="rId5" Type="http://schemas.openxmlformats.org/officeDocument/2006/relationships/image" Target="../media/image465.png"/><Relationship Id="rId90" Type="http://schemas.openxmlformats.org/officeDocument/2006/relationships/customXml" Target="../ink/ink508.xml"/><Relationship Id="rId95" Type="http://schemas.openxmlformats.org/officeDocument/2006/relationships/image" Target="../media/image510.png"/><Relationship Id="rId22" Type="http://schemas.openxmlformats.org/officeDocument/2006/relationships/customXml" Target="../ink/ink474.xml"/><Relationship Id="rId27" Type="http://schemas.openxmlformats.org/officeDocument/2006/relationships/image" Target="../media/image476.png"/><Relationship Id="rId43" Type="http://schemas.openxmlformats.org/officeDocument/2006/relationships/image" Target="../media/image484.png"/><Relationship Id="rId48" Type="http://schemas.openxmlformats.org/officeDocument/2006/relationships/customXml" Target="../ink/ink487.xml"/><Relationship Id="rId64" Type="http://schemas.openxmlformats.org/officeDocument/2006/relationships/customXml" Target="../ink/ink495.xml"/><Relationship Id="rId69" Type="http://schemas.openxmlformats.org/officeDocument/2006/relationships/image" Target="../media/image497.png"/><Relationship Id="rId80" Type="http://schemas.openxmlformats.org/officeDocument/2006/relationships/customXml" Target="../ink/ink503.xml"/><Relationship Id="rId85" Type="http://schemas.openxmlformats.org/officeDocument/2006/relationships/image" Target="../media/image505.png"/><Relationship Id="rId12" Type="http://schemas.openxmlformats.org/officeDocument/2006/relationships/customXml" Target="../ink/ink469.xml"/><Relationship Id="rId17" Type="http://schemas.openxmlformats.org/officeDocument/2006/relationships/image" Target="../media/image471.png"/><Relationship Id="rId33" Type="http://schemas.openxmlformats.org/officeDocument/2006/relationships/image" Target="../media/image479.png"/><Relationship Id="rId38" Type="http://schemas.openxmlformats.org/officeDocument/2006/relationships/customXml" Target="../ink/ink482.xml"/><Relationship Id="rId59" Type="http://schemas.openxmlformats.org/officeDocument/2006/relationships/image" Target="../media/image492.png"/><Relationship Id="rId103" Type="http://schemas.openxmlformats.org/officeDocument/2006/relationships/image" Target="../media/image514.png"/><Relationship Id="rId20" Type="http://schemas.openxmlformats.org/officeDocument/2006/relationships/customXml" Target="../ink/ink473.xml"/><Relationship Id="rId41" Type="http://schemas.openxmlformats.org/officeDocument/2006/relationships/image" Target="../media/image483.png"/><Relationship Id="rId54" Type="http://schemas.openxmlformats.org/officeDocument/2006/relationships/customXml" Target="../ink/ink490.xml"/><Relationship Id="rId62" Type="http://schemas.openxmlformats.org/officeDocument/2006/relationships/customXml" Target="../ink/ink494.xml"/><Relationship Id="rId70" Type="http://schemas.openxmlformats.org/officeDocument/2006/relationships/customXml" Target="../ink/ink498.xml"/><Relationship Id="rId75" Type="http://schemas.openxmlformats.org/officeDocument/2006/relationships/image" Target="../media/image500.png"/><Relationship Id="rId83" Type="http://schemas.openxmlformats.org/officeDocument/2006/relationships/image" Target="../media/image504.png"/><Relationship Id="rId88" Type="http://schemas.openxmlformats.org/officeDocument/2006/relationships/customXml" Target="../ink/ink507.xml"/><Relationship Id="rId91" Type="http://schemas.openxmlformats.org/officeDocument/2006/relationships/image" Target="../media/image508.png"/><Relationship Id="rId96" Type="http://schemas.openxmlformats.org/officeDocument/2006/relationships/customXml" Target="../ink/ink51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66.xml"/><Relationship Id="rId15" Type="http://schemas.openxmlformats.org/officeDocument/2006/relationships/image" Target="../media/image470.png"/><Relationship Id="rId23" Type="http://schemas.openxmlformats.org/officeDocument/2006/relationships/image" Target="../media/image474.png"/><Relationship Id="rId28" Type="http://schemas.openxmlformats.org/officeDocument/2006/relationships/customXml" Target="../ink/ink477.xml"/><Relationship Id="rId36" Type="http://schemas.openxmlformats.org/officeDocument/2006/relationships/customXml" Target="../ink/ink481.xml"/><Relationship Id="rId49" Type="http://schemas.openxmlformats.org/officeDocument/2006/relationships/image" Target="../media/image487.png"/><Relationship Id="rId57" Type="http://schemas.openxmlformats.org/officeDocument/2006/relationships/image" Target="../media/image491.png"/><Relationship Id="rId106" Type="http://schemas.openxmlformats.org/officeDocument/2006/relationships/customXml" Target="../ink/ink516.xml"/><Relationship Id="rId10" Type="http://schemas.openxmlformats.org/officeDocument/2006/relationships/customXml" Target="../ink/ink468.xml"/><Relationship Id="rId31" Type="http://schemas.openxmlformats.org/officeDocument/2006/relationships/image" Target="../media/image478.png"/><Relationship Id="rId44" Type="http://schemas.openxmlformats.org/officeDocument/2006/relationships/customXml" Target="../ink/ink485.xml"/><Relationship Id="rId52" Type="http://schemas.openxmlformats.org/officeDocument/2006/relationships/customXml" Target="../ink/ink489.xml"/><Relationship Id="rId60" Type="http://schemas.openxmlformats.org/officeDocument/2006/relationships/customXml" Target="../ink/ink493.xml"/><Relationship Id="rId65" Type="http://schemas.openxmlformats.org/officeDocument/2006/relationships/image" Target="../media/image495.png"/><Relationship Id="rId73" Type="http://schemas.openxmlformats.org/officeDocument/2006/relationships/image" Target="../media/image499.png"/><Relationship Id="rId78" Type="http://schemas.openxmlformats.org/officeDocument/2006/relationships/customXml" Target="../ink/ink502.xml"/><Relationship Id="rId81" Type="http://schemas.openxmlformats.org/officeDocument/2006/relationships/image" Target="../media/image503.png"/><Relationship Id="rId86" Type="http://schemas.openxmlformats.org/officeDocument/2006/relationships/customXml" Target="../ink/ink506.xml"/><Relationship Id="rId94" Type="http://schemas.openxmlformats.org/officeDocument/2006/relationships/customXml" Target="../ink/ink510.xml"/><Relationship Id="rId99" Type="http://schemas.openxmlformats.org/officeDocument/2006/relationships/image" Target="../media/image512.png"/><Relationship Id="rId101" Type="http://schemas.openxmlformats.org/officeDocument/2006/relationships/image" Target="../media/image513.png"/><Relationship Id="rId4" Type="http://schemas.openxmlformats.org/officeDocument/2006/relationships/customXml" Target="../ink/ink465.xml"/><Relationship Id="rId9" Type="http://schemas.openxmlformats.org/officeDocument/2006/relationships/image" Target="../media/image467.png"/><Relationship Id="rId13" Type="http://schemas.openxmlformats.org/officeDocument/2006/relationships/image" Target="../media/image469.png"/><Relationship Id="rId18" Type="http://schemas.openxmlformats.org/officeDocument/2006/relationships/customXml" Target="../ink/ink472.xml"/><Relationship Id="rId39" Type="http://schemas.openxmlformats.org/officeDocument/2006/relationships/image" Target="../media/image482.png"/><Relationship Id="rId34" Type="http://schemas.openxmlformats.org/officeDocument/2006/relationships/customXml" Target="../ink/ink480.xml"/><Relationship Id="rId50" Type="http://schemas.openxmlformats.org/officeDocument/2006/relationships/customXml" Target="../ink/ink488.xml"/><Relationship Id="rId55" Type="http://schemas.openxmlformats.org/officeDocument/2006/relationships/image" Target="../media/image490.png"/><Relationship Id="rId76" Type="http://schemas.openxmlformats.org/officeDocument/2006/relationships/customXml" Target="../ink/ink501.xml"/><Relationship Id="rId97" Type="http://schemas.openxmlformats.org/officeDocument/2006/relationships/image" Target="../media/image511.png"/><Relationship Id="rId104" Type="http://schemas.openxmlformats.org/officeDocument/2006/relationships/customXml" Target="../ink/ink515.xml"/><Relationship Id="rId7" Type="http://schemas.openxmlformats.org/officeDocument/2006/relationships/image" Target="../media/image466.png"/><Relationship Id="rId71" Type="http://schemas.openxmlformats.org/officeDocument/2006/relationships/image" Target="../media/image498.png"/><Relationship Id="rId92" Type="http://schemas.openxmlformats.org/officeDocument/2006/relationships/customXml" Target="../ink/ink509.xml"/><Relationship Id="rId2" Type="http://schemas.openxmlformats.org/officeDocument/2006/relationships/customXml" Target="../ink/ink464.xml"/><Relationship Id="rId29" Type="http://schemas.openxmlformats.org/officeDocument/2006/relationships/image" Target="../media/image477.png"/><Relationship Id="rId24" Type="http://schemas.openxmlformats.org/officeDocument/2006/relationships/customXml" Target="../ink/ink475.xml"/><Relationship Id="rId40" Type="http://schemas.openxmlformats.org/officeDocument/2006/relationships/customXml" Target="../ink/ink483.xml"/><Relationship Id="rId45" Type="http://schemas.openxmlformats.org/officeDocument/2006/relationships/image" Target="../media/image485.png"/><Relationship Id="rId66" Type="http://schemas.openxmlformats.org/officeDocument/2006/relationships/customXml" Target="../ink/ink496.xml"/><Relationship Id="rId87" Type="http://schemas.openxmlformats.org/officeDocument/2006/relationships/image" Target="../media/image506.png"/><Relationship Id="rId61" Type="http://schemas.openxmlformats.org/officeDocument/2006/relationships/image" Target="../media/image493.png"/><Relationship Id="rId82" Type="http://schemas.openxmlformats.org/officeDocument/2006/relationships/customXml" Target="../ink/ink504.xml"/><Relationship Id="rId19" Type="http://schemas.openxmlformats.org/officeDocument/2006/relationships/image" Target="../media/image472.png"/><Relationship Id="rId14" Type="http://schemas.openxmlformats.org/officeDocument/2006/relationships/customXml" Target="../ink/ink470.xml"/><Relationship Id="rId30" Type="http://schemas.openxmlformats.org/officeDocument/2006/relationships/customXml" Target="../ink/ink478.xml"/><Relationship Id="rId35" Type="http://schemas.openxmlformats.org/officeDocument/2006/relationships/image" Target="../media/image480.png"/><Relationship Id="rId56" Type="http://schemas.openxmlformats.org/officeDocument/2006/relationships/customXml" Target="../ink/ink491.xml"/><Relationship Id="rId77" Type="http://schemas.openxmlformats.org/officeDocument/2006/relationships/image" Target="../media/image501.png"/><Relationship Id="rId100" Type="http://schemas.openxmlformats.org/officeDocument/2006/relationships/customXml" Target="../ink/ink513.xml"/><Relationship Id="rId105" Type="http://schemas.openxmlformats.org/officeDocument/2006/relationships/image" Target="../media/image515.png"/><Relationship Id="rId8" Type="http://schemas.openxmlformats.org/officeDocument/2006/relationships/customXml" Target="../ink/ink467.xml"/><Relationship Id="rId51" Type="http://schemas.openxmlformats.org/officeDocument/2006/relationships/image" Target="../media/image488.png"/><Relationship Id="rId72" Type="http://schemas.openxmlformats.org/officeDocument/2006/relationships/customXml" Target="../ink/ink499.xml"/><Relationship Id="rId93" Type="http://schemas.openxmlformats.org/officeDocument/2006/relationships/image" Target="../media/image509.png"/><Relationship Id="rId98" Type="http://schemas.openxmlformats.org/officeDocument/2006/relationships/customXml" Target="../ink/ink512.xml"/><Relationship Id="rId3" Type="http://schemas.openxmlformats.org/officeDocument/2006/relationships/image" Target="../media/image464.png"/><Relationship Id="rId25" Type="http://schemas.openxmlformats.org/officeDocument/2006/relationships/image" Target="../media/image475.png"/><Relationship Id="rId46" Type="http://schemas.openxmlformats.org/officeDocument/2006/relationships/customXml" Target="../ink/ink486.xml"/><Relationship Id="rId67" Type="http://schemas.openxmlformats.org/officeDocument/2006/relationships/image" Target="../media/image496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29.xml"/><Relationship Id="rId21" Type="http://schemas.openxmlformats.org/officeDocument/2006/relationships/image" Target="../media/image526.png"/><Relationship Id="rId42" Type="http://schemas.openxmlformats.org/officeDocument/2006/relationships/customXml" Target="../ink/ink537.xml"/><Relationship Id="rId47" Type="http://schemas.openxmlformats.org/officeDocument/2006/relationships/image" Target="../media/image539.png"/><Relationship Id="rId63" Type="http://schemas.openxmlformats.org/officeDocument/2006/relationships/image" Target="../media/image547.png"/><Relationship Id="rId68" Type="http://schemas.openxmlformats.org/officeDocument/2006/relationships/customXml" Target="../ink/ink550.xml"/><Relationship Id="rId84" Type="http://schemas.openxmlformats.org/officeDocument/2006/relationships/customXml" Target="../ink/ink558.xml"/><Relationship Id="rId89" Type="http://schemas.openxmlformats.org/officeDocument/2006/relationships/image" Target="../media/image560.png"/><Relationship Id="rId112" Type="http://schemas.openxmlformats.org/officeDocument/2006/relationships/customXml" Target="../ink/ink572.xml"/><Relationship Id="rId16" Type="http://schemas.openxmlformats.org/officeDocument/2006/relationships/customXml" Target="../ink/ink524.xml"/><Relationship Id="rId107" Type="http://schemas.openxmlformats.org/officeDocument/2006/relationships/image" Target="../media/image569.png"/><Relationship Id="rId11" Type="http://schemas.openxmlformats.org/officeDocument/2006/relationships/image" Target="../media/image521.png"/><Relationship Id="rId32" Type="http://schemas.openxmlformats.org/officeDocument/2006/relationships/customXml" Target="../ink/ink532.xml"/><Relationship Id="rId37" Type="http://schemas.openxmlformats.org/officeDocument/2006/relationships/image" Target="../media/image534.png"/><Relationship Id="rId53" Type="http://schemas.openxmlformats.org/officeDocument/2006/relationships/image" Target="../media/image542.png"/><Relationship Id="rId58" Type="http://schemas.openxmlformats.org/officeDocument/2006/relationships/customXml" Target="../ink/ink545.xml"/><Relationship Id="rId74" Type="http://schemas.openxmlformats.org/officeDocument/2006/relationships/customXml" Target="../ink/ink553.xml"/><Relationship Id="rId79" Type="http://schemas.openxmlformats.org/officeDocument/2006/relationships/image" Target="../media/image555.png"/><Relationship Id="rId102" Type="http://schemas.openxmlformats.org/officeDocument/2006/relationships/customXml" Target="../ink/ink567.xml"/><Relationship Id="rId5" Type="http://schemas.openxmlformats.org/officeDocument/2006/relationships/image" Target="../media/image518.png"/><Relationship Id="rId90" Type="http://schemas.openxmlformats.org/officeDocument/2006/relationships/customXml" Target="../ink/ink561.xml"/><Relationship Id="rId95" Type="http://schemas.openxmlformats.org/officeDocument/2006/relationships/image" Target="../media/image563.png"/><Relationship Id="rId22" Type="http://schemas.openxmlformats.org/officeDocument/2006/relationships/customXml" Target="../ink/ink527.xml"/><Relationship Id="rId27" Type="http://schemas.openxmlformats.org/officeDocument/2006/relationships/image" Target="../media/image529.png"/><Relationship Id="rId43" Type="http://schemas.openxmlformats.org/officeDocument/2006/relationships/image" Target="../media/image537.png"/><Relationship Id="rId48" Type="http://schemas.openxmlformats.org/officeDocument/2006/relationships/customXml" Target="../ink/ink540.xml"/><Relationship Id="rId64" Type="http://schemas.openxmlformats.org/officeDocument/2006/relationships/customXml" Target="../ink/ink548.xml"/><Relationship Id="rId69" Type="http://schemas.openxmlformats.org/officeDocument/2006/relationships/image" Target="../media/image550.png"/><Relationship Id="rId113" Type="http://schemas.openxmlformats.org/officeDocument/2006/relationships/image" Target="../media/image572.png"/><Relationship Id="rId80" Type="http://schemas.openxmlformats.org/officeDocument/2006/relationships/customXml" Target="../ink/ink556.xml"/><Relationship Id="rId85" Type="http://schemas.openxmlformats.org/officeDocument/2006/relationships/image" Target="../media/image558.png"/><Relationship Id="rId12" Type="http://schemas.openxmlformats.org/officeDocument/2006/relationships/customXml" Target="../ink/ink522.xml"/><Relationship Id="rId17" Type="http://schemas.openxmlformats.org/officeDocument/2006/relationships/image" Target="../media/image524.png"/><Relationship Id="rId33" Type="http://schemas.openxmlformats.org/officeDocument/2006/relationships/image" Target="../media/image532.png"/><Relationship Id="rId38" Type="http://schemas.openxmlformats.org/officeDocument/2006/relationships/customXml" Target="../ink/ink535.xml"/><Relationship Id="rId59" Type="http://schemas.openxmlformats.org/officeDocument/2006/relationships/image" Target="../media/image545.png"/><Relationship Id="rId103" Type="http://schemas.openxmlformats.org/officeDocument/2006/relationships/image" Target="../media/image567.png"/><Relationship Id="rId108" Type="http://schemas.openxmlformats.org/officeDocument/2006/relationships/customXml" Target="../ink/ink570.xml"/><Relationship Id="rId54" Type="http://schemas.openxmlformats.org/officeDocument/2006/relationships/customXml" Target="../ink/ink543.xml"/><Relationship Id="rId70" Type="http://schemas.openxmlformats.org/officeDocument/2006/relationships/customXml" Target="../ink/ink551.xml"/><Relationship Id="rId75" Type="http://schemas.openxmlformats.org/officeDocument/2006/relationships/image" Target="../media/image553.png"/><Relationship Id="rId91" Type="http://schemas.openxmlformats.org/officeDocument/2006/relationships/image" Target="../media/image561.png"/><Relationship Id="rId96" Type="http://schemas.openxmlformats.org/officeDocument/2006/relationships/customXml" Target="../ink/ink56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19.xml"/><Relationship Id="rId15" Type="http://schemas.openxmlformats.org/officeDocument/2006/relationships/image" Target="../media/image523.png"/><Relationship Id="rId23" Type="http://schemas.openxmlformats.org/officeDocument/2006/relationships/image" Target="../media/image527.png"/><Relationship Id="rId28" Type="http://schemas.openxmlformats.org/officeDocument/2006/relationships/customXml" Target="../ink/ink530.xml"/><Relationship Id="rId36" Type="http://schemas.openxmlformats.org/officeDocument/2006/relationships/customXml" Target="../ink/ink534.xml"/><Relationship Id="rId49" Type="http://schemas.openxmlformats.org/officeDocument/2006/relationships/image" Target="../media/image540.png"/><Relationship Id="rId57" Type="http://schemas.openxmlformats.org/officeDocument/2006/relationships/image" Target="../media/image544.png"/><Relationship Id="rId106" Type="http://schemas.openxmlformats.org/officeDocument/2006/relationships/customXml" Target="../ink/ink569.xml"/><Relationship Id="rId114" Type="http://schemas.openxmlformats.org/officeDocument/2006/relationships/customXml" Target="../ink/ink573.xml"/><Relationship Id="rId10" Type="http://schemas.openxmlformats.org/officeDocument/2006/relationships/customXml" Target="../ink/ink521.xml"/><Relationship Id="rId31" Type="http://schemas.openxmlformats.org/officeDocument/2006/relationships/image" Target="../media/image531.png"/><Relationship Id="rId44" Type="http://schemas.openxmlformats.org/officeDocument/2006/relationships/customXml" Target="../ink/ink538.xml"/><Relationship Id="rId52" Type="http://schemas.openxmlformats.org/officeDocument/2006/relationships/customXml" Target="../ink/ink542.xml"/><Relationship Id="rId60" Type="http://schemas.openxmlformats.org/officeDocument/2006/relationships/customXml" Target="../ink/ink546.xml"/><Relationship Id="rId65" Type="http://schemas.openxmlformats.org/officeDocument/2006/relationships/image" Target="../media/image548.png"/><Relationship Id="rId73" Type="http://schemas.openxmlformats.org/officeDocument/2006/relationships/image" Target="../media/image552.png"/><Relationship Id="rId78" Type="http://schemas.openxmlformats.org/officeDocument/2006/relationships/customXml" Target="../ink/ink555.xml"/><Relationship Id="rId81" Type="http://schemas.openxmlformats.org/officeDocument/2006/relationships/image" Target="../media/image556.png"/><Relationship Id="rId86" Type="http://schemas.openxmlformats.org/officeDocument/2006/relationships/customXml" Target="../ink/ink559.xml"/><Relationship Id="rId94" Type="http://schemas.openxmlformats.org/officeDocument/2006/relationships/customXml" Target="../ink/ink563.xml"/><Relationship Id="rId99" Type="http://schemas.openxmlformats.org/officeDocument/2006/relationships/image" Target="../media/image565.png"/><Relationship Id="rId101" Type="http://schemas.openxmlformats.org/officeDocument/2006/relationships/image" Target="../media/image566.png"/><Relationship Id="rId4" Type="http://schemas.openxmlformats.org/officeDocument/2006/relationships/customXml" Target="../ink/ink518.xml"/><Relationship Id="rId9" Type="http://schemas.openxmlformats.org/officeDocument/2006/relationships/image" Target="../media/image520.png"/><Relationship Id="rId13" Type="http://schemas.openxmlformats.org/officeDocument/2006/relationships/image" Target="../media/image522.png"/><Relationship Id="rId18" Type="http://schemas.openxmlformats.org/officeDocument/2006/relationships/customXml" Target="../ink/ink525.xml"/><Relationship Id="rId39" Type="http://schemas.openxmlformats.org/officeDocument/2006/relationships/image" Target="../media/image535.png"/><Relationship Id="rId109" Type="http://schemas.openxmlformats.org/officeDocument/2006/relationships/image" Target="../media/image570.png"/><Relationship Id="rId34" Type="http://schemas.openxmlformats.org/officeDocument/2006/relationships/customXml" Target="../ink/ink533.xml"/><Relationship Id="rId50" Type="http://schemas.openxmlformats.org/officeDocument/2006/relationships/customXml" Target="../ink/ink541.xml"/><Relationship Id="rId55" Type="http://schemas.openxmlformats.org/officeDocument/2006/relationships/image" Target="../media/image543.png"/><Relationship Id="rId76" Type="http://schemas.openxmlformats.org/officeDocument/2006/relationships/customXml" Target="../ink/ink554.xml"/><Relationship Id="rId97" Type="http://schemas.openxmlformats.org/officeDocument/2006/relationships/image" Target="../media/image564.png"/><Relationship Id="rId104" Type="http://schemas.openxmlformats.org/officeDocument/2006/relationships/customXml" Target="../ink/ink568.xml"/><Relationship Id="rId7" Type="http://schemas.openxmlformats.org/officeDocument/2006/relationships/image" Target="../media/image519.png"/><Relationship Id="rId71" Type="http://schemas.openxmlformats.org/officeDocument/2006/relationships/image" Target="../media/image551.png"/><Relationship Id="rId92" Type="http://schemas.openxmlformats.org/officeDocument/2006/relationships/customXml" Target="../ink/ink562.xml"/><Relationship Id="rId2" Type="http://schemas.openxmlformats.org/officeDocument/2006/relationships/customXml" Target="../ink/ink517.xml"/><Relationship Id="rId29" Type="http://schemas.openxmlformats.org/officeDocument/2006/relationships/image" Target="../media/image530.png"/><Relationship Id="rId24" Type="http://schemas.openxmlformats.org/officeDocument/2006/relationships/customXml" Target="../ink/ink528.xml"/><Relationship Id="rId40" Type="http://schemas.openxmlformats.org/officeDocument/2006/relationships/customXml" Target="../ink/ink536.xml"/><Relationship Id="rId45" Type="http://schemas.openxmlformats.org/officeDocument/2006/relationships/image" Target="../media/image538.png"/><Relationship Id="rId66" Type="http://schemas.openxmlformats.org/officeDocument/2006/relationships/customXml" Target="../ink/ink549.xml"/><Relationship Id="rId87" Type="http://schemas.openxmlformats.org/officeDocument/2006/relationships/image" Target="../media/image559.png"/><Relationship Id="rId110" Type="http://schemas.openxmlformats.org/officeDocument/2006/relationships/customXml" Target="../ink/ink571.xml"/><Relationship Id="rId115" Type="http://schemas.openxmlformats.org/officeDocument/2006/relationships/image" Target="../media/image573.png"/><Relationship Id="rId61" Type="http://schemas.openxmlformats.org/officeDocument/2006/relationships/image" Target="../media/image546.png"/><Relationship Id="rId82" Type="http://schemas.openxmlformats.org/officeDocument/2006/relationships/customXml" Target="../ink/ink557.xml"/><Relationship Id="rId19" Type="http://schemas.openxmlformats.org/officeDocument/2006/relationships/image" Target="../media/image525.png"/><Relationship Id="rId14" Type="http://schemas.openxmlformats.org/officeDocument/2006/relationships/customXml" Target="../ink/ink523.xml"/><Relationship Id="rId30" Type="http://schemas.openxmlformats.org/officeDocument/2006/relationships/customXml" Target="../ink/ink531.xml"/><Relationship Id="rId35" Type="http://schemas.openxmlformats.org/officeDocument/2006/relationships/image" Target="../media/image533.png"/><Relationship Id="rId56" Type="http://schemas.openxmlformats.org/officeDocument/2006/relationships/customXml" Target="../ink/ink544.xml"/><Relationship Id="rId77" Type="http://schemas.openxmlformats.org/officeDocument/2006/relationships/image" Target="../media/image554.png"/><Relationship Id="rId100" Type="http://schemas.openxmlformats.org/officeDocument/2006/relationships/customXml" Target="../ink/ink566.xml"/><Relationship Id="rId105" Type="http://schemas.openxmlformats.org/officeDocument/2006/relationships/image" Target="../media/image568.png"/><Relationship Id="rId8" Type="http://schemas.openxmlformats.org/officeDocument/2006/relationships/customXml" Target="../ink/ink520.xml"/><Relationship Id="rId51" Type="http://schemas.openxmlformats.org/officeDocument/2006/relationships/image" Target="../media/image541.png"/><Relationship Id="rId72" Type="http://schemas.openxmlformats.org/officeDocument/2006/relationships/customXml" Target="../ink/ink552.xml"/><Relationship Id="rId93" Type="http://schemas.openxmlformats.org/officeDocument/2006/relationships/image" Target="../media/image562.png"/><Relationship Id="rId98" Type="http://schemas.openxmlformats.org/officeDocument/2006/relationships/customXml" Target="../ink/ink565.xml"/><Relationship Id="rId3" Type="http://schemas.openxmlformats.org/officeDocument/2006/relationships/image" Target="../media/image517.png"/><Relationship Id="rId25" Type="http://schemas.openxmlformats.org/officeDocument/2006/relationships/image" Target="../media/image528.png"/><Relationship Id="rId46" Type="http://schemas.openxmlformats.org/officeDocument/2006/relationships/customXml" Target="../ink/ink539.xml"/><Relationship Id="rId67" Type="http://schemas.openxmlformats.org/officeDocument/2006/relationships/image" Target="../media/image549.png"/><Relationship Id="rId20" Type="http://schemas.openxmlformats.org/officeDocument/2006/relationships/customXml" Target="../ink/ink526.xml"/><Relationship Id="rId41" Type="http://schemas.openxmlformats.org/officeDocument/2006/relationships/image" Target="../media/image536.png"/><Relationship Id="rId62" Type="http://schemas.openxmlformats.org/officeDocument/2006/relationships/customXml" Target="../ink/ink547.xml"/><Relationship Id="rId83" Type="http://schemas.openxmlformats.org/officeDocument/2006/relationships/image" Target="../media/image557.png"/><Relationship Id="rId88" Type="http://schemas.openxmlformats.org/officeDocument/2006/relationships/customXml" Target="../ink/ink560.xml"/><Relationship Id="rId111" Type="http://schemas.openxmlformats.org/officeDocument/2006/relationships/image" Target="../media/image571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31.png"/><Relationship Id="rId299" Type="http://schemas.openxmlformats.org/officeDocument/2006/relationships/image" Target="../media/image722.png"/><Relationship Id="rId21" Type="http://schemas.openxmlformats.org/officeDocument/2006/relationships/image" Target="../media/image583.png"/><Relationship Id="rId63" Type="http://schemas.openxmlformats.org/officeDocument/2006/relationships/image" Target="../media/image604.png"/><Relationship Id="rId159" Type="http://schemas.openxmlformats.org/officeDocument/2006/relationships/image" Target="../media/image652.png"/><Relationship Id="rId170" Type="http://schemas.openxmlformats.org/officeDocument/2006/relationships/customXml" Target="../ink/ink658.xml"/><Relationship Id="rId226" Type="http://schemas.openxmlformats.org/officeDocument/2006/relationships/customXml" Target="../ink/ink686.xml"/><Relationship Id="rId268" Type="http://schemas.openxmlformats.org/officeDocument/2006/relationships/customXml" Target="../ink/ink707.xml"/><Relationship Id="rId32" Type="http://schemas.openxmlformats.org/officeDocument/2006/relationships/customXml" Target="../ink/ink589.xml"/><Relationship Id="rId74" Type="http://schemas.openxmlformats.org/officeDocument/2006/relationships/customXml" Target="../ink/ink610.xml"/><Relationship Id="rId128" Type="http://schemas.openxmlformats.org/officeDocument/2006/relationships/customXml" Target="../ink/ink637.xml"/><Relationship Id="rId5" Type="http://schemas.openxmlformats.org/officeDocument/2006/relationships/image" Target="../media/image575.png"/><Relationship Id="rId181" Type="http://schemas.openxmlformats.org/officeDocument/2006/relationships/image" Target="../media/image663.png"/><Relationship Id="rId237" Type="http://schemas.openxmlformats.org/officeDocument/2006/relationships/image" Target="../media/image691.png"/><Relationship Id="rId279" Type="http://schemas.openxmlformats.org/officeDocument/2006/relationships/image" Target="../media/image712.png"/><Relationship Id="rId43" Type="http://schemas.openxmlformats.org/officeDocument/2006/relationships/image" Target="../media/image594.png"/><Relationship Id="rId139" Type="http://schemas.openxmlformats.org/officeDocument/2006/relationships/image" Target="../media/image642.png"/><Relationship Id="rId290" Type="http://schemas.openxmlformats.org/officeDocument/2006/relationships/customXml" Target="../ink/ink718.xml"/><Relationship Id="rId304" Type="http://schemas.openxmlformats.org/officeDocument/2006/relationships/customXml" Target="../ink/ink725.xml"/><Relationship Id="rId85" Type="http://schemas.openxmlformats.org/officeDocument/2006/relationships/image" Target="../media/image615.png"/><Relationship Id="rId150" Type="http://schemas.openxmlformats.org/officeDocument/2006/relationships/customXml" Target="../ink/ink648.xml"/><Relationship Id="rId192" Type="http://schemas.openxmlformats.org/officeDocument/2006/relationships/customXml" Target="../ink/ink669.xml"/><Relationship Id="rId206" Type="http://schemas.openxmlformats.org/officeDocument/2006/relationships/customXml" Target="../ink/ink676.xml"/><Relationship Id="rId248" Type="http://schemas.openxmlformats.org/officeDocument/2006/relationships/customXml" Target="../ink/ink697.xml"/><Relationship Id="rId12" Type="http://schemas.openxmlformats.org/officeDocument/2006/relationships/customXml" Target="../ink/ink579.xml"/><Relationship Id="rId108" Type="http://schemas.openxmlformats.org/officeDocument/2006/relationships/customXml" Target="../ink/ink627.xml"/><Relationship Id="rId315" Type="http://schemas.openxmlformats.org/officeDocument/2006/relationships/image" Target="../media/image730.png"/><Relationship Id="rId54" Type="http://schemas.openxmlformats.org/officeDocument/2006/relationships/customXml" Target="../ink/ink600.xml"/><Relationship Id="rId96" Type="http://schemas.openxmlformats.org/officeDocument/2006/relationships/customXml" Target="../ink/ink621.xml"/><Relationship Id="rId161" Type="http://schemas.openxmlformats.org/officeDocument/2006/relationships/image" Target="../media/image653.png"/><Relationship Id="rId217" Type="http://schemas.openxmlformats.org/officeDocument/2006/relationships/image" Target="../media/image681.png"/><Relationship Id="rId259" Type="http://schemas.openxmlformats.org/officeDocument/2006/relationships/image" Target="../media/image702.png"/><Relationship Id="rId23" Type="http://schemas.openxmlformats.org/officeDocument/2006/relationships/image" Target="../media/image584.png"/><Relationship Id="rId119" Type="http://schemas.openxmlformats.org/officeDocument/2006/relationships/image" Target="../media/image632.png"/><Relationship Id="rId270" Type="http://schemas.openxmlformats.org/officeDocument/2006/relationships/customXml" Target="../ink/ink708.xml"/><Relationship Id="rId65" Type="http://schemas.openxmlformats.org/officeDocument/2006/relationships/image" Target="../media/image605.png"/><Relationship Id="rId130" Type="http://schemas.openxmlformats.org/officeDocument/2006/relationships/customXml" Target="../ink/ink638.xml"/><Relationship Id="rId172" Type="http://schemas.openxmlformats.org/officeDocument/2006/relationships/customXml" Target="../ink/ink659.xml"/><Relationship Id="rId228" Type="http://schemas.openxmlformats.org/officeDocument/2006/relationships/customXml" Target="../ink/ink687.xml"/><Relationship Id="rId281" Type="http://schemas.openxmlformats.org/officeDocument/2006/relationships/image" Target="../media/image713.png"/><Relationship Id="rId34" Type="http://schemas.openxmlformats.org/officeDocument/2006/relationships/customXml" Target="../ink/ink590.xml"/><Relationship Id="rId55" Type="http://schemas.openxmlformats.org/officeDocument/2006/relationships/image" Target="../media/image600.png"/><Relationship Id="rId76" Type="http://schemas.openxmlformats.org/officeDocument/2006/relationships/customXml" Target="../ink/ink611.xml"/><Relationship Id="rId97" Type="http://schemas.openxmlformats.org/officeDocument/2006/relationships/image" Target="../media/image621.png"/><Relationship Id="rId120" Type="http://schemas.openxmlformats.org/officeDocument/2006/relationships/customXml" Target="../ink/ink633.xml"/><Relationship Id="rId141" Type="http://schemas.openxmlformats.org/officeDocument/2006/relationships/image" Target="../media/image643.png"/><Relationship Id="rId7" Type="http://schemas.openxmlformats.org/officeDocument/2006/relationships/image" Target="../media/image576.png"/><Relationship Id="rId162" Type="http://schemas.openxmlformats.org/officeDocument/2006/relationships/customXml" Target="../ink/ink654.xml"/><Relationship Id="rId183" Type="http://schemas.openxmlformats.org/officeDocument/2006/relationships/image" Target="../media/image664.png"/><Relationship Id="rId218" Type="http://schemas.openxmlformats.org/officeDocument/2006/relationships/customXml" Target="../ink/ink682.xml"/><Relationship Id="rId239" Type="http://schemas.openxmlformats.org/officeDocument/2006/relationships/image" Target="../media/image692.png"/><Relationship Id="rId250" Type="http://schemas.openxmlformats.org/officeDocument/2006/relationships/customXml" Target="../ink/ink698.xml"/><Relationship Id="rId271" Type="http://schemas.openxmlformats.org/officeDocument/2006/relationships/image" Target="../media/image708.png"/><Relationship Id="rId292" Type="http://schemas.openxmlformats.org/officeDocument/2006/relationships/customXml" Target="../ink/ink719.xml"/><Relationship Id="rId306" Type="http://schemas.openxmlformats.org/officeDocument/2006/relationships/customXml" Target="../ink/ink726.xml"/><Relationship Id="rId24" Type="http://schemas.openxmlformats.org/officeDocument/2006/relationships/customXml" Target="../ink/ink585.xml"/><Relationship Id="rId45" Type="http://schemas.openxmlformats.org/officeDocument/2006/relationships/image" Target="../media/image595.png"/><Relationship Id="rId66" Type="http://schemas.openxmlformats.org/officeDocument/2006/relationships/customXml" Target="../ink/ink606.xml"/><Relationship Id="rId87" Type="http://schemas.openxmlformats.org/officeDocument/2006/relationships/image" Target="../media/image616.png"/><Relationship Id="rId110" Type="http://schemas.openxmlformats.org/officeDocument/2006/relationships/customXml" Target="../ink/ink628.xml"/><Relationship Id="rId131" Type="http://schemas.openxmlformats.org/officeDocument/2006/relationships/image" Target="../media/image638.png"/><Relationship Id="rId152" Type="http://schemas.openxmlformats.org/officeDocument/2006/relationships/customXml" Target="../ink/ink649.xml"/><Relationship Id="rId173" Type="http://schemas.openxmlformats.org/officeDocument/2006/relationships/image" Target="../media/image659.png"/><Relationship Id="rId194" Type="http://schemas.openxmlformats.org/officeDocument/2006/relationships/customXml" Target="../ink/ink670.xml"/><Relationship Id="rId208" Type="http://schemas.openxmlformats.org/officeDocument/2006/relationships/customXml" Target="../ink/ink677.xml"/><Relationship Id="rId229" Type="http://schemas.openxmlformats.org/officeDocument/2006/relationships/image" Target="../media/image687.png"/><Relationship Id="rId240" Type="http://schemas.openxmlformats.org/officeDocument/2006/relationships/customXml" Target="../ink/ink693.xml"/><Relationship Id="rId261" Type="http://schemas.openxmlformats.org/officeDocument/2006/relationships/image" Target="../media/image703.png"/><Relationship Id="rId14" Type="http://schemas.openxmlformats.org/officeDocument/2006/relationships/customXml" Target="../ink/ink580.xml"/><Relationship Id="rId35" Type="http://schemas.openxmlformats.org/officeDocument/2006/relationships/image" Target="../media/image590.png"/><Relationship Id="rId56" Type="http://schemas.openxmlformats.org/officeDocument/2006/relationships/customXml" Target="../ink/ink601.xml"/><Relationship Id="rId77" Type="http://schemas.openxmlformats.org/officeDocument/2006/relationships/image" Target="../media/image611.png"/><Relationship Id="rId100" Type="http://schemas.openxmlformats.org/officeDocument/2006/relationships/customXml" Target="../ink/ink623.xml"/><Relationship Id="rId282" Type="http://schemas.openxmlformats.org/officeDocument/2006/relationships/customXml" Target="../ink/ink714.xml"/><Relationship Id="rId317" Type="http://schemas.openxmlformats.org/officeDocument/2006/relationships/image" Target="../media/image731.png"/><Relationship Id="rId8" Type="http://schemas.openxmlformats.org/officeDocument/2006/relationships/customXml" Target="../ink/ink577.xml"/><Relationship Id="rId98" Type="http://schemas.openxmlformats.org/officeDocument/2006/relationships/customXml" Target="../ink/ink622.xml"/><Relationship Id="rId121" Type="http://schemas.openxmlformats.org/officeDocument/2006/relationships/image" Target="../media/image633.png"/><Relationship Id="rId142" Type="http://schemas.openxmlformats.org/officeDocument/2006/relationships/customXml" Target="../ink/ink644.xml"/><Relationship Id="rId163" Type="http://schemas.openxmlformats.org/officeDocument/2006/relationships/image" Target="../media/image654.png"/><Relationship Id="rId184" Type="http://schemas.openxmlformats.org/officeDocument/2006/relationships/customXml" Target="../ink/ink665.xml"/><Relationship Id="rId219" Type="http://schemas.openxmlformats.org/officeDocument/2006/relationships/image" Target="../media/image682.png"/><Relationship Id="rId230" Type="http://schemas.openxmlformats.org/officeDocument/2006/relationships/customXml" Target="../ink/ink688.xml"/><Relationship Id="rId251" Type="http://schemas.openxmlformats.org/officeDocument/2006/relationships/image" Target="../media/image698.png"/><Relationship Id="rId25" Type="http://schemas.openxmlformats.org/officeDocument/2006/relationships/image" Target="../media/image585.png"/><Relationship Id="rId46" Type="http://schemas.openxmlformats.org/officeDocument/2006/relationships/customXml" Target="../ink/ink596.xml"/><Relationship Id="rId67" Type="http://schemas.openxmlformats.org/officeDocument/2006/relationships/image" Target="../media/image606.png"/><Relationship Id="rId272" Type="http://schemas.openxmlformats.org/officeDocument/2006/relationships/customXml" Target="../ink/ink709.xml"/><Relationship Id="rId293" Type="http://schemas.openxmlformats.org/officeDocument/2006/relationships/image" Target="../media/image719.png"/><Relationship Id="rId307" Type="http://schemas.openxmlformats.org/officeDocument/2006/relationships/image" Target="../media/image726.png"/><Relationship Id="rId88" Type="http://schemas.openxmlformats.org/officeDocument/2006/relationships/customXml" Target="../ink/ink617.xml"/><Relationship Id="rId111" Type="http://schemas.openxmlformats.org/officeDocument/2006/relationships/image" Target="../media/image628.png"/><Relationship Id="rId132" Type="http://schemas.openxmlformats.org/officeDocument/2006/relationships/customXml" Target="../ink/ink639.xml"/><Relationship Id="rId153" Type="http://schemas.openxmlformats.org/officeDocument/2006/relationships/image" Target="../media/image649.png"/><Relationship Id="rId174" Type="http://schemas.openxmlformats.org/officeDocument/2006/relationships/customXml" Target="../ink/ink660.xml"/><Relationship Id="rId195" Type="http://schemas.openxmlformats.org/officeDocument/2006/relationships/image" Target="../media/image670.png"/><Relationship Id="rId209" Type="http://schemas.openxmlformats.org/officeDocument/2006/relationships/image" Target="../media/image677.png"/><Relationship Id="rId220" Type="http://schemas.openxmlformats.org/officeDocument/2006/relationships/customXml" Target="../ink/ink683.xml"/><Relationship Id="rId241" Type="http://schemas.openxmlformats.org/officeDocument/2006/relationships/image" Target="../media/image693.png"/><Relationship Id="rId15" Type="http://schemas.openxmlformats.org/officeDocument/2006/relationships/image" Target="../media/image580.png"/><Relationship Id="rId36" Type="http://schemas.openxmlformats.org/officeDocument/2006/relationships/customXml" Target="../ink/ink591.xml"/><Relationship Id="rId57" Type="http://schemas.openxmlformats.org/officeDocument/2006/relationships/image" Target="../media/image601.png"/><Relationship Id="rId262" Type="http://schemas.openxmlformats.org/officeDocument/2006/relationships/customXml" Target="../ink/ink704.xml"/><Relationship Id="rId283" Type="http://schemas.openxmlformats.org/officeDocument/2006/relationships/image" Target="../media/image714.png"/><Relationship Id="rId318" Type="http://schemas.openxmlformats.org/officeDocument/2006/relationships/customXml" Target="../ink/ink732.xml"/><Relationship Id="rId78" Type="http://schemas.openxmlformats.org/officeDocument/2006/relationships/customXml" Target="../ink/ink612.xml"/><Relationship Id="rId99" Type="http://schemas.openxmlformats.org/officeDocument/2006/relationships/image" Target="../media/image622.png"/><Relationship Id="rId101" Type="http://schemas.openxmlformats.org/officeDocument/2006/relationships/image" Target="../media/image623.png"/><Relationship Id="rId122" Type="http://schemas.openxmlformats.org/officeDocument/2006/relationships/customXml" Target="../ink/ink634.xml"/><Relationship Id="rId143" Type="http://schemas.openxmlformats.org/officeDocument/2006/relationships/image" Target="../media/image644.png"/><Relationship Id="rId164" Type="http://schemas.openxmlformats.org/officeDocument/2006/relationships/customXml" Target="../ink/ink655.xml"/><Relationship Id="rId185" Type="http://schemas.openxmlformats.org/officeDocument/2006/relationships/image" Target="../media/image665.png"/><Relationship Id="rId9" Type="http://schemas.openxmlformats.org/officeDocument/2006/relationships/image" Target="../media/image577.png"/><Relationship Id="rId210" Type="http://schemas.openxmlformats.org/officeDocument/2006/relationships/customXml" Target="../ink/ink678.xml"/><Relationship Id="rId26" Type="http://schemas.openxmlformats.org/officeDocument/2006/relationships/customXml" Target="../ink/ink586.xml"/><Relationship Id="rId231" Type="http://schemas.openxmlformats.org/officeDocument/2006/relationships/image" Target="../media/image688.png"/><Relationship Id="rId252" Type="http://schemas.openxmlformats.org/officeDocument/2006/relationships/customXml" Target="../ink/ink699.xml"/><Relationship Id="rId273" Type="http://schemas.openxmlformats.org/officeDocument/2006/relationships/image" Target="../media/image709.png"/><Relationship Id="rId294" Type="http://schemas.openxmlformats.org/officeDocument/2006/relationships/customXml" Target="../ink/ink720.xml"/><Relationship Id="rId308" Type="http://schemas.openxmlformats.org/officeDocument/2006/relationships/customXml" Target="../ink/ink727.xml"/><Relationship Id="rId47" Type="http://schemas.openxmlformats.org/officeDocument/2006/relationships/image" Target="../media/image596.png"/><Relationship Id="rId68" Type="http://schemas.openxmlformats.org/officeDocument/2006/relationships/customXml" Target="../ink/ink607.xml"/><Relationship Id="rId89" Type="http://schemas.openxmlformats.org/officeDocument/2006/relationships/image" Target="../media/image617.png"/><Relationship Id="rId112" Type="http://schemas.openxmlformats.org/officeDocument/2006/relationships/customXml" Target="../ink/ink629.xml"/><Relationship Id="rId133" Type="http://schemas.openxmlformats.org/officeDocument/2006/relationships/image" Target="../media/image639.png"/><Relationship Id="rId154" Type="http://schemas.openxmlformats.org/officeDocument/2006/relationships/customXml" Target="../ink/ink650.xml"/><Relationship Id="rId175" Type="http://schemas.openxmlformats.org/officeDocument/2006/relationships/image" Target="../media/image660.png"/><Relationship Id="rId196" Type="http://schemas.openxmlformats.org/officeDocument/2006/relationships/customXml" Target="../ink/ink671.xml"/><Relationship Id="rId200" Type="http://schemas.openxmlformats.org/officeDocument/2006/relationships/customXml" Target="../ink/ink673.xml"/><Relationship Id="rId16" Type="http://schemas.openxmlformats.org/officeDocument/2006/relationships/customXml" Target="../ink/ink581.xml"/><Relationship Id="rId221" Type="http://schemas.openxmlformats.org/officeDocument/2006/relationships/image" Target="../media/image683.png"/><Relationship Id="rId242" Type="http://schemas.openxmlformats.org/officeDocument/2006/relationships/customXml" Target="../ink/ink694.xml"/><Relationship Id="rId263" Type="http://schemas.openxmlformats.org/officeDocument/2006/relationships/image" Target="../media/image704.png"/><Relationship Id="rId284" Type="http://schemas.openxmlformats.org/officeDocument/2006/relationships/customXml" Target="../ink/ink715.xml"/><Relationship Id="rId319" Type="http://schemas.openxmlformats.org/officeDocument/2006/relationships/image" Target="../media/image732.png"/><Relationship Id="rId37" Type="http://schemas.openxmlformats.org/officeDocument/2006/relationships/image" Target="../media/image591.png"/><Relationship Id="rId58" Type="http://schemas.openxmlformats.org/officeDocument/2006/relationships/customXml" Target="../ink/ink602.xml"/><Relationship Id="rId79" Type="http://schemas.openxmlformats.org/officeDocument/2006/relationships/image" Target="../media/image612.png"/><Relationship Id="rId102" Type="http://schemas.openxmlformats.org/officeDocument/2006/relationships/customXml" Target="../ink/ink624.xml"/><Relationship Id="rId123" Type="http://schemas.openxmlformats.org/officeDocument/2006/relationships/image" Target="../media/image634.png"/><Relationship Id="rId144" Type="http://schemas.openxmlformats.org/officeDocument/2006/relationships/customXml" Target="../ink/ink645.xml"/><Relationship Id="rId90" Type="http://schemas.openxmlformats.org/officeDocument/2006/relationships/customXml" Target="../ink/ink618.xml"/><Relationship Id="rId165" Type="http://schemas.openxmlformats.org/officeDocument/2006/relationships/image" Target="../media/image655.png"/><Relationship Id="rId186" Type="http://schemas.openxmlformats.org/officeDocument/2006/relationships/customXml" Target="../ink/ink666.xml"/><Relationship Id="rId211" Type="http://schemas.openxmlformats.org/officeDocument/2006/relationships/image" Target="../media/image678.png"/><Relationship Id="rId232" Type="http://schemas.openxmlformats.org/officeDocument/2006/relationships/customXml" Target="../ink/ink689.xml"/><Relationship Id="rId253" Type="http://schemas.openxmlformats.org/officeDocument/2006/relationships/image" Target="../media/image699.png"/><Relationship Id="rId274" Type="http://schemas.openxmlformats.org/officeDocument/2006/relationships/customXml" Target="../ink/ink710.xml"/><Relationship Id="rId295" Type="http://schemas.openxmlformats.org/officeDocument/2006/relationships/image" Target="../media/image720.png"/><Relationship Id="rId309" Type="http://schemas.openxmlformats.org/officeDocument/2006/relationships/image" Target="../media/image727.png"/><Relationship Id="rId27" Type="http://schemas.openxmlformats.org/officeDocument/2006/relationships/image" Target="../media/image586.png"/><Relationship Id="rId48" Type="http://schemas.openxmlformats.org/officeDocument/2006/relationships/customXml" Target="../ink/ink597.xml"/><Relationship Id="rId69" Type="http://schemas.openxmlformats.org/officeDocument/2006/relationships/image" Target="../media/image607.png"/><Relationship Id="rId113" Type="http://schemas.openxmlformats.org/officeDocument/2006/relationships/image" Target="../media/image629.png"/><Relationship Id="rId134" Type="http://schemas.openxmlformats.org/officeDocument/2006/relationships/customXml" Target="../ink/ink640.xml"/><Relationship Id="rId320" Type="http://schemas.openxmlformats.org/officeDocument/2006/relationships/customXml" Target="../ink/ink733.xml"/><Relationship Id="rId80" Type="http://schemas.openxmlformats.org/officeDocument/2006/relationships/customXml" Target="../ink/ink613.xml"/><Relationship Id="rId155" Type="http://schemas.openxmlformats.org/officeDocument/2006/relationships/image" Target="../media/image650.png"/><Relationship Id="rId176" Type="http://schemas.openxmlformats.org/officeDocument/2006/relationships/customXml" Target="../ink/ink661.xml"/><Relationship Id="rId197" Type="http://schemas.openxmlformats.org/officeDocument/2006/relationships/image" Target="../media/image671.png"/><Relationship Id="rId201" Type="http://schemas.openxmlformats.org/officeDocument/2006/relationships/image" Target="../media/image673.png"/><Relationship Id="rId222" Type="http://schemas.openxmlformats.org/officeDocument/2006/relationships/customXml" Target="../ink/ink684.xml"/><Relationship Id="rId243" Type="http://schemas.openxmlformats.org/officeDocument/2006/relationships/image" Target="../media/image694.png"/><Relationship Id="rId264" Type="http://schemas.openxmlformats.org/officeDocument/2006/relationships/customXml" Target="../ink/ink705.xml"/><Relationship Id="rId285" Type="http://schemas.openxmlformats.org/officeDocument/2006/relationships/image" Target="../media/image715.png"/><Relationship Id="rId17" Type="http://schemas.openxmlformats.org/officeDocument/2006/relationships/image" Target="../media/image581.png"/><Relationship Id="rId38" Type="http://schemas.openxmlformats.org/officeDocument/2006/relationships/customXml" Target="../ink/ink592.xml"/><Relationship Id="rId59" Type="http://schemas.openxmlformats.org/officeDocument/2006/relationships/image" Target="../media/image602.png"/><Relationship Id="rId103" Type="http://schemas.openxmlformats.org/officeDocument/2006/relationships/image" Target="../media/image624.png"/><Relationship Id="rId124" Type="http://schemas.openxmlformats.org/officeDocument/2006/relationships/customXml" Target="../ink/ink635.xml"/><Relationship Id="rId310" Type="http://schemas.openxmlformats.org/officeDocument/2006/relationships/customXml" Target="../ink/ink728.xml"/><Relationship Id="rId70" Type="http://schemas.openxmlformats.org/officeDocument/2006/relationships/customXml" Target="../ink/ink608.xml"/><Relationship Id="rId91" Type="http://schemas.openxmlformats.org/officeDocument/2006/relationships/image" Target="../media/image618.png"/><Relationship Id="rId145" Type="http://schemas.openxmlformats.org/officeDocument/2006/relationships/image" Target="../media/image645.png"/><Relationship Id="rId166" Type="http://schemas.openxmlformats.org/officeDocument/2006/relationships/customXml" Target="../ink/ink656.xml"/><Relationship Id="rId187" Type="http://schemas.openxmlformats.org/officeDocument/2006/relationships/image" Target="../media/image666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679.xml"/><Relationship Id="rId233" Type="http://schemas.openxmlformats.org/officeDocument/2006/relationships/image" Target="../media/image689.png"/><Relationship Id="rId254" Type="http://schemas.openxmlformats.org/officeDocument/2006/relationships/customXml" Target="../ink/ink700.xml"/><Relationship Id="rId28" Type="http://schemas.openxmlformats.org/officeDocument/2006/relationships/customXml" Target="../ink/ink587.xml"/><Relationship Id="rId49" Type="http://schemas.openxmlformats.org/officeDocument/2006/relationships/image" Target="../media/image597.png"/><Relationship Id="rId114" Type="http://schemas.openxmlformats.org/officeDocument/2006/relationships/customXml" Target="../ink/ink630.xml"/><Relationship Id="rId275" Type="http://schemas.openxmlformats.org/officeDocument/2006/relationships/image" Target="../media/image710.png"/><Relationship Id="rId296" Type="http://schemas.openxmlformats.org/officeDocument/2006/relationships/customXml" Target="../ink/ink721.xml"/><Relationship Id="rId300" Type="http://schemas.openxmlformats.org/officeDocument/2006/relationships/customXml" Target="../ink/ink723.xml"/><Relationship Id="rId60" Type="http://schemas.openxmlformats.org/officeDocument/2006/relationships/customXml" Target="../ink/ink603.xml"/><Relationship Id="rId81" Type="http://schemas.openxmlformats.org/officeDocument/2006/relationships/image" Target="../media/image613.png"/><Relationship Id="rId135" Type="http://schemas.openxmlformats.org/officeDocument/2006/relationships/image" Target="../media/image640.png"/><Relationship Id="rId156" Type="http://schemas.openxmlformats.org/officeDocument/2006/relationships/customXml" Target="../ink/ink651.xml"/><Relationship Id="rId177" Type="http://schemas.openxmlformats.org/officeDocument/2006/relationships/image" Target="../media/image661.png"/><Relationship Id="rId198" Type="http://schemas.openxmlformats.org/officeDocument/2006/relationships/customXml" Target="../ink/ink672.xml"/><Relationship Id="rId321" Type="http://schemas.openxmlformats.org/officeDocument/2006/relationships/image" Target="../media/image733.png"/><Relationship Id="rId202" Type="http://schemas.openxmlformats.org/officeDocument/2006/relationships/customXml" Target="../ink/ink674.xml"/><Relationship Id="rId223" Type="http://schemas.openxmlformats.org/officeDocument/2006/relationships/image" Target="../media/image684.png"/><Relationship Id="rId244" Type="http://schemas.openxmlformats.org/officeDocument/2006/relationships/customXml" Target="../ink/ink695.xml"/><Relationship Id="rId18" Type="http://schemas.openxmlformats.org/officeDocument/2006/relationships/customXml" Target="../ink/ink582.xml"/><Relationship Id="rId39" Type="http://schemas.openxmlformats.org/officeDocument/2006/relationships/image" Target="../media/image592.png"/><Relationship Id="rId265" Type="http://schemas.openxmlformats.org/officeDocument/2006/relationships/image" Target="../media/image705.png"/><Relationship Id="rId286" Type="http://schemas.openxmlformats.org/officeDocument/2006/relationships/customXml" Target="../ink/ink716.xml"/><Relationship Id="rId50" Type="http://schemas.openxmlformats.org/officeDocument/2006/relationships/customXml" Target="../ink/ink598.xml"/><Relationship Id="rId104" Type="http://schemas.openxmlformats.org/officeDocument/2006/relationships/customXml" Target="../ink/ink625.xml"/><Relationship Id="rId125" Type="http://schemas.openxmlformats.org/officeDocument/2006/relationships/image" Target="../media/image635.png"/><Relationship Id="rId146" Type="http://schemas.openxmlformats.org/officeDocument/2006/relationships/customXml" Target="../ink/ink646.xml"/><Relationship Id="rId167" Type="http://schemas.openxmlformats.org/officeDocument/2006/relationships/image" Target="../media/image656.png"/><Relationship Id="rId188" Type="http://schemas.openxmlformats.org/officeDocument/2006/relationships/customXml" Target="../ink/ink667.xml"/><Relationship Id="rId311" Type="http://schemas.openxmlformats.org/officeDocument/2006/relationships/image" Target="../media/image728.png"/><Relationship Id="rId71" Type="http://schemas.openxmlformats.org/officeDocument/2006/relationships/image" Target="../media/image608.png"/><Relationship Id="rId92" Type="http://schemas.openxmlformats.org/officeDocument/2006/relationships/customXml" Target="../ink/ink619.xml"/><Relationship Id="rId213" Type="http://schemas.openxmlformats.org/officeDocument/2006/relationships/image" Target="../media/image679.png"/><Relationship Id="rId234" Type="http://schemas.openxmlformats.org/officeDocument/2006/relationships/customXml" Target="../ink/ink690.xml"/><Relationship Id="rId2" Type="http://schemas.openxmlformats.org/officeDocument/2006/relationships/customXml" Target="../ink/ink574.xml"/><Relationship Id="rId29" Type="http://schemas.openxmlformats.org/officeDocument/2006/relationships/image" Target="../media/image587.png"/><Relationship Id="rId255" Type="http://schemas.openxmlformats.org/officeDocument/2006/relationships/image" Target="../media/image700.png"/><Relationship Id="rId276" Type="http://schemas.openxmlformats.org/officeDocument/2006/relationships/customXml" Target="../ink/ink711.xml"/><Relationship Id="rId297" Type="http://schemas.openxmlformats.org/officeDocument/2006/relationships/image" Target="../media/image721.png"/><Relationship Id="rId40" Type="http://schemas.openxmlformats.org/officeDocument/2006/relationships/customXml" Target="../ink/ink593.xml"/><Relationship Id="rId115" Type="http://schemas.openxmlformats.org/officeDocument/2006/relationships/image" Target="../media/image630.png"/><Relationship Id="rId136" Type="http://schemas.openxmlformats.org/officeDocument/2006/relationships/customXml" Target="../ink/ink641.xml"/><Relationship Id="rId157" Type="http://schemas.openxmlformats.org/officeDocument/2006/relationships/image" Target="../media/image651.png"/><Relationship Id="rId178" Type="http://schemas.openxmlformats.org/officeDocument/2006/relationships/customXml" Target="../ink/ink662.xml"/><Relationship Id="rId301" Type="http://schemas.openxmlformats.org/officeDocument/2006/relationships/image" Target="../media/image723.png"/><Relationship Id="rId322" Type="http://schemas.openxmlformats.org/officeDocument/2006/relationships/customXml" Target="../ink/ink734.xml"/><Relationship Id="rId61" Type="http://schemas.openxmlformats.org/officeDocument/2006/relationships/image" Target="../media/image603.png"/><Relationship Id="rId82" Type="http://schemas.openxmlformats.org/officeDocument/2006/relationships/customXml" Target="../ink/ink614.xml"/><Relationship Id="rId199" Type="http://schemas.openxmlformats.org/officeDocument/2006/relationships/image" Target="../media/image672.png"/><Relationship Id="rId203" Type="http://schemas.openxmlformats.org/officeDocument/2006/relationships/image" Target="../media/image674.png"/><Relationship Id="rId19" Type="http://schemas.openxmlformats.org/officeDocument/2006/relationships/image" Target="../media/image582.png"/><Relationship Id="rId224" Type="http://schemas.openxmlformats.org/officeDocument/2006/relationships/customXml" Target="../ink/ink685.xml"/><Relationship Id="rId245" Type="http://schemas.openxmlformats.org/officeDocument/2006/relationships/image" Target="../media/image695.png"/><Relationship Id="rId266" Type="http://schemas.openxmlformats.org/officeDocument/2006/relationships/customXml" Target="../ink/ink706.xml"/><Relationship Id="rId287" Type="http://schemas.openxmlformats.org/officeDocument/2006/relationships/image" Target="../media/image716.png"/><Relationship Id="rId30" Type="http://schemas.openxmlformats.org/officeDocument/2006/relationships/customXml" Target="../ink/ink588.xml"/><Relationship Id="rId105" Type="http://schemas.openxmlformats.org/officeDocument/2006/relationships/image" Target="../media/image625.png"/><Relationship Id="rId126" Type="http://schemas.openxmlformats.org/officeDocument/2006/relationships/customXml" Target="../ink/ink636.xml"/><Relationship Id="rId147" Type="http://schemas.openxmlformats.org/officeDocument/2006/relationships/image" Target="../media/image646.png"/><Relationship Id="rId168" Type="http://schemas.openxmlformats.org/officeDocument/2006/relationships/customXml" Target="../ink/ink657.xml"/><Relationship Id="rId312" Type="http://schemas.openxmlformats.org/officeDocument/2006/relationships/customXml" Target="../ink/ink729.xml"/><Relationship Id="rId51" Type="http://schemas.openxmlformats.org/officeDocument/2006/relationships/image" Target="../media/image598.png"/><Relationship Id="rId72" Type="http://schemas.openxmlformats.org/officeDocument/2006/relationships/customXml" Target="../ink/ink609.xml"/><Relationship Id="rId93" Type="http://schemas.openxmlformats.org/officeDocument/2006/relationships/image" Target="../media/image619.png"/><Relationship Id="rId189" Type="http://schemas.openxmlformats.org/officeDocument/2006/relationships/image" Target="../media/image667.png"/><Relationship Id="rId3" Type="http://schemas.openxmlformats.org/officeDocument/2006/relationships/image" Target="../media/image574.png"/><Relationship Id="rId214" Type="http://schemas.openxmlformats.org/officeDocument/2006/relationships/customXml" Target="../ink/ink680.xml"/><Relationship Id="rId235" Type="http://schemas.openxmlformats.org/officeDocument/2006/relationships/image" Target="../media/image690.png"/><Relationship Id="rId256" Type="http://schemas.openxmlformats.org/officeDocument/2006/relationships/customXml" Target="../ink/ink701.xml"/><Relationship Id="rId277" Type="http://schemas.openxmlformats.org/officeDocument/2006/relationships/image" Target="../media/image711.png"/><Relationship Id="rId298" Type="http://schemas.openxmlformats.org/officeDocument/2006/relationships/customXml" Target="../ink/ink722.xml"/><Relationship Id="rId116" Type="http://schemas.openxmlformats.org/officeDocument/2006/relationships/customXml" Target="../ink/ink631.xml"/><Relationship Id="rId137" Type="http://schemas.openxmlformats.org/officeDocument/2006/relationships/image" Target="../media/image641.png"/><Relationship Id="rId158" Type="http://schemas.openxmlformats.org/officeDocument/2006/relationships/customXml" Target="../ink/ink652.xml"/><Relationship Id="rId302" Type="http://schemas.openxmlformats.org/officeDocument/2006/relationships/customXml" Target="../ink/ink724.xml"/><Relationship Id="rId323" Type="http://schemas.openxmlformats.org/officeDocument/2006/relationships/image" Target="../media/image734.png"/><Relationship Id="rId20" Type="http://schemas.openxmlformats.org/officeDocument/2006/relationships/customXml" Target="../ink/ink583.xml"/><Relationship Id="rId41" Type="http://schemas.openxmlformats.org/officeDocument/2006/relationships/image" Target="../media/image593.png"/><Relationship Id="rId62" Type="http://schemas.openxmlformats.org/officeDocument/2006/relationships/customXml" Target="../ink/ink604.xml"/><Relationship Id="rId83" Type="http://schemas.openxmlformats.org/officeDocument/2006/relationships/image" Target="../media/image614.png"/><Relationship Id="rId179" Type="http://schemas.openxmlformats.org/officeDocument/2006/relationships/image" Target="../media/image662.png"/><Relationship Id="rId190" Type="http://schemas.openxmlformats.org/officeDocument/2006/relationships/customXml" Target="../ink/ink668.xml"/><Relationship Id="rId204" Type="http://schemas.openxmlformats.org/officeDocument/2006/relationships/customXml" Target="../ink/ink675.xml"/><Relationship Id="rId225" Type="http://schemas.openxmlformats.org/officeDocument/2006/relationships/image" Target="../media/image685.png"/><Relationship Id="rId246" Type="http://schemas.openxmlformats.org/officeDocument/2006/relationships/customXml" Target="../ink/ink696.xml"/><Relationship Id="rId267" Type="http://schemas.openxmlformats.org/officeDocument/2006/relationships/image" Target="../media/image706.png"/><Relationship Id="rId288" Type="http://schemas.openxmlformats.org/officeDocument/2006/relationships/customXml" Target="../ink/ink717.xml"/><Relationship Id="rId106" Type="http://schemas.openxmlformats.org/officeDocument/2006/relationships/customXml" Target="../ink/ink626.xml"/><Relationship Id="rId127" Type="http://schemas.openxmlformats.org/officeDocument/2006/relationships/image" Target="../media/image636.png"/><Relationship Id="rId313" Type="http://schemas.openxmlformats.org/officeDocument/2006/relationships/image" Target="../media/image729.png"/><Relationship Id="rId10" Type="http://schemas.openxmlformats.org/officeDocument/2006/relationships/customXml" Target="../ink/ink578.xml"/><Relationship Id="rId31" Type="http://schemas.openxmlformats.org/officeDocument/2006/relationships/image" Target="../media/image588.png"/><Relationship Id="rId52" Type="http://schemas.openxmlformats.org/officeDocument/2006/relationships/customXml" Target="../ink/ink599.xml"/><Relationship Id="rId73" Type="http://schemas.openxmlformats.org/officeDocument/2006/relationships/image" Target="../media/image609.png"/><Relationship Id="rId94" Type="http://schemas.openxmlformats.org/officeDocument/2006/relationships/customXml" Target="../ink/ink620.xml"/><Relationship Id="rId148" Type="http://schemas.openxmlformats.org/officeDocument/2006/relationships/customXml" Target="../ink/ink647.xml"/><Relationship Id="rId169" Type="http://schemas.openxmlformats.org/officeDocument/2006/relationships/image" Target="../media/image657.png"/><Relationship Id="rId4" Type="http://schemas.openxmlformats.org/officeDocument/2006/relationships/customXml" Target="../ink/ink575.xml"/><Relationship Id="rId180" Type="http://schemas.openxmlformats.org/officeDocument/2006/relationships/customXml" Target="../ink/ink663.xml"/><Relationship Id="rId215" Type="http://schemas.openxmlformats.org/officeDocument/2006/relationships/image" Target="../media/image680.png"/><Relationship Id="rId236" Type="http://schemas.openxmlformats.org/officeDocument/2006/relationships/customXml" Target="../ink/ink691.xml"/><Relationship Id="rId257" Type="http://schemas.openxmlformats.org/officeDocument/2006/relationships/image" Target="../media/image701.png"/><Relationship Id="rId278" Type="http://schemas.openxmlformats.org/officeDocument/2006/relationships/customXml" Target="../ink/ink712.xml"/><Relationship Id="rId303" Type="http://schemas.openxmlformats.org/officeDocument/2006/relationships/image" Target="../media/image724.png"/><Relationship Id="rId42" Type="http://schemas.openxmlformats.org/officeDocument/2006/relationships/customXml" Target="../ink/ink594.xml"/><Relationship Id="rId84" Type="http://schemas.openxmlformats.org/officeDocument/2006/relationships/customXml" Target="../ink/ink615.xml"/><Relationship Id="rId138" Type="http://schemas.openxmlformats.org/officeDocument/2006/relationships/customXml" Target="../ink/ink642.xml"/><Relationship Id="rId191" Type="http://schemas.openxmlformats.org/officeDocument/2006/relationships/image" Target="../media/image668.png"/><Relationship Id="rId205" Type="http://schemas.openxmlformats.org/officeDocument/2006/relationships/image" Target="../media/image675.png"/><Relationship Id="rId247" Type="http://schemas.openxmlformats.org/officeDocument/2006/relationships/image" Target="../media/image696.png"/><Relationship Id="rId107" Type="http://schemas.openxmlformats.org/officeDocument/2006/relationships/image" Target="../media/image626.png"/><Relationship Id="rId289" Type="http://schemas.openxmlformats.org/officeDocument/2006/relationships/image" Target="../media/image717.png"/><Relationship Id="rId11" Type="http://schemas.openxmlformats.org/officeDocument/2006/relationships/image" Target="../media/image578.png"/><Relationship Id="rId53" Type="http://schemas.openxmlformats.org/officeDocument/2006/relationships/image" Target="../media/image599.png"/><Relationship Id="rId149" Type="http://schemas.openxmlformats.org/officeDocument/2006/relationships/image" Target="../media/image647.png"/><Relationship Id="rId314" Type="http://schemas.openxmlformats.org/officeDocument/2006/relationships/customXml" Target="../ink/ink730.xml"/><Relationship Id="rId95" Type="http://schemas.openxmlformats.org/officeDocument/2006/relationships/image" Target="../media/image620.png"/><Relationship Id="rId160" Type="http://schemas.openxmlformats.org/officeDocument/2006/relationships/customXml" Target="../ink/ink653.xml"/><Relationship Id="rId216" Type="http://schemas.openxmlformats.org/officeDocument/2006/relationships/customXml" Target="../ink/ink681.xml"/><Relationship Id="rId258" Type="http://schemas.openxmlformats.org/officeDocument/2006/relationships/customXml" Target="../ink/ink702.xml"/><Relationship Id="rId22" Type="http://schemas.openxmlformats.org/officeDocument/2006/relationships/customXml" Target="../ink/ink584.xml"/><Relationship Id="rId64" Type="http://schemas.openxmlformats.org/officeDocument/2006/relationships/customXml" Target="../ink/ink605.xml"/><Relationship Id="rId118" Type="http://schemas.openxmlformats.org/officeDocument/2006/relationships/customXml" Target="../ink/ink632.xml"/><Relationship Id="rId171" Type="http://schemas.openxmlformats.org/officeDocument/2006/relationships/image" Target="../media/image658.png"/><Relationship Id="rId227" Type="http://schemas.openxmlformats.org/officeDocument/2006/relationships/image" Target="../media/image686.png"/><Relationship Id="rId269" Type="http://schemas.openxmlformats.org/officeDocument/2006/relationships/image" Target="../media/image707.png"/><Relationship Id="rId33" Type="http://schemas.openxmlformats.org/officeDocument/2006/relationships/image" Target="../media/image589.png"/><Relationship Id="rId129" Type="http://schemas.openxmlformats.org/officeDocument/2006/relationships/image" Target="../media/image637.png"/><Relationship Id="rId280" Type="http://schemas.openxmlformats.org/officeDocument/2006/relationships/customXml" Target="../ink/ink713.xml"/><Relationship Id="rId75" Type="http://schemas.openxmlformats.org/officeDocument/2006/relationships/image" Target="../media/image610.png"/><Relationship Id="rId140" Type="http://schemas.openxmlformats.org/officeDocument/2006/relationships/customXml" Target="../ink/ink643.xml"/><Relationship Id="rId182" Type="http://schemas.openxmlformats.org/officeDocument/2006/relationships/customXml" Target="../ink/ink664.xml"/><Relationship Id="rId6" Type="http://schemas.openxmlformats.org/officeDocument/2006/relationships/customXml" Target="../ink/ink576.xml"/><Relationship Id="rId238" Type="http://schemas.openxmlformats.org/officeDocument/2006/relationships/customXml" Target="../ink/ink692.xml"/><Relationship Id="rId291" Type="http://schemas.openxmlformats.org/officeDocument/2006/relationships/image" Target="../media/image718.png"/><Relationship Id="rId305" Type="http://schemas.openxmlformats.org/officeDocument/2006/relationships/image" Target="../media/image725.png"/><Relationship Id="rId44" Type="http://schemas.openxmlformats.org/officeDocument/2006/relationships/customXml" Target="../ink/ink595.xml"/><Relationship Id="rId86" Type="http://schemas.openxmlformats.org/officeDocument/2006/relationships/customXml" Target="../ink/ink616.xml"/><Relationship Id="rId151" Type="http://schemas.openxmlformats.org/officeDocument/2006/relationships/image" Target="../media/image648.png"/><Relationship Id="rId193" Type="http://schemas.openxmlformats.org/officeDocument/2006/relationships/image" Target="../media/image669.png"/><Relationship Id="rId207" Type="http://schemas.openxmlformats.org/officeDocument/2006/relationships/image" Target="../media/image676.png"/><Relationship Id="rId249" Type="http://schemas.openxmlformats.org/officeDocument/2006/relationships/image" Target="../media/image697.png"/><Relationship Id="rId13" Type="http://schemas.openxmlformats.org/officeDocument/2006/relationships/image" Target="../media/image579.png"/><Relationship Id="rId109" Type="http://schemas.openxmlformats.org/officeDocument/2006/relationships/image" Target="../media/image627.png"/><Relationship Id="rId260" Type="http://schemas.openxmlformats.org/officeDocument/2006/relationships/customXml" Target="../ink/ink703.xml"/><Relationship Id="rId316" Type="http://schemas.openxmlformats.org/officeDocument/2006/relationships/customXml" Target="../ink/ink731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92.png"/><Relationship Id="rId299" Type="http://schemas.openxmlformats.org/officeDocument/2006/relationships/image" Target="../media/image883.png"/><Relationship Id="rId21" Type="http://schemas.openxmlformats.org/officeDocument/2006/relationships/image" Target="../media/image744.png"/><Relationship Id="rId63" Type="http://schemas.openxmlformats.org/officeDocument/2006/relationships/image" Target="../media/image765.png"/><Relationship Id="rId159" Type="http://schemas.openxmlformats.org/officeDocument/2006/relationships/image" Target="../media/image813.png"/><Relationship Id="rId324" Type="http://schemas.openxmlformats.org/officeDocument/2006/relationships/customXml" Target="../ink/ink896.xml"/><Relationship Id="rId366" Type="http://schemas.openxmlformats.org/officeDocument/2006/relationships/customXml" Target="../ink/ink917.xml"/><Relationship Id="rId170" Type="http://schemas.openxmlformats.org/officeDocument/2006/relationships/customXml" Target="../ink/ink819.xml"/><Relationship Id="rId226" Type="http://schemas.openxmlformats.org/officeDocument/2006/relationships/customXml" Target="../ink/ink847.xml"/><Relationship Id="rId268" Type="http://schemas.openxmlformats.org/officeDocument/2006/relationships/customXml" Target="../ink/ink868.xml"/><Relationship Id="rId32" Type="http://schemas.openxmlformats.org/officeDocument/2006/relationships/customXml" Target="../ink/ink750.xml"/><Relationship Id="rId74" Type="http://schemas.openxmlformats.org/officeDocument/2006/relationships/customXml" Target="../ink/ink771.xml"/><Relationship Id="rId128" Type="http://schemas.openxmlformats.org/officeDocument/2006/relationships/customXml" Target="../ink/ink798.xml"/><Relationship Id="rId335" Type="http://schemas.openxmlformats.org/officeDocument/2006/relationships/image" Target="../media/image901.png"/><Relationship Id="rId377" Type="http://schemas.openxmlformats.org/officeDocument/2006/relationships/image" Target="../media/image922.png"/><Relationship Id="rId5" Type="http://schemas.openxmlformats.org/officeDocument/2006/relationships/image" Target="../media/image736.png"/><Relationship Id="rId181" Type="http://schemas.openxmlformats.org/officeDocument/2006/relationships/image" Target="../media/image824.png"/><Relationship Id="rId237" Type="http://schemas.openxmlformats.org/officeDocument/2006/relationships/image" Target="../media/image852.png"/><Relationship Id="rId279" Type="http://schemas.openxmlformats.org/officeDocument/2006/relationships/image" Target="../media/image873.png"/><Relationship Id="rId43" Type="http://schemas.openxmlformats.org/officeDocument/2006/relationships/image" Target="../media/image755.png"/><Relationship Id="rId139" Type="http://schemas.openxmlformats.org/officeDocument/2006/relationships/image" Target="../media/image803.png"/><Relationship Id="rId290" Type="http://schemas.openxmlformats.org/officeDocument/2006/relationships/customXml" Target="../ink/ink879.xml"/><Relationship Id="rId304" Type="http://schemas.openxmlformats.org/officeDocument/2006/relationships/customXml" Target="../ink/ink886.xml"/><Relationship Id="rId346" Type="http://schemas.openxmlformats.org/officeDocument/2006/relationships/customXml" Target="../ink/ink907.xml"/><Relationship Id="rId85" Type="http://schemas.openxmlformats.org/officeDocument/2006/relationships/image" Target="../media/image776.png"/><Relationship Id="rId150" Type="http://schemas.openxmlformats.org/officeDocument/2006/relationships/customXml" Target="../ink/ink809.xml"/><Relationship Id="rId192" Type="http://schemas.openxmlformats.org/officeDocument/2006/relationships/customXml" Target="../ink/ink830.xml"/><Relationship Id="rId206" Type="http://schemas.openxmlformats.org/officeDocument/2006/relationships/customXml" Target="../ink/ink837.xml"/><Relationship Id="rId248" Type="http://schemas.openxmlformats.org/officeDocument/2006/relationships/customXml" Target="../ink/ink858.xml"/><Relationship Id="rId12" Type="http://schemas.openxmlformats.org/officeDocument/2006/relationships/customXml" Target="../ink/ink740.xml"/><Relationship Id="rId108" Type="http://schemas.openxmlformats.org/officeDocument/2006/relationships/customXml" Target="../ink/ink788.xml"/><Relationship Id="rId315" Type="http://schemas.openxmlformats.org/officeDocument/2006/relationships/image" Target="../media/image891.png"/><Relationship Id="rId357" Type="http://schemas.openxmlformats.org/officeDocument/2006/relationships/image" Target="../media/image912.png"/><Relationship Id="rId54" Type="http://schemas.openxmlformats.org/officeDocument/2006/relationships/customXml" Target="../ink/ink761.xml"/><Relationship Id="rId96" Type="http://schemas.openxmlformats.org/officeDocument/2006/relationships/customXml" Target="../ink/ink782.xml"/><Relationship Id="rId161" Type="http://schemas.openxmlformats.org/officeDocument/2006/relationships/image" Target="../media/image814.png"/><Relationship Id="rId217" Type="http://schemas.openxmlformats.org/officeDocument/2006/relationships/image" Target="../media/image842.png"/><Relationship Id="rId259" Type="http://schemas.openxmlformats.org/officeDocument/2006/relationships/image" Target="../media/image863.png"/><Relationship Id="rId23" Type="http://schemas.openxmlformats.org/officeDocument/2006/relationships/image" Target="../media/image745.png"/><Relationship Id="rId119" Type="http://schemas.openxmlformats.org/officeDocument/2006/relationships/image" Target="../media/image793.png"/><Relationship Id="rId270" Type="http://schemas.openxmlformats.org/officeDocument/2006/relationships/customXml" Target="../ink/ink869.xml"/><Relationship Id="rId326" Type="http://schemas.openxmlformats.org/officeDocument/2006/relationships/customXml" Target="../ink/ink897.xml"/><Relationship Id="rId65" Type="http://schemas.openxmlformats.org/officeDocument/2006/relationships/image" Target="../media/image766.png"/><Relationship Id="rId130" Type="http://schemas.openxmlformats.org/officeDocument/2006/relationships/customXml" Target="../ink/ink799.xml"/><Relationship Id="rId368" Type="http://schemas.openxmlformats.org/officeDocument/2006/relationships/customXml" Target="../ink/ink918.xml"/><Relationship Id="rId172" Type="http://schemas.openxmlformats.org/officeDocument/2006/relationships/customXml" Target="../ink/ink820.xml"/><Relationship Id="rId228" Type="http://schemas.openxmlformats.org/officeDocument/2006/relationships/customXml" Target="../ink/ink848.xml"/><Relationship Id="rId281" Type="http://schemas.openxmlformats.org/officeDocument/2006/relationships/image" Target="../media/image874.png"/><Relationship Id="rId337" Type="http://schemas.openxmlformats.org/officeDocument/2006/relationships/image" Target="../media/image902.png"/><Relationship Id="rId34" Type="http://schemas.openxmlformats.org/officeDocument/2006/relationships/customXml" Target="../ink/ink751.xml"/><Relationship Id="rId76" Type="http://schemas.openxmlformats.org/officeDocument/2006/relationships/customXml" Target="../ink/ink772.xml"/><Relationship Id="rId141" Type="http://schemas.openxmlformats.org/officeDocument/2006/relationships/image" Target="../media/image804.png"/><Relationship Id="rId379" Type="http://schemas.openxmlformats.org/officeDocument/2006/relationships/image" Target="../media/image923.png"/><Relationship Id="rId7" Type="http://schemas.openxmlformats.org/officeDocument/2006/relationships/image" Target="../media/image737.png"/><Relationship Id="rId183" Type="http://schemas.openxmlformats.org/officeDocument/2006/relationships/image" Target="../media/image825.png"/><Relationship Id="rId239" Type="http://schemas.openxmlformats.org/officeDocument/2006/relationships/image" Target="../media/image853.png"/><Relationship Id="rId250" Type="http://schemas.openxmlformats.org/officeDocument/2006/relationships/customXml" Target="../ink/ink859.xml"/><Relationship Id="rId292" Type="http://schemas.openxmlformats.org/officeDocument/2006/relationships/customXml" Target="../ink/ink880.xml"/><Relationship Id="rId306" Type="http://schemas.openxmlformats.org/officeDocument/2006/relationships/customXml" Target="../ink/ink887.xml"/><Relationship Id="rId45" Type="http://schemas.openxmlformats.org/officeDocument/2006/relationships/image" Target="../media/image756.png"/><Relationship Id="rId87" Type="http://schemas.openxmlformats.org/officeDocument/2006/relationships/image" Target="../media/image777.png"/><Relationship Id="rId110" Type="http://schemas.openxmlformats.org/officeDocument/2006/relationships/customXml" Target="../ink/ink789.xml"/><Relationship Id="rId348" Type="http://schemas.openxmlformats.org/officeDocument/2006/relationships/customXml" Target="../ink/ink908.xml"/><Relationship Id="rId152" Type="http://schemas.openxmlformats.org/officeDocument/2006/relationships/customXml" Target="../ink/ink810.xml"/><Relationship Id="rId194" Type="http://schemas.openxmlformats.org/officeDocument/2006/relationships/customXml" Target="../ink/ink831.xml"/><Relationship Id="rId208" Type="http://schemas.openxmlformats.org/officeDocument/2006/relationships/customXml" Target="../ink/ink838.xml"/><Relationship Id="rId261" Type="http://schemas.openxmlformats.org/officeDocument/2006/relationships/image" Target="../media/image864.png"/><Relationship Id="rId14" Type="http://schemas.openxmlformats.org/officeDocument/2006/relationships/customXml" Target="../ink/ink741.xml"/><Relationship Id="rId56" Type="http://schemas.openxmlformats.org/officeDocument/2006/relationships/customXml" Target="../ink/ink762.xml"/><Relationship Id="rId317" Type="http://schemas.openxmlformats.org/officeDocument/2006/relationships/image" Target="../media/image892.png"/><Relationship Id="rId359" Type="http://schemas.openxmlformats.org/officeDocument/2006/relationships/image" Target="../media/image913.png"/><Relationship Id="rId98" Type="http://schemas.openxmlformats.org/officeDocument/2006/relationships/customXml" Target="../ink/ink783.xml"/><Relationship Id="rId121" Type="http://schemas.openxmlformats.org/officeDocument/2006/relationships/image" Target="../media/image794.png"/><Relationship Id="rId163" Type="http://schemas.openxmlformats.org/officeDocument/2006/relationships/image" Target="../media/image815.png"/><Relationship Id="rId219" Type="http://schemas.openxmlformats.org/officeDocument/2006/relationships/image" Target="../media/image843.png"/><Relationship Id="rId370" Type="http://schemas.openxmlformats.org/officeDocument/2006/relationships/customXml" Target="../ink/ink919.xml"/><Relationship Id="rId230" Type="http://schemas.openxmlformats.org/officeDocument/2006/relationships/customXml" Target="../ink/ink849.xml"/><Relationship Id="rId25" Type="http://schemas.openxmlformats.org/officeDocument/2006/relationships/image" Target="../media/image746.png"/><Relationship Id="rId67" Type="http://schemas.openxmlformats.org/officeDocument/2006/relationships/image" Target="../media/image767.png"/><Relationship Id="rId272" Type="http://schemas.openxmlformats.org/officeDocument/2006/relationships/customXml" Target="../ink/ink870.xml"/><Relationship Id="rId328" Type="http://schemas.openxmlformats.org/officeDocument/2006/relationships/customXml" Target="../ink/ink898.xml"/><Relationship Id="rId132" Type="http://schemas.openxmlformats.org/officeDocument/2006/relationships/customXml" Target="../ink/ink800.xml"/><Relationship Id="rId174" Type="http://schemas.openxmlformats.org/officeDocument/2006/relationships/customXml" Target="../ink/ink821.xml"/><Relationship Id="rId381" Type="http://schemas.openxmlformats.org/officeDocument/2006/relationships/image" Target="../media/image924.png"/><Relationship Id="rId241" Type="http://schemas.openxmlformats.org/officeDocument/2006/relationships/image" Target="../media/image854.png"/><Relationship Id="rId36" Type="http://schemas.openxmlformats.org/officeDocument/2006/relationships/customXml" Target="../ink/ink752.xml"/><Relationship Id="rId283" Type="http://schemas.openxmlformats.org/officeDocument/2006/relationships/image" Target="../media/image875.png"/><Relationship Id="rId339" Type="http://schemas.openxmlformats.org/officeDocument/2006/relationships/image" Target="../media/image903.png"/><Relationship Id="rId78" Type="http://schemas.openxmlformats.org/officeDocument/2006/relationships/customXml" Target="../ink/ink773.xml"/><Relationship Id="rId101" Type="http://schemas.openxmlformats.org/officeDocument/2006/relationships/image" Target="../media/image784.png"/><Relationship Id="rId143" Type="http://schemas.openxmlformats.org/officeDocument/2006/relationships/image" Target="../media/image805.png"/><Relationship Id="rId185" Type="http://schemas.openxmlformats.org/officeDocument/2006/relationships/image" Target="../media/image826.png"/><Relationship Id="rId350" Type="http://schemas.openxmlformats.org/officeDocument/2006/relationships/customXml" Target="../ink/ink909.xml"/><Relationship Id="rId9" Type="http://schemas.openxmlformats.org/officeDocument/2006/relationships/image" Target="../media/image738.png"/><Relationship Id="rId210" Type="http://schemas.openxmlformats.org/officeDocument/2006/relationships/customXml" Target="../ink/ink839.xml"/><Relationship Id="rId252" Type="http://schemas.openxmlformats.org/officeDocument/2006/relationships/customXml" Target="../ink/ink860.xml"/><Relationship Id="rId294" Type="http://schemas.openxmlformats.org/officeDocument/2006/relationships/customXml" Target="../ink/ink881.xml"/><Relationship Id="rId308" Type="http://schemas.openxmlformats.org/officeDocument/2006/relationships/customXml" Target="../ink/ink888.xml"/><Relationship Id="rId47" Type="http://schemas.openxmlformats.org/officeDocument/2006/relationships/image" Target="../media/image757.png"/><Relationship Id="rId68" Type="http://schemas.openxmlformats.org/officeDocument/2006/relationships/customXml" Target="../ink/ink768.xml"/><Relationship Id="rId89" Type="http://schemas.openxmlformats.org/officeDocument/2006/relationships/image" Target="../media/image778.png"/><Relationship Id="rId112" Type="http://schemas.openxmlformats.org/officeDocument/2006/relationships/customXml" Target="../ink/ink790.xml"/><Relationship Id="rId133" Type="http://schemas.openxmlformats.org/officeDocument/2006/relationships/image" Target="../media/image800.png"/><Relationship Id="rId154" Type="http://schemas.openxmlformats.org/officeDocument/2006/relationships/customXml" Target="../ink/ink811.xml"/><Relationship Id="rId175" Type="http://schemas.openxmlformats.org/officeDocument/2006/relationships/image" Target="../media/image821.png"/><Relationship Id="rId340" Type="http://schemas.openxmlformats.org/officeDocument/2006/relationships/customXml" Target="../ink/ink904.xml"/><Relationship Id="rId361" Type="http://schemas.openxmlformats.org/officeDocument/2006/relationships/image" Target="../media/image914.png"/><Relationship Id="rId196" Type="http://schemas.openxmlformats.org/officeDocument/2006/relationships/customXml" Target="../ink/ink832.xml"/><Relationship Id="rId200" Type="http://schemas.openxmlformats.org/officeDocument/2006/relationships/customXml" Target="../ink/ink834.xml"/><Relationship Id="rId382" Type="http://schemas.openxmlformats.org/officeDocument/2006/relationships/customXml" Target="../ink/ink925.xml"/><Relationship Id="rId16" Type="http://schemas.openxmlformats.org/officeDocument/2006/relationships/customXml" Target="../ink/ink742.xml"/><Relationship Id="rId221" Type="http://schemas.openxmlformats.org/officeDocument/2006/relationships/image" Target="../media/image844.png"/><Relationship Id="rId242" Type="http://schemas.openxmlformats.org/officeDocument/2006/relationships/customXml" Target="../ink/ink855.xml"/><Relationship Id="rId263" Type="http://schemas.openxmlformats.org/officeDocument/2006/relationships/image" Target="../media/image865.png"/><Relationship Id="rId284" Type="http://schemas.openxmlformats.org/officeDocument/2006/relationships/customXml" Target="../ink/ink876.xml"/><Relationship Id="rId319" Type="http://schemas.openxmlformats.org/officeDocument/2006/relationships/image" Target="../media/image893.png"/><Relationship Id="rId37" Type="http://schemas.openxmlformats.org/officeDocument/2006/relationships/image" Target="../media/image752.png"/><Relationship Id="rId58" Type="http://schemas.openxmlformats.org/officeDocument/2006/relationships/customXml" Target="../ink/ink763.xml"/><Relationship Id="rId79" Type="http://schemas.openxmlformats.org/officeDocument/2006/relationships/image" Target="../media/image773.png"/><Relationship Id="rId102" Type="http://schemas.openxmlformats.org/officeDocument/2006/relationships/customXml" Target="../ink/ink785.xml"/><Relationship Id="rId123" Type="http://schemas.openxmlformats.org/officeDocument/2006/relationships/image" Target="../media/image795.png"/><Relationship Id="rId144" Type="http://schemas.openxmlformats.org/officeDocument/2006/relationships/customXml" Target="../ink/ink806.xml"/><Relationship Id="rId330" Type="http://schemas.openxmlformats.org/officeDocument/2006/relationships/customXml" Target="../ink/ink899.xml"/><Relationship Id="rId90" Type="http://schemas.openxmlformats.org/officeDocument/2006/relationships/customXml" Target="../ink/ink779.xml"/><Relationship Id="rId165" Type="http://schemas.openxmlformats.org/officeDocument/2006/relationships/image" Target="../media/image816.png"/><Relationship Id="rId186" Type="http://schemas.openxmlformats.org/officeDocument/2006/relationships/customXml" Target="../ink/ink827.xml"/><Relationship Id="rId351" Type="http://schemas.openxmlformats.org/officeDocument/2006/relationships/image" Target="../media/image909.png"/><Relationship Id="rId372" Type="http://schemas.openxmlformats.org/officeDocument/2006/relationships/customXml" Target="../ink/ink920.xml"/><Relationship Id="rId211" Type="http://schemas.openxmlformats.org/officeDocument/2006/relationships/image" Target="../media/image839.png"/><Relationship Id="rId232" Type="http://schemas.openxmlformats.org/officeDocument/2006/relationships/customXml" Target="../ink/ink850.xml"/><Relationship Id="rId253" Type="http://schemas.openxmlformats.org/officeDocument/2006/relationships/image" Target="../media/image860.png"/><Relationship Id="rId274" Type="http://schemas.openxmlformats.org/officeDocument/2006/relationships/customXml" Target="../ink/ink871.xml"/><Relationship Id="rId295" Type="http://schemas.openxmlformats.org/officeDocument/2006/relationships/image" Target="../media/image881.png"/><Relationship Id="rId309" Type="http://schemas.openxmlformats.org/officeDocument/2006/relationships/image" Target="../media/image888.png"/><Relationship Id="rId27" Type="http://schemas.openxmlformats.org/officeDocument/2006/relationships/image" Target="../media/image747.png"/><Relationship Id="rId48" Type="http://schemas.openxmlformats.org/officeDocument/2006/relationships/customXml" Target="../ink/ink758.xml"/><Relationship Id="rId69" Type="http://schemas.openxmlformats.org/officeDocument/2006/relationships/image" Target="../media/image768.png"/><Relationship Id="rId113" Type="http://schemas.openxmlformats.org/officeDocument/2006/relationships/image" Target="../media/image790.png"/><Relationship Id="rId134" Type="http://schemas.openxmlformats.org/officeDocument/2006/relationships/customXml" Target="../ink/ink801.xml"/><Relationship Id="rId320" Type="http://schemas.openxmlformats.org/officeDocument/2006/relationships/customXml" Target="../ink/ink894.xml"/><Relationship Id="rId80" Type="http://schemas.openxmlformats.org/officeDocument/2006/relationships/customXml" Target="../ink/ink774.xml"/><Relationship Id="rId155" Type="http://schemas.openxmlformats.org/officeDocument/2006/relationships/image" Target="../media/image811.png"/><Relationship Id="rId176" Type="http://schemas.openxmlformats.org/officeDocument/2006/relationships/customXml" Target="../ink/ink822.xml"/><Relationship Id="rId197" Type="http://schemas.openxmlformats.org/officeDocument/2006/relationships/image" Target="../media/image832.png"/><Relationship Id="rId341" Type="http://schemas.openxmlformats.org/officeDocument/2006/relationships/image" Target="../media/image904.png"/><Relationship Id="rId362" Type="http://schemas.openxmlformats.org/officeDocument/2006/relationships/customXml" Target="../ink/ink915.xml"/><Relationship Id="rId383" Type="http://schemas.openxmlformats.org/officeDocument/2006/relationships/image" Target="../media/image925.png"/><Relationship Id="rId201" Type="http://schemas.openxmlformats.org/officeDocument/2006/relationships/image" Target="../media/image834.png"/><Relationship Id="rId222" Type="http://schemas.openxmlformats.org/officeDocument/2006/relationships/customXml" Target="../ink/ink845.xml"/><Relationship Id="rId243" Type="http://schemas.openxmlformats.org/officeDocument/2006/relationships/image" Target="../media/image855.png"/><Relationship Id="rId264" Type="http://schemas.openxmlformats.org/officeDocument/2006/relationships/customXml" Target="../ink/ink866.xml"/><Relationship Id="rId285" Type="http://schemas.openxmlformats.org/officeDocument/2006/relationships/image" Target="../media/image876.png"/><Relationship Id="rId17" Type="http://schemas.openxmlformats.org/officeDocument/2006/relationships/image" Target="../media/image742.png"/><Relationship Id="rId38" Type="http://schemas.openxmlformats.org/officeDocument/2006/relationships/customXml" Target="../ink/ink753.xml"/><Relationship Id="rId59" Type="http://schemas.openxmlformats.org/officeDocument/2006/relationships/image" Target="../media/image763.png"/><Relationship Id="rId103" Type="http://schemas.openxmlformats.org/officeDocument/2006/relationships/image" Target="../media/image785.png"/><Relationship Id="rId124" Type="http://schemas.openxmlformats.org/officeDocument/2006/relationships/customXml" Target="../ink/ink796.xml"/><Relationship Id="rId310" Type="http://schemas.openxmlformats.org/officeDocument/2006/relationships/customXml" Target="../ink/ink889.xml"/><Relationship Id="rId70" Type="http://schemas.openxmlformats.org/officeDocument/2006/relationships/customXml" Target="../ink/ink769.xml"/><Relationship Id="rId91" Type="http://schemas.openxmlformats.org/officeDocument/2006/relationships/image" Target="../media/image779.png"/><Relationship Id="rId145" Type="http://schemas.openxmlformats.org/officeDocument/2006/relationships/image" Target="../media/image806.png"/><Relationship Id="rId166" Type="http://schemas.openxmlformats.org/officeDocument/2006/relationships/customXml" Target="../ink/ink817.xml"/><Relationship Id="rId187" Type="http://schemas.openxmlformats.org/officeDocument/2006/relationships/image" Target="../media/image827.png"/><Relationship Id="rId331" Type="http://schemas.openxmlformats.org/officeDocument/2006/relationships/image" Target="../media/image899.png"/><Relationship Id="rId352" Type="http://schemas.openxmlformats.org/officeDocument/2006/relationships/customXml" Target="../ink/ink910.xml"/><Relationship Id="rId373" Type="http://schemas.openxmlformats.org/officeDocument/2006/relationships/image" Target="../media/image92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840.xml"/><Relationship Id="rId233" Type="http://schemas.openxmlformats.org/officeDocument/2006/relationships/image" Target="../media/image850.png"/><Relationship Id="rId254" Type="http://schemas.openxmlformats.org/officeDocument/2006/relationships/customXml" Target="../ink/ink861.xml"/><Relationship Id="rId28" Type="http://schemas.openxmlformats.org/officeDocument/2006/relationships/customXml" Target="../ink/ink748.xml"/><Relationship Id="rId49" Type="http://schemas.openxmlformats.org/officeDocument/2006/relationships/image" Target="../media/image758.png"/><Relationship Id="rId114" Type="http://schemas.openxmlformats.org/officeDocument/2006/relationships/customXml" Target="../ink/ink791.xml"/><Relationship Id="rId275" Type="http://schemas.openxmlformats.org/officeDocument/2006/relationships/image" Target="../media/image871.png"/><Relationship Id="rId296" Type="http://schemas.openxmlformats.org/officeDocument/2006/relationships/customXml" Target="../ink/ink882.xml"/><Relationship Id="rId300" Type="http://schemas.openxmlformats.org/officeDocument/2006/relationships/customXml" Target="../ink/ink884.xml"/><Relationship Id="rId60" Type="http://schemas.openxmlformats.org/officeDocument/2006/relationships/customXml" Target="../ink/ink764.xml"/><Relationship Id="rId81" Type="http://schemas.openxmlformats.org/officeDocument/2006/relationships/image" Target="../media/image774.png"/><Relationship Id="rId135" Type="http://schemas.openxmlformats.org/officeDocument/2006/relationships/image" Target="../media/image801.png"/><Relationship Id="rId156" Type="http://schemas.openxmlformats.org/officeDocument/2006/relationships/customXml" Target="../ink/ink812.xml"/><Relationship Id="rId177" Type="http://schemas.openxmlformats.org/officeDocument/2006/relationships/image" Target="../media/image822.png"/><Relationship Id="rId198" Type="http://schemas.openxmlformats.org/officeDocument/2006/relationships/customXml" Target="../ink/ink833.xml"/><Relationship Id="rId321" Type="http://schemas.openxmlformats.org/officeDocument/2006/relationships/image" Target="../media/image894.png"/><Relationship Id="rId342" Type="http://schemas.openxmlformats.org/officeDocument/2006/relationships/customXml" Target="../ink/ink905.xml"/><Relationship Id="rId363" Type="http://schemas.openxmlformats.org/officeDocument/2006/relationships/image" Target="../media/image915.png"/><Relationship Id="rId384" Type="http://schemas.openxmlformats.org/officeDocument/2006/relationships/customXml" Target="../ink/ink926.xml"/><Relationship Id="rId202" Type="http://schemas.openxmlformats.org/officeDocument/2006/relationships/customXml" Target="../ink/ink835.xml"/><Relationship Id="rId223" Type="http://schemas.openxmlformats.org/officeDocument/2006/relationships/image" Target="../media/image845.png"/><Relationship Id="rId244" Type="http://schemas.openxmlformats.org/officeDocument/2006/relationships/customXml" Target="../ink/ink856.xml"/><Relationship Id="rId18" Type="http://schemas.openxmlformats.org/officeDocument/2006/relationships/customXml" Target="../ink/ink743.xml"/><Relationship Id="rId39" Type="http://schemas.openxmlformats.org/officeDocument/2006/relationships/image" Target="../media/image753.png"/><Relationship Id="rId265" Type="http://schemas.openxmlformats.org/officeDocument/2006/relationships/image" Target="../media/image866.png"/><Relationship Id="rId286" Type="http://schemas.openxmlformats.org/officeDocument/2006/relationships/customXml" Target="../ink/ink877.xml"/><Relationship Id="rId50" Type="http://schemas.openxmlformats.org/officeDocument/2006/relationships/customXml" Target="../ink/ink759.xml"/><Relationship Id="rId104" Type="http://schemas.openxmlformats.org/officeDocument/2006/relationships/customXml" Target="../ink/ink786.xml"/><Relationship Id="rId125" Type="http://schemas.openxmlformats.org/officeDocument/2006/relationships/image" Target="../media/image796.png"/><Relationship Id="rId146" Type="http://schemas.openxmlformats.org/officeDocument/2006/relationships/customXml" Target="../ink/ink807.xml"/><Relationship Id="rId167" Type="http://schemas.openxmlformats.org/officeDocument/2006/relationships/image" Target="../media/image817.png"/><Relationship Id="rId188" Type="http://schemas.openxmlformats.org/officeDocument/2006/relationships/customXml" Target="../ink/ink828.xml"/><Relationship Id="rId311" Type="http://schemas.openxmlformats.org/officeDocument/2006/relationships/image" Target="../media/image889.png"/><Relationship Id="rId332" Type="http://schemas.openxmlformats.org/officeDocument/2006/relationships/customXml" Target="../ink/ink900.xml"/><Relationship Id="rId353" Type="http://schemas.openxmlformats.org/officeDocument/2006/relationships/image" Target="../media/image910.png"/><Relationship Id="rId374" Type="http://schemas.openxmlformats.org/officeDocument/2006/relationships/customXml" Target="../ink/ink921.xml"/><Relationship Id="rId71" Type="http://schemas.openxmlformats.org/officeDocument/2006/relationships/image" Target="../media/image769.png"/><Relationship Id="rId92" Type="http://schemas.openxmlformats.org/officeDocument/2006/relationships/customXml" Target="../ink/ink780.xml"/><Relationship Id="rId213" Type="http://schemas.openxmlformats.org/officeDocument/2006/relationships/image" Target="../media/image840.png"/><Relationship Id="rId234" Type="http://schemas.openxmlformats.org/officeDocument/2006/relationships/customXml" Target="../ink/ink851.xml"/><Relationship Id="rId2" Type="http://schemas.openxmlformats.org/officeDocument/2006/relationships/customXml" Target="../ink/ink735.xml"/><Relationship Id="rId29" Type="http://schemas.openxmlformats.org/officeDocument/2006/relationships/image" Target="../media/image748.png"/><Relationship Id="rId255" Type="http://schemas.openxmlformats.org/officeDocument/2006/relationships/image" Target="../media/image861.png"/><Relationship Id="rId276" Type="http://schemas.openxmlformats.org/officeDocument/2006/relationships/customXml" Target="../ink/ink872.xml"/><Relationship Id="rId297" Type="http://schemas.openxmlformats.org/officeDocument/2006/relationships/image" Target="../media/image882.png"/><Relationship Id="rId40" Type="http://schemas.openxmlformats.org/officeDocument/2006/relationships/customXml" Target="../ink/ink754.xml"/><Relationship Id="rId115" Type="http://schemas.openxmlformats.org/officeDocument/2006/relationships/image" Target="../media/image791.png"/><Relationship Id="rId136" Type="http://schemas.openxmlformats.org/officeDocument/2006/relationships/customXml" Target="../ink/ink802.xml"/><Relationship Id="rId157" Type="http://schemas.openxmlformats.org/officeDocument/2006/relationships/image" Target="../media/image812.png"/><Relationship Id="rId178" Type="http://schemas.openxmlformats.org/officeDocument/2006/relationships/customXml" Target="../ink/ink823.xml"/><Relationship Id="rId301" Type="http://schemas.openxmlformats.org/officeDocument/2006/relationships/image" Target="../media/image884.png"/><Relationship Id="rId322" Type="http://schemas.openxmlformats.org/officeDocument/2006/relationships/customXml" Target="../ink/ink895.xml"/><Relationship Id="rId343" Type="http://schemas.openxmlformats.org/officeDocument/2006/relationships/image" Target="../media/image905.png"/><Relationship Id="rId364" Type="http://schemas.openxmlformats.org/officeDocument/2006/relationships/customXml" Target="../ink/ink916.xml"/><Relationship Id="rId61" Type="http://schemas.openxmlformats.org/officeDocument/2006/relationships/image" Target="../media/image764.png"/><Relationship Id="rId82" Type="http://schemas.openxmlformats.org/officeDocument/2006/relationships/customXml" Target="../ink/ink775.xml"/><Relationship Id="rId199" Type="http://schemas.openxmlformats.org/officeDocument/2006/relationships/image" Target="../media/image833.png"/><Relationship Id="rId203" Type="http://schemas.openxmlformats.org/officeDocument/2006/relationships/image" Target="../media/image835.png"/><Relationship Id="rId385" Type="http://schemas.openxmlformats.org/officeDocument/2006/relationships/image" Target="../media/image926.png"/><Relationship Id="rId19" Type="http://schemas.openxmlformats.org/officeDocument/2006/relationships/image" Target="../media/image743.png"/><Relationship Id="rId224" Type="http://schemas.openxmlformats.org/officeDocument/2006/relationships/customXml" Target="../ink/ink846.xml"/><Relationship Id="rId245" Type="http://schemas.openxmlformats.org/officeDocument/2006/relationships/image" Target="../media/image856.png"/><Relationship Id="rId266" Type="http://schemas.openxmlformats.org/officeDocument/2006/relationships/customXml" Target="../ink/ink867.xml"/><Relationship Id="rId287" Type="http://schemas.openxmlformats.org/officeDocument/2006/relationships/image" Target="../media/image877.png"/><Relationship Id="rId30" Type="http://schemas.openxmlformats.org/officeDocument/2006/relationships/customXml" Target="../ink/ink749.xml"/><Relationship Id="rId105" Type="http://schemas.openxmlformats.org/officeDocument/2006/relationships/image" Target="../media/image786.png"/><Relationship Id="rId126" Type="http://schemas.openxmlformats.org/officeDocument/2006/relationships/customXml" Target="../ink/ink797.xml"/><Relationship Id="rId147" Type="http://schemas.openxmlformats.org/officeDocument/2006/relationships/image" Target="../media/image807.png"/><Relationship Id="rId168" Type="http://schemas.openxmlformats.org/officeDocument/2006/relationships/customXml" Target="../ink/ink818.xml"/><Relationship Id="rId312" Type="http://schemas.openxmlformats.org/officeDocument/2006/relationships/customXml" Target="../ink/ink890.xml"/><Relationship Id="rId333" Type="http://schemas.openxmlformats.org/officeDocument/2006/relationships/image" Target="../media/image900.png"/><Relationship Id="rId354" Type="http://schemas.openxmlformats.org/officeDocument/2006/relationships/customXml" Target="../ink/ink911.xml"/><Relationship Id="rId51" Type="http://schemas.openxmlformats.org/officeDocument/2006/relationships/image" Target="../media/image759.png"/><Relationship Id="rId72" Type="http://schemas.openxmlformats.org/officeDocument/2006/relationships/customXml" Target="../ink/ink770.xml"/><Relationship Id="rId93" Type="http://schemas.openxmlformats.org/officeDocument/2006/relationships/image" Target="../media/image780.png"/><Relationship Id="rId189" Type="http://schemas.openxmlformats.org/officeDocument/2006/relationships/image" Target="../media/image828.png"/><Relationship Id="rId375" Type="http://schemas.openxmlformats.org/officeDocument/2006/relationships/image" Target="../media/image921.png"/><Relationship Id="rId3" Type="http://schemas.openxmlformats.org/officeDocument/2006/relationships/image" Target="../media/image735.png"/><Relationship Id="rId214" Type="http://schemas.openxmlformats.org/officeDocument/2006/relationships/customXml" Target="../ink/ink841.xml"/><Relationship Id="rId235" Type="http://schemas.openxmlformats.org/officeDocument/2006/relationships/image" Target="../media/image851.png"/><Relationship Id="rId256" Type="http://schemas.openxmlformats.org/officeDocument/2006/relationships/customXml" Target="../ink/ink862.xml"/><Relationship Id="rId277" Type="http://schemas.openxmlformats.org/officeDocument/2006/relationships/image" Target="../media/image872.png"/><Relationship Id="rId298" Type="http://schemas.openxmlformats.org/officeDocument/2006/relationships/customXml" Target="../ink/ink883.xml"/><Relationship Id="rId116" Type="http://schemas.openxmlformats.org/officeDocument/2006/relationships/customXml" Target="../ink/ink792.xml"/><Relationship Id="rId137" Type="http://schemas.openxmlformats.org/officeDocument/2006/relationships/image" Target="../media/image802.png"/><Relationship Id="rId158" Type="http://schemas.openxmlformats.org/officeDocument/2006/relationships/customXml" Target="../ink/ink813.xml"/><Relationship Id="rId302" Type="http://schemas.openxmlformats.org/officeDocument/2006/relationships/customXml" Target="../ink/ink885.xml"/><Relationship Id="rId323" Type="http://schemas.openxmlformats.org/officeDocument/2006/relationships/image" Target="../media/image895.png"/><Relationship Id="rId344" Type="http://schemas.openxmlformats.org/officeDocument/2006/relationships/customXml" Target="../ink/ink906.xml"/><Relationship Id="rId20" Type="http://schemas.openxmlformats.org/officeDocument/2006/relationships/customXml" Target="../ink/ink744.xml"/><Relationship Id="rId41" Type="http://schemas.openxmlformats.org/officeDocument/2006/relationships/image" Target="../media/image754.png"/><Relationship Id="rId62" Type="http://schemas.openxmlformats.org/officeDocument/2006/relationships/customXml" Target="../ink/ink765.xml"/><Relationship Id="rId83" Type="http://schemas.openxmlformats.org/officeDocument/2006/relationships/image" Target="../media/image775.png"/><Relationship Id="rId179" Type="http://schemas.openxmlformats.org/officeDocument/2006/relationships/image" Target="../media/image823.png"/><Relationship Id="rId365" Type="http://schemas.openxmlformats.org/officeDocument/2006/relationships/image" Target="../media/image916.png"/><Relationship Id="rId386" Type="http://schemas.openxmlformats.org/officeDocument/2006/relationships/customXml" Target="../ink/ink927.xml"/><Relationship Id="rId190" Type="http://schemas.openxmlformats.org/officeDocument/2006/relationships/customXml" Target="../ink/ink829.xml"/><Relationship Id="rId204" Type="http://schemas.openxmlformats.org/officeDocument/2006/relationships/customXml" Target="../ink/ink836.xml"/><Relationship Id="rId225" Type="http://schemas.openxmlformats.org/officeDocument/2006/relationships/image" Target="../media/image846.png"/><Relationship Id="rId246" Type="http://schemas.openxmlformats.org/officeDocument/2006/relationships/customXml" Target="../ink/ink857.xml"/><Relationship Id="rId267" Type="http://schemas.openxmlformats.org/officeDocument/2006/relationships/image" Target="../media/image867.png"/><Relationship Id="rId288" Type="http://schemas.openxmlformats.org/officeDocument/2006/relationships/customXml" Target="../ink/ink878.xml"/><Relationship Id="rId106" Type="http://schemas.openxmlformats.org/officeDocument/2006/relationships/customXml" Target="../ink/ink787.xml"/><Relationship Id="rId127" Type="http://schemas.openxmlformats.org/officeDocument/2006/relationships/image" Target="../media/image797.png"/><Relationship Id="rId313" Type="http://schemas.openxmlformats.org/officeDocument/2006/relationships/image" Target="../media/image890.png"/><Relationship Id="rId10" Type="http://schemas.openxmlformats.org/officeDocument/2006/relationships/customXml" Target="../ink/ink739.xml"/><Relationship Id="rId31" Type="http://schemas.openxmlformats.org/officeDocument/2006/relationships/image" Target="../media/image749.png"/><Relationship Id="rId52" Type="http://schemas.openxmlformats.org/officeDocument/2006/relationships/customXml" Target="../ink/ink760.xml"/><Relationship Id="rId73" Type="http://schemas.openxmlformats.org/officeDocument/2006/relationships/image" Target="../media/image770.png"/><Relationship Id="rId94" Type="http://schemas.openxmlformats.org/officeDocument/2006/relationships/customXml" Target="../ink/ink781.xml"/><Relationship Id="rId148" Type="http://schemas.openxmlformats.org/officeDocument/2006/relationships/customXml" Target="../ink/ink808.xml"/><Relationship Id="rId169" Type="http://schemas.openxmlformats.org/officeDocument/2006/relationships/image" Target="../media/image818.png"/><Relationship Id="rId334" Type="http://schemas.openxmlformats.org/officeDocument/2006/relationships/customXml" Target="../ink/ink901.xml"/><Relationship Id="rId355" Type="http://schemas.openxmlformats.org/officeDocument/2006/relationships/image" Target="../media/image911.png"/><Relationship Id="rId376" Type="http://schemas.openxmlformats.org/officeDocument/2006/relationships/customXml" Target="../ink/ink922.xml"/><Relationship Id="rId4" Type="http://schemas.openxmlformats.org/officeDocument/2006/relationships/customXml" Target="../ink/ink736.xml"/><Relationship Id="rId180" Type="http://schemas.openxmlformats.org/officeDocument/2006/relationships/customXml" Target="../ink/ink824.xml"/><Relationship Id="rId215" Type="http://schemas.openxmlformats.org/officeDocument/2006/relationships/image" Target="../media/image841.png"/><Relationship Id="rId236" Type="http://schemas.openxmlformats.org/officeDocument/2006/relationships/customXml" Target="../ink/ink852.xml"/><Relationship Id="rId257" Type="http://schemas.openxmlformats.org/officeDocument/2006/relationships/image" Target="../media/image862.png"/><Relationship Id="rId278" Type="http://schemas.openxmlformats.org/officeDocument/2006/relationships/customXml" Target="../ink/ink873.xml"/><Relationship Id="rId303" Type="http://schemas.openxmlformats.org/officeDocument/2006/relationships/image" Target="../media/image885.png"/><Relationship Id="rId42" Type="http://schemas.openxmlformats.org/officeDocument/2006/relationships/customXml" Target="../ink/ink755.xml"/><Relationship Id="rId84" Type="http://schemas.openxmlformats.org/officeDocument/2006/relationships/customXml" Target="../ink/ink776.xml"/><Relationship Id="rId138" Type="http://schemas.openxmlformats.org/officeDocument/2006/relationships/customXml" Target="../ink/ink803.xml"/><Relationship Id="rId345" Type="http://schemas.openxmlformats.org/officeDocument/2006/relationships/image" Target="../media/image906.png"/><Relationship Id="rId387" Type="http://schemas.openxmlformats.org/officeDocument/2006/relationships/image" Target="../media/image927.png"/><Relationship Id="rId191" Type="http://schemas.openxmlformats.org/officeDocument/2006/relationships/image" Target="../media/image829.png"/><Relationship Id="rId205" Type="http://schemas.openxmlformats.org/officeDocument/2006/relationships/image" Target="../media/image836.png"/><Relationship Id="rId247" Type="http://schemas.openxmlformats.org/officeDocument/2006/relationships/image" Target="../media/image857.png"/><Relationship Id="rId107" Type="http://schemas.openxmlformats.org/officeDocument/2006/relationships/image" Target="../media/image787.png"/><Relationship Id="rId289" Type="http://schemas.openxmlformats.org/officeDocument/2006/relationships/image" Target="../media/image878.png"/><Relationship Id="rId11" Type="http://schemas.openxmlformats.org/officeDocument/2006/relationships/image" Target="../media/image739.png"/><Relationship Id="rId53" Type="http://schemas.openxmlformats.org/officeDocument/2006/relationships/image" Target="../media/image760.png"/><Relationship Id="rId149" Type="http://schemas.openxmlformats.org/officeDocument/2006/relationships/image" Target="../media/image808.png"/><Relationship Id="rId314" Type="http://schemas.openxmlformats.org/officeDocument/2006/relationships/customXml" Target="../ink/ink891.xml"/><Relationship Id="rId356" Type="http://schemas.openxmlformats.org/officeDocument/2006/relationships/customXml" Target="../ink/ink912.xml"/><Relationship Id="rId95" Type="http://schemas.openxmlformats.org/officeDocument/2006/relationships/image" Target="../media/image781.png"/><Relationship Id="rId160" Type="http://schemas.openxmlformats.org/officeDocument/2006/relationships/customXml" Target="../ink/ink814.xml"/><Relationship Id="rId216" Type="http://schemas.openxmlformats.org/officeDocument/2006/relationships/customXml" Target="../ink/ink842.xml"/><Relationship Id="rId258" Type="http://schemas.openxmlformats.org/officeDocument/2006/relationships/customXml" Target="../ink/ink863.xml"/><Relationship Id="rId22" Type="http://schemas.openxmlformats.org/officeDocument/2006/relationships/customXml" Target="../ink/ink745.xml"/><Relationship Id="rId64" Type="http://schemas.openxmlformats.org/officeDocument/2006/relationships/customXml" Target="../ink/ink766.xml"/><Relationship Id="rId118" Type="http://schemas.openxmlformats.org/officeDocument/2006/relationships/customXml" Target="../ink/ink793.xml"/><Relationship Id="rId325" Type="http://schemas.openxmlformats.org/officeDocument/2006/relationships/image" Target="../media/image896.png"/><Relationship Id="rId367" Type="http://schemas.openxmlformats.org/officeDocument/2006/relationships/image" Target="../media/image917.png"/><Relationship Id="rId171" Type="http://schemas.openxmlformats.org/officeDocument/2006/relationships/image" Target="../media/image819.png"/><Relationship Id="rId227" Type="http://schemas.openxmlformats.org/officeDocument/2006/relationships/image" Target="../media/image847.png"/><Relationship Id="rId269" Type="http://schemas.openxmlformats.org/officeDocument/2006/relationships/image" Target="../media/image868.png"/><Relationship Id="rId33" Type="http://schemas.openxmlformats.org/officeDocument/2006/relationships/image" Target="../media/image750.png"/><Relationship Id="rId129" Type="http://schemas.openxmlformats.org/officeDocument/2006/relationships/image" Target="../media/image798.png"/><Relationship Id="rId280" Type="http://schemas.openxmlformats.org/officeDocument/2006/relationships/customXml" Target="../ink/ink874.xml"/><Relationship Id="rId336" Type="http://schemas.openxmlformats.org/officeDocument/2006/relationships/customXml" Target="../ink/ink902.xml"/><Relationship Id="rId75" Type="http://schemas.openxmlformats.org/officeDocument/2006/relationships/image" Target="../media/image771.png"/><Relationship Id="rId140" Type="http://schemas.openxmlformats.org/officeDocument/2006/relationships/customXml" Target="../ink/ink804.xml"/><Relationship Id="rId182" Type="http://schemas.openxmlformats.org/officeDocument/2006/relationships/customXml" Target="../ink/ink825.xml"/><Relationship Id="rId378" Type="http://schemas.openxmlformats.org/officeDocument/2006/relationships/customXml" Target="../ink/ink923.xml"/><Relationship Id="rId6" Type="http://schemas.openxmlformats.org/officeDocument/2006/relationships/customXml" Target="../ink/ink737.xml"/><Relationship Id="rId238" Type="http://schemas.openxmlformats.org/officeDocument/2006/relationships/customXml" Target="../ink/ink853.xml"/><Relationship Id="rId291" Type="http://schemas.openxmlformats.org/officeDocument/2006/relationships/image" Target="../media/image879.png"/><Relationship Id="rId305" Type="http://schemas.openxmlformats.org/officeDocument/2006/relationships/image" Target="../media/image886.png"/><Relationship Id="rId347" Type="http://schemas.openxmlformats.org/officeDocument/2006/relationships/image" Target="../media/image907.png"/><Relationship Id="rId44" Type="http://schemas.openxmlformats.org/officeDocument/2006/relationships/customXml" Target="../ink/ink756.xml"/><Relationship Id="rId86" Type="http://schemas.openxmlformats.org/officeDocument/2006/relationships/customXml" Target="../ink/ink777.xml"/><Relationship Id="rId151" Type="http://schemas.openxmlformats.org/officeDocument/2006/relationships/image" Target="../media/image809.png"/><Relationship Id="rId193" Type="http://schemas.openxmlformats.org/officeDocument/2006/relationships/image" Target="../media/image830.png"/><Relationship Id="rId207" Type="http://schemas.openxmlformats.org/officeDocument/2006/relationships/image" Target="../media/image837.png"/><Relationship Id="rId249" Type="http://schemas.openxmlformats.org/officeDocument/2006/relationships/image" Target="../media/image858.png"/><Relationship Id="rId13" Type="http://schemas.openxmlformats.org/officeDocument/2006/relationships/image" Target="../media/image740.png"/><Relationship Id="rId109" Type="http://schemas.openxmlformats.org/officeDocument/2006/relationships/image" Target="../media/image788.png"/><Relationship Id="rId260" Type="http://schemas.openxmlformats.org/officeDocument/2006/relationships/customXml" Target="../ink/ink864.xml"/><Relationship Id="rId316" Type="http://schemas.openxmlformats.org/officeDocument/2006/relationships/customXml" Target="../ink/ink892.xml"/><Relationship Id="rId55" Type="http://schemas.openxmlformats.org/officeDocument/2006/relationships/image" Target="../media/image761.png"/><Relationship Id="rId97" Type="http://schemas.openxmlformats.org/officeDocument/2006/relationships/image" Target="../media/image782.png"/><Relationship Id="rId120" Type="http://schemas.openxmlformats.org/officeDocument/2006/relationships/customXml" Target="../ink/ink794.xml"/><Relationship Id="rId358" Type="http://schemas.openxmlformats.org/officeDocument/2006/relationships/customXml" Target="../ink/ink913.xml"/><Relationship Id="rId162" Type="http://schemas.openxmlformats.org/officeDocument/2006/relationships/customXml" Target="../ink/ink815.xml"/><Relationship Id="rId218" Type="http://schemas.openxmlformats.org/officeDocument/2006/relationships/customXml" Target="../ink/ink843.xml"/><Relationship Id="rId271" Type="http://schemas.openxmlformats.org/officeDocument/2006/relationships/image" Target="../media/image869.png"/><Relationship Id="rId24" Type="http://schemas.openxmlformats.org/officeDocument/2006/relationships/customXml" Target="../ink/ink746.xml"/><Relationship Id="rId66" Type="http://schemas.openxmlformats.org/officeDocument/2006/relationships/customXml" Target="../ink/ink767.xml"/><Relationship Id="rId131" Type="http://schemas.openxmlformats.org/officeDocument/2006/relationships/image" Target="../media/image799.png"/><Relationship Id="rId327" Type="http://schemas.openxmlformats.org/officeDocument/2006/relationships/image" Target="../media/image897.png"/><Relationship Id="rId369" Type="http://schemas.openxmlformats.org/officeDocument/2006/relationships/image" Target="../media/image918.png"/><Relationship Id="rId173" Type="http://schemas.openxmlformats.org/officeDocument/2006/relationships/image" Target="../media/image820.png"/><Relationship Id="rId229" Type="http://schemas.openxmlformats.org/officeDocument/2006/relationships/image" Target="../media/image848.png"/><Relationship Id="rId380" Type="http://schemas.openxmlformats.org/officeDocument/2006/relationships/customXml" Target="../ink/ink924.xml"/><Relationship Id="rId240" Type="http://schemas.openxmlformats.org/officeDocument/2006/relationships/customXml" Target="../ink/ink854.xml"/><Relationship Id="rId35" Type="http://schemas.openxmlformats.org/officeDocument/2006/relationships/image" Target="../media/image751.png"/><Relationship Id="rId77" Type="http://schemas.openxmlformats.org/officeDocument/2006/relationships/image" Target="../media/image772.png"/><Relationship Id="rId100" Type="http://schemas.openxmlformats.org/officeDocument/2006/relationships/customXml" Target="../ink/ink784.xml"/><Relationship Id="rId282" Type="http://schemas.openxmlformats.org/officeDocument/2006/relationships/customXml" Target="../ink/ink875.xml"/><Relationship Id="rId338" Type="http://schemas.openxmlformats.org/officeDocument/2006/relationships/customXml" Target="../ink/ink903.xml"/><Relationship Id="rId8" Type="http://schemas.openxmlformats.org/officeDocument/2006/relationships/customXml" Target="../ink/ink738.xml"/><Relationship Id="rId142" Type="http://schemas.openxmlformats.org/officeDocument/2006/relationships/customXml" Target="../ink/ink805.xml"/><Relationship Id="rId184" Type="http://schemas.openxmlformats.org/officeDocument/2006/relationships/customXml" Target="../ink/ink826.xml"/><Relationship Id="rId251" Type="http://schemas.openxmlformats.org/officeDocument/2006/relationships/image" Target="../media/image859.png"/><Relationship Id="rId46" Type="http://schemas.openxmlformats.org/officeDocument/2006/relationships/customXml" Target="../ink/ink757.xml"/><Relationship Id="rId293" Type="http://schemas.openxmlformats.org/officeDocument/2006/relationships/image" Target="../media/image880.png"/><Relationship Id="rId307" Type="http://schemas.openxmlformats.org/officeDocument/2006/relationships/image" Target="../media/image887.png"/><Relationship Id="rId349" Type="http://schemas.openxmlformats.org/officeDocument/2006/relationships/image" Target="../media/image908.png"/><Relationship Id="rId88" Type="http://schemas.openxmlformats.org/officeDocument/2006/relationships/customXml" Target="../ink/ink778.xml"/><Relationship Id="rId111" Type="http://schemas.openxmlformats.org/officeDocument/2006/relationships/image" Target="../media/image789.png"/><Relationship Id="rId153" Type="http://schemas.openxmlformats.org/officeDocument/2006/relationships/image" Target="../media/image810.png"/><Relationship Id="rId195" Type="http://schemas.openxmlformats.org/officeDocument/2006/relationships/image" Target="../media/image831.png"/><Relationship Id="rId209" Type="http://schemas.openxmlformats.org/officeDocument/2006/relationships/image" Target="../media/image838.png"/><Relationship Id="rId360" Type="http://schemas.openxmlformats.org/officeDocument/2006/relationships/customXml" Target="../ink/ink914.xml"/><Relationship Id="rId220" Type="http://schemas.openxmlformats.org/officeDocument/2006/relationships/customXml" Target="../ink/ink844.xml"/><Relationship Id="rId15" Type="http://schemas.openxmlformats.org/officeDocument/2006/relationships/image" Target="../media/image741.png"/><Relationship Id="rId57" Type="http://schemas.openxmlformats.org/officeDocument/2006/relationships/image" Target="../media/image762.png"/><Relationship Id="rId262" Type="http://schemas.openxmlformats.org/officeDocument/2006/relationships/customXml" Target="../ink/ink865.xml"/><Relationship Id="rId318" Type="http://schemas.openxmlformats.org/officeDocument/2006/relationships/customXml" Target="../ink/ink893.xml"/><Relationship Id="rId99" Type="http://schemas.openxmlformats.org/officeDocument/2006/relationships/image" Target="../media/image783.png"/><Relationship Id="rId122" Type="http://schemas.openxmlformats.org/officeDocument/2006/relationships/customXml" Target="../ink/ink795.xml"/><Relationship Id="rId164" Type="http://schemas.openxmlformats.org/officeDocument/2006/relationships/customXml" Target="../ink/ink816.xml"/><Relationship Id="rId371" Type="http://schemas.openxmlformats.org/officeDocument/2006/relationships/image" Target="../media/image919.png"/><Relationship Id="rId26" Type="http://schemas.openxmlformats.org/officeDocument/2006/relationships/customXml" Target="../ink/ink747.xml"/><Relationship Id="rId231" Type="http://schemas.openxmlformats.org/officeDocument/2006/relationships/image" Target="../media/image849.png"/><Relationship Id="rId273" Type="http://schemas.openxmlformats.org/officeDocument/2006/relationships/image" Target="../media/image870.png"/><Relationship Id="rId329" Type="http://schemas.openxmlformats.org/officeDocument/2006/relationships/image" Target="../media/image898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85.png"/><Relationship Id="rId299" Type="http://schemas.openxmlformats.org/officeDocument/2006/relationships/image" Target="../media/image1076.png"/><Relationship Id="rId21" Type="http://schemas.openxmlformats.org/officeDocument/2006/relationships/image" Target="../media/image937.png"/><Relationship Id="rId63" Type="http://schemas.openxmlformats.org/officeDocument/2006/relationships/image" Target="../media/image958.png"/><Relationship Id="rId159" Type="http://schemas.openxmlformats.org/officeDocument/2006/relationships/image" Target="../media/image1006.png"/><Relationship Id="rId324" Type="http://schemas.openxmlformats.org/officeDocument/2006/relationships/customXml" Target="../ink/ink1089.xml"/><Relationship Id="rId170" Type="http://schemas.openxmlformats.org/officeDocument/2006/relationships/customXml" Target="../ink/ink1012.xml"/><Relationship Id="rId226" Type="http://schemas.openxmlformats.org/officeDocument/2006/relationships/customXml" Target="../ink/ink1040.xml"/><Relationship Id="rId268" Type="http://schemas.openxmlformats.org/officeDocument/2006/relationships/customXml" Target="../ink/ink1061.xml"/><Relationship Id="rId32" Type="http://schemas.openxmlformats.org/officeDocument/2006/relationships/customXml" Target="../ink/ink943.xml"/><Relationship Id="rId74" Type="http://schemas.openxmlformats.org/officeDocument/2006/relationships/customXml" Target="../ink/ink964.xml"/><Relationship Id="rId128" Type="http://schemas.openxmlformats.org/officeDocument/2006/relationships/customXml" Target="../ink/ink991.xml"/><Relationship Id="rId5" Type="http://schemas.openxmlformats.org/officeDocument/2006/relationships/image" Target="../media/image929.png"/><Relationship Id="rId181" Type="http://schemas.openxmlformats.org/officeDocument/2006/relationships/image" Target="../media/image1017.png"/><Relationship Id="rId237" Type="http://schemas.openxmlformats.org/officeDocument/2006/relationships/image" Target="../media/image1045.png"/><Relationship Id="rId279" Type="http://schemas.openxmlformats.org/officeDocument/2006/relationships/image" Target="../media/image1066.png"/><Relationship Id="rId43" Type="http://schemas.openxmlformats.org/officeDocument/2006/relationships/image" Target="../media/image948.png"/><Relationship Id="rId139" Type="http://schemas.openxmlformats.org/officeDocument/2006/relationships/image" Target="../media/image996.png"/><Relationship Id="rId290" Type="http://schemas.openxmlformats.org/officeDocument/2006/relationships/customXml" Target="../ink/ink1072.xml"/><Relationship Id="rId304" Type="http://schemas.openxmlformats.org/officeDocument/2006/relationships/customXml" Target="../ink/ink1079.xml"/><Relationship Id="rId85" Type="http://schemas.openxmlformats.org/officeDocument/2006/relationships/image" Target="../media/image969.png"/><Relationship Id="rId150" Type="http://schemas.openxmlformats.org/officeDocument/2006/relationships/customXml" Target="../ink/ink1002.xml"/><Relationship Id="rId192" Type="http://schemas.openxmlformats.org/officeDocument/2006/relationships/customXml" Target="../ink/ink1023.xml"/><Relationship Id="rId206" Type="http://schemas.openxmlformats.org/officeDocument/2006/relationships/customXml" Target="../ink/ink1030.xml"/><Relationship Id="rId248" Type="http://schemas.openxmlformats.org/officeDocument/2006/relationships/customXml" Target="../ink/ink1051.xml"/><Relationship Id="rId12" Type="http://schemas.openxmlformats.org/officeDocument/2006/relationships/customXml" Target="../ink/ink933.xml"/><Relationship Id="rId108" Type="http://schemas.openxmlformats.org/officeDocument/2006/relationships/customXml" Target="../ink/ink981.xml"/><Relationship Id="rId315" Type="http://schemas.openxmlformats.org/officeDocument/2006/relationships/image" Target="../media/image1084.png"/><Relationship Id="rId54" Type="http://schemas.openxmlformats.org/officeDocument/2006/relationships/customXml" Target="../ink/ink954.xml"/><Relationship Id="rId96" Type="http://schemas.openxmlformats.org/officeDocument/2006/relationships/customXml" Target="../ink/ink975.xml"/><Relationship Id="rId161" Type="http://schemas.openxmlformats.org/officeDocument/2006/relationships/image" Target="../media/image1007.png"/><Relationship Id="rId217" Type="http://schemas.openxmlformats.org/officeDocument/2006/relationships/image" Target="../media/image1035.png"/><Relationship Id="rId259" Type="http://schemas.openxmlformats.org/officeDocument/2006/relationships/image" Target="../media/image1056.png"/><Relationship Id="rId23" Type="http://schemas.openxmlformats.org/officeDocument/2006/relationships/image" Target="../media/image938.png"/><Relationship Id="rId119" Type="http://schemas.openxmlformats.org/officeDocument/2006/relationships/image" Target="../media/image986.png"/><Relationship Id="rId270" Type="http://schemas.openxmlformats.org/officeDocument/2006/relationships/customXml" Target="../ink/ink1062.xml"/><Relationship Id="rId326" Type="http://schemas.openxmlformats.org/officeDocument/2006/relationships/customXml" Target="../ink/ink1090.xml"/><Relationship Id="rId65" Type="http://schemas.openxmlformats.org/officeDocument/2006/relationships/image" Target="../media/image959.png"/><Relationship Id="rId130" Type="http://schemas.openxmlformats.org/officeDocument/2006/relationships/customXml" Target="../ink/ink992.xml"/><Relationship Id="rId172" Type="http://schemas.openxmlformats.org/officeDocument/2006/relationships/customXml" Target="../ink/ink1013.xml"/><Relationship Id="rId228" Type="http://schemas.openxmlformats.org/officeDocument/2006/relationships/customXml" Target="../ink/ink1041.xml"/><Relationship Id="rId281" Type="http://schemas.openxmlformats.org/officeDocument/2006/relationships/image" Target="../media/image1067.png"/><Relationship Id="rId34" Type="http://schemas.openxmlformats.org/officeDocument/2006/relationships/customXml" Target="../ink/ink944.xml"/><Relationship Id="rId76" Type="http://schemas.openxmlformats.org/officeDocument/2006/relationships/customXml" Target="../ink/ink965.xml"/><Relationship Id="rId141" Type="http://schemas.openxmlformats.org/officeDocument/2006/relationships/image" Target="../media/image997.png"/><Relationship Id="rId7" Type="http://schemas.openxmlformats.org/officeDocument/2006/relationships/image" Target="../media/image930.png"/><Relationship Id="rId162" Type="http://schemas.openxmlformats.org/officeDocument/2006/relationships/customXml" Target="../ink/ink1008.xml"/><Relationship Id="rId183" Type="http://schemas.openxmlformats.org/officeDocument/2006/relationships/image" Target="../media/image1018.png"/><Relationship Id="rId218" Type="http://schemas.openxmlformats.org/officeDocument/2006/relationships/customXml" Target="../ink/ink1036.xml"/><Relationship Id="rId239" Type="http://schemas.openxmlformats.org/officeDocument/2006/relationships/image" Target="../media/image1046.png"/><Relationship Id="rId250" Type="http://schemas.openxmlformats.org/officeDocument/2006/relationships/customXml" Target="../ink/ink1052.xml"/><Relationship Id="rId271" Type="http://schemas.openxmlformats.org/officeDocument/2006/relationships/image" Target="../media/image1062.png"/><Relationship Id="rId292" Type="http://schemas.openxmlformats.org/officeDocument/2006/relationships/customXml" Target="../ink/ink1073.xml"/><Relationship Id="rId306" Type="http://schemas.openxmlformats.org/officeDocument/2006/relationships/customXml" Target="../ink/ink1080.xml"/><Relationship Id="rId24" Type="http://schemas.openxmlformats.org/officeDocument/2006/relationships/customXml" Target="../ink/ink939.xml"/><Relationship Id="rId45" Type="http://schemas.openxmlformats.org/officeDocument/2006/relationships/image" Target="../media/image949.png"/><Relationship Id="rId66" Type="http://schemas.openxmlformats.org/officeDocument/2006/relationships/customXml" Target="../ink/ink960.xml"/><Relationship Id="rId87" Type="http://schemas.openxmlformats.org/officeDocument/2006/relationships/image" Target="../media/image970.png"/><Relationship Id="rId110" Type="http://schemas.openxmlformats.org/officeDocument/2006/relationships/customXml" Target="../ink/ink982.xml"/><Relationship Id="rId131" Type="http://schemas.openxmlformats.org/officeDocument/2006/relationships/image" Target="../media/image992.png"/><Relationship Id="rId327" Type="http://schemas.openxmlformats.org/officeDocument/2006/relationships/image" Target="../media/image1090.png"/><Relationship Id="rId152" Type="http://schemas.openxmlformats.org/officeDocument/2006/relationships/customXml" Target="../ink/ink1003.xml"/><Relationship Id="rId173" Type="http://schemas.openxmlformats.org/officeDocument/2006/relationships/image" Target="../media/image1013.png"/><Relationship Id="rId194" Type="http://schemas.openxmlformats.org/officeDocument/2006/relationships/customXml" Target="../ink/ink1024.xml"/><Relationship Id="rId208" Type="http://schemas.openxmlformats.org/officeDocument/2006/relationships/customXml" Target="../ink/ink1031.xml"/><Relationship Id="rId229" Type="http://schemas.openxmlformats.org/officeDocument/2006/relationships/image" Target="../media/image1041.png"/><Relationship Id="rId240" Type="http://schemas.openxmlformats.org/officeDocument/2006/relationships/customXml" Target="../ink/ink1047.xml"/><Relationship Id="rId261" Type="http://schemas.openxmlformats.org/officeDocument/2006/relationships/image" Target="../media/image1057.png"/><Relationship Id="rId14" Type="http://schemas.openxmlformats.org/officeDocument/2006/relationships/customXml" Target="../ink/ink934.xml"/><Relationship Id="rId35" Type="http://schemas.openxmlformats.org/officeDocument/2006/relationships/image" Target="../media/image944.png"/><Relationship Id="rId56" Type="http://schemas.openxmlformats.org/officeDocument/2006/relationships/customXml" Target="../ink/ink955.xml"/><Relationship Id="rId77" Type="http://schemas.openxmlformats.org/officeDocument/2006/relationships/image" Target="../media/image965.png"/><Relationship Id="rId100" Type="http://schemas.openxmlformats.org/officeDocument/2006/relationships/customXml" Target="../ink/ink977.xml"/><Relationship Id="rId282" Type="http://schemas.openxmlformats.org/officeDocument/2006/relationships/customXml" Target="../ink/ink1068.xml"/><Relationship Id="rId317" Type="http://schemas.openxmlformats.org/officeDocument/2006/relationships/image" Target="../media/image1085.png"/><Relationship Id="rId8" Type="http://schemas.openxmlformats.org/officeDocument/2006/relationships/customXml" Target="../ink/ink931.xml"/><Relationship Id="rId98" Type="http://schemas.openxmlformats.org/officeDocument/2006/relationships/customXml" Target="../ink/ink976.xml"/><Relationship Id="rId121" Type="http://schemas.openxmlformats.org/officeDocument/2006/relationships/image" Target="../media/image987.png"/><Relationship Id="rId142" Type="http://schemas.openxmlformats.org/officeDocument/2006/relationships/customXml" Target="../ink/ink998.xml"/><Relationship Id="rId163" Type="http://schemas.openxmlformats.org/officeDocument/2006/relationships/image" Target="../media/image1008.png"/><Relationship Id="rId184" Type="http://schemas.openxmlformats.org/officeDocument/2006/relationships/customXml" Target="../ink/ink1019.xml"/><Relationship Id="rId219" Type="http://schemas.openxmlformats.org/officeDocument/2006/relationships/image" Target="../media/image1036.png"/><Relationship Id="rId230" Type="http://schemas.openxmlformats.org/officeDocument/2006/relationships/customXml" Target="../ink/ink1042.xml"/><Relationship Id="rId251" Type="http://schemas.openxmlformats.org/officeDocument/2006/relationships/image" Target="../media/image1052.png"/><Relationship Id="rId25" Type="http://schemas.openxmlformats.org/officeDocument/2006/relationships/image" Target="../media/image939.png"/><Relationship Id="rId46" Type="http://schemas.openxmlformats.org/officeDocument/2006/relationships/customXml" Target="../ink/ink950.xml"/><Relationship Id="rId67" Type="http://schemas.openxmlformats.org/officeDocument/2006/relationships/image" Target="../media/image960.png"/><Relationship Id="rId272" Type="http://schemas.openxmlformats.org/officeDocument/2006/relationships/customXml" Target="../ink/ink1063.xml"/><Relationship Id="rId293" Type="http://schemas.openxmlformats.org/officeDocument/2006/relationships/image" Target="../media/image1073.png"/><Relationship Id="rId307" Type="http://schemas.openxmlformats.org/officeDocument/2006/relationships/image" Target="../media/image1080.png"/><Relationship Id="rId88" Type="http://schemas.openxmlformats.org/officeDocument/2006/relationships/customXml" Target="../ink/ink971.xml"/><Relationship Id="rId111" Type="http://schemas.openxmlformats.org/officeDocument/2006/relationships/image" Target="../media/image982.png"/><Relationship Id="rId132" Type="http://schemas.openxmlformats.org/officeDocument/2006/relationships/customXml" Target="../ink/ink993.xml"/><Relationship Id="rId153" Type="http://schemas.openxmlformats.org/officeDocument/2006/relationships/image" Target="../media/image1003.png"/><Relationship Id="rId174" Type="http://schemas.openxmlformats.org/officeDocument/2006/relationships/customXml" Target="../ink/ink1014.xml"/><Relationship Id="rId195" Type="http://schemas.openxmlformats.org/officeDocument/2006/relationships/image" Target="../media/image1024.png"/><Relationship Id="rId209" Type="http://schemas.openxmlformats.org/officeDocument/2006/relationships/image" Target="../media/image1031.png"/><Relationship Id="rId220" Type="http://schemas.openxmlformats.org/officeDocument/2006/relationships/customXml" Target="../ink/ink1037.xml"/><Relationship Id="rId241" Type="http://schemas.openxmlformats.org/officeDocument/2006/relationships/image" Target="../media/image1047.png"/><Relationship Id="rId15" Type="http://schemas.openxmlformats.org/officeDocument/2006/relationships/image" Target="../media/image934.png"/><Relationship Id="rId36" Type="http://schemas.openxmlformats.org/officeDocument/2006/relationships/customXml" Target="../ink/ink945.xml"/><Relationship Id="rId57" Type="http://schemas.openxmlformats.org/officeDocument/2006/relationships/image" Target="../media/image955.png"/><Relationship Id="rId262" Type="http://schemas.openxmlformats.org/officeDocument/2006/relationships/customXml" Target="../ink/ink1058.xml"/><Relationship Id="rId283" Type="http://schemas.openxmlformats.org/officeDocument/2006/relationships/image" Target="../media/image1068.png"/><Relationship Id="rId318" Type="http://schemas.openxmlformats.org/officeDocument/2006/relationships/customXml" Target="../ink/ink1086.xml"/><Relationship Id="rId78" Type="http://schemas.openxmlformats.org/officeDocument/2006/relationships/customXml" Target="../ink/ink966.xml"/><Relationship Id="rId99" Type="http://schemas.openxmlformats.org/officeDocument/2006/relationships/image" Target="../media/image976.png"/><Relationship Id="rId101" Type="http://schemas.openxmlformats.org/officeDocument/2006/relationships/image" Target="../media/image977.png"/><Relationship Id="rId122" Type="http://schemas.openxmlformats.org/officeDocument/2006/relationships/customXml" Target="../ink/ink988.xml"/><Relationship Id="rId143" Type="http://schemas.openxmlformats.org/officeDocument/2006/relationships/image" Target="../media/image998.png"/><Relationship Id="rId164" Type="http://schemas.openxmlformats.org/officeDocument/2006/relationships/customXml" Target="../ink/ink1009.xml"/><Relationship Id="rId185" Type="http://schemas.openxmlformats.org/officeDocument/2006/relationships/image" Target="../media/image1019.png"/><Relationship Id="rId9" Type="http://schemas.openxmlformats.org/officeDocument/2006/relationships/image" Target="../media/image931.png"/><Relationship Id="rId210" Type="http://schemas.openxmlformats.org/officeDocument/2006/relationships/customXml" Target="../ink/ink1032.xml"/><Relationship Id="rId26" Type="http://schemas.openxmlformats.org/officeDocument/2006/relationships/customXml" Target="../ink/ink940.xml"/><Relationship Id="rId231" Type="http://schemas.openxmlformats.org/officeDocument/2006/relationships/image" Target="../media/image1042.png"/><Relationship Id="rId252" Type="http://schemas.openxmlformats.org/officeDocument/2006/relationships/customXml" Target="../ink/ink1053.xml"/><Relationship Id="rId273" Type="http://schemas.openxmlformats.org/officeDocument/2006/relationships/image" Target="../media/image1063.png"/><Relationship Id="rId294" Type="http://schemas.openxmlformats.org/officeDocument/2006/relationships/customXml" Target="../ink/ink1074.xml"/><Relationship Id="rId308" Type="http://schemas.openxmlformats.org/officeDocument/2006/relationships/customXml" Target="../ink/ink1081.xml"/><Relationship Id="rId47" Type="http://schemas.openxmlformats.org/officeDocument/2006/relationships/image" Target="../media/image950.png"/><Relationship Id="rId68" Type="http://schemas.openxmlformats.org/officeDocument/2006/relationships/customXml" Target="../ink/ink961.xml"/><Relationship Id="rId89" Type="http://schemas.openxmlformats.org/officeDocument/2006/relationships/image" Target="../media/image971.png"/><Relationship Id="rId112" Type="http://schemas.openxmlformats.org/officeDocument/2006/relationships/customXml" Target="../ink/ink983.xml"/><Relationship Id="rId133" Type="http://schemas.openxmlformats.org/officeDocument/2006/relationships/image" Target="../media/image993.png"/><Relationship Id="rId154" Type="http://schemas.openxmlformats.org/officeDocument/2006/relationships/customXml" Target="../ink/ink1004.xml"/><Relationship Id="rId175" Type="http://schemas.openxmlformats.org/officeDocument/2006/relationships/image" Target="../media/image1014.png"/><Relationship Id="rId196" Type="http://schemas.openxmlformats.org/officeDocument/2006/relationships/customXml" Target="../ink/ink1025.xml"/><Relationship Id="rId200" Type="http://schemas.openxmlformats.org/officeDocument/2006/relationships/customXml" Target="../ink/ink1027.xml"/><Relationship Id="rId16" Type="http://schemas.openxmlformats.org/officeDocument/2006/relationships/customXml" Target="../ink/ink935.xml"/><Relationship Id="rId221" Type="http://schemas.openxmlformats.org/officeDocument/2006/relationships/image" Target="../media/image1037.png"/><Relationship Id="rId242" Type="http://schemas.openxmlformats.org/officeDocument/2006/relationships/customXml" Target="../ink/ink1048.xml"/><Relationship Id="rId263" Type="http://schemas.openxmlformats.org/officeDocument/2006/relationships/image" Target="../media/image1058.png"/><Relationship Id="rId284" Type="http://schemas.openxmlformats.org/officeDocument/2006/relationships/customXml" Target="../ink/ink1069.xml"/><Relationship Id="rId319" Type="http://schemas.openxmlformats.org/officeDocument/2006/relationships/image" Target="../media/image1086.png"/><Relationship Id="rId37" Type="http://schemas.openxmlformats.org/officeDocument/2006/relationships/image" Target="../media/image945.png"/><Relationship Id="rId58" Type="http://schemas.openxmlformats.org/officeDocument/2006/relationships/customXml" Target="../ink/ink956.xml"/><Relationship Id="rId79" Type="http://schemas.openxmlformats.org/officeDocument/2006/relationships/image" Target="../media/image966.png"/><Relationship Id="rId102" Type="http://schemas.openxmlformats.org/officeDocument/2006/relationships/customXml" Target="../ink/ink978.xml"/><Relationship Id="rId123" Type="http://schemas.openxmlformats.org/officeDocument/2006/relationships/image" Target="../media/image988.png"/><Relationship Id="rId144" Type="http://schemas.openxmlformats.org/officeDocument/2006/relationships/customXml" Target="../ink/ink999.xml"/><Relationship Id="rId90" Type="http://schemas.openxmlformats.org/officeDocument/2006/relationships/customXml" Target="../ink/ink972.xml"/><Relationship Id="rId165" Type="http://schemas.openxmlformats.org/officeDocument/2006/relationships/image" Target="../media/image1009.png"/><Relationship Id="rId186" Type="http://schemas.openxmlformats.org/officeDocument/2006/relationships/customXml" Target="../ink/ink1020.xml"/><Relationship Id="rId211" Type="http://schemas.openxmlformats.org/officeDocument/2006/relationships/image" Target="../media/image1032.png"/><Relationship Id="rId232" Type="http://schemas.openxmlformats.org/officeDocument/2006/relationships/customXml" Target="../ink/ink1043.xml"/><Relationship Id="rId253" Type="http://schemas.openxmlformats.org/officeDocument/2006/relationships/image" Target="../media/image1053.png"/><Relationship Id="rId274" Type="http://schemas.openxmlformats.org/officeDocument/2006/relationships/customXml" Target="../ink/ink1064.xml"/><Relationship Id="rId295" Type="http://schemas.openxmlformats.org/officeDocument/2006/relationships/image" Target="../media/image1074.png"/><Relationship Id="rId309" Type="http://schemas.openxmlformats.org/officeDocument/2006/relationships/image" Target="../media/image1081.png"/><Relationship Id="rId27" Type="http://schemas.openxmlformats.org/officeDocument/2006/relationships/image" Target="../media/image940.png"/><Relationship Id="rId48" Type="http://schemas.openxmlformats.org/officeDocument/2006/relationships/customXml" Target="../ink/ink951.xml"/><Relationship Id="rId69" Type="http://schemas.openxmlformats.org/officeDocument/2006/relationships/image" Target="../media/image961.png"/><Relationship Id="rId113" Type="http://schemas.openxmlformats.org/officeDocument/2006/relationships/image" Target="../media/image983.png"/><Relationship Id="rId134" Type="http://schemas.openxmlformats.org/officeDocument/2006/relationships/customXml" Target="../ink/ink994.xml"/><Relationship Id="rId320" Type="http://schemas.openxmlformats.org/officeDocument/2006/relationships/customXml" Target="../ink/ink1087.xml"/><Relationship Id="rId80" Type="http://schemas.openxmlformats.org/officeDocument/2006/relationships/customXml" Target="../ink/ink967.xml"/><Relationship Id="rId155" Type="http://schemas.openxmlformats.org/officeDocument/2006/relationships/image" Target="../media/image1004.png"/><Relationship Id="rId176" Type="http://schemas.openxmlformats.org/officeDocument/2006/relationships/customXml" Target="../ink/ink1015.xml"/><Relationship Id="rId197" Type="http://schemas.openxmlformats.org/officeDocument/2006/relationships/image" Target="../media/image1025.png"/><Relationship Id="rId201" Type="http://schemas.openxmlformats.org/officeDocument/2006/relationships/image" Target="../media/image1027.png"/><Relationship Id="rId222" Type="http://schemas.openxmlformats.org/officeDocument/2006/relationships/customXml" Target="../ink/ink1038.xml"/><Relationship Id="rId243" Type="http://schemas.openxmlformats.org/officeDocument/2006/relationships/image" Target="../media/image1048.png"/><Relationship Id="rId264" Type="http://schemas.openxmlformats.org/officeDocument/2006/relationships/customXml" Target="../ink/ink1059.xml"/><Relationship Id="rId285" Type="http://schemas.openxmlformats.org/officeDocument/2006/relationships/image" Target="../media/image1069.png"/><Relationship Id="rId17" Type="http://schemas.openxmlformats.org/officeDocument/2006/relationships/image" Target="../media/image935.png"/><Relationship Id="rId38" Type="http://schemas.openxmlformats.org/officeDocument/2006/relationships/customXml" Target="../ink/ink946.xml"/><Relationship Id="rId59" Type="http://schemas.openxmlformats.org/officeDocument/2006/relationships/image" Target="../media/image956.png"/><Relationship Id="rId103" Type="http://schemas.openxmlformats.org/officeDocument/2006/relationships/image" Target="../media/image978.png"/><Relationship Id="rId124" Type="http://schemas.openxmlformats.org/officeDocument/2006/relationships/customXml" Target="../ink/ink989.xml"/><Relationship Id="rId310" Type="http://schemas.openxmlformats.org/officeDocument/2006/relationships/customXml" Target="../ink/ink1082.xml"/><Relationship Id="rId70" Type="http://schemas.openxmlformats.org/officeDocument/2006/relationships/customXml" Target="../ink/ink962.xml"/><Relationship Id="rId91" Type="http://schemas.openxmlformats.org/officeDocument/2006/relationships/image" Target="../media/image972.png"/><Relationship Id="rId145" Type="http://schemas.openxmlformats.org/officeDocument/2006/relationships/image" Target="../media/image999.png"/><Relationship Id="rId166" Type="http://schemas.openxmlformats.org/officeDocument/2006/relationships/customXml" Target="../ink/ink1010.xml"/><Relationship Id="rId187" Type="http://schemas.openxmlformats.org/officeDocument/2006/relationships/image" Target="../media/image102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33.xml"/><Relationship Id="rId233" Type="http://schemas.openxmlformats.org/officeDocument/2006/relationships/image" Target="../media/image1043.png"/><Relationship Id="rId254" Type="http://schemas.openxmlformats.org/officeDocument/2006/relationships/customXml" Target="../ink/ink1054.xml"/><Relationship Id="rId28" Type="http://schemas.openxmlformats.org/officeDocument/2006/relationships/customXml" Target="../ink/ink941.xml"/><Relationship Id="rId49" Type="http://schemas.openxmlformats.org/officeDocument/2006/relationships/image" Target="../media/image951.png"/><Relationship Id="rId114" Type="http://schemas.openxmlformats.org/officeDocument/2006/relationships/customXml" Target="../ink/ink984.xml"/><Relationship Id="rId275" Type="http://schemas.openxmlformats.org/officeDocument/2006/relationships/image" Target="../media/image1064.png"/><Relationship Id="rId296" Type="http://schemas.openxmlformats.org/officeDocument/2006/relationships/customXml" Target="../ink/ink1075.xml"/><Relationship Id="rId300" Type="http://schemas.openxmlformats.org/officeDocument/2006/relationships/customXml" Target="../ink/ink1077.xml"/><Relationship Id="rId60" Type="http://schemas.openxmlformats.org/officeDocument/2006/relationships/customXml" Target="../ink/ink957.xml"/><Relationship Id="rId81" Type="http://schemas.openxmlformats.org/officeDocument/2006/relationships/image" Target="../media/image967.png"/><Relationship Id="rId135" Type="http://schemas.openxmlformats.org/officeDocument/2006/relationships/image" Target="../media/image994.png"/><Relationship Id="rId156" Type="http://schemas.openxmlformats.org/officeDocument/2006/relationships/customXml" Target="../ink/ink1005.xml"/><Relationship Id="rId177" Type="http://schemas.openxmlformats.org/officeDocument/2006/relationships/image" Target="../media/image1015.png"/><Relationship Id="rId198" Type="http://schemas.openxmlformats.org/officeDocument/2006/relationships/customXml" Target="../ink/ink1026.xml"/><Relationship Id="rId321" Type="http://schemas.openxmlformats.org/officeDocument/2006/relationships/image" Target="../media/image1087.png"/><Relationship Id="rId202" Type="http://schemas.openxmlformats.org/officeDocument/2006/relationships/customXml" Target="../ink/ink1028.xml"/><Relationship Id="rId223" Type="http://schemas.openxmlformats.org/officeDocument/2006/relationships/image" Target="../media/image1038.png"/><Relationship Id="rId244" Type="http://schemas.openxmlformats.org/officeDocument/2006/relationships/customXml" Target="../ink/ink1049.xml"/><Relationship Id="rId18" Type="http://schemas.openxmlformats.org/officeDocument/2006/relationships/customXml" Target="../ink/ink936.xml"/><Relationship Id="rId39" Type="http://schemas.openxmlformats.org/officeDocument/2006/relationships/image" Target="../media/image946.png"/><Relationship Id="rId265" Type="http://schemas.openxmlformats.org/officeDocument/2006/relationships/image" Target="../media/image1059.png"/><Relationship Id="rId286" Type="http://schemas.openxmlformats.org/officeDocument/2006/relationships/customXml" Target="../ink/ink1070.xml"/><Relationship Id="rId50" Type="http://schemas.openxmlformats.org/officeDocument/2006/relationships/customXml" Target="../ink/ink952.xml"/><Relationship Id="rId104" Type="http://schemas.openxmlformats.org/officeDocument/2006/relationships/customXml" Target="../ink/ink979.xml"/><Relationship Id="rId125" Type="http://schemas.openxmlformats.org/officeDocument/2006/relationships/image" Target="../media/image989.png"/><Relationship Id="rId146" Type="http://schemas.openxmlformats.org/officeDocument/2006/relationships/customXml" Target="../ink/ink1000.xml"/><Relationship Id="rId167" Type="http://schemas.openxmlformats.org/officeDocument/2006/relationships/image" Target="../media/image1010.png"/><Relationship Id="rId188" Type="http://schemas.openxmlformats.org/officeDocument/2006/relationships/customXml" Target="../ink/ink1021.xml"/><Relationship Id="rId311" Type="http://schemas.openxmlformats.org/officeDocument/2006/relationships/image" Target="../media/image1082.png"/><Relationship Id="rId71" Type="http://schemas.openxmlformats.org/officeDocument/2006/relationships/image" Target="../media/image962.png"/><Relationship Id="rId92" Type="http://schemas.openxmlformats.org/officeDocument/2006/relationships/customXml" Target="../ink/ink973.xml"/><Relationship Id="rId213" Type="http://schemas.openxmlformats.org/officeDocument/2006/relationships/image" Target="../media/image1033.png"/><Relationship Id="rId234" Type="http://schemas.openxmlformats.org/officeDocument/2006/relationships/customXml" Target="../ink/ink1044.xml"/><Relationship Id="rId2" Type="http://schemas.openxmlformats.org/officeDocument/2006/relationships/customXml" Target="../ink/ink928.xml"/><Relationship Id="rId29" Type="http://schemas.openxmlformats.org/officeDocument/2006/relationships/image" Target="../media/image941.png"/><Relationship Id="rId255" Type="http://schemas.openxmlformats.org/officeDocument/2006/relationships/image" Target="../media/image1054.png"/><Relationship Id="rId276" Type="http://schemas.openxmlformats.org/officeDocument/2006/relationships/customXml" Target="../ink/ink1065.xml"/><Relationship Id="rId297" Type="http://schemas.openxmlformats.org/officeDocument/2006/relationships/image" Target="../media/image1075.png"/><Relationship Id="rId40" Type="http://schemas.openxmlformats.org/officeDocument/2006/relationships/customXml" Target="../ink/ink947.xml"/><Relationship Id="rId115" Type="http://schemas.openxmlformats.org/officeDocument/2006/relationships/image" Target="../media/image984.png"/><Relationship Id="rId136" Type="http://schemas.openxmlformats.org/officeDocument/2006/relationships/customXml" Target="../ink/ink995.xml"/><Relationship Id="rId157" Type="http://schemas.openxmlformats.org/officeDocument/2006/relationships/image" Target="../media/image1005.png"/><Relationship Id="rId178" Type="http://schemas.openxmlformats.org/officeDocument/2006/relationships/customXml" Target="../ink/ink1016.xml"/><Relationship Id="rId301" Type="http://schemas.openxmlformats.org/officeDocument/2006/relationships/image" Target="../media/image1077.png"/><Relationship Id="rId322" Type="http://schemas.openxmlformats.org/officeDocument/2006/relationships/customXml" Target="../ink/ink1088.xml"/><Relationship Id="rId61" Type="http://schemas.openxmlformats.org/officeDocument/2006/relationships/image" Target="../media/image957.png"/><Relationship Id="rId82" Type="http://schemas.openxmlformats.org/officeDocument/2006/relationships/customXml" Target="../ink/ink968.xml"/><Relationship Id="rId199" Type="http://schemas.openxmlformats.org/officeDocument/2006/relationships/image" Target="../media/image1026.png"/><Relationship Id="rId203" Type="http://schemas.openxmlformats.org/officeDocument/2006/relationships/image" Target="../media/image1028.png"/><Relationship Id="rId19" Type="http://schemas.openxmlformats.org/officeDocument/2006/relationships/image" Target="../media/image936.png"/><Relationship Id="rId224" Type="http://schemas.openxmlformats.org/officeDocument/2006/relationships/customXml" Target="../ink/ink1039.xml"/><Relationship Id="rId245" Type="http://schemas.openxmlformats.org/officeDocument/2006/relationships/image" Target="../media/image1049.png"/><Relationship Id="rId266" Type="http://schemas.openxmlformats.org/officeDocument/2006/relationships/customXml" Target="../ink/ink1060.xml"/><Relationship Id="rId287" Type="http://schemas.openxmlformats.org/officeDocument/2006/relationships/image" Target="../media/image1070.png"/><Relationship Id="rId30" Type="http://schemas.openxmlformats.org/officeDocument/2006/relationships/customXml" Target="../ink/ink942.xml"/><Relationship Id="rId105" Type="http://schemas.openxmlformats.org/officeDocument/2006/relationships/image" Target="../media/image979.png"/><Relationship Id="rId126" Type="http://schemas.openxmlformats.org/officeDocument/2006/relationships/customXml" Target="../ink/ink990.xml"/><Relationship Id="rId147" Type="http://schemas.openxmlformats.org/officeDocument/2006/relationships/image" Target="../media/image1000.png"/><Relationship Id="rId168" Type="http://schemas.openxmlformats.org/officeDocument/2006/relationships/customXml" Target="../ink/ink1011.xml"/><Relationship Id="rId312" Type="http://schemas.openxmlformats.org/officeDocument/2006/relationships/customXml" Target="../ink/ink1083.xml"/><Relationship Id="rId51" Type="http://schemas.openxmlformats.org/officeDocument/2006/relationships/image" Target="../media/image952.png"/><Relationship Id="rId72" Type="http://schemas.openxmlformats.org/officeDocument/2006/relationships/customXml" Target="../ink/ink963.xml"/><Relationship Id="rId93" Type="http://schemas.openxmlformats.org/officeDocument/2006/relationships/image" Target="../media/image973.png"/><Relationship Id="rId189" Type="http://schemas.openxmlformats.org/officeDocument/2006/relationships/image" Target="../media/image1021.png"/><Relationship Id="rId3" Type="http://schemas.openxmlformats.org/officeDocument/2006/relationships/image" Target="../media/image928.png"/><Relationship Id="rId214" Type="http://schemas.openxmlformats.org/officeDocument/2006/relationships/customXml" Target="../ink/ink1034.xml"/><Relationship Id="rId235" Type="http://schemas.openxmlformats.org/officeDocument/2006/relationships/image" Target="../media/image1044.png"/><Relationship Id="rId256" Type="http://schemas.openxmlformats.org/officeDocument/2006/relationships/customXml" Target="../ink/ink1055.xml"/><Relationship Id="rId277" Type="http://schemas.openxmlformats.org/officeDocument/2006/relationships/image" Target="../media/image1065.png"/><Relationship Id="rId298" Type="http://schemas.openxmlformats.org/officeDocument/2006/relationships/customXml" Target="../ink/ink1076.xml"/><Relationship Id="rId116" Type="http://schemas.openxmlformats.org/officeDocument/2006/relationships/customXml" Target="../ink/ink985.xml"/><Relationship Id="rId137" Type="http://schemas.openxmlformats.org/officeDocument/2006/relationships/image" Target="../media/image995.png"/><Relationship Id="rId158" Type="http://schemas.openxmlformats.org/officeDocument/2006/relationships/customXml" Target="../ink/ink1006.xml"/><Relationship Id="rId302" Type="http://schemas.openxmlformats.org/officeDocument/2006/relationships/customXml" Target="../ink/ink1078.xml"/><Relationship Id="rId323" Type="http://schemas.openxmlformats.org/officeDocument/2006/relationships/image" Target="../media/image1088.png"/><Relationship Id="rId20" Type="http://schemas.openxmlformats.org/officeDocument/2006/relationships/customXml" Target="../ink/ink937.xml"/><Relationship Id="rId41" Type="http://schemas.openxmlformats.org/officeDocument/2006/relationships/image" Target="../media/image947.png"/><Relationship Id="rId62" Type="http://schemas.openxmlformats.org/officeDocument/2006/relationships/customXml" Target="../ink/ink958.xml"/><Relationship Id="rId83" Type="http://schemas.openxmlformats.org/officeDocument/2006/relationships/image" Target="../media/image968.png"/><Relationship Id="rId179" Type="http://schemas.openxmlformats.org/officeDocument/2006/relationships/image" Target="../media/image1016.png"/><Relationship Id="rId190" Type="http://schemas.openxmlformats.org/officeDocument/2006/relationships/customXml" Target="../ink/ink1022.xml"/><Relationship Id="rId204" Type="http://schemas.openxmlformats.org/officeDocument/2006/relationships/customXml" Target="../ink/ink1029.xml"/><Relationship Id="rId225" Type="http://schemas.openxmlformats.org/officeDocument/2006/relationships/image" Target="../media/image1039.png"/><Relationship Id="rId246" Type="http://schemas.openxmlformats.org/officeDocument/2006/relationships/customXml" Target="../ink/ink1050.xml"/><Relationship Id="rId267" Type="http://schemas.openxmlformats.org/officeDocument/2006/relationships/image" Target="../media/image1060.png"/><Relationship Id="rId288" Type="http://schemas.openxmlformats.org/officeDocument/2006/relationships/customXml" Target="../ink/ink1071.xml"/><Relationship Id="rId106" Type="http://schemas.openxmlformats.org/officeDocument/2006/relationships/customXml" Target="../ink/ink980.xml"/><Relationship Id="rId127" Type="http://schemas.openxmlformats.org/officeDocument/2006/relationships/image" Target="../media/image990.png"/><Relationship Id="rId313" Type="http://schemas.openxmlformats.org/officeDocument/2006/relationships/image" Target="../media/image1083.png"/><Relationship Id="rId10" Type="http://schemas.openxmlformats.org/officeDocument/2006/relationships/customXml" Target="../ink/ink932.xml"/><Relationship Id="rId31" Type="http://schemas.openxmlformats.org/officeDocument/2006/relationships/image" Target="../media/image942.png"/><Relationship Id="rId52" Type="http://schemas.openxmlformats.org/officeDocument/2006/relationships/customXml" Target="../ink/ink953.xml"/><Relationship Id="rId73" Type="http://schemas.openxmlformats.org/officeDocument/2006/relationships/image" Target="../media/image963.png"/><Relationship Id="rId94" Type="http://schemas.openxmlformats.org/officeDocument/2006/relationships/customXml" Target="../ink/ink974.xml"/><Relationship Id="rId148" Type="http://schemas.openxmlformats.org/officeDocument/2006/relationships/customXml" Target="../ink/ink1001.xml"/><Relationship Id="rId169" Type="http://schemas.openxmlformats.org/officeDocument/2006/relationships/image" Target="../media/image1011.png"/><Relationship Id="rId4" Type="http://schemas.openxmlformats.org/officeDocument/2006/relationships/customXml" Target="../ink/ink929.xml"/><Relationship Id="rId180" Type="http://schemas.openxmlformats.org/officeDocument/2006/relationships/customXml" Target="../ink/ink1017.xml"/><Relationship Id="rId215" Type="http://schemas.openxmlformats.org/officeDocument/2006/relationships/image" Target="../media/image1034.png"/><Relationship Id="rId236" Type="http://schemas.openxmlformats.org/officeDocument/2006/relationships/customXml" Target="../ink/ink1045.xml"/><Relationship Id="rId257" Type="http://schemas.openxmlformats.org/officeDocument/2006/relationships/image" Target="../media/image1055.png"/><Relationship Id="rId278" Type="http://schemas.openxmlformats.org/officeDocument/2006/relationships/customXml" Target="../ink/ink1066.xml"/><Relationship Id="rId303" Type="http://schemas.openxmlformats.org/officeDocument/2006/relationships/image" Target="../media/image1078.png"/><Relationship Id="rId42" Type="http://schemas.openxmlformats.org/officeDocument/2006/relationships/customXml" Target="../ink/ink948.xml"/><Relationship Id="rId84" Type="http://schemas.openxmlformats.org/officeDocument/2006/relationships/customXml" Target="../ink/ink969.xml"/><Relationship Id="rId138" Type="http://schemas.openxmlformats.org/officeDocument/2006/relationships/customXml" Target="../ink/ink996.xml"/><Relationship Id="rId191" Type="http://schemas.openxmlformats.org/officeDocument/2006/relationships/image" Target="../media/image1022.png"/><Relationship Id="rId205" Type="http://schemas.openxmlformats.org/officeDocument/2006/relationships/image" Target="../media/image1029.png"/><Relationship Id="rId247" Type="http://schemas.openxmlformats.org/officeDocument/2006/relationships/image" Target="../media/image1050.png"/><Relationship Id="rId107" Type="http://schemas.openxmlformats.org/officeDocument/2006/relationships/image" Target="../media/image980.png"/><Relationship Id="rId289" Type="http://schemas.openxmlformats.org/officeDocument/2006/relationships/image" Target="../media/image1071.png"/><Relationship Id="rId11" Type="http://schemas.openxmlformats.org/officeDocument/2006/relationships/image" Target="../media/image932.png"/><Relationship Id="rId53" Type="http://schemas.openxmlformats.org/officeDocument/2006/relationships/image" Target="../media/image953.png"/><Relationship Id="rId149" Type="http://schemas.openxmlformats.org/officeDocument/2006/relationships/image" Target="../media/image1001.png"/><Relationship Id="rId314" Type="http://schemas.openxmlformats.org/officeDocument/2006/relationships/customXml" Target="../ink/ink1084.xml"/><Relationship Id="rId95" Type="http://schemas.openxmlformats.org/officeDocument/2006/relationships/image" Target="../media/image974.png"/><Relationship Id="rId160" Type="http://schemas.openxmlformats.org/officeDocument/2006/relationships/customXml" Target="../ink/ink1007.xml"/><Relationship Id="rId216" Type="http://schemas.openxmlformats.org/officeDocument/2006/relationships/customXml" Target="../ink/ink1035.xml"/><Relationship Id="rId258" Type="http://schemas.openxmlformats.org/officeDocument/2006/relationships/customXml" Target="../ink/ink1056.xml"/><Relationship Id="rId22" Type="http://schemas.openxmlformats.org/officeDocument/2006/relationships/customXml" Target="../ink/ink938.xml"/><Relationship Id="rId64" Type="http://schemas.openxmlformats.org/officeDocument/2006/relationships/customXml" Target="../ink/ink959.xml"/><Relationship Id="rId118" Type="http://schemas.openxmlformats.org/officeDocument/2006/relationships/customXml" Target="../ink/ink986.xml"/><Relationship Id="rId325" Type="http://schemas.openxmlformats.org/officeDocument/2006/relationships/image" Target="../media/image1089.png"/><Relationship Id="rId171" Type="http://schemas.openxmlformats.org/officeDocument/2006/relationships/image" Target="../media/image1012.png"/><Relationship Id="rId227" Type="http://schemas.openxmlformats.org/officeDocument/2006/relationships/image" Target="../media/image1040.png"/><Relationship Id="rId269" Type="http://schemas.openxmlformats.org/officeDocument/2006/relationships/image" Target="../media/image1061.png"/><Relationship Id="rId33" Type="http://schemas.openxmlformats.org/officeDocument/2006/relationships/image" Target="../media/image943.png"/><Relationship Id="rId129" Type="http://schemas.openxmlformats.org/officeDocument/2006/relationships/image" Target="../media/image991.png"/><Relationship Id="rId280" Type="http://schemas.openxmlformats.org/officeDocument/2006/relationships/customXml" Target="../ink/ink1067.xml"/><Relationship Id="rId75" Type="http://schemas.openxmlformats.org/officeDocument/2006/relationships/image" Target="../media/image964.png"/><Relationship Id="rId140" Type="http://schemas.openxmlformats.org/officeDocument/2006/relationships/customXml" Target="../ink/ink997.xml"/><Relationship Id="rId182" Type="http://schemas.openxmlformats.org/officeDocument/2006/relationships/customXml" Target="../ink/ink1018.xml"/><Relationship Id="rId6" Type="http://schemas.openxmlformats.org/officeDocument/2006/relationships/customXml" Target="../ink/ink930.xml"/><Relationship Id="rId238" Type="http://schemas.openxmlformats.org/officeDocument/2006/relationships/customXml" Target="../ink/ink1046.xml"/><Relationship Id="rId291" Type="http://schemas.openxmlformats.org/officeDocument/2006/relationships/image" Target="../media/image1072.png"/><Relationship Id="rId305" Type="http://schemas.openxmlformats.org/officeDocument/2006/relationships/image" Target="../media/image1079.png"/><Relationship Id="rId44" Type="http://schemas.openxmlformats.org/officeDocument/2006/relationships/customXml" Target="../ink/ink949.xml"/><Relationship Id="rId86" Type="http://schemas.openxmlformats.org/officeDocument/2006/relationships/customXml" Target="../ink/ink970.xml"/><Relationship Id="rId151" Type="http://schemas.openxmlformats.org/officeDocument/2006/relationships/image" Target="../media/image1002.png"/><Relationship Id="rId193" Type="http://schemas.openxmlformats.org/officeDocument/2006/relationships/image" Target="../media/image1023.png"/><Relationship Id="rId207" Type="http://schemas.openxmlformats.org/officeDocument/2006/relationships/image" Target="../media/image1030.png"/><Relationship Id="rId249" Type="http://schemas.openxmlformats.org/officeDocument/2006/relationships/image" Target="../media/image1051.png"/><Relationship Id="rId13" Type="http://schemas.openxmlformats.org/officeDocument/2006/relationships/image" Target="../media/image933.png"/><Relationship Id="rId109" Type="http://schemas.openxmlformats.org/officeDocument/2006/relationships/image" Target="../media/image981.png"/><Relationship Id="rId260" Type="http://schemas.openxmlformats.org/officeDocument/2006/relationships/customXml" Target="../ink/ink1057.xml"/><Relationship Id="rId316" Type="http://schemas.openxmlformats.org/officeDocument/2006/relationships/customXml" Target="../ink/ink1085.xml"/><Relationship Id="rId55" Type="http://schemas.openxmlformats.org/officeDocument/2006/relationships/image" Target="../media/image954.png"/><Relationship Id="rId97" Type="http://schemas.openxmlformats.org/officeDocument/2006/relationships/image" Target="../media/image975.png"/><Relationship Id="rId120" Type="http://schemas.openxmlformats.org/officeDocument/2006/relationships/customXml" Target="../ink/ink9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ABC0-6618-8497-6880-4AD531718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Let’s solve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90840-94B8-9F7B-B056-7E08F93BF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1EEC12-85A4-E70E-7421-AA3EBB4E4336}"/>
                  </a:ext>
                </a:extLst>
              </p14:cNvPr>
              <p14:cNvContentPartPr/>
              <p14:nvPr/>
            </p14:nvContentPartPr>
            <p14:xfrm>
              <a:off x="5551800" y="3994954"/>
              <a:ext cx="128520" cy="997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1EEC12-85A4-E70E-7421-AA3EBB4E43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2800" y="3986314"/>
                <a:ext cx="146160" cy="10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8B58EDE-08AD-ACC1-1F20-DDEE35C55B8B}"/>
                  </a:ext>
                </a:extLst>
              </p14:cNvPr>
              <p14:cNvContentPartPr/>
              <p14:nvPr/>
            </p14:nvContentPartPr>
            <p14:xfrm>
              <a:off x="6072720" y="4063714"/>
              <a:ext cx="480240" cy="1321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8B58EDE-08AD-ACC1-1F20-DDEE35C55B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63720" y="4055074"/>
                <a:ext cx="497880" cy="133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6096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9E89638-5B09-684B-9305-0A6721206FC9}"/>
              </a:ext>
            </a:extLst>
          </p:cNvPr>
          <p:cNvGrpSpPr/>
          <p:nvPr/>
        </p:nvGrpSpPr>
        <p:grpSpPr>
          <a:xfrm>
            <a:off x="564000" y="397834"/>
            <a:ext cx="820080" cy="493920"/>
            <a:chOff x="564000" y="397834"/>
            <a:chExt cx="820080" cy="49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A0F7622-7E44-866C-BC2C-883BF5D00846}"/>
                    </a:ext>
                  </a:extLst>
                </p14:cNvPr>
                <p14:cNvContentPartPr/>
                <p14:nvPr/>
              </p14:nvContentPartPr>
              <p14:xfrm>
                <a:off x="564000" y="402514"/>
                <a:ext cx="296640" cy="3542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A0F7622-7E44-866C-BC2C-883BF5D0084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5000" y="393874"/>
                  <a:ext cx="31428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ACA5181-F8EE-4A09-34A4-984AD241D52C}"/>
                    </a:ext>
                  </a:extLst>
                </p14:cNvPr>
                <p14:cNvContentPartPr/>
                <p14:nvPr/>
              </p14:nvContentPartPr>
              <p14:xfrm>
                <a:off x="614400" y="494674"/>
                <a:ext cx="492480" cy="2808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ACA5181-F8EE-4A09-34A4-984AD241D52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5760" y="485674"/>
                  <a:ext cx="5101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5A48A10-4FB3-D1CD-20CC-F6B09D87AE5A}"/>
                    </a:ext>
                  </a:extLst>
                </p14:cNvPr>
                <p14:cNvContentPartPr/>
                <p14:nvPr/>
              </p14:nvContentPartPr>
              <p14:xfrm>
                <a:off x="934800" y="538954"/>
                <a:ext cx="130320" cy="279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5A48A10-4FB3-D1CD-20CC-F6B09D87AE5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26160" y="529954"/>
                  <a:ext cx="1479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09CF2D1-62D3-4917-C2A1-DDA487BBC8DD}"/>
                    </a:ext>
                  </a:extLst>
                </p14:cNvPr>
                <p14:cNvContentPartPr/>
                <p14:nvPr/>
              </p14:nvContentPartPr>
              <p14:xfrm>
                <a:off x="624840" y="864754"/>
                <a:ext cx="571680" cy="27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09CF2D1-62D3-4917-C2A1-DDA487BBC8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5840" y="855754"/>
                  <a:ext cx="5893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D475A23-CF23-8166-B81D-778077BA6CB6}"/>
                    </a:ext>
                  </a:extLst>
                </p14:cNvPr>
                <p14:cNvContentPartPr/>
                <p14:nvPr/>
              </p14:nvContentPartPr>
              <p14:xfrm>
                <a:off x="1281840" y="397834"/>
                <a:ext cx="102240" cy="270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D475A23-CF23-8166-B81D-778077BA6CB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72840" y="388834"/>
                  <a:ext cx="119880" cy="28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DA26DB-CBBC-3E4A-8C3C-DAB30508AFF4}"/>
              </a:ext>
            </a:extLst>
          </p:cNvPr>
          <p:cNvGrpSpPr/>
          <p:nvPr/>
        </p:nvGrpSpPr>
        <p:grpSpPr>
          <a:xfrm>
            <a:off x="2015160" y="401434"/>
            <a:ext cx="8318880" cy="703440"/>
            <a:chOff x="2015160" y="401434"/>
            <a:chExt cx="8318880" cy="70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1F71DC9-F522-1B45-E0A1-5ACA798C9347}"/>
                    </a:ext>
                  </a:extLst>
                </p14:cNvPr>
                <p14:cNvContentPartPr/>
                <p14:nvPr/>
              </p14:nvContentPartPr>
              <p14:xfrm>
                <a:off x="2015160" y="468394"/>
                <a:ext cx="323640" cy="268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1F71DC9-F522-1B45-E0A1-5ACA798C934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06520" y="459394"/>
                  <a:ext cx="3412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2DDCBC7-455B-1A4B-5E98-713F2A41169B}"/>
                    </a:ext>
                  </a:extLst>
                </p14:cNvPr>
                <p14:cNvContentPartPr/>
                <p14:nvPr/>
              </p14:nvContentPartPr>
              <p14:xfrm>
                <a:off x="2022360" y="560914"/>
                <a:ext cx="285120" cy="215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2DDCBC7-455B-1A4B-5E98-713F2A41169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13720" y="552274"/>
                  <a:ext cx="3027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3A91172-74C6-02CF-0D7F-C38371743804}"/>
                    </a:ext>
                  </a:extLst>
                </p14:cNvPr>
                <p14:cNvContentPartPr/>
                <p14:nvPr/>
              </p14:nvContentPartPr>
              <p14:xfrm>
                <a:off x="2362920" y="434914"/>
                <a:ext cx="27360" cy="84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3A91172-74C6-02CF-0D7F-C3837174380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53920" y="425914"/>
                  <a:ext cx="450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9DE9291-743E-CAA9-3B77-74778DAB160C}"/>
                    </a:ext>
                  </a:extLst>
                </p14:cNvPr>
                <p14:cNvContentPartPr/>
                <p14:nvPr/>
              </p14:nvContentPartPr>
              <p14:xfrm>
                <a:off x="2415120" y="613474"/>
                <a:ext cx="293040" cy="191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9DE9291-743E-CAA9-3B77-74778DAB160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06480" y="604474"/>
                  <a:ext cx="3106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7044B92-9152-8255-1133-C7CF7D482F12}"/>
                    </a:ext>
                  </a:extLst>
                </p14:cNvPr>
                <p14:cNvContentPartPr/>
                <p14:nvPr/>
              </p14:nvContentPartPr>
              <p14:xfrm>
                <a:off x="2740560" y="401434"/>
                <a:ext cx="222120" cy="423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7044B92-9152-8255-1133-C7CF7D482F1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31920" y="392434"/>
                  <a:ext cx="23976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E6564F0-19FF-46C6-E09A-9B9D37C18765}"/>
                    </a:ext>
                  </a:extLst>
                </p14:cNvPr>
                <p14:cNvContentPartPr/>
                <p14:nvPr/>
              </p14:nvContentPartPr>
              <p14:xfrm>
                <a:off x="3296400" y="603034"/>
                <a:ext cx="1095840" cy="501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E6564F0-19FF-46C6-E09A-9B9D37C1876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87760" y="594394"/>
                  <a:ext cx="111348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3462773-EEC1-F478-32D3-9BE3414E1D47}"/>
                    </a:ext>
                  </a:extLst>
                </p14:cNvPr>
                <p14:cNvContentPartPr/>
                <p14:nvPr/>
              </p14:nvContentPartPr>
              <p14:xfrm>
                <a:off x="4437600" y="639034"/>
                <a:ext cx="745560" cy="363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3462773-EEC1-F478-32D3-9BE3414E1D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28600" y="630394"/>
                  <a:ext cx="7632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BFCB5B6-0A0D-E277-CB07-7EBB3FCD5B93}"/>
                    </a:ext>
                  </a:extLst>
                </p14:cNvPr>
                <p14:cNvContentPartPr/>
                <p14:nvPr/>
              </p14:nvContentPartPr>
              <p14:xfrm>
                <a:off x="5298720" y="654514"/>
                <a:ext cx="99000" cy="224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BFCB5B6-0A0D-E277-CB07-7EBB3FCD5B9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89720" y="645514"/>
                  <a:ext cx="1166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B96D99B-467E-A11C-1446-B779EEAEBACB}"/>
                    </a:ext>
                  </a:extLst>
                </p14:cNvPr>
                <p14:cNvContentPartPr/>
                <p14:nvPr/>
              </p14:nvContentPartPr>
              <p14:xfrm>
                <a:off x="5409240" y="712114"/>
                <a:ext cx="240480" cy="289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B96D99B-467E-A11C-1446-B779EEAEBAC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00240" y="703114"/>
                  <a:ext cx="2581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8151CBF-0BA2-81C7-A67A-031A90FDE4E2}"/>
                    </a:ext>
                  </a:extLst>
                </p14:cNvPr>
                <p14:cNvContentPartPr/>
                <p14:nvPr/>
              </p14:nvContentPartPr>
              <p14:xfrm>
                <a:off x="5566200" y="407554"/>
                <a:ext cx="59040" cy="553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151CBF-0BA2-81C7-A67A-031A90FDE4E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57200" y="398554"/>
                  <a:ext cx="7668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E452B3B-418E-2449-A3A7-81BABDCFDC1D}"/>
                    </a:ext>
                  </a:extLst>
                </p14:cNvPr>
                <p14:cNvContentPartPr/>
                <p14:nvPr/>
              </p14:nvContentPartPr>
              <p14:xfrm>
                <a:off x="5746200" y="625354"/>
                <a:ext cx="54000" cy="196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E452B3B-418E-2449-A3A7-81BABDCFDC1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37560" y="616714"/>
                  <a:ext cx="716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869DA11-4124-CA49-6471-9D0D992727C0}"/>
                    </a:ext>
                  </a:extLst>
                </p14:cNvPr>
                <p14:cNvContentPartPr/>
                <p14:nvPr/>
              </p14:nvContentPartPr>
              <p14:xfrm>
                <a:off x="5735040" y="600874"/>
                <a:ext cx="903240" cy="294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869DA11-4124-CA49-6471-9D0D992727C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26040" y="592234"/>
                  <a:ext cx="9208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392B157-6E5E-BC54-AD20-60CC30A07811}"/>
                    </a:ext>
                  </a:extLst>
                </p14:cNvPr>
                <p14:cNvContentPartPr/>
                <p14:nvPr/>
              </p14:nvContentPartPr>
              <p14:xfrm>
                <a:off x="6535320" y="492154"/>
                <a:ext cx="480600" cy="584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392B157-6E5E-BC54-AD20-60CC30A0781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26320" y="483514"/>
                  <a:ext cx="49824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CA77D20-7324-557D-4EEA-359CD57A631C}"/>
                    </a:ext>
                  </a:extLst>
                </p14:cNvPr>
                <p14:cNvContentPartPr/>
                <p14:nvPr/>
              </p14:nvContentPartPr>
              <p14:xfrm>
                <a:off x="6718560" y="789514"/>
                <a:ext cx="252000" cy="15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CA77D20-7324-557D-4EEA-359CD57A631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09920" y="780874"/>
                  <a:ext cx="2696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D404920-6CF7-7F07-2C17-E6720247CD21}"/>
                    </a:ext>
                  </a:extLst>
                </p14:cNvPr>
                <p14:cNvContentPartPr/>
                <p14:nvPr/>
              </p14:nvContentPartPr>
              <p14:xfrm>
                <a:off x="6422280" y="604114"/>
                <a:ext cx="236880" cy="350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D404920-6CF7-7F07-2C17-E6720247CD2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13280" y="595474"/>
                  <a:ext cx="25452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9D2D0B9-E536-6296-D16D-911629F77276}"/>
                    </a:ext>
                  </a:extLst>
                </p14:cNvPr>
                <p14:cNvContentPartPr/>
                <p14:nvPr/>
              </p14:nvContentPartPr>
              <p14:xfrm>
                <a:off x="7474200" y="467314"/>
                <a:ext cx="2342880" cy="451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9D2D0B9-E536-6296-D16D-911629F7727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465200" y="458314"/>
                  <a:ext cx="236052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88070C4-BCD3-E881-7CAF-111B1F793743}"/>
                    </a:ext>
                  </a:extLst>
                </p14:cNvPr>
                <p14:cNvContentPartPr/>
                <p14:nvPr/>
              </p14:nvContentPartPr>
              <p14:xfrm>
                <a:off x="9654000" y="616714"/>
                <a:ext cx="466200" cy="299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88070C4-BCD3-E881-7CAF-111B1F79374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45360" y="608074"/>
                  <a:ext cx="4838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B860130-A42F-FA66-D191-0E8661F0548E}"/>
                    </a:ext>
                  </a:extLst>
                </p14:cNvPr>
                <p14:cNvContentPartPr/>
                <p14:nvPr/>
              </p14:nvContentPartPr>
              <p14:xfrm>
                <a:off x="10274280" y="864754"/>
                <a:ext cx="59760" cy="91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B860130-A42F-FA66-D191-0E8661F0548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265640" y="855754"/>
                  <a:ext cx="77400" cy="1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0AC0C35-EDF4-6C15-459D-E5F89D5B899B}"/>
                  </a:ext>
                </a:extLst>
              </p14:cNvPr>
              <p14:cNvContentPartPr/>
              <p14:nvPr/>
            </p14:nvContentPartPr>
            <p14:xfrm>
              <a:off x="2679360" y="1330954"/>
              <a:ext cx="302400" cy="284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0AC0C35-EDF4-6C15-459D-E5F89D5B899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670360" y="1321954"/>
                <a:ext cx="32004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9E7ED3A-DCA8-8E9B-EA6B-FEC63E30B670}"/>
                  </a:ext>
                </a:extLst>
              </p14:cNvPr>
              <p14:cNvContentPartPr/>
              <p14:nvPr/>
            </p14:nvContentPartPr>
            <p14:xfrm>
              <a:off x="2723640" y="1776274"/>
              <a:ext cx="209880" cy="225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9E7ED3A-DCA8-8E9B-EA6B-FEC63E30B67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715000" y="1767634"/>
                <a:ext cx="227520" cy="24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F561C9EE-CFAF-B740-C2DB-658C03DDF84A}"/>
              </a:ext>
            </a:extLst>
          </p:cNvPr>
          <p:cNvGrpSpPr/>
          <p:nvPr/>
        </p:nvGrpSpPr>
        <p:grpSpPr>
          <a:xfrm>
            <a:off x="2623560" y="2166514"/>
            <a:ext cx="239760" cy="800280"/>
            <a:chOff x="2623560" y="2166514"/>
            <a:chExt cx="239760" cy="80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C0C3C42-C6FF-E1EB-A802-86EB4CF232A1}"/>
                    </a:ext>
                  </a:extLst>
                </p14:cNvPr>
                <p14:cNvContentPartPr/>
                <p14:nvPr/>
              </p14:nvContentPartPr>
              <p14:xfrm>
                <a:off x="2702040" y="2166514"/>
                <a:ext cx="161280" cy="411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C0C3C42-C6FF-E1EB-A802-86EB4CF232A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93040" y="2157514"/>
                  <a:ext cx="1789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FC14925-75C6-B3BA-26E3-17A8E9DC4A20}"/>
                    </a:ext>
                  </a:extLst>
                </p14:cNvPr>
                <p14:cNvContentPartPr/>
                <p14:nvPr/>
              </p14:nvContentPartPr>
              <p14:xfrm>
                <a:off x="2623560" y="2682754"/>
                <a:ext cx="171360" cy="284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FC14925-75C6-B3BA-26E3-17A8E9DC4A2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14920" y="2674114"/>
                  <a:ext cx="189000" cy="30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C2511F8-3E3F-B2C1-45B4-71201C3E3118}"/>
                  </a:ext>
                </a:extLst>
              </p14:cNvPr>
              <p14:cNvContentPartPr/>
              <p14:nvPr/>
            </p14:nvContentPartPr>
            <p14:xfrm>
              <a:off x="2585040" y="3122314"/>
              <a:ext cx="198000" cy="145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C2511F8-3E3F-B2C1-45B4-71201C3E311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576400" y="3113674"/>
                <a:ext cx="215640" cy="16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090E4139-F3CB-0C11-EF67-0B07E593F519}"/>
              </a:ext>
            </a:extLst>
          </p:cNvPr>
          <p:cNvGrpSpPr/>
          <p:nvPr/>
        </p:nvGrpSpPr>
        <p:grpSpPr>
          <a:xfrm>
            <a:off x="2655600" y="3413194"/>
            <a:ext cx="353160" cy="251640"/>
            <a:chOff x="2655600" y="3413194"/>
            <a:chExt cx="35316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AB00F7E-BB74-9229-2042-E8E919B3AA39}"/>
                    </a:ext>
                  </a:extLst>
                </p14:cNvPr>
                <p14:cNvContentPartPr/>
                <p14:nvPr/>
              </p14:nvContentPartPr>
              <p14:xfrm>
                <a:off x="2655600" y="3427954"/>
                <a:ext cx="84960" cy="236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AB00F7E-BB74-9229-2042-E8E919B3AA3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46600" y="3418954"/>
                  <a:ext cx="1026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1EF6F50-53C4-A68A-0749-3C105DD707B1}"/>
                    </a:ext>
                  </a:extLst>
                </p14:cNvPr>
                <p14:cNvContentPartPr/>
                <p14:nvPr/>
              </p14:nvContentPartPr>
              <p14:xfrm>
                <a:off x="2751360" y="3413194"/>
                <a:ext cx="257400" cy="18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1EF6F50-53C4-A68A-0749-3C105DD707B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42360" y="3404554"/>
                  <a:ext cx="2750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3AC9CBF-4BFD-CE13-B369-63CF1C5ADD08}"/>
              </a:ext>
            </a:extLst>
          </p:cNvPr>
          <p:cNvGrpSpPr/>
          <p:nvPr/>
        </p:nvGrpSpPr>
        <p:grpSpPr>
          <a:xfrm>
            <a:off x="2578200" y="3864994"/>
            <a:ext cx="250920" cy="263880"/>
            <a:chOff x="2578200" y="3864994"/>
            <a:chExt cx="250920" cy="26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1CD0728-6219-7EE2-8EFA-E5215E69FBC0}"/>
                    </a:ext>
                  </a:extLst>
                </p14:cNvPr>
                <p14:cNvContentPartPr/>
                <p14:nvPr/>
              </p14:nvContentPartPr>
              <p14:xfrm>
                <a:off x="2578200" y="3864994"/>
                <a:ext cx="187560" cy="263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1CD0728-6219-7EE2-8EFA-E5215E69FBC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569200" y="3855994"/>
                  <a:ext cx="2052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6A8196C-31ED-AB1C-C740-9517A455478C}"/>
                    </a:ext>
                  </a:extLst>
                </p14:cNvPr>
                <p14:cNvContentPartPr/>
                <p14:nvPr/>
              </p14:nvContentPartPr>
              <p14:xfrm>
                <a:off x="2623560" y="3990994"/>
                <a:ext cx="205560" cy="68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6A8196C-31ED-AB1C-C740-9517A455478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14920" y="3981994"/>
                  <a:ext cx="223200" cy="8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57FB4C4-A7AD-5C40-85C7-A85B12C6F343}"/>
              </a:ext>
            </a:extLst>
          </p:cNvPr>
          <p:cNvGrpSpPr/>
          <p:nvPr/>
        </p:nvGrpSpPr>
        <p:grpSpPr>
          <a:xfrm>
            <a:off x="2525280" y="4277194"/>
            <a:ext cx="279720" cy="675360"/>
            <a:chOff x="2525280" y="4277194"/>
            <a:chExt cx="279720" cy="67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51FF324-2138-3676-F29C-669D178EF47D}"/>
                    </a:ext>
                  </a:extLst>
                </p14:cNvPr>
                <p14:cNvContentPartPr/>
                <p14:nvPr/>
              </p14:nvContentPartPr>
              <p14:xfrm>
                <a:off x="2655600" y="4277194"/>
                <a:ext cx="149400" cy="333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51FF324-2138-3676-F29C-669D178EF47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46960" y="4268194"/>
                  <a:ext cx="1670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F47EEDE-62AA-661D-9A79-CCCA02BBC88D}"/>
                    </a:ext>
                  </a:extLst>
                </p14:cNvPr>
                <p14:cNvContentPartPr/>
                <p14:nvPr/>
              </p14:nvContentPartPr>
              <p14:xfrm>
                <a:off x="2525280" y="4673194"/>
                <a:ext cx="202320" cy="279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F47EEDE-62AA-661D-9A79-CCCA02BBC88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16280" y="4664554"/>
                  <a:ext cx="219960" cy="29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3670C10-3941-3BF9-CB5A-ED3FFFAACD89}"/>
              </a:ext>
            </a:extLst>
          </p:cNvPr>
          <p:cNvGrpSpPr/>
          <p:nvPr/>
        </p:nvGrpSpPr>
        <p:grpSpPr>
          <a:xfrm>
            <a:off x="2492880" y="5145514"/>
            <a:ext cx="322920" cy="712080"/>
            <a:chOff x="2492880" y="5145514"/>
            <a:chExt cx="322920" cy="71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FF0A01B-95E5-5A01-FAD8-3D49EAC94C8D}"/>
                    </a:ext>
                  </a:extLst>
                </p14:cNvPr>
                <p14:cNvContentPartPr/>
                <p14:nvPr/>
              </p14:nvContentPartPr>
              <p14:xfrm>
                <a:off x="2494320" y="5178994"/>
                <a:ext cx="4320" cy="16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FF0A01B-95E5-5A01-FAD8-3D49EAC94C8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85320" y="5169994"/>
                  <a:ext cx="219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2F8F8BE-61C6-1C2D-2E07-87F7EF43207B}"/>
                    </a:ext>
                  </a:extLst>
                </p14:cNvPr>
                <p14:cNvContentPartPr/>
                <p14:nvPr/>
              </p14:nvContentPartPr>
              <p14:xfrm>
                <a:off x="2508360" y="5154514"/>
                <a:ext cx="29880" cy="260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2F8F8BE-61C6-1C2D-2E07-87F7EF43207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99360" y="5145514"/>
                  <a:ext cx="475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F9D71F9-6EBE-83DE-31BC-C0D7A761C8EA}"/>
                    </a:ext>
                  </a:extLst>
                </p14:cNvPr>
                <p14:cNvContentPartPr/>
                <p14:nvPr/>
              </p14:nvContentPartPr>
              <p14:xfrm>
                <a:off x="2650560" y="5145514"/>
                <a:ext cx="165240" cy="269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F9D71F9-6EBE-83DE-31BC-C0D7A761C8E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41560" y="5136514"/>
                  <a:ext cx="1828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B26287F-EA8A-B805-0726-BD9A4D3CC747}"/>
                    </a:ext>
                  </a:extLst>
                </p14:cNvPr>
                <p14:cNvContentPartPr/>
                <p14:nvPr/>
              </p14:nvContentPartPr>
              <p14:xfrm>
                <a:off x="2492880" y="5525674"/>
                <a:ext cx="275400" cy="331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B26287F-EA8A-B805-0726-BD9A4D3CC74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484240" y="5517034"/>
                  <a:ext cx="293040" cy="34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891BD9D-9CB3-281E-0908-DE21838205E4}"/>
                  </a:ext>
                </a:extLst>
              </p14:cNvPr>
              <p14:cNvContentPartPr/>
              <p14:nvPr/>
            </p14:nvContentPartPr>
            <p14:xfrm>
              <a:off x="2501520" y="6000874"/>
              <a:ext cx="199800" cy="4737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891BD9D-9CB3-281E-0908-DE21838205E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492880" y="5992234"/>
                <a:ext cx="21744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9C1B325-732D-1EA9-37F7-54B1EEC85F67}"/>
                  </a:ext>
                </a:extLst>
              </p14:cNvPr>
              <p14:cNvContentPartPr/>
              <p14:nvPr/>
            </p14:nvContentPartPr>
            <p14:xfrm>
              <a:off x="6546120" y="1447594"/>
              <a:ext cx="393480" cy="4320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9C1B325-732D-1EA9-37F7-54B1EEC85F6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537480" y="1438594"/>
                <a:ext cx="41112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D71C6C0-EFC3-C387-BA59-337D8C5338B7}"/>
                  </a:ext>
                </a:extLst>
              </p14:cNvPr>
              <p14:cNvContentPartPr/>
              <p14:nvPr/>
            </p14:nvContentPartPr>
            <p14:xfrm>
              <a:off x="7465920" y="1842154"/>
              <a:ext cx="557280" cy="370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D71C6C0-EFC3-C387-BA59-337D8C5338B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456920" y="1833514"/>
                <a:ext cx="57492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985C0B3-2471-0B43-149B-ADF814D5D94F}"/>
                  </a:ext>
                </a:extLst>
              </p14:cNvPr>
              <p14:cNvContentPartPr/>
              <p14:nvPr/>
            </p14:nvContentPartPr>
            <p14:xfrm>
              <a:off x="6510840" y="2055274"/>
              <a:ext cx="363960" cy="3787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985C0B3-2471-0B43-149B-ADF814D5D94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502200" y="2046634"/>
                <a:ext cx="38160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50BFBF5-FBDB-0E84-789C-746F57655561}"/>
                  </a:ext>
                </a:extLst>
              </p14:cNvPr>
              <p14:cNvContentPartPr/>
              <p14:nvPr/>
            </p14:nvContentPartPr>
            <p14:xfrm>
              <a:off x="6552240" y="2650354"/>
              <a:ext cx="278280" cy="4197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50BFBF5-FBDB-0E84-789C-746F5765556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543600" y="2641354"/>
                <a:ext cx="295920" cy="43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6561DA19-6324-63CC-3F16-7812F0717F11}"/>
              </a:ext>
            </a:extLst>
          </p:cNvPr>
          <p:cNvGrpSpPr/>
          <p:nvPr/>
        </p:nvGrpSpPr>
        <p:grpSpPr>
          <a:xfrm>
            <a:off x="6523800" y="3326434"/>
            <a:ext cx="525240" cy="2513160"/>
            <a:chOff x="6523800" y="3326434"/>
            <a:chExt cx="525240" cy="251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8482352-9680-0266-D300-841EA599FA64}"/>
                    </a:ext>
                  </a:extLst>
                </p14:cNvPr>
                <p14:cNvContentPartPr/>
                <p14:nvPr/>
              </p14:nvContentPartPr>
              <p14:xfrm>
                <a:off x="6916560" y="3380074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8482352-9680-0266-D300-841EA599FA6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907920" y="33710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5A41483-85DA-BC70-9987-063C855B419A}"/>
                    </a:ext>
                  </a:extLst>
                </p14:cNvPr>
                <p14:cNvContentPartPr/>
                <p14:nvPr/>
              </p14:nvContentPartPr>
              <p14:xfrm>
                <a:off x="6589680" y="3326434"/>
                <a:ext cx="327240" cy="337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5A41483-85DA-BC70-9987-063C855B419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581040" y="3317434"/>
                  <a:ext cx="3448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CB5DAFA-EC39-8738-65C8-339140F3F300}"/>
                    </a:ext>
                  </a:extLst>
                </p14:cNvPr>
                <p14:cNvContentPartPr/>
                <p14:nvPr/>
              </p14:nvContentPartPr>
              <p14:xfrm>
                <a:off x="6523800" y="3749434"/>
                <a:ext cx="299520" cy="477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CB5DAFA-EC39-8738-65C8-339140F3F30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515160" y="3740434"/>
                  <a:ext cx="31716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9FED907-F3F7-C16F-F493-DB081192725B}"/>
                    </a:ext>
                  </a:extLst>
                </p14:cNvPr>
                <p14:cNvContentPartPr/>
                <p14:nvPr/>
              </p14:nvContentPartPr>
              <p14:xfrm>
                <a:off x="6569880" y="3940954"/>
                <a:ext cx="393120" cy="93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9FED907-F3F7-C16F-F493-DB081192725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560880" y="3932314"/>
                  <a:ext cx="4107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F0C8476-3369-41EC-1A1B-460F7E412145}"/>
                    </a:ext>
                  </a:extLst>
                </p14:cNvPr>
                <p14:cNvContentPartPr/>
                <p14:nvPr/>
              </p14:nvContentPartPr>
              <p14:xfrm>
                <a:off x="6542160" y="4304194"/>
                <a:ext cx="149040" cy="354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F0C8476-3369-41EC-1A1B-460F7E41214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533520" y="4295554"/>
                  <a:ext cx="16668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2F79B93-9C0C-FB51-BC78-8AA12D3C157C}"/>
                    </a:ext>
                  </a:extLst>
                </p14:cNvPr>
                <p14:cNvContentPartPr/>
                <p14:nvPr/>
              </p14:nvContentPartPr>
              <p14:xfrm>
                <a:off x="6835560" y="4293754"/>
                <a:ext cx="59040" cy="384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2F79B93-9C0C-FB51-BC78-8AA12D3C157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826560" y="4285114"/>
                  <a:ext cx="766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9900194-3A88-01D7-ED6E-0C5A92DB0662}"/>
                    </a:ext>
                  </a:extLst>
                </p14:cNvPr>
                <p14:cNvContentPartPr/>
                <p14:nvPr/>
              </p14:nvContentPartPr>
              <p14:xfrm>
                <a:off x="6541440" y="4777954"/>
                <a:ext cx="66240" cy="393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9900194-3A88-01D7-ED6E-0C5A92DB066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532440" y="4768954"/>
                  <a:ext cx="8388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EC5B39E-CCFC-70FF-0594-E186B1044D7E}"/>
                    </a:ext>
                  </a:extLst>
                </p14:cNvPr>
                <p14:cNvContentPartPr/>
                <p14:nvPr/>
              </p14:nvContentPartPr>
              <p14:xfrm>
                <a:off x="6780120" y="4849954"/>
                <a:ext cx="208440" cy="291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EC5B39E-CCFC-70FF-0594-E186B1044D7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771120" y="4841314"/>
                  <a:ext cx="2260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2D61599-CC79-5EA2-69A6-46E1F562AAA4}"/>
                    </a:ext>
                  </a:extLst>
                </p14:cNvPr>
                <p14:cNvContentPartPr/>
                <p14:nvPr/>
              </p14:nvContentPartPr>
              <p14:xfrm>
                <a:off x="6655920" y="5333794"/>
                <a:ext cx="393120" cy="505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2D61599-CC79-5EA2-69A6-46E1F562AAA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646920" y="5325154"/>
                  <a:ext cx="410760" cy="52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D352582-336C-32E2-AEED-FF0A2E582C7A}"/>
              </a:ext>
            </a:extLst>
          </p:cNvPr>
          <p:cNvGrpSpPr/>
          <p:nvPr/>
        </p:nvGrpSpPr>
        <p:grpSpPr>
          <a:xfrm>
            <a:off x="7576800" y="2455954"/>
            <a:ext cx="345960" cy="30600"/>
            <a:chOff x="7576800" y="2455954"/>
            <a:chExt cx="345960" cy="3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2572DCC-8A84-30C4-AD5A-EFC874109905}"/>
                    </a:ext>
                  </a:extLst>
                </p14:cNvPr>
                <p14:cNvContentPartPr/>
                <p14:nvPr/>
              </p14:nvContentPartPr>
              <p14:xfrm>
                <a:off x="7594800" y="2486194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2572DCC-8A84-30C4-AD5A-EFC87410990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585800" y="24775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2A277CB-2674-B975-6D42-71C83EE1EAD6}"/>
                    </a:ext>
                  </a:extLst>
                </p14:cNvPr>
                <p14:cNvContentPartPr/>
                <p14:nvPr/>
              </p14:nvContentPartPr>
              <p14:xfrm>
                <a:off x="7576800" y="2455954"/>
                <a:ext cx="345960" cy="27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2A277CB-2674-B975-6D42-71C83EE1EAD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568160" y="2447314"/>
                  <a:ext cx="363600" cy="4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AB6C907-AFF6-1C2E-4445-4E9CFAC4C52D}"/>
                  </a:ext>
                </a:extLst>
              </p14:cNvPr>
              <p14:cNvContentPartPr/>
              <p14:nvPr/>
            </p14:nvContentPartPr>
            <p14:xfrm>
              <a:off x="7427400" y="2950954"/>
              <a:ext cx="385560" cy="705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AB6C907-AFF6-1C2E-4445-4E9CFAC4C52D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418760" y="2942314"/>
                <a:ext cx="4032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BA3AAFD-943F-F047-C1B6-3AA878CB88A9}"/>
                  </a:ext>
                </a:extLst>
              </p14:cNvPr>
              <p14:cNvContentPartPr/>
              <p14:nvPr/>
            </p14:nvContentPartPr>
            <p14:xfrm>
              <a:off x="7414080" y="3598594"/>
              <a:ext cx="453240" cy="540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BA3AAFD-943F-F047-C1B6-3AA878CB88A9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7405080" y="3589594"/>
                <a:ext cx="47088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95CAACE-09DE-3351-8719-E61C02A42181}"/>
                  </a:ext>
                </a:extLst>
              </p14:cNvPr>
              <p14:cNvContentPartPr/>
              <p14:nvPr/>
            </p14:nvContentPartPr>
            <p14:xfrm>
              <a:off x="7379880" y="4132474"/>
              <a:ext cx="401760" cy="824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95CAACE-09DE-3351-8719-E61C02A42181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7370880" y="4123474"/>
                <a:ext cx="41940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0A875F7-7088-A769-5859-2E0760F6870A}"/>
                  </a:ext>
                </a:extLst>
              </p14:cNvPr>
              <p14:cNvContentPartPr/>
              <p14:nvPr/>
            </p14:nvContentPartPr>
            <p14:xfrm>
              <a:off x="7383120" y="4777954"/>
              <a:ext cx="394920" cy="18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0A875F7-7088-A769-5859-2E0760F6870A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374120" y="4769314"/>
                <a:ext cx="4125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8663EF4-173C-A5BB-CDE5-3D2C420EF2B2}"/>
                  </a:ext>
                </a:extLst>
              </p14:cNvPr>
              <p14:cNvContentPartPr/>
              <p14:nvPr/>
            </p14:nvContentPartPr>
            <p14:xfrm>
              <a:off x="7407600" y="5190154"/>
              <a:ext cx="406080" cy="320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8663EF4-173C-A5BB-CDE5-3D2C420EF2B2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7398600" y="5181514"/>
                <a:ext cx="42372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357A4128-1F04-3617-2626-8F0219717EC2}"/>
                  </a:ext>
                </a:extLst>
              </p14:cNvPr>
              <p14:cNvContentPartPr/>
              <p14:nvPr/>
            </p14:nvContentPartPr>
            <p14:xfrm>
              <a:off x="7445400" y="5737354"/>
              <a:ext cx="410400" cy="1411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357A4128-1F04-3617-2626-8F0219717EC2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436400" y="5728354"/>
                <a:ext cx="428040" cy="15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098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3A6DDD-71DA-5554-6550-7E5092C01339}"/>
                  </a:ext>
                </a:extLst>
              </p14:cNvPr>
              <p14:cNvContentPartPr/>
              <p14:nvPr/>
            </p14:nvContentPartPr>
            <p14:xfrm>
              <a:off x="823920" y="275434"/>
              <a:ext cx="419760" cy="383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3A6DDD-71DA-5554-6550-7E5092C013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4920" y="266794"/>
                <a:ext cx="43740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9E7FF70-6808-A097-28C6-8B803C57AC7A}"/>
                  </a:ext>
                </a:extLst>
              </p14:cNvPr>
              <p14:cNvContentPartPr/>
              <p14:nvPr/>
            </p14:nvContentPartPr>
            <p14:xfrm>
              <a:off x="906720" y="458314"/>
              <a:ext cx="277200" cy="201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9E7FF70-6808-A097-28C6-8B803C57AC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8080" y="449314"/>
                <a:ext cx="29484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9E49E9-6A5F-8ACD-94B6-F6F6C8AAF0EE}"/>
                  </a:ext>
                </a:extLst>
              </p14:cNvPr>
              <p14:cNvContentPartPr/>
              <p14:nvPr/>
            </p14:nvContentPartPr>
            <p14:xfrm>
              <a:off x="962880" y="403594"/>
              <a:ext cx="466200" cy="390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9E49E9-6A5F-8ACD-94B6-F6F6C8AAF0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4240" y="394954"/>
                <a:ext cx="48384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E13BA9-0128-8D55-517A-1FD1D988CC60}"/>
                  </a:ext>
                </a:extLst>
              </p14:cNvPr>
              <p14:cNvContentPartPr/>
              <p14:nvPr/>
            </p14:nvContentPartPr>
            <p14:xfrm>
              <a:off x="1501080" y="347074"/>
              <a:ext cx="301680" cy="349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E13BA9-0128-8D55-517A-1FD1D988CC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92080" y="338434"/>
                <a:ext cx="319320" cy="36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AB0DEF51-D420-E075-1EAD-6615FB491ACE}"/>
              </a:ext>
            </a:extLst>
          </p:cNvPr>
          <p:cNvGrpSpPr/>
          <p:nvPr/>
        </p:nvGrpSpPr>
        <p:grpSpPr>
          <a:xfrm>
            <a:off x="2282640" y="394594"/>
            <a:ext cx="2997000" cy="519840"/>
            <a:chOff x="2282640" y="394594"/>
            <a:chExt cx="2997000" cy="51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B73F4F1-9948-1D81-B190-A58E66EEC4E1}"/>
                    </a:ext>
                  </a:extLst>
                </p14:cNvPr>
                <p14:cNvContentPartPr/>
                <p14:nvPr/>
              </p14:nvContentPartPr>
              <p14:xfrm>
                <a:off x="2282640" y="394594"/>
                <a:ext cx="1626480" cy="519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B73F4F1-9948-1D81-B190-A58E66EEC4E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73640" y="385954"/>
                  <a:ext cx="164412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737E51D-AC42-9209-20BD-54D7713BA66C}"/>
                    </a:ext>
                  </a:extLst>
                </p14:cNvPr>
                <p14:cNvContentPartPr/>
                <p14:nvPr/>
              </p14:nvContentPartPr>
              <p14:xfrm>
                <a:off x="4061400" y="597274"/>
                <a:ext cx="237600" cy="171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737E51D-AC42-9209-20BD-54D7713BA66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52760" y="588274"/>
                  <a:ext cx="2552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3682CDF-3B1C-3340-AE6A-4E90B3A01318}"/>
                    </a:ext>
                  </a:extLst>
                </p14:cNvPr>
                <p14:cNvContentPartPr/>
                <p14:nvPr/>
              </p14:nvContentPartPr>
              <p14:xfrm>
                <a:off x="4360560" y="471994"/>
                <a:ext cx="452160" cy="299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3682CDF-3B1C-3340-AE6A-4E90B3A0131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51920" y="463354"/>
                  <a:ext cx="4698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593AC0D-CF97-A349-E908-F2AE58AFE486}"/>
                    </a:ext>
                  </a:extLst>
                </p14:cNvPr>
                <p14:cNvContentPartPr/>
                <p14:nvPr/>
              </p14:nvContentPartPr>
              <p14:xfrm>
                <a:off x="4711560" y="608794"/>
                <a:ext cx="38880" cy="15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593AC0D-CF97-A349-E908-F2AE58AFE4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02920" y="599794"/>
                  <a:ext cx="565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5751CB4-3702-3152-28E6-E5E0EEBB6437}"/>
                    </a:ext>
                  </a:extLst>
                </p14:cNvPr>
                <p14:cNvContentPartPr/>
                <p14:nvPr/>
              </p14:nvContentPartPr>
              <p14:xfrm>
                <a:off x="4906680" y="483154"/>
                <a:ext cx="372960" cy="290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5751CB4-3702-3152-28E6-E5E0EEBB64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97680" y="474514"/>
                  <a:ext cx="390600" cy="30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4B4560A-13BB-FA68-FC8E-DCF4A6D2EE38}"/>
              </a:ext>
            </a:extLst>
          </p:cNvPr>
          <p:cNvGrpSpPr/>
          <p:nvPr/>
        </p:nvGrpSpPr>
        <p:grpSpPr>
          <a:xfrm>
            <a:off x="5877600" y="206314"/>
            <a:ext cx="486360" cy="479520"/>
            <a:chOff x="5877600" y="206314"/>
            <a:chExt cx="486360" cy="47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FDE5D06-A2F2-0596-C531-7E81952DCBD4}"/>
                    </a:ext>
                  </a:extLst>
                </p14:cNvPr>
                <p14:cNvContentPartPr/>
                <p14:nvPr/>
              </p14:nvContentPartPr>
              <p14:xfrm>
                <a:off x="5877600" y="206314"/>
                <a:ext cx="290520" cy="479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FDE5D06-A2F2-0596-C531-7E81952DCBD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68960" y="197674"/>
                  <a:ext cx="30816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F2E62DA-6A66-0B59-1F3C-9F15B8254291}"/>
                    </a:ext>
                  </a:extLst>
                </p14:cNvPr>
                <p14:cNvContentPartPr/>
                <p14:nvPr/>
              </p14:nvContentPartPr>
              <p14:xfrm>
                <a:off x="6214920" y="499714"/>
                <a:ext cx="149040" cy="180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F2E62DA-6A66-0B59-1F3C-9F15B825429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05920" y="491074"/>
                  <a:ext cx="16668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B9CE9FD-DBDB-5145-D7BB-D0305C3781C8}"/>
              </a:ext>
            </a:extLst>
          </p:cNvPr>
          <p:cNvGrpSpPr/>
          <p:nvPr/>
        </p:nvGrpSpPr>
        <p:grpSpPr>
          <a:xfrm>
            <a:off x="6715320" y="272554"/>
            <a:ext cx="1582560" cy="730440"/>
            <a:chOff x="6715320" y="272554"/>
            <a:chExt cx="1582560" cy="73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59A95AC-1318-6640-8388-40D5C6104613}"/>
                    </a:ext>
                  </a:extLst>
                </p14:cNvPr>
                <p14:cNvContentPartPr/>
                <p14:nvPr/>
              </p14:nvContentPartPr>
              <p14:xfrm>
                <a:off x="6715320" y="472354"/>
                <a:ext cx="254520" cy="232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59A95AC-1318-6640-8388-40D5C610461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06680" y="463354"/>
                  <a:ext cx="2721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AF72AC2-B08F-DF7B-DC4F-03A48E7AE735}"/>
                    </a:ext>
                  </a:extLst>
                </p14:cNvPr>
                <p14:cNvContentPartPr/>
                <p14:nvPr/>
              </p14:nvContentPartPr>
              <p14:xfrm>
                <a:off x="7018440" y="507634"/>
                <a:ext cx="13320" cy="43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AF72AC2-B08F-DF7B-DC4F-03A48E7AE73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09440" y="498634"/>
                  <a:ext cx="309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660E56E-A5EF-7550-7DC6-A77371106867}"/>
                    </a:ext>
                  </a:extLst>
                </p14:cNvPr>
                <p14:cNvContentPartPr/>
                <p14:nvPr/>
              </p14:nvContentPartPr>
              <p14:xfrm>
                <a:off x="7068480" y="455434"/>
                <a:ext cx="389160" cy="308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660E56E-A5EF-7550-7DC6-A7737110686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59840" y="446434"/>
                  <a:ext cx="4068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38812B2-85D4-9C08-AEEF-0BFD7E997907}"/>
                    </a:ext>
                  </a:extLst>
                </p14:cNvPr>
                <p14:cNvContentPartPr/>
                <p14:nvPr/>
              </p14:nvContentPartPr>
              <p14:xfrm>
                <a:off x="7425960" y="272554"/>
                <a:ext cx="30240" cy="438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38812B2-85D4-9C08-AEEF-0BFD7E99790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16960" y="263914"/>
                  <a:ext cx="4788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2C4CD03-6CB2-E119-6CD8-237DB8DA31D4}"/>
                    </a:ext>
                  </a:extLst>
                </p14:cNvPr>
                <p14:cNvContentPartPr/>
                <p14:nvPr/>
              </p14:nvContentPartPr>
              <p14:xfrm>
                <a:off x="7705680" y="471634"/>
                <a:ext cx="17640" cy="12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2C4CD03-6CB2-E119-6CD8-237DB8DA31D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96680" y="462994"/>
                  <a:ext cx="352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353F4CB-0414-534C-1998-31A32A2ED211}"/>
                    </a:ext>
                  </a:extLst>
                </p14:cNvPr>
                <p14:cNvContentPartPr/>
                <p14:nvPr/>
              </p14:nvContentPartPr>
              <p14:xfrm>
                <a:off x="7511280" y="608794"/>
                <a:ext cx="158400" cy="394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353F4CB-0414-534C-1998-31A32A2ED21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02640" y="599794"/>
                  <a:ext cx="1760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55B3A4F-1EF7-C250-A93C-5603A861917F}"/>
                    </a:ext>
                  </a:extLst>
                </p14:cNvPr>
                <p14:cNvContentPartPr/>
                <p14:nvPr/>
              </p14:nvContentPartPr>
              <p14:xfrm>
                <a:off x="7498680" y="483154"/>
                <a:ext cx="307800" cy="431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55B3A4F-1EF7-C250-A93C-5603A861917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90040" y="474154"/>
                  <a:ext cx="32544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16FC6D3-4A88-D455-6D68-E3578C2834A9}"/>
                    </a:ext>
                  </a:extLst>
                </p14:cNvPr>
                <p14:cNvContentPartPr/>
                <p14:nvPr/>
              </p14:nvContentPartPr>
              <p14:xfrm>
                <a:off x="7816920" y="509074"/>
                <a:ext cx="241560" cy="183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16FC6D3-4A88-D455-6D68-E3578C2834A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08280" y="500434"/>
                  <a:ext cx="2592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8431A8F-436C-6F08-6AF2-D5AD7EEF66D3}"/>
                    </a:ext>
                  </a:extLst>
                </p14:cNvPr>
                <p14:cNvContentPartPr/>
                <p14:nvPr/>
              </p14:nvContentPartPr>
              <p14:xfrm>
                <a:off x="8098080" y="447514"/>
                <a:ext cx="199800" cy="285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8431A8F-436C-6F08-6AF2-D5AD7EEF66D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089440" y="438874"/>
                  <a:ext cx="2174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9FF9B8E-8052-4800-01DE-5CEF1ABE9A29}"/>
                    </a:ext>
                  </a:extLst>
                </p14:cNvPr>
                <p14:cNvContentPartPr/>
                <p14:nvPr/>
              </p14:nvContentPartPr>
              <p14:xfrm>
                <a:off x="7398600" y="492154"/>
                <a:ext cx="50400" cy="309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9FF9B8E-8052-4800-01DE-5CEF1ABE9A2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389960" y="483514"/>
                  <a:ext cx="680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CE664E7-02EB-6229-14C5-42A126DC1EF9}"/>
                    </a:ext>
                  </a:extLst>
                </p14:cNvPr>
                <p14:cNvContentPartPr/>
                <p14:nvPr/>
              </p14:nvContentPartPr>
              <p14:xfrm>
                <a:off x="7421640" y="281554"/>
                <a:ext cx="54360" cy="129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CE664E7-02EB-6229-14C5-42A126DC1EF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412640" y="272554"/>
                  <a:ext cx="7200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92245F6-A36E-5884-BF93-9D80EBBF55A3}"/>
              </a:ext>
            </a:extLst>
          </p:cNvPr>
          <p:cNvGrpSpPr/>
          <p:nvPr/>
        </p:nvGrpSpPr>
        <p:grpSpPr>
          <a:xfrm>
            <a:off x="657240" y="1150234"/>
            <a:ext cx="3223800" cy="510840"/>
            <a:chOff x="657240" y="1150234"/>
            <a:chExt cx="3223800" cy="51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BD3ED64-8623-4001-D10B-59B8C86E6BC3}"/>
                    </a:ext>
                  </a:extLst>
                </p14:cNvPr>
                <p14:cNvContentPartPr/>
                <p14:nvPr/>
              </p14:nvContentPartPr>
              <p14:xfrm>
                <a:off x="657240" y="1227634"/>
                <a:ext cx="580320" cy="233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BD3ED64-8623-4001-D10B-59B8C86E6BC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48600" y="1218994"/>
                  <a:ext cx="5979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D0B05FD-C33B-46F6-492C-2EC0D10E2997}"/>
                    </a:ext>
                  </a:extLst>
                </p14:cNvPr>
                <p14:cNvContentPartPr/>
                <p14:nvPr/>
              </p14:nvContentPartPr>
              <p14:xfrm>
                <a:off x="1399920" y="1236994"/>
                <a:ext cx="234360" cy="416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D0B05FD-C33B-46F6-492C-2EC0D10E299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391280" y="1227994"/>
                  <a:ext cx="25200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6B81616-C8CA-3896-B7B2-38F85602C83D}"/>
                    </a:ext>
                  </a:extLst>
                </p14:cNvPr>
                <p14:cNvContentPartPr/>
                <p14:nvPr/>
              </p14:nvContentPartPr>
              <p14:xfrm>
                <a:off x="1704480" y="1398994"/>
                <a:ext cx="75240" cy="149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6B81616-C8CA-3896-B7B2-38F85602C83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95480" y="1389994"/>
                  <a:ext cx="928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51B42FF-3353-EF35-095F-1AB3335E1F26}"/>
                    </a:ext>
                  </a:extLst>
                </p14:cNvPr>
                <p14:cNvContentPartPr/>
                <p14:nvPr/>
              </p14:nvContentPartPr>
              <p14:xfrm>
                <a:off x="1841280" y="1348954"/>
                <a:ext cx="631800" cy="269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51B42FF-3353-EF35-095F-1AB3335E1F2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832280" y="1340314"/>
                  <a:ext cx="6494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523BC55-C1AD-4A4B-AFCB-C97021F6A2ED}"/>
                    </a:ext>
                  </a:extLst>
                </p14:cNvPr>
                <p14:cNvContentPartPr/>
                <p14:nvPr/>
              </p14:nvContentPartPr>
              <p14:xfrm>
                <a:off x="1695120" y="1283434"/>
                <a:ext cx="64080" cy="64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523BC55-C1AD-4A4B-AFCB-C97021F6A2E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86120" y="1274434"/>
                  <a:ext cx="817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EDEDDBC-CC1D-CB44-FF42-40114165352E}"/>
                    </a:ext>
                  </a:extLst>
                </p14:cNvPr>
                <p14:cNvContentPartPr/>
                <p14:nvPr/>
              </p14:nvContentPartPr>
              <p14:xfrm>
                <a:off x="2745960" y="1150234"/>
                <a:ext cx="225720" cy="362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EDEDDBC-CC1D-CB44-FF42-40114165352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36960" y="1141234"/>
                  <a:ext cx="24336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56528A0-383B-7EFF-B740-CCF9401E697B}"/>
                    </a:ext>
                  </a:extLst>
                </p14:cNvPr>
                <p14:cNvContentPartPr/>
                <p14:nvPr/>
              </p14:nvContentPartPr>
              <p14:xfrm>
                <a:off x="2981400" y="1172554"/>
                <a:ext cx="38880" cy="65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56528A0-383B-7EFF-B740-CCF9401E697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72400" y="1163554"/>
                  <a:ext cx="565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71AE1E6-055E-22E8-1EBA-C066867B57C3}"/>
                    </a:ext>
                  </a:extLst>
                </p14:cNvPr>
                <p14:cNvContentPartPr/>
                <p14:nvPr/>
              </p14:nvContentPartPr>
              <p14:xfrm>
                <a:off x="3048360" y="1160314"/>
                <a:ext cx="172800" cy="326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71AE1E6-055E-22E8-1EBA-C066867B57C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39720" y="1151314"/>
                  <a:ext cx="19044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8AC73C4-0CE8-531B-A0A9-68CECC6960B7}"/>
                    </a:ext>
                  </a:extLst>
                </p14:cNvPr>
                <p14:cNvContentPartPr/>
                <p14:nvPr/>
              </p14:nvContentPartPr>
              <p14:xfrm>
                <a:off x="3165360" y="1275154"/>
                <a:ext cx="199080" cy="64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8AC73C4-0CE8-531B-A0A9-68CECC6960B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56360" y="1266154"/>
                  <a:ext cx="2167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4033399-027A-1975-E707-BF931EEE3662}"/>
                    </a:ext>
                  </a:extLst>
                </p14:cNvPr>
                <p14:cNvContentPartPr/>
                <p14:nvPr/>
              </p14:nvContentPartPr>
              <p14:xfrm>
                <a:off x="3447960" y="1191994"/>
                <a:ext cx="351360" cy="469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4033399-027A-1975-E707-BF931EEE366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439320" y="1183354"/>
                  <a:ext cx="36900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C0CC552-D096-5AD1-9FA5-FD21EF3D8CDE}"/>
                    </a:ext>
                  </a:extLst>
                </p14:cNvPr>
                <p14:cNvContentPartPr/>
                <p14:nvPr/>
              </p14:nvContentPartPr>
              <p14:xfrm>
                <a:off x="3669000" y="1345714"/>
                <a:ext cx="212040" cy="37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C0CC552-D096-5AD1-9FA5-FD21EF3D8CD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60360" y="1337074"/>
                  <a:ext cx="22968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383FC59-6105-A5EF-F2BA-764FD704DB77}"/>
              </a:ext>
            </a:extLst>
          </p:cNvPr>
          <p:cNvGrpSpPr/>
          <p:nvPr/>
        </p:nvGrpSpPr>
        <p:grpSpPr>
          <a:xfrm>
            <a:off x="4137360" y="1081834"/>
            <a:ext cx="1951200" cy="400320"/>
            <a:chOff x="4137360" y="1081834"/>
            <a:chExt cx="1951200" cy="40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36B7DF4-3FF3-E966-81B1-BE765E820CA0}"/>
                    </a:ext>
                  </a:extLst>
                </p14:cNvPr>
                <p14:cNvContentPartPr/>
                <p14:nvPr/>
              </p14:nvContentPartPr>
              <p14:xfrm>
                <a:off x="4137360" y="1081834"/>
                <a:ext cx="1688760" cy="378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36B7DF4-3FF3-E966-81B1-BE765E820CA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28360" y="1072834"/>
                  <a:ext cx="17064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EC4CDEA-0FCF-A019-ECC2-4338BFF2B8E5}"/>
                    </a:ext>
                  </a:extLst>
                </p14:cNvPr>
                <p14:cNvContentPartPr/>
                <p14:nvPr/>
              </p14:nvContentPartPr>
              <p14:xfrm>
                <a:off x="5715960" y="1258234"/>
                <a:ext cx="372600" cy="223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EC4CDEA-0FCF-A019-ECC2-4338BFF2B8E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06960" y="1249234"/>
                  <a:ext cx="390240" cy="24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0C49A50-1DBF-1AA9-1E40-354EDAE1A949}"/>
              </a:ext>
            </a:extLst>
          </p:cNvPr>
          <p:cNvGrpSpPr/>
          <p:nvPr/>
        </p:nvGrpSpPr>
        <p:grpSpPr>
          <a:xfrm>
            <a:off x="6383760" y="1109914"/>
            <a:ext cx="2379240" cy="416880"/>
            <a:chOff x="6383760" y="1109914"/>
            <a:chExt cx="2379240" cy="41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05CCEAA-C0D1-D4A2-B560-7E1B0EEC0DF6}"/>
                    </a:ext>
                  </a:extLst>
                </p14:cNvPr>
                <p14:cNvContentPartPr/>
                <p14:nvPr/>
              </p14:nvContentPartPr>
              <p14:xfrm>
                <a:off x="6383760" y="1242394"/>
                <a:ext cx="274680" cy="284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05CCEAA-C0D1-D4A2-B560-7E1B0EEC0DF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74760" y="1233394"/>
                  <a:ext cx="2923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6A68F98-B36B-A7B6-4748-694C4781A71D}"/>
                    </a:ext>
                  </a:extLst>
                </p14:cNvPr>
                <p14:cNvContentPartPr/>
                <p14:nvPr/>
              </p14:nvContentPartPr>
              <p14:xfrm>
                <a:off x="6655920" y="1277314"/>
                <a:ext cx="289800" cy="167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6A68F98-B36B-A7B6-4748-694C4781A71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46920" y="1268314"/>
                  <a:ext cx="3074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A649FAB-D5EA-D884-1407-41EE62F019CA}"/>
                    </a:ext>
                  </a:extLst>
                </p14:cNvPr>
                <p14:cNvContentPartPr/>
                <p14:nvPr/>
              </p14:nvContentPartPr>
              <p14:xfrm>
                <a:off x="6997200" y="1262194"/>
                <a:ext cx="687600" cy="192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A649FAB-D5EA-D884-1407-41EE62F019C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988560" y="1253554"/>
                  <a:ext cx="7052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1836068-CBD0-86BF-AFB1-D7EA6C1DE904}"/>
                    </a:ext>
                  </a:extLst>
                </p14:cNvPr>
                <p14:cNvContentPartPr/>
                <p14:nvPr/>
              </p14:nvContentPartPr>
              <p14:xfrm>
                <a:off x="7673640" y="1112434"/>
                <a:ext cx="889200" cy="405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1836068-CBD0-86BF-AFB1-D7EA6C1DE90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664640" y="1103794"/>
                  <a:ext cx="90684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081B314-F54B-599D-67F6-D393D03C6755}"/>
                    </a:ext>
                  </a:extLst>
                </p14:cNvPr>
                <p14:cNvContentPartPr/>
                <p14:nvPr/>
              </p14:nvContentPartPr>
              <p14:xfrm>
                <a:off x="8665080" y="1109914"/>
                <a:ext cx="97920" cy="389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081B314-F54B-599D-67F6-D393D03C675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656080" y="1100914"/>
                  <a:ext cx="115560" cy="40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85843D4-2DB2-C366-32A6-8D85CE4512C0}"/>
              </a:ext>
            </a:extLst>
          </p:cNvPr>
          <p:cNvGrpSpPr/>
          <p:nvPr/>
        </p:nvGrpSpPr>
        <p:grpSpPr>
          <a:xfrm>
            <a:off x="9260880" y="933154"/>
            <a:ext cx="1208160" cy="411120"/>
            <a:chOff x="9260880" y="933154"/>
            <a:chExt cx="1208160" cy="41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2462A21-8276-5520-E25F-728AF15883CD}"/>
                    </a:ext>
                  </a:extLst>
                </p14:cNvPr>
                <p14:cNvContentPartPr/>
                <p14:nvPr/>
              </p14:nvContentPartPr>
              <p14:xfrm>
                <a:off x="9260880" y="1131514"/>
                <a:ext cx="235080" cy="178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2462A21-8276-5520-E25F-728AF15883C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251880" y="1122514"/>
                  <a:ext cx="2527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EB16E73-1DD0-10D8-A913-3D8B470640EE}"/>
                    </a:ext>
                  </a:extLst>
                </p14:cNvPr>
                <p14:cNvContentPartPr/>
                <p14:nvPr/>
              </p14:nvContentPartPr>
              <p14:xfrm>
                <a:off x="9589200" y="933154"/>
                <a:ext cx="519480" cy="411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EB16E73-1DD0-10D8-A913-3D8B470640E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580200" y="924514"/>
                  <a:ext cx="53712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D1F9AD2-1316-5C69-E4D1-BB96193039BA}"/>
                    </a:ext>
                  </a:extLst>
                </p14:cNvPr>
                <p14:cNvContentPartPr/>
                <p14:nvPr/>
              </p14:nvContentPartPr>
              <p14:xfrm>
                <a:off x="10150080" y="982114"/>
                <a:ext cx="318960" cy="274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D1F9AD2-1316-5C69-E4D1-BB96193039B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141440" y="973474"/>
                  <a:ext cx="336600" cy="29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98D2419-511E-4753-3782-F2FB292028F8}"/>
              </a:ext>
            </a:extLst>
          </p:cNvPr>
          <p:cNvGrpSpPr/>
          <p:nvPr/>
        </p:nvGrpSpPr>
        <p:grpSpPr>
          <a:xfrm>
            <a:off x="1356360" y="1799314"/>
            <a:ext cx="3174480" cy="777240"/>
            <a:chOff x="1356360" y="1799314"/>
            <a:chExt cx="3174480" cy="77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E28AEF1-FB67-8731-66A6-76C7C3090601}"/>
                    </a:ext>
                  </a:extLst>
                </p14:cNvPr>
                <p14:cNvContentPartPr/>
                <p14:nvPr/>
              </p14:nvContentPartPr>
              <p14:xfrm>
                <a:off x="1356360" y="1883194"/>
                <a:ext cx="547920" cy="271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E28AEF1-FB67-8731-66A6-76C7C309060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347720" y="1874554"/>
                  <a:ext cx="5655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A2DD1EA-47A7-62C2-1273-1BA5761D30B3}"/>
                    </a:ext>
                  </a:extLst>
                </p14:cNvPr>
                <p14:cNvContentPartPr/>
                <p14:nvPr/>
              </p14:nvContentPartPr>
              <p14:xfrm>
                <a:off x="2012280" y="1799314"/>
                <a:ext cx="498240" cy="777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A2DD1EA-47A7-62C2-1273-1BA5761D30B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003280" y="1790674"/>
                  <a:ext cx="515880" cy="79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251A8CF-7969-AA7E-334D-DF9BB758B8E2}"/>
                    </a:ext>
                  </a:extLst>
                </p14:cNvPr>
                <p14:cNvContentPartPr/>
                <p14:nvPr/>
              </p14:nvContentPartPr>
              <p14:xfrm>
                <a:off x="2887080" y="1943674"/>
                <a:ext cx="231480" cy="243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251A8CF-7969-AA7E-334D-DF9BB758B8E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878440" y="1935034"/>
                  <a:ext cx="2491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14B0516-63B1-B985-7768-814BA37A64B7}"/>
                    </a:ext>
                  </a:extLst>
                </p14:cNvPr>
                <p14:cNvContentPartPr/>
                <p14:nvPr/>
              </p14:nvContentPartPr>
              <p14:xfrm>
                <a:off x="3204600" y="1941154"/>
                <a:ext cx="287280" cy="232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14B0516-63B1-B985-7768-814BA37A64B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195600" y="1932514"/>
                  <a:ext cx="3049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626F69B-DB87-B967-3B39-CEC7F187BAF5}"/>
                    </a:ext>
                  </a:extLst>
                </p14:cNvPr>
                <p14:cNvContentPartPr/>
                <p14:nvPr/>
              </p14:nvContentPartPr>
              <p14:xfrm>
                <a:off x="3613200" y="1833514"/>
                <a:ext cx="79920" cy="338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626F69B-DB87-B967-3B39-CEC7F187BAF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604560" y="1824514"/>
                  <a:ext cx="9756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A2A4D61-66D5-F494-93D8-35306BA3BF8F}"/>
                    </a:ext>
                  </a:extLst>
                </p14:cNvPr>
                <p14:cNvContentPartPr/>
                <p14:nvPr/>
              </p14:nvContentPartPr>
              <p14:xfrm>
                <a:off x="3717240" y="1925674"/>
                <a:ext cx="241560" cy="480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A2A4D61-66D5-F494-93D8-35306BA3BF8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708240" y="1917034"/>
                  <a:ext cx="25920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FE8D5B5-004D-72BD-6180-AEB0E7189405}"/>
                    </a:ext>
                  </a:extLst>
                </p14:cNvPr>
                <p14:cNvContentPartPr/>
                <p14:nvPr/>
              </p14:nvContentPartPr>
              <p14:xfrm>
                <a:off x="3974640" y="1999114"/>
                <a:ext cx="556200" cy="286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FE8D5B5-004D-72BD-6180-AEB0E718940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965640" y="1990474"/>
                  <a:ext cx="573840" cy="30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5607778-024C-5C90-EF6C-22561D97FF4F}"/>
              </a:ext>
            </a:extLst>
          </p:cNvPr>
          <p:cNvGrpSpPr/>
          <p:nvPr/>
        </p:nvGrpSpPr>
        <p:grpSpPr>
          <a:xfrm>
            <a:off x="5060400" y="1819474"/>
            <a:ext cx="1921680" cy="491400"/>
            <a:chOff x="5060400" y="1819474"/>
            <a:chExt cx="1921680" cy="49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39A346A-25B4-4E5E-76DE-55783951152B}"/>
                    </a:ext>
                  </a:extLst>
                </p14:cNvPr>
                <p14:cNvContentPartPr/>
                <p14:nvPr/>
              </p14:nvContentPartPr>
              <p14:xfrm>
                <a:off x="5060400" y="1819474"/>
                <a:ext cx="272520" cy="491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39A346A-25B4-4E5E-76DE-55783951152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051400" y="1810474"/>
                  <a:ext cx="29016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0106E09-E0EC-71FF-8921-A2BCF9889093}"/>
                    </a:ext>
                  </a:extLst>
                </p14:cNvPr>
                <p14:cNvContentPartPr/>
                <p14:nvPr/>
              </p14:nvContentPartPr>
              <p14:xfrm>
                <a:off x="5426520" y="1915234"/>
                <a:ext cx="1555560" cy="326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0106E09-E0EC-71FF-8921-A2BCF988909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17520" y="1906594"/>
                  <a:ext cx="1573200" cy="34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3FBCEC1-CD31-9D2C-1AFF-40C9A4C0D0D9}"/>
              </a:ext>
            </a:extLst>
          </p:cNvPr>
          <p:cNvGrpSpPr/>
          <p:nvPr/>
        </p:nvGrpSpPr>
        <p:grpSpPr>
          <a:xfrm>
            <a:off x="7410840" y="1735594"/>
            <a:ext cx="2672280" cy="647640"/>
            <a:chOff x="7410840" y="1735594"/>
            <a:chExt cx="2672280" cy="64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B983D38-1261-69B6-7BD6-797687A328D6}"/>
                    </a:ext>
                  </a:extLst>
                </p14:cNvPr>
                <p14:cNvContentPartPr/>
                <p14:nvPr/>
              </p14:nvContentPartPr>
              <p14:xfrm>
                <a:off x="7410840" y="1779874"/>
                <a:ext cx="1018440" cy="603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B983D38-1261-69B6-7BD6-797687A328D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401840" y="1770874"/>
                  <a:ext cx="1036080" cy="62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8913BC2-7C08-3E8A-433A-ED8E5BB9CDE0}"/>
                    </a:ext>
                  </a:extLst>
                </p14:cNvPr>
                <p14:cNvContentPartPr/>
                <p14:nvPr/>
              </p14:nvContentPartPr>
              <p14:xfrm>
                <a:off x="8480400" y="1776274"/>
                <a:ext cx="33840" cy="378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8913BC2-7C08-3E8A-433A-ED8E5BB9CDE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71760" y="1767634"/>
                  <a:ext cx="514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23044A3-C784-1BC9-303F-C07DAB15EC2E}"/>
                    </a:ext>
                  </a:extLst>
                </p14:cNvPr>
                <p14:cNvContentPartPr/>
                <p14:nvPr/>
              </p14:nvContentPartPr>
              <p14:xfrm>
                <a:off x="8611080" y="1918834"/>
                <a:ext cx="46440" cy="2592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23044A3-C784-1BC9-303F-C07DAB15EC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02080" y="1909834"/>
                  <a:ext cx="640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2F1A6F1-6062-B51C-B253-EF0AEC0747D9}"/>
                    </a:ext>
                  </a:extLst>
                </p14:cNvPr>
                <p14:cNvContentPartPr/>
                <p14:nvPr/>
              </p14:nvContentPartPr>
              <p14:xfrm>
                <a:off x="8597760" y="1789234"/>
                <a:ext cx="365760" cy="3276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2F1A6F1-6062-B51C-B253-EF0AEC0747D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589120" y="1780594"/>
                  <a:ext cx="38340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7C0DE10-A590-673A-3F35-9E986BBE3C93}"/>
                    </a:ext>
                  </a:extLst>
                </p14:cNvPr>
                <p14:cNvContentPartPr/>
                <p14:nvPr/>
              </p14:nvContentPartPr>
              <p14:xfrm>
                <a:off x="8909160" y="1757554"/>
                <a:ext cx="435600" cy="375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7C0DE10-A590-673A-3F35-9E986BBE3C9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900520" y="1748914"/>
                  <a:ext cx="45324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2599B60-5F51-6DFA-6579-0FB301C712E7}"/>
                    </a:ext>
                  </a:extLst>
                </p14:cNvPr>
                <p14:cNvContentPartPr/>
                <p14:nvPr/>
              </p14:nvContentPartPr>
              <p14:xfrm>
                <a:off x="9179160" y="1777714"/>
                <a:ext cx="596160" cy="326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2599B60-5F51-6DFA-6579-0FB301C712E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170160" y="1769074"/>
                  <a:ext cx="6138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1B0B4FE-0E9B-1E11-DDD3-4EF9B3264D53}"/>
                    </a:ext>
                  </a:extLst>
                </p14:cNvPr>
                <p14:cNvContentPartPr/>
                <p14:nvPr/>
              </p14:nvContentPartPr>
              <p14:xfrm>
                <a:off x="9808440" y="1735594"/>
                <a:ext cx="274680" cy="505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1B0B4FE-0E9B-1E11-DDD3-4EF9B3264D5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799440" y="1726594"/>
                  <a:ext cx="292320" cy="52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EBF9FF5-4EC1-A3CA-7908-6EC5C47F6381}"/>
              </a:ext>
            </a:extLst>
          </p:cNvPr>
          <p:cNvGrpSpPr/>
          <p:nvPr/>
        </p:nvGrpSpPr>
        <p:grpSpPr>
          <a:xfrm>
            <a:off x="1483440" y="2671594"/>
            <a:ext cx="9730080" cy="2786400"/>
            <a:chOff x="1483440" y="2671594"/>
            <a:chExt cx="9730080" cy="278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F90ECB8-C5F2-FBFD-6645-A7FC0AA29DDF}"/>
                    </a:ext>
                  </a:extLst>
                </p14:cNvPr>
                <p14:cNvContentPartPr/>
                <p14:nvPr/>
              </p14:nvContentPartPr>
              <p14:xfrm>
                <a:off x="3411600" y="2738554"/>
                <a:ext cx="1432080" cy="790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F90ECB8-C5F2-FBFD-6645-A7FC0AA29DD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402600" y="2729914"/>
                  <a:ext cx="1449720" cy="80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22A9688-44D1-F4BA-EB26-56CBFC25BA3F}"/>
                    </a:ext>
                  </a:extLst>
                </p14:cNvPr>
                <p14:cNvContentPartPr/>
                <p14:nvPr/>
              </p14:nvContentPartPr>
              <p14:xfrm>
                <a:off x="5233920" y="2671594"/>
                <a:ext cx="1974240" cy="732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22A9688-44D1-F4BA-EB26-56CBFC25BA3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224920" y="2662954"/>
                  <a:ext cx="1991880" cy="75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408709C-682D-80AF-4EBD-0F68E439A66F}"/>
                    </a:ext>
                  </a:extLst>
                </p14:cNvPr>
                <p14:cNvContentPartPr/>
                <p14:nvPr/>
              </p14:nvContentPartPr>
              <p14:xfrm>
                <a:off x="3211080" y="3263794"/>
                <a:ext cx="441000" cy="3643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408709C-682D-80AF-4EBD-0F68E439A6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202440" y="3254794"/>
                  <a:ext cx="45864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52C5393-E44A-1583-D3E8-E243784CBA99}"/>
                    </a:ext>
                  </a:extLst>
                </p14:cNvPr>
                <p14:cNvContentPartPr/>
                <p14:nvPr/>
              </p14:nvContentPartPr>
              <p14:xfrm>
                <a:off x="1560480" y="3954634"/>
                <a:ext cx="2160" cy="18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52C5393-E44A-1583-D3E8-E243784CBA9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551480" y="3945994"/>
                  <a:ext cx="19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194EED6-FC70-CE30-B8DE-4918D888A1A7}"/>
                    </a:ext>
                  </a:extLst>
                </p14:cNvPr>
                <p14:cNvContentPartPr/>
                <p14:nvPr/>
              </p14:nvContentPartPr>
              <p14:xfrm>
                <a:off x="1521960" y="3671314"/>
                <a:ext cx="297360" cy="596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194EED6-FC70-CE30-B8DE-4918D888A1A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513320" y="3662674"/>
                  <a:ext cx="31500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A99237D-7129-7BF7-B0BE-4ECEFD00A641}"/>
                    </a:ext>
                  </a:extLst>
                </p14:cNvPr>
                <p14:cNvContentPartPr/>
                <p14:nvPr/>
              </p14:nvContentPartPr>
              <p14:xfrm>
                <a:off x="1483440" y="3905314"/>
                <a:ext cx="271440" cy="1843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A99237D-7129-7BF7-B0BE-4ECEFD00A64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474800" y="3896674"/>
                  <a:ext cx="2890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7D39B7D-3DE9-83CD-5143-1BFFEAF1B0F5}"/>
                    </a:ext>
                  </a:extLst>
                </p14:cNvPr>
                <p14:cNvContentPartPr/>
                <p14:nvPr/>
              </p14:nvContentPartPr>
              <p14:xfrm>
                <a:off x="1734000" y="3893434"/>
                <a:ext cx="933120" cy="2959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7D39B7D-3DE9-83CD-5143-1BFFEAF1B0F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725360" y="3884794"/>
                  <a:ext cx="9507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5B0E1DA-D813-F070-5E7A-5C47E4BBFF02}"/>
                    </a:ext>
                  </a:extLst>
                </p14:cNvPr>
                <p14:cNvContentPartPr/>
                <p14:nvPr/>
              </p14:nvContentPartPr>
              <p14:xfrm>
                <a:off x="1534920" y="3744034"/>
                <a:ext cx="1033560" cy="6415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5B0E1DA-D813-F070-5E7A-5C47E4BBFF0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526280" y="3735394"/>
                  <a:ext cx="1051200" cy="65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8F65677-486E-0178-835D-78EAFBF9F591}"/>
                    </a:ext>
                  </a:extLst>
                </p14:cNvPr>
                <p14:cNvContentPartPr/>
                <p14:nvPr/>
              </p14:nvContentPartPr>
              <p14:xfrm>
                <a:off x="2547960" y="3520834"/>
                <a:ext cx="795240" cy="6112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8F65677-486E-0178-835D-78EAFBF9F59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538960" y="3512194"/>
                  <a:ext cx="81288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61E8274-C2FD-D75C-FA85-A5E8D5223F88}"/>
                    </a:ext>
                  </a:extLst>
                </p14:cNvPr>
                <p14:cNvContentPartPr/>
                <p14:nvPr/>
              </p14:nvContentPartPr>
              <p14:xfrm>
                <a:off x="3030000" y="3642154"/>
                <a:ext cx="353160" cy="2113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61E8274-C2FD-D75C-FA85-A5E8D5223F8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021000" y="3633154"/>
                  <a:ext cx="3708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443D655-14C5-D7E9-BDFF-0BB0D3793EBA}"/>
                    </a:ext>
                  </a:extLst>
                </p14:cNvPr>
                <p14:cNvContentPartPr/>
                <p14:nvPr/>
              </p14:nvContentPartPr>
              <p14:xfrm>
                <a:off x="1779360" y="4543234"/>
                <a:ext cx="68400" cy="2768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443D655-14C5-D7E9-BDFF-0BB0D3793EB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770720" y="4534594"/>
                  <a:ext cx="860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02ACA74-ABB1-95CB-01B0-2F2E2DD04CDE}"/>
                    </a:ext>
                  </a:extLst>
                </p14:cNvPr>
                <p14:cNvContentPartPr/>
                <p14:nvPr/>
              </p14:nvContentPartPr>
              <p14:xfrm>
                <a:off x="1698360" y="4345954"/>
                <a:ext cx="80280" cy="19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02ACA74-ABB1-95CB-01B0-2F2E2DD04CD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689360" y="4337314"/>
                  <a:ext cx="979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C3C3615-0E28-330C-F3D5-B17A71483E7B}"/>
                    </a:ext>
                  </a:extLst>
                </p14:cNvPr>
                <p14:cNvContentPartPr/>
                <p14:nvPr/>
              </p14:nvContentPartPr>
              <p14:xfrm>
                <a:off x="1862160" y="4549714"/>
                <a:ext cx="396000" cy="213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C3C3615-0E28-330C-F3D5-B17A71483E7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853520" y="4540714"/>
                  <a:ext cx="4136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815EFF5-7C12-181A-7216-B78BF48CA936}"/>
                    </a:ext>
                  </a:extLst>
                </p14:cNvPr>
                <p14:cNvContentPartPr/>
                <p14:nvPr/>
              </p14:nvContentPartPr>
              <p14:xfrm>
                <a:off x="2533920" y="4425874"/>
                <a:ext cx="282960" cy="2826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815EFF5-7C12-181A-7216-B78BF48CA93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525280" y="4416874"/>
                  <a:ext cx="3006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D3D8049-FEE2-CAB8-210D-F9D0CF6D790F}"/>
                    </a:ext>
                  </a:extLst>
                </p14:cNvPr>
                <p14:cNvContentPartPr/>
                <p14:nvPr/>
              </p14:nvContentPartPr>
              <p14:xfrm>
                <a:off x="2801760" y="4316074"/>
                <a:ext cx="527400" cy="280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D3D8049-FEE2-CAB8-210D-F9D0CF6D790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793120" y="4307434"/>
                  <a:ext cx="5450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ECC81B4-49A0-EA12-A49D-C951A42E4200}"/>
                    </a:ext>
                  </a:extLst>
                </p14:cNvPr>
                <p14:cNvContentPartPr/>
                <p14:nvPr/>
              </p14:nvContentPartPr>
              <p14:xfrm>
                <a:off x="3262560" y="4211674"/>
                <a:ext cx="172800" cy="2545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ECC81B4-49A0-EA12-A49D-C951A42E420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253920" y="4202674"/>
                  <a:ext cx="1904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AEA81CA-E34A-73CD-53D5-DFC903820001}"/>
                    </a:ext>
                  </a:extLst>
                </p14:cNvPr>
                <p14:cNvContentPartPr/>
                <p14:nvPr/>
              </p14:nvContentPartPr>
              <p14:xfrm>
                <a:off x="3279840" y="3917194"/>
                <a:ext cx="1134000" cy="5594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AEA81CA-E34A-73CD-53D5-DFC90382000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271200" y="3908554"/>
                  <a:ext cx="115164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5E3F4DC-5C85-A149-991A-7750CA430412}"/>
                    </a:ext>
                  </a:extLst>
                </p14:cNvPr>
                <p14:cNvContentPartPr/>
                <p14:nvPr/>
              </p14:nvContentPartPr>
              <p14:xfrm>
                <a:off x="3120000" y="4710274"/>
                <a:ext cx="892080" cy="3970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5E3F4DC-5C85-A149-991A-7750CA43041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111000" y="4701634"/>
                  <a:ext cx="90972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E8345CC-8563-9C37-AC76-ED981FB02F34}"/>
                    </a:ext>
                  </a:extLst>
                </p14:cNvPr>
                <p14:cNvContentPartPr/>
                <p14:nvPr/>
              </p14:nvContentPartPr>
              <p14:xfrm>
                <a:off x="4068960" y="4426954"/>
                <a:ext cx="576360" cy="7941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E8345CC-8563-9C37-AC76-ED981FB02F3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060320" y="4418314"/>
                  <a:ext cx="59400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3ECA07C-5654-5CC4-C57B-7130BB4798EC}"/>
                    </a:ext>
                  </a:extLst>
                </p14:cNvPr>
                <p14:cNvContentPartPr/>
                <p14:nvPr/>
              </p14:nvContentPartPr>
              <p14:xfrm>
                <a:off x="6678600" y="3510394"/>
                <a:ext cx="929520" cy="4028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3ECA07C-5654-5CC4-C57B-7130BB4798E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669600" y="3501394"/>
                  <a:ext cx="94716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33EDFB8-629D-C0E8-066B-EA35E4B9CB7E}"/>
                    </a:ext>
                  </a:extLst>
                </p14:cNvPr>
                <p14:cNvContentPartPr/>
                <p14:nvPr/>
              </p14:nvContentPartPr>
              <p14:xfrm>
                <a:off x="7041480" y="3665194"/>
                <a:ext cx="206280" cy="381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33EDFB8-629D-C0E8-066B-EA35E4B9CB7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032840" y="3656194"/>
                  <a:ext cx="2239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725EB8A-718E-0A67-AD67-0229E8DED4B7}"/>
                    </a:ext>
                  </a:extLst>
                </p14:cNvPr>
                <p14:cNvContentPartPr/>
                <p14:nvPr/>
              </p14:nvContentPartPr>
              <p14:xfrm>
                <a:off x="7681200" y="3625234"/>
                <a:ext cx="28080" cy="705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725EB8A-718E-0A67-AD67-0229E8DED4B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672560" y="3616234"/>
                  <a:ext cx="457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C9C74FE-340D-93A3-B4E6-20DEC2E22F79}"/>
                    </a:ext>
                  </a:extLst>
                </p14:cNvPr>
                <p14:cNvContentPartPr/>
                <p14:nvPr/>
              </p14:nvContentPartPr>
              <p14:xfrm>
                <a:off x="7629720" y="3545314"/>
                <a:ext cx="659880" cy="324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C9C74FE-340D-93A3-B4E6-20DEC2E22F7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621080" y="3536314"/>
                  <a:ext cx="6775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17301BD-4002-1241-C62D-D9E25CF885E3}"/>
                    </a:ext>
                  </a:extLst>
                </p14:cNvPr>
                <p14:cNvContentPartPr/>
                <p14:nvPr/>
              </p14:nvContentPartPr>
              <p14:xfrm>
                <a:off x="7626120" y="3571234"/>
                <a:ext cx="187920" cy="4014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17301BD-4002-1241-C62D-D9E25CF885E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617480" y="3562594"/>
                  <a:ext cx="20556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8DBF23A-30E6-E3F1-4E5F-C321E503297A}"/>
                    </a:ext>
                  </a:extLst>
                </p14:cNvPr>
                <p14:cNvContentPartPr/>
                <p14:nvPr/>
              </p14:nvContentPartPr>
              <p14:xfrm>
                <a:off x="8502000" y="3447034"/>
                <a:ext cx="1133280" cy="647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8DBF23A-30E6-E3F1-4E5F-C321E503297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493360" y="3438034"/>
                  <a:ext cx="115092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E61FD75-84E9-36EA-2B9C-F460BC2719C0}"/>
                    </a:ext>
                  </a:extLst>
                </p14:cNvPr>
                <p14:cNvContentPartPr/>
                <p14:nvPr/>
              </p14:nvContentPartPr>
              <p14:xfrm>
                <a:off x="9848400" y="3520474"/>
                <a:ext cx="50400" cy="3538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E61FD75-84E9-36EA-2B9C-F460BC2719C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839400" y="3511474"/>
                  <a:ext cx="680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73D61D2-AD9E-87BA-0C7B-145A9822815E}"/>
                    </a:ext>
                  </a:extLst>
                </p14:cNvPr>
                <p14:cNvContentPartPr/>
                <p14:nvPr/>
              </p14:nvContentPartPr>
              <p14:xfrm>
                <a:off x="9745800" y="3422554"/>
                <a:ext cx="478080" cy="4060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73D61D2-AD9E-87BA-0C7B-145A9822815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736800" y="3413554"/>
                  <a:ext cx="49572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3183904-096C-5828-BDF2-21005CA402D4}"/>
                    </a:ext>
                  </a:extLst>
                </p14:cNvPr>
                <p14:cNvContentPartPr/>
                <p14:nvPr/>
              </p14:nvContentPartPr>
              <p14:xfrm>
                <a:off x="10279680" y="3516154"/>
                <a:ext cx="295920" cy="362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3183904-096C-5828-BDF2-21005CA402D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270680" y="3507154"/>
                  <a:ext cx="31356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1044581-66EC-9000-5DB9-326E76B5A41C}"/>
                    </a:ext>
                  </a:extLst>
                </p14:cNvPr>
                <p14:cNvContentPartPr/>
                <p14:nvPr/>
              </p14:nvContentPartPr>
              <p14:xfrm>
                <a:off x="7788840" y="4305274"/>
                <a:ext cx="435960" cy="1944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1044581-66EC-9000-5DB9-326E76B5A41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780200" y="4296634"/>
                  <a:ext cx="4536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E99A0C8-FD41-3A82-0C85-16E8A78DF4CF}"/>
                    </a:ext>
                  </a:extLst>
                </p14:cNvPr>
                <p14:cNvContentPartPr/>
                <p14:nvPr/>
              </p14:nvContentPartPr>
              <p14:xfrm>
                <a:off x="8164320" y="4344514"/>
                <a:ext cx="233640" cy="1591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E99A0C8-FD41-3A82-0C85-16E8A78DF4C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155680" y="4335514"/>
                  <a:ext cx="2512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0441728-39BF-C850-88B0-8C2F4002438F}"/>
                    </a:ext>
                  </a:extLst>
                </p14:cNvPr>
                <p14:cNvContentPartPr/>
                <p14:nvPr/>
              </p14:nvContentPartPr>
              <p14:xfrm>
                <a:off x="8466360" y="4308154"/>
                <a:ext cx="418680" cy="2347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0441728-39BF-C850-88B0-8C2F4002438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457720" y="4299154"/>
                  <a:ext cx="4363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3F60EF2-E56D-E0F3-4560-600798B6BB19}"/>
                    </a:ext>
                  </a:extLst>
                </p14:cNvPr>
                <p14:cNvContentPartPr/>
                <p14:nvPr/>
              </p14:nvContentPartPr>
              <p14:xfrm>
                <a:off x="8932200" y="4270714"/>
                <a:ext cx="350280" cy="3168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3F60EF2-E56D-E0F3-4560-600798B6BB1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923560" y="4261714"/>
                  <a:ext cx="3679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1DD169F-CB3E-FBB7-8995-450FC497F697}"/>
                    </a:ext>
                  </a:extLst>
                </p14:cNvPr>
                <p14:cNvContentPartPr/>
                <p14:nvPr/>
              </p14:nvContentPartPr>
              <p14:xfrm>
                <a:off x="9339720" y="4272874"/>
                <a:ext cx="673560" cy="2512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1DD169F-CB3E-FBB7-8995-450FC497F69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330720" y="4263874"/>
                  <a:ext cx="6912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14F80F8-CFF1-A0AC-8DD8-4F1FB351A44C}"/>
                    </a:ext>
                  </a:extLst>
                </p14:cNvPr>
                <p14:cNvContentPartPr/>
                <p14:nvPr/>
              </p14:nvContentPartPr>
              <p14:xfrm>
                <a:off x="10021200" y="4259194"/>
                <a:ext cx="224640" cy="2163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14F80F8-CFF1-A0AC-8DD8-4F1FB351A44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012560" y="4250194"/>
                  <a:ext cx="242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0758A95-7D6C-21D8-21D6-FB125AD4EB50}"/>
                    </a:ext>
                  </a:extLst>
                </p14:cNvPr>
                <p14:cNvContentPartPr/>
                <p14:nvPr/>
              </p14:nvContentPartPr>
              <p14:xfrm>
                <a:off x="10169160" y="4210234"/>
                <a:ext cx="179280" cy="5353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0758A95-7D6C-21D8-21D6-FB125AD4EB5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160160" y="4201594"/>
                  <a:ext cx="19692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E1AEC01-C4AF-1070-EB2C-D45E15DBEFB0}"/>
                    </a:ext>
                  </a:extLst>
                </p14:cNvPr>
                <p14:cNvContentPartPr/>
                <p14:nvPr/>
              </p14:nvContentPartPr>
              <p14:xfrm>
                <a:off x="10145040" y="4238314"/>
                <a:ext cx="436320" cy="5868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E1AEC01-C4AF-1070-EB2C-D45E15DBEFB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136040" y="4229674"/>
                  <a:ext cx="45396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DE70F38-333E-E888-A4E7-67D6297CCF84}"/>
                    </a:ext>
                  </a:extLst>
                </p14:cNvPr>
                <p14:cNvContentPartPr/>
                <p14:nvPr/>
              </p14:nvContentPartPr>
              <p14:xfrm>
                <a:off x="8466000" y="4832314"/>
                <a:ext cx="473760" cy="2736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DE70F38-333E-E888-A4E7-67D6297CCF8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457000" y="4823314"/>
                  <a:ext cx="4914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5577E89-4578-2735-9273-9B5E0B355601}"/>
                    </a:ext>
                  </a:extLst>
                </p14:cNvPr>
                <p14:cNvContentPartPr/>
                <p14:nvPr/>
              </p14:nvContentPartPr>
              <p14:xfrm>
                <a:off x="8830680" y="4920514"/>
                <a:ext cx="192240" cy="2188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5577E89-4578-2735-9273-9B5E0B35560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822040" y="4911874"/>
                  <a:ext cx="2098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CC7593A-5FD7-6348-3244-1E05AC99C5C9}"/>
                    </a:ext>
                  </a:extLst>
                </p14:cNvPr>
                <p14:cNvContentPartPr/>
                <p14:nvPr/>
              </p14:nvContentPartPr>
              <p14:xfrm>
                <a:off x="9015000" y="4880914"/>
                <a:ext cx="423000" cy="2862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CC7593A-5FD7-6348-3244-1E05AC99C5C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006360" y="4872274"/>
                  <a:ext cx="44064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437DFC3-3A32-5902-2FEA-07234E506C09}"/>
                    </a:ext>
                  </a:extLst>
                </p14:cNvPr>
                <p14:cNvContentPartPr/>
                <p14:nvPr/>
              </p14:nvContentPartPr>
              <p14:xfrm>
                <a:off x="9450600" y="4948954"/>
                <a:ext cx="269280" cy="1933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437DFC3-3A32-5902-2FEA-07234E506C0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441960" y="4939954"/>
                  <a:ext cx="2869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C5CCC62-2F8C-8ABE-6675-13722BA3E2F2}"/>
                    </a:ext>
                  </a:extLst>
                </p14:cNvPr>
                <p14:cNvContentPartPr/>
                <p14:nvPr/>
              </p14:nvContentPartPr>
              <p14:xfrm>
                <a:off x="9721320" y="4959754"/>
                <a:ext cx="158400" cy="2833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C5CCC62-2F8C-8ABE-6675-13722BA3E2F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712320" y="4950754"/>
                  <a:ext cx="1760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674A51D-0372-AAF4-53E5-082FF0AA24EE}"/>
                    </a:ext>
                  </a:extLst>
                </p14:cNvPr>
                <p14:cNvContentPartPr/>
                <p14:nvPr/>
              </p14:nvContentPartPr>
              <p14:xfrm>
                <a:off x="10064400" y="4993594"/>
                <a:ext cx="51480" cy="2671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674A51D-0372-AAF4-53E5-082FF0AA24E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055400" y="4984594"/>
                  <a:ext cx="691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334EE2A-AA28-FB9F-F746-8FCAFB857FF4}"/>
                    </a:ext>
                  </a:extLst>
                </p14:cNvPr>
                <p14:cNvContentPartPr/>
                <p14:nvPr/>
              </p14:nvContentPartPr>
              <p14:xfrm>
                <a:off x="10057560" y="4862554"/>
                <a:ext cx="71640" cy="1036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334EE2A-AA28-FB9F-F746-8FCAFB857FF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048920" y="4853914"/>
                  <a:ext cx="892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FBDD1E4-8D0E-657A-B213-43E31FFBE3F7}"/>
                    </a:ext>
                  </a:extLst>
                </p14:cNvPr>
                <p14:cNvContentPartPr/>
                <p14:nvPr/>
              </p14:nvContentPartPr>
              <p14:xfrm>
                <a:off x="10229640" y="4867234"/>
                <a:ext cx="45720" cy="3679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FBDD1E4-8D0E-657A-B213-43E31FFBE3F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221000" y="4858594"/>
                  <a:ext cx="6336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EB15215-CEDA-471C-9F00-1B5FE5C1BB1A}"/>
                    </a:ext>
                  </a:extLst>
                </p14:cNvPr>
                <p14:cNvContentPartPr/>
                <p14:nvPr/>
              </p14:nvContentPartPr>
              <p14:xfrm>
                <a:off x="10228200" y="5049394"/>
                <a:ext cx="263160" cy="2174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EB15215-CEDA-471C-9F00-1B5FE5C1BB1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19200" y="5040754"/>
                  <a:ext cx="280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CFC0FE2-8FB0-2CF2-EE87-A41E252D547D}"/>
                    </a:ext>
                  </a:extLst>
                </p14:cNvPr>
                <p14:cNvContentPartPr/>
                <p14:nvPr/>
              </p14:nvContentPartPr>
              <p14:xfrm>
                <a:off x="10408200" y="4764634"/>
                <a:ext cx="698760" cy="6447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CFC0FE2-8FB0-2CF2-EE87-A41E252D547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399560" y="4755994"/>
                  <a:ext cx="71640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6BCB58F-46DD-2FBE-658B-370779C6AA81}"/>
                    </a:ext>
                  </a:extLst>
                </p14:cNvPr>
                <p14:cNvContentPartPr/>
                <p14:nvPr/>
              </p14:nvContentPartPr>
              <p14:xfrm>
                <a:off x="11134680" y="5397874"/>
                <a:ext cx="78840" cy="601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6BCB58F-46DD-2FBE-658B-370779C6AA8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125680" y="5389234"/>
                  <a:ext cx="96480" cy="7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1267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1A34EA19-4E6A-C184-FCD2-745125069C6B}"/>
                  </a:ext>
                </a:extLst>
              </p14:cNvPr>
              <p14:cNvContentPartPr/>
              <p14:nvPr/>
            </p14:nvContentPartPr>
            <p14:xfrm>
              <a:off x="10456800" y="3036634"/>
              <a:ext cx="631800" cy="48636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1A34EA19-4E6A-C184-FCD2-745125069C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47800" y="3027994"/>
                <a:ext cx="64944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DCF0856E-4EC9-3FB6-C351-B81F1C01A40E}"/>
                  </a:ext>
                </a:extLst>
              </p14:cNvPr>
              <p14:cNvContentPartPr/>
              <p14:nvPr/>
            </p14:nvContentPartPr>
            <p14:xfrm>
              <a:off x="10170960" y="1638754"/>
              <a:ext cx="1523880" cy="171576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DCF0856E-4EC9-3FB6-C351-B81F1C01A4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62320" y="1630114"/>
                <a:ext cx="1541520" cy="173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79A8C15C-FDC9-4F2C-23C2-596B3046121F}"/>
                  </a:ext>
                </a:extLst>
              </p14:cNvPr>
              <p14:cNvContentPartPr/>
              <p14:nvPr/>
            </p14:nvContentPartPr>
            <p14:xfrm>
              <a:off x="10027680" y="5864794"/>
              <a:ext cx="843480" cy="13896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79A8C15C-FDC9-4F2C-23C2-596B304612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19040" y="5856154"/>
                <a:ext cx="861120" cy="15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5" name="Group 224">
            <a:extLst>
              <a:ext uri="{FF2B5EF4-FFF2-40B4-BE49-F238E27FC236}">
                <a16:creationId xmlns:a16="http://schemas.microsoft.com/office/drawing/2014/main" id="{702A4C5C-E3EE-06C4-2E22-08BFB4B706C5}"/>
              </a:ext>
            </a:extLst>
          </p:cNvPr>
          <p:cNvGrpSpPr/>
          <p:nvPr/>
        </p:nvGrpSpPr>
        <p:grpSpPr>
          <a:xfrm>
            <a:off x="334320" y="192274"/>
            <a:ext cx="12150720" cy="6225480"/>
            <a:chOff x="334320" y="192274"/>
            <a:chExt cx="12150720" cy="622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6A63523-64F1-710D-C74C-43CDCE92EC8E}"/>
                    </a:ext>
                  </a:extLst>
                </p14:cNvPr>
                <p14:cNvContentPartPr/>
                <p14:nvPr/>
              </p14:nvContentPartPr>
              <p14:xfrm>
                <a:off x="729240" y="256714"/>
                <a:ext cx="347760" cy="4791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6A63523-64F1-710D-C74C-43CDCE92EC8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0240" y="248074"/>
                  <a:ext cx="36540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0A20F93-E81D-F70E-91D3-61736EC9D93F}"/>
                    </a:ext>
                  </a:extLst>
                </p14:cNvPr>
                <p14:cNvContentPartPr/>
                <p14:nvPr/>
              </p14:nvContentPartPr>
              <p14:xfrm>
                <a:off x="705840" y="444994"/>
                <a:ext cx="496080" cy="198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0A20F93-E81D-F70E-91D3-61736EC9D93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6840" y="436354"/>
                  <a:ext cx="5137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38FF061-B1C0-8AB6-5B56-C0D23A4CA9F8}"/>
                    </a:ext>
                  </a:extLst>
                </p14:cNvPr>
                <p14:cNvContentPartPr/>
                <p14:nvPr/>
              </p14:nvContentPartPr>
              <p14:xfrm>
                <a:off x="1136040" y="288034"/>
                <a:ext cx="158760" cy="390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38FF061-B1C0-8AB6-5B56-C0D23A4CA9F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27400" y="279034"/>
                  <a:ext cx="1764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E822FFC-F2A0-C096-4A6B-EE8747F43868}"/>
                    </a:ext>
                  </a:extLst>
                </p14:cNvPr>
                <p14:cNvContentPartPr/>
                <p14:nvPr/>
              </p14:nvContentPartPr>
              <p14:xfrm>
                <a:off x="684960" y="762514"/>
                <a:ext cx="760680" cy="92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E822FFC-F2A0-C096-4A6B-EE8747F4386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5960" y="753514"/>
                  <a:ext cx="7783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A24A998-7D97-35F3-360F-92AB11BFB98D}"/>
                    </a:ext>
                  </a:extLst>
                </p14:cNvPr>
                <p14:cNvContentPartPr/>
                <p14:nvPr/>
              </p14:nvContentPartPr>
              <p14:xfrm>
                <a:off x="1941000" y="274714"/>
                <a:ext cx="824760" cy="600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A24A998-7D97-35F3-360F-92AB11BFB9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32000" y="265714"/>
                  <a:ext cx="84240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9E576EC-0646-CA60-9D0B-A7F3B3136353}"/>
                    </a:ext>
                  </a:extLst>
                </p14:cNvPr>
                <p14:cNvContentPartPr/>
                <p14:nvPr/>
              </p14:nvContentPartPr>
              <p14:xfrm>
                <a:off x="2918400" y="463714"/>
                <a:ext cx="312120" cy="381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9E576EC-0646-CA60-9D0B-A7F3B313635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09760" y="455074"/>
                  <a:ext cx="32976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DDAED9A-8428-9940-4306-98CE95C927C2}"/>
                    </a:ext>
                  </a:extLst>
                </p14:cNvPr>
                <p14:cNvContentPartPr/>
                <p14:nvPr/>
              </p14:nvContentPartPr>
              <p14:xfrm>
                <a:off x="3761880" y="431674"/>
                <a:ext cx="451440" cy="320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DDAED9A-8428-9940-4306-98CE95C927C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52880" y="423034"/>
                  <a:ext cx="46908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82265B6-C4BC-25A5-E6D0-AFA9A6418F76}"/>
                    </a:ext>
                  </a:extLst>
                </p14:cNvPr>
                <p14:cNvContentPartPr/>
                <p14:nvPr/>
              </p14:nvContentPartPr>
              <p14:xfrm>
                <a:off x="4642080" y="439594"/>
                <a:ext cx="1055880" cy="389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82265B6-C4BC-25A5-E6D0-AFA9A6418F7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33440" y="430594"/>
                  <a:ext cx="10735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A65C37C-376F-8048-2C72-C94627006944}"/>
                    </a:ext>
                  </a:extLst>
                </p14:cNvPr>
                <p14:cNvContentPartPr/>
                <p14:nvPr/>
              </p14:nvContentPartPr>
              <p14:xfrm>
                <a:off x="5260920" y="646594"/>
                <a:ext cx="70920" cy="285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A65C37C-376F-8048-2C72-C9462700694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51920" y="637954"/>
                  <a:ext cx="885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A35E824-F378-9AA1-D448-A1BD448EF24E}"/>
                    </a:ext>
                  </a:extLst>
                </p14:cNvPr>
                <p14:cNvContentPartPr/>
                <p14:nvPr/>
              </p14:nvContentPartPr>
              <p14:xfrm>
                <a:off x="5894160" y="192274"/>
                <a:ext cx="780120" cy="508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A35E824-F378-9AA1-D448-A1BD448EF24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85520" y="183634"/>
                  <a:ext cx="79776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A82E5EA-E251-4914-6926-502A371522DD}"/>
                    </a:ext>
                  </a:extLst>
                </p14:cNvPr>
                <p14:cNvContentPartPr/>
                <p14:nvPr/>
              </p14:nvContentPartPr>
              <p14:xfrm>
                <a:off x="6667440" y="390634"/>
                <a:ext cx="248760" cy="654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A82E5EA-E251-4914-6926-502A371522D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58800" y="381994"/>
                  <a:ext cx="266400" cy="67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706D13F-2CA8-F660-4413-7E6BA20B430B}"/>
                    </a:ext>
                  </a:extLst>
                </p14:cNvPr>
                <p14:cNvContentPartPr/>
                <p14:nvPr/>
              </p14:nvContentPartPr>
              <p14:xfrm>
                <a:off x="7109520" y="284794"/>
                <a:ext cx="70560" cy="453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706D13F-2CA8-F660-4413-7E6BA20B430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00880" y="275794"/>
                  <a:ext cx="8820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DB8AAB2-C4CC-6DD5-AAF8-56349F9CC7C7}"/>
                    </a:ext>
                  </a:extLst>
                </p14:cNvPr>
                <p14:cNvContentPartPr/>
                <p14:nvPr/>
              </p14:nvContentPartPr>
              <p14:xfrm>
                <a:off x="7248840" y="467314"/>
                <a:ext cx="559800" cy="520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DB8AAB2-C4CC-6DD5-AAF8-56349F9CC7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40200" y="458674"/>
                  <a:ext cx="57744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003BB9C-279F-5017-BC31-D12EA0C1FE95}"/>
                    </a:ext>
                  </a:extLst>
                </p14:cNvPr>
                <p14:cNvContentPartPr/>
                <p14:nvPr/>
              </p14:nvContentPartPr>
              <p14:xfrm>
                <a:off x="8067120" y="470914"/>
                <a:ext cx="2158200" cy="332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003BB9C-279F-5017-BC31-D12EA0C1FE9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058120" y="461914"/>
                  <a:ext cx="217584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96CD484-27AA-6AF8-0CDF-14A5BFB8F040}"/>
                    </a:ext>
                  </a:extLst>
                </p14:cNvPr>
                <p14:cNvContentPartPr/>
                <p14:nvPr/>
              </p14:nvContentPartPr>
              <p14:xfrm>
                <a:off x="10561560" y="488914"/>
                <a:ext cx="54360" cy="196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96CD484-27AA-6AF8-0CDF-14A5BFB8F04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552560" y="480274"/>
                  <a:ext cx="720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1883570-A32A-C3D1-437A-78D2E2DB0454}"/>
                    </a:ext>
                  </a:extLst>
                </p14:cNvPr>
                <p14:cNvContentPartPr/>
                <p14:nvPr/>
              </p14:nvContentPartPr>
              <p14:xfrm>
                <a:off x="10537080" y="345634"/>
                <a:ext cx="7164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1883570-A32A-C3D1-437A-78D2E2DB045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28440" y="336634"/>
                  <a:ext cx="892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62B8758-BF8F-7706-2C21-B28C11CF317B}"/>
                    </a:ext>
                  </a:extLst>
                </p14:cNvPr>
                <p14:cNvContentPartPr/>
                <p14:nvPr/>
              </p14:nvContentPartPr>
              <p14:xfrm>
                <a:off x="10749840" y="438514"/>
                <a:ext cx="266400" cy="398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62B8758-BF8F-7706-2C21-B28C11CF317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740840" y="429514"/>
                  <a:ext cx="2840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E6BBAE1-72A4-2468-A3BE-107511CB86D4}"/>
                    </a:ext>
                  </a:extLst>
                </p14:cNvPr>
                <p14:cNvContentPartPr/>
                <p14:nvPr/>
              </p14:nvContentPartPr>
              <p14:xfrm>
                <a:off x="8991960" y="1000474"/>
                <a:ext cx="464400" cy="230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E6BBAE1-72A4-2468-A3BE-107511CB86D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82960" y="991834"/>
                  <a:ext cx="4820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BB48A7D-5591-494A-352A-99E4A3DF76D0}"/>
                    </a:ext>
                  </a:extLst>
                </p14:cNvPr>
                <p14:cNvContentPartPr/>
                <p14:nvPr/>
              </p14:nvContentPartPr>
              <p14:xfrm>
                <a:off x="9583440" y="801754"/>
                <a:ext cx="910800" cy="455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BB48A7D-5591-494A-352A-99E4A3DF76D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74800" y="792754"/>
                  <a:ext cx="92844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8928EFF-283B-1B53-9922-CD05CE3103A3}"/>
                    </a:ext>
                  </a:extLst>
                </p14:cNvPr>
                <p14:cNvContentPartPr/>
                <p14:nvPr/>
              </p14:nvContentPartPr>
              <p14:xfrm>
                <a:off x="10735800" y="1246714"/>
                <a:ext cx="8640" cy="18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8928EFF-283B-1B53-9922-CD05CE3103A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726800" y="1238074"/>
                  <a:ext cx="26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25A10D7-8E23-52B9-44F7-6EEBC1844C2C}"/>
                    </a:ext>
                  </a:extLst>
                </p14:cNvPr>
                <p14:cNvContentPartPr/>
                <p14:nvPr/>
              </p14:nvContentPartPr>
              <p14:xfrm>
                <a:off x="5478000" y="1465594"/>
                <a:ext cx="237960" cy="258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25A10D7-8E23-52B9-44F7-6EEBC1844C2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69000" y="1456954"/>
                  <a:ext cx="2556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E0BDC52-CD0F-EACC-7000-26B2E62758ED}"/>
                    </a:ext>
                  </a:extLst>
                </p14:cNvPr>
                <p14:cNvContentPartPr/>
                <p14:nvPr/>
              </p14:nvContentPartPr>
              <p14:xfrm>
                <a:off x="5815680" y="1427794"/>
                <a:ext cx="18000" cy="212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E0BDC52-CD0F-EACC-7000-26B2E62758E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06680" y="1419154"/>
                  <a:ext cx="356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6E461A7-DD7E-EC76-83B9-69FBFC577BA6}"/>
                    </a:ext>
                  </a:extLst>
                </p14:cNvPr>
                <p14:cNvContentPartPr/>
                <p14:nvPr/>
              </p14:nvContentPartPr>
              <p14:xfrm>
                <a:off x="5571960" y="1925674"/>
                <a:ext cx="54360" cy="225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6E461A7-DD7E-EC76-83B9-69FBFC577BA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63320" y="1917034"/>
                  <a:ext cx="720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23FCF2E-4C68-3599-9893-AE165D9868D5}"/>
                    </a:ext>
                  </a:extLst>
                </p14:cNvPr>
                <p14:cNvContentPartPr/>
                <p14:nvPr/>
              </p14:nvContentPartPr>
              <p14:xfrm>
                <a:off x="5700840" y="1909114"/>
                <a:ext cx="214920" cy="298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23FCF2E-4C68-3599-9893-AE165D9868D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92200" y="1900474"/>
                  <a:ext cx="2325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FE03DCD-28FD-AB16-3980-AD560EA21DC9}"/>
                    </a:ext>
                  </a:extLst>
                </p14:cNvPr>
                <p14:cNvContentPartPr/>
                <p14:nvPr/>
              </p14:nvContentPartPr>
              <p14:xfrm>
                <a:off x="5651880" y="2292514"/>
                <a:ext cx="170640" cy="257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FE03DCD-28FD-AB16-3980-AD560EA21DC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42880" y="2283874"/>
                  <a:ext cx="1882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4005BDA-2105-87F1-0E32-AF2843E79904}"/>
                    </a:ext>
                  </a:extLst>
                </p14:cNvPr>
                <p14:cNvContentPartPr/>
                <p14:nvPr/>
              </p14:nvContentPartPr>
              <p14:xfrm>
                <a:off x="5679600" y="2338594"/>
                <a:ext cx="353160" cy="205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4005BDA-2105-87F1-0E32-AF2843E7990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70960" y="2329594"/>
                  <a:ext cx="3708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7EDE41F-A751-F3FA-7473-0B4771FCC8EE}"/>
                    </a:ext>
                  </a:extLst>
                </p14:cNvPr>
                <p14:cNvContentPartPr/>
                <p14:nvPr/>
              </p14:nvContentPartPr>
              <p14:xfrm>
                <a:off x="5599680" y="2673754"/>
                <a:ext cx="219960" cy="244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7EDE41F-A751-F3FA-7473-0B4771FCC8E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90680" y="2664754"/>
                  <a:ext cx="2376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0A2BAF1-74BA-5D1E-3FB1-4D09C0EFDD02}"/>
                    </a:ext>
                  </a:extLst>
                </p14:cNvPr>
                <p14:cNvContentPartPr/>
                <p14:nvPr/>
              </p14:nvContentPartPr>
              <p14:xfrm>
                <a:off x="5890920" y="2782474"/>
                <a:ext cx="84600" cy="168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0A2BAF1-74BA-5D1E-3FB1-4D09C0EFDD0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881920" y="2773834"/>
                  <a:ext cx="1022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1F4047D-2260-0B1A-7750-05A06B746DE8}"/>
                    </a:ext>
                  </a:extLst>
                </p14:cNvPr>
                <p14:cNvContentPartPr/>
                <p14:nvPr/>
              </p14:nvContentPartPr>
              <p14:xfrm>
                <a:off x="5866800" y="2702554"/>
                <a:ext cx="259560" cy="47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1F4047D-2260-0B1A-7750-05A06B746DE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58160" y="2693914"/>
                  <a:ext cx="2772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8C12DE5-89E0-0FC0-8BF0-8406F5EA9E57}"/>
                    </a:ext>
                  </a:extLst>
                </p14:cNvPr>
                <p14:cNvContentPartPr/>
                <p14:nvPr/>
              </p14:nvContentPartPr>
              <p14:xfrm>
                <a:off x="5706960" y="3024394"/>
                <a:ext cx="29160" cy="291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8C12DE5-89E0-0FC0-8BF0-8406F5EA9E5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697960" y="3015754"/>
                  <a:ext cx="468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FD71270-2343-02A6-3826-6DABA1F121D9}"/>
                    </a:ext>
                  </a:extLst>
                </p14:cNvPr>
                <p14:cNvContentPartPr/>
                <p14:nvPr/>
              </p14:nvContentPartPr>
              <p14:xfrm>
                <a:off x="5844120" y="3066874"/>
                <a:ext cx="96120" cy="229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FD71270-2343-02A6-3826-6DABA1F121D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835480" y="3058234"/>
                  <a:ext cx="1137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018872D-BCA3-DCEE-65DF-BE38CC258494}"/>
                    </a:ext>
                  </a:extLst>
                </p14:cNvPr>
                <p14:cNvContentPartPr/>
                <p14:nvPr/>
              </p14:nvContentPartPr>
              <p14:xfrm>
                <a:off x="1776840" y="1059874"/>
                <a:ext cx="16200" cy="38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018872D-BCA3-DCEE-65DF-BE38CC25849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767840" y="1050874"/>
                  <a:ext cx="338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2406338-8FFB-22F3-9AD3-292B2B7E333A}"/>
                    </a:ext>
                  </a:extLst>
                </p14:cNvPr>
                <p14:cNvContentPartPr/>
                <p14:nvPr/>
              </p14:nvContentPartPr>
              <p14:xfrm>
                <a:off x="1796280" y="1295314"/>
                <a:ext cx="21960" cy="247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2406338-8FFB-22F3-9AD3-292B2B7E333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787280" y="1286314"/>
                  <a:ext cx="396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447BFB4-3786-B626-4506-C779D520A28E}"/>
                    </a:ext>
                  </a:extLst>
                </p14:cNvPr>
                <p14:cNvContentPartPr/>
                <p14:nvPr/>
              </p14:nvContentPartPr>
              <p14:xfrm>
                <a:off x="2005080" y="1386754"/>
                <a:ext cx="174960" cy="68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447BFB4-3786-B626-4506-C779D520A28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996440" y="1377754"/>
                  <a:ext cx="1926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3AB41B9-F175-5168-D298-4AE6E78AE70B}"/>
                    </a:ext>
                  </a:extLst>
                </p14:cNvPr>
                <p14:cNvContentPartPr/>
                <p14:nvPr/>
              </p14:nvContentPartPr>
              <p14:xfrm>
                <a:off x="2191560" y="1328794"/>
                <a:ext cx="248400" cy="239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3AB41B9-F175-5168-D298-4AE6E78AE70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182560" y="1320154"/>
                  <a:ext cx="2660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DDCFDD2-FB69-F834-F8C4-1DE97A6F5A29}"/>
                    </a:ext>
                  </a:extLst>
                </p14:cNvPr>
                <p14:cNvContentPartPr/>
                <p14:nvPr/>
              </p14:nvContentPartPr>
              <p14:xfrm>
                <a:off x="3429960" y="1233754"/>
                <a:ext cx="269280" cy="318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DDCFDD2-FB69-F834-F8C4-1DE97A6F5A2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20960" y="1225114"/>
                  <a:ext cx="2869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7A1BC96-4FF4-7958-B9EF-B6924A624D78}"/>
                    </a:ext>
                  </a:extLst>
                </p14:cNvPr>
                <p14:cNvContentPartPr/>
                <p14:nvPr/>
              </p14:nvContentPartPr>
              <p14:xfrm>
                <a:off x="3707520" y="1361194"/>
                <a:ext cx="227160" cy="256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7A1BC96-4FF4-7958-B9EF-B6924A624D7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98520" y="1352554"/>
                  <a:ext cx="2448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4F6815D-6711-DE05-CD76-5126D099C86F}"/>
                    </a:ext>
                  </a:extLst>
                </p14:cNvPr>
                <p14:cNvContentPartPr/>
                <p14:nvPr/>
              </p14:nvContentPartPr>
              <p14:xfrm>
                <a:off x="3491520" y="1797874"/>
                <a:ext cx="114480" cy="151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4F6815D-6711-DE05-CD76-5126D099C86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482880" y="1789234"/>
                  <a:ext cx="1321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E80F402-FAAF-2B6A-F8CD-7178A10B5C88}"/>
                    </a:ext>
                  </a:extLst>
                </p14:cNvPr>
                <p14:cNvContentPartPr/>
                <p14:nvPr/>
              </p14:nvContentPartPr>
              <p14:xfrm>
                <a:off x="3751800" y="1794274"/>
                <a:ext cx="271440" cy="251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E80F402-FAAF-2B6A-F8CD-7178A10B5C8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42800" y="1785634"/>
                  <a:ext cx="2890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77E0FEB-C467-87F4-D4BF-167C7F60E94C}"/>
                    </a:ext>
                  </a:extLst>
                </p14:cNvPr>
                <p14:cNvContentPartPr/>
                <p14:nvPr/>
              </p14:nvContentPartPr>
              <p14:xfrm>
                <a:off x="3607440" y="2165074"/>
                <a:ext cx="202680" cy="226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77E0FEB-C467-87F4-D4BF-167C7F60E94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598440" y="2156074"/>
                  <a:ext cx="2203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95A832C-F24D-6E30-3889-8AF5F4E20A9B}"/>
                    </a:ext>
                  </a:extLst>
                </p14:cNvPr>
                <p14:cNvContentPartPr/>
                <p14:nvPr/>
              </p14:nvContentPartPr>
              <p14:xfrm>
                <a:off x="3644520" y="2228074"/>
                <a:ext cx="261000" cy="115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95A832C-F24D-6E30-3889-8AF5F4E20A9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635880" y="2219074"/>
                  <a:ext cx="2786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D89A878-489C-7F6B-C693-52CC55C4ECD6}"/>
                    </a:ext>
                  </a:extLst>
                </p14:cNvPr>
                <p14:cNvContentPartPr/>
                <p14:nvPr/>
              </p14:nvContentPartPr>
              <p14:xfrm>
                <a:off x="3561360" y="2526514"/>
                <a:ext cx="111960" cy="180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D89A878-489C-7F6B-C693-52CC55C4ECD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552360" y="2517874"/>
                  <a:ext cx="1296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BCEB242-055F-5D7A-21F5-3900C0A76B5B}"/>
                    </a:ext>
                  </a:extLst>
                </p14:cNvPr>
                <p14:cNvContentPartPr/>
                <p14:nvPr/>
              </p14:nvContentPartPr>
              <p14:xfrm>
                <a:off x="3767640" y="2491954"/>
                <a:ext cx="113040" cy="338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BCEB242-055F-5D7A-21F5-3900C0A76B5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59000" y="2482954"/>
                  <a:ext cx="1306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4D2FE07-D8FA-F0DF-513B-9D56470898AB}"/>
                    </a:ext>
                  </a:extLst>
                </p14:cNvPr>
                <p14:cNvContentPartPr/>
                <p14:nvPr/>
              </p14:nvContentPartPr>
              <p14:xfrm>
                <a:off x="3415920" y="3004954"/>
                <a:ext cx="212040" cy="256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4D2FE07-D8FA-F0DF-513B-9D56470898A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06920" y="2995954"/>
                  <a:ext cx="2296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113D0E7-9601-EBC7-7A5A-C07717F18665}"/>
                    </a:ext>
                  </a:extLst>
                </p14:cNvPr>
                <p14:cNvContentPartPr/>
                <p14:nvPr/>
              </p14:nvContentPartPr>
              <p14:xfrm>
                <a:off x="3787080" y="3034834"/>
                <a:ext cx="35640" cy="206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113D0E7-9601-EBC7-7A5A-C07717F1866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778080" y="3026194"/>
                  <a:ext cx="532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75AB115-EA2A-E7B7-12C5-3313FF27B9BB}"/>
                    </a:ext>
                  </a:extLst>
                </p14:cNvPr>
                <p14:cNvContentPartPr/>
                <p14:nvPr/>
              </p14:nvContentPartPr>
              <p14:xfrm>
                <a:off x="3745680" y="2543794"/>
                <a:ext cx="164160" cy="259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75AB115-EA2A-E7B7-12C5-3313FF27B9B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737040" y="2535154"/>
                  <a:ext cx="1818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FF09165-D155-F145-3DA8-DB6240E55E1E}"/>
                    </a:ext>
                  </a:extLst>
                </p14:cNvPr>
                <p14:cNvContentPartPr/>
                <p14:nvPr/>
              </p14:nvContentPartPr>
              <p14:xfrm>
                <a:off x="3795720" y="2554954"/>
                <a:ext cx="106200" cy="316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FF09165-D155-F145-3DA8-DB6240E55E1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787080" y="2545954"/>
                  <a:ext cx="12384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0AE60A3-D579-80C6-1544-9202A8096956}"/>
                    </a:ext>
                  </a:extLst>
                </p14:cNvPr>
                <p14:cNvContentPartPr/>
                <p14:nvPr/>
              </p14:nvContentPartPr>
              <p14:xfrm>
                <a:off x="3742800" y="2543434"/>
                <a:ext cx="174960" cy="370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0AE60A3-D579-80C6-1544-9202A809695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733800" y="2534434"/>
                  <a:ext cx="19260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47C245A-196A-A752-263B-2A259E9E00D1}"/>
                    </a:ext>
                  </a:extLst>
                </p14:cNvPr>
                <p14:cNvContentPartPr/>
                <p14:nvPr/>
              </p14:nvContentPartPr>
              <p14:xfrm>
                <a:off x="3627240" y="2465674"/>
                <a:ext cx="56160" cy="28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47C245A-196A-A752-263B-2A259E9E00D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618600" y="2456674"/>
                  <a:ext cx="738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86136C0-C055-C826-0D11-022942950C9A}"/>
                    </a:ext>
                  </a:extLst>
                </p14:cNvPr>
                <p14:cNvContentPartPr/>
                <p14:nvPr/>
              </p14:nvContentPartPr>
              <p14:xfrm>
                <a:off x="3578640" y="2455234"/>
                <a:ext cx="56160" cy="385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86136C0-C055-C826-0D11-022942950C9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570000" y="2446594"/>
                  <a:ext cx="7380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7B2323F-3948-F149-AF0C-21815F0C03BB}"/>
                    </a:ext>
                  </a:extLst>
                </p14:cNvPr>
                <p14:cNvContentPartPr/>
                <p14:nvPr/>
              </p14:nvContentPartPr>
              <p14:xfrm>
                <a:off x="4572240" y="2293954"/>
                <a:ext cx="428400" cy="130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7B2323F-3948-F149-AF0C-21815F0C03B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563240" y="2284954"/>
                  <a:ext cx="4460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44228AF-7A1F-178F-1314-DA50ED4BCECF}"/>
                    </a:ext>
                  </a:extLst>
                </p14:cNvPr>
                <p14:cNvContentPartPr/>
                <p14:nvPr/>
              </p14:nvContentPartPr>
              <p14:xfrm>
                <a:off x="4610400" y="2284594"/>
                <a:ext cx="401040" cy="218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44228AF-7A1F-178F-1314-DA50ED4BCEC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01400" y="2275954"/>
                  <a:ext cx="4186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5B112A5-8164-C09E-12D9-8AAD61438FB3}"/>
                    </a:ext>
                  </a:extLst>
                </p14:cNvPr>
                <p14:cNvContentPartPr/>
                <p14:nvPr/>
              </p14:nvContentPartPr>
              <p14:xfrm>
                <a:off x="4783200" y="2165074"/>
                <a:ext cx="198000" cy="4755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5B112A5-8164-C09E-12D9-8AAD61438FB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774200" y="2156074"/>
                  <a:ext cx="21564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888FE94-4ABA-5A91-46A6-AEE8A28DD132}"/>
                    </a:ext>
                  </a:extLst>
                </p14:cNvPr>
                <p14:cNvContentPartPr/>
                <p14:nvPr/>
              </p14:nvContentPartPr>
              <p14:xfrm>
                <a:off x="3095520" y="1104154"/>
                <a:ext cx="1229040" cy="2462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888FE94-4ABA-5A91-46A6-AEE8A28DD13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086520" y="1095154"/>
                  <a:ext cx="1246680" cy="24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C36A12E-65D6-F57C-0C2C-71CEBCCD9C30}"/>
                    </a:ext>
                  </a:extLst>
                </p14:cNvPr>
                <p14:cNvContentPartPr/>
                <p14:nvPr/>
              </p14:nvContentPartPr>
              <p14:xfrm>
                <a:off x="3140880" y="1678354"/>
                <a:ext cx="1114920" cy="37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C36A12E-65D6-F57C-0C2C-71CEBCCD9C3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132240" y="1669354"/>
                  <a:ext cx="11325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449C616-F7A8-A09C-9B33-7A1DE5B9EBBB}"/>
                    </a:ext>
                  </a:extLst>
                </p14:cNvPr>
                <p14:cNvContentPartPr/>
                <p14:nvPr/>
              </p14:nvContentPartPr>
              <p14:xfrm>
                <a:off x="3241680" y="2102074"/>
                <a:ext cx="1167480" cy="42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449C616-F7A8-A09C-9B33-7A1DE5B9EBB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32680" y="2093074"/>
                  <a:ext cx="11851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449D3D8-1E32-5F0F-DC39-54CC17285ED7}"/>
                    </a:ext>
                  </a:extLst>
                </p14:cNvPr>
                <p14:cNvContentPartPr/>
                <p14:nvPr/>
              </p14:nvContentPartPr>
              <p14:xfrm>
                <a:off x="3335640" y="2414914"/>
                <a:ext cx="1010520" cy="1184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449D3D8-1E32-5F0F-DC39-54CC17285ED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327000" y="2406274"/>
                  <a:ext cx="10281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925742C-9401-7E82-6747-32AC2876573A}"/>
                    </a:ext>
                  </a:extLst>
                </p14:cNvPr>
                <p14:cNvContentPartPr/>
                <p14:nvPr/>
              </p14:nvContentPartPr>
              <p14:xfrm>
                <a:off x="3119640" y="2774914"/>
                <a:ext cx="1221480" cy="2026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925742C-9401-7E82-6747-32AC2876573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110640" y="2766274"/>
                  <a:ext cx="12391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DB114FF-EAAF-9A34-123E-B15115A7E8F1}"/>
                    </a:ext>
                  </a:extLst>
                </p14:cNvPr>
                <p14:cNvContentPartPr/>
                <p14:nvPr/>
              </p14:nvContentPartPr>
              <p14:xfrm>
                <a:off x="2816880" y="1410514"/>
                <a:ext cx="259560" cy="1677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DB114FF-EAAF-9A34-123E-B15115A7E8F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807880" y="1401514"/>
                  <a:ext cx="2772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250AC18-06F7-AEA1-5813-F75EC2531560}"/>
                    </a:ext>
                  </a:extLst>
                </p14:cNvPr>
                <p14:cNvContentPartPr/>
                <p14:nvPr/>
              </p14:nvContentPartPr>
              <p14:xfrm>
                <a:off x="2963760" y="1752514"/>
                <a:ext cx="42480" cy="2120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250AC18-06F7-AEA1-5813-F75EC253156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954760" y="1743514"/>
                  <a:ext cx="601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196D614-BE1D-0405-E273-DABF06D9B627}"/>
                    </a:ext>
                  </a:extLst>
                </p14:cNvPr>
                <p14:cNvContentPartPr/>
                <p14:nvPr/>
              </p14:nvContentPartPr>
              <p14:xfrm>
                <a:off x="2810760" y="2134474"/>
                <a:ext cx="246600" cy="2635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196D614-BE1D-0405-E273-DABF06D9B62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801760" y="2125834"/>
                  <a:ext cx="2642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E04BAA7-9C5F-AF22-F691-CDC66DE005A7}"/>
                    </a:ext>
                  </a:extLst>
                </p14:cNvPr>
                <p14:cNvContentPartPr/>
                <p14:nvPr/>
              </p14:nvContentPartPr>
              <p14:xfrm>
                <a:off x="2755680" y="2598154"/>
                <a:ext cx="291600" cy="3636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E04BAA7-9C5F-AF22-F691-CDC66DE005A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746680" y="2589154"/>
                  <a:ext cx="30924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EE4424-3F01-703D-C040-20B34DD6093A}"/>
                    </a:ext>
                  </a:extLst>
                </p14:cNvPr>
                <p14:cNvContentPartPr/>
                <p14:nvPr/>
              </p14:nvContentPartPr>
              <p14:xfrm>
                <a:off x="2869800" y="3063634"/>
                <a:ext cx="237960" cy="436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EE4424-3F01-703D-C040-20B34DD6093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861160" y="3054994"/>
                  <a:ext cx="25560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4021CC6-599F-FC15-9861-39BB3218D370}"/>
                    </a:ext>
                  </a:extLst>
                </p14:cNvPr>
                <p14:cNvContentPartPr/>
                <p14:nvPr/>
              </p14:nvContentPartPr>
              <p14:xfrm>
                <a:off x="420360" y="2936554"/>
                <a:ext cx="81360" cy="2602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4021CC6-599F-FC15-9861-39BB3218D37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11360" y="2927554"/>
                  <a:ext cx="990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B37876F-5980-E506-DACC-FF456716F490}"/>
                    </a:ext>
                  </a:extLst>
                </p14:cNvPr>
                <p14:cNvContentPartPr/>
                <p14:nvPr/>
              </p14:nvContentPartPr>
              <p14:xfrm>
                <a:off x="334320" y="2741794"/>
                <a:ext cx="31680" cy="378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B37876F-5980-E506-DACC-FF456716F49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25320" y="2733154"/>
                  <a:ext cx="493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1FEF860-0ABE-E786-0889-5C0B7E11319C}"/>
                    </a:ext>
                  </a:extLst>
                </p14:cNvPr>
                <p14:cNvContentPartPr/>
                <p14:nvPr/>
              </p14:nvContentPartPr>
              <p14:xfrm>
                <a:off x="545640" y="2946634"/>
                <a:ext cx="390960" cy="1947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1FEF860-0ABE-E786-0889-5C0B7E11319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37000" y="2937994"/>
                  <a:ext cx="4086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EE845E7-AF0C-9AB0-C9BD-7F4CF9BE35D2}"/>
                    </a:ext>
                  </a:extLst>
                </p14:cNvPr>
                <p14:cNvContentPartPr/>
                <p14:nvPr/>
              </p14:nvContentPartPr>
              <p14:xfrm>
                <a:off x="966120" y="2657554"/>
                <a:ext cx="198000" cy="334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EE845E7-AF0C-9AB0-C9BD-7F4CF9BE35D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57480" y="2648554"/>
                  <a:ext cx="2156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D2AF40A-FDE6-D914-6407-C1FE7E70A6D4}"/>
                    </a:ext>
                  </a:extLst>
                </p14:cNvPr>
                <p14:cNvContentPartPr/>
                <p14:nvPr/>
              </p14:nvContentPartPr>
              <p14:xfrm>
                <a:off x="872160" y="3169114"/>
                <a:ext cx="694440" cy="3445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D2AF40A-FDE6-D914-6407-C1FE7E70A6D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63160" y="3160474"/>
                  <a:ext cx="71208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9FE7C02-93E7-4A3B-C295-B383E2186B1B}"/>
                    </a:ext>
                  </a:extLst>
                </p14:cNvPr>
                <p14:cNvContentPartPr/>
                <p14:nvPr/>
              </p14:nvContentPartPr>
              <p14:xfrm>
                <a:off x="1573440" y="2874994"/>
                <a:ext cx="196200" cy="4201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9FE7C02-93E7-4A3B-C295-B383E2186B1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564440" y="2866354"/>
                  <a:ext cx="21384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B4F32DD-3E9A-2AB9-958E-3D5A981CACBA}"/>
                    </a:ext>
                  </a:extLst>
                </p14:cNvPr>
                <p14:cNvContentPartPr/>
                <p14:nvPr/>
              </p14:nvContentPartPr>
              <p14:xfrm>
                <a:off x="1820760" y="3067594"/>
                <a:ext cx="198000" cy="221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B4F32DD-3E9A-2AB9-958E-3D5A981CACB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811760" y="3058594"/>
                  <a:ext cx="2156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4B6CE2A-B849-1FE1-C2EC-7B0B83A27A70}"/>
                    </a:ext>
                  </a:extLst>
                </p14:cNvPr>
                <p14:cNvContentPartPr/>
                <p14:nvPr/>
              </p14:nvContentPartPr>
              <p14:xfrm>
                <a:off x="1827600" y="2958874"/>
                <a:ext cx="317880" cy="126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4B6CE2A-B849-1FE1-C2EC-7B0B83A27A7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818960" y="2949874"/>
                  <a:ext cx="3355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E493040-7824-D8B6-8643-0997C22EF707}"/>
                    </a:ext>
                  </a:extLst>
                </p14:cNvPr>
                <p14:cNvContentPartPr/>
                <p14:nvPr/>
              </p14:nvContentPartPr>
              <p14:xfrm>
                <a:off x="2087880" y="2757994"/>
                <a:ext cx="171720" cy="4125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E493040-7824-D8B6-8643-0997C22EF70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079240" y="2749354"/>
                  <a:ext cx="1893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36182CE-204D-2CEB-E8C3-2CDDE0687FA1}"/>
                    </a:ext>
                  </a:extLst>
                </p14:cNvPr>
                <p14:cNvContentPartPr/>
                <p14:nvPr/>
              </p14:nvContentPartPr>
              <p14:xfrm>
                <a:off x="2365440" y="2697154"/>
                <a:ext cx="32040" cy="79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36182CE-204D-2CEB-E8C3-2CDDE0687FA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356800" y="2688514"/>
                  <a:ext cx="496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D8062F2-C8FA-E57F-5BF4-380BCA21809B}"/>
                    </a:ext>
                  </a:extLst>
                </p14:cNvPr>
                <p14:cNvContentPartPr/>
                <p14:nvPr/>
              </p14:nvContentPartPr>
              <p14:xfrm>
                <a:off x="2270760" y="3014314"/>
                <a:ext cx="142200" cy="3618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D8062F2-C8FA-E57F-5BF4-380BCA21809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262120" y="3005314"/>
                  <a:ext cx="15984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5DF7070-AC60-C6BB-5C89-C6D18968BDF4}"/>
                    </a:ext>
                  </a:extLst>
                </p14:cNvPr>
                <p14:cNvContentPartPr/>
                <p14:nvPr/>
              </p14:nvContentPartPr>
              <p14:xfrm>
                <a:off x="1054320" y="3925114"/>
                <a:ext cx="277200" cy="457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5DF7070-AC60-C6BB-5C89-C6D18968BDF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45680" y="3916114"/>
                  <a:ext cx="29484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984E032-709E-66AF-6785-69666D3D05FA}"/>
                    </a:ext>
                  </a:extLst>
                </p14:cNvPr>
                <p14:cNvContentPartPr/>
                <p14:nvPr/>
              </p14:nvContentPartPr>
              <p14:xfrm>
                <a:off x="886200" y="4185034"/>
                <a:ext cx="725040" cy="1605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984E032-709E-66AF-6785-69666D3D05F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77200" y="4176034"/>
                  <a:ext cx="7426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D0CFD7C-5121-BD47-07D9-B47B2086AE55}"/>
                    </a:ext>
                  </a:extLst>
                </p14:cNvPr>
                <p14:cNvContentPartPr/>
                <p14:nvPr/>
              </p14:nvContentPartPr>
              <p14:xfrm>
                <a:off x="1821840" y="4070554"/>
                <a:ext cx="214920" cy="300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D0CFD7C-5121-BD47-07D9-B47B2086AE5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812840" y="4061554"/>
                  <a:ext cx="2325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7946DBF-3A8B-EC31-BB75-7FEB42C95E25}"/>
                    </a:ext>
                  </a:extLst>
                </p14:cNvPr>
                <p14:cNvContentPartPr/>
                <p14:nvPr/>
              </p14:nvContentPartPr>
              <p14:xfrm>
                <a:off x="2245200" y="4099354"/>
                <a:ext cx="24840" cy="2138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7946DBF-3A8B-EC31-BB75-7FEB42C95E2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236560" y="4090354"/>
                  <a:ext cx="424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89DCBFB-243B-044E-AB83-A5F80BEBDAD7}"/>
                    </a:ext>
                  </a:extLst>
                </p14:cNvPr>
                <p14:cNvContentPartPr/>
                <p14:nvPr/>
              </p14:nvContentPartPr>
              <p14:xfrm>
                <a:off x="2251320" y="4048234"/>
                <a:ext cx="117360" cy="1335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89DCBFB-243B-044E-AB83-A5F80BEBDAD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242680" y="4039234"/>
                  <a:ext cx="1350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CC2A0EF-C91B-7BA6-CA98-8437DA6BC38C}"/>
                    </a:ext>
                  </a:extLst>
                </p14:cNvPr>
                <p14:cNvContentPartPr/>
                <p14:nvPr/>
              </p14:nvContentPartPr>
              <p14:xfrm>
                <a:off x="2466600" y="4155514"/>
                <a:ext cx="327600" cy="2278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CC2A0EF-C91B-7BA6-CA98-8437DA6BC38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457960" y="4146514"/>
                  <a:ext cx="3452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69C0C9C-31D8-329E-7DFC-2C77D7F4DBF0}"/>
                    </a:ext>
                  </a:extLst>
                </p14:cNvPr>
                <p14:cNvContentPartPr/>
                <p14:nvPr/>
              </p14:nvContentPartPr>
              <p14:xfrm>
                <a:off x="2912280" y="4065154"/>
                <a:ext cx="285840" cy="225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69C0C9C-31D8-329E-7DFC-2C77D7F4DBF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903280" y="4056154"/>
                  <a:ext cx="3034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FCC370B-039A-334E-E677-697FB19C4018}"/>
                    </a:ext>
                  </a:extLst>
                </p14:cNvPr>
                <p14:cNvContentPartPr/>
                <p14:nvPr/>
              </p14:nvContentPartPr>
              <p14:xfrm>
                <a:off x="2240880" y="3844474"/>
                <a:ext cx="90360" cy="36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FCC370B-039A-334E-E677-697FB19C401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232240" y="3835474"/>
                  <a:ext cx="1080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B689182-6D92-0BE7-30BB-75C00ABB1C2B}"/>
                    </a:ext>
                  </a:extLst>
                </p14:cNvPr>
                <p14:cNvContentPartPr/>
                <p14:nvPr/>
              </p14:nvContentPartPr>
              <p14:xfrm>
                <a:off x="3580440" y="4017274"/>
                <a:ext cx="12240" cy="49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B689182-6D92-0BE7-30BB-75C00ABB1C2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571440" y="4008274"/>
                  <a:ext cx="298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E4FC7C3-158E-EF69-B16C-EEE18A26C43E}"/>
                    </a:ext>
                  </a:extLst>
                </p14:cNvPr>
                <p14:cNvContentPartPr/>
                <p14:nvPr/>
              </p14:nvContentPartPr>
              <p14:xfrm>
                <a:off x="3401520" y="4287274"/>
                <a:ext cx="144360" cy="2217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E4FC7C3-158E-EF69-B16C-EEE18A26C43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392520" y="4278634"/>
                  <a:ext cx="1620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9CC8881-AA69-9922-179D-E9D078A18C84}"/>
                    </a:ext>
                  </a:extLst>
                </p14:cNvPr>
                <p14:cNvContentPartPr/>
                <p14:nvPr/>
              </p14:nvContentPartPr>
              <p14:xfrm>
                <a:off x="3895800" y="4051474"/>
                <a:ext cx="80640" cy="2361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9CC8881-AA69-9922-179D-E9D078A18C8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886800" y="4042474"/>
                  <a:ext cx="982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DF7AC22-55A0-5D07-11B6-D5B9E91AEC59}"/>
                    </a:ext>
                  </a:extLst>
                </p14:cNvPr>
                <p14:cNvContentPartPr/>
                <p14:nvPr/>
              </p14:nvContentPartPr>
              <p14:xfrm>
                <a:off x="3972480" y="3904954"/>
                <a:ext cx="75240" cy="74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DF7AC22-55A0-5D07-11B6-D5B9E91AEC5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963480" y="3896314"/>
                  <a:ext cx="928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8028F3C-C229-0C19-DF81-E1D5171F01FB}"/>
                    </a:ext>
                  </a:extLst>
                </p14:cNvPr>
                <p14:cNvContentPartPr/>
                <p14:nvPr/>
              </p14:nvContentPartPr>
              <p14:xfrm>
                <a:off x="4194240" y="4077754"/>
                <a:ext cx="364680" cy="244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8028F3C-C229-0C19-DF81-E1D5171F01F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185240" y="4069114"/>
                  <a:ext cx="3823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87D93AE-D9E8-6F53-22C7-81D7BB80CD35}"/>
                    </a:ext>
                  </a:extLst>
                </p14:cNvPr>
                <p14:cNvContentPartPr/>
                <p14:nvPr/>
              </p14:nvContentPartPr>
              <p14:xfrm>
                <a:off x="4737840" y="3994954"/>
                <a:ext cx="249120" cy="3891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87D93AE-D9E8-6F53-22C7-81D7BB80CD3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728840" y="3985954"/>
                  <a:ext cx="2667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88028B4-556B-AFC5-B230-184F6E91961A}"/>
                    </a:ext>
                  </a:extLst>
                </p14:cNvPr>
                <p14:cNvContentPartPr/>
                <p14:nvPr/>
              </p14:nvContentPartPr>
              <p14:xfrm>
                <a:off x="5164440" y="4099354"/>
                <a:ext cx="9000" cy="16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88028B4-556B-AFC5-B230-184F6E91961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155800" y="4090354"/>
                  <a:ext cx="266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2B9544A-49B5-321F-6AA1-2B830BC2D537}"/>
                    </a:ext>
                  </a:extLst>
                </p14:cNvPr>
                <p14:cNvContentPartPr/>
                <p14:nvPr/>
              </p14:nvContentPartPr>
              <p14:xfrm>
                <a:off x="5181000" y="4065154"/>
                <a:ext cx="503280" cy="394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2B9544A-49B5-321F-6AA1-2B830BC2D53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172000" y="4056154"/>
                  <a:ext cx="52092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86ECA68-68D4-9C07-E660-AF6EB6DB530E}"/>
                    </a:ext>
                  </a:extLst>
                </p14:cNvPr>
                <p14:cNvContentPartPr/>
                <p14:nvPr/>
              </p14:nvContentPartPr>
              <p14:xfrm>
                <a:off x="5666280" y="3870394"/>
                <a:ext cx="255960" cy="277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86ECA68-68D4-9C07-E660-AF6EB6DB530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657280" y="3861754"/>
                  <a:ext cx="2736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6DAC318-1631-A813-613E-B34165B9DC9B}"/>
                    </a:ext>
                  </a:extLst>
                </p14:cNvPr>
                <p14:cNvContentPartPr/>
                <p14:nvPr/>
              </p14:nvContentPartPr>
              <p14:xfrm>
                <a:off x="5742600" y="4042834"/>
                <a:ext cx="495000" cy="196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6DAC318-1631-A813-613E-B34165B9DC9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733600" y="4034194"/>
                  <a:ext cx="5126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2465560-3B66-B0A4-7C4C-68FC1E6948E2}"/>
                    </a:ext>
                  </a:extLst>
                </p14:cNvPr>
                <p14:cNvContentPartPr/>
                <p14:nvPr/>
              </p14:nvContentPartPr>
              <p14:xfrm>
                <a:off x="5926920" y="4024114"/>
                <a:ext cx="66600" cy="393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2465560-3B66-B0A4-7C4C-68FC1E6948E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918280" y="4015474"/>
                  <a:ext cx="8424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ED05F48-E6A7-9D4B-08D1-2DC3EC73F2C4}"/>
                    </a:ext>
                  </a:extLst>
                </p14:cNvPr>
                <p14:cNvContentPartPr/>
                <p14:nvPr/>
              </p14:nvContentPartPr>
              <p14:xfrm>
                <a:off x="6308520" y="3904594"/>
                <a:ext cx="52920" cy="3650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ED05F48-E6A7-9D4B-08D1-2DC3EC73F2C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299520" y="3895954"/>
                  <a:ext cx="7056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0D1FEB2-1965-07EA-DC18-6BC9FB6EC39B}"/>
                    </a:ext>
                  </a:extLst>
                </p14:cNvPr>
                <p14:cNvContentPartPr/>
                <p14:nvPr/>
              </p14:nvContentPartPr>
              <p14:xfrm>
                <a:off x="6252720" y="4046434"/>
                <a:ext cx="266040" cy="486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0D1FEB2-1965-07EA-DC18-6BC9FB6EC39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244080" y="4037794"/>
                  <a:ext cx="2836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DDDC268-E1C2-B82B-AD85-51C901FFF623}"/>
                    </a:ext>
                  </a:extLst>
                </p14:cNvPr>
                <p14:cNvContentPartPr/>
                <p14:nvPr/>
              </p14:nvContentPartPr>
              <p14:xfrm>
                <a:off x="6608400" y="3823234"/>
                <a:ext cx="248760" cy="5680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DDDC268-E1C2-B82B-AD85-51C901FFF62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599400" y="3814234"/>
                  <a:ext cx="26640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DF4C61C-3FF2-88C7-8F64-B07F12DC6D8C}"/>
                    </a:ext>
                  </a:extLst>
                </p14:cNvPr>
                <p14:cNvContentPartPr/>
                <p14:nvPr/>
              </p14:nvContentPartPr>
              <p14:xfrm>
                <a:off x="1181400" y="4581034"/>
                <a:ext cx="155880" cy="377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DF4C61C-3FF2-88C7-8F64-B07F12DC6D8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72760" y="4572034"/>
                  <a:ext cx="17352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51772A1-C745-AFD2-C41E-5D7068C90413}"/>
                    </a:ext>
                  </a:extLst>
                </p14:cNvPr>
                <p14:cNvContentPartPr/>
                <p14:nvPr/>
              </p14:nvContentPartPr>
              <p14:xfrm>
                <a:off x="1205880" y="5245234"/>
                <a:ext cx="147600" cy="4302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51772A1-C745-AFD2-C41E-5D7068C9041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97240" y="5236594"/>
                  <a:ext cx="16524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3D9F00C-AFC9-334A-D93A-FAF1C05BC51B}"/>
                    </a:ext>
                  </a:extLst>
                </p14:cNvPr>
                <p14:cNvContentPartPr/>
                <p14:nvPr/>
              </p14:nvContentPartPr>
              <p14:xfrm>
                <a:off x="1606200" y="4936354"/>
                <a:ext cx="224640" cy="2113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3D9F00C-AFC9-334A-D93A-FAF1C05BC51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597560" y="4927354"/>
                  <a:ext cx="2422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6AE784D-0063-7A38-A228-938FF0571D0B}"/>
                    </a:ext>
                  </a:extLst>
                </p14:cNvPr>
                <p14:cNvContentPartPr/>
                <p14:nvPr/>
              </p14:nvContentPartPr>
              <p14:xfrm>
                <a:off x="1969800" y="4971274"/>
                <a:ext cx="306000" cy="1944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6AE784D-0063-7A38-A228-938FF0571D0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961160" y="4962274"/>
                  <a:ext cx="3236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AD8B11B-87DB-4BF3-11A3-03D22691D0A6}"/>
                    </a:ext>
                  </a:extLst>
                </p14:cNvPr>
                <p14:cNvContentPartPr/>
                <p14:nvPr/>
              </p14:nvContentPartPr>
              <p14:xfrm>
                <a:off x="2335560" y="4960834"/>
                <a:ext cx="260280" cy="1580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AD8B11B-87DB-4BF3-11A3-03D22691D0A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326560" y="4952194"/>
                  <a:ext cx="2779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5F6C442-F94C-4689-80E9-AC89746B420E}"/>
                    </a:ext>
                  </a:extLst>
                </p14:cNvPr>
                <p14:cNvContentPartPr/>
                <p14:nvPr/>
              </p14:nvContentPartPr>
              <p14:xfrm>
                <a:off x="2661360" y="4978114"/>
                <a:ext cx="281160" cy="1954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5F6C442-F94C-4689-80E9-AC89746B420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652720" y="4969114"/>
                  <a:ext cx="2988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328A7BD-CC18-CAAE-1B93-B747617BF169}"/>
                    </a:ext>
                  </a:extLst>
                </p14:cNvPr>
                <p14:cNvContentPartPr/>
                <p14:nvPr/>
              </p14:nvContentPartPr>
              <p14:xfrm>
                <a:off x="3000120" y="4863274"/>
                <a:ext cx="182880" cy="5536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328A7BD-CC18-CAAE-1B93-B747617BF16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991480" y="4854274"/>
                  <a:ext cx="20052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317CC48-505D-9670-A5AA-6D94B362CB11}"/>
                    </a:ext>
                  </a:extLst>
                </p14:cNvPr>
                <p14:cNvContentPartPr/>
                <p14:nvPr/>
              </p14:nvContentPartPr>
              <p14:xfrm>
                <a:off x="2981400" y="4977754"/>
                <a:ext cx="563760" cy="3405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317CC48-505D-9670-A5AA-6D94B362CB1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972400" y="4969114"/>
                  <a:ext cx="58140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DF334A3-33A9-570B-153D-3A55909F82EB}"/>
                    </a:ext>
                  </a:extLst>
                </p14:cNvPr>
                <p14:cNvContentPartPr/>
                <p14:nvPr/>
              </p14:nvContentPartPr>
              <p14:xfrm>
                <a:off x="3637680" y="4633954"/>
                <a:ext cx="85680" cy="1825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DF334A3-33A9-570B-153D-3A55909F82E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628680" y="4625314"/>
                  <a:ext cx="1033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32C5738-C229-1ABC-01FF-9115BEBA2E0C}"/>
                    </a:ext>
                  </a:extLst>
                </p14:cNvPr>
                <p14:cNvContentPartPr/>
                <p14:nvPr/>
              </p14:nvContentPartPr>
              <p14:xfrm>
                <a:off x="3783120" y="4614514"/>
                <a:ext cx="30960" cy="2595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32C5738-C229-1ABC-01FF-9115BEBA2E0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774480" y="4605874"/>
                  <a:ext cx="486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C07D573-29DF-E4A0-E06B-A6AAC39F2B8E}"/>
                    </a:ext>
                  </a:extLst>
                </p14:cNvPr>
                <p14:cNvContentPartPr/>
                <p14:nvPr/>
              </p14:nvContentPartPr>
              <p14:xfrm>
                <a:off x="3905520" y="5014114"/>
                <a:ext cx="177840" cy="2217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C07D573-29DF-E4A0-E06B-A6AAC39F2B8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896520" y="5005474"/>
                  <a:ext cx="1954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7FA00CF-2BE0-B495-20A9-944E82644195}"/>
                    </a:ext>
                  </a:extLst>
                </p14:cNvPr>
                <p14:cNvContentPartPr/>
                <p14:nvPr/>
              </p14:nvContentPartPr>
              <p14:xfrm>
                <a:off x="4148520" y="5200594"/>
                <a:ext cx="46800" cy="216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7FA00CF-2BE0-B495-20A9-944E8264419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139520" y="5191954"/>
                  <a:ext cx="644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F50EA86-FCEA-135B-2756-EB4C1C38E34A}"/>
                    </a:ext>
                  </a:extLst>
                </p14:cNvPr>
                <p14:cNvContentPartPr/>
                <p14:nvPr/>
              </p14:nvContentPartPr>
              <p14:xfrm>
                <a:off x="4339680" y="4856794"/>
                <a:ext cx="170640" cy="367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F50EA86-FCEA-135B-2756-EB4C1C38E34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330680" y="4847794"/>
                  <a:ext cx="18828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6A78F45-FFA1-7C9A-CA9C-65B4F322727B}"/>
                    </a:ext>
                  </a:extLst>
                </p14:cNvPr>
                <p14:cNvContentPartPr/>
                <p14:nvPr/>
              </p14:nvContentPartPr>
              <p14:xfrm>
                <a:off x="4683480" y="4638634"/>
                <a:ext cx="22680" cy="2059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6A78F45-FFA1-7C9A-CA9C-65B4F322727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674840" y="4629634"/>
                  <a:ext cx="403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96423AC-E0F6-6C7E-6C0B-6CC73E979A7D}"/>
                    </a:ext>
                  </a:extLst>
                </p14:cNvPr>
                <p14:cNvContentPartPr/>
                <p14:nvPr/>
              </p14:nvContentPartPr>
              <p14:xfrm>
                <a:off x="4796160" y="4610914"/>
                <a:ext cx="130320" cy="776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96423AC-E0F6-6C7E-6C0B-6CC73E979A7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787160" y="4601914"/>
                  <a:ext cx="147960" cy="79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CE84E02-8A50-0DF1-E6AD-1C6532CFE430}"/>
                    </a:ext>
                  </a:extLst>
                </p14:cNvPr>
                <p14:cNvContentPartPr/>
                <p14:nvPr/>
              </p14:nvContentPartPr>
              <p14:xfrm>
                <a:off x="5161560" y="4771114"/>
                <a:ext cx="255600" cy="5706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CE84E02-8A50-0DF1-E6AD-1C6532CFE43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152560" y="4762114"/>
                  <a:ext cx="27324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B42C588-A8CE-C449-5C1F-B9D94D7B7691}"/>
                    </a:ext>
                  </a:extLst>
                </p14:cNvPr>
                <p14:cNvContentPartPr/>
                <p14:nvPr/>
              </p14:nvContentPartPr>
              <p14:xfrm>
                <a:off x="5474760" y="4866514"/>
                <a:ext cx="638280" cy="2390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B42C588-A8CE-C449-5C1F-B9D94D7B769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465760" y="4857514"/>
                  <a:ext cx="6559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2175352-912D-1D40-6F5A-04FDB9AC2CEC}"/>
                    </a:ext>
                  </a:extLst>
                </p14:cNvPr>
                <p14:cNvContentPartPr/>
                <p14:nvPr/>
              </p14:nvContentPartPr>
              <p14:xfrm>
                <a:off x="6166680" y="5051194"/>
                <a:ext cx="7560" cy="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2175352-912D-1D40-6F5A-04FDB9AC2CE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158040" y="5042194"/>
                  <a:ext cx="25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6940AE2-18B6-AD67-FEF8-DD4DD6158F6C}"/>
                    </a:ext>
                  </a:extLst>
                </p14:cNvPr>
                <p14:cNvContentPartPr/>
                <p14:nvPr/>
              </p14:nvContentPartPr>
              <p14:xfrm>
                <a:off x="6124920" y="4797754"/>
                <a:ext cx="174960" cy="3870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6940AE2-18B6-AD67-FEF8-DD4DD6158F6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116280" y="4788754"/>
                  <a:ext cx="1926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9A066E1-C6E2-34F6-4134-669DF522EC05}"/>
                    </a:ext>
                  </a:extLst>
                </p14:cNvPr>
                <p14:cNvContentPartPr/>
                <p14:nvPr/>
              </p14:nvContentPartPr>
              <p14:xfrm>
                <a:off x="6518040" y="4717834"/>
                <a:ext cx="73440" cy="471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9A066E1-C6E2-34F6-4134-669DF522EC0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509040" y="4709194"/>
                  <a:ext cx="910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C67FD46-51E7-B6E4-B8F0-68200B078B10}"/>
                    </a:ext>
                  </a:extLst>
                </p14:cNvPr>
                <p14:cNvContentPartPr/>
                <p14:nvPr/>
              </p14:nvContentPartPr>
              <p14:xfrm>
                <a:off x="6498240" y="4710274"/>
                <a:ext cx="94680" cy="4636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C67FD46-51E7-B6E4-B8F0-68200B078B1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489600" y="4701634"/>
                  <a:ext cx="11232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6E3DB00-2C27-098E-4530-E66EDAF4F65A}"/>
                    </a:ext>
                  </a:extLst>
                </p14:cNvPr>
                <p14:cNvContentPartPr/>
                <p14:nvPr/>
              </p14:nvContentPartPr>
              <p14:xfrm>
                <a:off x="6684000" y="4843474"/>
                <a:ext cx="45720" cy="2710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6E3DB00-2C27-098E-4530-E66EDAF4F65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675360" y="4834834"/>
                  <a:ext cx="633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7364DE1-6C2F-0B99-9EDE-07BDB9C1446E}"/>
                    </a:ext>
                  </a:extLst>
                </p14:cNvPr>
                <p14:cNvContentPartPr/>
                <p14:nvPr/>
              </p14:nvContentPartPr>
              <p14:xfrm>
                <a:off x="6691200" y="4664194"/>
                <a:ext cx="36720" cy="67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7364DE1-6C2F-0B99-9EDE-07BDB9C1446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682200" y="4655194"/>
                  <a:ext cx="543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2F4FBD9-08E2-7AA9-4150-C076463E0CC8}"/>
                    </a:ext>
                  </a:extLst>
                </p14:cNvPr>
                <p14:cNvContentPartPr/>
                <p14:nvPr/>
              </p14:nvContentPartPr>
              <p14:xfrm>
                <a:off x="6435240" y="4747714"/>
                <a:ext cx="64800" cy="666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2F4FBD9-08E2-7AA9-4150-C076463E0CC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426240" y="4739074"/>
                  <a:ext cx="824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E6D9256-CB92-6B23-4396-F5B2AF83DC78}"/>
                    </a:ext>
                  </a:extLst>
                </p14:cNvPr>
                <p14:cNvContentPartPr/>
                <p14:nvPr/>
              </p14:nvContentPartPr>
              <p14:xfrm>
                <a:off x="6881640" y="4758874"/>
                <a:ext cx="214920" cy="3999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E6D9256-CB92-6B23-4396-F5B2AF83DC7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872640" y="4750234"/>
                  <a:ext cx="23256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F468EC5-B886-3CFC-E35C-D4D9639AE859}"/>
                    </a:ext>
                  </a:extLst>
                </p14:cNvPr>
                <p14:cNvContentPartPr/>
                <p14:nvPr/>
              </p14:nvContentPartPr>
              <p14:xfrm>
                <a:off x="7132560" y="4498234"/>
                <a:ext cx="294840" cy="7376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F468EC5-B886-3CFC-E35C-D4D9639AE859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123920" y="4489594"/>
                  <a:ext cx="312480" cy="75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B03B39E-212E-18C6-4F3C-F967FBDE03AC}"/>
                    </a:ext>
                  </a:extLst>
                </p14:cNvPr>
                <p14:cNvContentPartPr/>
                <p14:nvPr/>
              </p14:nvContentPartPr>
              <p14:xfrm>
                <a:off x="7494720" y="4758154"/>
                <a:ext cx="25920" cy="864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B03B39E-212E-18C6-4F3C-F967FBDE03A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485720" y="4749154"/>
                  <a:ext cx="43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F8DCAFD-9C7C-70F2-76E4-3270D4DDBF9D}"/>
                    </a:ext>
                  </a:extLst>
                </p14:cNvPr>
                <p14:cNvContentPartPr/>
                <p14:nvPr/>
              </p14:nvContentPartPr>
              <p14:xfrm>
                <a:off x="6971280" y="5000434"/>
                <a:ext cx="637560" cy="8686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F8DCAFD-9C7C-70F2-76E4-3270D4DDBF9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962640" y="4991794"/>
                  <a:ext cx="655200" cy="88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B11E5EA-C3A0-101A-970B-AD6719CA7BD7}"/>
                    </a:ext>
                  </a:extLst>
                </p14:cNvPr>
                <p14:cNvContentPartPr/>
                <p14:nvPr/>
              </p14:nvContentPartPr>
              <p14:xfrm>
                <a:off x="7995480" y="2444434"/>
                <a:ext cx="172440" cy="39733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B11E5EA-C3A0-101A-970B-AD6719CA7BD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986480" y="2435794"/>
                  <a:ext cx="190080" cy="39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29CDDA2-0946-0F99-C19E-77DA244FE9E9}"/>
                    </a:ext>
                  </a:extLst>
                </p14:cNvPr>
                <p14:cNvContentPartPr/>
                <p14:nvPr/>
              </p14:nvContentPartPr>
              <p14:xfrm>
                <a:off x="8334960" y="2198194"/>
                <a:ext cx="144720" cy="6710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29CDDA2-0946-0F99-C19E-77DA244FE9E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325960" y="2189194"/>
                  <a:ext cx="16236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311370E-06DD-B259-932A-0EE1CD978A26}"/>
                    </a:ext>
                  </a:extLst>
                </p14:cNvPr>
                <p14:cNvContentPartPr/>
                <p14:nvPr/>
              </p14:nvContentPartPr>
              <p14:xfrm>
                <a:off x="8251440" y="2555314"/>
                <a:ext cx="323280" cy="2124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311370E-06DD-B259-932A-0EE1CD978A2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242800" y="2546674"/>
                  <a:ext cx="3409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20A978F-E396-7802-481D-49CC58AEF3C2}"/>
                    </a:ext>
                  </a:extLst>
                </p14:cNvPr>
                <p14:cNvContentPartPr/>
                <p14:nvPr/>
              </p14:nvContentPartPr>
              <p14:xfrm>
                <a:off x="8619000" y="2639194"/>
                <a:ext cx="26280" cy="270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20A978F-E396-7802-481D-49CC58AEF3C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610000" y="2630194"/>
                  <a:ext cx="439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FEECBEC-D722-0203-6580-AD8CC2D36868}"/>
                    </a:ext>
                  </a:extLst>
                </p14:cNvPr>
                <p14:cNvContentPartPr/>
                <p14:nvPr/>
              </p14:nvContentPartPr>
              <p14:xfrm>
                <a:off x="8668680" y="2477554"/>
                <a:ext cx="134640" cy="2894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FEECBEC-D722-0203-6580-AD8CC2D3686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660040" y="2468914"/>
                  <a:ext cx="1522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A663820-F8C6-DAF1-E0D0-BE77CE956B9C}"/>
                    </a:ext>
                  </a:extLst>
                </p14:cNvPr>
                <p14:cNvContentPartPr/>
                <p14:nvPr/>
              </p14:nvContentPartPr>
              <p14:xfrm>
                <a:off x="8994840" y="2441194"/>
                <a:ext cx="228960" cy="3952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A663820-F8C6-DAF1-E0D0-BE77CE956B9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986200" y="2432554"/>
                  <a:ext cx="24660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10F3ABE-EF24-7458-5228-6ED3683E6DB6}"/>
                    </a:ext>
                  </a:extLst>
                </p14:cNvPr>
                <p14:cNvContentPartPr/>
                <p14:nvPr/>
              </p14:nvContentPartPr>
              <p14:xfrm>
                <a:off x="9148200" y="2598874"/>
                <a:ext cx="190440" cy="549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10F3ABE-EF24-7458-5228-6ED3683E6DB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139200" y="2589874"/>
                  <a:ext cx="20808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A2E036D-CD1F-FC42-54B6-10BFE6FB5BDB}"/>
                    </a:ext>
                  </a:extLst>
                </p14:cNvPr>
                <p14:cNvContentPartPr/>
                <p14:nvPr/>
              </p14:nvContentPartPr>
              <p14:xfrm>
                <a:off x="9383640" y="2369914"/>
                <a:ext cx="24840" cy="41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A2E036D-CD1F-FC42-54B6-10BFE6FB5BD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374640" y="2361274"/>
                  <a:ext cx="424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819D71C-E1A7-F857-C925-8A43ACDAF138}"/>
                    </a:ext>
                  </a:extLst>
                </p14:cNvPr>
                <p14:cNvContentPartPr/>
                <p14:nvPr/>
              </p14:nvContentPartPr>
              <p14:xfrm>
                <a:off x="9400920" y="2663314"/>
                <a:ext cx="203400" cy="1915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819D71C-E1A7-F857-C925-8A43ACDAF13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391920" y="2654314"/>
                  <a:ext cx="2210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2F06E91-2109-9610-ACDA-88D35C731E7B}"/>
                    </a:ext>
                  </a:extLst>
                </p14:cNvPr>
                <p14:cNvContentPartPr/>
                <p14:nvPr/>
              </p14:nvContentPartPr>
              <p14:xfrm>
                <a:off x="9925800" y="2433994"/>
                <a:ext cx="93240" cy="734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2F06E91-2109-9610-ACDA-88D35C731E7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917160" y="2424994"/>
                  <a:ext cx="1108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5AB51CF-C081-AD87-9D9B-31F4105C2564}"/>
                    </a:ext>
                  </a:extLst>
                </p14:cNvPr>
                <p14:cNvContentPartPr/>
                <p14:nvPr/>
              </p14:nvContentPartPr>
              <p14:xfrm>
                <a:off x="9856320" y="2318794"/>
                <a:ext cx="2160" cy="36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5AB51CF-C081-AD87-9D9B-31F4105C256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847680" y="2310154"/>
                  <a:ext cx="198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61B0AE6-5B61-C406-0CE9-FDE6A401AB51}"/>
                    </a:ext>
                  </a:extLst>
                </p14:cNvPr>
                <p14:cNvContentPartPr/>
                <p14:nvPr/>
              </p14:nvContentPartPr>
              <p14:xfrm>
                <a:off x="9746160" y="2342914"/>
                <a:ext cx="206280" cy="5745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61B0AE6-5B61-C406-0CE9-FDE6A401AB5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737520" y="2333914"/>
                  <a:ext cx="22392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71B08ED-2559-F73E-3705-8B6F893988FE}"/>
                    </a:ext>
                  </a:extLst>
                </p14:cNvPr>
                <p14:cNvContentPartPr/>
                <p14:nvPr/>
              </p14:nvContentPartPr>
              <p14:xfrm>
                <a:off x="9831840" y="2284234"/>
                <a:ext cx="268200" cy="579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71B08ED-2559-F73E-3705-8B6F893988F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823200" y="2275234"/>
                  <a:ext cx="2858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A094C65-FC36-2ABA-FB49-7BB92C86B9EC}"/>
                    </a:ext>
                  </a:extLst>
                </p14:cNvPr>
                <p14:cNvContentPartPr/>
                <p14:nvPr/>
              </p14:nvContentPartPr>
              <p14:xfrm>
                <a:off x="9748320" y="2722714"/>
                <a:ext cx="160560" cy="3261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A094C65-FC36-2ABA-FB49-7BB92C86B9E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739320" y="2714074"/>
                  <a:ext cx="1782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71B2D03-88ED-6411-04A9-CB70A1CDBB0D}"/>
                    </a:ext>
                  </a:extLst>
                </p14:cNvPr>
                <p14:cNvContentPartPr/>
                <p14:nvPr/>
              </p14:nvContentPartPr>
              <p14:xfrm>
                <a:off x="10124160" y="2522194"/>
                <a:ext cx="70200" cy="421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71B2D03-88ED-6411-04A9-CB70A1CDBB0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115160" y="2513554"/>
                  <a:ext cx="878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5DEAD2E-6B60-F3F7-6587-585C99C8C258}"/>
                    </a:ext>
                  </a:extLst>
                </p14:cNvPr>
                <p14:cNvContentPartPr/>
                <p14:nvPr/>
              </p14:nvContentPartPr>
              <p14:xfrm>
                <a:off x="10023720" y="2922874"/>
                <a:ext cx="118440" cy="3614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5DEAD2E-6B60-F3F7-6587-585C99C8C25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014720" y="2913874"/>
                  <a:ext cx="1360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08F841D-FC6B-8CBC-A6C4-79B0D5E1AF2C}"/>
                    </a:ext>
                  </a:extLst>
                </p14:cNvPr>
                <p14:cNvContentPartPr/>
                <p14:nvPr/>
              </p14:nvContentPartPr>
              <p14:xfrm>
                <a:off x="10495320" y="2594914"/>
                <a:ext cx="36000" cy="3369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08F841D-FC6B-8CBC-A6C4-79B0D5E1AF2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486680" y="2586274"/>
                  <a:ext cx="536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D2B8245-E5B4-14A8-C469-9DEE86E78BA1}"/>
                    </a:ext>
                  </a:extLst>
                </p14:cNvPr>
                <p14:cNvContentPartPr/>
                <p14:nvPr/>
              </p14:nvContentPartPr>
              <p14:xfrm>
                <a:off x="10371120" y="2270914"/>
                <a:ext cx="187560" cy="8924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D2B8245-E5B4-14A8-C469-9DEE86E78BA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362120" y="2262274"/>
                  <a:ext cx="205200" cy="9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485B9B5-3B05-0B21-05AF-A084DC987350}"/>
                    </a:ext>
                  </a:extLst>
                </p14:cNvPr>
                <p14:cNvContentPartPr/>
                <p14:nvPr/>
              </p14:nvContentPartPr>
              <p14:xfrm>
                <a:off x="10534920" y="2048794"/>
                <a:ext cx="65160" cy="957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485B9B5-3B05-0B21-05AF-A084DC98735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526280" y="2039794"/>
                  <a:ext cx="828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22E3171-B9DD-EA19-D4C8-3CDE7AB13E68}"/>
                    </a:ext>
                  </a:extLst>
                </p14:cNvPr>
                <p14:cNvContentPartPr/>
                <p14:nvPr/>
              </p14:nvContentPartPr>
              <p14:xfrm>
                <a:off x="10624200" y="2482954"/>
                <a:ext cx="140400" cy="3412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22E3171-B9DD-EA19-D4C8-3CDE7AB13E6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615560" y="2474314"/>
                  <a:ext cx="1580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690078F-D66D-EDC3-C366-82BBA5AD81D3}"/>
                    </a:ext>
                  </a:extLst>
                </p14:cNvPr>
                <p14:cNvContentPartPr/>
                <p14:nvPr/>
              </p14:nvContentPartPr>
              <p14:xfrm>
                <a:off x="10835880" y="2507434"/>
                <a:ext cx="200520" cy="104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690078F-D66D-EDC3-C366-82BBA5AD81D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826880" y="2498794"/>
                  <a:ext cx="2181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8600869-8E1A-C524-8EE7-AA13D37644F9}"/>
                    </a:ext>
                  </a:extLst>
                </p14:cNvPr>
                <p14:cNvContentPartPr/>
                <p14:nvPr/>
              </p14:nvContentPartPr>
              <p14:xfrm>
                <a:off x="10878000" y="2662594"/>
                <a:ext cx="259560" cy="1069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8600869-8E1A-C524-8EE7-AA13D37644F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869360" y="2653594"/>
                  <a:ext cx="2772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C24160D-54A7-12D9-EB62-39B4CD75E70E}"/>
                    </a:ext>
                  </a:extLst>
                </p14:cNvPr>
                <p14:cNvContentPartPr/>
                <p14:nvPr/>
              </p14:nvContentPartPr>
              <p14:xfrm>
                <a:off x="11204160" y="2413834"/>
                <a:ext cx="146520" cy="2390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C24160D-54A7-12D9-EB62-39B4CD75E70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1195520" y="2405194"/>
                  <a:ext cx="164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A5A5DD8-8F35-58C2-95EF-CE3DF17D94B1}"/>
                    </a:ext>
                  </a:extLst>
                </p14:cNvPr>
                <p14:cNvContentPartPr/>
                <p14:nvPr/>
              </p14:nvContentPartPr>
              <p14:xfrm>
                <a:off x="11406120" y="2410234"/>
                <a:ext cx="19800" cy="36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A5A5DD8-8F35-58C2-95EF-CE3DF17D94B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397480" y="2401234"/>
                  <a:ext cx="374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C4732B2-6723-5610-0E1A-98F9B216ADC1}"/>
                    </a:ext>
                  </a:extLst>
                </p14:cNvPr>
                <p14:cNvContentPartPr/>
                <p14:nvPr/>
              </p14:nvContentPartPr>
              <p14:xfrm>
                <a:off x="11294160" y="2577634"/>
                <a:ext cx="137160" cy="3337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C4732B2-6723-5610-0E1A-98F9B216ADC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1285160" y="2568994"/>
                  <a:ext cx="15480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9B79E12-7B33-CBE5-E28D-6535281CE03A}"/>
                    </a:ext>
                  </a:extLst>
                </p14:cNvPr>
                <p14:cNvContentPartPr/>
                <p14:nvPr/>
              </p14:nvContentPartPr>
              <p14:xfrm>
                <a:off x="11182560" y="3275674"/>
                <a:ext cx="123480" cy="4291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9B79E12-7B33-CBE5-E28D-6535281CE03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173920" y="3266674"/>
                  <a:ext cx="14112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DC968F5-F30F-B20B-5D42-AC9C20DBC480}"/>
                    </a:ext>
                  </a:extLst>
                </p14:cNvPr>
                <p14:cNvContentPartPr/>
                <p14:nvPr/>
              </p14:nvContentPartPr>
              <p14:xfrm>
                <a:off x="11281200" y="3101074"/>
                <a:ext cx="196920" cy="986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DC968F5-F30F-B20B-5D42-AC9C20DBC48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272200" y="3092434"/>
                  <a:ext cx="2145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6802C03-E829-BBD0-562C-AEA703EDB471}"/>
                    </a:ext>
                  </a:extLst>
                </p14:cNvPr>
                <p14:cNvContentPartPr/>
                <p14:nvPr/>
              </p14:nvContentPartPr>
              <p14:xfrm>
                <a:off x="11468400" y="3360634"/>
                <a:ext cx="255240" cy="81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6802C03-E829-BBD0-562C-AEA703EDB471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459400" y="3351634"/>
                  <a:ext cx="2728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ECAB37D3-1E05-DD23-2ABC-35603BAEB9A3}"/>
                    </a:ext>
                  </a:extLst>
                </p14:cNvPr>
                <p14:cNvContentPartPr/>
                <p14:nvPr/>
              </p14:nvContentPartPr>
              <p14:xfrm>
                <a:off x="11778360" y="3232114"/>
                <a:ext cx="227520" cy="1080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ECAB37D3-1E05-DD23-2ABC-35603BAEB9A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769720" y="3223474"/>
                  <a:ext cx="2451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584B9A3-2A0B-6DBD-F109-7FBA1EADD087}"/>
                    </a:ext>
                  </a:extLst>
                </p14:cNvPr>
                <p14:cNvContentPartPr/>
                <p14:nvPr/>
              </p14:nvContentPartPr>
              <p14:xfrm>
                <a:off x="11978520" y="2946634"/>
                <a:ext cx="129240" cy="6998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584B9A3-2A0B-6DBD-F109-7FBA1EADD08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969880" y="2937994"/>
                  <a:ext cx="14688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C4AEE0E-3C6A-9336-7867-D5B892DF82F4}"/>
                    </a:ext>
                  </a:extLst>
                </p14:cNvPr>
                <p14:cNvContentPartPr/>
                <p14:nvPr/>
              </p14:nvContentPartPr>
              <p14:xfrm>
                <a:off x="8323440" y="3434434"/>
                <a:ext cx="320040" cy="6066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C4AEE0E-3C6A-9336-7867-D5B892DF82F4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314800" y="3425434"/>
                  <a:ext cx="337680" cy="62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C48D831-5095-8DEB-1E79-1EC4DB9DB7E7}"/>
                    </a:ext>
                  </a:extLst>
                </p14:cNvPr>
                <p14:cNvContentPartPr/>
                <p14:nvPr/>
              </p14:nvContentPartPr>
              <p14:xfrm>
                <a:off x="8450160" y="5015914"/>
                <a:ext cx="210600" cy="5835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C48D831-5095-8DEB-1E79-1EC4DB9DB7E7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441160" y="5006914"/>
                  <a:ext cx="22824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38983FA-C6DE-F2BE-6C96-B7112CDAE2EE}"/>
                    </a:ext>
                  </a:extLst>
                </p14:cNvPr>
                <p14:cNvContentPartPr/>
                <p14:nvPr/>
              </p14:nvContentPartPr>
              <p14:xfrm>
                <a:off x="8696400" y="4235794"/>
                <a:ext cx="37800" cy="3574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38983FA-C6DE-F2BE-6C96-B7112CDAE2E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687400" y="4226794"/>
                  <a:ext cx="554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D142452-BAE8-BBD2-89AA-13FF4A86EB98}"/>
                    </a:ext>
                  </a:extLst>
                </p14:cNvPr>
                <p14:cNvContentPartPr/>
                <p14:nvPr/>
              </p14:nvContentPartPr>
              <p14:xfrm>
                <a:off x="8661840" y="4266754"/>
                <a:ext cx="118440" cy="1044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D142452-BAE8-BBD2-89AA-13FF4A86EB98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652840" y="4258114"/>
                  <a:ext cx="136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BBCBEC3-C9AD-A6A2-FD5A-EEDCC532BFF8}"/>
                    </a:ext>
                  </a:extLst>
                </p14:cNvPr>
                <p14:cNvContentPartPr/>
                <p14:nvPr/>
              </p14:nvContentPartPr>
              <p14:xfrm>
                <a:off x="8876400" y="4336234"/>
                <a:ext cx="292320" cy="1735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BBCBEC3-C9AD-A6A2-FD5A-EEDCC532BFF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867760" y="4327234"/>
                  <a:ext cx="3099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8C01BB85-FF30-314D-780F-B7920E5AF4C2}"/>
                    </a:ext>
                  </a:extLst>
                </p14:cNvPr>
                <p14:cNvContentPartPr/>
                <p14:nvPr/>
              </p14:nvContentPartPr>
              <p14:xfrm>
                <a:off x="9032640" y="4134634"/>
                <a:ext cx="93960" cy="1191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8C01BB85-FF30-314D-780F-B7920E5AF4C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023640" y="4125994"/>
                  <a:ext cx="1116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E6EC7AB-AAEF-8E54-B807-B5E49C78E156}"/>
                    </a:ext>
                  </a:extLst>
                </p14:cNvPr>
                <p14:cNvContentPartPr/>
                <p14:nvPr/>
              </p14:nvContentPartPr>
              <p14:xfrm>
                <a:off x="9253680" y="4161634"/>
                <a:ext cx="245880" cy="4158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E6EC7AB-AAEF-8E54-B807-B5E49C78E15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245040" y="4152634"/>
                  <a:ext cx="26352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796E842-8BD8-81DF-8D27-755DF38F4597}"/>
                    </a:ext>
                  </a:extLst>
                </p14:cNvPr>
                <p14:cNvContentPartPr/>
                <p14:nvPr/>
              </p14:nvContentPartPr>
              <p14:xfrm>
                <a:off x="9379680" y="4132474"/>
                <a:ext cx="310320" cy="6343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796E842-8BD8-81DF-8D27-755DF38F459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371040" y="4123474"/>
                  <a:ext cx="327960" cy="6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B835730-F646-9A4B-16FE-8BC913279634}"/>
                    </a:ext>
                  </a:extLst>
                </p14:cNvPr>
                <p14:cNvContentPartPr/>
                <p14:nvPr/>
              </p14:nvContentPartPr>
              <p14:xfrm>
                <a:off x="9596040" y="4490674"/>
                <a:ext cx="210960" cy="208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B835730-F646-9A4B-16FE-8BC913279634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587400" y="4481674"/>
                  <a:ext cx="228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7FB64C4-2047-9915-5D89-5020B9A3165F}"/>
                    </a:ext>
                  </a:extLst>
                </p14:cNvPr>
                <p14:cNvContentPartPr/>
                <p14:nvPr/>
              </p14:nvContentPartPr>
              <p14:xfrm>
                <a:off x="9831120" y="4290154"/>
                <a:ext cx="207360" cy="4964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7FB64C4-2047-9915-5D89-5020B9A3165F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822480" y="4281514"/>
                  <a:ext cx="22500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C6A0569-0ED4-2134-38C0-0502324E6CBA}"/>
                    </a:ext>
                  </a:extLst>
                </p14:cNvPr>
                <p14:cNvContentPartPr/>
                <p14:nvPr/>
              </p14:nvContentPartPr>
              <p14:xfrm>
                <a:off x="9988440" y="3876874"/>
                <a:ext cx="136080" cy="3092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C6A0569-0ED4-2134-38C0-0502324E6CBA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979800" y="3868234"/>
                  <a:ext cx="1537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E796B84-2205-E530-D6E4-8DDCEE0A7706}"/>
                    </a:ext>
                  </a:extLst>
                </p14:cNvPr>
                <p14:cNvContentPartPr/>
                <p14:nvPr/>
              </p14:nvContentPartPr>
              <p14:xfrm>
                <a:off x="10102560" y="4235794"/>
                <a:ext cx="264960" cy="3765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E796B84-2205-E530-D6E4-8DDCEE0A7706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093920" y="4226794"/>
                  <a:ext cx="28260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E7A9BA1-4FD1-D31F-1E86-AEFAC664302F}"/>
                    </a:ext>
                  </a:extLst>
                </p14:cNvPr>
                <p14:cNvContentPartPr/>
                <p14:nvPr/>
              </p14:nvContentPartPr>
              <p14:xfrm>
                <a:off x="10117680" y="4348834"/>
                <a:ext cx="54720" cy="97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E7A9BA1-4FD1-D31F-1E86-AEFAC664302F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109040" y="4339834"/>
                  <a:ext cx="72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284085A6-6F97-3DDD-38A6-33D84F244860}"/>
                    </a:ext>
                  </a:extLst>
                </p14:cNvPr>
                <p14:cNvContentPartPr/>
                <p14:nvPr/>
              </p14:nvContentPartPr>
              <p14:xfrm>
                <a:off x="10311000" y="4613434"/>
                <a:ext cx="27000" cy="226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284085A6-6F97-3DDD-38A6-33D84F244860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302000" y="4604794"/>
                  <a:ext cx="446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B3FF2ED-A30F-D8AF-A3A1-F1A2AA159FC0}"/>
                    </a:ext>
                  </a:extLst>
                </p14:cNvPr>
                <p14:cNvContentPartPr/>
                <p14:nvPr/>
              </p14:nvContentPartPr>
              <p14:xfrm>
                <a:off x="10466880" y="4130314"/>
                <a:ext cx="207000" cy="4896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B3FF2ED-A30F-D8AF-A3A1-F1A2AA159FC0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457880" y="4121674"/>
                  <a:ext cx="224640" cy="5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8B1462E-E767-6F97-CE0A-86F3B6C9AA8F}"/>
                    </a:ext>
                  </a:extLst>
                </p14:cNvPr>
                <p14:cNvContentPartPr/>
                <p14:nvPr/>
              </p14:nvContentPartPr>
              <p14:xfrm>
                <a:off x="10749840" y="4263514"/>
                <a:ext cx="57600" cy="2797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8B1462E-E767-6F97-CE0A-86F3B6C9AA8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0740840" y="4254514"/>
                  <a:ext cx="752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DE10FB3-C3DD-5C25-3B15-DF7F1C725B9C}"/>
                    </a:ext>
                  </a:extLst>
                </p14:cNvPr>
                <p14:cNvContentPartPr/>
                <p14:nvPr/>
              </p14:nvContentPartPr>
              <p14:xfrm>
                <a:off x="10871160" y="4330834"/>
                <a:ext cx="193680" cy="2235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DE10FB3-C3DD-5C25-3B15-DF7F1C725B9C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862160" y="4322194"/>
                  <a:ext cx="2113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6D7E384-C843-695B-03D8-FD127588366D}"/>
                    </a:ext>
                  </a:extLst>
                </p14:cNvPr>
                <p14:cNvContentPartPr/>
                <p14:nvPr/>
              </p14:nvContentPartPr>
              <p14:xfrm>
                <a:off x="11121000" y="3996394"/>
                <a:ext cx="20520" cy="1807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6D7E384-C843-695B-03D8-FD127588366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1112360" y="3987754"/>
                  <a:ext cx="381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EE1A690-4BDB-EA3A-5ED7-F00642B6B9B7}"/>
                    </a:ext>
                  </a:extLst>
                </p14:cNvPr>
                <p14:cNvContentPartPr/>
                <p14:nvPr/>
              </p14:nvContentPartPr>
              <p14:xfrm>
                <a:off x="11247000" y="4027354"/>
                <a:ext cx="60480" cy="2318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EE1A690-4BDB-EA3A-5ED7-F00642B6B9B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1238360" y="4018714"/>
                  <a:ext cx="781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BB2DA272-CC71-50B3-E0B9-4F0DBEBAC7AD}"/>
                    </a:ext>
                  </a:extLst>
                </p14:cNvPr>
                <p14:cNvContentPartPr/>
                <p14:nvPr/>
              </p14:nvContentPartPr>
              <p14:xfrm>
                <a:off x="11214240" y="4624954"/>
                <a:ext cx="126360" cy="3628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BB2DA272-CC71-50B3-E0B9-4F0DBEBAC7AD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1205240" y="4615954"/>
                  <a:ext cx="14400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14F11FE1-511E-AD0E-0B11-73823C3592EB}"/>
                    </a:ext>
                  </a:extLst>
                </p14:cNvPr>
                <p14:cNvContentPartPr/>
                <p14:nvPr/>
              </p14:nvContentPartPr>
              <p14:xfrm>
                <a:off x="10132080" y="5184754"/>
                <a:ext cx="618840" cy="2318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14F11FE1-511E-AD0E-0B11-73823C3592EB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0123440" y="5175754"/>
                  <a:ext cx="6364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A4D047E0-7FF4-5A84-F213-76AF5E93A334}"/>
                    </a:ext>
                  </a:extLst>
                </p14:cNvPr>
                <p14:cNvContentPartPr/>
                <p14:nvPr/>
              </p14:nvContentPartPr>
              <p14:xfrm>
                <a:off x="10944240" y="5088634"/>
                <a:ext cx="156240" cy="277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A4D047E0-7FF4-5A84-F213-76AF5E93A334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935240" y="5079994"/>
                  <a:ext cx="1738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8F0E9F0-98E3-6715-14AA-10D2A43C67C5}"/>
                    </a:ext>
                  </a:extLst>
                </p14:cNvPr>
                <p14:cNvContentPartPr/>
                <p14:nvPr/>
              </p14:nvContentPartPr>
              <p14:xfrm>
                <a:off x="10875120" y="5049394"/>
                <a:ext cx="145080" cy="4244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8F0E9F0-98E3-6715-14AA-10D2A43C67C5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866120" y="5040394"/>
                  <a:ext cx="16272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9AE96EE-81CC-911A-F5BD-AC72326E4855}"/>
                    </a:ext>
                  </a:extLst>
                </p14:cNvPr>
                <p14:cNvContentPartPr/>
                <p14:nvPr/>
              </p14:nvContentPartPr>
              <p14:xfrm>
                <a:off x="11694480" y="4978474"/>
                <a:ext cx="173520" cy="5090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9AE96EE-81CC-911A-F5BD-AC72326E4855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1685840" y="4969474"/>
                  <a:ext cx="19116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283E12B-5020-5514-BE79-EB7469740B4D}"/>
                    </a:ext>
                  </a:extLst>
                </p14:cNvPr>
                <p14:cNvContentPartPr/>
                <p14:nvPr/>
              </p14:nvContentPartPr>
              <p14:xfrm>
                <a:off x="11766120" y="4747714"/>
                <a:ext cx="362880" cy="9943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283E12B-5020-5514-BE79-EB7469740B4D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1757120" y="4739074"/>
                  <a:ext cx="380520" cy="10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B460279D-02C1-5105-302C-5B07EC94AA46}"/>
                    </a:ext>
                  </a:extLst>
                </p14:cNvPr>
                <p14:cNvContentPartPr/>
                <p14:nvPr/>
              </p14:nvContentPartPr>
              <p14:xfrm>
                <a:off x="12041880" y="4874074"/>
                <a:ext cx="55440" cy="1029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B460279D-02C1-5105-302C-5B07EC94AA46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2033240" y="4865074"/>
                  <a:ext cx="730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DFFB2AA-D950-24CB-9DA9-51716685F10F}"/>
                    </a:ext>
                  </a:extLst>
                </p14:cNvPr>
                <p14:cNvContentPartPr/>
                <p14:nvPr/>
              </p14:nvContentPartPr>
              <p14:xfrm>
                <a:off x="11990400" y="5406154"/>
                <a:ext cx="212040" cy="4604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DFFB2AA-D950-24CB-9DA9-51716685F10F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1981760" y="5397154"/>
                  <a:ext cx="22968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700451DA-E85D-166B-ECE7-319AD5B554FA}"/>
                    </a:ext>
                  </a:extLst>
                </p14:cNvPr>
                <p14:cNvContentPartPr/>
                <p14:nvPr/>
              </p14:nvContentPartPr>
              <p14:xfrm>
                <a:off x="11031720" y="5303914"/>
                <a:ext cx="189720" cy="7117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700451DA-E85D-166B-ECE7-319AD5B554F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1023080" y="5295274"/>
                  <a:ext cx="207360" cy="72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BD8ACD67-70E6-73BC-695C-667249BE9438}"/>
                    </a:ext>
                  </a:extLst>
                </p14:cNvPr>
                <p14:cNvContentPartPr/>
                <p14:nvPr/>
              </p14:nvContentPartPr>
              <p14:xfrm>
                <a:off x="11065920" y="5239114"/>
                <a:ext cx="27000" cy="270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BD8ACD67-70E6-73BC-695C-667249BE9438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056920" y="5230474"/>
                  <a:ext cx="446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912DDD77-FECE-839C-F0C3-9BFDB47A4029}"/>
                    </a:ext>
                  </a:extLst>
                </p14:cNvPr>
                <p14:cNvContentPartPr/>
                <p14:nvPr/>
              </p14:nvContentPartPr>
              <p14:xfrm>
                <a:off x="11281200" y="5335594"/>
                <a:ext cx="220680" cy="676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912DDD77-FECE-839C-F0C3-9BFDB47A402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1272200" y="5326594"/>
                  <a:ext cx="2383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3DF6882-9857-9C58-667A-9AB834863E50}"/>
                    </a:ext>
                  </a:extLst>
                </p14:cNvPr>
                <p14:cNvContentPartPr/>
                <p14:nvPr/>
              </p14:nvContentPartPr>
              <p14:xfrm>
                <a:off x="11580000" y="5140834"/>
                <a:ext cx="29520" cy="4136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3DF6882-9857-9C58-667A-9AB834863E50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571000" y="5132194"/>
                  <a:ext cx="4716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DC960C6-A5B1-4B7C-7204-9BCBF832ACA8}"/>
                    </a:ext>
                  </a:extLst>
                </p14:cNvPr>
                <p14:cNvContentPartPr/>
                <p14:nvPr/>
              </p14:nvContentPartPr>
              <p14:xfrm>
                <a:off x="11464440" y="1984714"/>
                <a:ext cx="327600" cy="3985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DC960C6-A5B1-4B7C-7204-9BCBF832ACA8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1455800" y="1975714"/>
                  <a:ext cx="34524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875FF650-E916-17E3-505F-EBF22F051CEE}"/>
                    </a:ext>
                  </a:extLst>
                </p14:cNvPr>
                <p14:cNvContentPartPr/>
                <p14:nvPr/>
              </p14:nvContentPartPr>
              <p14:xfrm>
                <a:off x="11424120" y="2012434"/>
                <a:ext cx="321120" cy="4327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875FF650-E916-17E3-505F-EBF22F051CEE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1415120" y="2003434"/>
                  <a:ext cx="33876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68F984E-39AF-DFCF-A8FD-C65641098E80}"/>
                    </a:ext>
                  </a:extLst>
                </p14:cNvPr>
                <p14:cNvContentPartPr/>
                <p14:nvPr/>
              </p14:nvContentPartPr>
              <p14:xfrm>
                <a:off x="10555440" y="1182634"/>
                <a:ext cx="249480" cy="6566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68F984E-39AF-DFCF-A8FD-C65641098E80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0546800" y="1173994"/>
                  <a:ext cx="267120" cy="6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2E41F3CB-5B02-9198-497C-C5F9ECE791FF}"/>
                    </a:ext>
                  </a:extLst>
                </p14:cNvPr>
                <p14:cNvContentPartPr/>
                <p14:nvPr/>
              </p14:nvContentPartPr>
              <p14:xfrm>
                <a:off x="10582440" y="986434"/>
                <a:ext cx="156240" cy="1292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2E41F3CB-5B02-9198-497C-C5F9ECE791FF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573800" y="977434"/>
                  <a:ext cx="1738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3A218D30-4E49-0C1F-1FAC-11F932D78832}"/>
                    </a:ext>
                  </a:extLst>
                </p14:cNvPr>
                <p14:cNvContentPartPr/>
                <p14:nvPr/>
              </p14:nvContentPartPr>
              <p14:xfrm>
                <a:off x="10840920" y="1158874"/>
                <a:ext cx="389520" cy="4597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3A218D30-4E49-0C1F-1FAC-11F932D78832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0831920" y="1150234"/>
                  <a:ext cx="40716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87EF4E6-FED2-AD38-FAFE-79752DEA0F51}"/>
                    </a:ext>
                  </a:extLst>
                </p14:cNvPr>
                <p14:cNvContentPartPr/>
                <p14:nvPr/>
              </p14:nvContentPartPr>
              <p14:xfrm>
                <a:off x="11312880" y="1113514"/>
                <a:ext cx="369720" cy="5500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87EF4E6-FED2-AD38-FAFE-79752DEA0F51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1304240" y="1104874"/>
                  <a:ext cx="38736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C701C336-A34A-2179-50BB-6C00316FCEE7}"/>
                    </a:ext>
                  </a:extLst>
                </p14:cNvPr>
                <p14:cNvContentPartPr/>
                <p14:nvPr/>
              </p14:nvContentPartPr>
              <p14:xfrm>
                <a:off x="11369760" y="457594"/>
                <a:ext cx="1115280" cy="5781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C701C336-A34A-2179-50BB-6C00316FCEE7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1360760" y="448594"/>
                  <a:ext cx="1132920" cy="595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3925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 168">
            <a:extLst>
              <a:ext uri="{FF2B5EF4-FFF2-40B4-BE49-F238E27FC236}">
                <a16:creationId xmlns:a16="http://schemas.microsoft.com/office/drawing/2014/main" id="{17063F84-245A-6D81-6A17-435716D72E41}"/>
              </a:ext>
            </a:extLst>
          </p:cNvPr>
          <p:cNvGrpSpPr/>
          <p:nvPr/>
        </p:nvGrpSpPr>
        <p:grpSpPr>
          <a:xfrm>
            <a:off x="552840" y="294874"/>
            <a:ext cx="11183400" cy="6564240"/>
            <a:chOff x="552840" y="294874"/>
            <a:chExt cx="11183400" cy="656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7385063-3F4E-F57C-7916-FD7AAF315AA1}"/>
                    </a:ext>
                  </a:extLst>
                </p14:cNvPr>
                <p14:cNvContentPartPr/>
                <p14:nvPr/>
              </p14:nvContentPartPr>
              <p14:xfrm>
                <a:off x="767760" y="420514"/>
                <a:ext cx="416520" cy="4935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7385063-3F4E-F57C-7916-FD7AAF315AA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58760" y="411874"/>
                  <a:ext cx="43416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FB010F1-97E0-00A3-9906-F54D5F1BEFBD}"/>
                    </a:ext>
                  </a:extLst>
                </p14:cNvPr>
                <p14:cNvContentPartPr/>
                <p14:nvPr/>
              </p14:nvContentPartPr>
              <p14:xfrm>
                <a:off x="1178880" y="489634"/>
                <a:ext cx="13320" cy="57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FB010F1-97E0-00A3-9906-F54D5F1BEFB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69880" y="480634"/>
                  <a:ext cx="309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D8C1254-49BC-F22E-5D53-B29311AAF2C3}"/>
                    </a:ext>
                  </a:extLst>
                </p14:cNvPr>
                <p14:cNvContentPartPr/>
                <p14:nvPr/>
              </p14:nvContentPartPr>
              <p14:xfrm>
                <a:off x="1218480" y="535714"/>
                <a:ext cx="455760" cy="261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D8C1254-49BC-F22E-5D53-B29311AAF2C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09840" y="527074"/>
                  <a:ext cx="4734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C132F59-D484-237D-A6BC-78F7C73D21E3}"/>
                    </a:ext>
                  </a:extLst>
                </p14:cNvPr>
                <p14:cNvContentPartPr/>
                <p14:nvPr/>
              </p14:nvContentPartPr>
              <p14:xfrm>
                <a:off x="1626360" y="371194"/>
                <a:ext cx="99000" cy="152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C132F59-D484-237D-A6BC-78F7C73D21E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17720" y="362194"/>
                  <a:ext cx="1166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47CB97A-B1EF-CC84-7ADB-6BA294B51B21}"/>
                    </a:ext>
                  </a:extLst>
                </p14:cNvPr>
                <p14:cNvContentPartPr/>
                <p14:nvPr/>
              </p14:nvContentPartPr>
              <p14:xfrm>
                <a:off x="1716360" y="574954"/>
                <a:ext cx="34920" cy="306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47CB97A-B1EF-CC84-7ADB-6BA294B51B2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07360" y="565954"/>
                  <a:ext cx="525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0C33DD8-3A1C-4927-B389-1A1299E80669}"/>
                    </a:ext>
                  </a:extLst>
                </p14:cNvPr>
                <p14:cNvContentPartPr/>
                <p14:nvPr/>
              </p14:nvContentPartPr>
              <p14:xfrm>
                <a:off x="1677840" y="359674"/>
                <a:ext cx="70200" cy="58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0C33DD8-3A1C-4927-B389-1A1299E8066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68840" y="350674"/>
                  <a:ext cx="878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45289B9-1F6F-543C-013F-5A87E6C9840B}"/>
                    </a:ext>
                  </a:extLst>
                </p14:cNvPr>
                <p14:cNvContentPartPr/>
                <p14:nvPr/>
              </p14:nvContentPartPr>
              <p14:xfrm>
                <a:off x="1855320" y="383434"/>
                <a:ext cx="81360" cy="473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45289B9-1F6F-543C-013F-5A87E6C9840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46320" y="374794"/>
                  <a:ext cx="9900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EE7728E-8A52-99C4-D379-B95C06D592B3}"/>
                    </a:ext>
                  </a:extLst>
                </p14:cNvPr>
                <p14:cNvContentPartPr/>
                <p14:nvPr/>
              </p14:nvContentPartPr>
              <p14:xfrm>
                <a:off x="1854240" y="501874"/>
                <a:ext cx="586800" cy="382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EE7728E-8A52-99C4-D379-B95C06D592B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45240" y="492874"/>
                  <a:ext cx="60444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3FE10B7-CE2F-14D2-881E-892441C27F89}"/>
                    </a:ext>
                  </a:extLst>
                </p14:cNvPr>
                <p14:cNvContentPartPr/>
                <p14:nvPr/>
              </p14:nvContentPartPr>
              <p14:xfrm>
                <a:off x="2313600" y="502594"/>
                <a:ext cx="406080" cy="331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3FE10B7-CE2F-14D2-881E-892441C27F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04600" y="493954"/>
                  <a:ext cx="4237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69B8DF1-526C-3C4E-575E-17565B6AD3EC}"/>
                    </a:ext>
                  </a:extLst>
                </p14:cNvPr>
                <p14:cNvContentPartPr/>
                <p14:nvPr/>
              </p14:nvContentPartPr>
              <p14:xfrm>
                <a:off x="2753880" y="622114"/>
                <a:ext cx="681840" cy="248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69B8DF1-526C-3C4E-575E-17565B6AD3E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44880" y="613474"/>
                  <a:ext cx="6994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90E67A8-EB83-3F84-A188-6971E90F08EF}"/>
                    </a:ext>
                  </a:extLst>
                </p14:cNvPr>
                <p14:cNvContentPartPr/>
                <p14:nvPr/>
              </p14:nvContentPartPr>
              <p14:xfrm>
                <a:off x="3967800" y="628594"/>
                <a:ext cx="24120" cy="42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90E67A8-EB83-3F84-A188-6971E90F08E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58800" y="619954"/>
                  <a:ext cx="417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26B04B6-8E26-EA98-BE7B-CCC85007D3FF}"/>
                    </a:ext>
                  </a:extLst>
                </p14:cNvPr>
                <p14:cNvContentPartPr/>
                <p14:nvPr/>
              </p14:nvContentPartPr>
              <p14:xfrm>
                <a:off x="3827760" y="543634"/>
                <a:ext cx="664560" cy="517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26B04B6-8E26-EA98-BE7B-CCC85007D3F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18760" y="534994"/>
                  <a:ext cx="68220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D8F17A6-7CDE-A87A-D0C4-96E46EBD135B}"/>
                    </a:ext>
                  </a:extLst>
                </p14:cNvPr>
                <p14:cNvContentPartPr/>
                <p14:nvPr/>
              </p14:nvContentPartPr>
              <p14:xfrm>
                <a:off x="4853040" y="590794"/>
                <a:ext cx="1597320" cy="505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D8F17A6-7CDE-A87A-D0C4-96E46EBD135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44400" y="581794"/>
                  <a:ext cx="161496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ED95F36-BCE9-9425-9D0A-5E663C4CE31E}"/>
                    </a:ext>
                  </a:extLst>
                </p14:cNvPr>
                <p14:cNvContentPartPr/>
                <p14:nvPr/>
              </p14:nvContentPartPr>
              <p14:xfrm>
                <a:off x="6909720" y="642994"/>
                <a:ext cx="20880" cy="214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ED95F36-BCE9-9425-9D0A-5E663C4CE31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900720" y="633994"/>
                  <a:ext cx="385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C672C5D-2D68-9540-FBAB-3D4541FC30F9}"/>
                    </a:ext>
                  </a:extLst>
                </p14:cNvPr>
                <p14:cNvContentPartPr/>
                <p14:nvPr/>
              </p14:nvContentPartPr>
              <p14:xfrm>
                <a:off x="6847800" y="414394"/>
                <a:ext cx="18360" cy="37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C672C5D-2D68-9540-FBAB-3D4541FC30F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839160" y="405754"/>
                  <a:ext cx="360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47FCF3B-97CC-FF7A-0D6D-1DFA1D3E2931}"/>
                    </a:ext>
                  </a:extLst>
                </p14:cNvPr>
                <p14:cNvContentPartPr/>
                <p14:nvPr/>
              </p14:nvContentPartPr>
              <p14:xfrm>
                <a:off x="6987120" y="608794"/>
                <a:ext cx="361080" cy="262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47FCF3B-97CC-FF7A-0D6D-1DFA1D3E293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78120" y="599794"/>
                  <a:ext cx="3787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B07AF16-A755-2991-CF10-F70BEF15B5AD}"/>
                    </a:ext>
                  </a:extLst>
                </p14:cNvPr>
                <p14:cNvContentPartPr/>
                <p14:nvPr/>
              </p14:nvContentPartPr>
              <p14:xfrm>
                <a:off x="7658520" y="294874"/>
                <a:ext cx="420120" cy="520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B07AF16-A755-2991-CF10-F70BEF15B5A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49880" y="286234"/>
                  <a:ext cx="43776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60A4C9D-219A-3129-108F-C404BE59A349}"/>
                    </a:ext>
                  </a:extLst>
                </p14:cNvPr>
                <p14:cNvContentPartPr/>
                <p14:nvPr/>
              </p14:nvContentPartPr>
              <p14:xfrm>
                <a:off x="1204800" y="1270834"/>
                <a:ext cx="634680" cy="307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60A4C9D-219A-3129-108F-C404BE59A34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95800" y="1261834"/>
                  <a:ext cx="65232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9F5C4B9-475F-9499-6EDF-9D23D172E021}"/>
                    </a:ext>
                  </a:extLst>
                </p14:cNvPr>
                <p14:cNvContentPartPr/>
                <p14:nvPr/>
              </p14:nvContentPartPr>
              <p14:xfrm>
                <a:off x="2118840" y="1257874"/>
                <a:ext cx="395280" cy="52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9F5C4B9-475F-9499-6EDF-9D23D172E02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10200" y="1248874"/>
                  <a:ext cx="4129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E93817F-553B-DAE8-1FBB-F10C8531F04E}"/>
                    </a:ext>
                  </a:extLst>
                </p14:cNvPr>
                <p14:cNvContentPartPr/>
                <p14:nvPr/>
              </p14:nvContentPartPr>
              <p14:xfrm>
                <a:off x="2292360" y="1243114"/>
                <a:ext cx="46440" cy="442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E93817F-553B-DAE8-1FBB-F10C8531F04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83720" y="1234114"/>
                  <a:ext cx="6408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3846CFE-0B77-6FC1-C20A-D2FD8C8E4D15}"/>
                    </a:ext>
                  </a:extLst>
                </p14:cNvPr>
                <p14:cNvContentPartPr/>
                <p14:nvPr/>
              </p14:nvContentPartPr>
              <p14:xfrm>
                <a:off x="2571000" y="1288834"/>
                <a:ext cx="250200" cy="396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3846CFE-0B77-6FC1-C20A-D2FD8C8E4D1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62360" y="1279834"/>
                  <a:ext cx="26784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3C064F5-A8C7-1EE7-39CB-FE77FDCC2C40}"/>
                    </a:ext>
                  </a:extLst>
                </p14:cNvPr>
                <p14:cNvContentPartPr/>
                <p14:nvPr/>
              </p14:nvContentPartPr>
              <p14:xfrm>
                <a:off x="2880240" y="1379914"/>
                <a:ext cx="376920" cy="350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3C064F5-A8C7-1EE7-39CB-FE77FDCC2C4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71240" y="1371274"/>
                  <a:ext cx="3945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E329C67-BBC9-19C9-0EC9-17A5612D15BB}"/>
                    </a:ext>
                  </a:extLst>
                </p14:cNvPr>
                <p14:cNvContentPartPr/>
                <p14:nvPr/>
              </p14:nvContentPartPr>
              <p14:xfrm>
                <a:off x="3662520" y="1417714"/>
                <a:ext cx="1181520" cy="272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E329C67-BBC9-19C9-0EC9-17A5612D15B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53520" y="1409074"/>
                  <a:ext cx="11991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4A010D7-F9EC-6994-A9A0-378D2B66225D}"/>
                    </a:ext>
                  </a:extLst>
                </p14:cNvPr>
                <p14:cNvContentPartPr/>
                <p14:nvPr/>
              </p14:nvContentPartPr>
              <p14:xfrm>
                <a:off x="4995600" y="1332034"/>
                <a:ext cx="468000" cy="577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4A010D7-F9EC-6994-A9A0-378D2B66225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986960" y="1323394"/>
                  <a:ext cx="48564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193A698-9229-4678-0D7E-03BDF245C00B}"/>
                    </a:ext>
                  </a:extLst>
                </p14:cNvPr>
                <p14:cNvContentPartPr/>
                <p14:nvPr/>
              </p14:nvContentPartPr>
              <p14:xfrm>
                <a:off x="5200440" y="1473154"/>
                <a:ext cx="698400" cy="177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193A698-9229-4678-0D7E-03BDF245C00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91440" y="1464154"/>
                  <a:ext cx="7160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A1F9C81-ACFC-87C8-7364-7F69568FA8BB}"/>
                    </a:ext>
                  </a:extLst>
                </p14:cNvPr>
                <p14:cNvContentPartPr/>
                <p14:nvPr/>
              </p14:nvContentPartPr>
              <p14:xfrm>
                <a:off x="6016920" y="1103434"/>
                <a:ext cx="152640" cy="400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A1F9C81-ACFC-87C8-7364-7F69568FA8B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07920" y="1094434"/>
                  <a:ext cx="17028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EF04F93-1EFF-6C4F-AE86-4622301C5596}"/>
                    </a:ext>
                  </a:extLst>
                </p14:cNvPr>
                <p14:cNvContentPartPr/>
                <p14:nvPr/>
              </p14:nvContentPartPr>
              <p14:xfrm>
                <a:off x="6288000" y="1051234"/>
                <a:ext cx="1265040" cy="623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EF04F93-1EFF-6C4F-AE86-4622301C55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79000" y="1042594"/>
                  <a:ext cx="128268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AAE942F-A490-D902-8048-1C913BDB8706}"/>
                    </a:ext>
                  </a:extLst>
                </p14:cNvPr>
                <p14:cNvContentPartPr/>
                <p14:nvPr/>
              </p14:nvContentPartPr>
              <p14:xfrm>
                <a:off x="7305720" y="1295314"/>
                <a:ext cx="277920" cy="383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AAE942F-A490-D902-8048-1C913BDB870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97080" y="1286314"/>
                  <a:ext cx="29556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E0CBADF-2998-E8A4-ECD0-DA169BBA0FC6}"/>
                    </a:ext>
                  </a:extLst>
                </p14:cNvPr>
                <p14:cNvContentPartPr/>
                <p14:nvPr/>
              </p14:nvContentPartPr>
              <p14:xfrm>
                <a:off x="8084040" y="1298914"/>
                <a:ext cx="19080" cy="310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E0CBADF-2998-E8A4-ECD0-DA169BBA0FC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075400" y="1290274"/>
                  <a:ext cx="367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9DC0085-23B7-37AA-B02A-AE4BC84BD4B7}"/>
                    </a:ext>
                  </a:extLst>
                </p14:cNvPr>
                <p14:cNvContentPartPr/>
                <p14:nvPr/>
              </p14:nvContentPartPr>
              <p14:xfrm>
                <a:off x="8057400" y="1117114"/>
                <a:ext cx="7920" cy="67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9DC0085-23B7-37AA-B02A-AE4BC84BD4B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48400" y="1108114"/>
                  <a:ext cx="255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625BA60-23C3-6D57-890A-ED7E9E809A7C}"/>
                    </a:ext>
                  </a:extLst>
                </p14:cNvPr>
                <p14:cNvContentPartPr/>
                <p14:nvPr/>
              </p14:nvContentPartPr>
              <p14:xfrm>
                <a:off x="8212560" y="1243114"/>
                <a:ext cx="244800" cy="338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625BA60-23C3-6D57-890A-ED7E9E809A7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203920" y="1234114"/>
                  <a:ext cx="26244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3DD9F10-3ACB-0E67-8F06-62D2408B493A}"/>
                    </a:ext>
                  </a:extLst>
                </p14:cNvPr>
                <p14:cNvContentPartPr/>
                <p14:nvPr/>
              </p14:nvContentPartPr>
              <p14:xfrm>
                <a:off x="8733840" y="1240954"/>
                <a:ext cx="377280" cy="309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3DD9F10-3ACB-0E67-8F06-62D2408B493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24840" y="1232314"/>
                  <a:ext cx="3949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607E7CD-9EC3-5CC2-D50E-A8DFDA36E953}"/>
                    </a:ext>
                  </a:extLst>
                </p14:cNvPr>
                <p14:cNvContentPartPr/>
                <p14:nvPr/>
              </p14:nvContentPartPr>
              <p14:xfrm>
                <a:off x="9204000" y="1202434"/>
                <a:ext cx="204120" cy="217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607E7CD-9EC3-5CC2-D50E-A8DFDA36E95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195000" y="1193794"/>
                  <a:ext cx="2217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6AC729D-CBBE-092E-3276-BCFC646428DA}"/>
                    </a:ext>
                  </a:extLst>
                </p14:cNvPr>
                <p14:cNvContentPartPr/>
                <p14:nvPr/>
              </p14:nvContentPartPr>
              <p14:xfrm>
                <a:off x="9609720" y="882034"/>
                <a:ext cx="187200" cy="617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6AC729D-CBBE-092E-3276-BCFC646428D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00720" y="873394"/>
                  <a:ext cx="204840" cy="63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7CB6285-C6E1-8C16-9965-E458B7412973}"/>
                    </a:ext>
                  </a:extLst>
                </p14:cNvPr>
                <p14:cNvContentPartPr/>
                <p14:nvPr/>
              </p14:nvContentPartPr>
              <p14:xfrm>
                <a:off x="9529080" y="1085794"/>
                <a:ext cx="248040" cy="31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7CB6285-C6E1-8C16-9965-E458B741297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520440" y="1077154"/>
                  <a:ext cx="2656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2C9D1AB-FEC5-7705-87F9-EC2DB94A7F61}"/>
                    </a:ext>
                  </a:extLst>
                </p14:cNvPr>
                <p14:cNvContentPartPr/>
                <p14:nvPr/>
              </p14:nvContentPartPr>
              <p14:xfrm>
                <a:off x="2074920" y="2092354"/>
                <a:ext cx="292320" cy="308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2C9D1AB-FEC5-7705-87F9-EC2DB94A7F6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066280" y="2083354"/>
                  <a:ext cx="3099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307113F-0B03-9095-4364-9713FA44E002}"/>
                    </a:ext>
                  </a:extLst>
                </p14:cNvPr>
                <p14:cNvContentPartPr/>
                <p14:nvPr/>
              </p14:nvContentPartPr>
              <p14:xfrm>
                <a:off x="2497920" y="2184514"/>
                <a:ext cx="1362960" cy="222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307113F-0B03-9095-4364-9713FA44E00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89280" y="2175874"/>
                  <a:ext cx="13806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CA294DB-A7E2-52C9-F556-5E06D1E8ABF4}"/>
                    </a:ext>
                  </a:extLst>
                </p14:cNvPr>
                <p14:cNvContentPartPr/>
                <p14:nvPr/>
              </p14:nvContentPartPr>
              <p14:xfrm>
                <a:off x="4170480" y="2171914"/>
                <a:ext cx="295920" cy="189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CA294DB-A7E2-52C9-F556-5E06D1E8ABF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161840" y="2162914"/>
                  <a:ext cx="3135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1ACC0B4-42F0-5E91-0D4B-43727B92D90F}"/>
                    </a:ext>
                  </a:extLst>
                </p14:cNvPr>
                <p14:cNvContentPartPr/>
                <p14:nvPr/>
              </p14:nvContentPartPr>
              <p14:xfrm>
                <a:off x="4551360" y="1932874"/>
                <a:ext cx="798480" cy="483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1ACC0B4-42F0-5E91-0D4B-43727B92D90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542720" y="1924234"/>
                  <a:ext cx="81612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3840B21-1341-04CC-939C-CF34964C6B57}"/>
                    </a:ext>
                  </a:extLst>
                </p14:cNvPr>
                <p14:cNvContentPartPr/>
                <p14:nvPr/>
              </p14:nvContentPartPr>
              <p14:xfrm>
                <a:off x="5457840" y="2179474"/>
                <a:ext cx="266400" cy="20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3840B21-1341-04CC-939C-CF34964C6B5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449200" y="2170474"/>
                  <a:ext cx="2840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191AC7A-4348-0938-650F-66B9EF11EACF}"/>
                    </a:ext>
                  </a:extLst>
                </p14:cNvPr>
                <p14:cNvContentPartPr/>
                <p14:nvPr/>
              </p14:nvContentPartPr>
              <p14:xfrm>
                <a:off x="5763480" y="1932874"/>
                <a:ext cx="354960" cy="468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191AC7A-4348-0938-650F-66B9EF11EAC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754840" y="1924234"/>
                  <a:ext cx="37260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B931C25-08F7-293B-5CF0-FDF1458827DF}"/>
                    </a:ext>
                  </a:extLst>
                </p14:cNvPr>
                <p14:cNvContentPartPr/>
                <p14:nvPr/>
              </p14:nvContentPartPr>
              <p14:xfrm>
                <a:off x="5692200" y="2136274"/>
                <a:ext cx="908280" cy="247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B931C25-08F7-293B-5CF0-FDF1458827D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683200" y="2127634"/>
                  <a:ext cx="9259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C6CE2C5-559B-CA63-C063-F7A7C64CB753}"/>
                    </a:ext>
                  </a:extLst>
                </p14:cNvPr>
                <p14:cNvContentPartPr/>
                <p14:nvPr/>
              </p14:nvContentPartPr>
              <p14:xfrm>
                <a:off x="6657720" y="2140954"/>
                <a:ext cx="288360" cy="230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C6CE2C5-559B-CA63-C063-F7A7C64CB75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49080" y="2132314"/>
                  <a:ext cx="3060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E0FB18A-4270-2FA2-090D-B1381DEA749D}"/>
                    </a:ext>
                  </a:extLst>
                </p14:cNvPr>
                <p14:cNvContentPartPr/>
                <p14:nvPr/>
              </p14:nvContentPartPr>
              <p14:xfrm>
                <a:off x="6955440" y="1856914"/>
                <a:ext cx="179280" cy="459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E0FB18A-4270-2FA2-090D-B1381DEA749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946440" y="1848274"/>
                  <a:ext cx="19692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5464AFE-7AD2-9E4C-5772-6EE0A712E9F6}"/>
                    </a:ext>
                  </a:extLst>
                </p14:cNvPr>
                <p14:cNvContentPartPr/>
                <p14:nvPr/>
              </p14:nvContentPartPr>
              <p14:xfrm>
                <a:off x="7625400" y="1923154"/>
                <a:ext cx="195480" cy="557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5464AFE-7AD2-9E4C-5772-6EE0A712E9F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16760" y="1914514"/>
                  <a:ext cx="21312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F6D1CC3-F074-C1D4-A5E6-C897628C0779}"/>
                    </a:ext>
                  </a:extLst>
                </p14:cNvPr>
                <p14:cNvContentPartPr/>
                <p14:nvPr/>
              </p14:nvContentPartPr>
              <p14:xfrm>
                <a:off x="7525320" y="1976794"/>
                <a:ext cx="886680" cy="415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F6D1CC3-F074-C1D4-A5E6-C897628C077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516680" y="1968154"/>
                  <a:ext cx="90432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1F4C72C-CC55-3DDC-F10A-FCDACFF3CCA5}"/>
                    </a:ext>
                  </a:extLst>
                </p14:cNvPr>
                <p14:cNvContentPartPr/>
                <p14:nvPr/>
              </p14:nvContentPartPr>
              <p14:xfrm>
                <a:off x="8813760" y="1963114"/>
                <a:ext cx="306000" cy="304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1F4C72C-CC55-3DDC-F10A-FCDACFF3CCA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805120" y="1954474"/>
                  <a:ext cx="3236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428451C-E33B-88FE-193F-161244E95CC8}"/>
                    </a:ext>
                  </a:extLst>
                </p14:cNvPr>
                <p14:cNvContentPartPr/>
                <p14:nvPr/>
              </p14:nvContentPartPr>
              <p14:xfrm>
                <a:off x="9050280" y="1957354"/>
                <a:ext cx="542160" cy="277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428451C-E33B-88FE-193F-161244E95CC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41640" y="1948714"/>
                  <a:ext cx="5598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FF88CFD-CB18-5841-7487-0EC549C061B0}"/>
                    </a:ext>
                  </a:extLst>
                </p14:cNvPr>
                <p14:cNvContentPartPr/>
                <p14:nvPr/>
              </p14:nvContentPartPr>
              <p14:xfrm>
                <a:off x="9512160" y="1790314"/>
                <a:ext cx="300240" cy="433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FF88CFD-CB18-5841-7487-0EC549C061B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503160" y="1781314"/>
                  <a:ext cx="31788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FBDF660-B24E-2B48-4B57-1CD9430C86FC}"/>
                    </a:ext>
                  </a:extLst>
                </p14:cNvPr>
                <p14:cNvContentPartPr/>
                <p14:nvPr/>
              </p14:nvContentPartPr>
              <p14:xfrm>
                <a:off x="9849480" y="1745314"/>
                <a:ext cx="11880" cy="78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FBDF660-B24E-2B48-4B57-1CD9430C86F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840480" y="1736674"/>
                  <a:ext cx="295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4A2B64E-BF5C-3080-1468-845411DC7833}"/>
                    </a:ext>
                  </a:extLst>
                </p14:cNvPr>
                <p14:cNvContentPartPr/>
                <p14:nvPr/>
              </p14:nvContentPartPr>
              <p14:xfrm>
                <a:off x="9836880" y="1734514"/>
                <a:ext cx="645840" cy="492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4A2B64E-BF5C-3080-1468-845411DC783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828240" y="1725874"/>
                  <a:ext cx="66348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469E4AA-FBB2-17FE-E884-003FDE727BF8}"/>
                    </a:ext>
                  </a:extLst>
                </p14:cNvPr>
                <p14:cNvContentPartPr/>
                <p14:nvPr/>
              </p14:nvContentPartPr>
              <p14:xfrm>
                <a:off x="10438800" y="1622554"/>
                <a:ext cx="17280" cy="125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469E4AA-FBB2-17FE-E884-003FDE727BF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429800" y="1613554"/>
                  <a:ext cx="349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50B571E-67CA-4937-BF7D-75B10BCDA3FE}"/>
                    </a:ext>
                  </a:extLst>
                </p14:cNvPr>
                <p14:cNvContentPartPr/>
                <p14:nvPr/>
              </p14:nvContentPartPr>
              <p14:xfrm>
                <a:off x="10672800" y="1506274"/>
                <a:ext cx="42480" cy="549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50B571E-67CA-4937-BF7D-75B10BCDA3F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664160" y="1497274"/>
                  <a:ext cx="6012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F07F8DD-E6E6-63D6-9428-9359E224B708}"/>
                    </a:ext>
                  </a:extLst>
                </p14:cNvPr>
                <p14:cNvContentPartPr/>
                <p14:nvPr/>
              </p14:nvContentPartPr>
              <p14:xfrm>
                <a:off x="10568400" y="1847914"/>
                <a:ext cx="524520" cy="554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F07F8DD-E6E6-63D6-9428-9359E224B70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559760" y="1839274"/>
                  <a:ext cx="54216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B36281E-F31C-CFDC-8374-E3413E601863}"/>
                    </a:ext>
                  </a:extLst>
                </p14:cNvPr>
                <p14:cNvContentPartPr/>
                <p14:nvPr/>
              </p14:nvContentPartPr>
              <p14:xfrm>
                <a:off x="2202720" y="2768434"/>
                <a:ext cx="516600" cy="433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B36281E-F31C-CFDC-8374-E3413E60186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194080" y="2759794"/>
                  <a:ext cx="53424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6F318AC-0758-567E-8BD3-80C32D9C95F8}"/>
                    </a:ext>
                  </a:extLst>
                </p14:cNvPr>
                <p14:cNvContentPartPr/>
                <p14:nvPr/>
              </p14:nvContentPartPr>
              <p14:xfrm>
                <a:off x="2546880" y="2871754"/>
                <a:ext cx="371520" cy="45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6F318AC-0758-567E-8BD3-80C32D9C95F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538240" y="2862754"/>
                  <a:ext cx="3891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09E4B35-6BAD-624F-E9DA-3E90DFC38642}"/>
                    </a:ext>
                  </a:extLst>
                </p14:cNvPr>
                <p14:cNvContentPartPr/>
                <p14:nvPr/>
              </p14:nvContentPartPr>
              <p14:xfrm>
                <a:off x="3317280" y="2847994"/>
                <a:ext cx="310320" cy="246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09E4B35-6BAD-624F-E9DA-3E90DFC3864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308640" y="2838994"/>
                  <a:ext cx="3279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55CE37C-238E-2BFF-76EB-A8227B4F16FC}"/>
                    </a:ext>
                  </a:extLst>
                </p14:cNvPr>
                <p14:cNvContentPartPr/>
                <p14:nvPr/>
              </p14:nvContentPartPr>
              <p14:xfrm>
                <a:off x="3602400" y="2837914"/>
                <a:ext cx="786600" cy="427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55CE37C-238E-2BFF-76EB-A8227B4F16F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593760" y="2829274"/>
                  <a:ext cx="80424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5976685-FBBC-145E-9505-0A2F19FB4329}"/>
                    </a:ext>
                  </a:extLst>
                </p14:cNvPr>
                <p14:cNvContentPartPr/>
                <p14:nvPr/>
              </p14:nvContentPartPr>
              <p14:xfrm>
                <a:off x="4433640" y="3013954"/>
                <a:ext cx="36000" cy="358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5976685-FBBC-145E-9505-0A2F19FB432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424640" y="3004954"/>
                  <a:ext cx="5364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4AF330B-95D9-2918-6177-0ACBDE5FD595}"/>
                    </a:ext>
                  </a:extLst>
                </p14:cNvPr>
                <p14:cNvContentPartPr/>
                <p14:nvPr/>
              </p14:nvContentPartPr>
              <p14:xfrm>
                <a:off x="4369200" y="2962114"/>
                <a:ext cx="216720" cy="81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4AF330B-95D9-2918-6177-0ACBDE5FD59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360200" y="2953114"/>
                  <a:ext cx="2343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79606F6-E274-BDF7-8579-497C1C6E7442}"/>
                    </a:ext>
                  </a:extLst>
                </p14:cNvPr>
                <p14:cNvContentPartPr/>
                <p14:nvPr/>
              </p14:nvContentPartPr>
              <p14:xfrm>
                <a:off x="4594920" y="2616154"/>
                <a:ext cx="142200" cy="553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79606F6-E274-BDF7-8579-497C1C6E744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585920" y="2607154"/>
                  <a:ext cx="15984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01330B8-291E-49C5-2642-2CB184AEFF61}"/>
                    </a:ext>
                  </a:extLst>
                </p14:cNvPr>
                <p14:cNvContentPartPr/>
                <p14:nvPr/>
              </p14:nvContentPartPr>
              <p14:xfrm>
                <a:off x="4825680" y="2584834"/>
                <a:ext cx="43200" cy="441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01330B8-291E-49C5-2642-2CB184AEFF6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817040" y="2575834"/>
                  <a:ext cx="6084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2929D1D-8423-129D-6B3F-AC4223208B42}"/>
                    </a:ext>
                  </a:extLst>
                </p14:cNvPr>
                <p14:cNvContentPartPr/>
                <p14:nvPr/>
              </p14:nvContentPartPr>
              <p14:xfrm>
                <a:off x="4979040" y="2787154"/>
                <a:ext cx="341640" cy="252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2929D1D-8423-129D-6B3F-AC4223208B4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970040" y="2778514"/>
                  <a:ext cx="3592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63BFE4F-8E34-F441-6258-0C92064DFE58}"/>
                    </a:ext>
                  </a:extLst>
                </p14:cNvPr>
                <p14:cNvContentPartPr/>
                <p14:nvPr/>
              </p14:nvContentPartPr>
              <p14:xfrm>
                <a:off x="5895240" y="2635954"/>
                <a:ext cx="37800" cy="3812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63BFE4F-8E34-F441-6258-0C92064DFE5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86240" y="2626954"/>
                  <a:ext cx="5544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36AF01B-B7F3-09CD-4CA1-B2E8F1B1B098}"/>
                    </a:ext>
                  </a:extLst>
                </p14:cNvPr>
                <p14:cNvContentPartPr/>
                <p14:nvPr/>
              </p14:nvContentPartPr>
              <p14:xfrm>
                <a:off x="5732160" y="2813434"/>
                <a:ext cx="402480" cy="213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36AF01B-B7F3-09CD-4CA1-B2E8F1B1B09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723520" y="2804794"/>
                  <a:ext cx="4201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CF418E5-41FD-00D4-CC7C-DFF920B362E9}"/>
                    </a:ext>
                  </a:extLst>
                </p14:cNvPr>
                <p14:cNvContentPartPr/>
                <p14:nvPr/>
              </p14:nvContentPartPr>
              <p14:xfrm>
                <a:off x="6083880" y="2696794"/>
                <a:ext cx="54360" cy="961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CF418E5-41FD-00D4-CC7C-DFF920B362E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075240" y="2687794"/>
                  <a:ext cx="720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70CB02B-94BA-43BA-7903-EF09F168D102}"/>
                    </a:ext>
                  </a:extLst>
                </p14:cNvPr>
                <p14:cNvContentPartPr/>
                <p14:nvPr/>
              </p14:nvContentPartPr>
              <p14:xfrm>
                <a:off x="6205200" y="2816674"/>
                <a:ext cx="541080" cy="271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70CB02B-94BA-43BA-7903-EF09F168D10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196200" y="2808034"/>
                  <a:ext cx="5587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4AA8155-C264-F2EE-0F65-97F884F4B6B9}"/>
                    </a:ext>
                  </a:extLst>
                </p14:cNvPr>
                <p14:cNvContentPartPr/>
                <p14:nvPr/>
              </p14:nvContentPartPr>
              <p14:xfrm>
                <a:off x="6738720" y="2788954"/>
                <a:ext cx="244440" cy="338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4AA8155-C264-F2EE-0F65-97F884F4B6B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729720" y="2779954"/>
                  <a:ext cx="26208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3CEA915-5B73-D3C8-8FA9-2F1DEDA3E95F}"/>
                    </a:ext>
                  </a:extLst>
                </p14:cNvPr>
                <p14:cNvContentPartPr/>
                <p14:nvPr/>
              </p14:nvContentPartPr>
              <p14:xfrm>
                <a:off x="7149480" y="3027274"/>
                <a:ext cx="29880" cy="1191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3CEA915-5B73-D3C8-8FA9-2F1DEDA3E95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0840" y="3018274"/>
                  <a:ext cx="475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1A2F8EB-4E57-BCAB-59B2-61317BD9DCB8}"/>
                    </a:ext>
                  </a:extLst>
                </p14:cNvPr>
                <p14:cNvContentPartPr/>
                <p14:nvPr/>
              </p14:nvContentPartPr>
              <p14:xfrm>
                <a:off x="2929200" y="3793354"/>
                <a:ext cx="995400" cy="357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1A2F8EB-4E57-BCAB-59B2-61317BD9DCB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920560" y="3784354"/>
                  <a:ext cx="10130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7129FC4-ECCE-BBA8-ACE2-559C5CB73D6D}"/>
                    </a:ext>
                  </a:extLst>
                </p14:cNvPr>
                <p14:cNvContentPartPr/>
                <p14:nvPr/>
              </p14:nvContentPartPr>
              <p14:xfrm>
                <a:off x="4258680" y="3726754"/>
                <a:ext cx="258840" cy="22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7129FC4-ECCE-BBA8-ACE2-559C5CB73D6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250040" y="3718114"/>
                  <a:ext cx="2764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8A64102-981D-D3E3-13BD-F34BE918D93D}"/>
                    </a:ext>
                  </a:extLst>
                </p14:cNvPr>
                <p14:cNvContentPartPr/>
                <p14:nvPr/>
              </p14:nvContentPartPr>
              <p14:xfrm>
                <a:off x="4151760" y="3683194"/>
                <a:ext cx="321480" cy="511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8A64102-981D-D3E3-13BD-F34BE918D93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143120" y="3674194"/>
                  <a:ext cx="33912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A28BB0A-7458-5573-5A36-B6E9CA0C766C}"/>
                    </a:ext>
                  </a:extLst>
                </p14:cNvPr>
                <p14:cNvContentPartPr/>
                <p14:nvPr/>
              </p14:nvContentPartPr>
              <p14:xfrm>
                <a:off x="4579080" y="3824314"/>
                <a:ext cx="381960" cy="91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A28BB0A-7458-5573-5A36-B6E9CA0C766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570440" y="3815314"/>
                  <a:ext cx="3996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5F6684F-422B-2FF7-FD6B-B948C31439BD}"/>
                    </a:ext>
                  </a:extLst>
                </p14:cNvPr>
                <p14:cNvContentPartPr/>
                <p14:nvPr/>
              </p14:nvContentPartPr>
              <p14:xfrm>
                <a:off x="5179200" y="3550714"/>
                <a:ext cx="240480" cy="5151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5F6684F-422B-2FF7-FD6B-B948C31439B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170560" y="3542074"/>
                  <a:ext cx="25812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8DBBE6E-9C65-365B-42AC-C9CA0B07AF44}"/>
                    </a:ext>
                  </a:extLst>
                </p14:cNvPr>
                <p14:cNvContentPartPr/>
                <p14:nvPr/>
              </p14:nvContentPartPr>
              <p14:xfrm>
                <a:off x="5823600" y="3538474"/>
                <a:ext cx="427680" cy="582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8DBBE6E-9C65-365B-42AC-C9CA0B07AF4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814960" y="3529834"/>
                  <a:ext cx="44532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8816934-AF0D-EDA1-613B-723B5E33AF30}"/>
                    </a:ext>
                  </a:extLst>
                </p14:cNvPr>
                <p14:cNvContentPartPr/>
                <p14:nvPr/>
              </p14:nvContentPartPr>
              <p14:xfrm>
                <a:off x="5109360" y="3947794"/>
                <a:ext cx="501120" cy="1040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8816934-AF0D-EDA1-613B-723B5E33AF3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100720" y="3939154"/>
                  <a:ext cx="5187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182DB4A-FE5F-610F-284D-A4877EF08268}"/>
                    </a:ext>
                  </a:extLst>
                </p14:cNvPr>
                <p14:cNvContentPartPr/>
                <p14:nvPr/>
              </p14:nvContentPartPr>
              <p14:xfrm>
                <a:off x="6752040" y="3743674"/>
                <a:ext cx="329400" cy="18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182DB4A-FE5F-610F-284D-A4877EF0826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743400" y="3734674"/>
                  <a:ext cx="347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18DEAB3-F4F4-361E-FB99-D1887C448CD8}"/>
                    </a:ext>
                  </a:extLst>
                </p14:cNvPr>
                <p14:cNvContentPartPr/>
                <p14:nvPr/>
              </p14:nvContentPartPr>
              <p14:xfrm>
                <a:off x="6701280" y="3838714"/>
                <a:ext cx="451800" cy="130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18DEAB3-F4F4-361E-FB99-D1887C448CD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692640" y="3830074"/>
                  <a:ext cx="4694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5CCE444-AE72-9A14-7FBF-C6C4187C6C2F}"/>
                    </a:ext>
                  </a:extLst>
                </p14:cNvPr>
                <p14:cNvContentPartPr/>
                <p14:nvPr/>
              </p14:nvContentPartPr>
              <p14:xfrm>
                <a:off x="7010160" y="3462154"/>
                <a:ext cx="226080" cy="704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5CCE444-AE72-9A14-7FBF-C6C4187C6C2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001160" y="3453154"/>
                  <a:ext cx="243720" cy="72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1A98DD5-6A4C-F7E2-2FE1-7761152C8889}"/>
                    </a:ext>
                  </a:extLst>
                </p14:cNvPr>
                <p14:cNvContentPartPr/>
                <p14:nvPr/>
              </p14:nvContentPartPr>
              <p14:xfrm>
                <a:off x="9879000" y="3290794"/>
                <a:ext cx="22680" cy="1084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1A98DD5-6A4C-F7E2-2FE1-7761152C888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870360" y="3282154"/>
                  <a:ext cx="40320" cy="11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C783FF0-211E-8304-8B0A-6F4BFC960D54}"/>
                    </a:ext>
                  </a:extLst>
                </p14:cNvPr>
                <p14:cNvContentPartPr/>
                <p14:nvPr/>
              </p14:nvContentPartPr>
              <p14:xfrm>
                <a:off x="9804120" y="3270634"/>
                <a:ext cx="1104840" cy="1865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C783FF0-211E-8304-8B0A-6F4BFC960D5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795120" y="3261994"/>
                  <a:ext cx="1122480" cy="18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7CE0096-795B-163F-DB6F-13F8ED1CDD60}"/>
                    </a:ext>
                  </a:extLst>
                </p14:cNvPr>
                <p14:cNvContentPartPr/>
                <p14:nvPr/>
              </p14:nvContentPartPr>
              <p14:xfrm>
                <a:off x="9978360" y="3694354"/>
                <a:ext cx="687600" cy="95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7CE0096-795B-163F-DB6F-13F8ED1CDD6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969360" y="3685354"/>
                  <a:ext cx="7052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D98E8D9-7E28-26B0-1227-73561A3374E2}"/>
                    </a:ext>
                  </a:extLst>
                </p14:cNvPr>
                <p14:cNvContentPartPr/>
                <p14:nvPr/>
              </p14:nvContentPartPr>
              <p14:xfrm>
                <a:off x="10012200" y="3994594"/>
                <a:ext cx="643680" cy="162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D98E8D9-7E28-26B0-1227-73561A3374E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003560" y="3985954"/>
                  <a:ext cx="6613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EA004C3-7A6A-6420-2517-440F317779F3}"/>
                    </a:ext>
                  </a:extLst>
                </p14:cNvPr>
                <p14:cNvContentPartPr/>
                <p14:nvPr/>
              </p14:nvContentPartPr>
              <p14:xfrm>
                <a:off x="9943440" y="4329394"/>
                <a:ext cx="744480" cy="186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EA004C3-7A6A-6420-2517-440F317779F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934800" y="4320754"/>
                  <a:ext cx="7621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EECFB71-E3BA-3AA1-9127-3D352721DCAA}"/>
                    </a:ext>
                  </a:extLst>
                </p14:cNvPr>
                <p14:cNvContentPartPr/>
                <p14:nvPr/>
              </p14:nvContentPartPr>
              <p14:xfrm>
                <a:off x="10036680" y="4617034"/>
                <a:ext cx="750960" cy="1656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EECFB71-E3BA-3AA1-9127-3D352721DCA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027680" y="4608034"/>
                  <a:ext cx="7686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B021F39-565D-7A26-5D05-833A479C47D1}"/>
                    </a:ext>
                  </a:extLst>
                </p14:cNvPr>
                <p14:cNvContentPartPr/>
                <p14:nvPr/>
              </p14:nvContentPartPr>
              <p14:xfrm>
                <a:off x="9863520" y="2877874"/>
                <a:ext cx="5400" cy="666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B021F39-565D-7A26-5D05-833A479C47D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854520" y="2868874"/>
                  <a:ext cx="230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F76A7A0-5970-6AE6-A93B-A718D10F4773}"/>
                    </a:ext>
                  </a:extLst>
                </p14:cNvPr>
                <p14:cNvContentPartPr/>
                <p14:nvPr/>
              </p14:nvContentPartPr>
              <p14:xfrm>
                <a:off x="9870360" y="2919634"/>
                <a:ext cx="29160" cy="2250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F76A7A0-5970-6AE6-A93B-A718D10F477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861720" y="2910634"/>
                  <a:ext cx="468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1DC2D4D-09BF-2093-6FFD-287054C227F1}"/>
                    </a:ext>
                  </a:extLst>
                </p14:cNvPr>
                <p14:cNvContentPartPr/>
                <p14:nvPr/>
              </p14:nvContentPartPr>
              <p14:xfrm>
                <a:off x="9858120" y="2721274"/>
                <a:ext cx="679320" cy="108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1DC2D4D-09BF-2093-6FFD-287054C227F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849120" y="2712274"/>
                  <a:ext cx="6969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0110641-ECA1-D5F1-302E-A96F1B073DF8}"/>
                    </a:ext>
                  </a:extLst>
                </p14:cNvPr>
                <p14:cNvContentPartPr/>
                <p14:nvPr/>
              </p14:nvContentPartPr>
              <p14:xfrm>
                <a:off x="10735800" y="2779234"/>
                <a:ext cx="260640" cy="142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0110641-ECA1-D5F1-302E-A96F1B073DF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726800" y="2770594"/>
                  <a:ext cx="2782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5C50937-7C63-D43D-DC37-F417C92D43C7}"/>
                    </a:ext>
                  </a:extLst>
                </p14:cNvPr>
                <p14:cNvContentPartPr/>
                <p14:nvPr/>
              </p14:nvContentPartPr>
              <p14:xfrm>
                <a:off x="10951080" y="2977594"/>
                <a:ext cx="23040" cy="259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5C50937-7C63-D43D-DC37-F417C92D43C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942440" y="2968954"/>
                  <a:ext cx="406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4E6DD39-FC20-E0A6-2D2D-D17B05983199}"/>
                    </a:ext>
                  </a:extLst>
                </p14:cNvPr>
                <p14:cNvContentPartPr/>
                <p14:nvPr/>
              </p14:nvContentPartPr>
              <p14:xfrm>
                <a:off x="8757960" y="2639194"/>
                <a:ext cx="1054800" cy="3600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4E6DD39-FC20-E0A6-2D2D-D17B0598319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749320" y="2630554"/>
                  <a:ext cx="10724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2C2DE0D-97F6-9081-9F6C-523B25FDF0D7}"/>
                    </a:ext>
                  </a:extLst>
                </p14:cNvPr>
                <p14:cNvContentPartPr/>
                <p14:nvPr/>
              </p14:nvContentPartPr>
              <p14:xfrm>
                <a:off x="9331080" y="2444434"/>
                <a:ext cx="2188080" cy="864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2C2DE0D-97F6-9081-9F6C-523B25FDF0D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322080" y="2435794"/>
                  <a:ext cx="2205720" cy="88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10E092F-4951-01E3-916C-8A7B85E8DAA3}"/>
                    </a:ext>
                  </a:extLst>
                </p14:cNvPr>
                <p14:cNvContentPartPr/>
                <p14:nvPr/>
              </p14:nvContentPartPr>
              <p14:xfrm>
                <a:off x="6805680" y="3223474"/>
                <a:ext cx="2779920" cy="2673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10E092F-4951-01E3-916C-8A7B85E8DAA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797040" y="3214474"/>
                  <a:ext cx="2797560" cy="269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E61684E-3315-3167-E4F8-BB7DAB62A499}"/>
                    </a:ext>
                  </a:extLst>
                </p14:cNvPr>
                <p14:cNvContentPartPr/>
                <p14:nvPr/>
              </p14:nvContentPartPr>
              <p14:xfrm>
                <a:off x="552840" y="4688674"/>
                <a:ext cx="484920" cy="1072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E61684E-3315-3167-E4F8-BB7DAB62A49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43840" y="4679674"/>
                  <a:ext cx="5025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11AE6DB-6EB8-5E8A-549E-7AD3690A92F2}"/>
                    </a:ext>
                  </a:extLst>
                </p14:cNvPr>
                <p14:cNvContentPartPr/>
                <p14:nvPr/>
              </p14:nvContentPartPr>
              <p14:xfrm>
                <a:off x="691800" y="4744474"/>
                <a:ext cx="158760" cy="2833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11AE6DB-6EB8-5E8A-549E-7AD3690A92F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83160" y="4735834"/>
                  <a:ext cx="1764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9446B5C-647E-42FE-B611-BE5FA268C8ED}"/>
                    </a:ext>
                  </a:extLst>
                </p14:cNvPr>
                <p14:cNvContentPartPr/>
                <p14:nvPr/>
              </p14:nvContentPartPr>
              <p14:xfrm>
                <a:off x="952080" y="4766074"/>
                <a:ext cx="1092240" cy="4251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9446B5C-647E-42FE-B611-BE5FA268C8E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43440" y="4757074"/>
                  <a:ext cx="110988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CC17742-EFCC-DD98-78FF-7C5E84832682}"/>
                    </a:ext>
                  </a:extLst>
                </p14:cNvPr>
                <p14:cNvContentPartPr/>
                <p14:nvPr/>
              </p14:nvContentPartPr>
              <p14:xfrm>
                <a:off x="2039640" y="4788754"/>
                <a:ext cx="1206360" cy="4705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CC17742-EFCC-DD98-78FF-7C5E8483268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031000" y="4779754"/>
                  <a:ext cx="122400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E878FD1-64D0-A821-DBD6-DBAE3CFC1C34}"/>
                    </a:ext>
                  </a:extLst>
                </p14:cNvPr>
                <p14:cNvContentPartPr/>
                <p14:nvPr/>
              </p14:nvContentPartPr>
              <p14:xfrm>
                <a:off x="3315120" y="4776514"/>
                <a:ext cx="202680" cy="236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E878FD1-64D0-A821-DBD6-DBAE3CFC1C3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306120" y="4767874"/>
                  <a:ext cx="2203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AC23DBF-EA57-8AD2-FD59-2E3568FB8B7F}"/>
                    </a:ext>
                  </a:extLst>
                </p14:cNvPr>
                <p14:cNvContentPartPr/>
                <p14:nvPr/>
              </p14:nvContentPartPr>
              <p14:xfrm>
                <a:off x="3533280" y="4790554"/>
                <a:ext cx="491760" cy="2775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AC23DBF-EA57-8AD2-FD59-2E3568FB8B7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524280" y="4781914"/>
                  <a:ext cx="5094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9DC6A46-402C-A817-B3FF-F128690ACE7E}"/>
                    </a:ext>
                  </a:extLst>
                </p14:cNvPr>
                <p14:cNvContentPartPr/>
                <p14:nvPr/>
              </p14:nvContentPartPr>
              <p14:xfrm>
                <a:off x="4318440" y="4794874"/>
                <a:ext cx="558360" cy="3229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9DC6A46-402C-A817-B3FF-F128690ACE7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309800" y="4785874"/>
                  <a:ext cx="5760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47BD690-19E1-9B18-C249-856AC6BFF243}"/>
                    </a:ext>
                  </a:extLst>
                </p14:cNvPr>
                <p14:cNvContentPartPr/>
                <p14:nvPr/>
              </p14:nvContentPartPr>
              <p14:xfrm>
                <a:off x="4787520" y="4623154"/>
                <a:ext cx="253080" cy="4075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47BD690-19E1-9B18-C249-856AC6BFF24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778520" y="4614154"/>
                  <a:ext cx="27072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4745132-A536-C507-92E9-C9FCCBF82C7C}"/>
                    </a:ext>
                  </a:extLst>
                </p14:cNvPr>
                <p14:cNvContentPartPr/>
                <p14:nvPr/>
              </p14:nvContentPartPr>
              <p14:xfrm>
                <a:off x="5213760" y="4543594"/>
                <a:ext cx="83880" cy="4284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4745132-A536-C507-92E9-C9FCCBF82C7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205120" y="4534954"/>
                  <a:ext cx="10152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8771BF7-FEC1-20BB-5177-73B7A6C03BA9}"/>
                    </a:ext>
                  </a:extLst>
                </p14:cNvPr>
                <p14:cNvContentPartPr/>
                <p14:nvPr/>
              </p14:nvContentPartPr>
              <p14:xfrm>
                <a:off x="1642560" y="5244514"/>
                <a:ext cx="237600" cy="545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8771BF7-FEC1-20BB-5177-73B7A6C03BA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633920" y="5235874"/>
                  <a:ext cx="25524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D227113-AD74-EB34-BD89-7875971AC0C1}"/>
                    </a:ext>
                  </a:extLst>
                </p14:cNvPr>
                <p14:cNvContentPartPr/>
                <p14:nvPr/>
              </p14:nvContentPartPr>
              <p14:xfrm>
                <a:off x="1483440" y="5442154"/>
                <a:ext cx="797760" cy="2102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D227113-AD74-EB34-BD89-7875971AC0C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474800" y="5433154"/>
                  <a:ext cx="8154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CC6B7C5-475A-F365-4775-D018202687F0}"/>
                    </a:ext>
                  </a:extLst>
                </p14:cNvPr>
                <p14:cNvContentPartPr/>
                <p14:nvPr/>
              </p14:nvContentPartPr>
              <p14:xfrm>
                <a:off x="2269320" y="5221834"/>
                <a:ext cx="340560" cy="4770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CC6B7C5-475A-F365-4775-D018202687F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260320" y="5213194"/>
                  <a:ext cx="35820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B31B864-162D-7CBE-B49D-592F9A6E1002}"/>
                    </a:ext>
                  </a:extLst>
                </p14:cNvPr>
                <p14:cNvContentPartPr/>
                <p14:nvPr/>
              </p14:nvContentPartPr>
              <p14:xfrm>
                <a:off x="2769720" y="5387434"/>
                <a:ext cx="390600" cy="333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B31B864-162D-7CBE-B49D-592F9A6E100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760720" y="5378794"/>
                  <a:ext cx="4082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31E158C-0B2F-61D4-5D1E-329F2506D63A}"/>
                    </a:ext>
                  </a:extLst>
                </p14:cNvPr>
                <p14:cNvContentPartPr/>
                <p14:nvPr/>
              </p14:nvContentPartPr>
              <p14:xfrm>
                <a:off x="3134040" y="5625394"/>
                <a:ext cx="80280" cy="1825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31E158C-0B2F-61D4-5D1E-329F2506D63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125040" y="5616394"/>
                  <a:ext cx="979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FDF3304-1869-63F7-4A8C-A42C9C60E81E}"/>
                    </a:ext>
                  </a:extLst>
                </p14:cNvPr>
                <p14:cNvContentPartPr/>
                <p14:nvPr/>
              </p14:nvContentPartPr>
              <p14:xfrm>
                <a:off x="2962680" y="5636554"/>
                <a:ext cx="227880" cy="4140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FDF3304-1869-63F7-4A8C-A42C9C60E81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954040" y="5627554"/>
                  <a:ext cx="24552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AEE3B38-1DAA-2441-B3FC-89A5EC3ED9D9}"/>
                    </a:ext>
                  </a:extLst>
                </p14:cNvPr>
                <p14:cNvContentPartPr/>
                <p14:nvPr/>
              </p14:nvContentPartPr>
              <p14:xfrm>
                <a:off x="3231240" y="5484634"/>
                <a:ext cx="253440" cy="2664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AEE3B38-1DAA-2441-B3FC-89A5EC3ED9D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222600" y="5475634"/>
                  <a:ext cx="2710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DD8F4E9-6A85-C4FF-7B94-9DA82771AE98}"/>
                    </a:ext>
                  </a:extLst>
                </p14:cNvPr>
                <p14:cNvContentPartPr/>
                <p14:nvPr/>
              </p14:nvContentPartPr>
              <p14:xfrm>
                <a:off x="3593400" y="5450794"/>
                <a:ext cx="240120" cy="3268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DD8F4E9-6A85-C4FF-7B94-9DA82771AE9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584400" y="5442154"/>
                  <a:ext cx="25776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395BA3B-EA52-0B5D-76D0-45C96E30FE3B}"/>
                    </a:ext>
                  </a:extLst>
                </p14:cNvPr>
                <p14:cNvContentPartPr/>
                <p14:nvPr/>
              </p14:nvContentPartPr>
              <p14:xfrm>
                <a:off x="3918840" y="5317594"/>
                <a:ext cx="143280" cy="4935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395BA3B-EA52-0B5D-76D0-45C96E30FE3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910200" y="5308594"/>
                  <a:ext cx="16092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85AA0E2-09F3-78B5-9CC5-080AB9EBE8BA}"/>
                    </a:ext>
                  </a:extLst>
                </p14:cNvPr>
                <p14:cNvContentPartPr/>
                <p14:nvPr/>
              </p14:nvContentPartPr>
              <p14:xfrm>
                <a:off x="3901560" y="5488234"/>
                <a:ext cx="304200" cy="3247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85AA0E2-09F3-78B5-9CC5-080AB9EBE8B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892920" y="5479234"/>
                  <a:ext cx="3218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90FEA7D-057D-D619-F83C-3F0626E62B6A}"/>
                    </a:ext>
                  </a:extLst>
                </p14:cNvPr>
                <p14:cNvContentPartPr/>
                <p14:nvPr/>
              </p14:nvContentPartPr>
              <p14:xfrm>
                <a:off x="4151040" y="5270794"/>
                <a:ext cx="7920" cy="572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90FEA7D-057D-D619-F83C-3F0626E62B6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142400" y="5261794"/>
                  <a:ext cx="255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E108ADA-C637-2359-05F8-A5674DF336C3}"/>
                    </a:ext>
                  </a:extLst>
                </p14:cNvPr>
                <p14:cNvContentPartPr/>
                <p14:nvPr/>
              </p14:nvContentPartPr>
              <p14:xfrm>
                <a:off x="4260480" y="5525674"/>
                <a:ext cx="460080" cy="3276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E108ADA-C637-2359-05F8-A5674DF336C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251480" y="5516674"/>
                  <a:ext cx="4777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F64DD6D-4D7C-6A61-383F-5986B18C61CE}"/>
                    </a:ext>
                  </a:extLst>
                </p14:cNvPr>
                <p14:cNvContentPartPr/>
                <p14:nvPr/>
              </p14:nvContentPartPr>
              <p14:xfrm>
                <a:off x="4760520" y="5471314"/>
                <a:ext cx="317880" cy="3538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F64DD6D-4D7C-6A61-383F-5986B18C61C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751520" y="5462674"/>
                  <a:ext cx="3355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55BCC03-DF4D-D663-239F-104BF052DC43}"/>
                    </a:ext>
                  </a:extLst>
                </p14:cNvPr>
                <p14:cNvContentPartPr/>
                <p14:nvPr/>
              </p14:nvContentPartPr>
              <p14:xfrm>
                <a:off x="5269200" y="5802154"/>
                <a:ext cx="41400" cy="2408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55BCC03-DF4D-D663-239F-104BF052DC4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260200" y="5793514"/>
                  <a:ext cx="590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8D1E69C-6F1F-61B2-A841-46D4FAB3FF1F}"/>
                    </a:ext>
                  </a:extLst>
                </p14:cNvPr>
                <p14:cNvContentPartPr/>
                <p14:nvPr/>
              </p14:nvContentPartPr>
              <p14:xfrm>
                <a:off x="5538120" y="5221834"/>
                <a:ext cx="60480" cy="4089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8D1E69C-6F1F-61B2-A841-46D4FAB3FF1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529120" y="5213194"/>
                  <a:ext cx="7812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253A9C5-D4AD-CE06-5CE7-47DB1184698F}"/>
                    </a:ext>
                  </a:extLst>
                </p14:cNvPr>
                <p14:cNvContentPartPr/>
                <p14:nvPr/>
              </p14:nvContentPartPr>
              <p14:xfrm>
                <a:off x="5691120" y="5194114"/>
                <a:ext cx="162360" cy="7138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253A9C5-D4AD-CE06-5CE7-47DB1184698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682120" y="5185114"/>
                  <a:ext cx="18000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CBCCFA3-8FF1-0162-5620-EA2FB093692E}"/>
                    </a:ext>
                  </a:extLst>
                </p14:cNvPr>
                <p14:cNvContentPartPr/>
                <p14:nvPr/>
              </p14:nvContentPartPr>
              <p14:xfrm>
                <a:off x="5704080" y="5538634"/>
                <a:ext cx="397080" cy="597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CBCCFA3-8FF1-0162-5620-EA2FB093692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695080" y="5529994"/>
                  <a:ext cx="4147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BE6E46E-8194-AE3E-3C3F-5E1AA96E8DEA}"/>
                    </a:ext>
                  </a:extLst>
                </p14:cNvPr>
                <p14:cNvContentPartPr/>
                <p14:nvPr/>
              </p14:nvContentPartPr>
              <p14:xfrm>
                <a:off x="6348120" y="5198074"/>
                <a:ext cx="115920" cy="544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BE6E46E-8194-AE3E-3C3F-5E1AA96E8DE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339120" y="5189074"/>
                  <a:ext cx="13356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8E1D230-0FF5-6560-AC7F-7A8696BEF4A7}"/>
                    </a:ext>
                  </a:extLst>
                </p14:cNvPr>
                <p14:cNvContentPartPr/>
                <p14:nvPr/>
              </p14:nvContentPartPr>
              <p14:xfrm>
                <a:off x="6135360" y="5161354"/>
                <a:ext cx="774720" cy="5166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8E1D230-0FF5-6560-AC7F-7A8696BEF4A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126360" y="5152354"/>
                  <a:ext cx="79236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AE4BA13-1656-75C4-0770-BBA127A26389}"/>
                    </a:ext>
                  </a:extLst>
                </p14:cNvPr>
                <p14:cNvContentPartPr/>
                <p14:nvPr/>
              </p14:nvContentPartPr>
              <p14:xfrm>
                <a:off x="6980640" y="5241994"/>
                <a:ext cx="434520" cy="454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AE4BA13-1656-75C4-0770-BBA127A2638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971640" y="5232994"/>
                  <a:ext cx="45216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2CA4F0B-BA86-7BDC-B551-0FB9949C2B0D}"/>
                    </a:ext>
                  </a:extLst>
                </p14:cNvPr>
                <p14:cNvContentPartPr/>
                <p14:nvPr/>
              </p14:nvContentPartPr>
              <p14:xfrm>
                <a:off x="7171080" y="5413354"/>
                <a:ext cx="349200" cy="183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2CA4F0B-BA86-7BDC-B551-0FB9949C2B0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162080" y="5404354"/>
                  <a:ext cx="3668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EF5AF6B4-6034-399A-93F5-4470076C629E}"/>
                    </a:ext>
                  </a:extLst>
                </p14:cNvPr>
                <p14:cNvContentPartPr/>
                <p14:nvPr/>
              </p14:nvContentPartPr>
              <p14:xfrm>
                <a:off x="1202280" y="6064954"/>
                <a:ext cx="564840" cy="2498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EF5AF6B4-6034-399A-93F5-4470076C629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93280" y="6056314"/>
                  <a:ext cx="5824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F27DC60-9F42-18D3-C537-FAEA5EB744CA}"/>
                    </a:ext>
                  </a:extLst>
                </p14:cNvPr>
                <p14:cNvContentPartPr/>
                <p14:nvPr/>
              </p14:nvContentPartPr>
              <p14:xfrm>
                <a:off x="1834440" y="6084034"/>
                <a:ext cx="876960" cy="402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F27DC60-9F42-18D3-C537-FAEA5EB744C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825800" y="6075034"/>
                  <a:ext cx="89460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13EE350-D1CC-EF36-05DE-3E7A1902674A}"/>
                    </a:ext>
                  </a:extLst>
                </p14:cNvPr>
                <p14:cNvContentPartPr/>
                <p14:nvPr/>
              </p14:nvContentPartPr>
              <p14:xfrm>
                <a:off x="2880240" y="6174754"/>
                <a:ext cx="988200" cy="6008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13EE350-D1CC-EF36-05DE-3E7A1902674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871240" y="6165754"/>
                  <a:ext cx="100584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D0872B1-EAC3-C683-A2B3-5441ED466C15}"/>
                    </a:ext>
                  </a:extLst>
                </p14:cNvPr>
                <p14:cNvContentPartPr/>
                <p14:nvPr/>
              </p14:nvContentPartPr>
              <p14:xfrm>
                <a:off x="4131600" y="5838874"/>
                <a:ext cx="1141560" cy="6451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D0872B1-EAC3-C683-A2B3-5441ED466C1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122960" y="5829874"/>
                  <a:ext cx="115920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5D31828-E308-D600-B381-E220FA970F4B}"/>
                    </a:ext>
                  </a:extLst>
                </p14:cNvPr>
                <p14:cNvContentPartPr/>
                <p14:nvPr/>
              </p14:nvContentPartPr>
              <p14:xfrm>
                <a:off x="5311680" y="6131194"/>
                <a:ext cx="1023480" cy="5925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5D31828-E308-D600-B381-E220FA970F4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303040" y="6122194"/>
                  <a:ext cx="104112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B743510-EA48-9176-E2F1-721DEF3EA956}"/>
                    </a:ext>
                  </a:extLst>
                </p14:cNvPr>
                <p14:cNvContentPartPr/>
                <p14:nvPr/>
              </p14:nvContentPartPr>
              <p14:xfrm>
                <a:off x="6716760" y="5955874"/>
                <a:ext cx="117720" cy="4521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B743510-EA48-9176-E2F1-721DEF3EA956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708120" y="5946874"/>
                  <a:ext cx="13536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D2720B5-4CB5-8187-8A36-93DEF4D57206}"/>
                    </a:ext>
                  </a:extLst>
                </p14:cNvPr>
                <p14:cNvContentPartPr/>
                <p14:nvPr/>
              </p14:nvContentPartPr>
              <p14:xfrm>
                <a:off x="6594360" y="6135154"/>
                <a:ext cx="633240" cy="210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D2720B5-4CB5-8187-8A36-93DEF4D5720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585360" y="6126154"/>
                  <a:ext cx="6508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59DEE44-7E71-15B4-13B0-AF66DB77820E}"/>
                    </a:ext>
                  </a:extLst>
                </p14:cNvPr>
                <p14:cNvContentPartPr/>
                <p14:nvPr/>
              </p14:nvContentPartPr>
              <p14:xfrm>
                <a:off x="7587600" y="6085114"/>
                <a:ext cx="181080" cy="2494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59DEE44-7E71-15B4-13B0-AF66DB77820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578960" y="6076114"/>
                  <a:ext cx="1987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FBB1585-AF97-533D-7054-4F7D80A10EF6}"/>
                    </a:ext>
                  </a:extLst>
                </p14:cNvPr>
                <p14:cNvContentPartPr/>
                <p14:nvPr/>
              </p14:nvContentPartPr>
              <p14:xfrm>
                <a:off x="7883520" y="6075394"/>
                <a:ext cx="212400" cy="2844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FBB1585-AF97-533D-7054-4F7D80A10EF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874520" y="6066394"/>
                  <a:ext cx="2300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6B7FF8C-D12C-EDF3-33C2-FBC733DB0A6E}"/>
                    </a:ext>
                  </a:extLst>
                </p14:cNvPr>
                <p14:cNvContentPartPr/>
                <p14:nvPr/>
              </p14:nvContentPartPr>
              <p14:xfrm>
                <a:off x="8154240" y="5993674"/>
                <a:ext cx="588600" cy="3135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6B7FF8C-D12C-EDF3-33C2-FBC733DB0A6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145240" y="5984674"/>
                  <a:ext cx="60624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DBA7DEB-D4D1-A2E0-7876-FC9C4CBF4A8F}"/>
                    </a:ext>
                  </a:extLst>
                </p14:cNvPr>
                <p14:cNvContentPartPr/>
                <p14:nvPr/>
              </p14:nvContentPartPr>
              <p14:xfrm>
                <a:off x="8782440" y="5959474"/>
                <a:ext cx="573480" cy="3690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DBA7DEB-D4D1-A2E0-7876-FC9C4CBF4A8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773440" y="5950834"/>
                  <a:ext cx="59112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B035540-CEF3-2590-8C1C-7A1CBBACE9AA}"/>
                    </a:ext>
                  </a:extLst>
                </p14:cNvPr>
                <p14:cNvContentPartPr/>
                <p14:nvPr/>
              </p14:nvContentPartPr>
              <p14:xfrm>
                <a:off x="9359160" y="5928874"/>
                <a:ext cx="404640" cy="3200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B035540-CEF3-2590-8C1C-7A1CBBACE9A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350520" y="5919874"/>
                  <a:ext cx="4222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13687C2-9511-97C3-A0E5-001DF20E4635}"/>
                    </a:ext>
                  </a:extLst>
                </p14:cNvPr>
                <p14:cNvContentPartPr/>
                <p14:nvPr/>
              </p14:nvContentPartPr>
              <p14:xfrm>
                <a:off x="9818160" y="6009154"/>
                <a:ext cx="236160" cy="3668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13687C2-9511-97C3-A0E5-001DF20E463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809160" y="6000154"/>
                  <a:ext cx="2538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11DCCCD-B0F3-1450-FCD4-A8A0EAD2DF10}"/>
                    </a:ext>
                  </a:extLst>
                </p14:cNvPr>
                <p14:cNvContentPartPr/>
                <p14:nvPr/>
              </p14:nvContentPartPr>
              <p14:xfrm>
                <a:off x="10295520" y="5519914"/>
                <a:ext cx="1260720" cy="7203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11DCCCD-B0F3-1450-FCD4-A8A0EAD2DF1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286880" y="5510914"/>
                  <a:ext cx="1278360" cy="73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CE93E67-6B0E-ABC8-9D47-F7EAFF683CF8}"/>
                    </a:ext>
                  </a:extLst>
                </p14:cNvPr>
                <p14:cNvContentPartPr/>
                <p14:nvPr/>
              </p14:nvContentPartPr>
              <p14:xfrm>
                <a:off x="11630400" y="6229114"/>
                <a:ext cx="105840" cy="1386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CE93E67-6B0E-ABC8-9D47-F7EAFF683CF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621400" y="6220474"/>
                  <a:ext cx="1234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3EEA78F-FAF3-C815-440F-952CE11D647B}"/>
                    </a:ext>
                  </a:extLst>
                </p14:cNvPr>
                <p14:cNvContentPartPr/>
                <p14:nvPr/>
              </p14:nvContentPartPr>
              <p14:xfrm>
                <a:off x="7290960" y="6532594"/>
                <a:ext cx="18360" cy="1839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3EEA78F-FAF3-C815-440F-952CE11D647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282320" y="6523594"/>
                  <a:ext cx="360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2382BA6-74E2-90F4-EB69-74B4F0D568B5}"/>
                    </a:ext>
                  </a:extLst>
                </p14:cNvPr>
                <p14:cNvContentPartPr/>
                <p14:nvPr/>
              </p14:nvContentPartPr>
              <p14:xfrm>
                <a:off x="7312920" y="6324874"/>
                <a:ext cx="113400" cy="320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2382BA6-74E2-90F4-EB69-74B4F0D568B5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303920" y="6315874"/>
                  <a:ext cx="13104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16E8C75-40B3-7827-F962-16456B722844}"/>
                    </a:ext>
                  </a:extLst>
                </p14:cNvPr>
                <p14:cNvContentPartPr/>
                <p14:nvPr/>
              </p14:nvContentPartPr>
              <p14:xfrm>
                <a:off x="7573200" y="6528634"/>
                <a:ext cx="111960" cy="867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16E8C75-40B3-7827-F962-16456B72284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564200" y="6519994"/>
                  <a:ext cx="1296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2382A7F-D67E-1C04-4AEA-4441E275F47C}"/>
                    </a:ext>
                  </a:extLst>
                </p14:cNvPr>
                <p14:cNvContentPartPr/>
                <p14:nvPr/>
              </p14:nvContentPartPr>
              <p14:xfrm>
                <a:off x="7569960" y="6517474"/>
                <a:ext cx="176040" cy="2451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2382A7F-D67E-1C04-4AEA-4441E275F47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561320" y="6508834"/>
                  <a:ext cx="193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0A93F05-673D-9643-CE69-4B5DA8B1686D}"/>
                    </a:ext>
                  </a:extLst>
                </p14:cNvPr>
                <p14:cNvContentPartPr/>
                <p14:nvPr/>
              </p14:nvContentPartPr>
              <p14:xfrm>
                <a:off x="8384640" y="6522154"/>
                <a:ext cx="259920" cy="2887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0A93F05-673D-9643-CE69-4B5DA8B1686D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376000" y="6513514"/>
                  <a:ext cx="2775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495B9BB-C861-DA56-8C8D-3ABA1CF16BBE}"/>
                    </a:ext>
                  </a:extLst>
                </p14:cNvPr>
                <p14:cNvContentPartPr/>
                <p14:nvPr/>
              </p14:nvContentPartPr>
              <p14:xfrm>
                <a:off x="8706120" y="6533674"/>
                <a:ext cx="603360" cy="3254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495B9BB-C861-DA56-8C8D-3ABA1CF16BB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697120" y="6524674"/>
                  <a:ext cx="6210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A150B26-554B-764A-47A9-73CF197202B7}"/>
                    </a:ext>
                  </a:extLst>
                </p14:cNvPr>
                <p14:cNvContentPartPr/>
                <p14:nvPr/>
              </p14:nvContentPartPr>
              <p14:xfrm>
                <a:off x="9490920" y="6474703"/>
                <a:ext cx="446400" cy="2181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A150B26-554B-764A-47A9-73CF197202B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481920" y="6465703"/>
                  <a:ext cx="4640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8EE4B9E-FDAF-3B90-9384-D92AA55C007B}"/>
                    </a:ext>
                  </a:extLst>
                </p14:cNvPr>
                <p14:cNvContentPartPr/>
                <p14:nvPr/>
              </p14:nvContentPartPr>
              <p14:xfrm>
                <a:off x="10006440" y="6469303"/>
                <a:ext cx="330840" cy="2451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8EE4B9E-FDAF-3B90-9384-D92AA55C007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997440" y="6460663"/>
                  <a:ext cx="3484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8AD87B0-E0F9-5903-E939-EE09E6C2E756}"/>
                    </a:ext>
                  </a:extLst>
                </p14:cNvPr>
                <p14:cNvContentPartPr/>
                <p14:nvPr/>
              </p14:nvContentPartPr>
              <p14:xfrm>
                <a:off x="10392000" y="6261223"/>
                <a:ext cx="577080" cy="4892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8AD87B0-E0F9-5903-E939-EE09E6C2E75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383360" y="6252583"/>
                  <a:ext cx="59472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EE3697F-B025-4E31-5874-DAAF4C21E3F2}"/>
                    </a:ext>
                  </a:extLst>
                </p14:cNvPr>
                <p14:cNvContentPartPr/>
                <p14:nvPr/>
              </p14:nvContentPartPr>
              <p14:xfrm>
                <a:off x="10777560" y="6427543"/>
                <a:ext cx="489960" cy="1274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EE3697F-B025-4E31-5874-DAAF4C21E3F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768560" y="6418903"/>
                  <a:ext cx="5076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E440E41-5D29-3A20-63F8-253F74C7A840}"/>
                    </a:ext>
                  </a:extLst>
                </p14:cNvPr>
                <p14:cNvContentPartPr/>
                <p14:nvPr/>
              </p14:nvContentPartPr>
              <p14:xfrm>
                <a:off x="11262840" y="6613663"/>
                <a:ext cx="167400" cy="1090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E440E41-5D29-3A20-63F8-253F74C7A84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253840" y="6604663"/>
                  <a:ext cx="185040" cy="126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0686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2E10579E-E8A9-D852-9E41-FD3B501C3FC1}"/>
                  </a:ext>
                </a:extLst>
              </p14:cNvPr>
              <p14:cNvContentPartPr/>
              <p14:nvPr/>
            </p14:nvContentPartPr>
            <p14:xfrm>
              <a:off x="5132040" y="4703074"/>
              <a:ext cx="486720" cy="6343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2E10579E-E8A9-D852-9E41-FD3B501C3F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23400" y="4694434"/>
                <a:ext cx="504360" cy="65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E4FC74-BF08-3E7D-5588-471416F74D6A}"/>
                  </a:ext>
                </a:extLst>
              </p14:cNvPr>
              <p14:cNvContentPartPr/>
              <p14:nvPr/>
            </p14:nvContentPartPr>
            <p14:xfrm>
              <a:off x="1807800" y="513034"/>
              <a:ext cx="72360" cy="14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E4FC74-BF08-3E7D-5588-471416F74D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8800" y="504034"/>
                <a:ext cx="9000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285EDC2-3C1F-1F37-04DA-86476F64A1F6}"/>
                  </a:ext>
                </a:extLst>
              </p14:cNvPr>
              <p14:cNvContentPartPr/>
              <p14:nvPr/>
            </p14:nvContentPartPr>
            <p14:xfrm>
              <a:off x="1608360" y="604834"/>
              <a:ext cx="192600" cy="227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285EDC2-3C1F-1F37-04DA-86476F64A1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99720" y="596194"/>
                <a:ext cx="2102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13D530-7AC3-B816-F464-624C3FED5FC9}"/>
                  </a:ext>
                </a:extLst>
              </p14:cNvPr>
              <p14:cNvContentPartPr/>
              <p14:nvPr/>
            </p14:nvContentPartPr>
            <p14:xfrm>
              <a:off x="1912200" y="556954"/>
              <a:ext cx="507960" cy="487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13D530-7AC3-B816-F464-624C3FED5F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03200" y="547954"/>
                <a:ext cx="52560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E39A190-7BA3-4DEC-FA7B-CF1674708DC7}"/>
                  </a:ext>
                </a:extLst>
              </p14:cNvPr>
              <p14:cNvContentPartPr/>
              <p14:nvPr/>
            </p14:nvContentPartPr>
            <p14:xfrm>
              <a:off x="2422320" y="502594"/>
              <a:ext cx="1554840" cy="368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E39A190-7BA3-4DEC-FA7B-CF1674708D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13320" y="493594"/>
                <a:ext cx="157248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54714A-260D-D2F9-5DB8-B752267F637C}"/>
                  </a:ext>
                </a:extLst>
              </p14:cNvPr>
              <p14:cNvContentPartPr/>
              <p14:nvPr/>
            </p14:nvContentPartPr>
            <p14:xfrm>
              <a:off x="3825960" y="663154"/>
              <a:ext cx="124920" cy="49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54714A-260D-D2F9-5DB8-B752267F637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16960" y="654154"/>
                <a:ext cx="14256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EA38F21-35FC-39B0-C8E5-AFBAB9C20F7D}"/>
                  </a:ext>
                </a:extLst>
              </p14:cNvPr>
              <p14:cNvContentPartPr/>
              <p14:nvPr/>
            </p14:nvContentPartPr>
            <p14:xfrm>
              <a:off x="4047720" y="384154"/>
              <a:ext cx="619920" cy="389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EA38F21-35FC-39B0-C8E5-AFBAB9C20F7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39080" y="375514"/>
                <a:ext cx="63756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C13F97C-4260-6CC2-6F1D-F77FA356A158}"/>
                  </a:ext>
                </a:extLst>
              </p14:cNvPr>
              <p14:cNvContentPartPr/>
              <p14:nvPr/>
            </p14:nvContentPartPr>
            <p14:xfrm>
              <a:off x="4526520" y="513034"/>
              <a:ext cx="337320" cy="192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C13F97C-4260-6CC2-6F1D-F77FA356A15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517880" y="504034"/>
                <a:ext cx="35496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47E2B69-F275-5267-2EF3-BC8DAA439B6B}"/>
                  </a:ext>
                </a:extLst>
              </p14:cNvPr>
              <p14:cNvContentPartPr/>
              <p14:nvPr/>
            </p14:nvContentPartPr>
            <p14:xfrm>
              <a:off x="4799400" y="240154"/>
              <a:ext cx="32760" cy="96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47E2B69-F275-5267-2EF3-BC8DAA439B6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90400" y="231154"/>
                <a:ext cx="5040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13D8719-2A44-3D61-3933-3E486CF5FB2D}"/>
                  </a:ext>
                </a:extLst>
              </p14:cNvPr>
              <p14:cNvContentPartPr/>
              <p14:nvPr/>
            </p14:nvContentPartPr>
            <p14:xfrm>
              <a:off x="4926120" y="499354"/>
              <a:ext cx="702000" cy="329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13D8719-2A44-3D61-3933-3E486CF5FB2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17480" y="490714"/>
                <a:ext cx="71964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7A53EB3-14E5-73EC-B8FA-F4D432EC59A7}"/>
                  </a:ext>
                </a:extLst>
              </p14:cNvPr>
              <p14:cNvContentPartPr/>
              <p14:nvPr/>
            </p14:nvContentPartPr>
            <p14:xfrm>
              <a:off x="6147600" y="519874"/>
              <a:ext cx="220680" cy="561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7A53EB3-14E5-73EC-B8FA-F4D432EC59A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38960" y="510874"/>
                <a:ext cx="238320" cy="57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4E2550C-D666-2E9C-6104-40A61F9D4072}"/>
                  </a:ext>
                </a:extLst>
              </p14:cNvPr>
              <p14:cNvContentPartPr/>
              <p14:nvPr/>
            </p14:nvContentPartPr>
            <p14:xfrm>
              <a:off x="6051840" y="655234"/>
              <a:ext cx="771480" cy="2098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4E2550C-D666-2E9C-6104-40A61F9D407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43200" y="646234"/>
                <a:ext cx="78912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C0DF834-8E93-11D4-7B51-EA617E200F31}"/>
                  </a:ext>
                </a:extLst>
              </p14:cNvPr>
              <p14:cNvContentPartPr/>
              <p14:nvPr/>
            </p14:nvContentPartPr>
            <p14:xfrm>
              <a:off x="6858240" y="420514"/>
              <a:ext cx="759600" cy="426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C0DF834-8E93-11D4-7B51-EA617E200F3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849240" y="411514"/>
                <a:ext cx="77724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894A7E5-E545-CF94-37DE-569C3B9543A0}"/>
                  </a:ext>
                </a:extLst>
              </p14:cNvPr>
              <p14:cNvContentPartPr/>
              <p14:nvPr/>
            </p14:nvContentPartPr>
            <p14:xfrm>
              <a:off x="7410120" y="568474"/>
              <a:ext cx="286200" cy="65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894A7E5-E545-CF94-37DE-569C3B9543A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01480" y="559474"/>
                <a:ext cx="30384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266D829-998E-0438-86B6-825B61927CE1}"/>
                  </a:ext>
                </a:extLst>
              </p14:cNvPr>
              <p14:cNvContentPartPr/>
              <p14:nvPr/>
            </p14:nvContentPartPr>
            <p14:xfrm>
              <a:off x="7858680" y="233674"/>
              <a:ext cx="43560" cy="166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266D829-998E-0438-86B6-825B61927CE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850040" y="224674"/>
                <a:ext cx="6120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574EF2C-D837-AEB8-DACE-D70F3F9699CD}"/>
                  </a:ext>
                </a:extLst>
              </p14:cNvPr>
              <p14:cNvContentPartPr/>
              <p14:nvPr/>
            </p14:nvContentPartPr>
            <p14:xfrm>
              <a:off x="8017440" y="178594"/>
              <a:ext cx="19440" cy="201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574EF2C-D837-AEB8-DACE-D70F3F9699C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08440" y="169954"/>
                <a:ext cx="3708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FF2AF4D-F284-9C08-7918-1369886D8C46}"/>
                  </a:ext>
                </a:extLst>
              </p14:cNvPr>
              <p14:cNvContentPartPr/>
              <p14:nvPr/>
            </p14:nvContentPartPr>
            <p14:xfrm>
              <a:off x="1212360" y="250234"/>
              <a:ext cx="87480" cy="206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FF2AF4D-F284-9C08-7918-1369886D8C4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203720" y="241594"/>
                <a:ext cx="10512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8770E67-183E-56FB-573C-439492369444}"/>
                  </a:ext>
                </a:extLst>
              </p14:cNvPr>
              <p14:cNvContentPartPr/>
              <p14:nvPr/>
            </p14:nvContentPartPr>
            <p14:xfrm>
              <a:off x="1366080" y="276874"/>
              <a:ext cx="42120" cy="130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8770E67-183E-56FB-573C-43949236944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357440" y="268234"/>
                <a:ext cx="5976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4425104-0A76-30B1-7892-608DD5102182}"/>
                  </a:ext>
                </a:extLst>
              </p14:cNvPr>
              <p14:cNvContentPartPr/>
              <p14:nvPr/>
            </p14:nvContentPartPr>
            <p14:xfrm>
              <a:off x="1495680" y="1238074"/>
              <a:ext cx="444960" cy="302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4425104-0A76-30B1-7892-608DD510218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87040" y="1229434"/>
                <a:ext cx="46260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0AC6248-0DDE-C2C5-4D5E-55522934E0B1}"/>
                  </a:ext>
                </a:extLst>
              </p14:cNvPr>
              <p14:cNvContentPartPr/>
              <p14:nvPr/>
            </p14:nvContentPartPr>
            <p14:xfrm>
              <a:off x="1713120" y="1191994"/>
              <a:ext cx="39240" cy="362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0AC6248-0DDE-C2C5-4D5E-55522934E0B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04120" y="1182994"/>
                <a:ext cx="5688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B0F4AAD-E21B-EA04-BF71-F7BC3C1905F9}"/>
                  </a:ext>
                </a:extLst>
              </p14:cNvPr>
              <p14:cNvContentPartPr/>
              <p14:nvPr/>
            </p14:nvContentPartPr>
            <p14:xfrm>
              <a:off x="1925160" y="1233394"/>
              <a:ext cx="1801800" cy="352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B0F4AAD-E21B-EA04-BF71-F7BC3C1905F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916520" y="1224394"/>
                <a:ext cx="181944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6792C11-1F4E-CCBB-B306-27B3D1B91071}"/>
                  </a:ext>
                </a:extLst>
              </p14:cNvPr>
              <p14:cNvContentPartPr/>
              <p14:nvPr/>
            </p14:nvContentPartPr>
            <p14:xfrm>
              <a:off x="3858360" y="1294594"/>
              <a:ext cx="118800" cy="2649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6792C11-1F4E-CCBB-B306-27B3D1B9107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849360" y="1285954"/>
                <a:ext cx="13644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2C38821-BAAB-F79C-BEF7-C68A826E0EFF}"/>
                  </a:ext>
                </a:extLst>
              </p14:cNvPr>
              <p14:cNvContentPartPr/>
              <p14:nvPr/>
            </p14:nvContentPartPr>
            <p14:xfrm>
              <a:off x="4383960" y="1295314"/>
              <a:ext cx="355320" cy="153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2C38821-BAAB-F79C-BEF7-C68A826E0EF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374960" y="1286314"/>
                <a:ext cx="3729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A854F8F-3DCE-5336-9B66-7C3EE97E7CE3}"/>
                  </a:ext>
                </a:extLst>
              </p14:cNvPr>
              <p14:cNvContentPartPr/>
              <p14:nvPr/>
            </p14:nvContentPartPr>
            <p14:xfrm>
              <a:off x="5235000" y="1150234"/>
              <a:ext cx="532080" cy="387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A854F8F-3DCE-5336-9B66-7C3EE97E7CE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226000" y="1141234"/>
                <a:ext cx="54972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EA2868F-E40B-A72C-E429-A97E42D7C0CD}"/>
                  </a:ext>
                </a:extLst>
              </p14:cNvPr>
              <p14:cNvContentPartPr/>
              <p14:nvPr/>
            </p14:nvContentPartPr>
            <p14:xfrm>
              <a:off x="5742600" y="1106674"/>
              <a:ext cx="9000" cy="320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EA2868F-E40B-A72C-E429-A97E42D7C0C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33600" y="1097674"/>
                <a:ext cx="2664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16F1885-D273-9628-1168-871264A7DF85}"/>
                  </a:ext>
                </a:extLst>
              </p14:cNvPr>
              <p14:cNvContentPartPr/>
              <p14:nvPr/>
            </p14:nvContentPartPr>
            <p14:xfrm>
              <a:off x="5838360" y="1292074"/>
              <a:ext cx="227160" cy="387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16F1885-D273-9628-1168-871264A7DF8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829360" y="1283074"/>
                <a:ext cx="24480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6A9AC91-91A3-73D6-EBC7-1A8CB4CD0F65}"/>
                  </a:ext>
                </a:extLst>
              </p14:cNvPr>
              <p14:cNvContentPartPr/>
              <p14:nvPr/>
            </p14:nvContentPartPr>
            <p14:xfrm>
              <a:off x="6142200" y="1195234"/>
              <a:ext cx="414720" cy="3412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6A9AC91-91A3-73D6-EBC7-1A8CB4CD0F6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133560" y="1186234"/>
                <a:ext cx="43236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94C684B-3965-19A7-6DE4-603301D71195}"/>
                  </a:ext>
                </a:extLst>
              </p14:cNvPr>
              <p14:cNvContentPartPr/>
              <p14:nvPr/>
            </p14:nvContentPartPr>
            <p14:xfrm>
              <a:off x="7037520" y="1359394"/>
              <a:ext cx="240840" cy="1674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94C684B-3965-19A7-6DE4-603301D7119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028880" y="1350394"/>
                <a:ext cx="25848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EA197B8-1729-3FF8-E95D-D3C81B02EF19}"/>
                  </a:ext>
                </a:extLst>
              </p14:cNvPr>
              <p14:cNvContentPartPr/>
              <p14:nvPr/>
            </p14:nvContentPartPr>
            <p14:xfrm>
              <a:off x="7317240" y="1025674"/>
              <a:ext cx="919080" cy="4744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EA197B8-1729-3FF8-E95D-D3C81B02EF1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308240" y="1016674"/>
                <a:ext cx="93672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3A288E1-B885-4E97-48A3-FF960307CEB9}"/>
                  </a:ext>
                </a:extLst>
              </p14:cNvPr>
              <p14:cNvContentPartPr/>
              <p14:nvPr/>
            </p14:nvContentPartPr>
            <p14:xfrm>
              <a:off x="8315160" y="1317634"/>
              <a:ext cx="217800" cy="1944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3A288E1-B885-4E97-48A3-FF960307CEB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306520" y="1308994"/>
                <a:ext cx="23544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1621A04-D327-3DCD-723A-BFD8D42580AA}"/>
                  </a:ext>
                </a:extLst>
              </p14:cNvPr>
              <p14:cNvContentPartPr/>
              <p14:nvPr/>
            </p14:nvContentPartPr>
            <p14:xfrm>
              <a:off x="8636280" y="1308634"/>
              <a:ext cx="257760" cy="2491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1621A04-D327-3DCD-723A-BFD8D42580A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627640" y="1299994"/>
                <a:ext cx="27540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DF79339-974F-E151-9673-351001F688DD}"/>
                  </a:ext>
                </a:extLst>
              </p14:cNvPr>
              <p14:cNvContentPartPr/>
              <p14:nvPr/>
            </p14:nvContentPartPr>
            <p14:xfrm>
              <a:off x="9262320" y="1032154"/>
              <a:ext cx="88560" cy="4266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DF79339-974F-E151-9673-351001F688D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253680" y="1023154"/>
                <a:ext cx="106200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CF986B6-6569-87AB-58D0-111574903C48}"/>
                  </a:ext>
                </a:extLst>
              </p14:cNvPr>
              <p14:cNvContentPartPr/>
              <p14:nvPr/>
            </p14:nvContentPartPr>
            <p14:xfrm>
              <a:off x="9092040" y="1015234"/>
              <a:ext cx="1382040" cy="3495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CF986B6-6569-87AB-58D0-111574903C4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083040" y="1006234"/>
                <a:ext cx="139968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A280B3A-AFEA-980E-EC50-97B8434E52C3}"/>
                  </a:ext>
                </a:extLst>
              </p14:cNvPr>
              <p14:cNvContentPartPr/>
              <p14:nvPr/>
            </p14:nvContentPartPr>
            <p14:xfrm>
              <a:off x="10318560" y="1069234"/>
              <a:ext cx="364680" cy="558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A280B3A-AFEA-980E-EC50-97B8434E52C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309560" y="1060234"/>
                <a:ext cx="3823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ED2DCA6-C83A-2FE9-10E9-E27D99322941}"/>
                  </a:ext>
                </a:extLst>
              </p14:cNvPr>
              <p14:cNvContentPartPr/>
              <p14:nvPr/>
            </p14:nvContentPartPr>
            <p14:xfrm>
              <a:off x="691440" y="1883914"/>
              <a:ext cx="847080" cy="2059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ED2DCA6-C83A-2FE9-10E9-E27D9932294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82800" y="1875274"/>
                <a:ext cx="8647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5F63F5D-0DC3-855F-E206-0D26F3DA3D42}"/>
                  </a:ext>
                </a:extLst>
              </p14:cNvPr>
              <p14:cNvContentPartPr/>
              <p14:nvPr/>
            </p14:nvContentPartPr>
            <p14:xfrm>
              <a:off x="1789080" y="1902994"/>
              <a:ext cx="34920" cy="16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5F63F5D-0DC3-855F-E206-0D26F3DA3D4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780440" y="1894354"/>
                <a:ext cx="5256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471D78B-7B27-8E40-DF6B-6FDAED1BDBC6}"/>
                  </a:ext>
                </a:extLst>
              </p14:cNvPr>
              <p14:cNvContentPartPr/>
              <p14:nvPr/>
            </p14:nvContentPartPr>
            <p14:xfrm>
              <a:off x="1615200" y="1916674"/>
              <a:ext cx="537480" cy="4280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471D78B-7B27-8E40-DF6B-6FDAED1BDBC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606200" y="1907674"/>
                <a:ext cx="55512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59D9C73-B141-43A4-CCEE-89D650249E3E}"/>
                  </a:ext>
                </a:extLst>
              </p14:cNvPr>
              <p14:cNvContentPartPr/>
              <p14:nvPr/>
            </p14:nvContentPartPr>
            <p14:xfrm>
              <a:off x="2761440" y="1912354"/>
              <a:ext cx="16920" cy="3286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59D9C73-B141-43A4-CCEE-89D650249E3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752800" y="1903354"/>
                <a:ext cx="3456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D202398-75B3-1F18-D90C-C2AA32358CBE}"/>
                  </a:ext>
                </a:extLst>
              </p14:cNvPr>
              <p14:cNvContentPartPr/>
              <p14:nvPr/>
            </p14:nvContentPartPr>
            <p14:xfrm>
              <a:off x="2672880" y="1738834"/>
              <a:ext cx="54360" cy="1022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D202398-75B3-1F18-D90C-C2AA32358CB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663880" y="1729834"/>
                <a:ext cx="7200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EEAF7F9-1C15-E264-2AC1-A5332B3BDA24}"/>
                  </a:ext>
                </a:extLst>
              </p14:cNvPr>
              <p14:cNvContentPartPr/>
              <p14:nvPr/>
            </p14:nvContentPartPr>
            <p14:xfrm>
              <a:off x="2998680" y="1850794"/>
              <a:ext cx="1509840" cy="4474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EEAF7F9-1C15-E264-2AC1-A5332B3BDA2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989680" y="1841794"/>
                <a:ext cx="152748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CE1D2AC-22C2-4DA1-AECD-398CCFD81F25}"/>
                  </a:ext>
                </a:extLst>
              </p14:cNvPr>
              <p14:cNvContentPartPr/>
              <p14:nvPr/>
            </p14:nvContentPartPr>
            <p14:xfrm>
              <a:off x="4266240" y="1945834"/>
              <a:ext cx="423000" cy="3301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CE1D2AC-22C2-4DA1-AECD-398CCFD81F2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257600" y="1936834"/>
                <a:ext cx="44064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AD43B61-10BC-E3BD-59C6-B0B6E0D79ACA}"/>
                  </a:ext>
                </a:extLst>
              </p14:cNvPr>
              <p14:cNvContentPartPr/>
              <p14:nvPr/>
            </p14:nvContentPartPr>
            <p14:xfrm>
              <a:off x="5082360" y="1783474"/>
              <a:ext cx="74160" cy="435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AD43B61-10BC-E3BD-59C6-B0B6E0D79AC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073360" y="1774474"/>
                <a:ext cx="9180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F8E19BE-0F30-BB17-4F5A-50BF0BE28E8D}"/>
                  </a:ext>
                </a:extLst>
              </p14:cNvPr>
              <p14:cNvContentPartPr/>
              <p14:nvPr/>
            </p14:nvContentPartPr>
            <p14:xfrm>
              <a:off x="5224560" y="1912354"/>
              <a:ext cx="184680" cy="2815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F8E19BE-0F30-BB17-4F5A-50BF0BE28E8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215920" y="1903354"/>
                <a:ext cx="20232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19A3B87-6DC9-E539-C45C-C177CB4C7CB4}"/>
                  </a:ext>
                </a:extLst>
              </p14:cNvPr>
              <p14:cNvContentPartPr/>
              <p14:nvPr/>
            </p14:nvContentPartPr>
            <p14:xfrm>
              <a:off x="6015120" y="1765474"/>
              <a:ext cx="847800" cy="3952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19A3B87-6DC9-E539-C45C-C177CB4C7CB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006480" y="1756474"/>
                <a:ext cx="86544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4FFC960-F2C0-A09A-32FD-85C11B8EA594}"/>
                  </a:ext>
                </a:extLst>
              </p14:cNvPr>
              <p14:cNvContentPartPr/>
              <p14:nvPr/>
            </p14:nvContentPartPr>
            <p14:xfrm>
              <a:off x="6744480" y="2019994"/>
              <a:ext cx="480600" cy="720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4FFC960-F2C0-A09A-32FD-85C11B8EA59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735480" y="2010994"/>
                <a:ext cx="49824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7E4DA13-3F0D-D9E6-F458-5734BF78B978}"/>
                  </a:ext>
                </a:extLst>
              </p14:cNvPr>
              <p14:cNvContentPartPr/>
              <p14:nvPr/>
            </p14:nvContentPartPr>
            <p14:xfrm>
              <a:off x="7447200" y="1871314"/>
              <a:ext cx="648000" cy="5911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7E4DA13-3F0D-D9E6-F458-5734BF78B97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438200" y="1862674"/>
                <a:ext cx="665640" cy="6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817DACD-0BE5-BAF0-CD09-1807A671735B}"/>
                  </a:ext>
                </a:extLst>
              </p14:cNvPr>
              <p14:cNvContentPartPr/>
              <p14:nvPr/>
            </p14:nvContentPartPr>
            <p14:xfrm>
              <a:off x="8311920" y="1731634"/>
              <a:ext cx="178920" cy="4532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817DACD-0BE5-BAF0-CD09-1807A671735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303280" y="1722994"/>
                <a:ext cx="19656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C08A5FE-C257-9738-344B-31F67865984F}"/>
                  </a:ext>
                </a:extLst>
              </p14:cNvPr>
              <p14:cNvContentPartPr/>
              <p14:nvPr/>
            </p14:nvContentPartPr>
            <p14:xfrm>
              <a:off x="8617200" y="1888954"/>
              <a:ext cx="210240" cy="2365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C08A5FE-C257-9738-344B-31F67865984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608560" y="1879954"/>
                <a:ext cx="22788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6FD9F0D-6EC1-92E7-69DE-4409BEA3FC94}"/>
                  </a:ext>
                </a:extLst>
              </p14:cNvPr>
              <p14:cNvContentPartPr/>
              <p14:nvPr/>
            </p14:nvContentPartPr>
            <p14:xfrm>
              <a:off x="8914920" y="1778434"/>
              <a:ext cx="257760" cy="4212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6FD9F0D-6EC1-92E7-69DE-4409BEA3FC9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906280" y="1769794"/>
                <a:ext cx="27540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A7399C6-4AB3-2225-C296-CF25092DD1B4}"/>
                  </a:ext>
                </a:extLst>
              </p14:cNvPr>
              <p14:cNvContentPartPr/>
              <p14:nvPr/>
            </p14:nvContentPartPr>
            <p14:xfrm>
              <a:off x="9223800" y="1912714"/>
              <a:ext cx="81360" cy="237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A7399C6-4AB3-2225-C296-CF25092DD1B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215160" y="1904074"/>
                <a:ext cx="990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8613A6F-00E8-C38E-ECF9-E123B41F3119}"/>
                  </a:ext>
                </a:extLst>
              </p14:cNvPr>
              <p14:cNvContentPartPr/>
              <p14:nvPr/>
            </p14:nvContentPartPr>
            <p14:xfrm>
              <a:off x="9335760" y="1877074"/>
              <a:ext cx="119880" cy="2671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8613A6F-00E8-C38E-ECF9-E123B41F311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326760" y="1868074"/>
                <a:ext cx="13752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0AD06D3-51FB-5DB5-D2FA-C1D2864D4985}"/>
                  </a:ext>
                </a:extLst>
              </p14:cNvPr>
              <p14:cNvContentPartPr/>
              <p14:nvPr/>
            </p14:nvContentPartPr>
            <p14:xfrm>
              <a:off x="9565080" y="1572874"/>
              <a:ext cx="280800" cy="5680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0AD06D3-51FB-5DB5-D2FA-C1D2864D498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556080" y="1564234"/>
                <a:ext cx="298440" cy="58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DA787A8-DF80-BCCC-EB23-D689C10EF377}"/>
                  </a:ext>
                </a:extLst>
              </p14:cNvPr>
              <p14:cNvContentPartPr/>
              <p14:nvPr/>
            </p14:nvContentPartPr>
            <p14:xfrm>
              <a:off x="8446560" y="2405914"/>
              <a:ext cx="277200" cy="4028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DA787A8-DF80-BCCC-EB23-D689C10EF37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437920" y="2397274"/>
                <a:ext cx="29484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087DDA0-123C-A94F-7087-031597FC1947}"/>
                  </a:ext>
                </a:extLst>
              </p14:cNvPr>
              <p14:cNvContentPartPr/>
              <p14:nvPr/>
            </p14:nvContentPartPr>
            <p14:xfrm>
              <a:off x="8820960" y="2414554"/>
              <a:ext cx="295920" cy="4161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087DDA0-123C-A94F-7087-031597FC194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811960" y="2405554"/>
                <a:ext cx="31356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C77045E-2D61-5BD1-0B6F-89C73CF3BB4F}"/>
                  </a:ext>
                </a:extLst>
              </p14:cNvPr>
              <p14:cNvContentPartPr/>
              <p14:nvPr/>
            </p14:nvContentPartPr>
            <p14:xfrm>
              <a:off x="9114000" y="2609314"/>
              <a:ext cx="148680" cy="2037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C77045E-2D61-5BD1-0B6F-89C73CF3BB4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105360" y="2600314"/>
                <a:ext cx="16632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CF1F1AC-3F39-9EA9-BE18-C5366A64C87F}"/>
                  </a:ext>
                </a:extLst>
              </p14:cNvPr>
              <p14:cNvContentPartPr/>
              <p14:nvPr/>
            </p14:nvContentPartPr>
            <p14:xfrm>
              <a:off x="9276360" y="2587354"/>
              <a:ext cx="320040" cy="1994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CF1F1AC-3F39-9EA9-BE18-C5366A64C87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267720" y="2578714"/>
                <a:ext cx="33768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F217EF1-6EB2-9BFB-FD80-AC734DBD7A7E}"/>
                  </a:ext>
                </a:extLst>
              </p14:cNvPr>
              <p14:cNvContentPartPr/>
              <p14:nvPr/>
            </p14:nvContentPartPr>
            <p14:xfrm>
              <a:off x="9724920" y="2526514"/>
              <a:ext cx="220320" cy="2732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F217EF1-6EB2-9BFB-FD80-AC734DBD7A7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716280" y="2517874"/>
                <a:ext cx="23796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AEC8D8A-71B7-B2B7-7A2B-F63314F95D72}"/>
                  </a:ext>
                </a:extLst>
              </p14:cNvPr>
              <p14:cNvContentPartPr/>
              <p14:nvPr/>
            </p14:nvContentPartPr>
            <p14:xfrm>
              <a:off x="10249440" y="2594914"/>
              <a:ext cx="25200" cy="64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AEC8D8A-71B7-B2B7-7A2B-F63314F95D7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240440" y="2586274"/>
                <a:ext cx="428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E7EEFDB-810D-544A-11B0-A352479F510E}"/>
                  </a:ext>
                </a:extLst>
              </p14:cNvPr>
              <p14:cNvContentPartPr/>
              <p14:nvPr/>
            </p14:nvContentPartPr>
            <p14:xfrm>
              <a:off x="10017600" y="2248594"/>
              <a:ext cx="405360" cy="5414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E7EEFDB-810D-544A-11B0-A352479F510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008600" y="2239594"/>
                <a:ext cx="42300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35945AA-35D8-8BF2-158F-7B6DA0BE464F}"/>
                  </a:ext>
                </a:extLst>
              </p14:cNvPr>
              <p14:cNvContentPartPr/>
              <p14:nvPr/>
            </p14:nvContentPartPr>
            <p14:xfrm>
              <a:off x="10359600" y="2417794"/>
              <a:ext cx="380880" cy="3567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35945AA-35D8-8BF2-158F-7B6DA0BE464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350960" y="2409154"/>
                <a:ext cx="39852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456BA3D-495D-2524-BD51-9650F85DE3E1}"/>
                  </a:ext>
                </a:extLst>
              </p14:cNvPr>
              <p14:cNvContentPartPr/>
              <p14:nvPr/>
            </p14:nvContentPartPr>
            <p14:xfrm>
              <a:off x="10321080" y="2450194"/>
              <a:ext cx="649080" cy="3625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456BA3D-495D-2524-BD51-9650F85DE3E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312080" y="2441554"/>
                <a:ext cx="66672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0CFD50BE-F73A-4365-7EF0-E59F17536807}"/>
                  </a:ext>
                </a:extLst>
              </p14:cNvPr>
              <p14:cNvContentPartPr/>
              <p14:nvPr/>
            </p14:nvContentPartPr>
            <p14:xfrm>
              <a:off x="10415400" y="2325274"/>
              <a:ext cx="347760" cy="5166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0CFD50BE-F73A-4365-7EF0-E59F1753680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406760" y="2316274"/>
                <a:ext cx="365400" cy="5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004C89F-FA2B-1EB0-F8A3-DD36E78FCE10}"/>
                  </a:ext>
                </a:extLst>
              </p14:cNvPr>
              <p14:cNvContentPartPr/>
              <p14:nvPr/>
            </p14:nvContentPartPr>
            <p14:xfrm>
              <a:off x="10738320" y="2411674"/>
              <a:ext cx="413640" cy="8028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004C89F-FA2B-1EB0-F8A3-DD36E78FCE1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729320" y="2402674"/>
                <a:ext cx="431280" cy="82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4F23965-FBA2-03CA-663E-E94DE24A62A3}"/>
                  </a:ext>
                </a:extLst>
              </p14:cNvPr>
              <p14:cNvContentPartPr/>
              <p14:nvPr/>
            </p14:nvContentPartPr>
            <p14:xfrm>
              <a:off x="11092920" y="2199274"/>
              <a:ext cx="343080" cy="10501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4F23965-FBA2-03CA-663E-E94DE24A62A3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1083920" y="2190634"/>
                <a:ext cx="360720" cy="10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737CDE1-C3FB-9B2F-646F-4EFDF6C7BF5B}"/>
                  </a:ext>
                </a:extLst>
              </p14:cNvPr>
              <p14:cNvContentPartPr/>
              <p14:nvPr/>
            </p14:nvContentPartPr>
            <p14:xfrm>
              <a:off x="3229800" y="4545034"/>
              <a:ext cx="851760" cy="3992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737CDE1-C3FB-9B2F-646F-4EFDF6C7BF5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221160" y="4536394"/>
                <a:ext cx="86940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75F7BC5-FFC9-3300-9082-810D0BF21C4F}"/>
                  </a:ext>
                </a:extLst>
              </p14:cNvPr>
              <p14:cNvContentPartPr/>
              <p14:nvPr/>
            </p14:nvContentPartPr>
            <p14:xfrm>
              <a:off x="3131520" y="3450634"/>
              <a:ext cx="901440" cy="3906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75F7BC5-FFC9-3300-9082-810D0BF21C4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122880" y="3441994"/>
                <a:ext cx="91908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EB8BACCA-C4CF-826C-157B-9F4AC5CDA93F}"/>
                  </a:ext>
                </a:extLst>
              </p14:cNvPr>
              <p14:cNvContentPartPr/>
              <p14:nvPr/>
            </p14:nvContentPartPr>
            <p14:xfrm>
              <a:off x="4128720" y="3306634"/>
              <a:ext cx="364680" cy="5684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EB8BACCA-C4CF-826C-157B-9F4AC5CDA93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119720" y="3297994"/>
                <a:ext cx="382320" cy="58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FD70DA5-3FDA-47A9-9D34-CCEDF57B2B8B}"/>
                  </a:ext>
                </a:extLst>
              </p14:cNvPr>
              <p14:cNvContentPartPr/>
              <p14:nvPr/>
            </p14:nvContentPartPr>
            <p14:xfrm>
              <a:off x="4385040" y="3600394"/>
              <a:ext cx="254160" cy="806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FD70DA5-3FDA-47A9-9D34-CCEDF57B2B8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376040" y="3591394"/>
                <a:ext cx="27180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FF7FE49-20ED-1219-0FAD-CAE5008F386B}"/>
                  </a:ext>
                </a:extLst>
              </p14:cNvPr>
              <p14:cNvContentPartPr/>
              <p14:nvPr/>
            </p14:nvContentPartPr>
            <p14:xfrm>
              <a:off x="4756560" y="3455314"/>
              <a:ext cx="234360" cy="401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FF7FE49-20ED-1219-0FAD-CAE5008F386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747560" y="3446674"/>
                <a:ext cx="25200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5A6FD6B-B482-4DCE-D8C6-B54F70F37EB2}"/>
                  </a:ext>
                </a:extLst>
              </p14:cNvPr>
              <p14:cNvContentPartPr/>
              <p14:nvPr/>
            </p14:nvContentPartPr>
            <p14:xfrm>
              <a:off x="4877880" y="3703354"/>
              <a:ext cx="403560" cy="86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5A6FD6B-B482-4DCE-D8C6-B54F70F37EB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868880" y="3694714"/>
                <a:ext cx="42120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64DA488-8E1D-6BCC-21EE-68085BD3DDC6}"/>
                  </a:ext>
                </a:extLst>
              </p14:cNvPr>
              <p14:cNvContentPartPr/>
              <p14:nvPr/>
            </p14:nvContentPartPr>
            <p14:xfrm>
              <a:off x="5289720" y="3293314"/>
              <a:ext cx="249120" cy="5774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64DA488-8E1D-6BCC-21EE-68085BD3DDC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280720" y="3284674"/>
                <a:ext cx="26676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AA39224-7291-3A86-8CB5-D8ACC215AC43}"/>
                  </a:ext>
                </a:extLst>
              </p14:cNvPr>
              <p14:cNvContentPartPr/>
              <p14:nvPr/>
            </p14:nvContentPartPr>
            <p14:xfrm>
              <a:off x="6132480" y="3358474"/>
              <a:ext cx="354240" cy="5594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AA39224-7291-3A86-8CB5-D8ACC215AC4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123840" y="3349834"/>
                <a:ext cx="371880" cy="5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3CDC8C3-3871-0E39-62F1-E5209C7AAA60}"/>
                  </a:ext>
                </a:extLst>
              </p14:cNvPr>
              <p14:cNvContentPartPr/>
              <p14:nvPr/>
            </p14:nvContentPartPr>
            <p14:xfrm>
              <a:off x="6083160" y="3372874"/>
              <a:ext cx="617760" cy="7686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3CDC8C3-3871-0E39-62F1-E5209C7AAA6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074520" y="3364234"/>
                <a:ext cx="635400" cy="78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119CBD6-7096-3641-82DF-34C0E62A6788}"/>
                  </a:ext>
                </a:extLst>
              </p14:cNvPr>
              <p14:cNvContentPartPr/>
              <p14:nvPr/>
            </p14:nvContentPartPr>
            <p14:xfrm>
              <a:off x="3169320" y="2795794"/>
              <a:ext cx="870480" cy="2548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119CBD6-7096-3641-82DF-34C0E62A6788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160320" y="2787154"/>
                <a:ext cx="88812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EAA57BB-CBFA-DD23-4A84-D61AECBE3DE4}"/>
                  </a:ext>
                </a:extLst>
              </p14:cNvPr>
              <p14:cNvContentPartPr/>
              <p14:nvPr/>
            </p14:nvContentPartPr>
            <p14:xfrm>
              <a:off x="4411320" y="2560714"/>
              <a:ext cx="332280" cy="5194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EAA57BB-CBFA-DD23-4A84-D61AECBE3DE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402320" y="2552074"/>
                <a:ext cx="34992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762F748-5772-D6D0-22F9-798058DD2828}"/>
                  </a:ext>
                </a:extLst>
              </p14:cNvPr>
              <p14:cNvContentPartPr/>
              <p14:nvPr/>
            </p14:nvContentPartPr>
            <p14:xfrm>
              <a:off x="4605720" y="2642794"/>
              <a:ext cx="341280" cy="2322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762F748-5772-D6D0-22F9-798058DD2828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596720" y="2634154"/>
                <a:ext cx="35892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195320A1-6626-624E-8271-35B49A2B9D44}"/>
                  </a:ext>
                </a:extLst>
              </p14:cNvPr>
              <p14:cNvContentPartPr/>
              <p14:nvPr/>
            </p14:nvContentPartPr>
            <p14:xfrm>
              <a:off x="4977960" y="2668354"/>
              <a:ext cx="246960" cy="3207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95320A1-6626-624E-8271-35B49A2B9D44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968960" y="2659714"/>
                <a:ext cx="26460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A4EF48D-27EF-5A96-4943-876B58B53198}"/>
                  </a:ext>
                </a:extLst>
              </p14:cNvPr>
              <p14:cNvContentPartPr/>
              <p14:nvPr/>
            </p14:nvContentPartPr>
            <p14:xfrm>
              <a:off x="5360640" y="2540914"/>
              <a:ext cx="338040" cy="4636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A4EF48D-27EF-5A96-4943-876B58B53198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351640" y="2532274"/>
                <a:ext cx="35568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CEA42018-8C01-2DFE-3D86-F553E712C47A}"/>
                  </a:ext>
                </a:extLst>
              </p14:cNvPr>
              <p14:cNvContentPartPr/>
              <p14:nvPr/>
            </p14:nvContentPartPr>
            <p14:xfrm>
              <a:off x="6228240" y="2710834"/>
              <a:ext cx="190440" cy="3607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CEA42018-8C01-2DFE-3D86-F553E712C47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219600" y="2702194"/>
                <a:ext cx="20808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26927EDE-C4FA-657A-F34E-8C8AA9F75302}"/>
                  </a:ext>
                </a:extLst>
              </p14:cNvPr>
              <p14:cNvContentPartPr/>
              <p14:nvPr/>
            </p14:nvContentPartPr>
            <p14:xfrm>
              <a:off x="6118080" y="2673394"/>
              <a:ext cx="486360" cy="5173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26927EDE-C4FA-657A-F34E-8C8AA9F75302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109080" y="2664394"/>
                <a:ext cx="50400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4082C7C3-8B8A-5B70-6E6D-09563870C6E8}"/>
                  </a:ext>
                </a:extLst>
              </p14:cNvPr>
              <p14:cNvContentPartPr/>
              <p14:nvPr/>
            </p14:nvContentPartPr>
            <p14:xfrm>
              <a:off x="3823080" y="4097554"/>
              <a:ext cx="24120" cy="558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4082C7C3-8B8A-5B70-6E6D-09563870C6E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814440" y="4088914"/>
                <a:ext cx="4176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FE5C8D0C-D717-FEC1-2720-F98F9A38B89A}"/>
                  </a:ext>
                </a:extLst>
              </p14:cNvPr>
              <p14:cNvContentPartPr/>
              <p14:nvPr/>
            </p14:nvContentPartPr>
            <p14:xfrm>
              <a:off x="3905520" y="4229314"/>
              <a:ext cx="36000" cy="1285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FE5C8D0C-D717-FEC1-2720-F98F9A38B89A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896520" y="4220314"/>
                <a:ext cx="536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DCE2BC4-B499-8779-D047-DF6B256A4767}"/>
                  </a:ext>
                </a:extLst>
              </p14:cNvPr>
              <p14:cNvContentPartPr/>
              <p14:nvPr/>
            </p14:nvContentPartPr>
            <p14:xfrm>
              <a:off x="7946880" y="3198634"/>
              <a:ext cx="106560" cy="18414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DCE2BC4-B499-8779-D047-DF6B256A4767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938240" y="3189994"/>
                <a:ext cx="124200" cy="18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0B8DB4CB-0522-C7C0-5B68-3F4CB8C4DF1C}"/>
                  </a:ext>
                </a:extLst>
              </p14:cNvPr>
              <p14:cNvContentPartPr/>
              <p14:nvPr/>
            </p14:nvContentPartPr>
            <p14:xfrm>
              <a:off x="7991880" y="3369634"/>
              <a:ext cx="75600" cy="17971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0B8DB4CB-0522-C7C0-5B68-3F4CB8C4DF1C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982880" y="3360994"/>
                <a:ext cx="93240" cy="18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492D349D-BC01-0F16-E363-8609F5589306}"/>
                  </a:ext>
                </a:extLst>
              </p14:cNvPr>
              <p14:cNvContentPartPr/>
              <p14:nvPr/>
            </p14:nvContentPartPr>
            <p14:xfrm>
              <a:off x="8230560" y="3407074"/>
              <a:ext cx="225000" cy="19227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492D349D-BC01-0F16-E363-8609F5589306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221560" y="3398434"/>
                <a:ext cx="242640" cy="19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A73DF5D2-68B1-46A6-EF8B-5E65195A7145}"/>
                  </a:ext>
                </a:extLst>
              </p14:cNvPr>
              <p14:cNvContentPartPr/>
              <p14:nvPr/>
            </p14:nvContentPartPr>
            <p14:xfrm>
              <a:off x="8095920" y="3390514"/>
              <a:ext cx="93600" cy="176868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A73DF5D2-68B1-46A6-EF8B-5E65195A7145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086920" y="3381514"/>
                <a:ext cx="111240" cy="178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055355C8-2FB9-740B-34DC-8B8B10B821CC}"/>
                  </a:ext>
                </a:extLst>
              </p14:cNvPr>
              <p14:cNvContentPartPr/>
              <p14:nvPr/>
            </p14:nvContentPartPr>
            <p14:xfrm>
              <a:off x="8688480" y="3776794"/>
              <a:ext cx="272520" cy="4291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055355C8-2FB9-740B-34DC-8B8B10B821CC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679480" y="3768154"/>
                <a:ext cx="29016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8C50CBBF-45D6-E48A-7AC1-8F6B13C79C1B}"/>
                  </a:ext>
                </a:extLst>
              </p14:cNvPr>
              <p14:cNvContentPartPr/>
              <p14:nvPr/>
            </p14:nvContentPartPr>
            <p14:xfrm>
              <a:off x="8925360" y="3744034"/>
              <a:ext cx="1365840" cy="8222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8C50CBBF-45D6-E48A-7AC1-8F6B13C79C1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916360" y="3735034"/>
                <a:ext cx="1383480" cy="83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D6ADF232-C106-CD24-9BD8-E0B6DED9DF50}"/>
                  </a:ext>
                </a:extLst>
              </p14:cNvPr>
              <p14:cNvContentPartPr/>
              <p14:nvPr/>
            </p14:nvContentPartPr>
            <p14:xfrm>
              <a:off x="10096800" y="4102594"/>
              <a:ext cx="353160" cy="601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D6ADF232-C106-CD24-9BD8-E0B6DED9DF50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0087800" y="4093594"/>
                <a:ext cx="3708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1985BBA-5B88-D84D-B63A-CBEDC05F95D6}"/>
                  </a:ext>
                </a:extLst>
              </p14:cNvPr>
              <p14:cNvContentPartPr/>
              <p14:nvPr/>
            </p14:nvContentPartPr>
            <p14:xfrm>
              <a:off x="10610880" y="3719914"/>
              <a:ext cx="541440" cy="6775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1985BBA-5B88-D84D-B63A-CBEDC05F95D6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601880" y="3710914"/>
                <a:ext cx="559080" cy="69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145134B2-B647-8252-1BA6-336B7303D3EF}"/>
                  </a:ext>
                </a:extLst>
              </p14:cNvPr>
              <p14:cNvContentPartPr/>
              <p14:nvPr/>
            </p14:nvContentPartPr>
            <p14:xfrm>
              <a:off x="9167280" y="4669594"/>
              <a:ext cx="249480" cy="3189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145134B2-B647-8252-1BA6-336B7303D3E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158640" y="4660954"/>
                <a:ext cx="26712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DD7AAED2-2199-5607-F369-03F22495BEA9}"/>
                  </a:ext>
                </a:extLst>
              </p14:cNvPr>
              <p14:cNvContentPartPr/>
              <p14:nvPr/>
            </p14:nvContentPartPr>
            <p14:xfrm>
              <a:off x="9729960" y="4624594"/>
              <a:ext cx="24120" cy="4665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DD7AAED2-2199-5607-F369-03F22495BEA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721320" y="4615594"/>
                <a:ext cx="4176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9D35DFD-B48D-F330-B20B-DDCA8829D7A7}"/>
                  </a:ext>
                </a:extLst>
              </p14:cNvPr>
              <p14:cNvContentPartPr/>
              <p14:nvPr/>
            </p14:nvContentPartPr>
            <p14:xfrm>
              <a:off x="9536640" y="4782634"/>
              <a:ext cx="514440" cy="1515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9D35DFD-B48D-F330-B20B-DDCA8829D7A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528000" y="4773634"/>
                <a:ext cx="5320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53DDD4D3-A1E2-DD8D-C19A-4811471EF65A}"/>
                  </a:ext>
                </a:extLst>
              </p14:cNvPr>
              <p14:cNvContentPartPr/>
              <p14:nvPr/>
            </p14:nvContentPartPr>
            <p14:xfrm>
              <a:off x="10310280" y="4620994"/>
              <a:ext cx="360360" cy="9583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3DDD4D3-A1E2-DD8D-C19A-4811471EF65A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0301280" y="4612354"/>
                <a:ext cx="378000" cy="97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C212F77-E62A-8BE6-4D30-2BEFBD5E2B55}"/>
              </a:ext>
            </a:extLst>
          </p:cNvPr>
          <p:cNvGrpSpPr/>
          <p:nvPr/>
        </p:nvGrpSpPr>
        <p:grpSpPr>
          <a:xfrm>
            <a:off x="4292880" y="4610554"/>
            <a:ext cx="2223000" cy="890640"/>
            <a:chOff x="4292880" y="4610554"/>
            <a:chExt cx="2223000" cy="89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30590EC-A48C-6867-EC7D-EFA46C5EEC21}"/>
                    </a:ext>
                  </a:extLst>
                </p14:cNvPr>
                <p14:cNvContentPartPr/>
                <p14:nvPr/>
              </p14:nvContentPartPr>
              <p14:xfrm>
                <a:off x="4292880" y="4727194"/>
                <a:ext cx="283320" cy="451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30590EC-A48C-6867-EC7D-EFA46C5EEC2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283880" y="4718194"/>
                  <a:ext cx="30096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02D43F2-5B67-7206-9534-439E0598D085}"/>
                    </a:ext>
                  </a:extLst>
                </p14:cNvPr>
                <p14:cNvContentPartPr/>
                <p14:nvPr/>
              </p14:nvContentPartPr>
              <p14:xfrm>
                <a:off x="4705440" y="4915114"/>
                <a:ext cx="420480" cy="2847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02D43F2-5B67-7206-9534-439E0598D08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696800" y="4906474"/>
                  <a:ext cx="4381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64882C8-5E1F-72AE-882B-67379EA299CB}"/>
                    </a:ext>
                  </a:extLst>
                </p14:cNvPr>
                <p14:cNvContentPartPr/>
                <p14:nvPr/>
              </p14:nvContentPartPr>
              <p14:xfrm>
                <a:off x="5053560" y="4872634"/>
                <a:ext cx="1033200" cy="343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64882C8-5E1F-72AE-882B-67379EA299C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044920" y="4863634"/>
                  <a:ext cx="105084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E925A4D-4691-1B45-E3F9-0C13C84313EA}"/>
                    </a:ext>
                  </a:extLst>
                </p14:cNvPr>
                <p14:cNvContentPartPr/>
                <p14:nvPr/>
              </p14:nvContentPartPr>
              <p14:xfrm>
                <a:off x="6111240" y="4698394"/>
                <a:ext cx="404640" cy="472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E925A4D-4691-1B45-E3F9-0C13C84313E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102240" y="4689754"/>
                  <a:ext cx="42228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1C16163-A2C7-164E-4AD1-B939FBBE37D2}"/>
                    </a:ext>
                  </a:extLst>
                </p14:cNvPr>
                <p14:cNvContentPartPr/>
                <p14:nvPr/>
              </p14:nvContentPartPr>
              <p14:xfrm>
                <a:off x="4985520" y="4610554"/>
                <a:ext cx="852480" cy="8906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1C16163-A2C7-164E-4AD1-B939FBBE37D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976880" y="4601914"/>
                  <a:ext cx="870120" cy="90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390C4ED-38D5-B7E8-6556-DA1203A52BD0}"/>
              </a:ext>
            </a:extLst>
          </p:cNvPr>
          <p:cNvGrpSpPr/>
          <p:nvPr/>
        </p:nvGrpSpPr>
        <p:grpSpPr>
          <a:xfrm>
            <a:off x="767760" y="2509234"/>
            <a:ext cx="2449800" cy="3591360"/>
            <a:chOff x="767760" y="2509234"/>
            <a:chExt cx="2449800" cy="359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7412755-259B-769F-30AB-232745590EA8}"/>
                    </a:ext>
                  </a:extLst>
                </p14:cNvPr>
                <p14:cNvContentPartPr/>
                <p14:nvPr/>
              </p14:nvContentPartPr>
              <p14:xfrm>
                <a:off x="1603680" y="3622354"/>
                <a:ext cx="1350360" cy="1220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7412755-259B-769F-30AB-232745590EA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594680" y="3613714"/>
                  <a:ext cx="13680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55EAFCD-4966-5977-903C-663DF564A707}"/>
                    </a:ext>
                  </a:extLst>
                </p14:cNvPr>
                <p14:cNvContentPartPr/>
                <p14:nvPr/>
              </p14:nvContentPartPr>
              <p14:xfrm>
                <a:off x="2274000" y="2509234"/>
                <a:ext cx="110160" cy="11376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55EAFCD-4966-5977-903C-663DF564A70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265360" y="2500234"/>
                  <a:ext cx="127800" cy="11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8C15CB1-73AE-B9D6-0628-569649FF7FD9}"/>
                    </a:ext>
                  </a:extLst>
                </p14:cNvPr>
                <p14:cNvContentPartPr/>
                <p14:nvPr/>
              </p14:nvContentPartPr>
              <p14:xfrm>
                <a:off x="2192280" y="3366394"/>
                <a:ext cx="186120" cy="1785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8C15CB1-73AE-B9D6-0628-569649FF7FD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183640" y="3357754"/>
                  <a:ext cx="2037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D2EB3E9-714D-6FD1-F3EE-53F1727F698E}"/>
                    </a:ext>
                  </a:extLst>
                </p14:cNvPr>
                <p14:cNvContentPartPr/>
                <p14:nvPr/>
              </p14:nvContentPartPr>
              <p14:xfrm>
                <a:off x="2387040" y="3305914"/>
                <a:ext cx="181080" cy="2206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D2EB3E9-714D-6FD1-F3EE-53F1727F698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378400" y="3296914"/>
                  <a:ext cx="1987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352F5BA-47BC-48A8-5AD7-C17A46176C07}"/>
                    </a:ext>
                  </a:extLst>
                </p14:cNvPr>
                <p14:cNvContentPartPr/>
                <p14:nvPr/>
              </p14:nvContentPartPr>
              <p14:xfrm>
                <a:off x="2326560" y="2597074"/>
                <a:ext cx="40320" cy="11005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352F5BA-47BC-48A8-5AD7-C17A46176C0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317560" y="2588434"/>
                  <a:ext cx="57960" cy="11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3709392-8284-CF28-28EB-BB4FD393F816}"/>
                    </a:ext>
                  </a:extLst>
                </p14:cNvPr>
                <p14:cNvContentPartPr/>
                <p14:nvPr/>
              </p14:nvContentPartPr>
              <p14:xfrm>
                <a:off x="1872600" y="4742314"/>
                <a:ext cx="1344960" cy="13582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3709392-8284-CF28-28EB-BB4FD393F81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863600" y="4733674"/>
                  <a:ext cx="1362600" cy="13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EB4C24D-B26A-DC98-D59E-F601F0601EAA}"/>
                    </a:ext>
                  </a:extLst>
                </p14:cNvPr>
                <p14:cNvContentPartPr/>
                <p14:nvPr/>
              </p14:nvContentPartPr>
              <p14:xfrm>
                <a:off x="2191200" y="4794514"/>
                <a:ext cx="759960" cy="5205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EB4C24D-B26A-DC98-D59E-F601F0601EA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182560" y="4785874"/>
                  <a:ext cx="77760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88D723E-EA6C-7EE7-32CE-D5EA082EABD3}"/>
                    </a:ext>
                  </a:extLst>
                </p14:cNvPr>
                <p14:cNvContentPartPr/>
                <p14:nvPr/>
              </p14:nvContentPartPr>
              <p14:xfrm>
                <a:off x="1284000" y="3713794"/>
                <a:ext cx="423000" cy="12276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88D723E-EA6C-7EE7-32CE-D5EA082EABD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275000" y="3704794"/>
                  <a:ext cx="440640" cy="12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737C91E-FCED-382F-1143-1334119B3340}"/>
                    </a:ext>
                  </a:extLst>
                </p14:cNvPr>
                <p14:cNvContentPartPr/>
                <p14:nvPr/>
              </p14:nvContentPartPr>
              <p14:xfrm>
                <a:off x="823560" y="3742594"/>
                <a:ext cx="234360" cy="1864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737C91E-FCED-382F-1143-1334119B334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14560" y="3733954"/>
                  <a:ext cx="2520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2217371-D7A9-042C-3A78-6E28D2A91242}"/>
                    </a:ext>
                  </a:extLst>
                </p14:cNvPr>
                <p14:cNvContentPartPr/>
                <p14:nvPr/>
              </p14:nvContentPartPr>
              <p14:xfrm>
                <a:off x="918960" y="4048234"/>
                <a:ext cx="5760" cy="2145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2217371-D7A9-042C-3A78-6E28D2A9124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10320" y="4039234"/>
                  <a:ext cx="234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ABFC20A-47BB-3BBE-4F23-B26C82D1941A}"/>
                    </a:ext>
                  </a:extLst>
                </p14:cNvPr>
                <p14:cNvContentPartPr/>
                <p14:nvPr/>
              </p14:nvContentPartPr>
              <p14:xfrm>
                <a:off x="866400" y="4200874"/>
                <a:ext cx="133200" cy="1540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ABFC20A-47BB-3BBE-4F23-B26C82D1941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57760" y="4192234"/>
                  <a:ext cx="1508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14ECECC-2DE6-6291-9AD8-E13DFF004860}"/>
                    </a:ext>
                  </a:extLst>
                </p14:cNvPr>
                <p14:cNvContentPartPr/>
                <p14:nvPr/>
              </p14:nvContentPartPr>
              <p14:xfrm>
                <a:off x="863520" y="4425874"/>
                <a:ext cx="95760" cy="2574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14ECECC-2DE6-6291-9AD8-E13DFF00486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54520" y="4416874"/>
                  <a:ext cx="1134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DA6ADF1-B972-F5C0-DA24-A06CB9A8F98F}"/>
                    </a:ext>
                  </a:extLst>
                </p14:cNvPr>
                <p14:cNvContentPartPr/>
                <p14:nvPr/>
              </p14:nvContentPartPr>
              <p14:xfrm>
                <a:off x="767760" y="4706314"/>
                <a:ext cx="191880" cy="3006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DA6ADF1-B972-F5C0-DA24-A06CB9A8F98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58760" y="4697674"/>
                  <a:ext cx="209520" cy="31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43585CD-CF13-591B-3BCA-8D392073EE96}"/>
              </a:ext>
            </a:extLst>
          </p:cNvPr>
          <p:cNvGrpSpPr/>
          <p:nvPr/>
        </p:nvGrpSpPr>
        <p:grpSpPr>
          <a:xfrm>
            <a:off x="823920" y="5176834"/>
            <a:ext cx="411480" cy="1246680"/>
            <a:chOff x="823920" y="5176834"/>
            <a:chExt cx="411480" cy="124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2A07793-4A33-7753-5EFA-508A02639393}"/>
                    </a:ext>
                  </a:extLst>
                </p14:cNvPr>
                <p14:cNvContentPartPr/>
                <p14:nvPr/>
              </p14:nvContentPartPr>
              <p14:xfrm>
                <a:off x="823920" y="5200234"/>
                <a:ext cx="146880" cy="2383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2A07793-4A33-7753-5EFA-508A0263939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14920" y="5191234"/>
                  <a:ext cx="164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66C17FA-0F2F-D002-5727-3405DCBF79CF}"/>
                    </a:ext>
                  </a:extLst>
                </p14:cNvPr>
                <p14:cNvContentPartPr/>
                <p14:nvPr/>
              </p14:nvContentPartPr>
              <p14:xfrm>
                <a:off x="938760" y="5176834"/>
                <a:ext cx="153360" cy="140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66C17FA-0F2F-D002-5727-3405DCBF79C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29760" y="5167834"/>
                  <a:ext cx="1710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D96AFF9-E29C-B99D-210E-E7ABEC178BB7}"/>
                    </a:ext>
                  </a:extLst>
                </p14:cNvPr>
                <p14:cNvContentPartPr/>
                <p14:nvPr/>
              </p14:nvContentPartPr>
              <p14:xfrm>
                <a:off x="851280" y="5508754"/>
                <a:ext cx="149400" cy="348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D96AFF9-E29C-B99D-210E-E7ABEC178BB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42280" y="5500114"/>
                  <a:ext cx="1670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ACD9C78-E7F2-C47B-8E54-A7641A44AAAB}"/>
                    </a:ext>
                  </a:extLst>
                </p14:cNvPr>
                <p14:cNvContentPartPr/>
                <p14:nvPr/>
              </p14:nvContentPartPr>
              <p14:xfrm>
                <a:off x="854880" y="5858674"/>
                <a:ext cx="243360" cy="3366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ACD9C78-E7F2-C47B-8E54-A7641A44AAA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45880" y="5850034"/>
                  <a:ext cx="26100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C3C84D8-B0E4-D17A-5285-0B00C5F27FF0}"/>
                    </a:ext>
                  </a:extLst>
                </p14:cNvPr>
                <p14:cNvContentPartPr/>
                <p14:nvPr/>
              </p14:nvContentPartPr>
              <p14:xfrm>
                <a:off x="866040" y="6353674"/>
                <a:ext cx="369360" cy="698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C3C84D8-B0E4-D17A-5285-0B00C5F27FF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57400" y="6345034"/>
                  <a:ext cx="387000" cy="87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9286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2E9A7F8-23A1-488B-A3AA-0C8B609EF360}"/>
                  </a:ext>
                </a:extLst>
              </p14:cNvPr>
              <p14:cNvContentPartPr/>
              <p14:nvPr/>
            </p14:nvContentPartPr>
            <p14:xfrm>
              <a:off x="716280" y="486394"/>
              <a:ext cx="512280" cy="406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2E9A7F8-23A1-488B-A3AA-0C8B609EF3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7280" y="477394"/>
                <a:ext cx="52992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CF9002A-21DB-F43F-9444-9B59064B09DB}"/>
                  </a:ext>
                </a:extLst>
              </p14:cNvPr>
              <p14:cNvContentPartPr/>
              <p14:nvPr/>
            </p14:nvContentPartPr>
            <p14:xfrm>
              <a:off x="1330800" y="478834"/>
              <a:ext cx="101520" cy="452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CF9002A-21DB-F43F-9444-9B59064B09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2160" y="469834"/>
                <a:ext cx="11916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3A2666-D028-DBE7-8049-E7A5EA34E60B}"/>
                  </a:ext>
                </a:extLst>
              </p14:cNvPr>
              <p14:cNvContentPartPr/>
              <p14:nvPr/>
            </p14:nvContentPartPr>
            <p14:xfrm>
              <a:off x="1213080" y="672154"/>
              <a:ext cx="388080" cy="57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3A2666-D028-DBE7-8049-E7A5EA34E6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4080" y="663154"/>
                <a:ext cx="4057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A751F94-6E17-11D4-3768-CCCEF8AD7D3B}"/>
                  </a:ext>
                </a:extLst>
              </p14:cNvPr>
              <p14:cNvContentPartPr/>
              <p14:nvPr/>
            </p14:nvContentPartPr>
            <p14:xfrm>
              <a:off x="1935960" y="628594"/>
              <a:ext cx="41400" cy="258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A751F94-6E17-11D4-3768-CCCEF8AD7D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27320" y="619954"/>
                <a:ext cx="5904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A4A1846-65AE-2524-FFD9-EB8EF85A155B}"/>
                  </a:ext>
                </a:extLst>
              </p14:cNvPr>
              <p14:cNvContentPartPr/>
              <p14:nvPr/>
            </p14:nvContentPartPr>
            <p14:xfrm>
              <a:off x="1933800" y="459754"/>
              <a:ext cx="61560" cy="50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A4A1846-65AE-2524-FFD9-EB8EF85A155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24800" y="450754"/>
                <a:ext cx="7920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F05F63D-F9A0-DFCC-239B-2B5AADA83794}"/>
                  </a:ext>
                </a:extLst>
              </p14:cNvPr>
              <p14:cNvContentPartPr/>
              <p14:nvPr/>
            </p14:nvContentPartPr>
            <p14:xfrm>
              <a:off x="2101920" y="513034"/>
              <a:ext cx="111600" cy="385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F05F63D-F9A0-DFCC-239B-2B5AADA8379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93280" y="504034"/>
                <a:ext cx="12924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3EEEDC8-7950-0A51-EC3E-2C0A96A14B8F}"/>
                  </a:ext>
                </a:extLst>
              </p14:cNvPr>
              <p14:cNvContentPartPr/>
              <p14:nvPr/>
            </p14:nvContentPartPr>
            <p14:xfrm>
              <a:off x="2557680" y="420154"/>
              <a:ext cx="3151440" cy="694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3EEEDC8-7950-0A51-EC3E-2C0A96A14B8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49040" y="411154"/>
                <a:ext cx="3169080" cy="71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127F3A9-A72A-5CE8-5755-A932CC8715AF}"/>
                  </a:ext>
                </a:extLst>
              </p14:cNvPr>
              <p14:cNvContentPartPr/>
              <p14:nvPr/>
            </p14:nvContentPartPr>
            <p14:xfrm>
              <a:off x="5784720" y="417994"/>
              <a:ext cx="26640" cy="272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127F3A9-A72A-5CE8-5755-A932CC8715A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75720" y="408994"/>
                <a:ext cx="4428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724EA5F-2055-A36F-F069-ECC06E3752C7}"/>
                  </a:ext>
                </a:extLst>
              </p14:cNvPr>
              <p14:cNvContentPartPr/>
              <p14:nvPr/>
            </p14:nvContentPartPr>
            <p14:xfrm>
              <a:off x="6029880" y="789514"/>
              <a:ext cx="194040" cy="181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724EA5F-2055-A36F-F069-ECC06E3752C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21240" y="780874"/>
                <a:ext cx="21168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9906254-6516-5E2C-0343-C33948F96AB1}"/>
                  </a:ext>
                </a:extLst>
              </p14:cNvPr>
              <p14:cNvContentPartPr/>
              <p14:nvPr/>
            </p14:nvContentPartPr>
            <p14:xfrm>
              <a:off x="6552600" y="565234"/>
              <a:ext cx="2682720" cy="653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9906254-6516-5E2C-0343-C33948F96AB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543600" y="556594"/>
                <a:ext cx="270036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68FD2A2-D96C-05E0-75DB-29F86C2B06D4}"/>
                  </a:ext>
                </a:extLst>
              </p14:cNvPr>
              <p14:cNvContentPartPr/>
              <p14:nvPr/>
            </p14:nvContentPartPr>
            <p14:xfrm>
              <a:off x="9345480" y="421594"/>
              <a:ext cx="169200" cy="565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68FD2A2-D96C-05E0-75DB-29F86C2B06D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336480" y="412954"/>
                <a:ext cx="186840" cy="5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336EBB1-A3CA-1F6F-D1C1-9076D893EE7A}"/>
                  </a:ext>
                </a:extLst>
              </p14:cNvPr>
              <p14:cNvContentPartPr/>
              <p14:nvPr/>
            </p14:nvContentPartPr>
            <p14:xfrm>
              <a:off x="9582000" y="755314"/>
              <a:ext cx="61560" cy="314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336EBB1-A3CA-1F6F-D1C1-9076D893EE7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573360" y="746674"/>
                <a:ext cx="7920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EFAC1B2-1184-F33C-59EE-5B8ECF337008}"/>
                  </a:ext>
                </a:extLst>
              </p14:cNvPr>
              <p14:cNvContentPartPr/>
              <p14:nvPr/>
            </p14:nvContentPartPr>
            <p14:xfrm>
              <a:off x="9599280" y="574954"/>
              <a:ext cx="89640" cy="1720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EFAC1B2-1184-F33C-59EE-5B8ECF33700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590640" y="565954"/>
                <a:ext cx="1072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336917-5014-574C-98A7-C46A7022C716}"/>
                  </a:ext>
                </a:extLst>
              </p14:cNvPr>
              <p14:cNvContentPartPr/>
              <p14:nvPr/>
            </p14:nvContentPartPr>
            <p14:xfrm>
              <a:off x="9847320" y="526714"/>
              <a:ext cx="228960" cy="509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336917-5014-574C-98A7-C46A7022C71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838320" y="517714"/>
                <a:ext cx="24660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FA1A565-4F70-ACBC-CF85-717222633EE2}"/>
                  </a:ext>
                </a:extLst>
              </p14:cNvPr>
              <p14:cNvContentPartPr/>
              <p14:nvPr/>
            </p14:nvContentPartPr>
            <p14:xfrm>
              <a:off x="10038120" y="315754"/>
              <a:ext cx="308520" cy="5868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FA1A565-4F70-ACBC-CF85-717222633EE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029480" y="306754"/>
                <a:ext cx="326160" cy="6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1932876-45BD-214F-EB89-4B28F88844AD}"/>
                  </a:ext>
                </a:extLst>
              </p14:cNvPr>
              <p14:cNvContentPartPr/>
              <p14:nvPr/>
            </p14:nvContentPartPr>
            <p14:xfrm>
              <a:off x="10206960" y="645874"/>
              <a:ext cx="445680" cy="596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1932876-45BD-214F-EB89-4B28F88844A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198320" y="636874"/>
                <a:ext cx="463320" cy="6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1FD6744-7451-A865-EA37-6A337D104D11}"/>
                  </a:ext>
                </a:extLst>
              </p14:cNvPr>
              <p14:cNvContentPartPr/>
              <p14:nvPr/>
            </p14:nvContentPartPr>
            <p14:xfrm>
              <a:off x="1444560" y="1233034"/>
              <a:ext cx="479520" cy="563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1FD6744-7451-A865-EA37-6A337D104D1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435560" y="1224034"/>
                <a:ext cx="497160" cy="58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EA3B4C3-42CB-45E4-C851-4F631791321B}"/>
                  </a:ext>
                </a:extLst>
              </p14:cNvPr>
              <p14:cNvContentPartPr/>
              <p14:nvPr/>
            </p14:nvContentPartPr>
            <p14:xfrm>
              <a:off x="1355280" y="1310074"/>
              <a:ext cx="384120" cy="73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EA3B4C3-42CB-45E4-C851-4F631791321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346280" y="1301074"/>
                <a:ext cx="40176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320358F-AE44-DA42-18A7-A11236B4630D}"/>
                  </a:ext>
                </a:extLst>
              </p14:cNvPr>
              <p14:cNvContentPartPr/>
              <p14:nvPr/>
            </p14:nvContentPartPr>
            <p14:xfrm>
              <a:off x="2405040" y="1467034"/>
              <a:ext cx="559080" cy="248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320358F-AE44-DA42-18A7-A11236B4630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96040" y="1458034"/>
                <a:ext cx="57672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669FDB6-A441-C498-DBCF-0A5F3D1082A5}"/>
                  </a:ext>
                </a:extLst>
              </p14:cNvPr>
              <p14:cNvContentPartPr/>
              <p14:nvPr/>
            </p14:nvContentPartPr>
            <p14:xfrm>
              <a:off x="3035400" y="1488994"/>
              <a:ext cx="366120" cy="2109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669FDB6-A441-C498-DBCF-0A5F3D1082A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26760" y="1480354"/>
                <a:ext cx="3837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C938EEC-E46A-83DB-C330-C20CA51085BE}"/>
                  </a:ext>
                </a:extLst>
              </p14:cNvPr>
              <p14:cNvContentPartPr/>
              <p14:nvPr/>
            </p14:nvContentPartPr>
            <p14:xfrm>
              <a:off x="3411600" y="1271194"/>
              <a:ext cx="97560" cy="435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C938EEC-E46A-83DB-C330-C20CA51085B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402600" y="1262554"/>
                <a:ext cx="11520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75A9E0D-A611-E3B4-F4EB-4CE6766FFA72}"/>
                  </a:ext>
                </a:extLst>
              </p14:cNvPr>
              <p14:cNvContentPartPr/>
              <p14:nvPr/>
            </p14:nvContentPartPr>
            <p14:xfrm>
              <a:off x="3407640" y="1492594"/>
              <a:ext cx="776520" cy="240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75A9E0D-A611-E3B4-F4EB-4CE6766FFA7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399000" y="1483594"/>
                <a:ext cx="7941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3E2E8BD-7475-D752-00E5-6306D74685F9}"/>
                  </a:ext>
                </a:extLst>
              </p14:cNvPr>
              <p14:cNvContentPartPr/>
              <p14:nvPr/>
            </p14:nvContentPartPr>
            <p14:xfrm>
              <a:off x="4513560" y="1464514"/>
              <a:ext cx="172440" cy="206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3E2E8BD-7475-D752-00E5-6306D74685F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504920" y="1455874"/>
                <a:ext cx="19008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E54EFA9-C5BE-A7BB-9F78-62C9BE6488CB}"/>
                  </a:ext>
                </a:extLst>
              </p14:cNvPr>
              <p14:cNvContentPartPr/>
              <p14:nvPr/>
            </p14:nvContentPartPr>
            <p14:xfrm>
              <a:off x="4707960" y="1441834"/>
              <a:ext cx="1169280" cy="2736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E54EFA9-C5BE-A7BB-9F78-62C9BE6488C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698960" y="1432834"/>
                <a:ext cx="118692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362137F-863D-5C09-E371-02FF54C0E91C}"/>
                  </a:ext>
                </a:extLst>
              </p14:cNvPr>
              <p14:cNvContentPartPr/>
              <p14:nvPr/>
            </p14:nvContentPartPr>
            <p14:xfrm>
              <a:off x="6364320" y="1284874"/>
              <a:ext cx="51120" cy="3708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362137F-863D-5C09-E371-02FF54C0E91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355320" y="1276234"/>
                <a:ext cx="6876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0936E95-8215-BBE0-0539-57F59283B5F0}"/>
                  </a:ext>
                </a:extLst>
              </p14:cNvPr>
              <p14:cNvContentPartPr/>
              <p14:nvPr/>
            </p14:nvContentPartPr>
            <p14:xfrm>
              <a:off x="6181080" y="1356514"/>
              <a:ext cx="774000" cy="3466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0936E95-8215-BBE0-0539-57F59283B5F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172080" y="1347874"/>
                <a:ext cx="79164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748069D-EC11-6CEF-3DC0-1057D6B61AF3}"/>
                  </a:ext>
                </a:extLst>
              </p14:cNvPr>
              <p14:cNvContentPartPr/>
              <p14:nvPr/>
            </p14:nvContentPartPr>
            <p14:xfrm>
              <a:off x="6997920" y="1331674"/>
              <a:ext cx="610200" cy="3826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748069D-EC11-6CEF-3DC0-1057D6B61AF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989280" y="1323034"/>
                <a:ext cx="62784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0D2D2A8-A3AA-821E-C4B0-6671A548CD7D}"/>
                  </a:ext>
                </a:extLst>
              </p14:cNvPr>
              <p14:cNvContentPartPr/>
              <p14:nvPr/>
            </p14:nvContentPartPr>
            <p14:xfrm>
              <a:off x="7354320" y="1489354"/>
              <a:ext cx="438480" cy="334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0D2D2A8-A3AA-821E-C4B0-6671A548CD7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345680" y="1480354"/>
                <a:ext cx="45612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A01051F-5E33-F874-A727-12E399D12265}"/>
                  </a:ext>
                </a:extLst>
              </p14:cNvPr>
              <p14:cNvContentPartPr/>
              <p14:nvPr/>
            </p14:nvContentPartPr>
            <p14:xfrm>
              <a:off x="8150280" y="1425634"/>
              <a:ext cx="744120" cy="1994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A01051F-5E33-F874-A727-12E399D1226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141640" y="1416634"/>
                <a:ext cx="76176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23D7DD0-24FB-2F4C-5FC5-066209F518F0}"/>
                  </a:ext>
                </a:extLst>
              </p14:cNvPr>
              <p14:cNvContentPartPr/>
              <p14:nvPr/>
            </p14:nvContentPartPr>
            <p14:xfrm>
              <a:off x="8993400" y="1399354"/>
              <a:ext cx="317880" cy="123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23D7DD0-24FB-2F4C-5FC5-066209F518F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984760" y="1390714"/>
                <a:ext cx="3355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C68987B-69D3-142D-FB40-5CDD47CF9971}"/>
                  </a:ext>
                </a:extLst>
              </p14:cNvPr>
              <p14:cNvContentPartPr/>
              <p14:nvPr/>
            </p14:nvContentPartPr>
            <p14:xfrm>
              <a:off x="9349440" y="1407634"/>
              <a:ext cx="161640" cy="537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C68987B-69D3-142D-FB40-5CDD47CF997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340800" y="1398994"/>
                <a:ext cx="179280" cy="55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046972F-7FD1-D434-989C-91A4BADF1C93}"/>
                  </a:ext>
                </a:extLst>
              </p14:cNvPr>
              <p14:cNvContentPartPr/>
              <p14:nvPr/>
            </p14:nvContentPartPr>
            <p14:xfrm>
              <a:off x="8073240" y="1402234"/>
              <a:ext cx="389160" cy="2797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046972F-7FD1-D434-989C-91A4BADF1C9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064240" y="1393594"/>
                <a:ext cx="4068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04816EF-4418-74B6-EBB1-F6E2DF2AA92B}"/>
                  </a:ext>
                </a:extLst>
              </p14:cNvPr>
              <p14:cNvContentPartPr/>
              <p14:nvPr/>
            </p14:nvContentPartPr>
            <p14:xfrm>
              <a:off x="9988440" y="1513114"/>
              <a:ext cx="52920" cy="219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04816EF-4418-74B6-EBB1-F6E2DF2AA92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979800" y="1504474"/>
                <a:ext cx="705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7CFAE75-8D18-696C-6197-6BE3BB37682D}"/>
                  </a:ext>
                </a:extLst>
              </p14:cNvPr>
              <p14:cNvContentPartPr/>
              <p14:nvPr/>
            </p14:nvContentPartPr>
            <p14:xfrm>
              <a:off x="10026240" y="1195234"/>
              <a:ext cx="16200" cy="565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7CFAE75-8D18-696C-6197-6BE3BB37682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017600" y="1186234"/>
                <a:ext cx="3384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B9AFD27-CC67-F4C6-805F-B21F7572D56F}"/>
                  </a:ext>
                </a:extLst>
              </p14:cNvPr>
              <p14:cNvContentPartPr/>
              <p14:nvPr/>
            </p14:nvContentPartPr>
            <p14:xfrm>
              <a:off x="10172400" y="1271554"/>
              <a:ext cx="1198440" cy="4719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B9AFD27-CC67-F4C6-805F-B21F7572D56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163760" y="1262554"/>
                <a:ext cx="121608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47EEED0-2C48-526C-2E05-33A0FE4A6A23}"/>
                  </a:ext>
                </a:extLst>
              </p14:cNvPr>
              <p14:cNvContentPartPr/>
              <p14:nvPr/>
            </p14:nvContentPartPr>
            <p14:xfrm>
              <a:off x="11156640" y="1332034"/>
              <a:ext cx="236880" cy="3506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47EEED0-2C48-526C-2E05-33A0FE4A6A2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148000" y="1323394"/>
                <a:ext cx="25452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225F0D7-28FD-FAD2-7739-D6DB53790EAF}"/>
                  </a:ext>
                </a:extLst>
              </p14:cNvPr>
              <p14:cNvContentPartPr/>
              <p14:nvPr/>
            </p14:nvContentPartPr>
            <p14:xfrm>
              <a:off x="691800" y="2236714"/>
              <a:ext cx="72000" cy="2620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225F0D7-28FD-FAD2-7739-D6DB53790EA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83160" y="2228074"/>
                <a:ext cx="8964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D6A631E-30EB-82D8-EB23-70CD942E10B4}"/>
                  </a:ext>
                </a:extLst>
              </p14:cNvPr>
              <p14:cNvContentPartPr/>
              <p14:nvPr/>
            </p14:nvContentPartPr>
            <p14:xfrm>
              <a:off x="691800" y="2028994"/>
              <a:ext cx="452160" cy="261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D6A631E-30EB-82D8-EB23-70CD942E10B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83160" y="2020354"/>
                <a:ext cx="46980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F799476-2EC5-7D13-851B-A0CBD74A95D2}"/>
                  </a:ext>
                </a:extLst>
              </p14:cNvPr>
              <p14:cNvContentPartPr/>
              <p14:nvPr/>
            </p14:nvContentPartPr>
            <p14:xfrm>
              <a:off x="1007520" y="2363074"/>
              <a:ext cx="178920" cy="1771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F799476-2EC5-7D13-851B-A0CBD74A95D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98520" y="2354434"/>
                <a:ext cx="196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609AC7C-9064-CAC6-B68D-12AABA53B8F2}"/>
                  </a:ext>
                </a:extLst>
              </p14:cNvPr>
              <p14:cNvContentPartPr/>
              <p14:nvPr/>
            </p14:nvContentPartPr>
            <p14:xfrm>
              <a:off x="1828320" y="1929274"/>
              <a:ext cx="142560" cy="4687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609AC7C-9064-CAC6-B68D-12AABA53B8F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819320" y="1920274"/>
                <a:ext cx="16020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D15B07B-9A61-8F27-3DD8-8293FFFF3812}"/>
                  </a:ext>
                </a:extLst>
              </p14:cNvPr>
              <p14:cNvContentPartPr/>
              <p14:nvPr/>
            </p14:nvContentPartPr>
            <p14:xfrm>
              <a:off x="2084280" y="2161834"/>
              <a:ext cx="328320" cy="3380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D15B07B-9A61-8F27-3DD8-8293FFFF381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075280" y="2152834"/>
                <a:ext cx="345960" cy="35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78EABDFA-B9E7-1283-C291-4AEBB109B82A}"/>
              </a:ext>
            </a:extLst>
          </p:cNvPr>
          <p:cNvGrpSpPr/>
          <p:nvPr/>
        </p:nvGrpSpPr>
        <p:grpSpPr>
          <a:xfrm>
            <a:off x="2939640" y="1942594"/>
            <a:ext cx="8820360" cy="837720"/>
            <a:chOff x="2939640" y="1942594"/>
            <a:chExt cx="8820360" cy="83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D70D483-570E-7682-5BAA-BA6004E42914}"/>
                    </a:ext>
                  </a:extLst>
                </p14:cNvPr>
                <p14:cNvContentPartPr/>
                <p14:nvPr/>
              </p14:nvContentPartPr>
              <p14:xfrm>
                <a:off x="2939640" y="2208274"/>
                <a:ext cx="444600" cy="263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D70D483-570E-7682-5BAA-BA6004E4291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930640" y="2199274"/>
                  <a:ext cx="4622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D4321D9-6E63-90BB-EC57-1685AECA71F6}"/>
                    </a:ext>
                  </a:extLst>
                </p14:cNvPr>
                <p14:cNvContentPartPr/>
                <p14:nvPr/>
              </p14:nvContentPartPr>
              <p14:xfrm>
                <a:off x="3370200" y="2116834"/>
                <a:ext cx="708480" cy="399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D4321D9-6E63-90BB-EC57-1685AECA71F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61560" y="2107834"/>
                  <a:ext cx="72612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38C854F-6D0B-7773-6CE0-D5279B193896}"/>
                    </a:ext>
                  </a:extLst>
                </p14:cNvPr>
                <p14:cNvContentPartPr/>
                <p14:nvPr/>
              </p14:nvContentPartPr>
              <p14:xfrm>
                <a:off x="4054920" y="1942594"/>
                <a:ext cx="79560" cy="102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38C854F-6D0B-7773-6CE0-D5279B19389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045920" y="1933594"/>
                  <a:ext cx="972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C50827F-6F8F-2CAF-41B9-913AC6ED0A75}"/>
                    </a:ext>
                  </a:extLst>
                </p14:cNvPr>
                <p14:cNvContentPartPr/>
                <p14:nvPr/>
              </p14:nvContentPartPr>
              <p14:xfrm>
                <a:off x="4240320" y="1948714"/>
                <a:ext cx="326160" cy="465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C50827F-6F8F-2CAF-41B9-913AC6ED0A7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231680" y="1939714"/>
                  <a:ext cx="34380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8765613-C125-24FF-BEDB-2F2D15BEE1B8}"/>
                    </a:ext>
                  </a:extLst>
                </p14:cNvPr>
                <p14:cNvContentPartPr/>
                <p14:nvPr/>
              </p14:nvContentPartPr>
              <p14:xfrm>
                <a:off x="4966080" y="2125474"/>
                <a:ext cx="1985760" cy="507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8765613-C125-24FF-BEDB-2F2D15BEE1B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957080" y="2116834"/>
                  <a:ext cx="200340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F87D8A0-E7AD-E0E5-8D15-86EE29C9BA5D}"/>
                    </a:ext>
                  </a:extLst>
                </p14:cNvPr>
                <p14:cNvContentPartPr/>
                <p14:nvPr/>
              </p14:nvContentPartPr>
              <p14:xfrm>
                <a:off x="7370160" y="2151034"/>
                <a:ext cx="111240" cy="577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F87D8A0-E7AD-E0E5-8D15-86EE29C9BA5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361160" y="2142394"/>
                  <a:ext cx="12888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DCAEC29-4F28-F8F4-B770-06C938C2596D}"/>
                    </a:ext>
                  </a:extLst>
                </p14:cNvPr>
                <p14:cNvContentPartPr/>
                <p14:nvPr/>
              </p14:nvContentPartPr>
              <p14:xfrm>
                <a:off x="7233000" y="2311594"/>
                <a:ext cx="893160" cy="302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DCAEC29-4F28-F8F4-B770-06C938C2596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224360" y="2302594"/>
                  <a:ext cx="9108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49226E0-3739-135A-EA82-D91D5690D79E}"/>
                    </a:ext>
                  </a:extLst>
                </p14:cNvPr>
                <p14:cNvContentPartPr/>
                <p14:nvPr/>
              </p14:nvContentPartPr>
              <p14:xfrm>
                <a:off x="8718720" y="2079754"/>
                <a:ext cx="72720" cy="564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49226E0-3739-135A-EA82-D91D5690D79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710080" y="2070754"/>
                  <a:ext cx="9036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C10BB34-EE30-1465-7C4F-D5A16F495235}"/>
                    </a:ext>
                  </a:extLst>
                </p14:cNvPr>
                <p14:cNvContentPartPr/>
                <p14:nvPr/>
              </p14:nvContentPartPr>
              <p14:xfrm>
                <a:off x="8449080" y="2233474"/>
                <a:ext cx="1443600" cy="367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C10BB34-EE30-1465-7C4F-D5A16F49523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40080" y="2224834"/>
                  <a:ext cx="146124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6AEB65D-DFE1-4156-3460-26EE71AF6278}"/>
                    </a:ext>
                  </a:extLst>
                </p14:cNvPr>
                <p14:cNvContentPartPr/>
                <p14:nvPr/>
              </p14:nvContentPartPr>
              <p14:xfrm>
                <a:off x="9745440" y="2390794"/>
                <a:ext cx="236880" cy="103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6AEB65D-DFE1-4156-3460-26EE71AF627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736800" y="2381794"/>
                  <a:ext cx="2545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AD93B8F-6205-FC22-49A1-095047EB93D3}"/>
                    </a:ext>
                  </a:extLst>
                </p14:cNvPr>
                <p14:cNvContentPartPr/>
                <p14:nvPr/>
              </p14:nvContentPartPr>
              <p14:xfrm>
                <a:off x="10245840" y="2172634"/>
                <a:ext cx="1404720" cy="607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AD93B8F-6205-FC22-49A1-095047EB93D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236840" y="2163994"/>
                  <a:ext cx="142236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CC21917-8455-F413-5CAE-5CF8BEC26748}"/>
                    </a:ext>
                  </a:extLst>
                </p14:cNvPr>
                <p14:cNvContentPartPr/>
                <p14:nvPr/>
              </p14:nvContentPartPr>
              <p14:xfrm>
                <a:off x="11718960" y="2431474"/>
                <a:ext cx="41040" cy="99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CC21917-8455-F413-5CAE-5CF8BEC2674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709960" y="2422834"/>
                  <a:ext cx="58680" cy="117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3094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8648209-C0F8-3C65-99EA-3466B3EAE3E3}"/>
              </a:ext>
            </a:extLst>
          </p:cNvPr>
          <p:cNvGrpSpPr/>
          <p:nvPr/>
        </p:nvGrpSpPr>
        <p:grpSpPr>
          <a:xfrm>
            <a:off x="329640" y="327994"/>
            <a:ext cx="1398240" cy="775800"/>
            <a:chOff x="329640" y="327994"/>
            <a:chExt cx="1398240" cy="77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5B056EC-7ED5-E702-AE44-89D93D4BD13F}"/>
                    </a:ext>
                  </a:extLst>
                </p14:cNvPr>
                <p14:cNvContentPartPr/>
                <p14:nvPr/>
              </p14:nvContentPartPr>
              <p14:xfrm>
                <a:off x="329640" y="420874"/>
                <a:ext cx="431280" cy="4690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5B056EC-7ED5-E702-AE44-89D93D4BD13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1000" y="412234"/>
                  <a:ext cx="44892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A561789-2ED2-0CCF-1F22-F3BFC7C0AFDF}"/>
                    </a:ext>
                  </a:extLst>
                </p14:cNvPr>
                <p14:cNvContentPartPr/>
                <p14:nvPr/>
              </p14:nvContentPartPr>
              <p14:xfrm>
                <a:off x="378600" y="613474"/>
                <a:ext cx="438120" cy="2311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A561789-2ED2-0CCF-1F22-F3BFC7C0AFD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9600" y="604474"/>
                  <a:ext cx="4557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1FB3E72-0E24-4F34-AD30-F1214584226C}"/>
                    </a:ext>
                  </a:extLst>
                </p14:cNvPr>
                <p14:cNvContentPartPr/>
                <p14:nvPr/>
              </p14:nvContentPartPr>
              <p14:xfrm>
                <a:off x="552480" y="622114"/>
                <a:ext cx="374040" cy="154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1FB3E72-0E24-4F34-AD30-F1214584226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3840" y="613474"/>
                  <a:ext cx="3916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0BFD4D1-6660-43B7-CD66-B06A0DC441CF}"/>
                    </a:ext>
                  </a:extLst>
                </p14:cNvPr>
                <p14:cNvContentPartPr/>
                <p14:nvPr/>
              </p14:nvContentPartPr>
              <p14:xfrm>
                <a:off x="1109040" y="404314"/>
                <a:ext cx="11880" cy="20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0BFD4D1-6660-43B7-CD66-B06A0DC441C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00400" y="395314"/>
                  <a:ext cx="295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3EBE2C5-0606-5B1E-7562-63CEC29208AE}"/>
                    </a:ext>
                  </a:extLst>
                </p14:cNvPr>
                <p14:cNvContentPartPr/>
                <p14:nvPr/>
              </p14:nvContentPartPr>
              <p14:xfrm>
                <a:off x="1216320" y="584674"/>
                <a:ext cx="3600" cy="41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3EBE2C5-0606-5B1E-7562-63CEC29208A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07320" y="576034"/>
                  <a:ext cx="212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A6C5358-9CBB-AB8B-5B89-B54FBBAE2948}"/>
                    </a:ext>
                  </a:extLst>
                </p14:cNvPr>
                <p14:cNvContentPartPr/>
                <p14:nvPr/>
              </p14:nvContentPartPr>
              <p14:xfrm>
                <a:off x="1402080" y="327994"/>
                <a:ext cx="302040" cy="345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A6C5358-9CBB-AB8B-5B89-B54FBBAE294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93440" y="318994"/>
                  <a:ext cx="3196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27E12A4-FEB8-1279-6FC5-070F56580959}"/>
                    </a:ext>
                  </a:extLst>
                </p14:cNvPr>
                <p14:cNvContentPartPr/>
                <p14:nvPr/>
              </p14:nvContentPartPr>
              <p14:xfrm>
                <a:off x="559320" y="919834"/>
                <a:ext cx="975240" cy="140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27E12A4-FEB8-1279-6FC5-070F5658095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0320" y="910834"/>
                  <a:ext cx="9928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3B6C3BA-3A1F-8C8F-AA34-E73F50BECC4F}"/>
                    </a:ext>
                  </a:extLst>
                </p14:cNvPr>
                <p14:cNvContentPartPr/>
                <p14:nvPr/>
              </p14:nvContentPartPr>
              <p14:xfrm>
                <a:off x="503520" y="916594"/>
                <a:ext cx="1224360" cy="187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3B6C3BA-3A1F-8C8F-AA34-E73F50BECC4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4880" y="907954"/>
                  <a:ext cx="124200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A80AC1-4701-956C-66C0-F0E33DBC2128}"/>
              </a:ext>
            </a:extLst>
          </p:cNvPr>
          <p:cNvGrpSpPr/>
          <p:nvPr/>
        </p:nvGrpSpPr>
        <p:grpSpPr>
          <a:xfrm>
            <a:off x="2509440" y="461194"/>
            <a:ext cx="2001240" cy="662400"/>
            <a:chOff x="2509440" y="461194"/>
            <a:chExt cx="2001240" cy="66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E33942A-FEE7-3876-9E04-C88A707AD131}"/>
                    </a:ext>
                  </a:extLst>
                </p14:cNvPr>
                <p14:cNvContentPartPr/>
                <p14:nvPr/>
              </p14:nvContentPartPr>
              <p14:xfrm>
                <a:off x="2509440" y="468394"/>
                <a:ext cx="429480" cy="516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E33942A-FEE7-3876-9E04-C88A707AD1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00440" y="459394"/>
                  <a:ext cx="44712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EDC45A1-A480-7E7F-6A9B-DB45125799F3}"/>
                    </a:ext>
                  </a:extLst>
                </p14:cNvPr>
                <p14:cNvContentPartPr/>
                <p14:nvPr/>
              </p14:nvContentPartPr>
              <p14:xfrm>
                <a:off x="2891760" y="461194"/>
                <a:ext cx="26280" cy="10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EDC45A1-A480-7E7F-6A9B-DB45125799F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82760" y="452554"/>
                  <a:ext cx="439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4B9DD8D-84BF-C160-2F12-B860B4050AEA}"/>
                    </a:ext>
                  </a:extLst>
                </p14:cNvPr>
                <p14:cNvContentPartPr/>
                <p14:nvPr/>
              </p14:nvContentPartPr>
              <p14:xfrm>
                <a:off x="2998680" y="744514"/>
                <a:ext cx="391320" cy="220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4B9DD8D-84BF-C160-2F12-B860B4050AE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90040" y="735874"/>
                  <a:ext cx="4089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6331C1A-FA25-B58E-2CA8-F7525B926D20}"/>
                    </a:ext>
                  </a:extLst>
                </p14:cNvPr>
                <p14:cNvContentPartPr/>
                <p14:nvPr/>
              </p14:nvContentPartPr>
              <p14:xfrm>
                <a:off x="3518160" y="768994"/>
                <a:ext cx="180720" cy="285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6331C1A-FA25-B58E-2CA8-F7525B926D2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09160" y="760354"/>
                  <a:ext cx="1983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BFFEE21-F2A0-F861-3016-01DFD048F125}"/>
                    </a:ext>
                  </a:extLst>
                </p14:cNvPr>
                <p14:cNvContentPartPr/>
                <p14:nvPr/>
              </p14:nvContentPartPr>
              <p14:xfrm>
                <a:off x="3829920" y="779434"/>
                <a:ext cx="680760" cy="344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BFFEE21-F2A0-F861-3016-01DFD048F12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21280" y="770434"/>
                  <a:ext cx="698400" cy="36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0C37D33-F1B2-035E-D36A-5B749F9932B5}"/>
              </a:ext>
            </a:extLst>
          </p:cNvPr>
          <p:cNvGrpSpPr/>
          <p:nvPr/>
        </p:nvGrpSpPr>
        <p:grpSpPr>
          <a:xfrm>
            <a:off x="4952400" y="411154"/>
            <a:ext cx="2441880" cy="570240"/>
            <a:chOff x="4952400" y="411154"/>
            <a:chExt cx="244188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0CE329A-DCB6-0AD9-F819-4980F10C65F8}"/>
                    </a:ext>
                  </a:extLst>
                </p14:cNvPr>
                <p14:cNvContentPartPr/>
                <p14:nvPr/>
              </p14:nvContentPartPr>
              <p14:xfrm>
                <a:off x="4952400" y="693034"/>
                <a:ext cx="273240" cy="288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0CE329A-DCB6-0AD9-F819-4980F10C65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43760" y="684394"/>
                  <a:ext cx="2908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CF5976F-B1CB-326A-4100-DD2B066CB89A}"/>
                    </a:ext>
                  </a:extLst>
                </p14:cNvPr>
                <p14:cNvContentPartPr/>
                <p14:nvPr/>
              </p14:nvContentPartPr>
              <p14:xfrm>
                <a:off x="5281080" y="689794"/>
                <a:ext cx="410400" cy="283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CF5976F-B1CB-326A-4100-DD2B066CB89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72080" y="680794"/>
                  <a:ext cx="4280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573EEDC-4C51-F567-142C-15CB54E5E469}"/>
                    </a:ext>
                  </a:extLst>
                </p14:cNvPr>
                <p14:cNvContentPartPr/>
                <p14:nvPr/>
              </p14:nvContentPartPr>
              <p14:xfrm>
                <a:off x="5689320" y="684034"/>
                <a:ext cx="740520" cy="246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573EEDC-4C51-F567-142C-15CB54E5E46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680680" y="675034"/>
                  <a:ext cx="7581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9D2EFCB-76EB-96A0-2CF3-C31BEC0B71C6}"/>
                    </a:ext>
                  </a:extLst>
                </p14:cNvPr>
                <p14:cNvContentPartPr/>
                <p14:nvPr/>
              </p14:nvContentPartPr>
              <p14:xfrm>
                <a:off x="6522000" y="663154"/>
                <a:ext cx="249480" cy="249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9D2EFCB-76EB-96A0-2CF3-C31BEC0B71C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13000" y="654154"/>
                  <a:ext cx="2671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6A61206-79BE-52AB-B62C-F6F9C693AA23}"/>
                    </a:ext>
                  </a:extLst>
                </p14:cNvPr>
                <p14:cNvContentPartPr/>
                <p14:nvPr/>
              </p14:nvContentPartPr>
              <p14:xfrm>
                <a:off x="6962640" y="411154"/>
                <a:ext cx="266760" cy="445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6A61206-79BE-52AB-B62C-F6F9C693AA2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54000" y="402514"/>
                  <a:ext cx="28440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9F25C3A-970E-522E-1B66-5DAD4C59AB27}"/>
                    </a:ext>
                  </a:extLst>
                </p14:cNvPr>
                <p14:cNvContentPartPr/>
                <p14:nvPr/>
              </p14:nvContentPartPr>
              <p14:xfrm>
                <a:off x="6594000" y="678634"/>
                <a:ext cx="236520" cy="220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9F25C3A-970E-522E-1B66-5DAD4C59AB2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85360" y="669634"/>
                  <a:ext cx="2541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28B2E23-F412-D2D3-3C43-82E56F414793}"/>
                    </a:ext>
                  </a:extLst>
                </p14:cNvPr>
                <p14:cNvContentPartPr/>
                <p14:nvPr/>
              </p14:nvContentPartPr>
              <p14:xfrm>
                <a:off x="7202400" y="734794"/>
                <a:ext cx="191880" cy="191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28B2E23-F412-D2D3-3C43-82E56F41479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93400" y="725794"/>
                  <a:ext cx="20952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8919CDC-0D28-E4D1-FC15-89FF5F0FA35E}"/>
              </a:ext>
            </a:extLst>
          </p:cNvPr>
          <p:cNvGrpSpPr/>
          <p:nvPr/>
        </p:nvGrpSpPr>
        <p:grpSpPr>
          <a:xfrm>
            <a:off x="1091760" y="2288914"/>
            <a:ext cx="6131880" cy="2558520"/>
            <a:chOff x="1091760" y="2288914"/>
            <a:chExt cx="6131880" cy="255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39EF3A3-210B-947A-FD72-C84EA51E1FC0}"/>
                    </a:ext>
                  </a:extLst>
                </p14:cNvPr>
                <p14:cNvContentPartPr/>
                <p14:nvPr/>
              </p14:nvContentPartPr>
              <p14:xfrm>
                <a:off x="4824960" y="2476114"/>
                <a:ext cx="115200" cy="932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39EF3A3-210B-947A-FD72-C84EA51E1FC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15960" y="2467474"/>
                  <a:ext cx="132840" cy="9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5E0D78D-D311-AABD-9805-B7F7C88F9AC7}"/>
                    </a:ext>
                  </a:extLst>
                </p14:cNvPr>
                <p14:cNvContentPartPr/>
                <p14:nvPr/>
              </p14:nvContentPartPr>
              <p14:xfrm>
                <a:off x="4830360" y="2288914"/>
                <a:ext cx="2393280" cy="1796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5E0D78D-D311-AABD-9805-B7F7C88F9AC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821720" y="2279914"/>
                  <a:ext cx="2410920" cy="18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F6B7A1A-40E7-88F3-AED9-7C6DC9237231}"/>
                    </a:ext>
                  </a:extLst>
                </p14:cNvPr>
                <p14:cNvContentPartPr/>
                <p14:nvPr/>
              </p14:nvContentPartPr>
              <p14:xfrm>
                <a:off x="2744880" y="3047794"/>
                <a:ext cx="2220120" cy="289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F6B7A1A-40E7-88F3-AED9-7C6DC923723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36240" y="3039154"/>
                  <a:ext cx="22377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6C48737-F97E-69B1-98F6-4464CC2819FC}"/>
                    </a:ext>
                  </a:extLst>
                </p14:cNvPr>
                <p14:cNvContentPartPr/>
                <p14:nvPr/>
              </p14:nvContentPartPr>
              <p14:xfrm>
                <a:off x="1726440" y="2512114"/>
                <a:ext cx="217440" cy="508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6C48737-F97E-69B1-98F6-4464CC2819F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17800" y="2503474"/>
                  <a:ext cx="23508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993D0CF-E03C-58CB-4B88-3F8D55BA96F4}"/>
                    </a:ext>
                  </a:extLst>
                </p14:cNvPr>
                <p14:cNvContentPartPr/>
                <p14:nvPr/>
              </p14:nvContentPartPr>
              <p14:xfrm>
                <a:off x="1752000" y="2436154"/>
                <a:ext cx="428400" cy="77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993D0CF-E03C-58CB-4B88-3F8D55BA96F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743000" y="2427154"/>
                  <a:ext cx="4460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5949438-51B6-00AB-DEB8-5529A1BB1C0C}"/>
                    </a:ext>
                  </a:extLst>
                </p14:cNvPr>
                <p14:cNvContentPartPr/>
                <p14:nvPr/>
              </p14:nvContentPartPr>
              <p14:xfrm>
                <a:off x="2104440" y="2507074"/>
                <a:ext cx="284400" cy="387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5949438-51B6-00AB-DEB8-5529A1BB1C0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95440" y="2498074"/>
                  <a:ext cx="30204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722C5F9-ACA5-F831-86BE-A544C691C9A3}"/>
                    </a:ext>
                  </a:extLst>
                </p14:cNvPr>
                <p14:cNvContentPartPr/>
                <p14:nvPr/>
              </p14:nvContentPartPr>
              <p14:xfrm>
                <a:off x="1091760" y="3416794"/>
                <a:ext cx="510480" cy="448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722C5F9-ACA5-F831-86BE-A544C691C9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82760" y="3408154"/>
                  <a:ext cx="52812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66CB34A-7839-7F60-FCDF-BE0B775D1FFE}"/>
                    </a:ext>
                  </a:extLst>
                </p14:cNvPr>
                <p14:cNvContentPartPr/>
                <p14:nvPr/>
              </p14:nvContentPartPr>
              <p14:xfrm>
                <a:off x="1713480" y="3335434"/>
                <a:ext cx="68040" cy="518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66CB34A-7839-7F60-FCDF-BE0B775D1FF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04480" y="3326794"/>
                  <a:ext cx="8568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1807F29-90E5-FE05-F00D-8344F44EED53}"/>
                    </a:ext>
                  </a:extLst>
                </p14:cNvPr>
                <p14:cNvContentPartPr/>
                <p14:nvPr/>
              </p14:nvContentPartPr>
              <p14:xfrm>
                <a:off x="2012280" y="3236434"/>
                <a:ext cx="33480" cy="721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1807F29-90E5-FE05-F00D-8344F44EED5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03280" y="3227794"/>
                  <a:ext cx="51120" cy="73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8F1E617-DBDE-D747-1FA0-C9A429FE8C77}"/>
                    </a:ext>
                  </a:extLst>
                </p14:cNvPr>
                <p14:cNvContentPartPr/>
                <p14:nvPr/>
              </p14:nvContentPartPr>
              <p14:xfrm>
                <a:off x="1191840" y="4125994"/>
                <a:ext cx="483120" cy="306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8F1E617-DBDE-D747-1FA0-C9A429FE8C7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83200" y="4116994"/>
                  <a:ext cx="5007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4AB2292-4A94-0BB7-3749-D9B4DA770A8F}"/>
                    </a:ext>
                  </a:extLst>
                </p14:cNvPr>
                <p14:cNvContentPartPr/>
                <p14:nvPr/>
              </p14:nvContentPartPr>
              <p14:xfrm>
                <a:off x="1748040" y="4160554"/>
                <a:ext cx="201600" cy="320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4AB2292-4A94-0BB7-3749-D9B4DA770A8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739400" y="4151914"/>
                  <a:ext cx="21924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D7BD2CF-C6D6-FBAA-0396-60C1C3D2ACF4}"/>
                    </a:ext>
                  </a:extLst>
                </p14:cNvPr>
                <p14:cNvContentPartPr/>
                <p14:nvPr/>
              </p14:nvContentPartPr>
              <p14:xfrm>
                <a:off x="2026320" y="4073074"/>
                <a:ext cx="1857960" cy="774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D7BD2CF-C6D6-FBAA-0396-60C1C3D2ACF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017320" y="4064074"/>
                  <a:ext cx="1875600" cy="79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A115569-67F9-5EC1-6171-B42F3FD490A5}"/>
              </a:ext>
            </a:extLst>
          </p:cNvPr>
          <p:cNvGrpSpPr/>
          <p:nvPr/>
        </p:nvGrpSpPr>
        <p:grpSpPr>
          <a:xfrm>
            <a:off x="1339440" y="5147314"/>
            <a:ext cx="2214000" cy="703800"/>
            <a:chOff x="1339440" y="5147314"/>
            <a:chExt cx="2214000" cy="70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D0EFCB0-34CA-5CE4-07A3-695E24B3F365}"/>
                    </a:ext>
                  </a:extLst>
                </p14:cNvPr>
                <p14:cNvContentPartPr/>
                <p14:nvPr/>
              </p14:nvContentPartPr>
              <p14:xfrm>
                <a:off x="1339440" y="5147314"/>
                <a:ext cx="16920" cy="439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D0EFCB0-34CA-5CE4-07A3-695E24B3F36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330800" y="5138674"/>
                  <a:ext cx="3456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E4995A5-FBF9-EBB5-D96E-400ED4372E89}"/>
                    </a:ext>
                  </a:extLst>
                </p14:cNvPr>
                <p14:cNvContentPartPr/>
                <p14:nvPr/>
              </p14:nvContentPartPr>
              <p14:xfrm>
                <a:off x="1343400" y="5286634"/>
                <a:ext cx="680040" cy="564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E4995A5-FBF9-EBB5-D96E-400ED4372E8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334760" y="5277634"/>
                  <a:ext cx="6976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CDA68DB-75B1-66FF-0593-814037C802B7}"/>
                    </a:ext>
                  </a:extLst>
                </p14:cNvPr>
                <p14:cNvContentPartPr/>
                <p14:nvPr/>
              </p14:nvContentPartPr>
              <p14:xfrm>
                <a:off x="2134320" y="5310034"/>
                <a:ext cx="674280" cy="484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CDA68DB-75B1-66FF-0593-814037C802B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125320" y="5301034"/>
                  <a:ext cx="69192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07668DA-327B-D28B-4711-D7D1F8C4C076}"/>
                    </a:ext>
                  </a:extLst>
                </p14:cNvPr>
                <p14:cNvContentPartPr/>
                <p14:nvPr/>
              </p14:nvContentPartPr>
              <p14:xfrm>
                <a:off x="2953320" y="5266834"/>
                <a:ext cx="29160" cy="460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07668DA-327B-D28B-4711-D7D1F8C4C07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44320" y="5258194"/>
                  <a:ext cx="4680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75B8E61-A7D1-8628-3EDA-87C6CFD7E079}"/>
                    </a:ext>
                  </a:extLst>
                </p14:cNvPr>
                <p14:cNvContentPartPr/>
                <p14:nvPr/>
              </p14:nvContentPartPr>
              <p14:xfrm>
                <a:off x="3068520" y="5419474"/>
                <a:ext cx="484920" cy="310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75B8E61-A7D1-8628-3EDA-87C6CFD7E07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059520" y="5410474"/>
                  <a:ext cx="502560" cy="32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38329B2-8547-4C7B-E699-BB470C663C5E}"/>
                  </a:ext>
                </a:extLst>
              </p14:cNvPr>
              <p14:cNvContentPartPr/>
              <p14:nvPr/>
            </p14:nvContentPartPr>
            <p14:xfrm>
              <a:off x="7226520" y="2822794"/>
              <a:ext cx="1652760" cy="3816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38329B2-8547-4C7B-E699-BB470C663C5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217880" y="2814154"/>
                <a:ext cx="1670400" cy="39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2669DC73-2DFB-6520-A4CC-4E9B54DA71B0}"/>
              </a:ext>
            </a:extLst>
          </p:cNvPr>
          <p:cNvGrpSpPr/>
          <p:nvPr/>
        </p:nvGrpSpPr>
        <p:grpSpPr>
          <a:xfrm>
            <a:off x="8508480" y="2157514"/>
            <a:ext cx="3023280" cy="2151360"/>
            <a:chOff x="8508480" y="2157514"/>
            <a:chExt cx="3023280" cy="215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37FCEF0-F64D-7DB2-63B8-1E6875DEE471}"/>
                    </a:ext>
                  </a:extLst>
                </p14:cNvPr>
                <p14:cNvContentPartPr/>
                <p14:nvPr/>
              </p14:nvContentPartPr>
              <p14:xfrm>
                <a:off x="8747880" y="2349754"/>
                <a:ext cx="74160" cy="419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37FCEF0-F64D-7DB2-63B8-1E6875DEE47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38880" y="2341114"/>
                  <a:ext cx="9180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DB39DA7-EC4B-1082-CC43-334E0167D773}"/>
                    </a:ext>
                  </a:extLst>
                </p14:cNvPr>
                <p14:cNvContentPartPr/>
                <p14:nvPr/>
              </p14:nvContentPartPr>
              <p14:xfrm>
                <a:off x="8718000" y="2197114"/>
                <a:ext cx="155520" cy="798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DB39DA7-EC4B-1082-CC43-334E0167D77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709000" y="2188114"/>
                  <a:ext cx="173160" cy="81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875C65C-6699-5B93-6651-E5921C722FD9}"/>
                    </a:ext>
                  </a:extLst>
                </p14:cNvPr>
                <p14:cNvContentPartPr/>
                <p14:nvPr/>
              </p14:nvContentPartPr>
              <p14:xfrm>
                <a:off x="8539440" y="2550994"/>
                <a:ext cx="387360" cy="105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875C65C-6699-5B93-6651-E5921C722FD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530440" y="2542354"/>
                  <a:ext cx="4050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6DEA50A-9280-FB33-1677-740ED9423E78}"/>
                    </a:ext>
                  </a:extLst>
                </p14:cNvPr>
                <p14:cNvContentPartPr/>
                <p14:nvPr/>
              </p14:nvContentPartPr>
              <p14:xfrm>
                <a:off x="8779200" y="2208994"/>
                <a:ext cx="599040" cy="31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6DEA50A-9280-FB33-1677-740ED9423E7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770200" y="2199994"/>
                  <a:ext cx="6166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149E0F4-FB02-690D-1997-CED20CE57555}"/>
                    </a:ext>
                  </a:extLst>
                </p14:cNvPr>
                <p14:cNvContentPartPr/>
                <p14:nvPr/>
              </p14:nvContentPartPr>
              <p14:xfrm>
                <a:off x="9112920" y="2604634"/>
                <a:ext cx="266760" cy="178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149E0F4-FB02-690D-1997-CED20CE5755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103920" y="2595994"/>
                  <a:ext cx="2844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97219E4-EC50-5DE1-635D-D42A413DA959}"/>
                    </a:ext>
                  </a:extLst>
                </p14:cNvPr>
                <p14:cNvContentPartPr/>
                <p14:nvPr/>
              </p14:nvContentPartPr>
              <p14:xfrm>
                <a:off x="9394800" y="2569714"/>
                <a:ext cx="346680" cy="252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97219E4-EC50-5DE1-635D-D42A413DA95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385800" y="2560714"/>
                  <a:ext cx="3643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4B043B9-EB7E-0744-AC98-2C98D5F112BA}"/>
                    </a:ext>
                  </a:extLst>
                </p14:cNvPr>
                <p14:cNvContentPartPr/>
                <p14:nvPr/>
              </p14:nvContentPartPr>
              <p14:xfrm>
                <a:off x="9876480" y="2612554"/>
                <a:ext cx="91440" cy="191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4B043B9-EB7E-0744-AC98-2C98D5F112B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867480" y="2603914"/>
                  <a:ext cx="1090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96A6582-484F-E157-1B58-93D61FFF93A1}"/>
                    </a:ext>
                  </a:extLst>
                </p14:cNvPr>
                <p14:cNvContentPartPr/>
                <p14:nvPr/>
              </p14:nvContentPartPr>
              <p14:xfrm>
                <a:off x="9360600" y="2563954"/>
                <a:ext cx="460440" cy="324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96A6582-484F-E157-1B58-93D61FFF93A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351960" y="2555314"/>
                  <a:ext cx="4780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94633AA-98B5-CAAC-FBC2-B90AEB2DDC5C}"/>
                    </a:ext>
                  </a:extLst>
                </p14:cNvPr>
                <p14:cNvContentPartPr/>
                <p14:nvPr/>
              </p14:nvContentPartPr>
              <p14:xfrm>
                <a:off x="9842280" y="2568274"/>
                <a:ext cx="388800" cy="273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94633AA-98B5-CAAC-FBC2-B90AEB2DDC5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833640" y="2559634"/>
                  <a:ext cx="4064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403FF89-4362-E6EE-B02C-FA713328AE77}"/>
                    </a:ext>
                  </a:extLst>
                </p14:cNvPr>
                <p14:cNvContentPartPr/>
                <p14:nvPr/>
              </p14:nvContentPartPr>
              <p14:xfrm>
                <a:off x="10269960" y="2157514"/>
                <a:ext cx="387360" cy="777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403FF89-4362-E6EE-B02C-FA713328AE7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261320" y="2148874"/>
                  <a:ext cx="405000" cy="79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C4FA9BE-7683-0C37-9CA9-38270D73390C}"/>
                    </a:ext>
                  </a:extLst>
                </p14:cNvPr>
                <p14:cNvContentPartPr/>
                <p14:nvPr/>
              </p14:nvContentPartPr>
              <p14:xfrm>
                <a:off x="9542040" y="3038074"/>
                <a:ext cx="487080" cy="578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C4FA9BE-7683-0C37-9CA9-38270D73390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533400" y="3029074"/>
                  <a:ext cx="50472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99119F2-5333-9D0C-527A-40FB10FC352D}"/>
                    </a:ext>
                  </a:extLst>
                </p14:cNvPr>
                <p14:cNvContentPartPr/>
                <p14:nvPr/>
              </p14:nvContentPartPr>
              <p14:xfrm>
                <a:off x="8508480" y="3602194"/>
                <a:ext cx="670680" cy="608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99119F2-5333-9D0C-527A-40FB10FC352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99840" y="3593194"/>
                  <a:ext cx="688320" cy="62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8014CAA-8CB0-B9DC-DF30-C61C7884B832}"/>
                    </a:ext>
                  </a:extLst>
                </p14:cNvPr>
                <p14:cNvContentPartPr/>
                <p14:nvPr/>
              </p14:nvContentPartPr>
              <p14:xfrm>
                <a:off x="9307680" y="3664114"/>
                <a:ext cx="38520" cy="377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8014CAA-8CB0-B9DC-DF30-C61C7884B83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299040" y="3655474"/>
                  <a:ext cx="5616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16D5009-BF93-A511-B205-666CF12B6778}"/>
                    </a:ext>
                  </a:extLst>
                </p14:cNvPr>
                <p14:cNvContentPartPr/>
                <p14:nvPr/>
              </p14:nvContentPartPr>
              <p14:xfrm>
                <a:off x="9250800" y="3758434"/>
                <a:ext cx="388800" cy="37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16D5009-BF93-A511-B205-666CF12B677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242160" y="3749434"/>
                  <a:ext cx="4064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9FA1675-3E84-9655-65C3-458B4C8779E2}"/>
                    </a:ext>
                  </a:extLst>
                </p14:cNvPr>
                <p14:cNvContentPartPr/>
                <p14:nvPr/>
              </p14:nvContentPartPr>
              <p14:xfrm>
                <a:off x="9775320" y="3640354"/>
                <a:ext cx="369720" cy="668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9FA1675-3E84-9655-65C3-458B4C8779E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766320" y="3631714"/>
                  <a:ext cx="387360" cy="68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BCF464E-E190-4462-6C8E-BCAE548453FC}"/>
                    </a:ext>
                  </a:extLst>
                </p14:cNvPr>
                <p14:cNvContentPartPr/>
                <p14:nvPr/>
              </p14:nvContentPartPr>
              <p14:xfrm>
                <a:off x="9762360" y="3946354"/>
                <a:ext cx="291960" cy="105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BCF464E-E190-4462-6C8E-BCAE548453F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753360" y="3937714"/>
                  <a:ext cx="3096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BA45564-E5CF-0C1F-BB2E-4ABFC0769AE5}"/>
                    </a:ext>
                  </a:extLst>
                </p14:cNvPr>
                <p14:cNvContentPartPr/>
                <p14:nvPr/>
              </p14:nvContentPartPr>
              <p14:xfrm>
                <a:off x="10003560" y="3895594"/>
                <a:ext cx="412920" cy="368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BA45564-E5CF-0C1F-BB2E-4ABFC0769AE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94560" y="3886954"/>
                  <a:ext cx="43056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C294F24-6708-E4E2-0D5B-973101B32FB1}"/>
                    </a:ext>
                  </a:extLst>
                </p14:cNvPr>
                <p14:cNvContentPartPr/>
                <p14:nvPr/>
              </p14:nvContentPartPr>
              <p14:xfrm>
                <a:off x="10429440" y="3895594"/>
                <a:ext cx="344880" cy="278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C294F24-6708-E4E2-0D5B-973101B32FB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420800" y="3886954"/>
                  <a:ext cx="3625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1CD12B8-E436-D2AE-1773-A112EF97B4EE}"/>
                    </a:ext>
                  </a:extLst>
                </p14:cNvPr>
                <p14:cNvContentPartPr/>
                <p14:nvPr/>
              </p14:nvContentPartPr>
              <p14:xfrm>
                <a:off x="10840200" y="3561154"/>
                <a:ext cx="691560" cy="637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1CD12B8-E436-D2AE-1773-A112EF97B4E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831560" y="3552154"/>
                  <a:ext cx="709200" cy="654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1052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2583DB16-2620-CCDE-5B55-AD80D149DBB1}"/>
                  </a:ext>
                </a:extLst>
              </p14:cNvPr>
              <p14:cNvContentPartPr/>
              <p14:nvPr/>
            </p14:nvContentPartPr>
            <p14:xfrm>
              <a:off x="4273440" y="5517754"/>
              <a:ext cx="11880" cy="111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2583DB16-2620-CCDE-5B55-AD80D149DB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4440" y="5508754"/>
                <a:ext cx="2952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4808791F-C968-5601-11E6-434A3C9791AB}"/>
                  </a:ext>
                </a:extLst>
              </p14:cNvPr>
              <p14:cNvContentPartPr/>
              <p14:nvPr/>
            </p14:nvContentPartPr>
            <p14:xfrm>
              <a:off x="1631760" y="6410554"/>
              <a:ext cx="345960" cy="4320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4808791F-C968-5601-11E6-434A3C9791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23120" y="6401914"/>
                <a:ext cx="36360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45E1E2AA-9FE1-AA9A-890B-8258E1CB4840}"/>
                  </a:ext>
                </a:extLst>
              </p14:cNvPr>
              <p14:cNvContentPartPr/>
              <p14:nvPr/>
            </p14:nvContentPartPr>
            <p14:xfrm>
              <a:off x="1091760" y="6001303"/>
              <a:ext cx="1357200" cy="2995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45E1E2AA-9FE1-AA9A-890B-8258E1CB48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2760" y="5992663"/>
                <a:ext cx="1374840" cy="31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3" name="Group 182">
            <a:extLst>
              <a:ext uri="{FF2B5EF4-FFF2-40B4-BE49-F238E27FC236}">
                <a16:creationId xmlns:a16="http://schemas.microsoft.com/office/drawing/2014/main" id="{6BB35B0F-0F90-508D-9201-7444B9617AD8}"/>
              </a:ext>
            </a:extLst>
          </p:cNvPr>
          <p:cNvGrpSpPr/>
          <p:nvPr/>
        </p:nvGrpSpPr>
        <p:grpSpPr>
          <a:xfrm>
            <a:off x="1776120" y="997954"/>
            <a:ext cx="9842400" cy="5945829"/>
            <a:chOff x="1776120" y="997954"/>
            <a:chExt cx="9842400" cy="594582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9E77E2B-1733-C5E7-CCE1-A8F7C9B17B6E}"/>
                    </a:ext>
                  </a:extLst>
                </p14:cNvPr>
                <p14:cNvContentPartPr/>
                <p14:nvPr/>
              </p14:nvContentPartPr>
              <p14:xfrm>
                <a:off x="1810680" y="1226194"/>
                <a:ext cx="24480" cy="2059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9E77E2B-1733-C5E7-CCE1-A8F7C9B17B6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01680" y="1217554"/>
                  <a:ext cx="421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D901994-8703-415C-0277-D6A655049FC9}"/>
                    </a:ext>
                  </a:extLst>
                </p14:cNvPr>
                <p14:cNvContentPartPr/>
                <p14:nvPr/>
              </p14:nvContentPartPr>
              <p14:xfrm>
                <a:off x="1776120" y="1049434"/>
                <a:ext cx="43200" cy="30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D901994-8703-415C-0277-D6A655049FC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67480" y="1040794"/>
                  <a:ext cx="608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D0447CD-1026-DAC9-B07C-844552EF5532}"/>
                    </a:ext>
                  </a:extLst>
                </p14:cNvPr>
                <p14:cNvContentPartPr/>
                <p14:nvPr/>
              </p14:nvContentPartPr>
              <p14:xfrm>
                <a:off x="1946040" y="1127194"/>
                <a:ext cx="476640" cy="288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D0447CD-1026-DAC9-B07C-844552EF553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37400" y="1118554"/>
                  <a:ext cx="4942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6290D93-8ADF-82F3-1765-399A3EE7C3A3}"/>
                    </a:ext>
                  </a:extLst>
                </p14:cNvPr>
                <p14:cNvContentPartPr/>
                <p14:nvPr/>
              </p14:nvContentPartPr>
              <p14:xfrm>
                <a:off x="2240880" y="1220074"/>
                <a:ext cx="237960" cy="38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6290D93-8ADF-82F3-1765-399A3EE7C3A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32240" y="1211434"/>
                  <a:ext cx="2556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8AA4A8D-5383-6F76-E7CB-0769C28254B4}"/>
                    </a:ext>
                  </a:extLst>
                </p14:cNvPr>
                <p14:cNvContentPartPr/>
                <p14:nvPr/>
              </p14:nvContentPartPr>
              <p14:xfrm>
                <a:off x="2788800" y="1082554"/>
                <a:ext cx="1296000" cy="328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8AA4A8D-5383-6F76-E7CB-0769C28254B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80160" y="1073914"/>
                  <a:ext cx="131364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AB1E54E-0E11-4D56-0278-7F69240DC85D}"/>
                    </a:ext>
                  </a:extLst>
                </p14:cNvPr>
                <p14:cNvContentPartPr/>
                <p14:nvPr/>
              </p14:nvContentPartPr>
              <p14:xfrm>
                <a:off x="4034400" y="997954"/>
                <a:ext cx="23040" cy="51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AB1E54E-0E11-4D56-0278-7F69240DC85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5400" y="988954"/>
                  <a:ext cx="406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B395DE3-FEDA-5D31-9B31-3BBEFD1CBCD9}"/>
                    </a:ext>
                  </a:extLst>
                </p14:cNvPr>
                <p14:cNvContentPartPr/>
                <p14:nvPr/>
              </p14:nvContentPartPr>
              <p14:xfrm>
                <a:off x="4253280" y="1087234"/>
                <a:ext cx="734760" cy="307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B395DE3-FEDA-5D31-9B31-3BBEFD1CBCD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44640" y="1078594"/>
                  <a:ext cx="75240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B4BB0B7-05F6-B8A8-4776-95EFF60D1CBD}"/>
                    </a:ext>
                  </a:extLst>
                </p14:cNvPr>
                <p14:cNvContentPartPr/>
                <p14:nvPr/>
              </p14:nvContentPartPr>
              <p14:xfrm>
                <a:off x="5085240" y="1091554"/>
                <a:ext cx="280800" cy="351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B4BB0B7-05F6-B8A8-4776-95EFF60D1CB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76240" y="1082914"/>
                  <a:ext cx="29844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49EE4A4-C426-4D11-8009-AA7AA1A9103C}"/>
                    </a:ext>
                  </a:extLst>
                </p14:cNvPr>
                <p14:cNvContentPartPr/>
                <p14:nvPr/>
              </p14:nvContentPartPr>
              <p14:xfrm>
                <a:off x="1889160" y="1615714"/>
                <a:ext cx="327960" cy="415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49EE4A4-C426-4D11-8009-AA7AA1A9103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80520" y="1607074"/>
                  <a:ext cx="34560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66C034C-3516-269D-692E-E7072DA52417}"/>
                    </a:ext>
                  </a:extLst>
                </p14:cNvPr>
                <p14:cNvContentPartPr/>
                <p14:nvPr/>
              </p14:nvContentPartPr>
              <p14:xfrm>
                <a:off x="3151320" y="1936114"/>
                <a:ext cx="21960" cy="260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66C034C-3516-269D-692E-E7072DA5241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42320" y="1927474"/>
                  <a:ext cx="396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D0EF545-66E2-A7CB-2F35-AC410484169E}"/>
                    </a:ext>
                  </a:extLst>
                </p14:cNvPr>
                <p14:cNvContentPartPr/>
                <p14:nvPr/>
              </p14:nvContentPartPr>
              <p14:xfrm>
                <a:off x="3122880" y="1843594"/>
                <a:ext cx="131400" cy="260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D0EF545-66E2-A7CB-2F35-AC410484169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14240" y="1834954"/>
                  <a:ext cx="1490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8FB31DF-8C5F-8E5C-DD8D-04B4C88F4E70}"/>
                    </a:ext>
                  </a:extLst>
                </p14:cNvPr>
                <p14:cNvContentPartPr/>
                <p14:nvPr/>
              </p14:nvContentPartPr>
              <p14:xfrm>
                <a:off x="3338880" y="1964194"/>
                <a:ext cx="321120" cy="213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8FB31DF-8C5F-8E5C-DD8D-04B4C88F4E7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30240" y="1955194"/>
                  <a:ext cx="3387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0FCE25E-C510-D0A6-B920-93C6EDDBBBBC}"/>
                    </a:ext>
                  </a:extLst>
                </p14:cNvPr>
                <p14:cNvContentPartPr/>
                <p14:nvPr/>
              </p14:nvContentPartPr>
              <p14:xfrm>
                <a:off x="3501960" y="2015674"/>
                <a:ext cx="256680" cy="97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0FCE25E-C510-D0A6-B920-93C6EDDBBBB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92960" y="2006674"/>
                  <a:ext cx="2743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7554A3D-59E6-9386-C8ED-9CD9F297A854}"/>
                    </a:ext>
                  </a:extLst>
                </p14:cNvPr>
                <p14:cNvContentPartPr/>
                <p14:nvPr/>
              </p14:nvContentPartPr>
              <p14:xfrm>
                <a:off x="4341840" y="2058514"/>
                <a:ext cx="181440" cy="209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7554A3D-59E6-9386-C8ED-9CD9F297A85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32840" y="2049874"/>
                  <a:ext cx="1990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6313F64-8724-F3D1-7CA0-B8FCDE2E4716}"/>
                    </a:ext>
                  </a:extLst>
                </p14:cNvPr>
                <p14:cNvContentPartPr/>
                <p14:nvPr/>
              </p14:nvContentPartPr>
              <p14:xfrm>
                <a:off x="4554960" y="2093434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6313F64-8724-F3D1-7CA0-B8FCDE2E471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45960" y="2084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05A9E66-3825-6ED7-A767-E05DE2382AE6}"/>
                    </a:ext>
                  </a:extLst>
                </p14:cNvPr>
                <p14:cNvContentPartPr/>
                <p14:nvPr/>
              </p14:nvContentPartPr>
              <p14:xfrm>
                <a:off x="4592400" y="2107834"/>
                <a:ext cx="59400" cy="23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05A9E66-3825-6ED7-A767-E05DE2382AE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583760" y="2098834"/>
                  <a:ext cx="770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0426310-D161-B869-183C-9511B179FFCC}"/>
                    </a:ext>
                  </a:extLst>
                </p14:cNvPr>
                <p14:cNvContentPartPr/>
                <p14:nvPr/>
              </p14:nvContentPartPr>
              <p14:xfrm>
                <a:off x="4537320" y="2058154"/>
                <a:ext cx="52920" cy="49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0426310-D161-B869-183C-9511B179FFC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528680" y="2049154"/>
                  <a:ext cx="705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A87B905-4365-E067-FF72-CCCE81D48003}"/>
                    </a:ext>
                  </a:extLst>
                </p14:cNvPr>
                <p14:cNvContentPartPr/>
                <p14:nvPr/>
              </p14:nvContentPartPr>
              <p14:xfrm>
                <a:off x="4586280" y="2016754"/>
                <a:ext cx="552960" cy="287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A87B905-4365-E067-FF72-CCCE81D4800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77280" y="2008114"/>
                  <a:ext cx="5706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259F9A4-0334-21A3-A472-FE1BC0287B8B}"/>
                    </a:ext>
                  </a:extLst>
                </p14:cNvPr>
                <p14:cNvContentPartPr/>
                <p14:nvPr/>
              </p14:nvContentPartPr>
              <p14:xfrm>
                <a:off x="5281080" y="2342914"/>
                <a:ext cx="75600" cy="110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259F9A4-0334-21A3-A472-FE1BC0287B8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72080" y="2333914"/>
                  <a:ext cx="932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EA9BF82-2D2A-659C-FB15-6941EEE246BF}"/>
                    </a:ext>
                  </a:extLst>
                </p14:cNvPr>
                <p14:cNvContentPartPr/>
                <p14:nvPr/>
              </p14:nvContentPartPr>
              <p14:xfrm>
                <a:off x="5617680" y="2073274"/>
                <a:ext cx="233280" cy="228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EA9BF82-2D2A-659C-FB15-6941EEE246B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09040" y="2064274"/>
                  <a:ext cx="2509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7D6864C-DAA3-4416-4291-5AF96D8BCD5A}"/>
                    </a:ext>
                  </a:extLst>
                </p14:cNvPr>
                <p14:cNvContentPartPr/>
                <p14:nvPr/>
              </p14:nvContentPartPr>
              <p14:xfrm>
                <a:off x="5913600" y="2058874"/>
                <a:ext cx="669960" cy="279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7D6864C-DAA3-4416-4291-5AF96D8BCD5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04600" y="2049874"/>
                  <a:ext cx="6876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44873B2-5703-57D2-719E-1D6626D750DB}"/>
                    </a:ext>
                  </a:extLst>
                </p14:cNvPr>
                <p14:cNvContentPartPr/>
                <p14:nvPr/>
              </p14:nvContentPartPr>
              <p14:xfrm>
                <a:off x="6805680" y="2012434"/>
                <a:ext cx="21600" cy="38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44873B2-5703-57D2-719E-1D6626D750D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97040" y="2003434"/>
                  <a:ext cx="392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F27E033-92EE-5E2A-E668-C1B515325D89}"/>
                    </a:ext>
                  </a:extLst>
                </p14:cNvPr>
                <p14:cNvContentPartPr/>
                <p14:nvPr/>
              </p14:nvContentPartPr>
              <p14:xfrm>
                <a:off x="6736920" y="2199274"/>
                <a:ext cx="190440" cy="221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F27E033-92EE-5E2A-E668-C1B515325D8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28280" y="2190634"/>
                  <a:ext cx="2080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053D7E6-C3C5-12F8-85C5-641108A9D0CB}"/>
                    </a:ext>
                  </a:extLst>
                </p14:cNvPr>
                <p14:cNvContentPartPr/>
                <p14:nvPr/>
              </p14:nvContentPartPr>
              <p14:xfrm>
                <a:off x="5235000" y="2922874"/>
                <a:ext cx="50400" cy="79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053D7E6-C3C5-12F8-85C5-641108A9D0C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26000" y="2913874"/>
                  <a:ext cx="680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A7A6D93-38C7-BF44-E7C0-9C1A099D7AF4}"/>
                    </a:ext>
                  </a:extLst>
                </p14:cNvPr>
                <p14:cNvContentPartPr/>
                <p14:nvPr/>
              </p14:nvContentPartPr>
              <p14:xfrm>
                <a:off x="5346240" y="3223474"/>
                <a:ext cx="37800" cy="103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A7A6D93-38C7-BF44-E7C0-9C1A099D7AF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37600" y="3214834"/>
                  <a:ext cx="55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1E90985-5D9F-1BAC-6993-869A193871D9}"/>
                    </a:ext>
                  </a:extLst>
                </p14:cNvPr>
                <p14:cNvContentPartPr/>
                <p14:nvPr/>
              </p14:nvContentPartPr>
              <p14:xfrm>
                <a:off x="5706240" y="2756554"/>
                <a:ext cx="99360" cy="437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1E90985-5D9F-1BAC-6993-869A193871D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97600" y="2747914"/>
                  <a:ext cx="11700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B6658C5-421B-6DC0-7614-49FA2DEF4A62}"/>
                    </a:ext>
                  </a:extLst>
                </p14:cNvPr>
                <p14:cNvContentPartPr/>
                <p14:nvPr/>
              </p14:nvContentPartPr>
              <p14:xfrm>
                <a:off x="6016920" y="2902354"/>
                <a:ext cx="184320" cy="187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B6658C5-421B-6DC0-7614-49FA2DEF4A6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07920" y="2893354"/>
                  <a:ext cx="2019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3192719-A064-DF36-F465-00A9248793CA}"/>
                    </a:ext>
                  </a:extLst>
                </p14:cNvPr>
                <p14:cNvContentPartPr/>
                <p14:nvPr/>
              </p14:nvContentPartPr>
              <p14:xfrm>
                <a:off x="6415080" y="2831434"/>
                <a:ext cx="115560" cy="275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3192719-A064-DF36-F465-00A9248793C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06080" y="2822434"/>
                  <a:ext cx="1332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5298324-615F-5426-D17D-67213F12AF18}"/>
                    </a:ext>
                  </a:extLst>
                </p14:cNvPr>
                <p14:cNvContentPartPr/>
                <p14:nvPr/>
              </p14:nvContentPartPr>
              <p14:xfrm>
                <a:off x="6472320" y="2786434"/>
                <a:ext cx="441720" cy="246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5298324-615F-5426-D17D-67213F12AF1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463680" y="2777434"/>
                  <a:ext cx="4593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98729AA-B8BE-FE78-D03C-257961B7D199}"/>
                    </a:ext>
                  </a:extLst>
                </p14:cNvPr>
                <p14:cNvContentPartPr/>
                <p14:nvPr/>
              </p14:nvContentPartPr>
              <p14:xfrm>
                <a:off x="7100160" y="2755834"/>
                <a:ext cx="63360" cy="55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98729AA-B8BE-FE78-D03C-257961B7D19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91160" y="2746834"/>
                  <a:ext cx="81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2EB44B5-A539-2D8C-527E-CF175C48FACE}"/>
                    </a:ext>
                  </a:extLst>
                </p14:cNvPr>
                <p14:cNvContentPartPr/>
                <p14:nvPr/>
              </p14:nvContentPartPr>
              <p14:xfrm>
                <a:off x="7185480" y="3027634"/>
                <a:ext cx="43560" cy="211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2EB44B5-A539-2D8C-527E-CF175C48FAC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176840" y="3018994"/>
                  <a:ext cx="612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E23EC03-5972-DD01-E6C4-6497E5375898}"/>
                    </a:ext>
                  </a:extLst>
                </p14:cNvPr>
                <p14:cNvContentPartPr/>
                <p14:nvPr/>
              </p14:nvContentPartPr>
              <p14:xfrm>
                <a:off x="7711440" y="2574394"/>
                <a:ext cx="37800" cy="418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E23EC03-5972-DD01-E6C4-6497E537589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02800" y="2565754"/>
                  <a:ext cx="5544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3729B44-496A-5C09-F26E-01DDB75BE304}"/>
                    </a:ext>
                  </a:extLst>
                </p14:cNvPr>
                <p14:cNvContentPartPr/>
                <p14:nvPr/>
              </p14:nvContentPartPr>
              <p14:xfrm>
                <a:off x="7985760" y="2633074"/>
                <a:ext cx="78480" cy="416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3729B44-496A-5C09-F26E-01DDB75BE30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77120" y="2624434"/>
                  <a:ext cx="9612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D408B30-BE08-4FD4-6AE1-87753F592779}"/>
                    </a:ext>
                  </a:extLst>
                </p14:cNvPr>
                <p14:cNvContentPartPr/>
                <p14:nvPr/>
              </p14:nvContentPartPr>
              <p14:xfrm>
                <a:off x="7905840" y="2748274"/>
                <a:ext cx="563400" cy="323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D408B30-BE08-4FD4-6AE1-87753F59277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97200" y="2739274"/>
                  <a:ext cx="58104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7D038E9-D94B-3452-1B62-92B4905F3649}"/>
                    </a:ext>
                  </a:extLst>
                </p14:cNvPr>
                <p14:cNvContentPartPr/>
                <p14:nvPr/>
              </p14:nvContentPartPr>
              <p14:xfrm>
                <a:off x="8490120" y="2524714"/>
                <a:ext cx="308880" cy="516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7D038E9-D94B-3452-1B62-92B4905F364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481480" y="2515714"/>
                  <a:ext cx="32652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89DC6F5-D2D1-75C0-FAAD-FA2DF0AE667A}"/>
                    </a:ext>
                  </a:extLst>
                </p14:cNvPr>
                <p14:cNvContentPartPr/>
                <p14:nvPr/>
              </p14:nvContentPartPr>
              <p14:xfrm>
                <a:off x="3026760" y="2658274"/>
                <a:ext cx="126360" cy="402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89DC6F5-D2D1-75C0-FAAD-FA2DF0AE667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017760" y="2649634"/>
                  <a:ext cx="14400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088E1C0-9FE7-7A28-1A4E-85CC8334DB0F}"/>
                    </a:ext>
                  </a:extLst>
                </p14:cNvPr>
                <p14:cNvContentPartPr/>
                <p14:nvPr/>
              </p14:nvContentPartPr>
              <p14:xfrm>
                <a:off x="2935680" y="2923954"/>
                <a:ext cx="367920" cy="166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088E1C0-9FE7-7A28-1A4E-85CC8334DB0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927040" y="2914954"/>
                  <a:ext cx="3855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ECA5239-9559-5192-5D64-D3CB8C611A76}"/>
                    </a:ext>
                  </a:extLst>
                </p14:cNvPr>
                <p14:cNvContentPartPr/>
                <p14:nvPr/>
              </p14:nvContentPartPr>
              <p14:xfrm>
                <a:off x="3362640" y="2927914"/>
                <a:ext cx="172440" cy="227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ECA5239-9559-5192-5D64-D3CB8C611A7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54000" y="2918914"/>
                  <a:ext cx="1900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8A608F5-32F4-D767-CC4C-9E31B18027C3}"/>
                    </a:ext>
                  </a:extLst>
                </p14:cNvPr>
                <p14:cNvContentPartPr/>
                <p14:nvPr/>
              </p14:nvContentPartPr>
              <p14:xfrm>
                <a:off x="3756480" y="2891194"/>
                <a:ext cx="180360" cy="356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8A608F5-32F4-D767-CC4C-9E31B18027C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47840" y="2882554"/>
                  <a:ext cx="19800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3341D9A-143B-54E4-2E50-FC9A82369364}"/>
                    </a:ext>
                  </a:extLst>
                </p14:cNvPr>
                <p14:cNvContentPartPr/>
                <p14:nvPr/>
              </p14:nvContentPartPr>
              <p14:xfrm>
                <a:off x="4134120" y="2987674"/>
                <a:ext cx="57960" cy="263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3341D9A-143B-54E4-2E50-FC9A8236936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125480" y="2978674"/>
                  <a:ext cx="756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A432CE4-0E3A-2725-840A-B947F5FF48BB}"/>
                    </a:ext>
                  </a:extLst>
                </p14:cNvPr>
                <p14:cNvContentPartPr/>
                <p14:nvPr/>
              </p14:nvContentPartPr>
              <p14:xfrm>
                <a:off x="4210800" y="2803354"/>
                <a:ext cx="322920" cy="167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A432CE4-0E3A-2725-840A-B947F5FF48B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201800" y="2794354"/>
                  <a:ext cx="3405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16A2FA1-C24B-D060-9648-4C4C69171E04}"/>
                    </a:ext>
                  </a:extLst>
                </p14:cNvPr>
                <p14:cNvContentPartPr/>
                <p14:nvPr/>
              </p14:nvContentPartPr>
              <p14:xfrm>
                <a:off x="4364160" y="3154354"/>
                <a:ext cx="234720" cy="42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16A2FA1-C24B-D060-9648-4C4C69171E0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55520" y="3145714"/>
                  <a:ext cx="2523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FC133BD-72F1-C400-B448-1B030A719B24}"/>
                    </a:ext>
                  </a:extLst>
                </p14:cNvPr>
                <p14:cNvContentPartPr/>
                <p14:nvPr/>
              </p14:nvContentPartPr>
              <p14:xfrm>
                <a:off x="4794360" y="2895514"/>
                <a:ext cx="43560" cy="173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FC133BD-72F1-C400-B448-1B030A719B2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785720" y="2886874"/>
                  <a:ext cx="612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0939EF5-5229-90B5-56CE-79CCD12C15BA}"/>
                    </a:ext>
                  </a:extLst>
                </p14:cNvPr>
                <p14:cNvContentPartPr/>
                <p14:nvPr/>
              </p14:nvContentPartPr>
              <p14:xfrm>
                <a:off x="4807320" y="2943394"/>
                <a:ext cx="143640" cy="207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0939EF5-5229-90B5-56CE-79CCD12C15B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798320" y="2934754"/>
                  <a:ext cx="1612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C85BEE3-8C05-179E-045C-29973F044BDF}"/>
                    </a:ext>
                  </a:extLst>
                </p14:cNvPr>
                <p14:cNvContentPartPr/>
                <p14:nvPr/>
              </p14:nvContentPartPr>
              <p14:xfrm>
                <a:off x="3116040" y="3395194"/>
                <a:ext cx="101520" cy="91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C85BEE3-8C05-179E-045C-29973F044BD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107040" y="3386554"/>
                  <a:ext cx="1191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D0F6EB6-588D-705F-6725-478671FD802C}"/>
                    </a:ext>
                  </a:extLst>
                </p14:cNvPr>
                <p14:cNvContentPartPr/>
                <p14:nvPr/>
              </p14:nvContentPartPr>
              <p14:xfrm>
                <a:off x="3108120" y="3267034"/>
                <a:ext cx="270720" cy="5011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D0F6EB6-588D-705F-6725-478671FD802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099120" y="3258034"/>
                  <a:ext cx="28836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9F1B0A1-5E72-82F7-1F9E-C4EE8A527448}"/>
                    </a:ext>
                  </a:extLst>
                </p14:cNvPr>
                <p14:cNvContentPartPr/>
                <p14:nvPr/>
              </p14:nvContentPartPr>
              <p14:xfrm>
                <a:off x="4026120" y="3764554"/>
                <a:ext cx="256320" cy="153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9F1B0A1-5E72-82F7-1F9E-C4EE8A52744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17480" y="3755554"/>
                  <a:ext cx="2739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8797EFC-7664-F727-D557-AD43A5297E18}"/>
                    </a:ext>
                  </a:extLst>
                </p14:cNvPr>
                <p14:cNvContentPartPr/>
                <p14:nvPr/>
              </p14:nvContentPartPr>
              <p14:xfrm>
                <a:off x="4419240" y="3813154"/>
                <a:ext cx="167400" cy="104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8797EFC-7664-F727-D557-AD43A5297E1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410240" y="3804514"/>
                  <a:ext cx="1850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9FB1B9C-4316-D682-9A16-C16B3777BD28}"/>
                    </a:ext>
                  </a:extLst>
                </p14:cNvPr>
                <p14:cNvContentPartPr/>
                <p14:nvPr/>
              </p14:nvContentPartPr>
              <p14:xfrm>
                <a:off x="4761600" y="3789394"/>
                <a:ext cx="219600" cy="157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9FB1B9C-4316-D682-9A16-C16B3777BD2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752600" y="3780754"/>
                  <a:ext cx="2372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3E455DE-39A2-8CDB-3747-824C26C88593}"/>
                    </a:ext>
                  </a:extLst>
                </p14:cNvPr>
                <p14:cNvContentPartPr/>
                <p14:nvPr/>
              </p14:nvContentPartPr>
              <p14:xfrm>
                <a:off x="5009280" y="3709114"/>
                <a:ext cx="648720" cy="419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3E455DE-39A2-8CDB-3747-824C26C8859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000640" y="3700474"/>
                  <a:ext cx="66636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EE39FCD-1FD1-EABB-CDBA-2D105A37972D}"/>
                    </a:ext>
                  </a:extLst>
                </p14:cNvPr>
                <p14:cNvContentPartPr/>
                <p14:nvPr/>
              </p14:nvContentPartPr>
              <p14:xfrm>
                <a:off x="5527680" y="3956794"/>
                <a:ext cx="290880" cy="91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EE39FCD-1FD1-EABB-CDBA-2D105A37972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518680" y="3948154"/>
                  <a:ext cx="3085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2B528F4-EEA3-CFF4-D6C1-26E2C965802C}"/>
                    </a:ext>
                  </a:extLst>
                </p14:cNvPr>
                <p14:cNvContentPartPr/>
                <p14:nvPr/>
              </p14:nvContentPartPr>
              <p14:xfrm>
                <a:off x="5852760" y="3540274"/>
                <a:ext cx="308520" cy="575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2B528F4-EEA3-CFF4-D6C1-26E2C965802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843760" y="3531634"/>
                  <a:ext cx="326160" cy="5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CD29BFE-969C-0422-2986-5292A4AAB80C}"/>
                    </a:ext>
                  </a:extLst>
                </p14:cNvPr>
                <p14:cNvContentPartPr/>
                <p14:nvPr/>
              </p14:nvContentPartPr>
              <p14:xfrm>
                <a:off x="6183600" y="3506074"/>
                <a:ext cx="532440" cy="5634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CD29BFE-969C-0422-2986-5292A4AAB80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74600" y="3497434"/>
                  <a:ext cx="55008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908BC7D-C7C0-F0C6-31AD-AFAD85A5E44A}"/>
                    </a:ext>
                  </a:extLst>
                </p14:cNvPr>
                <p14:cNvContentPartPr/>
                <p14:nvPr/>
              </p14:nvContentPartPr>
              <p14:xfrm>
                <a:off x="6475560" y="3831154"/>
                <a:ext cx="57240" cy="504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908BC7D-C7C0-F0C6-31AD-AFAD85A5E44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66920" y="3822514"/>
                  <a:ext cx="748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4048EFF-1413-3E5C-639F-BEBA6D0A92B4}"/>
                    </a:ext>
                  </a:extLst>
                </p14:cNvPr>
                <p14:cNvContentPartPr/>
                <p14:nvPr/>
              </p14:nvContentPartPr>
              <p14:xfrm>
                <a:off x="6816120" y="3973714"/>
                <a:ext cx="56520" cy="561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4048EFF-1413-3E5C-639F-BEBA6D0A92B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807480" y="3964714"/>
                  <a:ext cx="741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C98B6D3-B3A8-3158-2273-3B0B723337A6}"/>
                    </a:ext>
                  </a:extLst>
                </p14:cNvPr>
                <p14:cNvContentPartPr/>
                <p14:nvPr/>
              </p14:nvContentPartPr>
              <p14:xfrm>
                <a:off x="6971640" y="3638554"/>
                <a:ext cx="260280" cy="4010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C98B6D3-B3A8-3158-2273-3B0B723337A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963000" y="3629554"/>
                  <a:ext cx="2779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E34DD3E-A932-C9ED-B834-469FB0A5B76D}"/>
                    </a:ext>
                  </a:extLst>
                </p14:cNvPr>
                <p14:cNvContentPartPr/>
                <p14:nvPr/>
              </p14:nvContentPartPr>
              <p14:xfrm>
                <a:off x="7279800" y="3506074"/>
                <a:ext cx="139680" cy="2692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E34DD3E-A932-C9ED-B834-469FB0A5B76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270800" y="3497434"/>
                  <a:ext cx="1573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BEA157A-D392-A5E0-6C57-9878120C3E45}"/>
                    </a:ext>
                  </a:extLst>
                </p14:cNvPr>
                <p14:cNvContentPartPr/>
                <p14:nvPr/>
              </p14:nvContentPartPr>
              <p14:xfrm>
                <a:off x="7545480" y="4058314"/>
                <a:ext cx="81000" cy="117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BEA157A-D392-A5E0-6C57-9878120C3E4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536480" y="4049674"/>
                  <a:ext cx="986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43BD255-4E51-6DC3-CD80-722EF09F44F7}"/>
                    </a:ext>
                  </a:extLst>
                </p14:cNvPr>
                <p14:cNvContentPartPr/>
                <p14:nvPr/>
              </p14:nvContentPartPr>
              <p14:xfrm>
                <a:off x="7926000" y="3605434"/>
                <a:ext cx="200160" cy="439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43BD255-4E51-6DC3-CD80-722EF09F44F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917360" y="3596794"/>
                  <a:ext cx="21780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748ED1C-E0FA-095B-D394-8FE24F8458C0}"/>
                    </a:ext>
                  </a:extLst>
                </p14:cNvPr>
                <p14:cNvContentPartPr/>
                <p14:nvPr/>
              </p14:nvContentPartPr>
              <p14:xfrm>
                <a:off x="8232360" y="3707674"/>
                <a:ext cx="270000" cy="321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748ED1C-E0FA-095B-D394-8FE24F8458C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223720" y="3699034"/>
                  <a:ext cx="28764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D01527F-BAF7-CDE5-2414-C488B01B3489}"/>
                    </a:ext>
                  </a:extLst>
                </p14:cNvPr>
                <p14:cNvContentPartPr/>
                <p14:nvPr/>
              </p14:nvContentPartPr>
              <p14:xfrm>
                <a:off x="8529000" y="3759154"/>
                <a:ext cx="512280" cy="214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D01527F-BAF7-CDE5-2414-C488B01B348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520360" y="3750154"/>
                  <a:ext cx="5299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8AD2BBD-5A99-55E0-D4A7-D8A2201EE0CF}"/>
                    </a:ext>
                  </a:extLst>
                </p14:cNvPr>
                <p14:cNvContentPartPr/>
                <p14:nvPr/>
              </p14:nvContentPartPr>
              <p14:xfrm>
                <a:off x="9168360" y="3618034"/>
                <a:ext cx="196920" cy="4766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8AD2BBD-5A99-55E0-D4A7-D8A2201EE0C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159360" y="3609394"/>
                  <a:ext cx="21456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D5DCDA1-D8B5-5AB0-62C1-2AB6DD22FBAA}"/>
                    </a:ext>
                  </a:extLst>
                </p14:cNvPr>
                <p14:cNvContentPartPr/>
                <p14:nvPr/>
              </p14:nvContentPartPr>
              <p14:xfrm>
                <a:off x="9592440" y="3701194"/>
                <a:ext cx="25920" cy="46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D5DCDA1-D8B5-5AB0-62C1-2AB6DD22FBA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583440" y="3692554"/>
                  <a:ext cx="435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753F4B6-2C16-FDED-9731-D126AB966BAE}"/>
                    </a:ext>
                  </a:extLst>
                </p14:cNvPr>
                <p14:cNvContentPartPr/>
                <p14:nvPr/>
              </p14:nvContentPartPr>
              <p14:xfrm>
                <a:off x="9593520" y="3894154"/>
                <a:ext cx="138960" cy="230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753F4B6-2C16-FDED-9731-D126AB966BA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84520" y="3885514"/>
                  <a:ext cx="1566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109DE78-86D3-E7F4-1F83-C512BF1EA655}"/>
                    </a:ext>
                  </a:extLst>
                </p14:cNvPr>
                <p14:cNvContentPartPr/>
                <p14:nvPr/>
              </p14:nvContentPartPr>
              <p14:xfrm>
                <a:off x="7506600" y="1837114"/>
                <a:ext cx="223920" cy="2599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109DE78-86D3-E7F4-1F83-C512BF1EA65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497600" y="1828474"/>
                  <a:ext cx="2415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CEA59B7-2343-10D1-8EFC-E1EF3E3D2FF7}"/>
                    </a:ext>
                  </a:extLst>
                </p14:cNvPr>
                <p14:cNvContentPartPr/>
                <p14:nvPr/>
              </p14:nvContentPartPr>
              <p14:xfrm>
                <a:off x="7836000" y="1885714"/>
                <a:ext cx="165960" cy="231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CEA59B7-2343-10D1-8EFC-E1EF3E3D2FF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827360" y="1876714"/>
                  <a:ext cx="1836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561F6C9-F50D-923C-1771-518FC414161F}"/>
                    </a:ext>
                  </a:extLst>
                </p14:cNvPr>
                <p14:cNvContentPartPr/>
                <p14:nvPr/>
              </p14:nvContentPartPr>
              <p14:xfrm>
                <a:off x="8052720" y="1882474"/>
                <a:ext cx="202320" cy="180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561F6C9-F50D-923C-1771-518FC414161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043720" y="1873474"/>
                  <a:ext cx="2199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E462262-33B6-6FD8-A2DC-710EFF75EDBB}"/>
                    </a:ext>
                  </a:extLst>
                </p14:cNvPr>
                <p14:cNvContentPartPr/>
                <p14:nvPr/>
              </p14:nvContentPartPr>
              <p14:xfrm>
                <a:off x="8334240" y="1936114"/>
                <a:ext cx="111960" cy="241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E462262-33B6-6FD8-A2DC-710EFF75EDB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325600" y="1927474"/>
                  <a:ext cx="1296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842FDF0-4AD9-1B3E-C939-4CAEFF55BDEE}"/>
                    </a:ext>
                  </a:extLst>
                </p14:cNvPr>
                <p14:cNvContentPartPr/>
                <p14:nvPr/>
              </p14:nvContentPartPr>
              <p14:xfrm>
                <a:off x="8463120" y="1837474"/>
                <a:ext cx="363960" cy="350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842FDF0-4AD9-1B3E-C939-4CAEFF55BDE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454480" y="1828474"/>
                  <a:ext cx="38160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67547BE-58E7-0B0F-9DBE-BE29C73567D8}"/>
                    </a:ext>
                  </a:extLst>
                </p14:cNvPr>
                <p14:cNvContentPartPr/>
                <p14:nvPr/>
              </p14:nvContentPartPr>
              <p14:xfrm>
                <a:off x="8709360" y="1994434"/>
                <a:ext cx="481320" cy="218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67547BE-58E7-0B0F-9DBE-BE29C73567D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700360" y="1985434"/>
                  <a:ext cx="4989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FAE9546-63E0-EB59-1217-0C12D7D83DE6}"/>
                    </a:ext>
                  </a:extLst>
                </p14:cNvPr>
                <p14:cNvContentPartPr/>
                <p14:nvPr/>
              </p14:nvContentPartPr>
              <p14:xfrm>
                <a:off x="9080160" y="1598434"/>
                <a:ext cx="141120" cy="5576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FAE9546-63E0-EB59-1217-0C12D7D83DE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071160" y="1589794"/>
                  <a:ext cx="15876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8506CCD-EC41-6A08-6239-24BB8C1CA048}"/>
                    </a:ext>
                  </a:extLst>
                </p14:cNvPr>
                <p14:cNvContentPartPr/>
                <p14:nvPr/>
              </p14:nvContentPartPr>
              <p14:xfrm>
                <a:off x="9273120" y="1418794"/>
                <a:ext cx="40320" cy="2743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8506CCD-EC41-6A08-6239-24BB8C1CA04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264480" y="1409794"/>
                  <a:ext cx="579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9F8CDB1-5DDC-07F5-FA48-DE7AA9774231}"/>
                    </a:ext>
                  </a:extLst>
                </p14:cNvPr>
                <p14:cNvContentPartPr/>
                <p14:nvPr/>
              </p14:nvContentPartPr>
              <p14:xfrm>
                <a:off x="9350520" y="1455154"/>
                <a:ext cx="279720" cy="469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9F8CDB1-5DDC-07F5-FA48-DE7AA977423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341880" y="1446154"/>
                  <a:ext cx="29736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B6F4ABC-A5DE-01C9-6F07-182CE85E267E}"/>
                    </a:ext>
                  </a:extLst>
                </p14:cNvPr>
                <p14:cNvContentPartPr/>
                <p14:nvPr/>
              </p14:nvContentPartPr>
              <p14:xfrm>
                <a:off x="9446280" y="1802914"/>
                <a:ext cx="126000" cy="268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B6F4ABC-A5DE-01C9-6F07-182CE85E267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437640" y="1794274"/>
                  <a:ext cx="1436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A51BD01-A159-6E04-D631-CBD5EC99F64F}"/>
                    </a:ext>
                  </a:extLst>
                </p14:cNvPr>
                <p14:cNvContentPartPr/>
                <p14:nvPr/>
              </p14:nvContentPartPr>
              <p14:xfrm>
                <a:off x="9712680" y="2097754"/>
                <a:ext cx="23040" cy="439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A51BD01-A159-6E04-D631-CBD5EC99F64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703680" y="2088754"/>
                  <a:ext cx="406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F73DB1E-B5F6-FA73-207B-E927AC1C9383}"/>
                    </a:ext>
                  </a:extLst>
                </p14:cNvPr>
                <p14:cNvContentPartPr/>
                <p14:nvPr/>
              </p14:nvContentPartPr>
              <p14:xfrm>
                <a:off x="9785400" y="1693834"/>
                <a:ext cx="268920" cy="4204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F73DB1E-B5F6-FA73-207B-E927AC1C938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776760" y="1684834"/>
                  <a:ext cx="28656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2282625-9DD9-714B-8C46-A3C51D5E4794}"/>
                    </a:ext>
                  </a:extLst>
                </p14:cNvPr>
                <p14:cNvContentPartPr/>
                <p14:nvPr/>
              </p14:nvContentPartPr>
              <p14:xfrm>
                <a:off x="10075560" y="1321234"/>
                <a:ext cx="190080" cy="259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2282625-9DD9-714B-8C46-A3C51D5E479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066920" y="1312594"/>
                  <a:ext cx="2077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9297D55-44E6-6F4C-4C74-A742A401CF85}"/>
                    </a:ext>
                  </a:extLst>
                </p14:cNvPr>
                <p14:cNvContentPartPr/>
                <p14:nvPr/>
              </p14:nvContentPartPr>
              <p14:xfrm>
                <a:off x="10182840" y="1960234"/>
                <a:ext cx="146880" cy="3157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9297D55-44E6-6F4C-4C74-A742A401CF8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173840" y="1951234"/>
                  <a:ext cx="1645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F060C35-DA64-348E-F448-7D3E09881F2A}"/>
                    </a:ext>
                  </a:extLst>
                </p14:cNvPr>
                <p14:cNvContentPartPr/>
                <p14:nvPr/>
              </p14:nvContentPartPr>
              <p14:xfrm>
                <a:off x="10523760" y="1773034"/>
                <a:ext cx="111960" cy="178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F060C35-DA64-348E-F448-7D3E09881F2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514760" y="1764394"/>
                  <a:ext cx="1296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5459F30-AB34-3697-C492-D1796D649AF5}"/>
                    </a:ext>
                  </a:extLst>
                </p14:cNvPr>
                <p14:cNvContentPartPr/>
                <p14:nvPr/>
              </p14:nvContentPartPr>
              <p14:xfrm>
                <a:off x="10682880" y="1712554"/>
                <a:ext cx="405360" cy="2541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5459F30-AB34-3697-C492-D1796D649AF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674240" y="1703914"/>
                  <a:ext cx="4230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C5F6C62-E1B7-7EC9-B06F-DF934724D003}"/>
                    </a:ext>
                  </a:extLst>
                </p14:cNvPr>
                <p14:cNvContentPartPr/>
                <p14:nvPr/>
              </p14:nvContentPartPr>
              <p14:xfrm>
                <a:off x="10472280" y="1556674"/>
                <a:ext cx="41040" cy="288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C5F6C62-E1B7-7EC9-B06F-DF934724D00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463280" y="1548034"/>
                  <a:ext cx="586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082900F-A518-1189-1AE4-BD8E7D3AD8CA}"/>
                    </a:ext>
                  </a:extLst>
                </p14:cNvPr>
                <p14:cNvContentPartPr/>
                <p14:nvPr/>
              </p14:nvContentPartPr>
              <p14:xfrm>
                <a:off x="10377960" y="1373074"/>
                <a:ext cx="215280" cy="865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082900F-A518-1189-1AE4-BD8E7D3AD8C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369320" y="1364434"/>
                  <a:ext cx="232920" cy="88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71B554A-6E0A-9457-3782-0EB1C7CA568C}"/>
                    </a:ext>
                  </a:extLst>
                </p14:cNvPr>
                <p14:cNvContentPartPr/>
                <p14:nvPr/>
              </p14:nvContentPartPr>
              <p14:xfrm>
                <a:off x="11106960" y="1373074"/>
                <a:ext cx="239760" cy="7786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71B554A-6E0A-9457-3782-0EB1C7CA568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097960" y="1364074"/>
                  <a:ext cx="257400" cy="79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1171C31-E753-7441-81BD-20531960AC8C}"/>
                    </a:ext>
                  </a:extLst>
                </p14:cNvPr>
                <p14:cNvContentPartPr/>
                <p14:nvPr/>
              </p14:nvContentPartPr>
              <p14:xfrm>
                <a:off x="11367240" y="1547314"/>
                <a:ext cx="251280" cy="7016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1171C31-E753-7441-81BD-20531960AC8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358240" y="1538674"/>
                  <a:ext cx="26892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4CDA2D6-81FD-0C77-672E-2057C71FFD03}"/>
                    </a:ext>
                  </a:extLst>
                </p14:cNvPr>
                <p14:cNvContentPartPr/>
                <p14:nvPr/>
              </p14:nvContentPartPr>
              <p14:xfrm>
                <a:off x="3777360" y="5218954"/>
                <a:ext cx="38880" cy="255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4CDA2D6-81FD-0C77-672E-2057C71FFD0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768360" y="5210314"/>
                  <a:ext cx="565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30D5170-BC27-4291-2F76-28E44E2F45F9}"/>
                    </a:ext>
                  </a:extLst>
                </p14:cNvPr>
                <p14:cNvContentPartPr/>
                <p14:nvPr/>
              </p14:nvContentPartPr>
              <p14:xfrm>
                <a:off x="3901200" y="4952914"/>
                <a:ext cx="35640" cy="230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30D5170-BC27-4291-2F76-28E44E2F45F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892200" y="4943914"/>
                  <a:ext cx="532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FEDF68F-7BF9-2B5F-23C6-3901034BC711}"/>
                    </a:ext>
                  </a:extLst>
                </p14:cNvPr>
                <p14:cNvContentPartPr/>
                <p14:nvPr/>
              </p14:nvContentPartPr>
              <p14:xfrm>
                <a:off x="3258240" y="5331274"/>
                <a:ext cx="195120" cy="6951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FEDF68F-7BF9-2B5F-23C6-3901034BC71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249600" y="5322274"/>
                  <a:ext cx="212760" cy="71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6BD599D-6E32-C7CE-D9FC-756F7672BEBE}"/>
                    </a:ext>
                  </a:extLst>
                </p14:cNvPr>
                <p14:cNvContentPartPr/>
                <p14:nvPr/>
              </p14:nvContentPartPr>
              <p14:xfrm>
                <a:off x="4151760" y="4372594"/>
                <a:ext cx="104400" cy="2005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6BD599D-6E32-C7CE-D9FC-756F7672BEB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142760" y="4363954"/>
                  <a:ext cx="1220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10A291A-F2B2-3CA9-0863-7A91C1540996}"/>
                    </a:ext>
                  </a:extLst>
                </p14:cNvPr>
                <p14:cNvContentPartPr/>
                <p14:nvPr/>
              </p14:nvContentPartPr>
              <p14:xfrm>
                <a:off x="4077600" y="4227514"/>
                <a:ext cx="14400" cy="90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10A291A-F2B2-3CA9-0863-7A91C154099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068960" y="4218874"/>
                  <a:ext cx="320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9EE6484-AB6E-57BB-CA2E-6AFF666E83CD}"/>
                    </a:ext>
                  </a:extLst>
                </p14:cNvPr>
                <p14:cNvContentPartPr/>
                <p14:nvPr/>
              </p14:nvContentPartPr>
              <p14:xfrm>
                <a:off x="4253280" y="4376194"/>
                <a:ext cx="258840" cy="4046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9EE6484-AB6E-57BB-CA2E-6AFF666E83C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244640" y="4367554"/>
                  <a:ext cx="27648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6AEAB07-6771-7517-1E2F-D148853D4EC8}"/>
                    </a:ext>
                  </a:extLst>
                </p14:cNvPr>
                <p14:cNvContentPartPr/>
                <p14:nvPr/>
              </p14:nvContentPartPr>
              <p14:xfrm>
                <a:off x="4673400" y="4307074"/>
                <a:ext cx="308520" cy="5101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6AEAB07-6771-7517-1E2F-D148853D4EC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664760" y="4298074"/>
                  <a:ext cx="32616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CB820BB-3361-83CC-0FFA-F7FBB96C0AC8}"/>
                    </a:ext>
                  </a:extLst>
                </p14:cNvPr>
                <p14:cNvContentPartPr/>
                <p14:nvPr/>
              </p14:nvContentPartPr>
              <p14:xfrm>
                <a:off x="4320960" y="4897834"/>
                <a:ext cx="230400" cy="4748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CB820BB-3361-83CC-0FFA-F7FBB96C0AC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311960" y="4889194"/>
                  <a:ext cx="24804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19D3231-E27D-588A-3F1C-CE59C59755AD}"/>
                    </a:ext>
                  </a:extLst>
                </p14:cNvPr>
                <p14:cNvContentPartPr/>
                <p14:nvPr/>
              </p14:nvContentPartPr>
              <p14:xfrm>
                <a:off x="4523280" y="5727274"/>
                <a:ext cx="169560" cy="3142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19D3231-E27D-588A-3F1C-CE59C59755A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4640" y="5718634"/>
                  <a:ext cx="1872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C5D69E5-B82B-8C0D-2AD6-A233A206AE57}"/>
                    </a:ext>
                  </a:extLst>
                </p14:cNvPr>
                <p14:cNvContentPartPr/>
                <p14:nvPr/>
              </p14:nvContentPartPr>
              <p14:xfrm>
                <a:off x="5180640" y="4410394"/>
                <a:ext cx="228960" cy="1551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C5D69E5-B82B-8C0D-2AD6-A233A206AE5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171640" y="4401394"/>
                  <a:ext cx="2466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A99937D-2559-C681-D604-C17AE0808BFD}"/>
                    </a:ext>
                  </a:extLst>
                </p14:cNvPr>
                <p14:cNvContentPartPr/>
                <p14:nvPr/>
              </p14:nvContentPartPr>
              <p14:xfrm>
                <a:off x="5425440" y="4460794"/>
                <a:ext cx="432720" cy="2066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A99937D-2559-C681-D604-C17AE0808BF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416440" y="4451794"/>
                  <a:ext cx="4503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88ED390-6404-0234-08AA-2FEDAF5B676B}"/>
                    </a:ext>
                  </a:extLst>
                </p14:cNvPr>
                <p14:cNvContentPartPr/>
                <p14:nvPr/>
              </p14:nvContentPartPr>
              <p14:xfrm>
                <a:off x="5951040" y="4512994"/>
                <a:ext cx="141840" cy="1155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88ED390-6404-0234-08AA-2FEDAF5B676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942040" y="4503994"/>
                  <a:ext cx="1594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ED684D9-3A23-A06C-1AF3-62AE762C3262}"/>
                    </a:ext>
                  </a:extLst>
                </p14:cNvPr>
                <p14:cNvContentPartPr/>
                <p14:nvPr/>
              </p14:nvContentPartPr>
              <p14:xfrm>
                <a:off x="6263520" y="4519474"/>
                <a:ext cx="306720" cy="176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ED684D9-3A23-A06C-1AF3-62AE762C326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254880" y="4510834"/>
                  <a:ext cx="3243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EDE1278-106C-4F6C-DED3-38883792C3C9}"/>
                    </a:ext>
                  </a:extLst>
                </p14:cNvPr>
                <p14:cNvContentPartPr/>
                <p14:nvPr/>
              </p14:nvContentPartPr>
              <p14:xfrm>
                <a:off x="6323640" y="4674994"/>
                <a:ext cx="352080" cy="66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EDE1278-106C-4F6C-DED3-38883792C3C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314640" y="4665994"/>
                  <a:ext cx="3697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61448D1-F458-56C1-F53B-8BB39225C491}"/>
                    </a:ext>
                  </a:extLst>
                </p14:cNvPr>
                <p14:cNvContentPartPr/>
                <p14:nvPr/>
              </p14:nvContentPartPr>
              <p14:xfrm>
                <a:off x="6778320" y="4491394"/>
                <a:ext cx="268560" cy="70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61448D1-F458-56C1-F53B-8BB39225C49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769320" y="4482394"/>
                  <a:ext cx="2862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BF148F5-55C8-8166-CB45-C120F01289B7}"/>
                    </a:ext>
                  </a:extLst>
                </p14:cNvPr>
                <p14:cNvContentPartPr/>
                <p14:nvPr/>
              </p14:nvContentPartPr>
              <p14:xfrm>
                <a:off x="6885240" y="4671754"/>
                <a:ext cx="258840" cy="21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BF148F5-55C8-8166-CB45-C120F01289B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876600" y="4663114"/>
                  <a:ext cx="2764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7622F03-08E1-9193-C34C-11A6AAEBD9A6}"/>
                    </a:ext>
                  </a:extLst>
                </p14:cNvPr>
                <p14:cNvContentPartPr/>
                <p14:nvPr/>
              </p14:nvContentPartPr>
              <p14:xfrm>
                <a:off x="7380600" y="4447114"/>
                <a:ext cx="162360" cy="1918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7622F03-08E1-9193-C34C-11A6AAEBD9A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371960" y="4438474"/>
                  <a:ext cx="1800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A4A6AA9-0CA0-E2F0-5ACF-D7212644C8F3}"/>
                    </a:ext>
                  </a:extLst>
                </p14:cNvPr>
                <p14:cNvContentPartPr/>
                <p14:nvPr/>
              </p14:nvContentPartPr>
              <p14:xfrm>
                <a:off x="7601640" y="4505434"/>
                <a:ext cx="388800" cy="158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A4A6AA9-0CA0-E2F0-5ACF-D7212644C8F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593000" y="4496434"/>
                  <a:ext cx="4064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3D5EA17-B1D1-025D-BAEF-D88289C46C82}"/>
                    </a:ext>
                  </a:extLst>
                </p14:cNvPr>
                <p14:cNvContentPartPr/>
                <p14:nvPr/>
              </p14:nvContentPartPr>
              <p14:xfrm>
                <a:off x="7287000" y="4474114"/>
                <a:ext cx="252360" cy="3700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3D5EA17-B1D1-025D-BAEF-D88289C46C8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278000" y="4465474"/>
                  <a:ext cx="2700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DC558D4-2F01-E9CB-7FEF-9C1DA41EE110}"/>
                    </a:ext>
                  </a:extLst>
                </p14:cNvPr>
                <p14:cNvContentPartPr/>
                <p14:nvPr/>
              </p14:nvContentPartPr>
              <p14:xfrm>
                <a:off x="7924200" y="4566634"/>
                <a:ext cx="176760" cy="2059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DC558D4-2F01-E9CB-7FEF-9C1DA41EE11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915200" y="4557994"/>
                  <a:ext cx="1944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0B2FD2D-09D0-4080-46B3-B94B0945413E}"/>
                    </a:ext>
                  </a:extLst>
                </p14:cNvPr>
                <p14:cNvContentPartPr/>
                <p14:nvPr/>
              </p14:nvContentPartPr>
              <p14:xfrm>
                <a:off x="8203920" y="4547914"/>
                <a:ext cx="177120" cy="1299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0B2FD2D-09D0-4080-46B3-B94B0945413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195280" y="4538914"/>
                  <a:ext cx="1947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5906AEF-D8A3-FEAF-20E7-D823DCCBBF53}"/>
                    </a:ext>
                  </a:extLst>
                </p14:cNvPr>
                <p14:cNvContentPartPr/>
                <p14:nvPr/>
              </p14:nvContentPartPr>
              <p14:xfrm>
                <a:off x="8440440" y="4396714"/>
                <a:ext cx="175320" cy="4096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5906AEF-D8A3-FEAF-20E7-D823DCCBBF5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431440" y="4387714"/>
                  <a:ext cx="19296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3CD4434-ECE6-A10B-2911-4A71B6D2ED17}"/>
                    </a:ext>
                  </a:extLst>
                </p14:cNvPr>
                <p14:cNvContentPartPr/>
                <p14:nvPr/>
              </p14:nvContentPartPr>
              <p14:xfrm>
                <a:off x="4988400" y="5118514"/>
                <a:ext cx="53640" cy="1944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3CD4434-ECE6-A10B-2911-4A71B6D2ED1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979760" y="5109874"/>
                  <a:ext cx="712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6B06B63-AAD8-83A0-E502-17860E3009C1}"/>
                    </a:ext>
                  </a:extLst>
                </p14:cNvPr>
                <p14:cNvContentPartPr/>
                <p14:nvPr/>
              </p14:nvContentPartPr>
              <p14:xfrm>
                <a:off x="5007840" y="5102314"/>
                <a:ext cx="142920" cy="1540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6B06B63-AAD8-83A0-E502-17860E3009C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999200" y="5093314"/>
                  <a:ext cx="1605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1FBC0AE-2C8C-237D-D39E-C94A763E11A2}"/>
                    </a:ext>
                  </a:extLst>
                </p14:cNvPr>
                <p14:cNvContentPartPr/>
                <p14:nvPr/>
              </p14:nvContentPartPr>
              <p14:xfrm>
                <a:off x="5210520" y="5092954"/>
                <a:ext cx="480240" cy="1540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1FBC0AE-2C8C-237D-D39E-C94A763E11A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201880" y="5084314"/>
                  <a:ext cx="4978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187E15C-A383-AFC0-3D0B-528914F07093}"/>
                    </a:ext>
                  </a:extLst>
                </p14:cNvPr>
                <p14:cNvContentPartPr/>
                <p14:nvPr/>
              </p14:nvContentPartPr>
              <p14:xfrm>
                <a:off x="5638560" y="5029234"/>
                <a:ext cx="499680" cy="2408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187E15C-A383-AFC0-3D0B-528914F0709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629920" y="5020594"/>
                  <a:ext cx="5173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D823F46-92D2-1ACC-AD11-B73476A412AC}"/>
                    </a:ext>
                  </a:extLst>
                </p14:cNvPr>
                <p14:cNvContentPartPr/>
                <p14:nvPr/>
              </p14:nvContentPartPr>
              <p14:xfrm>
                <a:off x="6041040" y="4999714"/>
                <a:ext cx="379440" cy="4726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D823F46-92D2-1ACC-AD11-B73476A412A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032400" y="4990714"/>
                  <a:ext cx="39708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1309CE1-1016-2658-47EB-3C6F37641217}"/>
                    </a:ext>
                  </a:extLst>
                </p14:cNvPr>
                <p14:cNvContentPartPr/>
                <p14:nvPr/>
              </p14:nvContentPartPr>
              <p14:xfrm>
                <a:off x="6266760" y="5260354"/>
                <a:ext cx="282960" cy="172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1309CE1-1016-2658-47EB-3C6F3764121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258120" y="5251714"/>
                  <a:ext cx="300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1F683CD-0A34-1171-AA82-8C12D0B73ABE}"/>
                    </a:ext>
                  </a:extLst>
                </p14:cNvPr>
                <p14:cNvContentPartPr/>
                <p14:nvPr/>
              </p14:nvContentPartPr>
              <p14:xfrm>
                <a:off x="6648000" y="4997194"/>
                <a:ext cx="339120" cy="4226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1F683CD-0A34-1171-AA82-8C12D0B73AB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639360" y="4988554"/>
                  <a:ext cx="35676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38F58D9-BE48-4F02-300A-FF623260446E}"/>
                    </a:ext>
                  </a:extLst>
                </p14:cNvPr>
                <p14:cNvContentPartPr/>
                <p14:nvPr/>
              </p14:nvContentPartPr>
              <p14:xfrm>
                <a:off x="7118880" y="4934914"/>
                <a:ext cx="22680" cy="2422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38F58D9-BE48-4F02-300A-FF623260446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09880" y="4925914"/>
                  <a:ext cx="403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2BC0773-3822-3F9A-98AF-FBA660EBFE4A}"/>
                    </a:ext>
                  </a:extLst>
                </p14:cNvPr>
                <p14:cNvContentPartPr/>
                <p14:nvPr/>
              </p14:nvContentPartPr>
              <p14:xfrm>
                <a:off x="7379880" y="5056594"/>
                <a:ext cx="290160" cy="2494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2BC0773-3822-3F9A-98AF-FBA660EBFE4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370880" y="5047594"/>
                  <a:ext cx="3078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F3F3729-DA71-46B5-42C4-99774D06FC93}"/>
                    </a:ext>
                  </a:extLst>
                </p14:cNvPr>
                <p14:cNvContentPartPr/>
                <p14:nvPr/>
              </p14:nvContentPartPr>
              <p14:xfrm>
                <a:off x="7316160" y="5157034"/>
                <a:ext cx="605160" cy="126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F3F3729-DA71-46B5-42C4-99774D06FC9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307160" y="5148034"/>
                  <a:ext cx="6228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E6984CC-D28C-98ED-F34F-A77646855557}"/>
                    </a:ext>
                  </a:extLst>
                </p14:cNvPr>
                <p14:cNvContentPartPr/>
                <p14:nvPr/>
              </p14:nvContentPartPr>
              <p14:xfrm>
                <a:off x="8028960" y="5044714"/>
                <a:ext cx="953640" cy="3160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E6984CC-D28C-98ED-F34F-A7764685555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019960" y="5035714"/>
                  <a:ext cx="9712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427EA7A-1360-BC8F-2AC3-22AF3DB13201}"/>
                    </a:ext>
                  </a:extLst>
                </p14:cNvPr>
                <p14:cNvContentPartPr/>
                <p14:nvPr/>
              </p14:nvContentPartPr>
              <p14:xfrm>
                <a:off x="9050280" y="4894594"/>
                <a:ext cx="24480" cy="1198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427EA7A-1360-BC8F-2AC3-22AF3DB1320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041640" y="4885594"/>
                  <a:ext cx="421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59980FC-A5F8-9627-D684-208AD33F9F11}"/>
                    </a:ext>
                  </a:extLst>
                </p14:cNvPr>
                <p14:cNvContentPartPr/>
                <p14:nvPr/>
              </p14:nvContentPartPr>
              <p14:xfrm>
                <a:off x="9143880" y="4911874"/>
                <a:ext cx="11880" cy="158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59980FC-A5F8-9627-D684-208AD33F9F1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134880" y="4903234"/>
                  <a:ext cx="295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01B887F-57F9-37EA-28F5-B86260D72FA9}"/>
                    </a:ext>
                  </a:extLst>
                </p14:cNvPr>
                <p14:cNvContentPartPr/>
                <p14:nvPr/>
              </p14:nvContentPartPr>
              <p14:xfrm>
                <a:off x="9359160" y="4891354"/>
                <a:ext cx="134640" cy="4024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01B887F-57F9-37EA-28F5-B86260D72FA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350520" y="4882354"/>
                  <a:ext cx="15228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61D5F7B-8435-9978-184E-C1054AE8E16E}"/>
                    </a:ext>
                  </a:extLst>
                </p14:cNvPr>
                <p14:cNvContentPartPr/>
                <p14:nvPr/>
              </p14:nvContentPartPr>
              <p14:xfrm>
                <a:off x="9518280" y="4915114"/>
                <a:ext cx="259920" cy="5713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61D5F7B-8435-9978-184E-C1054AE8E16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509280" y="4906474"/>
                  <a:ext cx="27756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5BB124A-3E6C-C97E-4D7B-6738790C7ACB}"/>
                    </a:ext>
                  </a:extLst>
                </p14:cNvPr>
                <p14:cNvContentPartPr/>
                <p14:nvPr/>
              </p14:nvContentPartPr>
              <p14:xfrm>
                <a:off x="5008920" y="5488234"/>
                <a:ext cx="379080" cy="3182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5BB124A-3E6C-C97E-4D7B-6738790C7AC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999920" y="5479594"/>
                  <a:ext cx="3967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B4C1FC4-29D7-5C1B-1A54-0E04C643456B}"/>
                    </a:ext>
                  </a:extLst>
                </p14:cNvPr>
                <p14:cNvContentPartPr/>
                <p14:nvPr/>
              </p14:nvContentPartPr>
              <p14:xfrm>
                <a:off x="5269920" y="5641594"/>
                <a:ext cx="298800" cy="1335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B4C1FC4-29D7-5C1B-1A54-0E04C643456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260920" y="5632954"/>
                  <a:ext cx="3164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36172ED-1ECC-ADA4-0624-AA163C4B7653}"/>
                    </a:ext>
                  </a:extLst>
                </p14:cNvPr>
                <p14:cNvContentPartPr/>
                <p14:nvPr/>
              </p14:nvContentPartPr>
              <p14:xfrm>
                <a:off x="5541720" y="5574274"/>
                <a:ext cx="22680" cy="2188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36172ED-1ECC-ADA4-0624-AA163C4B765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533080" y="5565274"/>
                  <a:ext cx="403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B06DBED-3C50-C688-7A98-5BB71B862216}"/>
                    </a:ext>
                  </a:extLst>
                </p14:cNvPr>
                <p14:cNvContentPartPr/>
                <p14:nvPr/>
              </p14:nvContentPartPr>
              <p14:xfrm>
                <a:off x="5482320" y="5375554"/>
                <a:ext cx="61920" cy="784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B06DBED-3C50-C688-7A98-5BB71B86221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473320" y="5366914"/>
                  <a:ext cx="795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46CE27C-D694-F127-DCF8-EF463319667D}"/>
                    </a:ext>
                  </a:extLst>
                </p14:cNvPr>
                <p14:cNvContentPartPr/>
                <p14:nvPr/>
              </p14:nvContentPartPr>
              <p14:xfrm>
                <a:off x="5627760" y="5492194"/>
                <a:ext cx="344880" cy="3758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46CE27C-D694-F127-DCF8-EF463319667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619120" y="5483194"/>
                  <a:ext cx="36252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F75F8D8-C5A5-ED0C-8605-92239FB8FDA0}"/>
                    </a:ext>
                  </a:extLst>
                </p14:cNvPr>
                <p14:cNvContentPartPr/>
                <p14:nvPr/>
              </p14:nvContentPartPr>
              <p14:xfrm>
                <a:off x="5950680" y="5551954"/>
                <a:ext cx="199080" cy="2977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F75F8D8-C5A5-ED0C-8605-92239FB8FDA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941680" y="5543314"/>
                  <a:ext cx="2167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C0C89A1-B38B-0AE6-CBFF-918FCDBA3172}"/>
                    </a:ext>
                  </a:extLst>
                </p14:cNvPr>
                <p14:cNvContentPartPr/>
                <p14:nvPr/>
              </p14:nvContentPartPr>
              <p14:xfrm>
                <a:off x="6344160" y="5563834"/>
                <a:ext cx="138960" cy="2163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C0C89A1-B38B-0AE6-CBFF-918FCDBA317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335520" y="5554834"/>
                  <a:ext cx="1566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72F6E23-C7EB-55DD-1999-BB1DA2DCD074}"/>
                    </a:ext>
                  </a:extLst>
                </p14:cNvPr>
                <p14:cNvContentPartPr/>
                <p14:nvPr/>
              </p14:nvContentPartPr>
              <p14:xfrm>
                <a:off x="6567000" y="5537554"/>
                <a:ext cx="225360" cy="4712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72F6E23-C7EB-55DD-1999-BB1DA2DCD07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558360" y="5528914"/>
                  <a:ext cx="24300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656EDAE-05E4-7CA4-758D-B798AB6ACBE3}"/>
                    </a:ext>
                  </a:extLst>
                </p14:cNvPr>
                <p14:cNvContentPartPr/>
                <p14:nvPr/>
              </p14:nvContentPartPr>
              <p14:xfrm>
                <a:off x="7136520" y="5501914"/>
                <a:ext cx="233280" cy="3038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656EDAE-05E4-7CA4-758D-B798AB6ACBE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127880" y="5492914"/>
                  <a:ext cx="25092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920D097-010D-3FF8-1838-1E5F51A84BF8}"/>
                    </a:ext>
                  </a:extLst>
                </p14:cNvPr>
                <p14:cNvContentPartPr/>
                <p14:nvPr/>
              </p14:nvContentPartPr>
              <p14:xfrm>
                <a:off x="7271160" y="5481754"/>
                <a:ext cx="243720" cy="3596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920D097-010D-3FF8-1838-1E5F51A84BF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262160" y="5472754"/>
                  <a:ext cx="26136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15335A8-0047-BE4A-71E4-D83466DF6246}"/>
                    </a:ext>
                  </a:extLst>
                </p14:cNvPr>
                <p14:cNvContentPartPr/>
                <p14:nvPr/>
              </p14:nvContentPartPr>
              <p14:xfrm>
                <a:off x="7657440" y="5475274"/>
                <a:ext cx="819720" cy="3506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15335A8-0047-BE4A-71E4-D83466DF624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648440" y="5466274"/>
                  <a:ext cx="8373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98593813-0A97-8F4B-E539-733C87CE2437}"/>
                    </a:ext>
                  </a:extLst>
                </p14:cNvPr>
                <p14:cNvContentPartPr/>
                <p14:nvPr/>
              </p14:nvContentPartPr>
              <p14:xfrm>
                <a:off x="8410560" y="5602354"/>
                <a:ext cx="534600" cy="1490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98593813-0A97-8F4B-E539-733C87CE243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401920" y="5593714"/>
                  <a:ext cx="5522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5E04C0D-EEAB-263A-9755-69D4BD082D86}"/>
                    </a:ext>
                  </a:extLst>
                </p14:cNvPr>
                <p14:cNvContentPartPr/>
                <p14:nvPr/>
              </p14:nvContentPartPr>
              <p14:xfrm>
                <a:off x="9043080" y="5589754"/>
                <a:ext cx="366120" cy="1879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5E04C0D-EEAB-263A-9755-69D4BD082D8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034440" y="5581114"/>
                  <a:ext cx="3837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E48A8C6-3C6F-4716-459A-BD098BAE56BC}"/>
                    </a:ext>
                  </a:extLst>
                </p14:cNvPr>
                <p14:cNvContentPartPr/>
                <p14:nvPr/>
              </p14:nvContentPartPr>
              <p14:xfrm>
                <a:off x="9679200" y="5469874"/>
                <a:ext cx="194040" cy="1810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E48A8C6-3C6F-4716-459A-BD098BAE56B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670200" y="5461234"/>
                  <a:ext cx="2116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B3DFCCA-C141-3C61-43F3-DB740DDEF5EE}"/>
                    </a:ext>
                  </a:extLst>
                </p14:cNvPr>
                <p14:cNvContentPartPr/>
                <p14:nvPr/>
              </p14:nvContentPartPr>
              <p14:xfrm>
                <a:off x="9971160" y="5447554"/>
                <a:ext cx="301680" cy="4716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B3DFCCA-C141-3C61-43F3-DB740DDEF5E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962520" y="5438554"/>
                  <a:ext cx="31932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DD784E2-C7CF-D580-6EE3-585F3CE5E627}"/>
                    </a:ext>
                  </a:extLst>
                </p14:cNvPr>
                <p14:cNvContentPartPr/>
                <p14:nvPr/>
              </p14:nvContentPartPr>
              <p14:xfrm>
                <a:off x="6181800" y="5507314"/>
                <a:ext cx="149400" cy="2473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DD784E2-C7CF-D580-6EE3-585F3CE5E62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172800" y="5498314"/>
                  <a:ext cx="1670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AD216BA-DEF4-3679-4C65-5E609529FBB3}"/>
                    </a:ext>
                  </a:extLst>
                </p14:cNvPr>
                <p14:cNvContentPartPr/>
                <p14:nvPr/>
              </p14:nvContentPartPr>
              <p14:xfrm>
                <a:off x="2592240" y="6290023"/>
                <a:ext cx="64800" cy="2282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AD216BA-DEF4-3679-4C65-5E609529FBB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583240" y="6281383"/>
                  <a:ext cx="824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D4C090D-7E3E-2C8C-1CBF-5BCCE8021D68}"/>
                    </a:ext>
                  </a:extLst>
                </p14:cNvPr>
                <p14:cNvContentPartPr/>
                <p14:nvPr/>
              </p14:nvContentPartPr>
              <p14:xfrm>
                <a:off x="2646960" y="6119743"/>
                <a:ext cx="117360" cy="1785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D4C090D-7E3E-2C8C-1CBF-5BCCE8021D6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637960" y="6110743"/>
                  <a:ext cx="1350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8C9A084-F9FF-7579-CF4A-652A92F51A25}"/>
                    </a:ext>
                  </a:extLst>
                </p14:cNvPr>
                <p14:cNvContentPartPr/>
                <p14:nvPr/>
              </p14:nvContentPartPr>
              <p14:xfrm>
                <a:off x="2784840" y="6308383"/>
                <a:ext cx="396360" cy="1321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8C9A084-F9FF-7579-CF4A-652A92F51A2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775840" y="6299743"/>
                  <a:ext cx="4140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2E265EA-5C3E-8F41-F46D-9A60DCCB7CE6}"/>
                    </a:ext>
                  </a:extLst>
                </p14:cNvPr>
                <p14:cNvContentPartPr/>
                <p14:nvPr/>
              </p14:nvContentPartPr>
              <p14:xfrm>
                <a:off x="3151320" y="6156463"/>
                <a:ext cx="560880" cy="2959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2E265EA-5C3E-8F41-F46D-9A60DCCB7CE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142320" y="6147463"/>
                  <a:ext cx="5785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75B7C4C-ECD2-1BFD-42EC-3DE2EEE86618}"/>
                    </a:ext>
                  </a:extLst>
                </p14:cNvPr>
                <p14:cNvContentPartPr/>
                <p14:nvPr/>
              </p14:nvContentPartPr>
              <p14:xfrm>
                <a:off x="3530040" y="6142423"/>
                <a:ext cx="376560" cy="5817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75B7C4C-ECD2-1BFD-42EC-3DE2EEE8661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521040" y="6133423"/>
                  <a:ext cx="39420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B6A9CD6-8F60-6647-6C18-F789040C2B75}"/>
                    </a:ext>
                  </a:extLst>
                </p14:cNvPr>
                <p14:cNvContentPartPr/>
                <p14:nvPr/>
              </p14:nvContentPartPr>
              <p14:xfrm>
                <a:off x="3728400" y="6391903"/>
                <a:ext cx="313560" cy="540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B6A9CD6-8F60-6647-6C18-F789040C2B7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719760" y="6382903"/>
                  <a:ext cx="3312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AF4357D-FDD3-46E9-5611-F5CBCED939FF}"/>
                    </a:ext>
                  </a:extLst>
                </p14:cNvPr>
                <p14:cNvContentPartPr/>
                <p14:nvPr/>
              </p14:nvContentPartPr>
              <p14:xfrm>
                <a:off x="4097760" y="6104623"/>
                <a:ext cx="321480" cy="5731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AF4357D-FDD3-46E9-5611-F5CBCED939F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088760" y="6095983"/>
                  <a:ext cx="33912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6DD14D2-4484-C728-40A5-AB888944FFE8}"/>
                    </a:ext>
                  </a:extLst>
                </p14:cNvPr>
                <p14:cNvContentPartPr/>
                <p14:nvPr/>
              </p14:nvContentPartPr>
              <p14:xfrm>
                <a:off x="4479000" y="6084103"/>
                <a:ext cx="19800" cy="2080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6DD14D2-4484-C728-40A5-AB888944FFE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470360" y="6075103"/>
                  <a:ext cx="374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88C3D38-C3E0-64BB-B7FC-24BA78FA2D1B}"/>
                    </a:ext>
                  </a:extLst>
                </p14:cNvPr>
                <p14:cNvContentPartPr/>
                <p14:nvPr/>
              </p14:nvContentPartPr>
              <p14:xfrm>
                <a:off x="4722000" y="6230983"/>
                <a:ext cx="269280" cy="3488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88C3D38-C3E0-64BB-B7FC-24BA78FA2D1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4713000" y="6221983"/>
                  <a:ext cx="28692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ECF3D56-6EDE-3AC7-550B-AA9EE58DE4B2}"/>
                    </a:ext>
                  </a:extLst>
                </p14:cNvPr>
                <p14:cNvContentPartPr/>
                <p14:nvPr/>
              </p14:nvContentPartPr>
              <p14:xfrm>
                <a:off x="4722000" y="6224143"/>
                <a:ext cx="531720" cy="3517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ECF3D56-6EDE-3AC7-550B-AA9EE58DE4B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713000" y="6215503"/>
                  <a:ext cx="54936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855A7D5-BAD8-0DF0-F636-05285789146B}"/>
                    </a:ext>
                  </a:extLst>
                </p14:cNvPr>
                <p14:cNvContentPartPr/>
                <p14:nvPr/>
              </p14:nvContentPartPr>
              <p14:xfrm>
                <a:off x="5138160" y="6248263"/>
                <a:ext cx="182880" cy="3315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855A7D5-BAD8-0DF0-F636-05285789146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129160" y="6239263"/>
                  <a:ext cx="20052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970E832-C473-34EA-6DC0-FC1D6260F639}"/>
                    </a:ext>
                  </a:extLst>
                </p14:cNvPr>
                <p14:cNvContentPartPr/>
                <p14:nvPr/>
              </p14:nvContentPartPr>
              <p14:xfrm>
                <a:off x="5411760" y="6372823"/>
                <a:ext cx="192240" cy="1602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970E832-C473-34EA-6DC0-FC1D6260F639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402760" y="6363823"/>
                  <a:ext cx="2098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59FD5EA-7B8C-F319-7DB0-871C741752B9}"/>
                    </a:ext>
                  </a:extLst>
                </p14:cNvPr>
                <p14:cNvContentPartPr/>
                <p14:nvPr/>
              </p14:nvContentPartPr>
              <p14:xfrm>
                <a:off x="5725320" y="6152503"/>
                <a:ext cx="414720" cy="4197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59FD5EA-7B8C-F319-7DB0-871C741752B9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716320" y="6143863"/>
                  <a:ext cx="43236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A25194B-F368-26CD-3756-A991DF756D3B}"/>
                    </a:ext>
                  </a:extLst>
                </p14:cNvPr>
                <p14:cNvContentPartPr/>
                <p14:nvPr/>
              </p14:nvContentPartPr>
              <p14:xfrm>
                <a:off x="6559440" y="6118663"/>
                <a:ext cx="358200" cy="4244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A25194B-F368-26CD-3756-A991DF756D3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550800" y="6110023"/>
                  <a:ext cx="37584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D1A9789-127E-5A99-BAA1-E2BD8420B441}"/>
                    </a:ext>
                  </a:extLst>
                </p14:cNvPr>
                <p14:cNvContentPartPr/>
                <p14:nvPr/>
              </p14:nvContentPartPr>
              <p14:xfrm>
                <a:off x="6502560" y="6250423"/>
                <a:ext cx="695160" cy="2584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D1A9789-127E-5A99-BAA1-E2BD8420B441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493920" y="6241783"/>
                  <a:ext cx="7128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5526DF54-2191-CA3B-E13A-5A853854AEF1}"/>
                    </a:ext>
                  </a:extLst>
                </p14:cNvPr>
                <p14:cNvContentPartPr/>
                <p14:nvPr/>
              </p14:nvContentPartPr>
              <p14:xfrm>
                <a:off x="7216080" y="6288583"/>
                <a:ext cx="343440" cy="2124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5526DF54-2191-CA3B-E13A-5A853854AEF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207080" y="6279583"/>
                  <a:ext cx="3610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50DECBB-7019-D834-0310-ED156B947612}"/>
                    </a:ext>
                  </a:extLst>
                </p14:cNvPr>
                <p14:cNvContentPartPr/>
                <p14:nvPr/>
              </p14:nvContentPartPr>
              <p14:xfrm>
                <a:off x="7576800" y="6290023"/>
                <a:ext cx="320760" cy="2343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50DECBB-7019-D834-0310-ED156B947612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568160" y="6281023"/>
                  <a:ext cx="3384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9680507-B38A-B22A-1020-D0D614656C38}"/>
                    </a:ext>
                  </a:extLst>
                </p14:cNvPr>
                <p14:cNvContentPartPr/>
                <p14:nvPr/>
              </p14:nvContentPartPr>
              <p14:xfrm>
                <a:off x="7989000" y="6079063"/>
                <a:ext cx="385560" cy="4345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9680507-B38A-B22A-1020-D0D614656C3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980360" y="6070423"/>
                  <a:ext cx="40320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056F013-E25F-C373-D548-E9F4374F1D17}"/>
                    </a:ext>
                  </a:extLst>
                </p14:cNvPr>
                <p14:cNvContentPartPr/>
                <p14:nvPr/>
              </p14:nvContentPartPr>
              <p14:xfrm>
                <a:off x="8428920" y="5967823"/>
                <a:ext cx="126360" cy="306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056F013-E25F-C373-D548-E9F4374F1D17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420280" y="5958823"/>
                  <a:ext cx="1440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417D960-D014-78B1-A479-D679472F886C}"/>
                    </a:ext>
                  </a:extLst>
                </p14:cNvPr>
                <p14:cNvContentPartPr/>
                <p14:nvPr/>
              </p14:nvContentPartPr>
              <p14:xfrm>
                <a:off x="8736720" y="6025783"/>
                <a:ext cx="149040" cy="4395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417D960-D014-78B1-A479-D679472F886C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727720" y="6017143"/>
                  <a:ext cx="16668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E522AE0-A963-9A61-0237-58681E987516}"/>
                    </a:ext>
                  </a:extLst>
                </p14:cNvPr>
                <p14:cNvContentPartPr/>
                <p14:nvPr/>
              </p14:nvContentPartPr>
              <p14:xfrm>
                <a:off x="8855880" y="6135223"/>
                <a:ext cx="319680" cy="8085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E522AE0-A963-9A61-0237-58681E987516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847240" y="6126223"/>
                  <a:ext cx="337320" cy="826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04851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FCA14E2-39D0-29A5-4DDA-A52B9316CC5C}"/>
              </a:ext>
            </a:extLst>
          </p:cNvPr>
          <p:cNvGrpSpPr/>
          <p:nvPr/>
        </p:nvGrpSpPr>
        <p:grpSpPr>
          <a:xfrm>
            <a:off x="2913720" y="558034"/>
            <a:ext cx="930960" cy="517680"/>
            <a:chOff x="2913720" y="558034"/>
            <a:chExt cx="930960" cy="51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6EA3B85-0A64-46B3-3C65-2AAD418246C0}"/>
                    </a:ext>
                  </a:extLst>
                </p14:cNvPr>
                <p14:cNvContentPartPr/>
                <p14:nvPr/>
              </p14:nvContentPartPr>
              <p14:xfrm>
                <a:off x="2913720" y="782674"/>
                <a:ext cx="40320" cy="2930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6EA3B85-0A64-46B3-3C65-2AAD418246C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04720" y="773674"/>
                  <a:ext cx="579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0E0B105-A4C1-2292-5E3F-AC8291E1CCC0}"/>
                    </a:ext>
                  </a:extLst>
                </p14:cNvPr>
                <p14:cNvContentPartPr/>
                <p14:nvPr/>
              </p14:nvContentPartPr>
              <p14:xfrm>
                <a:off x="2927040" y="724354"/>
                <a:ext cx="19800" cy="69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0E0B105-A4C1-2292-5E3F-AC8291E1CCC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18400" y="715714"/>
                  <a:ext cx="374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723DF16-0662-A410-850D-97FADC3D0368}"/>
                    </a:ext>
                  </a:extLst>
                </p14:cNvPr>
                <p14:cNvContentPartPr/>
                <p14:nvPr/>
              </p14:nvContentPartPr>
              <p14:xfrm>
                <a:off x="3044040" y="778354"/>
                <a:ext cx="509040" cy="274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723DF16-0662-A410-850D-97FADC3D036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35040" y="769354"/>
                  <a:ext cx="5266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3710B84-F9E3-2E6E-67E4-16DB324C1D10}"/>
                    </a:ext>
                  </a:extLst>
                </p14:cNvPr>
                <p14:cNvContentPartPr/>
                <p14:nvPr/>
              </p14:nvContentPartPr>
              <p14:xfrm>
                <a:off x="3445440" y="834154"/>
                <a:ext cx="399240" cy="70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3710B84-F9E3-2E6E-67E4-16DB324C1D1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36800" y="825154"/>
                  <a:ext cx="4168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06700E6-2BBE-A8E4-459B-6A86BA45C52A}"/>
                    </a:ext>
                  </a:extLst>
                </p14:cNvPr>
                <p14:cNvContentPartPr/>
                <p14:nvPr/>
              </p14:nvContentPartPr>
              <p14:xfrm>
                <a:off x="3537600" y="597274"/>
                <a:ext cx="79920" cy="84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06700E6-2BBE-A8E4-459B-6A86BA45C52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28600" y="588274"/>
                  <a:ext cx="975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1CAE16F-E39C-E7B1-42CC-D4D149C9BDF2}"/>
                    </a:ext>
                  </a:extLst>
                </p14:cNvPr>
                <p14:cNvContentPartPr/>
                <p14:nvPr/>
              </p14:nvContentPartPr>
              <p14:xfrm>
                <a:off x="3443640" y="558034"/>
                <a:ext cx="100800" cy="517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1CAE16F-E39C-E7B1-42CC-D4D149C9BDF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35000" y="549394"/>
                  <a:ext cx="11844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61E1DF6-2EB5-B736-F6E8-9D479033EEC1}"/>
                    </a:ext>
                  </a:extLst>
                </p14:cNvPr>
                <p14:cNvContentPartPr/>
                <p14:nvPr/>
              </p14:nvContentPartPr>
              <p14:xfrm>
                <a:off x="3314760" y="758554"/>
                <a:ext cx="352440" cy="32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61E1DF6-2EB5-B736-F6E8-9D479033EEC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05760" y="749914"/>
                  <a:ext cx="37008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EE18B4-E143-EA47-790E-81F531C12381}"/>
              </a:ext>
            </a:extLst>
          </p:cNvPr>
          <p:cNvGrpSpPr/>
          <p:nvPr/>
        </p:nvGrpSpPr>
        <p:grpSpPr>
          <a:xfrm>
            <a:off x="4489440" y="734794"/>
            <a:ext cx="2738880" cy="574200"/>
            <a:chOff x="4489440" y="734794"/>
            <a:chExt cx="2738880" cy="57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07BF21C-1131-6F2B-B6AB-AD3D4EB50AFF}"/>
                    </a:ext>
                  </a:extLst>
                </p14:cNvPr>
                <p14:cNvContentPartPr/>
                <p14:nvPr/>
              </p14:nvContentPartPr>
              <p14:xfrm>
                <a:off x="4489440" y="857914"/>
                <a:ext cx="624240" cy="234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07BF21C-1131-6F2B-B6AB-AD3D4EB50AF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0800" y="849274"/>
                  <a:ext cx="6418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02B1BBA-BAD6-9131-4B15-7872FAB1F85C}"/>
                    </a:ext>
                  </a:extLst>
                </p14:cNvPr>
                <p14:cNvContentPartPr/>
                <p14:nvPr/>
              </p14:nvContentPartPr>
              <p14:xfrm>
                <a:off x="5179920" y="875194"/>
                <a:ext cx="245520" cy="203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02B1BBA-BAD6-9131-4B15-7872FAB1F85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70920" y="866194"/>
                  <a:ext cx="2631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566CA95-DC0C-D7FE-F1C5-D64A8192B114}"/>
                    </a:ext>
                  </a:extLst>
                </p14:cNvPr>
                <p14:cNvContentPartPr/>
                <p14:nvPr/>
              </p14:nvContentPartPr>
              <p14:xfrm>
                <a:off x="5184960" y="843154"/>
                <a:ext cx="302760" cy="292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566CA95-DC0C-D7FE-F1C5-D64A8192B11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76320" y="834514"/>
                  <a:ext cx="3204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C3B637F-6F81-3E5D-45F7-6A607D72D45D}"/>
                    </a:ext>
                  </a:extLst>
                </p14:cNvPr>
                <p14:cNvContentPartPr/>
                <p14:nvPr/>
              </p14:nvContentPartPr>
              <p14:xfrm>
                <a:off x="5426520" y="1113514"/>
                <a:ext cx="30600" cy="7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C3B637F-6F81-3E5D-45F7-6A607D72D45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17520" y="1104874"/>
                  <a:ext cx="482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D41BC0C-BB14-8AC4-E8C7-FDB5037FBDAC}"/>
                    </a:ext>
                  </a:extLst>
                </p14:cNvPr>
                <p14:cNvContentPartPr/>
                <p14:nvPr/>
              </p14:nvContentPartPr>
              <p14:xfrm>
                <a:off x="5286840" y="1127914"/>
                <a:ext cx="201600" cy="181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D41BC0C-BB14-8AC4-E8C7-FDB5037FBDA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77840" y="1118914"/>
                  <a:ext cx="2192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123A8F8-40D6-746C-B9F5-2C5E63F37F37}"/>
                    </a:ext>
                  </a:extLst>
                </p14:cNvPr>
                <p14:cNvContentPartPr/>
                <p14:nvPr/>
              </p14:nvContentPartPr>
              <p14:xfrm>
                <a:off x="5534880" y="892474"/>
                <a:ext cx="493200" cy="247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123A8F8-40D6-746C-B9F5-2C5E63F37F3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25880" y="883474"/>
                  <a:ext cx="5108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302399F-7C91-9C13-5FD0-3F0B2BC16325}"/>
                    </a:ext>
                  </a:extLst>
                </p14:cNvPr>
                <p14:cNvContentPartPr/>
                <p14:nvPr/>
              </p14:nvContentPartPr>
              <p14:xfrm>
                <a:off x="5813880" y="876634"/>
                <a:ext cx="163800" cy="243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302399F-7C91-9C13-5FD0-3F0B2BC1632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04880" y="867634"/>
                  <a:ext cx="1814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3A80114-7861-C772-7939-F3F234A62039}"/>
                    </a:ext>
                  </a:extLst>
                </p14:cNvPr>
                <p14:cNvContentPartPr/>
                <p14:nvPr/>
              </p14:nvContentPartPr>
              <p14:xfrm>
                <a:off x="6160920" y="734794"/>
                <a:ext cx="223920" cy="448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3A80114-7861-C772-7939-F3F234A6203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51920" y="726154"/>
                  <a:ext cx="241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8287C54-6348-175D-87E3-D66724016D76}"/>
                    </a:ext>
                  </a:extLst>
                </p14:cNvPr>
                <p14:cNvContentPartPr/>
                <p14:nvPr/>
              </p14:nvContentPartPr>
              <p14:xfrm>
                <a:off x="6473400" y="906154"/>
                <a:ext cx="141480" cy="222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8287C54-6348-175D-87E3-D66724016D7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64760" y="897154"/>
                  <a:ext cx="1591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80C91AE-F03B-11A4-F249-0CCAFC3451D9}"/>
                    </a:ext>
                  </a:extLst>
                </p14:cNvPr>
                <p14:cNvContentPartPr/>
                <p14:nvPr/>
              </p14:nvContentPartPr>
              <p14:xfrm>
                <a:off x="6482760" y="907594"/>
                <a:ext cx="306000" cy="39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80C91AE-F03B-11A4-F249-0CCAFC3451D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473760" y="898954"/>
                  <a:ext cx="3236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7B1B887-2EB1-76B1-F265-3708EF4138C4}"/>
                    </a:ext>
                  </a:extLst>
                </p14:cNvPr>
                <p14:cNvContentPartPr/>
                <p14:nvPr/>
              </p14:nvContentPartPr>
              <p14:xfrm>
                <a:off x="6727560" y="849634"/>
                <a:ext cx="217800" cy="235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7B1B887-2EB1-76B1-F265-3708EF4138C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18560" y="840634"/>
                  <a:ext cx="2354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46D9523-7F1C-6A65-5631-6509D4E10E52}"/>
                    </a:ext>
                  </a:extLst>
                </p14:cNvPr>
                <p14:cNvContentPartPr/>
                <p14:nvPr/>
              </p14:nvContentPartPr>
              <p14:xfrm>
                <a:off x="7010160" y="774754"/>
                <a:ext cx="218160" cy="377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46D9523-7F1C-6A65-5631-6509D4E10E5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001520" y="766114"/>
                  <a:ext cx="235800" cy="39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1484F8D-7E1C-9561-C5E9-4F36E0B04CB2}"/>
                  </a:ext>
                </a:extLst>
              </p14:cNvPr>
              <p14:cNvContentPartPr/>
              <p14:nvPr/>
            </p14:nvContentPartPr>
            <p14:xfrm>
              <a:off x="7531800" y="1185874"/>
              <a:ext cx="20880" cy="226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1484F8D-7E1C-9561-C5E9-4F36E0B04CB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523160" y="1177234"/>
                <a:ext cx="38520" cy="24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2D4C3A6F-2093-05EF-A85C-A0860177DBAA}"/>
              </a:ext>
            </a:extLst>
          </p:cNvPr>
          <p:cNvGrpSpPr/>
          <p:nvPr/>
        </p:nvGrpSpPr>
        <p:grpSpPr>
          <a:xfrm>
            <a:off x="7827360" y="748474"/>
            <a:ext cx="1220400" cy="777240"/>
            <a:chOff x="7827360" y="748474"/>
            <a:chExt cx="1220400" cy="77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81C1A71-D6C9-81CE-665B-9FE06A4CF127}"/>
                    </a:ext>
                  </a:extLst>
                </p14:cNvPr>
                <p14:cNvContentPartPr/>
                <p14:nvPr/>
              </p14:nvContentPartPr>
              <p14:xfrm>
                <a:off x="7827360" y="882034"/>
                <a:ext cx="216360" cy="219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81C1A71-D6C9-81CE-665B-9FE06A4CF12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18360" y="873394"/>
                  <a:ext cx="2340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E162E18-D5E9-8AE4-8D29-6706FAEF33DF}"/>
                    </a:ext>
                  </a:extLst>
                </p14:cNvPr>
                <p14:cNvContentPartPr/>
                <p14:nvPr/>
              </p14:nvContentPartPr>
              <p14:xfrm>
                <a:off x="8122920" y="888154"/>
                <a:ext cx="368280" cy="220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E162E18-D5E9-8AE4-8D29-6706FAEF33D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13920" y="879154"/>
                  <a:ext cx="3859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4FF8633-92BB-0AC7-F91C-B9621B98FCF9}"/>
                    </a:ext>
                  </a:extLst>
                </p14:cNvPr>
                <p14:cNvContentPartPr/>
                <p14:nvPr/>
              </p14:nvContentPartPr>
              <p14:xfrm>
                <a:off x="8662200" y="912634"/>
                <a:ext cx="28440" cy="13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4FF8633-92BB-0AC7-F91C-B9621B98FCF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53560" y="903634"/>
                  <a:ext cx="460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846498E-6B88-A9E5-71D7-5F790C15CAD7}"/>
                    </a:ext>
                  </a:extLst>
                </p14:cNvPr>
                <p14:cNvContentPartPr/>
                <p14:nvPr/>
              </p14:nvContentPartPr>
              <p14:xfrm>
                <a:off x="8535480" y="910834"/>
                <a:ext cx="152640" cy="162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846498E-6B88-A9E5-71D7-5F790C15CAD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526480" y="902194"/>
                  <a:ext cx="1702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DFEBB59-2FC7-F095-41FA-C92F4303CB5A}"/>
                    </a:ext>
                  </a:extLst>
                </p14:cNvPr>
                <p14:cNvContentPartPr/>
                <p14:nvPr/>
              </p14:nvContentPartPr>
              <p14:xfrm>
                <a:off x="8681640" y="748474"/>
                <a:ext cx="366120" cy="777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DFEBB59-2FC7-F095-41FA-C92F4303CB5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673000" y="739474"/>
                  <a:ext cx="383760" cy="79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AC9C0E8-B46D-06FD-8834-541E7292EC27}"/>
              </a:ext>
            </a:extLst>
          </p:cNvPr>
          <p:cNvGrpSpPr/>
          <p:nvPr/>
        </p:nvGrpSpPr>
        <p:grpSpPr>
          <a:xfrm>
            <a:off x="2959800" y="1548034"/>
            <a:ext cx="6426720" cy="1704960"/>
            <a:chOff x="2959800" y="1548034"/>
            <a:chExt cx="6426720" cy="170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3BC72AB-D89E-B6ED-96C6-3D1FA8778246}"/>
                    </a:ext>
                  </a:extLst>
                </p14:cNvPr>
                <p14:cNvContentPartPr/>
                <p14:nvPr/>
              </p14:nvContentPartPr>
              <p14:xfrm>
                <a:off x="2985720" y="1548034"/>
                <a:ext cx="102240" cy="476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3BC72AB-D89E-B6ED-96C6-3D1FA877824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76720" y="1539034"/>
                  <a:ext cx="11988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847EE95-9C02-6FDB-17BD-E74D2CBC8505}"/>
                    </a:ext>
                  </a:extLst>
                </p14:cNvPr>
                <p14:cNvContentPartPr/>
                <p14:nvPr/>
              </p14:nvContentPartPr>
              <p14:xfrm>
                <a:off x="2959800" y="1673314"/>
                <a:ext cx="339120" cy="185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847EE95-9C02-6FDB-17BD-E74D2CBC850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50800" y="1664314"/>
                  <a:ext cx="3567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83F4874-4F0E-BBB5-206C-1319EE0D82CC}"/>
                    </a:ext>
                  </a:extLst>
                </p14:cNvPr>
                <p14:cNvContentPartPr/>
                <p14:nvPr/>
              </p14:nvContentPartPr>
              <p14:xfrm>
                <a:off x="3431040" y="1715434"/>
                <a:ext cx="185040" cy="182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83F4874-4F0E-BBB5-206C-1319EE0D82C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22040" y="1706794"/>
                  <a:ext cx="2026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785EBE2-DA85-207F-403E-616F206D550B}"/>
                    </a:ext>
                  </a:extLst>
                </p14:cNvPr>
                <p14:cNvContentPartPr/>
                <p14:nvPr/>
              </p14:nvContentPartPr>
              <p14:xfrm>
                <a:off x="3751800" y="1643074"/>
                <a:ext cx="216360" cy="318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785EBE2-DA85-207F-403E-616F206D550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42800" y="1634074"/>
                  <a:ext cx="2340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5C68125-1F34-ED3B-1C59-5D7A78FB4982}"/>
                    </a:ext>
                  </a:extLst>
                </p14:cNvPr>
                <p14:cNvContentPartPr/>
                <p14:nvPr/>
              </p14:nvContentPartPr>
              <p14:xfrm>
                <a:off x="4126200" y="1735594"/>
                <a:ext cx="24480" cy="208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5C68125-1F34-ED3B-1C59-5D7A78FB498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17200" y="1726594"/>
                  <a:ext cx="421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1698A9F-71B9-A517-F8DD-336EB12F6E2E}"/>
                    </a:ext>
                  </a:extLst>
                </p14:cNvPr>
                <p14:cNvContentPartPr/>
                <p14:nvPr/>
              </p14:nvContentPartPr>
              <p14:xfrm>
                <a:off x="4133400" y="1568194"/>
                <a:ext cx="87480" cy="115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1698A9F-71B9-A517-F8DD-336EB12F6E2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24400" y="1559194"/>
                  <a:ext cx="1051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02E29E8-C36E-94D6-AC9F-029757695D2B}"/>
                    </a:ext>
                  </a:extLst>
                </p14:cNvPr>
                <p14:cNvContentPartPr/>
                <p14:nvPr/>
              </p14:nvContentPartPr>
              <p14:xfrm>
                <a:off x="4415640" y="1792834"/>
                <a:ext cx="233640" cy="13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02E29E8-C36E-94D6-AC9F-029757695D2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07000" y="1783834"/>
                  <a:ext cx="2512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B4ECAE9-AEA6-2820-DC5F-91A09885AB72}"/>
                    </a:ext>
                  </a:extLst>
                </p14:cNvPr>
                <p14:cNvContentPartPr/>
                <p14:nvPr/>
              </p14:nvContentPartPr>
              <p14:xfrm>
                <a:off x="4401600" y="1858354"/>
                <a:ext cx="376560" cy="130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B4ECAE9-AEA6-2820-DC5F-91A09885AB7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92960" y="1849714"/>
                  <a:ext cx="3942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8CB5167-4DC5-4D28-877D-0144C77F7170}"/>
                    </a:ext>
                  </a:extLst>
                </p14:cNvPr>
                <p14:cNvContentPartPr/>
                <p14:nvPr/>
              </p14:nvContentPartPr>
              <p14:xfrm>
                <a:off x="4811640" y="1679434"/>
                <a:ext cx="177480" cy="188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8CB5167-4DC5-4D28-877D-0144C77F717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03000" y="1670794"/>
                  <a:ext cx="1951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A576633-B221-36EE-6F08-ADF4CEC79515}"/>
                    </a:ext>
                  </a:extLst>
                </p14:cNvPr>
                <p14:cNvContentPartPr/>
                <p14:nvPr/>
              </p14:nvContentPartPr>
              <p14:xfrm>
                <a:off x="5314920" y="1703554"/>
                <a:ext cx="22680" cy="41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A576633-B221-36EE-6F08-ADF4CEC7951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306280" y="1694554"/>
                  <a:ext cx="403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DFEDD32-2D42-067E-C689-ED25DD108CE5}"/>
                    </a:ext>
                  </a:extLst>
                </p14:cNvPr>
                <p14:cNvContentPartPr/>
                <p14:nvPr/>
              </p14:nvContentPartPr>
              <p14:xfrm>
                <a:off x="5177760" y="1915594"/>
                <a:ext cx="174240" cy="237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DFEDD32-2D42-067E-C689-ED25DD108CE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68760" y="1906594"/>
                  <a:ext cx="1918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B5553C9-CBFD-61B1-A72F-3D729B29ACE5}"/>
                    </a:ext>
                  </a:extLst>
                </p14:cNvPr>
                <p14:cNvContentPartPr/>
                <p14:nvPr/>
              </p14:nvContentPartPr>
              <p14:xfrm>
                <a:off x="5690400" y="1585114"/>
                <a:ext cx="118800" cy="463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B5553C9-CBFD-61B1-A72F-3D729B29ACE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681760" y="1576114"/>
                  <a:ext cx="13644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5948D60-214A-4CBD-E341-8D702A701B2A}"/>
                    </a:ext>
                  </a:extLst>
                </p14:cNvPr>
                <p14:cNvContentPartPr/>
                <p14:nvPr/>
              </p14:nvContentPartPr>
              <p14:xfrm>
                <a:off x="5951040" y="1707154"/>
                <a:ext cx="254160" cy="260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5948D60-214A-4CBD-E341-8D702A701B2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942400" y="1698514"/>
                  <a:ext cx="2718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5C772D2-510E-D188-FFCE-35B09961E965}"/>
                    </a:ext>
                  </a:extLst>
                </p14:cNvPr>
                <p14:cNvContentPartPr/>
                <p14:nvPr/>
              </p14:nvContentPartPr>
              <p14:xfrm>
                <a:off x="6388080" y="1715074"/>
                <a:ext cx="175320" cy="339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5C772D2-510E-D188-FFCE-35B09961E96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79080" y="1706074"/>
                  <a:ext cx="19296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208807C-F977-F319-A889-FD8A6FB83201}"/>
                    </a:ext>
                  </a:extLst>
                </p14:cNvPr>
                <p14:cNvContentPartPr/>
                <p14:nvPr/>
              </p14:nvContentPartPr>
              <p14:xfrm>
                <a:off x="6509760" y="1766194"/>
                <a:ext cx="317520" cy="30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208807C-F977-F319-A889-FD8A6FB8320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01120" y="1757194"/>
                  <a:ext cx="3351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F17F16F-F125-4252-E0A3-3052D7175767}"/>
                    </a:ext>
                  </a:extLst>
                </p14:cNvPr>
                <p14:cNvContentPartPr/>
                <p14:nvPr/>
              </p14:nvContentPartPr>
              <p14:xfrm>
                <a:off x="6833040" y="1789234"/>
                <a:ext cx="189000" cy="174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F17F16F-F125-4252-E0A3-3052D717576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24400" y="1780594"/>
                  <a:ext cx="2066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B58A91B-B983-8552-5C4B-66513F336964}"/>
                    </a:ext>
                  </a:extLst>
                </p14:cNvPr>
                <p14:cNvContentPartPr/>
                <p14:nvPr/>
              </p14:nvContentPartPr>
              <p14:xfrm>
                <a:off x="7204200" y="1755754"/>
                <a:ext cx="61560" cy="47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B58A91B-B983-8552-5C4B-66513F33696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195560" y="1746754"/>
                  <a:ext cx="792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F47AA20-C1F9-F44E-0AEE-6AA52E2A595B}"/>
                    </a:ext>
                  </a:extLst>
                </p14:cNvPr>
                <p14:cNvContentPartPr/>
                <p14:nvPr/>
              </p14:nvContentPartPr>
              <p14:xfrm>
                <a:off x="7269000" y="1857274"/>
                <a:ext cx="62640" cy="17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F47AA20-C1F9-F44E-0AEE-6AA52E2A595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60000" y="1848634"/>
                  <a:ext cx="802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9CE2DB4-CF3E-239D-A1F6-96EB40755496}"/>
                    </a:ext>
                  </a:extLst>
                </p14:cNvPr>
                <p14:cNvContentPartPr/>
                <p14:nvPr/>
              </p14:nvContentPartPr>
              <p14:xfrm>
                <a:off x="7055160" y="1986514"/>
                <a:ext cx="209160" cy="275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9CE2DB4-CF3E-239D-A1F6-96EB4075549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046520" y="1977874"/>
                  <a:ext cx="2268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D033034-C9B1-6F24-6692-6A1F146E1E08}"/>
                    </a:ext>
                  </a:extLst>
                </p14:cNvPr>
                <p14:cNvContentPartPr/>
                <p14:nvPr/>
              </p14:nvContentPartPr>
              <p14:xfrm>
                <a:off x="7643400" y="1769434"/>
                <a:ext cx="32760" cy="288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D033034-C9B1-6F24-6692-6A1F146E1E0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34400" y="1760434"/>
                  <a:ext cx="504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3FE25ED-E807-FDC3-9141-13F403EFE15A}"/>
                    </a:ext>
                  </a:extLst>
                </p14:cNvPr>
                <p14:cNvContentPartPr/>
                <p14:nvPr/>
              </p14:nvContentPartPr>
              <p14:xfrm>
                <a:off x="7689480" y="1632994"/>
                <a:ext cx="45360" cy="82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3FE25ED-E807-FDC3-9141-13F403EFE15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680480" y="1623994"/>
                  <a:ext cx="630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A9E169A-E88D-A50D-16B9-F0255577E923}"/>
                    </a:ext>
                  </a:extLst>
                </p14:cNvPr>
                <p14:cNvContentPartPr/>
                <p14:nvPr/>
              </p14:nvContentPartPr>
              <p14:xfrm>
                <a:off x="7911240" y="1752514"/>
                <a:ext cx="15120" cy="224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A9E169A-E88D-A50D-16B9-F0255577E92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02240" y="1743514"/>
                  <a:ext cx="327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9C465A8-BC28-6913-32C8-0A63CB378064}"/>
                    </a:ext>
                  </a:extLst>
                </p14:cNvPr>
                <p14:cNvContentPartPr/>
                <p14:nvPr/>
              </p14:nvContentPartPr>
              <p14:xfrm>
                <a:off x="7820160" y="1873834"/>
                <a:ext cx="289440" cy="60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9C465A8-BC28-6913-32C8-0A63CB37806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811520" y="1864834"/>
                  <a:ext cx="3070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8A114EC-86C9-4A91-4D02-9760B3C4A582}"/>
                    </a:ext>
                  </a:extLst>
                </p14:cNvPr>
                <p14:cNvContentPartPr/>
                <p14:nvPr/>
              </p14:nvContentPartPr>
              <p14:xfrm>
                <a:off x="8208960" y="1656754"/>
                <a:ext cx="15120" cy="403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8A114EC-86C9-4A91-4D02-9760B3C4A58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199960" y="1648114"/>
                  <a:ext cx="3276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97FB601-B391-CCBA-0DE8-7A7D90E50A6B}"/>
                    </a:ext>
                  </a:extLst>
                </p14:cNvPr>
                <p14:cNvContentPartPr/>
                <p14:nvPr/>
              </p14:nvContentPartPr>
              <p14:xfrm>
                <a:off x="8126160" y="1769434"/>
                <a:ext cx="365040" cy="57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97FB601-B391-CCBA-0DE8-7A7D90E50A6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117160" y="1760434"/>
                  <a:ext cx="3826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E12C714-0FBA-FC78-7A8C-3741BED5A8FC}"/>
                    </a:ext>
                  </a:extLst>
                </p14:cNvPr>
                <p14:cNvContentPartPr/>
                <p14:nvPr/>
              </p14:nvContentPartPr>
              <p14:xfrm>
                <a:off x="8538720" y="1625794"/>
                <a:ext cx="142920" cy="448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E12C714-0FBA-FC78-7A8C-3741BED5A8F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530080" y="1616794"/>
                  <a:ext cx="1605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EE94CF5-4F69-0384-A7B4-4AB05581EA9D}"/>
                    </a:ext>
                  </a:extLst>
                </p14:cNvPr>
                <p14:cNvContentPartPr/>
                <p14:nvPr/>
              </p14:nvContentPartPr>
              <p14:xfrm>
                <a:off x="2987160" y="2146714"/>
                <a:ext cx="279000" cy="366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EE94CF5-4F69-0384-A7B4-4AB05581EA9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978160" y="2138074"/>
                  <a:ext cx="2966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F0F4DBF-12F2-884A-36AB-14E9D752CC23}"/>
                    </a:ext>
                  </a:extLst>
                </p14:cNvPr>
                <p14:cNvContentPartPr/>
                <p14:nvPr/>
              </p14:nvContentPartPr>
              <p14:xfrm>
                <a:off x="3047280" y="2861314"/>
                <a:ext cx="170280" cy="391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F0F4DBF-12F2-884A-36AB-14E9D752CC2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038640" y="2852674"/>
                  <a:ext cx="18792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338E263-E9CE-B59A-2FF3-46A5C13B409E}"/>
                    </a:ext>
                  </a:extLst>
                </p14:cNvPr>
                <p14:cNvContentPartPr/>
                <p14:nvPr/>
              </p14:nvContentPartPr>
              <p14:xfrm>
                <a:off x="3660000" y="2563954"/>
                <a:ext cx="170640" cy="174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338E263-E9CE-B59A-2FF3-46A5C13B409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51360" y="2555314"/>
                  <a:ext cx="1882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0E6272A-E898-C13D-EE27-71FCAF7DA409}"/>
                    </a:ext>
                  </a:extLst>
                </p14:cNvPr>
                <p14:cNvContentPartPr/>
                <p14:nvPr/>
              </p14:nvContentPartPr>
              <p14:xfrm>
                <a:off x="3941880" y="2577634"/>
                <a:ext cx="264960" cy="197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0E6272A-E898-C13D-EE27-71FCAF7DA40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933240" y="2568994"/>
                  <a:ext cx="2826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81B26FB-A47D-D1EA-9C87-A317E987708B}"/>
                    </a:ext>
                  </a:extLst>
                </p14:cNvPr>
                <p14:cNvContentPartPr/>
                <p14:nvPr/>
              </p14:nvContentPartPr>
              <p14:xfrm>
                <a:off x="4275960" y="2586274"/>
                <a:ext cx="320760" cy="172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81B26FB-A47D-D1EA-9C87-A317E987708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266960" y="2577634"/>
                  <a:ext cx="3384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1B27657-76F2-445A-BAC8-E51907A39223}"/>
                    </a:ext>
                  </a:extLst>
                </p14:cNvPr>
                <p14:cNvContentPartPr/>
                <p14:nvPr/>
              </p14:nvContentPartPr>
              <p14:xfrm>
                <a:off x="4653240" y="2521834"/>
                <a:ext cx="492120" cy="426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1B27657-76F2-445A-BAC8-E51907A3922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644600" y="2512834"/>
                  <a:ext cx="50976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97C537F-D24B-EACD-88D3-9EB331B85501}"/>
                    </a:ext>
                  </a:extLst>
                </p14:cNvPr>
                <p14:cNvContentPartPr/>
                <p14:nvPr/>
              </p14:nvContentPartPr>
              <p14:xfrm>
                <a:off x="4974720" y="2662954"/>
                <a:ext cx="232920" cy="16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97C537F-D24B-EACD-88D3-9EB331B8550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965720" y="2654314"/>
                  <a:ext cx="2505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53AEE15-F1BF-B426-CBA5-2248C412934E}"/>
                    </a:ext>
                  </a:extLst>
                </p14:cNvPr>
                <p14:cNvContentPartPr/>
                <p14:nvPr/>
              </p14:nvContentPartPr>
              <p14:xfrm>
                <a:off x="5322120" y="2503114"/>
                <a:ext cx="144360" cy="324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53AEE15-F1BF-B426-CBA5-2248C412934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313480" y="2494474"/>
                  <a:ext cx="1620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BACB3FF-6396-7163-DAE5-2F030ED2167E}"/>
                    </a:ext>
                  </a:extLst>
                </p14:cNvPr>
                <p14:cNvContentPartPr/>
                <p14:nvPr/>
              </p14:nvContentPartPr>
              <p14:xfrm>
                <a:off x="5503200" y="2308354"/>
                <a:ext cx="157320" cy="278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BACB3FF-6396-7163-DAE5-2F030ED2167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494560" y="2299714"/>
                  <a:ext cx="1749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972CAB-60E1-B1DF-BAAC-36CB928A8073}"/>
                    </a:ext>
                  </a:extLst>
                </p14:cNvPr>
                <p14:cNvContentPartPr/>
                <p14:nvPr/>
              </p14:nvContentPartPr>
              <p14:xfrm>
                <a:off x="5836560" y="2591314"/>
                <a:ext cx="180720" cy="2113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972CAB-60E1-B1DF-BAAC-36CB928A807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827920" y="2582314"/>
                  <a:ext cx="1983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8225147-7D0F-B121-5A3A-43D097C6D2B2}"/>
                    </a:ext>
                  </a:extLst>
                </p14:cNvPr>
                <p14:cNvContentPartPr/>
                <p14:nvPr/>
              </p14:nvContentPartPr>
              <p14:xfrm>
                <a:off x="5787960" y="2577634"/>
                <a:ext cx="53280" cy="540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8225147-7D0F-B121-5A3A-43D097C6D2B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778960" y="2568994"/>
                  <a:ext cx="709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099D970-7F73-1036-CFD6-E4C93A746CAF}"/>
                    </a:ext>
                  </a:extLst>
                </p14:cNvPr>
                <p14:cNvContentPartPr/>
                <p14:nvPr/>
              </p14:nvContentPartPr>
              <p14:xfrm>
                <a:off x="6036000" y="2736394"/>
                <a:ext cx="5040" cy="53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099D970-7F73-1036-CFD6-E4C93A746CA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027000" y="2727754"/>
                  <a:ext cx="226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77F8BD7-43CD-33EB-6D5E-CEF9D036B7E5}"/>
                    </a:ext>
                  </a:extLst>
                </p14:cNvPr>
                <p14:cNvContentPartPr/>
                <p14:nvPr/>
              </p14:nvContentPartPr>
              <p14:xfrm>
                <a:off x="6206280" y="2372794"/>
                <a:ext cx="285120" cy="409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77F8BD7-43CD-33EB-6D5E-CEF9D036B7E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197280" y="2364154"/>
                  <a:ext cx="30276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C4DBA67-EAA0-8841-C99A-5A4F69053251}"/>
                    </a:ext>
                  </a:extLst>
                </p14:cNvPr>
                <p14:cNvContentPartPr/>
                <p14:nvPr/>
              </p14:nvContentPartPr>
              <p14:xfrm>
                <a:off x="6607320" y="2280274"/>
                <a:ext cx="82080" cy="275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C4DBA67-EAA0-8841-C99A-5A4F6905325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598320" y="2271634"/>
                  <a:ext cx="997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72DF10A-E6B1-B481-3156-F72668E8257A}"/>
                    </a:ext>
                  </a:extLst>
                </p14:cNvPr>
                <p14:cNvContentPartPr/>
                <p14:nvPr/>
              </p14:nvContentPartPr>
              <p14:xfrm>
                <a:off x="6871920" y="2840794"/>
                <a:ext cx="80640" cy="110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72DF10A-E6B1-B481-3156-F72668E8257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863280" y="2831794"/>
                  <a:ext cx="982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F98772F-719F-7216-A799-6D441E63021C}"/>
                    </a:ext>
                  </a:extLst>
                </p14:cNvPr>
                <p14:cNvContentPartPr/>
                <p14:nvPr/>
              </p14:nvContentPartPr>
              <p14:xfrm>
                <a:off x="7107000" y="2405554"/>
                <a:ext cx="187200" cy="431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F98772F-719F-7216-A799-6D441E63021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098360" y="2396554"/>
                  <a:ext cx="20484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4783B6-105A-5CF1-FE71-C6CE4BDF24E6}"/>
                    </a:ext>
                  </a:extLst>
                </p14:cNvPr>
                <p14:cNvContentPartPr/>
                <p14:nvPr/>
              </p14:nvContentPartPr>
              <p14:xfrm>
                <a:off x="6695520" y="2789674"/>
                <a:ext cx="249120" cy="281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4783B6-105A-5CF1-FE71-C6CE4BDF24E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686520" y="2780674"/>
                  <a:ext cx="2667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AD6E533-CE6A-8697-29DA-0E9C9D2E313D}"/>
                    </a:ext>
                  </a:extLst>
                </p14:cNvPr>
                <p14:cNvContentPartPr/>
                <p14:nvPr/>
              </p14:nvContentPartPr>
              <p14:xfrm>
                <a:off x="7398600" y="2421394"/>
                <a:ext cx="622800" cy="212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AD6E533-CE6A-8697-29DA-0E9C9D2E313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389600" y="2412394"/>
                  <a:ext cx="6404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028099E-19B7-0096-F081-0E5C10B88918}"/>
                    </a:ext>
                  </a:extLst>
                </p14:cNvPr>
                <p14:cNvContentPartPr/>
                <p14:nvPr/>
              </p14:nvContentPartPr>
              <p14:xfrm>
                <a:off x="8112120" y="2407354"/>
                <a:ext cx="258840" cy="264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028099E-19B7-0096-F081-0E5C10B8891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03120" y="2398714"/>
                  <a:ext cx="2764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0CB1762-F283-058D-D667-566822D16231}"/>
                    </a:ext>
                  </a:extLst>
                </p14:cNvPr>
                <p14:cNvContentPartPr/>
                <p14:nvPr/>
              </p14:nvContentPartPr>
              <p14:xfrm>
                <a:off x="8419920" y="2406994"/>
                <a:ext cx="473400" cy="271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0CB1762-F283-058D-D667-566822D1623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410920" y="2397994"/>
                  <a:ext cx="4910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3547E82-A0B3-D92C-28B7-7542944C60FF}"/>
                    </a:ext>
                  </a:extLst>
                </p14:cNvPr>
                <p14:cNvContentPartPr/>
                <p14:nvPr/>
              </p14:nvContentPartPr>
              <p14:xfrm>
                <a:off x="9173760" y="2243914"/>
                <a:ext cx="44280" cy="720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3547E82-A0B3-D92C-28B7-7542944C60F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164760" y="2234914"/>
                  <a:ext cx="619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3DA0C69-DF0B-A4A0-460A-B7F4BCCEC96F}"/>
                    </a:ext>
                  </a:extLst>
                </p14:cNvPr>
                <p14:cNvContentPartPr/>
                <p14:nvPr/>
              </p14:nvContentPartPr>
              <p14:xfrm>
                <a:off x="9016440" y="2291794"/>
                <a:ext cx="95760" cy="381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3DA0C69-DF0B-A4A0-460A-B7F4BCCEC96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007800" y="2282794"/>
                  <a:ext cx="11340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1D58A6F-BE53-68BB-8A43-52D6C090B8CC}"/>
                    </a:ext>
                  </a:extLst>
                </p14:cNvPr>
                <p14:cNvContentPartPr/>
                <p14:nvPr/>
              </p14:nvContentPartPr>
              <p14:xfrm>
                <a:off x="9333600" y="2393314"/>
                <a:ext cx="52920" cy="342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1D58A6F-BE53-68BB-8A43-52D6C090B8C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324600" y="2384674"/>
                  <a:ext cx="705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9379532-4C35-D97D-CE80-DE24B6A1F25D}"/>
                    </a:ext>
                  </a:extLst>
                </p14:cNvPr>
                <p14:cNvContentPartPr/>
                <p14:nvPr/>
              </p14:nvContentPartPr>
              <p14:xfrm>
                <a:off x="9346200" y="2158594"/>
                <a:ext cx="39960" cy="104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9379532-4C35-D97D-CE80-DE24B6A1F25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337560" y="2149594"/>
                  <a:ext cx="5760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C91B1A4-6425-35D3-D991-F4E0719544B8}"/>
              </a:ext>
            </a:extLst>
          </p:cNvPr>
          <p:cNvGrpSpPr/>
          <p:nvPr/>
        </p:nvGrpSpPr>
        <p:grpSpPr>
          <a:xfrm>
            <a:off x="9610800" y="2042314"/>
            <a:ext cx="885240" cy="902880"/>
            <a:chOff x="9610800" y="2042314"/>
            <a:chExt cx="885240" cy="90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94A4458-69F5-0C45-109B-A0D3CC499495}"/>
                    </a:ext>
                  </a:extLst>
                </p14:cNvPr>
                <p14:cNvContentPartPr/>
                <p14:nvPr/>
              </p14:nvContentPartPr>
              <p14:xfrm>
                <a:off x="9610800" y="2293954"/>
                <a:ext cx="175680" cy="360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94A4458-69F5-0C45-109B-A0D3CC49949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602160" y="2285314"/>
                  <a:ext cx="19332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9ABF307-B730-5EC9-5574-892F9AD25C18}"/>
                    </a:ext>
                  </a:extLst>
                </p14:cNvPr>
                <p14:cNvContentPartPr/>
                <p14:nvPr/>
              </p14:nvContentPartPr>
              <p14:xfrm>
                <a:off x="9873600" y="2042314"/>
                <a:ext cx="393840" cy="7866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9ABF307-B730-5EC9-5574-892F9AD25C1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864960" y="2033314"/>
                  <a:ext cx="411480" cy="80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E5C4734-A88D-6877-83A9-0BC63564E368}"/>
                    </a:ext>
                  </a:extLst>
                </p14:cNvPr>
                <p14:cNvContentPartPr/>
                <p14:nvPr/>
              </p14:nvContentPartPr>
              <p14:xfrm>
                <a:off x="10451760" y="2185594"/>
                <a:ext cx="42120" cy="102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E5C4734-A88D-6877-83A9-0BC63564E36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443120" y="2176954"/>
                  <a:ext cx="59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F68DEE0-697F-361B-4877-9CB497754ADC}"/>
                    </a:ext>
                  </a:extLst>
                </p14:cNvPr>
                <p14:cNvContentPartPr/>
                <p14:nvPr/>
              </p14:nvContentPartPr>
              <p14:xfrm>
                <a:off x="10388400" y="2734594"/>
                <a:ext cx="107640" cy="2106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F68DEE0-697F-361B-4877-9CB497754AD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379400" y="2725954"/>
                  <a:ext cx="125280" cy="22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FE5D5D46-8816-8CDC-F659-99E8EB7AC452}"/>
              </a:ext>
            </a:extLst>
          </p:cNvPr>
          <p:cNvGrpSpPr/>
          <p:nvPr/>
        </p:nvGrpSpPr>
        <p:grpSpPr>
          <a:xfrm>
            <a:off x="257640" y="1470274"/>
            <a:ext cx="2290320" cy="1717560"/>
            <a:chOff x="257640" y="1470274"/>
            <a:chExt cx="2290320" cy="171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D3D9F9F-5E39-B811-9ACF-1B904072C9EF}"/>
                    </a:ext>
                  </a:extLst>
                </p14:cNvPr>
                <p14:cNvContentPartPr/>
                <p14:nvPr/>
              </p14:nvContentPartPr>
              <p14:xfrm>
                <a:off x="2334120" y="1625794"/>
                <a:ext cx="202680" cy="13701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D3D9F9F-5E39-B811-9ACF-1B904072C9E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325120" y="1616794"/>
                  <a:ext cx="220320" cy="13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CD13457-C518-3C8A-5330-6676D5F22D99}"/>
                    </a:ext>
                  </a:extLst>
                </p14:cNvPr>
                <p14:cNvContentPartPr/>
                <p14:nvPr/>
              </p14:nvContentPartPr>
              <p14:xfrm>
                <a:off x="2519160" y="1711834"/>
                <a:ext cx="28800" cy="14760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CD13457-C518-3C8A-5330-6676D5F22D9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510520" y="1702834"/>
                  <a:ext cx="46440" cy="14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D57461F-8F42-EA77-B162-2FF3A0F8234C}"/>
                    </a:ext>
                  </a:extLst>
                </p14:cNvPr>
                <p14:cNvContentPartPr/>
                <p14:nvPr/>
              </p14:nvContentPartPr>
              <p14:xfrm>
                <a:off x="274560" y="1802914"/>
                <a:ext cx="20520" cy="586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D57461F-8F42-EA77-B162-2FF3A0F8234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65920" y="1794274"/>
                  <a:ext cx="381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C996ADB-C55B-4B6D-E895-19E0D1F49688}"/>
                    </a:ext>
                  </a:extLst>
                </p14:cNvPr>
                <p14:cNvContentPartPr/>
                <p14:nvPr/>
              </p14:nvContentPartPr>
              <p14:xfrm>
                <a:off x="278880" y="1953034"/>
                <a:ext cx="57600" cy="3013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C996ADB-C55B-4B6D-E895-19E0D1F4968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70240" y="1944034"/>
                  <a:ext cx="7524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A823A8E-1D35-575B-9405-EBD068BC760B}"/>
                    </a:ext>
                  </a:extLst>
                </p14:cNvPr>
                <p14:cNvContentPartPr/>
                <p14:nvPr/>
              </p14:nvContentPartPr>
              <p14:xfrm>
                <a:off x="257640" y="1788154"/>
                <a:ext cx="880560" cy="4428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A823A8E-1D35-575B-9405-EBD068BC760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48640" y="1779514"/>
                  <a:ext cx="89820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A5B983A-56E6-47AC-E619-AB611116F590}"/>
                    </a:ext>
                  </a:extLst>
                </p14:cNvPr>
                <p14:cNvContentPartPr/>
                <p14:nvPr/>
              </p14:nvContentPartPr>
              <p14:xfrm>
                <a:off x="1172400" y="1470274"/>
                <a:ext cx="505080" cy="5619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A5B983A-56E6-47AC-E619-AB611116F59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63760" y="1461274"/>
                  <a:ext cx="52272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B0B56D6-3B46-E207-7776-9974771B8EB2}"/>
                    </a:ext>
                  </a:extLst>
                </p14:cNvPr>
                <p14:cNvContentPartPr/>
                <p14:nvPr/>
              </p14:nvContentPartPr>
              <p14:xfrm>
                <a:off x="1626360" y="1509154"/>
                <a:ext cx="17640" cy="792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B0B56D6-3B46-E207-7776-9974771B8EB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617720" y="1500514"/>
                  <a:ext cx="352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256664D-5DC7-8F5E-C4F4-A71074466BA8}"/>
                    </a:ext>
                  </a:extLst>
                </p14:cNvPr>
                <p14:cNvContentPartPr/>
                <p14:nvPr/>
              </p14:nvContentPartPr>
              <p14:xfrm>
                <a:off x="1716720" y="1589434"/>
                <a:ext cx="443520" cy="4453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256664D-5DC7-8F5E-C4F4-A71074466BA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708080" y="1580794"/>
                  <a:ext cx="46116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FA69E2E-A60D-E1CE-128E-5FA78ADDA605}"/>
                    </a:ext>
                  </a:extLst>
                </p14:cNvPr>
                <p14:cNvContentPartPr/>
                <p14:nvPr/>
              </p14:nvContentPartPr>
              <p14:xfrm>
                <a:off x="802320" y="2363434"/>
                <a:ext cx="92880" cy="2581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FA69E2E-A60D-E1CE-128E-5FA78ADDA60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93320" y="2354794"/>
                  <a:ext cx="1105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778F515-EC67-362A-96B9-C4235F1C4583}"/>
                    </a:ext>
                  </a:extLst>
                </p14:cNvPr>
                <p14:cNvContentPartPr/>
                <p14:nvPr/>
              </p14:nvContentPartPr>
              <p14:xfrm>
                <a:off x="844440" y="2257594"/>
                <a:ext cx="33840" cy="720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778F515-EC67-362A-96B9-C4235F1C458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35800" y="2248594"/>
                  <a:ext cx="514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C57BE29-5100-CC1C-A016-29F6891F20FE}"/>
                    </a:ext>
                  </a:extLst>
                </p14:cNvPr>
                <p14:cNvContentPartPr/>
                <p14:nvPr/>
              </p14:nvContentPartPr>
              <p14:xfrm>
                <a:off x="927960" y="2316994"/>
                <a:ext cx="444600" cy="4309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C57BE29-5100-CC1C-A016-29F6891F20F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18960" y="2308354"/>
                  <a:ext cx="46224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C434A460-D8A3-1917-F371-08E0948D0FD5}"/>
                    </a:ext>
                  </a:extLst>
                </p14:cNvPr>
                <p14:cNvContentPartPr/>
                <p14:nvPr/>
              </p14:nvContentPartPr>
              <p14:xfrm>
                <a:off x="1427640" y="2140954"/>
                <a:ext cx="384480" cy="3200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C434A460-D8A3-1917-F371-08E0948D0FD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419000" y="2132314"/>
                  <a:ext cx="4021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87B15BC-4FB2-2D6D-6ACD-9B2BC6FCE1AF}"/>
                    </a:ext>
                  </a:extLst>
                </p14:cNvPr>
                <p14:cNvContentPartPr/>
                <p14:nvPr/>
              </p14:nvContentPartPr>
              <p14:xfrm>
                <a:off x="1765320" y="2206474"/>
                <a:ext cx="209880" cy="309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87B15BC-4FB2-2D6D-6ACD-9B2BC6FCE1A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756680" y="2197474"/>
                  <a:ext cx="22752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D86A71B7-B219-4001-3D7B-BA2876C5C210}"/>
              </a:ext>
            </a:extLst>
          </p:cNvPr>
          <p:cNvGrpSpPr/>
          <p:nvPr/>
        </p:nvGrpSpPr>
        <p:grpSpPr>
          <a:xfrm>
            <a:off x="288240" y="4293754"/>
            <a:ext cx="2227680" cy="2522880"/>
            <a:chOff x="288240" y="4293754"/>
            <a:chExt cx="2227680" cy="252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840098C-05BE-B51C-D0FC-EE466A5AFD6E}"/>
                    </a:ext>
                  </a:extLst>
                </p14:cNvPr>
                <p14:cNvContentPartPr/>
                <p14:nvPr/>
              </p14:nvContentPartPr>
              <p14:xfrm>
                <a:off x="2379120" y="4317874"/>
                <a:ext cx="95040" cy="15685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840098C-05BE-B51C-D0FC-EE466A5AFD6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370120" y="4308874"/>
                  <a:ext cx="112680" cy="158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B80E2A2-6B20-ABAB-9EED-11282C4F9199}"/>
                    </a:ext>
                  </a:extLst>
                </p14:cNvPr>
                <p14:cNvContentPartPr/>
                <p14:nvPr/>
              </p14:nvContentPartPr>
              <p14:xfrm>
                <a:off x="2275800" y="4334074"/>
                <a:ext cx="240120" cy="21510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B80E2A2-6B20-ABAB-9EED-11282C4F919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266800" y="4325434"/>
                  <a:ext cx="257760" cy="21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A805D8F-23AF-3DEF-3024-331EEE0FD987}"/>
                    </a:ext>
                  </a:extLst>
                </p14:cNvPr>
                <p14:cNvContentPartPr/>
                <p14:nvPr/>
              </p14:nvContentPartPr>
              <p14:xfrm>
                <a:off x="2392440" y="4420474"/>
                <a:ext cx="47160" cy="23961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A805D8F-23AF-3DEF-3024-331EEE0FD98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383800" y="4411834"/>
                  <a:ext cx="64800" cy="24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48B22B7-E51E-BF24-4871-0985E0784867}"/>
                    </a:ext>
                  </a:extLst>
                </p14:cNvPr>
                <p14:cNvContentPartPr/>
                <p14:nvPr/>
              </p14:nvContentPartPr>
              <p14:xfrm>
                <a:off x="288240" y="4550434"/>
                <a:ext cx="220320" cy="3776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48B22B7-E51E-BF24-4871-0985E078486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79240" y="4541794"/>
                  <a:ext cx="23796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46488FB-272F-7695-0D8A-111BAE70133F}"/>
                    </a:ext>
                  </a:extLst>
                </p14:cNvPr>
                <p14:cNvContentPartPr/>
                <p14:nvPr/>
              </p14:nvContentPartPr>
              <p14:xfrm>
                <a:off x="500280" y="4543234"/>
                <a:ext cx="657720" cy="3510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46488FB-272F-7695-0D8A-111BAE70133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91640" y="4534234"/>
                  <a:ext cx="6753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624362B-C57F-6F74-7E8A-980DDFCCFFC9}"/>
                    </a:ext>
                  </a:extLst>
                </p14:cNvPr>
                <p14:cNvContentPartPr/>
                <p14:nvPr/>
              </p14:nvContentPartPr>
              <p14:xfrm>
                <a:off x="1054680" y="4487794"/>
                <a:ext cx="206280" cy="3232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624362B-C57F-6F74-7E8A-980DDFCCFFC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46040" y="4479154"/>
                  <a:ext cx="2239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FF061E8-7A6B-13E6-2BA0-E29E0614630A}"/>
                    </a:ext>
                  </a:extLst>
                </p14:cNvPr>
                <p14:cNvContentPartPr/>
                <p14:nvPr/>
              </p14:nvContentPartPr>
              <p14:xfrm>
                <a:off x="1317480" y="4293754"/>
                <a:ext cx="352440" cy="4611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FF061E8-7A6B-13E6-2BA0-E29E0614630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308480" y="4285114"/>
                  <a:ext cx="37008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67BA904-5848-D72D-4B2A-8B5334960A86}"/>
                    </a:ext>
                  </a:extLst>
                </p14:cNvPr>
                <p14:cNvContentPartPr/>
                <p14:nvPr/>
              </p14:nvContentPartPr>
              <p14:xfrm>
                <a:off x="1642920" y="4380514"/>
                <a:ext cx="48240" cy="853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67BA904-5848-D72D-4B2A-8B5334960A8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633920" y="4371874"/>
                  <a:ext cx="658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09FE7EB-A9B4-76F0-BA90-F4285DF7ED12}"/>
                    </a:ext>
                  </a:extLst>
                </p14:cNvPr>
                <p14:cNvContentPartPr/>
                <p14:nvPr/>
              </p14:nvContentPartPr>
              <p14:xfrm>
                <a:off x="1762080" y="4483834"/>
                <a:ext cx="378000" cy="674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09FE7EB-A9B4-76F0-BA90-F4285DF7ED1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753440" y="4475194"/>
                  <a:ext cx="395640" cy="69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AC7DF68B-4ABC-B8F5-6424-F9A4CB3753A4}"/>
                  </a:ext>
                </a:extLst>
              </p14:cNvPr>
              <p14:cNvContentPartPr/>
              <p14:nvPr/>
            </p14:nvContentPartPr>
            <p14:xfrm>
              <a:off x="3120360" y="4849594"/>
              <a:ext cx="235800" cy="47412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AC7DF68B-4ABC-B8F5-6424-F9A4CB3753A4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3111360" y="4840954"/>
                <a:ext cx="25344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4876B7FA-A59E-79B6-B36C-56BC0D5D28A9}"/>
                  </a:ext>
                </a:extLst>
              </p14:cNvPr>
              <p14:cNvContentPartPr/>
              <p14:nvPr/>
            </p14:nvContentPartPr>
            <p14:xfrm>
              <a:off x="10249440" y="4702714"/>
              <a:ext cx="446040" cy="72864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4876B7FA-A59E-79B6-B36C-56BC0D5D28A9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0240440" y="4693714"/>
                <a:ext cx="463680" cy="74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F4C3371-F3F7-7637-49C5-14125C3EC406}"/>
              </a:ext>
            </a:extLst>
          </p:cNvPr>
          <p:cNvGrpSpPr/>
          <p:nvPr/>
        </p:nvGrpSpPr>
        <p:grpSpPr>
          <a:xfrm>
            <a:off x="3003000" y="3236434"/>
            <a:ext cx="7363800" cy="3646080"/>
            <a:chOff x="3003000" y="3236434"/>
            <a:chExt cx="7363800" cy="364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AC2F6D9-770A-7A47-75AF-2517E21819DE}"/>
                    </a:ext>
                  </a:extLst>
                </p14:cNvPr>
                <p14:cNvContentPartPr/>
                <p14:nvPr/>
              </p14:nvContentPartPr>
              <p14:xfrm>
                <a:off x="3003000" y="3610474"/>
                <a:ext cx="229680" cy="260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AC2F6D9-770A-7A47-75AF-2517E21819D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994000" y="3601834"/>
                  <a:ext cx="2473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28A3002-A19D-9D19-F90B-D509C564ADE8}"/>
                    </a:ext>
                  </a:extLst>
                </p14:cNvPr>
                <p14:cNvContentPartPr/>
                <p14:nvPr/>
              </p14:nvContentPartPr>
              <p14:xfrm>
                <a:off x="3278760" y="3673834"/>
                <a:ext cx="275760" cy="1854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28A3002-A19D-9D19-F90B-D509C564ADE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270120" y="3665194"/>
                  <a:ext cx="2934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78EB05F-BAD7-98A5-67CA-334E5E9C6D78}"/>
                    </a:ext>
                  </a:extLst>
                </p14:cNvPr>
                <p14:cNvContentPartPr/>
                <p14:nvPr/>
              </p14:nvContentPartPr>
              <p14:xfrm>
                <a:off x="3609240" y="3704434"/>
                <a:ext cx="221400" cy="1303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78EB05F-BAD7-98A5-67CA-334E5E9C6D7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600240" y="3695794"/>
                  <a:ext cx="2390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9456A46-4E36-A173-8037-9CB2812EA05F}"/>
                    </a:ext>
                  </a:extLst>
                </p14:cNvPr>
                <p14:cNvContentPartPr/>
                <p14:nvPr/>
              </p14:nvContentPartPr>
              <p14:xfrm>
                <a:off x="3950520" y="3674194"/>
                <a:ext cx="171720" cy="199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9456A46-4E36-A173-8037-9CB2812EA05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941520" y="3665554"/>
                  <a:ext cx="1893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3FE0E0F-4118-07B8-995E-FCCB4934274D}"/>
                    </a:ext>
                  </a:extLst>
                </p14:cNvPr>
                <p14:cNvContentPartPr/>
                <p14:nvPr/>
              </p14:nvContentPartPr>
              <p14:xfrm>
                <a:off x="4236000" y="3533074"/>
                <a:ext cx="219960" cy="6022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3FE0E0F-4118-07B8-995E-FCCB4934274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227360" y="3524434"/>
                  <a:ext cx="23760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804D44B-EBC5-7895-FCC2-E99BE7B9D069}"/>
                    </a:ext>
                  </a:extLst>
                </p14:cNvPr>
                <p14:cNvContentPartPr/>
                <p14:nvPr/>
              </p14:nvContentPartPr>
              <p14:xfrm>
                <a:off x="4294680" y="3763474"/>
                <a:ext cx="300600" cy="60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804D44B-EBC5-7895-FCC2-E99BE7B9D06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285680" y="3754474"/>
                  <a:ext cx="3182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8147623-18B7-9739-12D3-B57F6E9A61D2}"/>
                    </a:ext>
                  </a:extLst>
                </p14:cNvPr>
                <p14:cNvContentPartPr/>
                <p14:nvPr/>
              </p14:nvContentPartPr>
              <p14:xfrm>
                <a:off x="4731360" y="3353434"/>
                <a:ext cx="315360" cy="603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8147623-18B7-9739-12D3-B57F6E9A61D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722360" y="3344434"/>
                  <a:ext cx="333000" cy="62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BF9C7C5-89EA-B570-9C2C-0D1B85AC4801}"/>
                    </a:ext>
                  </a:extLst>
                </p14:cNvPr>
                <p14:cNvContentPartPr/>
                <p14:nvPr/>
              </p14:nvContentPartPr>
              <p14:xfrm>
                <a:off x="5120880" y="3410314"/>
                <a:ext cx="17280" cy="1717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BF9C7C5-89EA-B570-9C2C-0D1B85AC480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111880" y="3401314"/>
                  <a:ext cx="349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9595607-8998-15CB-4FCE-EFB0FA42FF26}"/>
                    </a:ext>
                  </a:extLst>
                </p14:cNvPr>
                <p14:cNvContentPartPr/>
                <p14:nvPr/>
              </p14:nvContentPartPr>
              <p14:xfrm>
                <a:off x="5292240" y="3677434"/>
                <a:ext cx="241920" cy="2264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9595607-8998-15CB-4FCE-EFB0FA42FF2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283600" y="3668434"/>
                  <a:ext cx="2595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2599F22-FD27-61F6-71C4-F65E668D9729}"/>
                    </a:ext>
                  </a:extLst>
                </p14:cNvPr>
                <p14:cNvContentPartPr/>
                <p14:nvPr/>
              </p14:nvContentPartPr>
              <p14:xfrm>
                <a:off x="5301960" y="3702634"/>
                <a:ext cx="45720" cy="252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2599F22-FD27-61F6-71C4-F65E668D972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293320" y="3693634"/>
                  <a:ext cx="633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6232582-C5A9-D45D-248B-030F48B38947}"/>
                    </a:ext>
                  </a:extLst>
                </p14:cNvPr>
                <p14:cNvContentPartPr/>
                <p14:nvPr/>
              </p14:nvContentPartPr>
              <p14:xfrm>
                <a:off x="5606520" y="3872194"/>
                <a:ext cx="4680" cy="36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6232582-C5A9-D45D-248B-030F48B3894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597880" y="3863194"/>
                  <a:ext cx="223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5340B7C-2E45-8914-7F5C-FACFD5F2BC7C}"/>
                    </a:ext>
                  </a:extLst>
                </p14:cNvPr>
                <p14:cNvContentPartPr/>
                <p14:nvPr/>
              </p14:nvContentPartPr>
              <p14:xfrm>
                <a:off x="5760600" y="3390874"/>
                <a:ext cx="313560" cy="529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5340B7C-2E45-8914-7F5C-FACFD5F2BC7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751960" y="3382234"/>
                  <a:ext cx="33120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5AA8200-5611-75E4-D1D7-ED27561B4167}"/>
                    </a:ext>
                  </a:extLst>
                </p14:cNvPr>
                <p14:cNvContentPartPr/>
                <p14:nvPr/>
              </p14:nvContentPartPr>
              <p14:xfrm>
                <a:off x="6158040" y="3236434"/>
                <a:ext cx="150840" cy="2185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5AA8200-5611-75E4-D1D7-ED27561B416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149400" y="3227794"/>
                  <a:ext cx="1684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817EFDE-7A79-882D-006B-3F2E63E82E97}"/>
                    </a:ext>
                  </a:extLst>
                </p14:cNvPr>
                <p14:cNvContentPartPr/>
                <p14:nvPr/>
              </p14:nvContentPartPr>
              <p14:xfrm>
                <a:off x="6388440" y="3873634"/>
                <a:ext cx="125280" cy="161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817EFDE-7A79-882D-006B-3F2E63E82E9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379800" y="3864994"/>
                  <a:ext cx="1429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2C6DFA7-E731-E709-09DD-F3AAB6344E20}"/>
                    </a:ext>
                  </a:extLst>
                </p14:cNvPr>
                <p14:cNvContentPartPr/>
                <p14:nvPr/>
              </p14:nvContentPartPr>
              <p14:xfrm>
                <a:off x="6703080" y="3442714"/>
                <a:ext cx="218880" cy="4100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2C6DFA7-E731-E709-09DD-F3AAB6344E2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694440" y="3434074"/>
                  <a:ext cx="23652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229B585-1AD4-5836-DB2C-27444302FF27}"/>
                    </a:ext>
                  </a:extLst>
                </p14:cNvPr>
                <p14:cNvContentPartPr/>
                <p14:nvPr/>
              </p14:nvContentPartPr>
              <p14:xfrm>
                <a:off x="7059120" y="3595354"/>
                <a:ext cx="188640" cy="1980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229B585-1AD4-5836-DB2C-27444302FF2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050120" y="3586354"/>
                  <a:ext cx="2062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52F8F18-C3B3-B4A7-7DA2-2143BB5CD2D4}"/>
                    </a:ext>
                  </a:extLst>
                </p14:cNvPr>
                <p14:cNvContentPartPr/>
                <p14:nvPr/>
              </p14:nvContentPartPr>
              <p14:xfrm>
                <a:off x="7383120" y="3567994"/>
                <a:ext cx="528840" cy="260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52F8F18-C3B3-B4A7-7DA2-2143BB5CD2D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374120" y="3559354"/>
                  <a:ext cx="5464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E46718A-6CC6-EEF5-C2F4-9F8D157635A5}"/>
                    </a:ext>
                  </a:extLst>
                </p14:cNvPr>
                <p14:cNvContentPartPr/>
                <p14:nvPr/>
              </p14:nvContentPartPr>
              <p14:xfrm>
                <a:off x="8001600" y="3438394"/>
                <a:ext cx="154800" cy="4831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E46718A-6CC6-EEF5-C2F4-9F8D157635A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992600" y="3429394"/>
                  <a:ext cx="17244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4E7077C-EE5D-7D0F-DF3A-0A8F90F7BCD0}"/>
                    </a:ext>
                  </a:extLst>
                </p14:cNvPr>
                <p14:cNvContentPartPr/>
                <p14:nvPr/>
              </p14:nvContentPartPr>
              <p14:xfrm>
                <a:off x="7782720" y="3629554"/>
                <a:ext cx="207360" cy="1911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4E7077C-EE5D-7D0F-DF3A-0A8F90F7BCD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73720" y="3620914"/>
                  <a:ext cx="2250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BC83B2C-14E6-C526-E92E-ACD70298DAD3}"/>
                    </a:ext>
                  </a:extLst>
                </p14:cNvPr>
                <p14:cNvContentPartPr/>
                <p14:nvPr/>
              </p14:nvContentPartPr>
              <p14:xfrm>
                <a:off x="8296440" y="3516514"/>
                <a:ext cx="58680" cy="482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BC83B2C-14E6-C526-E92E-ACD70298DAD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287800" y="3507514"/>
                  <a:ext cx="763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BB01BC5-650D-D534-52E9-1D7FC27AFDDB}"/>
                    </a:ext>
                  </a:extLst>
                </p14:cNvPr>
                <p14:cNvContentPartPr/>
                <p14:nvPr/>
              </p14:nvContentPartPr>
              <p14:xfrm>
                <a:off x="8258640" y="3785434"/>
                <a:ext cx="183960" cy="2858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BB01BC5-650D-D534-52E9-1D7FC27AFDD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249640" y="3776794"/>
                  <a:ext cx="2016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85E0613-D740-C30C-9604-F4AFF5584198}"/>
                    </a:ext>
                  </a:extLst>
                </p14:cNvPr>
                <p14:cNvContentPartPr/>
                <p14:nvPr/>
              </p14:nvContentPartPr>
              <p14:xfrm>
                <a:off x="3145200" y="4314274"/>
                <a:ext cx="157680" cy="4600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85E0613-D740-C30C-9604-F4AFF558419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136200" y="4305274"/>
                  <a:ext cx="17532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AD4F666-62EE-2E94-1523-D33E42833056}"/>
                    </a:ext>
                  </a:extLst>
                </p14:cNvPr>
                <p14:cNvContentPartPr/>
                <p14:nvPr/>
              </p14:nvContentPartPr>
              <p14:xfrm>
                <a:off x="3068520" y="4448914"/>
                <a:ext cx="468360" cy="2203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AD4F666-62EE-2E94-1523-D33E4283305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059520" y="4440274"/>
                  <a:ext cx="4860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7B6D2EF-C8C3-BDD1-3070-67F9308C2C94}"/>
                    </a:ext>
                  </a:extLst>
                </p14:cNvPr>
                <p14:cNvContentPartPr/>
                <p14:nvPr/>
              </p14:nvContentPartPr>
              <p14:xfrm>
                <a:off x="3582960" y="4380154"/>
                <a:ext cx="174600" cy="358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7B6D2EF-C8C3-BDD1-3070-67F9308C2C9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574320" y="4371514"/>
                  <a:ext cx="1922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01C9DC8-5B69-7B09-4AFB-9AFA042DCD2F}"/>
                    </a:ext>
                  </a:extLst>
                </p14:cNvPr>
                <p14:cNvContentPartPr/>
                <p14:nvPr/>
              </p14:nvContentPartPr>
              <p14:xfrm>
                <a:off x="3871320" y="4319314"/>
                <a:ext cx="207720" cy="4071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01C9DC8-5B69-7B09-4AFB-9AFA042DCD2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862320" y="4310674"/>
                  <a:ext cx="22536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74DEBB0-AFD5-8DFB-243C-2FF617CFB21D}"/>
                    </a:ext>
                  </a:extLst>
                </p14:cNvPr>
                <p14:cNvContentPartPr/>
                <p14:nvPr/>
              </p14:nvContentPartPr>
              <p14:xfrm>
                <a:off x="4250040" y="4317874"/>
                <a:ext cx="61560" cy="4060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74DEBB0-AFD5-8DFB-243C-2FF617CFB21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241400" y="4308874"/>
                  <a:ext cx="7920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7065242-B42F-F69E-7007-3A6DBCEF1094}"/>
                    </a:ext>
                  </a:extLst>
                </p14:cNvPr>
                <p14:cNvContentPartPr/>
                <p14:nvPr/>
              </p14:nvContentPartPr>
              <p14:xfrm>
                <a:off x="4223760" y="4175674"/>
                <a:ext cx="96120" cy="255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7065242-B42F-F69E-7007-3A6DBCEF109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215120" y="4167034"/>
                  <a:ext cx="1137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5A3D4B9-BDD8-A057-06C7-6D36C5758FDA}"/>
                    </a:ext>
                  </a:extLst>
                </p14:cNvPr>
                <p14:cNvContentPartPr/>
                <p14:nvPr/>
              </p14:nvContentPartPr>
              <p14:xfrm>
                <a:off x="4404840" y="4361434"/>
                <a:ext cx="309960" cy="9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5A3D4B9-BDD8-A057-06C7-6D36C5758FD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396200" y="4352434"/>
                  <a:ext cx="3276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566CC7B-13E5-14C0-6A50-4A545DFE6905}"/>
                    </a:ext>
                  </a:extLst>
                </p14:cNvPr>
                <p14:cNvContentPartPr/>
                <p14:nvPr/>
              </p14:nvContentPartPr>
              <p14:xfrm>
                <a:off x="4520760" y="4536754"/>
                <a:ext cx="231840" cy="471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566CC7B-13E5-14C0-6A50-4A545DFE690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511760" y="4528114"/>
                  <a:ext cx="2494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F21B9E5-20EC-CD71-1A2E-71B6F79CD622}"/>
                    </a:ext>
                  </a:extLst>
                </p14:cNvPr>
                <p14:cNvContentPartPr/>
                <p14:nvPr/>
              </p14:nvContentPartPr>
              <p14:xfrm>
                <a:off x="4923600" y="4287274"/>
                <a:ext cx="222840" cy="2962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F21B9E5-20EC-CD71-1A2E-71B6F79CD62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914600" y="4278634"/>
                  <a:ext cx="2404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8E5D5E1-68B6-0B68-4B1E-68077408884C}"/>
                    </a:ext>
                  </a:extLst>
                </p14:cNvPr>
                <p14:cNvContentPartPr/>
                <p14:nvPr/>
              </p14:nvContentPartPr>
              <p14:xfrm>
                <a:off x="4967520" y="4290514"/>
                <a:ext cx="157320" cy="345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8E5D5E1-68B6-0B68-4B1E-68077408884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958880" y="4281874"/>
                  <a:ext cx="1749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3EED14E-ACE6-466F-BBB2-09563F82FDFF}"/>
                    </a:ext>
                  </a:extLst>
                </p14:cNvPr>
                <p14:cNvContentPartPr/>
                <p14:nvPr/>
              </p14:nvContentPartPr>
              <p14:xfrm>
                <a:off x="5381160" y="4256314"/>
                <a:ext cx="24480" cy="529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3EED14E-ACE6-466F-BBB2-09563F82FDF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372520" y="4247674"/>
                  <a:ext cx="421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1A55CB6-FACB-1021-0944-CACF280B389F}"/>
                    </a:ext>
                  </a:extLst>
                </p14:cNvPr>
                <p14:cNvContentPartPr/>
                <p14:nvPr/>
              </p14:nvContentPartPr>
              <p14:xfrm>
                <a:off x="5324640" y="4641874"/>
                <a:ext cx="145800" cy="1141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1A55CB6-FACB-1021-0944-CACF280B389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316000" y="4632874"/>
                  <a:ext cx="163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5C8896A-93F7-6B6C-BCA2-DBFA2B45CA63}"/>
                    </a:ext>
                  </a:extLst>
                </p14:cNvPr>
                <p14:cNvContentPartPr/>
                <p14:nvPr/>
              </p14:nvContentPartPr>
              <p14:xfrm>
                <a:off x="5833320" y="4287274"/>
                <a:ext cx="66240" cy="4150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5C8896A-93F7-6B6C-BCA2-DBFA2B45CA6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824680" y="4278634"/>
                  <a:ext cx="8388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C4EE154-58C3-9DAB-6119-2523003C1F81}"/>
                    </a:ext>
                  </a:extLst>
                </p14:cNvPr>
                <p14:cNvContentPartPr/>
                <p14:nvPr/>
              </p14:nvContentPartPr>
              <p14:xfrm>
                <a:off x="5899560" y="4160554"/>
                <a:ext cx="2160" cy="90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C4EE154-58C3-9DAB-6119-2523003C1F8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890560" y="4151914"/>
                  <a:ext cx="198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8501C70-144D-1807-B2AF-36FE983C7C6B}"/>
                    </a:ext>
                  </a:extLst>
                </p14:cNvPr>
                <p14:cNvContentPartPr/>
                <p14:nvPr/>
              </p14:nvContentPartPr>
              <p14:xfrm>
                <a:off x="6089640" y="4396714"/>
                <a:ext cx="306000" cy="231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8501C70-144D-1807-B2AF-36FE983C7C6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081000" y="4387714"/>
                  <a:ext cx="3236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5C0F180-3734-D1D1-AE97-A76A87434592}"/>
                    </a:ext>
                  </a:extLst>
                </p14:cNvPr>
                <p14:cNvContentPartPr/>
                <p14:nvPr/>
              </p14:nvContentPartPr>
              <p14:xfrm>
                <a:off x="6647280" y="4334074"/>
                <a:ext cx="169920" cy="2772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5C0F180-3734-D1D1-AE97-A76A8743459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638280" y="4325434"/>
                  <a:ext cx="1875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1E1CFBC-144E-9A0D-35A5-0EF7BB5041D6}"/>
                    </a:ext>
                  </a:extLst>
                </p14:cNvPr>
                <p14:cNvContentPartPr/>
                <p14:nvPr/>
              </p14:nvContentPartPr>
              <p14:xfrm>
                <a:off x="6649440" y="4248754"/>
                <a:ext cx="594720" cy="2660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1E1CFBC-144E-9A0D-35A5-0EF7BB5041D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640440" y="4240114"/>
                  <a:ext cx="6123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603FD64-DD99-B88A-D343-A26779D01C12}"/>
                    </a:ext>
                  </a:extLst>
                </p14:cNvPr>
                <p14:cNvContentPartPr/>
                <p14:nvPr/>
              </p14:nvContentPartPr>
              <p14:xfrm>
                <a:off x="7391400" y="4222114"/>
                <a:ext cx="23400" cy="547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603FD64-DD99-B88A-D343-A26779D01C1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382400" y="4213474"/>
                  <a:ext cx="410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3AA286D-0F76-3806-EAC7-60DD7BE2A073}"/>
                    </a:ext>
                  </a:extLst>
                </p14:cNvPr>
                <p14:cNvContentPartPr/>
                <p14:nvPr/>
              </p14:nvContentPartPr>
              <p14:xfrm>
                <a:off x="7359720" y="4536754"/>
                <a:ext cx="192240" cy="1933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3AA286D-0F76-3806-EAC7-60DD7BE2A07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351080" y="4528114"/>
                  <a:ext cx="2098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BA48910-610C-5A8C-DD29-20C8751E7D75}"/>
                    </a:ext>
                  </a:extLst>
                </p14:cNvPr>
                <p14:cNvContentPartPr/>
                <p14:nvPr/>
              </p14:nvContentPartPr>
              <p14:xfrm>
                <a:off x="7881360" y="4263514"/>
                <a:ext cx="26640" cy="3236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BA48910-610C-5A8C-DD29-20C8751E7D7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872360" y="4254514"/>
                  <a:ext cx="4428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8709966-E76E-77B0-3724-929B434CE089}"/>
                    </a:ext>
                  </a:extLst>
                </p14:cNvPr>
                <p14:cNvContentPartPr/>
                <p14:nvPr/>
              </p14:nvContentPartPr>
              <p14:xfrm>
                <a:off x="7890000" y="4065154"/>
                <a:ext cx="267840" cy="4798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8709966-E76E-77B0-3724-929B434CE08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881360" y="4056154"/>
                  <a:ext cx="28548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7FCAF17-530F-42D5-6B51-A5165EB006F6}"/>
                    </a:ext>
                  </a:extLst>
                </p14:cNvPr>
                <p14:cNvContentPartPr/>
                <p14:nvPr/>
              </p14:nvContentPartPr>
              <p14:xfrm>
                <a:off x="8029320" y="4332634"/>
                <a:ext cx="400320" cy="1256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7FCAF17-530F-42D5-6B51-A5165EB006F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020320" y="4323634"/>
                  <a:ext cx="4179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18556C1-1724-4180-0C5C-621D28A64CB5}"/>
                    </a:ext>
                  </a:extLst>
                </p14:cNvPr>
                <p14:cNvContentPartPr/>
                <p14:nvPr/>
              </p14:nvContentPartPr>
              <p14:xfrm>
                <a:off x="8289960" y="4222114"/>
                <a:ext cx="169560" cy="421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18556C1-1724-4180-0C5C-621D28A64CB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281320" y="4213474"/>
                  <a:ext cx="18720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192A62F-0A45-84F7-FEA1-9F96E4F78DE6}"/>
                    </a:ext>
                  </a:extLst>
                </p14:cNvPr>
                <p14:cNvContentPartPr/>
                <p14:nvPr/>
              </p14:nvContentPartPr>
              <p14:xfrm>
                <a:off x="8316600" y="4360714"/>
                <a:ext cx="309960" cy="828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192A62F-0A45-84F7-FEA1-9F96E4F78DE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307600" y="4352074"/>
                  <a:ext cx="3276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4EBD7C6-D905-2517-A98B-468964253F6C}"/>
                    </a:ext>
                  </a:extLst>
                </p14:cNvPr>
                <p14:cNvContentPartPr/>
                <p14:nvPr/>
              </p14:nvContentPartPr>
              <p14:xfrm>
                <a:off x="8683440" y="4003594"/>
                <a:ext cx="186840" cy="6325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4EBD7C6-D905-2517-A98B-468964253F6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674440" y="3994594"/>
                  <a:ext cx="20448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DCDD091-7036-3932-A959-662D55D16F25}"/>
                    </a:ext>
                  </a:extLst>
                </p14:cNvPr>
                <p14:cNvContentPartPr/>
                <p14:nvPr/>
              </p14:nvContentPartPr>
              <p14:xfrm>
                <a:off x="4432920" y="5236234"/>
                <a:ext cx="61920" cy="2142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DCDD091-7036-3932-A959-662D55D16F25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4424280" y="5227594"/>
                  <a:ext cx="795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7599AC1-4492-C8A0-8FC8-093F2813AB70}"/>
                    </a:ext>
                  </a:extLst>
                </p14:cNvPr>
                <p14:cNvContentPartPr/>
                <p14:nvPr/>
              </p14:nvContentPartPr>
              <p14:xfrm>
                <a:off x="4377840" y="5002234"/>
                <a:ext cx="45360" cy="57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7599AC1-4492-C8A0-8FC8-093F2813AB7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369200" y="4993234"/>
                  <a:ext cx="630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4EE773B-E32F-340F-821B-6C7DE70E8423}"/>
                    </a:ext>
                  </a:extLst>
                </p14:cNvPr>
                <p14:cNvContentPartPr/>
                <p14:nvPr/>
              </p14:nvContentPartPr>
              <p14:xfrm>
                <a:off x="4617960" y="5105554"/>
                <a:ext cx="327600" cy="6202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4EE773B-E32F-340F-821B-6C7DE70E842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608960" y="5096554"/>
                  <a:ext cx="34524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EB66143-81B5-9190-819F-9E45F7AC8A78}"/>
                    </a:ext>
                  </a:extLst>
                </p14:cNvPr>
                <p14:cNvContentPartPr/>
                <p14:nvPr/>
              </p14:nvContentPartPr>
              <p14:xfrm>
                <a:off x="5165160" y="5180074"/>
                <a:ext cx="279000" cy="3949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EB66143-81B5-9190-819F-9E45F7AC8A7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156160" y="5171434"/>
                  <a:ext cx="2966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CB2D8E6-A4B5-F684-B2B3-CE2E8F33CE2A}"/>
                    </a:ext>
                  </a:extLst>
                </p14:cNvPr>
                <p14:cNvContentPartPr/>
                <p14:nvPr/>
              </p14:nvContentPartPr>
              <p14:xfrm>
                <a:off x="5723520" y="5213194"/>
                <a:ext cx="232560" cy="2336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CB2D8E6-A4B5-F684-B2B3-CE2E8F33CE2A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714880" y="5204194"/>
                  <a:ext cx="2502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6001793-EF28-1B8B-676F-4C8BA08EA8D8}"/>
                    </a:ext>
                  </a:extLst>
                </p14:cNvPr>
                <p14:cNvContentPartPr/>
                <p14:nvPr/>
              </p14:nvContentPartPr>
              <p14:xfrm>
                <a:off x="5985600" y="5242714"/>
                <a:ext cx="405720" cy="2923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6001793-EF28-1B8B-676F-4C8BA08EA8D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976600" y="5233714"/>
                  <a:ext cx="4233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1507EE8-CC81-1D97-7513-AA8D7B46D3B5}"/>
                    </a:ext>
                  </a:extLst>
                </p14:cNvPr>
                <p14:cNvContentPartPr/>
                <p14:nvPr/>
              </p14:nvContentPartPr>
              <p14:xfrm>
                <a:off x="6446760" y="5235154"/>
                <a:ext cx="223200" cy="2314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1507EE8-CC81-1D97-7513-AA8D7B46D3B5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438120" y="5226154"/>
                  <a:ext cx="2408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118E260-06BA-19C8-7B3C-9E2F559C0500}"/>
                    </a:ext>
                  </a:extLst>
                </p14:cNvPr>
                <p14:cNvContentPartPr/>
                <p14:nvPr/>
              </p14:nvContentPartPr>
              <p14:xfrm>
                <a:off x="6909720" y="5177194"/>
                <a:ext cx="312120" cy="464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118E260-06BA-19C8-7B3C-9E2F559C0500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900720" y="5168554"/>
                  <a:ext cx="3297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51D2D04-D5FE-7C69-5B5B-A4C14F109C02}"/>
                    </a:ext>
                  </a:extLst>
                </p14:cNvPr>
                <p14:cNvContentPartPr/>
                <p14:nvPr/>
              </p14:nvContentPartPr>
              <p14:xfrm>
                <a:off x="6898920" y="5277274"/>
                <a:ext cx="367200" cy="1054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51D2D04-D5FE-7C69-5B5B-A4C14F109C0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889920" y="5268274"/>
                  <a:ext cx="3848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281588F-5FAB-5DBB-E5A7-2575132BD6FD}"/>
                    </a:ext>
                  </a:extLst>
                </p14:cNvPr>
                <p14:cNvContentPartPr/>
                <p14:nvPr/>
              </p14:nvContentPartPr>
              <p14:xfrm>
                <a:off x="7414080" y="5144074"/>
                <a:ext cx="288720" cy="313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281588F-5FAB-5DBB-E5A7-2575132BD6F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405080" y="5135434"/>
                  <a:ext cx="3063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A06F61C-CB3E-3226-95A9-266D3C3F663D}"/>
                    </a:ext>
                  </a:extLst>
                </p14:cNvPr>
                <p14:cNvContentPartPr/>
                <p14:nvPr/>
              </p14:nvContentPartPr>
              <p14:xfrm>
                <a:off x="7389960" y="5344234"/>
                <a:ext cx="492120" cy="795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A06F61C-CB3E-3226-95A9-266D3C3F663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381320" y="5335234"/>
                  <a:ext cx="5097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D3B18DA-4512-B73B-FB24-1390405B405F}"/>
                    </a:ext>
                  </a:extLst>
                </p14:cNvPr>
                <p14:cNvContentPartPr/>
                <p14:nvPr/>
              </p14:nvContentPartPr>
              <p14:xfrm>
                <a:off x="7965960" y="5046514"/>
                <a:ext cx="766440" cy="2862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D3B18DA-4512-B73B-FB24-1390405B405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956960" y="5037874"/>
                  <a:ext cx="7840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5A53548-E038-FFC9-FAEA-0910BA866128}"/>
                    </a:ext>
                  </a:extLst>
                </p14:cNvPr>
                <p14:cNvContentPartPr/>
                <p14:nvPr/>
              </p14:nvContentPartPr>
              <p14:xfrm>
                <a:off x="8831760" y="5051194"/>
                <a:ext cx="697320" cy="2401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5A53548-E038-FFC9-FAEA-0910BA86612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822760" y="5042194"/>
                  <a:ext cx="7149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8007205-138F-5F0A-DC91-00B4B2DE42D0}"/>
                    </a:ext>
                  </a:extLst>
                </p14:cNvPr>
                <p14:cNvContentPartPr/>
                <p14:nvPr/>
              </p14:nvContentPartPr>
              <p14:xfrm>
                <a:off x="9631680" y="4819714"/>
                <a:ext cx="172440" cy="4543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8007205-138F-5F0A-DC91-00B4B2DE42D0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623040" y="4810714"/>
                  <a:ext cx="19008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595F577C-46DD-3EE3-C086-AC06C91841BE}"/>
                    </a:ext>
                  </a:extLst>
                </p14:cNvPr>
                <p14:cNvContentPartPr/>
                <p14:nvPr/>
              </p14:nvContentPartPr>
              <p14:xfrm>
                <a:off x="10170960" y="4962994"/>
                <a:ext cx="195840" cy="2743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595F577C-46DD-3EE3-C086-AC06C91841BE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161960" y="4954354"/>
                  <a:ext cx="2134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58A0E14-FF87-16AA-C226-8BE74E4E1C63}"/>
                    </a:ext>
                  </a:extLst>
                </p14:cNvPr>
                <p14:cNvContentPartPr/>
                <p14:nvPr/>
              </p14:nvContentPartPr>
              <p14:xfrm>
                <a:off x="10189680" y="4867954"/>
                <a:ext cx="360" cy="165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58A0E14-FF87-16AA-C226-8BE74E4E1C6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181040" y="4858954"/>
                  <a:ext cx="18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F46EDA7-1BA7-3063-73A9-0A58A30EAAD6}"/>
                    </a:ext>
                  </a:extLst>
                </p14:cNvPr>
                <p14:cNvContentPartPr/>
                <p14:nvPr/>
              </p14:nvContentPartPr>
              <p14:xfrm>
                <a:off x="10129560" y="4867234"/>
                <a:ext cx="203400" cy="3456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F46EDA7-1BA7-3063-73A9-0A58A30EAAD6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120920" y="4858594"/>
                  <a:ext cx="2210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B8D9C4B-84C8-DF9F-0723-48A63F375C72}"/>
                    </a:ext>
                  </a:extLst>
                </p14:cNvPr>
                <p14:cNvContentPartPr/>
                <p14:nvPr/>
              </p14:nvContentPartPr>
              <p14:xfrm>
                <a:off x="9936600" y="4867234"/>
                <a:ext cx="79920" cy="3985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B8D9C4B-84C8-DF9F-0723-48A63F375C72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927600" y="4858594"/>
                  <a:ext cx="9756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A047271-4574-AB9A-C6D3-B020A3695EB8}"/>
                    </a:ext>
                  </a:extLst>
                </p14:cNvPr>
                <p14:cNvContentPartPr/>
                <p14:nvPr/>
              </p14:nvContentPartPr>
              <p14:xfrm>
                <a:off x="9851280" y="4614514"/>
                <a:ext cx="157320" cy="1393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A047271-4574-AB9A-C6D3-B020A3695EB8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842640" y="4605874"/>
                  <a:ext cx="174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DBBA6C5-CA33-8049-49B4-A7C01F7873AC}"/>
                    </a:ext>
                  </a:extLst>
                </p14:cNvPr>
                <p14:cNvContentPartPr/>
                <p14:nvPr/>
              </p14:nvContentPartPr>
              <p14:xfrm>
                <a:off x="4464600" y="5806834"/>
                <a:ext cx="396360" cy="3884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DBBA6C5-CA33-8049-49B4-A7C01F7873AC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4455600" y="5798194"/>
                  <a:ext cx="41400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EE036B5-902E-FD23-AFAD-B7E4BA1EB576}"/>
                    </a:ext>
                  </a:extLst>
                </p14:cNvPr>
                <p14:cNvContentPartPr/>
                <p14:nvPr/>
              </p14:nvContentPartPr>
              <p14:xfrm>
                <a:off x="5548200" y="5972434"/>
                <a:ext cx="65520" cy="2923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EE036B5-902E-FD23-AFAD-B7E4BA1EB5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539560" y="5963794"/>
                  <a:ext cx="831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6D6DFE9-4C8F-7EC7-455B-B193D20A0ECB}"/>
                    </a:ext>
                  </a:extLst>
                </p14:cNvPr>
                <p14:cNvContentPartPr/>
                <p14:nvPr/>
              </p14:nvContentPartPr>
              <p14:xfrm>
                <a:off x="5566560" y="5937514"/>
                <a:ext cx="127080" cy="1368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6D6DFE9-4C8F-7EC7-455B-B193D20A0EC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557920" y="5928514"/>
                  <a:ext cx="1447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F6A908B-6639-85C4-CAE1-161BFB0B3856}"/>
                    </a:ext>
                  </a:extLst>
                </p14:cNvPr>
                <p14:cNvContentPartPr/>
                <p14:nvPr/>
              </p14:nvContentPartPr>
              <p14:xfrm>
                <a:off x="5809200" y="6055234"/>
                <a:ext cx="302400" cy="1940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F6A908B-6639-85C4-CAE1-161BFB0B3856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800200" y="6046234"/>
                  <a:ext cx="3200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B749780-5F14-2272-AC8E-D10BC16BE104}"/>
                    </a:ext>
                  </a:extLst>
                </p14:cNvPr>
                <p14:cNvContentPartPr/>
                <p14:nvPr/>
              </p14:nvContentPartPr>
              <p14:xfrm>
                <a:off x="6055080" y="5892154"/>
                <a:ext cx="149040" cy="1742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B749780-5F14-2272-AC8E-D10BC16BE104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046440" y="5883514"/>
                  <a:ext cx="1666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C84BAB6-D541-1237-661D-FD4DDD4AEBB9}"/>
                    </a:ext>
                  </a:extLst>
                </p14:cNvPr>
                <p14:cNvContentPartPr/>
                <p14:nvPr/>
              </p14:nvContentPartPr>
              <p14:xfrm>
                <a:off x="6239400" y="5847874"/>
                <a:ext cx="464760" cy="3312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C84BAB6-D541-1237-661D-FD4DDD4AEBB9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230400" y="5839234"/>
                  <a:ext cx="48240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145CEB1-AC96-9E1F-C29C-8CA1AD4209FB}"/>
                    </a:ext>
                  </a:extLst>
                </p14:cNvPr>
                <p14:cNvContentPartPr/>
                <p14:nvPr/>
              </p14:nvContentPartPr>
              <p14:xfrm>
                <a:off x="6538560" y="5773714"/>
                <a:ext cx="482040" cy="5112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145CEB1-AC96-9E1F-C29C-8CA1AD4209FB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529560" y="5764714"/>
                  <a:ext cx="49968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62FE27B-ABC3-5465-67A3-16ABCDC15849}"/>
                    </a:ext>
                  </a:extLst>
                </p14:cNvPr>
                <p14:cNvContentPartPr/>
                <p14:nvPr/>
              </p14:nvContentPartPr>
              <p14:xfrm>
                <a:off x="7142640" y="5716834"/>
                <a:ext cx="206280" cy="3690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62FE27B-ABC3-5465-67A3-16ABCDC1584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134000" y="5708194"/>
                  <a:ext cx="22392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86907A6-D86B-B815-269B-4E74DC25DA84}"/>
                    </a:ext>
                  </a:extLst>
                </p14:cNvPr>
                <p14:cNvContentPartPr/>
                <p14:nvPr/>
              </p14:nvContentPartPr>
              <p14:xfrm>
                <a:off x="7379880" y="5524594"/>
                <a:ext cx="92160" cy="3099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86907A6-D86B-B815-269B-4E74DC25DA84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370880" y="5515954"/>
                  <a:ext cx="1098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9E607AB2-8937-126D-5BDB-FDA9CB41D755}"/>
                    </a:ext>
                  </a:extLst>
                </p14:cNvPr>
                <p14:cNvContentPartPr/>
                <p14:nvPr/>
              </p14:nvContentPartPr>
              <p14:xfrm>
                <a:off x="7754280" y="5685514"/>
                <a:ext cx="409320" cy="3704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9E607AB2-8937-126D-5BDB-FDA9CB41D75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745640" y="5676874"/>
                  <a:ext cx="42696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62AE0B8-2571-5F84-00B7-D17C3B87FCEB}"/>
                    </a:ext>
                  </a:extLst>
                </p14:cNvPr>
                <p14:cNvContentPartPr/>
                <p14:nvPr/>
              </p14:nvContentPartPr>
              <p14:xfrm>
                <a:off x="7761480" y="5725834"/>
                <a:ext cx="567720" cy="1929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62AE0B8-2571-5F84-00B7-D17C3B87FCEB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752480" y="5716834"/>
                  <a:ext cx="5853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82E2874-DF9F-70BE-AA71-FF6C9745AC35}"/>
                    </a:ext>
                  </a:extLst>
                </p14:cNvPr>
                <p14:cNvContentPartPr/>
                <p14:nvPr/>
              </p14:nvContentPartPr>
              <p14:xfrm>
                <a:off x="8316600" y="5725834"/>
                <a:ext cx="525600" cy="1605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82E2874-DF9F-70BE-AA71-FF6C9745AC35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307600" y="5716834"/>
                  <a:ext cx="5432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0E31246D-D1F7-4735-34C8-B244193CA6DD}"/>
                    </a:ext>
                  </a:extLst>
                </p14:cNvPr>
                <p14:cNvContentPartPr/>
                <p14:nvPr/>
              </p14:nvContentPartPr>
              <p14:xfrm>
                <a:off x="8900160" y="5596234"/>
                <a:ext cx="264960" cy="2923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0E31246D-D1F7-4735-34C8-B244193CA6DD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891520" y="5587234"/>
                  <a:ext cx="2826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2180F71-77AC-6871-75B6-F633C7878BEF}"/>
                    </a:ext>
                  </a:extLst>
                </p14:cNvPr>
                <p14:cNvContentPartPr/>
                <p14:nvPr/>
              </p14:nvContentPartPr>
              <p14:xfrm>
                <a:off x="9240720" y="5481754"/>
                <a:ext cx="105840" cy="2325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2180F71-77AC-6871-75B6-F633C7878BEF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9231720" y="5472754"/>
                  <a:ext cx="1234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9895819-331E-F077-CF8D-140311A338B1}"/>
                    </a:ext>
                  </a:extLst>
                </p14:cNvPr>
                <p14:cNvContentPartPr/>
                <p14:nvPr/>
              </p14:nvContentPartPr>
              <p14:xfrm>
                <a:off x="9486960" y="5531794"/>
                <a:ext cx="89640" cy="2934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9895819-331E-F077-CF8D-140311A338B1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477960" y="5522794"/>
                  <a:ext cx="1072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35A2A29-3372-901C-0BD0-259AA23EBDCB}"/>
                    </a:ext>
                  </a:extLst>
                </p14:cNvPr>
                <p14:cNvContentPartPr/>
                <p14:nvPr/>
              </p14:nvContentPartPr>
              <p14:xfrm>
                <a:off x="9551760" y="5549074"/>
                <a:ext cx="187560" cy="4060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35A2A29-3372-901C-0BD0-259AA23EBDCB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9543120" y="5540434"/>
                  <a:ext cx="20520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88A46E25-09B4-7427-8A4B-3B0948883305}"/>
                    </a:ext>
                  </a:extLst>
                </p14:cNvPr>
                <p14:cNvContentPartPr/>
                <p14:nvPr/>
              </p14:nvContentPartPr>
              <p14:xfrm>
                <a:off x="5591400" y="6447994"/>
                <a:ext cx="548280" cy="3769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88A46E25-09B4-7427-8A4B-3B0948883305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582400" y="6439354"/>
                  <a:ext cx="56592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BF44B79-81E5-F344-5A95-0EE94E898510}"/>
                    </a:ext>
                  </a:extLst>
                </p14:cNvPr>
                <p14:cNvContentPartPr/>
                <p14:nvPr/>
              </p14:nvContentPartPr>
              <p14:xfrm>
                <a:off x="6016920" y="6514594"/>
                <a:ext cx="372240" cy="2660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BF44B79-81E5-F344-5A95-0EE94E898510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6007920" y="6505954"/>
                  <a:ext cx="3898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B53E1AD1-DABC-6337-2693-0792EAE1CA71}"/>
                    </a:ext>
                  </a:extLst>
                </p14:cNvPr>
                <p14:cNvContentPartPr/>
                <p14:nvPr/>
              </p14:nvContentPartPr>
              <p14:xfrm>
                <a:off x="6351360" y="6225874"/>
                <a:ext cx="212040" cy="5310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B53E1AD1-DABC-6337-2693-0792EAE1CA71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342360" y="6217234"/>
                  <a:ext cx="22968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0DB11F2-612B-8A45-B4FC-B5B2845FCFC2}"/>
                    </a:ext>
                  </a:extLst>
                </p14:cNvPr>
                <p14:cNvContentPartPr/>
                <p14:nvPr/>
              </p14:nvContentPartPr>
              <p14:xfrm>
                <a:off x="6455040" y="6431794"/>
                <a:ext cx="519840" cy="3524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0DB11F2-612B-8A45-B4FC-B5B2845FCFC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6446400" y="6423154"/>
                  <a:ext cx="53748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9AD6DF74-83D9-8B5A-3E08-C6B750774A00}"/>
                    </a:ext>
                  </a:extLst>
                </p14:cNvPr>
                <p14:cNvContentPartPr/>
                <p14:nvPr/>
              </p14:nvContentPartPr>
              <p14:xfrm>
                <a:off x="6989280" y="6461314"/>
                <a:ext cx="207360" cy="2102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9AD6DF74-83D9-8B5A-3E08-C6B750774A00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980280" y="6452674"/>
                  <a:ext cx="2250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A49D671-06AA-E9BF-9E31-AC3D04EA2F67}"/>
                    </a:ext>
                  </a:extLst>
                </p14:cNvPr>
                <p14:cNvContentPartPr/>
                <p14:nvPr/>
              </p14:nvContentPartPr>
              <p14:xfrm>
                <a:off x="7344600" y="6317674"/>
                <a:ext cx="433080" cy="3664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A49D671-06AA-E9BF-9E31-AC3D04EA2F67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335960" y="6309034"/>
                  <a:ext cx="45072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2C69E33-F526-533B-0D8F-EA685157FF42}"/>
                    </a:ext>
                  </a:extLst>
                </p14:cNvPr>
                <p14:cNvContentPartPr/>
                <p14:nvPr/>
              </p14:nvContentPartPr>
              <p14:xfrm>
                <a:off x="7554120" y="6617914"/>
                <a:ext cx="242280" cy="2646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2C69E33-F526-533B-0D8F-EA685157FF42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545120" y="6608914"/>
                  <a:ext cx="2599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75E48E94-0BAB-FCE5-3766-D598E7B2D3EE}"/>
                    </a:ext>
                  </a:extLst>
                </p14:cNvPr>
                <p14:cNvContentPartPr/>
                <p14:nvPr/>
              </p14:nvContentPartPr>
              <p14:xfrm>
                <a:off x="4569360" y="6399823"/>
                <a:ext cx="230760" cy="4629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75E48E94-0BAB-FCE5-3766-D598E7B2D3E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560720" y="6391183"/>
                  <a:ext cx="24840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2D804C4-2588-32BA-D193-FB97044F593F}"/>
                    </a:ext>
                  </a:extLst>
                </p14:cNvPr>
                <p14:cNvContentPartPr/>
                <p14:nvPr/>
              </p14:nvContentPartPr>
              <p14:xfrm>
                <a:off x="3235560" y="6364543"/>
                <a:ext cx="353160" cy="5155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2D804C4-2588-32BA-D193-FB97044F593F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226920" y="6355543"/>
                  <a:ext cx="370800" cy="533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5946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3F1711DA-D12E-45BC-5C64-147B78F5854A}"/>
              </a:ext>
            </a:extLst>
          </p:cNvPr>
          <p:cNvGrpSpPr/>
          <p:nvPr/>
        </p:nvGrpSpPr>
        <p:grpSpPr>
          <a:xfrm>
            <a:off x="2049360" y="226114"/>
            <a:ext cx="4704840" cy="815400"/>
            <a:chOff x="2049360" y="226114"/>
            <a:chExt cx="4704840" cy="81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918FB40-2345-6F1E-8FFF-59C408E40C5F}"/>
                    </a:ext>
                  </a:extLst>
                </p14:cNvPr>
                <p14:cNvContentPartPr/>
                <p14:nvPr/>
              </p14:nvContentPartPr>
              <p14:xfrm>
                <a:off x="2057640" y="355714"/>
                <a:ext cx="41040" cy="4420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918FB40-2345-6F1E-8FFF-59C408E40C5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48640" y="347074"/>
                  <a:ext cx="5868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0B6CABE-9919-B59C-C1AC-F3D18A8CDAF3}"/>
                    </a:ext>
                  </a:extLst>
                </p14:cNvPr>
                <p14:cNvContentPartPr/>
                <p14:nvPr/>
              </p14:nvContentPartPr>
              <p14:xfrm>
                <a:off x="2049360" y="423754"/>
                <a:ext cx="173520" cy="273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0B6CABE-9919-B59C-C1AC-F3D18A8CDAF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40720" y="414754"/>
                  <a:ext cx="1911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FD9D938-4EA0-6A7A-060B-A02830A5DC72}"/>
                    </a:ext>
                  </a:extLst>
                </p14:cNvPr>
                <p14:cNvContentPartPr/>
                <p14:nvPr/>
              </p14:nvContentPartPr>
              <p14:xfrm>
                <a:off x="2244840" y="605194"/>
                <a:ext cx="281160" cy="130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FD9D938-4EA0-6A7A-060B-A02830A5DC7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35840" y="596554"/>
                  <a:ext cx="2988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8B14E31-0C02-76BB-0B0A-DAB6A691EA17}"/>
                    </a:ext>
                  </a:extLst>
                </p14:cNvPr>
                <p14:cNvContentPartPr/>
                <p14:nvPr/>
              </p14:nvContentPartPr>
              <p14:xfrm>
                <a:off x="2534640" y="378754"/>
                <a:ext cx="438840" cy="468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8B14E31-0C02-76BB-0B0A-DAB6A691EA1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26000" y="369754"/>
                  <a:ext cx="45648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BF986F4-5BDC-3E33-4F81-BA18F541BF27}"/>
                    </a:ext>
                  </a:extLst>
                </p14:cNvPr>
                <p14:cNvContentPartPr/>
                <p14:nvPr/>
              </p14:nvContentPartPr>
              <p14:xfrm>
                <a:off x="2901120" y="374434"/>
                <a:ext cx="456120" cy="623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BF986F4-5BDC-3E33-4F81-BA18F541BF2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92480" y="365434"/>
                  <a:ext cx="47376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878B817-2FB1-8A39-E876-A77CB35A0AF3}"/>
                    </a:ext>
                  </a:extLst>
                </p14:cNvPr>
                <p14:cNvContentPartPr/>
                <p14:nvPr/>
              </p14:nvContentPartPr>
              <p14:xfrm>
                <a:off x="3035040" y="662434"/>
                <a:ext cx="384840" cy="185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878B817-2FB1-8A39-E876-A77CB35A0AF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26400" y="653794"/>
                  <a:ext cx="4024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25D842C-0221-4B81-E8C1-56B0A98BC1FE}"/>
                    </a:ext>
                  </a:extLst>
                </p14:cNvPr>
                <p14:cNvContentPartPr/>
                <p14:nvPr/>
              </p14:nvContentPartPr>
              <p14:xfrm>
                <a:off x="3444720" y="226114"/>
                <a:ext cx="204120" cy="815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25D842C-0221-4B81-E8C1-56B0A98BC1F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36080" y="217114"/>
                  <a:ext cx="221760" cy="83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E53270B-6AE8-BD89-8BE1-24A0C059A050}"/>
                    </a:ext>
                  </a:extLst>
                </p14:cNvPr>
                <p14:cNvContentPartPr/>
                <p14:nvPr/>
              </p14:nvContentPartPr>
              <p14:xfrm>
                <a:off x="3700320" y="249874"/>
                <a:ext cx="24120" cy="259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E53270B-6AE8-BD89-8BE1-24A0C059A05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91680" y="240874"/>
                  <a:ext cx="417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E9442E3-42C4-24D1-603D-EF865A1DD531}"/>
                    </a:ext>
                  </a:extLst>
                </p14:cNvPr>
                <p14:cNvContentPartPr/>
                <p14:nvPr/>
              </p14:nvContentPartPr>
              <p14:xfrm>
                <a:off x="3887160" y="499354"/>
                <a:ext cx="55440" cy="371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E9442E3-42C4-24D1-603D-EF865A1DD5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78160" y="490714"/>
                  <a:ext cx="7308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F152928-7E00-949A-B879-A8387DCCA2A8}"/>
                    </a:ext>
                  </a:extLst>
                </p14:cNvPr>
                <p14:cNvContentPartPr/>
                <p14:nvPr/>
              </p14:nvContentPartPr>
              <p14:xfrm>
                <a:off x="3898320" y="482434"/>
                <a:ext cx="455400" cy="353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F152928-7E00-949A-B879-A8387DCCA2A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9680" y="473794"/>
                  <a:ext cx="4730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C6F2FE9-A41C-09B3-777E-BA01C2832B50}"/>
                    </a:ext>
                  </a:extLst>
                </p14:cNvPr>
                <p14:cNvContentPartPr/>
                <p14:nvPr/>
              </p14:nvContentPartPr>
              <p14:xfrm>
                <a:off x="4445880" y="466954"/>
                <a:ext cx="46440" cy="378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C6F2FE9-A41C-09B3-777E-BA01C2832B5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37240" y="458314"/>
                  <a:ext cx="6408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C2F9F70-126E-8FDD-3FB3-FBF98B0DDC89}"/>
                    </a:ext>
                  </a:extLst>
                </p14:cNvPr>
                <p14:cNvContentPartPr/>
                <p14:nvPr/>
              </p14:nvContentPartPr>
              <p14:xfrm>
                <a:off x="4385040" y="421954"/>
                <a:ext cx="737640" cy="533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C2F9F70-126E-8FDD-3FB3-FBF98B0DDC8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76400" y="413314"/>
                  <a:ext cx="75528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0079E1B-177F-5954-309E-B1414EC0DEC8}"/>
                    </a:ext>
                  </a:extLst>
                </p14:cNvPr>
                <p14:cNvContentPartPr/>
                <p14:nvPr/>
              </p14:nvContentPartPr>
              <p14:xfrm>
                <a:off x="4774560" y="683314"/>
                <a:ext cx="426240" cy="182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0079E1B-177F-5954-309E-B1414EC0DEC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65560" y="674314"/>
                  <a:ext cx="4438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E9B3633-4C43-8C77-F284-529F139E8729}"/>
                    </a:ext>
                  </a:extLst>
                </p14:cNvPr>
                <p14:cNvContentPartPr/>
                <p14:nvPr/>
              </p14:nvContentPartPr>
              <p14:xfrm>
                <a:off x="5217720" y="494674"/>
                <a:ext cx="687960" cy="329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E9B3633-4C43-8C77-F284-529F139E872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08720" y="485674"/>
                  <a:ext cx="7056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901519A-C2DC-67F7-29A9-75ABEB2F4015}"/>
                    </a:ext>
                  </a:extLst>
                </p14:cNvPr>
                <p14:cNvContentPartPr/>
                <p14:nvPr/>
              </p14:nvContentPartPr>
              <p14:xfrm>
                <a:off x="6156960" y="407194"/>
                <a:ext cx="78840" cy="166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901519A-C2DC-67F7-29A9-75ABEB2F401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48320" y="398554"/>
                  <a:ext cx="964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30967E5-8830-E266-A709-225721FC076F}"/>
                    </a:ext>
                  </a:extLst>
                </p14:cNvPr>
                <p14:cNvContentPartPr/>
                <p14:nvPr/>
              </p14:nvContentPartPr>
              <p14:xfrm>
                <a:off x="6334080" y="411154"/>
                <a:ext cx="185040" cy="427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30967E5-8830-E266-A709-225721FC076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25080" y="402514"/>
                  <a:ext cx="20268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35330ED-987C-4465-1A96-6E301FC0404A}"/>
                    </a:ext>
                  </a:extLst>
                </p14:cNvPr>
                <p14:cNvContentPartPr/>
                <p14:nvPr/>
              </p14:nvContentPartPr>
              <p14:xfrm>
                <a:off x="6525600" y="390634"/>
                <a:ext cx="228600" cy="514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35330ED-987C-4465-1A96-6E301FC0404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16600" y="381994"/>
                  <a:ext cx="246240" cy="53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7DEF90D-B6E7-785C-6A3C-F7088EED92BC}"/>
                  </a:ext>
                </a:extLst>
              </p14:cNvPr>
              <p14:cNvContentPartPr/>
              <p14:nvPr/>
            </p14:nvContentPartPr>
            <p14:xfrm>
              <a:off x="1028040" y="1178674"/>
              <a:ext cx="514440" cy="644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7DEF90D-B6E7-785C-6A3C-F7088EED92B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19040" y="1170034"/>
                <a:ext cx="532080" cy="66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24D93A09-491A-5A60-2498-819AA37DFA86}"/>
              </a:ext>
            </a:extLst>
          </p:cNvPr>
          <p:cNvGrpSpPr/>
          <p:nvPr/>
        </p:nvGrpSpPr>
        <p:grpSpPr>
          <a:xfrm>
            <a:off x="357360" y="1978594"/>
            <a:ext cx="11523960" cy="1756440"/>
            <a:chOff x="357360" y="1978594"/>
            <a:chExt cx="11523960" cy="175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3DC37DE-4939-60EB-3AB8-A2563D2B0177}"/>
                    </a:ext>
                  </a:extLst>
                </p14:cNvPr>
                <p14:cNvContentPartPr/>
                <p14:nvPr/>
              </p14:nvContentPartPr>
              <p14:xfrm>
                <a:off x="357360" y="1978594"/>
                <a:ext cx="11523960" cy="225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3DC37DE-4939-60EB-3AB8-A2563D2B017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8720" y="1969954"/>
                  <a:ext cx="115416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FF33C1E-1489-FEB9-0366-24013081E662}"/>
                    </a:ext>
                  </a:extLst>
                </p14:cNvPr>
                <p14:cNvContentPartPr/>
                <p14:nvPr/>
              </p14:nvContentPartPr>
              <p14:xfrm>
                <a:off x="1362480" y="2339674"/>
                <a:ext cx="811800" cy="376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FF33C1E-1489-FEB9-0366-24013081E66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53480" y="2330674"/>
                  <a:ext cx="8294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C045FAC-3C9A-B19A-10B7-6629D801F7A2}"/>
                    </a:ext>
                  </a:extLst>
                </p14:cNvPr>
                <p14:cNvContentPartPr/>
                <p14:nvPr/>
              </p14:nvContentPartPr>
              <p14:xfrm>
                <a:off x="2210640" y="2447674"/>
                <a:ext cx="32040" cy="309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C045FAC-3C9A-B19A-10B7-6629D801F7A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02000" y="2439034"/>
                  <a:ext cx="496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531F526-347B-15B7-315E-D66313580204}"/>
                    </a:ext>
                  </a:extLst>
                </p14:cNvPr>
                <p14:cNvContentPartPr/>
                <p14:nvPr/>
              </p14:nvContentPartPr>
              <p14:xfrm>
                <a:off x="2457960" y="2209714"/>
                <a:ext cx="38880" cy="567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531F526-347B-15B7-315E-D6631358020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49320" y="2200714"/>
                  <a:ext cx="56520" cy="58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73A0771-41A1-9CE6-C3EE-1F212C109AF6}"/>
                    </a:ext>
                  </a:extLst>
                </p14:cNvPr>
                <p14:cNvContentPartPr/>
                <p14:nvPr/>
              </p14:nvContentPartPr>
              <p14:xfrm>
                <a:off x="2342400" y="2371714"/>
                <a:ext cx="390600" cy="397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73A0771-41A1-9CE6-C3EE-1F212C109AF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333400" y="2362714"/>
                  <a:ext cx="40824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A91BD20-A65A-D023-669D-98DB19C991BA}"/>
                    </a:ext>
                  </a:extLst>
                </p14:cNvPr>
                <p14:cNvContentPartPr/>
                <p14:nvPr/>
              </p14:nvContentPartPr>
              <p14:xfrm>
                <a:off x="2717160" y="2180194"/>
                <a:ext cx="588600" cy="514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A91BD20-A65A-D023-669D-98DB19C991B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08160" y="2171554"/>
                  <a:ext cx="60624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49432DB-A9A3-DF75-8F1F-DF2BB1174767}"/>
                    </a:ext>
                  </a:extLst>
                </p14:cNvPr>
                <p14:cNvContentPartPr/>
                <p14:nvPr/>
              </p14:nvContentPartPr>
              <p14:xfrm>
                <a:off x="3262560" y="2178754"/>
                <a:ext cx="138960" cy="108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49432DB-A9A3-DF75-8F1F-DF2BB117476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253920" y="2169754"/>
                  <a:ext cx="1566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4FE453D-A5E2-1E85-1B2F-2963BFFEDB43}"/>
                    </a:ext>
                  </a:extLst>
                </p14:cNvPr>
                <p14:cNvContentPartPr/>
                <p14:nvPr/>
              </p14:nvContentPartPr>
              <p14:xfrm>
                <a:off x="3483600" y="2325634"/>
                <a:ext cx="549720" cy="261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4FE453D-A5E2-1E85-1B2F-2963BFFEDB4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474960" y="2316994"/>
                  <a:ext cx="5673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4242B82-8F53-3E0B-029B-FF1C703B5084}"/>
                    </a:ext>
                  </a:extLst>
                </p14:cNvPr>
                <p14:cNvContentPartPr/>
                <p14:nvPr/>
              </p14:nvContentPartPr>
              <p14:xfrm>
                <a:off x="4326360" y="2346154"/>
                <a:ext cx="1828080" cy="556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4242B82-8F53-3E0B-029B-FF1C703B508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17720" y="2337154"/>
                  <a:ext cx="184572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182187E-B12C-9A6B-7B53-95DD61D47D2B}"/>
                    </a:ext>
                  </a:extLst>
                </p14:cNvPr>
                <p14:cNvContentPartPr/>
                <p14:nvPr/>
              </p14:nvContentPartPr>
              <p14:xfrm>
                <a:off x="1776120" y="3175234"/>
                <a:ext cx="89640" cy="240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182187E-B12C-9A6B-7B53-95DD61D47D2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67480" y="3166234"/>
                  <a:ext cx="1072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0FEEA1A-CC2A-E7BC-2272-15681A515F07}"/>
                    </a:ext>
                  </a:extLst>
                </p14:cNvPr>
                <p14:cNvContentPartPr/>
                <p14:nvPr/>
              </p14:nvContentPartPr>
              <p14:xfrm>
                <a:off x="1720680" y="2861314"/>
                <a:ext cx="11880" cy="52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0FEEA1A-CC2A-E7BC-2272-15681A515F0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11680" y="2852674"/>
                  <a:ext cx="295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D1E4455-C3DE-B2FE-FF98-1E3016146418}"/>
                    </a:ext>
                  </a:extLst>
                </p14:cNvPr>
                <p14:cNvContentPartPr/>
                <p14:nvPr/>
              </p14:nvContentPartPr>
              <p14:xfrm>
                <a:off x="1921200" y="3017554"/>
                <a:ext cx="615960" cy="437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D1E4455-C3DE-B2FE-FF98-1E301614641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912560" y="3008554"/>
                  <a:ext cx="63360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D72D80B-D58D-E584-0FF0-3C94FC362A08}"/>
                    </a:ext>
                  </a:extLst>
                </p14:cNvPr>
                <p14:cNvContentPartPr/>
                <p14:nvPr/>
              </p14:nvContentPartPr>
              <p14:xfrm>
                <a:off x="2338440" y="3297994"/>
                <a:ext cx="416880" cy="11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D72D80B-D58D-E584-0FF0-3C94FC362A0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29800" y="3288994"/>
                  <a:ext cx="4345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B17E69A-99AC-BB17-1CDF-2AF5FC6F78BD}"/>
                    </a:ext>
                  </a:extLst>
                </p14:cNvPr>
                <p14:cNvContentPartPr/>
                <p14:nvPr/>
              </p14:nvContentPartPr>
              <p14:xfrm>
                <a:off x="3329880" y="3139594"/>
                <a:ext cx="910080" cy="311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B17E69A-99AC-BB17-1CDF-2AF5FC6F78B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21240" y="3130954"/>
                  <a:ext cx="9277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BE103BD-EC37-26CC-A5C8-DE0D4A1FAE8F}"/>
                    </a:ext>
                  </a:extLst>
                </p14:cNvPr>
                <p14:cNvContentPartPr/>
                <p14:nvPr/>
              </p14:nvContentPartPr>
              <p14:xfrm>
                <a:off x="4478280" y="3059314"/>
                <a:ext cx="192600" cy="412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BE103BD-EC37-26CC-A5C8-DE0D4A1FAE8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69280" y="3050314"/>
                  <a:ext cx="2102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0D3E387-4487-34DF-145A-9C267DD76A54}"/>
                    </a:ext>
                  </a:extLst>
                </p14:cNvPr>
                <p14:cNvContentPartPr/>
                <p14:nvPr/>
              </p14:nvContentPartPr>
              <p14:xfrm>
                <a:off x="5023320" y="3041314"/>
                <a:ext cx="362520" cy="361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0D3E387-4487-34DF-145A-9C267DD76A5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014680" y="3032314"/>
                  <a:ext cx="3801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588728E-2772-337B-0038-1A93E2093AFC}"/>
                    </a:ext>
                  </a:extLst>
                </p14:cNvPr>
                <p14:cNvContentPartPr/>
                <p14:nvPr/>
              </p14:nvContentPartPr>
              <p14:xfrm>
                <a:off x="5575200" y="3123394"/>
                <a:ext cx="284400" cy="67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588728E-2772-337B-0038-1A93E2093AF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566560" y="3114754"/>
                  <a:ext cx="3020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296C3B4-9E42-F4E4-3BB1-A4A698E90ABB}"/>
                    </a:ext>
                  </a:extLst>
                </p14:cNvPr>
                <p14:cNvContentPartPr/>
                <p14:nvPr/>
              </p14:nvContentPartPr>
              <p14:xfrm>
                <a:off x="5634960" y="3281074"/>
                <a:ext cx="280800" cy="44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296C3B4-9E42-F4E4-3BB1-A4A698E90AB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625960" y="3272434"/>
                  <a:ext cx="2984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6B9F18E-65B3-BBD8-46C5-7269266CFB58}"/>
                    </a:ext>
                  </a:extLst>
                </p14:cNvPr>
                <p14:cNvContentPartPr/>
                <p14:nvPr/>
              </p14:nvContentPartPr>
              <p14:xfrm>
                <a:off x="6147600" y="2987314"/>
                <a:ext cx="282240" cy="523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6B9F18E-65B3-BBD8-46C5-7269266CFB5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138960" y="2978674"/>
                  <a:ext cx="29988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39B7D63-BC96-686C-BAE6-0B21EB24ADCE}"/>
                    </a:ext>
                  </a:extLst>
                </p14:cNvPr>
                <p14:cNvContentPartPr/>
                <p14:nvPr/>
              </p14:nvContentPartPr>
              <p14:xfrm>
                <a:off x="6655920" y="3007834"/>
                <a:ext cx="114480" cy="388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39B7D63-BC96-686C-BAE6-0B21EB24ADC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646920" y="2998834"/>
                  <a:ext cx="13212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B155D2F-9BE0-8574-0E07-C1E65C0843BF}"/>
                    </a:ext>
                  </a:extLst>
                </p14:cNvPr>
                <p14:cNvContentPartPr/>
                <p14:nvPr/>
              </p14:nvContentPartPr>
              <p14:xfrm>
                <a:off x="6962640" y="3335434"/>
                <a:ext cx="51840" cy="187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B155D2F-9BE0-8574-0E07-C1E65C0843B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954000" y="3326794"/>
                  <a:ext cx="694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F855313-CECB-D94B-7BB8-997D98EE0D39}"/>
                    </a:ext>
                  </a:extLst>
                </p14:cNvPr>
                <p14:cNvContentPartPr/>
                <p14:nvPr/>
              </p14:nvContentPartPr>
              <p14:xfrm>
                <a:off x="7212480" y="3076594"/>
                <a:ext cx="213480" cy="282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F855313-CECB-D94B-7BB8-997D98EE0D3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203840" y="3067954"/>
                  <a:ext cx="2311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2BD2504-AB16-E9B9-20CC-32D957290A41}"/>
                    </a:ext>
                  </a:extLst>
                </p14:cNvPr>
                <p14:cNvContentPartPr/>
                <p14:nvPr/>
              </p14:nvContentPartPr>
              <p14:xfrm>
                <a:off x="7640520" y="3290794"/>
                <a:ext cx="50760" cy="278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2BD2504-AB16-E9B9-20CC-32D957290A4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631880" y="3282154"/>
                  <a:ext cx="684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BDCBF65-4C4D-3D14-2D29-FF60F27089F1}"/>
                    </a:ext>
                  </a:extLst>
                </p14:cNvPr>
                <p14:cNvContentPartPr/>
                <p14:nvPr/>
              </p14:nvContentPartPr>
              <p14:xfrm>
                <a:off x="7893240" y="3034834"/>
                <a:ext cx="189720" cy="271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BDCBF65-4C4D-3D14-2D29-FF60F27089F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884600" y="3026194"/>
                  <a:ext cx="2073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2F50B7F-7FBC-43A4-4F2B-F5ACA36F2660}"/>
                    </a:ext>
                  </a:extLst>
                </p14:cNvPr>
                <p14:cNvContentPartPr/>
                <p14:nvPr/>
              </p14:nvContentPartPr>
              <p14:xfrm>
                <a:off x="8371680" y="3346954"/>
                <a:ext cx="39240" cy="183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2F50B7F-7FBC-43A4-4F2B-F5ACA36F266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63040" y="3337954"/>
                  <a:ext cx="568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03F8DAD-C410-9DE8-B02F-B9C7829FFA5A}"/>
                    </a:ext>
                  </a:extLst>
                </p14:cNvPr>
                <p14:cNvContentPartPr/>
                <p14:nvPr/>
              </p14:nvContentPartPr>
              <p14:xfrm>
                <a:off x="8529360" y="2899114"/>
                <a:ext cx="316440" cy="547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03F8DAD-C410-9DE8-B02F-B9C7829FFA5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20360" y="2890114"/>
                  <a:ext cx="33408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48704FC-EF0A-73D3-8346-05262795C53E}"/>
                    </a:ext>
                  </a:extLst>
                </p14:cNvPr>
                <p14:cNvContentPartPr/>
                <p14:nvPr/>
              </p14:nvContentPartPr>
              <p14:xfrm>
                <a:off x="8889360" y="3295834"/>
                <a:ext cx="75600" cy="230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48704FC-EF0A-73D3-8346-05262795C53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880360" y="3286834"/>
                  <a:ext cx="932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9CBB34E-AA2F-D0D6-5299-3DA71226EC0C}"/>
                    </a:ext>
                  </a:extLst>
                </p14:cNvPr>
                <p14:cNvContentPartPr/>
                <p14:nvPr/>
              </p14:nvContentPartPr>
              <p14:xfrm>
                <a:off x="9150720" y="3005314"/>
                <a:ext cx="498600" cy="424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9CBB34E-AA2F-D0D6-5299-3DA71226EC0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142080" y="2996674"/>
                  <a:ext cx="51624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14A4037-A8FE-0E3B-8F29-08C7CC6BF919}"/>
                    </a:ext>
                  </a:extLst>
                </p14:cNvPr>
                <p14:cNvContentPartPr/>
                <p14:nvPr/>
              </p14:nvContentPartPr>
              <p14:xfrm>
                <a:off x="9619440" y="2844034"/>
                <a:ext cx="259200" cy="678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14A4037-A8FE-0E3B-8F29-08C7CC6BF91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610800" y="2835034"/>
                  <a:ext cx="276840" cy="69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50DC2A9-FBE0-6184-930B-BCFE4C985BE2}"/>
                    </a:ext>
                  </a:extLst>
                </p14:cNvPr>
                <p14:cNvContentPartPr/>
                <p14:nvPr/>
              </p14:nvContentPartPr>
              <p14:xfrm>
                <a:off x="10196880" y="3011074"/>
                <a:ext cx="10800" cy="486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50DC2A9-FBE0-6184-930B-BCFE4C985BE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187880" y="3002074"/>
                  <a:ext cx="284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4BA01A6-BEE8-9F1B-BB27-62FF9D646884}"/>
                    </a:ext>
                  </a:extLst>
                </p14:cNvPr>
                <p14:cNvContentPartPr/>
                <p14:nvPr/>
              </p14:nvContentPartPr>
              <p14:xfrm>
                <a:off x="9900960" y="3328954"/>
                <a:ext cx="293040" cy="406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4BA01A6-BEE8-9F1B-BB27-62FF9D64688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891960" y="3319954"/>
                  <a:ext cx="310680" cy="42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45100A4-B722-7282-A5E5-9099352F64C6}"/>
                  </a:ext>
                </a:extLst>
              </p14:cNvPr>
              <p14:cNvContentPartPr/>
              <p14:nvPr/>
            </p14:nvContentPartPr>
            <p14:xfrm>
              <a:off x="6590760" y="3744754"/>
              <a:ext cx="3272040" cy="806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45100A4-B722-7282-A5E5-9099352F64C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582120" y="3736114"/>
                <a:ext cx="3289680" cy="9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9F421341-AA6D-7952-DFEC-0C81A4C94A72}"/>
              </a:ext>
            </a:extLst>
          </p:cNvPr>
          <p:cNvGrpSpPr/>
          <p:nvPr/>
        </p:nvGrpSpPr>
        <p:grpSpPr>
          <a:xfrm>
            <a:off x="1834800" y="3656914"/>
            <a:ext cx="903960" cy="544320"/>
            <a:chOff x="1834800" y="3656914"/>
            <a:chExt cx="903960" cy="54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04714AD-1E02-F384-E2CA-0D54422CFD0A}"/>
                    </a:ext>
                  </a:extLst>
                </p14:cNvPr>
                <p14:cNvContentPartPr/>
                <p14:nvPr/>
              </p14:nvContentPartPr>
              <p14:xfrm>
                <a:off x="1834800" y="3915034"/>
                <a:ext cx="17640" cy="251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04714AD-1E02-F384-E2CA-0D54422CFD0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825800" y="3906034"/>
                  <a:ext cx="352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B27F1BF-456A-9BD4-B34C-C9EDF4C7E2E7}"/>
                    </a:ext>
                  </a:extLst>
                </p14:cNvPr>
                <p14:cNvContentPartPr/>
                <p14:nvPr/>
              </p14:nvContentPartPr>
              <p14:xfrm>
                <a:off x="1858920" y="3656914"/>
                <a:ext cx="269280" cy="4924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B27F1BF-456A-9BD4-B34C-C9EDF4C7E2E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850280" y="3647914"/>
                  <a:ext cx="28692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BBFAAFF-712A-128E-334E-C048952FB5BA}"/>
                    </a:ext>
                  </a:extLst>
                </p14:cNvPr>
                <p14:cNvContentPartPr/>
                <p14:nvPr/>
              </p14:nvContentPartPr>
              <p14:xfrm>
                <a:off x="2206320" y="3823954"/>
                <a:ext cx="294120" cy="377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BBFAAFF-712A-128E-334E-C048952FB5B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197680" y="3815314"/>
                  <a:ext cx="3117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6CF73E7-191A-9B69-5538-EF4EBBCFB6C9}"/>
                    </a:ext>
                  </a:extLst>
                </p14:cNvPr>
                <p14:cNvContentPartPr/>
                <p14:nvPr/>
              </p14:nvContentPartPr>
              <p14:xfrm>
                <a:off x="2405040" y="3972634"/>
                <a:ext cx="333720" cy="61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6CF73E7-191A-9B69-5538-EF4EBBCFB6C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396040" y="3963634"/>
                  <a:ext cx="351360" cy="7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2B0F988-AFC0-B288-C2DD-0812320E3BDC}"/>
              </a:ext>
            </a:extLst>
          </p:cNvPr>
          <p:cNvGrpSpPr/>
          <p:nvPr/>
        </p:nvGrpSpPr>
        <p:grpSpPr>
          <a:xfrm>
            <a:off x="3308640" y="3623074"/>
            <a:ext cx="2120400" cy="991080"/>
            <a:chOff x="3308640" y="3623074"/>
            <a:chExt cx="2120400" cy="99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8936550-FBD8-EF21-6FC9-F0AB1C7BD6D7}"/>
                    </a:ext>
                  </a:extLst>
                </p14:cNvPr>
                <p14:cNvContentPartPr/>
                <p14:nvPr/>
              </p14:nvContentPartPr>
              <p14:xfrm>
                <a:off x="4803720" y="3639994"/>
                <a:ext cx="129600" cy="580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8936550-FBD8-EF21-6FC9-F0AB1C7BD6D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794720" y="3630994"/>
                  <a:ext cx="14724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D413EE1-5A4F-9436-6929-4757EF990E9C}"/>
                    </a:ext>
                  </a:extLst>
                </p14:cNvPr>
                <p14:cNvContentPartPr/>
                <p14:nvPr/>
              </p14:nvContentPartPr>
              <p14:xfrm>
                <a:off x="4707960" y="3623074"/>
                <a:ext cx="374400" cy="373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D413EE1-5A4F-9436-6929-4757EF990E9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698960" y="3614074"/>
                  <a:ext cx="39204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5EDDA58-F016-4C4E-D709-C851AAC50F95}"/>
                    </a:ext>
                  </a:extLst>
                </p14:cNvPr>
                <p14:cNvContentPartPr/>
                <p14:nvPr/>
              </p14:nvContentPartPr>
              <p14:xfrm>
                <a:off x="3308640" y="4077034"/>
                <a:ext cx="704880" cy="228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5EDDA58-F016-4C4E-D709-C851AAC50F9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299640" y="4068394"/>
                  <a:ext cx="7225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248EDE8-8EB6-8CD4-FB46-5B42952E4AE6}"/>
                    </a:ext>
                  </a:extLst>
                </p14:cNvPr>
                <p14:cNvContentPartPr/>
                <p14:nvPr/>
              </p14:nvContentPartPr>
              <p14:xfrm>
                <a:off x="4272720" y="3920074"/>
                <a:ext cx="341640" cy="534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248EDE8-8EB6-8CD4-FB46-5B42952E4AE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264080" y="3911074"/>
                  <a:ext cx="35928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4725C3F-AAC5-AE61-19B7-F9DCB9C22312}"/>
                    </a:ext>
                  </a:extLst>
                </p14:cNvPr>
                <p14:cNvContentPartPr/>
                <p14:nvPr/>
              </p14:nvContentPartPr>
              <p14:xfrm>
                <a:off x="4823160" y="4130314"/>
                <a:ext cx="248400" cy="380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4725C3F-AAC5-AE61-19B7-F9DCB9C2231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814520" y="4121314"/>
                  <a:ext cx="26604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624690E-D3B1-4DA2-ACB1-439E02533B2B}"/>
                    </a:ext>
                  </a:extLst>
                </p14:cNvPr>
                <p14:cNvContentPartPr/>
                <p14:nvPr/>
              </p14:nvContentPartPr>
              <p14:xfrm>
                <a:off x="4895160" y="4129234"/>
                <a:ext cx="361800" cy="25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624690E-D3B1-4DA2-ACB1-439E02533B2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86160" y="4120234"/>
                  <a:ext cx="3794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16053C9-BC82-3E7C-B4DB-5CCDD6EC8B31}"/>
                    </a:ext>
                  </a:extLst>
                </p14:cNvPr>
                <p14:cNvContentPartPr/>
                <p14:nvPr/>
              </p14:nvContentPartPr>
              <p14:xfrm>
                <a:off x="5217720" y="4097554"/>
                <a:ext cx="211320" cy="516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16053C9-BC82-3E7C-B4DB-5CCDD6EC8B3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208720" y="4088914"/>
                  <a:ext cx="228960" cy="53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C155E60-524E-57E9-7F7E-E394E185E63C}"/>
              </a:ext>
            </a:extLst>
          </p:cNvPr>
          <p:cNvGrpSpPr/>
          <p:nvPr/>
        </p:nvGrpSpPr>
        <p:grpSpPr>
          <a:xfrm>
            <a:off x="5795160" y="3957154"/>
            <a:ext cx="4326120" cy="875160"/>
            <a:chOff x="5795160" y="3957154"/>
            <a:chExt cx="4326120" cy="87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E65C299-C345-DC28-0D2B-7E0E3164BFDB}"/>
                    </a:ext>
                  </a:extLst>
                </p14:cNvPr>
                <p14:cNvContentPartPr/>
                <p14:nvPr/>
              </p14:nvContentPartPr>
              <p14:xfrm>
                <a:off x="5795160" y="4142194"/>
                <a:ext cx="317880" cy="193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E65C299-C345-DC28-0D2B-7E0E3164BFD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786160" y="4133554"/>
                  <a:ext cx="3355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B191B12-05F2-80FF-64CE-9A34BA5681F6}"/>
                    </a:ext>
                  </a:extLst>
                </p14:cNvPr>
                <p14:cNvContentPartPr/>
                <p14:nvPr/>
              </p14:nvContentPartPr>
              <p14:xfrm>
                <a:off x="6316800" y="3957154"/>
                <a:ext cx="358920" cy="5702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B191B12-05F2-80FF-64CE-9A34BA5681F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308160" y="3948514"/>
                  <a:ext cx="37656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CE96E8B-ED30-51B3-94D9-6A02A96A059E}"/>
                    </a:ext>
                  </a:extLst>
                </p14:cNvPr>
                <p14:cNvContentPartPr/>
                <p14:nvPr/>
              </p14:nvContentPartPr>
              <p14:xfrm>
                <a:off x="6945360" y="4136794"/>
                <a:ext cx="231480" cy="408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CE96E8B-ED30-51B3-94D9-6A02A96A059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936360" y="4127794"/>
                  <a:ext cx="24912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CF6C983-3D53-68AC-963C-B3A85B08630E}"/>
                    </a:ext>
                  </a:extLst>
                </p14:cNvPr>
                <p14:cNvContentPartPr/>
                <p14:nvPr/>
              </p14:nvContentPartPr>
              <p14:xfrm>
                <a:off x="7441440" y="4055794"/>
                <a:ext cx="282960" cy="382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CF6C983-3D53-68AC-963C-B3A85B08630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432800" y="4047154"/>
                  <a:ext cx="30060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B28288E-6FDC-F00E-386E-D1F6A3A582EC}"/>
                    </a:ext>
                  </a:extLst>
                </p14:cNvPr>
                <p14:cNvContentPartPr/>
                <p14:nvPr/>
              </p14:nvContentPartPr>
              <p14:xfrm>
                <a:off x="7838880" y="4317874"/>
                <a:ext cx="154800" cy="2970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B28288E-6FDC-F00E-386E-D1F6A3A582E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829880" y="4308874"/>
                  <a:ext cx="17244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473F790-C102-A87F-43B9-A744C88B3F93}"/>
                    </a:ext>
                  </a:extLst>
                </p14:cNvPr>
                <p14:cNvContentPartPr/>
                <p14:nvPr/>
              </p14:nvContentPartPr>
              <p14:xfrm>
                <a:off x="8108520" y="4072354"/>
                <a:ext cx="379440" cy="535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473F790-C102-A87F-43B9-A744C88B3F9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99520" y="4063354"/>
                  <a:ext cx="39708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825639F-0554-5F47-B4A4-3CE3F23C9B70}"/>
                    </a:ext>
                  </a:extLst>
                </p14:cNvPr>
                <p14:cNvContentPartPr/>
                <p14:nvPr/>
              </p14:nvContentPartPr>
              <p14:xfrm>
                <a:off x="8661840" y="3960034"/>
                <a:ext cx="217800" cy="4906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825639F-0554-5F47-B4A4-3CE3F23C9B7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652840" y="3951394"/>
                  <a:ext cx="23544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6FBCFD5-71B0-4442-4299-6201AD549AF0}"/>
                    </a:ext>
                  </a:extLst>
                </p14:cNvPr>
                <p14:cNvContentPartPr/>
                <p14:nvPr/>
              </p14:nvContentPartPr>
              <p14:xfrm>
                <a:off x="9027600" y="4273594"/>
                <a:ext cx="105120" cy="272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6FBCFD5-71B0-4442-4299-6201AD549AF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018600" y="4264954"/>
                  <a:ext cx="1227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75D5904-A549-F236-CB49-105F306FB3DC}"/>
                    </a:ext>
                  </a:extLst>
                </p14:cNvPr>
                <p14:cNvContentPartPr/>
                <p14:nvPr/>
              </p14:nvContentPartPr>
              <p14:xfrm>
                <a:off x="9229200" y="4151554"/>
                <a:ext cx="359280" cy="321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75D5904-A549-F236-CB49-105F306FB3D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220560" y="4142554"/>
                  <a:ext cx="3769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AB03116-AAFC-37A1-5CBF-5819963EE7E5}"/>
                    </a:ext>
                  </a:extLst>
                </p14:cNvPr>
                <p14:cNvContentPartPr/>
                <p14:nvPr/>
              </p14:nvContentPartPr>
              <p14:xfrm>
                <a:off x="9721320" y="4020514"/>
                <a:ext cx="199800" cy="5256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AB03116-AAFC-37A1-5CBF-5819963EE7E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712320" y="4011514"/>
                  <a:ext cx="21744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F34A79-03FA-F4D5-7C99-3F0E17135EA7}"/>
                    </a:ext>
                  </a:extLst>
                </p14:cNvPr>
                <p14:cNvContentPartPr/>
                <p14:nvPr/>
              </p14:nvContentPartPr>
              <p14:xfrm>
                <a:off x="9901320" y="4092154"/>
                <a:ext cx="219960" cy="740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F34A79-03FA-F4D5-7C99-3F0E17135EA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892680" y="4083514"/>
                  <a:ext cx="237600" cy="75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771B1B1-FBAB-0EE8-81DF-9111D1FA4EE6}"/>
              </a:ext>
            </a:extLst>
          </p:cNvPr>
          <p:cNvGrpSpPr/>
          <p:nvPr/>
        </p:nvGrpSpPr>
        <p:grpSpPr>
          <a:xfrm>
            <a:off x="1748040" y="4617754"/>
            <a:ext cx="1176480" cy="452520"/>
            <a:chOff x="1748040" y="4617754"/>
            <a:chExt cx="1176480" cy="45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293DDB6-532C-8E6C-E885-3AD1003B97DE}"/>
                    </a:ext>
                  </a:extLst>
                </p14:cNvPr>
                <p14:cNvContentPartPr/>
                <p14:nvPr/>
              </p14:nvContentPartPr>
              <p14:xfrm>
                <a:off x="1748040" y="4792714"/>
                <a:ext cx="66960" cy="2023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293DDB6-532C-8E6C-E885-3AD1003B97D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739400" y="4783714"/>
                  <a:ext cx="846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587A829-B453-A010-4813-507A93C67BFA}"/>
                    </a:ext>
                  </a:extLst>
                </p14:cNvPr>
                <p14:cNvContentPartPr/>
                <p14:nvPr/>
              </p14:nvContentPartPr>
              <p14:xfrm>
                <a:off x="1824000" y="4617754"/>
                <a:ext cx="95760" cy="662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587A829-B453-A010-4813-507A93C67BF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815000" y="4609114"/>
                  <a:ext cx="1134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871FE94-40D0-22E2-795F-C4E1D9F01FD4}"/>
                    </a:ext>
                  </a:extLst>
                </p14:cNvPr>
                <p14:cNvContentPartPr/>
                <p14:nvPr/>
              </p14:nvContentPartPr>
              <p14:xfrm>
                <a:off x="2039640" y="4662394"/>
                <a:ext cx="666000" cy="407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871FE94-40D0-22E2-795F-C4E1D9F01FD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031000" y="4653394"/>
                  <a:ext cx="68364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DC70BCF-0900-29D9-4390-1B54AE35347E}"/>
                    </a:ext>
                  </a:extLst>
                </p14:cNvPr>
                <p14:cNvContentPartPr/>
                <p14:nvPr/>
              </p14:nvContentPartPr>
              <p14:xfrm>
                <a:off x="2571000" y="4867234"/>
                <a:ext cx="353520" cy="784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DC70BCF-0900-29D9-4390-1B54AE35347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562360" y="4858594"/>
                  <a:ext cx="37116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0200957-B4FD-1BE5-FA65-2EB4CB38B294}"/>
              </a:ext>
            </a:extLst>
          </p:cNvPr>
          <p:cNvGrpSpPr/>
          <p:nvPr/>
        </p:nvGrpSpPr>
        <p:grpSpPr>
          <a:xfrm>
            <a:off x="3300720" y="4771834"/>
            <a:ext cx="3274560" cy="522000"/>
            <a:chOff x="3300720" y="4771834"/>
            <a:chExt cx="3274560" cy="52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7242EDE-D15B-7BD3-4F09-B201ECA5BC5B}"/>
                    </a:ext>
                  </a:extLst>
                </p14:cNvPr>
                <p14:cNvContentPartPr/>
                <p14:nvPr/>
              </p14:nvContentPartPr>
              <p14:xfrm>
                <a:off x="3300720" y="4919434"/>
                <a:ext cx="718200" cy="334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7242EDE-D15B-7BD3-4F09-B201ECA5BC5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292080" y="4910434"/>
                  <a:ext cx="7358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E3E70D1-59C5-F554-09B7-35441178BD90}"/>
                    </a:ext>
                  </a:extLst>
                </p14:cNvPr>
                <p14:cNvContentPartPr/>
                <p14:nvPr/>
              </p14:nvContentPartPr>
              <p14:xfrm>
                <a:off x="4103160" y="4911874"/>
                <a:ext cx="410760" cy="3776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E3E70D1-59C5-F554-09B7-35441178BD9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094520" y="4903234"/>
                  <a:ext cx="42840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A2C2E26-8917-8244-F5D2-8561DEBB2DCC}"/>
                    </a:ext>
                  </a:extLst>
                </p14:cNvPr>
                <p14:cNvContentPartPr/>
                <p14:nvPr/>
              </p14:nvContentPartPr>
              <p14:xfrm>
                <a:off x="4673400" y="4989634"/>
                <a:ext cx="322920" cy="3042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A2C2E26-8917-8244-F5D2-8561DEBB2DC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664400" y="4980634"/>
                  <a:ext cx="3405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193B9EA-0A50-F09F-520A-C896532FECA9}"/>
                    </a:ext>
                  </a:extLst>
                </p14:cNvPr>
                <p14:cNvContentPartPr/>
                <p14:nvPr/>
              </p14:nvContentPartPr>
              <p14:xfrm>
                <a:off x="5113680" y="4918354"/>
                <a:ext cx="296280" cy="3319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193B9EA-0A50-F09F-520A-C896532FECA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105040" y="4909714"/>
                  <a:ext cx="3139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FBE9681-EB39-2477-127B-B6AF3FAC403F}"/>
                    </a:ext>
                  </a:extLst>
                </p14:cNvPr>
                <p14:cNvContentPartPr/>
                <p14:nvPr/>
              </p14:nvContentPartPr>
              <p14:xfrm>
                <a:off x="5659080" y="4893874"/>
                <a:ext cx="280800" cy="439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FBE9681-EB39-2477-127B-B6AF3FAC403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650440" y="4885234"/>
                  <a:ext cx="2984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C65CF9C-F325-937C-C0B8-91D456F17233}"/>
                    </a:ext>
                  </a:extLst>
                </p14:cNvPr>
                <p14:cNvContentPartPr/>
                <p14:nvPr/>
              </p14:nvContentPartPr>
              <p14:xfrm>
                <a:off x="5835480" y="5085394"/>
                <a:ext cx="379800" cy="734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C65CF9C-F325-937C-C0B8-91D456F1723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826840" y="5076754"/>
                  <a:ext cx="3974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48247B6-F952-49E9-E75D-39E40B086634}"/>
                    </a:ext>
                  </a:extLst>
                </p14:cNvPr>
                <p14:cNvContentPartPr/>
                <p14:nvPr/>
              </p14:nvContentPartPr>
              <p14:xfrm>
                <a:off x="6212760" y="4771834"/>
                <a:ext cx="362520" cy="487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48247B6-F952-49E9-E75D-39E40B08663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203760" y="4762834"/>
                  <a:ext cx="380160" cy="50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42B9334-8ED4-6076-7D2A-E7F13C18122E}"/>
              </a:ext>
            </a:extLst>
          </p:cNvPr>
          <p:cNvGrpSpPr/>
          <p:nvPr/>
        </p:nvGrpSpPr>
        <p:grpSpPr>
          <a:xfrm>
            <a:off x="1977000" y="5396434"/>
            <a:ext cx="1107720" cy="804600"/>
            <a:chOff x="1977000" y="5396434"/>
            <a:chExt cx="1107720" cy="80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9A04474-287D-0B1D-D080-637266D32260}"/>
                    </a:ext>
                  </a:extLst>
                </p14:cNvPr>
                <p14:cNvContentPartPr/>
                <p14:nvPr/>
              </p14:nvContentPartPr>
              <p14:xfrm>
                <a:off x="1980960" y="5652034"/>
                <a:ext cx="105840" cy="2509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9A04474-287D-0B1D-D080-637266D3226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971960" y="5643034"/>
                  <a:ext cx="1234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7945F6F-1172-A933-BD83-919EC3BB78B3}"/>
                    </a:ext>
                  </a:extLst>
                </p14:cNvPr>
                <p14:cNvContentPartPr/>
                <p14:nvPr/>
              </p14:nvContentPartPr>
              <p14:xfrm>
                <a:off x="1977000" y="5396434"/>
                <a:ext cx="331560" cy="522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7945F6F-1172-A933-BD83-919EC3BB78B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968000" y="5387434"/>
                  <a:ext cx="34920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2FA0297-5696-9D43-A984-78CA6A0FA15B}"/>
                    </a:ext>
                  </a:extLst>
                </p14:cNvPr>
                <p14:cNvContentPartPr/>
                <p14:nvPr/>
              </p14:nvContentPartPr>
              <p14:xfrm>
                <a:off x="2578200" y="5634034"/>
                <a:ext cx="306360" cy="5670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2FA0297-5696-9D43-A984-78CA6A0FA15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569200" y="5625394"/>
                  <a:ext cx="32400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05A51D5-455F-ADEE-4F19-81291BBE2702}"/>
                    </a:ext>
                  </a:extLst>
                </p14:cNvPr>
                <p14:cNvContentPartPr/>
                <p14:nvPr/>
              </p14:nvContentPartPr>
              <p14:xfrm>
                <a:off x="2616720" y="5946514"/>
                <a:ext cx="468000" cy="766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05A51D5-455F-ADEE-4F19-81291BBE270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607720" y="5937514"/>
                  <a:ext cx="485640" cy="9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97C45A1-E78D-D2E9-109F-A231DD577023}"/>
                  </a:ext>
                </a:extLst>
              </p14:cNvPr>
              <p14:cNvContentPartPr/>
              <p14:nvPr/>
            </p14:nvContentPartPr>
            <p14:xfrm>
              <a:off x="6905400" y="5004034"/>
              <a:ext cx="387000" cy="4114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97C45A1-E78D-D2E9-109F-A231DD577023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896400" y="4995034"/>
                <a:ext cx="40464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3B07FF3-14BB-8A50-9F95-830F8479670E}"/>
                  </a:ext>
                </a:extLst>
              </p14:cNvPr>
              <p14:cNvContentPartPr/>
              <p14:nvPr/>
            </p14:nvContentPartPr>
            <p14:xfrm>
              <a:off x="7414080" y="5003674"/>
              <a:ext cx="321120" cy="326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3B07FF3-14BB-8A50-9F95-830F8479670E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405080" y="4994674"/>
                <a:ext cx="33876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B5529A38-087F-42D1-9969-0833E0F02326}"/>
                  </a:ext>
                </a:extLst>
              </p14:cNvPr>
              <p14:cNvContentPartPr/>
              <p14:nvPr/>
            </p14:nvContentPartPr>
            <p14:xfrm>
              <a:off x="7953360" y="5198074"/>
              <a:ext cx="43200" cy="3002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B5529A38-087F-42D1-9969-0833E0F02326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944720" y="5189074"/>
                <a:ext cx="6084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E9AFC538-5071-9245-7494-AE6DA51CB8B2}"/>
                  </a:ext>
                </a:extLst>
              </p14:cNvPr>
              <p14:cNvContentPartPr/>
              <p14:nvPr/>
            </p14:nvContentPartPr>
            <p14:xfrm>
              <a:off x="8180520" y="4990354"/>
              <a:ext cx="345240" cy="4770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E9AFC538-5071-9245-7494-AE6DA51CB8B2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171880" y="4981354"/>
                <a:ext cx="36288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590E171-71B9-7900-E7E8-BEB209439841}"/>
                  </a:ext>
                </a:extLst>
              </p14:cNvPr>
              <p14:cNvContentPartPr/>
              <p14:nvPr/>
            </p14:nvContentPartPr>
            <p14:xfrm>
              <a:off x="8778120" y="4853914"/>
              <a:ext cx="151920" cy="5886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590E171-71B9-7900-E7E8-BEB20943984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8769480" y="4844914"/>
                <a:ext cx="169560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E308684-3E79-F07F-71E7-0C903D0A702F}"/>
                  </a:ext>
                </a:extLst>
              </p14:cNvPr>
              <p14:cNvContentPartPr/>
              <p14:nvPr/>
            </p14:nvContentPartPr>
            <p14:xfrm>
              <a:off x="9171240" y="5256034"/>
              <a:ext cx="37440" cy="3020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E308684-3E79-F07F-71E7-0C903D0A702F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162240" y="5247394"/>
                <a:ext cx="5508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6CC7E0B1-AE5B-69EA-7025-F4285AE1A7A1}"/>
                  </a:ext>
                </a:extLst>
              </p14:cNvPr>
              <p14:cNvContentPartPr/>
              <p14:nvPr/>
            </p14:nvContentPartPr>
            <p14:xfrm>
              <a:off x="9386160" y="4990354"/>
              <a:ext cx="325080" cy="3916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6CC7E0B1-AE5B-69EA-7025-F4285AE1A7A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377520" y="4981354"/>
                <a:ext cx="34272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DE79E6C8-7320-E528-34D9-AAC746426CC6}"/>
                  </a:ext>
                </a:extLst>
              </p14:cNvPr>
              <p14:cNvContentPartPr/>
              <p14:nvPr/>
            </p14:nvContentPartPr>
            <p14:xfrm>
              <a:off x="9793680" y="4934914"/>
              <a:ext cx="120600" cy="4665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DE79E6C8-7320-E528-34D9-AAC746426CC6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785040" y="4925914"/>
                <a:ext cx="13824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33C730C-1C4B-5400-073F-933224CED3A5}"/>
                  </a:ext>
                </a:extLst>
              </p14:cNvPr>
              <p14:cNvContentPartPr/>
              <p14:nvPr/>
            </p14:nvContentPartPr>
            <p14:xfrm>
              <a:off x="9966840" y="4969474"/>
              <a:ext cx="264960" cy="7498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33C730C-1C4B-5400-073F-933224CED3A5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9958200" y="4960834"/>
                <a:ext cx="282600" cy="76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BDFD06A-8C17-D44F-9588-768733860422}"/>
              </a:ext>
            </a:extLst>
          </p:cNvPr>
          <p:cNvGrpSpPr/>
          <p:nvPr/>
        </p:nvGrpSpPr>
        <p:grpSpPr>
          <a:xfrm>
            <a:off x="3688800" y="5541154"/>
            <a:ext cx="3551400" cy="688320"/>
            <a:chOff x="3688800" y="5541154"/>
            <a:chExt cx="3551400" cy="68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53E6786-547A-156E-2867-A77807403B31}"/>
                    </a:ext>
                  </a:extLst>
                </p14:cNvPr>
                <p14:cNvContentPartPr/>
                <p14:nvPr/>
              </p14:nvContentPartPr>
              <p14:xfrm>
                <a:off x="3688800" y="5895394"/>
                <a:ext cx="718560" cy="2930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53E6786-547A-156E-2867-A77807403B3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680160" y="5886394"/>
                  <a:ext cx="7362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C6C007C-C830-B3C8-C98D-2744B0E29595}"/>
                    </a:ext>
                  </a:extLst>
                </p14:cNvPr>
                <p14:cNvContentPartPr/>
                <p14:nvPr/>
              </p14:nvContentPartPr>
              <p14:xfrm>
                <a:off x="4518600" y="5714674"/>
                <a:ext cx="293400" cy="5148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C6C007C-C830-B3C8-C98D-2744B0E2959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509960" y="5705674"/>
                  <a:ext cx="31104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034DE60-B62F-011D-807F-A3B14A3933A4}"/>
                    </a:ext>
                  </a:extLst>
                </p14:cNvPr>
                <p14:cNvContentPartPr/>
                <p14:nvPr/>
              </p14:nvContentPartPr>
              <p14:xfrm>
                <a:off x="4874640" y="5761114"/>
                <a:ext cx="273960" cy="418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034DE60-B62F-011D-807F-A3B14A3933A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865640" y="5752474"/>
                  <a:ext cx="29160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596AC7E-F184-C3B2-1170-9E4A404BD15A}"/>
                    </a:ext>
                  </a:extLst>
                </p14:cNvPr>
                <p14:cNvContentPartPr/>
                <p14:nvPr/>
              </p14:nvContentPartPr>
              <p14:xfrm>
                <a:off x="4957440" y="5899354"/>
                <a:ext cx="379080" cy="173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596AC7E-F184-C3B2-1170-9E4A404BD15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948440" y="5890354"/>
                  <a:ext cx="3967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825599C-36BC-951F-E1E1-5BAA996DE8A1}"/>
                    </a:ext>
                  </a:extLst>
                </p14:cNvPr>
                <p14:cNvContentPartPr/>
                <p14:nvPr/>
              </p14:nvContentPartPr>
              <p14:xfrm>
                <a:off x="5367480" y="5703514"/>
                <a:ext cx="216720" cy="4806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825599C-36BC-951F-E1E1-5BAA996DE8A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358840" y="5694514"/>
                  <a:ext cx="23436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CC41AE7-BC87-5F6C-882C-E82D23B402B9}"/>
                    </a:ext>
                  </a:extLst>
                </p14:cNvPr>
                <p14:cNvContentPartPr/>
                <p14:nvPr/>
              </p14:nvContentPartPr>
              <p14:xfrm>
                <a:off x="5870760" y="5736274"/>
                <a:ext cx="400680" cy="2149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CC41AE7-BC87-5F6C-882C-E82D23B402B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861760" y="5727274"/>
                  <a:ext cx="4183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8919C84-7F2F-2A5F-F1F1-918DBE579DE4}"/>
                    </a:ext>
                  </a:extLst>
                </p14:cNvPr>
                <p14:cNvContentPartPr/>
                <p14:nvPr/>
              </p14:nvContentPartPr>
              <p14:xfrm>
                <a:off x="6393840" y="5541154"/>
                <a:ext cx="323640" cy="5454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8919C84-7F2F-2A5F-F1F1-918DBE579DE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384840" y="5532154"/>
                  <a:ext cx="34128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764C8AC-D4FD-2F73-525F-9B18E264BDEC}"/>
                    </a:ext>
                  </a:extLst>
                </p14:cNvPr>
                <p14:cNvContentPartPr/>
                <p14:nvPr/>
              </p14:nvContentPartPr>
              <p14:xfrm>
                <a:off x="6990360" y="5713954"/>
                <a:ext cx="249840" cy="5022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764C8AC-D4FD-2F73-525F-9B18E264BDE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981360" y="5704954"/>
                  <a:ext cx="267480" cy="51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526CEAC7-C111-EA13-3A92-60102ACC13E2}"/>
                  </a:ext>
                </a:extLst>
              </p14:cNvPr>
              <p14:cNvContentPartPr/>
              <p14:nvPr/>
            </p14:nvContentPartPr>
            <p14:xfrm>
              <a:off x="7573200" y="5714314"/>
              <a:ext cx="313200" cy="4125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526CEAC7-C111-EA13-3A92-60102ACC13E2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564200" y="5705674"/>
                <a:ext cx="33084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70BF3B1F-2B51-12B5-F803-D4725064BBC1}"/>
                  </a:ext>
                </a:extLst>
              </p14:cNvPr>
              <p14:cNvContentPartPr/>
              <p14:nvPr/>
            </p14:nvContentPartPr>
            <p14:xfrm>
              <a:off x="8031840" y="5815474"/>
              <a:ext cx="437040" cy="5724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70BF3B1F-2B51-12B5-F803-D4725064BBC1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8023200" y="5806474"/>
                <a:ext cx="454680" cy="5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4930C158-24C8-83C0-067F-113F9938AF64}"/>
                  </a:ext>
                </a:extLst>
              </p14:cNvPr>
              <p14:cNvContentPartPr/>
              <p14:nvPr/>
            </p14:nvContentPartPr>
            <p14:xfrm>
              <a:off x="8323080" y="6072874"/>
              <a:ext cx="449640" cy="3088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4930C158-24C8-83C0-067F-113F9938AF64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8314080" y="6064234"/>
                <a:ext cx="46728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09C1024-034E-B7A4-EF65-50C77CC2B47F}"/>
                  </a:ext>
                </a:extLst>
              </p14:cNvPr>
              <p14:cNvContentPartPr/>
              <p14:nvPr/>
            </p14:nvContentPartPr>
            <p14:xfrm>
              <a:off x="8917800" y="5765434"/>
              <a:ext cx="214560" cy="5655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09C1024-034E-B7A4-EF65-50C77CC2B47F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8908800" y="5756794"/>
                <a:ext cx="232200" cy="5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41072CF4-E85E-C23F-5F89-4C95D0C8F292}"/>
                  </a:ext>
                </a:extLst>
              </p14:cNvPr>
              <p14:cNvContentPartPr/>
              <p14:nvPr/>
            </p14:nvContentPartPr>
            <p14:xfrm>
              <a:off x="9328920" y="5881354"/>
              <a:ext cx="376920" cy="5245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41072CF4-E85E-C23F-5F89-4C95D0C8F292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9319920" y="5872354"/>
                <a:ext cx="394560" cy="5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ED719DFD-6206-E204-2DFA-342DC5CD7B0C}"/>
                  </a:ext>
                </a:extLst>
              </p14:cNvPr>
              <p14:cNvContentPartPr/>
              <p14:nvPr/>
            </p14:nvContentPartPr>
            <p14:xfrm>
              <a:off x="9647520" y="5918794"/>
              <a:ext cx="178560" cy="205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ED719DFD-6206-E204-2DFA-342DC5CD7B0C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9638880" y="5909794"/>
                <a:ext cx="1962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79DCCAA3-6E34-8815-7AE2-BFAFA1DC9ADC}"/>
                  </a:ext>
                </a:extLst>
              </p14:cNvPr>
              <p14:cNvContentPartPr/>
              <p14:nvPr/>
            </p14:nvContentPartPr>
            <p14:xfrm>
              <a:off x="9957120" y="5884954"/>
              <a:ext cx="173880" cy="5256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79DCCAA3-6E34-8815-7AE2-BFAFA1DC9ADC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9948120" y="5876314"/>
                <a:ext cx="19152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9E2CAC6-9EEF-45D3-D909-B8FACB5131E0}"/>
                  </a:ext>
                </a:extLst>
              </p14:cNvPr>
              <p14:cNvContentPartPr/>
              <p14:nvPr/>
            </p14:nvContentPartPr>
            <p14:xfrm>
              <a:off x="10154040" y="5853994"/>
              <a:ext cx="303480" cy="7945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9E2CAC6-9EEF-45D3-D909-B8FACB5131E0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0145400" y="5845354"/>
                <a:ext cx="321120" cy="81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12A78D81-C9CB-FF3B-8034-AE3E5232B165}"/>
                  </a:ext>
                </a:extLst>
              </p14:cNvPr>
              <p14:cNvContentPartPr/>
              <p14:nvPr/>
            </p14:nvContentPartPr>
            <p14:xfrm>
              <a:off x="10422600" y="2511754"/>
              <a:ext cx="983520" cy="6094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12A78D81-C9CB-FF3B-8034-AE3E5232B165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0413600" y="2503114"/>
                <a:ext cx="1001160" cy="6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55D23BE-D23D-7E0D-1549-01C9A27F8534}"/>
                  </a:ext>
                </a:extLst>
              </p14:cNvPr>
              <p14:cNvContentPartPr/>
              <p14:nvPr/>
            </p14:nvContentPartPr>
            <p14:xfrm>
              <a:off x="10398480" y="3822514"/>
              <a:ext cx="1129320" cy="5126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55D23BE-D23D-7E0D-1549-01C9A27F8534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0389840" y="3813874"/>
                <a:ext cx="1146960" cy="53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12A3D1D-9120-410B-C0FB-6709D5A68A55}"/>
              </a:ext>
            </a:extLst>
          </p:cNvPr>
          <p:cNvGrpSpPr/>
          <p:nvPr/>
        </p:nvGrpSpPr>
        <p:grpSpPr>
          <a:xfrm>
            <a:off x="10763880" y="4843834"/>
            <a:ext cx="207000" cy="796320"/>
            <a:chOff x="10763880" y="4843834"/>
            <a:chExt cx="207000" cy="79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2E57196-F115-6010-4403-8E2B19E946EB}"/>
                    </a:ext>
                  </a:extLst>
                </p14:cNvPr>
                <p14:cNvContentPartPr/>
                <p14:nvPr/>
              </p14:nvContentPartPr>
              <p14:xfrm>
                <a:off x="10763880" y="4843834"/>
                <a:ext cx="207000" cy="5947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2E57196-F115-6010-4403-8E2B19E946E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754880" y="4834834"/>
                  <a:ext cx="224640" cy="61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4ABAA6F-3855-497C-ED0B-C3749E67D58D}"/>
                    </a:ext>
                  </a:extLst>
                </p14:cNvPr>
                <p14:cNvContentPartPr/>
                <p14:nvPr/>
              </p14:nvContentPartPr>
              <p14:xfrm>
                <a:off x="10805280" y="5491114"/>
                <a:ext cx="69480" cy="1490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4ABAA6F-3855-497C-ED0B-C3749E67D58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796640" y="5482474"/>
                  <a:ext cx="87120" cy="16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72AAD22-11AF-6055-244B-AF1132A68C4E}"/>
                  </a:ext>
                </a:extLst>
              </p14:cNvPr>
              <p14:cNvContentPartPr/>
              <p14:nvPr/>
            </p14:nvContentPartPr>
            <p14:xfrm>
              <a:off x="10722120" y="6426394"/>
              <a:ext cx="912600" cy="15408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72AAD22-11AF-6055-244B-AF1132A68C4E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0713480" y="6417754"/>
                <a:ext cx="930240" cy="17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2" name="Group 161">
            <a:extLst>
              <a:ext uri="{FF2B5EF4-FFF2-40B4-BE49-F238E27FC236}">
                <a16:creationId xmlns:a16="http://schemas.microsoft.com/office/drawing/2014/main" id="{FFFBE832-06CF-F597-E0DB-86227B16D005}"/>
              </a:ext>
            </a:extLst>
          </p:cNvPr>
          <p:cNvGrpSpPr/>
          <p:nvPr/>
        </p:nvGrpSpPr>
        <p:grpSpPr>
          <a:xfrm>
            <a:off x="7034640" y="103714"/>
            <a:ext cx="4573080" cy="1932120"/>
            <a:chOff x="7034640" y="103714"/>
            <a:chExt cx="4573080" cy="193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7CD8FED-C073-349B-399C-535883D3E756}"/>
                    </a:ext>
                  </a:extLst>
                </p14:cNvPr>
                <p14:cNvContentPartPr/>
                <p14:nvPr/>
              </p14:nvContentPartPr>
              <p14:xfrm>
                <a:off x="7034640" y="137914"/>
                <a:ext cx="133200" cy="18396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7CD8FED-C073-349B-399C-535883D3E75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025640" y="128914"/>
                  <a:ext cx="150840" cy="18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D64DD24-2C93-4C38-0D3D-4F703A587142}"/>
                    </a:ext>
                  </a:extLst>
                </p14:cNvPr>
                <p14:cNvContentPartPr/>
                <p14:nvPr/>
              </p14:nvContentPartPr>
              <p14:xfrm>
                <a:off x="7195200" y="103714"/>
                <a:ext cx="145440" cy="19321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D64DD24-2C93-4C38-0D3D-4F703A58714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186560" y="94714"/>
                  <a:ext cx="163080" cy="19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6D20ED7-8499-6CE7-6635-B02630EF23D4}"/>
                    </a:ext>
                  </a:extLst>
                </p14:cNvPr>
                <p14:cNvContentPartPr/>
                <p14:nvPr/>
              </p14:nvContentPartPr>
              <p14:xfrm>
                <a:off x="7587600" y="639034"/>
                <a:ext cx="101160" cy="3423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6D20ED7-8499-6CE7-6635-B02630EF23D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578960" y="630394"/>
                  <a:ext cx="1188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F55E293-ADB1-CF67-30F1-C4FC4F2C6151}"/>
                    </a:ext>
                  </a:extLst>
                </p14:cNvPr>
                <p14:cNvContentPartPr/>
                <p14:nvPr/>
              </p14:nvContentPartPr>
              <p14:xfrm>
                <a:off x="7643400" y="390634"/>
                <a:ext cx="51120" cy="226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F55E293-ADB1-CF67-30F1-C4FC4F2C615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634400" y="381994"/>
                  <a:ext cx="687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E97CCEC-2843-FE63-44AF-5B8A8C6A79C2}"/>
                    </a:ext>
                  </a:extLst>
                </p14:cNvPr>
                <p14:cNvContentPartPr/>
                <p14:nvPr/>
              </p14:nvContentPartPr>
              <p14:xfrm>
                <a:off x="7754280" y="462274"/>
                <a:ext cx="460440" cy="504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E97CCEC-2843-FE63-44AF-5B8A8C6A79C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45640" y="453274"/>
                  <a:ext cx="47808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2D0B026-D7CA-6F5D-A3A8-A2E8232C0EF8}"/>
                    </a:ext>
                  </a:extLst>
                </p14:cNvPr>
                <p14:cNvContentPartPr/>
                <p14:nvPr/>
              </p14:nvContentPartPr>
              <p14:xfrm>
                <a:off x="8077200" y="652714"/>
                <a:ext cx="586440" cy="1198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2D0B026-D7CA-6F5D-A3A8-A2E8232C0EF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068560" y="643714"/>
                  <a:ext cx="6040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7A483E9-337E-A233-900D-2C7A9C5C1C0C}"/>
                    </a:ext>
                  </a:extLst>
                </p14:cNvPr>
                <p14:cNvContentPartPr/>
                <p14:nvPr/>
              </p14:nvContentPartPr>
              <p14:xfrm>
                <a:off x="8439360" y="711034"/>
                <a:ext cx="707760" cy="2473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7A483E9-337E-A233-900D-2C7A9C5C1C0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430360" y="702034"/>
                  <a:ext cx="72540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B18A323-67DC-0BFD-A3E2-3B2D05E14F96}"/>
                    </a:ext>
                  </a:extLst>
                </p14:cNvPr>
                <p14:cNvContentPartPr/>
                <p14:nvPr/>
              </p14:nvContentPartPr>
              <p14:xfrm>
                <a:off x="9209760" y="459754"/>
                <a:ext cx="327240" cy="5140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B18A323-67DC-0BFD-A3E2-3B2D05E14F9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201120" y="450754"/>
                  <a:ext cx="34488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E34F5D2-B2F7-924A-C80A-A156DBC4ED03}"/>
                    </a:ext>
                  </a:extLst>
                </p14:cNvPr>
                <p14:cNvContentPartPr/>
                <p14:nvPr/>
              </p14:nvContentPartPr>
              <p14:xfrm>
                <a:off x="9370680" y="618874"/>
                <a:ext cx="51840" cy="4125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E34F5D2-B2F7-924A-C80A-A156DBC4ED0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361680" y="610234"/>
                  <a:ext cx="6948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91D8B28-2956-8D95-B127-B6D7B5DB831D}"/>
                    </a:ext>
                  </a:extLst>
                </p14:cNvPr>
                <p14:cNvContentPartPr/>
                <p14:nvPr/>
              </p14:nvContentPartPr>
              <p14:xfrm>
                <a:off x="9476520" y="601594"/>
                <a:ext cx="255960" cy="3794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91D8B28-2956-8D95-B127-B6D7B5DB831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467520" y="592594"/>
                  <a:ext cx="27360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EBDFF22-AC6C-3D43-74D7-44DF30B933CE}"/>
                    </a:ext>
                  </a:extLst>
                </p14:cNvPr>
                <p14:cNvContentPartPr/>
                <p14:nvPr/>
              </p14:nvContentPartPr>
              <p14:xfrm>
                <a:off x="9786480" y="561274"/>
                <a:ext cx="135000" cy="4582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EBDFF22-AC6C-3D43-74D7-44DF30B933C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777840" y="552634"/>
                  <a:ext cx="15264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C06F02D-F89D-B415-A700-F07E7A44DDFE}"/>
                    </a:ext>
                  </a:extLst>
                </p14:cNvPr>
                <p14:cNvContentPartPr/>
                <p14:nvPr/>
              </p14:nvContentPartPr>
              <p14:xfrm>
                <a:off x="10100040" y="642994"/>
                <a:ext cx="254520" cy="248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C06F02D-F89D-B415-A700-F07E7A44DDFE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091040" y="633994"/>
                  <a:ext cx="2721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6A4CA2A-BCA2-687D-AE60-8E5F73853B05}"/>
                    </a:ext>
                  </a:extLst>
                </p14:cNvPr>
                <p14:cNvContentPartPr/>
                <p14:nvPr/>
              </p14:nvContentPartPr>
              <p14:xfrm>
                <a:off x="10082040" y="902194"/>
                <a:ext cx="237960" cy="194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6A4CA2A-BCA2-687D-AE60-8E5F73853B0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073400" y="893554"/>
                  <a:ext cx="2556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5666770-812D-6B44-5441-D79F5CD2D485}"/>
                    </a:ext>
                  </a:extLst>
                </p14:cNvPr>
                <p14:cNvContentPartPr/>
                <p14:nvPr/>
              </p14:nvContentPartPr>
              <p14:xfrm>
                <a:off x="10469400" y="484594"/>
                <a:ext cx="259560" cy="6490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5666770-812D-6B44-5441-D79F5CD2D48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460760" y="475954"/>
                  <a:ext cx="27720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7FA9960-8C28-4C0C-C453-45F98D74FD5C}"/>
                    </a:ext>
                  </a:extLst>
                </p14:cNvPr>
                <p14:cNvContentPartPr/>
                <p14:nvPr/>
              </p14:nvContentPartPr>
              <p14:xfrm>
                <a:off x="10882320" y="587914"/>
                <a:ext cx="143640" cy="2278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7FA9960-8C28-4C0C-C453-45F98D74FD5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873680" y="579274"/>
                  <a:ext cx="1612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C498D4D-743D-8935-3262-CFABEB5F5CC7}"/>
                    </a:ext>
                  </a:extLst>
                </p14:cNvPr>
                <p14:cNvContentPartPr/>
                <p14:nvPr/>
              </p14:nvContentPartPr>
              <p14:xfrm>
                <a:off x="11184360" y="427714"/>
                <a:ext cx="188280" cy="6541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C498D4D-743D-8935-3262-CFABEB5F5CC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175360" y="419074"/>
                  <a:ext cx="205920" cy="67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1563D9A-01A0-58F2-27E2-AA1FA1136785}"/>
                    </a:ext>
                  </a:extLst>
                </p14:cNvPr>
                <p14:cNvContentPartPr/>
                <p14:nvPr/>
              </p14:nvContentPartPr>
              <p14:xfrm>
                <a:off x="11443920" y="505834"/>
                <a:ext cx="163800" cy="6800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1563D9A-01A0-58F2-27E2-AA1FA113678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435280" y="497194"/>
                  <a:ext cx="181440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75B71D5-D211-4ED0-812E-A4479F695BEB}"/>
                    </a:ext>
                  </a:extLst>
                </p14:cNvPr>
                <p14:cNvContentPartPr/>
                <p14:nvPr/>
              </p14:nvContentPartPr>
              <p14:xfrm>
                <a:off x="9547080" y="661354"/>
                <a:ext cx="267480" cy="3168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75B71D5-D211-4ED0-812E-A4479F695BE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538080" y="652354"/>
                  <a:ext cx="2851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FAFB9B3-5E46-A623-2744-31E91BD5866F}"/>
                    </a:ext>
                  </a:extLst>
                </p14:cNvPr>
                <p14:cNvContentPartPr/>
                <p14:nvPr/>
              </p14:nvContentPartPr>
              <p14:xfrm>
                <a:off x="9445200" y="618874"/>
                <a:ext cx="18720" cy="43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FAFB9B3-5E46-A623-2744-31E91BD5866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436560" y="610234"/>
                  <a:ext cx="363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5930520-2D48-F386-DCB6-3B391616FA77}"/>
                    </a:ext>
                  </a:extLst>
                </p14:cNvPr>
                <p14:cNvContentPartPr/>
                <p14:nvPr/>
              </p14:nvContentPartPr>
              <p14:xfrm>
                <a:off x="9383640" y="635794"/>
                <a:ext cx="62280" cy="4010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5930520-2D48-F386-DCB6-3B391616FA7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374640" y="627154"/>
                  <a:ext cx="799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0E4D763-E4F3-14DA-8770-C7F9BB3D95EB}"/>
                    </a:ext>
                  </a:extLst>
                </p14:cNvPr>
                <p14:cNvContentPartPr/>
                <p14:nvPr/>
              </p14:nvContentPartPr>
              <p14:xfrm>
                <a:off x="9319560" y="659914"/>
                <a:ext cx="37080" cy="450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0E4D763-E4F3-14DA-8770-C7F9BB3D95E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310920" y="650914"/>
                  <a:ext cx="547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5FC1948-3D9B-CA04-DDCC-16985A65E29C}"/>
                    </a:ext>
                  </a:extLst>
                </p14:cNvPr>
                <p14:cNvContentPartPr/>
                <p14:nvPr/>
              </p14:nvContentPartPr>
              <p14:xfrm>
                <a:off x="9181680" y="669994"/>
                <a:ext cx="201600" cy="4827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5FC1948-3D9B-CA04-DDCC-16985A65E29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173040" y="661354"/>
                  <a:ext cx="21924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7E51AFB0-3BE3-EABA-C93C-6B4361CF86F4}"/>
                    </a:ext>
                  </a:extLst>
                </p14:cNvPr>
                <p14:cNvContentPartPr/>
                <p14:nvPr/>
              </p14:nvContentPartPr>
              <p14:xfrm>
                <a:off x="9990600" y="172114"/>
                <a:ext cx="1565280" cy="12297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7E51AFB0-3BE3-EABA-C93C-6B4361CF86F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981960" y="163114"/>
                  <a:ext cx="1582920" cy="124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934242D-82BF-D20F-DBEE-E81B8ABE8681}"/>
              </a:ext>
            </a:extLst>
          </p:cNvPr>
          <p:cNvGrpSpPr/>
          <p:nvPr/>
        </p:nvGrpSpPr>
        <p:grpSpPr>
          <a:xfrm>
            <a:off x="7469520" y="1359394"/>
            <a:ext cx="1571040" cy="707760"/>
            <a:chOff x="7469520" y="1359394"/>
            <a:chExt cx="1571040" cy="70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6CF4B06-185A-CAEC-232E-110FFFE3B887}"/>
                    </a:ext>
                  </a:extLst>
                </p14:cNvPr>
                <p14:cNvContentPartPr/>
                <p14:nvPr/>
              </p14:nvContentPartPr>
              <p14:xfrm>
                <a:off x="7534680" y="1482154"/>
                <a:ext cx="39600" cy="422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6CF4B06-185A-CAEC-232E-110FFFE3B88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525680" y="1473514"/>
                  <a:ext cx="5724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3E205E2-51B5-1150-F50F-08627E316011}"/>
                    </a:ext>
                  </a:extLst>
                </p14:cNvPr>
                <p14:cNvContentPartPr/>
                <p14:nvPr/>
              </p14:nvContentPartPr>
              <p14:xfrm>
                <a:off x="7469520" y="1472794"/>
                <a:ext cx="174240" cy="133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3E205E2-51B5-1150-F50F-08627E31601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460880" y="1464154"/>
                  <a:ext cx="1918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B133BEF-9636-04C5-ECE2-50E0852C0621}"/>
                    </a:ext>
                  </a:extLst>
                </p14:cNvPr>
                <p14:cNvContentPartPr/>
                <p14:nvPr/>
              </p14:nvContentPartPr>
              <p14:xfrm>
                <a:off x="7636920" y="1512754"/>
                <a:ext cx="378000" cy="209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B133BEF-9636-04C5-ECE2-50E0852C062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627920" y="1503754"/>
                  <a:ext cx="3956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E4EC84D-0E35-BB34-46E0-DDCDD44F08DD}"/>
                    </a:ext>
                  </a:extLst>
                </p14:cNvPr>
                <p14:cNvContentPartPr/>
                <p14:nvPr/>
              </p14:nvContentPartPr>
              <p14:xfrm>
                <a:off x="7890000" y="1438234"/>
                <a:ext cx="77760" cy="42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E4EC84D-0E35-BB34-46E0-DDCDD44F08D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881360" y="1429234"/>
                  <a:ext cx="95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43DA4CB-0FF8-791C-13A6-CEF048A5FC59}"/>
                    </a:ext>
                  </a:extLst>
                </p14:cNvPr>
                <p14:cNvContentPartPr/>
                <p14:nvPr/>
              </p14:nvContentPartPr>
              <p14:xfrm>
                <a:off x="8073600" y="1359394"/>
                <a:ext cx="225720" cy="270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43DA4CB-0FF8-791C-13A6-CEF048A5FC5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064600" y="1350394"/>
                  <a:ext cx="243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7464557-6A0A-5136-0C32-F3D3E82F5EFA}"/>
                    </a:ext>
                  </a:extLst>
                </p14:cNvPr>
                <p14:cNvContentPartPr/>
                <p14:nvPr/>
              </p14:nvContentPartPr>
              <p14:xfrm>
                <a:off x="8187720" y="1435354"/>
                <a:ext cx="160560" cy="65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7464557-6A0A-5136-0C32-F3D3E82F5EFA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178720" y="1426714"/>
                  <a:ext cx="1782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F4B3154-2FAF-16A6-59A9-C3B8DC541AD4}"/>
                    </a:ext>
                  </a:extLst>
                </p14:cNvPr>
                <p14:cNvContentPartPr/>
                <p14:nvPr/>
              </p14:nvContentPartPr>
              <p14:xfrm>
                <a:off x="7997640" y="1749634"/>
                <a:ext cx="510120" cy="2689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F4B3154-2FAF-16A6-59A9-C3B8DC541AD4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988640" y="1740994"/>
                  <a:ext cx="5277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CE91B03-4352-1732-BE1A-4FC0EEBB94C0}"/>
                    </a:ext>
                  </a:extLst>
                </p14:cNvPr>
                <p14:cNvContentPartPr/>
                <p14:nvPr/>
              </p14:nvContentPartPr>
              <p14:xfrm>
                <a:off x="8554560" y="1654594"/>
                <a:ext cx="146520" cy="1321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CE91B03-4352-1732-BE1A-4FC0EEBB94C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545920" y="1645954"/>
                  <a:ext cx="1641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B28B57D-7F12-1B7D-1489-BB65B33663D3}"/>
                    </a:ext>
                  </a:extLst>
                </p14:cNvPr>
                <p14:cNvContentPartPr/>
                <p14:nvPr/>
              </p14:nvContentPartPr>
              <p14:xfrm>
                <a:off x="8712960" y="1631554"/>
                <a:ext cx="327600" cy="4356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B28B57D-7F12-1B7D-1489-BB65B33663D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704320" y="1622554"/>
                  <a:ext cx="345240" cy="45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22F18C9-9AC4-E4AA-D46D-01D747B202F8}"/>
              </a:ext>
            </a:extLst>
          </p:cNvPr>
          <p:cNvGrpSpPr/>
          <p:nvPr/>
        </p:nvGrpSpPr>
        <p:grpSpPr>
          <a:xfrm>
            <a:off x="9400920" y="1209274"/>
            <a:ext cx="1534680" cy="990360"/>
            <a:chOff x="9400920" y="1209274"/>
            <a:chExt cx="1534680" cy="99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BCD224D-18DF-7A04-8FEB-FA46BAD11470}"/>
                    </a:ext>
                  </a:extLst>
                </p14:cNvPr>
                <p14:cNvContentPartPr/>
                <p14:nvPr/>
              </p14:nvContentPartPr>
              <p14:xfrm>
                <a:off x="9400920" y="1616794"/>
                <a:ext cx="213840" cy="1566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BCD224D-18DF-7A04-8FEB-FA46BAD11470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391920" y="1608154"/>
                  <a:ext cx="2314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534365D-E25A-B6AB-C27F-8461742F3C0B}"/>
                    </a:ext>
                  </a:extLst>
                </p14:cNvPr>
                <p14:cNvContentPartPr/>
                <p14:nvPr/>
              </p14:nvContentPartPr>
              <p14:xfrm>
                <a:off x="9696840" y="1616074"/>
                <a:ext cx="50040" cy="982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534365D-E25A-B6AB-C27F-8461742F3C0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687840" y="1607074"/>
                  <a:ext cx="676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041FBED-325A-DBD2-C9C4-4139682EC1C8}"/>
                    </a:ext>
                  </a:extLst>
                </p14:cNvPr>
                <p14:cNvContentPartPr/>
                <p14:nvPr/>
              </p14:nvContentPartPr>
              <p14:xfrm>
                <a:off x="9657960" y="1489354"/>
                <a:ext cx="196560" cy="2062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041FBED-325A-DBD2-C9C4-4139682EC1C8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648960" y="1480354"/>
                  <a:ext cx="2142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97B235F-0F36-514E-0250-FA28C0CBFA2E}"/>
                    </a:ext>
                  </a:extLst>
                </p14:cNvPr>
                <p14:cNvContentPartPr/>
                <p14:nvPr/>
              </p14:nvContentPartPr>
              <p14:xfrm>
                <a:off x="9738960" y="1422394"/>
                <a:ext cx="338400" cy="2916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97B235F-0F36-514E-0250-FA28C0CBFA2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730320" y="1413754"/>
                  <a:ext cx="3560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663A825-64EA-F4AB-6C72-2B169467F9CD}"/>
                    </a:ext>
                  </a:extLst>
                </p14:cNvPr>
                <p14:cNvContentPartPr/>
                <p14:nvPr/>
              </p14:nvContentPartPr>
              <p14:xfrm>
                <a:off x="10155120" y="1209274"/>
                <a:ext cx="366120" cy="3445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663A825-64EA-F4AB-6C72-2B169467F9C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146480" y="1200634"/>
                  <a:ext cx="3837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349AAC9-7007-947A-8810-B0C09E05431A}"/>
                    </a:ext>
                  </a:extLst>
                </p14:cNvPr>
                <p14:cNvContentPartPr/>
                <p14:nvPr/>
              </p14:nvContentPartPr>
              <p14:xfrm>
                <a:off x="10303800" y="1243474"/>
                <a:ext cx="180000" cy="3103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349AAC9-7007-947A-8810-B0C09E05431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295160" y="1234474"/>
                  <a:ext cx="1976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1F224831-1017-FDFF-B854-F508CB0B18DF}"/>
                    </a:ext>
                  </a:extLst>
                </p14:cNvPr>
                <p14:cNvContentPartPr/>
                <p14:nvPr/>
              </p14:nvContentPartPr>
              <p14:xfrm>
                <a:off x="9414960" y="1995874"/>
                <a:ext cx="240120" cy="2037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1F224831-1017-FDFF-B854-F508CB0B18D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405960" y="1987234"/>
                  <a:ext cx="2577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2C2B5E5-DE9F-4773-9E10-7F30C7DF049E}"/>
                    </a:ext>
                  </a:extLst>
                </p14:cNvPr>
                <p14:cNvContentPartPr/>
                <p14:nvPr/>
              </p14:nvContentPartPr>
              <p14:xfrm>
                <a:off x="9721320" y="2025754"/>
                <a:ext cx="47880" cy="1220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2C2B5E5-DE9F-4773-9E10-7F30C7DF049E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712320" y="2017114"/>
                  <a:ext cx="655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4CE14961-133E-57CC-0562-273DB170610A}"/>
                    </a:ext>
                  </a:extLst>
                </p14:cNvPr>
                <p14:cNvContentPartPr/>
                <p14:nvPr/>
              </p14:nvContentPartPr>
              <p14:xfrm>
                <a:off x="9731400" y="1892554"/>
                <a:ext cx="135360" cy="2509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4CE14961-133E-57CC-0562-273DB170610A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722760" y="1883914"/>
                  <a:ext cx="1530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BFAEE4A-A664-997C-1C7B-64F309AAA994}"/>
                    </a:ext>
                  </a:extLst>
                </p14:cNvPr>
                <p14:cNvContentPartPr/>
                <p14:nvPr/>
              </p14:nvContentPartPr>
              <p14:xfrm>
                <a:off x="9786480" y="1864474"/>
                <a:ext cx="402840" cy="2584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BFAEE4A-A664-997C-1C7B-64F309AAA99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777840" y="1855474"/>
                  <a:ext cx="4204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49AB203-8D64-CE8A-D66E-70A4AB61332A}"/>
                    </a:ext>
                  </a:extLst>
                </p14:cNvPr>
                <p14:cNvContentPartPr/>
                <p14:nvPr/>
              </p14:nvContentPartPr>
              <p14:xfrm>
                <a:off x="10205520" y="1882474"/>
                <a:ext cx="71280" cy="1378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49AB203-8D64-CE8A-D66E-70A4AB61332A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196520" y="1873474"/>
                  <a:ext cx="889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9C760E0-EF09-0BDE-835C-749E466A96FB}"/>
                    </a:ext>
                  </a:extLst>
                </p14:cNvPr>
                <p14:cNvContentPartPr/>
                <p14:nvPr/>
              </p14:nvContentPartPr>
              <p14:xfrm>
                <a:off x="10308120" y="1757194"/>
                <a:ext cx="239040" cy="2210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9C760E0-EF09-0BDE-835C-749E466A96F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299480" y="1748554"/>
                  <a:ext cx="2566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8F9F6D4-0F59-824D-A2DA-2EFB05699DFD}"/>
                    </a:ext>
                  </a:extLst>
                </p14:cNvPr>
                <p14:cNvContentPartPr/>
                <p14:nvPr/>
              </p14:nvContentPartPr>
              <p14:xfrm>
                <a:off x="10436640" y="1632994"/>
                <a:ext cx="149760" cy="2840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8F9F6D4-0F59-824D-A2DA-2EFB05699DF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427640" y="1623994"/>
                  <a:ext cx="1674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008099E-282B-9B9B-EECD-36BB40138BD2}"/>
                    </a:ext>
                  </a:extLst>
                </p14:cNvPr>
                <p14:cNvContentPartPr/>
                <p14:nvPr/>
              </p14:nvContentPartPr>
              <p14:xfrm>
                <a:off x="10689720" y="1302874"/>
                <a:ext cx="245880" cy="4842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008099E-282B-9B9B-EECD-36BB40138BD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681080" y="1294234"/>
                  <a:ext cx="263520" cy="50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1580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2951</TotalTime>
  <Words>3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Let’s solve 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solve it</dc:title>
  <dc:creator>Jigar Pandya</dc:creator>
  <cp:lastModifiedBy>Jigar Pandya</cp:lastModifiedBy>
  <cp:revision>17</cp:revision>
  <dcterms:created xsi:type="dcterms:W3CDTF">2023-08-21T09:26:21Z</dcterms:created>
  <dcterms:modified xsi:type="dcterms:W3CDTF">2023-09-26T11:28:30Z</dcterms:modified>
</cp:coreProperties>
</file>