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notesSlides/notesSlide1.xml" ContentType="application/vnd.openxmlformats-officedocument.presentationml.notesSlide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64" d="100"/>
          <a:sy n="64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8:59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1380 9056,'0'0'1400,"-5"-6"-1063,-5-7-253,1 1 0,0-2 0,2 1 0,-9-18 0,10 19-76,4 8-3,0-1 1,1 1-1,-1-1 0,1 1 1,-1-1-1,1 1 0,0-6 1,-8-85 35,12 72-34,14-47-1,20-34-4,64-122-5,-77 184-9,120-159-7,-138 194 8,0 0 0,0 0-1,11-9 1,191-152-52,-163 137-3,178-110-34,-181 119 1,174-49-36,-211 69 120,0 1 0,0 0 0,1 0-1,-1 0 1,1 1 0,5 0 0,22 0-39,38 6 1,-43-1 36,40 13 1,-68-18 16,3 0-6,0 1 1,0 0-1,0 0 1,0 0-1,0 1 1,0-1-1,-1 1 1,1-1 0,-1 1-1,4 3 1,12 9-15,-1 1 0,18 19 0,-19-14 10,25 39 1,-41-59 9,3 3-4,-1 1 1,0-1-1,-1 1 1,1-1-1,0 1 1,-1-1-1,0 1 1,1 7-1,-2-11 4,23 117-28,-14 19 17,-9-122 3,0 1-1,-2 18 1,-19 136-13,-13 13 13,15-103-11,-124 359 0,108-344 13,-139 374-4,142-384 5,-42 101 4,-8 4 1,81-188 0,-162 326 9,146-297-10,-20 39 54,-49 69-1,82-134-5,8-3-1,9 4-24,-12-5-20,-1 0 0,0 0 0,1 0 0,-1 0 0,0 0 0,1 0 0,-1 0 0,1 0-1,-1 0 1,0 0 0,1 0 0,-1 0 0,0 0 0,1 0 0,-1-1 0,0 1 0,1 0 0,-1 0 0,0 0 0,1-1 0,-1 1 0,0 0 0,1 0 0,-1 0 0,0-1 0,0 1 0,1 0 0,-1-1 0,0 1 0,1-1 0,90-82 89,2-13 32,23-22-18,84-44 0,-155 130-17,172-134 45,-175 134-19,159-106 44,-163 117-44,57-22-1,5 14-76,-100 29-37,40-7 75,142-3 29,-151 13-56,38 16 4,-49-11-46,32 17 0,-25-10-39,34 16-1345,-30-18-5708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9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3952,'3'13'5,"1"2"38,0 1 1,-1-1-1,-1 1 0,0 0 0,-1 29 0,-6-12 226,-1 0 1,-15 51-1,20-82-258,-3 10 151,1 0-1,0 1 1,-1 24-1,5 9 94,-29 334 815,17-262-732,1 68 6,9-145-104,2 175 86,0-172-132,12 180 70,-10-178-103,11 196 63,-12-192-97,7 204 42,-8-203-81,3 208 36,-4-207-57,0 201 22,0-203-41,-9 195 20,7-198-40,-18 294 61,11-213-51,2 54 27,6-154-49,-1-3 54,1-1 1,1 0-1,5 35 0,-2-48 123,0 0 1,2 0-1,6 15 0,-4-13-113,-1 0 0,7 26 1,20 112 135,-24-49-96,-7-57-86,4 5-4,2 128 172,-12-162-89,4-16-111,0 1 0,0-1 0,0 0 1,0 0-1,0 1 0,-1-1 0,1 0 1,0 1-1,0-1 0,0 0 0,0 0 1,0 0-1,0 1 0,0-1 0,-1 0 0,1 0 1,0 1-1,0-1 0,0 0 0,-1 0 1,1 0-1,0 1 0,0-1 0,0 0 1,-1 0-1,1 0 0,0 0 0,0 0 1,-1 0-1,1 0 0,0 1 0,0-1 0,-1 0 1,1 0-1,0 0 0,-1 0 0,1 0 1,-5-8-58,1 0 1,0-1-1,0 1 1,1-1-1,0 1 0,-2-15 1,-2-3-948,-14-54-6278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0 394 5744,'13'-5'140,"0"1"0,1 0 0,-1 1 0,1 1 1,-1 0-1,1 0 0,17 1 0,1 1 275,-4-1-139,1 1-1,34 5 0,-54-4-245,0-1-1,0-1 0,0 0 0,0 0 0,0 0 1,0-1-1,0-1 0,15-6 0,-5 3-18,94-30 217,1 7-107,-80 21 54,52-3 0,-7 2 106,80-12 12,-112 14-89,192-15 251,-4 12-178,-186 8-90,226-15 78,-214 13-57,256-21 96,-252 19-56,253-24 99,-255 23-126,266-36 94,-263 34-95,-27 3-120,270-29 297,-67 21-129,-198 13-120,-43 1-146,63 2 251,0 3 0,105 20 0,-166-24-142,-4 1-101,1 0 0,-1 0 0,0 0 0,0 0 0,0 0 0,-1 0 0,1 0 0,0 0 0,-1-1 0,1 1 0,-1 0 0,1-1 0,-1 0 0,0 1 0,0-1 0,0 0 0,1 0 0,-1 0 0,0 0 0,0 0 0,-1 0 0,1-1 0,0 1 0,0-1 0,0 1 0,0-1 0,-5 0 0,-90-7-1775,34 1-7215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0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46 473 11208,'0'-1'-7,"1"-6"-1,2 3-25,5-2-37,-6 5-115,-3-1 132,1 1 1,-1-1-1,1 0 1,-1 1-1,0-1 1,1 1-1,-1-1 0,0 1 1,0 0-1,0-1 1,0 1-1,0 0 1,-3-3-1,-2-1-102,-1-2 73,6 6 77,0 0 0,0 0-1,0 0 1,0 0 0,0 0-1,0 0 1,-1 0 0,1 1 0,0-1-1,-1 0 1,1 1 0,0-1 0,-1 1-1,1 0 1,-3-1 0,-7-6 303,14 3-59,12 3-56,90 1 226,218-22 6,-283 18-335,198-24 25,-183 21-57,249-36 28,-240 33-9,257-41 25,-256 40-31,286-37 36,-278 40-3,302-31 38,-302 31-31,267-24 55,-277 27-8,241-9 67,-248 13-55,318-8 398,-337 7-533,50 0 177,78 10 190,-155-7-313,4 0 37,0 0 0,-1-2 0,24-2 0,-50-5 126,-27-5-164,4 3-32,-4 3-36,-69-5-1821,44 5-7242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0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1 362 6456,'2'-1'32,"5"-4"-19,6-2 28,45-14-23,-9 2-18,14-1 0,140-31 29,-129 32 46,-12 5 93,82-8 0,-40 15 185,70-11 48,-137 14-66,158-10 149,-152 12-96,202-13 171,-191 11-119,234-9 154,-228 12-260,251 0 127,-246 1-154,291 1 114,-281 0-154,311-6 93,-311 3-160,267-5 84,-280 7-64,235-7 82,-243 6-107,-2-2-72,163 0 257,-144 6-232,165 1 485,-175-11-197,-58 6-163,-7-1-178,1 1-82,-13-6 17,1 1 0,-29-6 0,-73-20-1949,50 15-7754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0 524 5112,'53'-26'0,"-14"6"0,2 0 0,105-61-35,-114 67 26,0 2-1,68-16 1,58-1 53,-145 27-38,19-4 1,55-7 255,103-11 107,-147 19 158,208-23 226,-195 22-145,252-25 224,-243 25-345,251-19 189,-252 20-216,273-16 169,-267 17-242,281-9 137,-284 12-223,242 0 115,-250 1-169,234-2 90,-238 1-130,212-7 330,-82 12 55,-157-4-428,75 1 929,-108-12-809,-2 5-249,-1 1-1,0 1 1,0-1-1,-14-5 1,12 6-36,-47-22-1904,-4 0-7688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2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206 481 8160,'0'0'278,"-2"-1"-180,-10-4-25,-1-7-57,4-2-45,0-1 1,1 1-1,1-1 1,-10-26-1,8 17-155,-17-31-1,20 44 154,0-1 8,-1 1 1,-1 1-1,-11-14 1,-27-29 140,46 53-108,-1-1 0,1 1 0,0-1-1,0 1 1,0-1 0,0 1 0,0-1-1,-1 1 1,1-1 0,0 1 0,0-1-1,0 1 1,0-1 0,0 1 0,0 0-1,1-1 1,-1 1 0,0-1 0,0 1-1,0-1 1,0 1 0,1-1 0,-1 1-1,0-1 1,0 1 0,1 0 0,-1-1-1,0 1 1,1 0 0,-1-1 0,1 0-1,16-11 329,9 1-121,0 1 0,0 1 0,1 2 0,54-8 0,-35 9 133,62 2 0,-76 3-158,147 4 153,-139-2-131,304 9 423,-232-4-554,-66-3 157,187 11 110,-186-12-36,204 8 118,-198-7-152,211 9 112,-212-10-112,224 3 106,-220-4-132,208 1 92,-212-2-132,214-3 80,-213 3-100,344-6 469,-285 0-589,-69 3 92,62-6-25,201-12 480,-259 18-478,-1-1 1,55-13-1,-93 14-103,3-2 3,-8 4-22,-4-1-7,-8-7-12,-2 4-87,0 0-1,0 1 1,0 0-1,-19-3 1,0-1-1683,-46-15-9212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11744,'1'0'0,"-1"0"1,0 0-1,0 0 0,1 0 1,-1 0-1,0 1 1,1-1-1,-1 0 1,0 0-1,0 0 0,1 0 1,-1 0-1,0 0 1,1 0-1,-1-1 1,0 1-1,0 0 0,1 0 1,-1 0-1,0 0 1,0 0-1,1 0 1,-1 0-1,0-1 0,0 1 1,1 0-1,-1 0 1,0 0-1,0-1 1,0 1-1,1 0 0,-1 0 1,0-1-1,21-37 184,-6 15-36,2 1-1,37-40 1,-51 59-141,4-2-2,-3 3-9,2-2-3,-5 3-19,1-1 10,1 1 0,-1-1 1,1 1-1,-1-1 1,1 1-1,-1 0 1,1 0-1,0 0 0,0 1 1,-1-1-1,1 1 1,0-1-1,5 1 1,38 2-33,-35-1 47,148-1-35,-66 1 35,38 2 2,143 5 10,-220-7 10,232 8 22,-224-7 17,266 9 32,-259-8 9,288 8 54,-285-9-14,280-2 62,-281-2-62,298-9 67,-297 8-41,257-13 62,-270 12-81,230-17 64,-235 15-64,225-23 236,-199 21-265,227-14 706,-270 22-346,-49-8-383,-99-29-2000,57 19-7736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10584,'2'-2'-47,"24"-20"-92,-1-2 1,23-28-1,0 0 115,-34 39 23,-13 12 1,0 0 0,0 0 0,0 0 0,0 0 0,0 0 0,0 0 0,1 1 0,-1-1 0,0 0 0,0 1 0,1-1 0,-1 1 0,0-1 0,1 1 0,-1 0 0,0-1 0,1 1 0,-1 0 0,3 0 0,2 0 0,47-6 0,-40 5 0,31 1 0,205 0 44,-66-6 92,-147 4-103,9-1 154,203-9 89,-195 10-15,237-5 127,-227 7-40,255 6 139,-254-3-166,250 9 120,-250-8-186,273 27 100,-269-23-135,250 27 76,-257-29-136,239 20 76,-241-22-16,7 1-79,190 11 222,-12-12-74,-198-5-42,-31 1-215,385-33 879,-372 29-843,85-16 201,-101 17-225,0-1 0,0 0 0,0-1 0,-1 0 0,1 0 0,-1-2 1,17-11-1,-28 17-43,1 1 0,0 0 0,-1-1 0,1 1 0,-1-1 0,1 1 0,-1-1 0,1 1 0,-1-1 1,1 1-1,-1-1 0,1 0 0,-1 1 0,0-1 0,0 0 0,1 1 0,-1-1 0,0 0 0,0 1 0,0-1 0,1 0 0,-1 1 1,0-1-1,0 0 0,0 0 0,0 1 0,0-1 0,0 0 0,-1 1 0,1-1 0,0 0 0,0 0 0,0 1 0,-1-1 0,1 1 0,0-1 1,-1 0-1,1 1 0,-1-1 0,1 1 0,-1-1 0,1 0 0,-1 1 0,1-1 0,-1 1 0,0-1 0,0 0-1,-24-27 4,17 21 87,-1 1 0,0-1 0,0 1 0,-13-5 1,-20-8-2654,-18-6-7971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113 265 10136,'-27'28'82,"27"-28"-71,0 1-1,-1-1 1,1 1-1,0-1 1,-1 1-1,1-1 1,0 1-1,-1-1 1,1 1-1,0-1 1,0 1-1,0-1 1,0 1-1,0-1 0,-1 1 1,1-1-1,0 1 1,0-1-1,0 1 1,0 0-1,0-1 1,1 1-1,-1-1 1,0 2-1,2 21 630,-2-11-553,-1-1 1,0 1 0,0 0 0,-2-1 0,1 1 0,-1-1-1,-6 14 1,-7 29 83,-10 63 1,24-109-164,-3 21 55,0 0-1,-1 44 1,5-50-16,-2 46 105,11 133 0,-6-190-133,1-1 1,0 1-1,0-1 1,1 0 0,1 0-1,12 21 1,-13-26-13,1 0 0,0 0 1,0 0-1,0 0 0,1-1 0,9 7 1,18 7-3,6-7 0,3-5-3,14-5-6,90-9 1,-99 4-1,105-10-26,-90 5 16,117-11 1,-139 17-7,182-2-7,-174 4 14,197 7-6,-194-6 6,216 5-5,-211-5 13,87 0 4,33-1 1,3-2 0,-10-1 1,139 2 7,-253 2 0,-52 0-6,288 16 84,-80 2 21,-171-16 34,40 1-37,156 11 377,-131-2-242,90 3 305,-174-16-518,36-2 163,125-16 348,-176 17-497,0 0 0,0-1-1,-1 1 1,1-1 0,-1-1 0,1 1 0,-1-1-1,0 0 1,0 0 0,0 0 0,0-1 0,0 0 0,-1 0-1,0 0 1,6-7 0,-4 3 2,0 0 0,0-1 0,-1 0 0,0 0 0,0 0 0,5-17 0,-7 13-15,-1 1 1,1 0-1,-2-1 1,1-19-1,-1 12-15,21-177 154,5-75-7,-24 242-152,6-43 43,12-80 5,-18 122-22,-7-139-2012,-4 78-8121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46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1 363 1888,'0'0'9096,"4"-4"-8896,2-2-145,0 1 0,1 0 0,-1 1 0,1-1 0,0 2 1,1-1-1,-1 1 0,10-4 0,62-15 102,-63 18-148,96-22 161,-73 19-98,147-32 125,-131 29-146,95 3 76,-117 6-121,117 1 78,40 8-17,-119-7-46,151 9 63,-203-8-83,44 1 60,71 8-23,-66-4-19,6 2-14,-8-1 0,0 0-3,0-1-2,4 0 0,5 3 0,2 0 0,1-3 0,-3-6 1,-4-2 4,-6 2-2,203-23 21,-265 21-24,67-7 12,45-8-1,-84 10-10,121-20 35,-81 7-25,-16 5-5,9-2-3,3-2 2,2-2-2,1 2 2,-5 3-2,-3 4 2,-2 5-2,-1 4 2,-2-3-2,2 0 2,-1 0-3,-54 5-2,164-9 44,-167 9-23,14 4 16,-11-4-21,0 0 0,0 0 0,0 0 0,0-1 1,0 0-1,-1 0 0,1 0 0,0 0 0,0 0 0,-1-1 0,6-2 0,-4 1-14,6-2 29,-1 0 0,1-1 0,-1 0 0,0-1 0,11-10 1,-19 14-12,-1-4-1612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47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1 444 992,'25'13'118,"-20"-10"-41,-1-1-1,1 0 0,-1 0 0,1 0 1,7 2-1,6-2 533,-1 0 1,1-1-1,-1-1 1,1 0-1,-1-1 0,28-6 1,28-2 292,105-6 214,-4 7-31,-106 7-685,212-10 628,-65 5-289,-60-4-470,-93 5-49,121-3 67,145-7 153,-221 6-396,-64 5 56,180-23 37,-177 22-50,189-21 29,-189 22-55,185-16 27,-188 16-40,294-20 103,-208 14-95,215-32 220,-314 37-137,0-2 0,-1 0 0,0-2 0,30-14 1,-44 18-24,1 1-1,0 0 1,0 1 0,0 1 0,23-1 0,15-2 41,-12 1-97,110-17 80,-132 15-112,1 0 0,25-12 0,8-4 0,47-13-1846,-51 18-7388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6368,'0'0'89,"2"4"-10,0 1 31,0 0 0,1 0 1,0-1-1,-1 1 0,1-1 1,1 1-1,-1-1 0,1 0 0,0 0 1,8 6-1,-10-9-80,-1 1 0,1-1 0,0 0-1,-1 1 1,1-1 0,-1 1 0,1-1 0,-1 1 0,0 0-1,0 0 1,1 0 0,-1-1 0,0 4 0,0-4-12,-1 0 0,0 1 0,0-1 0,1 0 0,-1 1 0,0-1 0,-1 0 1,1 1-1,0-1 0,0 0 0,0 1 0,-1-1 0,1 0 0,-1 0 0,1 1 0,-2 0 1,-2 4 36,0 0 0,-1-1 0,0 1 1,0-1-1,0-1 0,-9 7 0,-12 12 101,24-20-139,0-1 0,0 1 0,0 0-1,0 0 1,1 1 0,-1-1 0,1 0 0,0 1 0,0-1-1,0 0 1,0 1 0,1-1 0,-1 6 0,-1 2 59,-17 153 335,5-37-35,11-102-298,-4 27 49,5-32-92,-3 15 61,3-1-1,0 1 0,3 0 0,5 41 0,24 156 114,-29-225-199,0-1 13,0 0 0,-1 0 1,0 1-1,0-1 0,-3 10 0,-1-16-4,0-3-61,0 1-1,1-1 1,-1 0 0,1 0-1,0 0 1,0-1 0,0 1 0,0-1-1,0 1 1,1-1 0,0 0-1,-1 0 1,2 0 0,-4-8-1,-1-1-623,-23-49-5954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48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67 603 2248,'-29'-1'1096,"26"-1"-1031,-2-4-5,2 4-9,-3-2-2,2 1 6,-6-4 12,6 3 43,1-3 37,4 3 82,5-5 46,-4 7-218,0 0 0,0 0 0,0 0 0,0 1 1,0-1-1,0 1 0,0-1 0,0 1 0,1 0 0,-1 0 0,0 0 1,1 0-1,-1 0 0,6-1 0,35-3 417,-40 5-436,44-1 334,153-15 619,-46 12-366,-129 3-553,117-8 303,-68-2-238,56-4-2,91-12 137,14 5 13,-139 20-178,57 3-5,-44 2 52,-10-3 7,144-9 202,-124 1-190,172-12 294,-184 11-286,58-9 6,3-8 121,-89 11-163,189-39 247,-151 30-272,171-36 173,-189 43-186,48-10-3,-85 16-29,102-16 17,-77 16-47,136-21 186,-166 26-38,-55 6-126,0-1 11,-2 1-75,0 1 0,0-1 1,1 0-1,-1 0 0,0 0 0,0 0 0,0 0 0,0 0 0,1 0 0,-1 0 0,0 0 0,0 0 0,0 0 0,0 0 0,1 0 0,-1 0 0,0 0 0,0 0 0,0 0 0,0-1 0,0 1 1,1 0-1,-1 0 0,0 0 0,0 0 0,0 0 0,0 0 0,0 0 0,1 0 0,-1 0 0,0-1 0,0 1 0,0 0 0,0 0 0,0 0 0,0 0 0,0 0 0,0-1 0,0 1 0,0 0 1,0 0-1,0 0 0,0 0 0,1-1 0,-1 1 0,0 0 0,0 0 0,-75-25-1562,19 6-6427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359 464 2160,'1'0'30,"0"0"-1,0 0 1,1-1 0,-1 1-1,0 0 1,0 0 0,0-1-1,0 1 1,0-1 0,0 1-1,0-1 1,0 0 0,0 1-1,0-1 1,3-2 2506,-6 1-2133,-3-6-21,2 4-36,-4-3-29,4 5-270,0-1 0,0 1 1,0 0-1,0 0 0,0 1 0,-1-1 0,1 1 1,-1-1-1,1 1 0,-1 0 0,0 0 0,1 1 1,-1-1-1,0 1 0,1 0 0,-1 0 0,0 0 0,-4 1 1,-8 1-33,0 1 1,-28 9 0,39-11 1,-35 14-19,39-15-18,-17 10-67,12-7 28,2-1-3,-5 3 2,7-4 16,1 1-12,-2 4 41,2-4 6,1-1 2,-4 7 6,-19-1 3,21-7 13,0 1 4,-18 10 109,-26 11 705,36-16-744,-3-1 575,13-5-659,0-1-1,-1 1 1,1 0-1,0 0 1,0 0-1,-1 0 1,1 0-1,0-1 1,-1 1-1,1 0 1,0 0-1,0-1 1,0 1-1,-1 0 1,1 0-1,0-1 1,0 1-1,0 0 1,-1 0-1,1-1 1,0 1-1,0 0 1,0-1-1,0 1 1,0 0-1,0-1 1,0 1-1,0 0 1,0-1-1,0 1 1,0 0-1,0-1 1,0 1 0,0 0-1,0 0 1,0-1-1,1 0 2,-1-1 0,0 1 1,1 0-1,-1 0 0,1 0 0,-1 0 0,1 0 1,0 0-1,-1 0 0,1 0 0,0 1 0,0-1 0,0 0 1,0 0-1,-1 1 0,1-1 0,0 0 0,2 0 0,2-3 10,2-3-5,-5 4-4,1 0 1,0 1-1,0-1 1,0 1-1,0 0 0,0 0 1,0 0-1,5-1 1,52-25 102,101-33 1,40 3 133,-158 43-201,172-50 155,-124 48-170,-52 11 46,155-34 30,-155 32-24,170-20 33,-164 25-26,185-6 30,-182 7-49,196-8 31,-194 8-38,203-7 27,-203 9-40,339 5 88,-272-4-125,-71-1 9,-32 0-18,300-4 64,-219-2-53,-56 4 34,272-11 141,-284 13-177,44-5 95,137-21 195,-124 15-178,-54 8-73,-2 1 67,0-1-1,43-12 1,-42 7-9,-26 8-40,14-16 420,-14 9-421,-2 5 50,-3 3-163,1-1-1,0 0 1,-1 1-1,1-1 1,0 1 0,0-1-1,0 1 1,-1 0 0,1 0-1,0-1 1,-2 3-1,-2 0-947,-17 10-6872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1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141 577 4128,'1'2'73,"1"7"22,-2-7 1282,-11-8-961,-62-27 1584,67 33-1686,2-4-308,-20-21 1735,22 23-1395,0 1-231,0-1 0,0 1 0,0-1 0,0 1 0,1-1 0,-1 0 0,0 0 1,1 0-1,0 0 0,-1 0 0,1 0 0,0 0 0,0 0 0,-1-3 0,3 4-88,-1-1 0,1 1 0,0 0 0,-1 0 0,1 0 0,0-1 0,0 1 0,0 0 0,0 0 0,0 0 0,0 0 0,0 1 0,0-1 0,1 0 0,-1 0 0,0 1 0,0-1 0,1 1 0,-1-1 0,0 1 0,2-1 0,4-1 14,0 0 1,0 1-1,-1 0 1,12-1 0,148 10 278,-139-5-316,81 1 133,-56-3-69,151-4 83,-107 3-110,76-1 2,-49-4 3,-6-2-8,55-1-1,101-3 70,-71-5-61,-160 12-11,174-21 20,-173 18-15,293-64 102,-245 54-126,-53 11 19,156-21 18,-157 20-19,312-54 118,-140 29-70,-137 18-44,-42 7-6,1 2 0,32-2 1,-15 8 14,-16-5-2,43-10 0,-29 5-15,136-18 35,-153 24-50,51-14 0,-36 7-1,-1 4-10,-12 4-3,7-1 21,49-10 0,-70 10-20,-4 5-2,-3-2-2,-8 0-4,10-15-1817,0 2-7250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2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124 467 5472,'-2'4'41,"0"0"0,0 0 0,0 0 0,0-1 0,-1 1 0,1-1 0,-1 1 0,0-1 0,0 0 0,-4 3 0,-39 29 690,26-20-549,15-12-121,-3 1 22,4-2 18,-4 3 23,6-4 867,6 0-626,2 0-277,0-1-1,1 0 1,-1 0 0,0 0-1,1-1 1,-1 0-1,0 0 1,0-1 0,1 0-1,8-4 1,43-9 388,118-3 332,-156 16-805,135-10 426,27 2-157,-99-2-208,60 1-5,-120 10-47,168-15 28,-120 7-34,14-1-4,5 2-2,10-2 0,5-2 0,-1-1 0,-6 0 0,-8 0 0,5 3 0,7 1 0,0 2 0,-2 6 1,-89 1 0,37-1 10,80-10 0,103-4 34,-127 11-25,-77 3-15,43-3 48,121-21 0,47-18 47,-198 36-75,46-15 1,-65 16-21,1 0 8,0-1 1,28-14 0,3-1 14,83-26 61,-77 31-50,1 1 72,109-12-1,-146 28-68,-17 0 6,1 0 0,-1 0 0,1 0 0,-1-1 1,1 0-1,10-3 0,-9 2 27,-6 1 138,-8-2-201,-20-13-1573,-6-2-6259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129 577 4576,'-3'3'103,"-4"1"443,-13-2-25,18-2-114,2 1-279,0 0 0,1 0 0,-1-1 0,0 1 0,0 0 0,0 0 0,0 0-1,-1 0 1,1-1 0,0 1 0,0 0 0,0 0 0,-1 0 0,1-1 0,-1 2 0,0-1-179,-1 1 180,0 1-1,0-1 0,-1 0 0,1 0 1,-1 0-1,1 0 0,-1-1 0,0 1 0,0-1 1,0 1-1,0-1 0,0 0 0,0 0 1,0 0-1,-3 0 0,-39 6 1256,43-7-689,2 0-676,0-1 0,0 0 1,0 1-1,1-1 0,-1 1 1,0-1-1,0 0 0,1 1 1,-1-1-1,0 1 0,1-1 1,-1 1-1,0-1 0,1 1 1,-1-1-1,1 1 0,-1-1 1,1 1-1,-1-1 0,1 1 1,0-1-1,225-72 721,-157 53-665,87-27 39,-100 28-83,120-11 50,-137 26-61,47 0 0,-45 3-5,160-11 44,-128 11-38,221-3 54,-152 1-35,-50 2-11,200-11 46,-198 8-67,-56 3 12,269-26 54,-218 21-66,-52 3 6,166-17 3,-163 15-10,247-38 15,-172 27-4,71-15 0,-148 23-3,319-65 152,-122 30-2,-153 25-81,-53 12-49,134-23 285,-112 21-160,-32 5-69,0 0 0,-1 1 0,24 1 0,-32 1-57,-7 0-20,-22-9-6,-13-6-1888,-4-2-7520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244 736 2336,'0'-1'160,"0"-5"29,0 4 118,-1 0 71,1-2-514,11-9 1729,-9 11-807,-1 0-438,1-6-16,-3 7-294,1-1 1,0 1-1,-1-1 0,1 1 0,-1 0 0,1-1 0,-1 1 1,0 0-1,0 0 0,1-1 0,-1 1 0,0 0 1,0 0-1,0 0 0,0 0 0,0 0 0,0 0 1,-1 0-1,1 1 0,-2-2 0,2 1 4,-11-6 192,-1 0-1,1 1 1,-23-8 0,33 14-192,1-1 1,-1 1-1,1-1 1,-1 0-1,1 0 1,-1 1-1,1-1 1,-1 0-1,1 0 1,0 0-1,0-1 1,-3-1-1,-2-3 503,0 0 0,-1 0 0,1 0 0,-13-6 0,-25-26 912,43 37-1442,-19-10 361,-14-6 376,32 16-465,1 1-280,1-1 0,0 1 0,0 0 0,0-1 1,0 1-1,0 0 0,0 0 0,0-1 1,0 1-1,1 0 0,-1 0 0,0-1 0,0 1 1,0 0-1,0 0 0,0-1 0,0 1 1,0 0-1,0 0 0,1 0 0,-1-1 1,0 1-1,0 0 0,0 0 0,1 0 0,-1-1 1,0 1-1,0 0 0,0 0 0,1 0 1,7-3 46,0 1 0,1 0 0,14-2 0,-12 2-53,50-7 107,127-23 140,-100 17-168,158-26 71,-127 22-102,178-24 63,-211 31-103,-50 8 6,156-14 10,-153 15-11,263-19 23,-211 14-32,-53 5 9,153-7 6,-66 5 20,-18-1 4,138-3 61,-133 5-49,141-11 101,-165 8-99,146-14 78,-128 13-79,121-18 78,-143 14-94,125-18 71,-126 20-56,-50 5-33,144-23 152,-159 25-155,-6 1 4,-1 0-1,0 0 1,0-1 0,0-1-1,16-7 1,-21 8-10,-3 1-7,0 0 0,0 0-1,0 0 1,1 1 0,-1 0 0,0-1 0,6 0 0,-5 2 10,2 0-2,-5 0-4,7-14-2048,-1-1-8223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6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55 381 4848,'6'5'3,"11"17"9,0 9-11,-14-24-4,-2-5-10,14 10-26,-14-11 25,4 5 12,-3-4 113,4 5-41,-7-3 2757,-7 4-2340,2-2-156,0-1-1,-1 0 1,0 0 0,-11 6 0,-6 3 128,-11 10 521,34-23-712,-8 6 515,4-2-465,6-4-187,84-28 129,82-23-3,-151 46-248,34-6 73,248-20 207,-187 20-175,-8 4-61,153 1 88,-136-3-98,173-5 25,-172 7-56,-26 1 0,24-2-8,-1 3 1,-4 2-2,103-14 5,-175 11 0,174-10 8,-174 13-8,309-26 36,-239 18-39,-68 6 10,285-40 44,-203 24-30,161-20 46,-197 25-46,-41 7 55,74-25 0,-64 15 34,-32 11-4,44-19-1,-70 25-110,0 1 0,0 0 0,0-1 0,-1 1 0,1-1 0,0 0 0,0 1 0,-1-1 0,1 0-1,0 1 1,-1-1 0,1 0 0,-1 0 0,1 1 0,-1-1 0,1 0 0,-1 0 0,0 0 0,1 0 0,-1 0 0,0 0 0,0 0-1,0 1 1,1-1 0,-1 0 0,0 0 0,0 0 0,0 0 0,-1-2 0,-9-26-971,7 23 74,-12-27-8126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7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414 189 2424,'-6'-6'250,"0"1"-1,-1 0 1,1 0 0,-1 0-1,-9-5 1,-23-17 733,16 13-823,0 1-1,-1 0 0,-29-10 0,39 18 210,-1 1-1,0 0 0,0 1 0,0 0 0,0 1 0,-1 1 1,-19 1-1,32 0-280,0 1-1,-1 0 1,1-1 0,0 1 0,0 0 0,0 1 0,0-1-1,1 0 1,-1 1 0,0 0 0,1 0 0,-1-1 0,1 1-1,-1 1 1,-1 1 0,2-2 180,2-2-234,0 1 0,0 0 0,0-1-1,-1 1 1,1 0 0,0-1 0,-1 1 0,1-1 0,0 1 0,-1-1-1,1 1 1,0 0 0,-1-1 0,1 0 0,-1 1 0,1-1 0,-2 1-1,2 0-14,-1-1-1,1 0 0,-1 1 0,1-1 0,-1 1 0,1-1 0,-1 1 0,1-1 1,-1 1-1,1-1 0,0 1 0,-1 0 0,1-1 0,0 1 0,0-1 0,-1 1 1,1 0-1,0-1 0,0 1 0,0 0 0,0-1 0,0 1 0,0 0 0,0-1 0,0 1 1,0 0-1,0-1 0,0 1 0,0 0 0,0-1 0,1 2 0,2 2 9,-1 1 0,1-1-1,1 0 1,-1 1-1,1-2 1,-1 1 0,1 0-1,0-1 1,0 1 0,1-1-1,-1 0 1,7 2 0,-5-1-16,8 2 90,20 2 72,71 7 1,-42-12-66,151-8 252,-154 1-165,96-2 2,135 19 113,-173 1-219,71 11 2,-149-19-18,165 20 36,-165-22-30,180 10 38,-173-11-39,191 16 33,-191-15-26,195 12 34,-193-14-33,189 6 37,-192-7-51,189 9 23,-188-8-50,189-4 15,-189-1-27,319-29 70,-258 21-95,-66 5 11,-15 3-9,22-5 5,0-2 0,48-15 0,105-50 64,-108 39-10,-52 22-41,-16 7 22,-1-2 0,32-14 0,-52 19 3,2-4 12,-4 4-15,1-2-11,-19-1-13,-19-4-25,-67-10-1743,100 21 1608,-55-11-9228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79 5296,'0'0'0,"-21"-15"0,3 5 8,9-1-8,-6 2 0,-9-3 0,4 0-152,7 7 152,-2 1-3384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7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84 3504,'-9'2'37,"-1"-1"0,1 0 0,-15 0 1,-17 2 200,-4 7 95,32-8-293,-29 6 506,-47 15 0,75-19-477,-28 16 466,-72 40 902,102-54-1370,8-4-5,0 0 0,0 0 0,0 0 0,1 1-1,-1-1 1,-6 7 0,-80 82 1433,83-84-1358,3-3-40,0 0 0,0 1 0,0-1 0,1 1-1,-5 7 1,7-10-64,1 0 0,-1 0-1,0 0 1,1 0-1,-1 0 1,1 0 0,0 0-1,0 0 1,-1 0-1,1 0 1,1 0 0,-1 0-1,0 0 1,0 0-1,1 0 1,-1 0 0,1 0-1,0 0 1,-1 0-1,1-1 1,1 4 0,12 15 49,-5-13 113,7-1-107,0-1 1,31 6-1,-26-11 46,121-15 47,-108 9-74,149-32 35,-145 31-67,163-27 33,-160 27-41,186-27 27,-179 27-20,190-28 27,-189 29-33,207-19 36,-201 21-16,223-5 49,-223 9-3,217 7 59,-219-5-26,245 29 234,-59 4-164,-192-28-82,304 44 344,-249-39-443,-61-7 85,274 31 319,-285-32-439,-12-1 24,0-2 0,28 0 0,123-8 108,-76-1 11,-66 4-141,55-9 12,-67 11 1,0-1 0,-1-1 0,16-5 0,-6 1-14,-1 2-8,-10 3 17,0-2-1,18-7 1,131-60 203,-145 64-223,34-22 56,-3-1-14,6-7-41,-42 29 28,0-1 0,0 0 0,18-21 0,-25 25-260,-1-1 0,1 1-1,-1-1 1,0 0-1,-1 0 1,0-1-1,0 1 1,-1-1-1,3-10 1,2-19-9633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5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66 2968,'0'0'984,"0"-4"-800,1-12-15,0 10-26,1-2-8,-1 5-6,1-4 0,-1 4 7,2-3 8,-1 3 8,0-4 11,-2 5 441,0 2-565,0 0 0,0 0 0,0 0 0,0 0 0,0 0 0,1 0 1,-1 0-1,0 0 0,0 0 0,0 0 0,0 0 0,0 0 0,0 0 0,0 0 0,0 0 0,0 0 1,0 0-1,0 0 0,0 0 0,0 0 0,1 0 313,-1 0-313,0 0 0,0 0 0,0 0 0,0 0 0,0 0 0,0 0 0,0 0 1,0 0-1,0-1 0,4 14 437,2 24 13,0 102 938,-5-131-1295,-1 0 1,2 1 0,-1-1-1,5 13 1,2 17 217,-5-26-258,0 0 0,0 0 0,1 0-1,7 15 1,10 29 96,-2-14-77,-13-32-80,-1 0 0,-1 0 0,0 0 0,0 1 0,4 18 0,-2 9 31,17 117 115,-9 7 72,0 24-9,-11-107-144,-1 55 4,-7 15 43,1-74-90,-9 178 82,4-131-86,-4 69 4,9-152-18,-24 158 20,20-155-15,-24 186 14,26-181-20,-40 323 123,35-255-133,7-69 43,-12 178 26,13-180-26,-12 182 27,13-179-19,-6 336 181,8-268-231,0-69 30,0 185 25,0-186-33,8 177 15,-6-177-27,8 190 16,-8-186-30,9 188 12,-8-189-19,18 207 3,-16-203-9,22 364 28,-24-260-32,8 179 11,-8-67-6,-3-212-1,-6 212 9,4-217-3,-8 207 4,8-206-4,-14 358 67,10-289-64,3-74 38,-8 304 250,8-242-254,1-65 97,-12 302 460,8-246-528,3-59 128,-9 170 81,10-168-114,-22 311 413,15-238-527,5-70 72,-1-1-78,-20 268 292,20-200-303,3-68 62,-28 312 249,21-258-320,5-59 31,-9 158 22,11-157-46,-13 259 100,10-184-86,-5 153 80,9-246-129,1-13 3,0 0 0,0 0 0,1 0 1,2 11-1,20 73 79,2 7 68,7 10 2,-15-60-78,-8-22-7,15 31 0,-10-41-28,-12-17-40,0 0 1,4 4-4,-4-3 2,3 3-2,-3-3 2,-2 3-2,0-3 2,11 22 5,-8-21-9,-2-3 5,1 10 32,4 4 31,0 4 257,-4 26 77,-1-41-400,-2 11 21,-3-6-16,-4 1-7,6-7-2,-1-1-1,1 1 0,0-1 0,0 1 1,0 0-1,0 0 0,0 0 0,-1 4 1,2-4-2,0 0-9,0 11-42,4-11 46,-1 0-1,1-1 0,-1 1 1,1-1-1,0 0 0,0 0 1,0 0-1,0 0 0,0 0 1,0-1-1,0 1 0,1-1 1,-1 0-1,1 0 0,-1 0 1,5 0-1,14 3-78,35 0 0,-17-2-41,-12 2 50,-1 1 0,0 1 0,38 14 0,-51-15 45,0-1 22,2 1-26,-1 1-1,1 0 1,24 14 0,-16-9 5,0-1 1,0-1 0,50 11-1,78 10-46,-48-13 34,147 7-63,-131-16 62,75 0 5,-154-6 6,278 33-72,-219-18 95,-59-9-14,281 46-38,-205-37 46,54 9 6,-54-7 4,-12-4 1,-43-6 4,4 1 2,-7-1 0,-3 1 0,0 2 0,-3 2 0,-3-3 0,-1-4 0,-8-4 0,-2-1 0,-3-3 0,-2-3 0,-23 4 0,38-12 0,-40 12 0,-7 0 0,0-1 0,0 1 1,0 0-1,0-1 0,0 0 0,0 1 0,0-1 0,0 0 0,0 0 0,-1 0 0,1 0 1,0 0-1,3-3 0,-1 2 2,22-18 10,-23 18-10,3-2 1,2-17 2,-5 15-2,1-41 0,0-69 486,-8 42-3306,-2 24-8742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20 138 7176,'-4'4'42,"3"-3"-17,-1 0 1,1 0-1,0 1 1,0-1 0,0 0-1,0 1 1,0-1-1,0 1 1,0-1-1,0 1 1,0-1 0,1 1-1,-1 0 1,1-1-1,-1 1 1,1 0-1,0 0 1,-1-1-1,1 1 1,0 0 0,0 0-1,0-1 1,1 1-1,-1 0 1,1 3-1,2 0 12,-1 0-1,1-1 1,0 1-1,1-1 1,-1 1-1,1-1 0,0 0 1,0 0-1,0-1 1,1 1-1,-1-1 0,1 0 1,0 0-1,0-1 1,9 4-1,39 20 703,-33-22-570,0-1 0,0 0 1,0-1-1,0-2 1,26-1-1,-41 1-124,49-3 427,268 12 1343,-197-9-1486,193-9 316,-208 5-589,-63 3 58,8-1-62,279-7 237,-208 11-257,-75-2 35,348-7 107,-287 7-155,-66 0 28,318-8 118,-233-2-97,62 2 3,-154 8-30,305-19 126,-264 17-82,15-2-41,144-29 60,-212 29-99,-12 2 3,0-1 1,24-7 0,19-9 11,4-9-16,86-42-27,-75 41-74,-58 21-1713,-3 2-7196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59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83 7712,'0'0'-63,"-3"-1"-145,0 1 226,0-1 0,0 0 0,0 1 1,0-1-1,0 1 0,-1 0 0,1 0 0,0 0 0,0 0 0,0 1 0,0-1 1,-1 1-1,1 0 0,0 0 0,0 0 0,0 0 0,1 1 0,-5 1 0,-4 4 222,1 0 0,0 0-1,0 1 1,-9 10 0,-113 103 1193,101-95-982,-49 32 1,79-57-421,0-1 1,0 1-1,0 0 1,0-1 0,0 1-1,0 0 1,0 0-1,0-1 1,0 1 0,1 0-1,-1 0 1,0 0-1,1 0 1,-1 0 0,0 2-1,1-3-22,0 1-1,0-1 1,0 1 0,0-1-1,0 1 1,0-1 0,0 1-1,0-1 1,0 1 0,0-1-1,0 1 1,1-1 0,-1 1-1,0-1 1,0 1 0,1-1-1,-1 1 1,0-1 0,1 1-1,-1-1 1,0 1 0,1-1-1,0 1 1,1 1 8,1 0 1,0 0 0,0-1-1,0 1 1,0-1 0,0 0-1,1 0 1,-1 0-1,6 1 1,2 1 2,-6-2-6,0 0 1,0 0 0,0 0-1,0-1 1,0 0 0,0 0 0,0 0-1,5-2 1,190-30 354,-111 12-219,46-19-4,-85 22-68,1 1 0,53-7 0,-75 16-42,134-25 32,-133 28-47,231 4 39,-137 9-1,153 32 150,-171-23-73,68 14 15,-137-25-30,142 14 58,-92-14 63,-53-2-204,90 7 134,86-3-6,-166-10-52,303-14 234,-240 14-310,-63 0 57,298-22 236,-216 12-206,59-9 2,-147 16-47,243-47 177,-253 46-246,40-12 58,86-28 0,-37 8-76,-7 1-105,45-23-1963,-75 25-7745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2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0 932 5296,'1'7'57,"3"32"19,-4-38-8,0-1-47,1 0 1,-1 0-1,1 0 0,-1 1 0,1-1 1,-1 0-1,0 0 0,1 0 0,-1 1 1,1-1-1,-1 0 0,0 0 0,1 1 1,-1-1-1,1 0 0,-1 1 0,0-1 1,0 0-1,1 1 0,-1-1 0,0 1 1,0-1-1,1 0 0,-1 1 0,0-1 1,0 1-1,0-1 0,0 1 0,1 0 1,-1-1-2,0 1 0,0-1 0,0 1 0,0-1 0,0 0 0,0 1 0,1-1 0,-1 1 0,0-1 1,0 0-1,0 1 0,1-1 0,-1 1 0,0-1 0,1 0 0,-1 1 0,0-1 0,1 0 0,-1 0 1,0 1-1,1-1 0,-1 0 0,1 0 0,-1 1 0,0-1 0,1 0 0,-1 0 0,1 0 1,-1 0-1,1 0 0,-1 0 0,1 0 0,-1 0 0,0 0 0,1 0 0,-1 0 0,2 0 0,4-2 24,0-1 0,0 0 0,0 0 0,-1-1-1,1 1 1,-1-1 0,0-1 0,0 1-1,0 0 1,6-9 0,-5 7-3,8-11 227,56-106 119,42-100 609,-35 56-600,-64 134-56,31-124 133,-40 129-145,-4 16-197,1 3-71,0 0 0,-1-1 0,0 1 0,-1-1 0,0 1 0,0-1 0,-1 1 0,0 0 0,-1 0 0,-5-13 0,-22-33 392,29 54-430,0 0 1,1 0 0,-1 0 0,0 0 0,0 1-1,0-1 1,0 0 0,0 0 0,0 1 0,0-1-1,0 1 1,0-1 0,0 1 0,0-1 0,0 1 0,0 0-1,0-1 1,0 1 0,-1 0 0,1 0 0,0 0-1,0 0 1,-2 0 0,-1 0 36,-4-1-5,6 0-29,-1 1 0,0 0 1,0 0-1,1 0 0,-1 0 0,0 1 0,1-1 1,-1 1-1,1-1 0,-1 1 0,1 0 1,-1 0-1,-4 3 0,-16 7 110,1 2 0,-22 16 0,26-12 139,-3 13-96,-34 64 0,43-64-37,-37 112 54,42-117-95,4 5-34,0 50 0,7-61-6,16 36 20,31 57 0,-9-35-32,76 87 50,-69-107-68,3 8-2,-50-61-25,0-1 0,0 1 0,0 0 0,0 0 0,-1 0 0,0 0 0,1 0 0,-2 0 0,1 0 0,0 0 1,-1 1-1,0-1 0,0 0 0,0 0 0,0 0 0,-2 7 0,1-5 1,1 0 0,-1 0 0,0 0 1,0 0-1,0 0 0,-1-1 1,0 1-1,-2 5 0,-5 10 2,-22 71 22,-41 167 46,55-166-36,12-54-21,2 0 0,1 0 0,6 52 0,-2-71-15,-1-13 0,0 1-1,0-1 1,1 0-1,0 0 1,1 1-1,4 9 1,6 10 6,21 33 0,-23-47-1,4-3-5,-1-1 0,31 13 0,-27-18-8,0-6-1,-1 0 0,0-1 0,28-8 0,-43 10-2,-1 1 1,1-1 0,0 0 0,-1 1-1,1-1 1,-1 0 0,1 0 0,-1 0 0,0-1-1,1 1 1,0-1 0,20-21-469,-1-1 0,-1 0 0,19-32 0,15-28-8496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3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95 245 7896,'6'-15'182,"-6"13"-60,0 2-116,0 0 1,0-1 0,0 1-1,0 0 1,0 0 0,0-1-1,0 1 1,0 0-1,0 0 1,0-1 0,0 1-1,0 0 1,0 0 0,0-1-1,0 1 1,0 0-1,0 0 1,-1-1 0,1 1-1,0 0 1,0 0 0,0-1-1,0 1 1,-1 0-1,1 0 1,0 0 0,0 0-1,0-1 1,-1 1 0,1 0-1,0 0 1,0 0-1,-1 0 1,1 0 0,0 0-1,0 0 1,-1-1 0,1 1-1,0 0 1,-1 0 0,1 0-1,0 0 1,0 0-1,-1 0 1,1 0 0,0 1-1,0-1 1,-1 0 0,1 0-1,0 0 1,-1 0-1,-19 12 67,-13 19-77,23-17 8,4-5 3,4-6 2,-2 5 8,2-5 14,-2 4 16,2-4-17,1 0 0,-1 0 0,1 1 0,0-1 0,0 0 1,0 0-1,1 1 0,-1-1 0,1 1 0,0-1 0,0 1 0,0-1 1,0 0-1,1 5 0,0 8 2,-1 1-11,3 34 178,17 85 26,-17-120-152,0 0 1,1 0-1,6 15 0,-3-10-33,18 40 23,-13-40 85,4-1-76,2-1 0,21 18 0,-23-28 95,0-3-86,1-1 0,0 0 0,0-2-1,0 0 1,0-1 0,27 0 0,-5-6-18,-25-1 84,2-7-78,0 0 1,22-23 0,-24 15 97,45-118 69,-51 106-55,4-127 76,-14 129-82,-28-103 77,21 111-64,-46-61 79,42 72-87,1 6-133,-1 1 1,1 0 0,-1 1 0,-24-3-1,16 6 67,-90 28 40,104-26-133,1 0-1,0 0 0,-1 1 1,1 0-1,0 0 0,1 1 1,-7 4-1,-4 3 4,-25 17-1,29-16-3,-8 17 0,19-28-20,0 0 0,1 1 0,-1-1 0,1 0 1,-1 1-1,1-1 0,-1 0 0,1 1 0,0-1 1,0 0-1,0 1 0,-1-1 0,2 1 1,-1-1-1,0 0 0,0 1 0,0-1 0,1 3 1,0-3-1,0 1 0,1-1 0,-1 1 0,0-1 0,0 0 0,1 1 0,-1-1 0,1 0 0,-1 0 0,1 0 0,0 0 0,-1-1 0,1 1 0,0 0 0,0-1 0,-1 1 0,1-1 0,3 1 0,31 2-7,-31-3 2,19 0-54,200-47-461,-145 23-16,83-31-1575,-158 53 2072,13 0-158,-14 5 175,2 16 15,-2 20 7,-15 92 13,12-129-11,-14 93 72,-4 58-27,16-13-4,2-133-38,1 1 0,0-1 0,0 1 0,1-1 0,0 1 1,0-1-1,1 0 0,0 0 0,4 8 0,-3-7-2,-2-6-1,0 1 0,-1 0 0,2-1 0,-1 1 0,0-1 0,0 0 0,1 0 0,-1 0 0,1 0 0,-1 0 0,1 0 0,0-1 0,0 1 0,5 1 0,-4-1 0,-2-1 0,-1-1-1,1 1 0,0 0 1,-1-1-1,1 1 1,-1-1-1,1 0 0,0 0 1,-1 1-1,1-1 1,0 0-1,-1 0 0,1-1 1,0 1-1,-1 0 0,3-1 1,3 0 1,3 0 1,-7 1-1,-1 0 1,1 0 0,0-1-1,0 1 1,0-1 0,-1 0-1,1 0 1,0 0 0,-1 0-1,6-3 1,10-6 25,30-24 1,-36 21 31,4-13 8,-2-1 0,0 0 0,11-36 0,-9 7 159,5 0 75,-18 50-244,-1 0 0,2 1-1,-1-1 1,1 1 0,-1-1 0,2 1 0,8-9-1,-13 14-54,0 0 1,0 0-1,0 0 0,0 0 0,0 0 0,0 0 1,1-1-1,-1 1 0,0 0 0,0 0 0,0 0 0,0 0 1,1 0-1,-1 0 0,0 0 0,0 0 0,0 0 1,0 0-1,1 0 0,-1 0 0,0 0 0,0 0 0,0 0 1,0 0-1,1 0 0,-1 0 0,0 0 0,0 0 1,0 0-1,0 0 0,1 0 0,-1 0 0,0 0 0,0 0 1,0 1-1,1-1 0,5 2 18,-1 1 0,1 0 0,0 0 0,-1 1 1,1-1-1,-1 1 0,0 1 0,0-1 0,6 8 0,-2-3 13,82 79 37,-70-70-65,41 21-1,-45-31-5,-1 0-1,1-2 0,22 7 1,-17-9-2,1-1 1,-1 0-1,0-2 1,1 0-1,36-5 1,-56 4-2,1 0 0,-1-1 0,0 0 0,0 1 0,1-1 1,5-3-1,32-16-8,49-29 0,-87 47 7,-1 1 1,1-1 0,-1 0-1,0 0 1,0 0 0,0 0-1,4-5 1,39-54-13,-35 44 14,0-1 0,12-30 1,-15 23 0,0 1 1,-1-1 0,-2 0 0,2-33 0,-6 30 19,-5-14 20,-2 0 1,-1 0 0,-21-58-1,1 45-9,15 36 57,0 8-56,0 0 0,-1 0 0,-21-11 0,34 22-28,0-1 1,1 1-1,-1 0 0,0-1 1,1 1-1,-1 0 0,0-1 1,1 1-1,-1 0 0,0 0 1,0 0-1,1 0 0,-1 0 1,0 0-1,0 0 0,1 0 1,-1 0-1,0 0 0,-1 1 1,-6 1 7,1 0 1,-1 1-1,1 0 1,-1 1 0,1-1-1,0 2 1,0-1-1,-6 6 1,0 4 35,-1 8-829,-19 43 1,11-18-7340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4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11032,'7'-9'-8,"-3"3"-43,1 0-1,0 0 1,0 1 0,8-6 0,-4 2-41,1 1 1,-1 1 0,1 0 0,1 0-1,-1 1 1,1 1 0,1 0 0,18-7-1,-16 9 61,-7 1 18,-1 1 1,1 0-1,0 0 1,0 1-1,12 0 1,87 5-46,-84 0 53,11 9 5,37 20 0,-68-33 1,0 0 0,0 0-1,-1 1 1,1-1 0,0 0-1,-1 1 1,1-1 0,1 4 0,13 17 5,-1 0 0,21 43 0,-28-38 48,-6-20-44,3 17 7,-1 0 0,-1 0 0,-1 1 0,-2 46 1,-11 42 15,11-110-31,-1 1-1,1-1 1,-1 0 0,0 1-1,0-1 1,0 0 0,0 0 0,0 1-1,-4 4 1,0 2 1,-14 22 0,2-11-3,0-10 1,14-11 2,-1 1-1,1-1 1,-1 0 0,0 0-1,1 0 1,-1-1 0,1 1-1,-1-1 1,1 0 0,-1 0-1,1 0 1,-1 0 0,1-1-1,-3-1 1,-39-25 40,42 26-45,2 2 5,0-1 0,1 1 0,-1-1 1,1 1-1,-1-1 0,0 1 0,1-1 0,-1 1 0,1-1 0,-1 1 0,1-1 0,0 0 0,-1 0 0,1 1 0,0-1 0,-1 0 0,1-1 0,-4-11 12,1-1-1,0 0 1,1 0 0,1 0-1,0-21 1,5 7 73,50-121 44,-38 121-25,77-102 27,-73 109-99,81-56 20,-80 68-15,2 5-21,0 1 0,40-1 0,-41 7 28,88 36 18,-108-38-61,-1-1-1,1 1 1,0 0-1,-1 0 1,0 0 0,1 0-1,-1 0 1,0 0-1,1 0 1,-1 0-1,0 1 1,2 1 0,4 6 7,1 0 1,-1 1 0,9 18-1,-7-10-4,-2 1-1,5 19 0,-5-3 42,2 151 23,-12-151-30,2-22-26,-2 14 10,-1-1-1,-1 0 0,-18 50 0,19-62 5,1-4-6,0 0 0,-1-1 0,0 1 0,-1 0 0,-7 11 0,11-21-21,1 0 0,0 0 1,0 1-1,0-1 0,-1 0 0,1 0 1,0 1-1,0-1 0,-1 0 1,1 0-1,0 1 0,0-1 1,-1 0-1,1 0 0,0 0 0,-1 0 1,1 0-1,0 1 0,-1-1 1,1 0-1,0 0 0,-1 0 1,1 0-1,0 0 0,-1 0 0,1 0 1,0 0-1,-1 0 0,1 0 1,0 0-1,-1 0 0,1-1 1,0 1-1,-1 0 0,1 0 0,0 0 1,-1 0-1,1 0 0,0-1 1,0 1-1,-1 0 0,1 0 1,0-1-1,0 1 0,-1 0 0,-8-11 5,9 10-1,-2-3 2,1-1 1,-1 0-1,1 0 0,0 0 0,1 1 0,-1-1 0,1 0 1,0 0-1,1-7 0,-1 4 1,0-14 17,0-1 1,2 1-1,5-26 0,-5 37-15,4-14 57,-4 18-51,4-13 11,1 0-1,1 1 1,0 0-1,2 1 1,21-32 0,-23 37 10,1-1-11,0 0 0,1 1 0,1 1 1,0 0-1,24-22 0,24-7 108,-58 40-125,1 0 0,-1 1 1,0-1-1,0 1 1,1-1-1,-1 1 0,0 0 1,1-1-1,-1 1 1,0 0-1,1 0 0,-1 0 1,0 0-1,1 0 1,-1 0-1,0 0 0,1 1 1,-1-1-1,0 0 0,2 1 1,3 1 17,21 6 15,-15 0 44,1 8-50,0 1 1,15 24 0,-19-20 9,27 110 14,-29-103-44,-1 1-1,-2 0 1,2 48 0,-6-58-9,3 30 5,1 1-10,5 11-5,-9-60 2,0 0-1,0 0 1,1 0-1,-1 0 0,1-1 1,-1 1-1,0 0 1,1 0-1,-1-1 1,1 1-1,0 0 0,-1-1 1,1 1-1,0 0 1,-1-1-1,1 1 1,0-1-1,-1 1 1,1-1-1,0 0 0,0 1 1,0-1-1,0 0 1,1 1-1,16 1-2,-17-2 0,12-3-22,114-48-1555,-43 13-6193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518 119 9144,'0'0'2,"1"-1"0,0 0 0,0 0 0,0 0 0,0 0 0,-1 0 1,1 0-1,0 0 0,-1 0 0,1 0 0,-1 0 0,1 0 0,-1 0 0,0 0 1,1 0-1,-1-1 0,0 1 0,0 0 0,0 0 0,0 0 0,0-1 1,0 1-1,0 0 0,0 0 0,0 0 0,0 0 0,-1-1 0,1 1 0,0 0 1,-1 0-1,1 0 0,-1 0 0,0 0 0,1 0 0,-1 0 0,0 0 0,0 0 1,1 0-1,-1 0 0,0 1 0,-1-2 0,-10-7 22,0 0-1,-1 1 0,0 0 1,0 1-1,-1 0 1,1 2-1,-1-1 1,-1 2-1,-26-6 1,19 8 36,-90 16 16,91-6-55,-2 7-10,0 0-1,-25 23 1,33-19-4,10-11-4,-5 7 1,0 1 0,2 0 0,0 1 0,1 0 0,0 0 1,-5 26-1,7-25 12,-1 0 7,2 1-1,0-1 0,1 1 0,-1 32 1,8 16 114,-3-65-118,0 0 0,0 0 0,0 0 0,0 0 0,1-1 0,-1 1 0,0 0 0,1-1 0,-1 1 0,1-1 0,0 1 0,0-1 0,-1 1 0,1-1 0,0 0 0,0 0 0,0 0 0,0 0 0,4 1 0,-4-2 13,10 2 195,7-3-121,0-2 0,28-7 0,-26 2 128,17-14-76,37-28 1,-54 34-55,-1-2 0,-1 0 0,30-39 1,-37 43-74,38-52 262,-13 17-126,-9 10 0,-28 38-161,1 1 0,-1-1 0,1 1 1,-1 0-1,0-1 0,1 1 0,-1 0 1,1-1-1,-1 1 0,1 0 0,-1 0 1,1-1-1,-1 1 0,1 0 1,-1 0-1,1 0 0,0 0 0,-1 0 1,1 0-1,-1 0 0,1 0 0,-1 0 1,1 0-1,-1 0 0,1 0 0,0 0 1,-1 0-1,1 0 0,-1 1 0,1-1 1,-1 0-1,1 0 0,-1 1 0,1-1 1,-1 0-1,0 1 0,1-1 0,-1 0 1,1 1-1,-1-1 0,0 1 1,1-1-1,-1 1 0,0-1 0,1 1 1,-1-1-1,0 1 0,0-1 0,0 1 1,1-1-1,-1 1 0,0-1 0,0 1 1,0-1-1,0 1 0,0 0 0,0-1 1,0 1-1,9 96 115,-7 4-7,-1-76-106,3 37 21,2 3 3,-5-64-32,-1 0 1,0 0-1,0-1 1,1 1-1,-1 0 0,0-1 1,1 1-1,-1-1 1,0 1-1,1 0 0,-1-1 1,1 1-1,-1-1 1,1 1-1,-1-1 0,1 0 1,0 1-1,-1-1 1,1 1-1,0-1 0,-1 0 1,1 0-1,0 1 1,-1-1-1,1 0 0,0 0 1,-1 0-1,1 0 1,1 0-1,0 1 1,1-1-1,0 1 1,0-1-1,1 0 0,-1 1 0,0-2 0,0 1 0,6-1 1,1-2-2,0-1 1,0 0 0,-1-1 0,0 1 0,0-2 0,0 1 0,11-11 0,-17 14-1,15-16-5,75-103-8,-44 54-27,-34 47 36,47-56-47,15-21-12,-74 90 55,2-3 4,21-16 3,-18 19 3,-5 16 6,-1 26-1,-4 69 1,-3-63 20,-32 190 15,28-182 12,-22 228 18,29-220-31,14 206 20,-5-214-26,36 193 16,-35-196-30,0-6-7,4 16 7,6 74 0,-16-111-9,0-2-5,0-1 1,-1 1-1,-1 0 0,-1-1 0,0 1 0,-4 19 1,-1-12 10,-12 28 0,11-42 3,-3-3-13,0-1 1,-1 0-1,-14 6 0,12-9 6,0-5-11,-1 1 1,1-2-1,0 0 0,-13-5 1,9-1 3,-1-8-5,1 0 0,-24-32 0,28 24-7,-49-174-1630,30 74-6531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5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 11832,'0'0'16,"-9"0"8,30 4-176,18-14 152,0-1-8312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5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3 250 9864,'10'4'72,"-1"0"1,0 1 0,0 0 0,11 8 0,-19-12-32,0 0 1,0 0 0,0 1-1,0-1 1,0 0 0,0 0-1,-1 1 1,1-1 0,0 0 0,0 1-1,-1-1 1,1 1 0,-1-1-1,0 1 1,1 2 0,1 4 51,2 3-32,-2-5-1,0 0 0,0 0 0,-1 0 0,0 0 0,0 9 0,1 18 134,-4 46 0,-26 88 220,20-129-372,1 3 145,-26 163 43,28-165-195,-1 59 4,8 20-30,0-94-8,2 0 0,0-1 0,2 1-1,1-1 1,12 31 0,-5-33-6,-6-12 5,1-1-1,0 0 1,1 0-1,0-1 1,0 0 0,20 9-1,-29-15 1,0-1-1,0 1 1,0-1 0,0 1-1,1-1 1,-1 0-1,0 0 1,0 0 0,0 1-1,0-1 1,1 0-1,-1 0 1,0-1-1,0 1 1,2 0 0,11-4-2,-1 0 0,1 0 0,-1-1 1,0-1-1,-1 0 0,16-11 1,-7-2-19,27-42 0,-32 36 18,19-42 1,-11 11 8,20-73-1,-36 93 29,15-160 33,-21 156 39,-10-143 49,4 153-15,-7-8-41,-17-39 0,17 62 27,6 11-108,-1 0 0,0 0-1,0 0 1,0 1 0,0-1 0,-1 2 0,1-1 0,-13-3 0,18 6-12,0 0 0,0 0 0,0 0-1,0 0 1,-1-1 0,1 2 0,0-1-1,0 0 1,0 0 0,0 0 0,0 0-1,0 1 1,-1 0 0,-20 7 34,0 2 1,-27 16-1,29-10-14,-26 40-1,33-37-24,1 1 0,-11 23 0,16-26-3,0 1 0,1 0 1,1 0-1,0 1 0,-3 35 1,8-53-2,-1 1 0,1 0 1,0 0-1,0-1 1,1 1-1,-1 0 1,0 0-1,0-1 1,1 1-1,-1 0 0,2 1 1,5 14-6,1 0 0,0-1 0,1 0 0,15 19 0,-7-18-78,9 0 22,45 23 1,-51-33-78,16 0 8,-1-2 0,68 1 0,-86-7 116,44-6-68,57-19-7,-95 18 39,5-6 21,41-30 1,-52 28 11,55-92 0,-58 83 18,-2-1-1,-1 0 0,10-36 1,-15 40-1,59-178-11,-42 130 12,-3-13 1,-7 8 0,-6 14 1,-6 51 1,0 0 0,-1 0 0,-1 0 0,-2-15 1,1 19 17,-3-2 9,2 5 23,-3 0 13,6 21 86,3-9-127,-1 0 0,2 1 0,-1-1 1,2 0-1,-1-1 0,1 1 0,7 9 0,-4-6-13,0-1 14,0 0 1,1 0-1,0-1 1,1 0-1,19 15 1,-16-14-14,11 8 29,0 0 0,52 31 0,-50-35-33,44 27 44,-46-30-44,2 1-3,-16-9-2,-1 1 1,1 0-1,-1 0 1,8 7 0,25 20 9,-35-27-12,-1 0 0,0 1-1,-1 0 1,8 10 0,-10-11 0,1 1 0,-1 0 0,0 1-1,0-1 1,2 10 0,-2-7 0,-1 0-1,0 1 0,-1-1 0,1 14 1,-3-7-1,1 1 0,-7 29 0,-19 52 0,12-58-2,-1-1 0,-3 0 1,-38 63-1,11-19 1,-2 27 1,33-69 0,2 1 0,-9 70 1,19-83 6,8 71 5,-6-98-60,0-1 0,0 1 1,1-1-1,-1 1 0,0-1 1,1 1-1,-1-1 0,1 0 1,-1 1-1,1-1 0,0 0 1,-1 0-1,1 1 0,0-1 1,0 0-1,0 0 0,0 0 1,0 0-1,0 0 0,0 0 1,1 0-1,-1 0 1,0-1-1,0 1 0,1 0 1,-1-1-1,0 1 0,1-1 1,-1 1-1,3-1 0,-3 1-70,15 3-8122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6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0 174 12640,'26'4'0,"-18"0"0,1 0 0,-1 1 1,15 10-1,-16-9 13,-1-2 0,0 1 0,-1 0 0,0 0 0,0 0 0,0 0 0,-1 1 0,0 0 0,0 0 0,0 0 0,-1 1 0,0-1 0,2 8 0,-1-7 5,3 15 110,20 129 51,-21-116-79,0-6-51,3 16-9,1-2-1,18 46 1,81 166 29,-66-187-65,17 7 4,-60-74-8,0-1 1,0 1-1,1-1 0,-1 0 1,0 1-1,1-1 0,-1 0 1,0 0-1,1 1 0,-1-1 1,0 0-1,1 0 0,-1 1 1,1-1-1,-1 0 0,0 0 1,1 0-1,-1 0 1,1 1-1,-1-1 0,1 0 1,0 0-1,8 0 3,0 0 1,0-1-1,0 1 0,0-2 1,10-2-1,-4-4 25,3-8-9,-1-2 1,27-34 0,40-84 197,-63 97-174,-2 7 158,71-151 91,-73 145-65,52-153 90,-57 153-89,-9 30-216,52-139 357,-43 119-274,0 1 1,2 1-1,27-40 1,-33 56 1,0 0 1,15-13 0,-10 10-58,-12 13-35,0 0 1,-1 0-1,1-1 1,0 1-1,-1 0 0,1 0 1,0 0-1,-1 0 1,1 0-1,0 0 1,-1 0-1,1 0 0,0 0 1,-1 1-1,1-1 1,0 0-1,-1 0 1,1 1-1,0-1 0,-1 0 1,1 1-1,-1-1 1,1 0-1,-1 1 1,1-1-1,-1 1 0,1-1 1,-1 1-1,1-1 1,0 2-1,0-1 7,18 21 9,-13-8-8,-2 7-503,0 0-1,-2 1 1,1 35-1,-3 19-9402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6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390 105 8696,'45'5'86,"-22"-1"-32,-22-5-47,0 1 1,1-1 0,-1 1 0,0-1-1,1 0 1,-1 0 0,0 0 0,0 0-1,0 0 1,0 0 0,0 0 0,0 0-1,0 0 1,0 0 0,0 0-1,-1-1 1,1 1 0,0 0 0,0-3-1,0 2 9,0 0-1,1 1 0,-2-1 0,1 0 0,0 0 0,0 0 1,-1 0-1,1 0 0,-1 0 0,1 0 0,-1 0 0,0 0 1,0 0-1,0 0 0,0 0 0,0-1 0,0 1 0,-1 0 1,1 0-1,-1 0 0,1 0 0,-1 0 0,0 1 1,-1-3-1,0 1-6,0 0 1,0 0-1,-1 1 1,1 0-1,-1-1 0,0 1 1,1 0-1,-1 0 1,0 0-1,0 0 1,0 1-1,-1-1 1,1 1-1,0 0 1,-4-1-1,-6-1 7,1 1 0,-1 1 0,1 0 0,-1 0-1,1 1 1,-1 1 0,1 0 0,-1 1 0,-23 7 0,16-5-10,12-2-2,0 1 0,0 0 1,0 0-1,0 1 0,-14 7 1,-88 62 21,92-54-12,5-2-9,2 0 0,0 2 0,1-1 0,-8 23 0,12-17 43,4 0-31,1-1 1,2 0-1,2 25 0,-3-47-14,1 1-1,-1-1 1,0 1 0,1-1-1,-1 1 1,1-1-1,-1 1 1,1-1-1,0 0 1,-1 1 0,1-1-1,1 2 1,4 5 7,0 1 0,0-1 0,0-1-1,1 1 1,0-1 0,1 0 0,0-1 0,0 1 0,0-2 0,1 1 0,-1-1 0,11 4 0,193 91 341,-194-92-328,-13-7 16,-1 1-1,1 0 0,-1 1 0,1-1 0,-1 1 1,0 0-1,7 6 0,9 11 145,19 22 1,-31-27 97,-2 2-184,-2 1 0,0-1 0,1 18 0,-7-16 130,-4-3-153,0 1 1,-1-1 0,-15 24-1,8-24 61,-13 3-46,-50 28 1,49-36-30,-158 28-1502,82-25-6124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5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5296,'0'7'24,"15"81"249,-15-86-244,0-1 0,1 1 0,-1-1 0,0 0 0,1 1 0,-1-1 0,1 1-1,-1-1 1,1 0 0,0 1 0,0-1 0,0 0 0,-1 0 0,1 0 0,0 1 0,0-1 0,1 0-1,-1 0 1,0-1 0,0 1 0,2 1 0,-1-1 0,1 0 0,-1-1 0,0 1 0,0-1-1,0 0 1,0 0 0,1 0 0,-1 0 0,0 0 0,0 0 0,0 0 0,1-1-1,1 0 1,8-3 50,-1 0 1,0-1-1,0-1 0,12-7 0,-12 7-11,29-17 131,147-59 347,-75 45-230,-94 32-250,1 1-1,-1 1 1,1 1 0,0 0-1,19 2 1,9-1 60,38-8 21,64-8-4,-30-2 19,-19 2-91,64-2 2,27 7 45,-113 10-77,236-13 71,-218 12-97,-55 1 25,285-11 132,-210 7-87,53-13 8,-49 4 54,-5 1-44,166-2 281,-19 9 105,-222 11-255,-33-2-161,0-1 0,-1-1 0,1 1 0,11-2 0,149-17 749,-155 16-730,0 0-1,0-1 1,0-1-1,0 0 1,18-8 0,-21 9-54,0 0 0,0 1 0,0 0 0,0 1 1,1 0-1,-1 1 0,14 0 0,-17 0-18,103 0 240,-108 0-233,2 2-1,2 4-12,-1 1-1,1-1 1,-1 1-1,0-1 1,0 1-1,-1 0 1,0 1-1,0-1 1,2 13-1,14 72 15,-16-76-26,2 39 8,-4 12 3,2 66 14,-1-117-22,-1 0 1,0 0-1,-3 27 0,-2 15 13,4 87 2,5-38 26,1-6-15,-9 274 50,3-333-67,3 302 23,-2-227-32,0-68 9,9 190 4,-8-191-3,4 219 12,-6-210-6,-7 232 14,3-231-15,-28 256 8,23-247-8,-37 286 6,37-284-11,-31 243 12,33-253-7,-22 230 12,25-233 8,-8 199 16,11-206-15,3 208 23,-1-204-16,9 200 24,-7-204-24,16 212 27,-15-207-14,26 380 171,-20-300-201,-6-80 49,39 386 213,-27-305-256,-10-79 57,17 226 35,-20-226-42,13 217 33,-12-218-40,16 232 30,-16-229-36,20 217 24,-19-222-43,25 224 25,-23-220-34,55 383 90,-47-304-122,-10-83 14,35 373 90,-29-290-102,-8-81 24,3 250 50,-2-61-36,-2-195-14,1 321 96,-6-268-121,1-61 18,-13 296 87,11-211-72,-2 64 0,4-151-8,-11 266 147,7-193-84,-2 63 9,5-53 68,0-14-50,-6 70 232,12-103-204,25 247 682,-27-315-799,0 1-1,0-1 0,1 0 0,1 0 0,-1 0 1,1 0-1,0 0 0,5 7 0,9 25 133,-11-24-114,1-1 1,0 1-1,1-2 1,16 23-1,10 16 47,-29-42-83,-2 0 0,1 1 0,3 19 0,1 6-3,7 71 44,-14-105-56,-1 0 6,0-1-13,0-1 0,0 0-1,0 0 1,0 1 0,0-1 0,0 0-1,0 1 1,0-1 0,0 0-1,0 1 1,0-1 0,0 0-1,0 0 1,0 1 0,0-1-1,0 0 1,0 1 0,0-1-1,0 0 1,0 0 0,-1 1 0,1-1-1,0 0 1,0 0 0,0 1-1,0-1 1,-1 0 0,1 0-1,0 1 1,0-1 0,0 0-1,-1 0 1,-10 4 3,-12 5 10,-1-1 0,0 0 1,0-3-1,0 0 0,-34 3 0,-164 18 82,207-24-97,-49 7 60,-53 4-3,52-10-18,-20-6-30,17-7-9,-98-29 1,158 37-1,-51-16-13,-104-42 1,-47-28-2555,-5-4-10258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7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22 11120,'-2'0'24,"-5"0"12,5 0 180,-3-10 261,2 9-434,1-1 0,0 1 1,-1 0-1,1 0 0,-1 0 0,0 0 0,1 0 1,-1 0-1,0 1 0,1-1 0,-1 1 0,-3 0 0,-32 1 26,32-1-34,-9 1 43,0 0-1,1 0 1,-1 2 0,1 0-1,-16 5 1,15-4-37,-4 2 26,0 1 1,1 0-1,0 1 1,0 1 0,-17 12-1,15-9-33,-8 7 107,-111 123 52,114-107-98,-71 149 40,82-147-54,-37 144 36,46-146-43,9 140 27,-4-170-90,1-1 0,0 1 0,0 0 0,0 0 0,2 5 1,9 20 18,2-1 1,29 50 0,-41-77-25,-1 0 1,1 1 0,-1-1 0,1 0 0,0 0-1,0-1 1,0 1 0,3 2 0,14 8 13,1-1 0,0-1 0,41 16 0,-59-26-20,0 1 1,0 0 0,0-1-1,0 1 1,0-1 0,1 0-1,-1 0 1,0 0-1,0 0 1,0 0 0,0 0-1,3-1 1,13-2 3,1 0 0,24-8 0,-13-1-738,36-19 0,-60 28 441,97-47-8527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7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0 12016,'-10'7'-1,"-15"14"-6,9-7-2,-2 2-47,-19 23 1,-51 73-84,17-17-124,-7 10 161,-21 53 20,84-126 77,-35 122 8,45-125 17,3-5-9,2 0 1,4 40-1,-4-63-8,0 0 0,1 0 0,-1 0 0,0 0 1,0 0-1,0 0 0,1-1 0,-1 1 0,0 0 0,1 0 0,-1 0 0,1-1 0,-1 1 0,1 0 0,0-1 0,-1 1 0,2 1 0,11 9 20,1 0 0,1 0 0,26 14 0,-39-24-11,0 0 0,0 0 0,0 0 0,0-1 0,0 1 0,1 0 0,-1-1 0,4 1 0,17 1 28,0-1 1,1-2-1,35-4 0,-56 5-23,0-1 0,0 1-1,0-1 1,-1 0 0,1 0-1,0 0 1,3-2 0,127-80 175,-106 59-32,119-114 82,-119 107 13,80-122 109,-105 149-326,0 1 1,0-1-1,0 0 0,-1 0 0,1 1 1,0-7-1,31-168 343,-33 142-107,-6-10-92,-14-58 0,19 102-162,1-1 0,-1 1 0,0 0 0,0 0 0,0-1 0,0 1 0,0 0 0,-3-3 0,-6-9 27,-2 1 0,1 0 1,-2 1-1,-16-13 1,12 17 59,12 7-90,-4-2-3,0 1 0,0 0-1,0 1 1,-1 0 0,1 0 0,0 1 0,-1 0-1,1 1 1,0 0 0,-11 2 0,-5 3-132,-50 8 427,66-13-562,0 0 1,1-1-1,-1 0 1,0-1-1,0 1 1,1-2-1,-12-2 1,-11-5-8768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7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10936,'11'0'9,"-6"1"39,3 0 60,-6 3 184,1 18-31,-1-5-111,0 0 0,-2 20 0,-1 134 279,0-129-122,-8 184 109,8-177-176,1 206 62,1-203-228,1 1-32,12 173 36,-3-133-52,5 0-20,19 39-21,-35-131 13,0-1 0,1 1 0,-1 0 0,0-1 0,0 1 0,0-1 0,0 1 0,1-1 0,-1 1 0,0 0 0,0-1 0,1 1 0,-1-1 0,0 1 0,1-1 0,-1 1 0,1-1 0,-1 1 0,1-1 0,-1 0 0,1 1 0,-1-1 0,1 0 0,-1 1 0,2-1 0,17-10-43,23-22-1622,4-4-6626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 8880,'-5'15'2,"-5"5"5,-29 90 153,20-58 117,-20 101-1,35-131-246,-1 43 138,7 72 13,5-69 11,-3-47-164,5 32 11,-2-35 41,2-3-52,1-1 1,0-1-1,1 0 1,1 0-1,0-1 1,0-1-1,17 13 1,3-8-11,-32-15-16,1-1 0,-1 0 0,1 1-1,0-1 1,-1 0 0,1 0-1,-1 0 1,1 0 0,0 1 0,-1-1-1,1 0 1,0 0 0,-1 0 0,1 0-1,0 0 1,-1-1 0,1 1 0,-1 0-1,2 0 1,10-4 8,0 0 1,0 0-1,0-2 1,19-10-1,-30 15-7,1 0 0,0 0-1,0-1 1,-1 1 0,1 0 0,-1-1 0,1 1-1,-1-1 1,1-2 0,19-25 13,-2-1 0,18-40 0,-24 35 31,-4 8-24,5-16 4,-2-1 0,9-57 0,34-262 142,-52 348-148,0 5 9,-1 0 1,1-18-1,-3 121 137,0 78-55,0-129-32,-10 193 29,6-188-42,2-14-169,-7 97 447,8-107-706,1 1 0,1-1 1,7 38-1,0-30-6679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6 9952,'-2'-2'1,"-1"-1"15,-20 2 36,21 3 119,2 4 42,0-5-185,1 0 0,-1 1 0,0-1 0,1 0-1,-1 0 1,1 0 0,-1 0 0,1 1 0,0-1 0,-1 0 0,1 0 0,0 0-1,0-1 1,-1 1 0,2 1 0,3 4 33,2 3-18,21 21 314,-21-24-252,4 5-16,0-1 0,2 0 0,-1-1 0,1 0 0,27 13 1,4-2 72,-3-2 14,-2 2 0,53 35 0,-85-50-149,-1 1-1,0 0 1,0 0-1,0 1 1,-1 0-1,0 0 1,0 0-1,-1 1 0,0-1 1,3 9-1,-2-5-5,2 9 73,0 13-22,-3 0 0,-1 1 0,-1 53 0,-3-68-60,1-7 3,-1-1 0,-1 0 1,-2 12-1,-3 6 30,-9 29 1,12-48-32,1 0 1,-2 0 0,1 0 0,-1-1 0,-1 0 0,1 0-1,-9 10 1,4-13 39,6-4-45,-1-1 0,0 0 0,1 0 0,-1-1 1,0 1-1,0-1 0,1 0 0,-1 0 0,0-1 1,0 0-1,1 1 0,-1-2 0,1 1 1,-1 0-1,1-1 0,-1 0 0,1 0 0,0 0 1,0-1-1,0 1 0,-4-4 0,-2 0 2,8 4-7,-1 0 1,1 0-1,-1 0 1,1 0-1,0 0 1,0 0-1,0-1 1,0 1 0,0-1-1,0 0 1,1 1-1,-3-6 1,-6-12 15,2-1 1,-8-23 0,14 25 14,4-7-9,10-49 0,-4 54 2,61-93 15,49-53 22,-96 141 3,-8 13-32,30-23 0,-31 27-24,1 1 0,22-9 0,-34 16-3,0 1 0,0-1 0,0 0 0,0 0 0,0 1 0,0-1 0,0 1 0,0 0 0,0 0 0,0-1 0,2 2 0,15 0 23,1 1 0,-1 1 1,0 0-1,31 11 0,-48-13-18,0 0-1,0 0 0,0 0 1,0 0-1,0 0 0,0 0 1,0 1-1,0-1 0,2 3 1,12 13 30,0 0 0,-1 2 0,21 33 0,-35-49-34,1-1 0,-1 1 0,1 0 0,-1 0 0,0 0 1,-1 0-1,2 4 0,20 158 99,-22-129-74,-23 150 14,-11 8-19,32-182-62,3-13 4,6-23-600,-4 12-628,10-32-7824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5472,'0'0'288,"-2"12"-288,-1 0-3840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7712,'0'0'-10,"1"0"3,0 0 15,0 0 0,0-1-1,-1 1 1,1 0 0,0 0 0,0 0-1,0 0 1,0 1 0,-1-1-1,1 0 1,0 0 0,0 0-1,0 1 1,-1-1 0,1 0-1,0 1 1,0-1 0,-1 0-1,2 1 1,50 55 271,-39-40-66,0 1 0,-2 0-1,0 0 1,16 36 0,-19-35-92,0-3 254,-1 0-1,8 24 1,-6-13-206,23 64 530,-9 2-68,17 61 313,-35-138-831,-1-4 8,0 1 0,-1-1 0,0 1 0,-1 0 0,0 0 0,-1 0 0,0 12 0,-1-16-21,0-6 20,0-4-188,0-5-3,0 6-50,0-1-159,0-4 136,0 5 7,-20-69-2083,6 31-5280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09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138 209 8432,'23'0'53,"-19"-1"-34,4-1 3,-5 0 29,0-6 12,-1 6 2,4 2 7,-4 0 271,-2 0-344,0 0 49,1 0 1,0 0 0,-1 0-1,1-1 1,-1 1 0,1 0 0,-1 0-1,1 0 1,0 0 0,-1-1 0,1 1-1,-1 0 1,1 0 0,-1-1-1,1 1 1,-1 0 0,1-1 0,-1 1-1,0-1 1,1 1 0,-1 0-1,0-1 1,1 1 0,-1-1 0,0 1-1,1-1 1,-1 1 0,0-1-1,0 0 1,0 1 0,1-1 0,-1 0-1,7-11 1342,-6 11-1344,-1-1 1,1 1-1,-1 0 1,1-1-1,-1 1 1,1-1 0,-1 1-1,0-1 1,0 1-1,0 0 1,0-1-1,0 1 1,0-1-1,0 1 1,0-1 0,-1 1-1,1-1 1,0 1-1,-1 0 1,1-1-1,-2-1 1,1 1-11,0-1 0,-1 1-1,1 0 1,-1 0 0,1 0 0,-1 0 0,0 0 0,0 0-1,-4-2 1,-3-3-11,-1 1-1,0 1 1,0 0-1,-1 0 0,0 1 1,1 0-1,-1 1 1,-1 1-1,1-1 1,0 2-1,-14-1 1,22 3-22,-3 0 0,-14-9-1,17 6-5,-7-2-9,3 6 11,8 10 1,0-6-1,10 28 3,-3-12 23,16 30-1,-23-50 6,13 8 96,-12-10-119,0 1-1,0-1 1,1 1-1,-1-1 1,0 0-1,0 0 1,1 0-1,-1 0 1,0 0-1,1-1 1,-1 1-1,0-1 1,0 1-1,0-1 1,4-1-1,8-6 14,-1-1 0,1 0 0,-2 0-1,1-2 1,-1 1 0,17-21 0,-3 4-1,1 5-15,-20 19-5,0 0 1,0 0 0,0 0 0,0 1 0,0 0 0,0 1 0,0 0 0,1 0-1,-1 0 1,0 1 0,13 1 0,-4-1-26,1-1 1,24-3-1,44-17-1723,-47 10-6671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7 268 3232,'-1'-5'8,"-1"0"1,1 0-1,0 0 0,1 0 0,-1 0 1,1 0-1,0 0 0,0 0 1,0-1-1,1 1 0,0 0 1,2-8-1,3-26 77,-6 33-32,1 1 0,0-1 0,0 1 1,1-1-1,-1 1 0,1 0 0,0 0 0,1 0 0,-1 0 0,1 0 0,0 0 0,4-5 0,2 0 279,-1-1-1,2 1 1,17-15-1,-25 23-244,1 0 0,-1-1 0,1 1 1,-1 0-1,1 0 0,0 1 0,0-1 0,0 0 0,0 1 0,0 0 0,0 0 0,0 0 1,0 0-1,1 0 0,-1 1 0,0-1 0,1 1 0,-1 0 0,0 0 0,0 0 0,1 0 1,-1 1-1,6 1 0,1-1-8,-7 0-24,0-1-1,1 1 1,-1 0 0,0 0 0,0 0 0,0 1 0,0-1 0,0 1 0,5 3 0,71 53 558,-64-41-226,9 22-109,19 43 0,-33-53 182,52 228 781,-59-236-1188,3 61 285,-7 207 646,-1-268-886,-1 1 0,-1-1 0,-9 28 0,12-48-95,1 0 1,-1 0 0,1-1-1,-1 1 1,1-1 0,-1 1-1,0 0 1,1-1-1,-1 1 1,0-1 0,0 1-1,1-1 1,-1 0 0,0 1-1,0-1 1,0 0 0,1 1-1,-1-1 1,0 0 0,0 0-1,0 0 1,0 0 0,-1 0-1,-12 0 3,10-1-2,0 0 0,0 0-1,0 0 1,0 0 0,0 0 0,0-1 0,1 0-1,-1 0 1,0 0 0,1 0 0,0 0 0,0-1 0,-1 0-1,-2-3 1,2 2-1,-1 1-1,1-1 0,-1 0 0,1 0 0,0 0 0,-7-10 0,2 2-1,-26-41 2,6-11 2,8 0-3,16 39-3,2 0 1,-1-49-1,6 50-4,-1 19 4,2-13 0,1 0-1,0 0 1,2 0-1,0 0 1,17-31 0,55-95-9,-59 114 4,77-102-4,-76 110 5,32-23 4,-39 35 1,1 1 0,25-13 0,-21 14 0,34-10 0,15 4 0,-52 12 4,-1 1 1,0 0-1,0 1 1,0 1 0,0 0-1,0 1 1,0 1 0,0 0-1,0 0 1,-1 2-1,1 0 1,12 6 0,-16-2 55,0 7-39,-2-1 0,0 1 0,9 24 0,-12-15 39,-2 47 45,-8 102 0,-6-82-27,-4 112 70,14-197-128,-1 3 1,2-10-20,-1 0-1,1 0 1,0 0 0,-1 0 0,1 0-1,0 0 1,-1 0 0,1 0 0,0 0-1,-1 0 1,1-1 0,0 1 0,-1 0-1,1 0 1,0 0 0,-1-1 0,1 1-1,0 0 1,0 0 0,-1-1 0,1 1-1,0 0 1,0 0 0,-1-1 0,1 1-1,0 0 1,0-1 0,0 1 0,0 0-1,0-1 1,-1 0 0,-4-21-1678,-1-4-6723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75 7448,'-2'-1'4,"1"1"-1,-1-1 1,1 0 0,-1 1 0,0 0 0,0-1 0,1 1-1,-1 0 1,0 0 0,1 0 0,-1 0 0,0 0 0,0 0-1,1 0 1,-4 1 0,-10 2 17,12-3 50,-3-1 16,4 1 1,4-2-15,1-2-29,0 0 0,0 0-1,1 1 1,0 0 0,0-1 0,0 1 0,0 1-1,0-1 1,8-3 0,38-15 193,-46 20-233,7-2 126,0 0 0,0 0 0,0 1 0,1 1-1,-1 0 1,1 1 0,-1 0 0,17 2 0,-1 2 77,42 12 0,-62-14-210,12 4 126,1 0 1,-2 2 0,1 0-1,-1 1 1,20 13-1,-23-12-67,7 6 192,1 8-134,-1 2 0,22 35-1,-30-33 81,32 139 55,-33-93-94,-10-51-130,11 69 52,-14-65-70,-1-25-7,1 1 0,0-1 0,-1 0 0,0 1 1,1-1-1,-1 0 0,0 1 0,0-1 0,0 0 0,-1 0 0,1 0 1,0 0-1,-1 0 0,1 0 0,-1 0 0,0-1 0,0 1 0,1 0 0,-5 2 1,3-3-3,-1 0 1,1 0 0,0 0 0,0 0 0,0 0 0,-1 0-1,1-1 1,0 0 0,-1 0 0,1 0 0,0 0 0,0 0-1,-1-1 1,1 1 0,0-1 0,-5-1 0,-5-3-22,-1 0 1,2 0 0,-1-1-1,1-1 1,0 0 0,-20-16 0,4-6-6,20 14-51,-2-15 28,-7-40-1,17 47-14,6-8 19,18-60 0,-12 68-19,67-78-25,-61 85 39,88-42-7,-84 51 54,20 1 9,0 2 1,82 2-1,-102 3-1,-6 0 7,1 1 1,23 6 0,66 20 36,-89-19-6,-5 2-26,0 2 1,0 0-1,14 21 0,-17-14 20,-8-15-27,3 8-1,-1-1 0,0 0 0,-1 1 0,-1 0 0,0-1 1,0 1-1,-1 0 0,-3 15 0,-9 41 28,11-62-31,-1 0 0,0-1-1,0 0 1,-1 1 0,0-1-1,0 0 1,0 0 0,-1 0-1,-6 7 1,9-12-3,-1 0 0,0 0 0,0 0 1,0 0-1,0 0 0,0 0 0,-1 0 0,1-1 0,0 1 0,0-1 0,0 0 1,0 1-1,-1-1 0,1 0 0,0 0 0,0-1 0,-1 1 0,1 0 1,0-1-1,-4-1 0,3 2 0,-1-2 2,0 1 0,-1-1 0,1 0 0,0 0 0,0-1 0,0 1 0,0-1 0,1 0 0,-1 0 0,1 0-1,0 0 1,-5-6 0,4 4 1,-5-7 16,4-1-10,0 1 1,0-1 0,1-1 0,1 1 0,0-1 0,1 1-1,0-1 1,1-21 0,8-6 0,-1 26 9,1 5-13,1-1 1,1 1-1,0 1 1,0-1-1,1 2 1,0-1-1,1 1 1,0 1-1,0 0 1,16-7-1,-11 6-2,-8 4 0,0 0 0,0 1 0,0 0 0,16-3 0,2 0 34,1 0 0,0 2 0,49 0 0,-59 4-27,-9 0 12,-1 1 0,1 0 0,0 0 1,13 4-1,-3 0 27,0 1-1,19 8 1,-36-13-45,-1-1 0,1 0-1,-1 0 1,1 1 0,-1-1 0,1 0 0,-1 1-1,1-1 1,-1 1 0,0-1 0,1 1 0,-1-1 0,1 1-1,-1-1 1,0 1 0,0-1 0,1 1 0,-1-1-1,0 1 1,0-1 0,1 2 0,8 25 81,12 55 1,-18-50-8,-1-15-53,-1 10-7,0 0-1,-1 0 1,-2-1 0,-1 1-1,-6 27 1,-34 107 60,40-152-71,-1 1-4,1 0 0,0 0 1,0 0-1,1 0 0,1 1 0,-1 16 0,2-27-5,0 1 0,0-1 1,0 1-1,0-1 0,0 0 0,0 1 0,0-1 0,0 1 0,0-1 0,0 0 0,0 1 0,0-1 0,0 0 0,1 1 1,-1-1-1,0 1 0,0-1 0,0 0 0,1 1 0,-1-1 0,0 0 0,0 0 0,1 1 0,-1-1 0,0 0 1,1 1-1,-1-1 0,0 0 0,1 0 0,0 1 0,2-1 1,0 0-1,0-1 1,0 1-1,0 0 1,0-1-1,0 0 1,0 1 0,3-2-1,60-24 2,-35 9-316,0-2 0,-1-2 0,-1 0 0,33-32 0,35-32-7532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4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61 728,'-138'49'280,"127"-44"-198,0 1 0,-17 13-1,22-15-27,-1 0 0,1 0 0,-1 0 0,1-1 0,-11 4 0,15-6 34,1-2-54,1 1 0,-1 0 0,1 0-1,-1 0 1,1 0 0,-1 0 0,0 0 0,1 0-1,-1 0 1,1 0 0,-1 0 0,1 0 0,-1 1-1,0-1 1,1 0 0,-1 0 0,1 0 0,-1 1-1,0-1 1,2 1-16,-1-1 0,0 1 0,0-1 0,1 1 0,-1-1 0,0 1 0,1-1 0,-1 1 0,0-1 0,1 0 0,-1 1 0,0-1 0,1 1 0,-1-1 0,1 0 0,-1 0 0,1 1 0,-1-1 0,1 0 0,-1 0 0,1 1 0,-1-1 0,1 0 0,0 0 0,-1 0 0,1 0 0,-1 0 0,1 0 0,0 0 0,24-3 251,1 0-27,8 1 119,38-7 1,-65 8-275,1-1 1,-1 0 0,1 0 0,-1 0 0,0-1 0,0 0-1,0-1 1,0 1 0,-1-1 0,0-1 0,1 1 0,-1-1-1,-1 0 1,1 0 0,-1-1 0,7-8 0,-11 11-12,1 0 0,-1-1 0,0 1 0,0 0 0,0-1 0,-1 1 0,1-1 1,-1 1-1,0 0 0,0-1 0,0 1 0,0-1 0,0 1 0,-2-6 0,2 7 151,-1 2-175,0-1 0,1 1-1,-1-1 1,1 1 0,-1-1 0,0 1 0,1-1 0,0 0 0,-1 1 0,1-1 0,-1 0 0,1 1-1,0-1 1,-1 0 0,1 0 0,0 1 0,0-1 0,0 0 0,0 0 0,-1 1 0,1-1 0,0 0-1,0 0 1,0 1 0,1-1 0,-1-1 0,0 0 432,0 0-288,3-5-19,1 5-51,4 2-107,0 1 1,-1 0 0,1 0 0,0 1 0,-1 0-1,1 0 1,-1 0 0,0 1 0,0 1-1,0-1 1,9 7 0,-12-7-15,0 0 0,-1 1 1,1-1-1,-1 1 0,0 0 0,0 0 0,0 0 1,-1 0-1,1 1 0,2 7 0,-1-4-2,-2-5-1,-1 0 1,1 0-1,0 0 1,-1 0-1,0 1 0,2 5 1,-1 1 0,10 39 0,-11-39-3,1 2-1,1-1 0,-1 0 1,-1 1-1,0-1 0,-1 16 1,-2 5-3,-1 88-28,2-107 29,-3 22-21,-16 25-6,4-17 1,17-40 22,-2-2 6,1 0-1,-1-1 1,1 1 0,-1 0 0,0-1 0,1 1 0,-1-1 0,0 1 0,1-1 0,-1 1-1,0-1 1,0 0 0,1 1 0,-1-1 0,0 0 0,-1 1 0,0 0 0,-3 2 0,-15-5 0,-28-12-11,38 10 7,-1 1-1,1 0 1,-1 0-1,0 1 1,-1 1-1,1 0 1,-17 0-1,-1 2-40,27-1 26,5 0-38,8 0 52,-3 1 2,1-1 0,-1 0 0,0-1 0,0 0 0,0 0 0,0-1 0,0 0 0,12-5 0,47-25-5,-21 14 8,-14 6 7,-1 2 0,51-8 0,-59 15 26,1 1 0,-1 1 0,34 3 0,-26 0 24,39-4-1,-56 0-39,0 1 0,0-2-1,14-4 1,-28 7-16,0 0-1,1 0 1,-1 0 0,0 0-1,0 0 1,0 0-1,0 0 1,0-1 0,0 1-1,1 0 1,-1 0 0,0 0-1,0 0 1,0 0 0,0 0-1,0-1 1,0 1-1,0 0 1,0 0 0,0 0-1,0 0 1,0 0 0,0-1-1,0 1 1,0 0 0,0 0-1,0 0 1,0 0 0,0 0-1,0-1 1,0 1-1,0 0 1,0 0 0,0 0-1,0 0 1,0-1 0,0 1-1,0 0 1,0 0 0,0 0-1,0 0 1,0 0-1,-1-1 1,-3-22-225,-11-36 0,9 39-428,-16-55-5041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7 9688,'-15'-1'-40,"6"0"25,-30-3 55,39 4-40,-20 0 64,0 1-1,1 1 1,-39 8 0,-88 22 193,115-24 70,-124 55 129,126-45-135,-94 92 126,103-85-166,14-16-190,-9 12 40,2 0 1,0 1-1,-16 38 0,7 4 177,22-63-297,-1 0 0,1 0 1,0 1-1,0-1 0,0 0 0,0 0 0,0 0 1,0 0-1,0 0 0,0 0 0,1 0 0,-1 0 1,0 0-1,1 0 0,-1 0 0,1 0 0,-1 0 1,1 0-1,-1 0 0,1 0 0,0 0 0,-1 0 1,2 0-1,1 2 20,17 19 22,-7-14 62,7-2-61,0-2-1,36 5 1,-31-11 40,21-9-30,50-19 0,-65 15 16,113-83 24,-120 75-63,-10 7-22,5-5-4,0-1 0,-2 0 0,22-38 0,18-58 23,-70 176-38,3-19-5,3 0 0,-3 44 0,7-59 2,-4 59-33,6-61 32,1 31-10,0-49 7,1 0 0,-1 0 0,1 0 0,0 1 0,0-1 0,0 0 0,0 0 0,1 0 0,0 0 0,-1 0 0,2-1 0,-1 1 0,0-1 0,1 1 0,4 4 0,-4-4-6,-3-4 7,1 1 0,-1-1 0,1 1 0,-1-1 0,1 1 0,-1-1 0,0 0 0,1 1 0,0-1 0,-1 0 0,1 1 0,-1-1 0,1 0 0,-1 1 0,1-1 0,0 0 1,-1 0-1,1 0 0,11 3-289,-1-1 0,1-1 1,0 0-1,0-1 0,20-1 1,29-4-7866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399 789 8608,'25'-78'440,"-23"71"-158,-2 6 140,2 4-42,2 12-253,-1 0 1,0 0 0,-1 0 0,-1 1 0,-1 24-1,1-21-83,1 26 196,15 203 283,3 1-244,-16-199-158,19 198 44,-19-201-91,-3-38-61,8 219 126,-9-211-127,1 60 65,-11 80 0,-5-97-58,7-39 28,-2-5-31,0-1 0,-1-1 0,-18 18 0,28-31-13,0 0 0,0 0 0,0 0 0,0-1 0,0 1 0,0 0 0,0-1 0,0 1 0,0-1 0,0 1 0,-1-1 1,0 1-1,-13 2 8,0 0 0,0-1 0,0 0 0,-22-2 1,35 0-9,1 0 0,-1 0 1,0 0-1,0-1 0,1 1 1,-1 0-1,0-1 0,1 0 1,-1 1-1,1-1 0,-3-1 1,-28-17 20,-57-45 1,86 62-24,0-1 0,1 1 0,-1 0-1,1-1 1,0 0 0,-1 0 0,1 1 0,-2-7 0,4 9-1,-51-93 12,0-43-1555,3-8-6183</inkml:trace>
  <inkml:trace contextRef="#ctx0" brushRef="#br0" timeOffset="1">149 1 11656,'0'0'0,"16"16"64,12 5 0,28 11 24,-5-6 0,-20-14-88,1 0-8496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3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13536,'-1'7'-3,"0"-1"1,0 1 0,-1 0-1,1 0 1,-1-1 0,-1 1-1,-3 6 1,-6 18-3,-16 49-3,-37 70-11,-17 39-103,81-188 121,-9 31-64,2 7 12,-4 73 1,15-87-107,2-6 102,1 0 1,1-1-1,10 18 0,-17-35 46,1 0-1,-1-1 1,1 1 0,-1 0-1,1 0 1,-1-1-1,1 1 1,-1-1 0,1 1-1,0 0 1,-1-1-1,1 1 1,0-1 0,-1 1-1,1-1 1,0 0-1,1 1 1,8 3-32,1 0 1,0-1 0,0 0-1,0-1 1,0 0-1,12 0 1,-21-2 16,0 0 1,0 0-1,0 0 1,0 0-1,0 0 1,0-1-1,0 1 1,-1-1 0,1 1-1,2-2 1,23-10-106,0-1-1,42-29 1,-44 21-155,96-110-96,-99 102 197,25-46 4,-34 53 163,18-45 0,-23 40 20,-1-1 1,-1-1 0,-1 1-1,1-33 1,-6 57 8,0 0 0,1 0 0,-2 1 0,1-1 1,-2-8-1,-4-14 29,-1 0 1,-18-46-1,13 54 168,-3 2-103,-1 1 0,-20-15 0,36 30-87,-1-1 1,0 1 0,1-1 0,-1 1-1,0-1 1,1 1 0,-1 0 0,0-1-1,0 1 1,0 0 0,1 0 0,-1 0-1,0-1 1,0 1 0,-1 0 0,-4 0 20,0 1 1,0 0 0,0 0 0,0 0-1,0 0 1,0 1 0,1 0 0,-1 0-1,1 1 1,-6 2 0,10-4-8,-1 0 1,1-1-1,0 1 0,0 0 1,0 0-1,0 0 0,0 0 1,0 0-1,0 0 0,0 0 1,-1 3-1,-11 18 131,1 1-1,-19 49 1,24-53-85,-8 39 0,9-30-54,-10 54-5,11-53-538,1 1-1,1 35 1,3-15-7267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1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1167 8608,'67'2'72,"-52"-1"-8,0-1 0,0 0 1,0-1-1,25-5 0,-24 0 92,0-2 0,0 0 0,-1-1 1,1 0-1,-2-1 0,0-1 0,0 0 0,19-21 0,-20 19-108,-8 9 2,0-1-1,0 0 0,-1-1 1,0 1-1,0-1 0,4-6 1,60-105 326,-45 73-156,28-79 0,-40 95-186,1-6 100,90-273 367,-98 294-471,-1 1 0,0-1 0,-1 0 0,0 0 0,-1 0 0,0 0 0,-3-19 0,2 20-9,-4-9 113,-5-6-40,-22-44 0,19 54 47,-4 0-36,-38-28 1,39 38 75,3 4-129,0 0 0,0 1 1,-1 1-1,-14 0 0,13 5 143,10-3-143,1 1-31,-1-1 0,0 1-1,1 0 1,0 0-1,-1 1 1,1-1-1,0 1 1,0-1 0,0 1-1,0 0 1,1 0-1,-1 0 1,1 1-1,0-1 1,0 1 0,0-1-1,0 1 1,1-1-1,-2 5 1,-1 15 110,-2 41 1,9-44 29,11 15-49,22 42 0,-18-53 16,115 100 48,-100-98-88,149 119 33,-145-115-66,147 118 17,-150-120-64,41 34 4,-60-49-11,-2 0 0,24 28 0,-33-33-2,1-1 1,-1 1 0,-1 0 0,1 0 0,-1 0 0,-1 0 0,1 1 0,-2-1 0,1 1 0,-1-1 0,0 1-1,-1 0 1,0-1 0,-1 13 0,1-19 0,0 1-1,-1-1 1,1 1-1,-1-1 1,1 1-1,-1-1 1,0 1-1,0-1 1,0 0-1,-2 3 1,-100 169-7,74-137-19,-12 13 14,-143 179-90,140-159 89,43-68 9,-1 1 0,1 0 0,-1 0 0,1 0 0,0 0 0,0 0 0,-1 5 0,2-8 4,-5 20-14,-4 37 0,8-31 7,3 32-1,-2-56 5,0 1 0,0-1 0,0 0 0,1 0 0,-1 0 0,1 0-1,-1 0 1,1 0 0,0 0 0,-1 0 0,1 0 0,0 0 0,0-1 0,3 4 0,-4-5 3,7 11-10,0 0 1,1 0 0,0 0-1,17 14 1,-12-14 4,0-1 0,2-1 0,24 13 0,-36-21 1,0 1 0,-1-1 0,1 0 0,0 0 0,0 0 0,0 0 0,1 0 0,-1-1 0,0 1 0,0-1 0,0 0 0,5 0 0,30 1-20,67-5 0,103-37-1801,11-11-7255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3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1347 1528,'-1'5'49,"0"1"0,0 0-1,-1-1 1,1 1-1,-1-1 1,-1 1-1,1-1 1,-1 0 0,0 0-1,-4 6 1,6-10 304,-6 8 2171,40-125-1574,-27 87-585,28-141 621,-10-14-375,-22 142-230,1-174 148,-5 173-194,1 26-227,-22-199 504,-4 72-199,17 103-202,-26-73 0,27 99-31,-5 1-97,0 1 0,-24-18 0,20 23 84,2 5-123,0 1 1,0 0 0,0 1 0,-25 2 0,39-1-33,0 0 0,0 0 0,0 1 0,0-1 0,0 0 0,0 1 0,0 0 0,0 0 0,-2 1 0,-17 9 41,1 2 1,-33 26 0,38-23 33,15-15-86,-45 66 121,41-60-110,0 0-1,0 0 1,1 0 0,0 1-1,1-1 1,0 1 0,0 0-1,0 0 1,0 8 0,5-7 28,3-4-33,-1 0 0,1 0 0,0-1 1,1 0-1,-1 0 0,1 0 0,-1-1 0,1 0 1,0 0-1,10 2 0,74 16 21,-76-18-30,86 14 22,-12-6-17,-3 0-3,-7 2 0,-9 3 0,-14 6 0,-48-18 0,-1 0 0,1 1 0,12 10 0,-16-11 0,0 0 0,-1-1 0,1 1 0,-1 1 0,0-1 0,5 8 0,-5-5 0,-1-1 0,1 1 0,-1 0 0,0-1 0,1 13 0,-1 0 0,0 34 1,-13 96 6,10-133-6,-12 97 12,8-85-12,4-17 1,-1-1 0,1 1 0,1 0 0,1 16 0,15 104 15,-8-105-2,59 102 12,-50-104-7,-5-9-11,1 2-1,1-1 0,1 0-1,1-1 1,30 23 0,166 97 89,-205-131-91,66 32 33,-63-32-24,0 0 0,1-1 0,-1 0 0,1-1 0,0 0 0,18 0 1,-26-1-132,-1-1 27,-1 0-1,1 0 1,0 0 0,0-1 0,0 1 0,-1 0 0,1-1-1,0 1 1,0-1 0,-1 1 0,1-1 0,0 0 0,-1 0-1,3-1 1,7-6-7457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3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694 132 8248,'0'0'253,"-3"5"6,-26 28 220,-43 41 1,31-32-385,22-25-76,-29 36 76,-65 97 2,88-114-49,-107 148 20,108-148-40,-80 153 15,88-152-22,11-24-11,-8 18 11,3 1 1,0 1 0,-9 60-1,9 27 68,10-116-73,-1 0-1,1-1 0,1 1 1,-1 0-1,0-1 0,1 1 0,0 0 1,0-1-1,0 1 0,3 6 1,1 3 9,10 24 19,-5-24 77,5-1-76,1-2 1,0 0-1,18 8 0,-11-11 110,126 16 68,-98-18-35,69-2 1,-56-3 51,-37 0-167,226-6 1173,-244 5-1542,4 1 1701,-12-2-657,-8 0-476,-105-21 591,101 21-847,0 1 0,0 0 0,1 1 0,-1 0 1,-20 2-1,-3 2 15,-95 5 2,36-4-20,23-1-12,-17 1-2,85-5 0,-1 0 0,1 0 0,0 0 1,0-1-1,0 1 0,0 0 0,0-1 0,0 1 0,0-1 0,0 0 0,0 1 0,0-1 0,1 0 0,-1 0 0,0-1 1,0 1-1,-2-2 0,2 1-1,-1-6-17,2-10 11,1 0 1,4-30-1,1 21-18,51-167-13,-39 148 7,96-180-7,-89 183 13,87-166-13,-90 169 7,93-133-13,-90 147-15,103-75-30,-101 86 4,140-49-170,-56 18 72,-109 46 174,0 0 0,0-1 0,0 1 0,0-1 0,0 1 0,0-1 0,0 0 0,0 1 0,-1-1 0,1 0 0,0 0 0,0 1 0,-1-1 0,1 0 0,1-2 0,1-3-133,0 0 0,0-1 1,0 1-1,-1-1 1,0 0-1,0 0 1,-1 1-1,0-1 0,0 0 1,-1 0-1,0 0 1,0 0-1,-1-10 1,-6-48-8878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38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0 320 8160,'0'0'280,"5"3"-247,2 1-31,0 1 0,-1 0 0,1 1-1,-1-1 1,0 1 0,0 1 0,8 10 0,-12-15-2,17 27 0,15 30-15,45 108 0,-76-159 14,88 215-78,-89-217 79,-4-7 2,-6-10 0,0 2 1,6 5 1,-1 0 0,0 0 1,1 0-1,-1 0 0,1-1 1,1 1-1,-1-1 0,-1-4 1,-11-37 74,2-1 0,-8-67 0,17 93-63,0-38 116,3 43-106,-1-9 83,4-36-1,-2 55-81,-1 1 1,1-1-1,0 1 0,0 0 0,1 0 0,0-1 1,0 1-1,0 0 0,0 0 0,1 1 0,0-1 1,0 0-1,6-7 0,-8 12-22,0 0-1,0 0 1,0-1-1,0 1 1,0 0-1,0 0 1,0 0-1,0 1 1,0-1-1,0 0 1,0 0-1,0 0 1,0 1-1,0-1 1,0 0-1,0 1 1,0-1-1,-1 1 1,3 1-1,-1-1 6,6 3 3,-1 0 0,1 1 0,-1 0 0,0 1 0,0 0 0,-1 0 0,6 7 0,38 50 39,-49-62-51,9 11 3,19 33 14,53 96 23,-79-138-24,-3-8 6,2-3-12,-1 0 0,-1 0 0,1-1 0,-1 1 0,-1-1 0,0 1 0,-3-16 0,-37-170 198,34 169-198,3 12 27,0 0 0,-2-22 1,4 26-9,0-6-5,-1 0 1,2 0-1,0 0 0,1 0 1,1 0-1,0 0 1,4-21-1,19-57 123,-23 90-137,0 0 1,0 0-1,1 1 1,-1-1-1,1 0 0,0 1 1,0-1-1,0 1 1,0 0-1,0-1 0,0 1 1,1 0-1,-1 0 0,0 0 1,1 1-1,0-1 1,0 1-1,-1-1 0,1 1 1,5-1-1,-5 0 3,-2 2-9,-1 0 0,1 0 0,0-1 0,-1 1 0,1 0 0,0 0 0,-1 0 0,1 0 0,0 0-1,-1 0 1,1 0 0,0 0 0,-1 0 0,1 0 0,0 0 0,-1 0 0,1 0 0,0 1 0,9 2 12,-1 0 0,0 1 0,0 0 0,0 1 0,-1 0 1,12 8-1,-4 3 24,69 106 18,55 100-1337,-68-114-5328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3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59 8432,'0'0'136,"6"4"-23,19 12-41,-24-16-59,-1 0 0,1 1 0,0-1 0,-1 0 0,1 1 0,-1-1 0,1 1 0,-1-1 0,1 1 0,-1-1 0,0 1 0,1-1 0,-1 1 0,1-1 0,-1 1 0,0 0 0,0-1 0,1 2 0,4 9 65,-1 0 0,0 1-1,-1 0 1,0 0 0,-1 0 0,2 22 0,13 112 207,-16-137-250,20 234 397,-17 27-55,-4-259-282,-2 3 26,0-15-104,1 0-1,0 1 1,0-1-1,0 0 1,0 0-1,0 0 0,0 0 1,0 0-1,0 0 1,0 0-1,1 0 1,-1 0-1,0 0 1,0-3-1,-22-53 159,-58-146 277,45 113-231,-3-58 14,36 131-129,0 0 1,0-31-1,2 21-59,-1 2-16,1 7 35,1 1 1,2-24-1,6-46 155,-8 85-208,1 0 1,-1 0-1,1 0 1,0 0-1,0 0 1,-1 1-1,1-1 1,0 0 0,1 0-1,-1 1 1,0-1-1,0 0 1,1 1-1,-1-1 1,1 1-1,-1 0 1,1 0-1,0-1 1,-1 1-1,1 0 1,0 0-1,0 1 1,4-2-1,-3 0 8,8 1 94,-5 2-96,1 1 0,0 0 0,0 1 1,-1 0-1,0 0 0,1 0 0,9 8 0,-3 2 35,53 102 15,-20-21-9,-36-72-55,22 34 14,-7-18 0,2-8-15,-8-13-4,-18-17 0,-1 0 0,0 1 0,1-1 0,-1 0 0,1 1 0,-1-1 0,1 0 0,-1 1 0,1-1 0,-1 0 0,1 0 0,-1 0 0,1 1 0,-1-1 0,1 0 0,-1 0 0,1 0 0,0 0 0,-1 0 0,1 0 0,-1 0 0,1 0 0,0-1 0,0 1 0,0-1 0,0 0 0,0 0 0,-1 1 0,1-1 0,0 0 0,-1 0 0,1 0 0,0 0 0,-1 0 0,1 0 0,-1 0 0,0 0 0,1 0 0,-1 0 0,0-2 0,2-35 0,-1-22 1,14-167 27,-15 220-22,1 0 0,0-1 0,1 1 0,0 0 0,0 0 0,0 0 1,1 0-1,0 0 0,1 0 0,-1 1 0,1 0 0,0 0 0,9-9 0,-13 14-4,0 1-1,0 0 1,0 0-1,0-1 1,1 1-1,-1 0 1,0 0-1,0 0 1,1 0-1,-1-1 0,0 1 1,0 0-1,1 0 1,-1 0-1,0 0 1,1 0-1,-1 0 1,0 0-1,0-1 1,1 1-1,-1 0 1,0 0-1,1 0 1,-1 0-1,0 0 1,0 0-1,1 1 1,-1-1-1,0 0 1,1 0-1,-1 0 1,0 0-1,0 0 0,1 0 1,-1 0-1,1 1 1,6 2 6,0 1 0,0 1 0,-1-1 0,1 1 0,-1 0 0,0 0 0,0 1 0,-1-1 0,6 9 0,-9-11-3,0-1-1,0 0 1,-1 0 0,1 1-1,-1-1 1,0 1 0,0-1-1,0 1 1,1 3 0,58 221 59,-57-214-51,-2-1 0,2 24 1,-9 335-1678,-9-163-6896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4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1352,'0'0'136,"4"2"-23,0 0 325,0 0 0,-1-1-1,1 1 1,0-1 0,0 0-1,8 0 1,-4 3 84,-8-4-494,0 1 0,0-1 0,0 0 0,1 0 0,-1 0 0,0 1 0,0-1 0,1 0 1,-1 0-1,0 0 0,0 0 0,1 0 0,-1 1 0,0-1 0,0 0 0,1 0 0,-1 0 0,0 0 0,0 0 1,1 0-1,-1 0 0,0 0 0,1 0 0,-1 0 0,0 0 0,0 0 0,1 0 0,-1 0 0,0 0 0,1-1 1,-1 1-1,0 0 0,0 0 0,1 0 0,-1 0 0,0 0 0,0-1 0,0 1 0,1 0 0,-1-1 0,2 0 186,1-2-1,111-87 571,-54 46-412,-32 25-214,-13 11-36,-2-1 0,1 0 0,-2-2 0,17-14 0,-22 15-53,-1 0 0,0 0 0,0 0 1,-1-1-1,0 0 0,0 0 0,-2 0 0,4-13 0,10-28 216,-14 46-51,-2 4-176,-1 0-1,1 0 1,0-1 0,-1 1-1,1 0 1,-1-1-1,0 1 1,0 0 0,0-1-1,0-3 1,0 5-40,0 1 0,0 0 1,0-1-1,0 1 1,0 0-1,0 0 0,0-1 1,0 1-1,0 0 0,1-1 1,-1 1-1,0 0 0,0 0 1,0-1-1,0 1 1,1 0-1,-1 0 0,0-1 1,0 1-1,0 0 0,1 0 1,-1 0-1,0-1 1,1 1-1,-1 0 0,0 0 1,0 0-1,1 0 0,-1 0 1,0 0-1,1 0 1,-1-1-1,0 1 0,0 0 1,1 0-1,-7 86 151,-1 33-62,2-50-58,2-38-21,2 0-1,0 0 0,8 56 1,-6-79-28,1 25 0,-3-23-4,0-8 2,1 1 1,0 0 0,0-1-1,0 1 1,0-1 0,0 1-1,0-1 1,1 1 0,0-1-1,-1 1 1,1-1 0,0 1-1,2 3 1,0 2-2,-1 6-3,-7 0 6,-8 4 0,-7 9 0,-8 1 0,-3-6 0,-28 24-7,-8 5-2,18-15-15,38-29 24,2-3 1,7-3 14,2 1-9,-1-2-6,1 0 1,0 1-1,0-1 0,0 1 0,0-1 0,0 0 0,0 1 1,0-1-1,0 1 0,1-1 0,-1 0 0,0 1 0,0-1 0,0 1 1,0-1-1,0 0 0,1 1 0,-1-1 0,0 0 0,0 1 1,1-1-1,-1 0 0,0 1 0,0-1 0,1 0 0,-1 0 0,0 1 1,1-1-1,-1 0 0,0 0 0,1 0 0,-1 1 0,1-1 1,-1 0-1,0 0 0,1 0 0,-1 0 0,1 0 0,-1 0 0,0 0 1,1 0-1,-1 0 0,1 0 0,-1 0 0,0 0 0,1 0 1,1 0-1,25-2 2,18-5-2,12-2 0,8-3 0,3-2 1,-3-1 4,-3-1-2,-6-3 2,-4 1-2,-36 13 0,47-21 1,-54 23-4,19-12 0,-21 9 3,-35 13 3,0 5-1,15-6-2,0-1 0,-21 5 1,16-5-458,-1-1 1,-22 1 0,5-3-6387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4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 5024,'1'1'17,"7"7"2095,-7-10-1832,3-6 8,-2 4-235,1 1 1,0 0-1,0 0 0,0 0 0,1 0 0,-1 0 1,1 1-1,0-1 0,-1 1 0,8-3 0,-6 2-1,44-21 425,0 3 0,96-29-1,-67 25-260,-62 19-119,1 1 1,0 1 0,21-3 0,-24 5-65,-9 1-3,1 1 1,0-1 0,0 1 0,0 0 0,0 0-1,-1 1 1,1 0 0,0 0 0,7 2 0,-8-2-14,-2 0-6,-1 0 0,1 0 0,-1 0 0,0 0-1,0 0 1,0 1 0,1-1 0,-1 0 0,0 1 0,-1 0 0,1-1 0,0 1-1,0 0 1,-1 0 0,1 0 0,-1 0 0,2 3 0,-2-3-3,-1-1-2,1 0 0,-1 0 0,1 0 0,-1 0 0,0 0-1,1 0 1,-1 0 0,0 0 0,0 0 0,0 0 0,0 0 0,0 0 0,0 0 0,0 0 0,0 0-1,0 1 1,0-1 0,-1 0 0,1 0 0,-1 1 0,0 2 10,-1 4 4,-1-1-1,0 0 1,0-1-1,0 1 1,-1 0-1,0-1 1,-1 0-1,-8 10 1,4-5-8,4-5 3,0-1 0,0 1 0,-1-1 0,-9 7 0,-104 92 145,74-62-111,27-25-26,-2 3 19,0 0 1,-24 33 0,39-47-36,2 0 1,-1 1 0,1-1 0,0 1 0,0 0-1,1-1 1,-3 13 0,4-15-3,0 0 0,1 0 0,0 1 0,-1-1 0,2 0 0,-1 1 1,0-1-1,1 0 0,0 0 0,0 0 0,0 1 0,1-1 0,-1 0 0,5 7 0,-5-9-2,1 0 1,0 0-1,-1 0 0,1 0 0,0-1 0,0 1 0,0-1 0,0 1 0,0-1 1,0 0-1,3 2 0,6 3 13,-4-1-8,0-1 1,0 0-1,1-1 1,-1 1 0,1-1-1,0-1 1,-1 1-1,12 1 1,-13-4-5,22 4 26,46-2 0,-25-4-2,102 3 61,-89 5-43,10 7 11,-63-11-35,0 1-1,-1 0 1,0 0-1,1 1 1,-1 0-1,0 0 0,11 9 1,-8 1 186,0 5-1791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29 4216,'0'0'241,"-4"-2"-129,-16-8 775,20 10-864,0 0 1,0-1 0,-1 1-1,1 0 1,0 0 0,-1 0-1,1 0 1,0-1-1,0 1 1,-1 0 0,1 0-1,0-1 1,0 1 0,0 0-1,-1 0 1,1-1-1,0 1 1,0 0 0,0 0-1,0-1 1,0 1 0,0 0-1,-1-1 1,1 1-1,0 0 1,0-1 0,0 1-1,0 0 1,0-1 0,0 1-1,0 0 1,0-1-1,0 1 1,1 0 0,-1 0-1,0-1 1,0 1 0,0-1-1,5 0 10,0-1-1,-1 1 1,1 1-1,0-1 1,0 0 0,0 1-1,0 0 1,0 1-1,0-1 1,8 2-1,46 13 137,-55-14-177,5 2 47,0 0-1,0 1 1,0 0 0,-1 1 0,1 0-1,12 9 1,-14-9-21,-1 0 2,-1 0 0,0-1 0,1 2 0,-2-1 0,1 1 1,-1-1-1,1 1 0,-2 1 0,5 7 0,-3-5 2,2 2 43,-1 1 1,-1 0-1,8 20 1,-10-23-44,-2-3 3,0-1-1,0 0 1,0 0 0,0 1 0,-1-1 0,0 1 0,0-1 0,-1 8-1,0-2-2,1-5 5,-1-1-1,0 1 0,0-1 1,0 1-1,-1-1 1,1 1-1,-1-1 0,-1 0 1,1 0-1,-5 7 1,-1 0 9,-1 0 1,-10 11 0,13-16-35,-3 1 24,0 0 0,0-1 1,-1 0-1,1 0 0,-2-1 0,1 0 1,-1-1-1,0 0 0,0-1 0,-15 4 1,14-4 0,-50 16 30,-91 28 90,147-44 35,12-3-124,15-1-72,-20 0 29,36-5 26,0 2-1,0 2 1,47 4-1,-80-3-39,128 1 189,-30-7-76,-31 2-12,42-6-1244,-74 4-4498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47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7 1800,'0'0'0,"-13"-6"-24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47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42 158 1440,'12'-8'102,"1"1"0,-1 0-1,1 0 1,0 2 0,1 0 0,20-6 0,-15 6 93,108-39 1513,-120 42-1661,25-12 682,2 3-1,60-14 1,-83 23-400,-2 0 57,1 1-1,0 0 1,0 0 0,16 2-1,-25-1-363,-1 0 0,1 0-1,-1 1 1,1-1-1,-1 0 1,1 1-1,-1-1 1,1 1-1,-1-1 1,1 0 0,-1 1-1,0-1 1,1 1-1,-1-1 1,0 1-1,0-1 1,1 1 0,-1-1-1,0 1 1,0-1-1,0 1 1,1-1-1,-1 1 1,0 0-1,0-1 1,0 2 0,1 11 39,-2-6 9,1 0-1,-2 1 0,1-1 1,-1 0-1,0 0 1,0 0-1,-1 0 0,-6 10 1,-35 54 227,42-68-290,-4 6 44,0 0 0,-1-1-1,0 0 1,0 0 0,-16 13 0,8-9 9,0 1 1,2 1-1,-1 1 0,2 0 1,-12 17-1,23-31-5,0 0-50,1-1-1,-1 0 1,0 0-1,1 0 1,-1 0 0,1 0-1,-1 0 1,1 1 0,-1-1-1,0 0 1,1 1-1,-1-1 1,1 0 0,-1 1-1,1-1 1,-1 0-1,1 1 1,-1-1 0,0 2-1,-16 22 178,16-22-161,-5 7 17,-14 43 144,17-38-173,3-10-5,-1 0 0,1 0 0,-1 0 0,0 0-1,-1 0 1,1 0 0,-1-1 0,1 1 0,-1 0 0,-4 5 0,3 0 4,2-7 0,1-2-8,0 0 1,0 1 0,0-1 0,1 1 0,-1-1 0,0 1-1,0-1 1,0 1 0,0-1 0,1 0 0,-1 1-1,0-1 1,0 0 0,1 1 0,-1-1 0,0 1 0,0-1-1,1 0 1,-1 0 0,0 1 0,1-1 0,-1 0 0,1 0-1,-1 1 1,0-1 0,1 0 0,-1 0 0,1 0-1,-1 0 1,1 1 0,-1-1 0,0 0 0,1 0 0,-1 0-1,1 0 1,0 0 0,24 3 41,13-3-3,-11-1 32,44 4-1,-69-2-61,16 1 43,0 0 1,-1 2 0,1 0 0,-1 1 0,0 1-1,20 10 1,3 0 50,-39-15-75,2 4 10,-3-5-35,1 0-1,-1 1 1,0-1-1,0 0 1,1 1 0,-1-1-1,0 0 1,0 1-1,1-1 1,-1 0-1,0 1 1,0-1-1,0 1 1,0-1-1,0 0 1,1 1-1,-1-1 1,0 1-1,0-1 1,0 1 0,0-1-1,0 0 1,0 1-1,-1-1 1,1 1-1,0-1 1,0 1-1,0-1 1,0 0-1,0 1 1,-1-1-1,1 1 1,0-1-1,0 0 1,0 1 0,-1-1-1,1 1 1,-1 0 2,0 0 0,1 0 0,-1 0 1,0 0-1,0 0 0,0 0 0,0 0 0,1-1 1,-1 1-1,0 0 0,-1 0 0,1-1 0,0 1 1,0-1-1,-2 2 0,-1 0 6,-18 10 37,0-1 0,0-1 0,-1-1 0,-24 6 0,-86 17 64,117-29-97,-1-1-1,1 0 0,-1-1 0,-16-2 1,15 0-12,-72-4 11,74 4-15,11 0-36,1 1 0,0-1-1,0 0 1,-1 0 0,1-1 0,0 1-1,0-1 1,0 0 0,0 0-1,1 0 1,-1 0 0,0-1-1,1 0 1,-5-3 0,-1-2-937,-21-15-6659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4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0 3592,'-1'3'52,"1"0"1,-1 0-1,0 0 1,0 0-1,0-1 0,0 1 1,0 0-1,-1-1 1,1 1-1,-1-1 1,0 1-1,0-1 1,0 0-1,0 1 0,0-1 1,-5 3-1,-14 18 354,18-19-323,0-1 1,-1 0-1,1 0 0,-1 0 0,0 0 1,0 0-1,0-1 0,-5 3 0,-32 20 904,36-20-838,0-1 0,0 1 0,0 0 0,1 1 0,0-1 0,0 1 0,-5 11-1,-8 10 261,-23 31 99,-61 91 536,95-138-975,3-4-20,-1 0 0,-1-1 0,1 1 0,-1-1 0,0 0 0,0-1 0,-1 1 0,0-1 0,-11 9 0,9-8-5,6-4-40,1-1 0,0 1 0,0 0 0,0 0 1,0 0-1,0 0 0,1 0 0,-1 0 0,1 0 1,-1 0-1,1 0 0,0 0 0,-1 3 0,1-2 0,0-2-2,0 0-1,-1 1 1,1-1 0,0 0-1,0 0 1,0 0-1,0 0 1,0 0-1,1 0 1,-1 0-1,0 0 1,0 0 0,1 0-1,-1 0 1,1 0-1,-1 0 1,1 0-1,-1 0 1,1 0-1,0 0 1,-1 0 0,1-1-1,0 1 1,-1 0-1,1 0 1,0-1-1,0 1 1,0 0-1,0-1 1,0 1 0,0-1-1,0 1 1,0-1-1,0 0 1,0 1-1,0-1 1,0 0-1,0 0 1,2 0 0,4 1 4,1 0 1,0-1-1,0 0 1,10-2 0,-7 1-4,34-3 1,90-20 14,-90 15-8,28-6 9,-36 6-12,-12 2 8,1 1-1,0 1 1,46-2-1,-58 8 2,1 0 0,-1 0 1,1 2-1,-1 0 0,26 9 0,-38-12-1,-2 1-9,1-1-1,-1 0 1,1 0 0,-1 1-1,0-1 1,1 0 0,-1 0-1,1 0 1,-1 1 0,1-1-1,-1 0 1,1 0 0,-1 0-1,1 0 1,-1 0 0,1 0-1,-1 0 1,1 0 0,-1 0-1,1 0 1,-1 0 0,1-1-1,0 1 1,-2-11 13,0-1 1,-1 1-1,-1 0 0,0 0 1,-8-20-1,-2-6 16,-41-114 57,53 148-85,-1 1 0,1-1 0,0 0 0,-1 1 0,1-1 0,-1 1 0,1-1 0,-1 1 0,0 0 0,0 0 0,0 0 0,-1 0 0,1 0 0,-5-3 0,4 4 20,-3-10 86,4 4-86,1 5-14,1 5-1,2 24-4,0-18-7,4 29 1,6 16-2,2 13 0,1 7 0,-3 5 0,-2-7 0,0-16 0,-8-41 0,12 37 0,-8-23 0,-3-18-3,-3-9-9,11-8-1347,-2 1-5387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6:5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9 8248,'0'0'-39,"10"-8"-185,-20 24 229,-12 31 0,1-2 80,14-31-17,-1 0 1,0 0-1,0-1 1,-2-1-1,1 1 0,-2-2 1,0 1-1,-16 13 1,26-25-54,0 1 0,0 0 0,-1-1 0,1 1 0,0-1-1,-1 1 1,1-1 0,0 0 0,-1 1 0,1-1 0,0 0 0,-1 0 0,-2 0 0,-4 0 16,-35 4 169,30-5-109,0 1 1,0-2-1,0 1 1,0-2-1,-13-4 1,6-2 101,1-1 0,0-1 0,-25-19 0,4 3 110,31 21-123,-1 1 0,1 0 0,-1 1 1,-11-3-1,19 6-113,1 3-59,0-1-1,0 0 1,0 1 0,0-1 0,0 0 0,0 0 0,0 0 0,0 0 0,-1 0-1,-1 1 1,1 1-1,-1 1 1,0-1-1,1 1 0,0 0 0,0-1 0,0 1 0,0 0 1,1 0-1,-2 7 0,1-5-3,1-3-2,0-1 1,0 0-1,0 0 0,0 0 0,1 0 0,-1 1 0,1-1 0,0 0 0,0 1 1,0 1-1,0 4 1,2 18 1,5-4 1,6 5-3,-8-22-2,2 0 0,3 6 0,13 12 0,-16-19 0,-1-1-1,0 0-1,0 0 1,0-1 0,0 0 0,0 0 0,1-1 0,-1 1 0,1-1-1,-1-1 1,1 1 0,0-1 0,-1-1 0,9 0 0,-12 1 1,35-3 0,132-21-19,-152 20 7,1 1 0,-1 1-1,1 0 1,0 2 0,29 2 0,-15 4-10,57 20 1,-83-23 19,0 0-1,0 0 1,13 9 0,32 24-5,-48-32 6,-4-4 1,1 0 0,-1 0 0,1 0 0,-1 1 0,0-1 0,1 0 0,-1 0 0,0 1 0,1-1 0,-1 0 0,0 1 0,1-1 0,-1 0 0,0 1 0,0-1 0,0 1 0,1-1-1,-1 0 1,0 1 0,0-1 0,0 1 0,0 0 0,-13 13 1,8-11-1,-19 20 0,6-5 10,0 0 0,-1-2 0,-28 19 0,-80 61 110,119-88-106,-1 0 0,0-1 1,-1 1-1,0-2 0,0 0 0,-16 8 1,21-12-10,-4 3 10,-1-1 0,1 0-1,-1-1 1,0 0 0,0 0 0,-18 2-1,-9 1 34,-154 27 73,124-22-113,29-7-5,-60-2-1,70-6-7,-147-38-1455,75 12-5833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0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524 236 2520,'5'-2'17,"32"-16"9,-36 17-12,2 1 5,18-1 221,-19 1 993,11-22-422,6-27 76,-16 43-762,-2 1 1,1-1-1,-1 0 1,0 0-1,0 0 1,0-10-1,-2 12-8,0-1-1,-1 1 1,0 0-1,0 0 0,0 0 1,0 0-1,-1 0 1,1 0-1,-1 0 1,0 1-1,0 0 1,-1-1-1,-6-4 1,0 3-12,0 1 1,0 1-1,-1-1 1,0 2 0,0-1-1,0 1 1,1 1-1,-22 0 1,12-1 36,0 1-63,-1-2 73,-1 2 1,1 1-1,-41 4 1,31 3 67,0 1-1,1 2 1,-36 16 0,59-21-144,0 0 0,0 0 1,1 0-1,0 0 1,0 1-1,0 0 0,1 1 1,0-1-1,0 1 1,-5 11-1,-1 1 67,1 1 0,-9 26 0,14-33-115,-8 31 132,10-30-128,-4 13 98,1 0 0,2 0 0,-2 45 0,17 32 110,-8-82-225,-2-11 3,0-1 0,1 1 1,1-1-1,-1 0 0,2 0 1,-1 0-1,7 11 0,-8-17-13,0 1 0,1-2 0,0 1 0,0 0-1,0 0 1,1-1 0,-1 0 0,1 1 0,-1-1 0,1-1-1,0 1 1,0 0 0,1-1 0,-1 0 0,0 0 0,9 2-1,-1-2 1,1 0-1,0-1 0,-1 0 1,1-1-1,15-2 0,15 0-2,0-2-2,-6 2 1,6 1 54,-40 13 1,-64 3 42,24-5-56,26-8 59,-10 0 17,10-2 19,7-1-24,-6-1 2,5 1-15,-5-2-6,5 2-4,-4 1-4,4-1-58,0 0 0,0 0 0,0-1-1,1 0 1,-1 0 0,1 0 0,-5-3 0,2 1 5,-6-4-327,0 0 1,0-1-1,1-1 0,1 0 0,-19-20 1,15 14-8647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256 304 2784,'16'0'-24,"-14"-1"23,0 1 1,0-1-1,0 1 0,0-1 0,0 0 1,0 0-1,-1 0 0,1 0 1,0 0-1,-1 0 0,1-1 1,-1 1-1,1 0 0,-1-1 0,1 1 1,-1-1-1,0 0 0,0 1 1,0-1-1,0 0 0,1-2 1,9-14 39,74-72 739,-33 38 311,-36 27 102,-15 23-657,0 0-1,4-6-332,-3 6 819,-1 1-557,5-5-31,-4 2-57,-2-3-31,0 6-64,5-16 474,-7 15-721,1 1 0,0-1 0,0 1-1,-1-1 1,1 1 0,-1 0 0,0 0-1,1-1 1,-1 1 0,0 0-1,1 1 1,-1-1 0,0 0 0,0 0-1,0 1 1,0-1 0,-3 0 0,-6-2 57,-1 0-32,0 0-1,-1 1 0,0 0 1,-17 0-1,7 0 10,-154 0 410,86 17-242,81-13-225,-3-1 17,-19-1 162,27 1-147,-3 2-4,6-3-4,1 2-8,-5 5-19,5-6-7,1 0 0,0 0 0,0 0 0,0 0 0,0 0 0,0 0 0,0-1 0,0 1 0,0 0 0,0 0-1,0 0 1,1 0 0,-1 0 0,0 0 0,1 0 0,-1-1 0,0 1 0,1 0 0,-1 0 0,1 0 0,0-1 0,0 2 0,2 2 0,8 20-1532,0 1-6128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1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7800,'0'0'-215,"1"0"40,5 0 142,-4 0 49,-2 2 39,0 6 18,0-6 39,5 3 12,3 3 72,-4-6-147,7 3 36,0 0 1,1 0 0,-1-2 0,1 1 0,0-1 0,-1-1 0,22 2 0,-1-3 132,-1 1 0,38 9 0,-58-8-90,1-1 0,-1 2-1,0 0 1,-1 0 0,1 1-1,-1 0 1,0 0-1,0 2 1,18 13 0,-24-16-59,0 1 0,0-1 1,-1 1-1,0-1 1,1 1-1,2 8 0,-2-6-22,0 4 154,0 31 41,-3 0 0,-5 74 0,3-100-251,-1 6 82,0-1-1,-2 1 0,0-1 1,-9 26-1,12-43-60,-5 15 84,-1-1 1,-11 24-1,-5 7 59,-43 82 90,35-82-225,13-20-8,0-4-9,15-21-177,-1-1-1,1 0 1,0 0 0,-1 0 0,0 0 0,0-1 0,0 1 0,-6 2 0,-13 6-7659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1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7712,'18'-13'0,"19"-8"1,-1 2 7,66-23 0,-40 18 4,10-1-8,80-12 49,-75 20 201,-53 10-1088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2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27 9504,'22'-24'1,"-20"22"7,-4 2 4,-1 0-12,0 0 1,1 0-1,-1 0 0,0 0 0,1 0 1,-1 1-1,0-1 0,1 1 0,-1 0 1,1 0-1,-4 1 0,-7 4 0,-37 13 2,26-8 12,-102 77 8,104-66 12,-26 32-1,0 10-26,37-45-8,1 1 1,1-1 0,-14 42-1,20-39-5,4 0 1,0 1 1,7 27-1,-1-33-21,12 7 6,29 29 0,-28-40-20,114 43-14,-117-50 41,1-1-1,23 4 0,-10-4 9,-1 2 2,40 10-14,36 21-1,-104-37 18,1 0-1,0 0 0,-1 0 0,0 0 0,1 1 0,-1-1 1,0 1-1,1 0 0,-1 0 0,0 0 0,0 0 0,0 0 1,1 3-1,3 3-1,-1-3-88,-1 0 0,0 0 0,-1 0 0,1 1 0,-1-1 0,0 1 0,0 0 0,-1 0 1,0 0-1,0 0 0,0 0 0,1 9 0,-2 3-5310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1150 5560,'-37'-111'93,"35"104"-59,1-1 0,1 1 0,-1-1 0,1 0 0,0 1 0,1-1 0,0 0 0,0 1 0,4-13 0,-2 10 14,-1 0 31,1 0 0,0 1 0,1 0 0,0-1 0,0 1 0,1 1 0,8-14 0,-6 13-22,52-76 554,-17 28-176,67-87 26,-83 112-154,123-124 106,-117 127-185,137-111 268,-52 34-31,-49 42-1579,-33 33-4886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5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94 7624,'5'-12'1,"1"3"6,1 2-3,-6 6-15,1-1 4,0-1 0,0 1 0,0 0 0,1 0 0,-1 0-1,1 0 1,-1 0 0,5-2 0,-1 0 7,1 0 0,0 0 0,0 1 0,1-1 0,-1 2 0,0-1-1,1 1 1,0 0 0,11-1 0,-5 1 1,12-2 28,0 1 1,0 1-1,0 1 0,45 4 1,-58-2-16,33 6 112,-41-6-117,52 14 181,-51-13-146,0 0-1,1 1 1,-1 0 0,0 0-1,-1 1 1,1-1 0,0 1-1,5 6 1,-9-8-19,0-1 0,0 1 0,-1 0 0,1 0 1,-1 0-1,1 1 0,-1-1 0,0 0 0,0 0 1,0 1-1,0-1 0,0 1 0,0-1 0,0 1 1,-1-1-1,0 1 0,1 4 0,-2-2 2,0 0 0,-1 0 1,1 0-1,-1 0 0,0 0 0,-1 0 0,1 0 0,-1-1 1,0 1-1,0-1 0,0 0 0,0 0 0,-5 5 0,-7 5 30,-29 22 0,31-26-52,-2 3 11,-1-1 1,0-1-1,0-1 1,-1 0 0,0-1-1,-33 13 1,-43 18 1,74-31-15,14-7 2,5-2-5,0 0 0,1 0 0,-1 0 0,0 0 0,0 0 1,0 0-1,0 0 0,1 0 0,-1 0 0,0 0 0,0 1 0,0-1 0,0 0 0,1 0 0,-1 0 0,0 0 0,0 0 0,0 0 0,0 0 0,0 0 0,0 0 0,1 1 0,-1-1 0,0 0 0,0 0 0,0 0 0,0 0 0,0 0 0,0 0 0,0 1 0,0-1 0,0 0 0,1 0 0,-1 0 0,0 0 0,0 1 0,0-1 0,0 0 0,0 0 0,0 0 0,0 0 0,0 1 0,0-1 0,0 0 0,0 0 0,0 0 0,-1 0 1,1 1-1,0-1 0,0 0 0,0 0 0,0 0 0,0 0 0,0 0 0,0 1 0,0-1 0,0 0 0,-1 0 0,1 0 0,0 0 0,0 0 0,0 0 0,0 0 0,0 1 0,0-1 0,-1 0 0,1 0 0,0 0 0,0 0 0,13 5 0,23 4 0,14 3 0,7 3 1,9 2 4,3-3-3,-1 3-2,-1 3 0,-7 2 0,-10 1 0,-12-1 0,-12-3 0,-25-18 0,0 0 0,0 0 0,-1 0 0,1 0 0,0 0 0,0 0 0,-1 0 0,1 0 0,-1 0 0,1 0 0,-1 0 0,1 0 0,-1 0 0,0 0 0,0 1 0,1 1 0,-1-2 0,-1 1 0,1 0 0,0 0 0,-1-1 0,1 1 0,-1 0 0,0-1 0,0 1 0,1-1 0,-1 1 0,0-1 0,0 1 0,-2 1 0,-2 2 0,0 1 0,-1-1 0,-10 8 0,-38 21 0,-18 1 0,-11-2 0,-103 25-2,148-49-3,-140 30-3,147-35-25,2-3-348,-1-2 0,-58-8 0,15-4-5132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3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0 9240,'-25'10'37,"18"-7"-14,0 0 1,-1 0 0,1 0 0,1 1 0,-11 7 0,-31 27-12,-11 6-12,-7 1 0,-4-5 0,-3-2 1,67-35 0,-35 19 11,-50 35-1,83-52-15,-5 3 28,1 1 0,1 0 0,-1 0 0,1 1 0,-16 19 0,26-27-17,1 0 0,0 0 0,-1 0-1,1 0 1,0 0 0,0 0 0,0 0 0,0 0 0,1 0-1,-1 0 1,0 0 0,1 0 0,-1 0 0,1 0 0,0 0-1,0 0 1,0-1 0,0 1 0,0 0 0,0 0 0,2 1-1,-3-2 7,8 7 67,1-3-62,1-1 1,-1-1-1,1 1 0,0-2 1,11 3-1,-1-5 57,107-23 34,-111 20-66,1-2-1,17-6 1,-9 2-24,-1 2-8,-16 5 3,0 0 0,-1-1 0,1 1 0,-1-2 0,12-6 0,10-7 59,0-2-1,43-36 1,-62 45-61,17-19 78,-21 22-57,1-2 8,-1 1 1,1-1-1,-1 0 1,-1 0-1,0-1 1,0 1-1,-1-1 1,0 0-1,4-17 1,-6 18 22,-1 7 65,-4 6-57,-5 7-37,0 0-1,1 1 1,1 0-1,0 0 1,1 0 0,-4 14-1,-4 5-8,6-17 30,1 1 0,0 0 0,1 0-1,-5 32 1,4-21 52,-32 189 285,35-191-376,-9 34 93,7-36-297,-2 0 1,0-1 0,-2 0-1,0 0 1,-1-1 0,-18 26 0,2-10-7414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9864,'18'-110'817,"-17"103"-740,-1 5 423,2 3-475,-1 0-1,0 0 0,0 1 0,1-1 0,-1 0 1,0 1-1,0-1 0,0 0 0,-1 1 0,1 0 1,0-1-1,0 4 0,0-5-20,5 21 20,-1 3 63,24 150 81,-24-99-151,-1-27-5,3 6-8,2-7 1,1-7-3,-7-28-2,11 31 0,-10-32-3,-4-11 2,0 1 1,1-1-1,-1 0 1,1 0-1,-1 0 0,0 0 1,1 0-1,-1 0 1,0 0-1,1 0 0,-1 0 1,1 0-1,-1 0 0,0 0 1,1 0-1,-1 0 1,0 0-1,1 0 0,-1 0 1,1 0-1,-1 0 1,0 0-1,1-1 0,-1 1 1,0 0-1,1 0 1,-1 0-1,0-1 0,0 1 1,1 0-1,-1 0 1,1-1-1,12-16-1404,2-3-5615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9144,'-36'176'-471,"17"-100"478,8-21 59,-7 110 0,24-114-26,0-33 100,1-7-98,1 1 1,0-2-1,1 1 0,11 10 1,-5-12 178,-1-4-142,0-1 1,1-1-1,26 3 0,-23-9 156,8-7-70,43-23-1,-51 19 50,58-88 91,-69 92-196,0-1-1,-1 0 1,7-18 0,-4 7-44,1 1-24,-5 13 17,-2 0 0,1 0 0,-1 0 0,3-17 0,1-7 102,3-35 1,-12 49 47,-1 4-129,-1 1 1,0-1-1,-1 1 0,0 1 1,-1-1-1,-1 1 0,0 0 1,-1 0-1,-16-19 0,23 30-62,-1-1 0,1 1 0,0 0 0,0 0 0,-1 0 0,1 0 0,-1 0 0,1 0 0,-1 1 0,1-1 0,-1 0 0,1 1 0,-1-1 0,0 1 0,1 0 0,-1-1 0,-1 1 0,-5-1 24,1-1-14,5 1-16,-1 0 0,1 1 0,0-1 0,0 1-1,0 0 1,0-1 0,-1 1 0,1 0 0,0 0-1,0 1 1,0-1 0,0 0 0,-4 2 0,-5 0 23,1 1 1,-1 1 0,1-1-1,-1 2 1,1 0 0,0 0-1,1 0 1,-10 8 0,10-6-25,6-5-6,0 0-1,1 0 0,-1 1 0,1-1 0,0 1 0,0-1 0,0 1 0,0 0 0,-3 5 0,-7 14-816,-15 39 1,8-12-7468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4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12016,'0'0'-71,"11"9"-129,-5 2 92,-1 10 87,-1 41 45,-3-12 8,2 96 46,-3-33 149,-1-82-209,4 42 115,19 86 173,-21-158-346,-1 0 1,1 1-1,0-1 0,-1 0 0,1 0 0,0 0 1,0 0-1,0 0 0,0 0 0,0 0 1,0 0-1,0 0 0,0 0 0,0 0 0,0-1 1,0 1-1,1 0 0,-1-1 0,0 1 0,0-1 1,1 0-1,-1 1 0,0-1 0,1 0 0,-1 0 1,0 0-1,3 0 0,-3 1-288,18 0-7072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10760,'-3'20'0,"-5"20"0,-3 75-1,10-101 0,1-13 2,-2 32 18,-1 0 1,-1 0 0,-2 0-1,-12 38 1,6-30 115,-23 54 1,29-81-231,-3 11-147,-2-1 0,-17 27-1,18-36-6663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6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824 1 2968,'2'6'33,"1"10"140,0-1-1,-1 1 0,0-1 0,-2 32 1,0-46-27,0 0-109,0-1-1,0 0 0,0 1 1,0-1-1,0 0 1,0 1-1,0-1 0,0 0 1,0 1-1,0-1 1,0 0-1,0 1 0,0-1 1,0 0-1,0 1 1,0-1-1,0 0 0,0 1 1,-1-1-1,1 0 0,0 1 1,0-1-1,0 0 1,0 1-1,-1-1 0,1 0 1,-37 0 337,0 1 0,0 1 1,-56 12-1,88-13-325,1 0-1,-1 1 0,1-1 1,-1 1-1,1 0 0,0 0 1,0 0-1,-7 6 1,-4 1 15,0 0-19,8-5 23,0 0 1,0 1-1,0 0 0,-11 11 1,11-10 25,-8 7 15,1-1 0,1 2 0,0 0 1,-20 30-1,5-3 173,2 1 0,-24 53 0,49-91-266,0 0 1,0 0-1,0 0 0,0 1 0,1-1 0,0 0 0,0 1 0,0-1 0,0 0 0,1 1 0,-1-1 0,1 0 0,0 0 1,0 0-1,3 6 0,-2-5-3,-2-3-4,1 1 1,0-1-1,0 1 0,0-1 1,0 0-1,1 0 0,-1 1 1,0-1-1,1 0 0,0 0 1,-1 0-1,4 2 1,3 4 8,28 34 45,-10-7-35,-2 1 0,22 46 0,-17-13-23,-2 9 0,-4 7-3,-7 2-2,-14-63 0,0 34 0,-3-29 0,-5 28 0,-12 37 0,8-42-1,3-14-1,-1 0 0,-20 53 0,-26 42-1,40-111-2,6-12 4,-4 5 0,-1 0 0,0-1-1,-1-1 1,-1 0 0,-29 20 0,-15 5 0,-10 2 1,10-6 0,14-6 0,12-6 0,8-2 1,23-18 0,1 0-1,-1 0 1,1 0-1,-1 0 1,1 0 0,0 1-1,0-1 1,-2 4-1,3-4 1,-1 0-1,1 0 0,-1 0 0,1 1 1,0-1-1,0 0 0,0 1 0,0-1 1,0 0-1,1 3 0,-1-3 1,1 1-1,0 0 1,0-1-1,0 1 1,1-1-1,-1 1 1,1-1-1,-1 0 1,4 3-1,0 1 1,0-1 0,0 0-1,13 8 1,33 16 4,17 3-2,5 3 2,-6 5-3,-51-30-2,23 21 0,-32-24 0,-1 0 0,1 0 0,10 16 0,-11-13 0,-1 1 0,8 18 0,-9-19 0,-1 0 0,0 1 0,2 12 0,-4-8 0,0 0 0,-1 19 0,-7 43 0,-4 7 0,-4 7 0,-4-2 0,-7-7 0,-1-1 0,4 3 1,16-57 1,-6 27 5,-6 61-1,1 185 27,18-288-31,0 0 0,1 0 0,0-1 0,1 1 0,0-1 1,6 16-1,3 13 6,1 10-2,1 11-4,-1-3-2,1-4 0,-4-5 0,-6-5 0,-4-29 0,3 41 0,3-15 0,-7-7 0,1-29 0,4 21 0,7 13 8,-7-34 2,-1-1 13,1 5 10,-2-4 13,3 4 8,12 21 192,4 10-1,-17-30-221,5 12 97,0 0 1,-2 0-1,-1 1 0,0 0 1,1 24-1,-1 8 1,1 28 115,-5-79-229,-1-1 0,0 0 0,1 0 0,-1 0 1,1 0-1,0 0 0,0-1 0,0 1 0,0 0 0,1 0 1,-1 0-1,1-1 0,-1 1 0,1-1 0,0 1 0,0-1 1,0 0-1,1 0 0,-1 0 0,0 0 0,1 0 0,-1 0 1,1-1-1,0 1 0,0-1 0,-1 0 0,1 0 0,0 0 1,0 0-1,5 1 0,11 1 49,1 0 0,-1-1 1,38-1-1,-53-1-50,149 0 233,-90 0-128,102-10 159,-97 5-126,90-4 231,-73 0-75,-84 9-296,0 0 0,0 0 0,0 0-1,0-1 1,0 1 0,0 0 0,0 0 0,0-1-1,0 1 1,0-1 0,-1 1 0,1-1 0,0 1-1,1-2 1,-2 1 2,0 0 1,0 0-1,0 0 0,0 1 0,0-1 0,-1 0 1,1 0-1,0 0 0,-1 0 0,1 0 0,0 1 1,-1-1-1,1 0 0,-1 0 0,1 1 0,-1-1 1,0 0-1,1 1 0,-2-2 0,-23-28-1593,-5-3-6434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293 266 7984,'15'3'100,"0"0"1,0-2 0,0 0 0,1 0-1,-1-2 1,0 0 0,0 0 0,18-5-1,-31 5-55,1 0-1,-1 0 1,0 0-1,0 0 1,0 0-1,0 0 0,0-1 1,0 1-1,0 0 1,0-1-1,0 0 1,0 1-1,-1-1 0,1 0 1,-1 0-1,1 0 1,-1 0-1,0 0 1,0-1-1,0 1 0,0 0 1,0 0-1,-1-1 1,1 1-1,0-5 1,3-5 14,0 2-20,-1 0 1,-1-1-1,1 1 1,-1-1-1,-1 0 1,0-14-1,-1 19-4,0 0 0,-1 0 1,0 1-1,0-1 0,0 0 0,-1 0 1,0 1-1,0-1 0,0 1 0,-1-1 1,0 1-1,0 0 0,-5-7 0,0 7 99,-15-3-42,-32-5 1,43 11-61,-1 0 0,0 1 0,0 1 0,0 0 0,0 0 0,1 2 0,-1-1 0,-16 5 0,17-3-12,-13 4 88,-87 46 45,93-39-59,2 6-52,0 0 1,-18 29 0,27-29 38,1 10-24,-3 38 1,12-49 3,4-3-39,1-1 0,0 1 0,16 24 0,-8-24 26,-10-11-34,8 7 3,1-1 1,0-1-1,1 0 1,0 0-1,25 11 1,133 53 118,-160-69-120,0 1 1,-1 0-1,1 1 1,-1 0-1,-1 1 1,0 0-1,14 13 1,-24-19-14,1-1 0,-1 1 1,0-1-1,0 1 0,0 0 1,0-1-1,0 1 0,0 0 1,-1 0-1,1 0 0,-1 0 1,1 0-1,-1 0 0,1 0 1,-1-1-1,0 1 0,0 0 1,0 0-1,0 0 0,-1 4 1,-1-1 14,0 0 0,0 0 0,-1 0 0,0 0 0,0-1 0,-3 5 1,1-2 15,0 0 0,1 0 0,-6 13 0,5-5 24,0 0 1,0 0-1,1 1 1,-2 23-1,7-24-25,1 1 0,0 0 0,1 0 0,1-1 0,0 1 0,2-1 1,-1 0-1,2-1 0,0 0 0,11 17 0,-17-27-26,1-1-1,0 0 1,0 0 0,0 0 0,0-1-1,1 1 1,-1 0 0,1-1 0,-1 1-1,1-1 1,0 0 0,0 0 0,0 0-1,0 0 1,5 1 0,-4-2-3,-1 0 1,1-1-1,0 1 0,0-1 1,0 0-1,0 0 1,-1 0-1,1-1 0,0 1 1,0-1-1,0 0 1,-1 0-1,1 0 0,4-2 1,-4 1-2,10-5 12,13-11-837,38-37 0,-10 5-7511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7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 8608,'0'0'128,"0"-6"-19,0 3-63,-1 4 293,-4 14-201,1 0-1,0 0 0,1 0 0,1 0 0,-1 21 1,-2 15 24,1-23-139,-6 45 163,1 127 15,11-154-106,27 183 38,-20-186-59,61 173-1284,-29-107-5276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0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802 1 4128,'-4'2'201,"-4"2"54,0 1 0,0 1 0,0-1 0,1 1-1,-1 0 1,-11 14 0,-57 88 1384,67-95-1539,8-12 1,-2 1 4,-161 50 525,67-22-424,74-23-185,10-3 23,0 1 1,-21 10 0,12-3 44,-40 25 0,52-30-52,1 0 0,-1 1 0,2 0 0,-1 0 0,1 1 0,0 0 0,-11 19-1,17-26-31,1 1 0,0 0 0,0-1 0,0 1 0,0 0 0,0 0 0,1-1 0,-1 1 0,1 0 0,0 0-1,0 0 1,0 0 0,0 0 0,0 0 0,1-1 0,-1 1 0,1 0 0,0 0 0,0-1 0,1 5 0,1-3-1,-1 0 0,1 0 1,-1 0-1,1 0 1,0 0-1,1-1 1,-1 1-1,1-1 1,-1 0-1,8 5 0,-4-3-1,0-1-1,-1-1 0,1 0 0,-1 0 1,13 4-1,29 12 4,13 9-4,2 5-2,-6 2 0,-7 3 0,-8 6 0,-34-32 1,0 0 1,-2 0 0,1 1-1,-2 0 1,1 0-1,-2 0 1,0 1 0,5 27-1,-6-28 1,-2-8 1,0-1 1,0 0-1,-1 0 0,1 1 1,-1-1-1,-1 9 1,-1 4 13,-1-1 0,0 1 1,-1-1-1,-1 1 0,-12 25 1,11-29-11,3-7 6,0 0 0,0 0 0,-1 0 0,-9 11 0,-14 13 24,-1-2 0,-2 0 0,-1-2 0,-54 36 0,-72 48 131,21-19 23,92-60-13,44-31-176,0 1-1,-1-1 1,1 0-1,0 1 1,-1-1-1,1 1 1,0-1-1,0 1 1,0-1-1,-1 1 1,1-1-1,0 1 1,0-1-1,0 1 1,0-1-1,0 1 1,0-1-1,0 1 1,0-1-1,0 1 1,0-1-1,0 1 1,0-1-1,0 1 0,1 0 1,-1 0 1,8 15 2,11 5 0,9 0-2,11-2 2,5-1-2,1 3 2,-4 7-3,-6 3-2,-32-26 0,1-1 0,0 1 0,-1 1 1,0-1-1,3 6 0,-2 0 2,-1 0 0,0 0 0,-1 0-1,0 0 1,0 0 0,0 20 0,-7 62 9,3-70-11,1-3 6,-1 0 0,-1 0 0,-8 29 0,1-11 10,-5 18 3,-17 69 73,14-61-40,11-41-30,0 0-1,2 0 0,-4 35 0,3 25 30,4 1-1,11 108 1,-3-134-44,-6-47-7,11 43 0,3-4 1,-11-44 1,0 0-1,-1 22 4,-2-4 28,0 0 0,-7 38 0,4-42 6,1 1 1,0 37 0,2-39 30,-1 1 0,-4 27 0,-27 84 290,26-109-295,1 0 1,0 0-1,2 0 0,-1 25 1,5-24-21,1-1 0,8 32-1,-1 1-1,0 58 118,-2-67-47,10 97 156,-16-136-251,1 0-1,-1 0 1,2 0 0,-1 0-1,1 0 1,0 0-1,6 10 1,3 6 12,-10-17-26,2 0 0,-1-1 0,1 1-1,0-1 1,0 0 0,0 0 0,1-1 0,-1 1-1,1-1 1,7 5 0,9 8 12,-13-10-13,26 20 11,49 18-2,-72-39-13,42 17 0,-43-20 0,-1 0 0,24 16 1,-17-8 14,-1 1 0,0 1 0,14 16 0,-12-12-4,27 22 209,85 58 0,-52-32-36,-69-58-167,20 13 87,1-2 0,60 31 0,-70-41-27,32 18 0,-39-19-57,0 0 0,1-1-1,0 0 1,0-1-1,18 4 1,-19-5-15,-7-3-1,1 1 0,-1-1 0,0-1-1,1 1 1,-1-1 0,7 0 0,88-2 29,-99 2-32,0 0 0,1 0 0,-1-1 0,0 1 0,0 0 0,1 0 0,-1-1 0,0 1 0,0 0 0,1-1 0,-1 1 0,0-1 0,0 0 0,1 0 0,3-3-110,0 0 1,0 0-1,0 0 1,0-1-1,-1 0 1,0 1-1,0-2 1,0 1-1,-1 0 1,0-1-1,0 1 1,0-1-1,0 0 1,-1 0-1,2-11 1,16-48-8685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10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308 657 7712,'0'0'309,"-4"5"-153,-11 14 17,12-12 29,3 1 11,4-29 255,4-7-213,-5 15-206,38-139 611,-14 74-320,12-39 15,-34 93-95,-1-92 105,-7 96-98,0 11-151,2 3-74,-1-1-1,0 1 1,0-1 0,-1 1-1,0 0 1,0 0-1,0 0 1,-1 0 0,0 1-1,0-1 1,-5-4 0,-3 0 72,1 1 0,-18-10 0,29 19-103,0-1-1,-1 1 1,1 0 0,-1 0-1,1-1 1,-1 1 0,1 0-1,-1 0 1,0 0-1,1 0 1,-1 0 0,1 0-1,-1 0 1,1 0-1,-1 0 1,1 0 0,-1 0-1,1 0 1,-1 0-1,1 0 1,-2 0 0,-10 4 42,0 0 0,0 1 1,1 0-1,-1 1 0,-11 8 1,11-5 1,0-1 0,0 2 0,1 0 1,1 0-1,0 1 0,0 0 0,-11 16 1,13-15-32,6-9-11,-13 16 39,0 1-1,2 0 1,0 1-1,-13 31 1,-6 23 16,30-61-41,3-4-22,1 1 1,1-1 0,0 1-1,0-1 1,1 0-1,0 0 1,7 10 0,37 56 6,-44-69-10,1-1 1,0 1-1,1-1 0,9 10 1,-1-4-2,37 33 2,3-2 2,-3-3-3,-5-4-2,-5 0 0,-8-4 0,-15-3 1,-17-27-1,0 1 1,0-1 0,0 0-1,0 0 1,-1 1-1,0-1 1,1 0 0,-1 5-1,-6 15 3,-52 81 22,-6 12 25,56-98-46,4-8 6,-1 1 0,2 0 0,-4 15 0,-2 10 37,2 0 1,-3 59-1,9-79-39,0-11 0,1 0-1,0 0 0,0 0 0,1 1 1,-1-1-1,1 0 0,0 0 0,2 5 1,0 2 12,0 0 1,2 0 0,-1-1 0,1 1 0,1-1 0,0 0 0,0 0 0,10 10 0,-8-14-9,0-1 1,1 0-1,-1-1 1,1 0-1,0 0 1,0-1-1,1 0 1,-1 0-1,15 1 1,-8-4-5,2-4-4,0-1 1,32-14-1,-48 18-4,0 1-1,-1-1 1,1 0-1,-1 0 1,1 0-1,-1 0 1,0 0-1,1-1 1,-1 1-1,2-2 1,14-19-445,-1 0-1,0-1 1,21-42 0,6-22-8455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5024,'0'0'-16,"1"0"3,5 1 11,-5 0 3,-1 0 0,0 1 0,1-1 0,-1 1 0,0-1 0,0 0 0,0 1 0,0-1 0,0 1 0,0-1 0,0 0 0,-1 2 0,1-3 0,-3 9 7,0 0 0,-1 0 1,0 0-1,0-1 1,-1 1-1,-11 13 0,-6 14 26,-6 19 11,-38 96 119,47-96-55,9-29 121,-8 39 0,18-64-205,0 1 1,0-1-1,0 0 0,0 0 0,0 1 0,0-1 1,1 0-1,-1 0 0,0 1 0,1-1 1,-1 0-1,0 0 0,1 0 0,0 0 0,-1 1 1,1-1-1,0 0 0,-1 0 0,1 0 1,0 0-1,0-1 0,0 1 0,0 0 0,0 0 1,0 0-1,0-1 0,0 1 0,0 0 0,0-1 1,0 1-1,1-1 0,-1 0 0,2 1 1,4 1 67,0 0 0,0-1 0,0 0 1,10 0-1,34 0 90,198 1 178,-44 5-225,-180-6-121,93 2 15,-84-3-25,-31-1-2,17-3-1,-20 4-2,0 0 0,1 0 0,-1 0 0,0 0 0,1 0 0,-1-1 0,1 1 0,-1 0 0,0 0 0,1 0 0,-1 0 0,0-1 0,1 1 0,-1 0 0,0 0 0,0-1 0,1 1 0,-1 0 0,0 0 0,0-1 0,1 1 0,-1 0 0,0-1 0,0 1 0,0 0 0,1-1 0,-6-17 0,-12-8 0,1 6-12,-2 1 0,-1 0 0,0 2 0,-1 0 0,-1 1 0,-28-16 0,37 19-25,12 10 15,9 8 13,9 14 10,8 14 4,5 9-2,-6 4 2,-10 4-2,-5 3 2,-6 0-2,1-1 2,-1-10-3,-3-30-2,-1-7 0,0 0 0,1 0 0,-1-1 0,1 1 0,1 0 0,-1-1 0,3 6 0,0 4-898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11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45 9056,'-9'4'2,"-18"8"71,-52 15 1,38-17-64,17-2-13,16-5-1,2-2-35,-4 0-4,5 0-2,-5 1 8,9-2 35,1 0 1,-1 0 0,0 0-1,1 0 1,-1-1-1,0 1 1,0 0 0,1-1-1,-1 1 1,0 0-1,1-1 1,-1 1 0,1-1-1,-1 1 1,0-1 0,1 1-1,-1-1 1,1 1-1,-1-1 1,1 1 0,-1-2-1,0 1-1,-4-10 2,6 7 2,0 1 0,-1 0 0,1 0 0,1 0 0,-1 0 0,0 1 0,1-1 0,-1 0 0,1 1 0,3-4 0,-3 2 4,-1 2 1,1 0 1,-1 0-1,1 0 0,-1 0 0,1 0 1,0 1-1,0-1 0,0 0 1,0 1-1,0-1 0,0 1 0,3-2 1,5-2 4,19-12 25,-16 12 98,0 4-44,1 0 1,-1 1-1,1 0 1,-1 1-1,0 0 1,0 1-1,23 7 1,-25-6-43,-8-2-18,0 0 1,0 0-1,0 0 0,-1 0 1,1 1-1,0-1 1,-1 1-1,1-1 1,-1 1-1,1 0 1,2 4-1,5 4 75,-1 0 1,0 1-1,7 13 0,-11-10 169,-4-7-190,1 1-34,-1 1 0,0 0 0,-1-1 0,0 1 0,0 0 0,-1 0 0,0-1 0,0 1 0,-6 16 0,-39 122 240,33-113-116,-123 247 392,93-204-507,27-46 68,-44 129 46,53-140-80,-7 38 0,9-32-66,-8 36 9,11-41 39,4-8-54,1-1 0,0 1 0,0-1 0,10 21 0,-12-32-17,-1 0 0,1 0 0,-1 0 0,1 0 0,0 0 0,-1 0 0,1 0-1,0 0 1,0-1 0,-1 1 0,1 0 0,0 0 0,2 0 0,18 12 23,1 0-1,24 9 1,-23-16 20,47 3-1,26-4-36,2-6-10,-70 0 0,31-6 0,-48 5-150,-1 0 1,0-1 0,0 0 0,0-1 0,0 0 0,-1-1 0,1 0 0,-1 0 0,0-1 0,15-12 0,22-20-8051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1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753 346 4040,'-5'-6'105,"0"0"1,-1-1-1,2 1 1,-1-1-1,1 0 1,0 0-1,1 0 0,0-1 1,0 1-1,0-1 1,-1-8-1,1-3 12,-18-72 23,7 59-134,-9-9-6,13 26 105,-13-29 440,22 44-499,0-1 0,1 0 0,-1 1 0,0-1 0,0 1 0,0-1-1,0 1 1,0-1 0,0 1 0,0-1 0,0 1 0,0 0-1,0 0 1,0 0 0,0-1 0,0 1 0,-1 0 0,0 0 46,-6-2 107,-1 1-1,0 0 1,0 0 0,0 1 0,1 0 0,-18 3 0,20-2-157,-4 0 50,-1 2-1,1-1 1,0 1 0,0 1-1,0 0 1,1 0-1,-1 1 1,-15 11-1,14-9-24,-10 8 240,-82 79 105,84-72-191,11-12-149,-7 8-5,2 1 0,0 0 0,1 0 0,-15 36 0,11-16 27,2 1 0,-13 55 0,24-79-83,2-11-4,0 0 1,0 1-1,1-1 0,-1 0 1,1 0-1,1 0 0,1 10 1,-2-6 8,1 2-8,0 0 1,1-1 0,0 1 0,1 0 0,0-1 0,1 0 0,0 1 0,9 15 0,53 77 37,-48-83-12,79 62 20,-12-12-3,-68-56-44,-10-7 6,1-1 0,-1 1 0,-1 1 0,10 12 0,39 60 74,-52-74-69,0 1 0,0-1 0,0 1 0,-1-1 0,0 1 0,-1 0 1,1 0-1,-1-1 0,0 12 0,0-6-3,-3 3 45,-6 11-20,-21 44 1,15-49 7,-88 83 21,47-59-11,37-33-49,-35 24 6,52-35-16,-18 11-24,0-1 0,-1-1 1,-36 14-1,54-24-26,0 2 0,1-2 48,1 0 0,0 0 0,0 0 0,-1 0 0,1 0 0,0 0 0,0 0 0,0 0 0,-1 0 0,1 0 0,0 1 0,0-1 0,0 0 0,-1 0 0,1 0 0,0 0 0,0 0 0,0 1 1,0-1-1,-1 0 0,1 0 0,0 0 0,0 1 0,0-1 0,0 0 0,0 0 0,0 0 0,0 1 0,0-1 0,0 0 0,0 0 0,0 1 0,0-1 0,0 0 0,0 0 0,0 1 0,0-1 0,0 0 0,0 0 0,0 0 0,0 1 1,0-1-1,0 0 0,12 19-73,-2-4 23,-1 1 0,0 0 0,12 32 0,-15-33 42,-4-10 1,-1 0 0,1 1 0,-1-1 1,0 0-1,0 1 0,-1-1 0,0 1 1,0 5-1,-2 125-85,0-107 42,-21 175-104,-26 71 63,28-172 93,15-74 10,-7 28 38,-21 59 0,-16 39 639,48-150-593,1 0 0,0 0 0,1 0 0,-1 0 0,1 1 0,0-1 0,1 0 0,-1 0 0,1 1 0,0-1 0,0 0-1,1 0 1,-1 0 0,1 0 0,0-1 0,0 1 0,4 5 0,4 4-256,0-1-1,0 0 1,23 21 0,-16-17-719,12 12-7198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1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1017 12824,'1'-1'-96,"6"-5"10,3-1 38,16-2 30,-21 6 19,-1 1 1,0 0-1,0-1 1,0 1-1,0-1 1,-1 0-1,1-1 1,-1 1-1,0-1 1,1 1-1,-2-1 1,6-8 0,1-6 11,-1 0 0,7-26 0,-11 32-8,51-145 44,-42 120-1,81-264 139,-86 273-177,-3 11 12,-1 0 0,4-31 1,-7 38-3,4-20 23,-3 1 1,-1-57 0,-7 13 50,6 72-89,0 0 0,0 1 0,0-1 0,-1 0 0,1 0 1,0 0-1,0 0 0,-1 0 0,1 0 0,-1 1 0,1-1 0,-1 0 0,1 0 0,-1 1 0,1-1 0,-1 0 0,0 1 0,1-1 0,-1 0 0,0 1 0,1-1 0,-1 1 0,0-1 0,0 1 0,0-1 0,0 1 1,1 0-1,-1 0 0,0-1 0,0 1 0,0 0 0,0 0 0,0 0 0,0 0 0,0 0 0,0 0 0,0 0 0,1 0 0,-1 0 0,0 0 0,0 1 0,0-1 0,0 0 0,0 1 0,0-1 0,1 0 0,-1 1 0,0-1 1,0 1-1,-1 1 0,-17 13 32,1 0 0,-27 30 1,21-18 30,1 0 1,2 2-1,-20 34 1,34-52-50,-8 17 129,-37 110 57,46-111-90,4 12-35,4 53 0,4-67 8,6 0-47,1 0 1,27 38-1,-20-43 26,-20-20-67,18 14 18,0-1 0,1-1 1,0-1-1,1 0 0,0-2 0,26 9 1,158 47 58,-153-44-73,-13-1 1,-16-2-3,-20-16-3,0 0 1,-1 1 0,1-1 0,-1 1 0,0-1 0,0 1-1,0 0 1,0-1 0,0 1 0,0 0 0,-1 0 0,1-1 0,-1 1-1,0 0 1,0 0 0,0 0 0,0 0 0,-1 4 0,-1 4-2,-1 0 0,-7 20 1,7-20-1,-28 76-12,5-20 7,11-29 4,-6 15 0,-19 80 0,38-126 1,-1 0 0,2 0 0,-1 0 0,1 1 0,0-1 0,1 0 0,0 0 0,0 1 0,2 13 0,0-22-2,-1 0 1,0 0 0,0 0-1,0 0 1,0 0 0,0 0-1,0 0 1,0 0 0,0-1-1,0 1 1,0-2 0,19-36-1788,2-4-7142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13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11 12104,'46'-5'76,"-35"3"-39,-1 0 0,21 0-1,-21 3-17,30 5 184,-23-2-71,-1 0 0,0 2 1,0 0-1,0 1 1,25 15-1,-30-15-90,-8-6-19,0 1 0,-1 0-1,1 0 1,0 1 0,-1-1 0,1 0-1,-1 1 1,0-1 0,4 7 0,-1-2 33,0 2 1,0-1 0,-1 0 0,0 1-1,0 0 1,3 15 0,-5-17-40,-1-1-1,0 0 1,0 0 0,-1 0 0,0 0 0,0 1 0,0-1-1,-1 0 1,0 0 0,0 0 0,0 0 0,-4 9 0,-13 18-9,-41 43-40,58-75-8,-3 3-8,4-4 46,-1 0 0,1 0 0,0 0 1,-1 0-1,1 0 0,0 0 1,-1 0-1,1 0 0,0 1 1,0-1-1,-1 0 0,1 0 1,0 0-1,0 0 0,-1 1 1,1-1-1,0 0 0,0 0 1,0 0-1,-1 1 0,1-1 1,0 0-1,0 0 0,0 1 1,0-1-1,0 0 0,0 1 1,-1-1-1,1 0 0,0 1 1,0 0 0,0-1 1,0 1 0,0 0 0,-1 0 0,1-1 0,0 1 0,0 0 0,0-1-1,0 1 1,1 0 0,-1 0 0,0-1 0,0 1 0,0 0 0,1-1 0,-1 1-1,0 0 1,0-1 0,1 1 0,-1 0 0,1-1 0,-1 1 0,1-1 0,-1 1 0,1-1-1,-1 1 1,1-1 0,-1 1 0,1-1 0,-1 1 0,1-1 0,0 0 0,-1 1-1,2-1 1,1 1 1,26 13 0,8 0-1,-5-2 17,-2 0 0,37 21 0,-14 3-7,-51-35-5,0 1-1,0-1 0,0 1 1,0 0-1,0 0 0,0 0 1,3 4-1,7 12 6,-1 1 0,-1 1 0,0 0 0,7 21 1,-17-39-10,1 0 1,0 0-1,-1-1 1,0 1 0,1 0-1,-1 0 1,0 0 0,0 0-1,0 0 1,0 0 0,0 0-1,-1 2 1,-5 21 6,0 0 0,-2 0 0,-18 41 0,6-35 0,-128 154 8,108-143-9,-81 64-1,69-68-4,-77 44-1,-121 37 57,-10-22-1813,-30 4-6765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26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0 245 3056,'0'0'1655,"2"5"-1438,7 13-22,-6-11-21,2 2-3,-4-7-15,5 5 296,-6-7-418,0 1 0,0-1 0,0 1 0,0-1 0,1 1 0,-1-1 0,0 1 0,0-1 0,0 1 0,1-1 0,-1 1 0,0-1 1,1 0-1,-1 1 0,0-1 0,1 0 0,-1 1 0,1-1 0,-1 0 0,0 1 0,1-1 0,-1 0 0,1 0 0,-1 0 0,1 1 0,-1-1 0,1 0 0,-1 0 0,1 0 1,-1 0-1,1 0 0,-1 0 0,1 0 0,-1 0 0,1 0 0,-1 0 0,1 0 0,-1 0 0,1 0 0,-1-1 0,1 1 0,-1 0 0,0 0 0,1 0 0,0-1 0,43-32 875,19-11-332,109-60 604,-167 100-1135,0 1 0,-1-1 0,1 0 0,-1 0 0,1 0 0,-1-1 0,0 1 0,-1-1 0,1 0 0,-1 0 0,0 0 0,0-1 0,-1 1 0,3-8 0,10-18 364,-15 29-147,1 1-127,0-6 0,-1 5 125,0 4-177,-10 32 28,7-27-105,0 1 1,1 0 0,0-1 0,0 1 0,1 0 0,0 11 0,1 13 5,3 9-9,0 0 1,1 4-3,1 5-2,-1 5 0,-1 7 0,-3 4 0,0-41-1,1 13-4,-2 1 0,-10 58 0,5-41-11,-2-42 16,7-10 0,-3-1 0,-22 7 0,-22 6 1,26-11 12,0-1 0,-41 2 0,40-4-5,11-2 37,0 0 0,0-1 0,0 0 0,-19-5 0,6 1 10,24 5 34,-1-2-33,-4-3 5,6 4-55,0 0-1,-1 0 0,1 0 1,0 0-1,0 0 0,0 0 1,0 0-1,0 0 0,0 0 1,0 0-1,0 0 0,1 0 1,-1 0-1,0 0 0,1 0 1,-1 0-1,1 0 0,0-1 1,0 0 3,2-5 9,0-1-1,1 1 1,-1 0 0,2 0-1,-1 1 1,1-1 0,0 1 0,0 0-1,1 0 1,11-9 0,100-55 111,-114 68-127,1 0 1,-1 1-1,0-1 1,1 1-1,-1 0 0,1-1 1,-1 2-1,7-2 1,15-4 7,113-21 35,-100 21-42,1-1 2,-11 5-3,3 5-2,-18-2 0,-2 5 0,-8-4 0,-2 2 0,1 22 0,4 12-1608,-4-21-6432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28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484 393 1528,'3'2'11,"-1"-2"0,-1 1 0,1-1 0,-1 1 1,1-1-1,-1 1 0,0 0 0,1 0 1,-1 0-1,0 0 0,0-1 1,0 2-1,0-1 0,0 0 0,0 0 1,0 0-1,0 0 0,0 1 1,0-1-1,-1 0 0,1 1 0,0-1 1,-1 1-1,1 1 0,0-1 363,-1 0-4,0 6 3785,-1-22-3783,0 0 0,-1 1 0,0-1 0,-7-19 1,0-3 114,-21-67 603,24 85-940,0 1-1,-1 0 1,-1 0-1,-1 1 1,0 0-1,-1 0 1,-16-19-1,18 29-91,1 0-1,-1 1 0,-1 0 1,1 1-1,0-1 0,-1 2 0,0-1 1,0 1-1,-15-3 0,17 4-43,1 1 12,1 0 0,-1 0-1,1 0 1,-1 0 0,1 1 0,-1 0-1,0 0 1,1 1 0,-1-1 0,1 1 0,-11 4-1,8-2 2,0 0-1,1 1 0,-1 0 1,1 0-1,0 1 0,0 0 1,-6 6-1,2 1 19,0-1 1,1 1-1,0 1 0,1-1 1,-14 29-1,17-29-34,3-6-1,0-1 1,1 1-1,0 0 0,-2 10 1,-20 105 102,18-73-81,0 101 32,6-137-58,0 5-1,0 0 1,1 0-1,1 0 0,6 24 0,3 8 7,4 7-8,1-5 1,3-3-2,-16-39-1,5 10 2,0 0 0,13 21 1,-17-33-2,1-1 0,0 1 0,0-1 1,1 0-1,0 0 0,0-1 0,0 0 1,12 8-1,17 7 1,-24-12-1,42 20 1,-45-23-4,31 12 0,-31-15 3,1 0 0,-1 0 0,1-1 0,-1 0 0,1 0 0,-1-1 0,1 0 0,11-1 1,-17 0 9,1 0 1,-1 1 0,1-1 0,-1-1 0,0 1 0,1 0 0,-1-1-1,0 1 1,0-1 0,0 0 0,0 0 0,0-1 0,-1 1 0,1 0-1,-1-1 1,1 0 0,-1 1 0,0-1 0,3-6 0,-2 4 36,0 0 1,-1-1 0,0 0 0,0 1 0,-1-1 0,1 0-1,-1 0 1,0 0 0,0-9 0,-1 11-30,-1 0 0,1 0 1,-1 0-1,0 0 0,0 0 0,0 0 1,-1 0-1,1 0 0,-1 0 0,0 1 1,0-1-1,0 1 0,0-1 0,-1 1 0,1 0 1,-4-3-1,-6-5 20,1 1 0,-2 1 0,-13-9 0,-14-10 45,14 9 1,-1 1 1,-51-26-1,73 43-78,0 0 0,0 0 0,-1 0 0,1 1 0,0 0 0,-9 1 0,10-2-3,2 1-5,0 0 0,0 0 1,1 0-1,-1 1 0,0-1 1,0 0-1,1 1 1,-1-1-1,0 1 0,1-1 1,-1 1-1,0 0 0,1 0 1,-1 0-1,1 0 1,-1 0-1,1 0 0,0 0 1,-1 0-1,-1 2 1,-2 3-151,0 1 0,0-1 0,0 1 0,1-1 0,0 1 0,0 1 0,1-1 0,0 0 0,0 1 0,1 0 0,-2 9 0,-1-1-8751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29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4040,'2'1'97,"0"0"1,0 1 0,0-1-1,0 1 1,-1-1-1,1 1 1,-1 0 0,1-1-1,-1 1 1,0 0-1,0 0 1,2 3 0,-2-1 182,0 1 1,-1-1 0,1 0-1,-1 0 1,0 8-1,-1-2-168,2 58 842,8 71 0,-6-115-700,-2 0 0,-2 34 0,-1-7 204,1-30-257,0-12-82,1-1 0,0 1 0,0 0 1,1-1-1,0 1 0,0 0 0,5 12 0,-5-17-8,0 4-8,-1-6 82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29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7000,'-5'0'27,"-1"1"1,1 1 0,-1-1 0,1 1-1,0 0 1,-1 0 0,1 0-1,0 0 1,0 1 0,1 0 0,-1 0-1,-5 5 1,-17 10 108,26-17-16,-1 1 0,1 0-87,0 0 1,0 1-1,0-1 1,0 1 0,1-1-1,-1 1 1,1-1-1,0 1 1,-1-1 0,1 1-1,0-1 1,0 1-1,1-1 1,-1 1-1,0 0 1,1-1 0,0 0-1,-1 1 1,1-1-1,2 4 1,-1-1 31,-1 0 1,1-1-1,-1 1 1,0 0-1,0 0 1,-1 0-1,0 0 1,0 9-1,-7 22 15,-1-21 114,-4-1-370,0-1 0,-1-1 0,0 0 0,-26 17 0,-21 12-5384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1800,'0'0'0,"-7"26"-64,2 0-760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1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76 153 4664,'0'0'1112,"0"-13"185,0 2-1128,1 3-62,-1 0 1,0 0-1,0 0 1,-1 0-1,0 0 1,-1 1-1,1-1 1,-6-12-1,-4-13 326,9 31-229,1 1-98,-4-6-2,4 5 105,1 3-198,0 1 0,0-1 0,1 1 1,-1 0-1,1-1 0,-1 1 0,1-1 0,-1 0 0,1 1 0,1 1 0,4 8 6,-3-2-8,6 27 35,16 148 53,-14-114-75,-8-57-18,16 91 33,-19-101-30,4 4 34,-1-17-28,-2-13-9,-3 4 17,-6-74 29,9 30-12,-3-51 84,1 106-97,-1 1 1,1 0-1,-1-1 0,-6-12 1,5 12 23,0 0 0,0-1 0,1 1 0,-2-16 0,2 20-5,-3-5-3,4 6-18,1 3-22,0 0-1,-1 0 1,1 0 0,0-1 0,0 1-1,0 0 1,0 0 0,0 0 0,-1 0-1,1-1 1,0 1 0,0 0 0,0 0-1,-1 0 1,1 0 0,0 0 0,0 0-1,0 0 1,-1 0 0,1-1 0,0 1-1,0 0 1,-1 0 0,1 0-1,0 0 1,0 0 0,0 0 0,-1 0-1,1 0 1,0 0 0,0 1 0,-1-1-1,1 0 1,0 0 0,0 0 0,0 0-1,-1 0 1,1 0 0,0 0 0,0 0-1,0 1 1,-1-1 0,1 0-1,0 0 1,0 0 0,0 1 0,-12 6 8,-6 17-6,-1 19-3,5 17 0,4 5 0,6-2 0,5-9 0,6-6 1,-5-34-1,3 16 12,11 35 0,-14-60-4,3 2 7,-4-5 1,1 0 0,-2-2-16,0 0 1,0 1 0,0-1-1,0 0 1,1 0 0,-1 0-1,0 0 1,0 1-1,0-1 1,0 0 0,0 0-1,0 0 1,0 1-1,0-1 1,1 0 0,-1 0-1,0 0 1,0 0-1,0 0 1,0 0 0,1 1-1,-1-1 1,0 0-1,0 0 1,0 0 0,0 0-1,1 0 1,-1 0-1,0 0 1,0 0 0,0 0-1,1 0 1,-1 0 0,0 0-1,0 0 1,0 0-1,1 0 1,-1 0 0,0 0-1,0 0 1,0 0-1,1 0 1,-1 0 0,0 0-1,0 0 1,0 0-1,1-1 1,2-5 3,0 0-1,0 0 1,0-1-1,-1 1 1,0-1-1,0 0 1,-1 0-1,0 0 1,0 1-1,0-1 1,-1 0-1,-1-8 1,7-78 18,-3 81-20,-2 5-1,0 0 0,0-1 0,0 1 0,-1 0 0,0-12 0,0-33 15,0 53-15,0 0 0,0 0 0,0 0 0,0 0 0,0 0-1,-1 0 1,1-1 0,0 1 0,0 0 0,-1 0 0,1 0 0,-1 0 0,1 0 0,0-1 0,-2 2 0,-7 19 7,-5 61 112,6-27-1472,5-38-4928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7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27 7088,'2'-3'16,"6"-6"6,-6 5 29,-2-4 17,0 8-67,0 0 1,0 0-1,0 0 1,0 0-1,0 0 0,0-1 1,0 1-1,0 0 0,0 0 1,0 0-1,0 0 0,0 0 1,0 0-1,0 0 0,0 0 1,0 0-1,0 0 0,0 0 1,0-1-1,-1 1 1,1 0-1,0 0 0,0 0 1,0 0-1,0 0 0,0 0 1,0 0-1,0 0 0,0 0 1,0 0-1,0 0 0,0 0 1,-1 0-1,1 0 0,0 0 1,0 0-1,0 0 1,0 0-1,0 0 0,0 0 1,0 0-1,0 0 0,0 0 1,-1 0-1,1 0 0,0 0 1,0 0-1,0 0 0,0 0 1,0 0-1,0 0 0,0 0 1,0 0-1,0 0 1,0 0-1,0 0 0,-1 0 1,1 1-1,0-1 0,0 0 1,0 0-1,0 0 0,0 0 1,0 0-1,0 0 0,0 0 1,0 0-1,-92 40 225,44-18-195,25-14 37,17-6-59,1 0 0,-1 1 0,0-1 0,0 1 0,1 0 0,0 0 0,-1 1 0,1 0 0,1 0 0,-9 8 0,8-7 4,0 1-1,0 0 1,-6 11 0,11-16-11,-1-1 0,1 1 0,0 0 0,0 0 0,0 1-1,0-1 1,0 0 0,0 0 0,0 0 0,0 0 0,0 0 0,0 0 0,0 0 0,1 0 0,-1 0 0,0 0 0,1-1 0,-1 1 0,1 0 0,0 1 0,1 2 3,1 5 1,1-1 0,1 0 0,-1 0 0,1-1 0,0 0 0,1 0 0,0 0 0,9 8 0,-1-2 1,2 0 0,27 16 0,19 9 45,11 18 20,-71-54-59,1 0-1,-1 1 1,0-1 0,0 0-1,0 1 1,0-1 0,0 1-1,-1-1 1,1 1-1,-1 0 1,2 4 0,1 4 8,9 21 19,-12-28-23,0 0 0,0 0 0,0 0 0,-1 0 0,0 0 0,0 1 0,0-1 0,0 0 0,-1 0-1,0 0 1,0 0 0,0 0 0,0 0 0,-3 7 0,2-6 5,-1 0 8,1 1 1,-1-1-1,0 0 0,0 0 0,0-1 0,-1 1 0,1-1 0,-1 1 0,-9 6 0,7-5-3,1-2 0,1 0-1,-1 0 1,0 0 0,0-1-1,0 0 1,-1 0-1,1-1 1,-1 1-1,1-1 1,-10 2-1,7-2-6,-5 0 75,2-4-69,1 0-1,-1 0 0,1-1 1,0-1-1,0 1 1,0-1-1,0-1 1,1 0-1,0-1 1,-15-11-1,-22-21-9,34 24-201,0 0-1,1 0 1,1-1 0,0 0-1,-12-27 1,-13-25-5408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2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516 207 7624,'6'-10'15,"-5"7"-3,1 0-1,0 0 0,-1 0 1,1 1-1,0-1 0,0 1 1,1-1-1,-1 1 0,0 0 0,1 0 1,0 0-1,-1 0 0,1 0 1,4-1-1,7-4 76,1-1 0,17-12 0,-26 17-61,-2-1 0,1 0 0,0 0 0,-1-1 1,0 1-1,0-1 0,0 0 0,0 0 1,4-9-1,-7 12-3,-1 0 1,1 0 0,-1 0 0,1 0-1,-1 0 1,0 0 0,0 0-1,0 0 1,0 0 0,0-2-1,-1-13 289,1 16-290,0 0-1,0 0 1,-1 0 0,1 0 0,0 0 0,-1 0 0,1 0 0,-1 0-1,1 0 1,-1 1 0,0-1 0,1 0 0,-1 0 0,0 1 0,1-1-1,-1 0 1,0 1 0,0-1 0,0 1 0,-1-2 0,-16-6 21,17 8-17,-3-1 14,0 0 1,-1 0-1,1 1 1,-1-1 0,0 1-1,1 0 1,-1 0-1,1 0 1,-1 1-1,1 0 1,-1 0 0,-7 3-1,6-3-1,-2 1 33,1 1-1,-1-1 1,0 1-1,1 1 1,-12 5 0,13-5-40,2-1 2,0 0 1,1 1 0,-1-1-1,1 1 1,0 0 0,0 0-1,0 0 1,0 0 0,1 0-1,0 0 1,0 1 0,0 0-1,0-1 1,-1 10 0,2-10-23,0-1 0,0 1 0,1 0 0,0 0 0,0 0 0,0 0 0,0 0 1,1-1-1,-1 1 0,1 0 0,0 0 0,2 6 0,3 3 10,1 1 0,10 15 0,3 4 15,-5-6-22,0 1 0,18 55 0,-19-13-12,-7 10-3,-6 3 0,-5-36-3,-1 1 0,-19 75 1,19-101 1,2-10-3,0 1-1,-10 21 0,-80 175-12,55-145 17,1-12 0,4-11 0,18-27 3,0 0 0,-31 23 0,18-15 6,24-19 5,-1 5 4,2-5 13,-3 3 6,3-3-3,-2 3-2,5-5-29,0 0-1,1 0 1,-1 0 0,0-1 0,0 1 0,1 0 0,-1 0 0,0 0-1,1 0 1,-1 0 0,1-1 0,-1 1 0,1 0 0,-1 0 0,1-1-1,0 1 1,-1 0 0,2 0 0,-1 0 1,11 9 8,0 1-1,1-2 0,0 0 0,17 9 1,14 10 6,-15-5-14,-19-11 4,9 26 4,-14-27-11,-1 0 0,5 23 0,-5-3-2,-1-1 1,-3 41-1,-3-45-4,-29 108 0,22-108-14,-63 113 0,-42 62 2,97-167 13,-27 46 3,-4 1 1,9-12 0,13-11 0,24-49 0,0 1 0,0-1 0,-1 13 0,3-16 0,1-1 0,0 0 0,0 1 0,0-1 0,1 0 0,1 7 0,-1-7 0,0-1 0,1 0 0,-1 0 0,1 1 0,0-1 0,0 0 0,4 4 0,-4-5 0,0-1 0,0 1 0,1-1 0,-1 0 0,1 1 0,-1-1 0,1 0 1,0-1-1,0 1 0,3 1 0,5 0 1,0 0 0,0 0 0,0-2 0,0 1 0,0-2 0,20 0 1,-23 0-2,0 1 2,0-1-1,-1-1 1,1 1 0,0-1-1,0 0 1,10-4 0,1 0-1,1 0 0,34-14 0,-21 3-456,-1-1 0,36-25 1,-6 2-6366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2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436 174 3864,'9'10'7,"-7"-8"27,-2 5 285,-8-14-225,0-1-1,1-1 1,-11-15 0,-4-7 307,16 24-400,-3-7 238,-1 1-1,-1 0 0,-1 1 0,1 0 1,-2 1-1,-15-11 0,24 20-113,0 0-1,-1 1 1,1 0-1,0-1 1,-1 2-1,1-1 0,-1 0 1,1 1-1,-1 0 1,-4 0-1,1 0-8,2 0-33,1 1 0,0-1 0,0 1-1,0 0 1,0 0 0,-1 0 0,1 1-1,1-1 1,-1 1 0,0 0 0,0 1-1,-6 4 1,5-4-15,3-2-21,1 1-1,-1-1 0,1 1 1,-1-1-1,1 1 0,0 0 0,-1 0 1,1 0-1,0 0 0,-2 4 1,-5 4 30,-1-2-32,7-6-17,0 0 0,0 1 0,1-1 1,-1 1-1,1-1 0,0 1 0,0 0 0,-3 5 1,-14 23 230,-16 40 0,32-66-250,1 1 10,-1-1 0,1 1 0,0-1 0,0 1 0,1 0 0,0 0 0,0 0 0,0 0 0,1 0 0,-1 0 0,1-1 0,1 1 0,1 10 0,0-7-2,0 0 0,1 0 0,0 0 0,0-1 0,1 1 0,0-1 0,1 0 0,-1 0 0,2 0 0,10 12 0,24 13 1,-11-6-12,-10-14-3,-15-10-2,11 5-1,7-1 0,-11-6-185,0 0 0,-1-1 0,1-1 0,13-1 1,-19 1-212,35-3-6204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8248,'4'33'1,"-3"-19"1,-1 0 0,-1 0-1,-2 18 1,-2 9 6,0 19-2,3 13-4,5-23-7,3 0 0,14 62 0,-2-33-948,2 0-3807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336 157 3680,'0'0'49,"3"5"-3,-1 0-73,0-1 106,0 0 1,1 0-1,-1 0 1,1 0-1,0-1 1,0 1-1,0-1 0,0 0 1,1 0-1,-1 0 1,7 4-1,-6-3 141,4 4-6,-4-6-37,4 1-9,-4-1 0,4 3 4,-6-3 214,0-2-160,5 3 11,-5-2 294,1-10-59,-3 8-457,1 0-1,-1 1 1,0-1 0,1 0-1,-1 0 1,0 0 0,0 0-1,0 0 1,1 1 0,-1-1-1,0 0 1,0 0 0,0 0-1,0 0 1,-1 0 0,1 1-1,0-1 1,0 0-1,0 0 1,-1 0 0,1 0-1,-1-1 1,-8-19 199,-1 0 0,-18-27 0,19 33-101,3 3-79,5 9-10,0 1 0,0-1 1,0 1-1,-1-1 0,1 1 1,-1 0-1,0 0 0,1 0 1,-5-3-1,-1-3 43,-1 1 1,-1 0-1,1 1 0,-1 0 0,0 0 1,-1 1-1,1 0 0,-17-6 0,15 8-39,8 2-15,1 0 0,-1 0 0,0 0 1,-1 1-1,1-1 0,0 1 1,0 0-1,0 0 0,0 0 0,0 0 1,-4 1-1,-5 1 25,0 1 0,0-1 0,1 2 0,-1 0 0,1 0 0,0 1 0,0 0-1,-16 11 1,23-13-33,0 1 1,0 0-1,1-1 0,0 1 0,-1 0 0,1 1 0,0-1 0,1 0 0,-1 1 0,1 0 1,-2 5-1,-3 19 0,7-1 0,9-3-3,-4-18-3,0-1-1,0 0 1,0 0 0,1 0 0,0 0 0,11 6 0,5 7-6,12 14-1,37 45-8,-50-50 15,-3 8 1,-16-29 0,0 0 0,0 0 0,1 13 0,-3 28 0,-6 12 0,-8 5 0,-6-6 0,8-35 3,-1-1 0,-1 0-1,0-1 1,-24 26 0,7-16-1,22-21-2,3-5 0,0 0 0,0-1 0,0 1 0,-13 7 0,-31 19 0,49-32 0,0 0 0,1 0 0,-1 1 0,0-1 0,1 0 0,-1 1 0,1-1 0,-1 1 0,1-1 0,-1 0 0,1 1 0,-1-1 0,1 1 0,-1-1 0,1 1 0,-1 0 0,1-1 0,0 1 0,-1-1 0,1 1 0,0 0 0,0-1 0,0 1 0,-1 0 0,1-1 0,0 1 0,0 1 0,4 1 0,0 1-2,1-1 1,-1 0 0,0 0-1,1 0 1,0-1-1,0 0 1,-1 0 0,9 3-1,32 14-33,31 30-7,-62-36-3,-2 4 16,0 1 0,-1 0 0,-1 1-1,-1 0 1,0 1 0,10 36 0,-15-40 17,9 51-68,0 124-125,-16-113 130,-7 143-49,2-142 104,1-33 12,1-2 7,0 99 21,4-71 144,12 113 1,-10-142-67,0-37-83,0-1 0,0 1 1,0-1-1,0 0 0,1 1 0,0-1 1,2 10-1,0-9 9,0 0 0,0 0 0,0 0-1,1 0 1,-1-1 0,1 1 0,1-1 0,-1 0 0,1 0 0,0-1-1,0 1 1,0-1 0,1 0 0,-1-1 0,1 1 0,0-1-1,12 5 1,-7-4-8,-7-2 0,0-1 0,0 0 1,0 0-1,0 0 0,0 0 0,0-1 0,7 1 1,27 1 130,1-2 1,70-8-1,-86 5-125,-9 2-2,-1-2 0,1 0 1,16-6-1,133-51-1253,-76 20-5327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8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95 104 4936,'0'0'528,"-5"3"-235,-20 11 446,23-13-435,-4 3-19,5-3 539,1-3-793,0 1 1,0-1-1,1 0 0,-1 1 1,1-1-1,-1 1 0,1-1 1,0 1-1,-1-1 0,1 1 1,2-2-1,4-6 43,0 2 1,1-1-1,0 1 0,1 1 0,15-11 0,-10 7-42,-10 7-2,0 0-1,1 0 1,-1 0 0,1 1 0,0 0 0,0 0 0,5-2 0,3-1 43,1 1-1,-1 1 0,1 0 1,0 1-1,-1 0 1,1 1-1,0 1 1,0 0-1,0 1 0,0 0 1,23 6-1,-30-4 2,1 1-1,-1-1 0,0 1 1,0 1-1,-1-1 0,1 1 1,-1 0-1,0 1 0,0-1 1,5 8-1,-8-9-44,0 0 0,0 1-1,0-1 1,-1 1 0,0 0 0,0 0-1,0-1 1,0 1 0,-1 1 0,0-1-1,0 0 1,0 0 0,-1 6 0,1 2 34,-2 1 0,1 0 0,-5 20 0,3-29-43,1 0 0,-1 0 0,0 0-1,-1 0 1,1 0 0,-1 0 0,0 0 0,0-1 0,0 0 0,-7 7 0,5-5 2,-10 13 49,0 0 1,-1-2-1,-25 23 0,18-20 32,-73 64 72,83-74-123,1 0 1,0 1 0,1 1 0,-19 24-1,-5 8 85,-75 88 372,108-129-433,2 6 0,5-5-8,1-1-58,-1-1-1,1 0 1,0 0 0,0 0 0,0-1-1,-1 0 1,1 0 0,0 0 0,0-1-1,1 0 1,-1 0 0,9-2 0,108-8 54,-116 10-55,190-10 86,-139 10-82,-4 0-10,5 0-7,-57 0 1,0 1 1,1 0-1,-1 0 1,0 0-1,0 0 1,0 0-1,0 0 1,0 1-1,0-1 1,-1 1-1,1-1 1,0 1-1,-1 0 0,1 0 1,-1 0-1,3 3 1,-3-3-7,0-1 3,0 0 1,-1 0 0,0 0 0,1 0 0,-1 0 0,1 0 0,-1 0 0,0 0-1,0 0 1,0 0 0,0 0 0,1 0 0,-1-1 0,0 1 0,-1 0 0,1 0-1,0 0 1,0 0 0,0 0 0,-1 0 0,1 0 0,-1 2 0,-11 16-924,10-16 212,-13 18-7223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8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6456,'57'52'72,"-52"-49"-62,0 1 0,0-1-1,1 0 1,-1-1 0,0 1 0,1-1 0,0 0 0,-1 0 0,12 1 0,-8-1 4,138 38 441,-95-31-294,100 21 563,-123-22-344,-1 0 1,1 2-1,43 22 0,-69-30-350,0 0-1,0 0 0,-1 0 0,1 0 1,-1 0-1,1 1 0,-1-1 1,0 1-1,0-1 0,0 1 0,0 0 1,0 0-1,1 5 0,0-2 21,-1 0 0,-1 1 0,1-1 0,-1 1 0,0-1 0,-1 12 0,-1 8 103,-1-1-1,-12 48 0,13-65-134,-52 149 389,33-105-303,-47 84 102,66-134-212,-11-1-1353,0 2-5394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3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1 359 6192,'3'-1'0,"1"-1"0,-1 0 0,0 0 0,0 0 0,0 0 0,0 0 0,0-1 0,2-2 0,3-4 0,29-28 0,2-6 0,-11-2 0,-9 0 0,-4 3 0,2-15 0,-9 17 37,-7 37 47,2-3 40,-2 4 957,-1 1-766,2-5 4,-1 4 1,-16 5-25,0 1 0,1 0 1,0 1-1,0 0 0,-15 8 1,4 2 104,23-14-236,2 0-151,0 0 0,0 0 0,0-1 1,0 1-1,0 0 0,0 0 0,0 0 1,0 0-1,0 0 0,1 0 0,-1-1 0,0 1 1,1 0-1,-1 0 0,0 0 0,1-1 1,-1 1-1,1 0 0,0-1 0,-1 1 1,1 0-1,-1-1 0,1 1 0,0 0 1,-1-1-1,1 1 0,0-1 0,0 0 0,0 1 1,24 9 13,-22-9-9,6 2 8,0-1 0,1 0-1,0 0 1,-1-1 0,1 0-1,0 0 1,14-2 0,-13 1-8,30 0 112,78-11 0,-103 9-96,259-27 431,-252 27-221,-1 1 1,33 3-1,-50-1-170,5 1 7,-7-2-25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40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 3144,'0'0'361,"-22"12"895,16-7-1116,-1 1 1,1-1-1,0 1 0,1 0 0,-1 1 0,1 0 1,0 0-1,1 0 0,0 0 0,0 0 0,0 1 1,-3 13-1,4-9 8,2 0 0,-1 1 1,2-1-1,-1 0 0,4 22 0,13 70 876,-3-11-521,-14-75-317,0 0 1,-1 1 0,-6 25-1,1-3 94,6-27-181,0 1-1,1-1 0,0 0 0,1 1 0,1-1 0,0 0 1,7 25-1,-6-20 147,-2-13-174,5-16-1347,1-5-5304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40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110 176 7712,'-2'13'23,"-1"0"0,-1-1 1,0 1-1,0-1 0,-10 18 1,-7-1 205,20-27-182,-7 2 19,7-4-64,1 1 1,-1-1 0,0 1-1,1-1 1,-1 1 0,0-1 0,1 0-1,-1 1 1,0-1 0,0 0-1,1 0 1,-1 0 0,0 1 0,0-1-1,1 0 1,-1 0 0,-1 0-1,0-1 7,1 1-1,-1 0 1,0-1-1,1 1 0,-1-1 1,0 0-1,1 0 0,-1 1 1,1-1-1,-1 0 1,1 0-1,0-1 0,-1 1 1,1 0-1,0 0 1,0 0-1,0-1 0,0 1 1,0-1-1,0 1 0,0-1 1,0 1-1,1-1 1,-1 0-1,0 1 0,1-1 1,0 0-1,-1 1 0,1-1 1,0 0-1,0 1 1,0-5-1,0-3 37,1 0-1,0 0 1,0 0 0,5-14-1,-4 13-46,3-3 142,1 4-95,0 0 0,1 1 0,0 0 0,0 0 0,1 0 0,0 1 0,0 0 1,1 1-1,-1 0 0,2 0 0,11-6 0,-5 4-13,-5 3 52,0 0-1,22-7 1,165-32 596,-126 35-439,93 4 299,-152 4-376,0 1-45,-13 1-115,0-1 1,1 0-1,-1 1 0,0-1 1,1 0-1,-1 1 0,0-1 0,0 0 1,1 1-1,-1-1 0,0 0 0,0 1 1,0-1-1,1 1 0,-1-1 0,0 1 1,0-1-1,0 0 0,0 1 1,0-1-1,0 1 0,0-1 0,0 1 1,0-1-1,0 1 0,0-1 0,-1 1 1,-1 10 15,0-1 0,-1 0 1,-1 0-1,0 0 0,0 0 0,-1-1 1,-7 12-1,6-11-13,-5 11 34,-7 11-10,-1 0 0,-27 33 1,12-20-13,4-8-2,1 1 0,3 2 0,-23 45 1,21-21-1,28-62-16,-1-1-1,0 1 1,1-1 0,0 1-1,-1-1 1,1 1 0,0 0-1,0-1 1,-1 1 0,1-1-1,0 1 1,1-1 0,-1 1-1,0 0 1,0-1 0,1 1-1,0 2 1,1 1 0,-1-2 0,0 0-1,0 0 0,1 0 0,-1 0 1,1-1-1,0 1 0,0 0 1,3 3-1,0-1 1,0 0 1,1 0-1,12 8 0,-8-7 0,0 0-1,18 7 1,-14-8-1,0 0 0,25 4 0,-10-5 0,32 1 0,49-4 0,19-9 0,-83 5-1,3 0-1,-1-3-1,80-18 1,39-31-1425,-90 24-5666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41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15 6728,'0'0'1737,"-6"-3"-1569,-9 0-51,1 0-1,-1 1 1,0 0 0,0 1-1,0 1 1,0 0 0,-21 4-1,32-3-80,0 1 0,0-1 0,0 1 0,0 0 0,0 0 0,0 1 0,1-1 0,-1 1 0,1 0 0,0 0 0,-1 0 0,-2 4 0,0 0 26,4-5-49,1-1 1,0 1 0,0 0 0,0 0-1,1-1 1,-1 1 0,0 0 0,1 0-1,-1 0 1,1 0 0,0 0 0,-1 0-1,1 0 1,0 0 0,0 0 0,0 0-1,1 0 1,-1 2 0,10 35 79,-8-31-82,-1-4 3,1-1 0,-1 1 0,1-1 0,-1 1 0,1-1 1,0 0-1,1 1 0,-1-1 0,1 0 0,-1-1 0,1 1 0,0 0 0,0-1 0,0 0 0,6 4 0,-2-1 2,1-1-1,0-1 1,0 1-1,10 2 1,-12-5 2,1 1 1,0-1-1,0 0 1,0-1-1,0 0 1,8 0-1,-4-1-6,-9 1-6,0 0 0,1 0 0,-1 0-1,0 0 1,0 0 0,1-1 0,-1 1 0,0-1 0,0 0-1,0 0 1,0 0 0,0 0 0,3-2 0,4-2 5,30-17-1297,0-1-5194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7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5384,'43'3'-46,"51"9"0,-64-6-23,0-2 1,32 1-1,-11-2 56,114 12 9,-128-11-9,296 11-595,-273-15-2112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4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5744,'9'5'27,"-4"-1"86,1 0 0,0-1 0,-1 0 0,1 0 0,0-1 0,1 1 0,-1-1-1,0-1 1,1 1 0,-1-1 0,1 0 0,-1 0 0,1-1 0,10-1 0,-1-1 11,-13 1-73,1 0 1,-1 0 0,1 1 0,-1-1-1,1 1 1,-1 0 0,1 0-1,-1 0 1,1 1 0,-1-1-1,6 2 1,-2 1 125,-4-1-18,3 0-3,-4-2-9,-3 5-82,1-1 1,-1 0-1,0 1 1,0-1-1,-3 7 1,-16 30 125,-95 138 374,79-132-226,25-34-271,1 1 0,1 1 0,-14 26 0,6-7 48,1 1 1,2 0 0,-17 66-1,31-87-61,3 0-30,1 0 1,10 24-1,-13-37-23,-1 0 0,1-1 0,-1 1-1,1 0 1,-1 0 0,1 0 0,0-1 0,-1 1 0,1 0 0,0-1 0,-1 1-1,1 0 1,0-1 0,1 1 0,16 10 8,1-1 1,1-1-1,27 9 0,-44-17-8,0 0 0,0 0-1,0-1 1,0 1-1,0-1 1,0 0 0,0 0-1,4 0 1,65-5 11,75-15-1,-137 18-8,-1 0 0,1-1-1,16-6 1,119-51 15,41-36-1355,1-6-5364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55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623 102 3864,'0'0'104,"-5"-4"24,-9-6 31,7 3 50,0 1 1,-1 1-1,0-1 0,0 2 0,-1-1 1,1 1-1,-19-7 0,23 10-115,0-1 0,0 0 0,0 0 0,1 0 0,-1 0 0,-5-5 0,6 5-42,1-1 1,-1 1 0,0 0-1,1 1 1,-1-1 0,0 0-1,0 1 1,-1 0 0,1 0 0,0 0-1,0 0 1,-1 0 0,1 0-1,-4 1 1,-5 0 18,-1 1-1,1 1 1,-1 0-1,1 0 1,0 1-1,-1 1 1,2 0 0,-1 1-1,0 0 1,1 1-1,-17 11 1,-121 85 502,89-67-409,4 6-20,55-40-139,-1 0 1,1 0-1,0 1 0,0-1 0,0 1 1,0-1-1,0 1 0,0-1 0,0 1 1,0 0-1,1-1 0,-1 1 0,1 0 1,-1-1-1,1 1 0,-1 0 0,1 0 1,0 0-1,0-1 0,0 3 0,0-1 0,3 3 15,8 3-15,0 0 1,1-1-1,0-1 1,0 1-1,1-2 1,18 8-1,30 9-3,7-3-2,4 0 0,3 6 0,1 9 0,-2 5 0,-7 0 0,-51-29 0,-1 0 0,0 2 1,21 22-1,-33-32 2,-1 0-1,0 1 1,0-1-1,0 0 1,-1 1-1,1-1 1,-1 1-1,0 0 0,0-1 1,0 1-1,0 0 1,-1 0-1,1-1 1,-1 1-1,0 0 1,-1 5-1,1-4 3,-3 7 31,1-8-26,-3 5 4,-1 0 0,0 0 0,0-1 0,-1 1-1,0-1 1,0-1 0,-15 12 0,-140 106 270,101-82-134,-152 98 615,167-104-397,25-19-118,21-17-241,-1 0 0,0 0 0,0 0-1,1 0 1,-1 0 0,1 0 0,-1 0 0,1 0 0,-1 0 0,1 1-1,0-1 1,0 0 0,-1 0 0,1 0 0,0 1 0,0-1 0,0 0-1,0 0 1,1 0 0,-1 1 0,0-1 0,0 0 0,1 0 0,-1 0 0,1 0-1,-1 1 1,1-1 0,-1 0 0,1 0 0,0 1 0,24 32 28,-22-31-29,11 14-1,-1-2 9,21 30 0,-28-34-5,0 0 1,-1 0 0,0 1 0,-1 0 0,-1 0-1,1 0 1,-2 0 0,0 0 0,0 0-1,-1 1 1,-2 21 0,4 59 84,-1-76-71,-4 31 40,1-30-26,1 0-1,1 19 1,9 138 343,-12-140-220,2-27-115,-1 0-1,1 0 1,2 16-1,-1-19-1,0 0 0,0 0 1,1 0-1,0-1 0,3 8 0,-4-10-9,-1-1-29,1 1 0,-1 0 1,1-1-1,0 0 0,-1 1 1,1-1-1,0 1 0,0-1 0,0 0 1,0 1-1,0-1 0,0 0 1,0 0-1,0 0 0,1 0 0,2 2 1,28 17 124,-22-14-98,9 6 84,2-1 0,21 9 1,35 16 130,-64-33-229,1 0 0,0-1 0,-1-1 1,1 0-1,0 0 0,0-2 0,0 0 1,23-4-1,4 0 4,7 1-19,68-5-1688,-56 4-6736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57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83 5920,'0'0'89,"-1"-4"-10,-4-14-39,4 14 80,-11-5 273,8 3-24,0 0 0,-1 1-1,-9-10 1,11 12-384,1 2 163,5-1-103,0 1 0,1-1 1,-1 1-1,0 0 0,1 0 0,-1 1 0,1-1 0,-1 1 1,1-1-1,-1 1 0,1 0 0,5 1 0,-4-1-8,234-2 1556,-165 2-1025,-51 0-256,37 4-1,-50-2-207,-1 0 0,0 0 0,-1 1 0,1 0 0,0 1 0,12 7 0,-19-9-96,0 0-1,0-1 1,0 1 0,0 0-1,-1 0 1,1 0 0,-1 0-1,1 0 1,-1 0 0,0 0-1,0 1 1,0-1-1,0 0 1,0 1 0,0-1-1,-1 1 1,1-1 0,-1 1-1,0-1 1,0 1 0,0-1-1,0 1 1,-1 4 0,1-1-4,-1-1 1,0 1-1,-1 0 1,1-1 0,-1 1-1,0-1 1,-1 1-1,1-1 1,-1 0-1,0 0 1,-5 6 0,-8 6 9,-1-1 0,-1-1 1,-1 0-1,0-2 0,0 0 1,-2-1-1,-34 15 0,49-24 39,-1-1-1,1-1 1,0 1-1,-1-1 1,0 0 0,1 0-1,-1-1 1,0 0-1,1 0 1,-1 0-1,-7-2 1,13 1 34,-9-2 346,111-1-265,25 10-116,-90-3-24,1 1 0,67 18 0,-44-4 7,-59-18-33,1 1-1,-1 0 1,0 0 0,0 0 0,0 0 0,0 0 0,0 0 0,0 0 0,0 0 0,0 0 0,0 0 0,0 0 0,-1 1 0,1-1 0,-1 0 0,1 1 0,-1-1 0,1 1-1,-1-1 1,1 0 0,-1 1 0,0 2 0,0-2 2,-1 7 17,-2-5-17,1 1 0,-1 0 0,1-1 0,-1 0 1,-4 5-1,-2 0 8,-1 0 1,-15 10 0,-100 67 21,94-67-19,-219 114 29,186-112-40,39-16 3,-7-5-868,-62-5 0,30-5-7785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7:5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1 5472,'34'0'440,"-32"0"-279,-1 2-22,6 6-89,-5-6 64,4-2-22,-4 0-9,-5-1 511,-8-2-550,0 0-1,0 1 1,0 0-1,-1 1 1,1 1 0,0-1-1,-1 2 1,1 0-1,0 0 1,-1 1 0,1 0-1,-15 5 1,-2 5 127,0 0 0,-43 26 0,23-5 52,29-17-102,0 1 1,1 1 0,1 0-1,-22 32 1,38-49-117,0 0 0,1-1 0,-1 1 0,1 0 0,0 0 0,-1 0 0,1 0-1,0 0 1,0 0 0,-1 0 0,1 0 0,0 0 0,0 0 0,0 0 0,0 0 0,0 0 0,0 0 0,1 0 0,-1 0 0,0 0 0,0 0 0,1 0 0,-1 0 0,1 0 0,-1 0 0,1 0 0,-1 0 0,1 0 0,-1 0 0,1-1 0,0 1 0,0 0 0,-1-1 0,1 1 0,1 0 0,1 2-3,0-1-1,1 0 1,-1 0 0,1-1 0,-1 1 0,1-1 0,0 0 0,-1 0 0,1 0 0,4 0 0,225 9-5,-191-9-13,61 7 0,-94-6 13,-1-2-2,1 2 0,-1-1 0,1 1 0,-1 0 0,0 1 0,0 0 0,0 0 0,-1 1 0,9 5-1,-11-7 4,-4-1 1,1 0 0,-1 0 0,0-1 0,1 1 0,-1 0 0,0 0 0,1 1 0,-1-1 0,0 0 0,0 0 0,0 1 0,0-1 0,0 0 0,0 1 0,-1-1 0,1 1 0,0 1 0,2 2-1,-2-1 2,1-1 0,-1 1-1,0-1 1,0 1 0,0-1 0,1 6 0,-4 24 0,-9 2 1,6-26 1,-1 0 0,1-1 0,-1 0 0,-9 9-1,13-15 1,1 0 0,-1-1 0,1 1 1,-1-1-1,0 0 0,1 1 0,-1-1 0,0 0 0,0 0 0,0 0 0,0-1 0,0 1 0,-2 0 0,-6 3 3,0 1-2,7-3 0,0 0 1,-1-1-1,1 1 0,-1-1 0,1 0 1,-1 0-1,-6 1 0,-5 2 28,-1-1 1,-1-1-1,1 0 1,0-1-1,-1-1 0,1 0 1,0-2-1,-23-3 1,37 4 193,2 0-213,0 0 0,0 0 0,0-1 0,0 1-1,1 0 1,-1 0 0,0 0 0,0-1 0,1 1 0,-1 0 0,1 0 0,-1 0 0,1 0 0,-1 0-1,1 0 1,0 0 0,0 0 0,-1 0 0,3-2 0,15-12-14,-16 13 23,10-8 40,1 0-1,0 0 1,18-8-1,24-16 93,-13 4 61,74-68 0,-103 86-194,-9 7-9,1 1 1,-1-1-1,0 0 1,-1 0-1,1-1 1,3-7-1,23-46 81,-29 57-85,0 1 1,-1-1-1,1 0 0,-1 0 0,1 1 1,-1-1-1,0 0 0,0 0 1,0 0-1,0 0 0,0 1 1,0-1-1,0 0 0,0 0 0,-1-2 1,-1-5 8,2-3-3,-1 8 1,1-1 0,0 1 0,-1 0 0,0 0 0,0 0 0,0 0 1,-3-7-1,0 1 12,0 0 0,-1 0 0,0 1 0,-7-10 0,11 18-16,0-1 0,-1 1 0,1-1 0,0 1 0,-1 0 0,1 0 0,-1 0 0,0-1 0,1 2 0,-1-1 0,0 0 0,1 0 0,-1 0 0,0 1 0,0-1 0,-3 0 0,-3-1 14,-3-2-5,7 3-6,1 0 0,-1-1 0,0 2 0,0-1 0,0 0 1,0 1-1,0 0 0,1-1 0,-1 2 0,-5-1 1,-20 3 70,-51 12 0,56-5 36,18-7-95,-9 5 1,0 0 0,0 2 1,1-1-1,0 2 0,1 0 1,-21 23-1,-28 39-1415,37-43-5911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0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4664,'0'0'1801,"2"2"-1389,7 7-288,0 1-1,-1-1 1,-1 1-1,0 1 1,0-1-1,-1 1 1,0 1-1,-1-1 1,-1 1-1,1 0 1,-2 0-1,0 0 1,0 0-1,-1 1 1,-1-1 0,1 15-1,1 151 2236,1-139-2035,11 40 0,-9-46-220,-4-22-58,4 27 92,-5-35-127,-1-1 0,1 1-1,0-1 1,0 0-1,0 1 1,0-1 0,0 0-1,0 0 1,0 0-1,1 0 1,-1 0 0,3 2-1,-3-4-7,-1 1-1,1-1 0,-1 0 1,1 0-1,-1 0 0,1 0 1,-1 0-1,1 0 0,-1 0 1,1 0-1,-1 0 0,1 0 1,0 0-1,-1 0 1,1 0-1,-1 0 0,1 0 1,-1-1-1,1 1 0,-1 0 1,1 0-1,-1-1 0,0 1 1,1 0-1,-1-1 0,1 0 1,11-10-848,-10 10 188,12-14-6723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38 259 7448,'0'0'-31,"1"0"10,5 0 22,-4 0 62,1-1-53,0 0 0,0 0 1,0-1-1,0 1 1,-1-1-1,1 1 0,0-1 1,-1 0-1,1 0 0,3-5 1,-4 5 7,139-97 724,-127 89-727,5-3 273,26-25 0,-9 6 127,-29 27-335,0 0 0,1 0-1,-1 0 1,1 1 0,0 0 0,1 1 0,-1 0 0,15-4 0,-17 6-8,0 1-1,0-1 1,0 1-1,0 0 1,0 1-1,0 0 1,0 0 0,0 0-1,-1 0 1,1 1-1,0 0 1,-1 0-1,11 6 1,-13-6-12,1 0-1,-1 0 1,1 0 0,-1 1-1,0-1 1,0 1-1,4 4 1,-6-6-35,0 1 0,0 0 0,0 0 1,0-1-1,0 1 0,-1 0 0,1 0 0,0 0 0,-1 0 0,1 0 0,-1 0 1,0 0-1,0 0 0,0 0 0,0 0 0,0 0 0,-1 3 0,1 4 2,-1-6-9,1 0 0,-1 0 0,1 1-1,-1-1 1,0 0 0,0 0-1,0 0 1,-3 5 0,-4 7 46,-1 0 0,0-1 1,-1 0-1,-1-1 0,-12 13 0,7-12-4,0 0 0,-1-1-1,-34 21 1,-51 32 105,90-57-157,12-9-8,-1 0 0,1 1 0,0-1 0,0 0 1,-1 0-1,1 1 0,0-1 0,0 0 0,-1 0 0,1 1 0,0-1 0,0 0 0,0 1 0,0-1 0,-1 0 0,1 1 0,0-1 0,0 1 0,0-1 0,0 0 0,0 1 0,0-1 0,0 0 0,0 1 0,0-1 1,0 0-1,0 1 0,2 1-1,-1-1 1,0 0 0,1 1 0,-1-1 0,0 0 0,1 0 0,-1 0 0,1 0-1,0 0 1,-1-1 0,1 1 0,0 0 0,0-1 0,-1 1 0,1-1-1,0 1 1,0-1 0,0 0 0,1 0 0,44 3-5,-37-3 3,-9 0 2,115 5-22,42-4 6,-118 4 16,-36-3 0,0-1 0,0 0 0,0 1 0,0 0 0,-1 0 0,6 3 0,-7-3 0,1 0 0,-1 0 0,0 1 0,0-1 0,0 0 0,0 1 0,3 4 0,-3-4 0,-1 1 0,1-1 0,-1 1 0,1-1 0,-1 1 0,1 7 0,-2-7 0,1 1 0,-1 0 0,0-1 0,-1 1 0,1 0 0,-1-1 0,-1 5 0,-2 3 0,0 0 0,-10 21 0,-29 41 1,7-25 3,-46 47 0,58-71 3,-182 145 15,190-159-21,0-2-1,-30 14 1,38-20-98,-1-1 1,1 1 0,-1-1-1,0-1 1,0 0 0,1 0-1,-1-1 1,0 0 0,0 0-1,0-1 1,0 0 0,1-1-1,-1 0 1,0 0 0,-15-7-1,-51-17-7609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17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8880,'0'0'65,"-1"4"-6,-44 87 633,42-82-675,-5 28 63,-14 221 84,20-78-98,4-91-17,-1 110 5,-1-160-19,0 279 100,0-216-70,-9 30 156,9-130 29,-4-6-177,-1 1-61,4 1-6,-1 1 0,1 0 0,-1 0 0,1-1 0,-1 1 0,1-1 0,0 0 0,0 1 0,0-1 0,0 0 0,0 0 0,0 0 0,-1-2 0,-11-27 43,-15-52-1,20 48 6,-10-183 15,19 169-41,21-214 13,-16 210-26,-1 12-6,35-211 13,7 49-5,-41 172-10,-1 2 12,1 1 0,14-36 0,-20 63-18,0 1 1,1-1-1,-1 0 0,1 0 1,-1 1-1,1-1 1,-1 0-1,1 1 0,-1-1 1,1 1-1,0-1 0,-1 1 1,1-1-1,0 1 0,-1-1 1,1 1-1,0 0 0,0-1 1,0 1-1,-1 0 1,1-1-1,0 1 0,0 0 1,0 0-1,0 0 0,-1 0 1,1 0-1,0 0 0,0 0 1,0 0-1,0 0 0,-1 1 1,1-1-1,0 0 1,0 0-1,0 1 0,-1-1 1,1 0-1,1 2 0,1 0 2,1 0-1,-1 0 1,1 1-1,-1-1 0,0 1 1,0 0-1,0 0 1,0 0-1,4 7 1,-2-2-1,2 3 0,0 0 0,0 0 0,-2 1 0,1 0 0,-2 0 0,6 18 0,30 122 7,-35-130-5,61 231 23,-64-246-24,69 200 42,-67-198-43,91 231 101,-87-218-97,12 46 43,10 68 35,-25-117-79,-5-18-9,-3-4 2,-9-10 0,-14-19-12,24 29 5,-132-162-1593,63 81-5238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18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35 6192,'-4'1'0,"-31"16"1,32-15 0,-1 1 0,1-1-1,0 1 1,0-1 0,0 1 0,0 0 0,0 1-1,0-1 1,1 0 0,0 1 0,-3 4-1,5-8 1,0 0-1,-1 1 1,1-1-1,0 0 1,0 0-1,0 1 1,0-1-1,0 0 1,0 1-1,0-1 1,0 0-1,-1 0 0,1 1 1,0-1-1,0 0 1,0 1-1,0-1 1,1 0-1,-1 0 1,0 1-1,0-1 1,0 0-1,0 1 1,0-1-1,0 0 0,0 0 1,0 1-1,1-1 1,2 4 1,-1 0 0,1-1 0,0 1 0,0-1 0,1 0 0,-1 0-1,1 0 1,-1 0 0,1-1 0,0 1 0,0-1 0,5 2 0,11 1 45,133 7 29,-114-13 24,205-21 48,-186 15-7,248-41 47,-244 38-121,251-38-794,-151 25-3306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96 11568,'0'0'129,"4"5"-17,20 27 4,-10-15-79,0 0-1,-2 1 1,0 1-1,-1 0 0,11 30 1,3 15-24,3 27-9,1 56 3,-18-83 1,4 11-3,18 111 51,-32-178-70,0 4 171,-3-27 96,0-5-171,0-1-1,2 0 1,2-28 0,11-121 119,-9 131-74,0 7-62,1-9-4,2-1 1,19-65-1,31-45 51,-42 126-64,8-3-15,53-52 1,-51 65-13,40-16 4,-50 26-23,0 1 0,0 1-1,18-3 1,-22 6-1,0-1 0,0 2 0,0-1 0,16 3 0,-18-1-1,-1 1 1,1 0-1,-1 0 0,0 1 0,12 5 1,-11-3-1,0 0 0,1 1 0,15 13 0,-16-11 0,-1 0 0,0 1 0,11 14 0,-8-5-1,-1 0 1,-1 0 0,0 1 0,9 33-1,-12-23-4,-2 142 1,-8-133-9,-40 138-7,43-172 16,-1 0 1,1 0 0,-1 0 0,0 0 0,-4 6 0,-87 118-20,71-105-3,-112 87-12,41-44-15,13-11 17,68-45 24,5-5 7,0 1-1,-1-1 1,0 0-1,0 0 1,0-1-1,0 0 0,-13 4 1,18-7-4,7-6 2,20-17 6,-14 16 1,0-1 0,20-8 0,47-14 0,17 6 0,7 11 0,-3 9 0,-6 6 0,-75-1 0,1 0 0,30 10 0,-38-9 0,1 2 0,-1-1 0,0 1 0,16 10 0,-18-9 0,-1-1 0,0 1 0,-1 0 0,1 0 0,7 12 0,-10-13 0,-1 0 0,1 0 0,-1 0 0,-1 1 0,1 0 0,-1-1 0,0 1 0,2 9 0,-3-8 0,0 0 0,-1 1 0,1-1 0,-2 0 0,1 0 0,-1 1 0,0-1 0,-2 8 0,-2 2 0,-1-1 0,-1 1 0,-12 23 0,-20 23 0,-60 75 1,64-98 6,35-40-7,-107 100 6,-24-2-3,131-98-3,-14 9 2,0 1 0,-17 7 1,-127 63 3,97-53-4,-82 25-1,90-39-269,-1-2 0,-1-2 0,1-2 0,-1-3 0,-91-5 0,-60-7-7805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13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100 379 4040,'2'-7'257,"3"-4"-122,-3 5 51,0 0 0,0 0 1,0-1-1,-1 1 0,2-12 0,7 26 631,-2 4-732,0 1 0,-1-1 0,-1 2 0,0-1 0,-1 1 0,0-1-1,4 22 1,-5-19-57,1-1 42,52 213 356,-8 8-274,-40-183-64,27 208 48,-31-211-8,18 191 52,-18-196-72,-2-21-59,28 170 166,-28-172-147,-1-2 67,1-1-1,8 25 1,-6-79 186,-3 18-295,-2 6 21,1 0 0,-1 0 0,-4-22 0,-17-133 171,14 127-44,-40-171 64,35 164-83,-60-205 57,57 200-104,-61-193 43,61 197-70,-56-196 34,57 195-55,7 24-36,-45-178 88,42 152-16,-3-77 0,18 86 49,-5 40-143,0 1 1,1 0-1,-1-1 0,0 1 0,1-1 1,-1 1-1,0 0 0,1-1 0,-1 1 1,1 0-1,-1-1 0,0 1 1,1 0-1,-1 0 0,1-1 0,-1 1 1,1 0-1,-1 0 0,1 0 0,-1 0 1,1 0-1,-1 0 0,1-1 1,-1 1-1,1 0 0,-1 1 0,1-1 1,-1 0-1,1 0 0,-1 0 0,1 0 1,-1 0-1,1 0 0,-1 1 1,1-1-1,0 0 0,21 7 19,-12-3-17,-7-3-2,0 1-1,0-1 1,0 1 0,0-1-1,0 1 1,0 0-1,0 0 1,-1 0-1,1 1 1,2 2 0,85 81 15,-69-61-10,32 50-1,10 26-3,1 7 2,1-5-3,7-11-2,11-7 1,10-6 4,3-6-2,-54-43 2,-1 3 0,50 53 0,-79-74-2,18 18 4,30 38 0,42 49 110,-98-114-90,5 0 1,-5-1-8,3 1-1427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00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1370 10040,'-11'-9'34,"2"0"1,-1-1-1,1 0 0,1-1 1,-10-15-1,14 18 23,1 1-1,0-1 1,0 0-1,1 1 1,-3-17-1,2 12-32,-3-16 69,-5-43 0,8 47-84,-1-4 1,2 0 0,0 0 1,2 0-1,5-31 0,-4 41-7,-1 13 0,1 0-1,0 0 0,-1 0 0,2 0 0,2-8 1,-4 13-3,35-96 13,15 3-12,-50 93-1,27-37-6,138-142-12,-127 143-27,156-148-24,-186 176 36,1 0 0,16-11 0,91-58-62,10 13 61,-77 45-46,170-30-26,-215 49 101,0-1-1,0 1 0,0 0 0,1-1 0,-1 2 0,0-1 1,5 1-1,-9-1 6,23 4-16,-1 0 1,22 8-1,-22-4 9,40 22-1,-62-30 8,3 1-2,0 1-1,0 0 0,0-1 1,0 1-1,-1 0 0,1 1 1,-1-1-1,1 0 0,2 5 1,62 73-25,-5 19 18,-62-99 9,3 5-3,0 0 1,-1 0-1,1 0 1,-1 0-1,-1 0 1,1 1-1,1 6 1,-3-12 2,29 143-20,-17 24 13,-12-167 7,1 20-6,-3 36 0,-17 153-2,-12 24 5,14-135-3,-84 397-4,80-401 5,-24 118 4,2 15 1,12-38 0,9-37 0,9-31 0,11-23 0,7-29 0,-5-64 0,1-1 0,-1 1 0,1-1 0,0 0 0,1 0 0,1 6 0,-3-10 0,1 1 0,-1-1 0,0 0 0,1 1 0,-1-1 0,0 1 0,1-1 0,-1 0 0,0 1 0,1-1 0,-1 0 0,1 0 0,-1 1 0,1-1 0,-1 0 0,1 0 0,-1 0 0,1 1 0,-1-1 0,1 0 0,-1 0 0,1 0 0,-1 0 0,1 0 0,-1 0 0,1 0 0,-1 0 0,1 0 0,-1 0 0,1 0 0,-1-1 0,1 1 0,-1 0 0,1 0 0,-1 0 0,1-1 0,4-2 0,0 1 0,0-1 0,0 0 0,0-1 0,4-3 0,40-42 0,13-24 1,111-97 7,-134 134 0,164-178 12,-159 169 7,214-176 14,-203 180 6,228-137 27,-224 147 20,245-98 44,-245 109-3,206-40 65,-219 54-32,159 6 69,-170 5-82,128 35 58,-135-33-99,-23-6-192,2 1-21,0-1-1,0 0 1,-1 0-1,1-1 1,0 0 0,0 0-1,0 0 1,-1-1-1,1 0 1,0 0-1,9-4 1,20-9-6934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8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1 6552,'0'0'-24,"0"4"-38,0 15 58,0-18 4,-1 1-1,0 0 0,0 0 0,1-1 1,-1 1-1,0-1 0,0 1 0,-1-1 0,1 1 1,0-1-1,0 1 0,-1-1 0,1 0 0,-1 0 1,1 0-1,-1 0 0,1 0 0,-3 1 1,2-1-2,-7 7-1,-22 7 0,31-15 3,-99 35 58,8 7 106,84-38-137,0-1-1,0 2 0,0-1 1,1 1-1,0 0 0,0 0 1,0 1-1,1-1 0,-8 11 1,7-8-1,-48 64 318,38-49-310,7-11 38,0 1-1,1 1 0,-12 26 0,11-19-40,5-14 1,1 1-1,0 0 0,0-1 0,0 1 0,1 0 0,1 1 0,-2 14 0,2-14-12,1-5-4,-1-1-1,1 1 0,0 0 1,1-1-1,-1 1 0,1 0 1,0-1-1,-1 1 0,1-1 1,1 1-1,-1-1 0,1 1 0,-1-1 1,4 5-1,-3-5-3,-1-1-5,0-1 1,0 1-1,0-1 1,0 1 0,0-1-1,1 0 1,-1 1-1,0-1 1,0 0-1,1 0 1,-1 0 0,1 0-1,-1 0 1,1 0-1,2 0 1,4 3 8,1 1-2,1-1-1,-1 0 1,1 0 0,0 0 0,0-2 0,0 1 0,15 1 0,2-2 18,40-1 0,-49-1-26,-10 1 2,-1-1 0,1-1 0,-1 0 0,12-2 0,-4 1 12,0-2 1,0 1-1,-1-2 0,1 0 1,17-8-1,-31 12 38,-2-2-31,-2-1-23,-1 0 1,1 0-1,0 0 1,-1 0-1,0 1 1,-7-6-1,6 5-1,-1-1 1,-1 0 0,0 1 0,-1 0 0,1 0 0,-1 0 0,1 1 0,-1 0 0,0 1 0,-15-3 0,15 3-1,-32-4 22,27 5-21,-39-4 5,43 6-7,-1-1-84,7 0-24,-1 0-1,0 0 1,0 0 0,0 0-1,0 1 1,0-1 0,1 1-1,-5 2 1,-2 1-4946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13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6192,'13'-18'0,"15"-2"0,23-9 1,96-39 7,-112 53 5,161-58 77,69 10 335,-166 53-154,17 1 81,-99 6-599,-1 0 0,17-7-1,-2 0-4018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1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1180 237 4216,'-50'-18'-1,"1"4"19,-28-12 1,-89-27 80,81 31-85,49 17 14,-142 5 16,143 5-17,-120 38 13,130-32 0,11-3-16,-2 0-1,1 1-1,0 0 1,0 2 0,1 0 0,-21 20 0,2 5 110,3 0-1,-33 51 1,51-70-112,8-11 5,0 1-1,1-1 1,-1 1 0,1-1-1,0 1 1,-1 7 0,-26 101 174,26-85-79,1 161 54,5-146-55,17 183 44,-13-183-64,43 199 34,-36-193-60,59 193 28,-55-198-27,85 152 34,-77-163-35,138 130 27,-156-159-84,-1-1-1,1 1 1,12 6 0,187 96 75,-201-106-82,1 1 0,0-1 0,0-1 1,0 1-1,8 0 0,-14-2-10,110 15 65,4-15-37,-107 0-13,0-1 0,0 0-1,0 0 1,12-3 0,234-83 90,-202 63-17,171-117 47,-185 110-14,133-143 67,-164 168-141,0-1 0,-1 0 0,8-13 0,104-214 233,-99 184-33,34-201 119,-50 242-295,-1 1 0,-1-1-1,0 1 1,-1-10 0,1 18-71,-12-137 353,-14-12-204,23 136-17,0 0-1,-8-21 1,-102-249 424,87 230-168,-126-189 145,146 233-454,0 1 0,0 0-1,-11-10 1,17 18-79,-95-90 319,67 68-258,-44-24 0,72 46-61,-6-3 49,1 0 0,0 0 0,-1 0 0,1 1 0,-11-3 0,16 5-49,-106-28 293,75 23-244,-39-1-1,67 6-26,-1 0 0,1 0-1,-1 0 1,1 0-1,-1 0 1,1 1 0,-1-1-1,-5 3 1,-13 3 44,1 2 0,-22 9 1,19-4-34,-35 25 0,59-38-33,-4 3 22,-1 0 1,1 0-1,0 1 0,1-1 0,-7 8 1,-119 164 142,125-168-158,0 1-1,0 0 1,-5 12 0,-36 103 19,-2 42-1684,3 3-6662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15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60 493 5384,'0'2'1,"-2"5"106,1 1 0,1 0 1,-1 0-1,1 0 1,1-1-1,0 1 1,0 0-1,0 0 0,1-1 1,0 1-1,0-1 1,7 14-1,-2-5-50,26 40 226,90 148 214,-64-106-411,-41-68-60,1 2 51,1-2 0,1 0 0,26 28 0,-44-55 42,-7-10-68,-48-79 1,-69-91 0,77 112-46,-5-12-4,-31-73-4,69 119-3,-12-46 4,1-20 1,8 10 0,10 16 0,7 14 0,-2 49 0,1 0 0,0 1 1,4-14-1,-1 11 1,1 0 1,0 1-1,0 0 0,0 0 1,16-15-1,-16 18 1,1 0 1,0 0-1,0 1 0,0 0 0,1 0 1,0 1-1,0 0 0,0 0 1,13-3-1,-12 3-1,11-1 7,105-2 13,-98 10 13,14 7-8,50 20 0,-68-16 34,-2 5-30,0 1-1,28 38 1,-47-56-21,-1 0 0,1 0-1,-1 1 1,0-1 0,0 0 0,0 0 0,0 1-1,0-1 1,0 4 0,10 43 54,4 55-1,-15-70 13,-29 131 32,19-135-47,3-15-35,0 2-7,-1 0-1,0 0 0,-1-1 0,-1-1 0,-22 27 0,9-13 7,10-11 5,-1 0-1,-1-1 1,-1-1-1,-1 0 1,0-2-1,-19 14 1,27-21-1,4-3-12,0-1-1,0 1 0,0-1 1,-1 0-1,1 0 0,-1-1 1,0 1-1,-10 2 0,15-5-12,1 0-1,-1 0 1,1 0-1,-1 0 1,0 0-1,1 0 1,-1 0-1,1 0 1,-1 0-1,0 0 1,1 0-1,-1 0 1,1-1-1,-1 1 1,1 0-1,-1 0 1,1 0-1,-1-1 1,1 1-1,-1 0 1,1-1 0,-1 1-1,1 0 1,-1-1-1,1 1 1,0-1-1,-1 1 1,1-1-1,0 1 1,-1-1-1,1 1 1,0-1-1,0 1 1,-1-1-1,1 1 1,0-1-1,0 0 1,0 1-1,0-1 1,0 1-1,0-1 1,0 1-1,0-1 1,0 0-1,0 1 1,0-1-1,0 1 1,0-1-1,0 1 1,0-1-1,1 0 1,-1 1-1,0-1 1,0 1-1,1-1 1,-1 1-1,1-1 1,2-3 9,1-2-5,1 0 1,0 1-1,0-1 1,1 1 0,-1 0-1,1 1 1,0-1-1,0 1 1,8-3 0,44-23 59,66-24 0,-42 24 8,-37 18 14,1 1 1,48-5-1,-73 14-73,-12 1 12,1 0 0,-1 1 0,0 0 0,10 1 0,60 8 139,-66-4-47,54 58 41,-66-61-153,0-1 0,1 1 0,-1-1 0,0 1 0,0-1 0,0 1 0,0-1 0,0 1 0,-1 0 0,2 1 0,0 3 12,1 1-9,0 0-1,0 1 1,-1-1 0,0 1 0,0-1-1,0 1 1,-1 0 0,-1 0 0,1 0-1,-1-1 1,-1 1 0,1 0 0,-1 0-1,-1 0 1,-3 12 0,-45 134 86,36-121-43,-23 41 32,-63 94 1,86-148-78,5-7 14,-1-1-1,-20 20 0,-62 56 57,73-74-39,-14 4-14,-44 16 1,52-28 0,-121 4-1391,65-10-5616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1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70 7536,'-3'-2'10,"0"-1"0,-1 0 0,1 1 0,-1 0 0,1 0 0,-1 0 0,0 0 1,0 1-1,0 0 0,0-1 0,0 1 0,0 1 0,-5-2 0,4 3 6,1-1 0,-1 1-1,0 0 1,1 0 0,-1 0 0,0 1-1,1-1 1,-1 1 0,1 0 0,-8 6-1,0-2 7,7-4 3,0 1 0,1 0 0,-1 0 1,1 0-1,0 1 0,0-1 0,-5 7 0,-74 78 207,49-47-95,-40 63 1,50-69-112,-1 0 89,-104 134 53,105-134-40,-77 159 55,84-151-62,-47 197 50,55-189-70,-21 190 43,28-194-56,22 201 36,-19-241-110,0 1-1,0-1 1,1 0-1,4 13 1,91 198 85,-72-179-38,115 138 27,-110-146-40,125 100 23,-151-127-63,1-1 0,0 0 0,0 0 0,8 4 0,160 56 48,-169-62-51,1 0 1,-1 0 0,0 0 0,1-1-1,-1 1 1,8-1 0,-12 0-6,103-6 40,6-14-26,-66 6 20,166-80 11,-169 70-18,160-108 15,-159 100 12,154-169 27,-160 155 7,104-189 52,-119 187 7,53-199 71,-64 195-4,5-212 91,-17 212-58,-48-199 97,33 202-104,18 49-240,-58-122 240,-14 2-151,72 120-89,-6-9 52,0 0 0,0 1 0,-9-10 0,-76-78 160,0 18-141,91 78-71,-37-25 141,-152-74 56,149 85-83,-178-25 39,172 37-65,-175 30 31,216-27-114,0-1 0,1 2 0,-1-1 0,1 1 0,0-1 0,-1 1 0,-5 4 0,-18 9 15,-40 28 0,34-15-16,-41 43 1,-161 175-1734,115-113-6951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2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1624,'0'0'24,"-1"5"65,-3 9 42,2 1 0,0-1 0,0 27 0,-1 12 220,-3-25-117,4-22-138,1 0-1,0 0 1,0-1-1,0 12 1,2-15-19,-5 16 1801,1-15-1676,-10 4-3,8-4-31,-2 0-14,6-2 109,-1 1-160,-6 6-14,6-6 151,18 10-208,-13-10-29,21 9 12,31-3 3,-40-7-14,49 5 4,35 7 28,-79-12-33,1 0 5,37 6 1,-49-6-6,29 8 1,-7 5-4,-23-10 75,-4-2-162,-1 0 0,1-1 0,0 1 0,0-1 0,-1 0 0,1 0 0,0-1 0,0 1 0,6-1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2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23 2608,'0'-10'-1,"1"6"-3,5-3 10,-4 5 29,-1 5 2,5 6 14,-6-8-45,1 0 0,0-1 1,0 1-1,-1 0 0,1 0 0,0-1 1,0 1-1,0-1 0,0 1 0,0-1 1,0 1-1,0-1 0,0 1 0,0-1 1,0 0-1,0 0 0,1 1 0,3 0 10,-2 1-4,1 1 0,-1-1 0,0 1 0,0 0-1,0 0 1,-1 0 0,1 0 0,-1 0 0,0 1 0,0-1 0,0 1 0,0-1 0,0 1 0,-1 0 0,2 5-1,1 6 12,0 1-1,1 19 1,-3-21-17,1 11 37,-1-1 0,-1 1 1,-2-1-1,0 1 0,-2-1 0,-7 35 1,8-50-40,-2 16 98,-12 41 85,10-49-74,-1-1 1,-10 17-1,4-8 38,7-15 80,5-7-196,-1-1 0,1 1-1,0 0 1,0 0 0,0 0 0,0 0 0,1 0 0,-1 5 0,0-7 74,-1 4-65,-2 3 236,5-8-274,-1 0 0,0 1 0,0-1 0,1 0 0,-1 0-1,0 0 1,0 0 0,1 1 0,-1-1 0,0 0 0,0 0 0,1 0-1,-1 0 1,0 0 0,1 0 0,-1 0 0,0 0 0,1 0-1,-1 0 1,0 0 0,1 0 0,-1 0 0,0 0 0,1 0 0,-1 0-1,0 0 1,0 0 0,1 0 0,-1 0 0,0 0 0,1 0-1,-1-1 1,0 1 0,0 0 0,1-1 0,166-39 549,-61 17-105,-76 16-217,61-3 1,0 0 131,-72 8-318,-12 1-12,0 0 0,1 0 0,-1-1 1,7-2-1,-11 3-2,1 0 0,-1 0 1,1 0-1,-1 1 0,1-1 0,4 1 0,3-1 36,-9 1 103,0-1-144,5-4 0,-6 4 23,-30-12-6,-5 7 5,-49-2-1,60 7-31,5-1 3,0 0 0,0 0 0,1-2-1,-1 0 1,1-1 0,-27-12 0,28 11 15,13 6-32,0-2 0,1 1 0,-1 0 0,0 0-1,0-1 1,1 0 0,-1 1 0,0-1 0,-3-4-1,1 2 7,-4-5-2,7 6 0,-1-1 0,3 4-8,0 0 0,0 0 1,-1 0-1,1 0 0,0 0 1,0 0-1,0-1 0,0 1 1,-1 0-1,1 0 0,0 0 1,0 0-1,0-1 1,0 1-1,0 0 0,-1 0 1,1 0-1,0-1 0,0 1 1,0 0-1,0 0 0,0-1 1,0 1-1,0 0 0,0 0 1,0-1-1,0 1 0,0 0 1,0 0-1,0 0 0,0-1 1,0 1-1,0 0 0,0 0 1,0-1-1,0 1 0,0 0 1,0 0-1,1 0 0,-1-1 1,0 1-1,0 0 0,1-2 3,8-10 11,-6 11-13,0-1 0,0 1 0,-1 0 0,1-1 0,0 1 0,0 0 0,0 1 0,7-2 0,-6 1-1,2-1 0,16 7 0,-16-2-1,0 0 0,-1 1 0,0-1 0,0 1 1,0 0-1,0 1 0,-1-1 0,0 1 0,0-1 0,0 2 0,4 6 1,36 61-13,-43-72 13,23 46-1,0-6 1,-4-7 1,-7-8 5,9 29 1,-5-12 1,4 3 10,-4-12-1,2-1 0,26 36 1,-44-67-13,0-1 1,1 1-1,-1 0 1,0-1-1,1 1 1,-1-1-1,1 1 1,-1-1-1,1 0 1,0 0-1,0 1 1,-1-1-1,1 0 1,0-1-1,0 1 1,0 0-1,0-1 1,0 1-1,0-1 1,0 1-1,1-1 1,2 0-1,-1-1-123,0 0-1,0 0 1,0-1 0,0 0-1,-1 1 1,1-1 0,0-1-1,6-4 1,21-14-4875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2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401 104 2608,'-4'-5'57,"-6"-3"157,-20 2-44,27 5-144,0 0 0,-1 0 0,1 0 0,0-1 0,0 1 0,0-1 0,0 0 0,0 0 0,0 0 0,0 0 0,1 0 0,-1-1 0,1 1 0,0-1-1,0 0 1,0 1 0,0-1 0,-3-5 0,3 4 17,-1 0 0,1 1 0,-1-1 0,-1 0-1,1 1 1,0 0 0,-1 0 0,0 0 0,-3-3 0,3 5 90,-3 0 26,1 0-124,-1 0 1,1 1-1,-1 0 1,1 0-1,-1 0 1,1 1-1,0 0 1,-1 0 0,1 1-1,0 0 1,-1 0-1,1 0 1,0 1-1,1 0 1,-1 0-1,0 0 1,1 1 0,0-1-1,0 2 1,-9 8-1,1 1 10,0 1-1,1 0 0,0 1 1,1 1-1,1 0 0,-11 25 1,3 11-18,16-48-17,0 0 1,1 0 0,0 0 0,0-1 0,0 2 0,0-1 0,1 0 0,0 6 0,0 5 4,-2-2-6,2-9-3,-1 1 0,1-1 0,0 0 0,1 0 0,1 8 0,-1 2 4,2 0 1,0 0-1,1 0 0,1 0 1,0-1-1,8 17 0,-11-29-8,0 1-1,0-1 0,0 1 1,1-1-1,-1 0 1,1 0-1,-1-1 1,1 1-1,0 0 0,-1-1 1,1 1-1,0-1 1,0 0-1,0 0 0,6 1 1,-8-2-1,11 4 7,1-1-1,-1 0 1,1-1-1,15 1 1,-23-3 5,1 0 1,0 0-1,-1-1 0,1 1 1,-1-1-1,1 0 0,-1-1 0,1 1 1,-1-1-1,0 0 0,0-1 1,0 1-1,9-7 0,-8 5 44,0 0 0,-1-1 0,0 0 0,0 0 0,0 0 0,0 0 0,-1-1-1,0 1 1,0-1 0,0 0 0,-1-1 0,0 1 0,0 0 0,-1-1 0,3-10 0,1-21 191,-3 15 42,1-1 0,1 1 0,9-24 0,25-68 379,-38 113-642,0-1-1,2 1-22,6-22 26,-6 18-20,-1-4-7,-2 8 29,7 23 0,-2 18-12,2 41 0,4 71 7,1-46 13,1-12-4,25 136 165,-35-212-282,2 14-203,1 0 0,20 56 0,-14-61-5256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2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56 2336,'0'-5'265,"1"4"-149,-1 0-1,0 0 0,0 0 1,0-1-1,0 1 1,0 0-1,0 0 1,0-1-1,0 1 0,0 0 1,-1 0-1,1 0 1,0-1-1,-1 1 0,0-2 1,-9-6 140,7 5-31,-2-3-14,4 5-47,-2-6 364,8 19-483,0 0 0,-1 1 0,0-1 1,-1 1-1,-1-1 0,3 21 0,-1-7-31,2 6 134,3 55 0,-4-25-4,1-31 69,2-1 0,21 54 0,-28-81-204,20 41 334,-19-40-305,-1 0 0,1 0 1,1 0-1,-1 0 0,0-1 0,1 1 1,-1-1-1,1 1 0,0-1 0,0 0 1,3 2-1,-5-4-44,1 0 0,-1 1 0,0-1 0,1 0 0,-1 0 0,1 0 0,-1 0 0,0 0 0,1 0 0,-1-1 0,1 1 0,-1 0 0,0-1 1,1 1-1,-1-1 0,2-1 0,1 1-544,12-6-4283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3768,'110'-41'689,"-62"23"-677,-7 5-9,-28 10-14,1 0 1,-1 1-1,1 1 1,-1 0-1,1 1 1,20 2 0,-19 2-13,-1 0 1,1 1 0,-1 1 0,25 13 0,-34-15 15,0 0 1,0 0-1,-1 0 1,1 1 0,-1 0-1,0 0 1,0 0-1,-1 0 1,1 0-1,-1 1 1,4 10-1,-3-8 4,22 50-4,-4-4 7,-15-35 2,0 1 1,-1 0-1,-1 0 1,-1 0-1,2 23 1,-8 13 30,1-44-27,0 18 65,-8 49 0,8-70-32,-1 1-1,-1-1 0,1 0 0,-2 0 1,1 0-1,-1 0 0,-1-1 0,1 1 1,-2-1-1,-7 10 0,-27 25 236,37-39-173,-3 5 4,5-6 316,2-3-408,1 0 0,0-1 0,-1 1-1,1 0 1,-1 0 0,1-1-1,-1 1 1,1-1 0,-1 0-1,1 1 1,-1-1 0,1 0 0,-1 0-1,3-2 1,21-11 71,104-39 252,-77 32-185,-21 6-76,85-36 218,-78 41-132,-30 8-133,0 0 0,0 0-1,13-7 1,-12 6 12,-1 0 0,1 0 0,0 1 1,0 0-1,17-1 0,-22 3-9,-1 0-17,1 0 1,0-1 0,-1 1 0,1-1 0,0 0 0,-1 1 0,6-3 0,-2 1 22,-5 1 20,-8-3-32,-23-6-14,23 8-8,-29-6 1,20 7-10,1 0 1,-1 1-1,-21 2 1,6 0-21,10-1-81,16-1 71,0 0-1,0 0 1,0 0 0,0 0-1,0 0 1,1-1 0,-1 0-1,0 0 1,0 0 0,0 0 0,1 0-1,-1-1 1,0 0 0,1 0-1,0 0 1,-5-3 0,3 3-79,-4 1 18,7 1 33,8 16-7,-1-9 70,-1 3 3,16 22 20,156 205 116,-34-50-792,-76-106-3206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3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24 2968,'-11'0'31,"9"0"123,1 0-98,0 1-1,1-1 1,-1 0 0,0 0-1,1 0 1,-1 0-1,0 0 1,1 0 0,-1 0-1,1-1 1,-1 1 0,0 0-1,1 0 1,-1 0-1,1-1 1,-2 1 0,-1-5-33,3 4 31,-1 0 0,1 0 1,-1-1-1,0 1 0,1 0 1,-1 0-1,0 0 0,0 0 0,0 0 1,1 1-1,-1-1 0,0 0 1,0 0-1,0 1 0,-1-1 1,1 0-1,0 1 0,0-1 1,-2 0-1,1 1 27,-10 12 27,-52 62-8,43-48-81,-1 0 0,-36 32-1,47-49-16,4-2 9,-1 0 1,0 0-1,0-1 0,-1 0 0,0-1 0,0 0 0,-1 0 1,-10 4-1,-80 13 127,98-21-124,0-1-1,-7 1-9,6-1 3,1 1-1,-6 4-4,6-2-3,0 0 0,1 0 1,-1 0-1,1 1 1,0-1-1,0 0 0,0 0 1,1 1-1,-1-1 0,1 1 1,-1-1-1,1 0 0,0 1 1,1 5-1,11 52-12,-8-47 12,3 15 1,-4-24 0,1-1 0,10 10 1,-10-10 1,22 10 4,-23-11-4,2 0 0,17 0 2,-16-3-1,-1 1-1,1-2 0,-1 1 1,1-1-1,-1 0 1,1 0-1,-1 0 0,0 0 1,0-1-1,1 0 1,5-4-1,6-4 9,30-22 0,5-4 14,-31 26-1,39-13-1,-43 17-14,8-1-5,0 6 1,-2 6-3,-20-4-1,0 0 0,0 0 0,0 1 0,0-1 0,0 1 1,0 0-1,-1 0 0,1 0 0,-1 0 0,1 0 0,-1 0 0,0 1 0,0-1 0,0 1 1,2 3-1,-1-1 3,-1 0 1,0 1-1,0-1 1,0 0-1,-1 1 1,0-1 0,0 1-1,0 6 1,-1 10 14,0 0-1,-2 0 1,-7 34 0,7-45-16,-4 11 9,0 1-1,-2-1 1,-1-1-1,-16 31 0,21-44-6,0-1-1,0 0 0,-1-1 0,1 1 1,-1-1-1,-1 1 0,1-2 0,-8 7 1,-15 15 26,0-2-11,-1 0 1,-53 34-1,33-32-16,28-18 3,5-5-124,0-1 0,-1-1-1,1 0 1,0-2 0,-26-1 0,-23-5-3436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8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3504,'1'-2'8,"2"-4"8,1 1 0,-1 0 0,1 0 0,1 0 0,-1 1 1,1-1-1,-1 1 0,1 0 0,10-5 0,55-30 172,-46 27-128,-6 1-41,-11 7 7,0 0 0,0 0 0,1 1 1,-1 0-1,12-3 0,97-23 184,-91 27 43,103 13 108,-120-9-277,1-1 0,0 1 0,-1 0 0,1 1-1,12 5 1,2 2-7,41 14 31,-40-13 139,-2 4-133,-1 1 1,29 26 0,-38-25 125,-5-2-158,-1-1 1,-1 1-1,0 0 1,-1 0-1,0 0 1,-2 1-1,0-1 1,1 16-1,-3-17-46,0-10-13,0-1-1,0 1 1,0 0-1,-1-1 0,0 1 1,1 0-1,-1-1 1,0 1-1,-1-1 1,-2 6-1,-19 39 218,-3 0 0,-46 62 0,59-92-197,-1 0 1,-26 25-1,13-15-942,-13 16-3941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5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0 2872,'-1'2'-8,"2"0"4,-15 18 0,1-3 9,1 0 0,1 1 0,1 0 0,-15 38 0,19-39 23,0 0 0,2 1-1,-5 26 1,6-23-12,0-8 32,-2 10 7,0 1 0,2-1-1,1 0 1,0 38-1,20 174 625,-17-228-671,19 122 612,-18-117-533,-1 0-1,0 0 1,0 0 0,-3 16-1,2-7 38,0 23 285,0-42-251,-3-4-125,-1-4-21,-1 0 0,1 0 0,0 0 0,0-1-1,1 1 1,0-1 0,0 0 0,1 0 0,-1 0 0,-1-11-1,0-7 23,-3-36-1,6 46-29,-13-219 340,7 89 110,-6 41 264,13 102-483,-6 0-152,1 0-29,5 14-3,39 176 84,-21-110-107,-6-20-8,-1 4-16,3-8-4,2-3 0,-3-4 0,-7-7 0,-3 31-8,-3-71 8,0 1 0,0-1 0,0 1 0,0-1 0,0 1 0,1-1 1,-1 1-1,0-1 0,0 1 0,0-1 0,0 0 0,0 1 0,1-1 0,-1 1 0,0-1 1,0 1-1,1-1 0,-1 0 0,0 1 0,1-1 0,-1 0 0,0 1 0,1-1 0,-1 0 1,1 0-1,-1 1 0,0-1 0,1 0 0,-1 0 0,1 0 0,-1 1 0,1-1 1,-1 0-1,1 0 0,-1 0 0,1 0 0,-1 0 0,0 0 0,1 0 0,-1 0 0,1 0 1,-1 0-1,1 0 0,-1 0 0,1-1 0,-1 1 0,1 0 0,-1 0 0,1 0 0,-1-1 1,0 1-1,1 0 0,-1 0 0,0-1 0,1 1 0,-1 0 0,0-1 0,1 1 0,-1 0 1,0-1-1,1 1 0,-1-1 0,0 1 0,0-1 0,0 1 0,1 0 0,-1-1 1,0 1-1,0-2 0,8-18 9,-1-2 0,0 1-1,-2-1 1,-1 0 0,3-41 0,-6 51 1,-1 0 0,-1 0-1,0 1 1,-1-1 0,0 0 0,-7-21 0,5 19-2,-5-17 67,0 0-1,-27-58 0,26 66-39,-3-9 70,-1 1 0,-2 1 1,-26-38-1,37 63-94,-8-18 103,10 18-64,-5-4-8,6 7-20,0 1-9,-5-1-9,5 3 1,-2 12-2,7 15 2,10 25-3,5 16-2,5 7 0,22 47 1,-42-113 2,1-1 1,0 0-1,1 0 0,0 0 0,1-1 1,9 12-1,6 8 21,-13-16-13,4 3 44,-1 1 0,15 29 0,-25-44-7,-1 0-45,-1-1 0,1 0 0,0 1 0,0-1 0,0 0 0,0 1 0,0-1 0,1 0 0,-1 0 0,0 1 0,0-1 0,0 0 0,0 1 0,0-1 0,0 0 0,0 0 0,1 1 0,-1-1 0,0 0 0,0 0 0,0 1 0,1-1 0,-1 0 0,0 0 0,0 1 0,1-1 0,-1 0 0,0 0 0,0 0 0,1 0 0,-1 0 0,0 1 0,0-1 0,1 0 0,-1 0 0,1 0 3,-1 0 0,1 0 0,-1-1 0,0 1 0,1 0 0,-1 0 0,1 0 0,-1-1-1,0 1 1,1 0 0,-1 0 0,0-1 0,1 1 0,-1 0 0,0-1 0,0 1 0,1 0-1,-1-1 1,0 1 0,0 0 0,0-1 0,0 1 0,1-1 0,-1 1 0,0 0-1,0-1 1,0 1 0,0-1 0,0 0 0,1-17 34,-1 0 0,0-1 0,-2 1 0,0 0 0,-1 0 0,-1 0 0,-6-20 0,5 22-33,-39-116 207,32 99-156,-5-15 26,-25-47 76,42 92-120,-3-1 0,-14-14 165,16 16-161,7 18 8,14 48 6,-12-35-48,6 23 2,4 16-8,1 4 1,2-5-3,23 119-17,-31-110-1,-10-58 16,5 38-36,3 82 0,-4-63-25,-7-71 41,-3 3-4,3-6 0,-2 8-2,-3-21 12,0-4 14,1-1 0,-5-29 0,9 39 1,-1-7 4,1 1 0,1-1 0,1 0 0,5-23 0,-5 26-1,-2 7 1,1 1-1,-1 0 0,1-1 1,0 1-1,0 0 1,0 0-1,1 0 0,-1 0 1,1 0-1,-1 0 1,1 0-1,0 1 0,0-1 1,0 1-1,1-1 0,-1 1 1,0 0-1,1-1 1,0 1-1,2-1 0,164-89 154,-149 80-122,-1 0 0,22-19 1,2 0 0,5 3-14,-45 26-21,34-18 28,48-19-1,-82 38-26,0 0 1,0 0-1,0 0 0,0 0 0,0 0 0,0 1 0,0 0 0,0-1 1,0 1-1,0 0 0,0 0 0,0 1 0,0-1 0,0 1 0,0-1 0,0 1 1,0 0-1,0 0 0,3 2 0,67 22-1315,-54-19-5421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1888,'0'0'3072,"-2"5"-2871,-2 6-103,2 0 0,0 1 0,0-1 0,1 0 1,0 1-1,1-1 0,1 1 0,1 13 0,13 126 851,-13-124-729,8 37 0,-9-62-132,4 12-852,0 1-3609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8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9 144 1528,'1'1'1,"0"-1"1,0 1-1,0-1 1,0 1-1,0-1 0,0 1 1,0 0-1,0 0 1,0-1-1,-1 1 0,1 0 1,0 0-1,-1 0 1,1 0-1,0 0 1,-1 0-1,1 0 0,-1 0 1,1 0-1,-1 0 1,0 0-1,0 0 0,1 0 1,-1 1-1,0-1 1,0 0-1,0 0 1,0 0-1,0 0 0,0 0 1,0 0-1,-1 2 1,0 3 2,-4 103 193,5-89-143,0 2-8,0-1 0,5 28 0,8 44 82,-12-87-104,0 0 1,0 0-1,0-1 0,1 1 0,0 0 1,0-1-1,1 1 0,-1-1 1,1 0-1,0 0 0,4 5 0,6 9 118,-9-12-117,24 33 230,-26-37-216,1-1 0,-1 0 0,1 1 0,-1-1 0,1 0 0,0 0 0,-1 0 0,1-1 0,0 1 0,0-1 1,1 1-1,-1-1 0,6 1 0,-7-1-17,1-1 1,-1 0 0,0 0-1,0 0 1,1 0-1,-1 0 1,0-1 0,0 1-1,1-1 1,-1 0-1,0 1 1,0-1 0,0 0-1,0 0 1,0 0-1,0 0 1,0-1-1,-1 1 1,1-1 0,0 1-1,0-1 1,-1 1-1,1-1 1,-1 0 0,0 0-1,0 0 1,1 1-1,-1-1 1,0-1 0,-1 1-1,1 0 1,1-3-1,1-8 130,1 0 0,-2 0 0,0 0 0,0-18 0,0 12-65,5-49 326,-2 25-204,0-7 314,0-75 0,-8 90-277,-1 1-1,-12-53 1,14 82-220,1 0 0,-1 1 0,0-1 1,-1 0-1,1 1 0,-1 0 0,1-1 0,-2 1 0,1 0 0,0 1 0,-1-1 0,1 0 0,-1 1 1,0 0-1,0 0 0,0 0 0,-1 1 0,-7-5 0,9 7-17,0 0-1,0 0 1,-1 0-1,1 0 1,0 1-1,0-1 0,0 1 1,0 0-1,0 0 1,0 0-1,1 0 1,-6 3-1,4-2 1,-5 1 29,-1 1 1,0 0 0,1 1-1,-12 7 1,17-9-136,0 0 0,-1 1 0,2 0 0,-1 0 0,0 0 0,1 0 1,0 1-1,0-1 0,-4 8 0,-6 14-4583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7176,'0'0'36,"0"2"33,5 113 323,-5-93-272,0 16 32,6 46-1,10 52 345,-14-116-380,-2-19-55,0 2 4,3 13 116,-3-16-179,0 0 0,0 1 1,0-1-1,1 0 0,-1 0 0,0 0 0,0 0 0,1 0 0,-1 0 1,0 0-1,0 0 0,0 0 0,1 0 0,-1 0 0,0 0 0,0 0 1,1 0-1,-1 0 0,0 0 0,0 0 0,0 0 0,1 0 1,-1 0-1,0 0 0,0 0 0,1 0 0,-1 0 0,0-1 0,0 1 1,0 0-1,0 0 0,1 0 0,-1 0 0,0 0 0,0-1 0,21-27 22,-13 17-2,23-30-1080,2-2-4262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9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42 4760,'0'-9'1,"0"8"7,-1 0 7,-6-3 9,5 3 293,0 1-194,-6 0 4,6 0-6,-1 0 7,3 0-111,0 1 1,0-1 0,-1 0 0,1 0 0,0 0 0,0 0 0,-1 0 0,1 0 0,0 0 0,0 0 0,-1 0 0,1 0 0,0 0 0,-1 0 0,1 0 0,0 0 0,0 0 0,-1-1 0,1 1 0,0 0 0,0 0 0,-1 0 0,1 0 0,0 0 0,0-1 0,-1 1 0,1 0 0,0 0 0,0-1-1,0 0-6,0 0-1,1 0 0,-1 0 0,0 0 0,1 0 0,0 0 0,-1-1 0,1 1 0,-1 0 0,1 1 0,0-1 0,0 0 0,0 0 0,-1 0 0,1 0 0,0 1 0,0-1 0,0 0 0,0 1 0,0-1 0,1 1 0,-1-1 0,0 1 0,0-1 0,0 1 0,0 0 0,0 0 1,2-1-1,1 1 13,-1-1 1,0 1-1,0-1 1,0 1-1,1 0 1,-1 0-1,0 1 1,0-1-1,0 1 1,1-1-1,5 3 1,-7-2-8,1 1 0,-1-1 0,1 0 0,-1 1 0,1 0 1,-1-1-1,0 1 0,0 0 0,0 0 0,0 0 0,0 0 0,0 0 0,-1 1 1,1-1-1,-1 1 0,1-1 0,-1 1 0,0-1 0,0 1 0,1 4 0,2 4 2,7 35 98,-8-32-70,0-4-27,-1 0 0,0 1 0,-1-1-1,0 1 1,-1-1 0,0 1 0,-1-1 0,-2 15 0,-47 144 173,31-117-159,11-23-12,-1 0-8,-1 0 1,-18 36-1,22-53-895,-1 0-3538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29:3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2336,'27'-38'-7,"-23"34"11,0 1-1,0 0 1,0 0-1,1 0 0,-1 0 1,1 1-1,-1 0 1,1 0-1,0 0 1,0 0-1,8-1 1,12-4 12,-6-1-12,31-9 150,164-41 774,-117 33-409,165-26 845,-160 39-895,-75 8-431,0 0-1,0-2 1,0-1-1,-1-1 1,36-16-1,-21 3-3903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1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1 728,'0'0'609,"5"2"-410,13 7-123,-13-7 1245,-5 0-1110,0 5-4,0-5 197,-5 0-222,-3 1-147,0 0 1,0 0-1,0-1 0,-9 1 0,-23 6 132,34-8-151,-153 43 399,146-39-398,-33 18 63,16-8-46,-128 75 96,152-86-124,-1 1-1,1 1 1,-1-1 0,2 1 0,-1 0 0,1 1-1,0-1 1,0 1 0,0 0 0,1 0-1,0 0 1,1 1 0,0 0 0,-4 12 0,6-17-3,1 1 0,-1 0 1,1-1-1,0 1 0,0-1 1,0 1-1,0-1 0,0 1 1,1-1-1,0 1 0,0-1 1,0 1-1,0-1 1,2 5-1,2 0 0,-1 1 0,1-1-1,7 8 1,-8-11-2,0 0 1,1 1-1,0-1 1,0 0-1,1 0 1,-1 0-1,1-1 1,0 0-1,1 0 1,11 5-1,-11-6 0,12 6 15,35 10-1,-41-15-2,0 0-1,-1 1 1,13 6 0,-17-6-8,-4-3 1,-1 0 0,1 0 0,-1 1 0,0 0 0,0-1 0,0 1 0,4 6 0,1-1 15,0 2 1,-1-1-1,-1 1 1,0 0-1,0 0 1,-1 0-1,7 19 1,-9-19-12,-2-6-1,0-1-1,0 0 0,-1 0 1,1 1-1,-1-1 0,0 0 1,0 0-1,-1 6 0,0 8 23,-1 0 0,-1-1 0,-1 1 0,0-1 0,-1 0 0,-11 23 0,7-19-19,3-7 12,-1 1 1,-16 23 0,-73 111 52,75-115-50,-89 157 14,79-132-29,4-9-9,7-14-3,1-6 0,-7 9 0,21-28 0,15-16 0,16-8 0,14-4 0,9-5 0,5 0 1,-28 11 0,-5 1 4,0 2-1,0 1 1,1 0 0,33-6-1,-53 14-3,-1 0 1,1-1-1,0 1 0,-1 0 1,1 0-1,-1 0 0,1 0 0,0 1 1,-1-1-1,1 0 0,-1 1 1,1-1-1,-1 1 0,1-1 0,-1 1 1,1 0-1,-1 0 0,1 0 1,-1 0-1,0 0 0,0 0 0,1 0 1,-1 0-1,0 0 0,0 0 1,0 1-1,0-1 0,0 0 1,-1 1-1,1-1 0,0 1 0,-1-1 1,1 1-1,-1-1 0,1 3 1,1 7 9,-1-1 0,0 0 0,0 1 0,-3 18 1,2-5 4,4 172 84,0-145-79,20 98 0,-8-85-10,35 65 41,-50-127-48,1 0-1,-1 1 1,0-1-1,1 0 1,0 0 0,-1 0-1,1 0 1,0 0-1,0 0 1,0-1-1,0 1 1,1-1-1,-1 1 1,0-1 0,1 0-1,3 2 1,-3-2 2,2 1 6,0 0 0,0-1 0,0 1 0,0-1 0,0 0 0,0-1 1,0 1-1,0-1 0,0 0 0,9-1 0,45-11 60,-46 8-68,135-41 239,-94 27-211,-42 14-66,-1 1 0,0-2 0,0 1-1,0-2 1,-1 1 0,1-1 0,11-10 0,-10 8-360,30-21-3599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13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752 200 5560,'0'0'80,"3"-8"-14,8-24 2,-9 28-18,-1 1 0,0-1 0,0 0 0,-1 1 0,1-1 0,-1 0 0,0 1 0,0-1 0,0 0 0,0 1 0,-1-5 0,0 0 20,0 5-14,1 1-1,-1 0 1,1-1 0,-1 1 0,0-1-1,0 1 1,0 0 0,0 0 0,0-1-1,-1 1 1,1 0 0,-1 0 0,1 0 0,-1 0-1,-2-2 1,-34-22 276,22 16-192,11 6-93,-1 0 0,0 1 0,0 0 0,-1 0 1,1 0-1,0 1 0,-1 0 0,0 0 0,0 1 1,1 0-1,-1 0 0,-11 0 0,11 2-38,0 0 0,0 0-1,0 0 1,0 1 0,0 0 0,-9 4-1,-13 12-1,24-14-6,0 1 0,0 0 0,1 0 0,-5 7 0,-23 42 1,3 14-2,9 1 0,9-9 0,7-14 0,4-5 0,3 4 0,6 0 0,-7-40 0,0 0 0,0 0 0,0 0 0,6 8 0,14 12 0,6-4 0,16 5-3,20 14-2,-54-32 1,-1 1 1,-1 1-1,0-1 0,0 1 1,-1 0-1,10 21 0,-12-16-2,-3 12 3,-2 0 0,-2 31-1,-3-29-1,-48 127 2,38-125-2,-8 12 2,-1-1 1,-39 48-1,13-24 2,-8 7 1,-1-5 0,1-7 0,10-14 0,17-19 0,28-26 0,0 0 0,0 0 0,0-1 0,-1 1 0,1-1 0,0 0 0,-4 1 0,-31 3 0,2-5 0,8-7 1,26 6 0,1 1-1,-1-1 1,0 1-1,1-1 1,-1 0 0,1 0-1,-1 0 1,1 0-1,-1 0 1,1 0 0,0-1-1,-1 1 1,1 0-1,0-1 1,0 1-1,0 0 1,0-1 0,0 0-1,0 1 1,0-1-1,1 1 1,-1-1 0,1 0-1,-1 0 1,1 1-1,0-1 1,-1 0 0,1 0-1,0 0 1,0 1-1,0-1 1,0 0-1,1 0 1,-1 1 0,0-1-1,1 0 1,0 0-1,-1 1 1,1-1 0,0 0-1,0 1 1,-1-1-1,3-2 1,1-2 2,0 0 0,0 0 0,1 0 0,0 1-1,0-1 1,0 1 0,1 0 0,11-8 0,-6 7 0,-6 2 1,0 1 0,1 1 0,-1-1 0,1 1 0,10-3 0,-1 1 8,0 0 0,1 1 0,0 0 0,0 1 1,0 1-1,0 0 0,19 3 0,-28-1-11,0 1 1,1 0-1,-1 1 0,11 5 1,-4 1-3,-1 1 0,0 0 0,-1 1 0,0 0 0,-1 1 0,18 23 0,-4-6 0,-11-11 0,-9-11-1,1-1-1,0 1 1,0-1-1,0 0 0,11 6 1,101 67-20,16-14-24,-48-27-22,98 59-51,-98-50 63,17 5-907,2 1-3803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1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482 172 2072,'-12'-26'0,"2"7"4,4 13-1,2 2 5,0 1 0,0 0 1,0 0-1,-1 0 1,1 0-1,-1 1 0,0 0 1,0 0-1,0 0 1,0 0-1,0 1 1,0 0-1,0 0 0,0 0 1,-11 1-1,6-1-2,-5-1 17,0 0 0,0 1 0,0 1 0,-18 1 0,-10 2 59,14-3-41,-62 4 198,87-3-223,-1 0 1,1 1-1,0 0 1,0 0-1,0 0 1,0 0-1,0 0 1,0 1-1,1 0 1,-5 4-1,2-2-4,2-2-3,0 0-1,1 0 1,-1 0-1,1 1 1,0 0-1,0-1 1,0 1-1,0 1 1,1-1-1,-1 0 1,1 0-1,-1 6 1,1-6-5,1 0 0,-1 0 1,1 0 0,1 0-1,-1 0 1,1 0-1,-1 0 1,1 0 0,0 0-1,1 1 1,0 6-1,0-2-1,-1-7-2,0-1 0,1 1 0,-1 0 0,0 0 0,0-1 0,1 1 0,-1-1 0,1 1 0,-1 0 0,1-1 0,2 4 0,0 1 1,12 20-1,-8-19-1,1 0-1,0 0 1,0-1 0,0 0 0,13 7 0,-5-7-6,102 16 1,-78-17-9,2-1 1,-1-3-1,42-2 1,-59 0-1,278-16-47,-185 9 58,125 6 20,-219 3-16,237 9 245,-229-9-59,46-4-1,-75 2-38,-2 1-137,0 0-1,0 0 1,0 0-1,-1 0 1,1-1-1,0 1 1,0 0-1,0 0 1,0-1-1,0 1 0,0 0 1,-1 0-1,1 0 1,0-1-1,0 1 1,0 0-1,0 0 1,0-1-1,0 1 1,0 0-1,0-1 1,0 1-1,0 0 1,0 0-1,0-1 1,0 1-1,0 0 1,0 0-1,1-1 1,-1 1-1,0 0 1,0 0-1,0 0 0,0-1 1,0 1-1,0 0 1,1 0-1,-1 0 1,0-1-1,0 1 1,0 0-1,1 0 1,-1 0-1,0 0 1,0 0-1,1-1 1,-1 1-1,0 0 1,0 0-1,0 0 1,1 0-1,-1 0 1,0 0-1,0 0 1,1 0-1,-1 0 0,0 0 1,1 0-1,-1 0 1,0 0-1,0 0 1,1 0-1,-1 0 1,0 0-1,0 0 1,0 0-1,1 1 1,-1-1-1,1 0 1,-11-16 381,10 16-472,-59-55 633,-46-55-8,82 86-237,-47-40 0,30 34-99,37 28-74,1 1 4,2 1-128,-1 0 1,1 0 0,-1 0-1,1 0 1,-1 0 0,0-1-1,1 1 1,-1 0 0,1 0-1,0-1 1,-1 1 0,1 0-1,-1-1 1,1 1 0,-1 0-1,1-1 1,0 1 0,-1 0-1,1-1 1,0 1 0,-1-1-1,1 1 1,0-1 0,0 1-1,-1-1 1,1 0-7,1 1 0,-1-1 0,0 0 1,1 1-1,-1 0 0,1-1 0,-1 1 0,0-1 0,1 1 1,-1-1-1,1 1 0,-1 0 0,1-1 0,-1 1 0,1 0 1,0 0-1,-1-1 0,2 1 0,39-11-2,-34 10 23,53-11-12,-5 6-8,18 4-4,-37 5-7,1 2 1,-2 1-1,1 2 1,41 15-1,-28-4 1,-45-17 2,1 0 0,-1 1 0,1-1 0,-1 1-1,0 0 1,0 0 0,0 0 0,-1 1 0,1 0 0,-1-1 0,0 1-1,0 0 1,4 7 0,-4-6 0,0 0-1,0 1 0,-1-1 0,0 1 1,0-1-1,0 1 0,-1 0 0,0 0 0,0 0 0,0-1 0,-1 1 0,0 0 0,0 0 0,0 0 0,-1 0 1,0 0-1,0 0 0,-1 0 0,1-1 0,-5 11 0,-1 0-1,-1-1 0,0 1 0,-1-1 0,-16 20-1,-9 6-1,-2-5 6,-1 6 0,3 5 0,4 8 0,6 6 0,16-34-414,-11 54 0,11-30-3726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22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143 670 4040,'-26'-15'0,"11"4"-4,5 5-9,8 4 11,0 1 0,1 0 0,-1-1 0,0 0 0,1 1 0,0-1 0,-1 0 0,1 0 1,0 0-1,0 0 0,-1-2 0,-1-1 2,-26-30 1,18 25 6,8 8-2,1 0 1,-1-1-1,1 1 0,0-1 1,0 1-1,0-1 0,0 0 1,0 1-1,0-1 0,1 0 1,-1 0-1,1 0 0,0-1 1,0 1-1,0 0 0,0 0 1,1-1-1,0 1 0,-1 0 1,1-5-1,1 5 0,-1 0 1,1 1-1,-1-1 1,1 0-1,0 1 1,0-1-1,0 1 1,0-1-1,1 1 0,-1-1 1,1 1-1,0 0 1,-1 0-1,1 0 1,0 0-1,0 0 1,3-2-1,0 0 5,0 0 0,1 0-1,0 1 1,-1 0 0,1 0-1,0 0 1,1 1 0,6-2-1,27-3 56,1 2-1,70 0 1,-61 5 14,95 3 114,-128-2-183,37 7 49,54 20 2,-83-22-44,1-1-1,0 0 0,46 0 1,-49-4-13,78 5 27,46 6-17,137 21 23,-178-24-26,49 5 0,-119-11 6,9 1 17,88 19 0,-107-17-32,150 29 293,-156-32-274,-6-1 36,-1-1 0,24 0 0,190-6 470,-134 7-358,26-5 29,10 0 43,-48 3 197,-79-1-340,6-2-8,-6 2 76,-9-16-126,-6-3-34,-17-21-4,16 23-9,0 1 1,-2 0-1,0 1 1,-1 1 0,-20-15-1,-95-64-45,26 27-128,-1 3-12,90 54 166,-209-107-469,153 92 429,42 17-100,-133-16-61,79 18-5,57 6 197,-68-1-158,72 1 140,-14-1-225,-65 8 0,98-7 249,-24 2-179,28-2 196,0 0 0,0 0 0,1 0 0,-1 1 0,0-1 0,0 0 1,0 0-1,0 1 0,1-1 0,-1 0 0,0 1 0,0-1 0,1 1 0,-1-1 0,0 1 0,1-1 0,-1 1 0,0 0 0,1-1 0,-1 1 0,1 0 1,-1 0-1,1-1 0,0 1 0,-1 0 0,1 0 0,0-1 0,-1 1 0,1 0 0,0 1 0,0 9-42,2-1 0,0 1 0,0-1-1,0 0 1,8 18 0,20 39-83,-18-48-10,74 83-62,-64-82 42,120 72-61,-110-75 89,250 112-250,-199-94 361,-50-22-11,136 41-3,-16 0 27,-121-41 14,-3 0-5,184 118 69,-209-129-46,-1 0 1,0 0-1,0 0 0,0 1 1,-1 0-1,1-1 1,0 1-1,-1 0 0,0 0 1,4 6-1,7 12 391,-13-21-389,0 1-1,0 0 1,0 0 0,0 0 0,0-1 0,0 1 0,0 0 0,-1 0 0,1-1 0,0 1 0,0 0 0,-1 0 0,1-1 0,-1 1 0,1 0 0,0-1 0,-1 1 0,1 0-1,-1-1 1,1 1 0,-1-1 0,0 1 0,0 0 0,-5 2 56,1 0-1,-1-1 0,1 1 0,-1-1 1,0-1-1,-11 3 0,3-1-67,-59 15 294,-76 21 5,121-31-118,-31 11 1,31-8-133,-51 20 11,49-17 47,-98 78 41,104-68-94,-105 149-626,60-65-2655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9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5744,'30'-4'-5,"69"-16"-61,90-25-33,-149 34-67,155-41-61,-155 42 95,275-41-176,-282 48 298,38-7-41,180-38-26,-142 30 18,56-14-478,-79 13-1870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28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 3232,'0'0'0,"-9"27"0,7-11-424,2-2 424,0-1-1632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28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1440,'12'23'217,"-9"-20"-185,-1 0-1,1 0 0,0-1 0,1 1 0,-1-1 1,0 1-1,1-1 0,-1 0 0,1 0 1,-1-1-1,6 2 0,48 13 173,-35-11-120,34 11 92,111 25 387,-151-37-528,35 13 231,24 1 277,-38-10-242,-31-6-80,6 3 41,-9-4-36,7 9-324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2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23 612 4760,'-4'-10'29,"0"-1"0,0 1 1,2-1-1,-1 0 0,1 1 1,1-1-1,0 0 0,0-14 0,2-8 72,6-36-1,-5 48-99,3-14 184,16-64 1,-16 79-154,-1 5 13,0 1 1,1-1-1,1 1 0,0 0 1,1 1-1,8-14 0,-9 18-24,-1 1 7,0 0 0,1 0 0,0 1 0,0 0 0,0 0 0,1 1 0,0 0 0,12-8 0,-12 8-9,-2 3 4,-1 0-1,1 0 0,0 1 1,-1-1-1,2 1 0,-1 0 1,0 0-1,0 1 0,0-1 1,11 0-1,-9 1-1,-2 1 5,-1 0 1,1 0 0,0 1-1,0 0 1,0-1 0,0 2-1,-1-1 1,1 1-1,0-1 1,-1 1 0,1 0-1,3 3 1,4 1 23,1 0-30,0 0 0,0 1 0,13 9 0,-20-11-17,-1-1 0,0 1 0,0 0 0,-1 0 0,1 0 0,-1 1 0,0 0 0,5 9-1,4 13 1,-3 10 2,-4 11-3,3 76-800,-6-58-3188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2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5832,'0'0'-15,"2"1"-33,6 1 23,-5 0 33,1 5 18,-2-6-14,-1 1-1,1-1 0,-1 0 1,1 0-1,-1 0 0,1 0 0,-1 0 1,1-1-1,0 1 0,-1 0 1,1-1-1,2 1 0,4 2 26,8 1 216,12 1 150,5 0 21,-27-5-382,1 1 1,-1 0-1,0 0 0,0 0 1,8 4-1,23 12 88,-26-11-91,0 0 0,0-1 0,0-1-1,0 0 1,1-1 0,0 0 0,19 3 0,-14-6-4,-3 0 2,1 1 0,-1 1 0,0 0 0,22 6 0,-32-8-10,6-3-6,-7 3-2,-7-1-13,-45-12-10,29 3-10,16 8 14,3 0-2,-1 1 0,1-1 0,-1 1-1,1-1 1,0 0 0,-1 0 0,1 0 0,0 1 0,0-1 0,0 0 0,0 0 0,1-1 0,-1 1 0,0 0 0,1 0 0,0 0 0,-1-3 0,1 2-3,0-1 1,-1-1 0,2 1 0,-1 0-1,0 0 1,1 0 0,0 0 0,0 0-1,0 0 1,0 0 0,1 0 0,-1 0-1,1 1 1,4-6 0,-4 4-2,2-1-3,-1 1 0,0-1 0,1 1 0,0 0 0,1 0-1,-1 1 1,1-1 0,0 1 0,10-7 0,-2 3 2,0 0 0,18-6 0,-16 7 3,71-33-25,-58 28 22,5 8 6,-20 4 1,22-2 9,42-7-1,-70 7-6,-5 2-2,0 0 0,0-1 1,0 1-1,0 0 1,0 0-1,0 0 1,0 1-1,0-1 0,0 0 1,0 1-1,0-1 1,0 1-1,-1 0 1,3 1-1,32 8 7,-25-5 133,30 6-1187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23 474 5472,'-12'0'-7,"4"-6"6,6-3 2,3 8 2,1-1-1,0 1 1,-1 0-1,1-1 1,0 1-1,0 0 1,0 0-1,0 1 1,0-1-1,0 0 1,0 0-1,0 1 1,5-1-1,-3 0-1,5-2 11,0-1 1,-1 0-1,1-1 0,-1 1 0,0-2 1,-1 1-1,1-1 0,-1 0 1,11-12-1,102-104 182,0 0 290,-108 111-464,15-16 131,19-20 288,-43 43-326,3-4-8,-6 4-18,-6-3-4,4 6-73,1 0 0,-1 0 0,1-1 0,-1 1 0,0 0-1,1 0 1,-1 0 0,0 1 0,0-1 0,0 0 0,0 1 0,-2-1 0,-9-3 49,5 1-19,-1 0 0,1 1 0,-1 0 1,1 1-1,-18-1 0,21 2-22,5 0-15,-1 0 0,0-1 0,0 1 1,0 0-1,0 0 0,0 0 0,0 0 0,0 0 0,0 0 0,0 0 0,0 0 0,0 0 1,0 1-1,0-1 0,1 0 0,-1 1 0,0-1 0,0 0 0,0 1 0,0-1 0,1 1 0,-1 0 1,0-1-1,0 1 0,1-1 0,-1 1 0,0 0 0,1 0 0,-1-1 0,1 1 0,-1 0 1,1 0-1,-1 0 0,1 0 0,0-1 0,-1 1 0,1 0 0,0 0 0,0 0 0,0 0 0,0 0 1,0 0-1,0 1 0,-2 4 0,2-4-2,0 0 0,0 0 1,0 1-1,0-1 0,0 0 0,0 0 0,0 1 1,1-1-1,-1 0 0,1 0 0,0 0 0,-1 0 1,1 0-1,2 4 0,13 30 16,1-1 1,43 62-1,-48-79-15,-4-7 0,0 0 0,1-1 1,12 11-1,29 27 16,81 59 1,-113-94-16,43 24 21,-4-5 34,85 34 1,-126-62-55,-16-4-4,1 1 0,-1-1 1,1 0-1,-1 0 0,0 0 0,1 0 0,-1 0 1,1 0-1,-1 0 0,1 0 0,-1 0 0,1 0 1,-1 0-1,1 0 0,-1 0 0,1 0 1,-1 0-1,1 0 0,-1 0 0,0 0 0,1-1 1,-1 1-1,1 0 0,-1 0 0,1-1 0,10-20-938,1-3-3762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89 4576,'-27'-12'1,"19"7"6,0 0 0,1-1 0,-1-1 0,1 1-1,-10-14 1,-1 2 47,17 16 106,-13-5 1465,15 14-1577,1 0-1,0 0 1,0 0-1,1 0 1,0-1-1,0 1 1,0-1-1,1 0 1,0 1-1,0-2 1,0 1 0,1 0-1,0-1 1,0 0-1,0 0 1,1 0-1,0-1 1,0 0-1,11 6 1,-9-7-13,-1-1-1,1 0 1,0 0 0,0 0 0,0-1 0,0 0 0,16-1-1,-8-2 12,-14 1-40,1 0 1,-1 1-1,0-1 0,1 1 0,-1 0 0,0 0 1,1 0-1,-1 0 0,1 0 0,-1 0 1,0 1-1,1-1 0,-1 1 0,0-1 0,0 1 1,1 0-1,-1 0 0,0 0 0,0 0 1,0 1-1,0-1 0,0 0 0,0 1 1,2 1-1,0 4 2,1 1-1,-1-1 1,0 1 0,0-1-1,-1 1 1,4 14 0,-3-3 6,0 0 1,1 30-1,-3 0 19,-6 53 1,3-87-31,-7 32 14,-1-11-4,-2-1-9,9-27-2,2-6-2,0 0 0,0-1 1,-1 1-1,1 0 0,-1-1 1,0 1-1,1 0 0,-1-1 1,0 1-1,0-1 0,0 1 0,0-1 1,0 1-1,0-1 0,-2 1 1,3-2-1,0 0 0,0-1 0,0 1 0,0 0 0,0 0 0,0-1 0,0 1 0,0 0 0,0-1 0,0 1 0,-1 0 0,1 0 0,0-1 0,0 1 0,0 0 0,0 0 0,0-1 0,-1 1 0,1 0 0,0 0 0,0-1 0,0 1 0,-1 0 0,1 0 0,0 0 0,0-1 0,-1 1 0,1 0 0,0 0 0,0 0 0,-1 0 0,1 0 0,0 0 0,-1 0 0,1 0 0,0 0 0,0 0 0,-1 0 0,1 0 0,0 0 0,-1 0 0,1 0 0,0 0 0,-1 0 0,1 0 0,0 0 0,0 0 0,-1 0 0,1 0 0,0 0 0,0 1 0,-1-1 0,1 0 0,0 0 0,0 0 0,-1 0 0,1 1 0,0-1 0,0 0 0,-1 1 0,1-2 0,-2-28-932,-1-4-3728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18 5384,'-4'0'-14,"3"0"11,0 1 0,0-1 0,0 0 0,0 0 0,0-1 0,0 1 0,0 0 0,0 0 0,0 0 0,0-1 0,0 1 0,0 0 0,0-1 0,0 1 0,0-1 0,0 1 0,1-1 0,-1 1 0,0-1 0,0 0 0,-1-1 0,1 1 19,14-4 85,5 3-31,0 1 0,0 0 0,0 2 0,0 0 0,0 1 0,21 4-1,21 10 93,-10-4-65,-19-5-10,0 2 1,0 1 0,30 14 0,-48-19-50,0 1 0,0 1 0,-1 0 0,0 1-1,-1 0 1,0 0 0,0 2 0,0-1 0,-1 1 0,15 20 0,-23-25 10,2 3 8,-2-4-25,2 7-819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1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41 318 6552,'-3'-3'1,"-23"-22"43,24 23-39,1 0 0,0 1 0,0-1 0,0 0 0,0 0 1,0 0-1,0 0 0,0 0 0,1 0 0,-1 0 0,1 0 0,0 0 0,-1 0 1,1 0-1,0 0 0,0 0 0,0-3 0,2-1 17,-1-1 0,1 0 0,1 1 0,-1-1 0,1 1 0,0 0-1,0 0 1,9-11 0,4-2 40,25-24 0,-27 29-39,-2 1-207,-1 0-1,0-1 1,9-16 0,2-8-3856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1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0 709 1176,'1'7'15,"0"0"0,1 0 1,0-1-1,0 1 0,0-1 0,1 1 1,0-1-1,0 0 0,0 0 0,1 0 1,0-1-1,0 1 0,8 7 0,7 7 108,40 32 0,-45-38-107,-9-9-6,1-1 0,-1 1 0,1-1 0,0 0 0,0-1 0,9 5 0,78 36 77,-75-38-6,9-3-21,1 0 0,-1-2 0,1-2 0,45-5 0,-15-7-25,-35 6 46,9-9-140,45-29 0,-20 7-1048</inkml:trace>
  <inkml:trace contextRef="#ctx0" brushRef="#br0" timeOffset="1">112 1 4128,'-10'0'17,"1"0"1,0 0-1,-1 1 0,1 0 1,-14 5-1,23-6-10,-1 1 0,1 0 0,-1 0 0,1-1 1,0 1-1,0 0 0,-1 0 0,1 0 0,0 0 0,0-1 0,0 1 1,0 0-1,0 0 0,0 0 0,0 0 0,0 0 0,0-1 0,0 1 1,1 0-1,-1 1 0,1 0 10,3 23 132,1 0 1,15 43 0,-13-44-114,2 4 85,1-1 0,2 0 1,23 42-1,-24-50-89,5 9 95,67 81 33,-67-94-119,22 10 4,-32-21-43,0-1 0,0-1 0,1 1 0,-1-1-1,9 2 1,-8-3-60,0-1 0,0 0 0,-1 0 0,1 0 0,0-1 1,0 0-1,-1 0 0,1 0 0,0-1 0,9-4 0,22-8-3162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2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1200 1827 2872,'-7'-20'0,"-5"-18"1,-5-7 5,1 3-4,9 21-3,3 10 15,0 0 0,-1 0 0,0 1-1,-11-17 1,15 25 53,-2 1 0,3 1-55,0 0 0,-1 0 1,1-1-1,-1 1 1,1 0-1,-1 0 1,1 0-1,-1 0 1,1 0-1,0 0 1,-1 0-1,1 0 1,-1 0-1,1 0 1,-1 0-1,1 0 0,-1 0 1,1 0-1,0 1 1,-1-1-1,1 0 1,-1 0-1,1 0 1,0 1-1,-1-1 1,1 0-1,-1 1 1,1-1-1,-1 1 0,1 0 0,0-1 0,-1 1 0,1 0 0,0 0 0,-1 0 0,1-1 0,0 1 0,0 0 0,0 0 0,0 0 0,0 0 0,0-1 0,0 1 0,0 0 0,0 0 0,1 0 0,-1 0 0,1 1 0,-1 0 128,2 0 0,-2-2-134,0 1 0,0-1 0,0 0 0,0 0 0,0 1 0,0-1 0,0 0 0,1 1 0,-1-1 0,0 0 0,0 0 0,0 1 0,0-1 0,1 0 0,-1 0 0,0 0 0,0 1 0,1-1 0,-1 0 0,0 0 0,0 0 0,1 0 0,-1 0 0,0 1 0,1-1 0,-1 0 0,0 0 0,0 0 0,1 0 0,-1 0 0,0 0 0,1 0 0,-1 0 0,0 0 0,1 0 0,-1 0 0,0 0 0,0 0 0,1 0 0,-1-1 0,0 1 0,1 0 0,-1 0 0,0 0 1,0 0-1,1 0 0,-1-1 0,0 1 0,0 0 0,1-1 0,8-20 129,0-25-77,-8 43-52,-1 0-1,0 0 1,0 0 0,0 0 0,0 0 0,-1-1 0,1 1-1,-1 0 1,1 0 0,-1 0 0,-2-3 0,-2-8 4,2-1-4,1 6 0,-1 0 1,0 0-1,-7-15 1,-43-92 18,16 44-13,22 46-10,-37-63 0,-10-1 4,-9 3-5,-6 10-1,-4 10 0,-73-61 9,25 25 70,127 102-70,0-1 0,0 1 1,0 0-1,0-1 0,0 1 1,-1 0-1,1 0 0,0 1 0,-1-1 1,-3 0-1,4 0-4,1 1 49,0 1-48,0 0 0,0 1 0,0-1 0,0 0 0,0 0 0,1 1 0,-1-1 0,0 0 0,1 1 0,0-1 0,-1 2 0,0 2 5,0 5 50,7 11-15,18 37-1,-12-37 16,80 89 22,-68-87-63,47 34 0,28 12-15,3-4 1,-11-3-5,-14-9-1,-15-13 0,-11-15 0,-46-23 0,0 0 0,0 0 0,0-1 0,1 0 0,5 1 0,-9-2 0,-1 0 0,1 0 0,0 0 0,-1 0 0,1 0 0,0-1 0,-1 1 0,1-1 0,0 1 0,-1-1 0,1 0 0,-1 1 0,3-3 0,-2 2 0,-1 0 0,1-1 0,0 1 0,-1-1 0,1 1 0,-1-1 0,0 0 0,1 0 0,1-3 0,8-30 0,-6-12 1,-6 34 1,0 0 1,-1 0-1,-1 1 0,0-1 1,0 1-1,-1 0 0,-9-18 1,-1 1 5,-22-33 0,19 37 9,-1 1 1,-40-42-1,40 47-9,-7-7 32,-134-129 18,124 120-4,-231-222 156,198 194-188,41 40 18,-38-26-2,-72-42 1,84 67-35,39 17-1,-39-11 1,33 13-4,19 5 0,1 0 0,0-1 0,0 1 0,0 0 0,-1 0 0,1 0 0,0 0 0,0 0 0,-1-1 0,1 1 0,0 0 0,-1 0 0,1 0 0,0 0 0,0 0 0,-1 0 0,1 0 0,0 0 0,0 0 0,-1 0 0,1 0 0,0 0 0,-1 0 0,1 0 0,0 0 0,0 1 0,-1-1 0,1 0 0,0 0 0,0 0 0,-1 0 0,1 0 0,0 1 0,0-1 0,0 0 0,-1 0 0,1 0 0,0 0 0,0 1 0,0-1 0,0 0 0,-1 1 0,2 1 0,-1 0 0,1 0 0,0 0 0,0 0 0,0 0 0,0-1 0,0 1 0,0 0 0,0 0 0,3 2 0,31 26 0,18 5 0,12 3 0,7 1 1,-67-36 0,41 21 6,80 31 1,38 8 9,-129-49-3,-8-1-11,74 32 27,118 71 1,-210-110-30,19 12 11,1-1 1,1-1-1,36 13 0,-64-29-10,1 1 0,-1-1 0,1 0-1,-1 0 1,0 0 0,1 0-1,-1 0 1,1-1 0,-1 1-1,0-1 1,1 1 0,-1-1-1,0 0 1,0 0 0,0 0 0,0 0-1,3-2 1,-3 1 1,0 1 0,0 0-1,-1 0 1,1 0 0,-1 0-1,0-1 1,1 1 0,-1 0 0,0-1-1,0 0 1,0 1 0,0-1 0,0 1-1,0-1 1,0 0 0,-1 0-1,1 1 1,0-4 0,3-34 14,-3 26-10,1-43-698,1-1-2775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20 2608,'0'-1'-1,"0"1"0,0 0 0,0 0 1,0-1-1,0 1 0,1 0 0,-1-1 0,0 1 0,0 0 1,0 0-1,0-1 0,0 1 0,0 0 0,0-1 0,0 1 1,0 0-1,-1 0 0,1-1 0,0 1 0,0 0 1,0-1-1,0 1 0,0 0 0,0 0 0,-1-1 0,1 1 1,0 0-1,0 0 0,0 0 0,0-1 0,-1 1 0,1 0 1,0 0-1,0 0 0,-1-1 0,1 1 0,-36-5 133,1 2 0,-71 2 0,95 2-72,1 1-1,-1 0 0,1 0 1,-1 1-1,1 1 1,-12 5-1,12-4-12,6-4-12,0 1 0,1 0 0,-1 0 0,1 0 0,0 1 0,0-1 0,0 1 0,0 0 0,0 0 0,1 0 0,-1 0 0,1 0 0,0 0 0,0 1 0,0-1 0,-2 7 0,2-7-5,1 7 197,4 1-150,1 1 1,0-1-1,7 12 0,-1-11 110,4 1-86,1-1 1,0-1-1,33 18 1,45 18 93,-49-29 101,-35-14-261,1 0-1,-1 0 1,0 1 0,0 1-1,16 11 1,-20-13-13,1 1 9,1 0 0,-1 0 1,0 1-1,10 12 0,-15-17-26,0 1 1,0 0 0,0 0-1,0-1 1,0 1 0,0 0 0,0 0-1,0 0 1,-1 0 0,1 0-1,-1 0 1,1 0 0,-1 0 0,0 0-1,0 0 1,0 0 0,0 0-1,0 0 1,-1 0 0,1 0 0,-1 0-1,1 0 1,-1 0 0,1 0-1,-1 0 1,0 0 0,-2 3-1,1-2-5,-6 7 16,-18-2 7,22-6-21,0 0-1,-20-5 5,22 3 32,2-1-33,0 0-1,0 0 1,1 0 0,-1 1-1,0-1 1,0 0 0,0 0 0,1 1-1,-1-1 1,0 0 0,1 1-1,-1-1 1,1 0 0,-1 1 0,1-1-1,-1 0 1,1 1 0,-1-1-1,1 1 1,-1-1 0,1 1 0,0-1-1,-1 1 1,1 0 0,0-1 0,0 1-1,-1 0 1,1-1 0,0 1-1,1 0 1,8-6 105,92-46 202,41-29-932,-61 29-3400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105 619 4576,'-3'-2'0,"-6"0"0,-22-2 1,-19-4 11,47 7 16,-3-1-26,6 2 5,-1 0 0,1 0 1,0 0-1,0 0 0,0 0 0,0 0 0,0 0 0,0 0 1,0 0-1,-1-1 0,1 1 0,0 0 0,0 0 0,0 0 1,0 0-1,0 0 0,0 0 0,0 0 0,0 0 0,0 0 1,0 0-1,0-1 0,-1 1 0,1 0 0,0 0 1,0 0-1,0 0 0,0 0 0,0 0 0,0-1 0,0 1 1,0 0-1,0 0 0,0 0 0,0 0 0,0 0 0,0 0 1,0 0-1,0-1 0,0 1 0,0 0 0,0 0 0,1 0 1,-1 0-1,0 0 0,0 0 0,0 0 0,0-1 1,0 1-1,0 0 0,0 0 0,0 0 0,0 0 0,0 0 1,0 0-1,1 0 0,-1 0 0,0 0 0,0 0 0,0 0 1,0 0-1,0 0 0,0 0 0,0 0 0,1 0 0,-1-1 1,0 1-1,0 0 0,0 0 0,15-6 43,-1 1 0,29-8 0,-21 8-23,-1-1 1,29-13-1,-36 11-16,0 1 1,-1-2-1,0 0 0,0 0 0,-1-1 0,0-1 0,10-12 1,-12 12-8,-6 7-1,-1 0 0,0 0 1,0 0-1,0-1 0,-1 1 1,1-1-1,2-6 0,6-18 16,0 0-1,-2-1 1,8-44 0,-15 56-16,0 8 4,-1-1-1,0 0 1,-1-11-1,0 22-6,0-15 15,-1-1 0,-4-27 1,4 37-6,-1 0 1,1 1 0,-1-1 0,0 1 0,0 0 0,-1-1 0,0 1 0,0 0 0,0 1 0,0-1 0,-1 0 0,0 1 0,-5-5 0,4 5 14,4 3-21,0 0 0,-1-1 0,1 1 0,0 0-1,-1 0 1,1 1 0,-1-1 0,1 0-1,-1 0 1,-1 0 0,-37-2 386,39 4-383,0-1-1,0 0 1,1 0 0,-1 0-1,0 0 1,1 0 0,-1 1-1,0-1 1,1 0 0,-1 1-1,0-1 1,1 0 0,-1 1-1,1-1 1,-1 1 0,1-1-1,-1 1 1,1-1 0,-1 1-1,1-1 1,-1 1 0,1-1-1,-1 1 1,1 0 0,0-1-1,0 1 1,-1 0 0,1-1-1,0 1 1,0 0 0,0 0-1,0-1 1,0 1 0,0 1-1,1 31 115,-1-32-122,0 14 19,0-9-3,1-1-1,-1 1 0,1 0 1,1-1-1,-1 1 1,1-1-1,4 10 1,49 116 111,-38-102-52,90 123 23,-81-121-50,124 131 14,-119-127-34,-29-33-26,46 55 23,60 92 0,-17 4 15,-84-136-32,28 45 11,-34-59-16,0-1 0,0 0 1,1 0-1,-1-1 0,1 1 0,-1 0 0,1 0 0,3 2 0,0-5-1,-5 1 0,0 0 0,0-1-1,1 1 0,-1 0 0,0-1 0,0 1 0,0 0 0,1-1 0,-1 1 0,0-1 0,0 1 0,0 0 1,0-1-1,0 1 0,0 0 0,0-1 0,0 1 0,0-1 0,0 1 0,0 0 0,0-1 0,0 1 1,0-1-1,0 1 0,0 0 0,-1-1 0,1 1 0,0-1 0,-10-27 5,-14-22-2,-47-75-830,33 62-3339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4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22 441 5112,'0'0'100,"5"3"-31,36 17 47,-39-20-94,0 1 0,0 0 1,0 0-1,-1 0 0,1 0 0,0 0 0,0 0 0,-1 1 0,1-1 1,-1 1-1,1-1 0,-1 1 0,0-1 0,2 3 0,3 4 26,4 2-21,-4-3-4,0-1 0,0 1 0,7 14 0,83 145 203,-87-148-215,-5-11 2,0 0 0,0 0-1,0-1 1,1 1 0,6 6-1,42 46 76,-52-59-84,0 1-1,0 0 1,0 0-1,0 0 1,0 0-1,0-1 1,0 1-1,0-1 0,0 1 1,0 0-1,1-1 1,-1 0-1,0 1 1,0-1-1,1 0 1,-1 0-1,0 0 1,0 1-1,1-1 1,-1-1-1,0 1 1,0 0-1,2 0 1,2-1 5,23-5 6,-17 0 12,-5-1-22,0 0 1,-1 0-1,0 0 1,0-1-1,0 0 0,-1 0 1,-1 0-1,1 0 1,-1 0-1,-1-1 1,0 0-1,0 1 0,1-16 1,-1 9-2,-1 3 10,0-1-1,-2-21 0,-1 9 15,-1 0 1,-1 0-1,-1 0 1,-14-37-1,13 45-18,1 5 8,-1 0 0,0 0 0,-8-11 0,-106-169 171,106 170-181,9 13 6,-1 0-1,0 0 0,0 1 1,-11-11-1,9 10 9,-1-2-5,-1 0 1,-1 1 0,0 0-1,0 1 1,-18-12 0,14 12 25,-1 1 0,0 0 0,-28-9 0,42 17-41,1 0 1,-1 1-1,1-1 1,0 0-1,-1 1 1,1-1-1,-1 1 1,1-1-1,0 1 1,-1 0-1,1 0 0,0-1 1,0 1-1,0 0 1,0 0-1,-1 0 1,1 0-1,1 1 1,-1-1-1,0 0 1,0 0-1,0 0 1,1 1-1,-1-1 1,0 0-1,1 1 1,-1 2-1,-1 6 3,0 0 1,1 0-1,0 0 0,1 0 0,0 0 0,0 0 1,4 16-1,-1-8 0,1-1 0,12 32 0,-11-39 0,-1 0 0,1-1-1,1 0 1,0 0 0,0-1-1,0 1 1,11 9 0,-7-8-3,-8-6 1,1-1 0,0 0-1,0 0 1,0 0-1,0 0 1,0-1 0,0 1-1,5 1 1,2 2 0,20 10 1,-27-15-3,0 0-1,0-1 1,0 1-1,0-1 1,-1 0 0,1 0-1,0 0 1,5 0-1,-4-1 1,0 0-1,-1 0 0,1 0 0,-1-1 0,0 1 0,1-1 1,3-3-1,1 0-108,-1-1 0,-1 0 0,1-1 0,-1 0 0,0 0 0,0 0 0,5-11 0,13-20-4212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35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159 892 4040,'-28'-8'-22,"23"6"12,0 0 0,0 1 0,0 0 0,0 0 0,0 0 0,0 0 0,0 1 0,-1 0 0,1 0 0,0 0 0,-1 1 1,1-1-1,0 1 0,0 0 0,0 1 0,0 0 0,0-1 0,0 2 0,0-1 0,-5 4 0,9-5 7,-1-1 0,1 1 0,0 1-1,0-1 1,-1 0 0,1 0 0,0 0-1,0 1 1,0-1 0,0 0 0,0 1 0,0-1-1,1 1 1,-1-1 0,0 1 0,1-1-1,-1 1 1,1 0 0,0-1 0,0 1 0,-1 0-1,1-1 1,0 1 0,0 0 0,0-1-1,1 1 1,-1 0 0,1 1 0,-1-1 2,1 0 0,-1 0 0,1 0 0,0 0 1,0 0-1,0 0 0,0 0 0,0 0 0,0 0 0,0-1 0,0 1 1,1-1-1,-1 1 0,1-1 0,-1 1 0,1-1 0,0 0 1,0 0-1,-1 0 0,1 0 0,4 2 0,14 1 0,8-6 1,3-4 0,4-2 1,1-3 5,0-3-5,-3-8-1,0-8 0,-4-8 0,-24 29 0,0 0 0,7-19 0,-9 17 0,0 0 0,3-20 0,-3-24 1,-3 32 10,0 1 0,-2-1-1,-8-42 1,-8 1 41,14 51-24,0 0 1,0 1-1,-2-1 1,1 1-1,-2 0 1,0 0-1,0 1 1,-1 0-1,0 0 1,-10-10-1,-14-6 84,30 25-25,-2 3 18,3-1-100,0 0 0,1 0 1,-1 0-1,0 0 0,1 0 0,-1 0 0,0 0 0,1 0 0,-1 0 1,1 0-1,-1 0 0,0 1 0,1-1 0,-1 0 0,0 1 0,1-1 1,-1 0-1,1 1 0,-1-1 0,0 1 0,-1 2 2,-1 1 0,1-1 0,0 1-1,0-1 1,0 1 0,1 0 0,-1 0 0,0 5 0,-1 0-4,2-6-1,0 0 0,0 1 0,1-1 0,-1 1 0,1-1 0,0 0 0,-1 1 0,2 3 0,0 20 6,2-1-1,1 0 1,12 43 0,5-9-6,7 3 4,3 3-4,8-2 4,-26-47-6,22 25 1,4-7 14,2-2-1,62 41 1,-30-26 54,28 33 96,-20-14 142,-76-62-236,2 0 1,0 1 1,-1 0 0,0 0 0,7 10 0,-11-12 51,1 5-7,-2-7 90,-3-3-123,-1 0-75,0 0 1,0 0-1,0 0 1,1-1-1,-1 1 0,0-1 1,-3-3-1,-27-17 68,-22-9-19,-75-44 80,111 62-127,-45-33 70,50 35-50,-3-1-8,1-2 0,0 0-1,1-1 1,0 0 0,-19-27 0,-56-107 79,75 115-28,-105-215 138,108 227-203,-24-38 50,11 18 9,-31-68 0,49 95-62,5 11-2,0-1 0,0 0 0,1 1 0,-1-1 0,1 0-1,0 0 1,1 0 0,-1-9 0,0-4 9,0-1 1,1 0-1,2 1 0,0-1 1,0 0-1,2 1 0,9-28 1,-12 44-12,0 0 0,1-1 0,0 1 0,-1 0 1,1 0-1,0 0 0,0 0 0,0 0 0,0 1 0,1-1 1,-1 1-1,0-1 0,1 1 0,-1 0 0,1 0 1,-1 0-1,1 0 0,0 0 0,4 0 0,-4 0 0,-2 1-1,1-1 0,0 1 0,-1 0 0,1-1 0,-1 1 0,1 0-1,-1 0 1,1 0 0,-1 0 0,1 0 0,0 1 0,-1-1 0,1 0 0,-1 1 0,1-1 0,-1 1 0,0 0 0,2 0-1,3 2 3,23 13 0,-1 9-3,1 9 0,-15-10-4,0 1 1,-1 0-1,-2 1 1,0 1-1,10 43 0,-11-37-18,-2 0-1,4 47 0,-9-62 9,11 149-22,-8-39 2,0-6 9,-3-54-4,-9 117 1,3-126 4,32-98 8,-5 0 16,1-5 0,5-3 0,4 1 0,6 2 0,2 3 0,1 2 1,-30 27 0,2-1 2,0 1 1,0 0-1,1 1 0,1 1 0,0 1 0,31-13 0,12-10-13,-56 31 7,1 0-1,16 2 5,-16-1 0,-1 0-1,1 0 1,-1 1 0,1-1 0,-1 1-1,1 0 1,5 2 0,-9-2 0,1 0 0,0 0 0,-1 0 1,1 0-1,-1 0 0,1 1 0,-1-1 0,0 0 0,3 4 0,-1-2-1,-1-2-17,-1 1 0,1-1 0,0 0 0,0 0 0,0 0-1,1-1 1,-1 1 0,0 0 0,0-1 0,0 1 0,0-1 0,1 0 0,-1 0 0,0 0 0,0 0-1,1 0 1,-1 0 0,0-1 0,0 1 0,0-1 0,3 0 0,1 0-427,26-5-3769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0:4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 1624,'5'5'8,"-3"-1"-10,3 1 12,-1 0 0,0 0 0,0 1 0,0 0 0,-1 0 0,0 0 0,0 0 0,-1 0 0,1 0 0,-2 1 0,1-1 0,1 13 0,-5-7 100,0 0 0,-1 0 0,0 0 0,-1 0 0,-8 15 0,0 7 74,1-1 244,-2-1 0,-22 42 0,35-74-427,-63 119 445,-4-2-82,53-96-293,1 0 1,1 0 0,-15 39 0,23-52-42,-57 160 274,25-13-70,30-129-179,-47 224 288,15-71 57,-4 8-67,26-113-217,-3 135 125,18-184-229,1-4 25,5 36 0,23 178 159,-15-155-128,-6 103 68,-7-159-130,-1-11 3,2 1 0,2 23 0,11 89 26,-13-118-29,0-1-1,0 1 1,0-1 0,1 0 0,5 14 0,-1-3-1,-1-1-2,-3-8-1,1-1 1,0 1-1,7 11 1,3 5 4,1-1 1,1 0-1,25 28 0,-29-38-6,-8-9 1,1-1-1,0 1 0,0-1 0,0 0 0,1 0 1,5 4-1,30 21 25,67 37 0,-90-57-22,33 13 36,104 28 176,-92-34-48,-19-8 50,51 4 1,-80-11-197,-10 0-2,1-1-1,-1 0 1,0 0 0,1 0 0,-1-1 0,0 1-1,6-2 1,32-9 177,64-23-1,-89 29-178,-12 3 0,-1 1 1,1-1-1,-1 0 1,1 0-1,-1 0 1,0 0-1,8-6 1,16-14 124,0-1 0,33-35 0,-50 46-122,16-22 130,19-45 26,-40 60-43,7-68 130,2-114 0,-15 113-53,-1 65-182,0-2-9,0 6 21,0 0 1,-5-19 0,-2-14 42,-37-214 148,0 12 3,34 197-186,-32-168 99,33 142-128,7 48 27,13-248 133,-6 252-172,4-31 52,-7 11 19,-7-59 0,-4 34-21,-26-127 63,32 180-116,2 14 1,0-1-1,-1 1 1,0-1 0,-1 1-1,-5-10 1,-83-162 55,61 135-57,-3 2 1,-3-2-3,0 4-2,8 8 0,8 9-3,14 15 1,-1 0-1,-1 1 1,0 0-1,-13-11 1,-7 1 0,23 17 3,-16-6-1,16 9 0,1 1 0,1-3 0,0 1 0,0 0 0,0 0 0,1 1 0,-1-1 0,0 1 0,0 0 0,1 0 0,-1 0 0,0 0 0,-6 4 0,2-1-2,4-2 1,-1 0 0,1 1-1,-1 0 1,1 0 0,0 0-1,0 0 1,0 1 0,0 0-1,1-1 1,-4 6 0,-9 15 1,10-15 0,-19 39 0,-31 73-8,39-77-7,13-34 10,-1 5 1,1-1 0,0 1 0,1 0 0,-2 22 0,-9 117-16,7-61-16,-11 86-28,-11 55-10,23-184-12,-34 199-1466,15-119-5688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3 6368,'5'-1'33,"-2"1"-17,0-1 0,0 1 0,0 0-1,1 0 1,-1 0 0,0 0 0,0 1 0,0-1-1,0 1 1,0 0 0,0 0 0,0 0 0,0 0-1,0 0 1,0 1 0,0-1 0,-1 1 0,1 0 0,0 0-1,2 3 1,0 2 19,0 0-1,0 1 1,-1 0-1,0 0 1,-1 0-1,0 0 1,4 16-1,-1-7-17,6 40 61,11 159 103,-14-136-105,-3 88 208,-7-168-271,0 1-1,-1-1 1,1 1-1,0-1 1,-1 0-1,1 0 1,-1 0-1,1 0 1,0 0-1,-1 0 1,1 0-1,-1 0 1,1 0 0,0-1-1,-1 1 1,1-1-1,0 1 1,-1-1-1,0 0 1,-87-58 220,49 34-39,-1 2 1,-78-32-1,97 46-161,13 6 7,1 0 0,-1 0 0,0 1 0,0 0 0,-14 0 0,-4-1 49,-1 3 0,-39 3 0,43 3 52,-115 64 43,109-49-137,-119 125 14,123-112-33,-73 144 12,86-145-32,-7 44 4,17-62-11,1 0 0,1 0 0,1 25 0,2-22 1,0 0 0,8 31-1,-2-23 0,18 41 0,-15-43-1,28 43 0,-20-42 0,31 36 0,-34-44-1,0 0 0,2 0 0,0-2 0,0 0 1,2-2-1,0 0 0,27 14 0,65 23-4,-94-45-14,0-5 11,1 0 0,24-4 0,-42 4 6,0-1-1,0 1 1,1 0-1,-1-1 1,0 1-1,0 0 1,0-1-1,0 1 1,0-1-1,1 0 1,-1 1-1,1-2 1,13-11-230,0 0 0,-1-1-1,0-1 1,16-23 0,18-25-5408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0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 8248,'-1'-1'-17,"1"0"0,-1 0 0,0-1 0,0 1 0,1 0 0,-1-1 1,1 1-1,-1-1 0,1 1 0,-1 0 0,1-1 0,0 1 0,0-1 0,0-2 0,0 1-168,2-3-35,-2 6 218,0 0 0,0 0 0,0 0 0,0 0 1,0 0-1,0 0 0,0 0 0,0 0 0,0 0 0,0 0 0,1 0 1,-1 0-1,0 0 0,0 0 0,0 0 0,0 0 0,0 1 0,0-1 1,0 0-1,0 0 0,0 0 0,1 0 0,-1 0 0,0 0 0,0 0 1,0 0-1,0 0 0,0-1 0,0 1 0,0 0 0,0 0 0,0 0 1,1 0-1,-1 0 0,0 0 0,0 0 0,0 0 0,0 0 1,0 0-1,0 0 0,0 0 0,0 0 0,0 0 0,0 0 0,0 0 1,0-1-1,0 1 0,0 0 0,1 0 0,-1 0 0,0 0 0,0 0 1,0 0-1,0 0 0,0 0 0,0 0 0,0-1 0,0 1 0,0 0 1,0 0-1,0 0 0,0 0 0,0 0 0,0 0 0,0 0 0,8 28-43,-1 0-1,5 43 0,-2-14 31,11 41 6,-3-13 8,4 26 1,0-1 0,-1-12 0,25 56 8,-30-105 4,-14-43 9,1 0 18,-2-5 130,-4-5-34,-5-8-83,1 0-1,1 0 1,-10-25 0,7 13 70,-52-119 102,52 122-79,-11-38 0,11 32-102,0 0-16,4 16 10,2 0 0,0-1-1,0 1 1,-1-14 0,0 2 18,-3-10 86,2-1 0,1 1 0,1-1 0,3-36 0,3 59-89,0 1 0,0-1 0,1 1 0,6-12 0,-8 19-42,0 1 0,1-1-1,-1 0 1,1 1 0,-1-1 0,1 1 0,0-1 0,0 1-1,0 0 1,1 1 0,-1-1 0,0 0 0,1 1-1,-1 0 1,6-2 0,-5 2 2,-1 0-2,-1 0 0,1 0 0,-1 0 0,1 0 0,0 1 0,0-1 0,0 1 0,-1 0 0,1 0-1,0 0 1,0 0 0,5 1 0,4 1 8,-1-1-4,-1 0 10,-1 0 0,1 1 0,13 4 1,65 19 85,-83-24-94,-1 1-1,1 0 0,0 1 0,0-1 0,-1 1 1,0 0-1,1 0 0,-1 0 0,0 1 0,4 5 0,-1-3 2,-6-4-8,1-1 0,-1 1 0,1 0-1,-1 0 1,0-1 0,0 1 0,0 0 0,0 0-1,0 0 1,0 0 0,0 0 0,-1 0-1,1 1 1,-1-1 0,0 0 0,1 0-1,-1 0 1,0 5 0,0-5 0,-1-1-2,1 0-1,0 0 1,0 0-1,0 0 1,-1 0-1,1 0 1,0 0-1,-1 0 1,1 0-1,-1 0 0,1 0 1,-1 0-1,1-1 1,-1 1-1,0 0 1,1 0-1,-1-1 1,0 1-1,0 0 1,-1 0-1,-2 3 12,-1 2-4,3-4-5,0 0 0,-1 0 0,1 0 0,0 0 0,-1 0 0,1 0 0,-1-1 0,1 1 0,-1-1 0,-3 1 0,-156 56 300,112-41-57,46-17-229,4 0-23,0 0 1,0 0-1,-1 0 1,1 0-1,0 0 1,0 0-1,-1 0 1,1 0 0,0 0-1,0-1 1,0 1-1,-1 0 1,1 0-1,0 0 1,0 0 0,0 0-1,0 0 1,-1-1-1,1 1 1,0 0-1,0 0 1,0 0 0,0 0-1,-1-1 1,1 1-1,0 0 1,0 0-1,0 0 1,0-1 0,0 1-1,0 0 1,0 0-1,0 0 1,0-1-1,0 1 1,2-4-41,1 0 0,-1 1 0,1-1-1,0 1 1,0 0 0,1-1 0,-1 2 0,1-1 0,4-3-1,3-2-914,24-21-5885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4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1 729 6104,'45'21'2,"-27"-20"3,-8-1-2,-2 1 3,1-1-1,-1 0 0,1 0 1,-1-1-1,1 0 0,-1 0 1,0-1-1,12-4 0,-12 4 2,14-5 74,0 0-1,-1-2 1,31-16 0,-41 19-52,-8 4 8,0 0 0,0 0 1,0 0-1,-1 0 0,1 0 0,0-1 0,-1 1 1,4-5-1,0 0 64,-1 0 0,-1 0 0,1-1 1,-1 1-1,-1-1 0,1 0 0,-1 0 0,-1 0 1,1 0-1,1-17 0,-2 13-38,0-36 378,-2 27-131,-1 0 1,0 0-1,-2 0 1,-8-32-1,3 22 99,8 29 397,4 2-560,-4-1-241,0 1 1,1 0-1,-1-1 1,0 1-1,1 0 1,-1 0-1,0-1 1,1 1-1,-1 0 1,1 0 0,-1 0-1,0 0 1,1 0-1,-1 0 1,1-1-1,-1 1 1,0 0-1,1 0 1,-1 0-1,1 0 1,-1 0-1,1 0 1,-1 1-1,0-1 1,1 0-1,-1 0 1,1 0-1,-1 0 1,0 0-1,1 1 1,81 38 282,-51-22-224,-2 1 1,0 2-1,41 37 0,-36-19-45,-24-22 8,3 24-1,-5 3-19,-8-2-2,-4-2-2,-11 22 4,12-39-7,7 0 0,-4-21 0,1 0 0,0 0 0,-1 1 0,1-1 0,0 0 0,0 0 0,0 0 0,0 0 0,0 0 0,0 0 0,0 0 0,1 0 0,1 1 0,30 9 0,13-6 0,-32-6 0,0 0 0,18-5 0,38-13 0,11-8 1,5-3 4,5 0-2,-7 2 2,-19 6-3,13-5-1,-61 21 6,-13 4 1,1-2 1,-17 14 12,5-5-13,0 1 0,0 0-1,0 0 1,-10 13 0,4 4-4,12-21-4,1-1 1,-1 0-1,1 0 0,0 0 1,-1 1-1,1-1 1,0 0-1,0 1 0,0-1 1,0 0-1,0 0 1,0 1-1,1 1 0,0-1 0,-1-1 1,1 1-1,0 0 0,0 0 0,0-1 0,0 1 0,0 0 0,0-1 0,3 3 1,1 0-2,-1 0 1,1-1-1,1 1 1,-1-1-1,0 0 1,1 0-1,0-1 1,0 1-1,-1-1 1,12 2-1,-5-2 0,-1 0-1,1-1 0,20 0 1,-15-4-18,239-94-88,-211 77 42,-18 8 34,0-1 0,-1-1 0,25-19 0,-30 20-9,-1-2 0,-1-1 0,0 0 0,17-20 0,-20 18 7,59-64-366,-74 80 286,7-1-23,-2 1 32,-1 11-6,-3 3 64,0-1 0,-1 1 0,-1-1 0,0 1-1,-2 17 1,-14 64-97,1-5 81,10-59 42,-2 42-18,7-70 32,0-1-2,0 0 7,1 0 1,-1 0 0,0 0 0,0 0 0,0 0 0,0 0 0,1 0 0,-1 0-1,0 0 1,0 0 0,0 0 0,1 0 0,-1 0 0,0 0 0,0 0-1,0 1 1,0-1 0,1 0 0,-1 0 0,0 0 0,0 0 0,0 0 0,0 0-1,0 0 1,1 1 0,-1-1 0,0 0 0,0 0 0,0 0 0,0 0 0,0 0-1,0 1 1,0-1 0,0 0 0,0 0 0,1 0 0,-1 1 0,3 3-3,13-2 3,-11 0 0,31-10 0,-14 0 4,-1 0 0,1-1 1,30-20-1,-32 18 8,-15 9-5,-1 0 0,1-1 0,-1 0 0,1 0 0,-1 0 0,0-1 0,4-4 0,-7 7 21,0 1-27,-1 0 1,1 0-1,-1 0 0,0 0 1,1 0-1,-1-1 0,0 1 1,1 0-1,-1 0 0,0 0 1,0 0-1,1 0 1,-1-1-1,0 1 0,1 0 1,-1 0-1,0 0 0,0-1 1,1 1-1,-1 0 0,0 0 1,0-1-1,0 1 0,1 0 1,-1-1-1,10-7 83,-7 7-73,0 1 1,0-1 0,0 1 0,0 0 0,0 0-1,0 0 1,0 1 0,0-1 0,0 1 0,0-1-1,0 1 1,0 0 0,0 0 0,0 0-1,0 1 1,0-1 0,-1 1 0,1-1 0,4 5-1,6 4 17,-1 0 0,17 19-1,-17-18-19,-8-6-1,1-1 0,-1 1 0,0 0 0,0 0 0,0 1 1,4 8-1,58 120 42,-54-101-42,36 142-1,-41-140-11,6 45-10,4 121-1,-22-123 10,1-49-14,1-12 9,2-4 4,-2 0 0,0 0 1,0 0-1,-2 0 1,1-1-1,-2 0 0,-6 13 1,9-19-7,1-2 8,-1 1 0,1-1 0,-1 0 0,0 0 0,0 0 0,0 0 0,-1 0 0,1-1 0,-1 0 0,0 1 0,0-1 0,0-1 0,0 1 0,-8 3 0,7-5-1,1 1 0,-1-2 0,1 1 0,-1 0 0,1-1 0,-1 0 0,1 0 0,-1 0 0,1-1 0,-1 1 0,1-1 1,-1 0-1,1 0 0,0-1 0,0 0 0,-1 1 0,-5-5 0,0 1 2,6 3 4,1 0-1,-1 0 0,1 0 0,0 0 0,0-1 0,0 1 0,0-1 0,-4-5 0,-21-26 0,23 27 1,1 0 0,0 0 0,0-1 1,-4-12-1,4 3 2,1 0-1,0 0 1,1-1-1,1 1 1,2-26-1,-1 42-1,4-27 15,6-3-5,2 1 0,22-44 1,-17 49 30,86-85 35,-25 37 137,-59 55-195,31-32 130,-22 20-49,-1-1 0,-2-1 0,36-62 0,-60 92-93,1 0 0,-1-1 1,-1 1-1,1-1 1,0 0-1,-1 1 0,1-1 1,-1 0-1,0 1 1,0-1-1,0-4 0,-10-32 42,2 14-26,6 21-12,-1-8-4,3 11-6,1-1 0,-1 0 1,1 1-1,0-1 0,-1 1 0,1-1 0,0 1 0,0-1 0,0 1 0,0-1 0,0 1 0,1 0 1,0-2-1,3-1 0,0 0 0,0 1 0,1-1 0,-1 1 0,8-3 0,-3 2 0,0 0 0,1 1 0,17-4 0,-12 5 0,0 0 0,21 2 0,33 4 0,-7 1 0,-14 3 0,-45-7 0,0 1 0,-1-1 0,1 1 0,-1 0 0,0 0 0,0 0 0,5 4 0,14 18 0,-8 2 0,-7 4 0,-6 4 0,-1 5 0,1 6 0,1-4 0,1-7 0,-3-24 0,9 28 0,-9-37 0,0 0 0,0-1 0,0 1 0,0-1 0,1 1 0,-1-1 0,0 1 0,0 0 0,0-1 0,0 1 0,1-1 0,-1 1 0,0-1 0,0 1 0,1-1 0,-1 1 0,0-1 0,1 1 0,-1-1 0,1 0 0,-1 1 0,0-1 0,1 0 0,-1 1 0,1-1 0,-1 0 0,1 1 0,-1-1 0,1 0 0,-1 0 0,1 0 0,0 1 0,-1-1 0,1 0 0,-1 0 0,1 0 0,-1 0 0,1 0 0,0 0 0,-1 0 0,2-1 0,17 2 0,14-4 0,-2-5-3,1-1 0,57-26 0,-80 32 2,5-3 0,-1-1 0,1 0-1,13-10 1,23-14-23,97-56-81,-96 51 26,68-45-364,-117 80 438,-1 0 0,1-1-1,-1 1 1,1-1 0,-1 1-1,1-1 1,-1 1 0,0-1-1,0 0 1,0 0 0,0 0-1,1-2 1,-1 3 2,-1-1-3,2 0-1,-1 0 6,-3 3 0,-5 6 2,-11 14-1,16-16 0,-1 0 0,0 0 0,1 0 0,-3 10 0,-3 36 0,7-31-1,0-1 0,1 1 0,1-1 0,1 1 0,1-1 0,0 0 0,9 24 0,11-1-2,-11-29-10,-4-7 9,1-1 1,-1 0-1,1 0 0,1 0 1,15 4-1,-10-9-22,2-4 16,-1-1 1,0-2 0,28-13-1,-23 5-16,158-170-21,-124 119 46,-13 10 1,-13 13 1,-5 2 2,-15 24 9,0 0 0,2 1 0,12-15 0,-23 31-11,1 0 1,0 0-1,-1 0 1,1 0-1,0 0 1,-1 0-1,1-1 1,-1 2-1,1-1 1,0 0 0,-1 0-1,1 0 1,0 0-1,-1 0 1,1 0-1,0 1 1,-1-1-1,1 0 1,-1 0-1,1 1 1,-1-1-1,1 1 1,0-1-1,-1 0 1,0 1 0,1-1-1,0 2 1,0-1 1,6 5 3,-1 1 0,1 0-1,-2 0 1,1 0 0,-1 1 0,0 0-1,-1 0 1,0 0 0,0 1-1,4 14 1,-2-9-5,6 16 13,13 50 0,-4-8-4,-2-12-4,2-3-3,-15-42-1,10 35 3,-14-47-5,-2-7 0,-1-12 0,-5-35 0,-4-18-1,4 37 15,2 0 0,-1-41 0,5 64 1,0-1 0,1 0 0,0 1-1,1-1 1,0 1 0,7-18 0,-7 24-8,0-1 0,0 1 1,1 0-1,-1 0 0,1 0 0,0 0 1,0 1-1,0-1 0,0 1 0,0 0 1,1 0-1,-1 0 0,1 0 0,-1 0 1,5-1-1,30-8 18,-19 9 49,6 4-39,0 1 0,26 6 0,-32-1 52,1 3-36,-1 2 1,-1 0-1,0 1 1,-1 0-1,23 26 1,-12 3-24,-20-26 19,-4-5-38,-1-1 1,0 1 0,-1 0-1,0 0 1,-1 0 0,0 0-1,-2 19 1,0-18-6,1-13-4,0 0 0,0 0 0,0 0 1,0 0-1,0 0 0,0 0 0,0 0 0,0 0 0,0 0 1,0 0-1,0 0 0,0 0 0,0 0 0,0 0 0,0 0 1,0 0-1,0 0 0,-1 0 0,1 0 0,0 0 0,0 0 1,0 0-1,0 0 0,0 0 0,0 0 0,0 0 0,0 0 1,0 0-1,0 0 0,0 0 0,0 0 0,-2-2 0,1 0 1,0 0-1,-1 0 0,1 0 0,0-1 0,0 1 0,0 0 0,0 0 0,1-1 0,-1 1 0,0-5 1,-1-4-1,-8-36 1,8 34 4,1 0-1,0 0 1,1-1 0,0 1 0,1 0-1,1 0 1,0 0 0,8-25 0,-6 23-2,-3 9 4,1 0 0,0 1 0,0-1-1,1 1 1,5-11 0,-1 4 9,0 1 1,1 1-1,0-1 1,0 1 0,1 1-1,1 0 1,-1 0-1,22-15 1,11 3 3,-24 16 27,-1 3-32,-1 1 0,1 1 1,22 3-1,-22 2 12,9 10-11,28 19 1,-40-20-9,14 25 4,-24-30-12,1 0 1,-1 1 0,-1-1-1,3 11 1,-3-7-1,0 1 0,1 23 0,-5 33 0,-2-49-2,0-1 1,-5 21 0,5-33 0,1 1 1,-1-1-1,0 0 0,-1 0 0,0-1 1,0 1-1,-6 6 0,10-14 1,0 1 0,0-1 0,0 0 0,0 0 0,0 1 0,0-1 0,0 0-1,0 0 1,0 0 0,-1 1 0,1-1 0,0 0 0,0 0 0,0 0 0,0 0 0,-1 1-1,1-1 1,0 0 0,0 0 0,0 0 0,-1 0 0,1 0 0,0 0 0,0 0 0,-1 1-1,1-1 1,0 0 0,0 0 0,-1 0 0,1 0 0,0 0 0,0 0 0,0 0 0,-1 0-1,1 0 1,0 0 0,0-1 0,-1 1 0,1 0 0,0 0 0,0 0 0,-1 0 0,1 0 0,0 0-1,0 0 1,0 0 0,-1-1 0,1 1 0,0 0 0,0 0 0,0 0 0,0-1 0,-1 1-1,1 0 1,0 0 0,0 0 0,0-1 0,0 1 0,0 0 0,0 0 0,0 0 0,0-1-1,0 1 1,0 0 0,-4-20-7,4 16 7,-4-41 0,3 35 0,1-1 0,1 1 0,2-16 0,0 15 0,0 0 0,1 0 1,7-15-1,0 6 8,1 0 1,1 1-1,1 1 1,1 0-1,32-30 1,-33 34-6,25-20 38,-18 18-17,32-16 0,-49 30-19,0 1 0,0-1 0,0 1 1,0 0-1,0 0 0,0 0 1,0 1-1,0 0 0,0-1 1,0 1-1,0 1 0,1-1 0,-1 1 1,0-1-1,0 1 0,5 2 1,-4-1 0,7 4 35,-3 3-29,0 0-1,-1 1 1,0 1 0,8 13 0,-9-5 9,4 39 4,-6 24-19,-11 103-30,9-64-136,3-143-38,11-49 69,24-56 9,-30 104 47,-6 13 53,5-7 1,0 0 1,1 0-1,0 1 1,26-27 0,-6 14 7,0 1 0,41-28 1,-67 54 10,0-1 0,0 1 0,0-1 1,0 1-1,10-2 0,-9 4 1,-1-1-1,1 1 1,-1 1-1,0-1 1,1 1 0,-1 0-1,0 0 1,0 0 0,0 1-1,0 0 1,0 0-1,5 3 1,4 5 6,16 24-1,-25-26-5,0 0-1,-1 0 1,0 0-1,4 15 1,-2-6 1,-2 0 0,4 23-1,0 51 1,-2-2-2,-2-10 0,5 7-2,-8-79-3,3 1 2,5-26-3,6-31 6,6-16 0,4-2 0,-14 47 0,0 0 0,0 1 1,24-28-1,-18 31 8,-11 11-3,3-1 0,1-1 0,-1 1 0,1 0 0,0 1 0,0 0 0,0 1 0,1 0 0,-1 0 0,18-2 0,5 1 21,37 1 0,-52 7 35,-5 4-42,-1 0 0,0 0 0,0 1 0,15 14 0,-25-21-12,-1 0 0,0 0 0,0 0 1,0 0-1,0 1 0,0-1 1,0 0-1,-1 1 0,1-1 0,1 3 1,8 24 26,-1 0 0,6 32 0,-6 10 24,-6-46-49,4 40-2,5 6-9,-11-66-4,2-9-50,4-8 42,-1 0 0,9-24 0,10-30-72,41-86-16,-51 125-4,63-85-36,-62 96 76,6 0 24,40-23 1,-46 35 29,23 4 4,-34 1 8,0 1 0,0 0-1,-1 0 1,1 1 0,0-1 0,-1 1 0,8 4 0,-4 0 0,1 1 0,-1 0 0,0 1 0,0-1 0,-1 1 1,0 1-1,11 17 0,-6-3 8,15 47 4,-1 26-8,-14-45-1,22 81-7,-10-63-16,-20-62-40,3-1-22,-5-6 26,-1-4-6,2-9 27,-1-1 0,-1 0 1,0-24-1,0 27 11,-8-198-367,6 199 370,-3-33-172,-25-182-74,23 179 95,-24-176-53,25 180 105,1 14 64,-15-143-96,13 85 85,6 85 66,0 0 1,-1 1-1,1-1 0,0 1 1,0-1-1,0 0 0,0 1 1,0-1-1,0 1 0,0-1 1,0 0-1,0 1 0,0-1 1,0 1-1,1-1 0,-1 1 1,0-1-1,0 0 0,1 1 1,-1-1-1,0 1 0,0-1 1,1 1-1,-1-1 0,1 1 1,-1-1-1,0 1 0,1 0 1,-1-1-1,1 1 1,-1 0-1,1-1 0,-1 1 1,1 0-1,0-1 0,-1 1 1,2 0-1,-1-1-1,0 1 2,1 0 0,0 0 0,0 0 0,0 0-1,-1 1 1,1-1 0,0 0 0,0 1 0,-1-1-1,1 1 1,0-1 0,-1 1 0,3 1 0,3 2 0,0 0 0,-1 0 0,0 1 0,6 5 0,-1 0 0,-1 0 1,12 18-1,4 10 4,29 63 0,-53-98-4,56 109 13,-3-14-10,-35-66-3,1 0-1,1-2 1,46 48 0,121 126-348,-182-198 339,-5-4 3,0 0 1,-1 0 0,1-1 0,0 1 0,-1 0 0,0 0-1,1 1 1,-1-1 0,0 0 0,0 0 0,0 1 0,-1-1-1,1 0 1,0 5 0,0-6 8,-1-1-1,0 0 0,0 0 1,1 0-1,-1 1 1,0-1-1,0 0 1,1 0-1,-1 0 1,0 0-1,0 0 1,1 0-1,-1 0 1,0 1-1,1-1 1,-1 0-1,0 0 0,1 0 1,-1 0-1,0 0 1,1 0-1,-1 0 1,0-1-1,0 1 1,1 0-1,-1 0 1,0 0-1,1 0 1,-1 0-1,0 0 1,0-1-1,1 1 1,-1 0-1,0 0 0,0 0 1,1-1-1,13-10 86,2-5-28,32-30 48,44-29-12,-68 59-74,0 1 0,1 1-1,34-15 1,-35 18-12,-10 4 17,1 0 0,29-9 1,-20 8-17,40-12 5,-40 16 18,-19 4-30,8-2 2,0 2 0,0-1-1,1 2 1,-1 0 0,0 1 0,0 0-1,0 1 1,15 5 0,28 11 7,12 10-10,-35-12-4,4 0-2,48 18 0,121 42-46,-202-76 40,-3 0 6,1 0 0,0 0-1,-1-1 1,1 1 0,0-1 0,0 1-1,-1-1 1,1 0 0,0 0 0,0 0-1,0 0 1,0 0 0,-1 0-1,1 0 1,0 0 0,2-1 0,-10-15-35,3 8 36,2 5-1,-1 0 1,1 0-1,-1 0 1,0 0-1,0 1 1,0-1-1,0 1 1,-3-3-1,-42-43-16,45 46 19,1 1 0,-1-1-1,0 1 1,1 0-1,-1 0 1,0 0 0,0 0-1,0 0 1,0 0-1,0 0 1,0 1 0,0-1-1,0 1 1,-4-1-1,-2 0 1,2 0 0,0 0 0,-1 0 0,1 1 0,-10 0 0,10 1 0,0-1 0,0 2 0,0-1 0,0 0 0,-6 4 0,7-3 0,0 0 0,1 0 0,-1 1 0,1 0 0,-1 0 0,-5 6 0,7-6 0,-1 1 0,1-1 0,0 1 0,0 0 0,1 0 0,-1 0 0,-2 8 0,2-6 0,1 0 0,0 0 0,1 1 0,-1-1 0,1 1 0,0 7 0,2 3-1,1 0 1,0 0 0,1 1 0,1-1 0,7 21-1,1-14-4,8 5 3,43 46 0,-42-60-11,84 39-15,-100-52 17,-1 1 1,0-1-1,1-1 1,0 1-1,-1-1 1,1 0-1,0 0 1,0 0-1,5 0 1,6 0-5,0 2 5,-12-2 5,1 0-1,0 0 1,-1-1-1,1 1 1,0-1-1,-1-1 1,1 1 0,6-2-1,98-19-50,-70 16 55,-31 6 1,0 0 1,-1 0 0,1 0 0,0 1-1,-1 0 1,0 1 0,1 0 0,11 6-1,-4 2 34,5 10-12,25 36 1,-35-35 5,2 25-7,8 58-1,-19-66-5,-21 181 9,11-175-17,-23 65-1,-15 10-4,30-84-3,-2-1 1,-38 53-1,40-69-4,-23 13 4,37-30 1,0-1 0,-1 1 0,1 0 0,0-1 0,-1 1 0,1-1 0,-1 0 0,1 0 0,-1-1 0,1 1 0,-5-1 0,2-1 0,1 0 0,-1 0 0,0-1 0,1 0 0,-1 0 0,1-1 0,0 1 0,0-1 0,0 0 0,0-1 0,0 1 0,1-1 0,-7-7 1,8 8-1,-10-9 3,1 0-1,1-1 1,0 0-1,1-1 1,-8-16 0,7 14 1,-43-70 83,51 74 54,4-4-85,1 0 1,1 1-1,7-23 0,-5 24 15,1 0 0,0 0 0,1 0 0,1 1 0,0 0 0,0 0-1,16-17 1,-15 19-20,12-11 250,108-71 126,-126 91-385,1 0 1,0 0 0,-1 0 0,1 1 0,0-1 0,4 0 0,154-29 331,-130 30-300,17 5-776,59 12 0,-30 1-6758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6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11384,'13'13'-1,"-11"-10"-13,1-1 0,-1 1 0,0 0-1,0-1 1,0 1 0,0 0 0,-1 0 0,3 6 0,32 93-145,-31-75 7,3 51 4,-5 24 119,6 113 33,-6-173 17,25 168 28,-20-171 45,8 11-26,27 56 0,-29-83 53,6 0-41,37 34 0,-42-47-33,1-4-33,0-1 1,0-1 0,19 3-1,-17-9 0,29-12-1,-35 9-12,0 0-1,-1-1 1,12-9 0,2-4-2,0-2 1,-2 0 0,23-28-1,98-120-20,-102 117-3,-24 29 10,111-143-60,-109 138 58,16-19-93,32-57-1,-69 104 106,0 0 0,0 0-1,0 0 1,0-1 0,0 1-1,0 0 1,0 0 0,0 0-1,0 0 1,0 1 0,0-1-1,0 0 1,0 0 0,0 0-1,0 1 1,0-1 0,0 1-1,0-1 1,-1 1 0,-8 3-3,-35 23-26,-97 71-1,109-71 29,-47 48 4,54-45 1,-26 36 0,46-58 0,-9 12-3,0 1 1,2 1-1,0 0 1,1 1-1,-12 36 1,18-44-3,2 1 0,-5 26 0,9-41 4,0 0-1,0 0 1,1 0-1,-1 0 1,0 1-1,1-1 1,-1 0-1,1 0 1,-1 0-1,1 0 1,-1 0-1,1 0 1,0 0-1,-1-1 1,1 1-1,0 0 1,0 0-1,0 0 1,-1-1-1,1 1 1,0 0-1,0-1 1,0 1-1,0-1 1,0 1-1,1-1 1,-1 0-1,0 1 1,0-1-1,0 0 1,0 0-1,0 1 1,0-1-1,1 0 1,0-1-1,-1 2-1,11-5-30,87-54-13,-73 39 21,117-116-2,-115 105 22,40-44 4,3-10 2,51-77 39,-74 92 9,-47 68-45,0 0 0,-1 0 0,1 0-1,0 1 1,0-1 0,0 0 0,0 1-1,0-1 1,0 0 0,0 1 0,1-1-1,-1 1 1,0-1 0,0 1 0,0 0-1,0 0 1,1-1 0,-1 1 0,0 0-1,0 0 1,1 0 0,-1 0 0,0 0-1,0 1 1,0-1 0,1 0 0,-1 1 0,0-1-1,0 0 1,0 1 0,2 0 0,-2 0 5,7 5 52,-2 3-46,-1 0 0,0 1 0,-1 0 0,0-1-1,5 19 1,-5-4 39,6 145 16,-8-131-35,26 150 14,-19-157-34,16 31 4,-22-56-19,0-1 1,1 1-1,-1-1 1,1 0 0,1 1-1,6 6 1,-7-9-1,0-1-1,0 1 1,0-1 0,0 1 0,1-1 0,-1 0 0,1-1 0,-1 1 0,1-1 0,-1 0 0,1 0 0,0 0-1,9-1 1,0-2-5,2-6 4,-1-1-1,0-1 1,20-15 0,-19 8-18,67-95-4,-30 32-30,-41 62 49,20-25-4,-1 8 7,10-4 1,-32 32 0,1 0 0,0 1 0,0 0 0,0 1 1,1 0-1,13-4 0,-9 8 8,-2 5-4,-1 0 0,0 1 0,1 0 0,13 9 0,-24-13-2,-1-1 0,0 1 0,0 0 1,1 0-1,-1 0 0,0 0 0,0 0 0,0 0 0,0 0 1,0 1-1,0-1 0,0 2 0,13 20 13,-1 1-1,17 46 1,-23-41 13,16 145 36,-20-153-48,8 28 0,-10-44-14,1 0 1,-1 1-1,1-1 1,1 0-1,-1 0 1,1 0-1,-1 0 1,1-1-1,1 1 1,-1-1-1,1 1 1,5 4-1,-8-9-1,0 1-1,-1-1 1,1 0-1,0 1 1,0-1-1,0 0 1,-1 0 0,1 0-1,0 0 1,0 0-1,0 0 1,0 0-1,0 0 1,-1 0-1,1 0 1,0-1 0,0 1-1,0 0 1,-1 0-1,2-1 1,2 0 0,22-11 2,-10 3 0,-1-2-1,0 0 1,14-15 0,-11 9 12,-1-1 0,29-38 1,-32 37-2,-7 12 14,-2-1 1,1 1 0,-1-1 0,5-11 0,0 0-7,24-38 92,0 10-4,-34 47-105,1-1 0,0 1 0,0-1 0,-1 1 0,1-1 0,0 1 0,0 0 0,0-1 0,0 1 0,0 0 0,0 0 0,-1 0 0,1-1 0,0 1 0,0 0 0,0 0 0,0 0 0,0 0 0,0 1 0,0-1 0,0 0 0,0 0 0,0 0 0,-1 1 0,1-1 0,1 1 0,0 0 7,2 0-1,0 1 0,-1-1-1,1 1 1,0 0 0,-1 0 0,0 0 0,1 1 0,-1-1-1,0 1 1,0 0 0,0 0 0,4 6 0,-1 0 1,0 0 0,8 19 0,-9-17-10,-2-3 5,1 0 0,1 0 0,-1 0 0,11 13 0,-5-9-2,-3-4-4,-1-1-1,1 1 1,0-1 0,1-1 0,8 7 0,3-3 0,-1-1 0,1-1 0,1 0 0,-1-2-1,32 7 1,-17-8-7,154-6-13,-148-5-33,172-45-29,-172 37-38,-16 5 55,8-2-18,-1-2 0,-1-2-1,53-32 1,6-22-186,-87 66 261,1 0 1,-1 0 0,1 0-1,-1 0 1,0 0 0,0 0-1,0 0 1,-1-1-1,1 1 1,-1-1 0,0 1-1,0-1 1,0 0 0,0 1-1,-1-1 1,1 0 0,-1 0-1,0-4 1,0 3 1,-2-8 0,-1 7 5,0 0 0,0 1 0,-1-1 0,1 1 0,-1 0 0,-1 0 0,1 0 0,-10-7 0,14 11 1,-1 0-1,0 1 1,0-1-1,0 0 1,0 1-1,0-1 1,0 1-1,0 0 1,0-1-1,0 1 1,0 0-1,0 0 1,0-1-1,-2 1 1,-28-3 10,-62 2 1,63 7 28,-129 56 17,129-45-10,-5 11-16,-49 51 0,67-56 3,-15 32-1,28-46-31,0 1 0,0 0 0,-4 16 0,7-21-2,0 0 1,1 1-1,-1-1 1,1 0-1,0 1 1,1-1-1,-1 0 1,1 1-1,0-1 1,2 6-1,-3-10 0,0-1 0,0 0 0,0 1 0,0-1-1,0 0 1,1 0 0,-1 1 0,0-1 0,0 0 0,0 0-1,0 1 1,0-1 0,1 0 0,-1 0 0,0 1 0,0-1-1,0 0 1,1 0 0,-1 0 0,0 0 0,0 1 0,1-1-1,-1 0 1,0 0 0,0 0 0,1 0 0,-1 0 0,0 0-1,0 0 1,1 0 0,-1 1 0,9 0-1,1 1 0,-1-1 0,0-1 0,0 1 1,14-3-1,-3-2-18,99-41-5,-93 32-9,181-128-81,-187 124 109,22-16-19,21-6 5,-51 36 13,-12 3 6,5 0-1,-1 0-1,1 1 1,0-1 0,0 1 0,5 2 0,-4-1 1,0 1 0,0-1-1,0 1 1,-1 0 0,0 1 0,9 7 0,-7-6 0,-1 1 0,-1 0 0,1 1 0,-1 0 0,9 14 0,-7-7 0,0-1 0,-1 1 0,6 23 0,-8-22 0,-1 0 0,0 1 0,1 26 0,-4-23 0,-1-1 0,-7 37 0,-17 45 0,-14 12 1,-8-1 4,-7-14-3,41-79-2,0 0 0,-22 23 0,25-31 0,-1 1 0,-1-2 0,-21 14 0,22-16 0,-1-1 0,0 0 0,-19 6 0,22-9 0,-1-1 0,1 0 0,0 0 0,-13 0 0,16-2 0,1 0-1,-1-1 1,1 1 0,-1-1 0,1 0 0,0-1 0,-1 1 0,1-1 0,0 0 0,0 0-1,-7-5 1,12 7 0,0 0 0,-1 0 0,1-1 0,0 1 0,-1 0-1,1 0 1,0-1 0,0 1 0,-1 0 0,1-1 0,0 1-1,0 0 1,-1-1 0,1 1 0,0-1 0,0 1 0,0 0-1,0-1 1,0 1 0,0-1 0,-1 1 0,1 0 0,0-1-1,0 1 1,0-1 0,0 1 0,1 0 0,-1-1 0,0 1-1,0-1 1,0 1 0,0-1 0,3-29-2,1 0 1,15-54-1,-17 77 0,11-36-23,93-188-1328,-41 113-5287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6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6904,'38'-42'6,"-28"30"0,1 1 1,-1 0-1,19-14 1,109-78 30,-113 89-10,71-27 9,-95 41-35,0 0 0,0-1 1,-1 1-1,1 0 0,0 0 1,0-1-1,-1 1 0,1 0 1,0 0-1,0 0 0,0 0 1,-1 0-1,1 0 0,0 0 1,1 1-1,5 1 5,-1 1 1,0-1-1,1 1 0,-1 0 1,0 1-1,-1 0 0,11 8 1,-6 1 93,4 19-22,10 37 1,-19-48 18,0 0 0,-1 0 0,1 38 0,5 37 175,-7-75-174,-1-2-42,1 1-1,1-1 1,1 0-1,0-1 0,11 24 1,-11-30-6,1 0 1,1-1 0,10 15-1,-16-25-42,0 0 0,0 0-1,-1-1 1,1 1-1,0 0 1,1-1-1,-1 1 1,0 0-1,0-1 1,0 1 0,0-1-1,0 1 1,1-1-1,-1 0 1,0 0-1,0 1 1,0-1-1,1 0 1,-1 0 0,0 0-1,2-1 1,2 1 12,4 1-8,-7 0-9,1-1 0,-1 0-1,1 0 1,-1 0 0,1 0-1,-1 0 1,1-1 0,-1 1-1,1-1 1,-1 1-1,1-1 1,-1 0 0,0 0-1,3-2 1,20-9 20,39-27-1,-46 22 12,72-91 19,-50 52 62,-24 32-97,-5 8-2,25-25 142,-36 40-163,46-44 285,-40 39-206,1 1-1,0 0 1,-1 0-1,1 1 1,1 0 0,9-5-1,-16 9-67,-1 0 0,0 0 0,0 0-1,0 0 1,1 0 0,-1 0-1,0 0 1,0 0 0,1-1 0,-1 1-1,0 0 1,0 0 0,0 0 0,1 0-1,-1 0 1,0 1 0,0-1-1,1 0 1,-1 0 0,0 0 0,0 0-1,0 0 1,1 0 0,-1 0-1,0 0 1,0 0 0,0 1 0,1-1-1,-1 0 1,0 0 0,0 0 0,0 0-1,1 1 1,4 4 31,0 1 0,0 0-1,0 0 1,0 1 0,-1-1 0,4 9-1,-1 4 59,20 102 32,-26-111-116,0 0 1,1 0 0,0 0 0,1 0-1,4 11 1,0-4-2,18 35-1,-25-50-8,1-1-1,0 1 1,-1-1-1,1 0 1,0 0 0,0 0-1,0 1 1,0-1 0,0 0-1,0 0 1,0 0-1,2 1 1,11 7 2,0-1-1,1-1 1,0 1 0,27 7-1,-39-14-2,0 0-1,0 0 0,0-1 1,0 1-1,0-1 0,0 0 1,4 0-1,163-14-7,-132 6-24,151-51-21,-153 44-47,153-68-47,-150 65 14,-13 5 74,21-9-23,75-51-1,-106 62 57,52-36-44,-67 46 68,0 0 0,0 0 0,0 0 0,0 1 0,0-1 0,0 0 1,0-1-1,-1 1 0,1 0 0,0 0 0,-1 0 0,1 0 0,0-1 1,0-1-1,-1 2 1,-1 0 1,1 0-1,0 0 1,0 0-1,-1 0 1,1 0-1,0 0 1,-1 0 0,1 0-1,-1 0 1,1 0-1,-1 1 1,0-1-1,1 0 1,-1 0-1,0 0 1,0 1-1,0-1 1,1 0-1,-1 1 1,0-1 0,0 1-1,0-1 1,0 1-1,-1-1 1,-4-2 0,1 0 0,-1 1 0,0 0 0,0 0 0,-8-2 0,-2 3 0,0 0 0,0 1 0,0 1 0,1 1 0,-1 0 0,-24 6 1,35-7-1,-27 10 8,-119 68 9,125-61-2,-25 28 4,0 9-15,35-38-7,11-12-1,1 1 0,-1-1 0,1 1 0,0 0 0,0 0 0,0 0 0,1 0 0,0 0 0,-2 8 0,5-13-9,4-2-2,7-2 3,1-2 1,0 1-1,-1-2 1,0 1-1,0-2 0,16-11 1,114-68-63,-109 68-11,10-3 57,207-100-253,-238 117 254,0 0 1,0 1-1,1 0 1,17-1-1,-22 3 18,3 2-37,-5 2 38,0 0 1,-1 0 0,1 0 0,-1 0 0,0 1-1,0 0 1,-1 0 0,1 0 0,-1 0-1,1 0 1,-1 1 0,-1-1 0,1 1 0,-1 0-1,0 0 1,0 0 0,0 0 0,2 10-1,-1 5 4,-2-13-2,-1-1 0,2 0 1,-1 1-1,1-1 0,3 8 1,4 10-15,25 42 1,-33-65 17,0 0-1,0 0 1,0 1-1,0-1 1,-1 0-1,1 0 1,1 0-1,-1 0 1,0-1-1,0 1 1,0 0 0,3 1-1,15 8-214,0-2 0,0 0 0,1-1 0,39 9 0,29 3-5043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611 166 6728,'7'-5'-2,"5"-3"12,-1-1-1,0 0 0,12-12 1,-21 19 10,-9 0 0,-18-3-3,25 5-13,-1 0 0,0 0 1,0 0-1,0 0 0,0-1 0,0 1 0,0 1 0,0-1 1,1 0-1,-1 0 0,0 0 0,0 0 0,0 1 0,0-1 1,-1 1-1,-114 47 88,84-32-31,-137 95 30,137-86-31,-132 103 76,149-116-115,-8 5 31,1 2-1,-35 37 1,74-58 34,25-16-19,71-42 2,68-36 22,-177 94-88,28-11 58,126-29 38,-130 40 1,-1 4-52,0 2 0,36 10 0,-62-14-37,1 1 0,0-1 0,-1 1 0,1 0 0,-1-1 0,1 1 0,-1 0 0,1 0 0,-1 0 0,2 2 0,11 10 32,-1 1 1,0 0-1,13 20 0,-18-16 71,-6-3-84,-1 1 1,0-1 0,-1 0-1,-2 17 1,-4-14 56,-50 69 27,40-71-60,-11 2-20,-47 23 1,51-34-8,-33 0-1,45-7-24,-1-1-1,1 0 0,-17-3 1,18 2-2,1 0 0,0-1 0,-12-6 0,19 9 0,0-1 0,1 0 0,-1 1 0,1-1 0,-1 0 0,1 0 0,0 0 0,-1 0 0,1-1 0,0 1 0,0 0 0,0 0 0,0-1 0,0 1 0,0-1 0,-2-2 0,3 2 0,0 0 0,0 0 0,0 0 0,0 0 0,0 0 0,0 0 0,0 0 0,1 1 0,-1-1 0,1 0 0,-1 0 0,1 0 0,0 0 0,0 0 0,0 1 0,1-3 0,4-6 0,0 1 0,1 0 1,11-12-1,17-12 4,50-37 1,-78 65-5,24-17 14,59-33-1,35-11-9,14 6 1,8 9-3,113-20-4,-217 63-3,149-4 2,-188 12 2,0 0 1,1 1-1,-1-1 0,0 1 0,8 1 0,11 6 0,-1 0 1,0 1-1,33 19 0,-37-13-4,-10-7 4,-1-1 0,1 0 0,-2 1 0,1 0 0,-1 1 0,0-1 0,0 1 0,7 18 0,-8-14-4,-2-4 0,0 0 0,1 0 1,0 0-1,1 0 0,10 14 0,-15-23 5,1 0-1,-1 1 0,0-1 1,1 0-1,-1 0 0,0 0 1,0 1-1,1-1 0,-1 0 1,0 0-1,1 0 0,-1 0 1,1 0-1,-1 1 0,0-1 1,1 0-1,-1 0 0,0 0 1,1 0-1,-1 0 0,0 0 1,1 0-1,-1 0 0,1-1 1,-1 1-1,0 0 0,1 0 0,-1 0 1,0 0-1,1 0 0,-1-1 1,0 1-1,1 0 0,-1 0 1,10-8-5,-5 4 2,-3 1 0,1 0 0,-1 1 0,0-1-1,0 0 1,0 0 0,0 0 0,0-1 0,-1 1 0,2-5 0,10-21-22,-1 0 0,-1 0 1,11-49-1,-20 66 19,-2 8 3,1 1-1,-1 0 1,1 0-1,-1-1 1,0 1-1,-1 0 0,1-1 1,0 1-1,-1 0 1,0 0-1,0 0 1,-1-5-1,-3-3-6,0 0 1,0 1-1,-1 0 1,-7-11-1,1 11-23,-7 1 18,0 1 0,-29-9 1,25 16-5,-20 6 8,-49 13 1,89-17 8,0 0 0,0 0 0,1 0-1,-1 0 1,0 0 0,1 1 0,-1-1 0,-4 4 0,7-5 2,-16 11-5,0 0 0,-19 19 0,16-10 3,-24 32 0,43-52 2,-3 5-1,-1 0 0,1 0-1,0 0 1,-4 9 0,-34 75-6,34-70 7,1 0-1,1 0 1,-6 33 0,10-39 0,0 0 0,1 0 0,0 1 0,1-1 0,0 0 0,4 14 0,-1-12 0,1-1 0,0 0 0,0 0 0,2-1 0,10 19 0,-2-10 0,0-1 0,34 36 0,-20-28 0,51 39 0,-52-48 0,1-1 0,41 21 0,-45-28 0,1-2 0,0 0 0,35 7 0,-26-11-145,0-1 1,1-2 0,-1-2-1,1-1 1,-1-2-1,46-8 1,69-8-4909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0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303 147 6280,'0'0'17,"-3"-1"2,-158-59 361,152 55-373,6 4-2,0-1 1,0 1-1,0 0 1,1 0 0,-1 0-1,0 1 1,-1-1 0,-4 0-1,1 1 11,1-1 0,-1 1 1,1 0-1,-1 0 0,1 1 0,-1 0 0,-5 1 0,9-1-10,1-1 0,0 1-1,0 0 1,0 0-1,0 0 1,0 0 0,0 0-1,1 0 1,-1 1 0,0-1-1,0 1 1,1-1-1,-1 1 1,1-1 0,0 1-1,-1 0 1,1 0 0,0 0-1,0 0 1,0 0-1,0 0 1,0 0 0,1 0-1,-1 0 1,1 0 0,-1 0-1,1 3 1,0-2-3,0-1 1,0 1 0,0-1 0,1 0-1,-1 1 1,1-1 0,-1 0-1,1 1 1,0-1 0,0 0 0,0 0-1,0 0 1,0 1 0,1-1-1,-1 0 1,1-1 0,-1 1-1,1 0 1,0 0 0,0-1 0,0 1-1,0-1 1,0 1 0,0-1-1,0 0 1,0 0 0,4 1-1,4 2 3,0 0 0,0 0 0,0-2-1,12 3 1,-18-4-5,10 1 11,-1-1-1,1 0 1,-1 0-1,25-3 1,-20 0-7,-9 2 2,1-1 1,-1 0-1,0 0 0,1-1 1,-1 0-1,16-6 0,-15 4-2,-6 2-1,1 0 0,-1 0 0,0-1 0,0 1-1,0-1 1,0 0 0,0 0 0,-1 0 0,1-1 0,3-5 0,-1 3-1,-1 2 3,-1-1 0,1 0 0,-1 0 0,0-1 0,0 1 0,3-8 0,-2 0-2,0-1 1,-1 0 0,3-17-1,-6 20-2,-1 2-4,-2 13-4,1-3 5,1-1 0,-1 1 1,1-1-1,-1 1 0,1 0 0,-1-1 1,1 1-1,0-1 0,-1 1 0,1 0 0,0-1 1,-1 1-1,1 0 0,0 0 0,0-1 1,0 1-1,0 0 0,0-1 0,0 1 1,0 1-1,-8 94-47,-8 95-14,9-100 52,0-21 3,-9 16 6,0-5 1,-2-13 0,-4-12 0,18-48 0,0-1 0,0 0 0,-10 13 0,12-17-40,0-1 1,-1 0 0,1 0-1,-1 1 1,1-2 0,-1 1-1,0 0 1,0 0 0,1-1-1,-1 1 1,0-1-1,-1 0 1,1 0 0,0 0-1,0-1 1,0 1 0,0-1-1,-1 0 1,1 1-1,-5-2 1,-25 1-4094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39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 9328,'-7'3'153,"-27"12"180,-1-1 0,-40 10 0,32-13-71,-77 34 1,114-42-251,1 1 0,0-1 0,0 1 0,0 0-1,0 0 1,0 0 0,1 1 0,0 0 0,0 0 0,0 0 0,0 0 0,-5 11 0,5-9-3,-3 12 39,-16 106 24,23-97-25,5 8-15,19 63 1,-24-97-28,1 0-1,0 0 1,0 0 0,0 0-1,0 0 1,0 0 0,0 0-1,0 0 1,2 2 0,14 15 16,1-2 1,33 27 0,-31-34 25,4-4-26,0-1 0,34 2 1,-36-9 18,6-4 7,-1-1 0,0-1 0,-1-1 0,0-2 0,26-14 0,0-11 3,-34 20 91,-14 12-111,10-11 41,0-1-1,-1-1 1,-1 0 0,14-24 0,-24 36-45,20-38 208,-20 39-197,0 0 1,-1 0 0,1 0-1,-1-1 1,0 1 0,0-1-1,-1 1 1,1-9 0,-1 11 82,-4 0 27,4 2-145,-1-1 0,1 1 1,0 0-1,0 0 0,0-1 0,0 1 1,-1 0-1,1 0 0,0 0 0,0 0 0,-1-1 1,1 1-1,0 0 0,0 0 0,-1 0 1,1 0-1,0 0 0,0 0 0,-1 0 1,1-1-1,0 1 0,0 0 0,-1 0 1,1 0-1,0 0 0,-1 0 0,1 0 1,0 0-1,0 1 0,-1-1 0,1 0 0,0 0 1,0 0-1,-1 0 0,1 0 0,0 0 1,0 0-1,-1 1 0,1-1 0,0 0 1,0 0-1,0 0 0,-1 0 0,1 1 1,-3 2 16,-3 4-2,0 0-1,1 1 1,0-1-1,0 1 1,1 0-1,0 1 1,0-1-1,-2 10 1,-7 19 2,2-1 1,1 1 0,-5 46-1,15-76-18,0 0-1,0 0 0,1 0 0,2 13 1,-2-16-3,0 0 1,1-1 0,0 1-1,-1 0 1,1 0 0,1-1 0,-1 1-1,0-1 1,1 0 0,0 1-1,0-1 1,0-1 0,0 1 0,0 0-1,0-1 1,1 1 0,0-1-1,-1 0 1,1 0 0,0-1 0,0 1-1,0-1 1,0 0 0,0 0-1,0 0 1,0 0 0,7 0 0,-1-3-18,6-5 12,-2 0 0,16-11 0,-17 6-12,58-83-2,-25 20-9,-35 56 26,38-71 2,3 4 2,-37 67 0,30-33 0,-16 25 0,2 2 0,39-26 1,-43 37 7,23-1 0,51-10 0,-70 23 0,13 7 0,49 10 0,-69-5-1,31 24-1,-45-26-5,0 1 0,0 0-1,16 20 1,-16-16 0,0 1 1,-1 0-1,7 16 0,21 60 1,-7-2-2,-5-8 0,-17-52-2,2 7-7,2 0 0,16 33 1,-26-65-11,8 1-12,-3-1-3,8-12 10,51-52-4,-40 36 16,-2-2 0,29-44 0,-39 52 9,6-9-9,121-193-5,-107 167 17,-2 13 0,-2 15 0,2 12 0,1 9 0,4 10 0,4 10 0,-31-10 0,0 0 0,16 14 0,-12-8 0,22 24 0,-14-7-1,0 1 1,22 43-1,-29-44-4,-13-24 4,17 40-2,23 74-1,-35-94 7,4 10-33,12 62 1,-22-94-4,-5 6 8,3-4-5,2-6-179,4-7 200,1 0 1,0 0-1,0 1 1,1-1-1,13-12 1,-3 3-13,92-99-18,-84 91 7,-13 15 21,10-11-2,1 2 1,0 0 0,2 2-1,36-21 1,68-33-36,-119 67 33,0 0 0,0 0 0,1 1 0,16-4 0,-6 2 4,-20 5 9,1 1-1,-1-1 0,1 1 1,-1-1-1,1 1 0,-1 0 1,1 0-1,-1 0 0,1 0 1,-1 0-1,1 0 0,0 0 1,-1 0-1,1 0 0,-1 1 1,1-1-1,-1 1 0,0-1 1,3 2-1,-4-2 2,0 1 0,0 0 0,0-1 0,0 1 0,-1-1 0,1 1 0,0 0 0,0-1 0,0 1 1,-1-1-1,1 1 0,0 0 0,-1-1 0,1 1 0,0-1 0,-1 1 0,1-1 0,-1 0 0,1 1 0,-1 0 0,1-1 1,-7 7-2,0-1 1,0 1-1,-1-2 1,0 1-1,-13 7 1,-25 7 1,-5 2 0,3 6 0,6 1 0,11-1 0,27-24 0,0 0 0,1 1 0,0-1 0,-5 9 0,6-8 0,0 0 0,0 1 0,0-1 0,-1 11 0,2-8-1,1 0 1,0 0 0,1 0 0,0 0 0,0-1 0,0 1-1,5 12 1,1-7-6,7 1 3,1 0-1,21 14 1,-18-19-3,3-3 3,1 0 1,0-2 0,0 0-1,0-2 1,0 0 0,32-2 0,3-9 0,-33 1-3,38-21 4,-39 16 1,30-21 0,-28 15 0,26-26 0,20-29 1,-6 2 4,-11 13-2,28-31 18,-65 75-16,-11 15-3,-4 1-1,-1 0-1,0-1 1,0 0-1,0 0 0,0 1 0,-1-1 0,1 1 1,0-1-1,0 1 0,0-1 0,0 1 0,-1-1 0,1 1 1,0 0-1,0 1 0,1-1 0,-1 1 1,0 0-1,0 0 1,-1 0-1,1 0 1,0 0-1,0 0 1,-1 0-1,0 0 1,1 3-1,1 39 3,-2 17 2,3 12-3,-2-53-3,2-1 1,0 0 0,1 0 0,7 20-1,-10-36 1,0 0 0,0 0-1,0 0 1,1-1-1,-1 1 1,1 0 0,0-1-1,0 1 1,0-1 0,0 1-1,0-1 1,0 0 0,1 0-1,-1 0 1,1 0-1,0-1 1,-1 1 0,1-1-1,0 1 1,0-1 0,4 1-1,-7-2 1,0 1 0,1-1 0,-1 0-1,0 0 1,1 0 0,-1 0 0,0 0-1,1 0 1,-1 0 0,1 0 0,-1 0-1,0 0 1,1 0 0,-1 0 0,0 0-1,1 0 1,-1 0 0,1 0 0,-1 0-1,0-1 1,1 1 0,-1 0 0,0 0-1,0 0 1,1-1 0,-1 1 0,13-8-3,-1-1 0,-1 0 1,19-18-1,-6 1-7,0-1 1,20-32-1,-23 30 6,40-45-32,-48 59 32,1 0-1,45-43-33,-56 55 37,24-22-22,1 1 0,1 1 1,33-20-1,-60 43 22,0-1-1,0 1 1,0 0 0,0 0-1,0 0 1,0 0 0,0 0 0,0 0-1,0 1 1,0-1 0,0 1-1,0-1 1,0 1 0,0 0-1,0 0 1,0 0 0,0 0-1,0 0 1,-1 0 0,1 0 0,0 1-1,2 2 1,-3-3-1,3 3 1,-1 0-1,1 0 1,-1 0-1,0 0 1,0 0-1,-1 1 1,1 0-1,-1-1 1,0 1 0,0 0-1,0 0 1,-1 0-1,0 0 1,1 6-1,-1-5 0,3 11-4,0 0 1,-1 0-1,-1 0 0,0 24 1,2 30-11,-3-48 11,0-1 3,0 0-1,2-1 1,1 1-1,7 23 1,-5-23-3,14 26 0,-20-48 5,1 1 0,-1 0 0,0 0-1,1 0 1,-1 0 0,1-1-1,0 1 1,-1 0 0,1-1 0,-1 1-1,1 0 1,0-1 0,0 1 0,-1-1-1,1 1 1,0-1 0,0 1 0,0-1-1,-1 0 1,1 1 0,0-1 0,0 0-1,1 1 1,1-1 0,-2 1 0,1-1 0,-1 0 0,0 0 0,0 0 0,1 0 0,-1 0 0,0 0 0,1 0 0,-1 0 0,0-1 0,0 1 0,1 0 0,-1-1 0,0 1 0,2-2 0,0 0 0,0 0 0,0 0 0,0 0 0,-1-1 0,1 1 0,4-6 0,18-30 0,-1-12 0,1-8 0,-4 9 0,-3 16 1,-14 27 1,0 0 0,1 1 0,0-1 0,8-6 1,-12 12-1,1-1 1,-1 0-1,0 0 1,1 1-1,-1-1 1,1 1 0,-1 0-1,1-1 1,-1 1-1,1 0 1,-1 0-1,1 0 1,-1 0 0,1 0-1,-1 0 1,1 0-1,-1 0 1,2 1-1,21 7 5,-23-7-2,0-1-3,0 1 0,0-1 1,-1 0-1,1 1 0,0-1 0,-1 0 1,1 1-1,0-1 0,-1 1 1,1-1-1,0 1 0,-1 0 0,1-1 1,-1 1-1,0-1 0,1 1 1,0 1-1,11 17 12,-1 1 1,0 1-1,10 29 0,-12-17 1,13 157 9,-21-182-22,-1-1-1,0 1 1,-3 13 0,-16 107 4,-19 47-4,-15 13-2,-9-1 0,-2-20 0,15-52 1,31-77 6,-57 93 2,73-127-8,0 0 1,-1-1-1,1 1 1,-1-1-1,0 0 1,0 0-1,0 0 1,0 0-1,-1 0 1,1-1-1,-1 0 1,0 1-1,1-1 1,-1-1-1,0 1 1,-7 2-1,10-4-1,1 0 1,-1 0-1,1 0 1,0 1-1,0-1 1,-1 0-1,1 0 1,0 0-1,-1 0 1,1 0-1,0 0 0,-1 0 1,1 0-1,0 0 1,-1 0-1,1 0 1,0 0-1,-1 0 1,1 0-1,0 0 1,-1-1-1,1 1 1,0 0-1,0 0 1,-1 0-1,1 0 1,0-1-1,-1 1 1,1 0-1,0 0 0,0-1 1,-7-5 4,0 0-1,0-1 1,1 0-1,1 0 1,-1-1-1,-7-12 1,4-3 42,-3-29-11,-5-54 0,17 69 45,33-148 47,-21 146-1,75-192 57,-65 181-24,117-179 69,-134 221-182,1 1-1,0 0 1,11-11 0,182-151 198,-158 140-138,247-158 145,-267 174-244,58-29 29,-15 13-7,96-46 95,-160 75-125,0 0 1,0-1-1,1 1 1,-1 0-1,0 0 1,0-1-1,0 1 1,1 0-1,-1 0 1,0 0-1,0-1 1,0 1 0,0 0-1,0-1 1,0 1-1,0 0 1,1 0-1,-1-1 1,0 1-1,0 0 1,0-1-1,0 1 1,0 0 0,0 0-1,0-1 1,0 1-1,-1 0 1,1 0-1,0-1 1,0 1-1,0 0 1,0-1-1,0 1 1,0 0-1,0 0 1,-1-1 0,1 1-1,0 0 1,0 0-1,0 0 1,-1-1-1,1 1 1,0 0-1,-1 0 1,1-1 0,-20-12 3,-17 2 1,27 10-4,1 0 0,0 1-1,-11 0 1,10 1 0,1 0 1,0 1-1,-15 4 0,18-4-1,0 1 1,0-1-1,0 1 0,1 0 0,0 1 0,-6 4 1,3-1-2,1 1 1,0 0 0,0 0-1,1 1 1,0 0 0,0 0-1,-6 17 1,5-5-13,4 11 1,1 57 0,8-65-27,3-4 26,1-1 1,1-1-1,25 34 0,-14-31-33,123 76-25,-113-79-2,115 79-30,-124-76 30,7 14 23,27 42 0,-47-54-10,-6-8 44,-2 0 0,0 0 0,0 0 0,-2 30 0,0-44 13,0 0 0,0 0 0,0 1 0,-1-1 0,1 0 0,0 0 1,-1 0-1,1 0 0,-1 1 0,1-1 0,-1 0 0,1 0 0,-2 1 1,-9 12-12,-1-1 0,0 0 1,-26 21-1,18-23-18,-104 26-5,97-34 17,9-3-256,1 0 0,-1-2 0,0 0 0,1-1 0,-20-6 0,-23-10-7884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0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376 405 10040,'1'0'-16,"-1"0"3,0 0 0,1 0 0,-1 1 0,0-1 0,1 0 0,-1 0 0,1 0 1,-1 0-1,0 0 0,1 0 0,-1 0 0,0 0 0,1-1 0,-1 1 1,0 0-1,1 0 0,-1 0 0,0 0 0,1 0 0,-1 0 0,0-1 1,1 1-1,-1 0 0,0 0 0,1-1 0,-1 1 13,0-1 0,0 1 0,1-1 0,-1 1 0,0-1 0,0 1 0,0 0 0,0-1-1,0 1 1,0-1 0,0 1 0,0-1 0,0 1 0,0-1 0,0 1 0,0 0 0,-1-1 0,1 1 0,0-1 0,0 1 0,-1-1 0,-16-10 1,5 7 5,-1 0 0,0 1 0,-1 1 0,1 0 0,0 1 0,-1 1 0,1 0 0,0 0 0,-22 5 0,26-4 2,0 1 1,0 0-1,0 1 0,0 0 1,1 1-1,-1 0 0,-14 9 1,11-6-3,5-3 2,1 0-1,-1 1 1,1-1-1,0 1 1,0 1-1,0-1 1,1 1-1,0 0 1,0 1-1,-7 12 1,7-11-3,-4 10 29,0 11-7,2 0 0,1 1-1,1 0 1,-1 41 0,9-11-9,0-39 22,2-8-29,0-1 0,0 1 0,2-1 0,11 19 1,-5-21 28,-3-6-31,-1 0 0,2-1 0,-1 0 0,0-1 0,19 2 0,-11-7 26,88-39 18,-82 27-18,88-87 20,-91 79-15,-10 7-17,15-17 37,32-54 1,-57 85-60,13-24 161,2 1 0,0 1 0,2 0 0,28-29-1,-44 52-141,1 1 0,-1-1 0,0 1 0,0 0 0,0-1 0,1 1 0,-1 0 0,0 0 0,0 1 0,1-1 0,-1 0 0,0 1 0,0 0 0,4 1 0,-6-2-8,3 1-1,0-1 0,-1 1 0,1 0 0,-1 1 0,1-1 0,-1 0 0,0 1 0,1-1 0,-1 1-1,0 0 1,0-1 0,0 1 0,0 0 0,-1 1 0,1-1 0,0 0 0,-1 0 0,0 1 0,2 2 0,7 10 57,-5-9-52,-1 0-1,1 0 1,0-1 0,1 1 0,-1-1 0,1-1-1,0 1 1,0-1 0,1 0 0,11 5-1,-10-5-7,-6-3-5,-1 0-1,1-1 1,1 1 0,-1 0 0,0-1 0,0 1-1,0-1 1,0 0 0,0 0 0,0 0-1,0 0 1,1 0 0,-1 0 0,2-1 0,7-1 7,1-1 1,-1 0-1,0-1 1,0 0-1,-1 0 1,1-1-1,16-11 1,18-19 10,98-89 171,-128 113-146,26-16 0,-28 24 22,-7 2-55,1 1 0,0 0 0,-1 1-1,1 0 1,-1 0 0,1 0 0,-1 1 0,0 0 0,0 0 0,1 1-1,-1 0 1,-1 0 0,1 0 0,0 0 0,-1 1 0,6 5 0,-1-2-4,-8-5-6,1 0 1,-1 0-1,1 0 1,-1 1 0,0-1-1,1 1 1,-1-1-1,-1 1 1,1 0-1,0 0 1,2 5 0,2 6 2,-1 0 1,0 1 0,-1-1 0,-1 1 0,0 0-1,-1 0 1,0 0 0,-1 18 0,-5 24-4,3-6-3,5-8 0,-3-37-1,0-1 1,0 1 0,1-1 0,0 1-1,3 8 1,-4-14 0,-1 1 0,0-1 0,0 0 0,0 0 0,0 0 0,0 0 0,0 0-1,0 0 1,0 0 0,0 0 0,0 1 0,0-1 0,0 0 0,0 0 0,1 0 0,-1 0-1,0 0 1,0 0 0,0 0 0,0 0 0,0 0 0,0 0 0,0 0 0,1 0 0,-1 0 0,0 0-1,0 0 1,0 0 0,0 0 0,0 0 0,0 0 0,1 0 0,-1 0 0,0 0 0,0 0 0,0 0-1,0 0 1,0 0 0,0 0 0,0 0 0,1 0 0,-1 0 0,0 0 0,0 0 0,0 0-1,0 0 1,0 0 0,0-1 0,0 1 0,0 0 0,5-2 0,0 0-1,-1 0 1,1 0 0,-1-1 0,0 0-1,0 1 1,0-2 0,0 1 0,-1 0-1,7-8 1,10-9-6,142-149-17,-143 148 22,30-29-7,-31 33 5,105-96-17,-78 83 17,-26 19-2,-4 6 4,0 1 1,0 0-1,31-4 0,-29 11-4,4 6 2,0 1 1,-1 1-1,-1 1 0,0 1 1,20 17-1,15 18-14,23 14-3,-71-58 16,0 0 1,1 0 0,0 0-1,0-1 1,0-1 0,0 1 0,0-1-1,0 0 1,1 0 0,7 0-1,-6-1 1,-5 0 0,0 0 0,1-1 0,-1 1 0,0-1 0,0 0 0,0 0 0,0-1 0,1 1 0,4-2 0,7-1-1,2 2 2,-12 0-3,1 1 1,-1-1-1,0-1 1,0 1 0,0-1-1,11-4 1,-6 2-5,2-1 4,0 1 0,0-2 0,-1 0 0,0-1 0,0 0 0,0 0 0,14-13 0,62-65-22,-75 66 14,-2-4 6,-2 0 1,9-31 0,-17 34-7,-4 8 9,0 0 1,0 0 0,-2 1-1,1 0 1,-12-21 0,15 31 1,0 0 0,0-1 0,0 1 0,0 0 1,0 0-1,0 0 0,0 0 0,0-1 0,0 2 0,-3-3 1,-11-6-5,0 1 1,-1 1 0,0 0-1,-24-6 1,39 13 4,-1-1 0,0 1 0,0-1 0,1 1-1,-1 0 1,0 0 0,0 0 0,0 0 0,0 0 0,1 0 0,-4 1 0,-16 5-3,1 0 1,0 1-1,0 1 1,-23 12-1,40-18 3,-1 0 1,1 0-1,0 1 0,0-1 0,-5 6 0,-54 56 0,-13 32 1,3 13 0,49-72 0,-18 43 0,31-56 0,1 0 0,1 0 0,-7 32 0,11-30 0,1 0 0,1 0 0,1 33 0,3-33 0,1 0 0,0 0 0,8 26 0,-5-34 0,0 1 0,1-1 0,17 32 0,-15-34 0,1-1 0,1 0 0,17 19 0,-18-24 0,0 0 0,0-1 0,1 0 1,19 11-1,-13-12 0,0-1 1,1 0-1,0-2 0,0 0 1,0-1-1,0-1 0,34 2 1,-47-4-5,0-1 1,1 0 0,-1 0-1,0-1 1,8-1 0,204-49-55,-169 32-108,214-124-1474,-122 53-5560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1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0 652 5832,'70'-65'1,"89"-75"7,-125 110-1,55-47-1,12-12-4,-71 64-2,-2-1 6,2 2-1,53-33 0,-56 40-5,-2 0 45,0 2 0,1 1 0,0 1 0,34-12 0,-45 21 20,-1 0 0,1 1 0,28-3 0,-37 6-25,0 0 0,0 0 0,0 0-1,0 1 1,0 0 0,0 0 0,-1 0 0,1 1 0,0 0 0,0 0 0,-1 1 0,1-1 0,8 7 0,8 12 36,-21-20-65,-1-1 0,1 1 0,-1-1 0,1 1 0,-1-1 0,0 1 1,1 0-1,-1-1 0,0 1 0,1 0 0,-1-1 0,0 1 0,0 0 0,0 0 0,0-1 1,0 1-1,1 1 0,0 22 81,0 0 1,-6 45-1,-2-36 96,-56 160 83,45-151-71,-73 187 77,75-182-90,6-15-90,-9 32 91,-17 101 0,23 3 105,17-141-98,7 8-59,22 47 0,-19-61 31,84 74 62,-76-79-82,-7-7-78,0 0-26,1 0 0,1 0 1,0-2-1,0 0 1,24 5-1,-24-8 18,1 0 0,22 0 0,-40-4-56,1 0 0,-1 0 0,1 0 1,-1 0-1,1 0 0,-1 0 1,0 0-1,1 0 0,-1 0 0,1 0 1,-1-1-1,1 1 0,-1 0 1,0 0-1,1 0 0,-1-1 0,1 1 1,-1 0-1,0 0 0,1-1 0,-1 1 1,1-1-1,8-8 37,0 0-1,-1-1 1,10-15 0,-11 10 38,-4 2-59,-1 1 0,0 0 0,0-1 0,-1-20 0,-1 31-18,0 1 1,0 0-1,-1 0 1,1 0-1,0 0 1,0 0-1,-1 0 0,1 0 1,-1 0-1,1 0 1,-1 0-1,1 0 1,-2-1-1,-10-15 14,-1 0 1,-1 1-1,-19-17 0,10 17 18,-124-52 16,116 57-31,-156-34 40,164 38-54,20 6 8,-3-3 2,6 4-16,0 0 0,0 0 1,-1 0-1,1 0 0,0 0 0,0-1 1,0 1-1,0 0 0,0 0 1,0 0-1,0 0 0,0 0 0,-1-1 1,1 1-1,0 0 0,0 0 1,0 0-1,0 0 0,0 0 0,0-1 1,0 1-1,0 0 0,0 0 1,0 0-1,0 0 0,0-1 0,0 1 1,0 0-1,0 0 0,0 0 1,0 0-1,0-1 0,0 1 1,0 0-1,0 0 0,1 0 0,-1 0 1,0 0-1,0-1 0,0 1 1,0 0-1,0 0 0,0 0 0,0 0 1,1 0-1,-1 0 0,0 0 1,0-1-1,0 1 0,0 0 0,0 0 1,1 0-1,-1 0 0,0 0 1,106-47 24,77-29-9,-140 59-9,188-87 2,-185 82-2,180-86 3,-185 88 5,153-72 24,-170 82-26,48-22 14,-103 53-27,-19 13 0,-10 16 0,41-31 0,-21 26 0,28-31 0,1 2 0,-15 28 0,17-25 0,0 1 0,-6 26 0,8-20-1,1 1 1,-3 50-1,10-59-4,2-10 5,0 0-1,1-1 1,0 1-1,0-1 1,0 0 0,11 13-1,-15-19 1,1 0-1,0-1 1,-1 1 0,1 0-1,0-1 1,0 1-1,-1-1 1,1 1-1,0-1 1,0 1-1,0-1 1,0 1 0,0-1-1,1 0 1,25 8-6,31 5 1,-39-13-7,90-24 1,-86 13 6,30-28 4,-38 25 1,0-1 0,15-19 0,-12 11 0,18-32 0,9-32 1,18-67 7,-57 131-1,-2-26-1,-4 43-5,0 0-1,-1 0 0,0 0 1,0 0-1,0 0 1,-3-7-1,2 9 1,1 1-1,-1-1 1,0 1-1,0-1 1,0 1 0,-1 0-1,1-1 1,-5-2-1,4 3 0,0 0 1,0 1-1,0 0 0,0 0 0,0 0 0,-1 0 0,1 1 0,-7-3 1,5 3-2,0 0 1,0 1 0,0-1 0,0 1-1,0 0 1,-1 0 0,1 1 0,0 0-1,0 0 1,0 0 0,0 0 0,0 1-1,0 0 1,1 0 0,-7 3 0,-4 4-12,0 0 0,-23 18 0,31-21 1,1-2-120,1-1 0,0 1 0,0 0 0,1 1 0,-1-1 0,1 1 0,0 0 1,0 0-1,-4 8 0,5-9-209,-9 15-6440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2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6640,'15'-15'0,"16"-14"0,7-3 0,2 6 0,2 4 0,-1 3 1,-33 16 0,0 1 1,0 0-1,0 0 0,0 0 1,15 0-1,-14 5 6,-4 2-5,1-1-1,-1 2 1,0-1 0,-1 1 0,7 9-1,-6 1 14,-1 119 13,-8-98-1,-33 179 14,27-169 7,-29 199 28,34-196-9,2-19-33,-8 193 108,11-218-138,2 84 116,-1-76-71,0 1 0,1-1-1,1 0 1,7 25 0,-9-39-43,-1 1 1,0-1 0,0 1-1,0 0 1,1-1-1,-1 1 1,0-1-1,1 1 1,-1-1 0,0 1-1,1-1 1,-1 1-1,1-1 1,-1 0 0,0 1-1,1-1 1,-1 0-1,1 1 1,-1-1 0,1 0-1,0 1 1,-1-1-1,1 0 1,-1 0-1,1 0 1,-1 0 0,1 0-1,0 1 1,-1-1-1,1 0 1,-1 0 0,1 0-1,0 0 1,-1-1-1,1 1 1,-1 0 0,1 0-1,0 0 1,-1 0-1,1-1 1,-1 1-1,1 0 1,-1-1 0,1 1-1,-1 0 1,1-1-1,-1 1 1,1 0 0,-1-1-1,1 0 1,54-99 69,-39 68-55,72-192-908,-40 92-3699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4664,'19'-27'0,"17"-23"0,0 5 0,-12 20 0,-22 24 0,1 0 0,-1 0 0,1 0 0,0 1 0,-1-1 0,1 0 0,-1 1 0,1 0 1,0 0-1,-1 0 0,1 0 0,0 0 0,-1 0 0,1 1 0,0-1 0,-1 1 0,4 1 0,-3-1 2,-2-1-2,0 0 1,-1 0 0,1 0-1,0 1 1,-1-1 0,1 0-1,0 0 1,-1 1 0,1-1-1,-1 1 1,1-1 0,0 0-1,-1 1 1,1-1 0,-1 1-1,0-1 1,1 1 0,-1 0-1,1 0 1,8 12 5,-1 0-1,-1 1 1,0 0 0,0 0 0,5 21 0,-4-4 87,17 150 71,-23-139 97,2 200 123,-5-190-57,-12 201 119,7-205-172,-30 198 86,28-200-200,-1-4-67,-22 136 134,29-161-164,-3 17 89,0 44-1,17-107-84,9-31-974,3-9-3659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1 515 6192,'13'-21'0,"15"-19"1,11-15 4,7 3-3,-37 43-2,0 0 0,16-11 0,-23 18 0,0 1 0,0 0 0,0-1 0,0 1 0,0 0 0,1 0 0,-1 1 0,0-1 0,0 0 0,1 1 0,-1-1 0,0 1 0,1 0 0,2 0 0,-4 0 0,1 1 0,0-1 0,0 1 0,0 0 0,0 0 0,-1 0 0,1 0 0,0 0 0,-1 0 0,1 0 0,-1 0 0,1 1 0,-1-1 0,0 0 0,0 1 0,3 2-1,11 25 3,-14-26-2,5 15 8,-2 15 4,-2 59 0,-5-60 36,-36 168 35,30-155 18,-23 166 34,31-175-95,4-5-24,2 0 1,13 50-1,-17-78-15,0-1 0,0 0 0,0 0 0,0 1 0,0-1-1,0 0 1,0 0 0,3 3 0,13 14 4,1 0 1,30 24-1,-29-32 2,5-4-1,48 7 0,-65-14-1,-1 1 0,0-2 1,0 1-1,0-1 0,0 0 0,0 0 1,0-1-1,0 0 0,0 0 0,0 0 1,6-4-1,-4 2 18,5-3 151,52-60 130,-53 48 176,-2-4-251,-1 0 0,9-38-1,-17 37 326,-16-126 188,12 124-394,-10-36 0,6 37-250,2 0-35,2 13 23,0 0 0,-1 0 0,-8-19 1,9 23-5,-1-1-39,1 0 0,-1 1 0,-1-1 0,0 1 0,0 0 0,-1 0 0,1 0 0,-2 1 0,-7-8 0,-54-37 202,68 51-246,0 1 0,0 0 1,0-1-1,0 1 0,-1-1 0,1 1 1,0-1-1,0 1 0,0-1 0,0 1 1,0-1-1,0 1 0,0-1 0,0 1 1,0-1-1,0 1 0,1-1 0,-1 1 1,0-1-1,0 1 0,0 0 0,0-1 0,1 1 1,-1-1-1,0 1 0,1 0 0,-1-1 1,0 1-1,1-1 0,-1 1 0,0 0 1,1 0-1,0-1 0,-1 1 0,5-4-50,-1 1-1,2 0 1,-1 0-1,0 1 0,0 0 1,10-3-1,-4 1 51,52-20-447,-12 8-392,98-19 1,-141 33 777,0 2 1,0-1-1,1 1 1,-1 0-1,0 1 1,0 0-1,0 0 0,0 1 1,0 0-1,14 6 1,10 11 21,-21-8-20,-10-9 54,3 4-1,0 1 0,-1-1 0,1 1 0,-1 0 0,-1 0 0,1 0 0,-1 0 0,0 0 0,-1 0 0,0 0 0,0 1 0,-1-1 0,0 12 0,-4 140-27,4-147 32,-2 84-8,3-81 9,1 13 0,6 34 1,-6-50 0,0 0 0,2 0 0,6 18 0,-7-26 0,-1 1 0,1-1 0,-1 1 0,1-1 0,1 0 0,-1 0 0,6 6 0,-4-7 0,-1 0 0,0 0 0,1 0 0,0 0 0,9 4 0,-8-5 0,0 0 0,0 0 0,1 0 0,-1-1 0,8 1 0,-8-2 0,0 0 0,1 0 0,-1-1 0,1 1 0,11-4 0,-7 0 0,0 0 0,-1 0 1,13-7-1,10-10 4,52-42 0,107-95 76,-175 143-50,29-23 54,53-34 1,4 8 76,-97 60-135,0 1-1,1 0 1,0 0-1,0 1 1,0 0-1,0 0 1,0 0-1,0 1 1,0 0-1,9 0 1,-7 1-6,5 1 95,0 4-70,0 1 1,-1 0-1,0 1 0,0 0 1,0 1-1,-1 1 0,14 12 1,-16-12-31,17 20 54,-23-23-49,-2-3-13,0 0 0,1 0 0,0 1 0,0-1 0,-1-1 0,2 1-1,-1 0 1,0-1 0,5 3 0,-8-5-7,0 0 1,0 0 0,0 0 0,1 1 0,-1-1 0,0 0 0,1 0 0,-1 0 0,0 0 0,1 0 0,-1 0 0,0 0 0,1 0 0,-1 0 0,0 0 0,1 0 0,-1 0 0,0 0 0,0 0 0,1 0 0,-1 0 0,0-1-1,1 1 1,-1 0 0,0 0 0,1-1 0,1 0 0,-1-1-1,1 1 1,-1-1 0,0 0-1,0 1 1,1-1-1,-1 0 1,0 0-1,1-4 1,12-42-1,16-103-7,-21 101 6,7-29 1,2-3 0,-1-2 0,2 0 0,0 11 0,5-2 2,-24 74-1,1 0 0,-1 1 0,1-1 0,-1 1-1,1-1 1,0 1 0,-1-1 0,1 1 0,0 0-1,-1-1 1,1 1 0,0 0 0,0-1-1,-1 1 1,1 0 0,0 0 0,0 0 0,-1 0-1,1 0 1,0 0 0,0 0 0,0 0 0,-1 0-1,1 0 1,0 0 0,0 0 0,-1 1 0,1-1-1,0 0 1,0 1 0,1-1 1,31 10 6,-18-1 19,-3 4-20,-1 1 0,0 0 0,0 0-1,14 28 1,-13-14 7,51 136 3,-49-130-9,13 21 3,55 83 1,21 18 0,-37-54 28,-12-15-4,-46-71-23,2 3 5,21 29-1,-23-39-2,-4-10-10,-2-12-4,-2 11 0,-1-48-1171,-2-7-4690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3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6456,'0'0'0,"13"16"0,10 20-24,13 31 24,0-1-4344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4128,'4'23'4,"7"23"33,8 2 151,32 55 0,-42-85-165,-7-12 14,1 0 0,0 0 0,1 0 0,6 8 0,1 1 74,24 22 0,-34-36-92,1 0 0,-1 0 0,0 0 0,1 0 1,-1 0-1,1 0 0,-1 0 0,1-1 1,-1 1-1,1-1 0,0 1 0,-1-1 0,1 1 1,-1-1-1,1 0 0,0 0 0,2 0 0,3 1 29,1-1-22,-1 0 0,0 0 0,1-1 1,-1 0-1,1 0 0,-1-1 0,0 0 0,0 0 0,1 0 1,-2-1-1,1 0 0,0-1 0,-1 0 0,8-5 0,0 1 15,77-50 868,-33 19-293,-4 9-149,-4 4-6,-49 25-428,0 1-1,0-1 0,0 1 1,0 0-1,0-1 0,0 1 1,0 0-1,0 0 0,0-1 1,0 1-1,0 0 0,0 0 1,0 0-1,0 0 0,0 0 1,1 1-1,-1-1 0,0 0 1,0 0-1,0 1 0,0-1 1,0 1-1,0-1 0,0 1 1,0-1-1,-1 1 0,2 0 1,1 2-3,-1 0 1,1-1 0,-1 1 0,0 0-1,0 0 1,1 4 0,-1-3-8,26 52 180,35 45-15,-47-82-81,1-7-81,0 0 0,1-1 0,0-1 0,24 10 0,-40-19-24,1 0-1,-1 0 0,0 0 0,1-1 0,-1 1 1,1-1-1,-1 0 0,1 0 0,-1 0 0,5 0 1,-7 0-2,95-7 13,40-20-1137,-133 26 1073,142-32-5835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4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296 415 6368,'44'-16'9,"-27"9"14,-1-1 1,31-17 0,96-72 66,-121 75-35,-6 0-26,-1 0 0,23-49 0,-37 70-23,0-1 0,-1 1 0,1 0 0,-1-1 1,0 1-1,1-1 0,-1 1 0,0-1 0,0 1 0,0-1 0,0 1 1,0-3-1,-1-5 6,0 1 0,-1 0 0,0 0 0,-1 0 1,1 0-1,-2 0 0,1 0 0,-9-13 0,12 21-9,-1-1 0,1 0 0,-1 0 0,1 1 0,-1-1 0,0 0 0,1 1 0,-1-1 0,0 1 0,1-1 0,-1 1 0,0-1 1,1 1-1,-1-1 0,0 1 0,0 0 0,0 0 0,0-1 0,1 1 0,-1 0 0,-1 0 0,-18-3 12,1 0 1,0 2-1,-1 0 1,1 2 0,-22 2-1,37-3-6,1 1-1,-1-1 1,1 1-1,-1 0 1,1 0-1,0 0 1,-6 4-1,-42 22 41,-65 46 1,84-46 10,-107 117 21,117-116-34,-2 11-17,-27 58 0,50-95-28,0 0-1,0 0 1,0 0 0,1 0 0,-1 0 0,1 0 0,-1 0-1,1 0 1,0 1 0,0 2 0,1 14 3,1 1 0,0-1 0,2 0 0,6 21 0,-10-38-4,1-1-1,0 1 1,-1 0 0,1-1-1,0 1 1,0-1-1,0 1 1,0-1 0,0 0-1,2 3 1,32 31 5,-32-32-5,1-1-1,0 1 0,0 0 0,0-1 0,1 0 0,-1 0 0,0-1 1,1 1-1,7 1 0,-3-3 0,0 0 0,0 0 1,0-1-1,1-1 0,-1 1 1,-1-1-1,1-1 0,0 0 1,0 0-1,-1-1 0,10-5 1,-9 5 7,0 0 0,-1-1 0,1 0 0,14-12-1,-2 1 0,56-39 96,-70 50-93,32-24 262,2 1 0,57-29 1,-92 54-235,1 1-1,-1 0 1,0 1 0,1 0 0,-1 0-1,1 0 1,-1 1 0,1 0 0,-1 0 0,1 0-1,11 3 1,-18-3-33,1 0 1,-1 0-1,1 0 0,0 0 1,-1 1-1,1-1 0,-1 0 1,1 0-1,-1 1 0,1-1 1,-1 0-1,1 1 0,-1-1 1,1 0-1,-1 1 0,0-1 1,1 1-1,-1-1 0,0 0 1,1 1-1,-1-1 0,0 1 1,1 0-1,6 12 23,-1 0 0,0 0-1,-1 0 1,-1 0 0,6 25 0,-8-6 13,-26 168 15,13-155-49,-26 71-1,-19 23-4,30-82-5,-3-1 0,-55 82 1,63-105-3,0 2-4,-40 49 0,61-84 9,0 1 0,-1-1 1,1 1-1,0-1 0,-1 1 0,1-1 1,0 1-1,-1-1 0,1 1 0,0-1 0,-1 1 1,1-1-1,-1 0 0,1 1 0,-1-1 0,1 0 1,-1 0-1,1 1 0,-1-1 0,0 0 0,1 0 1,-1 0-1,1 0 0,-1 0 0,1 1 0,-1-1 1,0 0-1,1 0 0,-1 0 0,1-1 1,-1 1-1,1 0 0,-2 0 0,-5-13 28,6 9-15,1 4-5,0-1 0,0 1 0,-1-1 0,1 1 0,0-1 0,0 1 0,0-1 0,0 1 0,0-1 0,0 1 0,0-1 0,0 1 0,0-1 0,0 0 0,0 1 0,1-1 0,-1 1 0,0-1 0,0 1 0,1-1 0,8-23 133,23-41-1,-17 44 235,89-90 169,-79 90-97,104-77 115,-105 77-427,13-20-764,48-70-1,-24 21-6496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4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8248,'8'-2'97,"5"0"-63,0 0 0,0 1 0,23 0 0,-22 5 133,-4 2-112,-1-1 0,0 1 0,-1 1 0,0 0 0,0 0 0,0 1 1,-1 0-1,0 0 0,0 0 0,-1 1 0,8 14 0,-5-8-24,-5-8-12,-1-1 0,0 0 0,0 1 0,0-1 0,-1 1 0,2 11 0,30 118 124,-11-10 19,0 4-83,21 22-2,-33-131-42,-4-11-196,1-1 1,-1-1-1,2 1 0,-1-1 0,1-1 0,12 9 1,18 9-5700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14 1352,'-48'-13'3,"25"14"4,-6 2 0,-8-1 19,-71 14-1,91-13-21,11-2 3,-1 1 0,0 0 0,1 0-1,-1 1 1,-7 3 0,-14 8 23,0 1 1,1 2-1,1 1 0,-33 27 0,50-36-14,-1-1 0,2 2 0,-1-1 0,1 1 0,1 0 0,-11 19 0,12-18-10,4-8-3,1 1 1,-1 0-1,0 0 1,1 0-1,0 0 0,0 0 1,0 6-1,0-4 9,0 0 0,0 0-1,0 1 1,1-1-1,0 0 1,1 1 0,0-1-1,0 0 1,0 0-1,0 0 1,1 1 0,0-2-1,4 8 1,-2-4 1,19 19 106,-4-10-21,0-1-1,2 0 1,25 15 0,4-4 63,-46-26-148,128 76 301,-120-70-301,-9-6-6,1 1 0,-1-1 0,1 1 0,-1 0 0,0 0 0,-1 0-1,1 0 1,0 1 0,2 3 0,-1-2 17,-1 0-15,1-1 1,-1 1 0,0 0 0,0-1 0,-1 1 0,1 1 0,-1-1 0,0 0 0,-1 1 0,1-1-1,-1 0 1,1 8 0,-2-9 4,0 0 0,1 0 0,-1 0-1,-1 0 1,1 0 0,0 0 0,-1 0-1,0 0 1,0-1 0,0 1 0,-1 0 0,1 0-1,-1-1 1,0 1 0,0-1 0,0 0-1,-4 6 1,-1-4 14,1-1 0,-2 1-1,1-1 1,0-1 0,-1 1-1,1-1 1,-1 0-1,0-1 1,0 0 0,0 0-1,-12 0 1,1 0 59,-1-1-1,0-1 1,-26-3 0,36 1-43,-1 0 1,0 0-1,1-1 0,0 0 0,-20-10 1,15 6-23,3 2 9,1-2 1,0 0-1,1 0 1,-1-1 0,1 0-1,1 0 1,-1-1-1,-10-15 1,14 18-8,4 3-3,-1 0 1,1 0 0,0-1-1,0 1 1,0-1 0,0 1-1,0-1 1,1 0-1,0 0 1,-1 0 0,1 0-1,1 0 1,-1 0 0,1 0-1,-1 0 1,1 0-1,0 0 1,1 0 0,-1 0-1,1 0 1,0 0 0,1-4-1,0 0 6,-2 6-14,0 0 1,1 0-1,0 0 1,-1 0-1,1 1 1,0-1-1,0 0 1,0 0-1,0 0 1,0 1-1,1-1 1,-1 1-1,0-1 1,1 1-1,2-3 1,2-2 56,2-2-21,0 1-1,0 0 0,1 1 1,0-1-1,0 2 0,0-1 1,20-7-1,90-33 237,-15 16 104,-15 5-135,-59 16-142,7-1 414,0-2-1,40-19 1,-77 31-503,0-1 0,0 0-1,0 1 1,0-1-1,0 1 1,0-1 0,0 1-1,-1-1 1,1 1-1,0-1 1,0 1 0,-1-1-1,1 1 1,0-1 0,-1 1-1,1-1 1,0 1-1,-1-1 1,1 1 0,-1 0-1,1-1 1,-1 1-1,-5-5 19,0 0 0,0 1-1,0 0 1,0 0 0,-1 1-1,1 0 1,-1 0 0,0 0-1,-11-2 1,-68-12 100,65 14-99,-39-6-1150,3 0-4512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4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8160,'4'38'11,"-2"8"18,8 94 23,-4-15 68,-9-7-108,-18 134-75,10-84-948,8-85-3755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5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1889 11296,'13'-31'-210,"19"-36"1,-31 67 205,20-37-288,46-61 1,-50 75 269,7-9 3,135-176 3,-122 160 24,159-201 27,-158 197 65,145-237 60,-149 230 41,120-208 92,-129 222-58,49-141 93,-68 155-120,-4 14-150,-1-1 0,-1 1 0,0-1-1,-4-22 1,4 39-49,0 0 0,0 0-1,-1 1 1,1-1 0,0 0-1,0 0 1,-1 1 0,1-1-1,0 0 1,-1 1 0,1-1-1,-1 0 1,1 1 0,-1-1-1,1 0 1,-1 1 0,1-1-1,-1 1 1,0-1 0,-8-6 25,0 1-1,0 1 1,-1 0 0,0 0 0,1 1 0,-17-5 0,24 9-19,1-1 0,-1 1-1,0 0 1,0-1 0,1 1 0,-1 0 0,0 0-1,0 0 1,-3 1 0,-19 3 54,1 1 0,-36 12 0,39-5 51,11-5-73,-1 0-26,0 0-1,1 1 1,1 0-1,-1 1 1,1 0-1,1 0 1,-1 1-1,-7 14 1,-32 63 76,42-70-50,5-13-37,-1 2-5,1 0 0,-1-1-1,1 1 1,1 0 0,-1 0 0,1-1 0,0 1 0,0 0 0,1-1-1,-1 1 1,1-1 0,0 1 0,1-1 0,0 0 0,4 7 0,63 84 31,-38-59-15,40 38 0,-48-52-18,-8-5 3,33 27 0,-27-28-5,55 45 1,39 44-4,-101-88-3,-7-1 4,0 0 1,-1 1-1,9 34 0,-16-50 1,1 0-1,-1 0 0,0 0 1,0 0-1,0 1 0,0-1 1,0 0-1,0 0 0,-1 3 1,-10 42-5,-21 60 0,16-71-1,-97 157-4,88-154 4,-92 169-4,99-167 5,-15 58 4,24-65 1,-6 40 0,12-54 0,1-1 0,1 33 0,2-42 0,0-1 0,0 1 0,1-1 0,0 0 1,6 15-1,-4-17 1,0 0-1,0 0 1,0-1 0,1 1 0,0-1-1,1 0 1,-1-1 0,1 1-1,0-1 1,0 0 0,1-1 0,9 6-1,-15-9 1,1 0 1,-1 0-1,1 0 0,-1-1 0,1 1 1,-1 0-1,1-1 0,0 1 0,-1-1 0,1 0 1,2 1-1,59 4 18,-49-5-19,0-1 1,0-1 0,-1 0 0,17-5 0,-11 0-180,0-1 0,-1 0 0,0-2 0,0 0 0,-1-1 0,0-1 0,-1 0 0,23-23 0,50-47-7874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5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309 141 9416,'0'-3'11,"-2"9"14,-6 19 18,7-22-42,-23 66-1,-13 32 0,-12 32 1,-52 137 8,83-222 5,-42 189 6,54-192 1,4 0-5,4 77 0,-2-120-15,0-1-1,1 0 0,-1 1 1,0-1-1,0 1 1,1-1-1,-1 0 1,1 1-1,-1-1 1,1 0-1,-1 0 1,1 1-1,2 1 1,0 2 0,0 0 0,1 0 0,0-1 0,0 1 0,10 6 0,-10-8-1,0-1 1,0 1-1,1-1 0,-1-1 0,1 1 0,-1 0 0,1-1 0,0 0 0,0 0 1,7 0-1,-5-1 0,1 0 0,-1 0 0,1-1 0,-1 0 0,1 0 0,-1-1 0,10-3 0,-7 1 0,0-1 0,0 0 0,0 0 1,0-1-1,11-10 0,5-7 2,-2-2 1,0-1-1,-2 0 1,21-33-1,-18 21 25,104-165 31,-104 161 76,78-190 82,-89 184 65,33-172 123,-43 182-97,-5-119 117,-4 133-144,1 9-185,-1 0 1,-1 0 0,-11-19-1,15 32-68,0 0 0,0 0-1,0 0 1,-1 0 0,1 0-1,-1 1 1,1-1 0,-1 0 0,1 1-1,-1 0 1,0 0 0,0 0-1,1 0 1,-1 0 0,0 0-1,0 1 1,0 0 0,-4-1-1,3 1-1,2 0-63,0 0 0,-1 0 0,1 0 0,0 0 0,-1 1 0,1-1 0,0 1 0,0 0-1,0-1 1,0 1 0,0 0 0,0 0 0,0 0 0,0 1 0,0-1 0,0 0 0,0 1 0,1-1 0,-1 1-1,1 0 1,-4 3 0,3-3-448,-14 17-7160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6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 9688,'4'2'-6,"0"0"1,1 1-1,-1-1 0,0 1 1,0 0-1,0 0 1,0 1-1,-1-1 1,1 1-1,-1-1 1,0 1-1,0 0 0,0 0 1,-1 1-1,1-1 1,-1 0-1,0 1 1,1 5-1,1-1 1,-1 8 12,4 118 10,-12 11 73,-1-6 28,12 58 17,0-164-15,6 6-40,28 61 0,-39-98-71,0-1 0,1 0 0,-1 0 0,0 0 0,1 0 0,-1 0 0,1 0 0,3 3 0,10 7 14,0-1 0,0 0 0,1-1 0,32 15 0,-46-24-17,1 0 1,-1 0 0,0-1 0,1 1 0,-1-1 0,1 1-1,-1-1 1,5 0 0,23 0 23,1-2 0,47-9-1,-50 1 26,17-12 49,0-3 0,64-46 0,-93 59-82,-6 3 34,0 0 1,14-16 0,2-6 314,-2 0-1,37-64 1,-61 94-359,0 1 1,1-1-1,-1 0 1,0 1-1,0-1 0,1 1 1,-1-1-1,0 1 0,1-1 1,-1 1-1,1-1 1,-1 1-1,0-1 0,1 1 1,-1-1-1,1 1 1,-1 0-1,1-1 0,-1 1 1,1 0-1,0 0 1,-1-1-1,1 1 0,-1 0 1,1 0-1,0 0 1,-1 0-1,1-1 0,-1 1 1,1 0-1,0 0 0,0 0 1,16 15 100,-2 0 53,2-1-92,2-1 1,-1 0-1,2-2 1,0 0-1,27 11 1,9-5-37,-31-13 36,104-4 19,-103-6-65,105-50 12,-105 39-32,94-99 8,-99 87-9,3-18-3,23-65 1,-40 80 3,-6-6 1,-5-67-1,4 103-6,0-1-1,-1 0 1,0 1-1,1-1 1,-1 1-1,0-1 1,0 1-1,-2-3 1,-17-31 8,-42-55 1,39 67 16,-97-64 7,117 87-32,1-1 0,0 1 0,-1 0 0,0-1-1,1 1 1,-1 1 0,-4-2 0,-9-2 7,-29-4 1,34 7-10,0 1 1,0 1 0,0 0 0,-13 3 0,-2 1-552,1 2 0,-39 17 1,11-3-7710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1 269 9688,'35'-5'0,"30"-3"0,-39 7 0,0 1 1,0 1 0,34 7-1,-36-1 14,2 8-9,-1 0 1,33 28 0,-55-41-5,-1 0 0,0 0 0,1 1 1,-1-1-1,0 1 0,2 4 0,32 52 11,-31-45-11,1-1-1,-1 1 1,4 23 0,-5-16-1,1 40 0,-8 15 0,-5-14 0,-3-26 0,11-35-1,0 0 1,-1-1 0,1 1 0,0 0-1,0-1 1,-1 1 0,1 0 0,-1-1-1,1 1 1,0-1 0,-1 1 0,1 0-1,-1-1 1,0 1 0,1-1 0,-1 0-1,1 1 1,-1-1 0,0 1 0,1-1-1,-1 0 1,0 0 0,1 1 0,-1-1-1,0 0 1,1 0 0,-1 0 0,0 0-1,0 0 1,1 0 0,-1 0 0,0 0-1,1 0 1,-1 0 0,0 0 0,0 0-1,1 0 1,-1-1 0,0 1 0,1 0-1,-1-1 1,0 1 0,1 0 0,-1-1-1,1 1 1,-1-1 0,0 1 0,1-1-1,-1 0 1,-3-3-3,0 0 0,1 0 1,-1 0-1,1-1 0,-5-8 0,2 2 1,3 7 0,1-1 0,0 1 0,0-1 1,0 1-1,1-1 0,0 0 0,-2-9 0,-8-37-6,2-13 7,7 20 5,6-50 0,0 67 36,42-116 28,-33 115 32,14-13-26,40-48 1,-43 68 73,1 5-78,2 1 0,52-22-1,-77 36-54,1 1 0,-1-1 0,0 0 0,1 1-1,-1-1 1,1 1 0,-1 0 0,5 0 0,13 1 31,1 2 0,-1 0 1,35 10-1,-53-12-37,-1-1 0,1 1 0,-1-1 0,1 1 0,-1 0 0,1 0 0,-1 0 0,0 0 0,0 0 0,1 0 1,-1 0-1,0 0 0,1 2 0,21 24 45,-1 2 1,22 41 0,-27-37 5,58 146 17,-62-145-50,-5-11-15,2 2-3,-2 0 0,-1 0 0,8 49 0,-13-54-4,-1 0 1,-2 23 0,1-41-5,0-1-1,0 0 1,0 1 0,0-1 0,0 0-1,-1 1 1,1-1 0,-1 0 0,1 0-1,-1 1 1,1-1 0,-1 0-1,0 0 1,1 0 0,-2 2 0,-2 1 0,4-3 0,0 0-1,0-1 0,-1 1 0,1 0 0,0-1 1,-1 1-1,1 0 0,-1-1 0,1 1 0,-1 0 1,1-1-1,-1 1 0,1-1 0,-1 1 0,1-1 1,-1 1-1,0-1 0,1 0 0,-1 1 0,0-1 1,1 0-1,-1 1 0,0-1 0,0 0 0,1 0 1,-2 0-1,-2-4 2,2 2-1,1 0 0,-1 0 1,1 0-1,0 0 0,-1 0 0,1-1 0,0 1 0,0 0 0,1 0 0,-1-1 0,0 1 0,1-1 0,-1-3 0,0-33 2,1 30-1,1-7 13,6-9 0,16-40 1,-11 48 24,86-70 26,-50 53 37,55-30 0,-79 50-79,9-4 97,131-54 58,-133 64-38,-10 6-102,1 2 0,0 0 1,-1 1-1,29 6 0,-48-6-29,0-1-1,1 1 1,-1-1 0,0 1-1,0 0 1,0 0 0,0 0 0,0 0-1,-1 0 1,3 1 0,11 10 18,0 1 0,0 0 0,-1 1 1,13 19-1,-26-32-23,0 0 0,0 1 0,0-1-1,0 0 1,0 1 0,-1-1 0,1 1 0,-1-1 0,1 1 0,-1-1-1,1 1 1,-1-1 0,0 2 0,1 14 11,0 0 0,-1 0-1,-1-1 1,-1 1 0,-4 23 0,-4-15 25,6-18-31,-11 20 10,-1 0-1,-1-1 1,-23 26-1,-52 69-28,119-136-311,44-35-279,87-52-81,-124 80 87,246-165-1249,-169 116 1557,30-21 69,-85 52 184,-52 37 40,-11 7 2,-5 7 100,-73 59 35,60-48-49,0 1 0,1 1 0,-21 29 0,32-37-60,-7 10 158,-59 117 59,68-114-145,-23 122 47,32-122-54,3 2-30,12 60 1,-13-89-66,0-1 1,0 0 0,1 1 0,-1-1 0,1 0-1,-1 1 1,1-1 0,0 0 0,-1 0-1,1 1 1,2 1 0,1 2 4,0-1-1,1 1 1,0-1 0,0 0-1,1 0 1,-1 0 0,1-1-1,0 0 1,0 0 0,8 3-1,-13-6-5,0 1 0,0-1 0,0 0 0,0 0 0,0 1 0,1-1 0,-1 0-1,0 0 1,0 0 0,0 0 0,0-1 0,0 1 0,0 0 0,2-1 0,15-4 15,-1-1 0,0-1 0,0-1 0,19-11 0,-14 2 40,83-102 32,-85 92 8,-14 17-64,79-127 225,-76 122-216,-3 6 23,-1 0 0,0-1 0,-1 1 0,0-1 0,0 0 0,-1 0 0,-1 0-1,0-1 1,0 1 0,-1-1 0,0 1 0,-1-17 0,-4 30 169,-1 7-197,1-2-21,2-5-10,1 1 0,-1 0 0,1 0 0,0 0 0,0 0 0,1 0 0,-1 5 0,-1 18 27,1 36 0,6-47-28,3-3-5,0 0 1,1-1-1,15 17 0,-24-28-3,1 0-1,0-1 1,0 1-1,0 0 1,-1-1-1,1 1 1,0 0-1,0-1 1,0 1 0,0-1-1,0 0 1,0 1-1,1-1 1,7 2-146,0 0 0,0-1 1,0 0-1,0 0 1,0-1-1,0-1 0,0 1 1,0-1-1,9-3 1,43-8-7095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7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429 318 7896,'52'-94'32,"-39"72"-19,2-4 31,1-1 1,1 2-1,1 0 1,2 1-1,24-23 1,-38 42-12,1 0 1,-1 1 0,1 0-1,10-5 1,-17 9-31,0 0 0,0 0 0,1 0 0,-1 0 0,0-1 0,0 1 1,1 0-1,-1 0 0,0 0 0,0 0 0,1 0 0,-1 0 0,0 0 0,0 0 0,1 0 1,-1 0-1,0 0 0,0 0 0,1 0 0,-1 1 0,0-1 0,0 0 0,0 0 0,1 0 1,-1 0-1,0 0 0,0 0 0,0 0 0,1 1 0,-1-1 0,0 0 0,0 0 0,0 0 1,0 1-1,1-1 0,-1 0 0,0 0 0,0 1 0,6 6 21,0 1 0,-1 0 0,0 0 0,0 0 0,-1 1 0,5 15 0,-8-21-17,6 25 113,-2 176 42,-9-152-68,-18 250 34,18-235-47,-2 281 30,8-276-70,27 289 18,-21-291-39,29 271 8,-31-278-7,11 187 19,-18-211 8,-21 112 29,13-129-2,-1-8-51,0-1 1,-1 0-1,-1 0 0,-18 15 0,10-17 110,-4-4-72,0-1 0,-38 4 0,39-10 73,-106-28 56,99 16-71,-135-88 44,161 97-153,1 1 0,-1-1 0,1 0 0,0 0 0,0 0 0,0 0 0,0-1 1,-2-3-1,5 7-11,-19-25 50,-28-51 0,27 30-691,-18-57 0,-15-52-5865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7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10672,'0'0'0,"13"3"0,26 6 0,9 12 0,3 16 0,-10 5-8,-23 2 8,-26-2-40,-19-4 40,0 2-7488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4 124 12280,'55'22'17,"-39"-12"71,-4 2-65,-1 0 1,0 1-1,-2 0 1,15 23-1,-23-34-20,0-1 1,-1 1-1,1 0 0,0 0 0,-1 0 0,1 0 0,-1 0 0,1 0 1,-1-1-1,0 4 0,4 60 36,-5-45-37,-1 0 1,-6 27 0,-4 1-80,-31 81 0,35-106 48,-42 148-204,43-134-46,-13 142-100,20-148 133,3-11 162,1 1 0,1-1 0,14 37 0,-18-56 69,-1 1 1,1-1 0,0 0 0,-1 0-1,1 0 1,0 0 0,0 0-1,-1 0 1,1 0 0,0 0 0,0 0-1,0 0 1,2 1 0,9 6-40,1-1 0,1 0 0,-1 0 0,28 8 0,-40-15 41,1 1 0,0-1-1,0 1 1,0-1 0,0 0-1,0 0 1,0 0 0,0 0-1,-1 0 1,4-1 0,19-3-32,1-2 0,-1 0 1,25-12-1,-46 17 43,0 0 1,0-1-1,0 1 0,-1-1 1,1 0-1,0 0 0,3-3 1,60-56-13,15-35 13,47-95 49,-100 147 23,71-125 110,-96 163-111,-1 1-1,1 0 1,-1-1-1,2-8 1,35-185 423,-38 193-422,-1-1 0,1 1 0,-1-1 0,-2-8 0,-4-31 173,-23-82 0,29 125-215,-1 1 0,0-1-1,0 1 1,0-1 0,0 1 0,-1 0 0,1 0-1,0-1 1,-3-1 0,-10-11 50,0 1 0,0 0 0,-2 1 0,-23-15 0,38 26-59,-1 1 0,0 1 0,1-1 0,-1 0 0,0 0 0,0 1 0,1-1 0,-1 1 0,0-1 0,-3 0 0,-11 1 27,1-1 0,-1 2 0,1 0 0,0 0 0,-27 8 0,39-9-37,1 1-1,0-1 1,0 1-1,0 0 1,0 0-1,0 0 1,0 0-1,0 1 0,-2 1 1,-9 7 23,0 1 0,-12 12 0,13-9-28,1 0 0,0 0 0,-9 18 0,11-15-7,0 1 0,1 1 0,1 0 0,1 0 1,-4 20-1,9-20-50,3-10 39,0 0 0,1 1-1,1-1 1,-1-1 0,1 1 0,7 10 0,1-8-160,-5-7 98,1 1 26,1 0 1,0 0-1,0-1 1,0 0 0,0-1-1,0 0 1,1-1 0,-1 1-1,14 0 1,126 14-352,-112-13 160,179 26-281,-35 1 337,-144-25 65,155 18-26,-156-22 105,123-14-11,-131 5 39,83-38 0,-93 32 0,2-7 8,-2-1 1,21-28-1,-28 26-2,1-12 1,10-57 0,-20 66-1,-6-35-1,-9-5 6,-2 18 1,4 22 0,9 21-1,2 4 2,0 0-1,-1 0 0,1 0 0,-1 1 0,1-1 0,-1 0 0,1 0 0,-1 0 0,0 1 0,1-1 1,-1 0-1,0 0 0,0 1 0,1-1 0,-3 0 0,2 0 8,2 5 7,-1 0-12,2 5 4,1 1-1,-1 0 1,1-1-1,1 1 1,0-1-1,6 11 1,50 105 40,-13-35 28,9 22 2,-8 13-7,-44-101-35,-4 10-10,-10 64 1,-19 29 22,0-5-28,-14 179 10,42-210-27,4-55 5,27 127 8,-22-136-8,19 31 4,-23-49-11,2-1 0,-1 1-1,1-1 1,10 11 0,-14-16-59,1-1-1,-1 1 1,1-1 0,0 0 0,0 0-1,0 0 1,0 0 0,0 0 0,0-1-1,0 0 1,1 1 0,-1-1 0,0 0-1,1-1 1,-1 1 0,1-1 0,-1 1-1,1-1 1,0 0 0,-1 0 0,1 0-1,3-2 1,29-2-6675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8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0 7800,'0'0'0,"0"26"0,0 48 24,-3 18 0,-4 3-24,-1 2-5408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10400,'0'0'0,"0"12"0,3 25 0,-3 37-544,-12 44 544,-11 23-392,-5 11 392,-1 4-728,-5-16 728,1 2-6072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1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 6368,'0'0'65,"0"1"-6,-6 12-44,2-9-16,-12 26-1,4 1 2,4 7 0,-1 5 0,-3 9 0,-3 7 0,-2 5 1,2 6 4,3 4-2,11-66-2,-6 40 6,0 72 0,10 83 131,-3-201-83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4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32 232 6008,'0'0'328,"0"-3"-55,5-9-51,0 0 0,1 1 0,0 0 0,1-1 0,0 2 0,0-1 0,1 1 0,1 0 0,12-10 0,-20 18-194,0 1-1,1 0 1,-1 0 0,0 1 0,1-1-1,-1 0 1,1 0 0,0 1-1,-1-1 1,1 1 0,-1-1 0,1 1-1,0 0 1,-1 0 0,1-1-1,3 1 1,28 7 152,-31-6-148,40 16 174,-41-16-198,-1-1-1,1 1 1,-1 0-1,1-1 0,-1 1 1,1-1-1,-1 1 1,1 0-1,-1-1 0,0 1 1,1 0-1,-1 0 1,0-1-1,0 1 0,0 0 1,1-1-1,-1 1 1,0 0-1,0 0 1,0 0-1,0-1 0,0 1 1,0 0-1,-1 0 1,1-1-1,0 1 0,0 1 1,-1 0 11,1 1-7,-1 1 1,0-1-1,0 1 0,0-1 1,0 1-1,-1-1 0,1 0 1,-1 0-1,0 0 1,0 0-1,0 0 0,0 0 1,0 0-1,-1 0 0,1-1 1,-1 0-1,0 1 0,0-1 1,0 0-1,0 0 0,-4 1 1,1 0 0,0-1 1,0 0 0,0 0-1,0-1 1,-1 1-1,1-2 1,0 1 0,-1-1-1,1 0 1,-9 0-1,11-1-7,1 0 0,-1 0 0,0 0 0,1 0 0,-1-1 0,1 1 0,-1-1 0,1 0 0,0 0 0,-1 0-1,1 0 1,0-1 0,-3-3 0,2 2 2,0 1 4,0-1 0,1 1 0,0-1 0,0 0 0,0 0 1,0 0-1,0-1 0,-1-4 0,-1 0 2,4 7-3,-1-1 0,1 0 0,0 0 0,0 1 0,0-1 0,0 0 0,1 0 0,-1 0 1,1 0-1,0 0 0,0 1 0,0-1 0,0 0 0,0 0 0,1 0 0,-1 0 0,1 0 0,0 0 0,1-4 1,1 0 6,1-1 1,0 1-1,0-1 1,7-8-1,-8 13-19,7-6 69,-1 4-48,0 1 0,1 0 0,-1 0 0,17-3 0,-25 7-15,0-1 0,0 1 0,0 0-1,0 0 1,0 0 0,0 0 0,0 0 0,1 0 0,-1 0 0,0 1-1,0-1 1,-1 0 0,3 1 0,19 8 28,0 0 0,27 17 0,-29-10 28,4 9-18,34 46 1,-47-50-3,-6-5-27,-1 0 1,0 1-1,2 28 0,-9-28 1,-12 25 4,10-34-18,1 1 0,-2-1 1,-9 13-1,10-16 0,1 1 0,-1-1 0,-1-1 0,1 1-1,-8 4 1,8-6 0,-1 0-1,0 0 0,-1 0 0,-10 3 1,9-4-5,1-1 1,-1 0-1,1 0 1,-1 0-1,1-1 1,-10-1-1,13 1 2,0-1 0,0 0 0,0 1 0,0-2 0,0 1 0,0 0 0,1-1 0,-1 1 0,0-1 0,1 0 0,-1 0 0,1-1 0,0 1 0,-5-5 0,6 4 1,0 0-1,0 1 1,1-1 0,-1 0 0,1 0-1,0 0 1,0 0 0,0 0 0,0 0-1,0 0 1,1-1 0,0 1-1,-1 0 1,1-5 0,6-42-7,0 36 2,12-17-672,33-42 0,-3 9-6062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1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479 105 10672,'3'-14'6,"-1"3"19,0-1 0,0 0-1,-1 1 1,0-21 0,-2 27 30,-2-2 5,-3 7-40,4 1-19,0 0 0,-1 0 1,1 0-1,0 0 0,0 1 0,0-1 0,0 1 1,0 0-1,-2 2 0,-6 8 0,1 1 0,-7 14 0,-78 125-8,73-114-26,-97 201-18,96-183-1,-68 241-17,76-237 10,-31 237-14,41-239 33,17 215-12,-6-221 32,52 215-6,-45-216 20,15 65-1,-6-5 7,-12-20 5,-11-79-4,0 0-1,0 0 0,-2 1 0,-3 17 1,3-23 33,0 1 0,-1-1 0,0 0 0,0 0 0,-1 0 0,0 0 0,0-1 1,-8 10-1,-2-1-802,-29 25 1,-25 19-5373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2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11744,'4'0'4,"-1"0"1,1 0-1,0 1 1,-1-1 0,1 1-1,0 0 1,-1 0 0,1 0-1,-1 1 1,0-1-1,4 3 1,1 0 10,0-1-1,0 1 1,0-1-1,13 2 1,146 19 38,-123-22-65,216-8 1,-201 2 6,95-11 4,39-6 1,6-5 0,1-4 1,-24 2 4,-58 9 1,-80 13 14,-5-2-3,-7 2 17,0 1-1,0 1 1,35-1 0,-56 5 87,2-2 40,-7 1-146,1 1-1,-1 0 1,1 0-1,0-1 1,-1 1-1,1-1 0,-1 1 1,0-1-1,1 1 1,-1 0-1,1-1 1,-1 0-1,1 1 1,-1-1-1,0 1 0,0-1 1,1 1-1,-1-1 1,0 0-1,0 1 1,0-1-1,1 0 0,-1 1 1,0-1-1,0 1 1,0-1-1,0 0 1,0 1-1,0-1 1,0 0-1,-1 1 0,1-1 1,0 0-1,0 1 1,0-1-1,-1 1 1,1-1-1,0 0 1,-1 1-1,1-1 0,0 1 1,-1-1-1,1 1 1,-1-1-1,1 1 1,-1-1-1,0 1 1,-3-2 24,-1 0 0,0 0-1,1 1 1,-1 0 0,0 0 0,0 1 0,0-1 0,0 1 0,0 0 0,1 0 0,-1 1 0,0-1 0,-7 3 0,-99 20 285,85-13-97,-113 80 78,135-87-281,0 0 0,1 0-1,-1 0 1,1 1 0,0-1 0,-3 5 0,-111 173 189,100-140-146,-38 162 17,51-166-63,6 49 4,-1-71-23,1 0-1,1 0 0,1 0 1,6 18-1,-6-24 0,-1-1-1,2 1 1,-1-1 0,1 0-1,1 0 1,-1 0 0,9 8-1,-8-10 0,0-1 1,0 1-1,1-1 0,-1-1 0,1 1 0,0-1 0,1 0 0,12 4 1,-12-5-1,1-1 0,0 0 0,0-1 0,0 0 0,0 0 0,0-1 0,0 0 0,17-3 0,-7-1-1,-1 0 0,22-8 0,-35 11-1,-1-1-1,0 0 1,1 0 0,-1 0 0,8-5 0,160-118-22,-139 95-15,130-132-6,-132 128 25,-22 25 14,26-32-10,-2 0-1,44-73 1,-57 79 1,70-106-25,-89 140 40,0-1 0,0 0-1,0 1 1,0-1 0,0 1 0,1 0 0,-1-1-1,0 1 1,1 0 0,3-2 0,-4 3 0,-1 0 0,1 0 0,0 0 0,0 0 0,0 0 0,0 1 0,0-1 0,0 0 0,0 0 0,0 1 0,0-1 0,-1 1 0,1-1 0,0 1 0,0-1 0,-1 1 0,1-1 0,0 1 0,0 0 0,-1-1 0,1 1 0,0 1 0,23 28 1,-14-11 7,4 27 1,10 64-1,-20-70 6,4 66-1,-2 24-9,7 95 1,-13-222-6,0 1 1,0-1-1,1 0 0,-1 0 0,1 0 0,0 1 0,2 4 1,-1-4-69,-1 0 0,1 0 1,-1 0-1,1-1 0,0 1 1,0-1-1,1 1 1,-1-1-1,1 0 0,0 0 1,0 0-1,0 0 1,0 0-1,0-1 0,0 1 1,1-1-1,0 0 1,-1 0-1,1 0 0,0-1 1,0 1-1,0-1 0,0 0 1,0 0-1,5 1 1,49 8-8812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544 103 9240,'60'-41'56,"-16"10"9,-41 29-18,-3 2-44,0-1 0,0 0 0,-1 0 0,1 0 0,0 1 0,0-1 0,-1 0 0,1 0 0,0 1 0,-1-1 0,1 0 0,-1 0 0,1 1 1,-1-1-1,1 0 0,-1 1 0,1-1 0,-1 1 0,0-1 0,1 1 0,-1-1 0,0 1 0,0-1 0,1 1 0,-1 0 0,-1-1 0,-24-5 13,23 6-14,-10-3 0,7 2-3,0 0 0,0 1 1,0-1-1,0 1 0,-12 1 0,-111 6-7,97-5-15,0 2 0,-50 12 0,58-10 4,-2 1-94,-84 49-50,92-41 30,5 3 86,0 2 1,1-1 0,-15 33-1,19-24-78,-12 132-26,21-126 125,9 47-1,-5-53 24,12 36 1,4-9 4,30 58 0,-33-83 18,14 14-3,38 40 0,-68-82-11,0 0 1,1 0-1,-1 0 0,0 0 0,1 0 0,-1 0 0,1-1 0,2 2 0,19 8 14,1-1-1,-1-1 1,29 6 0,-51-14-18,0-1 1,-1 0 0,1 1 0,0-1 0,-1 0-1,1 0 1,-1 0 0,1 0 0,0-1-1,-1 1 1,1 0 0,0-1 0,-1 1-1,3-2 1,15-5-140,0-2-1,-1 0 1,0-1 0,0-1-1,-1 0 1,22-20 0,41-38-4943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2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8880,'21'156'-15,"-10"-39"7,3 49 7,-6 184 9,-8-284 32,-6 283 112,6-304-100,-5 191 145,2-184-115,-5 130 189,7-191-257,1 4-10,-1 0-1,1 0 0,-1 1 1,0-1-1,-3-8 0,-6-22-22,-55-163-1126,22 72-4495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3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1631 6280,'-12'-3'0,"3"-1"18,8 4 77,6 0 4,34 5 217,97 12 34,-97-14-76,223 3 82,-200-7-216,296-17-904,-161 6-3896</inkml:trace>
  <inkml:trace contextRef="#ctx0" brushRef="#br0" timeOffset="1">1559 0 6104,'-1'0'-1,"0"1"0,0-1 0,0 0 0,0 0 0,0 1 0,0-1 0,0 0 0,0 1 0,0-1 0,0 1 0,1-1 0,-1 1 0,0 0 0,0-1 0,0 1 0,1 0 0,-1 0 0,0-1 0,1 1 0,-1 0 0,0 0 0,1 0 0,-1 0 0,1 0 0,0 0 0,-1 0 0,1 0 0,-1 2 0,-3 27-56,4-26 44,1 16-80,7 47-1,14 41 76,71 154 32,-68-208 60,134 235 51,-150-274-32,14 32 1,-23-47-94,71 174 186,-12 15-100,-55-175-26,-1 1 0,0 0 1,2 22-1,-5-37-60,18 216 245,-20 9-147,2-225-98,0 13 40,0 0 0,-2 0 0,1 0 1,-2 1-1,-3 12 0,6-26-40,-67 233 245,-29 2-190,90-222-50,0 0-1,0-1 1,-1 1 0,-1-1-1,-13 15 1,-149 183 27,-58 12-820,220-215 704,-236 216-4309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8:53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0 10224,'-38'26'-31,"25"-12"-121,-11 25 45,-35 74 1,42-65-73,-25 104 4,3 30 138,25-92 24,14-90 13,-27 269-14,10 33 16,15-174 18,26 532 28,-22-627 12,10 60 1,-12-93-61,60 289 125,37 26-1239,8-8-4586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2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0 14256,'0'0'1729,"-4"9"-1151,-18 46-158,-28 83-108,37-99-272,-69 216 10,62-194-44,-32 109 1,-16 55-6,-66 252-2,111-392-4,-79 323-11,91-367 10,-28 127-20,37-146 24,6-35 3,-4 12-2,14-51 1,25-133 2,-30 139 4,54-241 4,-48 221-4,70-308 4,-66 294-2,27-121 4,6-29-10,-5 32-2,-15 64-12,-22 92-46,39-145-338,-49 186 378,0-1-1,1 0 1,-1 1 0,0-1 0,1 0 0,-1 1 0,1-1-1,0 0 1,-1 1 0,1-1 0,0 1 0,0-1-1,0 1 1,0-1 0,0 1 0,0 0 0,1 0-1,-1 0 1,0-1 0,1 1 0,-1 0 0,1 1 0,-1-1-1,3-1 1,1 5-108,48 51-37,-36-34 142,-1 2-1,-1 0 1,0 0 0,15 35 0,-19-35 15,9 15-6,33 63 4,14 33 7,55 152 2,-102-231 6,-9-21-4,68 231 19,-34-48 2,-39-176-16,5 55 4,0 3-8,-4-26 1,-4-30-3,-3-41-3,0 1 1,0 0 0,-1 0 0,1-1 0,0 1-1,-1 0 1,0-1 0,1 1 0,-1-1 0,0 1 0,0-1-1,0 1 1,0-1 0,0 1 0,0-1 0,0 0 0,0 0-1,-1 1 1,1-1 0,0 0 0,-1 0 0,-2 1 0,4-2-1,0 0 0,0 0 1,-1 1-1,1-1 0,0 0 1,-1 0-1,1 0 0,0 0 1,-1 0-1,1 0 0,0 0 1,-1 0-1,1 0 0,0 0 1,-1 0-1,1 0 1,0 0-1,-1 0 0,1 0 1,0 0-1,-1 0 0,1 0 1,0 0-1,-1-1 0,1 1 1,0 0-1,0 0 0,-1 0 1,1 0-1,-1-1 1,-15-8-259,0 0 0,1-2 0,-26-21 0,27 21-661,-56-44-8740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2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11568,'11'8'16,"1"-1"0,0 0 0,0-1 1,0 0-1,0-1 0,17 4 0,-15-4 11,32 11 86,61 12 1,-81-22-89,9 1 95,151 22 65,-146-23 22,-13-2-113,170 31 189,-48-3-138,-121-28-90,43-3 4,-51-2-55,-1-1 0,32-7 0,-35 4-160,0 0 0,0-2 0,-1 0 0,1 0 0,-2-2 0,1 0 0,-1 0 0,-1-2 0,15-13 0,44-39-7644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21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2840 1053 7984,'-24'-73'0,"-23"-64"0,-83-159-2,104 245-4,-113-189 2,134 233 9,1-1 0,-1 1 1,-11-12-1,16 19-5,-24-27 13,-38-33-1,34 38 0,-44-26 0,72 48-12,-4-2 12,-1-1 0,1 0-1,-1 1 1,0 0 0,0 0-1,0 0 1,-5-1 0,10 3-12,-114-27 93,-2 16-38,111 11-33,-1 0 1,0 0 0,1 0-1,-1 1 1,1-1 0,-1 2-1,-5 0 1,11-2-23,-139 38 185,-10 24-119,85-30 75,-273 162 52,317-183-146,-27 24 0,-120 99 46,3 19-64,98-83 26,-250 328 30,301-378-60,2 0 0,-17 32 0,-102 207 54,16 31-39,105-262 0,2 0 1,-9 41-1,18-69-40,-69 332 125,23 12-50,42-314 7,2 0 0,1 45 1,16 248 163,23-19-124,-36-290-62,0 0 0,1 0 0,0 0 1,1 0-1,11 25 0,15 33 123,50 88-1,-46-106-109,74 87 0,-108-141-73,6 8 45,0 0 0,0-1 0,1 0 0,0 0 0,1-1 0,0 0 0,15 9 0,189 113 315,32-21-219,-228-100-71,2 0-1,-1-2 1,1 0-1,20 3 1,246 39 282,14-25-219,-276-21-54,0 0-1,1-2 0,29-4 1,-52 5-79,293-43 313,-7-25-184,-267 63-62,-1 0 0,0-1-1,0-1 1,19-10 0,222-119 266,-16-33-205,-224 155-51,-1-1-1,0 0 1,18-21 0,175-191 229,-12-20-191,-183 226-26,0 0 0,23-45 0,-39 66-89,150-286 266,-22-12-168,-119 277-43,0-2 0,-2 1 1,7-38-1,47-274 170,-33-13-144,-28 347-81,1-24 45,0-1 0,-2 0 0,-4-36 0,-42-255 135,-32 22-117,79 294-63,-3-13 19,-1 1 1,0-1-1,-1 1 0,-1 0 0,0 0 1,-12-18-1,-24-37 50,-71-86 0,61 95-49,-87-71 0,129 119-9,-2 0-1,1 1 0,-1 1 0,0 0 1,-17-8-1,-204-100 55,-4 32-46,237 84-19,-10-4 4,-1 1 0,0 0 0,0 1 0,0 0 0,0 1 0,-18-1 0,-37 0 12,-97 8 0,128-1-15,-1 2 0,1 1 0,0 1 0,1 2 0,-41 19 0,40-13-1,1 2 0,0 1 0,2 1 0,-52 45 0,28-14 0,-48 61-1,104-113 1,-8 9-1,-1 1 0,2 0 0,0 0 1,0 0-1,-9 19 0,16-29 1,-107 216-2,2 57-2033,104-270 1965,-98 277-10456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2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434 165 5384,'-6'20'0,"-5"16"0,-14 23 11,14-36 2,-11 36-1,14-15-4,8-27 13,4 2-10,0-1 0,14 32 0,-8-35 3,0-3-7,1-1-1,24 19 1,-29-25-4,1 0 0,-1-1 0,1 0 0,0 0 0,1-1 0,-1 0 0,0 0 0,13 2-1,-7-5 32,-10-1-23,5-1 5,1 0 0,-1 0-1,-1-1 1,1 0 0,0-1-1,-1 1 1,0-2 0,1 1-1,10-10 1,-1 0 67,-1 0 1,-1-1-1,0-1 1,-1 0 0,16-25-1,-25 32-55,20-47 179,-14 30-44,-2-1 1,-1 0 0,8-54-1,-14 63-127,-1 8 10,0 0 0,-1 0 1,0 0-1,-3-14 0,-7-67 217,6 79-102,-1 6-123,-1-1 0,0 1 0,0 1 0,0-1 0,-8-4 0,14 10-32,-1-1 1,1 1-1,-1 0 1,1-1-1,-1 1 0,1 0 1,-1 0-1,1-1 0,-1 1 1,1 0-1,-1 0 1,1 0-1,-1 0 0,0 0 1,1 0-1,-1 0 0,1 0 1,-1 0-1,1 0 1,-1 0-1,0 0 0,0 1 1,-13 3 26,1 0 0,-1 1 0,1 1 0,0 0 0,-16 10 0,2 4 82,-157 135 46,140-116-66,-203 193-1008,112-103-4247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9:2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1 860 8160,'53'91'4,"-39"-60"16,50 187 9,-55-163-2,24 265 6,-28-255-25,29 217 5,-25-239-18,16 37 4,-22-74 1,-1 1 0,0-1 0,1 0 0,0 0 0,1 0 1,-1-1-1,1 1 0,7 7 0,-8-11 0,0 0 1,-1 0-1,1-1 0,0 1 1,0 0-1,0-1 0,0 0 1,1 0-1,-1 0 0,0 0 1,0 0-1,1-1 0,-1 0 0,0 1 1,1-1-1,4-1 0,2 0 1,-1 0 0,1-1 0,13-4 0,-17 4 1,26-11 18,193-113 93,-167 88 335,110-80 4,30-26-184,-106 75 619,445-336 333,-420 321-439,492-324 251,-489 336-584,-120 72-448,283-149 452,-18 32-299,-265 117-153,27-12 158,43-11-1,-70 23-157,218-59 319,-20 24-207,-198 35-112,67-8 241,-53 8-188,252-2 406,-175 3-195,-76-1-195,1-1 0,-1-1 0,0 0 0,24-8 0,-35 8-56,-1 0 0,0 0-1,0 0 1,-1 0 0,1 0 0,0-1 0,-1 1-1,1-1 1,-1 0 0,0 0 0,0 0 0,0 0-1,0 0 1,-1-1 0,3-4 0,-2 3 1,-1 3-7,0 0 1,0 0-1,0 0 0,0 0 1,0 0-1,0-1 1,-1 1-1,1 0 1,-1-1-1,0 1 0,0 0 1,1-1-1,-2 1 1,1 0-1,0-4 1,-1-2 6,0 4-12,1 0-1,-1 0 1,0 0-1,-1 0 0,1 0 1,-1 0-1,1 1 1,-1-1-1,0 0 1,-4-4-1,-48-61 12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5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119 118 1528,'0'0'97,"5"3"-11,13 10-26,-8-10 153,189-2 1315,-67 4 167,-146-5-1614,1 1 1,-27 4 0,2 1 35,-135 28 214,159-30-314,-28 11 99,-53 22 245,93-36-306,-6-1 41,12 2 10,18-2-45,36-6-21,66-8-4,-92 10-22,0 2 1,54 3 0,-64 0-11,48 4 36,-46-1-34,-1-2-1,35 6 36,-55-7-39,28 5 27,34 12 0,-55-15-10,1 1 0,-1 1 0,0 0 0,0 0 0,0 0 0,-1 1 0,0 1-1,11 9 1,-20-16-15,1 1 0,-1 0-1,1-1 1,-1 1-1,0-1 1,1 1 0,-1 0-1,0-1 1,1 1-1,-1 0 1,0-1 0,0 1-1,1 0 1,-1-1-1,0 1 1,0 0 0,0 0-1,0-1 1,0 1 0,0 0-1,0 0 1,-1-1-1,1 1 1,0 0 0,0-1-1,0 1 1,-1 0-1,1-1 1,0 1 0,-1 0-1,1-1 1,0 1-1,-1-1 1,1 1 0,-1-1-1,1 1 1,-1 0-1,1-1 1,-1 0 0,0 1-1,0 0 1,-25 15 22,23-15-20,-6 4 16,-1-1 0,1 0-1,-1 0 1,0-1-1,0 0 1,0-1-1,-21 2 1,20-3-5,-3 1 10,0-1 1,0-1 0,-1 0-1,1-1 1,0-1-1,0 0 1,-18-5 0,15 3-5,-169-41 336,167 40-294,-4-1 14,4 2-17,0-1 1,0 0 0,-29-14-1,-35-34 415,82 52-469,1 0-1,-1 1 0,1-1 1,0 0-1,0 1 0,-1-1 0,1 0 1,0 0-1,0 1 0,0-1 1,0 0-1,0 0 0,0 1 0,0-1 1,0 0-1,0 0 0,0 1 1,0-1-1,1 0 0,-1 1 0,0-1 1,1-1-1,4-10 5,1 5 43,8-2-30,0 1 1,22-10-1,-17 12 3,-5 3-16,5-1-5,1 1 0,-1 1 0,0 0 1,37 3-1,4 3 5,1 4-8,-16 4 1,-18 4-3,-11 2-2,-15-16 0,0 0 0,-1-1 0,1 1 0,0 0 0,-1-1 0,1 1 0,-1 0 0,0 0 0,0-1 0,1 1 0,-1 2 0,-1-2 0,1 0 0,-1 1 0,1-1 0,-1 0 0,0 0 0,0 1 0,0-1 0,0 0 0,-2 4 0,-23 22 0,-17 5 0,-16 1 0,55-32 0,-18 10 1,-1-1 1,0-1 0,0-1-1,-47 11 1,51-15 6,-12 3 16,0-2 1,0 0 0,-50 1-1,81-9-16,0 1-1,0 0 0,1-1 0,-1 1 0,0 0 0,0-1 0,1 1 1,-1 0-1,0-1 0,1 1 0,-1 0 0,1 0 0,1-2 0,1-6 2,-2 6-3,1 0 1,-1 1-1,1-1 0,-1 0 0,1 1 0,0-1 0,0 1 0,0-1 1,0 1-1,0 0 0,4-3 0,17-14 39,49-31 1,-47 38 15,118-36 26,-125 43-63,1 0 1,19-1 0,-11 2-13,58-10 39,-60 8-21,-1 1 79,45-5-1,-69 10-106,-1 0-1,1-1 1,0 1 0,-1 1 0,1-1 0,-1 0 0,1 0-1,-1 0 1,1 0 0,-1 0 0,1 0 0,-1 0 0,1 1 0,0-1-1,-1 0 1,1 0 0,-1 0 0,1 1 0,0-1 0,-1 0-1,1 1 1,0-1 0,-1 0 0,1 1 0,-1 0 0,1-1 0,-1 1 1,1-1 0,-1 1 0,1 0 0,-1-1-1,0 1 1,1-1 0,-1 1 0,0-1 0,0 0-1,1 1 1,-1-1 0,0 0 0,0 1-1,0-1 1,1 0 0,-1 0 0,0 0 0,0 0-1,0 0 1,0 0 0,-1 0 0,-34 1 73,0-2 0,0-1 0,-41-8 0,41 3 5,1-1 0,-64-25 1,96 32-70,1 0 1,0 0 0,0 0 0,0-1-1,0 1 1,0 0 0,1-1 0,-1 0 0,0 1-1,1-1 1,-1 0 0,1 0 0,-1 0-1,1 0 1,0 0 0,0 0 0,0 0-1,0 0 1,0 0 0,0-4 0,3 2 27,46-43 13,-32 36-26,-10 7-19,5-3-2,-1 1 0,1 1 0,0 0 1,0 0-1,1 1 0,-1 1 0,1-1 0,16-1 1,25-1 19,7 6-19,-46 0-6,0 2 0,1 0-1,-1 1 1,14 5 0,-17-2-14,-3 2 5,0 0 0,0 1 1,7 11-1,-12-9-65,-3-6 53,0 0 1,0 1-1,-1-1 0,0 0 1,0 1-1,0-1 1,-1 0-1,1 0 1,-1 0-1,-1 0 1,1 0-1,-1 0 0,0-1 1,-3 6-1,0-2 4,4-5 5,0 0-1,0-1 1,0 1-1,-1-1 1,1 0-1,-1 0 1,1 0 0,-1 0-1,-5 3 1,-75 39-119,63-37 44,-26-1 4,1-1 1,-64-2 0,89-4 72,-31-4-34,47 5 38,-16-3-17,-32-10 1,46 12 18,1-1 0,-1 0 0,1 0 0,0-1 0,-1 0 0,1 0 0,0 0 0,1 0 0,-1-1 0,1 0 0,-1 1 0,-4-7 0,-1-8 2,11 12 1,0 4 0,4-10 0,16-5 0,17-3 0,-26 15 0,0 1 0,18-4 0,-15 6 0,-1 0 0,22 0 0,-12 3-3,0 0 1,0 1 0,0 2 0,0 0 0,-1 2-1,0 0 1,0 2 0,26 12 0,-43-17-2,0 1 0,-1 0 0,1 0 0,-1 0 0,1 1 1,-1 0-1,-1 0 0,1 0 0,7 12 0,-7-10-3,-3-3 0,1 1-1,-1-1 1,1 1-1,-2 0 1,1-1 0,0 1-1,-1 0 1,0 0-1,0 0 1,0 0-1,-1 0 1,0 6-1,1-4-4,-1-1-2,0-1 0,0 1 0,-1 0 0,1-1 0,-1 1 0,-1 0 0,1-1 0,-1 1 0,0-1 0,-3 7 0,2-6 1,1-2 4,0 0-1,-1 0 0,1 0 0,-1-1 0,0 1 0,0-1 0,0 0 0,-1 0 1,1 0-1,-1 0 0,0 0 0,0-1 0,-6 4 0,4-3-1,-8 3-42,-75 8-18,68-14 38,-90-13-9,105 13 42,0-1-1,0 0 0,0 0 0,1 0 1,-1-1-1,0 0 0,-5-2 1,-4-3-1,-29-13 2,41 18 2,-1 0-1,0 0 1,0-1-1,1 1 1,-1-1-1,1 0 1,0 0-1,0 0 1,0 0-1,0 0 1,1-1-1,-1 1 1,1-1 0,0 0-1,0 0 1,0 0-1,0 0 1,1 0-1,-2-6 1,3 6 2,0-1 0,0 0 0,1 0 1,-1 0-1,1 1 0,0-1 0,1 0 1,-1 1-1,1-1 0,0 1 0,0 0 1,0-1-1,1 1 0,-1 0 1,1 0-1,0 1 0,0-1 0,0 0 1,7-5-1,-3 3-1,9-8 44,14-3-13,49-21-1,-53 30 1,-25 8-34,36-9 17,-1 3 0,62-4 0,-30 7-12,6 2-3,-7 5 2,-10 5-2,-41-4-1,-10-3-1,0 0 0,0 0-1,0-1 1,0 0 0,0 0 0,8-1 0,-14 0-1,0 0 0,0 0 0,1 0 0,-1 0 0,0 0 0,0 0 0,0 0 1,1-1-1,-1 1 0,0 0 0,0 0 0,0 0 0,0 0 0,1 0 0,-1 0 0,0 0 0,0 0 0,0 1 0,1-1 0,-1 0 0,0 0 0,0 0 0,0 0 1,0 0-1,1 0 0,-1 0 0,0 0 0,0 0 0,0 0 0,0 1 0,1-1 0,-1 0 0,0 0 0,0 0 0,0 0 0,0 0 0,0 1 0,0-1 0,0 0 1,0 0-1,1 0 0,-1 0 0,0 1 0,0-1 0,0 0 0,0 0 0,0 0 0,0 1 0,0-1 0,0 0 0,0 0 0,0 0 0,0 1 0,0-1 0,0 0 1,0 0-1,-1 0 0,1 0 0,0 1 0,0-1 0,0 0 0,0 0 0,0 0 0,0 0 0,0 1 0,0-1 0,-1 0 0,1 0 0,-9 7 3,-2-2-4,0 0 0,0-1 0,0 0 0,0-1 0,-1 0 0,1-1 0,-22 2 0,14-2-2,-33 5-25,-82 1 0,128-7 24,-256-6-51,181 3 45,68 2 6,-1 1 0,-1-1 0,-26-4 0,41 4 4,0 0 0,0 0 0,-1 0 0,1 0 0,0 0 0,0 0 0,0 0 0,0 0 0,-1 0 0,1 0 0,0-1 0,0 1 0,0 0 0,0 0 0,0 0 0,-1 0 0,1 0 0,0 0 0,0-1 0,0 1 0,0 0 0,0 0 0,0 0 0,0 0 0,0-1 0,0 1 0,0 0 0,-1 0 0,1 0 0,0-1 0,0 1 0,0 0 0,0 0 0,0 0 0,0 0 0,0-1 0,0 1 0,1 0 0,-1 0 0,0 0 0,0-1 0,0 1 0,0 0 0,0 0 0,0 0 0,0 0 0,0-1 0,0 1 0,0 0 0,1 0 0,-1 0 0,0 0 0,0 0 0,0 0 0,0-1 0,0 1 0,1 0 0,-1 0 0,0 0 0,0 0 0,0 0 0,1 0 0,-1 0 0,0 0 0,8-6 1,3 2 6,82-11 3,-92 15-9,50-7 16,0 2 1,55 3 0,-38 4-1,140-4 51,-197 0-62,-12 1 11,-19 0 7,13 0-30,-45-1 9,-23-1 2,-22 3-2,-125 8 12,55-2 7,143-4-19,15-2 4,40 4 8,15 4-6,95-7 0,21-3 14,-93 2-14,101-4 40,-166 3-34,2-1 8,-17-7 21,-3 3-33,0 1 0,-1 1 1,1 0-1,-1 1 0,-21-2 1,9 2-7,6-1 10,0 1-1,0 1 1,0 1-1,-28 1 1,9 2 20,-101 7 69,138-9-83,9 2-11,23 8-4,21 3-3,13-1 2,7-2-3,-4 0-2,-13 3 0,10 11 0,-45-14 2,-18-9-2,0-1 1,0 0-1,1 0 0,-1 1 0,0-1 0,0 0 1,0 1-1,0-1 0,0 0 0,0 1 0,0-1 1,0 0-1,1 1 0,-1-1 0,0 0 0,0 1 1,0-1-1,0 0 0,-1 1 0,1-1 0,0 0 1,0 1-1,0-1 0,0 0 0,0 1 0,0-1 1,0 0-1,-1 1 0,-1 1 1,1-1 1,-1 1-1,0-1 1,0 1-1,0-1 0,1 0 1,-2 0-1,-2 2 0,0-1 1,-1 2-126,1 0 0,-2-1 0,1 0-1,0 0 1,-1-1 0,1 0-1,-1 0 1,0 0 0,-11 1 0,1-3-6176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0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1404 162 4936,'0'0'544,"0"4"-471,-3 16 22,1-19-29,-2 3-6,2-2-40,-1 0 0,1-1 0,-1 1-1,1 0 1,-1-1 0,0 1-1,0-1 1,0 0 0,1 0 0,-1 0-1,0-1 1,-1 1 0,1-1-1,0 1 1,0-1 0,0 0-1,-6 0 1,-270-18 747,255 16-741,-40-8 180,-146-36 323,119 25-314,-135-33 239,147 35-307,-65-19 264,140 37-390,-2 1 6,5 1-26,0-1 0,0 1 1,0-1-1,0 1 0,0 0 0,0-1 1,0 1-1,1 0 0,-1 0 1,0 0-1,0 0 0,1 0 1,-1 0-1,1 0 0,-1 0 0,1 0 1,-1 1-1,0-1 1,0 3 0,0 0 0,-1 0-1,1-1 1,1 1 0,-1 0 0,1 0-1,-1 0 1,1 0 0,1 8 0,-1-9-3,3 39 3,-2 6-2,-1 4 0,0 5 0,0 7 1,-2 10 4,-2 13-2,-4 9 2,-4 13-2,-2 2 2,-1-5-2,1 8 2,-1 13-2,-24 146 20,9-58-5,25-171-3,-26 292 29,26-242-40,8-5 1,6-1-2,2 1 2,2-6-2,2-9 2,5-10-2,-7-30 4,1-1 0,36 61 0,-22-55-3,-13-25 10,-2-3-6,1 0-1,0 0 0,1-1 0,0 0-1,0-1 1,17 7 0,115 47 45,-112-50 15,149 42 34,-145-46 6,189 35 50,-180-35-10,322 67 175,-238-43-292,3 4-1213,-80-21-4810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163 273 3144,'0'0'1912,"4"-3"-1452,0-1-383,-3 2-47,1 1 1,-1 0-1,0 0 1,1 0-1,-1 0 1,0 0-1,1 0 1,-1 0 0,1 0-1,0 0 1,-1 1-1,1-1 1,0 1-1,-1-1 1,3 1-1,105-31 745,140-29 151,-156 42-836,-52 11 70,294-53 273,-215 43-321,-16-1-23,101-15 197,-100 28-20,-94 4-184,-10 1-78,0 0 0,0-1 0,0 1-1,0 0 1,0 0 0,0 0 0,0 0 0,0 0 0,0 0 0,0 0 0,0 0 0,0 1 0,-1-1-1,1 0 1,0 0 0,0 1 0,0-1 0,0 1 0,0-1 0,0 1 0,-1-1 0,1 1 0,0-1-1,-1 1 1,1 0 0,0-1 0,-1 1 0,1 0 0,0-1 0,-1 1 0,1 0 0,-1 0 0,0 0-1,1 0 1,-1 0 0,0-1 0,1 1 0,-1 0 0,0 0 0,0 2 0,28 114 35,-24-97-36,8 38 7,-3-13-4,7 13-3,-2 12 2,-3 18-2,-3 13 2,0 11-3,-1 3-2,1-3 0,-1 10 0,2 12 0,0 2 0,-2-6 1,-3 0 4,0 4-3,1-4-2,-2-10 0,-1-5 0,5-1 0,-4 132-7,-4-192 7,0 31-32,-18 125 0,-8-43-148,15-101 88,9-49 72,-30 152-216,25-142 184,-1 0-1,-20 42 1,27-66 47,0-1 1,0 0-1,0 1 1,0-1-1,0 0 0,0 0 1,-1-1-1,1 1 1,-1 0-1,1-1 1,-1 1-1,0-1 1,0 0-1,-4 1 1,-40 9-19,12-8 22,-97-6 10,-121-11 64,161 3-62,52 7 17,-189-16 13,177 17-26,-210-10 9,211 10-17,-214-30-1034,122 14-4146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8792,'192'0'496,"-114"0"-432,148 4 72,-111-10-47,68-5 10,-97 10 10,-54 2-92,68-2 85,106-2 168,-185 3-255,37 5 93,-53-4-97,82 16 132,-79-15-116,1 0 0,-1 1 0,1 0 0,-1 1 0,0-1-1,0 2 1,-1-1 0,1 1 0,7 6 0,-15-10-23,1 0 1,0 0-1,-1 0 0,1 0 1,0 0-1,-1 0 1,1 0-1,-1 0 0,0 0 1,1 0-1,-1 0 1,0 0-1,1 0 1,-1 0-1,0 0 0,0 2 1,1 3 6,2 18 25,-1-1-1,-1 1 0,-1 0 0,-6 43 0,4-45-17,-7 62 23,-18 131 19,14-122-56,-5 17 1,-5 14-3,-1-1-2,0-4 0,-1 5 0,-1 16 0,14-74-1,-22 159-5,24-123 5,2 21 1,5-77 0,-2 150 8,5-135-7,-4 185 87,2-227-71,-9 81 44,9-84-37,-2-1 0,1 0 0,-2-1 1,-11 26-1,12-33-8,0 0 0,-1-1 0,1 0 0,-1 0 1,-1 0-1,1-1 0,-1 0 0,0 0 0,0 0 1,0-1-1,-1 0 0,1 0 0,-1 0 0,0-1 1,0 0-1,-1 0 0,-14 2 0,-2 0 27,0-1-1,-1-1 1,-41-2-1,39-1-6,1-2 1,0-1 0,-45-12-1,48 10-21,-10-3 59,27 7-64,-45-13 65,-93-40 0,-26-19 6,136 57-34,-5-7-521,1-1 1,-43-36 0,5-4-6907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2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898 3 8696,'51'-3'-15,"-20"8"14,-2 6 1,-3 2 0,-19-8-2,0 2 0,-1-1 0,1 1 0,-2 0 1,1 0-1,-1 1 0,9 15 0,-3-6-1,-5-8-1,-1 1-8,-4 18 6,0-28 25,-1 0 0,0 1 0,0-1 0,0 0 0,0 1-1,0-1 1,0 0 0,0 1 0,0-1 0,0 0 0,0 1 0,0-1 0,0 0 0,-1 1 0,1-1 0,0 0 0,0 1 0,0-1 0,0 0 0,-1 1 0,1-1 0,0 0 0,0 1 0,0-1 0,-1 0 0,1 0 0,0 1 0,-1-1 0,1 0-1,0 0 1,-1 1 0,-14-5 937,4 1-765,-22-6-2,-10-4 4,-1 2 0,-46-5 0,-78 5 88,105 8-211,19 4-23,-89-1 3,96 0-45,1 7-3,-1 2-2,-1 4 0,-3 4 0,0 6 0,28-15-1,-1 1 0,1 1 0,1 0 0,0 1 0,0 0 0,1 1 0,-10 13 0,12-13-1,5-6 0,0 0-1,0 0 0,1 1 1,-5 10-1,-56 145-109,58-145 104,3-8-8,0 0 0,1 0 0,-2 14 0,-11 126-188,15-76 111,8 59 2,-4-98 53,1 0-1,15 53 1,-12-60 29,13 47-49,-12-47 49,1 1 4,10 40-11,12 83 3,-27-118-6,20 263-28,-16-193 37,4 111-6,-7-120 9,-3-31 6,-1 4 1,2-10 0,3-11 0,6-8 0,6-9 1,-6-16 5,0-1 1,1-1-1,0-1 0,1 0 1,0 0-1,0-2 1,1 0-1,23 8 0,-19-8 18,0-2 1,0 0-1,1-2 0,30 4 0,-33-6-7,13 0 83,182-12-1290,-85-1-5356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4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2520,'-4'1'65,"-13"5"67,12-5 40,1 1-1,-1-2 0,0 1 1,1 0-1,-1-1 1,1 0-1,-1 0 0,0 0 1,-4-2-1,-21 1 841,26 0-960,-26 11 1322,28-9-1098,-16 0 1130,32 1-988,11 2-385,-11-2-22,34 4 48,158 12 99,-118-13-107,123 4 32,-119-3-47,15 10 9,-89-12 6,-1 0-1,1 2 1,-1 0 0,0 1-1,16 9 1,-31-15-31,0 0-1,0 0 1,0 1 0,0-1-1,0 1 1,-1-1 0,1 1-1,-1 0 1,1-1 0,-1 1-1,2 3 1,9 29-273,-8-20-479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329 487 4664,'0'-3'56,"0"-6"20,0 5 81,0-4 42,0 6 65,-1-1-31,-2-6-70,2 5 130,-1-1 0,0 0 0,0 1 0,0-1-1,-5-7 1,2 4 123,3 3-292,0 0 0,0 1 1,1-1-1,-1 0 0,1 1 0,0-1 0,1 0 0,-1 0 1,1 0-1,1-6 0,4-45 457,4 12-248,-5 3 54,-1-58 1,-2 87-254,-1-1 0,-1 1 0,0 0 0,-5-18 0,6 28-19,0-19 357,0 19-408,14-1-43,-1 12-18,2 9 2,1 12-3,0 21-2,-13-33 0,3 39 0,-6-32 0,-5 44 0,-16 43 0,-10 25 0,-9 29 0,-60 184-2,78-283-3,-90 314-1464,53-169-5871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153 155 2968,'-2'-6'225,"-4"-17"65,5 20-181,1 0 0,-1 0 0,1 0 0,0 0 0,0 0 0,0 0 0,0 0 0,1 0 0,-1 0 0,1 0 0,0 0 0,0 0 0,0 0 0,0 0 0,0 0 0,0 1 0,1-1 0,0 0 0,-1 1 0,1-1 0,0 1 0,0 0 0,0 0 0,1-1 0,-1 1 0,4-2 0,2-2-41,1 1 1,0-1-1,1 2 1,-1-1 0,17-4-1,-12 4-34,-9 3-11,0 0 0,1 0 1,-1 1-1,0 0 0,1 0 1,0 1-1,7-1 0,197 3 357,-187-1-366,-14-1 0,0 1 0,-1 0-1,1 1 1,15 4 0,0 1 22,34 16 0,-57-23-34,0 0 0,0 1 1,-1-1-1,1 1 1,0-1-1,-1 0 0,1 1 1,-1-1-1,1 1 0,-1-1 1,1 1-1,-1-1 0,1 1 1,-1 0-1,1-1 0,0 2 1,2 5 3,0 0 1,-1 0-1,1 0 0,-2 0 1,1 1-1,-1-1 0,0 0 1,0 9-1,-4 3 41,-10 9-15,-28 47 1,23-54 14,-103 72 14,93-77-34,-240 115 23,249-123-40,-1-1 0,-20 5 0,2-2 40,38-10-47,0 0 0,0 1 0,1-1 0,-1 0 0,0 0-1,0 0 1,0 0 0,0 0 0,0 0 0,0 0 0,0 0 0,0 1-1,1-1 1,-1 0 0,0 0 0,0 0 0,0 0 0,0 0-1,0 0 1,0 1 0,0-1 0,0 0 0,0 0 0,0 0 0,0 0-1,0 0 1,0 1 0,0-1 0,0 0 0,0 0 0,0 0-1,0 0 1,0 0 0,0 1 0,0-1 0,0 0 0,0 0 0,-1 0-1,1 0 1,0 0 0,0 0 0,0 1 0,0-1 0,0 0-1,0 0 1,0 0 0,0 0 0,-1 0 0,1 0 0,0 0-1,0 0 1,0 0 0,0 0 0,0 1 0,0-1 0,-1 0 0,1 0-1,0 0 1,0 0 0,0 0 0,0 0 0,0 0 0,-1 0-1,1 0 1,0 0 0,20 7 65,37 3-1,13-3-7,54 7 1,-102-11-41,-1 1 0,1 1 0,30 10 0,-30-7-16,-17-7-1,0 0 0,0 1 0,0-1 0,0 1 0,0 1 0,-1-1 0,9 6 0,-2-1 0,-7-4-2,-1-1-1,1 1 1,0 0-1,-1 0 1,0 0-1,6 7 1,-7-7 0,0 0-1,0 0 1,-1 0-1,1 0 1,-1 1 0,1-1-1,-1 1 1,1 3-1,-2-2 1,1 1-1,-1-1 0,0 0 0,0 0 0,0 0 1,-1 6-1,-1-3 0,0-1 0,0 1 0,0-1 0,-6 11 0,3-8 0,0-1 0,-1 0 1,-11 14-1,-8 3 4,-46 38 0,69-63-4,-6 6 2,0 0 1,-1-1-1,0 0 0,-11 6 1,-2 0-2,-50 34 26,-68 27 25,99-59-49,5-4-3,9-7 0,20-3-203,0-1 1,-1 1 0,1-1-1,-14-4 1,-4-2-4858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0 9864,'0'2'-32,"2"4"-8,2 11-99,-7-1 126,-48 141 125,-12 24 194,57-160-288,4-14 4,-1 1 0,1-1 0,-2 1 0,1-1 0,-7 10 0,-99 154 311,70-91-217,-59 119 125,64-135-162,-19 31 28,44-85-103,-9-8-1311,-4-2-5226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2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6552,'-2'5'8,"-2"10"-30,-4 7 171,1 1 0,1 0 0,2 1-1,-4 37 1,24 256 298,-1-147-182,-14-163-210,2 2 13,-2-7-9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6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9240,'-1'2'-10,"0"0"0,1 0 1,-1-1-1,0 1 0,1 0 1,-1 0-1,1-1 0,0 1 1,0 0-1,-1 0 0,1 0 1,0 0-1,1 0 0,-1-1 1,0 1-1,0 0 0,1 0 1,-1 0-1,1 0 0,0-1 1,-1 1-1,1 0 0,0-1 1,0 1-1,2 2 0,3 8-32,0 4 38,1 1 0,1-1-1,12 18 1,-10-19 7,6 12 56,1-1-1,2-1 1,34 36 0,-48-55-45,40 42 213,-23-25-110,17 17 321,56 75 0,14 36-131,-94-128-289,25 28 8,-37-47 18,-2-2-121,0 0 0,1-1 0,-1 1 0,0-1 0,1 1 0,-1-1 0,1 1 0,-1-1 0,1 0 0,0 0 1,-1 0-1,1 0 0,0 0 0,0 0 0,0 0 0,2 0 0,8 1-6243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0 7624,'37'64'21,"-27"-48"-6,0 1 0,-1 1 0,10 26 0,14 76 36,-31-97-31,-7 12-6,-14 52 1,-28 43 43,31-87-45,-45 103 129,52-125-124,-23 40 160,19-40-150,-30 54 138,-66 93 212,62-90-228,-62 115 234,78-126-191,9-6 6,22-53-78,3-4-99,0 0-1,-1-1 1,1 1 0,1-1-1,-1 0 1,0 0 0,1 0-1,0 0 1,-1-1 0,1 0-1,0 1 1,0-1 0,1 0-1,6 1 1,4 2 23,0-1 1,23 3-1,-23-5-4,-1-1 0,1-1 0,-1 0 0,1-1 0,23-5 0,-21 4-23,6-4 56,32-16-1,-42 15-68,0-1 0,22-15 0,-11 1-8,0-1-1,32-39 1,-39 38-43,59-110-50,-66 107-103,-5 12 108,0 3 48,-1-1-1,0 1 0,-1-1 0,-1 0 0,0 0 0,-1 0 1,0-20-1,-2 22-22,0 0 1,-1-1-1,0 1 1,-1 0-1,0 0 1,-1 0-1,-9-19 1,6 21 25,-1 0 0,0 0 0,0 1 0,-1 0 1,0 0-1,-12-8 0,19 15 39,0 1 0,0-1 0,0 0 0,-1 1 0,1 0 0,0-1 0,0 1 0,0 0 1,-1 0-1,1 0 0,0 0 0,0 1 0,0-1 0,-1 1 0,1-1 0,0 1 0,0 0 0,0-1 0,-3 3 0,3-2 1,-1 0 3,-1 1 0,1 0 0,0 0 0,0 0 0,0 1 0,0-1 0,1 0 0,-1 1 0,1 0 0,0 0 0,-1 0 0,1 0 0,0 0 0,-2 5 0,2-5 4,1 0 5,-1 0 0,1 0-1,-1 0 1,1 0 0,0 0-1,0 0 1,0 0-1,0 1 1,1-1 0,-1 6-1,-1 7 8,-2 3-2,2-4 43,0 1 1,0 24 0,-3 177 160,6-163-33,11 246 80,-7-234-81,44 269 69,-35-271-96,94 244-1260,-40-152-5360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8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7536,'24'13'12,"0"1"0,0 1 0,-2 0 0,33 31 0,-4-1 0,102 102 10,-90-90-4,-44-38-9,24 35 0,-37-39 5,0 7-5,2 31 0,-9-39 5,-4 1-7,-1-1 0,-13 24 0,8-25 20,-8 5-11,-1-1 0,0 0 0,-25 13 0,-98 80 44,107-82-44,-19 14-11,5-5 0,8-7-3,-35 25-13,75-54-2,6 1-27,74 28-8,119 44-28,-172-65 72,-13-4-3,0 0-1,0 0 0,18 12 0,26 17-13,-45-26 20,0 0 0,-1 0 0,11 11 0,-12-7 2,0-1 0,-1 1-1,0 1 1,-1 0 0,9 20 0,-12-13 27,-4 1-16,-1 0 0,-1 0 0,-5 21 0,7-40-7,0 0 0,-1 0-1,0 0 1,1 0 0,-1 0 0,0 0 0,0-1-1,0 1 1,-2 3 0,-17 21 37,-47 46 0,43-55 66,-120 52 56,113-59-16,-134 26 67,129-32-55,-157 6 40,155-10-159,-50-3 4,69 2-41,-1-2-1,-28-6 0,32 3-119,1 0 0,0 0 1,0-2-1,0 1 0,1-2 1,1 0-1,-1-1 0,-14-14 0,-40-33-5090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689 1 7088,'-14'6'-4,"1"1"0,0 0 0,0 1 0,1 1 0,-22 19 0,-51 53-20,34-26 25,-44 69 9,91-118-9,-16 23 20,-66 135 22,71-130 18,-77 215 200,61-157-83,-30 131 275,56-204-432,-12 33 90,15-42-68,1-5-27,-1 1-1,1-1 1,-1 0 0,0 1-1,0-1 1,-1 0-1,-5 8 1,3-7-939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3952,'2'32'0,"0"-23"0,4 30 0,44 180 135,-26-121-70,-5-14-20,-9-50 103,56 122 84,-50-129 16,134 150 700,-94-122-544,-51-49-338,4 4 73,0-1 0,0 0 1,1 0-1,0-1 0,21 13 0,-30-21-126,0 0-1,0 0 0,0 0 0,0 0 0,0 0 0,0 0 0,0-1 0,0 1 1,1 0-1,-1-1 0,0 1 0,0-1 0,-1 1 0,1-1 0,0 1 0,0-1 1,0 0-1,0 1 0,0-1 0,0-1 0,11-10 4,-9 9-4,0 0 0,-1 0 1,1 0-1,-1 0 0,0-1 0,0 1 0,0 0 0,0-1 0,1-5 1,5-8 5,27-60-862,1-8-3449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4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1 9504,'0'3'-16,"2"13"8,0 0 0,-2-1 0,0 1 0,-1 0 0,0 0 1,-2-1-1,1 1 0,-7 17 0,3-10 8,-54 167 432,33-126-181,6-13 201,1 1 0,-16 66 0,24-69-214,-19 46 0,26-82-183,-2-1 1,0 0 0,0 0-1,-15 16 1,1 1 18,13-16-44,1 0 0,1 0 1,-7 19-1,12-31-27,1 1-1,0-1 1,-1 0 0,1 0-1,0 1 1,0-1 0,0 0-1,0 0 1,0 1 0,0-1-1,1 0 1,-1 0 0,0 1-1,1-1 1,-1 0 0,1 0-1,-1 0 1,1 0 0,-1 0-1,1 1 1,0-1 0,-1 0-1,1 0 1,0 0 0,0-1-1,0 1 1,0 0 0,0 0-1,2 1 1,19 9 1,-21-11-4,28 14-5,1-1 0,1-2 0,-1-1 0,54 10 0,-30-15-51,77-2 0,-62-8 8,-57 4 39,96-16-81,-104 15 73,-1 1 1,1-1-1,0 0 1,-1-1-1,1 1 1,-1-1-1,1 0 1,-1 1-1,0-1 1,0-1-1,-1 1 0,1 0 1,-1-1-1,1 1 1,-1-1-1,0 0 1,0 0-1,-1 1 1,1-1-1,-1 0 1,2-8-1,-3 3-32,1-1 1,-2 1-1,1 0 1,-1-1-1,0 1 1,-1 0-1,0 0 1,-1 0-1,1 0 1,-2 1-1,1-1 1,-8-11-1,-3-1-338,-15-16-236,28 38 619,1-1 0,-1 0 0,1 1 1,0-1-1,-1 0 0,1 1 1,0-1-1,-1 0 0,1 1 0,0-1 1,0 1-1,-1-1 0,1 1 0,0-1 1,0 1-1,0-1 0,-1 1 0,1-1 1,0 2-1,-1 8-1,0 1 0,1-1 0,2 21 0,-2-26 5,5 58-1,19 124 3,-18-141 13,24 239 16,-26-223 10,4 265-1188,-8-157-4859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985 88 2424,'0'0'1265,"-3"5"-906,-9 13-212,12-18-134,0 0 1,0 1 0,0-1 0,-1 0 0,1 1 0,0-1 0,0 0 0,0 0-1,-1 1 1,1-1 0,0 0 0,0 0 0,-1 0 0,1 1 0,0-1 0,0 0-1,-1 0 1,1 0 0,0 0 0,-1 1 0,1-1 0,0 0 0,-1 0 0,1 0-1,0 0 1,-1 0 0,-41 3 492,-1-2 1,-73-7-1,66-5-289,-85-15 391,79 18-264,-118-19 560,92 21-569,-92-17 373,146 19-584,-34-5-975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1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1333 134 7624,'-2'1'-2,"0"0"1,0 0-1,0 0 0,-1 0 1,1 0-1,0 0 0,-1-1 1,-3 1-1,-23-3 1,-28-4 1,-16-2 0,-6-1 0,-117-8 8,-65-5 50,157 9-12,20 4-13,-23-2-26,-108-17-898,111 12-3562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8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3056,'-1'1'105,"-7"7"1410,10-7-1465,0 0 0,0 1-1,0-1 1,0 0 0,0 0 0,0 0 0,0 0 0,0 0-1,0-1 1,1 1 0,-1-1 0,0 1 0,1-1-1,-1 0 1,5 0 0,33-5-10,-28 3 12,91-4 269,-39 5-150,96-8 18,-64-1 26,41 2-68,43 6-23,-61 3-4,-88-3-111,-21 2 0,1-1 0,0 2-1,-1-1 1,19 5 0,-9-2 14,0-1-4,-1 1-1,0 1 1,32 11-1,-34-6-12,-16-9-7,-1 0 1,0 0 0,1 1-1,-1-1 1,1 0 0,-1 0-1,0 1 1,1-1 0,-1 0-1,0 1 1,1-1 0,-1 0-1,0 1 1,0-1 0,1 1-1,-1-1 1,0 0 0,0 1-1,0-1 1,0 1 0,1-1-1,-1 0 1,0 1 0,0-1-1,0 1 1,0-1 0,0 1-1,0-1 1,0 1 0,0-1-1,0 1 1,0-1 0,0 0-1,-1 1 1,1-1 0,0 1-1,0-1 1,0 1 0,0-1-1,-1 0 1,1 1 0,0-1-1,-1 0 1,1 1 0,0-1-1,0 0 1,-1 1 0,1-1-1,-1 1 1,-23 9-21,-18 1-773,-4 2-3166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0 816,'0'0'0,"9"3"0,7 2 24,7-4 8,1-1-32,0 0-176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1 5024,'3'14'13,"0"0"-1,-1 0 1,-1 0 0,0 1 0,-1-1 0,-1 0-1,-2 19 1,-4 3 53,-11 39 1,16-69-63,-32 104 151,13-48-92,-58 191 190,61-196-819,15-45-2674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2160,'54'-2'955,"-32"1"-468,36 2 0,-49 0-376,0 0 0,-1 1 0,1 0 0,-1 1 0,1-1 0,-1 2 0,12 5 0,-8-3 22,-1 1-1,0 0 1,0 1-1,-1 0 1,0 0-1,0 1 1,-1 0-1,0 1 1,-1 0-1,0 0 1,-1 1-1,9 16 1,-16-26-127,0-1 0,0 1 1,0-1-1,0 1 1,0 0-1,0-1 0,0 1 1,0 0-1,0-1 0,-1 1 1,1-1-1,0 1 0,0-1 1,-1 1-1,1 0 0,0-1 1,-1 1-1,1-1 0,0 1 1,-1-1-1,1 0 0,-1 1 1,1-1-1,-1 1 0,1-1 1,-1 0-1,1 1 1,-1-1-1,1 0 0,-1 0 1,0 1-1,1-1 0,-1 0 1,1 0-1,-1 0 0,0 0 1,1 0-1,-1 0 0,0 0 1,1 0-1,-1 0 0,0 0 1,1 0-1,-1 0 0,0-1 1,-17-1-251,1-1 0,-27-8 0,-7-2-3776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3952,'7'0'1,"-3"1"5,-3-1-6,0 0 0,0 0 0,0 0 1,0 1-1,0-1 0,0 0 1,0 1-1,-1-1 0,1 0 0,0 1 1,0-1-1,0 1 0,0 0 1,0-1-1,-1 1 0,1-1 1,0 1-1,0 0 0,-1 0 0,1 0 1,0 0-1,2 4 2,6 2 11,0-1 0,0 1 0,0-2 0,1 1 0,-1-2 1,1 1-1,0-1 0,1-1 0,17 5 0,8-1 26,44 3-1,-64-8-40,179 21 69,-193-23-75,261 20-392,-200-18-1880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49 150 6456,'-5'-2'-2,"-16"-17"-4,18 14 4,0 1-1,0-1 1,0 0 0,1-1-1,0 1 1,-3-9 0,5 13 2,0 0 0,0 1 0,-1-1 0,1 0 0,0 1 0,0-1 0,0 0 0,0 1 0,0-1 0,0 0 0,0 1 0,0-1 0,0 0 0,0 1 0,0-1 0,0 0 0,1 1 0,-1-1 0,0 1 0,0-1 0,1 0 0,-1 1 0,0-1 0,1 1 0,-1-1 0,1 1 0,-1-1 0,1 1 0,-1-1 0,1 1 0,0-1 0,1-1 0,20-15 0,-16 14 0,-1 1 0,1-1 0,0 1 0,9-3 0,34 0 1,99 8 33,-142-3-32,45 2 25,-17-2-200,0-2 0,0-1 1,44-10-1,-18 1-3520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2336,'0'0'0</inkml:trace>
  <inkml:trace contextRef="#ctx0" brushRef="#br0" timeOffset="1">10 50 2072,'41'-2'-13,"49"-9"0,-29 3 2,26 0-8,150 2-5,-159-1-145,-2 0-678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5920,'0'0'0,"12"10"0,18 16 0,3 0-88,-9-10 88,-6-8-128,-9-11 128,3 1-3800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2696,'2'2'-72,"4"3"60,0-1 1,0 0-1,0 0 1,0-1-1,1 0 1,-1 0-1,11 3 0,50 12 68,-52-14-48,-8-2 17,1 0 0,0-1 1,-1 0-1,10 0 0,105 3 146,-93-4-13,168-7 321,-15-12-632,-85 7-1807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7000,'1'11'0,"3"-2"0,-3-8 0,0 0 0,-1 0 0,1-1 0,-1 1 0,1-1 0,-1 1 0,1-1 0,0 1 0,-1-1 0,1 1 0,0-1 0,-1 1 0,1-1 0,0 0 0,0 1 0,0-1 0,-1 0 0,1 0 0,0 1 0,0-1 0,0 0 0,-1 0 0,1 0 0,0 0 0,0 0 0,0 0 0,-1 0 0,1-1 0,0 1 0,1 0 0,45-5 1,-37 5 2,-4 0-3,0-1 1,0 0 0,0 0-1,-1-1 1,1 0-1,7-3 1,17-4-1,6 1 0,5 3 0,2 5 0,124 10-824,-116-4-3136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4664,'40'-20'4,"-33"19"-1,39-6 46,5-1-17,104-27 139,-83 24-46,-44 5-34,-1-1 0,1-1 0,-2-2 1,51-25-1,-74 34-84,0-1 0,0 0 0,0-1 0,0 1 0,0 0 0,-1-1 0,1 0 0,-1 0 0,0 1 0,0-1 0,0-1 0,0 1 0,0 0 0,-1 0 0,1-1 0,-1 1 1,0-1-1,0 1 0,0-1 0,-1 1 0,1-1 0,-1 0 0,0 1 0,0-5 0,-5-50-631,-2-2-2536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11 158 7088,'0'0'-8,"-1"0"-7,-6 0 66,5 0 177,3 0-202,1-1 0,-1 1 0,1 0 0,-1 0 0,1-1 0,-1 1 0,1-1 0,-1 0 0,0 1 0,1-1 0,-1 0 0,0 0 0,0 0 0,2-1 0,13-9 217,15-8-24,2 1-1,44-18 1,-64 31-188,49-10 153,72-14-1056,-59 15-4368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7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2696,'114'160'-88,"-106"-149"90,15 24 17,-22-34-17,0 1 0,0-1-1,0 1 1,-1-1 0,1 1 0,-1-1 0,1 1 0,-1 0-1,1-1 1,-1 1 0,0 0 0,0-1 0,0 1 0,0 0 0,0-1-1,0 1 1,0 0 0,-1 2 0,-1-3 17,1 0 0,-1 1-1,0-1 1,0 0 0,0 0 0,1 0 0,-1 0-1,0 0 1,0 0 0,0 0 0,0-1 0,-1 1-1,1-1 1,0 1 0,0-1 0,0 0 0,0 0-1,0 0 1,-4-1 0,-141 3 848,48-16 522,95 13-1149,-3-2 37,5 3 179,28 9-849,-12-5-3347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206 191 2696,'-23'-17'86,"1"-1"-1,-38-40 1,-32-28 1698,90 83-1472,-3-4 3,3 5 358,18 14-51,-13-11-600,-1 0 1,0 1-1,0-1 0,0 1 0,0 0 1,0-1-1,0 1 0,0 0 0,-1 0 1,1 0-1,-1 0 0,1 1 1,-1-1-1,1 3 0,45 94 314,-38-74-221,0 0 1,5 31-1,2 8 91,20 60 11,-24-84-118,-2 0 1,6 61-1,-12-74-78,1 15 66,11 186 26,-15-179-66,-2 232 10,0-218-49,-6 102 4,-3 40-9,-1 1-3,-6-6 0,-6 157-2,20-296-3,-21 359-4,10-281 9,-3-5 0,-2-18 0,1-20 0,3-12 0,3-6 0,2-3 0,5-15 0,2-19 1,3-5-1006,0-26-4055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3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9328,'0'0'-2,"0"0"0,-1 0 0,1 0 1,0 0-1,0 0 0,-1 0 0,1 0 1,0 0-1,-1 0 0,1 0 1,0 0-1,-1 0 0,1 0 0,0 0 1,0 1-1,-1-1 0,1 0 0,0 0 1,0 0-1,-1 0 0,1 0 0,0 1 1,0-1-1,-1 0 0,1 0 0,0 0 1,0 1-1,0-1 0,0 0 0,-1 0 1,1 1-1,0-1 0,0 0 0,0 1 1,0-1-1,0 0 0,0 0 0,0 1 1,0-1-1,0 0 0,0 1 0,-4 39-104,3-18 80,-5 39 9,2-8 16,-3 20 1,-16 111 33,14-106-5,-17 119 224,23-188-200,2-3-7,-1 0 0,1 0 0,0-1 0,0 1 1,1 0-1,0 7 0,-2-87-1120,-1 18-4691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7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93 131 7984,'2'-1'-135,"4"-4"24,-3 3 78,5 4 26,0 5 30,-7-6-15,-1-1 1,1 0-1,0 1 0,0-1 0,-1 0 1,1 1-1,0-1 0,-1 0 0,1 0 1,0 0-1,0 0 0,-1 0 0,1 0 1,0 0-1,0 0 0,0 0 1,-1 0-1,1 0 0,1 0 0,1-1 15,22 5 52,-15-2 0,0-1 1,-1 0 0,13 0-1,-18-2 23,4-2-6,-6 2-16,-4 1-68,1-1 0,0 0 0,0-1 0,-1 1 0,1 0 1,0 0-1,0 0 0,0-1 0,-1-1 0,-2-1 2,0 0 0,-1 1 0,0 0 1,1 0-1,-1 0 0,0 1 0,-1-1 0,1 1 0,-7-1 0,4 0-2,-132-61 116,140 64-122,-1 0-1,0-1 1,1 1-1,-1 0 0,0 0 1,1-1-1,-1 1 1,0 0-1,1-1 1,-1 1-1,1-1 0,-1 1 1,1-1-1,-1 1 1,1-1-1,-1 1 0,1-1 1,0 1-1,-1-1 1,1 0-1,0 1 0,-1-1 1,1 0-1,0 1 1,0-1-1,-1 0 1,1 1-1,0-1 0,0 0 1,0 0-1,0 1 1,0-2-1,1 1 0,-1 0-1,1 0 1,0 1-1,0-1 1,-1 0-1,1 1 1,0-1-1,0 1 1,0-1-1,0 1 1,0-1 0,-1 1-1,1 0 1,0-1-1,0 1 1,0 0-1,0 0 1,0 0-1,0 0 1,0 0-1,0 0 1,0 0 0,0 0-1,0 0 1,0 0-1,2 1 1,30 4 5,18 7-4,-36-8-210,-1 1 1,0 0-1,-1 1 1,25 15-1,0 3-4978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49 6280,'-7'-3'-4,"0"1"0,0 0 1,0 0-1,-1 1 1,1 0-1,0 0 0,-1 0 1,1 1-1,-15 2 0,-8-2-14,26 0 10,2 0 4,-1 0 0,1 0 0,0 0-1,0 0 1,0 1 0,0-1 0,0 1 0,0-1-1,0 1 1,0 0 0,0-1 0,-3 3-1,1-1-4,-3 3 8,-1-6 3,3-1 21,1 0-1,-1 0 0,0-1 0,1 1 0,-1-1 0,1 0 0,0-1 1,0 1-1,-5-6 0,4 2 74,2 5 32,-5-2 12,6 3 174,2 0-305,0 1-1,0 0 0,0 0 0,0 0 0,0-1 1,1 1-1,-1 0 0,0 0 0,0 0 0,0-1 1,1 1-1,-1 0 0,0 0 0,0 0 0,0 0 1,1 0-1,-1-1 0,0 1 0,0 0 1,1 0-1,-1 0 0,0 0 0,0 0 0,1 0 1,-1 0-1,0 0 0,0 0 0,1 0 0,-1 0 1,0 0-1,0 0 0,1 0 0,-1 0 0,1 1 1,14 1 47,-11-1 50,14 4-21,-1 0 0,0 1 1,20 11-1,-26-12-43,0 0 1,-1 1-1,0 0 0,-1 1 0,1 0 1,7 9-1,-16-16-37,-1 1 0,0-1-1,1 1 1,-1-1 0,0 1 0,0-1-1,1 1 1,-1-1 0,0 1 0,0-1 0,0 1-1,0-1 1,0 1 0,0 0 0,0-1-1,0 1 1,0-1 0,0 1 0,0-1-1,0 1 1,0 0 0,0-1 0,-1 1-1,1-1 1,0 1 0,0-1 0,-1 1 0,1-1-1,0 1 1,-1 0 0,0 0 0,0 0 1,0 0-1,0 0 1,0 0 0,0 0-1,-1 0 1,1 0-1,0 0 1,0 0-1,-1 0 1,1-1 0,-2 1-1,-8 2 9,0-1 0,0 0 0,-1-1-1,1 0 1,-1-1 0,1-1 0,0 1 0,-1-2-1,1 0 1,-13-3 0,11 2-10,4-1 8,-18-13-5,8 3 223,18 13-269,1 1 0,-1-1 0,1 1 0,0-1 0,0 0 0,-1 1 0,1-1 0,0 0 0,0 1 0,-1-1 0,1 0 0,0 1 1,0-1-1,0 0 0,0 1 0,0-1 0,0 0 0,0 1 0,1-1 0,-1 0 0,0 1 0,0-1 0,0 0 0,1 1 0,-1-1 0,0 1 0,1-1 1,-1 0-1,0 1 0,1-1 0,0 0 0,6-8-4881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77 260 3504,'0'0'57,"0"-2"-25,0-26 207,1 20-69,1 0 0,0 0-1,0 0 1,7-14 0,-9 20 318,0 2-471,0 0-1,0-1 0,0 1 1,1 0-1,-1 0 1,0 0-1,0 0 0,0-1 1,0 1-1,0 0 0,0 0 1,0 0-1,0-1 1,0 1-1,0 0 0,0 0 1,1 0-1,-1 0 1,0 0-1,0-1 0,0 1 1,0 0-1,1 0 1,-1 0-1,0 0 0,0 0 1,0 0-1,0 0 0,1 0 1,-1 0-1,0 0 1,0 0-1,0 0 0,0 0 1,1 0-1,-1 0 1,0 0-1,1 0 0,-1-1 66,1 1-1,0 0 0,0 0 1,0-1-1,0 1 1,-1 0-1,1-1 0,0 1 1,0 0-1,-1-1 0,1 0 1,0 1-1,-1-1 0,1 1 1,0-1-1,-1 0 0,1 1 1,-1-1-1,1 0 1,-1 1-1,0-1 0,1 0 1,-1 0-1,0 0 0,1 1 1,-1-1-1,0 0 0,0-1 1,1 0 135,-6 1-45,-13-3-93,2 0 28,0 0 0,1 2 0,-20-1 0,34 3-104,1 0 1,0 0-1,-1 0 1,1 0-1,0 0 1,-1 0 0,1 0-1,-1 0 1,1 0-1,0 0 1,-1 0-1,1 0 1,0 0-1,-1-1 1,1 1-1,0 0 1,-1 0-1,1 0 1,0 0 0,-1-1-1,1 1 1,0 0-1,0 0 1,-1-1-1,1 1 1,0 0-1,0-1 1,-1 1-1,1 0 1,0 0 0,0-1-1,0 1 1,0 0-1,0-1 1,-1 0-1,4-18 44,-2 17-47,11-47-1066,1-6-4314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0 5384,'4'6'25,"3"3"-31,22 31 109,-27-36-70,0 0 1,0 1-1,0-1 0,0 0 1,-1 1-1,1-1 1,-1 1-1,-1 0 0,2 7 1,-5 14 112,-1 1 0,-2-1 0,0-1 0,-1 1 0,-13 27 0,16-45-101,0 0-1,-1 0 1,0 0 0,0-1 0,-1 0 0,0 0-1,0 0 1,0 0 0,-14 9 0,13-10 1,0-1-1,0 0 1,-1 0 0,0-1-1,0 0 1,0 0 0,-1-1 0,1 0-1,-18 4 1,24-7 61,-15-3 666,15 3-226,6-2-381,39-16 414,-41 16-445,11-2 75,-7-1-32,-10 2 314,-4 2-424,7 1-63,1-1 0,-1 0-1,1 1 1,0-1 0,-1 0 0,1 0-1,-1 1 1,1-1 0,0 0 0,0 0 0,-1 0-1,1 1 1,0-1 0,0 0 0,0 0 0,0 0-1,0 0 1,0 1 0,0-1 0,0 0-1,1-1 1,-1 2-5,3-10 7,1-1-1,0 1 1,0 0-1,1 1 1,12-18 0,-15 24-8,48-73-1295,1-4-5197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1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5920,'0'-13'5,"0"11"23,0 1-17,1 0-1,-1 1 1,0-1 0,1 0-1,-1 1 1,1-1 0,-1 0-1,1 1 1,-1-1 0,1 1-1,-1-1 1,1 1 0,0-1-1,-1 1 1,2-1 0,8-3-6,1 1 0,0 1 0,0-1 0,0 2 0,0 0 0,1 0 0,-1 1 0,0 0 0,0 1 0,22 4-1,-31-5 1,0 1-1,0 0 0,-1 0 0,1 0 0,0 0 0,0 0 0,-1 0 1,1 0-1,-1 0 0,1 0 0,-1 1 0,1-1 0,-1 1 0,0-1 0,0 1 1,0 0-1,0-1 0,0 1 0,0 0 0,0 0 0,0 0 0,-1-1 1,1 1-1,-1 0 0,0 0 0,1 0 0,-1 0 0,0 0 0,0 0 0,0 0 1,0 0-1,0 0 0,-1 0 0,1 0 0,-1 0 0,1 0 0,-1-1 1,0 1-1,1 0 0,-1 0 0,0 0 0,0-1 0,0 1 0,-1-1 0,1 1 1,0-1-1,-1 1 0,1-1 0,-2 2 0,1-3 17,0 1 1,0 0-1,0-1 0,0 1 1,0-1-1,1 0 0,-1 1 1,0-1-1,0 0 0,0 0 1,0 0-1,0-1 0,0 1 0,0 0 1,0-1-1,-2 0 0,-32-13 240,32 12-216,0-1 1,0 0-1,0 0 1,1-1-1,-1 1 1,1-1-1,-1 1 1,1-1-1,-3-6 0,5 8 209,3 2-231,0-1 0,1 1 0,-1-1 0,0 0 0,0 0 1,1 1-1,-1-2 0,0 1 0,3-2 0,-2 1-10,1-1-1,-1 1 1,1 1-1,0-1 1,0 1 0,0-1-1,6 0 1,6-2-98,1 2 0,-1 0 0,1 1 0,0 1 0,-1 1 0,1 0 0,0 1-1,18 4 1,2 5-4661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0 992,'-5'56'77,"9"-17"919,-3-37-788,0 0 4,0-2-175,-1 0 0,1 1 0,-1-1 0,1 1-1,-1-1 1,1 1 0,-1-1 0,0 1 0,1-1 0,-1 1-1,0-1 1,0 1 0,1-1 0,-1 1 0,0 0 0,0-1-1,0 1 1,0-1 0,0 1 0,0 0 0,0-1 0,0 1 0,0 0-1,0-1 1,0 1 0,0-1 0,0 1 0,0 0 0,-1-1-1,1 1 1,0-1 0,0 1 0,-1-1 0,1 1 0,0 0-1,-1-1 1,1 0 0,0 1 0,-1-1 0,1 1 0,-1-1-1,1 1 1,-1-1 0,1 0 0,-1 1 0,1-1 0,-1 0-1,0 0 1,1 1 0,-1-1 0,1 0 0,-1 0 0,0 0-1,1 0 1,-1 0 0,1 0 0,-1 0 0,0 0 0,1 0 0,-1 0-1,-1 0 1,1 0 602,-1-1-286,-5-6 1431,23 9-1536,0 0-1,1 0 1,-1 2-1,0 0 1,24 10 0,-33-12-174,-5-2-60,0 0 0,0 1 0,0-1-1,0 1 1,0 0 0,0-1 0,0 1 0,-1 0-1,1 0 1,2 1 0,-4-1-13,0-1-1,0 1 1,1 0-1,-1-1 1,0 1 0,0-1-1,0 1 1,0 0-1,0-1 1,0 1-1,0-1 1,0 1 0,0 0-1,0-1 1,0 1-1,0-1 1,-1 1-1,1 0 1,0-1 0,0 1-1,-1-1 1,1 1-1,0-1 1,-1 1-1,1-1 1,0 1 0,-1-1-1,1 1 1,-1-1-1,1 1 1,-1-1-1,1 0 1,-1 1 0,1-1-1,-1 0 1,0 1-1,-9 3 2,0-11-1082,1-2-4320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33 7088,'-3'0'-136,"-11"4"21,-22 9 31,32-13 60,-2-3 7,4 3 1,2-2-7,2-11 27,0 10-23,2-3 190,-4 5-162,0 1 1,0-1-1,0 0 0,0 0 0,0 0 1,0 0-1,0 0 0,-1 0 0,1 1 1,0-1-1,0 0 0,-1 0 0,1 0 1,-1 0-1,1 1 0,-1-1 0,1 0 1,-1 1-1,1-1 0,-1 0 0,0 1 1,1-1-1,-1 0 0,0 1 0,1-1 1,-1 1-1,0 0 0,0-1 0,0 1 1,1-1-1,-1 1 0,0 0 0,0 0 1,0 0-1,0-1 0,0 1 0,0 0 1,1 0-1,-1 0 0,0 0 0,0 0 0,0 1 1,-1-1-1,-3 0 37,1 1 0,-1 0 0,1-1 0,-1 2 0,1-1 0,-1 0 0,-6 4 0,9-4-26,-1 0 11,3-1-29,1 0 1,-1 1 0,0-1 0,0 0-1,0 0 1,1 0 0,-1 0 0,0 0-1,0 0 1,0 1 0,0-1 0,1 0 0,-1 0-1,0 0 1,0 0 0,0 1 0,0-1-1,0 0 1,0 0 0,0 0 0,1 1-1,-1-1 1,0 0 0,0 0 0,0 0 0,0 1-1,0-1 1,0 0 0,0 0 0,0 1-1,0-1 1,0 0 0,0 0 0,0 0-1,0 1 1,-1-1 0,1 0 0,0 0 0,0 0-1,0 1 1,0-1 0,0 0 0,0 0-1,0 0 1,-1 1 0,1-1 0,0 0-1,0 0 1,0 0 0,0 0 0,-1 0 0,1 0-1,0 1 1,0-1 0,0 0 0,-1 0-1,1 0 1,0 0 0,0 0 0,0 0-1,-1 0 1,1 0 0,0 0 0,3 2 45,4 1-6,-5-2-19,-1-15-916,2-1-3687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3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708 121 3592,'0'0'425,"0"-4"-226,0-1-130,-1 0 0,1 0 1,-1 0-1,0 0 0,-1 1 0,1-1 0,-1 0 1,0 1-1,0-1 0,0 1 0,0 0 1,-1-1-1,0 1 0,0 0 0,0 1 0,0-1 1,-1 1-1,1-1 0,-1 1 0,0 0 0,0 0 1,0 1-1,-7-4 0,3 1-33,6 3-16,0 1 0,-1 0-1,1 0 1,0 0 0,0 0-1,-1 0 1,1 0 0,0 1-1,-1-1 1,1 1 0,-1 0-1,-2-1 1,-9 1 77,0 0 1,-28 4-1,27 2 91,-78 55 75,67-42-176,1 2 0,1 1 0,-22 26 0,28-29-55,-7 7 109,-94 109 56,99-107-82,-57 124 46,67-121-66,-21 107 42,28-114-42,5-1-50,0 0 0,6 25 0,-1-33 36,2-4-52,0 0 0,1-1 0,21 16 0,-15-19 38,9-4-37,0-1-1,35-1 1,-33-5 18,110-41 23,-110 30-31,-20 10-30,12-8 3,-2 0 0,0-1 0,0-1 0,-2-1 0,28-34 0,6-16 151,57-105 0,-31 29 1357,-74 141-1329,1-1-40,2-2 140,-4 7-119,-11 15-56,-5 12-34,11-21-73,4-7-5,0 0-1,0 1 1,0-1-1,0 1 1,0-1-1,1 1 1,-1 0-1,1-1 1,-1 5-1,1 0 5,-1 0-1,1-1 1,1 1-1,-1 0 1,1 0 0,1 0-1,-1-1 1,1 1 0,0-1-1,1 1 1,-1-1-1,7 11 1,13 13 2,-10-20 10,12 2-4,37 13 1,-39-21 2,104 1 5,-97-9-18,137-54 2,-161 56-8,0-1 0,0 1 0,0-1 0,0 0 1,5-4-1,81-62 5,21-35-1436,-112 104 1424,112-109-7180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3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1084 5112,'8'37'2972,"-6"-41"-2624,4-4-290,-1 0 0,-1 0 1,0-1-1,5-13 0,11-27 291,43-116 40,-50 129-121,82-250 549,-86 258-777,12-60 254,33-210 586,-52 288-758,0 0 0,1 0-1,7-15 1,-8 20-62,0 0-1,0-1 0,0 1 0,-1-1 0,1 1 1,-1-1-1,0-6 0,7 5 180,-4 21-168,-3-9-64,0 0 1,0 0-1,-1-1 0,1 1 0,-1 0 0,0 0 1,-2 8-1,-14 139 44,10-111-31,-10 69 0,0 20-15,6-61-2,-8 122-6,16-166 1,0 118-13,3-131 13,-2-2-9,2 1 0,-1-1 1,1 0-1,1 0 0,0 0 0,0 0 0,5 12 1,-6-20-29,3-1 21,1-1 0,-1 0 0,0 0 1,0 0-1,0-1 0,1 1 0,-1-1 0,7-3 0,44-15-58,-10 3 52,-30 12 20,-9 3 1,-1-1 0,1 1 0,0 0 0,0 0 0,-1 1 0,1 0 0,6 0 0,14 2-10,0 0 1,-1 2 0,1 1 0,46 15-1,-58-16 11,-10-3 0,-1 0-1,0 1 1,0-1 0,0 0 0,0 1 0,0 0-1,0 0 1,0 0 0,-1 0 0,5 5 0,2 1-7,-1 2 0,0-1 0,-1 1 1,0 0-1,-1 1 0,9 19 0,-12-24 2,-1 0 0,-1 0-1,1 0 1,-1 0 0,0 1-1,0-1 1,-1 8 0,0-11-1,0 0 1,-1 0-1,0 0 1,1 0-1,-1 0 1,0 0-1,-1 0 1,1-1-1,0 1 1,-1 0-1,1-1 1,-1 1-1,0-1 1,0 1-1,0-1 1,0 0-1,-1 0 0,-2 3 1,-1-1-3,-1 0 1,1-1-1,-1 0 1,0 0-1,0 0 0,0-1 1,0 0-1,0 0 1,-1-1-1,1 0 1,0 0-1,-1-1 0,1 0 1,-11-1-1,5 1 3,-16-1-41,0-1 0,-48-10-1,53 8 34,-9-2-33,0-2 0,-52-19 0,58 18 36,-194-70-1490,117 41-5498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3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2608,'0'0'0,"-33"18"-128,6-7 128,0-2-1384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4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5208,'29'37'65,"-15"-20"-47,1 0 85,1 1 0,25 21 0,-31-32-87,26 14 41,183 82 172,-217-102-226,-1-1 0,0 0-1,0 1 1,0-1 0,0 1-1,0-1 1,0 1 0,0 0-1,0-1 1,0 1 0,0 0-1,0 0 1,0 0 0,0 0-1,0 0 1,-1 0 0,1 0-1,0 0 1,-1 0 0,1 0-1,-1 0 1,1 0-1,-1 0 1,0 0 0,1 1-1,-1-1 1,0 0 0,0 0-1,0 0 1,0 1 0,0-1-1,0 0 1,0 0 0,0 1-1,0-1 1,-1 0 0,1 0-1,0 0 1,-1 0 0,1 0-1,-1 1 1,1-1-1,-2 1 1,-2 4 3,0-1 0,0 0 0,-1 0 0,1-1 0,-10 8 0,9-8-7,-85 65 110,26-20-6,49-38-86,10-7 12,0 0-1,1-1 1,0 1-1,0 1 1,0-1 0,0 1-1,-5 8 1,2-3 61,-1-1-33,2 0-1,-1 1 1,1 0 0,1 1 0,0-1 0,0 1 0,-5 21 0,-8 55 314,18-82-332,-1 0 0,1 0 0,0 1 0,0-1 0,1 0 0,0 0 0,0 0 1,0 0-1,0 0 0,1 0 0,0 0 0,0 0 0,0 0 0,3 4 0,-2-4-4,6 7 173,57 45 77,-47-48-130,12 0-85,0-1 0,36 3-1,-36-10 25,144-22-1042,-78 5-4352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37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834 1 2336,'-10'3'0,"-26"8"13,6 0-2,-249 113 100,248-107-77,-125 85 17,126-76-30,-98 128 15,107-120-8,-57 125 19,67-131-6,2 11-9,-6 52 0,16-67 15,30 93 25,-20-96 8,7 2-42,2-1 0,27 22 1,-24-29 54,123 40 47,-112-47 1,-16-4-80,21 5 33,0-3 0,59 3 0,137-17 397,-210 6-468,46-7 112,34-13 13,-101 21-161,-1 1 0,1-1 1,-1-1-1,1 1 0,-1 0 0,0-1 0,0 0 0,0 0 0,0 0 0,0 0 1,0 0-1,0 0 0,-1-1 0,1 1 0,-1-1 0,0 0 0,0 0 0,0 0 1,0 0-1,2-4 0,-3 5-79,16-27-2495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29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592 42 4040,'0'0'808,"-4"-4"-471,1 0-294,-23-20 421,25 23-432,-1 0-1,0 0 1,0 0 0,0 0 0,0 0-1,0 0 1,0 1 0,-1-1 0,1 1 0,0-1-1,0 1 1,0 0 0,-1 0 0,1 0-1,0 0 1,0 0 0,-3 1 0,-57 19 220,59-19-223,0 1 0,-1-1 0,1 0 0,0 1 0,0 0 0,0 0 0,0 0 0,0 0 0,0 0 0,-3 4 0,-4 4 18,-2 0-15,6-6 2,1 0 1,0 1-1,1-1 1,-1 1 0,-5 9-1,-15 20 133,2 1-1,-24 48 1,38-66-145,5-11 10,1 0 0,0 0-1,1 1 1,0-1-1,-3 12 1,-10 63 335,-7 137-1,13-86 101,7-100-426,-10 64 269,-36 189 404,25-171-507,15-71-115,-21 132 173,25-156-201,2-14-54,-6 5-1,6-10-43,0 0 0,1 0 1,-1 0-1,0 0 0,0-1 0,1 1 0,-1-1 1,0 1-1,0-1 0,1 0 0,-1 0 0,1 1 1,-1-1-1,1 0 0,-1-1 0,1 1 0,0 0 0,-2-2 1,-1 0-582,-17-13-5705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2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42 331 7264,'-17'-3'1,"4"0"16,8 1 46,-2 0 12,35-10 31,44-14 9,84-27 26,62-17 286,-174 57-284,160-46 115,-165 48-84,-12 3-88,28-8 59,62-10 0,-108 25-129,56-10 207,71-3-1,-132 14-178,-1 0 0,1 0 0,-1 0 0,0 0 0,1 1 0,-1 0 0,0 0 0,1 0 1,-1 0-1,0 0 0,4 3 0,-5-3-24,-1 0-1,0 0 1,0 0 0,1 0 0,-1 1 0,0-1 0,0 0 0,0 1-1,-1-1 1,1 1 0,0-1 0,0 1 0,-1-1 0,1 1 0,-1 0-1,0-1 1,1 1 0,-1-1 0,0 1 0,0 0 0,0-1 0,0 1-1,0 2 1,-2 10 50,-1 0 0,0 0-1,-1-1 1,0 1 0,-10 20-1,-15 45 184,28-75-234,-1 4 8,0-1 1,0 0 0,1 0-1,0 9 1,1-14-20,0 0-1,0 1 1,0-1 0,0 0 0,1 1-1,-1-1 1,1 0 0,-1 0 0,1 1 0,0-1-1,0 0 1,0 0 0,0 0 0,0 0-1,1 0 1,-1 0 0,1-1 0,-1 1-1,1 0 1,1 1 0,1-1-4,-1 0 0,0 0 0,1 0 0,-1 0 0,1-1 0,0 1 0,0-1 0,-1 0 0,1 0-1,0 0 1,0-1 0,0 1 0,0-1 0,0 0 0,0 0 0,7-2 0,0 0 2,0-1 1,-1 0-1,1 0 0,9-6 1,-14 7-7,0-1 4,-1 0 0,1-1 0,-1 1 0,0-1 0,0 0 0,0 0 0,-1 0 0,1-1 0,-1 0 0,6-7 0,-5 5 1,3-5 10,0 0 1,-1-1 0,0 1-1,-1-1 1,-1-1-1,7-23 1,-8 25-1,-1 0 3,0 1 1,-1-1-1,0 1 1,-1-1-1,0 0 1,-2-20-1,-2 9 56,3 21-53,-1 2-18,1-1 0,0 1 0,0-1-1,-1 1 1,1 0 0,0-1 0,0 1 0,-1 0 0,1-1 0,-1 1 0,1 0-1,0-1 1,-1 1 0,1 0 0,-1-1 0,1 1 0,-1 0 0,1 0 0,0 0-1,-1 0 1,1-1 0,-1 1 0,1 0 0,-1 0 0,0 0 0,1 0-3,-8 7 8,8-6-7,-1 0 0,1 0 0,0 1 0,0-1 0,0 0 0,-1 0 0,1 0 0,0 0 0,1 1 0,-1-1 0,0 0 0,0 0 0,0 0 0,1 0 0,-1 0 0,0 1 0,1-1 0,-1 0 0,2 1 0,-1 0-69,1 0 1,-1 0-1,1 0 0,-1 0 1,1-1-1,0 1 1,-1-1-1,1 1 1,0-1-1,0 0 1,4 2-1,-2-1-569,15 10-6603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0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8432,'1'9'31,"1"0"1,1 0-1,0-1 0,5 13 1,3-3 43,19 24 1,-29-41-79,0-1 0,0 1 0,0 0 0,1-1 0,-1 1 0,0-1 0,0 1 1,0-1-1,0 0 0,1 1 0,-1-1 0,0 0 0,0 0 0,1 0 0,-1 0 0,0 0 0,0 0 1,1 0-1,-1 0 0,0-1 0,0 1 0,1 0 0,-1-1 0,0 1 0,0-1 0,0 0 1,0 1-1,2-2 0,11-4-2,-1-1 0,0-1 0,0 0 1,0-1-1,-1 0 0,-1-1 0,1 0 0,-2-1 1,11-12-1,0-5-28,57-69 611,-76 95-513,0 0 0,0 0-1,0 0 1,0 1 0,0-1 0,0 1-1,1 0 1,-1-1 0,1 1 0,-1 0 0,6-1-1,-2 1 32,-5 0-61,0 1-1,0 0 1,1 0-1,-1 0 0,0 0 1,1 0-1,-1 0 1,0 1-1,1-1 0,-1 0 1,0 1-1,0-1 1,0 1-1,1-1 0,-1 1 1,0 0-1,0-1 0,0 1 1,0 0-1,0 0 1,0 0-1,0 0 0,0-1 1,0 1-1,-1 1 1,1-1-1,0 0 0,-1 0 1,1 0-1,0 0 1,-1 0-1,1 1 0,-1 0 1,12 37 162,-11-37-204,0 1 35,0 0-1,-1 1 1,1-1-1,-1 1 1,1-1-1,-1 1 1,0-1 0,0 1-1,0-1 1,-2 6-1,0 4 17,1 0-14,-6 28 167,-25 98 265,29-124-441,-1 30 105,3-17-44,3 32 0,-1-47-61,0 0 0,2 0 1,-1-1-1,2 1 1,6 17-1,-3-22 6,-1-4-23,1-1 0,0 0 0,-1-1 0,1 0 0,0 0 1,0 0-1,10 1 0,1-5 3,8-7-517,0 0 0,43-24 0,1-4-7176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12552,'7'30'-43,"4"26"-258,-10-47 239,2 11 0,-1 1-1,-1 0 0,0 1 1,-5 30-1,-1 8 42,0 14 17,5 2 4,5 0 0,2-15 0,3-18 0,5 2-3,-14-45 2,-1 1 1,0-1-1,1 0 0,-1 0 1,0 0-1,0 0 0,1 0 1,-1 0-1,0 0 0,1 0 1,-1 0-1,0 0 0,1 0 1,-1 0-1,0 0 1,1 0-1,-1 0 0,0 0 1,0 0-1,1 0 0,-1 0 1,0 0-1,1-1 0,-1 1 1,0 0-1,0 0 0,1 0 1,-1 0-1,0-1 0,0 1 1,1 0-1,-1 0 0,0-1 1,11-9-5,22-27-1389,3-6-5566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1 9776,'-1'24'0,"1"-19"0,10 26 0,20 81 16,-25-97-16,1-5 1,-25-6 12,14-5 11,0 0 0,0 0 0,0 0 0,0 0 0,1-1 0,-1 0 0,0 0 0,0 0 0,1 0 0,0-1 0,-1 0 0,1 0 0,0 0 0,-6-7 0,-5-5 118,1-1 0,-15-24 0,-2-1-1177,5 10-5338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0 9144,'0'3'5,"-1"0"1,0 0 0,0 0 0,0 0-1,0 0 1,0-1 0,-1 1 0,1-1-1,-1 1 1,0-1 0,0 1-1,0-1 1,0 0 0,0 0 0,0 0-1,-1 0 1,1 0 0,0 0-1,-6 2 1,-6 4 48,-1 0 0,-16 5 0,21-8-37,-42 19 28,-82 46 57,-79 67 183,131-78-106,-111 81 541,172-120-490,22-19-211,-1-1-1,0 1 1,1-1-1,-1 1 0,1-1 1,-1 1-1,1-1 1,-1 1-1,1-1 0,-1 1 1,1-1-1,0 1 1,-1-1-1,1 0 1,-1 0-1,1 1 0,0-1 1,0 0-1,-1 0 1,2 1-1,7 1 49,0 0 1,0 0-1,0 0 0,1-1 1,-1-1-1,10 0 0,42 3 261,121 11 317,-95-8-450,-19 6 5,94 29 1,-140-35-184,-12-3 1,0 0-1,0 1 1,16 8 0,-2 0 20,-1 2 0,40 30 1,-41-26-114,-20-13-474,-2-1-447,4 11-7124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4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7448,'2'2'72,"5"4"18,-5-5-62,-1 0 0,1 0 0,0 0 0,-1 0 0,1-1 0,0 1 0,0 0-1,0-1 1,0 0 0,-1 1 0,1-1 0,4 0 0,6 2 144,179 15 325,-146-11-362,125 7 129,140-5 500,-294-8-551,0 2-1,28 6 1,-3 0 216,-26-4-203,-5-2 2,1 0-1,0 0 0,18 0 1,-28-2 92,24 2 825,-22-4-1172,1-1 1,-1 1 0,0-1-1,0 1 1,0-1-1,-1 0 1,1 0-1,-1 0 1,1-1-1,2-6 1,5-5-1107,20-30-7020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5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11384,'0'0'1010,"2"-2"-972,-2 0-150,1 0 1,0 1 0,-1-1 0,1 0-1,-1 1 1,1-1 0,-1 0-1,0 0 1,1 0 0,-1 1 0,0-1-1,-1-4 1,-2-7-7282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5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 10400,'-1'83'16,"-5"56"2,3-86 25,-1 0-1,-20 83 0,24-131-34,-4 13 27,-2 16 10,-2-1 0,-1 0 1,-20 46-1,-3-11 142,-58 90 1,76-137-170,-34 43 76,5-11-21,-2-2-57,-6 6-13,51-61-32,3-9 24,14-36-1333,4-6-5342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4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7536,'0'86'-7,"-9"43"4,1-27-3,3-14 6,2-4 0,-1-9 0,-1-17 0,3-21 0,2-17 0,0-11-3,9-32-24,8-26-831,5-6-3422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5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1017 10760,'0'0'-111,"13"1"-184,-2 7 366,0 0-1,0 0 0,-1 1 0,0 0 0,0 1 0,-1 0 0,15 22 1,-23-29-32,1 1 0,-1-1 0,0 1 0,1-1 0,-2 1 1,1-1-1,0 1 0,-1 0 0,1-1 0,-1 1 0,0 0 1,-1-1-1,1 1 0,-1 0 0,1-1 0,-1 1 0,0-1 1,0 1-1,-1-1 0,1 1 0,-1-1 0,1 0 0,-3 4 1,2-6 81,1-5 4,-3-9-141,0-1-1,1 1 1,1-1-1,0 1 1,1-1-1,0-17 1,0-2-1147,-4-40-6117</inkml:trace>
  <inkml:trace contextRef="#ctx0" brushRef="#br0" timeOffset="1">155 1 10312,'0'0'24,"11"4"0,-5 20-16,6 19 8,3 23-16,0-4-64,-6-20 64,1 2-7264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6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11568,'4'9'12,"1"-1"0,-1 1 0,-1 0 1,1 0-1,1 12 0,-2-8-7,-1-8-3,-1 1 1,-1-1-1,1 1 1,-1-1 0,0 1-1,-1 9 1,-12 116 2,8-88-115,-3 0 1,-14 45-1,16-63-86,-31 104-307,31-107 295,0 0-1,2 0 1,0 0-1,0 28 1,-1 8-327,-2 1 178,-9 114-724,17-160 903,0 0 0,4 23 0,0 3 44,-5-37 160,-1-1 30,-5 2 13,4-2 23,-1-4-7,-10-10-125,1-1-1,0 0 1,-12-19-1,15 19-459,-23-30-3780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9416,'26'26'-164,"-24"-24"142,-1 0 0,1-1 0,-1 1 0,0 0 0,0 0 0,1 0 1,-2 0-1,1 0 0,0 1 0,0-1 0,-1 0 0,1 0 0,-1 1 0,1-1 1,-1 0-1,0 0 0,0 1 0,-1 3 0,2 13 2,1 16 13,-2 8 6,-8 140 22,8-109 31,0-33 76,-6 46 0,5-82-40,1 3 24,1-4 7,3 3-2,-3-5-9,-1-4-100,0 1 1,-1 0-1,1-1 1,-1 1-1,0 0 1,0 0-1,1-1 0,-1 1 1,0 0-1,0 0 1,0 0-1,-2-2 1,2 2 4,-3-6-30,0 0 0,0 0 1,1 0-1,0-1 1,1 1-1,-1-1 0,-1-10 1,0-3-882,-11-30-4915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10488,'7'3'-45,"0"0"0,0 0 0,-1 1 1,1 0-1,-1 0 0,1 1 1,-1-1-1,-1 1 0,1 1 0,-1-1 1,0 1-1,0 0 0,0 0 0,-1 0 1,0 1-1,0 0 0,5 12 0,6 32-1,-11-28 27,-3 9 13,-2 1-1,-1 0 1,-11 59 0,-6-39 7,12-40 2,1-1 0,-2 1 1,0-1-1,0 0 0,-1-1 0,0 0 0,-16 14 0,24-24 5,0 0-1,0-1 0,1 1 0,-1 0 1,0-1-1,0 0 0,0 1 0,0-1 1,0 1-1,0-1 0,0 0 1,0 0-1,0 1 0,0-1 0,0 0 1,0 0-1,0 0 0,0 0 0,0 0 1,0-1-1,0 1 0,0 0 0,0 0 1,0-1-1,0 1 0,0 0 0,0-1 1,0 1-1,0-1 0,0 0 1,0 1-1,1-1 0,-1 1 0,0-1 1,0 0-1,1 0 0,-1 1 0,0-1 1,1 0-1,-1 0 0,1 0 0,-1 0 1,1 0-1,0 0 0,-1 0 0,1 0 1,0 0-1,-1 0 0,1 0 1,0 0-1,0 0 0,0 0 0,0 0 1,0 0-1,0 0 0,0 0 0,1 0 1,-1 0-1,0 0 0,0 0 0,1 0 1,-1 0-1,1 0 0,-1 0 0,1 0 1,0-1-1,38-55 169,-26 41-48,18-10-669,45-32-1,-9 13-5664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7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0 771 11120,'16'9'1,"10"6"7,64 13 9,-79-26-11,1 1 0,-1-1-1,0-1 1,13 1-1,7-1 1,58 7 36,-50-6 153,161 0 92,-158-3-46,182-19 99,-180 14-113,324-63 251,-357 66-463,-1 0-1,1 0 1,14-8-1,-8 3-5,38-20-2,-27 8-11,46-43 0,-56 43-36,1-7-490,-1-1 0,17-37 0,-4-4-7176</inkml:trace>
  <inkml:trace contextRef="#ctx0" brushRef="#br0" timeOffset="1">1727 1 6728,'5'21'19,"0"1"1,1 22 0,-5-35-17,2 22 23,-1-1-1,-4 49 0,1-65-17,-3 35 54,-17 81 0,14-95-54,-1 5 26,-65 267 64,47-194-59,-52 128 88,70-220-121,6-14 0,-1-1 0,1 0 1,-1 0-1,-1 0 0,1 0 0,-6 5 0,5-5 1,-1 0-1,0 0 1,-1-1-1,1 0 1,-1 0-1,0 0 1,-9 5-1,3-7 22,3-4-22,1 0 0,0 0 0,0-1 0,0 0 0,1 0 0,-1-1-1,0 0 1,1 0 0,-1-1 0,1 0 0,0 0 0,1-1 0,-9-6 0,-24-26-862,3-3-3444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1057 6192,'6'-7'0,"6"12"1,21 3 4,37 4-2,27-3 2,23-10-2,-64-6-233,0-1 0,90-27-1,-16 0-3255</inkml:trace>
  <inkml:trace contextRef="#ctx0" brushRef="#br0" timeOffset="1">1354 164 7712,'-11'-86'-40,"2"8"17,11 116 123,2 0 135,8 93 50,18 105 443,-26-188-461,-4 201 94,-4-198-154,-42 212 74,44-256-257,1-1 0,-1 0-1,1-1 1,-2 1 0,1 0 0,-6 10 0,-11 19 59,-35 50 0,27-51-53,-43 40-1,64-67-4,-2 0 1,1-1-1,-1 0 0,-10 6 1,-117 77 100,-45 9-1368,-6-2-5098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0 6368,'0'0'3816,"-6"0"-3535,-6 0-204,-26 0 100,0 1 0,0 2-1,-62 13 1,72-10-116,3-1-3,-1 0 1,1 2 0,0 1-1,0 1 1,1 1-1,-23 14 1,7 8 53,39-32-106,0 1 0,0 0 0,1 0 0,-1 0 1,1 0-1,-1 0 0,1-1 0,-1 1 1,1 0-1,0 0 0,-1 0 0,1 0 0,0 0 1,0 1-1,0-1 0,-1 0 0,1 0 0,0 0 1,1 0-1,-1 0 0,0 0 0,0 1 0,1 2 12,0 2 0,0 0 1,0 0 0,1 0 0,0 0 0,0 0-1,0-1 1,1 1 0,0-1 0,0 0 0,4 6-1,0-1-3,-5-6-4,1 0 0,-1-1 0,1 0 0,0 0 0,0 0 0,1 0 0,-1 0 0,6 3 0,156 110 246,-151-108-243,51 28 83,21 10 13,-83-44-99,-1 0 0,1 0 0,0 0-1,-1 0 1,1 1 0,-1-1 0,0 1 0,0-1 0,0 1-1,0 0 1,0 0 0,0 0 0,-1 0 0,2 4-1,-1-2 3,-2 3 55,-2-1-53,-2 0 1,1-1-1,-1 0 0,0 1 1,-7 8-1,-1-5 12,1-4-21,0 0 0,0-1 0,-1 0 0,0 0 0,0-2 0,0 1 0,-17 2 0,-24 4 7,-1 1-10,36-6-4,9-3-1,0 0 0,0 0-1,-14 0 1,21-2-4,4 1-17,1 0 21,4 2 0,1-1 0,-1 0 0,1 0 0,8 1-1,7 1-9,3 2 4,0 0 1,0 2 0,-1 1 0,0 1 0,30 17 0,-47-19-6,-5 2 9,0-1-1,0 0 1,-1 0 0,0 1 0,-1-1 0,0 1 0,-1 19 0,-7 65-15,5-83 20,-4 38-23,4-32 19,0 0 0,1 0 0,1 0 0,2 21 0,1-10-2,8 27 0,-5-42-1,7 3 2,0-1 1,18 15 0,-14-20-2,29 9 4,-37-16 1,0-1 0,0 0 0,0 0 0,18 0 0,-11-3-108,0-1 0,-1-1 0,1 0 1,0-1-1,-1-1 0,0 0 0,22-11 0,-25 10-572,77-31-7033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1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456 134 4400,'0'0'2081,"1"-3"-1737,3-13-25,-2 10 1,2-5 4,-2 7-213,0 1 0,0-1 0,0 1 0,1 0 0,-1 0 0,1 0 0,0 0 0,0 0-1,0 1 1,0-1 0,7-3 0,-4 1-53,-1 2 20,0-1 0,1 1 0,-1 1 0,1-1 1,-1 1-1,8-2 0,-3 0-18,1-1 152,0 1 1,0 0 0,1 1 0,0 0-1,-1 0 1,1 1 0,16 0-1,-9 0 212,-18 2-395,1 0 1,0 1-1,-1-1 1,1 0-1,0 1 0,-1-1 1,1 1-1,-1-1 0,1 1 1,-1 0-1,1 0 1,-1 0-1,0-1 0,1 1 1,-1 1-1,0-1 1,0 0-1,0 0 0,2 2 1,16 26 109,-15-23-129,-1-1 11,0 1 1,0 0-1,-1 0 0,0 0 0,0 0 0,0 0 0,-1 1 0,0-1 1,1 9-1,-2 1-2,-2 31 1,0-36-12,-3 24 9,1-24-14,-9 29 0,6-22-6,-1 0 1,0-1-1,-1 0 1,-1 0-1,-14 16 1,16-23 0,-20 18-28,15-17 15,0-1 0,0-1-1,-1 0 1,0 0 0,-1-2 0,0 0 0,-28 9 0,37-14 4,-37 15-42,42-16 38,5-1-17,18 1 31,13 3 1,7 5 0,-3 1 0,-17-2 7,-2 0 0,1 1 0,-1 1 0,-1 1 0,24 18 0,-36-24-3,0 1 0,-1 0-1,0 0 1,0 1 0,0 0-1,-1 0 1,0 0-1,-1 1 1,1-1 0,-1 1-1,-1 0 1,0 0 0,0 1-1,3 13 1,-3-10-2,-1-1 0,-1 0 0,0 0 0,0 0 0,-1 1 0,-3 17 1,2-15-2,0 8 3,-2 0-1,0-1 1,-8 23 0,7-27-2,-4 3 13,-6 1-6,-1 0 1,-30 29-1,43-47-6,0-1 1,0 0-1,-1 0 1,1-1-1,-1 1 1,0 0-1,-3 1 1,-45 20 18,-64 18 0,76-34 6,-155-3 13,191-4-40,0 0 1,1 0-1,-1 0 0,0-1 0,0 0 1,1 1-1,-1-1 0,0 0 0,1 0 0,-6-3 1,-9-4 2,0-1 0,-27-19 1,19 7-717,-37-40 1,60 59 593,-85-89-7602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2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691 141 7984,'0'0'2249,"-3"-4"-1802,-8-11-46,6 9-122,-2-1-39,-6-6-79,-1 0 0,0 0 1,-1 1-1,-1 1 0,-16-9 1,17 13-78,1 1 1,-30-8-1,28 14 143,5 3-176,0 0 1,1 1-1,-1 0 1,1 1-1,-12 6 1,8 2 136,-56 80 72,51-63-152,2 0 0,-17 38 0,21-39-80,1 2 79,-40 164 33,44-151-79,-21 182 27,26-181-41,-3 184 15,5-183-27,3 14-9,-1 125 12,-4-108-19,-2-2-14,-2-18 0,-6-13-3,10-40-129,1 1 1,-1-1-1,0 1 1,0-1 0,0 0-1,-1 0 1,0 0 0,1-1-1,-1 1 1,-1-1-1,1 0 1,0 0 0,-8 3-1,-24 18-8719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0 619 11656,'0'0'41,"5"-4"-2,25-19 1,66-45 8,-67 50 32,154-83 18,-143 81-83,61-28 4,10-6-14,-74 36-5,-4 1-6,1 1 0,66-19 1,49-10-75,-145 44 41,3 1 0,-6 0 38,-1 0 1,1 0-1,0 0 0,-1 0 0,1 0 0,0 1 0,-1-1 0,1 0 1,-1 0-1,1 1 0,-1-1 0,1 0 0,-1 1 0,1-1 0,-1 1 0,1-1 1,-1 1-1,1-1 0,-1 1 0,0-1 0,1 1 0,-1-1 0,0 1 1,1 0-1,-1-1 0,0 1 0,0-1 0,1 1 0,-1 0 0,0-1 1,0 1-1,0 1 0,0 24-19,0-20 18,0 26 34,0-32-28,0 1 0,1 0 1,-1 0-1,0 0 1,1-1-1,-1 1 0,1 0 1,-1 0-1,1-1 1,-1 1-1,1 0 0,-1-1 1,1 1-1,0-1 0,-1 1 1,1-1-1,0 1 1,0-1-1,-1 1 0,1-1 1,0 0-1,0 1 1,0-1-1,-1 0 0,1 0 1,1 1-1,15 2 18,-5-2 23,0 0 1,-1 0-1,1-1 1,21-3 0,-21 1-22,-2 1 5,-1 0 0,1-1 0,-1 0 1,0-1-1,1 0 0,-1 0 1,0-1-1,12-7 0,-13 7-12,-2 1 5,0-1 1,1 0 0,-1 0-1,-1 0 1,1-1 0,-1 0-1,1 0 1,-2 0 0,1-1-1,0 1 1,-1-1 0,0 0-1,5-12 1,-8 15-19,-1 0 0,1 0-1,-1 0 1,0 0 0,0 0 0,0 0 0,0 0-1,-1 0 1,1 0 0,-1 0 0,1 0 0,-1 0-1,0 0 1,-3-5 0,3 5-1,0 0-1,0 1-1,0-1 1,1 0-1,-2 1 1,1-1-1,0 1 1,-1-1 0,1 1-1,-1 0 1,-3-4-1,0-1 2,1 3-3,0 0 1,0 0 0,0 0-1,-10-6 1,11 8-1,-1 0 0,1 0 0,-1 0 0,0 1 0,0-1 0,-4 0 0,7 2 0,-1-1 0,1 1 0,-1 0 0,1 0 0,0 0 0,-1 0 0,1 0 0,-1 0 0,1 0 0,-1 0 0,1 1 0,0-1 0,-1 1 0,1-1 0,-2 2 0,0 0-47,1 0 1,0 1 0,-1-1 0,1 1 0,0 0-1,0-1 1,1 1 0,-1 0 0,1 0 0,-1 0-1,1 1 1,0-1 0,0 0 0,0 0-1,0 7 1,-1-4-750,-8 35-6884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4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4576,'9'2'8,"-6"0"0,3 5 1,-4-5-5,0 1 0,1-1-1,0 0 1,-1 1 0,1-1-1,0 0 1,0-1 0,0 1-1,4 1 1,17 10 15,64 30 22,-54-28 135,33 21-1,-65-36-151,-1 1 0,1 0 0,-1 0 1,0 0-1,1 0 0,-1 0 0,0 1 0,0-1 0,0 0 0,0 0 0,0 1 0,0-1 0,0 1 0,-1-1 0,1 1 1,0-1-1,-1 1 0,1-1 0,-1 1 0,1 0 0,-1-1 0,0 3 0,0-1 28,0 0-1,-1 0 1,0 0 0,1 0-1,-1 0 1,0-1-1,0 1 1,-1 0 0,1-1-1,-1 1 1,-2 4-1,-3 1 125,0-1-1,0 1 1,-1-1-1,1 0 1,-2-1-1,-8 7 0,2-2 95,11-8-75,0 0-1,-1 1 0,1-1 1,-1-1-1,-9 5 0,14-6-169,-1 0 1,1-1-1,-1 1 0,1 0 0,-1 0 0,1 0 0,-1 1 0,1-1 0,0 0 0,0 0 0,-1 0 0,1 0 0,0 0 0,0 0 0,0 0 0,0 0 1,0 0-1,1 3 0,-1-3 13,1 6 0,1 0 0,-1-1 0,1 1 0,0 0 0,1-1 0,0 1 0,0-1 0,0 0 0,1 0 0,0 0 0,0-1 0,7 8 0,6 6 42,35 28 1,-36-32-67,5 3 44,0 0 0,37 23 0,-39-28-29,34 28 22,-53-40-50,1-1 0,-1 0 1,1 1-1,-1-1 0,0 1 0,1-1 1,-1 1-1,1-1 0,-1 1 1,0-1-1,1 1 0,-1-1 0,0 1 1,0-1-1,1 1 0,-1-1 1,0 1-1,0 0 0,0-1 1,0 1-1,0-1 0,0 1 0,0 0 1,0-1-1,0 1 0,0-1 1,0 2-1,0 0 3,-1-1-4,1 0 0,0 0 1,-1 0-1,1-1 0,-1 1 1,1 0-1,-1 0 1,1 0-1,-1 0 0,1-1 1,-1 1-1,0 0 0,0 0 1,0 0-1,-7 4 0,0 0 1,0 0-1,0-1 1,0 0-1,0-1 1,-11 3-1,-44 10-18,60-15 17,-4 0-24,-1 1 1,-1-2-1,1 1 1,0-1-1,0 0 1,-15-2-1,15 0-6,5 2-52,-1 0 0,1-1 0,0 1 0,0-1 0,0 0-1,0 0 1,-1-1 0,2 1 0,-1 0 0,0-1 0,0 0-1,0 0 1,1 0 0,-1 0 0,1 0 0,-1 0 0,1-1 0,-4-4-1,-8-11-5582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7448,'37'-7'1,"-8"6"8,-24 1 14,0 0 0,1 0 0,-1 0 0,0-1 0,0 0 0,6-1-1,7-7 163,-1-1-1,25-17 1,-4 2-76,-37 24-98,1 0-1,-1 0 0,1 1 1,-1-1-1,1 0 1,-1 1-1,1-1 1,-1 1-1,1 0 0,-1-1 1,1 1-1,0 0 1,-1 0-1,3 0 1,5 0 12,40-2 84,-37 1-78,0 0 1,0 1 0,0 1-1,0 0 1,0 1 0,0 0-1,0 1 1,18 6-1,-22-1 66,-5-2-60,3 2-9,-1 1-1,0-1 1,-1 1-1,0 1 1,-1-1-1,0 0 0,3 16 1,11 100 120,-16-57 85,-2-42-195,1-1-16,1 32 147,0-52-153,-1 11 56,2 0 1,0 1 0,1-1 0,1 0 0,7 20-1,8-7-20,-19-29-43,1 1 1,-1 0-1,1-1 1,-1 1-1,1 0 1,0-1-1,-1 1 1,1-1-1,0 1 1,-1-1-1,1 1 1,0-1-1,0 0 1,0 1-1,1-1 1,15 6 32,0-1 0,1-1 1,27 3-1,-42-7-31,-1 0 0,1 0-1,-1 0 1,0 0 0,1 0 0,-1 0 0,1-1-1,-1 1 1,3-2 0,19-5-201,-1-2 0,0-1 0,0 0 0,-1-2 0,21-14 0,41-31-6121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9328,'-10'1'-5,"0"1"1,1 0-1,-1 1 1,0 0-1,1 0 1,0 1-1,0 0 1,-14 9-1,-1-1-4,-6 2-23,-38 24-1,64-35 29,-1 0 1,1 1-1,-1-1 1,1 1-1,0 0 0,1 0 1,-1 0-1,1 1 1,-1-1-1,1 1 1,1 0-1,-1 0 0,1 0 1,0 0-1,0 0 1,0 1-1,1-1 0,0 1 1,0-1-1,0 1 1,1-1-1,-1 8 0,1-2 2,0-5 1,0 1 0,1-1-1,-1 1 1,2-1-1,1 9 1,8 36-6,8 18 6,-6-36 15,2 1 1,1-2 0,27 42-1,-34-58-9,17 21 61,2-4 179,2 0 0,37 31 0,-62-60-208,-3-2 26,1 0 1,0 0 0,0 0-1,0 0 1,0 0 0,0 0-1,1-1 1,-1 1 0,0-1-1,8 1 1,8-1-392,-16-2-457,9-1-5615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283 602 8344,'24'28'3,"-21"-21"-1,0 2-1,9 22 2,19 80 101,21 99 343,-46-186-418,7 45 247,-6-5 116,-1 68 0,-11-37-73,-21 156 399,23-228-685,3-15 9,-2 0-1,1 0 1,-1 0 0,-5 14 0,-10 40 194,16-60-210,1 0 0,-1 0 0,0-1 0,0 1 1,0 0-1,0 0 0,0-1 0,0 1 0,0-1 1,-1 1-1,1-1 0,-1 1 0,1-1 0,-3 2 1,1-1 13,2-1-21,0 0-1,0-1 1,0 1-1,0-1 1,0 1 0,0-1-1,0 1 1,0-1-1,-1 0 1,1 1 0,0-1-1,0 0 1,0 0 0,-1 0-1,1 0 1,0 0-1,-3 0 1,-1 0 26,-5 1-14,8-1-16,-1 1 1,0-1-1,0 0 0,1 0 1,-1 0-1,0 0 0,0-1 0,1 1 1,-1-1-1,0 0 0,-4-1 1,-16-7 81,-43-23 0,64 31-88,1 0-1,-1 0 1,0 0-1,1 0 1,-1 0-1,1-1 1,0 1-1,-1-1 1,1 1-1,-2-3 1,-13-20 20,1-1 1,1-1 0,-16-41-1,18 27 5,-45-217-1542,28 112-6232</inkml:trace>
  <inkml:trace contextRef="#ctx0" brushRef="#br0" timeOffset="1">493 1 11928,'0'0'0,"27"25"0,-7 2 0,-8 2 0,-9 1-232,-14 4 232,2-1-8296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4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9864,'16'34'6,"-15"-34"-5,-1 1-1,1 0 0,-1-1 0,0 1 1,1 0-1,-1 0 0,0-1 0,1 1 1,-1 0-1,0 0 0,0-1 0,1 1 1,-1 0-1,0 0 0,0 0 0,0-1 1,0 1-1,0 0 0,0 0 0,-1 0 1,1-1-1,0 1 0,0 0 0,0 0 1,-1-1-1,0 2 0,0 2 1,-7 39-1,8-36-6,0-5-33,0-1 34,0-1-1,0 0 1,0 1 0,0-1-1,-1 1 1,1-1-1,0 0 1,0 1 0,0-1-1,0 1 1,0-1 0,0 1-1,0-1 1,0 0-1,0 1 1,1-1 0,-1 1-1,0-1 1,0 0 0,0 1-1,0-1 1,0 0 0,1 1-1,-1-1 1,0 0-1,0 1 1,1-1 0,-1 0-1,0 1 1,1-1 0,-1 0-1,0 0 1,1 1-1,-1-1 1,39 5-148,-1-1-1,1-2 1,46-4 0,-48-1 33,51-2 72,93-13 98,-119 10 36,-3 4-1062,-32 4-4304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0 674 8160,'0'0'0,"17"5"0,31 11 40,23-3 0,16-15-40,19-15 8,18-7-8,-6-13-40,-9-16 40,0 1-5680</inkml:trace>
  <inkml:trace contextRef="#ctx0" brushRef="#br0" timeOffset="1">1294 22 8880,'-1'-2'0,"-1"0"1,1 1-1,-1-1 1,0 0-1,0 1 1,0 0-1,0-1 1,0 1-1,0 0 1,0 0-1,-1 0 1,1 0 0,0 0-1,0 1 1,-1-1-1,1 1 1,-1-1-1,1 1 1,0 0-1,-1 0 1,1 0-1,-1 0 1,1 0-1,0 1 1,-1-1-1,1 1 1,-4 1-1,-6 0 5,6-1 6,0 0 0,0 1 0,0 0 1,0 0-1,1 0 0,-8 5 0,-98 57 97,89-45 0,-81 106 88,85-97 111,9-12-230,-50 93 311,47-86-282,1 1 1,-14 46-1,24-67-91,0 0 0,1 1 0,-1-1 0,1 0-1,0 0 1,0 1 0,0-1 0,1 0 0,-1 1 0,1-1 0,1 4 0,-1-2-4,4 1 23,2-1-28,2-1 0,-1 0 0,0-1 1,1 1-1,-1-2 0,1 1 0,0-1 1,0-1-1,9 1 0,11 1 0,33-2 0,-38-4 8,4-3 6,0-1 1,-1-2 0,0-1 0,44-23 0,-58 25-11,-9 5 1,1 0 1,-1 0-1,0 0 1,-1 0-1,1-1 1,-1 1-1,1-1 1,4-7-1,3-5 69,-1-1-1,0 0 1,-2 0-1,0-1 1,0 0 0,5-23-1,-1-25 171,-10 37-123,-1 13-59,0 0 0,1 0 0,0 1 0,5-16 1,-6 28-8,0 2-42,1-6 80,2 9-59,1 11-23,5 18-1503,-6-19-5940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45 9952,'0'0'49,"1"0"-40,-1 0 0,1-1-1,-1 1 1,1 0 0,-1-1 0,1 1 0,0 0-1,-1 0 1,1 0 0,-1-1 0,1 1-1,0 0 1,-1 0 0,1 0 0,0 0 0,0 0-1,1 6 85,0 31 633,-2-30-599,0-4 1,-2 3-3,2-5-117,-1-1-1,1 1 1,0-1 0,0 1 0,-1-1 0,1 1-1,-1-1 1,1 0 0,0 1 0,-1-1-1,1 0 1,-1 1 0,1-1 0,0 0-1,-1 1 1,1-1 0,-1 0 0,1 0-1,-1 1 1,1-1 0,-1 0 0,0 0-1,-8 4 139,1 1-46,7-5-95,0 0 1,1 0-1,-1 0 1,0 0-1,1 0 1,-1 0-1,0 0 1,1 0-1,-1 0 1,0-1-1,1 1 0,-1 0 1,1 0-1,-1-1 1,0 1-1,1 0 1,-1-1-1,1 1 1,-1-1-1,1 1 0,-1-1 1,1 1-1,-1-1 1,1 1-1,0-1 1,-1 1-1,1-1 1,0 0-1,-1 1 1,1-1-1,0 1 0,0-1 1,-1 0-1,1 0 1,-3-4 62,1 1-142,0 1 0,0-1 0,0 0 0,1 0 0,-1 0 0,1 0 0,0-1 1,0 1-1,1 0 0,-1 0 0,1-1 0,0 1 0,0 0 0,0 0 0,0-1 1,2-5-1,3-14-7166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7984,'2'1'88,"6"4"22,-6-4 297,22 9-132,-4-6-1283,-8-4-4152</inkml:trace>
  <inkml:trace contextRef="#ctx0" brushRef="#br0" timeOffset="1">330 313 9144,'-2'22'88,"0"0"0,-1 0 1,-7 30-1,-21 52 490,22-78-459,-1 6 209,-2-2-1,-29 55 0,28-60-238,-37 68 651,37-69-686,-20 34 111,-33 45-1488,31-50-6010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5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6552,'-18'44'116,"-14"49"0,9-21 285,15-50-309,-8 35 0,8-26 31,2 2 0,-2 50 0,12-22 11,-1-41-98,13 146 193,-14-76-78,14 88 649,-16-152-522,0-23-84,-4 0 38,4-3-227,0 0 0,0 1 0,0-1 0,-1 0 1,1 1-1,0-1 0,0 0 0,0 0 1,0 1-1,-1-1 0,1 0 0,0 0 0,0 0 1,-1 1-1,1-1 0,0 0 0,0 0 0,-1 0 1,1 0-1,0 0 0,-1 1 0,1-1 0,0 0 1,0 0-1,-1 0 0,1 0 0,0 0 1,-1 0-1,1 0 0,0 0 0,-1 0 0,1 0 1,0 0-1,-1 0 0,1 0 0,0 0 0,0-1 1,-1 1-1,1 0 0,0 0 0,-1 0 0,1-1 1,-8-10-72,1-2 1,-12-25-1,11 20-713,-21-41-5221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0 5920,'-49'88'401,"32"-56"-183,10-19-154,0 0-1,1 1 1,0-1 0,1 2 0,1-1-1,-3 15 1,-8 170 279,10-116-69,2-43 97,3 44 0,1-70-152,-1 1-1,-3 21 1,3-32-133,-1 1 1,0-1-1,0 0 0,0 1 0,-1-1 1,1 0-1,-1 0 0,0 0 0,0 0 1,0 0-1,-1-1 0,0 1 0,-4 4 1,2-4-5,1-1 0,-1-1 0,0 1 0,0-1 1,0 0-1,0 0 0,-1 0 0,1-1 0,0 0 0,-1 0 1,1 0-1,-1 0 0,1-1 0,-8-1 0,-9 0 120,-41-7-1,52 6-180,-18-3 281,-52-16 0,56 13-249,3 2 62,1-2-1,0 0 1,-38-20 0,47 21-87,0 1 9,1-1 1,0 0 0,1-1-1,0 0 1,0 0 0,-13-16-1,12 12-26,0 1-59,1-1 0,0 0 0,0-1 0,2 0-1,0-1 1,-8-16 0,0 0-1169,-26-46-6703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6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793 1 9864,'-4'0'0,"0"0"1,0 0 0,0 0 0,0 0-1,-1 1 1,-6 1 0,-1 1 0,-40 11 1,-8-1-2,1-1 0,4 1 0,2-1 1,-20 2 5,-47 11 45,42 1 20,-94 45 216,171-70-276,-1 0 1,0 0 0,1 0-1,-1 0 1,1 1-1,0-1 1,-1 0 0,1 1-1,0-1 1,0 1-1,0-1 1,-1 1 0,2-1-1,-1 1 1,-1 3-1,0-2 13,2-3-14,0 1 0,0 0 0,0 0 0,0-1 0,1 1 0,-1 0 0,0-1 0,0 1 0,0 0 0,1-1 0,-1 1 0,0 0 0,1-1 0,-1 1 0,0-1 0,1 1 0,-1 0 0,1-1 0,-1 1 0,1-1 0,-1 1 0,2 0 0,-1 0 13,7 6 23,0-1 0,1 1-1,0-1 1,0-1 0,0 0-1,0 0 1,1-1-1,18 6 1,-14-5-23,122 41 331,-109-38-319,77 20 265,-5 3-101,44 16-9,-64-20 9,-55-17-171,2-1-11,-14-5 2,1 1 1,-1 1-1,16 9 1,-12-6 11,9 4 4,43 32 0,-54-33-31,-11-10-1507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5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9240,'-3'36'-8,"-3"22"-23,-56 177-25,29-133 55,-15 78 19,39-142-12,-1 1 5,-2 3 24,-10 70 0,21-106-27,1-6-8,0 0 0,0 1 1,0-1-1,0 0 0,0 0 0,0 0 0,0 0 0,0 1 1,0-1-1,0 0 0,0 0 0,0 0 0,0 1 0,0-1 1,0 0-1,0 0 0,0 0 0,0 0 0,0 1 0,0-1 1,0 0-1,0 0 0,0 0 0,0 1 0,0-1 0,0 0 1,1 0-1,-1 0 0,0 0 0,0 0 0,0 1 0,0-1 1,0 0-1,0 0 0,1 0 0,-1 0 0,0 0 0,0 0 1,0 0-1,0 0 0,1 1 0,-1-1 0,0 0 0,0 0 1,0 0-1,0 0 0,1 0 0,-1 0 0,0 0 0,0 0 1,0 0-1,1 0 0,-1 0 0,0 0 0,0 0 0,0 0 1,0 0-1,1-1 0,7-5 5,-7 5-5,5-5-2,-3 3 1,-1 0-1,1 0 0,-1 0 1,1 0-1,-1 0 0,0-1 1,2-4-1,63-131-1083,-28 47-4295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4 8880,'0'0'2,"0"0"0,0 0 0,0 0 1,0 0-1,0 0 0,0 0 0,0 0 0,0 0 1,0-1-1,0 1 0,0 0 0,0 0 0,0 0 1,0 0-1,0 0 0,0 0 0,0 0 0,0 0 1,0-1-1,0 1 0,0 0 0,0 0 1,0 0-1,0 0 0,0 0 0,0 0 0,0 0 1,0-1-1,0 1 0,0 0 0,0 0 0,0 0 1,0 0-1,0 0 0,0 0 0,1 0 0,-1 0 1,0 0-1,0 0 0,0 0 0,0 0 0,0-1 1,0 1-1,0 0 0,0 0 0,1 0 1,-1 0-1,0 0 0,0 0 0,0 0 0,0 0 1,0 0-1,0 0 0,0 0 0,1 0 0,-1 0 1,0 0-1,6 8 285,8 21 187,2 18-282,-12-28-137,-1 0 0,0 1 0,-2-1 0,0 0 0,-1 1 0,-3 21 0,-11 24 72,-74 205 152,49-170-193,2-10-44,30-73-40,-6 14 28,-2 0-1,-1-1 0,-23 32 1,37-58-19,-1-1 0,0 0 0,0 1 0,0-2 0,-1 1 0,-3 3 0,-24 18 120,28-21-74,-2 3 3,4-4-8,1 1-23,0-3-27,0 0 0,1 1 0,-1-1 0,0 1 0,0-1-1,0 1 1,0-1 0,1 0 0,-1 1 0,0-1 0,0 1 0,1-1-1,-1 0 1,0 1 0,1-1 0,-1 0 0,0 1 0,1-1 0,-1 0-1,0 1 1,1-1 0,-1 0 0,1 0 0,-1 0 0,0 1 0,1-1-1,-1 0 1,1 0 0,-1 0 0,1 0 0,-1 0 0,1 0 0,-1 0-1,1 0 1,-1 0 0,0 0 0,1 0 0,-1 0 0,1 0-1,0-1 1,31 3 5,-17-2-6,110-2-3,30-8-17,-36-1-81,-5-1-37,141-17-337,-149 10 316,-75 13 59,1-2 0,-2-2 1,52-22-1,-78 29 78,-1 0 0,1 1 0,0-1 0,-1-1 0,0 1-1,1 0 1,-1-1 0,-1 0 0,1 0 0,0 0 0,-1 0 0,0 0 0,0 0 0,1-5-1,0 2 4,-1 0-1,-1-1 0,1 1 0,-1 0 1,0-14-1,-1 18 8,-1-1-1,1 1 1,-1-1 0,0 1 0,0-1 0,-1 1-1,1 0 1,0 0 0,-1-1 0,0 1 0,0 0-1,0 1 1,0-1 0,0 0 0,-4-3 0,2 3-4,2 0-2,-1 0-1,1 0 1,-1 1-1,0 0 1,0-1-1,0 1 1,0 0 0,0 1-1,-4-3 1,-22-14-95,14 5 55,7 6 25,0 0 0,0 1 0,0 0 0,-1 0 0,0 1 0,0 0 0,-1 1-1,-16-6 1,24 9 78,5 5-3,-1-1 1,0 1 0,0 0 0,0 1 0,0-1-1,-1 0 1,1 1 0,-1-1 0,1 8-1,5 39 181,-7-45-237,1 10 128,0 0-1,-1 1 1,-1-1 0,-5 28 0,3-23-51,-1 10 249,-13 56-1,0-15 38,-11 90 9,19-86-78,8-58-242,0-10-151,0-1 0,1 0 0,0 1 0,0-1 0,1 0 0,0 0 1,1 1-1,-1-1 0,1 0 0,3 7 0,0-4-7081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10224,'2'-1'-48,"4"-3"73,1 0 1,-1 1-1,1-1 0,0 2 1,0-1-1,0 1 1,0 0-1,0 0 0,0 1 1,1 0-1,-1 0 1,0 1-1,1 0 0,-1 0 1,1 1-1,9 2 1,-5-3-1252,0 0-5020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8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 10312,'2'28'-5,"-1"17"122,-5-3-41,-1-1 1,-19 76-1,-5-35-64,-40 75-13,54-128-39,-71 102-32,66-110-47,-4-2-329,0-2-1,-44 24 1,3-8-5592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1072 10584,'57'112'8,"-32"-52"107,-3 2 0,18 75 0,-3 37 629,-33-155-667,0-4 36,-1 0 0,0 0 1,-1 1-1,0 0 0,-1-1 0,-1 1 1,-1-1-1,-4 30 0,-13 9 194,17-51-281,-1 0 0,0 0 1,0 0-1,0 0 1,0 0-1,0-1 0,0 1 1,-1-1-1,1 1 1,-1-1-1,0 0 0,0 0 1,0-1-1,-5 4 1,4-3 3,1 0-6,-1-1 0,1 1 0,-1-1 0,1 0 0,-1 0 0,1 0 0,-1 0 0,0-1 0,0 0 1,1 1-1,-1-1 0,0 0 0,-4-1 0,2 0 1,-5-2 95,-1-3-80,2-1 0,-1-1 1,1 1-1,0-2 1,1 1-1,-1-2 1,2 1-1,-12-15 1,12 12-35,0 0 1,-10-21 0,8 7-140,2 0 1,0 0 0,2 0 0,1-1 0,-2-28 0,4 33-793,-15-107-7661</inkml:trace>
  <inkml:trace contextRef="#ctx0" brushRef="#br0" timeOffset="1">321 0 11296,'0'0'0,"13"26"0,-5 7-8,-5 17 8,-6-2-368,-5-9 368,2 2-7712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9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10136,'5'6'-6,"-3"-4"4,0 0 1,0 1 0,-1-1-1,1 0 1,-1 1 0,1-1-1,-1 1 1,0 0-1,0-1 1,1 6 0,5 11-66,26 112-25,-30-97 72,-1 55 0,-10 22 17,-9 1 8,-4-5-2,-4 1 2,-2 5-2,1-10 2,8-18-3,-17 44-1165,19-74-4650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 8968,'8'1'-46,"0"0"0,0 0 1,-1 0-1,1 1 0,-1 0 0,10 4 1,43 11-226,74 7 155,-103-20 103,47-3-1,20-12 13,127-39 33,-142 27 139,-1-4-1,81-37 1,-123 44 201,47-30 0,-76 43-334,-8 5-11,0 1 1,-1-1-1,1 0 0,-1 0 0,1 0 1,-1 0-1,0-1 0,0 1 0,3-5 1,6-10 105,0 0 0,-1-1 1,-1-1-1,9-24 0,-12 24-26,-2 1 1,0-1-1,-1 1 0,0-1 0,-1-24 0,-2 41 41,0 8-92,9 86 24,8 121-28,-16-128-49,-3 12-3,-4 9 0,0-2 0,-4-17 0,3-20 0,5-21 0,2-39-1,0 1 1,0-1-1,1 0 1,2 9-1,-3-13-11</inkml:trace>
  <inkml:trace contextRef="#ctx0" brushRef="#br0" timeOffset="1">976 584 8696,'38'52'141,"-30"-45"-73,57 28 28,-45-29-49,131 4 7,-145-10-55,0 0 0,-1 0 0,1-1 0,9-2 0,191-61-11,-165 44-40,169-107-1048,-99 56-4113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5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6192,'19'52'17,"1"5"2,18 44-15,54 125 12,-75-180 64,63 213 42,-76-247-77,-2 0-1,4 21 1,11 254 137,-17-279-159,0 0 0,-1 1-1,0-1 1,-3 15 0,-35 117 90,-27 11-751,61-142 501,-72 152-3849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5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453 489 9688,'38'-28'225,"17"-23"78,-45 39 58,-1-8-131,-1 0 0,-1 0 0,-1-1-1,5-32 1,-7 37-181,-3 12-24,0 0 0,0 0 0,-1 0 0,1 0 0,-1 0 0,0 0 0,0-1 0,-1-7 0,0 6 28,1 1-36,0-1 0,-1 1-1,0-1 1,0 1 0,0 0 0,0-1 0,-1 1-1,0 0 1,0 0 0,-1 0 0,1 0 0,-1 1-1,0-1 1,-6-6 0,-3 0 14,-1 0 0,0 1 0,0 1 1,-1 0-1,-1 1 0,0 0 0,-16-5 0,16 6-20,8 5-1,0-1 0,0 1 0,0 0 0,0 0 0,-8 0 0,4 0 7,-21-3 84,-1 1 0,-36 0 0,69 4-99,0 0 0,-1 0 0,1 0 0,0 0-1,-1 1 1,1-1 0,0 0 0,-1 0 0,1 0 0,0 0 0,0 0 0,-1 1 0,1-1 0,0 0-1,-1 0 1,1 0 0,0 1 0,0-1 0,0 0 0,-1 0 0,1 1 0,0-1 0,0 0 0,0 1-1,0-1 1,-1 0 0,1 1 0,0-1 0,0 0 0,0 1 0,0-1 0,0 0 0,0 1 0,0-1-1,0 0 1,0 1 0,0-1 0,0 0 0,0 0 0,0 1 0,0-1 0,0 0 0,1 1 0,-1-1 0,0 0-1,0 1 1,0-1 0,0 0 0,1 0 0,-1 1 0,0-1 0,14 22 50,-4-11-28,0 0 0,1-1 1,23 17-1,-22-20-17,-2-1 21,0 1 0,16 13 0,-24-14-7,-3-1-14,0 2-4,0-1 0,0 1 0,0 0 0,-1-1 0,0 0 0,-1 1 0,1-1 0,-1 0 0,0 0 0,-5 6 0,3-3 1,-1 1-2,0 1 0,0-2 0,-1 1 0,-1-1 0,0 0 0,0 0 0,0-1 1,-14 10-1,-26 18 4,-14 3-3,49-31 0,-113 73-10,125-80 6,0 0-1,1-1 1,-1 1 0,1-1 0,-1 1 0,0 0-1,1 0 1,0-1 0,-1 1 0,1 0-1,-1 0 1,1-1 0,0 1 0,-1 0-1,1 0 1,0 0 0,0 0 0,0 0 0,0-1-1,0 1 1,0 0 0,0 0 0,0 0-1,0 0 1,0 0 0,0 0 0,1-1-1,-1 1 1,0 0 0,0 0 0,1 1-1,17 21-17,-16-20 19,40 42-34,-2-4 7,9 10 22,-38-38 5,0 0 0,11 21 0,-11-15 0,14 36 0,4 31 0,-1 4 1,0-4 4,4-12-2,-21-52-396,2-1 0,0 0 0,22 26 0,4 1-7500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52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9328,'0'0'249,"12"1"892,-4 3-943,1 0-1,-1 0 1,1 0-1,0-1 1,16 3-1,53 8 246,-50-10-320,26 8 121,78 26 315,-118-34-483,0 2 0,-1 0 0,1 0 1,13 10-1,-26-15-69,0 0-1,0 0 1,0 1 0,0-1-1,0 0 1,0 1 0,0-1 0,-1 0-1,1 1 1,0-1 0,-1 1-1,1-1 1,-1 1 0,0-1 0,0 1-1,1 0 1,-1-1 0,0 1-1,0-1 1,0 1 0,-1-1 0,1 1-1,0 0 1,0-1 0,-1 1-1,1-1 1,-1 1 0,-1 1 0,-2 6 0,-1-1 0,-1 1 0,1-1 1,-1 0-1,-1 0 0,0-1 0,0 0 1,-11 9-1,-12 10 7,1-2 2,1 2-1,-35 40 1,61-64-14,-1 1-1,1 0 1,0 0-1,1 0 1,-1 0 0,0 0-1,1 0 1,-1 0-1,1 0 1,0 1-1,0-1 1,1 1-1,-1-1 1,1 0-1,-1 1 1,1-1 0,0 1-1,0-1 1,1 1-1,-1-1 1,1 1-1,0-1 1,0 1-1,2 5 1,14 31 2,6 2 1,-18-36-4,0-1-1,0 1 0,10 8 1,6 0-4,0 0 0,1-2 0,0-1 0,24 9 0,-45-19 3,51 22-17,-29-10 6,-1 1 1,0 0-1,-1 2 1,21 20 0,-40-33 7,0 0 1,0 0-1,0 0 1,-1 1 0,1-1-1,-1 0 1,0 1 0,0-1-1,0 1 1,0-1 0,0 1-1,-1 0 1,0-1 0,0 8-1,0-6 0,1-4 2,-1 0 0,0 0 0,0 0 0,0 1 0,0-1 0,0 0 0,-1 0 0,1 0 0,0 0 0,0 0 0,-1 0 0,0 2 0,-8 18-4,-2 0 0,0-1 1,-17 23-1,8-21-8,-113 74-5,102-79 12,-141 48-4,168-64 10,1 1-1,-1-1 0,0 0 1,1-1-1,-1 1 0,0-1 1,-7 1-1,-12 0 0,0-2 1,-30-3 0,18-3-694,-49-17 0,77 22 434,-123-37-7980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5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14616,'0'0'1852,"2"4"-1399,0 0-409,0-1-1,1 1 1,0-1 0,-1 0 0,1 1 0,0-1 0,1-1-1,-1 1 1,0 0 0,1-1 0,0 0 0,-1 1 0,1-1-1,0-1 1,7 3 0,1 2 2,-1-1 1,19 14-1,73 59 70,-63-42-114,-23-20-2,14 13-6,35 40 0,-55-55-6,0-1 0,18 15 0,-20-20 7,-5-4-1,1 0 1,0 0-1,0-1 0,1 0 0,-1 0 0,1 0 1,-1-1-1,1 1 0,12 2 0,-9-3 1,-2 0-1,0 0 0,0-1 0,1 0 0,-1 0 0,1 0 0,14-2 0,-10 1 2,-6-1 0,1 1 1,-1-1-1,0 0 0,1-1 1,-1 1-1,0-1 0,0 0 1,0-1-1,0 0 0,-1 0 1,1 0-1,-1 0 0,1-1 1,6-6-1,-9 6-3,2-2-3,-4 4 5,-1 1 1,1-1 0,-1 0-1,1 0 1,-1 0 0,0 0-1,1 0 1,-1 0 0,0 0-1,0 0 1,-1 0 0,1 0-1,0 0 1,-1 0 0,-1-4-1,-1-2-33,1 4-28,-3-3-10,2 4-14,-4-1-4,6 3-12,-6-1-2,6 2 105,1-1 0,0 1 1,-1 0-1,1-1 0,-1 1 1,0 0-1,1 0 0,-1 0 0,1 0 1,-1-1-1,1 1 0,-1 0 1,1 0-1,-1 0 0,0 0 0,1 0 1,-1 0-1,1 0 0,-1 1 1,1-1-1,-1 0 0,1 0 0,-1 0 1,1 1-1,-1-1 0,1 0 1,-1 1-1,-112 28-133,-39 12 70,116-32 28,-171 30-13,160-34 4,-237-4-1995,124-8-7891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5656,'4'19'0,"2"17"0,-4-9 13,-2-1 0,-1 0 0,-1 0 0,-2 0 1,0-1-1,-1 1 0,-15 40 0,8-34 147,4-10-92,0 0-1,2 1 1,-5 33 0,-11 129 346,21-165-392,0-10 25,1-1 0,0 1 0,3 15 0,-3-19-34,11 125 562,-11-126-434,2 2 34,-1-5-153,0-1 0,-1 0 0,1 0 0,0 0 0,0 0 0,-1 0-1,1 0 1,0 0 0,0 0 0,0 0 0,1 0 0,-1 0 0,0 0 0,0-1 0,0 1 0,0 0 0,1-1 0,-1 1 0,0-1 0,1 0 0,-1 1 0,2-1 0,24 3 134,-26-3-155,0 0 14,1 0-1,0-1 0,0 1 0,0 0 0,-1-1 0,1 1 0,0-1 0,-1 1 0,1-1 0,0 0 1,-1 0-1,1 0 0,1-1 0,6-4 15,45-22 98,-45 23-106,37-21 60,63-47 1,-52 21-73,-31 27-9,1 2-1,39-25 1,15-8-91,-80 55 79,1 0 1,-1 0-1,1 1 0,0-1 1,-1 1-1,1-1 0,0 1 1,-1-1-1,1 1 0,0 0 1,-1 0-1,1 0 0,0 0 1,0 0-1,2 0 0,-2 4-13,3 14 10,-8 8 13,-2-2 2,-8 51 17,-1 117 71,13-169-83,0 31 46,2-23-14,2 1-1,1-1 1,2 0-1,13 43 1,-16-65-122,13 33 318,-15-40-298,0 0-1,0 0 0,0 0 0,1 1 1,-1-1-1,1-1 0,-1 1 0,1 0 1,0 0-1,-1-1 0,1 1 0,0-1 0,0 1 1,0-1-1,0 0 0,3 1 0,12 3-5180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5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187 180 3768,'0'0'928,"-5"-5"-601,-3-9-86,-1 1-1,2-1 1,-8-17 0,10 15 52,2 5-84,-1-1 0,-1 1 0,-9-17-1,13 26 166,1 0-206,-1-6-16,0 4-32,-2-4-11,11 23-6,1 1 0,20 25 1,-11-15-94,2 5 40,-14-22-43,0 0-1,-1-1 1,-1 2-1,5 10 1,-3 2 6,-6-21-13,0 1 1,0 0-1,-1 0 0,1-1 1,0 1-1,-1 0 0,1-1 1,-1 1-1,1-1 0,-1 1 1,-1 2-1,-15 17 5,-7 0-3,11-11-5,1-1 1,-2-1-1,1 0 1,-1-1-1,0 0 1,0-2-1,-1 1 0,0-2 1,-25 6-1,36-10-3,-2-2-2,3 1 1,3 1 7,0 0 0,0 0 0,0 0 0,0 0 0,0 0 0,0 0 0,0 0 0,0 0 0,0 0 0,0 0 0,0-1 0,0 1 0,0 0 0,0 0 0,0 0 0,0 0 0,0 0 0,0 0 0,0 0 0,0 0 0,0 0 0,0 0 0,0 0 0,0 0 0,0-1-1,0 1 1,0 0 0,0 0 0,0 0 0,0 0 0,0 0 0,0 0 0,0 0 0,0 0 0,0 0 0,0 0 0,0 0 0,0 0 0,0 0 0,0 0 0,0-1 0,0 1 0,0 0 0,0 0 0,0 0 0,-1 0 0,1 0 0,0 0 0,0 0 0,0 0 0,0 0 0,0 0 0,0 0 0,0 0 0,0 0 0,0 0 0,0 0 0,-1 0 0,28-16 0,22-7 0,7 1 0,-11 9 0,-34 9 0,30-2 0,-3 2-18,-36 3 12,-18-8-32,14 9 39,1-1-1,-1 0 1,0 0-1,0 0 1,1 0-1,-1 0 1,0 0-1,1-1 1,-1 1-1,1-1 0,0 1 1,-1-1-1,1 1 1,0-1-1,0 1 1,0-1-1,0 0 1,0 0-1,0 0 1,1 1-1,-2-5 1,2 1-89,0 0 1,0 0-1,0 0 1,1-1-1,0 1 1,2-8-1,-1 3-298,10-45-4420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64 4848,'-8'-5'-1,"33"-5"-6,20-8 8,-24 11 5,0 1 0,0 1 0,0 0 1,1 2-1,-1 0 0,26 1 0,-31 2-3,-10 1 1,1-1-1,-1 1 1,0 0-1,0 0 1,1 0-1,11 5 1,2 1 10,-1 0 1,30 16-1,-42-19-3,1 0 0,-1 1-1,0 0 1,0 0-1,0 1 1,-1 0 0,0 0-1,0 1 1,0-1-1,-1 1 1,4 8 0,-8-13-27,0-1 0,0 1 1,-1-1-1,1 1 0,-1-1 1,1 1-1,-1-1 0,0 1 1,1 0-1,-1-1 1,0 1-1,0-1 0,0 1 1,0 0-1,-1-1 0,1 1 1,0-1-1,-1 1 0,1 0 1,-1-1-1,1 1 1,-1-1-1,0 1 0,0-1 1,0 0-1,1 1 0,-1-1 1,-1 0-1,1 0 0,0 1 1,0-1-1,-2 1 1,-11 12-2792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1800,'0'0'0,"9"8"0,0-1-872</inkml:trace>
  <inkml:trace contextRef="#ctx0" brushRef="#br0" timeOffset="1">58 39 1888,'34'21'0,"-30"-18"0,23 10 0,-21-11 0,15 11 1,-21-13 0,1 0-1,-1 1 0,1-1 0,-1 0 1,1 0-1,0 1 0,-1-1 0,1 0 0,-1 1 0,1-1 0,-1 0 1,1 1-1,-1-1 0,0 1 0,1-1 0,-1 1 0,0-1 1,1 1-1,-1-1 0,0 1 0,1-1 0,-1 1 0,0-1 1,0 1-1,0 0 0,1-1 0,-1 1 0,0-1 0,0 1 1,0 0-1,0-1 0,0 1 0,0-1 0,0 1 0,0 0 0,-1-1 1,1 1-1,0 0 0,0 0 0,0 5 0,-12 5 0,-1-7 0,-4-5 0,-35-18-157,20 7-630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4216,'-1'0'-16,"-5"0"1,8 0 15,0 1-1,0 0 1,0 0-1,1 0 1,-1 0-1,0 0 1,0 0-1,-1 1 1,3 1-1,14 8 12,-4-5 2,1-2 0,0 0 0,18 3 0,35 8 65,-43-10-30,-23-5 0,6 1 183,-15 1-184,0 0 0,0 0 0,0-1 0,-1-1 0,1 1-1,-1-1 1,-9-1 0,-38 0 2779,57 0-2810,0 0-1,-1 1 1,1-1-1,0 1 1,0 0-1,-1 0 1,1 0-1,0 0 1,-1 0-1,1 0 1,0 0 0,2 1-1,0-1 4,134 1 224,-137-1-242,1 0 0,0 0 0,0 0-1,0 1 1,0-1 0,0 1 0,0-1 0,-1 1 0,1-1-1,0 1 1,0 0 0,-1 0 0,3 1 0,2 2 0,13 9 1,-17-12-1,-1 0-1,0 0 1,0 0 0,0 0 0,1 1-1,-1-1 1,0 0 0,0 1 0,-1-1-1,1 1 1,0-1 0,0 1 0,-1 0-1,1-1 1,-1 1 0,1-1 0,-1 1-1,0 0 1,0 0 0,0-1 0,0 1 0,0 0-1,0-1 1,0 1 0,-1 2 0,1-3-44,-1 1 0,0-1 1,1 0-1,-1 1 1,0-1-1,0 0 1,0 0-1,0 0 0,0 1 1,0-1-1,0 0 1,-1-1-1,1 1 1,0 0-1,0 0 1,-1 0-1,1-1 0,0 1 1,-1-1-1,1 1 1,-1-1-1,1 1 1,-1-1-1,1 0 0,-1 0 1,1 0-1,-3 0 1,-5 0-4618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63 5656,'-2'2'-24,"1"-1"24,-1 1-7,0 0-1,1 0 1,0 0-1,-1 0 1,1 0 0,0 0-1,0 1 1,0-1-1,0 0 1,0 1-1,1-1 1,-1 0 0,1 1-1,0-1 1,-1 1-1,1-1 1,1 5-1,-1-5 22,2 1-94,-2-3 107,0 1 0,1-1 0,-1 1 1,0-1-1,0 0 0,1 1 0,-1-1 0,0 0 1,1 1-1,-1-1 0,0 0 0,1 1 0,-1-1 1,1 0-1,-1 1 0,0-1 0,1 0 0,-1 0 1,1 0-1,0 1 0,0-2 108,0 1-1,0 0 1,0-1 0,0 1-1,0-1 1,0 0 0,0 1-1,0-1 1,0 0-1,0 1 1,-1-1 0,1 0-1,0 0 1,0 0 0,-1 0-1,1 0 1,-1 0-1,1 0 1,0-1 0,6-9 183,-5 7-239,-1-1 0,0 1 0,0-1-1,0 1 1,0-1 0,-1 0-1,0 1 1,0-1 0,-1-6-1,1 5-54,0 1 64,0-4 16,0 6-24,0-3-5,0 4-15,0 1-48,0 1 0,0-1 0,1 0 0,-1 0 0,0 1 0,0-1 0,0 0 0,1 1 0,-1-1 0,0 0 0,1 1 0,-1-1 0,1 1 0,-1-1 0,1 0 0,7 0-6,-8 2-6,0-1 0,0 1 1,0-1-1,0 1 0,0 0 0,0-1 0,0 1 0,0-1 0,0 1 0,0-1 0,0 1 0,0 0 0,-1-1 0,1 1 0,0-1 0,0 1 0,-1-1 0,1 1 1,0-1-1,-1 1 0,-1 2-1,0 0 1,-1 0-1,1 0 1,-1-1-1,0 1 1,1-1 0,-1 1-1,0-1 1,0 0-1,-1-1 1,1 1-1,0 0 1,-7 1-1,-4 1-2,1 0 1,-20 1-1,14-2 2,0 1 1,9 0 1,8-3 23,17-4 3,2 0-190,0-1 0,-1 0 0,0-2 0,0 0-1,0-1 1,17-10 0,6-4-6043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0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169 183 1080,'-4'0'144,"-25"0"51,28 0 58,-9 0 1188,162 11-271,-50-1-873,-72-8-261,63 1 204,-13-3-92,172 5 625,-242-5-736,44 4 241,-50-3-242,1-1 1,-1 1-1,1 0 1,-1 1-1,0-1 1,0 0-1,0 1 1,0 0 0,7 5-1,-11-7-22,0 1-1,0 0 1,0-1 0,-1 1-1,1 0 1,0 0-1,0-1 1,-1 1 0,1-1-1,0 1 1,-1 0-1,1-1 1,-1 1 0,1-1-1,-1 1 1,1-1-1,-1 1 1,1-1 0,-1 1-1,1-1 1,-1 1-1,0-1 1,1 0 0,-2 1-1,-4 4 17,3-4-12,0 1 0,1 0 0,-1-1 0,0 0 0,1 1 0,-1-1 0,0 0 0,0 0 0,0-1 0,-4 1 0,-185 34 464,105-21-431,-150 31 199,217-41-212,-11 2 8,0-1 0,-37 1 0,-25-1 232,90-5-187,4-1-84,-1 0 1,1 0-1,-1 0 0,1 1 1,0-1-1,0 0 0,-1 0 1,1 0-1,0 1 0,0-1 0,0 0 1,0 1-1,0-1 0,0 1 1,0-1-1,0 1 0,0-1 1,0 1-1,0 0 0,0-1 0,0 1 1,2 0-1,112-33 85,52-9 56,-62 18-85,-64 14-47,42-9 60,159-58 1,-178 52-45,-64 25-31,1 0 0,0-1-1,-1 1 1,1 0 0,0 0 0,-1 0 0,1-1-1,-1 1 1,1 0 0,0-1 0,-1 1 0,1 0 0,-1-1-1,1 1 1,-1-1 0,1 1 0,-1-1 0,1 1-1,-1-1 1,0 1 0,1-2 0,0 1 1,-1 0-2,1 1 0,-1-1 0,0 0 1,0 1-1,0-1 0,1 1 0,-1-1 0,0 1 0,0-1 0,0 1 0,0-1 0,0 0 1,0 1-1,0-1 0,0 1 0,-1-1 0,1 1 0,0-1 0,0 0 0,0 1 0,-1-1 1,1 0-1,-3-3 0,-1 1 0,1-1 0,-1 1 0,1 0 0,-1 0 0,0 0-1,0 0 1,-1 1 0,1 0 0,0 0 0,-6-2 0,4 1-1,-6-2 1,-1 0-1,-1 0 0,1 1 0,0 1 0,-1 1 0,0-1 1,-23 1-1,24 1-1,-36-3-4,4 1-2,0 1 1,-51 5-1,-190 18-76,193-15 8,-67 18-127,155-23 157,0-1-8,77-1-43,-22-2 82,20-3 13,15-3 2,12 2 1,112-4 47,-171 6-20,80-6 296,-129 3-143,6 7-167,-24 1 47,22 0-29,-112 7 77,-95 3 93,129-4-166,-87 4 33,170-10-37,5 2-30,-1 0 0,0-1 0,1 1 0,-1-1 0,0 0 0,1 1 0,0-1-1,-1 0 1,1-1 0,0 1 0,-1 0 0,1-1 0,0 0 0,3 1 0,-2-1-2,49 7 11,116 34 29,-99-31 15,-66-9-38,2 2 6,-5-2 2,-5-2 0,-73-5 70,-9 0 31,78 5-107,-1-1 0,0 0 0,1-1 0,-1 0 0,1 0 0,0 0-1,-10-7 1,16 9 16,-12-5 201,14 6-234,-1 0 1,1-1-1,0 1 0,-1 0 0,1 0 1,0 0-1,0-1 0,0 1 1,-1 0-1,1 0 0,0-1 1,0 1-1,0 0 0,0 0 0,-1-1 1,1 1-1,0 0 0,0-1 1,0 1-1,0 0 0,0-1 1,0 1-1,0 0 0,0-1 0,0 1 1,0 0-1,0-1 0,0 1 1,0 0-1,0-1 0,0 1 0,0 0 1,0 0-1,0-1 0,1 1 1,-1 0-1,0-1 0,0 1 1,0 0-1,0 0 0,1-1 0,-1 1 1,0 0-1,0 0 0,1-1 1,-1 1-1,0 0 0,0 0 0,1 0 1,-1 0-1,0-1 0,1 1 1,6-7 7,-6 5 22,1-25 201,1 19-236,1-13 524,-1 19-493,16 1 38,-9 2-58,1 4-6,4 8-2,-4-4-2,-11-9 2,1 0 0,0 1-1,-1-1 1,1 1-1,-1-1 1,1 1 0,-1 0-1,1-1 1,-1 1-1,1 0 1,-1-1 0,1 1-1,-1 0 1,0-1-1,0 1 1,1 1 0,-1-1-1,1 1 1,-1-1-1,1 0 1,-1 0-1,1 0 1,0 0-1,-1 0 1,1 1-1,0-1 1,0-1-1,0 1 1,0 0-1,0 0 1,0 0-1,0 0 1,0-1-1,0 1 1,1 0-1,1 3-4,2 6 0,-2-6-14,2 4-1,-3-5-8,4 1-1,-3-1-14,3 2 0,-4-1-2,0 6 2,-1-6-3,1 2-1,-1-5 6,0 0 36,-1-1 1,1 0-1,-1 1 1,1-1 0,0 1-1,-1-1 1,1 1 0,-1-1-1,1 1 1,-1-1-1,1 1 1,-1 0 0,0-1-1,1 1 1,-1 0-1,0-1 1,0 1 0,1 0-1,-1-1 1,0 1-1,0 0 1,0 0 0,0 0-1,3 15-53,-3-14 38,0 9-43,0-5 63,0-4 7,7-12 25,-6 9-14,0 0-1,0 0 1,0 0-1,0 0 1,-1 0-1,1 0 1,0 0-1,0 0 1,0 0-1,-1 0 1,1-1-1,-1 1 1,1 0-1,-1 0 1,1-1-1,-1 1 1,0 0-1,0-1 1,0 1-1,0-2 1,0 1 110,1 0-64,2-4-2,-2 3-4,0-3-2,-1 5 0,0 0-50,0 1 0,0 0 1,0-1-1,0 1 0,0 0 1,0-1-1,0 1 0,-1 0 1,1-1-1,0 1 0,0 0 1,0-1-1,0 1 0,0 0 1,0-1-1,1 1 0,-1 0 1,0-1-1,0 1 0,0 0 1,0-1-1,0 1 0,0 0 0,1-1 1,-1 1-1,0 0 0,0-1 1,0 1-1,1 0 0,-1 0 1,0-1-1,0 1 0,1 0 1,7-9 150,-6 8-129,8-5-7,1 1-12,2 1-9,-8 3-5,3 1 1,-6 0-9,3 0-103,-5 1 37,-13 5 0,-28 11 1,37-15 63,-4 3 6,6-4 1,1 8-119,-4-8 124,2 2-3,-2 7-2,3-6 0,-3 2-2,3-4-3,-4 9-58,5-6 101,3-10-5,-1 3 151,5-9 175,-1 3-266,-4 4-10,-1-2-6,0 3-10,0-3-5,0 5-4,0-11 52,2 6-100,5 6-2,-2 8 0,3 1 1,-6-7 6,0-1-1,5 4-3,-4-3 2,3-2-2,-4 0 4,2-1 1,-5 1-8,1 0 0,0 0 0,0-1 0,0 1 0,0 0 0,0 0 0,0 0 0,0 0 0,0 0 0,0 0 0,0 0 0,0 0 0,0 0 0,0 0-1,0 0 1,0 0 0,-1-1 0,1 1 0,0 0 0,0 0 0,0 0 0,0 0 0,0 0 0,0 0 0,0 0 0,0 0 0,0-1 0,0 1 0,0 0 0,0 0 0,0 0 0,0 0 0,1 0 0,-1 0 0,0 0 0,0 0 0,0 0 0,0 0 0,0-1 0,0 1 0,0 0 0,0 0 0,0 0 0,0 0 0,0 0 0,0 0 0,0 0 0,0 0 0,1 0 0,-1 0 0,0 0 0,0 0-1,0 0 1,0 0 0,0 0 0,0 0 0,0 0 0,0 0 0,0 0 0,1 0 0,-1 0 0,32-3 35,-30 3-28,-2 0-4,1 0 0,-1-1 1,0 1-1,1 0 0,-1 0 1,1-1-1,-1 1 0,0 0 1,1-1-1,-1 1 1,0-1-1,1 1 0,-1 0 1,0-1-1,0 1 0,1-1 1,-1 1-1,0-1 0,0 1 1,0-1-1,0 1 1,0-1-1,1 1 0,-1-1 1,-2-1 11,0 1 0,-1 0 0,1 1 0,0-1 0,0 0 0,0 0 0,-1 1 0,1 0 0,0-1 0,-4 1 0,4 0-8,-10 0 15,-4 0-21,6 1 0,6 0-1,-4 4 0,-6 6-7,14-11 6,-1 0 0,1 1 1,0-1-1,-1 0 0,1 0 0,0 1 0,-1-1 0,1 0 0,0 1 1,-1-1-1,1 1 0,0-1 0,0 0 0,-1 1 0,1-1 1,0 1-1,0-1 0,0 1 0,0-1 0,-1 1 0,1-1 0,0 1 1,0-1-1,0 1 0,0-1 0,0 1 0,0-1 0,0 0 1,0 1-1,1-1 0,-1 2 0,0-1 0,0 1-1,1-1 0,-1 0-1,1 1 1,-1-1 0,1 1 0,-1-1-1,1 0 1,0 0 0,0 1 0,0-1 0,-1 0-1,1 0 1,0 0 0,2 1 0,6 9-40,0 11-7,-6-14 48,-11 0 1,-2 1 0,-4-3 1,2-2 6,-1 0 1,3 0 0,6-3 0,-3 1 0,5-1 168,20-1 417,-16 0-569,-1 0-5,5 0-14,-2 0 0,5 2-3,6 4-2,-4-6 0,-1-3 0,1 2 0,-2 1 1,-5 0 6,2 2 1,-1 7-2,-4 32-4,-1-4-4,0-35-4,0-1 4,0-1 0,0 1 0,0-1 0,0 1 0,0 0 0,0-1 0,0 1 0,0-1 0,0 1 0,0 0 0,0-1 0,0 1 0,0-1 0,0 1 0,0 0 0,-1-1 0,1 1 0,0-1 0,0 1 0,-1-1 0,1 1 0,-1-1 0,1 1 0,0-1 0,-1 1 0,-10 14-46,8-11 34,1 0 0,-1 0 0,0 0 0,1 0 0,-3 8-1,-9 14-47,4-18 5,-11 4-63,17-11 97,-2 0 6,5-1 2,-2-27-26,9 4 20,1-9-11,2 0 0,20-47 1,-28 76 27,1 0 1,0 0 0,0 1 0,-1-1 0,2 0 0,-1 1 0,0-1-1,0 1 1,4-3 0,13-13-56,-5 2 8,0 2 0,1-1 0,0 2 1,1 0-1,0 1 0,1 1 0,26-13 0,-40 22 26,3-2 1,-2 1 7,4-3 2,-6 5 6,0 1 5,0-1-1,-1 0 5,0-1-1,0 1 1,-1-1-1,2 1 0,-1 0 1,0-1-1,0 1 1,0 0-1,0 0 0,1 0 1,-1 0-1,3-1 1,0-2 0,6-1 0,8-2 0,-1 1 13,32-6 0,-25 6 33,-24 6-44,5-2 2,10-11 30,-13 12-10,-2-1-7,0-4 4,0 5 29,-32-1 15,30 2-58,0 0-1,-6 0-4,-2 2-2,4 4-2,4-3-3,1 5 2,1-6-3,1-1 1,3 11-39,-4-12 43,0 0 1,0 1-1,0-1 0,0 0 1,0 0-1,0 1 1,0-1-1,-1 0 0,1 1 1,0-1-1,0 0 0,0 0 1,0 1-1,0-1 0,0 0 1,-1 0-1,1 1 1,0-1-1,0 0 0,0 0 1,-1 0-1,1 1 0,0-1 1,0 0-1,-1 0 0,1 0 1,0 0-1,0 1 0,-1-1 1,1 0-1,0 0 1,-1 0-1,1 0 0,0 0 1,0 0-1,-1 0 0,1 0 1,0 0-1,-1 0 0,1 0 1,0 0-1,-1 0 0,1 0 1,0 0-1,0 0 1,-1 0-1,1-1 0,-1 1 1,-8-1 1,5 0 6,-19-9 9,22 9 6,-1 0-11,-5-3 2,5 3 21,4 2-28,5 0-3,-5 1 2,1 5-2,-3-4 2,-4 4-3,-6 0-2,3-6-2,5-1-4,2 1-42,0 3 40,-1-1 0,-4 5 0,2-4 0,-2 4 0,4-6 0,-1 0 1,-5 4 6,-3-4 1,2-7 1,6 3 6,1 1 1,-6-7 0,5 7 8,0 0-8,-4-3 1,5 3 20,-1 1-18,-4 0 2,5 0-3,-1 0-2,-5 0 0,4 0 0,2-1-8,1 1 0,0 0 0,-1 0 0,1 0 1,0 0-1,-1 0 0,1 0 0,-1 0 0,1 0 1,0 0-1,-1 0 0,1 0 0,0 0 0,-1 0 0,1 0 1,-1 0-1,1 0 0,0 0 0,-1 0 0,1 0 1,0 1-1,-1-1 0,1 0 0,0 0 0,-1 1 1,1-1-1,0 0 0,-1 0 0,1 1 0,0-1 1,0 0-1,-1 0 0,1 1 0,-11 14 2,1-6-19,1 0 1,-1 0-1,0-1 1,-1-1-1,0 1 1,0-2-1,-1 0 1,1 0-1,-1-1 1,-16 5-1,25-9-37,0 0-62,-1 0 0,0 0 0,1 0 0,-1 0 0,0 0-1,1-1 1,-1 0 0,0 1 0,0-1 0,1-1 0,-1 1 0,0-1 0,0 1 0,1-1-1,-5-1 1,-6-6-6990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2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1334 1 3952,'-6'4'-15,"-94"57"-45,78-44 171,16-12-63,1 0 1,-1-1 0,-1 0-1,1 0 1,-9 4 0,-21 2 130,1 0-1,-1-2 1,-1-2 0,-37 1-1,51-4-144,-33-1 208,-95-14 407,6-1 178,102 13-451,41 0-268,0 0 28,2 0-131,-1 0 0,1 0 0,0-1 1,-1 1-1,1 0 0,-1 0 0,1 0 1,0 0-1,-1 0 0,1 0 0,-1 0 1,1 0-1,0 1 0,-1-1 0,1 0 1,0 0-1,-1 0 0,1 0 0,0 0 1,-1 1-1,1-1 0,0 0 0,-1 0 1,0 1-1,0 2 2,-1 0 1,1 1-1,0-1 1,-1 0-1,1 1 1,1-1-1,-1 1 1,0-1-1,1 7 1,1 39 1,0-26-3,-1 39-11,-10 59-2,6-78-24,-18 67-1,7-45-59,-20 119-21,28-144 33,-26 176-20,25-171 53,-32 191-16,32-188 37,-35 205-2,34-201 21,-15 78-1,-5 27 6,5-5 1,4-2 0,-24 136 41,14-69 24,24-174 30,-49 271 288,46-283-365,4-13 35,1 0-1,-2 21 1,-6 191 363,15-158-287,11 4-8,-13-72-112,1-1-1,-1 1 0,1 0 1,0-1-1,0 0 1,1 1-1,-1-1 0,1 0 1,-1 0-1,1 0 0,0-1 1,0 1-1,0-1 0,6 4 1,-4-3-1,6 2 33,40-3 1,1-2-1,64-8 1,-92 6-42,218-20 123,-72 7-59,-134 13-17,145-1 27,-145 5 20,-6 0-40,2 0-8,-1 1 1,0 2-1,33 9 1,102 38 242,-119-33-273,-32-12-396,1-2-1,30 8 1,-10-5-5360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496 145 6904,'-4'-4'-32,"-3"-1"21,-16-20-20,21 23-14,2 0 4,-1 1 46,1-1 0,-1 1 1,1-1-1,0 0 1,0 1-1,-1-1 0,1 1 1,0-1-1,0 0 0,1 1 1,-1-1-1,0 0 0,0 1 1,1-1-1,-1 1 0,1-1 1,0 1-1,-1-1 0,1 1 1,0-1-1,0 1 1,0 0-1,0-1 0,0 1 1,0 0-1,0 0 0,0 0 1,2-1-1,1-1 19,1 0-1,-1 0 1,1 0-1,0 1 1,9-3-1,-9 3-30,8-2 70,0 0 0,1 0 0,-1 2 0,1 0 0,0 0 0,-1 1 0,20 1 0,4 0 70,38-6 101,-49 3-163,189-12 706,-118 20 1340,-97-5-2101,1 0-1,-1 1 1,1-1-1,-1 0 1,0 1-1,1-1 1,-1 0-1,1 1 1,-1-1-1,0 1 1,1-1-1,-1 1 1,0-1 0,0 1-1,1 0 1,-1-1-1,0 1 1,0-1-1,0 1 1,0-1-1,0 1 1,1 0-1,2 22 341,-1-12-229,27 75 4,-14-46-111,9 28-8,21 61-2,-42-121-6,24 63 17,18 81 1,-21-70-5,34 129 25,-35-106-36,-16-62 8,16 166 4,-21-167-4,3 183 4,-5-177-4,0-22-9,-10 224 15,-7-26-4,14-179-8,0-16-3,-24 200 14,12-134-7,-1 11-8,-1 0 1,1 4-2,1 0 2,2-10-3,1-12-2,-2-15 0,0-7 0,2-4 0,8-41 1,-8 34-6,-24 69 1,18-78 4,-3-11 0,15-27 3,0-1 0,0 1 0,-1-1 0,0-1 0,-1 1 0,0-1 0,0-1 1,0 1-1,0-1 0,-1-1 0,0 1 0,0-2 0,0 1 0,0-1 0,0 0 0,-1-1 1,-9 1-1,-95 16 46,81-15-21,0-2-1,1-1 1,-37-4 0,43 1-16,-11 0 48,-260-24 48,266 23-106,12 1-4,-39-9-1,-94-24-1489,69 15-5961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4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394 485 4760,'-2'-2'-7,"-14"-13"0,2-2 0,0 1 0,0-2 0,2 0 0,0 0 0,1-1 0,1 0 0,0-1 0,2 0 0,1-1 0,-9-34 0,15 46 74,-1 0 0,1 1-1,1-1 1,0 0 0,0 0 0,1 0-1,0 0 1,0 0 0,1 1 0,0-1-1,0 0 1,1 1 0,1 0 0,-1 0-1,1 0 1,7-11 0,-8 16-19,0-1 0,0 0-1,0 1 1,0 0 0,1 0 0,-1 0 0,1 0 0,0 1 0,0-1-1,0 1 1,0 0 0,0 0 0,6-2 0,-4 2 0,10-3 94,0 0-1,0 0 0,1 2 1,0 0-1,-1 1 0,31 0 1,-35 1-109,-8 1-11,0 0 0,-1 0 0,1 0 0,0 1 0,0-1 0,-1 1 1,1 0-1,5 2 0,-1-1 48,1 2 1,0-1 0,-1 1-1,1 0 1,-1 1 0,0 0-1,12 11 1,-14-11-27,-1 1 1,0 0-1,0 0 1,6 10-1,-9-13-32,-1 0-1,0-1 1,0 1-1,0 0 1,0 0 0,0 0-1,0 0 1,-1 0 0,1 0-1,-1 0 1,0 0-1,0 0 1,0 0 0,0 0-1,-1 0 1,1 0 0,-1 0-1,-1 3 1,-38 85 82,27-69-59,-83 84 13,73-87-41,-40 21-1,-13-2-4,-74 26-9,76-32-12,72-31 5,2 0 11,1 0 0,-1 0 0,0 1 1,1-1-1,-1 0 0,1 0 0,-1 1 0,1-1 1,-1 0-1,1 0 0,0 0 0,0 0 0,-1 0 1,1 0-1,0 0 0,0 0 0,0 0 0,0 0 1,0-1-1,0 1 0,2 1 0,24 10 0,-22-10-2,13 5-9,1 0 0,0-1 0,25 4-1,23 5-1,84 27 5,-133-37 9,1 1 1,19 9-1,-14-4 1,52 25 1,-58-27 3,-1 2 1,0 0-1,0 2 0,-1-1 1,-1 2-1,27 29 1,-28-29 8,-3-3-2,1 1 0,-2 0 0,0 1 0,0 0 0,10 19 0,9 33 59,-29-64-64,0-1 0,0 1 0,0-1 0,0 1 0,1-1 1,-1 1-1,0-1 0,0 1 0,0-1 0,0 1 0,0-1 0,0 1 0,0-1 0,0 1 0,0-1 0,-1 1 0,1-1 0,0 1 1,0-1-1,-1 1 0,-1 6 22,-1 0 1,-1 0 0,1 0-1,-1-1 1,0 0 0,-1 1-1,1-2 1,-1 1-1,-1 0 1,-6 5 0,-81 67 184,74-65-134,-1 0 1,-1-2-1,0 0 1,-28 9-1,26-11-38,-15 8 91,-1-2 1,-42 9-1,17-6-9,-210 69 175,270-86-325,-1 0-1,1 0 1,0 0-1,-1-1 1,1 1-1,0-1 1,-1 0 0,1-1-1,-1 1 1,1-1-1,0 1 1,0-1-1,-1-1 1,-6-2 0,-1 0-801,-25-7-5517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4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0 11296,'-23'20'-16,"-50"33"1,22-21 15,-8 8 5,-2 6-2,-63 69 5,101-91 0,6-4-3,-16 18 5,-41 62-1,-93 112 36,149-187-43,12-17-3,4-4 1,-1-1-1,1 1 0,0-1 1,0 1-1,0 0 0,0 0 1,1 0-1,0 0 1,-2 5-1,2 2-1340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6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7896,'-20'48'56,"-25"90"1,39-117-48,3-11 41,1 1-1,0 0 0,-2 20 1,-8 121 182,9-44 88,-2-16-87,4-68-112,1 0 1,0 1-1,7 35 0,-6-57-87,1-7-1,20-57-418,-16 43-339,13-42-4856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8520,'46'45'33,"43"36"63,-20-28-40,37 38 12,-72-61 9,46 56 0,-57-60-54,-1 0 92,125 179 277,-136-188-373,-3-6 23,1 0-1,17 17 1,-8-10 28,0-1 1,1 0-1,1-2 1,31 20-1,-47-34-60,1 1 0,0 0-1,-1-1 1,1 0 0,0 0 0,0-1 0,0 1-1,0-1 1,0 0 0,5-1 0,-2 1-5,4-3 10,16-11-596,29-21 1,-1 0-5340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5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625 3 6904,'-1'0'0,"0"-1"0,1 1 0,-1 0 1,0-1-1,1 1 0,-1 0 0,0 0 0,0-1 1,1 1-1,-1 0 0,0 0 0,0 0 0,0 0 1,1 0-1,-1 0 0,0 0 0,0 0 0,1 1 0,-1-1 1,0 0-1,0 0 0,0 1 0,-18 11 8,9-5-6,-3 1 2,7-5 13,1 1 0,-1 0 0,1 0 0,0 0 0,0 0 0,-4 6 0,-88 87 138,87-86-93,-1 0 0,1 1 1,-8 13-1,3-4-25,0-1-10,5-8 46,1 1 1,-11 22-1,-101 177 855,26-25-321,39-55-207,48-114-331,1 1 1,2 1 0,0-1 0,1 1 0,-3 28-1,7-45-57,0-1 0,0 0-1,0 1 1,1-1 0,-1 0-1,0 1 1,1-1 0,0 0-1,-1 0 1,1 0 0,0 1-1,0-1 1,2 2 0,2 6 11,0 2-8,-4-8-2,1 1 0,0-1-1,0 0 1,1 1-1,-1-1 1,1 0-1,5 5 1,22 24 60,1-1 1,36 29-1,-50-45-65,28 20 4,4-2 0,13 3-9,-31-24-4,0-1 0,43 10 0,-64-19-4,1-1 1,0 1-1,22 0 1,-10-1 2,0 1-2,-11-1-32,0-1-1,21 0 1,-23-1-25,0-1 1,0 1 0,0-1-1,0-1 1,0 0 0,-1 0-1,1-1 1,-1 0-1,1-1 1,9-5 0,-18 8 29,0 0 0,0 0 0,0 0-1,0 0 1,0 0 0,0 0 0,-1 0 0,1 0 0,0-1 0,-1 1 0,1 0 0,0 0 0,-1-1 0,0 1 0,1 0 0,-1-1 0,0 0 0,2-5-44,1-3-58,0-1 0,-1 1-1,0-1 1,-1 0 0,0 0-1,-1-15 1,-2 16-67,0 0-1,0 0 1,-8-17 0,3 6-556,-7-24-3584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22 4760,'2'-19'81,"-2"19"-81,1 0 0,-1 0 1,0-1-1,0 1 1,0 0-1,0 0 1,0 0-1,0 0 0,0 0 1,0 0-1,0 0 1,1 0-1,-1-1 1,0 1-1,0 0 0,0 0 1,0 0-1,0 0 1,1 0-1,-1 0 1,0 0-1,0 0 1,0 0-1,0 0 0,0 0 1,1 0-1,-1 0 1,0 0-1,0 0 1,0 0-1,0 0 0,0 0 1,1 0-1,-1 0 1,0 0-1,0 0 1,0 0-1,0 0 0,0 1 1,0-1-1,1 0 1,-1 0-1,0 0 1,0 0-1,0 0 0,0 0 1,0 1-1,10 15 21,-9-16-7,1 3 29,0 0 0,0 0 0,0 0 1,0 0-1,0 1 0,0-1 0,1 5 0,4 8 12,17 31 64,-15-22 275,30 162 197,-34-135-31,-3 276 212,-5-247-272,-16 151 0,-9 31-318,15-154 233,-58 464-1062,32-273-5099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5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3144,'0'0'4457,"-4"5"-4205,-6 12 19,0-1-1,-9 20 1,9-15 89,-22 33 0,27-47-272,2-4-25,-2 5-15,3-4-31,-1 2-8,3-4-22,-1-1 0,1 1-1,0-1 1,-1 1-1,1-1 1,0 1 0,0 0-1,0-1 1,0 1 0,1 2-1,0 4-984,-1 8-4595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6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7984,'0'1'-16,"0"6"-7,0-5-25,2-2-129,6 0 39,31-4-475,-37 4 581,0 1 4,7 3 29,0 1 1,-1 0-1,0 1 0,16 13 0,8 8 29,6-2 53,63 30 1,-94-52-105,0 0 1,1-1-1,-1 1 1,1-2-1,0 1 0,-1-1 1,1 0-1,0-1 1,13 0-1,-6 0-499,32 0-3586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0 5560,'-32'50'34,"29"-45"-21,1-1 0,-1 1 0,0-1 0,0 0 0,0 0 0,-1-1-1,1 1 1,-1 0 0,0-1 0,-6 4 0,-8 4 108,0-1 0,-1-1 1,0-1-1,-22 7 0,-19 8 225,50-19-288,1 1 1,0 0-1,0 0 0,0 1 1,1 0-1,0 1 1,0 0-1,0 0 0,-12 15 1,12-14-41,-11 18 109,6-2-59,2 1 1,0 0-1,-8 28 0,12-32-90,2-7-170,1 1 1,0-1 0,-2 21-1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6368,'0'0'8,"0"2"-2,0 0-3,0 0-1,0 0 1,0 0-1,1 0 0,-1-1 1,1 1-1,-1 0 1,1 0-1,0-1 0,0 1 1,0 0-1,0-1 1,0 1-1,0-1 0,0 0 1,0 1-1,1-1 1,-1 0-1,0 1 0,1-1 1,-1 0-1,1 0 0,0 0 1,-1 0-1,1-1 1,0 1-1,-1 0 0,4 0 1,5 2 12,1-1 0,0 0 0,19 1 0,-13-2-11,36 4 25,-34-4-23,46 5 47,-58-5-47,0 1 0,0-1-1,-1 1 1,1 0 0,-1 1 0,0 0 0,11 6-1,-15-8-3,-1 0 0,1 0 0,-1 0-1,0 0 1,1 1 0,-1-1-1,0 0 1,1 1 0,-1-1 0,0 1-1,0 0 1,0-1 0,-1 1-1,1 0 1,0-1 0,0 4 0,2 3 2,7 30 0,3 53-760,-8-44-3024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0 3144,'-4'9'6,"-1"-1"-1,0 0 1,-7 8 0,-17 26 19,14-14 25,-13 35 1,-21 41 584,43-91-551,1-3 92,1 0-1,-2 0 1,1-1 0,-1 0-1,-1 0 1,1-1-1,-2 1 1,1-2 0,-1 1-1,-13 10 1,-82 38 488,-11-12-210,21-16-1018,71-22-3622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5560,'41'167'-165,"-31"-120"155,-6-34 22,0 1-1,1-1 0,0 0 1,1 0-1,1-1 1,13 20-1,-14-23-2,-5-7 0,1 1 0,0-1 1,-1 0-1,1 1 1,0-1-1,1 0 1,-1-1-1,0 1 0,1 0 1,3 2-1,20 9 97,0 0-1,1-1 1,54 14 0,84 24 439,-156-47-599,1 0 0,0-1 0,0 0 0,0 0 0,1-2 0,16 1 0,-22-1-133,36 0-3633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67 8432,'0'0'-1,"0"0"-1,0 0 1,-1 1 0,1-1 0,0 0-1,0 0 1,0 0 0,0 0 0,0 0-1,0 0 1,0 0 0,-1 1 0,1-1-1,0 0 1,0 0 0,0 0 0,0 0-1,0 0 1,-1 0 0,1 0 0,0 0 0,0 0-1,0 0 1,0 0 0,0 0 0,-1 0-1,1 0 1,0 0 0,0 0 0,0 0-1,0 0 1,-1 0 0,1 0 0,0 0-1,0 0 1,0 0 0,0 0 0,0 0-1,-1-1 1,1 1 0,0 0 0,0 0-1,-13-7-125,-22-19-155,22 16 226,-8-6 15,21 16 41,0-1 10,-1 0 0,1 1 1,-1-1-1,1 1 1,-1-1-1,1 1 0,-1-1 1,0 1-1,1-1 0,-1 1 1,0-1-1,1 1 0,-1 0 1,0-1-1,0 1 1,0 0-1,1 0 0,-1 0 1,0-1-1,0 1 0,1 0 1,-1 0-1,0 0 0,0 0 1,0 0-1,1 0 1,-1 1-1,0-1 0,0 0 1,0 0-1,1 1 0,-1-1 1,0 0-1,1 1 0,-1-1 1,0 1-1,1-1 1,-1 1-1,0-1 0,1 1 1,-1-1-1,1 1 0,-2 1 1,-36 30 270,-93 112 435,117-127-681,-31 32 181,-95 80 196,89-82-271,44-41-107,-1 0-12,1 1 0,1 0 0,-1 1 0,-8 11 0,15-19-22,-1 0-1,1-1 1,0 1 0,-1 0 0,1-1-1,0 1 1,-1 0 0,1-1 0,0 1-1,-1-1 1,1 1 0,0-1-1,0 1 1,0 0 0,-1-1 0,1 1-1,0-1 1,0 1 0,0-1-1,0 1 1,0-1 0,0 1 0,0-1-1,0 1 1,0-1 0,0 1 0,0-1-1,1 0 1,8-32-1205,4-5-4815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26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4 5296,'-1'-1'1,"0"1"0,-1-1 0,1 1 0,0-1 0,-1 1 0,1 0 0,0-1 0,-1 1 0,1 0 0,0 0 1,-1 0-1,1 0 0,0 0 0,-1 0 0,1 1 0,0-1 0,-1 0 0,1 1 0,0-1 0,-3 2 0,-26 20 36,23-16-32,-123 112 34,86-71-38,22-20-2,-21 33 1,35-43-6,-4 27 5,10-37 1,1 0 0,1 1 0,0-1 0,1 14 0,0-11 0,1-1 0,0 1 0,5 14 0,20 37 0,59 91 40,-44-83 220,44 98 1,-84-161-215,0 1 0,-1-1 0,1 0 1,-1 1-1,0-1 0,-1 1 0,1 0 0,-1-1 0,-1 1 0,1-1 0,-4 13 1,3-12-10,1-6-25,0 0 1,0 0-1,0 0 1,-1 0-1,1 0 1,0 0-1,0 0 1,-1-1-1,1 1 1,-1 0-1,1 0 1,-1 0-1,1-1 1,-1 1-1,0 1 1,-8 7-92,0-1 0,0 1 0,0-2 0,-1 1 0,0-1 0,-19 9-1,-28 16-3886</inkml:trace>
  <inkml:trace contextRef="#ctx0" brushRef="#br0" timeOffset="1">301 126 7448,'0'0'0,"73"8"0,120 8 0,37-20-48,-10-34 48,1 0-5072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8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5560,'76'148'-296,"-69"-133"285,18 27-10,-1-5 8,3 5 11,-12-22 10,2 0 0,0-1 0,1-1 0,1-1 0,0 0 0,1-1 0,1-2 0,40 22 0,-48-29-28,0-2-1,1 0 0,-1 0 1,1-1-1,19 2 1,-6 0-426,39 9-2474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9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4128,'0'0'0,"24"-3"-400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19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0 2072,'-23'23'220,"1"0"0,1 2 0,1 0 0,2 1 0,-20 36 0,23-37-88,3-6 107,-1 0 1,-1 0-1,-18 18 1,28-33-205,-7 8 140,-1-1-1,-1 0 0,0-1 1,-1 0-1,1-1 0,-2-1 0,-15 8 1,27-15-172,1 0 1,-1 0-1,0 0 1,0 0-1,0 0 0,0 0 1,0-1-1,0 0 1,0 1-1,0-1 0,0 0 1,0-1-1,0 1 1,-4-1-1,2 0-322,-17-2-3261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0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1888,'20'5'201,"-18"-4"-34,1 12 245,4 194 1160,-7-199-1483,0-1 0,1 1 0,0-1 0,1 1 0,-1-1 0,2 0 0,-1 0 0,1 0 0,4 8 0,-4-8-20,1 2 35,0-1 0,0 0 0,1 0 0,0 0 1,0-1-1,1 0 0,0 0 0,12 11 1,-7-8 111,13 11 97,1-1 1,33 21-1,-9-12-53,79 48 64,-82-54-1220,0-1-3637</inkml:trace>
  <inkml:trace contextRef="#ctx0" brushRef="#br0" timeOffset="1">1719 97 7896,'0'0'0,"0"-9"0,-8 0-56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0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7 4760,'0'-1'1,"1"1"1,-1 0-1,0 0 1,0 0-1,0 0 1,0 0-1,0-1 0,0 1 1,0 0-1,0 0 1,0 0-1,0 0 1,0-1-1,0 1 1,0 0-1,0 0 0,0 0 1,0 0-1,0-1 1,0 1-1,0 0 1,0 0-1,0 0 1,0 0-1,0 0 0,0-1 1,0 1-1,-1 0 1,1 0-1,0 0 1,0 0-1,0 0 1,0 0-1,0-1 0,0 1 1,0 0-1,-1 0 1,1 0-1,0 0 1,0 0-1,0 0 0,0 0 1,0 0-1,-1 0 1,1 0-1,0 0 1,0 0-1,0 0 1,0 0-1,-1 0 0,1 0 1,0 0-1,0 0 1,0 0-1,0 0 1,0 0-1,-1 0 1,1 0-1,0 0 0,0 0 1,0 0-1,-17 18 111,-46 70-18,-58 97 179,36-72-769,39-57-2504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11 117 6728,'-11'33'0,"13"-19"-2,-1-9-3,-1-3 1,1-1 0,-1 1 0,0-1-1,1 1 1,-1-1 0,0 1 0,1-1 0,0 1 0,-1-1-1,1 0 1,0 1 0,0-1 0,1 1 0,1 4-5,14 15 3,-8-14 13,1 1 1,0-2-1,0 1 0,0-1 1,1-1-1,0 0 1,0 0-1,19 5 0,-19-7 17,0 0 0,0-1 0,0 0 0,21 0 0,4 0 87,134 21 220,-110-7-231,0 8 1,26 13-58,-42-20-903,-25-9-3440</inkml:trace>
  <inkml:trace contextRef="#ctx0" brushRef="#br0" timeOffset="1">2048 12 4760,'0'0'0,"-9"-11"0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1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3416,'-16'-1'0,"5"2"0,8 2 0,-10 9 0,2 4 33,0 0 1,2 0 0,-13 29-1,10-19 85,-28 44-1,38-67-113,-105 144 914,96-135-863,-31 28 335,21-21-204,-1 1 50,0 0-1,-32 20 1,32-32-51,14-7-841,-2 1-2870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1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4760,'1'2'48,"15"54"129,-9-33-46,1 0 0,0 0-1,21 37 1,-22-48-100,-3-6 14,0 0-1,0 0 0,0 0 1,9 7-1,98 97 493,-99-98-513,-7-7 4,1 0 1,0 0 0,0 0-1,9 4 1,6 3 27,0 0-1,1-2 1,41 14 0,-48-19-51,29 4 7,75-6-757,-47-4-3055</inkml:trace>
  <inkml:trace contextRef="#ctx0" brushRef="#br0" timeOffset="1">2403 183 3232,'0'0'0,"4"-9"0,11-15 0,2-7-56,-7-2 56,-1 0-1904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1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29 4312,'-3'0'-15,"-6"1"3,0 0 0,0 1 1,0 0-1,1 0 0,-1 1 0,0 0 0,1 0 0,0 1 0,-12 7 0,8-4 58,0 1 0,0 0 0,1 1 0,0 0-1,-11 13 1,-5 14 25,11-13 189,-13 13 181,-63 60 0,37-47-155,-101 60 260,94-67-403,44-31-151,-2 3-163,-2 0 0,-29 13 0,39-23-3749</inkml:trace>
  <inkml:trace contextRef="#ctx0" brushRef="#br0" timeOffset="1">289 1 6104,'7'14'1,"0"3"19,0 1 0,0 0 0,-2 1 0,0-1 0,3 31 0,-7-43-17,45 211 195,-40-197-187,-4-14-3,0 1 1,0 0-1,1-1 1,0 1-1,0-1 0,8 10 1,9 15 31,1-1 1,44 49-1,-17-39-781,0-2-2999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0 7088,'-32'18'1,"0"5"4,-4 11-3,6 2-6,-42 66 0,36-47-3,11-13 6,-6 8 1,-6-2 0,-10-4 1,13-18 17,-2-3-1,-44 23 0,34-20 11,44-25-20,0 0-1,-1 1 1,1-1-1,-1 0 1,1 0-1,-1-1 1,1 1-1,-1 0 0,1-1 1,-1 0-1,1 0 1,-5 0-1,-12 2 39,4-3-12,14 0-33,0 0 0,0 0-1,0 0 1,0 0 0,1 0-1,-1 0 1,0 0-1,0 0 1,1 0 0,-1 0-1,1 0 1,-1 0 0,1 0-1,0 0 1,-1-1 0,1 1-1,0 0 1,-1-3-1,-2-46-838,0-7-3362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18 6552,'0'0'112,"-4"-2"-19,0 0-544,-7-6 1986,12 7-1430,0 0-1,1 0 1,-1 1 0,0-1 0,1 1 0,-1-1 0,1 1-1,-1 0 1,0-1 0,1 1 0,-1 0 0,1 0 0,-1 0-1,1 0 1,-1 0 0,1 1 0,1-1 0,102 0 148,-47 1-86,61 10 0,-106-10-148,20 5 96,16 8-34,47 21-1,-73-21 14,-11-2-69,1 0 0,-2 1 0,1 0 0,11 20 0,-16-14 43,-6-3-49,0-1 1,0 1-1,-2 0 1,-2 19-1,2-34-15,1 1 0,0-1 0,0 0 0,-1 0-1,1 1 1,-1-1 0,1 0 0,-1 0 0,1 0-1,-1 0 1,0 1 0,0-1 0,0 1 0,-9 9 8,-1-1 0,0 0 0,0 0 0,-1-1 0,-16 10 0,4-9 29,-115 16 22,124-24-46,0-1 1,-1 0-1,-17-2 0,7 0-6,0 1-4,6-1 18,-36-5 0,-12-1 12,-141-21 226,199 25-262,6 3 51,17 6-6,71 32-22,-36-15-18,6 12-4,-32-18-3,36 39 0,-47-40-5,-9-12 4,3 6-1,0 1 1,0-1-1,-1 1 1,-1-1-1,0 1 1,0 0 0,-1 1-1,1 16 1,-2-2-9,0 0 0,-2 0 1,-2 0-1,-6 34 0,6-47 9,2-9 0,0 0 0,0-1-1,0 1 1,-1 0 0,1-1 0,-1 1 0,0-1 0,0 1 0,0-1 0,-5 5 0,-8 9-5,0-1 1,-19 16-1,17-23-6,-19 4 5,0-2 0,0-2 1,-57 8-1,-14-6-17,-200 13-190,213-12-1185,47-3-5273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3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4664,'10'18'17,"1"0"1,0-1-1,1 0 0,1-1 1,16 16-1,-14-16-4,6 6 28,37 30 0,-6-5 16,-6 5 31,75 60 168,-73-78-128,15 2 65,42 26-673,-90-52-2713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3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43 8344,'1'-1'6,"6"-5"-16,-5 4-50,-9-2-330,1 1 279,-1 0 0,-1 0 0,-12-3 0,9 3 113,4 0-24,-1 1 1,0 0-1,0 1 1,0-1 0,0 2-1,0-1 1,-10 1-1,5 0 14,9 0 5,-1-1 0,1 1 0,-1 0 0,1 0 0,-1 1 0,1-1 0,0 1 0,-1 0 0,-5 2 0,-5 2-1,2-1 4,1 0 0,-22 10-1,1 5 8,-41 31 1,70-47-6,-7 4 14,1 1 0,0 0 0,0 1 0,1 0-1,0 0 1,0 1 0,-11 18 0,-8 10 96,-109 106 285,86-94-226,49-48-162,-8 8 41,-1 0-1,-1-1 1,1 0-1,-1-1 1,-1 0-1,-13 6 1,24-14-66,1 0 0,0 0 0,-1 0-1,1 0 1,0 0 0,0-1 0,-1 1 0,1 0 0,0-1 0,0 1-1,-1-1 1,1 0 0,0 1 0,0-1 0,0 0 0,0 0 0,0 1-1,0-1 1,0 0 0,0 0 0,0 0 0,0 0 0,-1-2-1,1 1-432,-12-13-4511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3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1888,'27'34'4,"-12"-12"0,-6-7-3,11 22 37,26 68 0,-37-81-32,4 9 72,2 0 0,1 0 0,33 48 0,-36-64-7,1 0 0,19 17 0,-21-22-42,1 0 52,0-1 0,1 0 0,25 15 0,-18-12-51,82 54-93,-59-39-1497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4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 8072,'0'0'0,"1"0"0,-1 0 0,0 0-1,1 0 1,-1 0 0,1 0 0,-1 0 0,1 0 0,-1 0 0,1 1 0,-1-1 0,1 0 0,-1 0 0,0 0 0,1 1 0,-1-1 0,0 0-1,1 1 1,-1-1 0,0 0 0,1 1 0,-1-1 0,0 0 0,1 1 0,-1-1 0,0 0 0,0 1 0,1-1 0,-1 1 0,0 0 0,0 5-16,0-5 8,0 0 0,0 0 0,0 0 0,0 0 0,0 0 0,0 0 0,-1 0-1,1 0 1,0 0 0,-1 0 0,1 0 0,-1 0 0,1 0 0,-1 0 0,0 0-1,1 0 1,-2 1 0,-1 3-12,-77 125-303,13-22 239,42-66 83,1-6 19,-47 53 0,61-75-15,-18 16 63,-78 64 181,24-18-1049,60-53-3764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7000,'14'32'10,"21"33"36,-5-17-20,14 7-20,-34-44-6,1-1 0,21 16 0,-16-15 0,30 14 1,167 56 20,-140-58-10,139 64 34,-177-74-42,-27-10-165,0 0 0,0-1 0,0 0 0,9 1-1,3 0-3923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5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 1 4128,'0'0'0,"-7"12"0,-13 26 0,-8 7-208,-11 0 208,0 1-2464</inkml:trace>
  <inkml:trace contextRef="#ctx0" brushRef="#br0" timeOffset="1">626 644 4400,'-7'10'0,"-24"28"-5,14-19 3,-88 88 0,80-82-5,-39 42 0,-8 19 7,-68 82 160,74-92 23,63-73-169,-1 1 0,0-1 1,0 0-1,0 0 0,0 0 0,-1 0 1,1-1-1,0 0 0,-1 0 0,-6 2 1,-4 2-452,-16 8-2283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2:25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2160,'6'-1'9,"1"-1"0,0 1 0,0 1 0,0-1 0,0 1 0,1 0 0,-1 1 0,0 0 1,-1 0-1,1 0 0,0 1 0,0 0 0,0 0 0,7 5 0,-8-5 1,19 15 31,-14-9 21,204 128 513,-169-112-312,55 19-1,-77-33-207,8 2 206,162 44-381,-83-27-2073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0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251 715 992,'-14'30'0,"1"-14"0,3-9 8,0-1 71,-15 13 418,22-15-248,-2 4 26,4-6 468,-1-1-313,-4 2 8,5-2 350,3-2-422,10-1-103,-1 0 1,0-1-1,0-1 0,14-5 0,-3 0 26,-1 0 37,-19 8-301,1-1-1,-1 1 1,1 0-1,0 0 1,-1 0-1,1 0 1,0 1-1,0-1 1,0 1-1,-1-1 1,1 1-1,0 0 1,0 0-1,0 1 1,0-1-1,0 0 1,0 1-1,-1 0 1,6 1-1,10 6 1,-1 1 0,0 1 0,0 0-1,-1 1 1,0 1 0,16 16 0,-25-23-20,0 1 1,1-1-1,0 0 0,0-1 1,0 0-1,1 0 1,11 3-1,-12-4-3,6 1 2,-1 0 0,1-1-1,0 0 1,-1-1 0,28 0 0,-25-1-3,-7 0 2,0 0 0,0-1-1,0 0 1,0-1 0,10-2 0,3 0 0,51-10 1,-53 7-1,30-12-1,-30 9 0,27-17-1,-21 9 15,-1-1 0,0-2-1,-2-1 1,0 0 0,21-29 0,-31 35-6,-7 8 12,-1 0 0,1-1 0,-1 0 0,6-14 0,66-132 468,-76 152-473,-1 1-1,1 0 0,-1-1 1,0 1-1,1 0 0,-1-1 1,0 1-1,0 0 1,0-1-1,0 1 0,0 0 1,0-1-1,-1 1 0,1 0 1,0-1-1,-1 1 0,1 0 1,-1-2-1,-1-3 27,0-4-11,1 6 1,0 0 1,0 0 0,0 0 0,-1 0-1,1 1 1,-4-7 0,-13-21 142,-1 0 0,-2 1 1,-27-30-1,38 50-135,0 0-1,-1 1 1,0 0-1,0 1 1,-1 0 0,-19-9-1,16 8-16,-7-2 83,-111-26 35,104 33-67,-206 4 93,215 2-163,-39 6 5,9 3-4,-7 2-3,5 2 2,5-3-3,4 0-2,0-1 0,-34 9 0,50-10 0,7 5 0,3 6 0,3 4 1,2 4 4,6 3-2,6 2 2,6 3-2,6 0 2,1-3-3,-8-25-3,-1-1 0,2 0 0,-1 0 0,1-1 0,1 1 0,-1-1 0,12 9 0,60 44-11,-35-28 6,-17-11-79,1-1 0,1-1-1,45 22 1,-60-34 36,1 0 0,0-2 0,0 1 0,1-2-1,19 4 1,-26-6 39,1-1 0,0-1 0,0 1 0,0-2 0,0 1 0,0-1 0,0 0 0,0-1 0,10-3 0,-17 5 9,0-1 1,1 0-1,-1 0 0,0 0 0,0 0 0,0 0 0,-1 0 0,1 0 0,0 0 0,0-1 1,-1 1-1,3-3 0,2-2-1,18-18 1,-12 6 11,-2 0 1,0-1 0,0 1 0,-2-2-1,7-24 1,-4 15 7,-6 17 10,-1 0 0,0 0 0,-1 0-1,3-23 1,-6 27-10,1 1 0,-2-1 1,1 0-1,-1 0 0,0 1 0,0-1 0,-5-13 0,2 10-3,-1-14 88,-1 0-1,-17-43 1,11 43-6,-29-41-1,38 62-83,0 0-1,0 1 0,-1-1 0,0 1 0,1 0 0,-1 0 0,0 0 1,-1 1-1,-4-3 0,1 0-3,-16-6 43,15 8-44,-26-6-1,24 8-9,0-1 0,-1 2 1,1 0-1,0 0 1,-1 1-1,1 0 0,0 1 1,-17 5-1,17-4 1,7-3-2,0 2 1,1-1 0,-1 0 0,0 1-1,1 0 1,-6 3 0,1 0-6,0 0 1,0 1-1,0 0 0,0 0 1,1 0-1,0 1 1,1 1-1,-12 15 1,12-14 3,4-7 3,1 0-1,-1 0 0,1 0 0,0 1 0,0-1 1,0 0-1,0 1 0,0-1 0,0 1 0,1-1 1,-1 1-1,1 3 0,-2 7-8,1 0 0,0 0 0,1 0 0,1 0 0,0 0 1,4 19-1,-3-23 5,0-4-2,-1-1 1,1 0-1,0 0 1,0 0-1,0-1 1,5 8-1,87 113-131,-70-96 123,-8-8-41,2-1 0,34 29 0,-36-34 34,0 0-23,0-2 0,0 0-1,1-1 1,35 18 0,-36-21 23,-5-2-24,0-1-1,-1 0 1,22 7 0,-9-5 18,-2 1 11,-13-4-1,1-1-1,-1 0 1,1-1-1,17 3 1,83 8-80,-100-12 88,-1-1 0,1 0 0,-1-1 0,1 0 0,-1 0 0,0-1 0,1 0 0,-1 0 0,15-8 0,-14 7 6,-5 1 4,1 1-1,-1-1 0,1 0 0,-1-1 0,0 1 1,0-1-1,5-3 0,2-3 1,27-23 1,-26 18 3,0-2 0,16-26 0,-24 35 3,0-1 0,0 1 0,-1-1 0,-1 0 0,1 0 0,-1 0 0,0 0 0,1-17 0,-2 15 5,-1 3 4,0-1 0,0 1 0,0-1 1,-1 1-1,0-1 0,0 1 1,-1 0-1,0 0 0,0 0 0,-5-10 1,3 7 2,-3-7 32,-1 0 0,0 0 0,-1 1 0,-13-18 0,10 15-22,-2-2 46,0 1 0,-2 0 0,-28-29-1,28 32-45,-6-3 105,-121-72 38,111 77-111,-136-46 23,136 54-56,-196-12 32,205 19-58,13-1 0,1 2-1,-1-1 1,1 1 0,0 1-1,-13 3 1,-11 4 7,-60 26-1,70-22 6,-27 27-1,37-28-12,1 2 1,-12 16-1,-15 28 4,12-1-3,23-44-2,0 0 0,-3 18 0,5-17 0,0 0 0,2 20 0,2-3-1,2 0 1,14 49-1,-8-50-4,60 118 2,-52-120-2,36 34 4,-37-44 1,33 25 0,-30-28 0,28 16 0,-28-21 0,29 12 0,-20-13-1,1 0 1,47 6-1,-48-12-4,53-1 4,27-7 1,1-10 0,-6-11 0,-76 16 0,42-21 0,-47 18 0,0 0 0,21-17 0,1-8 1,56-63 0,-99 99-1,22-26 14,71-113 8,-82 115 12,-2-4-9,10-50 0,-22 59 29,-8-14-16,-22-52 0,16 59 22,-92-103 24,81 109-24,-7 2-34,-1 1 1,-38-15 0,42 26 13,-149-5 14,173 12-47,0 2 0,1-1-1,-1 0 1,-10 4 0,-46 12 13,-68 29 1,125-42-20,-1-1 1,1 1-1,0 0 0,-10 7 1,-144 128 4,132-107-12,-101 125-1369,63-77-5458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7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2336,'0'0'2456,"4"-1"-2316,78-2 171,104 14 122,-132-6-381,126 16 476,-161-18-520,7 1 226,0 1 0,0 2 0,36 12 0,-60-18-216,1 1 1,0-1-1,-1 1 1,1-1-1,-1 1 1,0 0 0,1 0-1,-1 0 1,0 0-1,0 0 1,0 1-1,-1-1 1,1 1-1,0-1 1,-1 1-1,0-1 1,0 1-1,1 0 1,-1 3-1,0-3-29,0-1 0,0 0 0,0 1-1,0-1 1,0 0 0,1 0-1,-1 0 1,1 0 0,-1 0 0,1 0-1,1 2 1,2 1-611,10 11-3791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1:58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52 193 2336,'-12'-1'1,"3"-3"10,6 2 18,-3-1 19,2 0 39,-4-5 25,5 4 64,-2-7 25,5 10-173,-1 0-1,1 0 1,0 0-1,0 0 1,0 0-1,-1 0 0,1 0 1,0 0-1,0 0 1,1 0-1,-1 0 1,0 0-1,0 0 1,0 0-1,1 0 1,-1 0-1,1 0 1,-1 0-1,0 0 0,1 0 1,0 0-1,-1 0 1,1 0-1,0 1 1,1-2-1,21-19 174,-19 18-174,6-5 8,-7 5-6,1-1 1,1 2 0,-1-1 0,0 0 0,1 1-1,-1 0 1,9-3 0,-5 1 23,11-4 12,1 0 1,-1 2 0,1 0 0,1 1 0,21-2 0,-9 2 29,40-7 342,96-1 0,-114 13 162,-53 0-398,0 1 4,12 18-323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1178 5 8520,'-2'-1'1,"0"0"0,0 1 0,1-1 0,-1 1 0,0-1 0,0 1 0,0 0 0,0 0 0,0 0 0,0 0 0,0 0 1,0 0-1,1 1 0,-1-1 0,0 1 0,0-1 0,0 1 0,0 0 0,-1 1 0,-32 15 2,-144 77-41,113-56 36,6 1 2,7 9 0,21-11 0,-34 50 1,15-12 11,-49 62 8,-27 11 7,102-119-7,-91 130 6,98-126-11,-61 151 25,-12 22 33,90-204-131,0 0 0,0 0 0,0-1 0,0 1 0,0 0 0,0 0 0,0 0 0,-1-1 0,1 1 0,-1-1 0,1 1 0,-1-1 0,0 0 0,0 0 0,1 1 0,-5 0 0,-7 5-5022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0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470 851 1800,'-3'5'89,"2"-4"-94,-1 3 30,0-1 1,0 1-1,0 0 0,0 0 1,1 0-1,-2 6 0,3-9-5,0 1 0,-1-1-1,1 0 1,0 1 0,0-1-1,1 0 1,-1 0 0,0 1-1,0-1 1,1 0 0,-1 0-1,1 1 1,-1-1 0,1 0-1,-1 0 1,1 0 0,0 0-1,-1 0 1,1 0 0,0 0-1,0 0 1,0 0 0,0 0-1,0 0 1,0-1 0,0 1-1,0 0 1,0 0 0,0-1-1,0 1 1,2 0 0,6 2 28,-1-1 0,1 0 0,0 0 1,-1 0-1,1-1 0,0-1 1,0 1-1,0-2 0,9 0 0,1-1 8,1-1 0,21-7 0,-24 5 20,0-1 0,23-12-1,-22 10-56,-5 1 19,0-1 0,0 0 0,-1-1 1,0 0-1,-1-1 0,0 0 0,0-1 1,16-21-1,-21 24-34,16-18 178,-6 8 14,0-1 0,-2-1-1,22-36 1,-35 55 25,-7-15 346,-2 8-481,0 1 0,-1 0 0,-13-9 0,7 9 154,6 3-154,-2 0-32,-1 0 0,1 0 0,-1 1 1,1 1-1,-1 0 0,0 1 1,-23-1-1,-118 6 220,124-3-85,-37 6-1,41-3-138,1-1-13,-2 1 82,-35 10 0,-90 34 479,123-42-190,26-6-293,5 0 4,240-30 327,-175 27-313,-44 3-112,56 0 76,21 4 192,-100-4-75,-22 7 12,-29-1-76,-86 10-6,81-9-30,14-2-64,1-1 0,-44-2 0,52-2-12,-175-6 318,207 6-354,0 0 0,0 0 0,0 0 0,-1 0 0,1 0-1,0 0 1,0 0 0,0-1 0,0 1 0,-1 0 0,1 0-1,0 0 1,0 0 0,0-1 0,0 1 0,0 0 0,0 0-1,-1 0 1,1 0 0,0-1 0,0 1 0,0 0 0,0 0-1,0 0 1,0-1 0,0 1 0,0 0 0,0 0 0,0-1 0,0 1-1,0 0 1,0 0 0,0 0 0,0-1 0,0 1 0,0 0-1,1 0 1,-1 0 0,0-1 0,0 1 0,0 0 0,0 0-1,0 0 1,6-10 11,-3 4-7,-1 3-3,0 0 1,0 1-1,1-1 0,-1 1 1,1 0-1,-1 0 1,1 0-1,-1 0 0,7-3 1,94-54 33,-75 46-10,157-49 7,-143 51-19,18-6-3,279-92 67,-304 95-42,-31 14-13,2 3 7,-9 2 2,-170 135 175,17-24-43,143-105-158,-23 22 20,22-19-13,-2 1 1,-22 28 1,30-28-12,7-1 1,5 0-3,8-2-2,-10-11 0,0 0 0,0-1 0,1 1 0,-1 0 0,0-1 0,0 1 0,0-1 0,5 1 0,-1-1 0,0 0 0,1-1 0,-1 0 0,9-2 0,40-16 0,7-9 0,2-4 0,-3-3 0,-13-2 0,-36 27 0,31-33 0,-16 14 0,-27 29 0,0 0 0,1 0 0,-1-1 0,0 1 0,1 0 0,-1 0 0,0-1 0,1 1 0,-1 0 0,0-1 0,0 1 0,1 0 0,-1-1 0,0 1 0,0 0 0,0-1 0,1 1 0,-1 0 0,0-1 0,0 1 0,0-1 0,0 1 0,0 0 0,0-1 0,0 1 0,0-1 0,0 1 0,0 0 0,0-1 0,0 1 0,0-1 0,-1-1 0,-1 1 0,1 0 0,0-1 0,-1 1 0,1 0 0,-1 0 0,1-1 0,-1 1 1,1 0-1,-1 1 0,0-1 0,-2-1 0,-11-2 1,1 0 1,-1 1-1,0 1 1,-19-1-1,21 2 0,-25-2 4,-1 2 0,-51 5-1,56-2-2,-3 0 5,26-1-6,-181 22 14,178-21-14,-27 6 12,-57 16-1,95-23 18,28-11-1,35-18-17,92-27 5,-118 42-3,-14 5-9,21-7 4,-1-3 0,54-32 0,-79 41-6,51-31 15,-56 33-12,1 0 0,-2 0 0,1-1-1,9-11 1,-17 17-3,-1 0-1,0 0 0,0 0 1,0 0-1,-1 0 1,1 0-1,0 0 0,-1 0 1,1 0-1,-1 0 1,0-1-1,0 1 0,0 0 1,0 0-1,0-3 0,0 2 2,0 2-2,-1-1 0,1 1 0,0-1 0,0 1 0,-1-1-1,1 1 1,-1-1 0,0 1 0,1-1 0,-1 1 0,0 0 0,0-1 0,0 1 0,0 0 0,0 0 0,0 0 0,-2-2 0,-1-1 3,-20-18 5,10 15 24,-3 3-25,-1 2 1,1-1 0,-1 2 0,-22 1 0,12 4 37,-119 37 17,117-28-23,18-7-26,-22 11 9,2 1 1,-44 32-1,51-32-7,-49 36 18,62-45-28,1 1 0,0 0 0,-18 22 0,28-30-6,-1-1 1,1 2-1,0-1 1,0 0 0,0 0-1,0 0 1,0 0-1,1 1 1,-1-1-1,1 0 1,-1 1-1,1-1 1,0 0-1,0 5 1,0-4-1,1-1-1,-1-1 1,0 0 0,0 0-1,1 0 1,-1 0-1,1 0 1,-1 0-1,1 0 1,-1 0-1,1 0 1,0 0 0,-1 0-1,1-1 1,0 1-1,0 0 1,0 0-1,0-1 1,0 1-1,0 0 1,0-1 0,1 1-1,0 1 1,2 0 0,0 0-1,0 0 0,0 0 1,0-1-1,0 0 1,5 2-1,47 5 5,25-5-2,23-6 2,18-5-3,1-5-2,-16-5 0,-16 0 0,-21 1 0,-20 5 0,-19 3 0,-30 9 0,0-1 0,0 1 0,0 0 0,0-1 0,0 1 0,0-1 0,0 1 0,0-1 0,0 1 0,0-1 0,-1 1 0,1-1 0,0 0 0,1-1 0,-2 1 0,0 1 0,0-1 0,0 1 0,0-1 0,-1 1 0,1-1 0,0 1 0,0-1 0,0 1 0,0-1 0,-1 1 0,1-1 0,0 1 0,-1 0 0,1-1 0,0 1 0,-1-1 0,1 1 0,0 0 0,-1-1 0,1 1 0,-1 0 0,1-1 0,-1 1 0,1 0 0,-1 0 0,1 0 0,-1-1 0,1 1 0,-2 0 0,-4-2 0,0 0 0,0 0 0,0 1 1,-11-2-1,-45 2 5,-19 10-2,-105 30 4,168-35-6,-23 6 6,-266 73 15,232-52-19,23-5 2,20-6-2,16-5 2,15-15-5,1 0 0,0 1 1,-1-1-1,1 0 0,0 1 0,0-1 0,0 0 0,-1 1 0,1-1 0,0 0 0,0 1 0,0-1 0,0 1 0,0-1 1,0 0-1,0 1 0,0-1 0,0 1 0,0-1 0,0 0 0,0 1 0,0-1 0,0 1 0,0-1 0,0 0 1,0 1-1,0-1 0,0 1 0,1-1 0,-1 1 0,1 0 0,0 0 1,0 0-1,0-1 0,0 1 1,1 0-1,-1 0 1,0-1-1,0 1 0,1-1 1,-1 1-1,0-1 1,1 0-1,2 1 0,37 1 2,22-7-2,22-9 0,21-7 0,13-6 0,-2-5 0,-18-5 0,-21 0 0,-67 30 0,1-1 0,15-14 1,25-30 7,-48 42-1,-3-2-5,-1-1 1,-1 0 0,-3-17-1,-1 13 12,-8-7-4,-27-39 0,39 62-9,0 0 1,0-1 0,0 1-1,0 0 1,0 0 0,0 0-1,-1 0 1,1 0 0,0 0-1,-1 0 1,-1 0 0,-21-11 7,-1 1 0,-41-11 1,37 19 10,-20 6-7,-62 13 0,78-6 2,13-2-8,-4 2-2,0 0 0,0 2 0,1 0 0,-36 28 0,3 4 7,40-31-10,-20 25 0,0 11 3,31-40-4,1-1-1,-1 1 0,-2 10 1,6-15-1,-1 1 0,1-1 0,1 0 0,-1 1 0,0-1 0,1 8 0,0-9 0,1 0 0,-1 0 0,1-1 0,0 1 0,-1 0 0,1 0 0,1-1 0,-1 1 0,3 4 0,1-1 0,-1-1-1,1 0 1,1-1 0,-1 1 0,1-1 0,0 0 0,0 0 0,0-1 0,0 0 0,7 3 0,-9-4-1,18 5-4,123 13 2,-111-19-3,141-15-4,-140 7 4,31-12-2,123-54 0,-169 63 7,-12 6 0,-1-1 0,1 1 0,-1-1 0,0 0 1,0-1-1,6-6 0,23-22 0,-33 31 1,0 0 0,0-1 0,-1 1 0,1-1 0,-1 1 0,0-1 0,0 0 0,2-6 0,-3 5 0,-1 0 0,0 0 0,0 0 0,0 0 0,-1 0 0,1 0 0,-1 0 0,0 0 0,-1 1 0,1-1 0,-1 0 1,0 1-1,0-1 0,-1 1 0,-3-6 0,4 5 1,-11-12 13,2 8-11,0 0 0,-1 1 1,1 0-1,-2 1 1,1 1-1,-15-6 1,2 7 36,-26 5-12,-60 8 0,73-1 12,-158 60 9,158-49-41,-49 30 4,1 9-9,61-37-4,0 2 1,-34 40-1,46-44-5,8-5 3,-1 1 1,2-1-1,0 1 1,-3 15 0,9-14-17,3-5 14,0 0 1,1 0-1,0-1 1,14 17-1,-19-25 3,0 0 0,0 0 0,0 0 0,1 0 0,-1 0 0,0 0-1,0-1 1,0 1 0,0 0 0,1-1 0,1 2 0,33 11-14,43 9 0,-49-19-16,26-5 13,61-10 1,-80 4-1,134-52 0,-142 45 14,31-25 4,-45 29 1,-1 0 0,12-14 0,-16 14 0,0-1 0,-1-1 0,-1 1 0,0-1 1,10-24-1,-12 15 8,-4-7-1,-1-1-1,-4-38 1,-3 41 21,-10-16-4,-24-42 0,25 63 23,-2 5-26,0 1 1,-39-27 0,34 34 25,-11 3-16,-56-2 0,86 8-27,0 0 0,1 0-1,-1 0 1,0 0 0,1 1-1,-1-1 1,1 1 0,-4 1 0,-21 8 9,1 2 1,-49 29 0,72-39-13,0 0 0,0 0 0,0 1 0,0 0 1,1-1-1,-3 4 0,-46 56 11,38-42-11,1 1 0,-10 24 0,11-18-2,1 1 0,2-1 1,-8 46-1,16-71-1,-1 1 1,1-1-1,0 1 1,0-1 0,0 1-1,0-1 1,0 1-1,1 2 1,5 20-7,0 1 0,17 37 0,-22-60 3,0-1 0,0 1 0,1-1 0,-1 0 0,1 0 0,-1 0 0,5 4 0,29 29-26,42 31 0,-49-49-34,18 3 20,55 18 1,-72-33-35,113-12-25,-117 1 31,94-40-30,-113 44 87,-1-1 0,1 1 0,-1-1 0,0 0 0,0 0 0,0-1 0,7-6 0,0-1-3,18-15-9,-27 23 19,0-1-1,-1 1 0,0-1 1,1 1-1,-1-1 1,0 0-1,-1 0 0,1 0 1,-1 0-1,1 0 1,-1 0-1,0 0 0,-1-1 1,1-7-1,0 6 2,-1 5 7,0 0-1,0 0 1,0 0-1,0 0 0,0 0 1,0 0-1,0 0 1,0 1-1,0-1 0,0 0 1,0 0-1,-1 0 1,1 0-1,0 0 1,-1 0-1,-7-16-5,-1 0 1,0 1-1,-17-21 0,10 19 2,-31-20 4,37 31 1,0 0 0,-1 2 0,-19-10 0,14 11 0,0 0 0,0 0 0,0 2 0,-1 0 1,1 1-1,-20 0 0,8 4 7,-51 14-1,-25 13-4,50-9-4,-68 36 0,95-40-17,1 4 5,-47 47 0,60-48-38,-23 71-23,34-74-10,2-5 62,2 0 0,-1 0 0,2-1 0,4 16 0,-7-26 19,1 0 0,-1-1-1,0 1 1,0 0 0,1-1-1,-1 1 1,1-1 0,-1 1-1,0 0 1,1-1 0,-1 1-1,1-1 1,-1 1 0,1-1-1,-1 1 1,1-1 0,0 0-1,-1 1 1,2-1 0,9 6-16,1 0 0,1-1 0,-1-1 1,1 0-1,14 3 0,0-6-52,138-15-20,-128 7 39,-14 1 30,6-2 7,0 0 0,-1-2-1,0-1 1,47-27 0,-73 37 14,39-23-16,-2-1 0,49-41 0,-74 54 12,-1 4 3,-2-2 1,1 0 0,-1 0-1,-1-1 1,0 0-1,13-19 1,-4-7 1,-17 32 1,0 0 0,-1-1 0,0 1 0,0 0 0,-1 0 0,1 0 0,-2-11 0,-1 8 0,0-1 0,0 1 0,-1 0 1,0 0-1,-1 0 0,0 0 0,0 0 0,-1 1 1,0 0-1,0 0 0,-7-7 0,-7-3 15,-6 2-6,-1 2 0,-42-17 0,65 29-7,0 0 1,0 0-1,0 1 1,0-1-1,0 1 1,-1-1-1,-3 1 1,-181 12 26,146-4-2,26-4-20,-22 6 1,1 2 1,0 1-1,-62 33 1,22-3 3,2 9-9,59-39-3,-23 23 0,35-31 0,-1 1 0,1-1 0,0 1 0,0 0 0,-6 12 0,9-13-1,-1 0 1,1 0 0,0 0 0,1 0 0,-1 0 0,1 0-1,0 0 1,0 0 0,1-1 0,-1 1 0,1 0 0,0 0-1,0 0 1,3 7 0,5 1-12,5-1 9,0 0-1,1-1 1,17 10 0,-10-14-16,139 9-4,-123-17-3,156-33-13,-158 22 7,-12 3 18,2 0 3,1-2 1,-2-2 0,0 0 0,29-20 0,40-39-26,-81 59 17,-7 2 15,0 0 1,0 0-1,-1 0 0,7-22 0,-12 15-1,-9-30 4,6 38 1,-1 0 0,0 0 0,-1 1 0,-6-11 0,4 10 0,0-1 0,-1 1 0,-16-15 0,15 17 0,0 0 0,-1 0 0,0 1 1,-17-10-1,7 9 1,0 1 1,-1 1-1,0 1 0,0 0 1,0 1-1,-29 0 0,44 3 2,1 1 0,-1 0-1,1 0 1,-11 1 0,-173 41 18,153-27 6,18-6-16,-9 5 1,-1 1 0,2 1 0,0 2 0,-39 34 1,-56 68 35,101-95-8,1 6-16,-30 63 1,49-92-24,-1-1-1,0 1 1,0 0-1,1 0 1,-1 0 0,1 0-1,0 0 1,0 0-1,-1 1 1,2 2 0,-1 9 1,0 1 0,4 18 0,-1-22-1,0 0-1,0 0 0,1 0 0,0 0 0,7 10 1,-1-6-2,0 0 1,1-1 0,1 0 0,0-1 0,1-1-1,24 19 1,-35-29 0,1 0-1,-1-1 1,1 1-1,-1-1 0,1 1 1,0-1-1,-1 0 1,5 1-1,48 14-2,71 11 1,-85-24-17,165-18 0,-167 6 13,129-63-4,-141 54 5,25-29 4,-42 38 1,-1-1 0,0 0 0,7-13 0,-10 12 0,-1 1 0,0-1 0,-1 0 0,0 0 0,0-1 1,-2 1-1,3-16 0,-4 5 7,-2 15-4,0-4 1,0 1 0,-1-1 1,0 1-1,0-1 0,-1 1 0,-1 0 0,0 0 0,0 0 0,-1 1 0,-9-15 0,-72-96 45,64 97-2,-107-79 18,126 100-59,0 0 0,0 0 0,0 0 0,0 1 0,0-1 0,0 1 0,-5-1 0,-23-6 18,0 1 1,-64-4-1,91 11-16,1 0 0,-1 0-1,0 1 1,1-1-1,-1 1 1,-5 1 0,-21 8 13,1 1 1,-50 26 0,57-20-15,-21 31-1,35-36-5,1-1-1,-1 2 0,-6 15 1,8-12-2,1 0 0,0 1 1,1-1-1,0 1 0,0 19 1,6-17-19,6 5 6,22 43 1,-29-66 8,0 1 1,0-1 0,0 0-1,0 1 1,0-1 0,0 0-1,0 1 1,0-1 0,1 0-1,-1 0 1,3 1 0,21 14-17,2-1 1,46 20-1,-42-27-32,140 11-15,-136-20 22,129-26-14,-135 16 13,110-62-21,-115 57 14,1-7 14,29-35 0,-53 57 35,0 0-1,-1 0 0,1 0 0,0 0 1,-1 0-1,1 0 0,-1 0 0,1 0 0,-1-1 1,1 1-1,-1 0 0,0 0 0,1-3 1,2-24-28,-1 0 0,-3-43 0,-5 40-47,-11-18 27,-26-52 0,25 76-21,-7-2 23,-54-43 0,77 68 43,0 1 0,0-1 1,0 1-1,0 0 0,0 0 1,-1 0-1,1 0 0,-4-1 1,-24-5-21,1 2-1,-56-3 1,80 8 21,1 0-1,0 0 0,0 0 1,0 1-1,0 0 0,-5 1 1,-39 14-24,-82 37 1,95-31 17,-12 18 5,-58 61 1,82-70-13,-66 113-4,77-118-3,-18 99-10,30-123 34,-1 0 0,1 0 0,0 0 0,0 0 0,0 0 0,0 0 1,0 0-1,1 0 0,0 4 0,9 31-8,23 53 0,-32-87 8,0 0 1,1 0-1,-1 0 0,1-1 1,0 1-1,0-1 0,3 4 1,17 17-6,2-1 1,51 36 0,-72-56 4,0 0 1,1 0-1,-1 0 0,1-1 1,-1 1-1,1-1 0,3 1 1,50 11-8,69 7 0,-86-20 4,162-37 2,-164 23-2,134-81 2,-141 72-3,32-36-1,-52 47 7,-1 0-1,0-1 1,12-20 0,-17 23 0,0 0 0,0 0 0,-1 0 0,6-21 0,-9 22 0,1 0 0,-1-1 0,0 1 0,-1-1 0,-1-16 0,-1 16 0,0-1 0,0 1 0,-1 0 0,0 0 0,-7-15 0,2 11 0,1 0 0,-2 1 0,-18-23 0,12 19 0,0 1 0,-27-21 0,28 27 0,0 0 0,0 0 1,-28-12-1,26 16 1,0 1 0,0 1 0,-1 1 0,1 0 0,-1 1 0,0 0 0,0 2 0,-20 1 0,33-1 1,1 0 0,-1 1 0,1-1 0,-1 1 0,1 0-1,0 0 1,-5 2 0,-159 75 23,136-57-11,-39 38-1,51-42-11,-32 40 0,41-43-1,0 0 1,0 1-1,-8 19 0,13-23 0,1 0-1,0 1 0,1-1 0,-4 22 1,5-21-1,1-1 0,1 0 0,0 0 0,1 0 0,3 16 0,-2-14 0,2-1 0,-1 1 0,2-1 0,10 22 0,-9-23 0,1-1 0,0 1 0,0-1 0,1-1 0,12 13 0,-9-12 0,0-1 0,0-1 0,1 0 0,21 11 0,-16-11 0,1-1 0,-1 0 0,21 4 0,-21-8 0,-1 1 0,2-2 0,22 0 0,-23-2 0,-1-1 0,1-1 0,19-4 0,-21 3 0,0-2 0,-1 1 0,19-10 0,-20 8 0,-1-1 0,-1-1 0,1 1 0,10-11 0,-8 5 0,-1 0 0,20-27 0,-18 20 0,19-35 0,-25 37 0,0-1 0,6-21 0,-11 25 0,0 1 0,-1-1 0,2-17 0,-5 21 0,1 1 0,-2-1 0,1 0 0,-4-16 0,0 11 0,0 0 0,-12-25 0,7 20 0,-22-32 1,15 31 2,-1 0-1,0 1 1,-28-24 0,26 32 17,7 9-15,0 0 0,0 1 0,0 0-1,0 1 1,-1 0 0,-17 0 0,8 7 50,-16 11-12,-43 27-1,70-37-9,0 1 1,1 1-1,-17 14 0,7-5-12,0-2-9,13-10-2,1-1 0,0 1 0,0 1 1,0-1-1,-9 13 0,2-2 25,-18 28-1,31-42-31,-1 0 1,0 0-1,1 0 0,-1 0 0,1 0 0,0 0 1,0 1-1,0-1 0,0 0 0,0 0 0,0 0 0,1 0 1,-1 0-1,0 0 0,1 0 0,0 0 0,0 0 0,-1 0 1,1 0-1,0 0 0,1 0 0,1 2 0,-2-2 0,1 1 0,1 1-1,0-1 1,0 0-1,0 0 1,0 0-1,1 0 1,-1-1-1,1 0 1,0 1-1,-1-1 0,1 0 1,0-1-1,0 1 1,5 0-1,-4 0 0,6 3 3,1-2 0,-1 1 1,21 2-1,12 3 5,-30-5-6,0-2 1,-1 0-1,1-1 1,22 0-1,-34-2-1362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651 197 6104,'4'4'-8,"17"9"2,-9-9 16,-10-4 306,-18-16 166,5 9-288,0 1-1,0 0 0,0 0 0,0 1 0,-1 1 0,0 0 1,-21-4-1,27 7-119,-1 0 1,1 1-1,0 0 1,0 0-1,0 0 1,-1 1-1,1 0 1,0 0-1,-8 2 1,6 0-10,2-2-2,0 0 0,1 1 0,-1 0 0,1 0 0,0 1 0,0 0 1,0-1-1,0 2 0,0-1 0,-8 8 0,8-7-22,2-1-3,0 0 0,0 0 0,-1 0 0,2 0 0,-1 1 0,0-1 0,1 1 0,-1 0 0,1 0-1,0 0 1,1 0 0,-3 7 0,-10 22 136,-84 149 188,91-167-337,0 0 0,2 1 0,-1 0 0,-5 32 0,9-34-18,-2 3 8,2 0-1,0 0 1,1 0-1,1 23 1,0-29-12,0-2 1,1-1-1,0 1 1,1-1 0,0 1-1,0-1 1,1 0-1,6 14 1,-4-10-2,-4-9-1,0 1 0,0-1 0,1 0 1,-1 1-1,1-1 0,0 0 0,0 0 0,0 0 0,3 2 1,3 4-1,19 19 2,-1-11 2,-2-12-3,-3-6-2,0-4 0,-17 4 0,0-1 0,0 0 1,0 0-1,0-1 1,-1 1-1,1-1 1,-1 1-1,1-1 0,-1 0 1,0-1-1,0 1 1,-1-1-1,1 1 0,2-5 1,0-2 7,0 1 1,-1-1-1,0 0 1,-1-1-1,4-19 1,0-31 117,0-75 0,-6 116-111,-2-25 158,-1 30-93,-1-1 1,-1 1-1,0 0 0,-1 0 1,0 0-1,-8-13 1,5 14 32,-1 1 1,-1 0-1,0 1 1,-12-12-1,16 18-80,1 1-1,-1 1 1,0-1-1,0 1 1,0 0-1,-1 0 0,0 1 1,1 0-1,-13-4 1,11 6 0,1 0 1,-1 0-1,1 0 1,0 1-1,-1 0 1,1 1-1,-13 1 1,9 0-13,-5 0 21,0 1 1,1 0-1,-1 1 1,1 1 0,0 0-1,0 1 1,0 1-1,-23 15 1,34-21-29,2 0-12,0 0 1,0 0-1,0-1 0,0 2 0,0-1 0,0 0 0,0 0 0,1 0 1,-1 1-1,0-1 0,1 1 0,-1 0 0,1-1 0,0 1 0,0 0 1,-1 0-1,1 0 0,0 0 0,0 0 0,1 0 0,-1 0 0,-1 3 1,-1 14-3,8 6 0,0-15-1,-1-1 0,1 1 0,1-1 0,0 0 0,0 0 0,15 15 0,-2-6-2,0-1 1,25 17-1,-9-7 3,-15-10-3,1-1 0,1-1 1,35 18-1,-45-31-3,-2-2 3,1-2 1,-1 1-1,0-1 1,0-1 0,0 0-1,16-7 1,-5 1-2,31-21-1,-22 10-2,-1-1-1,48-47 1,-54 40 7,-9 1 0,-7-6 1,-7 23 0,0 0 1,-1 0 0,0 0-1,-1 0 1,-3-15-1,-2 11 14,-4 1-7,1 1 0,-2 1 0,0 0 1,0 0-1,-1 2 0,0-1 0,-1 2 0,-19-10 0,18 10-2,9 5 0,0 0 1,0 1 0,0-1 0,-1 1 0,1 1 0,-11-2 0,-5 0 9,0 1 1,-29 0 0,32 6-3,-28 15-1,-12 15-10,0 9-3,3 2 0,-28 40-3,72-67-9,5 2 7,-1 0 1,-7 39 0,15-37-15,20 105-5,-11-100-8,-3-12 17,1 1 6,0-1 0,1 1-1,1-1 1,0-1 0,1 0-1,14 15 1,-15-18-8,-2-2 9,0-1 0,1 0 0,0 0 0,1-1 0,-1 1 0,2-2 0,17 11 0,-14-11-4,-1-1 0,1 0 0,0 0 0,0-2 0,0 1 0,0-2 1,1 0-1,18 1 0,-19-4 8,-9 1 1,0 0 1,0-1 0,1 1-1,-1-1 1,0 0-1,0 0 1,0 0 0,0-1-1,5-3 1,21-9-8,36-24 0,-48 21-3,5-16 4,31-55 0,-42 59 3,8-44-1,-17 55 6,0 0 1,1-33 0,-5 32 0,0 1 0,-7-34 0,1 24 0,-14-37 1,4 22 6,-2 0 1,-41-68 0,52 96-2,0 0-2,-1-1 1,-1 1-1,-1 1 1,0-1-1,-18-16 1,-3 2 14,26 24-18,-1 1 0,-1-1 1,-12-6-1,14 9 0,0 0 0,0 0 0,0 0-1,0 1 1,-9-1 0,9 1-1,1 1 1,-1 0-1,0 1 0,1-1 0,-1 1 0,-6 2 1,6-1-1,0 0 0,0 1 0,0 0 0,0 0 0,-8 6 0,5-3 0,1 1 0,0 0 0,-10 11 0,9-6-1,0 1 1,0 0-1,1 0 0,-11 26 1,15-23-12,3-13-70,1 0-1,0-1 1,0 1 0,0 0 0,0 0-1,0-1 1,1 1 0,-1 0 0,1-1-1,0 1 1,0 0 0,0-1-1,0 1 1,0-1 0,0 1 0,1-1-1,-1 0 1,1 0 0,3 4 0,14 14-8098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76 1264,'-11'-5'26,"1"1"0,0 1 0,-1-1-1,0 2 1,1 0 0,-1 0 0,0 1 0,0 0 0,0 1 0,0 0-1,0 1 1,0 0 0,0 0 0,0 2 0,0-1 0,1 1 0,-1 1 0,1 0-1,-11 5 1,8-2 61,1 1 0,0 0 0,1 0 0,0 1 0,-12 12 0,4-4 173,-26 19 1,-78 71 479,42-18 59,74-80-695,-22 26 166,28-34-266,-5 7 73,1 0 0,-1 0 0,2 0 0,-1 1-1,1 0 1,0 0 0,-3 13 0,6-16-42,1 1-1,0-1 1,0 0 0,0 1 0,1-1-1,0 1 1,0-1 0,1 0 0,0 0-1,0 0 1,0 0 0,1 0 0,0 0 0,0-1-1,0 1 1,1-1 0,-1 0 0,1 0-1,7 7 1,-3-5 6,1 1 0,0-1-1,1-1 1,-1 0 0,1 0 0,0-1 0,1 0-1,-1-1 1,1 0 0,14 3 0,-23-6-40,3 1 28,-1-1-1,1 0 0,0 0 0,0 0 0,-1 0 1,1 0-1,0-1 0,0 0 0,0 0 0,-1-1 0,1 1 1,0-1-1,0 0 0,-1 0 0,1-1 0,0 1 1,-1-1-1,1 0 0,4-3 0,101-62 552,-103 63-533,0 0 0,-1 0 0,1-1 0,-1 0 0,0 0-1,0 0 1,-1-1 0,1 0 0,-1 0 0,-1-1 0,8-11 0,-7 7 31,1 0 1,-1 0-1,-1-1 1,0 0-1,2-16 0,-4 19-55,-3-27 124,-15-93 165,-5-38 529,21 161-806,-1 1 1,0-1-1,0 0 0,0 1 1,-1 0-1,1-1 1,-1 1-1,-1 0 0,1 0 1,-1 0-1,1 0 0,-2 0 1,1 1-1,0-1 0,-1 1 1,0 0-1,0 0 1,0 0-1,0 0 0,-9-5 1,6 5-26,-8-3 10,8 6-18,0 0 0,0 1 0,0 0 0,-8 2 0,10-1-3,0-1-1,1 1 1,-1 1 0,0-1 0,1 1 0,0 0 0,-1 0 0,1 0 0,0 0 0,0 1 0,0-1-1,0 1 1,1 0 0,-1 0 0,1 1 0,0-1 0,0 1 0,0 0 0,-5 7 0,-2 8-10,1 0 1,1 0 0,-9 32 0,9-26 2,-9 23-10,-24 80-125,37-112 107,1 0 0,0 0 0,1 1 1,1-1-1,1 0 0,2 24 0,9 17-56,-2-28 53,2 0 1,1 0-1,18 31 0,-23-45 35,-5-11 2,0 0 0,1 0 0,-1 0 0,1 0 0,0 0 1,0-1-1,0 1 0,4 3 0,4 3 0,0-1 0,0 0 0,1-1 0,0 0 0,1 0 0,-1-1 1,1-1-1,17 6 0,29-1 2,-42-9 0,31-1 0,-31-2 0,0-1 1,18-4-1,-20 1 2,-1 1-1,1-2 1,-1 0-1,-1-1 1,24-15-1,-23 9 14,38-64 14,-50 73-22,1 0-1,-1 0 1,0 0-1,0-1 1,0 1-1,-1-1 0,1 0 1,0-6-1,2-7 3,2 0-2,-4 11 9,0-1 0,0 0 0,0 0 0,1-13 0,-2 4 20,0 0 1,-2 1-1,1-1 1,-2 0-1,0 1 1,-1-1-1,-7-20 1,4 17-20,4 12 8,-1 0 0,0 0-1,-1 0 1,0 0-1,-7-10 1,-29-45 142,-54-66-1,33 61-75,52 58-62,3 3-18,0 0 0,0 0 0,-1 0-1,0 1 1,-1 0 0,1 0 0,-1 1 0,-10-5 0,10 6-4,-1 2 1,1-1-1,0 1 1,-1 0-1,1 1 1,-1 0-1,1 0 1,-1 1-1,0 0 1,1 1-1,-1 0 1,1 0-1,-13 4 1,20-5-7,-1 1 0,0-1 0,1 1 0,-1-1 0,0 1 0,1 0 1,-1 0-1,1 0 0,0 0 0,-1 0 0,1 0 0,0 0 0,-1 1 0,1-1 0,-2 3 0,-1 2 2,-16 24 1,3 12 1,2 10-3,3 6-2,3 1 0,7-39-2,2-1 1,1 1 0,0-1-1,1 1 1,7 23 0,5 7-7,-6-26 0,2 0 1,24 43-1,-7-37 7,-23-27 1,1 1 0,0-1 0,-1 0 0,10 3 0,22 6 0,4-7 0,4-7 1,-18-3 5,31-10 0,-54 14-2,0 0 0,0 0 0,0 0 0,0 0-1,0 0 1,0-1 0,-1 1 0,1-1 0,0 0 0,-1 0 0,3-2 0,5-4 2,0 1-1,-7 6-1,0-1-1,0 0 1,0-1 0,0 1 0,-1 0 0,1-1-1,-1 0 1,3-3 0,37-51 37,-35 41-26,-1-21-684,4-56 1,-4 10-6132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5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3504,'4'-5'32,"-1"-2"-20,0 3-2,-1 0 0,1 0-1,0 0 1,-1 1 0,5-5 0,-5 6 183,19-1 1912,30 6-1154,65 11-1,-72-8-819,14-2 325,-50-4-361,-1 0 1,0 0-1,1 0 1,-1 1-1,0 1 0,0-1 1,0 1-1,0 0 1,0 0-1,0 1 0,-1 0 1,12 7-1,-14-7-30,0 1 1,0-1-1,-1 1 1,1 0-1,-1 0 0,0 0 1,0 0-1,-1 0 0,1 1 1,-1-1-1,0 1 1,0 0-1,-1 0 0,1 0 1,-1 0-1,1 10 0,0 2 27,-1 0-1,-1 1 1,-3 24-1,2-24-56,0-7 19,0 1-1,-1-1 1,-5 17 0,-8 25 98,-18 77 285,33-128-423,0 1 1,0-1 0,0 0-1,0 0 1,0 1-1,0-1 1,1 0-1,0 0 1,-1 1-1,1-1 1,0 0-1,0 0 1,0 0-1,0 0 1,2 3-1,-1-2 3,1 2-2,0-1 1,1 0-1,-1 0 0,1-1 0,0 1 0,0-1 1,0 0-1,0 0 0,1 0 0,6 4 0,-4-3-3,7 2 35,-8-4-36,3 0 0,1 1-1,0-1 1,0 0-1,1-1 0,-1 0 1,0-1-1,0 0 1,19-3-1,31-6 65,72-19-1,-122 25-65,36-17 56,-38 15-33,-4 3-11,1-1 0,-1 1 0,1 0 0,0 0 0,-1 0 0,1 0 0,0 1 0,6-1 0,-9 2 115,-17 15-31,7-9-97,5-3-2,0 0 0,0 0 0,0 0 0,0 0 1,1 0-1,-4 6 0,-4 7 8,0 0 0,2 1 0,0 0 0,1 1 0,0 0 0,2 0 0,-4 19 0,5-18-9,2-9 0,0-1 1,1 1-1,1-1 1,0 15-1,0 4 10,2-1 0,1 0-1,1 0 1,1 0 0,1 0 0,13 30 0,-15-46-16,0-1 19,1 0 1,-2 1-1,1 0 0,-2 0 0,1 0 1,-1 0-1,0 16 0,-2-25-12,0 0 1,-1-1-1,1 1 0,0-1 0,-1 1 0,0-1 1,1 1-1,-1-1 0,0 1 0,0-1 0,1 1 1,-1-1-1,0 0 0,-1 0 0,-1 2 0,-2 3 9,-1 3-5,5-7-3,-1 1-1,0-1 1,0 1 0,0-1-1,0 0 1,-1 0 0,1 0 0,0 0-1,-1 0 1,-5 3 0,-10 4 19,0 0 1,-33 12 0,30-18 14,-14-2-11,-37-5 0,71 4-29,0 0 1,0 0-1,0-1 1,0 1-1,0 0 1,0 0-1,0-1 1,0 1-1,0 0 1,0-1-1,0 1 1,1-1-1,-1 1 1,0-1-1,0 1 1,0-1-1,-1-1 1,-4-5-140,0 0 0,1 0 1,-1 0-1,1-1 1,1 0-1,-1 0 1,1 0-1,1 0 1,0-1-1,0 0 1,-3-12-1,-13-56-8275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0 8696,'-5'9'-5,"1"0"1,-2-1-1,1 0 1,-12 11-1,-16 11 4,18-19 8,-28 17-1,-13 7 21,-64 51 29,94-65 24,21-17-64,-20 18 34,1 2 0,1 0 1,-35 48-1,-24 57 94,70-104-56,-27 89 44,37-109-113,1-1 0,0 0 1,-1 1-1,2 0 0,-1-1 0,1 1 0,-1-1 1,1 1-1,1 7 0,0 2 9,-1 0-7,0-9-5,0-1 0,0 0 1,1 1-1,-1-1 0,1 0 0,0 0 0,0 0 0,0 1 1,3 3-1,-1 2 24,1-1 1,1 1-1,-1-1 1,2 0-1,-1 0 1,1 0-1,1-1 1,-1 0-1,1 0 1,12 9-1,21 9 12,-22-19 75,-2-6-99,-1 0 0,1-1 0,-1 0 0,1-1 0,18-4 0,-11-4 53,13-11-666,47-37 1,-22 9-5776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45 218 9416,'1'1'0,"-1"1"0,0 0 0,0-1 0,1 1 0,-1 0 0,1-1 0,0 1 0,-1 0 0,1-1 0,0 1 0,0-1 0,2 3 0,2 23 0,-4-20 8,-1 0 0,0 0 0,0 0 1,-1 8-1,-2 34 87,15 143 466,-12-121-226,0-46-35,1 0 0,8 43 0,-5-45 53,-9-41-248,-3-38-1499,-2-7-5586</inkml:trace>
  <inkml:trace contextRef="#ctx0" brushRef="#br0" timeOffset="1">0 0 7176,'0'0'0,"2"9"8,5 5 0,10 10-8,13 0-40,11-3 40,-1 0-4888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29 11032,'8'0'-42,"0"1"0,0-1 0,0 1 0,0 1 0,0-1 0,-1 1 0,1 1 0,-1-1 0,1 1 0,-1 1 0,9 4 0,-15-7 43,0-1 0,0 1 0,-1-1 1,1 1-1,0-1 0,0 1 0,-1-1 1,1 1-1,0 0 0,-1-1 0,1 1 1,0 0-1,-1 0 0,1-1 0,-1 1 1,1 0-1,-1 0 0,0 0 0,1 0 1,-1 0-1,0-1 0,0 1 0,0 0 1,1 0-1,-1 0 0,0 0 0,0 0 0,0 0 1,0 0-1,-1 0 0,1 0 0,0 0 1,0 0-1,0 0 0,-1-1 0,0 2 1,0 0 2,0 1 0,0-1 0,0 0 0,-1 0 0,1-1 1,-1 1-1,0 0 0,0 0 0,1-1 0,-1 1 0,0-1 0,0 1 1,-3 0-1,-4 2 17,-1 0 0,0-1 0,0 0 0,0-1 0,0 0 0,0 0 0,-1-1 0,1-1 0,0 0 1,-20-2-1,18-1-4,-1-1-1,1 0 1,0-1 0,0 0 0,-17-11 0,-4-8-14,30 22-96,0-1 1,0 1 0,0-1 0,1 0-1,-1 0 1,1 0 0,-1 0-1,1 0 1,0-1 0,0 1 0,0 0-1,1-1 1,-2-4 0,-4-14-6368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1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0 158 8696,'0'0'-39,"3"-1"-9,14-10 40,-10 7 10,-1 0-1,2 1 0,-1 0 0,14-5 1,99-23 20,82 0 292,-197 30-297,197-21 326,-148 13-327,25-10-1102,-45 9-4340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7176,'0'0'0,"12"10"0,24 17 0,25 0-8,19 2 8,7-13-8,8-5 8,10-14-128,17-14 128,-3-2-4800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3:3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54 10760,'0'-1'0,"0"0"0,0 0 0,0-1 0,-1 1 0,1 0 0,0 0 0,-1 0 0,1 0 0,-1 1 0,1-1 0,-1 0 0,1 0 0,-1 0 0,0 0 0,1 0 0,-1 1 0,0-1 0,-1-1 0,-1 0 0,-16-7 0,13 8-1,0-1 0,0 1 1,0 0-1,-1 1 1,1 0-1,0 0 0,0 0 1,0 1-1,-1-1 1,1 2-1,0-1 0,-9 4 1,-36 12-166,-85 40 1,115-47 140,12-7-24,1 1 1,1 1-1,-1-1 1,-13 12-1,-64 49-219,82-63 241,0 1 0,-1-1 0,2 1 0,-1-1 0,0 1 0,0 0-1,1 0 1,0 1 0,-1-1 0,-1 6 0,-3 4-15,1-5 11,-17 38-194,18-34 148,0 1 0,-4 17 0,9-28 71,0-1 0,0 1-1,0-1 1,0 1-1,0-1 1,1 1-1,-1-1 1,0 1 0,1-1-1,-1 0 1,1 1-1,0-1 1,-1 1 0,1-1-1,0 0 1,0 0-1,0 1 1,0-1-1,0 0 1,2 2 0,-2-2 0,7 2 1,14-1 6,35-4-1,-42 1 6,0-2-1,0 0 0,0 0 0,-1-2 1,1 0-1,21-10 0,-20 8 12,-3 1 20,1-1 0,-1 0 0,0 0 0,0-1 0,-1-1 0,0 0 1,11-12-1,-17 15-9,57-56 720,-58 57-635,-1 0 1,0 0-1,0 0 0,0-1 1,-1 1-1,0-1 0,0 0 1,0 0-1,-1 0 0,4-12 1,-4 11-21,-1 0 0,1-1 0,-1 1 0,0 0 0,-1 0 0,0 0 1,0-9-1,-1 11-42,1 1 0,-1 0 0,0-1 1,0 1-1,-1 0 0,1 0 0,-1 0 0,0 0 1,0 0-1,0 0 0,0 0 0,-1 1 1,0-1-1,-4-4 0,6 7-28,-1-1-1,0 1 1,0 0-1,0-1 1,0 1-1,0 0 1,0 0 0,0 0-1,0 1 1,0-1-1,0 0 1,0 1-1,-1-1 1,1 1 0,0 0-1,0 0 1,-1 0-1,1 0 1,0 0-1,-4 1 1,2 0-204,-1 0 0,1 1-1,-1-1 1,1 1 0,0 0-1,-1 1 1,1-1 0,-6 5 0,1 1-7679</inkml:trace>
  <inkml:trace contextRef="#ctx0" brushRef="#br0" timeOffset="1">1103 339 9144,'20'45'0,"-4"3"0,-3 13 0,-11-38-29,0 0 1,-2 0 0,-1 0 0,-1 0 0,-9 44-1,8-50 10,2-12-17,0 1-1,0-1 1,-1 0 0,1 0-1,-1 0 1,-1 0-1,-3 6 1,-13 25-286,-2-1 1,-39 49 0,5-26 61,-17 19 40,65-70 196,0 0-1,0 0 1,-1-1 0,0 0 0,0-1 0,0 1-1,0-2 1,-11 6 0,8-5 8,-4 0-50,4-4 44,0 0 1,0-1 0,-1 0-1,-11-2 1,23 2 15,-1 0 1,1 0-1,-1 0 0,1 0 0,-1-1 1,1 1-1,-1 0 0,1 0 0,-1 0 1,1-1-1,-1 1 0,1 0 1,0 0-1,-1-1 0,1 1 0,-1 0 1,1-1-1,0 1 0,-1 0 0,1-1 1,0 1-1,-1-1 0,-5-9-121,0 1 0,1-1 0,0 0 0,1-1 0,0 1 0,-3-13 0,-9-34-3553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4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559 381 2696,'7'18'236,"-7"-15"-23,-4 3 3,3-4 8,-1-2-153,-4 2-6,5-1 947,4-3-872,-1 0 0,1 1 0,0 0-1,0 0 1,0 0 0,5-1 0,26-8 682,25-4-348,80-6-1,145-8 399,-13-2-608,-208 23-136,285-28 51,-270 27-78,362-44 42,-346 42-62,398-42 36,-391 42-43,406-25 27,-406 30-34,409-11 27,-409 15-20,392 7 27,-397-3-33,368 11 36,-376-13-16,330 2 41,-340-3-34,274-6 44,-289 5-38,231-6 42,-237 4-63,224-18 25,-227 15-57,7-1-14,160-16 51,91 9 37,-228 11-91,-41 1-17,35-2 59,82 8 0,-149-4-68,-8 0-1,0 0 0,0 0-1,0 1 1,0-1 0,0 1 0,0 0-1,0-1 1,4 3 0,1 0 4,1 1 0,-1 0 0,0 0 1,0 1-1,0 0 0,-1 0 1,0 1-1,0 0 0,7 8 0,-6-2 2,0 1 0,7 16 0,15 24 12,-10-24-19,5 3 2,7 2-2,-21-23 0,1-1 0,1 0 0,0 0 0,0-1-1,23 10 1,-4-5 12,60 18 0,137 39 30,-204-64-42,57 11 29,95 13 4,-140-26-16,247 23 33,-191-18-34,98 12 11,-131-17-27,20-1 4,-78-5-8,0 1 1,-1 0-1,1 0 1,-1 1-1,1-1 0,0 0 1,-1 1-1,1-1 1,-1 1-1,1-1 1,1 2-1,27 9-11,-29-10 10,0-1 1,0 1-1,0-1 0,0 1 1,-1 0-1,1-1 0,0 1 1,0 0-1,-1 0 1,1-1-1,0 1 0,-1 0 1,1 0-1,0 0 0,-1 0 1,0 0-1,1 0 0,0 2 1,0 0-3,3 6-3,0 0-1,-1-1 1,0 1-1,-1 0 1,0 1-1,0-1 1,0 14-1,-1-1-7,-1 0 0,-5 36 0,-17 71-2,8-79 10,-66 288-10,52-223 10,18-75 5,-46 196-5,38-140 4,11-57-9,-15 160 1,19-159 6,-3 58 4,-3 22 1,0 6 0,6 3 0,3-8 0,2-11 0,-1 0 0,-2 10 0,-4 1 0,0-8 0,0-10 0,-2-11 0,-2-4 0,2 2 0,2-1 0,0-6 1,2-8 4,0-14-2,1-43 2,-1 1-1,0-1 1,-1-1 0,-2 1-1,-8 20 1,10-26-3,-11 17 8,13-26-8,-9 16 7,-1 0 0,-26 32 0,3-23-6,-12 3 2,-13 3-3,-85 34-1,99-51 6,-67 17 0,82-26-5,-24 7 5,-60 8 1,38-9 1,-29 5 3,-36 6-8,-9-2 1,-6-8-3,-6-1-2,-10 3 0,-15 2 0,-20-2 0,-208 11-2,338-24-3,-312 9 2,311-11-3,-317 5-5,315-7-2,-342-1-9,336 0-4,-362-10-16,358 9-3,-361-8-16,364 9 2,-342-12-20,345 10 14,-340-1-19,341 6 32,-336 11-12,336-11 31,-336 5-13,339-6 20,-309-1-14,316-1 1,-254-2-8,268 2 22,-233-7-4,237 6 9,-330-13-42,282 12 57,65 2-8,-320-22-65,350 23 72,0-1 0,1 2 0,-1-1-1,1 1 1,-1 1 0,1-1 0,0 2 0,-13 4-1,1-2-29,18-5 15,7-19-1236,-1 0-4943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7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7448,'40'51'-16,"26"31"4,-50-65 23,0 0 1,1-2-1,0 0 1,29 19 0,-30-23 2,47 33 165,-31-22-79,50 46 1,32 36 95,-87-78 23,34 43 0,18 18 124,-60-67-210,8 8 6,1-1 0,47 35 1,-35-34 73,1-1-1,82 39 1,-108-63-139,83-10 15,-96 6-88,1 1-1,-1 0 1,0-1 0,0 0-1,0 1 1,0-1 0,0 0-1,0 0 1,2-2 0,33-19-398,-1-3 1,36-31-1,12-15-5589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7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431 266 5656,'-6'4'105,"-5"1"113,1 1-1,1 0 1,-1 1-1,1 0 1,0 0-1,1 1 1,-14 16-1,14-13-64,-1 0 0,0-1 0,0 0 0,-1-1 0,0 0 0,0-1 0,-21 13 0,28-19-116,0-1-1,0 0 1,0 0-1,-1-1 1,1 1 0,0-1-1,0 1 1,0-1 0,-1 0-1,1 0 1,0-1-1,-6 0 1,-6 0 100,13 1 71,2-2-194,0 1-1,0 0 0,0 0 1,1 0-1,-1 0 1,0 0-1,0 0 0,1 0 1,-1 0-1,1 0 0,-1 0 1,1 0-1,-1 0 0,1 0 1,0 0-1,-1 0 1,2-1-1,21-15 109,-18 14-54,88-47 152,-56 33-14,62-17 0,-67 24-158,38-12 311,-46 16-305,50-14 268,-15 3 3,-59 16-313,1 1 0,-1 0 0,0-1 0,1 1 1,-1 0-1,1-1 0,-1 1 0,1 0 0,-1-1 0,0 1 0,1-1 0,-1 1 1,0-1-1,1 1 0,-1-1 0,0 1 0,0-1 0,0 1 0,1-1 0,-1 1 1,0-1-1,0 0 0,0 1 0,0-1 0,0 1 0,0-1 0,0 1 0,0-1 0,0 0 1,0 1-1,0-1 0,-1 1 0,1-1 0,0 0 0,0 0 24,-1-3-7,-1 0 1,1 0-1,0 1 1,-1-1-1,0 1 1,0-1-1,0 1 0,0 0 1,0 0-1,-1 0 1,1 0-1,-1 0 1,-6-5-1,-1 1 2,0-1 0,-17-8 0,16 10-13,-11-4 123,-25-4-40,-48-8 1,15 12 148,55 9-214,0-3-13,13 3 5,0 0 0,0 0 0,-18 2 0,-24 3 49,11 0-1,0-2 0,-60-5 0,92 1-51,21 1 16,6 0-40,-5 0 1,33-8 7,-4-3-3,-18 4 12,1 1 0,25-4 0,-48 11-17,1 0 0,-1 0 1,1 0-1,0 0 1,-1 0-1,1 0 1,0 0-1,-1 0 1,1 0-1,0 1 1,-1-1-1,1 0 1,-1 0-1,1 1 0,0-1 1,-1 0-1,1 1 1,-1-1-1,1 0 1,-1 1-1,1-1 1,-1 1-1,1-1 1,0 1-1,11 23 38,-11-21-37,44 83-1643,-13-32-6719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1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8968,'7'-8'35,"0"1"1,0 0 0,1 0 0,0 1-1,1 0 1,-1 0 0,1 1 0,0 0-1,0 1 1,17-6 0,4 0 233,55-10 0,-61 15-223,232-44 89,-191 36-117,148-29 54,-119 30-41,-94 12-31,123-19 144,-143 15 36,8 2-163,-32-2 138,-7 5 162,-96 15 1,62 0-138,-50 16-34,115-27-336,1-1 0,-1 0-1,0-1 1,0-1-1,-30-2 1,47 0 58,-55 0-6828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55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0 235 2160,'0'0'1213,"6"-1"-994,96-24 328,-91 22-547,1 0 65,7-3-10,0 2 0,0 0 0,27-1 0,119-7 134,-101 2-73,179-13 319,-104 11-126,-72 5-118,154-29 337,-198 31-504,38-4 120,171-20 174,-209 27-303,51-2 85,133-7 164,-112 9-192,65 2 4,-45-3 57,-86 2-121,48 2 78,162 9 159,-124-10-137,161 23 181,-178-10-163,44 0 0,70-3 157,-196-10-255,0 1-19,285-1 398,-153-3-296,86-3 97,23-7-52,-134 7-127,66-13 4,-151 15-3,247-21 79,-191 22-101,-55 2 16,298-6 120,-241 6-127,-58 1 33,168 3 20,-164 0-19,282 37 140,-218-30-169,-63-6 49,298 30 210,-220-26-155,69 10-1,-149-14-42,276 34 119,-199-27-171,74 2-3,-153-11-24,55 1 4,6 0-8,-5-1 1,2 2-2,77-3 6,-129-2-3,195 8 23,-171-1-9,85-3 100,-149-3-98,-3-1-15,0 1 0,0 0-1,0 1 1,1-1 0,-1 0 0,0 0 0,0 1-1,0 0 1,0-1 0,0 1 0,0 0-1,0 0 1,0 0 0,-1 0 0,4 3 0,-3-3-4,-1 0 0,0 1 0,0-1 0,-1 1 0,1-1 0,0 1 0,0-1 1,-1 1-1,1 0 0,-1 0 0,1-1 0,-1 1 0,0 0 0,0-1 0,0 1 0,0 0 1,0 0-1,0 3 0,-1-3 0,2-2-30,-1 1-1,0 0 1,0 0 0,0 0-1,0 0 1,-1-1-1,1 1 1,0 0 0,0 0-1,0 0 1,-1-1-1,1 1 1,0 0 0,-1 0-1,1-1 1,-1 1-1,1 0 1,-1-1-1,1 1 1,-1 0 0,1-1-1,-1 1 1,0-1-1,1 1 1,-1-1 0,0 1-1,1-1 1,-1 1-1,0-1 1,0 0 0,1 1-1,-1-1 1,0 0-1,0 0 1,0 0-1,0 0 1,1 0 0,-1 0-1,0 0 1,0 0-1,0 0 1,0 0 0,1 0-1,-1 0 1,0 0-1,0-1 1,0 1 0,1 0-1,-2-1 1,-18-4-6973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56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4576,'1'0'1,"0"1"1,-1-1-1,1 0 1,0 0 0,0 1-1,-1-1 1,1 0-1,0 1 1,-1-1-1,1 1 1,-1-1-1,1 1 1,0-1-1,-1 1 1,1 0-1,-1-1 1,1 1-1,-1 0 1,0-1 0,1 1-1,-1 0 1,0 0-1,1-1 1,-1 2-1,0-1 0,1 1 88,27-7 200,85-1 800,16-1 486,48-9-618,-52 3-621,-25 10-173,149-4 118,-128 4-211,76 0-8,-156 2-27,167-2 18,-164 4-18,194 3 18,-187-4-18,204 7 20,-204-5-15,213 12 12,-209-11-31,217 17 16,-218-16-2,226 10 20,-222-13-15,237 0 16,-237-1-15,226 3 23,-226-2-17,246 2 18,-240-3-17,246-7 28,-248 5-8,255-9 37,-252 10-11,266-13 35,-264 10-41,241-24 41,-250 21-35,240-27 35,-240 28-42,241-36 122,-74 18-82,-180 21-47,185-17 120,-195 16-171,191-12 343,-84 12-161,-118 4-176,0 1 0,1 1 0,-1 0 0,28 8 1,16 6-32,-48-11-1524,-3 0-6080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5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1 686 6552,'11'-8'82,"1"1"0,0 0 1,1 1-1,0 1 0,0 0 0,22-6 1,-26 10-70,-1-1-1,0 2 1,0-1 0,0 1-1,0 0 1,0 1 0,0 0 0,11 2-1,6 1 6,-10-2-15,32 1 6,76 1 3,9-3 35,-41-2 7,103 1 13,-151 0-7,206-7 32,-192 5 9,264-16 52,-251 14-18,316-17 58,-302 16-58,364-29 61,-356 26-49,380-38 53,-376 36-80,387-44 44,-384 43-63,403-48 43,-402 47-57,394-37 31,-398 41-43,370-22 32,-375 26-47,354-10 25,-361 12-18,303-12 25,-317 11-31,-1-2-19,207-5 92,-38 12-14,-193-1-32,295 11 235,-306-10-308,-14 0 47,40-2 1,105-10 77,70-10 193,-193 15-300,-1-2-1,0-1 1,-1-3-1,51-19 1,-81 25-70,1-1 0,-1 0 0,-1 0 1,1-1-1,-1-1 0,-1 0 0,1 0 1,8-12-1,2 0-960,35-35-5903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478 68 7984,'117'-32'1937,"-109"30"-1878,-7 2 5,0 0 0,0 0 0,1-1 0,-1 1 0,0 0 0,0-1 0,0 1 0,1-1 0,-1 1 0,0-1 0,0 0 0,0 1 0,0-1 0,0 0 0,0 0 0,0 0 0,0 0 0,-1 0 0,1 0 0,0 0 0,0 0 0,-1 0 0,1 0 0,-1 0 0,1 0 0,-1 0 0,1 0 0,-1-1 0,0 1 0,0 0 0,1-3 0,-21 0 542,-17 3-332,-1 1 1,-50 6-1,74-4-248,9-2 0,0 1-1,0 0 1,0 0 0,0 0 0,0 1 0,-7 3 0,-34 15 272,-86 52 1,120-63-252,0 0 0,1 1 0,0 0 0,0 1-1,1 0 1,-16 25 0,15-22-20,-5 10 94,-55 111 52,61-108-58,6-6-75,1-1 0,1 0 0,0 28 0,2-47-35,0 0 0,0-1 0,0 1 0,0 0 0,0 0 0,1 0 1,-1 0-1,0 0 0,0 0 0,1 0 0,-1 0 0,1 0 0,-1-1 0,1 1 0,-1 0 0,2 1 1,9 11 17,1-1 0,0-1 0,0 0 0,15 10 1,-6-10 37,97 20 24,-94-30-51,116-21 8,-110 11-28,48-22-1,-46 16-11,29-19 0,-38 20 1,38-33-1,-41 29-1,28-34 0,2-16-1,-12 9 1,34-81 62,-69 136-23,2-2 10,-8 31 72,-13 35-37,-21 86 6,9-35 35,4-14-40,21-84-61,-3 13 9,1 1 1,-3 31 0,7-48-19,0-1 1,1 1-1,0 0 1,1 0 0,0 0-1,0 0 1,1-1-1,1 1 1,4 13-1,-5-21-11,0 1 0,1-1 0,-1 1 1,1-1-1,-1 0 0,1 0 0,0 0 0,0 0 0,0-1 0,0 1 0,0-1 0,0 0 0,5 2 0,-4-2-1,-1 0-3,-1 0 0,0 0-1,1 0 1,-1 0 0,1-1 0,0 1 0,-1-1 0,1 0-1,-1 1 1,1-1 0,0 0 0,-1-1 0,5 0 0,4 0 0,-3 0-1,0 0 1,1-1-1,-1 0 0,12-4 0,-2-3 0,0-1 0,-1 0-1,1-1 1,22-20-1,-38 29 1,19-19-14,14-25-995,41-74-1,-18 17-9010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8 12824,'0'0'-304,"-5"0"50,-100 15-1238,81-12 1448,0-2-1,0 0 1,-35-4-1,38 2 35,-126-10-41,58 3 84,16 4 299,-141 10 1,203-5-267,0-1 39,-1 1 0,1 1-1,0-1 1,0 2-1,0 0 1,-14 5 0,22-5 136,-1 3 54,5 0 1,8 16-85,19 33 0,-19-40-80,75 158 490,-59-108-434,11 41-11,-31-92-148,0 1-1,-1-1 1,-1 1 0,0 0 0,-1 0 0,1 20-1,1 26 58,20 88 4,-21-135-68,0-1 1,1 1-1,7 17 1,-2-6-8,-1-1-6,-5-13 7,1 0-1,0 0 1,7 13 0,-9-22-13,15 33 61,1 0 0,35 48 1,-45-72-46,0 1 4,1-1 0,0 1 0,16 14 0,11-1-15,24 10-2,-59-34-5,1 0-1,-1 0 1,1-1 0,-1 1-1,1 0 1,0-1 0,-1 0-1,1 1 1,0-1 0,-1 0-1,1 0 1,0 0-1,-1 0 1,1 0 0,0 0-1,2-1 1,5-1 0,3 2-6,-8 0-7,1 0 1,-1-1-1,1 0 1,0 0-1,-1 0 1,0 0-1,1-1 0,5-2 1,7-4-465,0 1-1,-1-2 1,22-15 0,5-8-8503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1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52 10224,'-10'-5'1,"8"4"22,1-1 66,-5-5 26,4 6-97,0 0 1,0 0 0,-1 0 0,1 0-1,0 1 1,0-1 0,0 0 0,0 1-1,0 0 1,-1 0 0,1 0 0,0 0-1,0 0 1,-4 0 0,4 0 6,-1 1 7,-1-1 0,0 1 0,1 0 0,-1 0-1,1 0 1,0 0 0,-1 0 0,1 1 0,0-1-1,0 1 1,0 0 0,0 0 0,0 0 0,0 1-1,0-1 1,1 1 0,-1-1 0,1 1 0,-3 4-1,3-3-11,0 0-1,0-1 1,1 1-1,0 0 0,-1 0 1,1-1-1,1 1 1,-1 0-1,0 0 0,1 7 1,0-5 1,-1 3 8,1 1 0,0-1 0,0 0 1,1 0-1,0 0 0,1 0 0,4 12 0,-3-8-7,3 5 79,-3-10-60,0-1-25,0 0 1,1 0-1,-1 0 1,1-1-1,1 1 1,-1-1-1,1 0 1,0 0-1,0-1 1,1 1-1,11 7 1,6 1 64,1-1 0,0-1 0,50 17 0,-64-27-47,1 1 1,-1-1 0,21 0 0,-26-2-21,0 0-1,0 0 1,0-1 0,-1 0-1,1 0 1,0 0 0,-1-1-1,1 1 1,-1-1 0,1 0 0,-1-1-1,6-3 1,0-1 11,-1-1 0,0-1-1,-1 0 1,0 0 0,0 0 0,-1-1 0,0 0-1,-1 0 1,7-15 0,-8 12-13,11-35 56,-13 34-48,5-12 22,-2-1 0,5-47-1,-12 72-39,1 0 0,-1 0 0,0 0 0,0 0 0,0 0 0,0 0-1,0 1 1,0-1 0,0 0 0,0 0 0,-1 1 0,1-1 0,-1 1 0,1-1-1,-1 1 1,0 0 0,0-1 0,1 1 0,-3-1 0,2 1 0,0 0 0,1-1-1,-1 1 1,0 0 0,1 0-1,-1 0 1,0 0-1,0 0 1,0 1-1,0-1 1,0 0 0,0 1-1,0 0 1,0-1-1,-2 1 1,-3-1 1,1 1-2,1-1 0,-1 1-1,1 0 1,-11 2 0,-22 8 4,3 2-3,27-8-2,-24 6-7,42-23-60,18-13-1527,3-3-6346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2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40 7176,'-5'-7'744,"11"11"785,10 7-80,-5-4-1307,0-1-1,1 0 0,0-1 1,0-1-1,0 0 0,0 0 1,1-2-1,-1 1 0,1-1 1,14 0-1,-19-3-61,0 1-1,1-2 1,-1 1-1,13-4 1,-5 1-27,-10 2 26,1 0 1,-1 0-1,0-1 1,1 0-1,-1 0 1,-1 0-1,1-1 1,0 0-1,-1 0 1,0-1-1,0 1 1,0-1-1,8-10 1,-11 11 128,2-2 39,-1 3-30,3-3-12,-5 4-34,8 18 125,3 62-81,12 111-47,-13-107-127,13 136 34,-18-113-62,0 136 19,-5-219-23,4 28-1,-3-36-2,0 1 1,-1 15-1,-5 23 6,-16 63 51,20-111-59,-2 1 1,1-1-1,0 1 1,-1-1-1,0 0 1,-1 0-1,1 1 1,-5 6-1,5-10-1,0 0-1,-1 0 0,1 0 0,0 0 1,-1 0-1,1 0 0,-1-1 0,0 1 0,0-1 1,1 0-1,-1 0 0,0 0 0,0 0 1,0 0-1,0-1 0,0 1 0,0-1 0,0 0 1,-6 0-1,-1 1 0,7-1 0,-1 0-1,1 0 1,-1 0 0,1-1-1,0 1 1,-1-1 0,1 0-1,0 0 1,-5-2 0,-40-13 11,-19-12-10,-63-39-884,110 56-176,-58-32-8629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3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0 5832,'0'0'184,"-12"1"1137,3 2-1124,-1 1 0,1 0 0,-14 9 1,-21 10 85,29-16-215,-1 0 0,-1-1-1,1-1 1,-33 5 0,44-10-52,0 0 1,1-1-1,-1 1 1,0-1 0,0 0-1,1-1 1,-1 1-1,1-1 1,-1 0-1,1 0 1,-5-2 0,-23-11 132,-2 2 151,33 12-176,-3 3 6,4-2-126,-1 0-1,1 0 0,0 0 0,0 0 0,-1 0 0,1 0 1,0 0-1,0 0 0,0 0 0,-1 0 0,1 0 0,0 0 1,0 0-1,0 0 0,-1 0 0,1 0 0,0 1 0,0-1 1,0 0-1,-1 0 0,1 0 0,0 0 0,0 0 0,0 1 1,0-1-1,0 0 0,-1 0 0,1 0 0,0 1 0,0-1 1,0 0-1,0 0 0,0 0 0,0 1 0,0-1 0,0 0 1,0 0-1,0 0 0,0 1 0,10 32 150,-2-16-42,10 28 77,23 89 0,-36-114-170,-2-7 5,-1 0 0,-1 0 0,1 15 1,10 221 240,2-122-210,14 39 26,-26-155-65,-1 0-1,2 0 1,5 16-1,-2-8-5,-2-2-4,-2-12 2,-1 1-1,1-1 0,0 0 0,0 0 0,0 0 0,4 6 0,12 16 50,0-1-1,2-1 1,44 44 0,-61-66-43,0 0 0,0 0 1,1-1-1,0 1 1,-1-1-1,1 1 0,0-1 1,0 0-1,0-1 0,0 1 1,1-1-1,5 2 1,16 5 36,27 11-1,-52-19-48,0 0 0,0 0-1,0 1 1,0-1 0,0 0 0,1 0 0,-1 0-1,0 0 1,0 0 0,0 0 0,0-1 0,1 1-1,-1 0 1,0-1 0,0 1 0,0-1-1,0 1 1,0-1 0,0 1 0,0-1 0,1 0-1,3-2 3,0 0-3,0 0 1,-1 0-1,1 0 1,0-1-1,4-5 1,-1-1-172,0 0 0,0-1 1,-2 0-1,1-1 0,-1 1 1,-1-1-1,6-19 0,13-35-6655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2041 0 7896,'-58'63'-163,"42"-49"31,-111 59-44,94-60 64,-148 32-43,144-40 29,-124-3-32,132-6 133,18 2 18,-28-8-14,-74-28 0,43 11 1,-13-1 16,26 9-2,19 6 32,0 1 0,-76-13 0,105 24 9,0 1 0,-1-1 0,1 2 1,-12 1-1,13-1-14,5 0-9,1-1-1,0 1 1,0 0 0,0 1-1,0-1 1,0 0 0,0 1-1,0-1 1,0 1-1,1-1 1,-1 1 0,1 0-1,-1 0 1,1-1 0,-1 1-1,1 0 1,0 0 0,0 1-1,0-1 1,-1 2-1,1-1 5,-3 9 72,2 2-41,-4 13 21,-2 49 0,11 141 84,9-145-144,-5-46-19,1 0 1,2 0 0,1-1-1,22 39 1,-25-51 4,18 22-80,-10-16 7,2-1 0,0-1 1,1 0-1,32 21 0,-49-37 60,1 1-1,0-1 1,-1 1-1,1-1 0,0 0 1,0 0-1,0 0 1,0 0-1,0-1 0,5 1 1,6 1-12,1 2 12,37 2-89,1-3 19,93-9 1,-106 2 81,10 0 6,-28 3 3,-1 1 0,1 1-1,-1 1 1,35 7 0,69 17 18,-118-25-14,0 0 0,-1 1 0,1 0-1,-1 0 1,0 0 0,1 1 0,6 4 0,4 2 0,0-1 0,-12-6 0,0 0 0,0 0 1,-1 1-1,1 0 0,0 0 0,-1 0 0,0 0 1,6 6-1,2 3 21,0-1 0,-1 2 0,0 0 0,-1 0 1,-1 1-1,0 0 0,12 24 0,-21-35-17,1 0 1,-1 0-1,1 1 0,-1-1 1,0 0-1,0 0 0,-1 1 1,1-1-1,-1 0 0,1 0 1,-1 0-1,0 1 0,0-1 1,0 0-1,-1 0 0,1 0 1,-1-1-1,-2 5 0,2-4 6,-7 9 91,-65 55 42,39-41-29,-59 35 0,63-42-92,-3 1 99,-161 85 49,149-84-55,-218 67 48,204-73-75,-271 46 34,312-57-88,-32 0 0,-339-9-956,177-9-4144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3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3 10848,'0'0'-168,"-1"2"-80,-4 8 181,-12-2 54,-23 3 14,15-6 4,1 1 1,-33 12-1,21-3 0,7 2-3,20-12-2,-28 32 0,35-35 0,-5 4 0,5-4 0,0-1 0,0 1 0,0 1 0,0-1 0,0 0 0,1 0 0,-1 1 1,1-1-1,-1 1 0,1-1 0,-1 5 0,1-4 6,0 0 0,0-1 0,1 1 0,0 0 1,-1 0-1,1 0 0,0-1 0,0 1 0,1 0 0,-1 0 0,0 0 0,1-1 1,0 1-1,0 0 0,0-1 0,0 1 0,0-1 0,0 1 0,1-1 0,-1 1 1,1-1-1,-1 0 0,1 0 0,0 0 0,0 0 0,0 0 0,0 0 0,1 0 0,-1-1 1,0 1-1,1-1 0,-1 0 0,1 1 0,-1-1 0,1 0 0,0 0 0,-1-1 1,4 1-1,72 1 324,-68-2-257,1-1 1,-1 0-1,0 0 1,0-1-1,16-5 0,-24 6-50,0 0-1,-1 0 1,1 0 0,0 0-1,0 0 1,-1 0-1,1 0 1,0-1 0,-1 1-1,0-1 1,1 1-1,-1-1 1,0 1-1,1-1 1,-1 0 0,0 1-1,0-1 1,-1 0-1,1 0 1,0 0-1,-1 0 1,1 0 0,-1 0-1,1 0 1,-1-2-1,0-4 41,0-1 0,-1 1 0,1-1 0,-5-15 0,0-2 17,3 18-34,0-36 216,2 42-233,-1-1-4,-11-44-1531,6 27-6054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4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7624,'0'0'-8,"0"0"26,0 0 1,0-1 0,0 1-1,0 0 1,0-1-1,0 1 1,0 0 0,0-1-1,1 1 1,-1 0 0,0-1-1,0 1 1,0 0-1,1-1 1,-1 1 0,0 0-1,0 0 1,1-1-1,-1 1 1,0 0 0,1 0-1,-1 0 1,0-1-1,1 1 1,4 6 313,-4-6-291,-1 1 0,1-1 0,0 0 0,-1 0 0,1 0 0,-1 0 0,1 1 0,-1-1 0,1 0 0,0 0 0,-1 0 0,1 0 0,-1 0 0,1 0 0,0 0 0,-1-1 0,1 1 0,-1 0 0,1 0 0,-1 0 0,1 0 0,0-1 0,0 1 0,15-9 595,-12 8-379,29-12 805,-32 12-781,10-3 494,-11 4-782,6-4 166,-12 3 95,6 1-254,-1 0-1,1 0 1,0 0-1,-1 1 1,1-1 0,0 0-1,-1 0 1,1 0-1,0 1 1,-1-1-1,1 0 1,0 1-1,0-1 1,-1 0-1,1 0 1,0 1-1,0-1 1,0 0 0,0 1-1,-1-1 1,1 1-1,0-1 1,0 0-1,0 1 1,0-1-1,0 0 1,0 1-1,0-1 1,0 1 0,0-1-1,0 18-11,0-14 9,0 9 2,3-2 1,1 1 0,-4-1 1,0-9 206,1-3-199,0 1 0,0 0 0,-1-1 0,1 1 0,0 0 0,-1-1 0,1 1 0,0-1 0,-1 1 0,1-1 0,-1 0 0,1 1 0,-1-1 0,1 0 0,-1 1 0,1-1 0,-1 0 0,0 1 0,1-1 0,-1 0 0,0 0 0,0 0 0,1 1 0,-1-1 0,0 0 0,0-1 0,4-7 198,-4 10-181,1-1 0,-1 0 0,1 0 0,-1 0 0,1 1 0,-1-1-1,1 0 1,-1 1 0,0-1 0,1 0 0,-1 1 0,1-1 0,-1 1 0,0-1 0,0 1-1,1-1 1,-1 0 0,0 1 0,0-1 0,1 1 0,-1-1 0,0 1 0,0 0 0,1 0-9,0 0-1,-1 0 1,1 0 0,0-1 0,0 1 0,0 0 0,0-1 0,0 1 0,0-1 0,0 1 0,0-1 0,0 1 0,0-1 0,1 0 0,-1 1 0,0-1 0,0 0 0,0 0 0,0 0 0,1 0 0,-1 0 0,0 0 0,0 0 0,0 0 0,2-1 0,22 2 54,-1 2-17,1-2 1,-1-1-1,37-4 1,84-19 323,-134 20-308,-5 1 44,1 0 1,0 1-1,0 0 1,0 0 0,9 0-1,-12 2-92,-1-1 0,0 1 0,0 0 0,0 1-1,1-1 1,-1 0 0,0 1 0,-1 0 0,1 0 0,0 0-1,0 0 1,-1 0 0,4 4 0,-3-3 2,6 4 5,-1 1 0,0 1 1,0-1-1,-1 1 0,0 1 1,9 15-1,-10-15-14,6 9 35,-1 0 1,13 33-1,1 5-1,-19-44-37,60 136 83,-57-129-90,9 37 13,15 164 14,-29-145-28,-6-8 2,-8-13-2,6-39 2,-1-1 0,-1 1 0,0-1 0,-1 0 1,-1-1-1,-14 21 0,16-25-2,4-7-1,1-1 0,-1 1 0,0-1 1,-1 1-1,1-1 0,0 0 1,-1 0-1,1 0 0,-1 0 1,-3 1-1,-61 39 34,49-35-8,-106 13 18,93-20-4,-143-20-2033,79 3-8235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5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9592,'0'1'17,"0"5"11,0-4 352,5 31 1636,18 154-1049,-22-167-942,0 52 118,-2-34-84,-1 26 152,13 127 0,-10-186-203,2 15 128,-1 1 0,-1 25 0,0-42-33,1 4-1,-2-6 84,4-21-84,-4 2-75,-3-31 0,-1 7-22,0-1 0,1 4-3,3-14-2,-1 48 0,0 3 0,1 0 0,0 0 0,0 0 0,0 0 0,0 0 0,0 0 0,0-1 0,0 1 0,0 0 0,0 0 0,0 0 0,0 0 0,1 0 0,-1 0 0,1 0 0,-1 1 0,0-1 0,1 0 0,-1 0 0,1 0 0,0-1 0,0 1 2,0 0 0,0-1 0,0 1 0,0 0 0,0 0 0,0-1 1,0 1-1,0 0 0,1 0 0,-1 0 0,0 1 0,3-3 1,-2 2 18,17-2 83,-19 3-102,1 0 1,0 0-1,-1 0 0,1 0 0,-1 0 1,1 0-1,0 0 0,-1 0 0,1 0 1,0 0-1,-1 0 0,1 0 0,0 0 0,-1 1 1,1-1-1,0 0 0,-1 0 0,1 1 1,-1-1-1,1 0 0,-1 1 0,1-1 0,-1 1 1,1-1-1,-1 1 0,1-1 0,0 1 1,-5 18 3,-5 21-4,1-16-4,0 1 0,-2-1 1,-1-1-1,-17 30 1,21-41-3,6-10 1,-1 1 0,1 0-1,-1 0 1,0-1 0,0 1 0,0-1 0,0 0-1,0 0 1,-1 0 0,-3 4 0,-10 6-1792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6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 8072,'0'-8'-31,"-13"208"991,9-135-600,-12 135 703,16-181-925,1 1 1,0-1-1,7 27 1,-4-18 372,3 50 0,-2-46 158,-5-31-298,1-6-325,1-2-44,0 1-1,0-1 1,-1 0-1,0 0 1,0 0 0,0-8-1,-2 2-2,2 0-1,-2-26-20,-1 19 26,0-4-174,0 0 0,3-36 0,1 56 155,-2-29-272,5 74 569,-5 18-99,10 149 292,-4-116-271,8 71 365,-14-162-560,2 22 148,-2-16-66,-4-14-33,-4-20-1762,-2-5-6836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4:2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9 366 9240,'-7'-8'28,"6"5"81,3-3 24,3 2-2,18-9-3,1 1 1,48-16-1,-13 15 319,-58 13-441,0 0 0,-1 0 0,1 0-1,0 0 1,0 0 0,-1 1 0,1-1 0,0 0 0,-1 0-1,1 1 1,0-1 0,-1 1 0,1-1 0,-1 0 0,1 1-1,-1-1 1,1 1 0,-1 0 0,1-1 0,-1 1 0,1-1-1,-1 1 1,1 0 0,-1-1 0,0 1 0,0 0 0,1-1-1,-1 1 1,0 0 0,0 0 0,0-1 0,0 1 0,1 0-1,-1 0 1,0-1 0,-1 2 0,0 3 1,-1 1 0,0-1 1,0 1-1,-1-1 0,1 0 0,-1 0 1,-1 0-1,1-1 0,0 1 0,-1-1 1,0 0-1,-6 5 0,1-1 23,-2 0-1,1-1 1,-1 0 0,-23 10 0,29-15-3,0 1 0,-1-1 0,1 0 0,-1-1 0,0 1 1,1-1-1,-8 1 0,11-7 41,-2-11-39,2 0 1,-2-26-1,4 33-22,2-19 34,2 5-18,12-38-1,32-48-1267,-47 106 1153,55-113-6641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3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0 8792,'-1'3'633,"5"12"1824,-3-12-2002,-1 3-31,-1 15 368,-9 39-1,2-14-397,3 10-20,5-50-352,-1 142 1212,9-12-425,-4-85-539,4 95 269,-8-89-374,-16 105 177,13-147-327,2-10 2,0 1-1,0-1 1,-1 0-1,1 0 1,-5 8-1,1-1 36,0 1-1,-1-1 1,-1-1-1,-11 16 1,17-25-51,-2 2 12,-1-1 1,1 1-1,0 0 0,-1-1 0,0 0 0,0 0 0,0 0 1,0 0-1,0 0 0,-1-1 0,1 0 0,-1 0 1,0 0-1,0-1 0,1 1 0,-1-1 0,-7 0 0,-11-2 6,-1-1 0,0-1 0,0-1 0,1-1-1,0-1 1,0-2 0,0 0 0,-21-11 0,17 4-9,18 8-9,0 0 0,0 1 0,-1 0 0,-11-5-1,-5-3-10,1-2-1,-34-27 0,55 40-17,0 0-1,0 0 1,-1 1-1,1 0 0,-1-1 1,1 2-1,-1-1 0,0 1 1,1-1-1,-1 1 1,0 1-1,-6-1 0,8 0-49,0 0 0,-1 0 0,1-1-1,0 1 1,0-1 0,0 1-1,0-1 1,1 0 0,-1 0 0,0 0-1,1 0 1,0-1 0,-1 1-1,1-1 1,0 0 0,0 1 0,0-1-1,-1-3 1,-3-3-1188,-18-24-9800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0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12016,'0'0'1000,"-4"3"-680,-8 7-236,-1 0 67,0 0 0,1 2 1,-21 24-1,26-26-136,3-4-10,0-1 1,0 1 0,-1-1 0,0 0-1,0 0 1,0-1 0,0 1 0,-1-1-1,1 0 1,-1-1 0,0 1 0,0-1-1,-1 0 1,1-1 0,-13 4 0,17-6 75,4 1-14,4 2 7,20 10 79,35 20-19,6 5-1787,-38-24-7167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 5384,'0'0'93,"-1"4"54,-1 1-91,0 0 1,0-1 0,0 1-1,-1 0 1,1-1-1,-1 1 1,0-1-1,-1 0 1,1 0-1,-1 0 1,1 0 0,-1-1-1,0 0 1,-1 1-1,1-2 1,-1 1-1,1 0 1,-10 3-1,-8 4 267,-1-2 0,-39 11-1,51-15-228,9-4 147,0 2 4,-2 1-63,-8 6 653,12-5-285,7-2 29,184 5 359,-137-5-627,108 5 349,-136-7-610,-10 0 35,-1 1 0,1 0 1,-1 1-1,22 5 0,-20-3-11,-6-2 57,1 1-1,-1 0 1,0 1-1,17 7 1,-23-7-7,-5-3-110,0-1 0,1 1 0,-1-1 0,1 1 0,-1-1 0,1 1 1,-1-1-1,1 1 0,-1-1 0,1 1 0,-1-1 0,1 0 0,0 0 1,-1 1-1,1-1 0,0 0 0,-1 0 0,1 1 0,0-1 0,-1 0 1,1 0-1,0 0 0,1 0-53,0-1 1,-1 1-1,1-1 0,-1 1 1,0-1-1,1 1 0,-1-1 0,1 0 1,-1 0-1,0 0 0,0 0 1,1 0-1,-1 0 0,0 0 1,1-2-1,1 1-959,12-10-7362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2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55 10584,'9'0'24,"-7"0"65,-7 2-36,1 0-1,0 0 1,0 0-1,1 1 1,-1-1 0,0 1-1,-3 4 1,1-3-35,4-2 62,-16 4 56,15-4-123,-19 3 14,20-5-24,0 0 1,0 0-1,0 0 1,1 0 0,-1-1-1,0 1 1,0 0-1,0-1 1,0 1 0,0-1-1,1 0 1,-1 1-1,0-1 1,0 0-1,1 0 1,-1 0 0,1 0-1,-1-1 1,1 1-1,-1 0 1,1-1 0,0 1-1,-2-2 1,-1-4-295,0 1 1,0-1 0,0 1 0,-3-11-1,-8-17-6415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7264,'0'0'56,"-1"4"-10,-4 13-15,4-13 76,18 22 3470,-12-16-3326,-1-1-1,0 1 1,-1 0-1,0 1 1,-1-1 0,2 13-1,0-1-4,-1-11-201,-2-7 2,1 0 0,-2 0 0,1 0 0,0 1 1,-1-1-1,0 7 0,-18 205 809,18-211-863,-19 156 558,17-147-497,1 0 16,0-1-1,0 1 1,1-1 0,1 1 0,0-1 0,1 1 0,0-1-1,6 17 1,-7-27 24,-2-3-92,1 0 1,0 1 0,0-1-1,0 0 1,0 0 0,0 1-1,0-1 1,0 0 0,0 1-1,0-1 1,0 0 0,0 0-1,0 1 1,1-1 0,-1 0-1,0 0 1,0 1 0,0-1-1,0 0 1,0 0 0,0 1-1,1-1 1,-1 0 0,0 0-1,0 1 1,0-1 0,1 0-1,-1 0 1,0 0 0,0 0-1,1 1 1,-1-1 0,0 0-1,0 0 1,1 0 0,-1 0-1,0 0 1,1 0 0,-1 0-1,0 0 1,0 0 0,1 0-1,-1 0 1,0 0 0,1 0-1,0 0 3,0-1 1,0 1-1,0-1 0,0 1 0,0-1 0,0 0 0,0 1 1,-1-1-1,1 0 0,0 0 0,0 0 0,-1 1 0,1-1 1,0 0-1,0-2 0,4-4 3,-3 4-5,0 1 0,-1 0-1,1-1 1,-1 0 0,0 1 0,0-1 0,0 0 0,0 1 0,0-1 0,0 0 0,0-5 0,2-13-473,-1-1 1,-1 1 0,-2-30-1,-3-18-9076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5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37 4760,'10'1'166,"0"0"1,0 1-1,0 0 0,20 8 3263,-37 7-2863,-46 27-1,44-35-525,3-2 24,0 0-1,0 0 1,-7 13 0,-43 71 218,52-85-238,0 0-1,1 0 0,0 0 0,0 1 0,0-1 0,-2 12 0,0 2 2,-3 0-17,6-14-2,-1 1 1,1 0-1,0 0 0,1 0 0,0 0 1,-1 11-1,0 16 51,0 1 0,3-1-1,1 0 1,7 40 0,-8-72-72,0 1 0,0-1 1,0 1-1,0-1 0,1 0 0,-1 0 1,1 0-1,0 0 0,-1 0 0,1 0 1,0 0-1,0-1 0,0 1 0,0-1 1,1 1-1,-1-1 0,0 0 0,1 0 1,-1 0-1,4 1 0,-3-1 1,9 2 21,-3-3-22,-1 0 1,0-1 0,0 0 0,1 0 0,-1-1 0,0 0-1,0-1 1,-1 1 0,1-1 0,14-9 0,17-10 24,-2-1 0,66-54 0,-88 63-25,-7 7 1,0 0 1,-1-1 0,0 0-1,7-10 1,86-136 194,-85 118 18,-14 34-118,2-5 18,-2 4-99,0 4 173,-8 59 66,1-22-202,5-35-49,2-1 4,-1-2-12,0 0 0,0 1 0,0-1 0,0 0 0,0 1 0,0-1 1,0 0-1,0 0 0,0 1 0,0-1 0,0 0 0,0 0 0,0 0 0,1 1 0,-1-1 0,0 0 0,0 0 1,0 1-1,0-1 0,1 0 0,-1 0 0,0 0 0,0 0 0,0 1 0,1-1 0,-1 0 0,0 0 1,1 0-1,14-8 1,-10 5 0,-1-1 0,0 0 0,0 0 1,0 0-1,-1 0 0,1 0 0,-1-1 0,0 0 0,3-6 1,4-6 10,15-30 8,31-52 224,-34 65-107,-21 33-129,0 1-1,-1-1 1,1 1-1,0 0 1,0-1-1,0 1 1,0 0 0,-1 0-1,1-1 1,0 1-1,0 0 1,0 0-1,0 0 1,0 0-1,0 0 1,0 0-1,0 0 1,-1 1-1,1-1 1,0 0-1,0 0 1,1 1 0,1 0 12,5 0-5,-6-1-11,1 0 1,-1 0 0,0 0-1,0 1 1,0-1 0,0 1-1,0 0 1,0-1 0,0 1-1,0 0 1,0 0 0,0 1 0,0-1-1,3 3 1,5 4 10,1 1 1,-2 1-1,1 0 1,13 19-1,-14-9 20,10 35 1,35 90 8,-50-137-37,12 10 5,-9-17-11,-5-1 0,-1 0-1,0 0 0,0 0 0,-1 0 1,1 0-1,0 0 0,0-1 0,0 1 0,0 0 0,-1 0 0,1-1 0,0 1 0,0-1 0,0 1 0,-1 0 0,1-1 0,1 0 1,20-22-1,10-19 0,-10 7 4,-2-1 1,29-68 0,-41 84-3,9-29 31,-12 31-25,-1 1 35,1 0-1,1-1 1,14-29 0,-9 65 77,-6-9-111,-3-4 0,0-1-1,0 1 1,-1 0 0,1 0-1,1 10 1,34 181 67,-18-133-73,-14-50-3,2 0 0,8 15 0,20 20 0,-25-37-3,0 0 1,1 0-1,0-1 1,1-1 0,23 15-1,-27-19 1,0-1 0,1 0 0,0-1-1,-1 0 1,2 0 0,-1-1 0,0 0 0,0 0-1,1-1 1,10 0 0,-17-2-4,-1 1-1,1-1 1,0 0 0,0 0-1,-1 0 1,1 0 0,0 0-1,-1 0 1,1-1 0,-1 1-1,3-3 1,-1 1-7,3-5-67,0-8-366,-2 0 0,0-1 0,6-29 0,3-21-7994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12192,'1'4'2,"0"-1"-22,-4 17 415,-4 0-122,-1-1 1,-1 1-1,-1-2 1,-16 25-1,-3 8 33,25-40-235,1 0 0,0 0 1,0 0-1,2 1 0,-1-1 0,1 1 0,1-1 0,1 13 0,-2 0-40,0-12 2,1 1-1,0 0 1,1-1 0,0 1-1,4 15 1,3 18 58,22 188 174,-29-214-238,-1-11-19,1 0 0,0 1 1,0-1-1,1 0 0,0 0 0,0 1 1,1-1-1,6 11 0,-2-8-6,1-4-4,-5-6-6,0-1 0,1 0 1,-1 1-1,1-2 0,-1 1 0,1 0 0,-1-1 0,1 1 0,-1-1 0,1 0 1,-1 0-1,1 0 0,0-1 0,-1 0 0,7-1 0,10-1-11,56 6-9,-29 1 27,157 15 37,-196-18-29,-1-1 1,1 1-1,-1 1 1,11 3-1,-9-3 12,0 1-1,0-2 1,0 1 0,12 0-1,-16-1 16,1 2-5,-4 2-9,-2 1-18,0 0 1,0 0-1,0 0 1,-1 0-1,0 0 0,0 0 1,0 0-1,-1 0 1,0 0-1,0 0 1,0-1-1,-1 1 0,-3 5 1,-2 0 1,1 0 0,-2-1 1,1 0-1,-1-1 1,-19 16-1,-55 35 43,82-59-44,0 0 1,-1 0 0,1 0 0,-1-1 0,1 1-1,-1 0 1,1-1 0,-1 1 0,0-1 0,1 1-1,-1-1 1,0 0 0,1 0 0,-1 0 0,0 0-1,-2 0 1,0-2 7,0 1 1,0-1-1,0 0 0,0 0 0,0 0 1,1-1-1,-5-2 0,5 2 2,-3-4 1,-4-17-6,-1-4 61,-14-53 0,6 17-2135,4 20-7487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6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475 1 10136,'1'0'12,"0"1"0,-1-1 0,1 1 0,-1 0 0,1-1 1,0 1-1,-1 0 0,0-1 0,1 1 0,-1 0 0,1-1 0,-1 1 1,0 0-1,0 0 0,1 0 0,-1-1 0,0 1 0,0 0 1,0 0-1,0 1 0,0-2-8,0 1 0,0-1-1,-1 1 1,1-1 0,0 1 0,-1-1 0,1 1 0,0-1 0,-1 1-1,1-1 1,-1 0 0,1 1 0,0-1 0,-1 1 0,1-1-1,-1 0 1,1 0 0,-1 1 0,0-1 0,0 0 0,-20 4 36,-103 7 386,79-9-396,-62-1 89,41-1-85,63 0-28,1 0-5,-1 0-1,0 0 1,1 0 0,-1 0-1,0 1 1,0-1-1,1 1 1,-1 0-1,1 0 1,-1 0 0,1 0-1,-3 1 1,-35 17 172,40-18-163,0 0 0,0 0 0,-1 0 1,1 0-1,0 0 0,0 0 0,0 0 1,0 0-1,1 1 0,-1-1 0,0 0 1,0 0-1,1 1 0,-1-2-4,5 32 154,-1-12-71,-1 0 1,0 39-1,-3-44-74,0-3 6,-1-1 0,-1 0 0,-2 13 0,-6 22 29,-2 10 25,-6 80 0,17-101-53,5 51 1,-3-73-21,7 27 7,-2-23-5,0 1 1,2-1-1,0 0 1,18 27-1,-17-31-2,23 27 15,-25-31-6,-2-3-5,0 1 0,1-1 0,0 0 0,0 0 0,0 0 0,0-1 1,1 0-1,0-1 0,12 7 0,10 0 26,1-1 0,0-1 0,33 5 0,-61-14-31,-1 1 0,1-1 0,-1 0 0,1 0 0,0 0 0,-1 0 0,1 0 0,0-1 0,-1 1 0,1 0 0,0-1 0,-1 1 0,1-1 0,-1 0 0,1 1 0,1-2 0,4-2 2,27-17 0,-28 16-127,-1 0 0,0-1 1,0 0-1,-1 0 0,0 0 1,0 0-1,0-1 0,-1 0 1,0 0-1,0 0 0,2-9 1,12-35-7297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10224,'8'33'191,"5"53"0,-9-35 139,-4-21-100,-1-1 1,-6 34 0,-19 66 373,-12 5-131,35-114-279,5-25-109,5-21-67,19-142-1531,-8 73-6240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7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11296,'2'3'120,"1"1"1,0 0-1,0-1 0,0 1 1,0-1-1,0 0 1,1 0-1,-1 0 1,1-1-1,0 1 0,0-1 1,6 3-1,8 5 219,16 11 237,-26-16-468,0 6-1742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7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29 3768,'-19'45'305,"18"-43"-98,2 0-137,0 1 1,0 0-1,0-1 0,0 1 1,1-1-1,-1 1 0,1-1 1,2 3-1,-3-3 57,16-6 48,-10 3-134,-1-1 0,1 0 0,0-1 1,-1 0-1,9-4 0,9-6 177,1 2-60,-5 3 531,-1-2-1,1 0 1,24-17 0,-43 25-170,3 4 11,-3-2-513,-1 0 0,1 0-1,-1 0 1,0 0 0,1 0 0,-1 0-1,0 0 1,1 0 0,-1 0-1,0 1 1,1-1 0,-1 0 0,0 0-1,1 0 1,-1 0 0,0 0-1,0 1 1,1-1 0,-1 0 0,0 0-1,0 1 1,1-1 0,-1 0-1,0 0 1,0 1 0,1-1 0,-1 0-1,0 1 1,0-1 0,1 4 62,0 0 0,0 0 0,0 0 0,-1 0 0,0 0 0,0 0 0,0 4 1,0 6 223,1 29 36,1 0 0,9 44 0,-8-70-294,15 50 230,-2-22-112,-2-7 68,-2 1-1,11 59 1,-20-80-144,-1 1 1,-2 36-1,0-47-66,-1 0 0,0 0 0,-1 0 0,0 0-1,0 0 1,0 0 0,-1-1 0,0 1 0,-1-1 0,-6 10 0,3-8-5,-1-1 1,0-1 0,-1 1-1,0-1 1,0 0 0,0-1-1,-1 0 1,0-1 0,-15 7-1,24-12-14,0 0-1,1 0 1,-1 0-1,0 0 1,0 0-1,0-1 0,0 1 1,1 0-1,-1 0 1,0 0-1,0-1 1,0 1-1,1 0 1,-1-1-1,0 1 1,0-1-1,1 1 1,-1-1-1,-1 0 0,0-1 4,-14-13 0,11 8-163,1 0 0,1 0 0,0 0 0,0-1 0,0 1 0,-2-12-1,3 13-395,-10-36-7786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0 12192,'11'20'0,"-10"-16"0,2 14 0,-7-12 0,2-4 0,0 2 1,0-1 0,-1-1 0,1 1 0,-1 0 0,0-1 0,1 1 1,-1-1-1,0 0 0,-1 0 0,1 0 0,0 0 0,-4 1 0,-36 13 1,-10-6-2,-7-9 0,-145-21-15,185 18 13,12 1-2,1 0-1,-1-1 0,1 0 0,-13-4 1,-3-3-24,-35-20 1,43 21-9,8 6 32,6 2-5,-1-1 0,1 1 0,0-1 0,-1 1 0,1-1 0,0 0 0,-1 0 0,1 1 0,0-1 0,0 0 1,0 0-1,0 0 0,-1-2 0,0 2-35,6 6-27,54 66 38,-53-65 31,78 103-12,-52-54 14,-6-9-10,-2 1 0,20 61 0,-40-100 7,12 51-12,-10-35-9,8 53-8,23 102-263,-3-36 20,-24-89 206,-7-39 54,1 7 3,0-1 1,2 0-1,0-1 0,13 33 1,-13-42 19,16 33 89,-20-43-84,0 1 0,0-1 0,1 0 0,-1 0 0,0 1 0,0-1 0,1 0 0,-1 0 0,1 0 0,-1 0-1,1-1 1,-1 1 0,1 0 0,0-1 0,-1 1 0,1-1 0,0 0 0,-1 1 0,1-1 0,0 0 0,-1 0 0,1 0 0,0 0 0,0 0 0,-1 0 0,1-1 0,2 0 0,5-1 20,-1 0 1,0-1-1,13-5 1,-16 6-48,12-7 115,7-10-523,-2 0 0,40-46-1,1-6-6543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8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0 10488,'1'2'17,"1"4"23,-2-4 71,5 3 8,3 4 203,-4 4-92,-1 1 0,0 0 0,-1 0 0,1 27 0,-5 67 235,1-56-324,4 38 54,-3-88-191,16 215 386,-2-126-248,35 136 168,-45-207-295,-2-11 4,-1-1 1,0 0 0,0 0 0,-1 15 0,0-5 22,-1 1 1,-1 0-1,0-1 1,-2 1-1,0-1 1,-1 0-1,-7 19 1,10-34-25,-1 1 0,1-1 0,0 0 0,-1 0 0,0 0 0,0 0 0,0 0 0,0-1 1,0 1-1,0-1 0,-7 4 0,4-2 2,3-2-3,-1 0 0,0 0-1,0 0 1,0-1 0,0 1 0,0-1 0,0 0 0,0 0-1,-1 0 1,1-1 0,0 1 0,0-1 0,-1 0 0,1 0-1,-6-2 1,6 2 10,-42-5 68,0-2-1,-50-15 1,92 21-90,-1 0-1,1-1 1,-1 1 0,1-1-1,0 1 1,-1-1 0,1-1-1,0 1 1,-5-5 0,-3-1 1,-23-19-4,24 13-21,2-7-348,1-1-1,1 0 1,1 0 0,-4-29 0,-6-39-8726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8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11832,'0'0'48,"11"0"-48,-22 0-576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49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0 9328,'0'2'0,"1"2"44,0 0-1,0 0 0,1 0 0,-1 0 1,1 0-1,0-1 0,0 1 0,0 0 1,1-1-1,-1 0 0,1 1 0,0-1 1,0 0-1,4 3 0,8 7 105,134 106 1515,-114-94-1650,-31-23-17,1 0 3,-3-1-19,20 16-188,-19-15 216,3 2-27,-2-2 23,4 4 31,-7-4-8,1-1 1,-1 1 0,0-1-1,0 1 1,0-1 0,0 1-1,0 0 1,0 0 0,0-1-1,0 1 1,-1 0 0,1 0 0,-1 0-1,1 0 1,-1 0 0,0 0-1,0 0 1,0 0 0,0 0-1,0 3 1,-1 8 79,-1 0 0,-1-1 0,0 1 1,0 0-1,-7 15 0,-35 78 697,17-40-544,-11 41 89,28-77-248,-63 183 510,55-144-550,13-40 53,-14 131 40,11-52 33,3-11-88,5-56-57,0-8 9,0 0 1,-3 0-1,-9 45 1,10-69-38,1-1 0,-1 0 0,-1-1 1,0 1-1,0 0 0,-7 9 0,8-13-5,0 0-1,0 0 1,-1-1-1,0 1 0,1-1 1,-1 0-1,-1 0 0,1 0 1,0 0-1,-1-1 1,1 1-1,-1-1 0,-6 2 1,-17 1-1,28-5-8,-1 0 1,1 0-1,-1 0 0,1 0 1,-1 0-1,1 0 1,-1 0-1,0 0 0,1 0 1,-1 0-1,1 0 1,-1 0-1,1 0 0,-1 0 1,1-1-1,-1 1 1,1 0-1,-1 0 0,0-1 1,-4-3-175,-1 0 0,1 0 0,0 0 0,1-1 0,-1 0 0,1 0 0,0 0 0,0 0 0,0-1 1,-3-6-1,-19-34-9466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0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700 0 11296,'0'0'0,"-8"46"0,-13 73 40,-22 35 8,-29 9 32,-28 15 8,-23 8-88,1-32-72,16-47 72,2-3-8136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5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826 57 7800,'-18'9'0,"-9"0"0,3-5 10,0-2 0,0 0 1,0-1-1,-36-4 0,-92-13 52,128 13-56,-47-9 51,-169-32 320,234 42-332,0 1 0,0 0 0,0 1 0,0-1 0,0 1 0,0 0 0,0 1 0,1-1 0,-1 1 0,0 0 0,0 1 0,-8 2 0,10-1-3,0 1 0,1-1 0,-1 1 0,1-1 0,-1 1-1,1 0 1,0 0 0,1 1 0,-1-1 0,1 1 0,0-1 0,0 1-1,0 0 1,0 0 0,1 0 0,0-1 0,0 7 0,-2 9 65,1-1 1,1 32 0,1-42-113,1 25 134,1 0-1,10 45 0,-7-50-93,10 92 272,-11-91-282,9 48 142,54 143 285,-52-170-233,-12-39-181,1-1 0,-1 1 0,2-1 0,7 14 0,-11-23-33,0-1 0,0 1 0,0-1-1,0 0 1,0 1 0,0-1 0,0 0-1,1 0 1,-1 0 0,0 0-1,1 0 1,2 2 0,-2-3-3,-1 0 1,1 1-1,0-1 0,-1 0 1,1 0-1,-1 0 0,1 0 1,0 0-1,-1 0 0,1-1 1,0 1-1,-1 0 1,1-1-1,-1 1 0,1-1 1,-1 0-1,1 0 0,-1 1 1,1-1-1,-1 0 0,2-2 1,10-7-243,-1-1 0,16-19 0,-22 24-448,30-34-6352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1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5 7264,'6'-1'377,"31"-2"152,-35 2 206,1 1 4,19 2 871,-18-1-952,4 3-66,-6-3 144,-5 1-463,-14 8-167,-1-1 0,1-1 0,-1 0-1,-1-1 1,1-1 0,-1-1 0,0-1 0,0 0 0,-23 1 0,-44 3 114,-104-6 264,126 0-304,25-3 52,-48-7 1,105 1-164,22 2-1987,6 0-7682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0 8696,'-3'3'-2,"0"-1"1,0 0-1,0 1 0,0-1 1,-1-1-1,1 1 0,-1 0 1,1-1-1,-1 0 1,0 0-1,0 0 0,1 0 1,-8 0-1,0 1 1,-28 5 2,-175 14 91,184-15 120,-54 17 0,48-12-5,23-7-180,-21 5 151,13-6-96,0-1 0,1-1 0,-1 0-1,-24-4 1,1-7-1235,0-2-4720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93 2336,'22'0'2329,"-12"0"-2162,-7 0 274,6-2 3230,-9-5-3014,-1 4-518,1 0 1,0 0-1,-1 0 0,1 0 0,-1 0 1,0 0-1,0 1 0,0-1 0,-1 0 1,1 1-1,-1-1 0,1 1 0,-1-1 1,0 1-1,0 0 0,0-1 0,0 1 1,-2-2-1,-2 0 24,-1-1 0,1 1 1,-1 0-1,-13-6 1,16 9-86,0 0 1,0 0 0,0 0-1,0 1 1,0-1 0,0 1-1,-1 0 1,1 0 0,0 1-1,-6 0 1,3 0-11,4-1-34,1 0-1,0 1 1,-1-1-1,1 0 1,0 1 0,0-1-1,0 1 1,-1 0-1,1 0 1,0 0 0,0 0-1,0 0 1,-2 2-1,-6 3 37,-2 0-27,-27 16 193,-118 95 229,139-102-448,7-7 14,2 1 0,-15 14 1,-32 40 62,49-51-59,4 0-22,1 0 0,-1 0 0,1 14 0,5-14 14,-2-9-24,3 6 2,0-1 0,0 1 0,1-1 0,0 0 0,1 0 0,0 0 0,0-1 0,12 11 0,5 3 4,2-2 1,0 0-1,1-2 1,40 21 0,-54-32-16,-6-2 12,0-1-1,1 0 1,-1 0-1,13 3 1,-16-5-18,0-1-1,0 0 0,0 1 1,-1-1-1,1 0 1,0 0-1,0-1 1,0 1-1,0-1 1,0 1-1,0-1 1,0 0-1,-1 0 0,1 0 1,0-1-1,3-1 1,27-23-1861,0-3-7407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2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0 11384,'5'6'-1,"16"14"-82,-21-20 91,1 1-1,-1 0 1,1 0 0,0 0 0,-1 0 0,1 0 0,-1 0 0,0 0 0,1 0 0,-1 0-1,0 0 1,0 0 0,1 0 0,-1 0 0,0 0 0,0 0 0,0 0 0,0 1 0,-1-1-1,1 0 1,0 0 0,0 0 0,-1 0 0,1 0 0,0 0 0,-1 0 0,1 0 0,-2 1-1,-16 25 358,15-23-332,0 0 1,0-1-1,-1 0 0,1 1 1,-1-1-1,0-1 0,0 1 1,0-1-1,0 1 0,0-1 1,-1 0-1,1 0 0,-1-1 1,1 1-1,-1-1 0,0 0 1,1-1-1,-1 1 0,-8-1 1,0-2 36,-1-1 1,1 0 0,0-1-1,0-1 1,-18-8 0,19 7-16,7 4-16,0-1 0,-1 0 1,1 0-1,1 0 0,-1-1 0,0 0 0,1 0 0,-8-7 1,4 2 56,5 7 0,-3-1-2,4 2-4,1 1-81,0 1 0,0-1 0,1 1 0,-1-1 0,0 1 0,0-1 0,0 1 0,0-1 0,0 1 1,1 0-1,-1 0 0,0-1 0,0 1 0,1 0 0,-1 0 0,1 0 0,-1 0 0,1 0 0,-1 0 0,1 0 1,0 0-1,-1 0 0,1 0 0,0 0 0,0 0 0,0 0 0,-1 2 0,-3 27-6,4-29 6,-16 126 129,13-99-109,-17 227 58,18-211-87,2 7 0,0-31-4,2 0 0,0 0 0,1 0 0,0-1 0,2 1 0,1-1 0,11 28 0,0-16 5,-12-25 1,-1 0 1,1 0-1,0-1 1,1 0-1,-1 0 1,1 0-1,0 0 1,0-1-1,0 0 1,1 0 0,0 0-1,-1-1 1,1 0-1,0-1 1,1 0-1,13 3 1,-14-4 1,-1-1 0,0 0 0,1 0 0,-1 0 0,0-1 0,0 0 0,0 0 0,0-1 0,0 0 0,0 0 0,0 0 0,7-4 0,-6 3 1,22-10 23,28-16 1,-37 18-26,-10 5-80,1 0 0,-1 0 0,0-1 0,-1 0 0,0-1 0,0 0 1,9-10-1,-5 4-1017,28-29-7526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9952,'0'61'8,"13"96"578,1 22 245,-13-149-671,1 1 367,-4 41 1,10-120-1952,-1 1-6096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9 10040,'0'0'416,"2"0"-24,4 0 24,-5 0 517,0 3-857,-1-2-72,0 1 1,0-1-1,-1 1 1,1-1-1,0 1 0,0-1 1,-1 1-1,1-1 1,-1 0-1,1 1 1,-1-1-1,1 1 0,-1-1 1,0 0-1,0 0 1,-1 2-1,-20 23 49,10-13-22,-12 18 42,22-29-59,0 0 0,0 0 0,-1 0 0,1-1 0,0 1 0,-1-1 0,0 1 0,1-1-1,-1 0 1,0 0 0,1 0 0,-7 1 0,-1 1 40,8-3 7,2-2 4,-1 0-49,1 0 0,0-1 0,0 1-1,0 0 1,0 0 0,0 0 0,0 0-1,0-1 1,1 1 0,-1 0 0,1 0 0,0 0-1,0 0 1,1-4 0,20-30-581,-14 24-441,20-32-6774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4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8880,'7'-4'10,"1"1"0,-1-1 0,1 1 0,0 1 1,0 0-1,1 0 0,7-1 0,6 0 26,16-11 91,-34 12-88,0 0 0,0 0 0,1 1 0,-1-1 0,0 1 0,1 0 1,-1 0-1,1 1 0,0-1 0,-1 1 0,1 0 0,-1 0 0,1 0 0,5 2 0,65 14 841,91 7-1,-160-23-692,3 2 38,-7-1 6,-1-1-211,-1 0 0,0 0 0,1 0 0,-1 0-1,1 0 1,-1 0 0,0 0 0,1 0 0,-1 0 0,1 0 0,-1 0 0,0 1 0,1-1 0,-1 0 0,1 0 0,-1 0 0,0 1 0,1-1 0,-1 0 0,0 0 0,0 1 0,1-1 0,-1 0 0,0 1 0,1-1 0,-1 0 0,0 1 0,0-1 0,0 0 0,0 1 0,1-1 0,-1 1 0,0-1 0,0 0 0,0 1-1,0-1 1,0 1 0,0-1 0,0 0 0,0 1 0,0-1 0,0 1 0,0-1 0,0 0 0,0 1 0,-10 25 422,-1-2-338,2 0 1,1 1 0,1 0-1,-5 34 1,7-36-67,-25 121 159,16-77-162,-16 119 25,22-107-49,2-32-5,3-2-3,1 50 64,2-93 9,0-2-74,0 1 0,0-1 0,0 0 0,0 0 0,1 0 1,-1 1-1,0-1 0,0 0 0,0 0 0,0 1 0,0-1 1,0 0-1,0 0 0,0 0 0,0 1 0,0-1 1,0 0-1,0 0 0,0 1 0,0-1 0,-1 0 0,1 0 1,0 0-1,0 1 0,0-1 0,0 0 0,0 0 0,0 0 1,0 1-1,-1-1 0,1 0 0,0 0 0,0 0 1,0 0-1,0 0 0,-1 1 0,1-1 0,-27-30 40,4-4-38,-49-86-1752,31 47-6992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4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327 116 10040,'-2'0'25,"-5"0"23,4-1 7,-1 1-1,1-1 1,0 1-1,-1-1 1,1 0-1,0-1 1,0 1-1,0 0 1,0-1 0,0 0-1,0 1 1,1-1-1,-1 0 1,1-1-1,-1 1 1,1 0-1,-4-5 1,-24-19 338,12 18-254,1 0 1,-1 1-1,-1 1 1,1 0-1,-31-4 1,12 2 133,26 5-152,-4 0 175,15 3-289,-1 1 0,1-1 0,-1 0 0,1 1 0,-1-1-1,1 0 1,0 1 0,-1-1 0,1 1 0,0-1 0,-1 1 0,1-1 0,0 1 0,-1-1 0,1 1 0,0-1 0,0 1 0,0-1 0,0 1 0,-1-1 0,1 1 0,0-1 0,0 1-1,0 0 1,0-1 0,1 2 0,-1 5 14,1 1-1,0 0 0,0-1 1,5 15-1,6 34 45,-8 11-25,-7 94 0,-6-62-20,-2-11-16,6-52-1,-10 96 17,13-117-22,0 6 41,1 1 0,0-1 0,2 0 0,0 1 1,8 37-1,-7-52 1,0 0 0,0-1 0,0 1 0,1-1 0,0 0 0,0 0 0,1 0 0,-1 0 0,1-1 0,9 10 0,8-1 206,35 18 0,-55-31-236,0-1 0,1 1 0,-1-1 0,0 1 0,1-1 0,-1 0 0,1 1 0,-1-1 0,0 0-1,1 0 1,-1 0 0,1 0 0,-1 0 0,1 0 0,-1-1 0,0 1 0,1 0 0,1-2 0,3 1 14,2-1-9,-5 2-10,-1 0-1,1-1 1,-1 1-1,1-1 1,-1 0-1,1 0 0,-1 0 1,0 0-1,0 0 1,1-1-1,-1 1 1,0 0-1,2-3 1,6-5-353,-1 0 0,0 0 0,-1 0 0,13-21 0,7-10-8632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5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10 11568,'16'-8'186,"-14"7"70,-5 54 78,2 1-201,1-1 0,8 55 1,9 53 299,5-18 48,-21-126-455,1 39 155,-12 116 383,8-154-536,1-10 10,0 0 0,0 0 0,-1 0 0,-5 11 1,4-9 25,1-1-26,-1-1 0,0 1 0,0-1 0,-1 0 0,0 0 1,-1 0-1,-8 11 0,-23 25 183,33-41-197,-1-1 1,1 1-1,-1-1 0,1 1 1,-1-1-1,0 0 0,0 0 1,0-1-1,-1 1 0,1-1 0,0 0 1,0 0-1,-8 1 0,5-1-4,0 0 0,-1 1 0,0-2 0,1 1 0,-1-1 0,0 0 0,0 0 0,-13-4 0,15 3-12,1 0-2,1 0 0,-1 0 1,1-1-1,-1 1 0,1-1 0,0 0 0,0 0 0,0-1 0,0 1 1,0-1-1,1 0 0,-6-6 0,4 5-3,-4-8 4,-1-13-5,0 0 0,-6-28 0,12 25-7,2-20-947,7-74 0,5 29-8561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12464,'3'1'77,"11"8"208,-12-8-207,-1 1-25,3 4-1584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5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7176,'1'2'0,"5"7"1,0 0 1,-1 0-1,4 13 0,-1-4 2,8 18 31,-3 1 0,13 51 0,-22-70-24,-2-11 12,-1 0-1,0 0 1,0 1-1,-1-1 1,0 8-1,-9 142 326,5-93-207,4-50-103,-1 13 107,-1 0 0,-1 0 0,-1-1 0,-1 0 0,-12 36 0,12-54-7,1-8 270,-4-18 192,5 10-717,-19-51-996,-2-4-4666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55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0 11208,'0'9'12,"0"-7"46,10 4-12,17 14-8,52 36 32,-57-43-72,-1-1-1,2-2 1,0 0 0,38 10 0,-33-12-11,1-1 0,0-1 0,30 1 0,-48-6 20,-8 0 113,3 1 62,-4-1-129,0 0 0,-1 0 1,1 0-1,0 0 0,-1 0 0,1 1 0,-1-1 0,1 0 0,-1 1 0,0-1 0,1 1 0,-1 0 0,0-1 0,0 1 1,0 0-1,0 0 0,0-1 0,-1 1 0,1 0 0,-1 0 0,1 0 0,-1 0 0,0 0 0,1 0 0,-1 0 0,0 0 1,0 0-1,-1 4 0,0 3 100,0 0 0,0-1 0,-1 1 0,-6 16 1,-16 33 183,-52 120 235,69-160-552,-19 35 83,15-33-73,0 1 0,2 1 0,1 0 0,1 0 0,0 0 0,2 1 0,-4 27 0,-5 144 31,10-108-57,3-4 1,2-7-3,12 160-21,-12-229 15,26 174-53,-18-138 21,-3 1 0,-1 0 0,-3 1 1,-2 49-1,-1-80 32,-5 21-12,-6 4 8,-9 9 7,-5-6 1,-5-8 1,17-22 3,0-1 0,-1-1 0,-27 14 0,21-16 44,-121 13 37,107-20 29,-187-32-1829,93 5-7538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4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6456,'59'19'342,"-57"-18"-309,-1-1 0,0 0 0,0 1 0,0-1 0,0 1 0,0-1-1,0 1 1,0 0 0,0-1 0,0 1 0,-1 0 0,1 0-1,0 0 1,0-1 0,-1 1 0,1 0 0,0 0 0,-1 0 0,1 0-1,-1 0 1,1 0 0,0 2 0,2 4 262,6 14-119,0 1 0,-2 0 1,5 26-1,12 75 103,-12-20-176,14 58 28,-10-63-64,-14-93-58,-1 0 0,-1-1-1,1 1 1,-1 0 0,0 0-1,0 0 1,0 0 0,-1 0-1,-1 6 1,1-8 55,0-8-36,-5-22-160,-2-32 1,4 26-663,-8-59-4646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4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 8160,'0'0'25,"0"2"-2,-3 11 9,2-11-24,0 0 0,1 1 0,-1-1 0,1 0 0,0 1 1,0-1-1,0 1 0,0 3 0,13 51 295,-12-55 177,0-18-352,24-50-1146,-6 20-4388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60 10224,'1'-1'-1,"6"-7"34,0-1 0,9-15 0,-15 22 178,1 1-71,6-7-7,-6 7-66,-1-4 32,1 22-78,-2 10-9,1 16-9,4-10-5,2 0 0,1-1 1,2 0-1,14 33 1,-16-44-1,20 57-4,-6-9 6,-6-6 0,-6-15 0,-5-12 0,-5-9 1,-1-25 0,1 0 1,-1 0-1,-1 1 1,1-1-1,0 0 0,0 0 1,-1 0-1,1 0 0,-1 0 1,0-1-1,1 1 1,-1 0-1,0-1 0,0 1 1,0-1-1,0 0 1,0 0-1,0 0 0,-1 0 1,1 0-1,0 0 0,-1 0 1,1-1-1,0 1 1,-1-1-1,1 1 0,-4-1 1,-4 1 12,-1-1 1,1 1 0,-1-2-1,-16-1 1,18 0-9,0-1 0,0 0 0,0 0 0,1-1 0,-1 0 1,-12-8-1,-29-24-2,-73-74-1319,56 51-5258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10584,'0'0'0,"5"9"0,4 15 0,8 11-528,5 10 528,-13 3-376,-13-1 376,-10-5-512,-1-4 512,0 1-6400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0 260 6104,'0'0'-40,"3"-5"6,25-39 28,-17 31 15,4-7-32,0 0 442,18-29 1,-29 44-132,2-4 57,-4 4-18,1-3-6,-2 6-18,2-16 273,-3 12-296,0 3 8,0-4 3,-11 21 218,7-6-469,-8 28 215,-17 71 26,25-90-208,0 1 0,2-1 0,0 1 0,0 23 1,2-20-44,-1-12-4,1-1-1,1 0 1,0 1-1,0-1 1,0 0-1,1 0 1,0 1 0,6 11-1,-4-9-8,-1-3 2,0 0 0,0 0 0,1-1 0,0 1 0,0-1 0,1 0 0,-1 0 0,2-1 0,-1 1 0,1-1 0,11 9 0,-11-10-14,-5-4-3,1 1 0,-1-1-1,1 0 1,-1 0 0,1 0-1,0 0 1,-1 0 0,1 0-1,0 0 1,0-1-1,0 1 1,-1-1 0,1 1-1,0-1 1,3 1 0,4-1 2,-1 1 0,1-1 0,-1-1 0,1 1 0,-1-1 0,0-1 1,1 0-1,9-3 0,1-2 2,1-2 1,35-20 0,44-34 16,-87 54-10,0 0 0,0-1 1,-1-1-1,0 1 0,-1-2 0,15-20 1,-16 20-1,6-8 89,20-35 0,-27 42-72,-6 8-2,1 0 0,-1 1 0,-1-1 0,1 0 0,-1 0 0,0 0 0,0 0 0,0 0 0,-1-1 0,0-6 0,1 4 4,-1 3 2,0 0 1,0 0-1,-1 0 1,1 0-1,-1 0 1,0 0-1,0 0 1,-1 0 0,-2-7-1,1 5-1,2 5-20,1 1 0,-1-1 0,0 1 1,0 0-1,1-1 0,-1 1 0,0 0 0,0 0 0,0-1 0,0 1 0,-1 0 0,1 0 0,0 0 0,0 0 0,-1 1 0,1-1 0,-3-1 1,-2-2 17,-2-1-8,5 2-5,-1 1 1,1 0 0,-1 0-1,0 0 1,1 0 0,-1 1-1,-6-2 1,-128-40 297,127 37-274,10 6-41,0-1 1,0 0-1,0 0 0,0 1 1,0-1-1,0 0 0,-1 1 0,1-1 1,0 1-1,0-1 0,0 1 1,0 0-1,-1 0 0,1-1 0,0 1 1,0 0-1,-3 0 0,-7-2-1647,-4 0-6594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7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256 138 8696,'0'0'3962,"-6"-2"-3756,-3 0-138,0-1 0,1 1 0,-1 1 0,0-1 0,0 1 1,0 1-1,-15 1 0,18 0-44,0 1-1,0 1 1,1-1 0,-1 1-1,1 0 1,-1 1 0,1-1-1,0 1 1,1 0 0,-1 0-1,0 0 1,1 1 0,-4 5-1,-1 3 18,0 0 0,0 0 0,-11 27 0,12-24-30,5-9-4,-1-1-1,2 1 0,-1 0 1,1 0-1,0 0 0,-1 8 1,-11 96 34,16-91-33,11 26 4,-10-39-11,0 0-1,0 0 1,1-1 0,0 1-1,5 5 1,-4-6 0,0 0 0,1-1 0,-1 1 0,9 5 0,-9-7-1,1-1 1,-1 0-1,1 0 0,-1 0 0,9 2 1,-7-3-1,1 0 0,-1-1 0,0 0 0,12 1 0,34-6 0,-1-10 0,-42 10 0,0 0 0,0-1 0,11-7 0,-8 2 0,-1 0 0,0-1 0,0-1 1,16-22-1,-17 16 8,-7 8-2,1-1-2,0-1 1,-1 0-1,-1 0 1,0 0-1,0-1 1,-1 1-1,-1-1 1,1-14 0,-9-74 36,3 84 6,-10-9 1,-1 0 1,-1 1 0,-26-31-1,33 46-11,0-1 0,-1 1-1,0 1 1,-18-14 0,21 19-24,0 0 1,0 1-1,0 0 1,0 0-1,0 0 1,-1 1 0,1 0-1,-10-1 1,16 2-12,0 1 0,-1 0 1,1 0-1,0-1 1,-1 1-1,1 0 0,0 0 1,-1 1-1,1-1 1,0 0-1,-1 0 0,1 1 1,0-1-1,-1 1 1,1-1-1,-1 1 0,-3 2 4,-17 9 1,-8 12-1763,18-15-7057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7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11 116 10672,'3'-2'27,"-1"-1"0,1 0 0,-1 1 0,0-1 0,0 0 0,0-1 0,0 1 0,0 0 0,-1-1 0,1 1 1,-1 0-1,1-7 0,15-46 675,-16 52-611,-1-4-8,0 6-15,-1 83 124,-21 173-110,7-59-28,-1-19 6,15-170-40,1 2 4,0-4 0,0 4-2,0-88-1462,0 18-5966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37 267 9776,'0'0'-112,"0"-2"18,2-5 77,-4 4 22,1 2-4,-2 0 5,1-1 1,0 1 0,-1 0-1,1-1 1,0 0-1,0 1 1,0-1 0,0 0-1,1 0 1,-1 0-1,0 0 1,1-1-1,0 1 1,-1 0 0,1-1-1,0 1 1,0-1-1,0 1 1,0-1-1,0-4 1,1 0 14,0 0 1,1 0-1,0 0 0,0 0 1,0 0-1,1 0 0,0 0 1,1 0-1,-1 1 0,1-1 1,0 1-1,1-1 0,0 1 1,0 1-1,0-1 0,1 0 1,9-8-1,-1 3 28,1 1 0,1 0 0,0 1 0,0 0 1,30-11-1,-33 17-33,1 0 0,-1 1 0,0 0 0,1 1 0,0 0 0,14 2 0,-19 0-4,-1 1 0,0 0 0,0 1 0,0 0 0,0 0 0,-1 0 0,1 1 0,-1 0 0,1 0 0,-2 0 0,1 1 0,0 0 0,-1 0 0,0 1 0,7 9 0,-9-12-6,-1 0 0,0 1-1,0 0 1,0-1 0,0 1 0,-1 0 0,1 0 0,-1 0 0,0 0 0,-1 0 0,1 0 0,0 0 0,-1 1 0,0 3 0,0-3-1,0 5 5,-1 0 0,0 1 1,0-1-1,-1 0 0,-1 0 0,1-1 0,-6 13 0,4-10-4,-33 87 59,24-66-61,0 1 11,-19 36-1,19-44-12,-4 7 9,-14 23-6,26-48-3,-10 29 1,15-36-3,0 0-1,0 0 1,0 0 0,0 0-1,0 1 1,0-1-1,0 0 1,0 0-1,0 0 1,1 0-1,-1 0 1,0 0-1,1 0 1,-1 0-1,1 0 1,-1 0 0,1 0-1,-1-1 1,1 1-1,0 0 1,-1 0-1,1 0 1,0-1-1,0 1 1,0 0-1,0-1 1,0 2 0,28 13-24,-10-11 11,0 0 0,1-1 0,-1-1-1,1-1 1,38-2 0,-24 1-2,36 0-13,-46-1 17,-1 0 1,-1 1 1,0 1 0,1 0 0,23 6-1,-40-4-36,2 2-1254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62 3144,'0'0'2201,"-1"-4"-1996,-5-12-123,4 12 118,-11-2 46,11 5-208,-1-1 182,2 2 138,1 0-303,-1 0 0,1 0 0,-1 0 0,1 0 0,-1 0 0,1 0 0,-1-1 1,1 1-1,-1 0 0,1 0 0,-1 0 0,1-1 0,-1 1 0,1 0 0,-1-1 0,1 1 1,0 0-1,-1-1 0,1 1 0,0 0 0,-1-1 0,1 1 0,0-1 0,-1 1 1,1-1-1,0 1 0,0-1 0,-1 1 0,1-1 0,0 1 0,0-1 0,0 1 1,0-1-1,0 1 0,0-1 0,0 0 0,0-1 20,-13-4-1041,1-2-4180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6640,'38'-2'11,"14"2"31,-47 1-23,0 0-1,0 0 1,0 1 0,0-1-1,0 1 1,0 0 0,6 5-1,-3-3 10,-4-2 6,0 0 0,0 0 0,0 1 0,-1 0 0,1-1 0,-1 2 0,1-1-1,-1 0 1,5 7 0,-4-5 2,-2-1-6,0-1 0,0 1 1,0-1-1,0 1 0,-1 0 0,1 0 0,-1 0 1,0 0-1,-1 0 0,1 0 0,-1 0 0,1 0 0,-2 7 1,1-5 2,1 9 213,0-11-199,-1 1 0,0-1 0,-1 0 0,1 1-1,-1-1 1,0 0 0,0 1 0,0-1 0,0 0 0,-1 0 0,0 0 0,-2 5 0,3-8-14,1 0 0,-1 1 1,0-1-1,0 0 0,0 0 0,0 0 0,0 1 0,-1-1 1,1 0-1,0 0 0,0-1 0,-1 1 0,1 0 0,0 0 1,-1-1-1,-1 2 0,-27 6 354,19-6-198,6 1-63,3-2-80,0 0 1,0 0-1,0-1 1,-1 1-1,1 0 0,0-1 1,0 1-1,-1-1 1,1 0-1,0 0 1,-1 0-1,-2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0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0 6456,'-2'0'16,"-6"0"0,6 0 45,0 0 71,-4 0 32,5 0 879,1 3-835,0-3-178,0 0-1,0 1 0,0-1 1,0 1-1,0-1 0,0 0 1,0 1-1,0-1 1,0 0-1,0 1 0,0-1 1,0 0-1,0 1 0,0-1 1,0 1-1,0-1 1,0 0-1,-1 1 0,1-1 1,0 0-1,0 1 0,0-1 1,-1 1-1,-2 0 61,1 0 1,-1-1-1,0 1 0,0 0 1,0-1-1,0 0 0,-4 1 1,6-1 249,-2 2 0,-1 3-263,0-1 1,0 1 0,0 1-1,1-1 1,0 0-1,0 1 1,1 0 0,-1 0-1,1-1 1,-3 13 0,2-8-35,-3 11 109,1 0 1,1 0-1,1 0 0,-1 32 1,2-34-95,-7 144 494,8-95-297,0-57-230,-1 51 239,3-1 0,11 90 0,0-100-73,-11-46-173,0 0 0,1-1-1,0 1 1,0-1 0,0 1-1,1-1 1,-1 0 0,1 0-1,5 6 1,-6-9-12,1 1 1,-1-1-1,0 0 0,1 0 1,-1 0-1,1-1 1,-1 1-1,1 0 0,-1-1 1,1 0-1,-1 0 1,1 0-1,0 0 0,-1 0 1,1 0-1,2-1 1,-1 1-3,-2 0-2,0-1 0,0 1-1,0 0 1,0-1 0,1 1-1,-1-1 1,0 0 0,0 0-1,0 0 1,0 0 0,0 0-1,0 0 1,2-2 0,5-3 1,35-20-1678,2-2-6711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08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87 10136,'0'0'5,"0"0"6,1 0 0,-1-1-1,1 1 1,-1 0 0,1 0 0,0 0 0,-1-1 0,1 1-1,-1 0 1,1 0 0,-1-1 0,1 1 0,-1-1-1,0 1 1,1 0 0,-1-1 0,1 0 0,-4-5 81,3 2 16,0-3 8,0 6 16,0-10 253,1 8-364,0 1 1,1 0-1,-1 0 1,0 0-1,1 0 1,-1 0-1,1 1 1,0-1-1,-1 0 1,1 1-1,0-1 1,0 1-1,4-3 1,0 1 22,1 0 0,-1 0 1,1 1-1,10-3 0,-3 2 15,1 1-1,0 1 1,22-1-1,-28 3-26,0 0 0,0 0 0,-1 1 0,1 0 0,-1 1 0,1 0 0,-1 0 0,0 0 0,0 1 0,0 1 0,0-1 0,-1 1 0,10 9 0,-16-13-23,0 1 0,0 0 0,0 0 0,0-1 0,0 1 0,0 0-1,0 0 1,-1 0 0,1 0 0,-1 0 0,0 0 0,1 0 0,-1 0 0,0 0 0,0 0 0,0 0 0,-1 0 0,1 0 0,0 0-1,-1 0 1,1 0 0,-1 0 0,0 0 0,0 0 0,1-1 0,-1 1 0,-2 2 0,-1 2 2,1 0 0,-1 0 1,-1-1-1,1 0 0,-9 8 0,6-7-11,-7 5 19,-30 7 9,-5-1-13,46-15-7,-3 2 1,4-3 7,7 0-7,-1 0 1,1-1-1,-1 0 0,1 0 1,-1 0-1,8-1 0,4 0-1,0 1-3,-7-1 5,0 1 1,0 1-1,17 2 1,6 4 24,0 1 1,-1 1-1,53 24 0,-42-10-16,-27-11 28,1 8-14,24 44 0,-33-42 22,7 102 25,-16-98-32,-7 6-12,-21 53 0,16-64 12,-90 80 31,78-82 1,-119 70 36,115-73-15,-118 40 42,120-49-62,-11-4-25,-65-4 0,101 1-51,0 0 0,0-1 0,0 1 1,1-1-1,-1 1 0,0-1 0,0 0 0,-2-2 1,-14-6-282,1 0 1,0-2 0,1 0-1,0-1 1,-24-23 0,-22-26-8265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1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30 5472,'9'4'43,"0"1"0,16 11-1,-22-13-28,0-1-1,0 1 0,0 0 0,-1 0 0,0 0 0,0 0 0,1 0 0,-2 1 0,1-1 0,0 1 0,1 3 0,0 3 2,-1-1 0,0 0-1,-1 1 1,0-1 0,0 1 0,-1-1-1,-1 1 1,1 0 0,-1-1 0,-1 1 0,0-1-1,0 0 1,-5 11 0,-13 29 29,-11 33 20,-30 146 377,60-220-394,0 1 0,0 0 0,1 15 0,0-23-35,0 0 0,0 0 0,1 0 0,-1 0 0,1 0-1,-1 0 1,1 0 0,-1 0 0,1 0 0,0 0 0,-1 0 0,1 0 0,0 0-1,0 0 1,0-1 0,0 1 0,0 0 0,-1-1 0,1 1 0,0-1 0,2 1 0,0 2 19,3 2-5,-5-4-16,1 0 0,0 1 1,-1-1-1,1 0 0,0 0 1,0 0-1,0 0 0,0 0 1,0-1-1,0 1 0,0 0 1,0-1-1,0 0 0,0 1 1,4-1-1,21 2 87,50-4 1,-53-3 43,110-44 63,-107 33-56,10-16-42,48-53 0,-65 56 42,-9 11-75,3-5-6,-1-1 0,-1 0 0,-1-2 0,12-36 0,-18 46 32,-1 4-44,0 0-1,0-1 1,-2 0 0,1 1-1,-1-1 1,-1 0-1,-1-18 1,-10-45 309,5 63-96,-4 0-142,-1 1 0,-16-15-1,13 20 129,9 6-193,-3-1-15,-1-1 0,0 2 0,1-1 0,-1 1 0,0 0 0,0 0 0,0 1 0,1 1 1,-1-1-1,-15 4 0,-44 9-347,-112 40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1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12104,'8'-10'189,"-6"7"-94,0 0 0,1 0 0,-1 0-1,1 1 1,-1-1 0,1 1-1,0 0 1,0 0 0,0 0 0,0 0-1,0 0 1,0 1 0,0-1 0,6-1-1,-8 3-81,-1 0 1,1 0-1,0 0 0,-1 0 0,1 0 0,0 0 0,-1 0 1,1 0-1,0 1 0,-1-1 0,1 0 0,0 0 0,-1 0 0,1 1 1,-1-1-1,1 0 0,-1 1 0,1-1 0,-1 1 0,1-1 1,-1 0-1,1 1 0,-1-1 0,1 1 0,-1-1 0,1 1 1,-1 0-1,1 0 0,6 13-7,-7-14 2,0 3-4,1-1 1,0 0-1,-1 0 0,1 0 0,-1 0 0,0 0 0,0 1 1,0-1-1,0 0 0,0 0 0,0 1 0,-1-1 0,0 3 1,-1 6 3,-11 61 8,1 1-4,-1 30-9,-12 106-11,10-13-1856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84 9144,'16'-21'194,"-13"17"-156,0 1 1,1-1-1,-1 1 0,1 0 0,0 0 0,0 1 0,0-1 0,0 1 0,0 0 0,1 0 0,-1 0 1,1 1-1,8-3 0,9-2 49,0 0 1,0 2-1,1 0 1,27 0-1,-41 4-58,0 2-1,0-1 1,0 2 0,-1-1 0,1 1-1,-1 0 1,1 1 0,12 7 0,-19-10-22,0 1 1,-1-1 0,1 1-1,-1 0 1,0-1 0,1 1-1,-1 0 1,0 0-1,0 0 1,0 0 0,0 0-1,-1 0 1,1 0 0,0 0-1,-1 0 1,0 0 0,1 1-1,-1-1 1,0 0-1,0 0 1,0 0 0,0 1-1,-1-1 1,0 3 0,1-2 7,-4 11 99,3-11-99,-3 7 11,-1 0 0,0 0 0,0-1 0,-1 0 0,0 0 0,-1 0 0,0-1 0,-13 13 0,-81 76 106,78-75-65,17-15-53,-22 23 24,2 2 1,-36 53-1,30-39-14,8-14 36,2 2 1,-36 69-1,55-89 15,4-7-57,0 1 0,0-1 1,0 0-1,1 1 0,4 10 0,1-10 57,9 1-39,0-1-1,24 8 1,-20-11 25,19-2-18,52-2 1,-50-5-13,0-1 0,42-11-1,-70 13-28,15-5-8,103-51-1456,-65 26-5804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2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65 7984,'-6'5'-8,"7"-5"7,-1 0 1,0 0 0,0 0-1,0 0 1,0 0 0,0 0-1,0 0 1,0 0 0,0 0-1,0 0 1,0 0 0,0 1-1,0-1 1,0 0 0,0 0-1,0 0 1,1 0 0,-1 0-1,0 0 1,20-11 12,0 0 1,1 1-1,0 2 0,1 0 0,27-6 0,-36 11 3,38-2 161,-35 4-58,0 1 1,0 1-1,23 3 0,-33-3-48,0 0-1,0 1 1,0 0-1,0 0 1,0 0 0,0 1-1,0-1 1,-1 1-1,1 1 1,-1-1-1,0 1 1,9 8-1,-12-10-40,0 0 0,0 0 0,-1 1 0,1-1-1,-1 1 1,1-1 0,-1 1 0,0 0 0,0-1-1,0 1 1,0 0 0,-1 0 0,1-1 0,-1 1-1,1 0 1,-1 0 0,0 0 0,0 0 0,-1 0-1,1 0 1,0-1 0,-1 1 0,0 0 0,0 0-1,0-1 1,0 1 0,0 0 0,0-1 0,-1 1-1,1-1 1,-1 1 0,1-1 0,-1 0 0,-4 4-1,0 2 3,4-6-16,0 1 1,-1-1 0,1 1 0,-1-1 0,1 0 0,-1 0 0,0 0 0,0-1 0,0 1 0,-4 1 0,4-1 8,-9 4 17,1 0 1,-1-1-1,0 0 0,-1-1 0,1-1 1,-21 4-1,-131 24 598,164-30-634,-1-1 0,1 0 0,0 1 0,0-1 0,0 1 1,0-1-1,0 0 0,0 1 0,0-1 0,0 0 0,0 1 0,0-1 1,0 0-1,0 1 0,0-1 0,0 0 0,1 1 0,-1-1 1,0 0-1,0 1 0,0-1 0,0 0 0,1 1 0,-1-1 0,0 0 1,0 1-1,1-1 0,-1 0 0,0 0 0,0 1 0,1-1 1,-1 0-1,0 0 0,1 0 0,-1 0 0,1 1 0,31 21 109,43 31 6,-59-39 0,3 10-36,26 44 0,-37-46 37,-1 15-35,2 55 0,-12-65 22,-10 19-33,-24 51 1,36-94-63,-1 1 1,0 0-1,0 0 1,-1-1-1,-4 6 1,-116 126 95,94-109-74,-142 99-1572,76-62-6383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96 558 2968,'-6'-7'42,"1"0"0,0 0 0,1-1 0,0 0 0,0 0 1,-3-9-1,3 7 48,-1-1 1,1 1 0,-12-16-1,12 21 67,0-1-1,1 1 0,0-1 1,0 0-1,0 0 1,1 0-1,0 0 1,0-1-1,0 1 0,1-1 1,0 1-1,0-1 1,1 1-1,0-1 0,1-9 1,2-4 260,1 0 0,1 0 1,0 1-1,13-29 0,-12 36-325,15-24 466,-3 13-135,2 1 0,32-30 0,-43 43-371,-8 8-26,0-1 1,1 0-1,0 1 0,-1-1 1,1 1-1,0-1 0,0 1 1,0 0-1,0 0 1,0 0-1,0 0 0,2-1 1,60-22 342,-61 23-336,1 0 0,-1-1-1,0 2 1,1-1 0,-1 0 0,0 1 0,1-1-1,-1 1 1,1 0 0,4 1 0,6-1 19,-1-1-16,-9 1-9,-1 0 0,1-1 0,0 2 0,-1-1 0,1 0 0,0 1 0,-1-1 0,1 1 0,5 2 0,4 2 73,1 0 0,16 9 0,-22-6 80,29 63 64,-31-51-104,9 115 38,-16-105-124,-6 14-21,-17 58 0,12-75-18,-27 38 4,-16 12-15,-78 81-26,121-144 20,-108 123-45,114-131 43,-31 41-12,35-45 15,0 1 0,1 0 0,-1 0 0,0 0 0,1 0 0,0 0 0,0 1 0,0-1 0,0 0 0,0 1 0,1-1 0,-1 0 0,1 1 0,0-1 0,0 5 0,5-2-12,16 2 4,27 9 0,-27-13 3,108 2-4,-111-5 8,1-2 1,20-3-1,-8 0 1,66-5 1,107-10-4,-164 15-16,165-16-1500,-101 11-5960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3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168 185 7264,'11'-29'-8,"-10"13"8,-2 10 12,-1 0 1,0 1-1,0-1 1,0 1-1,-1-1 1,1 1 0,-1 0-1,-1 0 1,1 0-1,-6-6 1,0 1 81,-1 0 1,1 0-1,-15-10 1,23 20-66,0-1 1,0 0-1,0 1 0,0-1 1,0 1-1,0-1 1,0 1-1,-1-1 0,1 1 1,0 0-1,0 0 1,0 0-1,-1 0 0,1 0 1,0 0-1,0 0 1,-1 0-1,1 0 0,0 0 1,0 0-1,0 1 1,0-1-1,-1 1 0,1-1 1,0 1-1,0-1 1,0 1-1,0 0 0,0-1 1,0 1-1,0 0 1,-1 1-1,-2 2 21,1 0 0,0 0 0,0 0 0,0 0 0,0 0 0,-3 9 0,0-2-29,3-6-8,1-1 0,0 1 0,0 0 0,1 0 0,-1 0 0,1 0 0,-1 8 0,-8 96 103,12-86-49,34 108 25,-24-105-32,3 1-31,2 0 1,23 26 0,-22-37 58,12 1-12,36 17 0,-64-33-57,-1 0 0,1-1-1,-1 1 1,1-1 0,0 1 0,-1-1 0,1 0-1,0 0 1,-1 0 0,3 0 0,11 0 42,0-2 0,-1 0 0,1-1 0,20-6 0,-34 9-37,1-1 0,-1 0 0,1 1 0,-1-1-1,1 0 1,-1 0 0,0 0 0,1 0 0,-1 0 0,0 0 0,1-1 0,22-23 175,31-43 0,-41 44 75,41-102 100,-48 103-139,-3-5-76,-1-45-1,-6 56-4,-5-2-85,0 0 1,-1 1 0,-2 1 0,1-1-1,-24-26 1,4 14-34,18 22 38,5 6-65,1 1 1,-1 0 0,1 0 0,-1 0 0,0 1 0,1 0 0,-1 0 0,0 1-1,-6 0 1,-6 7 44,-113 83-1558,51-29-6336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4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12552,'63'-29'538,"-61"27"-124,-1 2 58,0-1-441,-1 1 0,1 0 1,-1 0-1,1-1 0,-1 1 1,1 0-1,-1 0 0,1-1 1,-1 1-1,1 0 0,-1 0 1,1 0-1,-1 0 0,1 0 1,0 0-1,-1 0 0,1 0 1,-1 0-1,1 0 0,-1 0 1,1 0-1,-1 1 0,1-1 1,-1 0-1,1 0 0,-1 0 1,1 1-1,-1-1 0,1 1 1,3 2 29,-3-2-44,0 0 0,0 0 0,0 0 0,0 0 0,0 1 0,-1-1 0,1 0 0,0 0-1,0 1 1,-1-1 0,1 0 0,-1 1 0,1-1 0,-1 1 0,1 1 0,-1-2-9,5 21 172,5 40 1,-4 132 78,-8-169-251,1 34 20,19 111-1944,-14-142-7624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 8968,'7'2'38,"1"0"0,-1-1 0,1 0 0,-1 0 1,1-1-1,0 0 0,-1 0 0,1-1 0,-1 0 0,1-1 0,-1 1 1,1-1-1,7-4 0,34-7 260,-48 13-297,11-3 172,0 0-1,0 1 1,1 1 0,-1 0 0,1 0-1,-1 1 1,0 1 0,19 3 0,-28-3-131,-1 0 0,1 1 0,-1-1 0,0 1 0,0 0 0,0 0 0,0-1 0,0 1 0,0 1 0,0-1 0,-1 0 0,1 0 0,-1 1 0,0-1 0,1 0 0,-1 1 0,0 0 0,0-1 0,0 5 0,0-3 3,1 10 162,-4 20-70,-8 39 0,6-55-88,-1 0-1,-1 0 0,0-1 0,-1 0 0,-14 25 1,12-25-28,2-3 12,-1 0 0,0-1 1,0 0-1,-1 0 0,-20 20 1,-2 1 53,27-30-83,-14 17 58,1 0 0,1 0 0,-18 33 0,32-49-50,1 0-1,-1 0 1,1 0 0,1 0 0,-1 1 0,1-1 0,-1 0 0,2 0 0,-1 0 0,2 9 0,-1-6-1,0-3-2,-1 1 0,2-1 1,-1 0-1,1 1 0,-1-1 0,1 0 0,1 0 0,-1 0 0,1 0 0,0-1 0,0 1 0,0-1 1,7 7-1,-6-6-1,8 5 47,-4-6-44,0 0 1,0-1-1,0 0 1,1 0-1,-1-1 0,16 2 1,-7-7 35,92-42 15,49-38-1680,-89 48-6842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6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7352,'21'-32'-15,"-5"18"14,8-1 1,46-20 0,-59 29 0,-9 4-1,1 0 0,0 1 1,-1 0-1,1-1 0,0 1 1,0 0-1,0 1 0,0-1 1,5 0-1,143-33 73,-101 23 183,98-22 830,-141 32-963,-1 0 0,1 1 0,0 0 0,-1 0 0,1 0 0,-1 1 0,1 0 0,0 0-1,-1 1 1,7 2 0,-11-3-73,0 0 0,0 1 1,0-1-1,0 1 0,0 0 0,0-1 0,0 1 0,-1 0 0,1 0 0,-1 0 0,0 0 0,1 0 0,-1 1 0,0-1 0,0 0 0,0 1 0,0 2 0,8 37 235,-8-35-293,1 6 84,0-1 0,0 1 0,-2 0 0,1-1 1,-4 25-1,0 6 123,-5 156 243,5-127-355,-10 93 43,6-98-105,-5 86 13,6-98-27,0-32 4,0-1 1,-15 33 0,14-43 7,1 0 0,-2-1 0,1 0 1,-1 0-1,-1-1 0,-18 17 1,24-24-15,-1 0 1,0 0 0,0 0 0,0-1 0,0 1-1,-1-1 1,1 0 0,-1 0 0,1-1 0,-1 0-1,1 1 1,-1-1 0,0-1 0,-8 1 0,-6-1-5,14-2-2,0 0 0,0 0 1,0 0-1,1 0 1,-1-1-1,1 1 0,0-1 1,0-1-1,0 1 0,0 0 1,-4-6-1,-39-48-799,37 43-58,-30-39-6785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5:1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 10136,'-27'47'-368,"27"-47"361,0 0 1,0 1-1,0-1 1,0 1-1,0-1 1,0 0-1,0 1 1,0-1-1,0 1 1,0-1 0,0 1-1,0-1 1,0 0-1,0 1 1,0-1-1,1 1 1,-1-1-1,0 0 1,0 1-1,1-1 1,-1 0-1,0 1 1,0-1-1,1 0 1,-1 1 0,0-1-1,1 0 1,-1 0-1,0 1 1,1-1-1,-1 0 1,0 0-1,1 0 1,-1 1-1,1-1 1,20 8 91,-15-6-48,24 8 146,-19-7-24,0 0 0,0 1-1,0 0 1,-1 1-1,19 12 1,-28-16-144,0 0 0,0 0 0,0 0 1,-1 0-1,1 1 0,0-1 1,-1 0-1,1 1 0,-1-1 0,1 0 1,-1 1-1,0-1 0,1 0 0,-1 1 1,0-1-1,0 1 0,0-1 1,0 1-1,0-1 0,-1 0 0,1 3 1,-2 11 5,0 0 0,-1 0 0,-1-1 0,0 1 0,-1-1 0,-1 0 0,0 0 0,0 0 0,-2-1 1,-14 21-1,22-33-18,-1-1 1,1 1 0,0 0-1,-1 0 1,1-1 0,0 1 0,0 0-1,0 0 1,0 0 0,0-1-1,0 1 1,0 0 0,0 0 0,0 0-1,0 0 1,0-1 0,0 1-1,1 1 1,0 2 6,0 4 5,1 0-1,0-1 1,0 1 0,1 0 0,0-1 0,0 0 0,1 0 0,0 0 0,0 0 0,0-1 0,12 13 0,-11-13-8,4 6 27,1-1 0,0 0 0,1 0 0,0-1 0,16 10 0,14 12 145,50 45 24,-84-71-181,0 1 1,0 0 0,-1 0 0,0 0-1,0 0 1,-1 1 0,0 0-1,0 1 1,5 13 0,-7-15-13,2 11 37,-5 4-27,0-1 0,-8 44 0,-1-39 0,-2-3-10,-17 26 0,10-23-8,-35 36 0,-118 94-4,165-151 1,1 0 0,-2-1 0,1 0 0,-7 3 0,-89 43 0,-8-13-7,110-37 8,-4 2-5,-1-1 0,0 0 0,0 0 0,0 0 0,0-1 0,0 1 0,-9-2 0,-20 1-15,-60-8 0,46-2-726,-64-23 1,-48-20-6668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38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1280 952 1264,'-22'-21'267,"-35"-27"0,40 35 56,-62-49 2248,78 61-2270,-1 0-227,0 0 0,0 0-1,1 0 1,-1-1 0,0 1-1,1 0 1,-1-1 0,1 1 0,-1-1-1,1 1 1,0-1 0,-2-3-1,-9-9 400,3 8-316,-1 0 0,0 0 1,0 1-1,0 0 1,-1 1-1,1 0 0,-1 1 1,0 0-1,0 1 0,-1 0 1,-19-1-1,-9 2 51,-68 5 0,65 1-60,-67 18 0,85-17-92,-34 8 48,18-4 13,-68 28 0,95-32-106,9-4 2,1 0 0,-1 0-1,0 1 1,1 0-1,-8 6 1,-3 2 22,-63 51 118,68-54-145,-14 19 44,2 6 12,-35 69 0,31-43-33,-43 108 33,48-118-55,12-24-4,5 3-3,4 22-2,-2 2 0,0-17 0,2 3 0,2 3 0,0 4 0,3-3 0,1-4 0,-6-26 0,1-4 0,1-1 0,-1 0 0,1 1 0,1-1 0,4 10 0,-5-7-1,15 32 3,-13-34 2,1 0 0,-1-1 0,1 0 0,0 0 0,1 0 0,0-1 0,0 0 0,0 0 0,11 8 0,6 1 32,41 21 0,-43-25 34,36 25 0,-49-30-53,1 0-1,0-1 0,1 0 1,-1-1-1,19 7 1,55 10 40,-41-12-16,4 4-26,-28-8-6,38 4 1,68 8 3,30 9 23,-95-18-1,162 6 110,-93-9-17,-99-5-81,173 0 178,-66 9-157,-81-9-64,39 3 6,65 3 4,-97-3-9,-7 0-2,165 2 21,-184-5-16,46 6 1,-42-2 5,222 4 35,-62-17 0,-36 4-10,116 1-2,-231 3-34,2-1 2,2-1-2,5-2 2,8 1-2,3-1 2,1-3-2,120-20 18,-115 17-3,57-6 0,80-8 36,12 2 6,-133 15-24,63 3 0,-39 0 10,-6-2-16,134-5 38,-137 7-47,148 4 16,-167-3-27,117-15 12,-178 16-21,43-2 9,176 4 19,-166-4-26,-3-2 2,5 2-2,6 0 2,8-6-2,114-5 12,-134 11-9,11-3-3,124-1 12,55 9 22,-170-1-18,143-5 41,-212 6-57,63 3 22,71 17 10,-6 0-5,55-5 21,-187-14-47,46 8 37,198 23 238,-14-21 6,-190-11-177,76 2-28,85-4 25,-130-4-83,58-8-4,-90 9 6,66 1 1,-97 4-12,230-9 40,-140 1-41,163-4 47,-172 7-39,76-2-2,-148 5-4,279-12 38,-196 7-32,57-6-2,-50 5 16,-4 0-13,175-11 46,-206 13-58,-56 4 18,263-8 70,-175 2-58,66-10-2,-154 14-9,262-18 69,-206 15-89,-56 5 7,276-36 37,-197 21-33,62-7-2,-141 19-10,273-28 51,-283 30-52,56-8 42,107-21 5,-151 25-25,282-38 84,-204 26-80,67 2 1,-147 15-19,321-32 42,-223 19-38,65-5 37,-175 18-48,209-30 65,-35-11-12,-114 24-24,-35 9-17,107-26 146,-101 13-95,57-32 1,-92 43-71,3 0 27,47-16 1,-4 3 1,-24 6 1,72-42 0,-43 12-18,88-77 68,-143 112-45,-1-1 0,0-1 0,-2-1 1,25-31-1,-26 27 16,-1-1 0,-1-1 0,-1 0 1,12-34-1,1-52 76,-24 107-127,3-13 16,0-1 0,-1 1 0,-1 0 0,-1-1 0,0 1 0,-3-22 0,0 24-7,-1 0 0,0 0 0,0 0 0,-2 1 1,1 0-1,-2 0 0,1 0 0,-2 0 0,0 1 1,-13-15-1,10 14-5,-1 1 1,0 0-1,0 1 1,-1 0-1,-19-11 1,2 4 1,-6-5-3,-5 1 2,-7 4-3,-6 2-2,-4-1 0,-5-1 0,-6 1 0,-138-22-8,186 33 7,-32-4-14,-155 6-39,110 5 20,-135 15-65,212-14 94,-37 8-27,-201 44-78,101-28 36,137-24 59,-163 28-54,165-27 65,10-3-2,-1 1 1,0-1-1,-14 0 0,-236 0-38,181 1 24,-26 0 12,-97-19-1,182 17 8,-53 1-5,2 3 5,-17 2 1,5-4 0,9 1 0,3 2 0,0 4 0,-100 13-7,-79 6-2,156-15 2,-150 2-2,132-10 1,-142 10-15,161-8 6,-65 6-1,-75-7-3,-26 7-11,140-8 24,-74 4 5,154-8-2,-246 5-4,179-3 9,-7 1 0,2 1 0,6 0 0,8 3 0,-6 7 0,-9 6 1,0 1 4,1 0-3,7-5-2,3-1 0,-10-1 0,-9 1 0,55-7-1,-118 9-5,-115-3-10,167-11 0,-149 4-8,164-10 16,27 1 7,-21 3 1,0 5 0,4 7 0,4 2 0,-5-2 0,-4-2 0,-1-4 0,46-4 0,-91 4 8,77-6-2,-14 0-3,-103 4 5,159-4 0,-245 18 36,172-12-25,-52 1-2,46-4 3,9 1-9,36-3-5,-13 2-3,-170-7 17,244 2-19,-80-2 2,29 1 0,-115-4 15,83-4-8,-158-3 27,228 11-35,9 0 7,1 0-1,-24-5 1,-180-44 87,125 34-56,-51-6 5,125 20-26,1-1 1,-19-7-1,10 3-10,-65-16 31,-93-20 64,103 27-73,-135-28 43,124 21-44,57 13-24,-188-40 84,173 42-77,-15-2-9,-4 1 1,-3 1-2,-129-18 18,132 16-11,19 4-4,-13 1-3,-6-1 2,-6-3-2,-4 0 2,1 2-3,9 2-2,3 3 0,3-3 0,-4-5 0,-8 1 0,-7 3 1,-3 6 4,3 6-2,5 0 2,8-5-3,6-3-2,0 2 1,-4-1 4,-6-2-3,-2 3-2,1 4 0,5 3 0,7 2 0,5 0 0,6-1 0,-159 17-10,156-20 0,-70 15-1,63-7 3,-165 31-1,176-35 9,-5-1 0,-5-1 0,-7 0 0,-3 4 0,-1 1 0,2-4 0,6-1 0,5 4 0,3 0 0,2-2 1,-2-1 4,-4 3-2,0 4 2,3 2-2,4-2 2,9-3-3,8 1-2,7 3 0,-15 14 0,12-5 0,26-22 0,-17 24 0,-40 60-10,12-20-2,-18 22 0,62-79 10,0 0-1,0 0 0,1 1 1,0 0-1,1 0 0,1 1 1,-5 14-1,1-3 2,-9 23 1,10-26-3,1 1 1,1 0 0,1 0 0,1 1 0,1-1-1,1 1 1,0 0 0,2-1 0,1 1 0,4 24 0,-2-28 2,1 0 0,-2-14 0,0 0 0,0 0 0,-1 0 0,0 0 0,1 1 0,-2-1 0,3 6 0,22 52 0,3 0 0,-18-31-5,-1 1 0,12 62 0,-2-7-6,-18-80 9,1 1 0,0-1 0,1 0 0,-1 0 0,1 0 0,9 10 0,-8-9 0,6 4-1,-1 0-1,2-1 1,-1 0 0,2 0-1,-1-2 1,17 10 0,-10-5 2,-5-5-1,0 0 0,1-2 0,0 1 0,0-2 1,1 0-1,21 5 0,-14-4 1,37 13 1,-1 1 0,-3 0 0,-2 1 0,-4 3 0,-7 4 0,-5 2 1,-1 2 4,3 1-2,3-2 2,0-3-3,5-3-2,6-2 0,9-3 0,11-3 1,4-2 4,-6-3-2,-3-1 2,2 0-2,176 2 19,-177-12-20,44 2 11,-22-2-10,-3 1 2,2 3-2,5 1 2,9-3-2,-1-1 2,-3-1-3,-7 1-2,-2 2 0,10-2 0,10-3 0,-1-5 0,-9-6 0,-2-3 0,2-5 0,10-2 0,14-3 0,-3 2 0,-6 0 0,3-1 0,10-2 0,0 2 0,-6 4 0,98-15 1,-179 27 6,191-19 2,-185 21-1,195-20 8,-195 19-8,207-31 9,-204 30-3,199-25 4,-203 27-4,205-16 4,-200 18-4,204-5 4,-207 7-3,212-8 10,-209 8-10,197 1 9,-202 1-18,73 4 1,28 1-4,-1-1 2,-1-2-4,2 0-1,4-1 0,-2 0 0,-12-1 0,1-3 0,5-7 0,-4 1 0,-9 3 0,-1 1 0,2-1 0,-2-3 0,-8-1 2,136-3 12,-48-3-4,-167 11-2,317-16 28,-244 11-32,-70 5 2,72-3 1,20-1-4,1 0 2,5-1-2,-2 0 2,-2-1-4,4 1-1,5-1 0,-2 0 0,-3-1 2,115-13 6,-212 19-2,190-12 4,-191 13-2,185-20 9,-186 19-4,200-27 7,-196 25 0,188-28 8,-192 28-8,200-24 7,-195 24-14,354-55 18,-282 45-28,-75 12 3,299-23 17,-252 21-20,-57 5 3,278-9 24,-207 6-20,143-11 20,-138 7-20,168-2 20,-181 7-26,107 2 4,-167 2-2,258-5 17,-189 2-14,-31 1-2,17 5-4,-8 2 2,-12 1-2,-12-2 2,-7-7-2,-1-5 2,7-4-2,113-31 23,-110 26-19,-36 9 8,36-13 0,-27 8 10,4-3 15,67-33 1,-97 41-36,-8 6 1,0-1 0,-1 0 0,0 0 0,1 0 0,-1-1 0,4-3 0,21-23 39,-1-1 0,27-40-1,-41 53-37,17-29 44,60-122 131,-84 155-169,0-1 0,0 0 0,-2 0-1,0-1 1,0 1 0,-2-1-1,0 0 1,-1 0 0,0 0 0,-1 0-1,-1 0 1,-2-17 0,-9-26-3,0 14-3,-5-6-4,-3-1 2,-1-2-2,0 3 2,-1 8-4,-6 7-1,-4 2 0,-3 1 0,-4 2 0,8 10-1,0 2-1,-1 1 0,-1 1 0,-38-13 0,-49-10-12,52 20-3,-173-39-51,220 55 64,-55-4-26,-80-2-4,121 10-4,-256 24-77,176-5 54,-61 16 3,138-27 18,-278 38-118,190-30 86,-71 7 5,155-19 22,-171 25-14,169-22 12,-189 25-17,183-27 26,-339 52-92,276-41 114,66-10-24,-193 24-14,190-25 20,-198 13-14,198-15 10,-197 17-10,195-15 15,-192 12-13,196-13 20,-201 21-10,198-19 17,-327 18-42,257-23 53,72 0-11,-342 2-28,265-3 42,74 0-8,-199 0-5,199 0 13,-227 7 2,220-4-2,-227 15 2,230-14-2,-231 13 2,228-13-2,-223 10 2,227-12-2,-220 14 2,218-11-2,-230 23 2,229-23-3,-222 24-4,223-23 4,-227 18-4,226-20 4,-223 13-4,226-14 4,-224 7-4,221-8 5,-81 2 4,-19 1 1,-1 0 0,-6 0 0,1-1 0,7 1 0,3-1 0,-3-1 1,7-1 4,10-3-2,0-4 2,-1-3-3,2-4-2,7 0 1,-118-11 7,202 18-1,-185-27 2,187 25-1,-319-63 36,250 49-39,68 12 9,-215-60 10,154 39-18,-28-2-3,-2 6 2,8 1-2,0 3 2,4 0-2,-3 5 2,-2 2-2,7-2 2,12-4-2,94 18-2,-210-38 13,-61-9 15,190 27-17,70 17-9,-199-38 38,199 39-39,-56-5 15,3 3-4,-11 0-10,-1 6-3,-5 10 0,-120 33-11,173-29-41,-203 84-43,192-76-91,-96 25-1,-46-2-1734,-4-5-7499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3:09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1093 1624,'0'0'216,"-2"-5"-32,-1-1-117,-8-15 93,10 20-27,1 0-130,0 1 1,0 0-1,0 0 0,0 0 1,0 0-1,0 0 0,0 0 1,1 0-1,-1-1 0,0 1 1,0 0-1,0 0 0,0 0 1,0 0-1,0 0 1,0 0-1,0 0 0,0-1 1,0 1-1,0 0 0,0 0 1,0 0-1,0 0 0,-1 0 1,1 0-1,0-1 0,0 1 1,0 0-1,0 0 0,0 0 1,0 0-1,0 0 1,0 0-1,0 0 0,0 0 1,0 0-1,0-1 0,-1 1 1,1 0-1,0 0 0,0 0 1,0 0-1,0 0 0,0 0 1,0 0-1,-1 0 0,-1-4-12,8-8 454,-5 10-434,1 0 1,-1 0-1,1 0 0,0 0 0,0 1 0,0-1 0,0 0 0,0 1 0,0 0 1,3-2-1,9-5 5,1-3-6,42-24 57,112-55 15,-129 69-29,164-82 26,-161 84-6,198-67 34,-189 71-14,-25 7-79,336-89 340,-262 76-294,-64 14 120,202-29 555,-210 34-250,-29 2-483,0 0 1,0 0-1,0 0 1,0 0-1,0 0 1,0 0-1,0 0 1,-1 0-1,1 0 1,0 0-1,0 0 1,0 1-1,0-1 1,0 0-1,0 0 1,0 0-1,0 0 1,0 0-1,0 0 1,0 0-1,0 0 1,0 0-1,0 0 1,0 0-1,0 0 0,0 1 1,0-1-1,0 0 1,0 0-1,0 0 1,0 0-1,0 0 1,0 0-1,0 0 1,0 0-1,0 0 1,1 0-1,-1 0 1,0 0-1,0 0 1,0 0-1,0 0 1,0 1-1,0-1 1,0 0-1,0 0 1,0 0-1,0 0 1,0 0-1,0 0 1,0 0-1,0 0 1,0 0-1,1 0 1,-1 0-1,0 0 1,0 0-1,0 0 1,0 0-1,0 0 1,0 0-1,0 0 1,0 0-1,0 0 0,0 0 1,0 0-1,0 0 1,-14 7 170,-43 17 137,-98 27-8,117-39-147,-167 64 76,163-58-30,-180 79 87,179-78-80,-270 127 552,285-132-722,-46 16 243,56-23-220,-24 9 152,1-1 1,-2-3-1,-64 11 0,95-26-93,12 3-117,0 0-1,-1 0 0,1-1 1,0 1-1,0 0 0,0 0 1,0 0-1,0 0 1,0 0-1,-1-1 0,1 1 1,0 0-1,0 0 1,0 0-1,0-1 0,0 1 1,0 0-1,0 0 1,0 0-1,0-1 0,0 1 1,0 0-1,0 0 1,0 0-1,0-1 0,0 1 1,0 0-1,0 0 0,0 0 1,0-1-1,0 1 1,0 0-1,1 0 0,-1 0 1,0 0-1,0-1 1,0 1-1,0 0 0,0 0 1,0 0-1,1 0 1,-1 0-1,0-1 0,0 1 1,0 0-1,0 0 1,1 0-1,-1 0 0,0 0 1,0 0-1,0 0 0,0 0 1,1 0-1,-1 0 1,0 0-1,0 0 0,0 0 1,1 0-1,-1 0 1,0 0-1,1 0 0,129-53 74,65-46-45,-168 84-27,18-9 23,217-97 10,-203 97-10,262-107 9,-254 103-15,264-118 14,-268 116-14,241-118 12,-250 122-18,279-133 53,-329 157-75,7-3 41,-12 2-4,-10 1-4,1 1-18,6 0 1,-1 1 0,0 0 0,0 0 0,1 0 0,-1 0 1,0 1-1,-6 2 0,-164 28 90,129-20 2,-202 75 51,197-64-24,-213 88 53,213-89-67,-206 84 102,238-97-200,-275 99 185,218-83-1532,40-12-5555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3:48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1 3416,'-5'0'17,"0"1"5,1-1 0,-1 1 0,0 0 0,1 0 1,-1 1-1,0-1 0,1 1 0,0 0 0,-1 0 0,-6 6 0,1 1 9,5-4 8,-1 0-1,0 0 0,0 0 0,0-1 0,0 0 1,-1 0-1,1 0 0,-1-1 0,-8 3 0,-15 2 120,0-1 0,0-2 0,-1-1 0,-34 1 0,55-5-255,-1 1 519,-1 0-1,1-1 0,0-1 1,0 0-1,-18-3 0,28 3-163,-15-7 542,15 7-729,0 1 0,1-1 0,-1 0 0,0 1 0,0-1 0,1 0 1,-1 1-1,0-1 0,1 0 0,-1 0 0,1 0 0,-1 0 0,1 0 1,-1 1-1,1-1 0,0 0 0,-1 0 0,1 0 0,0 0 0,0 0 0,-1 0 1,1-1-1,1 0 93,1-1-6,-2 2-149,0 1 0,0 0-1,0-1 1,0 1 0,0-1-1,0 1 1,0 0 0,0-1-1,0 1 1,0 0 0,1-1-1,-1 1 1,0 0 0,0-1-1,0 1 1,1 0 0,-1-1-1,0 1 1,0 0 0,1 0-1,-1-1 1,0 1 0,0 0-1,1 0 1,-1-1 0,0 1-1,1 0 1,24-10 61,0 1 1,0 1-1,1 2 0,0 0 0,0 2 1,35-2-1,-28 4 68,58 3 0,-62 1-42,-19-1-75,118 10 334,-69 3-187,63 8 247,-107-21-397,28 6 109,132 15 199,-2-1-77,-58-5-64,-101-13-149,0 0 0,-1 1 0,18 7 0,25 8 84,-22-9-7,46 22-1,-56-21 2,41 12 0,-57-19-95,0 0 0,0 0 1,0 0-1,0 1 0,-1 0 0,0 1 0,9 8 0,-8-7-13,-3-2 8,0 1-1,0-1 1,-1 1 0,0 0-1,0 0 1,0 1 0,2 7 0,11 14 29,-14-23-31,0 0-1,-1 1 0,1-1 0,-1 1 1,0 0-1,0-1 0,-1 1 1,0 0-1,0 0 0,0 0 1,0 9-1,4 27 16,22 128 35,-26-162-61,6 37 5,0 6-3,0-11 1,-2-15 7,-2 1 1,2 41 0,-3-39 1,0-16 5,-1 0 0,-1 0 0,0 0 0,-2 17 1,-3 5 13,-2 0 0,-1-1 1,-15 38-1,6-25 13,-2-2 1,-3-1-1,-35 56 0,50-92-32,1 0-1,-1-1 1,0 1 0,0-2-1,-1 1 1,0-1-1,0 0 1,0 0 0,-1-1-1,-13 5 1,-60 16 44,46-15-42,-76 14 44,63-19-46,-93 15 16,87-15-26,-5-2 2,-6 0-2,0 2 2,5 2-3,5 2-2,3-4 0,4-4 0,5-5 0,6-4-6,0-1 0,0-1 0,-38-17 0,-17-5-17,-57-29-9,94 31 16,36 16 8,1-1 0,0-1 1,1 0-1,-27-32 0,35 35 5,2 2-4,0 0-1,-10-20 1,4 7 2,-68-125-45,62 98 40,14 30-30,4-20 9,2-44 0,5 55-35,41-135-33,-34 131 6,61-122-41,-56 130 28,75-91-45,-71 95 39,33-23-55,98-64-1,-132 97 152,-3 3-37,31-14 0,-20 11 0,1 2-1,0 1 1,0 1 0,36-4 0,-45 9 40,-10 2-3,0 0 0,0 1-1,-1 0 1,1 1 0,10 1 0,208 40-271,-199-35 273,49 15-100,-66-17 85,24 6-17,-1 3-1,38 20 0,134 64-149,-115-59 145,-88-37 49,203 97-81,-158-65 76,-41-28 4,0 1 0,-1 0 0,0 0 0,0 0 0,-1 1 0,0 0 0,0 0 0,-1 1 0,7 14 0,-7-14 1,-2-4 0,-1-1 0,1 1 0,-1 0 0,0 0 0,-1 0 0,1 0 0,-1 0 0,1 8 0,1 4 0,1-1 1,4 37-7,-6-19 2,-2 1 1,-4 44 0,-9-29 5,-8 2 0,-10 8 0,-7 8 0,-3 13 0,27-53 0,-10 21 4,-39 59 0,-73 94 33,80-130-10,-66 71 41,86-104-60,20-25 12,-76 40 6,71-47-11,-98 8 9,93-16-17,-41-9-1,44 5-4,-34-13-1,13-3 6,1-2 0,-80-55 0,44 24 4,-111-65 33,175 109-41,-40-30 21,29 21-17,5 4 8,1 0 0,1-1 0,0-1 0,1-1 0,-25-31 0,35 36-9,1-1 1,0 0-1,1 0 0,0-1 0,1 1 1,-6-31-1,6-16-2,5 0 1,3 8-3,9-4-2,10-8 0,35-79-2,-35 96-1,29-48 0,-35 67 1,1 1-3,83-94 2,-78 102-3,160-100-25,-161 108 29,39-19-29,-11 10-17,1 3 1,88-19-1,-111 31 40,65-8-49,177-2-131,-244 15 176,48 5-91,150 31-141,-201-32 234,30 10-16,-7 2 11,3 6 13,-9 8 2,-7 4 1,-8 3 4,-7 1-2,-5 5 2,-4 10-3,-6 15-2,-4 14 0,0 3 0,4-7 0,-3-1 0,-6 0 0,3-43-1,-18 117-6,7-77-9,-28 81 1,37-134 13,4-14-1,0 0 0,-1 0-1,0 0 1,0 0-1,0 0 1,-7 8 0,-50 62-27,45-64 4,-13 3-10,-2-1 0,0-1 1,-49 13-1,58-20 28,11-2-13,-1-2 1,1 1 0,-19 1 0,-14-1-66,-1-2 1,-69-6 0,20-9-35,-66-7-2,125 16 37,-205-51-152,154 33 153,67 19 61,-150-47-100,149 44 118,13 5 1,0-1 0,0 1 0,0-1 0,0 0 0,1-1 0,-1 0 0,-5-4 0,-78-69-24,75 58 15,-4-16 3,-14-43 1,26 53-3,-4-100 0,12 101 0,1 9 8,1-5 2,1 0 0,1 0-1,0 0 1,18-36-1,55-94-1,-60 117-8,85-121-1,-82 127-7,31-24-22,68-50 1,-62 61 29,-32 24-21,122-50-15,-117 57 8,136-27-15,-135 32 22,28 1-8,0 3 1,75 8-1,-111-4 35,67 15-42,71 19-6,-133-30 28,-16-4 15,-1-1 5,0 1 0,0 1 0,-1 0 0,1 1 0,-1 0 0,0 1 0,-1 0 1,13 10-1,-11-6-7,-1 0 1,0 1 0,0 1-1,-2 0 1,1 0 0,-2 1-1,13 23 1,-8 10-3,-11-25-30,-4 22 14,-8 49 1,2-51-32,-22 67 1,21-84 46,0 0-22,-1-1 0,-1 0 0,-20 36 0,20-41 17,-62 106-211,54-93 197,8-15-55,-1 1-1,-16 20 1,10-16 50,-33 41-31,28-41-130,-6 0-196,-1-1 0,-43 23 0,-3-6-4344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1746 244 6368,'0'0'568,"-7"4"-388,-22 12-116,15-12 76,-81 8 45,50-6-89,-1-2 0,-77-3 0,-163-14 145,164 16-155,-80 5-2,160-6-24,13-1-31,-14 0 7,0 2 0,-69 13 0,-139 59 159,192-48-174,39-15 26,-63 55 17,69-51-24,-3 13-14,-16 32 0,27-39-5,-15 123 14,18-109-15,3 165 5,2-158-17,6 68 4,3 25-8,0 13 1,0 22-2,-4 10 2,-3 4-2,2 0 2,5 3-2,-2 5 2,-4 13-2,-5 2 2,-4-3-2,-5 11 2,-4 24-2,-1 16 2,1 12-3,5 0-2,8-11 1,5-4 4,3 2-2,24 237 5,-24-398-1,33 386 2,-33-384-2,9 142-1,-2 41-3,-4-11 2,-5-9-3,-6-4-2,-2 3 0,2 4 0,3-1 0,2-9 0,3-11 0,1-20 0,2-11 0,2-2 0,1-1 0,15 107 5,-20-220-1,17 198 17,-21-234 13,-2-23-17,33 242 70,9-47-9,-35-186-4,40 159 30,-40-168-23,58 119 35,-53-128-49,-2-7-32,-2-2-13,1 0-1,1-1 1,0 0 0,31 27 0,157 124 122,-135-116-132,-37-32 8,141 60 8,-130-67-8,198 21 6,-185-31-12,223-12 3,-220 4-9,239-42 8,-235 37-9,88-18-1,21-4-3,-9 4 2,-7 6-3,-15 5-2,-26 4 0,-24 1 0,-14 0 0,97-7 20,-169 20-17,1-1 0,-1 1 0,0-1 0,0 0-1,0 0 1,0 0 0,0 0 0,0 0 0,0 0 0,0 0 0,0-1 0,-1 1 0,1-1 0,0 1 0,-1-1 0,1 0 0,-1 0 0,0 0 0,1 1 0,-1-1 0,0 0 0,1-5 0,0 4 6,11-23 19,-2-1 0,0 0 0,9-37-1,14-95 33,-20 65-55,-9 52 3,18-178 8,-19 174-9,21-235 2,-19 214-2,14-283 3,-17 277 5,10-319 14,-11 305 5,2-385 15,-4 371-2,-8-422 18,7 416-18,-9-439 18,8 436-18,1-438 17,1 436-24,0-460 17,0 457-10,4-467 18,-2 465-17,9-475 29,-8 475-3,4-450 38,-7 458 8,-9-409 54,7 421-19,-4-341 72,7 357-46,14-310 74,-12 313-94,13-314 67,-15 318-81,0 8-62,-5-234 150,-15 22-73,13 224-67,-43-193 40,37 204-54,-111-274 160,88 222-219,22 58 19,10 30-37,-124-309 112,0 95-51,108 195-51,-121-110 3,135 132-16,0 0 0,0 0 0,-1 0 0,1 1 0,-9-4 1,-106-52 4,73 39-5,-93-23 0,56 25-1,-100-8 0,-197-4-1734,-26 3-6932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5656,'-2'4'40,"-5"13"30,6-13 366,-8 10 165,8-12-558,-1 0 0,0 1 0,1-1-1,0 0 1,-1 1 0,1-1-1,-1 5 1,-4 15 112,1 1-1,1 0 1,1 0 0,0 0-1,2 0 1,1 0 0,1 0-1,8 44 1,1 5 53,24 94 319,-30-149-503,7 21 153,-3-21-84,-1-3 34,-1 0-1,6 20 0,-11-32 54,-2-6-128,0-3-119,0-1 0,0 0 0,1-1 1,1-13-1,0 4-751,1-36-5175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32 117 6280,'-26'-89'61,"24"84"-33,1-2 23,1 3 49,-2-5 8,1 7-16,1 3-86,0 1 0,0 0 1,0-1-1,1 1 0,-1-1 0,0 1 1,1-1-1,-1 1 0,1-1 0,0 1 1,-1-1-1,1 0 0,0 1 1,1 1-1,5 9 53,8 15 56,11 34-1,5 11-956,-7-24-3178</inkml:trace>
  <inkml:trace contextRef="#ctx0" brushRef="#br0" timeOffset="1">445 421 5472,'14'-4'0,"-4"2"0,16-1-2,-24 1-3,1-5-5,-2 5 5,0 0 1,0 1-1,0-1 1,0 1-1,0 0 1,1-1-1,-1 1 1,1 0-1,-1-1 1,3 0-1,8-9-631,-3-1-2317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0 416 3144,'54'71'1,"-42"-54"6,0 0 0,29 28 1,-30-36 10,1 0 0,-1-1 1,1 0-1,1-1 1,-1-1-1,1 0 1,1-1-1,17 6 1,8-2 321,67 7 0,-53-10-89,94 1 549,-120-8-589,-1 0 0,0-2-1,0-1 1,31-9-1,-42 9-174,-5 1 18,0 0 0,0-1 0,10-6 0,17-8 200,69-46 0,-94 56-233,-8 6-8,-1 0-1,0-1 0,0 1 0,-1 0 1,1-1-1,0 0 0,-1 0 0,0 0 1,1 0-1,1-3 0,2-3 42,1 0-26,-1 0 1,0-1-1,-1 1 1,0-1 0,-1 0-1,0 0 1,0-1-1,2-11 1,26-195 388,-24 152-250,-9-28 282,1 89-322,1-2 26,-1 3 7,-1-3 4,1 4-8,0 9-24,3 34 47,13 77-9,15 106 108,8 9-112,-22-152-116,-7-6-10,12 66 16,-18-121-50,-3-13-23,-3-7-114,-2-5-917,-2-5-4938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6192,'28'19'-8,"41"20"0,-58-34 5,13 7-10,112 33-13,-107-38-19,138 17-23,-132-22-24,220-8-219,-176-8-327,-2 0-2462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45 816,'1'2'41,"4"4"21,-7-8-23,0 1 0,1 0 0,-1 0-1,0 0 1,0 0 0,0 1 0,0-1 0,0 1 0,0-1 0,-1 1 0,1-1 0,0 1 0,0 0 0,-4 0 0,-18-2 701,20 2-383,-4 0 28,4 0 70,-2 0 10,5 0-25,-5-1-578,5 2 280,1-1 1,-1 0 0,1 0-1,-1 0 1,0 0-1,1 0 1,-1 0-1,1 0 1,-1 0-1,1 0 1,-1 0-1,0-1 1,1 1-1,-1 0 1,1 0-1,-1 0 1,1-1 0,-1 1-1,1 0 1,-1-1-1,1 1 1,-1 0-1,1-1 1,0 1-1,-1 0 1,1-1-1,0 1 1,-1-1-1,1 1 1,0-1-1,-1 1 1,1-1 0,0 0-1,-1-1 221,-9-8 346,9 9-734,-11-11 624,11 12-571,1-1-1,0 1 0,-1-1 0,1 1 1,-1-1-1,1 1 0,-1-1 0,1 1 1,-1 0-1,1-1 0,-1 1 0,0 0 0,1 0 1,-1-1-1,1 1 0,-1 0 0,0 0 1,1 0-1,-1 0 0,0 0 0,1 0 1,-1 0-1,1 0 0,-1 0 0,-1 0 1,-3 7-22,4 1-4,-3 0-4,4-5-3,4 15 36,-3-7 383,7-3-412,2 3-2,-3-2-2,-4-6-3,3 1 5,-5-3 73,-1-1-71,0 0-1,0 0 0,1 0 1,-1 0-1,0 0 0,0 0 1,0 0-1,0 0 0,0 0 1,0-1-1,1 1 0,-1 0 1,0 0-1,0 0 0,0 0 1,0 0-1,0 0 0,0 0 1,0 0-1,0-1 0,0 1 1,0 0-1,1 0 1,-1 0-1,0 0 0,0 0 1,0-1-1,0 1 0,0 0 1,0 0-1,0 0 0,0 0 1,0 0-1,0 0 0,0-1 1,0 1-1,0 0 0,0 0 1,0 0-1,0 0 0,-1 0 1,1-1-1,0 1 0,0 0 1,0 0-1,0 0 0,0 0 1,0 0-1,0 0 0,0 0 1,0 0-1,0-1 0,-1 1 1,1 0-1,0 0 0,0 0 1,0 0-1,0 0 0,0 0 1,0 0-1,-1 0 0,1 0 1,0 0-1,-9-9 63,1 4-30,1 1 1,-1 0 0,0 0 0,0 1-1,0 0 1,-1 0 0,-12-2 0,-9 2 122,-50 1 1,76 1-110,-2-1 7,3 1 1,-4-2 0,5 2 1,-5 0 87,-27-1 95,29 4-223,-4 5-2,1 0-1,-13 3-8,18-9-4,-9 7 4,10-5-5,-1 1-1,1 0 0,0 0 0,1 0 1,-1 0-1,1 0 0,0 0 0,0 0 1,0 0-1,0 0 0,1 1 1,-1-1-1,1 0 0,1 1 0,-1-1 1,0 0-1,1 1 0,1 4 0,3 11-12,0 1 0,9 21 0,-14-42 13,3 7-10,0 1 1,0-1-1,1 0 1,0 0 0,1 0-1,9 11 1,-8-12 0,-2 0-2,2-1-1,-1 1 1,1-1-1,0-1 1,0 1-1,0-1 1,0 0-1,8 3 1,-4-2-2,10 6-55,1-1 0,42 13 1,-23-8-8,-35-13 70,7 2-19,-1 0 1,1 1-1,-1 0 1,0 1 0,-1 1-1,1 0 1,-1 0 0,-1 1-1,10 9 1,-18-17 19,-1 1 1,0-1-1,0 1 1,0-1 0,0 0-1,0 1 1,0-1-1,0 1 1,0-1-1,0 0 1,0 1-1,0-1 1,0 1-1,0-1 1,0 0-1,-1 1 1,1-1-1,0 0 1,0 1-1,0-1 1,0 0-1,-1 1 1,1-1-1,0 0 1,0 1-1,-1-1 1,0 1-1,1 0-5,-5 4-10,0 0-1,0 0 1,0-1 0,0 1-1,-1-1 1,0 0-1,-11 5 1,-46 18-82,10-8 52,31-11 32,-19 6-11,-66 14 0,86-25 21,11-2-3,-1 1 0,1 0 0,0 0 1,1 1-1,-1 0 0,0 0 0,1 1 0,-9 6 0,8-5 4,6-4-14,1 1 1,-1-1 0,1 1 0,0 1 0,-1-1 0,1 0-1,0 1 1,-5 5 0,-4 15-1394,0 3-5587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474 88 8696,'-20'29'-15,"-1"-10"15,18-17 1,0 1 0,-1-1 0,1 0 1,0 0-1,-1-1 0,0 1 0,1-1 0,-1 0 0,0 1 0,0-2 0,0 1 1,1 0-1,-1-1 0,0 0 0,0 0 0,0 0 0,0 0 0,-6-2 0,-20-5 1,15 1 25,1 0 1,0-2-1,0 1 1,1-2-1,-14-11 1,7 6 36,-32-18 0,43 27-64,-51-24 389,56 27-332,-1 1 0,1-1 1,0 1-1,0-1 0,-1 1 0,1 1 0,-1-1 0,1 1 0,-1-1 0,1 1 1,-10 1-1,8 1 143,5-1-184,0 0 0,0-1 1,-1 1-1,1 0 0,0 0 1,0 0-1,0 0 0,0 0 1,0 0-1,0 0 1,0 0-1,0 0 0,1 0 1,-1 1-1,0-1 0,1 0 1,-1 0-1,1 1 0,-1-1 1,1 1-1,0-1 0,-1 0 1,1 2-1,-1 36 179,1-36-176,3 49 128,5 110 200,-7-96-222,20 79 132,-10-86-194,-1-7 48,30 94 1,-32-123-108,-1 0 53,2-1 0,0 1 1,16 24-1,-23-44-48,0-1 1,1 1-1,-1-1 1,1 1-1,0-1 0,0 0 1,0 0-1,0 0 1,0-1-1,0 1 1,0-1-1,1 1 0,-1-1 1,0 0-1,7 0 1,78 16 46,-63-15-15,42-5 4,-50 1-41,0-1-1,29-9 1,-27 5-216,-1-1-1,1-1 1,-2 0-1,0-1 1,0-1 0,17-15-1,30-24-7253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5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311 655 7984,'-4'0'-79,"-137"16"-2,119-14 77,14-2 11,0 0 0,0 1 0,0 0-1,1 1 1,-1-1 0,-8 4 0,10-1 20,0-1-1,1 0 1,0 1 0,0 0 0,0 1 0,0-1-1,1 1 1,0 0 0,0 0 0,0 0 0,0 0-1,1 1 1,0-1 0,0 1 0,0 0 0,1 0-1,0 0 1,0 0 0,-2 13 0,4-17-20,-1 0 0,1 0 0,0 0 0,0 0 0,0 0 1,0 0-1,0 0 0,0 0 0,0 0 0,1 0 0,-1 0 0,1 0 1,0 0-1,-1-1 0,1 1 0,0 0 0,0 0 0,0 0 0,0-1 0,0 1 1,1-1-1,-1 1 0,0-1 0,1 1 0,-1-1 0,1 0 0,0 0 1,-1 1-1,4 0 0,-1 0-3,1 1 0,0-2 0,0 1 1,-1 0-1,1-1 0,0 0 0,1 0 0,-1 0 1,9-1-1,-3 1 0,-7-1-1,-1 0 0,1 0 0,0-1 1,0 1-1,0-1 0,0 0 0,-1 0 0,1 0 1,6-3-1,167-70 131,-122 43-110,-34 17 50,-9 4-38,0 1-14,-1-1 1,1 0-1,-2-1 1,1 0-1,-1 0 1,11-19-1,-9 7 66,-1 1 0,-1-2 0,12-40 0,-10 8 71,-7 5-9,-5 50-146,0 1-1,0-1 1,0 1 0,0-1-1,0 1 1,0-1-1,0 1 1,0-1-1,0 1 1,0 0 0,-1-1-1,1 1 1,0-1-1,0 1 1,0-1-1,0 1 1,-1 0-1,1-1 1,0 1 0,-1 0-1,1-1 1,0 1-1,0 0 1,-1-1-1,1 1 1,-1 0 0,1-1-1,0 1 1,-1 0-1,1 0 1,0 0-1,-1-1 1,1 1-1,-1 0 1,1 0 0,-1 0-1,1 0 1,-1 0-1,1 0 1,0 0-1,-1 0 1,1 0 0,-1 0-1,1 0 1,-1 0-1,1 0 1,-1 0-1,1 0 1,0 1-1,-1-1 1,1 0 0,-1 0-1,1 0 1,0 1-1,-1-1 1,1 0-1,-1 0 1,1 1 0,0-1-1,-1 1 1,0 1 1,-2 5 4,-1 0 0,1 1 1,0 0-1,1 0 1,0 0-1,0 0 0,1 0 1,-1 14-1,-4 86 31,8-89-33,9 21-1,-8-33-5,0 0-1,0 0 0,1 0 0,6 8 1,-5-9-1,1 0-1,0 0 1,0-1 0,0 1 0,1-1 0,0-1 0,13 8-1,-4-7-5,79 8-5,-74-15-1,9-5 3,0-2-1,-1-1 1,0-1 0,44-25-1,-22 2 5,-31 18-8,22-35-1,-30 34 13,-2-1 1,10-19-1,1-8 5,23-76 1,-33 82 42,13-73 1,-23 97-40,1-38 73,-1 35-50,1 5 46,-1 0 0,-1 0 0,0 0 0,-4-22 0,2 28 19,1 5-24,-3 4 1,3-2-72,0 0 0,1 0 1,-1 0-1,1 0 0,-1 0 1,1 0-1,-1 0 0,1 0 1,-1 0-1,0 0 1,1 0-1,-1 1 0,1-1 1,-1 0-1,1 0 0,-1 1 1,1-1-1,-1 0 0,1 1 1,0-1-1,-1 0 1,1 1-1,-1-1 0,1 1 1,0-1-1,-1 1 0,1 0 1,-9 21 13,0 1 0,2 0 1,-5 29-1,0 12-12,6-7-7,-1 64 0,-8 141-34,12-237 36,2-13-6,1 0 0,1 22 0,1-5-16,1 0 0,1-1 1,17 55-1,-19-78 18,1 0-1,-1 0 1,1-1-1,0 1 1,0-1 0,0 1-1,1-1 1,0 0-1,5 4 1,-3-2 1,-4-4 3,1 0-1,0 0 1,-1-1 0,1 1 0,0-1 0,0 1 0,0-1 0,0 0 0,0 0-1,0 0 1,0-1 0,0 1 0,1-1 0,-1 1 0,0-1 0,7-1 0,-7 1-1,3 0 1,0-1 0,0 0 0,0 0 0,0-1 1,0 0-1,-1 0 0,1 0 0,-1-1 0,1 0 0,6-5 0,-4 4 0,46-24-4,-3 0 6,-49 27 0,9-5 18,-1 0 0,1 0 0,-1-2 0,-1 1 1,1-1-1,-1 0 0,-1-1 0,1 0 0,-1-1 1,-1 1-1,0-1 0,0-1 0,6-14 0,-13 24-14,1 1 0,-1-1-1,0 1 1,1-1 0,-1 1-1,1-1 1,-1 1 0,0 0-1,1-1 1,-1 1 0,1 0 0,-1-1-1,1 1 1,-1 0 0,1-1-1,0 1 1,-1 0 0,1 0-1,-1 0 1,1 0 0,-1-1-1,1 1 1,0 0 0,-1 0-1,1 0 1,-1 0 0,1 0-1,0 1 1,-1-1 0,1 0-1,-1 0 1,1 0 0,0 0 0,-1 1-1,1-1 1,-1 0 0,1 0-1,-1 1 1,1-1 0,-1 0-1,1 1 1,22 19 46,-22-20-45,28 33 19,-15-19-17,1 3 1,0-1 0,34 27-1,-43-39-6,0-1-1,0 0 1,0-1-1,8 3 1,25 2 4,1-9-3,7-8-2,7-8 0,1-5 0,-4-1 0,-43 20 0,1-1 1,-1 0 0,0 0 0,0-1-1,10-8 1,-16 11 4,1 0 0,-1 0 0,0 0 1,0 0-1,0 0 0,0 0 0,0-1 0,-1 1 0,0 0 1,1-1-1,-1 0 0,0 1 0,-1-1 0,1 1 0,-1-1 1,0 0-1,0-7 0,0 8 1,0-1-1,-1 1 1,0-1-1,0 1 1,0-1-1,0 1 1,0-1 0,0 1-1,-1 0 1,0 0-1,0 0 1,0 0-1,0 0 1,0 0 0,0 1-1,-4-4 1,-26-18 10,16 17 25,2 4-30,1 1 0,-1 0 0,0 1 0,0 0-1,-15 2 1,9 5 44,-1 4-31,1 2 0,-25 17 0,32-15-16,-3 11-1,-15 31-1,26-37-11,-1 104 0,9-95-14,33 111-6,-35-137 20,0 1 0,0 0 0,0-1 0,0 1 0,0-1 1,1 1-1,3 3 0,11 13-9,1 0-1,1-2 1,32 25 0,-47-40 4,0 0 0,-1 0 0,1-1 0,0 1 0,0-1 1,0 0-1,4 2 0,152 33-91,-124-34 42,23-9 22,66-14 1,-88 8-4,146-85-15,-146 74 23,133-101-3,-140 100 29,29-38-1,-45 47 7,-1 0 0,17-32 0,-18 22 3,0 0 0,-2-1 0,-1-1 0,5-34 0,-9 28 38,-2 16-18,0-12 13,-1-1 0,-2 1 0,-7-54 0,2 53 32,-11-35 1,11 55 58,1 6-96,-1 0 0,1 1 0,-1-1 1,0 1-1,0 0 0,0 1 0,-1-1 1,1 1-1,-1 1 0,0-1 0,0 1 0,0 0 1,-13-1-1,-8 8 10,19 0 33,1 5-52,1 0 1,1 1 0,-7 11-1,9-5-7,4 36 4,2-37-18,1 1 0,8 28 1,0-16-3,1 0 1,2-1 0,24 38-1,-18-41-5,37 32-54,77 59 1,-107-99 52,-13-7-39,1 0 0,15 15 0,78 75-120,-90-79 21,2 9 52,25 56 1,-44-84 83,0 0 0,0 0 0,0 0 1,-1 0-1,1 0 0,-1 1 0,1-1 1,-1 4-1,0 14-15,-1 0 0,-1 0 0,-5 26 0,-2-28-9,5-11 23,-2 2 5,0 0 0,0-1 0,-1 0 0,0 0 0,-1 0 0,0-1 0,0 0 0,-14 8 0,-21 12-3,-7 2 7,38-22 0,-1 0-2,0 0 0,-21 7 0,30-12-11,0-1 0,0 0-1,-1 0 1,1 0-1,0-1 1,-1 0 0,1 0-1,-1 0 1,1 0 0,-1 0-1,1-1 1,-7-2 0,1 0-1288,-1 1-5144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36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23 10136,'27'0'-679,"-60"12"352,32-12 262,-16 5-126,14-3 176,-7 2-14,-20-5 15,18 1 115,1-2 0,-1 1 1,1-2-1,0 1 0,0-2 1,0 1-1,0-1 0,1-1 1,-15-8-1,23 12 86,-3-1-69,1 1 0,-1 0 0,0 0 0,-10 0 0,13 1-102,-1 0 0,1 1 0,0-1 0,0 1 0,-1-1 1,1 1-1,0 0 0,0 0 0,0 0 0,0 0 0,0 1 0,0-1 0,0 0 0,0 1 0,0-1 0,1 1 0,-1 0 0,1-1 0,-1 1 0,1 0 0,0 0 0,-1 0 0,1 0 0,-1 3 0,-4 6 16,1 0 0,-8 21 1,-2 21-20,-8 6-10,11-28-31,1 0 0,-14 60 0,17-46-19,7-43 34,1 0 4,-1 0 0,1 0 0,-1 0 1,0 0-1,0 0 0,0 0 0,0 0 1,-2 3-1,-20-8 0,4-6 9,-24-18 0,2 0 0,34 21 0,-23-10 0,4 4 0,2 4 0,13 6 0,-9 1 0,15 4 0,4-2 0,-5 13 0,4-10 0,1 2 0,6 17 0,3-4 0,-6-15 0,-1 0 0,2 1 0,-1-1 0,0 0 0,1-1 0,0 1 0,6 6 0,-4-3 0,14 28 0,6 20 0,-9-22 0,-1 2 1,-2 3 4,1 7-2,2 3 8,16 81-1,-28-111-8,0 39 7,10 189 55,-15-237-62,1-5-2,0-1 1,0 1 0,1-1-1,-1 1 1,1-1-1,-1 1 1,1-1 0,0 0-1,3 6 1,1 4 4,5 3-3,-3-13-2,-5-3 1,1 2 6,-1 0-1,3 2 34,1 0 0,-1 0 0,1-1 0,0 1 0,0-1 0,0 0 0,0-1 0,0 0-1,0 0 1,1 0 0,-1-1 0,1 0 0,11 1 0,19-1 209,43-5 1,67-4 84,-129 7-321,-10 0-4,-1 0 0,0 0 1,1 0-1,11-5 0,3-1-728,35-17-1,-18 5-6706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1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3504,'0'0'3428,"2"6"-3296,26 230 343,-24-194-446,0-10-17,3 48 89,-10 202 251,0-257-266,0 0 0,-1 0 0,-16 47 0,10-36-22,9-33-90,0-1-1,0 1 1,0 0 0,-1-1-1,1 1 1,-1-1-1,0 0 1,1 1 0,-1-1-1,0 0 1,0 0 0,-1 0-1,1 0 1,0 0-1,-1-1 1,1 1 0,-1-1-1,1 1 1,-1-1 0,0 0-1,0 0 1,1 0-1,-1-1 1,0 1 0,0-1-1,0 1 1,0-1 0,0 0-1,0 0 1,1 0-1,-6-1 1,-7-2-4947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5744,'2'1'72,"5"4"-2,-6-4-61,0-1-1,1 1 0,-1 0 0,0-1 0,1 1 0,-1-1 0,1 0 0,-1 0 0,1 1 0,-1-1 1,0 0-1,1 0 0,-1 0 0,1 0 0,2-1 0,17 0 48,199 30 33,-209-27-89,67 12 27,-68-12-20,1 1 0,-2 0 0,1 1-1,0 0 1,15 9 0,-23-11 0,0-1 1,0 1-1,0 0 0,0 0 0,0 0 1,-1 0-1,1 1 0,-1-1 0,1 0 0,-1 1 1,0-1-1,0 1 0,0-1 0,0 1 1,0-1-1,-1 1 0,1 0 0,-1 0 0,0-1 1,0 1-1,0 4 0,-1 1 16,0-1 0,0 1 0,0 0 0,-5 10 0,6-17-25,-5 9 55,0 1 0,0-1-1,-1-1 1,-1 1 0,0-1-1,0 0 1,0-1 0,-1 1 0,-1-1-1,-15 11 1,13-9-34,2-2 66,-1 0-1,0-1 1,0 1 0,0-2 0,0 1 0,-1-2-1,0 1 1,-1-2 0,-19 7 0,27-11-61,1 0-1,-1 0 1,1 0 0,0 0 0,-1 0 0,1-1-1,0 0 1,0 0 0,-1 0 0,1 0 0,0 0-1,-3-2 1,1 1-4,2 0-19,0 1-1,0-1 1,0 1 0,0-1-1,0 0 1,1 0 0,-1-1-1,-2-1 1,-2-3-834,-7-5-4033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2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5744,'2'11'50,"1"-1"0,-1 0 0,1-1 0,1 1 0,0 0 0,0-1 0,1 0 0,0 0 0,1 0 0,0-1 0,14 15 0,-16-20 46,6 3-15,-6-3-25,4 0 1,-6-3 13,10-4 148,-8 3-199,6 0 38,0 0-1,1 0 0,-1 1 0,0 0 0,1 1 1,-1 1-1,0-1 0,0 1 0,0 1 0,0 0 0,0 0 1,10 6-1,37 26 89,-25-14-17,44 21 0,-74-41-115,0 0 0,0 0 0,0-1 0,0 1 0,0 0-1,0-1 1,0 1 0,0-1 0,0 0 0,0 0 0,0 0 0,0 0 0,0 0 0,0 0-1,0 0 1,0-1 0,4 0 0,-4 0 34,1-2-1,-2 2-53,0-1 16,0 1 0,0-1-1,1 0 1,-1 1 0,0-1 0,-1 0 0,1 0 0,0 1 0,0-1 0,-1 0 0,1 0 0,-1 0 0,0 0 0,1 0 0,-1 0 0,0 0 0,0 0 0,-1-3 0,1-4 5,-8-25 99,5 22-72,-1 0 1,-1 1-1,0 0 1,-1 0-1,0 0 1,0 0-1,-16-18 1,-8 2-4,15 19 56,-7 2-29,-39-6 0,44 13 30,-5 3-52,1 2 0,-1 0 0,2 1 0,-1 1-1,-35 20 1,10 4-23,31-17 14,-39 68 8,47-64-27,1 15-3,-1 43 0,8-54-4,12 34 4,-9-46-11,0 0 0,0 0 0,12 19 0,-10-21 0,0-1 0,0 0 0,1 0 0,13 12 0,-10-12 0,1 0 0,0 0-1,19 10 1,-6-8 1,1 0 0,0-1 0,41 8 0,-39-14 5,-10-3-3,-4 1-2,0-1 1,1-1 0,-1 0-1,0 0 1,1-1 0,-1-1-1,24-8 1,10-11 17,-1-1-1,62-42 1,-90 53-17,49-40 23,-54 42-15,2-1-2,-1-1-1,0 0 1,-1-1 0,12-16 0,-20 23-7,87-117 81,-91 121-78,-1 0 1,1 0-1,0 0 1,-1 0-1,0 0 0,1 0 1,-1 0-1,0 0 1,0 0-1,0 0 1,0 0-1,0 0 0,0 0 1,-1 0-1,1 0 1,-1 0-1,1 0 0,-1 0 1,0 0-1,0 1 1,0-1-1,0 0 0,0 0 1,0 1-1,-2-3 1,-5-9 41,5 6 1,0 4 8,-7 0 3,10 3-58,0 0-1,0 0 1,0 0 0,0 0 0,0 0 0,0 0 0,-1 0 0,1 0 0,0 0-1,0 0 1,0 0 0,0 0 0,0 0 0,0 0 0,0 0 0,0 0 0,-1 0-1,1 0 1,0 0 0,0 0 0,0 0 0,0 0 0,0 0 0,0 0-1,0 0 1,0 0 0,-1 0 0,1 0 0,0 0 0,0 0 0,0 0 0,0 0-1,0 0 1,0 0 0,0 0 0,0 1 0,0-1 0,0 0 0,0 0 0,0 0-1,0 0 1,0 0 0,-1 0 0,1 0 0,0 0 0,0 0 0,0 1 0,0-1-1,0 0 1,0 0 0,0 0 0,-5 11 43,5-10-41,0 0-1,0-1 1,0 1 0,0 0 0,0-1-1,0 1 1,0 0 0,0 0-1,0-1 1,1 1 0,-1 0 0,0-1-1,0 1 1,0 0 0,1-1-1,-1 1 1,1 0 0,-1-1 0,0 1-1,1-1 1,-1 1 0,1-1-1,-1 1 1,1-1 0,0 1 0,11 9 2,-12-10-4,85 67 51,-52-43-50,-6 2-2,-6 1 0,-15-20 0,-4-4 0,1 0 0,-1 0 0,0 0 0,-1 0 0,1 0 0,0 1 0,-1-1 0,0 1 0,1 4 0,5 10-11,-2 1 1,0 1 0,3 27-1,2 64-38,-9-96-6,-1 0-1,0 0 1,-3 22 0,2-36 16,0 2 4,-1-2 24,2 0 7,-1-1 0,1 1-1,-1-1 1,1 1-1,-1-1 1,1 1-1,0 0 1,-1-1-1,1 1 1,0 0-1,-1 0 1,1-1 0,0 1-1,0 0 1,0-1-1,0 1 1,0 0-1,0 0 1,0-1-1,0 1 1,0 0 0,0 0-1,0-1 1,0 1-1,1 1 1,-1-1-28,0-3-326,3-8-796,0-2-4526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3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102 249 5472,'32'-24'0,"-25"18"0,15-16 1,-21 21 0,0 0 0,-1 0 0,0 0 0,1 0 0,-1 0 0,0 0-1,1 0 1,-1 0 0,0 0 0,0 0 0,0 0 0,0 0 0,0 0 0,0-1 0,0 1-1,0 0 1,0 0 0,0 0 0,-1 0 0,1 0 0,-1 0 0,1 0 0,0 0 0,-2-1-1,-16-25 17,15 23-16,0 0 1,-1 0-1,1 0 1,-1 1-1,0 0 1,0-1-1,0 2 1,-1-1-1,1 0 1,0 1-1,-1 0 1,0 0-1,0 0 1,-8-2-1,8 4 4,0 1-1,1-1 0,-1 0 0,0 1 0,0 0 1,1 0-1,-1 0 0,1 1 0,-1 0 0,1 0 1,0 0-1,0 0 0,-7 5 0,11-6 1,-1-1-1,1 1 1,-1 0-1,1 0 1,-1 0-1,1 0 1,0 0-1,-1 0 1,1 0-1,0 0 1,0-1-1,0 1 1,0 0-1,0 0 1,0 0-1,0 0 1,0 0-1,0 0 1,0 0-1,0 0 1,1 0-1,-1 0 1,1 1-1,5 14 15,-4-12-3,0 1 0,1-1 0,0 1 0,0-1 0,0 0 1,1 0-1,0 0 0,-1-1 0,1 1 0,6 3 0,-4-2 4,-5-4-11,21 20 117,2-2 0,33 23 0,-3-8-15,-8-4 213,59 46 1,-79-54 58,46 50 0,-71-70-357,0 0-1,-1 0 0,1-1 0,-1 1 0,1 0 0,-1 0 0,0 0 0,0 0 0,0-1 1,0 1-1,0 0 0,0 0 0,0 0 0,-1 0 0,1 0 0,-1-1 0,1 1 0,-1 0 1,0 0-1,1-1 0,-1 1 0,0 0 0,-2 2 0,0-1-7,1-1 0,0 1 0,-1-1 1,1 0-1,-1 0 0,0 0 0,0 0 0,0 0 0,0-1 0,0 1 1,0-1-1,0 0 0,0 0 0,0 0 0,-1 0 0,1-1 0,0 1 0,-1-1 1,1 0-1,-1 0 0,1 0 0,0 0 0,-1-1 0,1 0 0,0 1 1,-1-1-1,1 0 0,0 0 0,-4-2 0,0-7-1,6 7-14,-4-12 0,4 2-3,0 0-1,2-19 1,-1 25-1,3-10-5,33-79-8,-24 76-11,65-73-7,-60 78 0,82-48-9,-93 59 32,0 0-1,0 1 1,1 0 0,-1 0 0,1 0-1,7-2 1,4 0 0,7-4-28,1 1 0,33-5-1,-56 13 32,0-1-1,0 1 0,0 0 0,0 0 0,0 1 1,0-1-1,1 0 0,-1 1 0,0 0 0,-1 0 1,1 0-1,0 0 0,5 3 0,-6-3 4,0 0 1,0 1 0,0 0 0,0 0 1,-1 0-1,1 0 0,0 0 0,-1 0 0,0 1 1,0-1-1,0 0 0,0 1 0,0-1 0,0 1 1,0-1-1,-1 1 0,1-1 0,-1 1 0,0-1 1,0 5-1,1-4-1,1 23-11,-2 48 1,-1-24 4,1-36 7,1-1 1,1 1-1,0 0 0,1-1 0,6 20 0,-7-31 2,-1 0 0,0 0-1,1-1 1,-1 1 0,1 0-1,-1-1 1,1 1-1,0-1 1,0 1 0,0-1-1,0 0 1,0 0 0,0 0-1,0 0 1,0 0-1,0 0 1,4 0 0,-4 0-2,1 0 2,0-1 0,0 1-1,0-1 1,0 0-1,0 0 1,0 0-1,0 0 1,0-1 0,0 1-1,0-1 1,0 0-1,0 0 1,0 0-1,-1 0 1,6-3 0,-5 2-2,0 1 2,0 0-1,-1 0 1,1 0-1,-1 0 0,0-1 1,1 1-1,-1-1 1,0 0-1,4-4 0,1-1 1,-2 2 0,0 0 0,0-1 0,8-10 0,-9 10 0,-1 0 0,1-1 0,-1 0 0,4-13 0,4-38 1,-7-41 10,-5 93-6,1 0 0,-1 0 0,-1-1 0,1 1 0,-1 0 0,0 0 0,0 1 0,-5-10 0,3 5 6,-1 2 29,1 0 0,-1 0 0,0 1 0,0-1 0,-1 1 0,0 1 0,-1-1 0,-10-8 0,13 11-20,3 3-3,-1 0 0,1 0 0,-1 0 0,0 0 0,0 0 0,1 0 0,-1 0 1,0 1-1,0-1 0,0 1 0,0-1 0,0 1 0,0-1 0,0 1 0,0 0 0,0 0 0,0 0 0,0 1 1,0-1-1,0 0 0,0 1 0,0-1 0,0 1 0,1-1 0,-1 1 0,0 0 0,0 0 0,0 0 1,1 0-1,-1 0 0,1 0 0,-1 1 0,-1 1 0,1-1 10,57 4 54,3-6-65,-15-2-11,9-2-3,6-1-2,3 4 0,-18 3-3,-1 2 0,66 14 1,-93-15 1,-9-1 0,1-1 0,-2 1 0,1 0-1,0 1 1,9 4 0,4 4-5,0 0 0,-1 1 1,30 25-1,-39-28 5,-6-7-1,0 1 0,0-1 1,-1 1-1,1 0 1,-1 0-1,0 0 0,0 0 1,3 6-1,2 5-1,-1 1-1,0-1 1,-1 1-1,0 1 1,-1-1-1,3 25 1,-6-27 1,-1 18-3,-1-23 5,-2 0-1,1 0 1,-1 0-1,-7 13 1,2-6 0,4-6 2,-5-20 25,8 4-18,-1 0 1,1 0-1,0-1 0,0 1 0,1 0 1,0 0-1,0-1 0,1 1 1,2-12-1,-2 9-1,0-19 61,10-53 0,-5 67-8,8-6-18,2 0 1,0 1-1,0 1 1,33-29-1,-36 36-32,-8 8-1,0 0-1,0 0 1,0 0-1,0 1 1,1 0-1,9-5 1,12-4 20,0 1 1,0 1 0,43-9-1,-55 16-26,-11 2-3,-1 0 0,1 0 0,0 1 0,0-1 0,0 1 0,0 0 0,0 0 0,0 1 0,0-1 0,4 2 0,33 6 11,-32-5-11,0 0-1,0 1 1,10 6 0,-10-6-1,-1 2 0,0-1 0,11 11 0,-11-9 0,0 2 0,-1-1 0,8 12 0,-6-7 0,-1 1 0,7 16 0,9 38 0,-8 5 0,-7 3 0,-1-9 0,-2-18 1,-4-36 1,0 7 2,0 17 3,-1-28-1216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5208,'0'0'-15,"11"8"79,-4-7 2,4 0 30,1-1 1,0 0-1,-1-1 1,1 0 0,0-1-1,18-5 1,-9 2 41,102-33 756,-84 25-684,-29 10-150,8-4 99,-1 1 0,1 1 0,0 1 0,1 1 0,-1 0 0,34 0 0,-42 5-63,0 0 0,-1 1-1,1 0 1,0 1-1,17 9 1,-24-11-77,0 0 1,0 1 0,-1 0 0,1 0-1,-1 0 1,1 0 0,-1 0-1,0 0 1,0 1 0,0-1 0,-1 0-1,1 1 1,-1 0 0,0-1-1,1 7 1,0-5 1,1 8 16,0 0 1,0 1-1,-2-1 1,1 1-1,-2 15 0,1-12-19,2 65 127,3 22-79,12 91 62,-18-119-97,-19 124 14,8-118-33,5-52-3,-1 0 0,-1-1 0,-21 48 0,-1-27 10,16-23-12,-40 64 59,47-82-53,1-1 0,-1 1-1,-1-1 1,1-1 0,-1 1-1,-1-1 1,-15 10-1,21-15-5,0-1-1,0 0 0,0 0 1,0 0-1,0 0 0,0 0 1,0 0-1,0-1 0,0 1 1,0-1-1,-1 0 0,1 0 1,0 0-1,0-1 0,0 1 1,0-1-1,0 1 0,0-1 1,0 0-1,0 0 0,-5-3 1,-1-1-2,0-1 1,1 0 0,0 0 0,-15-15-1,-19-22-1223,-1-2-4882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8:4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884 184 9776,'3'13'1,"-2"-10"6,-30-16-7,-105-85-78,131 96 74,1 0 0,-1 0 0,0 0 0,0 0 0,-1 1 0,1-1-1,0 1 1,0 0 0,-6-1 0,-5-2-1,-45-16-38,-92-14-64,88 24 62,27 8 25,1 1 0,-1 1-1,1 3 1,-1 0 0,-38 10 0,64-10 17,0 0 1,0 1 0,0 0-1,0 0 1,0 1 0,-9 7-1,13-8 2,-1 0 1,2 1-1,-1 0 0,0 0 0,1 0 0,0 1 0,0-1 0,1 1 0,-7 11 0,9-11 1,0-1-1,0 1 0,1-1 1,0 1-1,0 0 0,0 0 0,1 0 1,-1 0-1,2 10 0,0-7-1,-1 21-20,1 1 0,2 0 0,9 39 0,0-13-31,26 52-79,-20-60 49,4 36-33,-10-36 91,0-5-1,11 60 1,-17-51 24,-1-22 14,1 0 0,2 0 1,1-1-1,19 42 0,-24-64 5,0-1 0,1 0-1,0 0 1,1 0-1,-1 0 1,1-1 0,1 0-1,-1 0 1,1-1-1,0 1 1,0-2 0,1 1-1,-1-1 1,13 5-1,-9-4-5,-6-3-2,-1 0 1,0-1-1,1 0 0,-1 1 0,1-2 0,0 1 1,6 0-1,164 10 246,-107-12-1343,-1-1-4426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1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 2160,'-6'6'17,"-5"5"-18,-30 29 77,36-36-32,0-1 1,0 1-1,0-1 0,0 0 0,-1 0 0,1-1 0,-1 1 0,-8 2 0,-32 2 323,30-5-135,-1 0 0,0 1 0,1 1 1,0 1-1,0 0 0,-23 11 0,-71 47 419,68-40-422,20-12-88,1 2 1,1 0-1,-24 19 0,43-31-129,0 0 0,0 0 0,0 0 0,0 0 0,0 0 0,0 0 0,1 0 0,-1 0 0,0 0 0,0 0 0,1 0 0,-1 1 0,1-1-1,-1 0 1,1 0 0,-1 1 0,1-1 0,0 0 0,0 1 0,0-1 0,-1 0 0,1 1 0,1-1 0,-1 0 0,0 1 0,0-1 0,0 0 0,1 1-1,-1-1 1,1 0 0,-1 1 0,1-1 0,-1 0 0,1 0 0,0 0 0,-1 1 0,1-1 0,0 0 0,0 0 0,2 1 0,1 2 14,0-1 0,0 0 1,0 0-1,0 0 1,1-1-1,0 0 0,-1 1 1,8 1-1,-2-1-10,28 4 84,108-5 310,-99-3-365,-22 0 32,-1 0 0,1-2 0,44-11 0,-63 13-65,-1 0 29,3 1 18,-6 0 103,-7 3-48,-41 23 104,-75 29 0,102-48-164,0-1 0,-1-1 0,-24 3 0,28-5-36,5-1 15,0-1 0,0 0 0,0-1 0,-20-1 0,15 0-18,7 1 9,0-1-1,1 0 0,-1 0 0,0-1 0,-9-3 1,11 3-6,7 2-18,-1 0 1,1 0 0,-1 0 1,1 0-1,-1 0 0,1-1 0,-1 1 1,1 0-1,-1 0 0,1-1 0,-1 1 1,1 0-1,-1-1 0,1 1 1,-1 0-1,1-1 0,0 1 0,-1-1 1,1 1-1,0 0 0,0-1 0,-1 0 1,1 0-2,0-1 1,0 0 0,0 1-1,0-1 1,1 1-1,-1-1 1,0 1 0,1-1-1,-1 1 1,1 0 0,0-1-1,-1 1 1,1 0 0,0-1-1,0 1 1,1-1-1,33-40-1060,6-4-4246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486 497 7896,'-16'-5'-29,"-1"1"0,0 1 0,0 0 1,0 1-1,0 1 0,0 0 0,-25 4 0,34-3 28,-12 1-4,0 1 0,0 1-1,0 1 1,1 0 0,-27 11 0,37-12 4,1 1-1,0 1 0,0 0 0,-11 8 0,2-2-1,1 1 0,0 1 0,1 1 0,1 0 0,-21 26 0,34-39 3,0 0 0,0 0-1,1 0 1,-1 0 0,1 0-1,-1 0 1,1 0 0,-1 0-1,1 0 1,0 0 0,-1 0-1,1 1 1,0-1 0,0 0-1,0 0 1,0 0-1,0 3 1,0-1 0,0-1 0,1-1 0,-1 1 0,0 0 0,1-1 0,-1 1 0,1-1 0,-1 1 0,1-1 0,0 1 0,1 2 0,16 14 0,10-4 0,5-7 0,4-7 0,-31-1 15,1 0 1,-1-1 0,0 0 0,1 0-1,-1-1 1,0 0 0,0 0 0,-1 0-1,1-1 1,6-4 0,5-7 113,24-24 0,-32 29-100,-7 8 51,1-1 1,-1 0 0,-1 0-1,1 0 1,0 0 0,-1 0-1,1 0 1,1-6 0,2-5 174,-4 13 189,0-1-248,5-5-25,0 6-78,124 35 43,-126-33-135,1 0 0,-1-1 1,0 1-1,0-1 0,0 0 0,0 0 0,1-1 0,-1 1 1,6-2-1,5-1 0,42-11 1,-42 9-2,-1-1 0,17-9 0,-18 7 0,-1 0 0,20-17 0,-19 13 0,-1 0 0,15-19 0,-15 14 0,21-35 0,-23 32 1,0 0 0,-1-1 0,-1 0 0,-1-1 0,-1 1 1,4-30-1,-10 49-2,9-43 42,-3 0-1,1-47 1,-6 54 28,-1 35 89,-1 7-90,-2 2-59,0 1 0,1 0 0,-1 0 0,2 0 0,-1 0 0,0 9 0,0-2-2,-18 145 73,17-132-76,-2 56 25,5-55-24,0 53 0,0-74-5,1 17 3,5 35 1,-5-53-9,0 0 1,0 0-1,1 0 0,0 0 1,0-1-1,1 1 1,-1-1-1,1 1 1,0-1-1,1 0 1,5 7-1,-8-11 1,0 0 0,1 0-1,-1 0 1,0 0 0,0 0 0,1 0-1,-1 0 1,0 0 0,1-1 0,-1 1-1,1-1 1,-1 1 0,1-1 0,-1 1-1,1-1 1,0 0 0,-1 0 0,3 0-1,-1 0-3,-1-1-1,1 0 1,0 1-1,0-1 0,-1 0 1,1-1-1,0 1 1,-1 0-1,1-1 1,-1 1-1,0-1 1,4-3-1,26-22-44,95-72-22,-85 71 74,7-3 2,-29 21 3,1 1 0,32-9 0,-35 16 24,-13 3-19,1-1-6,0 0 1,-1 0-1,1 1 1,0 0-1,-1 0 1,0 1-1,1 0 0,-1-1 1,0 2-1,0-1 1,0 1-1,0-1 1,0 1-1,0 1 1,4 3-1,99 95 57,-65-72-56,0-9 1,-5-8-3,-7-6-2,-11-7 0,-5-2 0,2-4 0,-14 4 0,-2-1 0,2-8 0,-2 6-1,0-1 1,-11-20 2,1 8 3,-5 2-2,-3 6 2,16 10-5,0 0 1,0 0-1,1-1 0,-1 1 0,0 0 0,0 0 0,0 0 0,0 0 0,0 0 0,0 0 0,0 0 0,0 1 1,0-1-1,-1 1 0,1-1-1,0 1 1,0-1 0,0 1-1,0 0 1,0-1 0,0 1-1,1 0 1,-1 0 0,0 0-1,0 0 1,1 0 0,-1-1-1,1 1 1,-1 0 0,1 0-1,-1 1 1,1-1 0,-1 2-1,0 1-1,1 0-1,-1 0 0,1 1 0,0-1 1,0 7-1,10 61-26,-4-59-31,2-1 38,2-2 0,-1 1 0,20 15 0,-12-16-57,96 25-26,-86-31 25,114-10-30,-112-1 45,124-43-20,-73 17-19,-47 17 88,2 3 7,41-21-10,-10 0 5,-55 28 14,0-2-1,0 1 0,15-16 1,-17 13 0,0 0 1,-1-1 0,-1-1-1,0 1 1,0-1 0,-1 0-1,5-16 1,-5 5 27,-4-7-2,-2-57 0,-5 65 41,-2 9-51,0 1 0,0 0 0,-2 0 1,1 1-1,-13-13 0,20 23-9,0 0 1,0 0-1,0 0 0,-1 0 1,1 0-1,0 1 0,0-1 1,0 0-1,-1 1 0,1-1 1,-3 0-1,-13-3 17,0 0 1,0 2-1,-1 0 0,-19 0 0,34 2-18,1 0-1,0 0 1,0 1-1,0-1 1,0 0-1,0 1 1,0 0-1,0-1 1,-3 2-1,-18 9 20,-1 1 1,-35 25-1,41-19 2,2 7-15,1 0 0,-15 36 0,29-59-10,0 0-1,1 0 1,-1-1 0,0 1 0,1 0 0,0 0-1,-1 0 1,1 0 0,0 0 0,0 3 0,2 13 3,0 1 0,1-1 0,1 0 0,10 29 0,0-24 2,35 34-1,28 15-4,12 7-2,-3 9 0,-9-2 0,-15-12 0,-51-58 0,19 32 0,-27-42 0,0-1 0,-1 1 0,0 0 0,0 0 0,0 0 0,-1 1 0,2 7 0,-3-9 0,0-1 0,0 0 0,-1 1 0,1-1 0,-1 0 0,0 0 0,0 1 0,-1-1 0,1 0 0,-1 0 0,-2 5 0,-1-2 0,1 0 0,-1-1 0,-1 1 0,1-1 1,-1 0-1,-9 8 0,-2-2-173,0-1 1,-1 0-1,-1-1 0,0-1 0,0-1 0,-26 8 1,-42 14-5908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7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1 6456,'-1'1'57,"-3"6"16,4-6-60,0 0-1,0 0 0,0 0 1,0 0-1,0 0 0,0 1 1,0-1-1,0 0 0,0 0 1,1 0-1,-1 0 1,0 0-1,1 0 0,-1 0 1,2 2-1,0 2 14,17 112 385,-2 72 278,-14-168-660,-1-7 53,0 0 0,8 21 0,29 109 203,-22-76 35,-4-18-86,21 53-1,-12-48-50,45 137 817,-63-174-848,-1 0 1,-1 0-1,1 20 1,-3-22-89,1-6 29,-1 0 0,-1 0 0,0 0 0,0 0 0,-1-1-1,-5 18 1,4-17-37,1-4-8,0 0 0,0 0 0,-1-1 0,0 1 0,0-1 0,0 1 0,-1-1 0,0 0 0,0 0 0,0-1 0,-6 5-1,4-2-2,-7 2 155,-3-3-147,-1 0 1,1-1-1,-1-1 1,0 0-1,0-2 0,0 0 1,0 0-1,-19-2 1,-24-5-19,36 0 26,19 3-50,-6-1-3,0-1 1,1 0-1,-1-1 0,1-1 1,0 1-1,0-1 0,1-1 1,0 0-1,-16-16 1,-81-84-1580,47 44-6362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12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1161 54 3232,'0'0'137,"-1"4"-1,-3 10 32,1-10 39,-5-1 6,5 0-116,-1 0-1,1 1 1,0-1-1,1 1 0,-1-1 1,0 1-1,1 0 1,0 0-1,0 0 1,0 0-1,-1 6 0,-1-2 63,-3 9 273,7-16-394,-1 1 0,1 0 0,-1-1 0,1 1 0,-1-1 0,0 1 0,0-1-1,1 1 1,-1-1 0,0 1 0,0-1 0,0 0 0,-1 1 0,1-1 0,0 0 0,0 0 0,-1 0 0,1 0 0,-1 0 0,1 0 0,-1 0 0,1-1 0,-1 1 0,1-1 0,-1 1 0,0-1-1,1 1 1,-1-1 0,0 0 0,1 0 0,-1 0 0,-3 0 0,-41-2 301,9-1 57,-61-12 1,86 12-355,-32-12 252,17 4-179,-120-54 1010,112 49-843,-2 1-1,1 1 1,-54-11 0,87 25-271,0-1 1,0 1-1,0 0 0,1 0 1,-1 0-1,0 0 1,0 0-1,0 1 1,0-1-1,0 1 1,0 0-1,1 0 1,-1 0-1,0 0 0,1 0 1,-1 1-1,1-1 1,-1 1-1,1 0 1,-1 0-1,1-1 1,0 2-1,0-1 1,0 0-1,0 0 0,-1 3 1,0 0-5,1 0 0,-1 0 0,1 0 1,0 0-1,1 0 0,-1 1 0,1-1 0,0 1 0,1-1 0,-1 0 1,1 1-1,0-1 0,1 10 0,1 4 3,-2-12-7,1 0 0,0 0 0,0-1-1,0 1 1,1-1 0,3 8 0,2 0-2,1 1 1,0-2 0,1 1 0,15 16 0,-15-18-10,1-2 1,1 1 0,-1-1 0,20 12 0,2 3-35,-29-22 37,1 0-1,-1 0 1,1 0-1,-1 0 1,0 1-1,3 4 1,-5-7-15,1 2 0,18 15-51,1-1-1,30 18 1,81 52-231,-76-60 239,103 44-24,-142-63 85,-8-3 0,1 0 0,-1 1 0,10 8 0,19 13-5,0 4 6,-12 0 1,-8-5 0,-9-1 0,-12 0 0,-10 0 0,10-21 0,0 0 0,-1 0 0,1-1 0,-1 0 0,-5 4 0,-34 17 0,-15-2 0,-8 2 0,-4 4 1,1-1 4,3-1-2,-1-3 2,-5-4-2,20-8 4,0-3 0,-61 3 0,91-10-5,11 0 2,1-1 0,-1 0 1,-20-3-1,-12-4 20,1-3 1,-43-14-1,38 2-18,35 13-7,0-1 1,0-1 0,0 0-1,-9-12 1,16 17-2,-6-12-17,4 1-192,1-1 0,1 0 0,0 0 0,2 0-1,-2-21 1,0-37-6035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32 1800,'0'0'6078,"-4"-4"-5980,-11-12-2,11 12 337,4 2-553,-1-4-856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5744,'-13'79'-16,"2"187"54,7-229 0,-15 60-1,-2 0 34,-12 83 7,11-68 69,-1-18-60,19-81-70,-56 192 342,51-175-131,8-28 24,2-21-49,-1 3-148,-1 0 0,-3-18 0,-20-215 243,24 204-236,9-65 0,-6 83-51,6-34 70,-5 43-69,-2 7-3,0 0-1,1-1 0,0 2 0,1-1 0,0 0 0,1 1 0,0-1 0,0 1 1,11-13-1,-7 11 3,0 1 1,1 1 0,1-1-1,0 2 1,0 0-1,19-12 1,-18 14-5,-8 5 1,0 0 0,-1 0 0,1 0 0,0 0 0,1 1 0,-1 0 0,0-1 0,7 1 0,15-4 43,0 2 1,1 1-1,0 2 1,-1 0 0,40 6-1,-62-5-35,0 0 0,0 0-1,0 0 1,0 1 0,-1 0 0,1 0-1,-1 0 1,1 0 0,-1 0 0,1 1-1,-1-1 1,0 1 0,0 0-1,4 5 1,-4-4 1,3 6 78,-5-4-79,0-1-1,0 1 1,-1 0-1,1 0 1,-1 0-1,-1 0 1,1-1 0,-1 1-1,0 0 1,-1 0-1,1-1 1,-1 1-1,0-1 1,0 1-1,-1-1 1,0 0 0,-5 9-1,-34 41 80,-102 116 234,138-165-297,-1-1 0,1 0 1,-1 0-1,0 0 0,0-1 0,-1 0 0,-8 3 0,-19 11 87,34-17-23,1-5-119,1 0-1,0 0 1,0 1 0,0-1 0,0 0-1,1 0 1,-1 1 0,1-1-1,0 1 1,0 0 0,1-1-1,-1 1 1,1 0 0,3-4 0,5-5-764,22-34-5126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8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0 296 5832,'43'39'0,"-4"-10"0,-28-21 0,-1 0-3,-8-6 0,1 0 0,-1 0 1,1 0-1,0-1 0,0 1 0,-1-1 1,1 1-1,0-1 0,0 0 0,0 0 1,0-1-1,5 2 0,-8-2 2,0 0 0,0 0 0,0 0 0,0 0 0,1 0 0,-1 0-1,0 0 1,0 0 0,0 0 0,0 0 0,0 0 0,1 0 0,-1 0 0,0 0 0,0-1 0,0 1 0,0 0-1,0 0 1,0 0 0,1 0 0,-1 0 0,0 0 0,0 0 0,0 0 0,0 0 0,0 0 0,0-1-1,0 1 1,0 0 0,1 0 0,-1 0 0,0 0 0,0 0 0,0 0 0,0-1 0,0 1 0,0 0 0,0 0-1,0 0 1,0 0 0,0 0 0,0-1 0,0 1 0,0 0 0,12-26-59,7-29 1,26-72-50,-25 75 105,-12 25 10,-6 20 1,0 0 0,0 0 0,1 1 0,0-1 1,0 0-1,6-8 0,-5 10 23,1 0 1,-1 1-1,1 0 0,0 0 1,1 0-1,-1 0 1,0 1-1,1 0 0,0 0 1,0 1-1,0-1 1,0 1-1,0 1 0,11-3 1,-12 4 10,0 0 0,0 0 0,1 0-1,-1 1 1,0 0 0,0 0 0,0 0 0,0 0 0,0 1 0,7 3 0,-4-2 5,-3-1-2,0 0-1,-1 1 1,1 0 0,0-1 0,-1 1 0,1 1-1,-1-1 1,0 1 0,0-1 0,-1 1 0,5 6-1,-3-5-6,0 2 27,0 1-1,-1 0 0,1 0 0,-1 0 0,-1 0 1,0 1-1,0 0 0,2 12 0,-1-8 28,14 43 188,-18-54-211,11 3 50,-11-4-113,1-1 0,-1 0 0,1 1 0,-1-1 0,0 1 0,1-1 0,-1 0 0,1 0 0,-1 1 0,1-1 0,-1 0 0,1 0 0,-1 0 0,1 1 0,-1-1 0,1 0 0,-1 0 0,1 0 0,-1 0 0,1 0 0,-1 0 0,1 0 0,-1 0 0,1 0 0,0-1 0,1 1 43,1-3 4,7-7-35,1 0 0,1 0 1,-1 1-1,2 1 0,-1 0 0,1 1 0,16-7 0,-28 13-16,0 0-1,0 1 0,0-1 1,0 0-1,0 1 0,1 0 1,-1-1-1,0 1 0,0 0 1,1-1-1,-1 1 1,0 0-1,1 0 0,-1 0 1,0 0-1,0 0 0,1 0 1,1 1-1,2 0 1,21 4 2,-23-4-2,0 0-1,0 0 1,0 0-1,-1 1 1,1-1 0,0 1-1,-1 0 1,3 2-1,0 0 1,-1 1-1,1 0 1,-1 1 0,4 6-1,17 33 5,5 11-2,-23-45-2,-1 0 1,2-1-1,10 11 0,-12-15 0,0-1-1,0 1 1,0-2-1,1 1 1,10 5-1,-5-5 1,0 0 0,1-1-1,-1-1 1,1 0 0,0-1 0,23 2-1,-14-5-5,81-16 1,-85 10-9,5-8-1,1-1 1,-2 0-1,-1-2 0,34-34 1,-51 46 12,0 1 0,0-1 0,-1 0 1,5-10-1,-6 10 2,0 0 0,0 0 1,-1 0-1,0-1 0,0 1 0,0 0 1,-1-1-1,0 1 0,-1-10 0,-1 1 5,-1 0 0,-7-22-1,-1 7 7,4 20 36,1 5-21,-1 1 0,0 0-1,0 0 1,0 0 0,0 1 0,-1 0-1,0 0 1,1 1 0,-1 0 0,0 0 0,0 1-1,-13-1 1,7 0-5,8 2-4,1 0-1,0-1 1,-1 2-1,1-1 1,0 1 0,-1 0-1,-8 2 1,-20 7 57,-35 14 0,61-20-58,1 0 0,-1 0 0,1 0 0,0 1 0,0 0 0,1 1 0,-1 0 0,1-1 0,-10 15 0,10-13-7,4-5-1,-1 1 0,0 0 1,1 0-1,0 0 0,0 0 0,0 0 0,0 0 0,0 1 0,1-1 0,-1 1 0,1-1 0,0 1 0,-1 5 0,2-9-9,0 0 0,0 0 0,0 0 1,0 0-1,0 0 0,0 1 0,0-1 0,0 0 0,0 0 0,0 0 1,0 0-1,0 0 0,0 0 0,0 1 0,0-1 0,0 0 0,0 0 1,0 0-1,0 0 0,0 0 0,0 0 0,0 0 0,0 0 0,0 1 1,0-1-1,0 0 0,0 0 0,1 0 0,-1 0 0,0 0 0,0 0 1,0 0-1,0 0 0,0 0 0,0 0 0,0 0 0,0 0 0,1 1 1,-1-1-1,0 0 0,0 0 0,0 0 0,0 0 0,0 0 0,0 0 1,0 0-1,1 0 0,-1 0 0,0 0 0,0 0 0,0 0 0,0 0 1,0 0-1,0 0 0,1-1 0,24 3 12,27-8-9,93-26-440,-117 25-246,71-17-4917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292 615 4312,'89'-26'9,"34"-7"59,-119 31-80,4-4 2,-8 6 8,-1-1 1,1 0 0,0 1 0,0-1 0,-1 1 0,1-1 0,0 1 0,-1 0 0,1-1 0,-1 1 0,1-1 0,0 1 0,-1 0-1,1-1 1,-1 1 0,1 0 0,-1-1 0,1 1 0,-1 0 0,1 0 0,-1 0 0,0-1 0,1 1 0,-1 0 0,0 0 0,-9-1-1,0 1 0,1 0 0,-1 1 0,0 0 1,-17 4-1,-30 11 2,22-5 7,-119 40 74,139-45-69,-31 17 145,37-18-157,-46 30 295,49-31-242,0 0 1,0 1-1,1 0 0,-1 0 1,1 0-1,1 1 0,-6 7 1,8-10 7,1-1 0,0 0 1,0 1-1,0-1 1,1 1-1,-1-1 1,1 1-1,-1 0 1,1-1-1,0 1 1,0-1-1,0 1 1,0 0-1,0-1 1,1 1-1,0 3 1,-1-5-35,1 0 1,-1 0 0,1 0-1,0 0 1,-1 0 0,1-1-1,0 1 1,-1 0 0,1 0-1,0 0 1,0-1 0,0 1-1,0 0 1,0-1 0,0 1-1,0-1 1,0 1 0,0-1-1,0 1 1,0-1 0,0 0-1,0 1 1,0-1-1,0 0 1,3 0 0,33-3 290,-34 2-318,16-1 48,-9 0 12,1 0-1,-1 0 1,1-1 0,12-5 0,124-51 258,-118 42-164,100-86 48,-108 79-108,7-18-32,29-55 0,-44 65-1,-5 13-45,12-31 97,-3-1 0,-1-1 0,16-104 0,-30 144-41,-1 0 0,-1 0-1,0 0 1,-2-16 0,2 28-63,-1 0 0,1 0 0,-1 0 1,1 0-1,0 0 0,-1 0 0,1 0 1,-1 0-1,1 0 0,0 0 0,-1 0 1,1 0-1,-1 0 0,1 1 0,0-1 1,-1 0-1,1 0 0,0 1 0,-1-1 1,1 0-1,0 0 0,0 1 0,-1-1 1,1 0-1,0 1 0,0-1 0,-1 0 1,1 1-1,0-1 0,0 1 0,-7 10 32,2 1-1,0 0 0,0 0 1,1 0-1,1 0 0,0 1 0,0-1 1,0 15-1,0-8-23,-18 162 236,19-150-236,0 11 44,0-13-31,0 13 0,1 0 0,8 65 0,2-44 23,21 76-1,-25-122-47,-4-12-3,0 0 1,1 0 0,0 0 0,0 0 0,0 0-1,1 0 1,0-1 0,3 5 0,34 44 23,-38-51-24,1-1 0,-1 1 0,0-1 0,1 0 0,-1 0-1,1 1 1,-1-2 0,1 1 0,0 0 0,-1 0 0,1-1-1,0 0 1,0 1 0,-1-1 0,1 0 0,0 0 0,0-1-1,-1 1 1,1-1 0,3 0 0,-3 1 1,7-2 2,-1-1 0,1 1 1,0-2-1,-1 1 1,0-1-1,0-1 0,16-9 1,-13 7-4,45-26 11,-26 10-11,-17 12-6,-1 0 0,-1-1 0,0-1 0,-1 1 0,15-23 0,-25 35 3,0-1 1,0 1 0,0-1-1,-1 1 1,1 0 0,0 0-1,0-1 1,0 1-1,0 0 1,0 0 0,0 0-1,0 0 1,-1 0 0,1 0-1,0 0 1,0 0 0,0 1-1,0-1 1,0 0 0,0 0-1,1 1 1,0 0 0,24 11 0,-23-9 0,1-1 0,-1 1 0,0 0 0,0 0 0,0 1 0,4 5 0,-2-2 0,-1 1 0,0 0 0,4 12 0,7 29 0,-2-1 0,1-11 0,-1-16 0,-12-21 0,0 1 0,0 0 0,-1-1 0,1 0 0,0 1 0,0-1 0,0 1 0,0-1 0,-1 0 0,1 1 0,0-1 0,0 0 0,0 0 0,0 0 0,0 0 0,0 0 0,0 0 0,1 0 0,27-9 0,15-13 0,12-14 0,143-107 25,-147 104 30,-41 36-49,-10 4-6,-1-1 1,1 0-1,0 1 0,0-1 0,0 1 0,0 0 0,-1-1 0,1 1 0,0 0 0,-1-1 0,1 1 0,-1 0 0,1 0 1,-1-1-1,1 1 0,-1 0 0,1 0 0,-1 0 0,0 0 0,1 1 0,5 31-5,-5-29 3,2 10-320,1 0-1,0 1 1,7 13 0,4 7-6118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9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489 182 7000,'12'-9'-1,"0"2"-4,-1-1 0,-1-1 0,1 0-1,9-12 1,-12 7-88,-7 8 79,4-16 4,-5 16 10,0 1 0,-1-1 0,1 1 0,-1-1 1,-1 1-1,1 0 0,-1 0 0,-5-10 0,7 14 0,0 1 1,0-1-1,0 1 0,0-1 1,-1 1-1,1-1 0,0 1 0,-1-1 1,1 1-1,0 0 0,-1-1 1,1 1-1,0 0 0,-1-1 0,1 1 1,-1 0-1,1-1 0,0 1 1,-1 0-1,1 0 0,-1-1 1,0 1-1,-2-2 0,0 1 1,0 0-1,1 0 0,-1 0 1,0 0-1,-1 0 0,1 1 1,0-1-1,-4 1 1,1 1 4,0-1 1,0 1 0,0 1-1,0-1 1,0 1 0,0 1-1,-6 2 1,-116 56 57,99-46 17,-111 75 30,115-71-36,-74 85 26,85-82-40,5 0-34,1 1-1,-8 38 1,16-42 1,3-8-21,0 0-1,1 1 1,1-1 0,0-1 0,8 15-1,-12-24-4,-1 0 0,1 0 0,0 0 0,-1 0 0,1-1-1,0 1 1,0 0 0,-1 0 0,1-1 0,0 1 0,0 0-1,0-1 1,0 1 0,0-1 0,1 1 0,43 18 12,-33-16-12,-1-1 0,1 0 0,20 1 0,-8-3 0,1-2 0,-1-1 0,1-1 0,23-7 0,-18 0-6,143-83-863,-74 36-3465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9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7448,'3'33'0,"-1"23"0,-3 104-2,-8 104-59,6-193 58,-2 3-267,11 143-1,-4-180 147,0-5-283,1-1 1,8 33-1,-7-44-3066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0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18 363 3504,'-13'-34'-1,"12"33"4,1 0-1,-1 0 1,1-1-1,-1 1 1,1 0-1,0-1 1,-1 1-1,1 0 1,0-1-1,0 1 1,0-3-1,0-1 18,0-5 46,1 9-54,0-1 1,-1 1 0,1-1 0,0 1 0,0 0 0,0-1 0,0 1 0,0 0-1,0 0 1,0 0 0,1 0 0,-1 0 0,0 0 0,1 0 0,-1 0 0,1 0 0,-1 0-1,3 0 1,-3 1 1,1-1 3,0 0 0,1 0 0,-1 0 0,0 0-1,1 0 1,-1 1 0,0 0 0,1-1 0,-1 1-1,4 0 1,9-1 12,60-7 128,68-5-1,-40 2 44,-79 9-184,38-9 77,-52 8-79,4 1 19,0-1-1,0-1 0,0-1 0,0 0 1,-1 0-1,15-9 0,-26 12-24,0-1-1,0 1 1,0-1-1,0 1 1,0-1-1,0 0 1,-1 0-1,1 0 1,-1 0-1,0 0 1,0 0-1,0 0 1,0 0 0,0-5-1,0 3 12,0 1 4,-1-1 0,0 1-1,0-1 1,0 0 0,0 1 0,-1-1-1,0 1 1,0-1 0,0 1 0,0 0-1,-1-1 1,0 1 0,0 0 0,-3-6-1,2 5 12,-5-6 187,-2 3-140,-1 1 1,0 1-1,-16-8 0,23 13-40,1 0-1,-1 0 0,1 0 0,-1 1 1,1 0-1,-1-1 0,0 1 0,1 1 1,-1-1-1,1 0 0,-1 1 0,1 0 1,-1 0-1,-4 2 0,2-2 7,5 0-29,0-1-1,-1 1 1,1-1 0,0 1-1,-1 0 1,1-1-1,0 1 1,0 0 0,-1 0-1,1 0 1,0 0 0,0 0-1,0 0 1,0 0-1,0 0 1,1 0 0,-1 1-1,0-1 1,0 0 0,0 2-1,-1 1 26,-2 2-8,3-4-22,-1 0 1,1 0 0,0-1 0,0 1 0,0 0 0,1 1 0,-1-1 0,0 0 0,1 0 0,-1 0-1,1 0 1,0 0 0,0 1 0,0 3 0,0 5 31,1-1 0,0 1-1,1 0 1,0-1 0,1 1-1,0-1 1,0 0 0,1 0 0,1 0-1,7 13 1,-5-11-24,-3-6-3,0-1 1,0 1 0,0-1-1,1 1 1,5 4-1,-3-4-4,25 28 148,39 51-1,-62-72-142,-6-10-1,0 1-1,-1 0 1,0 0-1,1 1 1,-1-1-1,-1 0 1,3 8-1,-1-1 26,-1-1 0,0 0-1,0 0 1,-1 1 0,0-1 0,-1 1 0,0-1-1,-1 1 1,-3 18 0,2-19-20,1-8-14,0 0 0,1 1 1,-1-1-1,0 1 0,0-1 1,0 0-1,0 0 0,0 0 1,-1 0-1,1 0 0,-1 0 1,1 0-1,-1 0 0,-3 2 1,-3 4 28,-1 0 1,-1 0 0,1-1-1,-1-1 1,-1 1 0,1-2-1,-1 1 1,-12 3 0,13-6-22,8-2-9,-1 0 1,1 0-1,0-1 0,-1 1 1,1-1-1,-1 0 0,1 1 0,-1-1 1,1 0-1,-1-1 0,1 1 0,-1 0 1,-3-2-1,-8-1 25,1-1-1,-1-1 1,-12-7 0,14 4 28,6 1-213,1 0 0,0-1 0,0 1 0,0-1 0,1 0 0,-4-10 0,-6-20-5561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10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10136,'1'2'-33,"0"0"0,0 1 0,0-1-1,0 0 1,0 0 0,1 0 0,-1 0 0,1 0 0,0 0 0,-1-1 0,1 1 0,0 0 0,3 1 0,1 1-70,1 0 0,0 0 0,-1-1 0,10 3 0,8 2-153,40 6-1,-54-12 310,6 2-67,-10-2 3,0-1 0,0 0 0,1 0-1,-1-1 1,13 0 0,97-6-53,-50-1 10,91-5 19,-92 10 27,153-9-48,-189 9 49,5 6 6,-30-4 3,1 1 0,-1 1 1,1-1-1,-1 1 0,0-1 1,0 1-1,0 0 0,0 1 1,0-1-1,0 1 0,0 0 1,-1 0-1,0 0 0,1 0 1,-1 0-1,4 6 0,-4-3 3,-1 0-1,1 0 0,-1 0 0,0 0 0,-1 1 0,1-1 0,-1 0 1,0 1-1,-1-1 0,0 1 0,-1 11 0,-4 49 35,-14 137 43,9-121-52,-14 134 15,21-190-43,1 51 7,2-5-3,0 3-3,0-10 2,-1-10-2,-2-8 2,-6-8-2,7-33-1,0-1 0,0 1 0,-1-1 0,1 0 0,-1 1 0,-1-1 0,1-1 0,-1 1 0,0 0 0,-1-1 0,1 0 0,-1 0 0,-7 5 0,-14 7 5,12-12 13,-14-3-4,-53-4 1,53-4 31,-28-16-534,-69-37 0,18 3-4687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13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4400,'12'24'1,"-10"-19"6,-3-3 0,1 1 19,-1 0 0,0-1 0,0 1 0,0-1 0,0 1 1,-1-1-1,-2 4 0,2-4 1658,4-3-1606,0-1 0,0 0 0,0 1 1,0-1-1,0 1 0,0 0 0,0-1 1,3 0-1,-5 2-49,3-1 33,-1 0 0,1 0 1,-1 0-1,1 0 0,-1 1 0,1-1 0,4 0 0,7-1 14,56-10 343,159-6 409,-142 15-601,74 2 221,-92 6-311,115 9 214,-162-11-304,31 4 122,-52-7-167,-1 0 1,1 0 0,0 0 0,-1 0-1,1 0 1,-1 1 0,1-1-1,0 0 1,-1 1 0,1-1 0,-1 0-1,1 1 1,-1-1 0,0 0 0,1 1-1,-1-1 1,1 1 0,-1-1-1,0 1 1,1-1 0,-1 1 0,0-1-1,1 1 1,-1-1 0,0 1 0,0-1-1,0 1 1,1 0 0,-1-1-1,0 1 1,0-1 0,0 1 0,0 0-1,0-1 1,0 1 0,0-1-1,0 1 1,0 0 0,-1-1 0,1 1-1,0-1 1,0 1 0,0 0 0,-1-1-1,1 1 1,-12 28 80,-3-2-53,1 0 1,2 0 0,0 1-1,-11 47 1,6 2 17,-39 100 72,30-104-81,-39 131 22,42-128-50,10-30-5,2 2-3,1-7 2,-4-3-2,0-4 2,-2 16-3,14-41-2,-9 18-28,10-26-40,-11 2-1274,0 0-4964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8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9952,'0'0'0,"0"9"0,3 15 8,3 23-8,0-2-16,-6-21 16,9-22-472,2 1-6152</inkml:trace>
  <inkml:trace contextRef="#ctx0" brushRef="#br0" timeOffset="1">194 505 5472,'0'0'0,"-3"11"0,-6 16 40,-1 12 8,10 8-40,3-2 8,-3-10-16,0 1-3712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13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8520,'124'7'-311,"40"-3"-69,-126-4 8,185 5-92,-173-3 352,79 3 4,31 1 87,182-12-641,-332 6 560,175-6-3718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 3592,'0'0'208,"5"-3"-112,12-8 5,-13 9 23,-3 2-106,0 0 0,-1 1 0,1-1 0,0 1 0,0-1 0,0 1 0,-1 0 0,1-1 0,0 1 0,-1 0 0,1-1 0,0 1 0,-1 0 0,1 0 0,-1 0 0,1-1 0,-1 1 0,1 1 0,0 21 23,-2-7 79,12 145 295,-12-72-206,1 85 7,2-134-56,3 192 64,-5-181-63,5 218 70,-3-213-71,8 224 57,-8-222-89,16 247 55,-14-243-62,22 241 52,-22-244-59,20 231 43,-20-233-49,-1-13-48,4 213 128,-16-16-51,7-194-42,-1-8-39,-13 153 127,6-124-7,-32 109 0,42-176-185,0-1-1,0 1 1,0-1 0,0 1 0,0 0 0,0-1 0,-1 1 0,1 0-1,0-1 1,-1 1 0,1-1 0,0 1 0,-1-1 0,1 1 0,-1-1-1,1 1 1,0-1 0,-1 1 0,1-1 0,-1 1 0,0-1-1,1 0 1,-1 1 0,1-1 0,-1 0 0,0 0 0,1 1 0,-1-1-1,1 0 1,-1 0 0,0 0 0,1 0 0,-1 0 0,0 0 0,1 0-1,-1 0 1,0 0 0,1 0 0,-1 0 0,0 0 0,1-1 0,-1 1-1,1 0 1,-1 0 0,0-1 0,1 1 0,-1 0 0,1-1-1,-1 1 1,1 0 0,-1-1 0,1 1 0,-1-1 0,1 1 0,-1-2-1,-1 1-328,-13-8-4795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1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3504,'0'0'8,"-9"9"0,-2-9-16,2 0-2152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0 687 3144,'0'0'521,"14"0"239,118 12 896,149-1-572,-104-8-503,-93-4-303,154-5 30,-184 4-127,240-12 72,-231 11-98,265-11 62,-256 12-83,328-3 47,-315 4-73,368-5 45,-357 4-59,394-15 36,-391 14-36,404-11 34,-400 12-47,403-12 39,-405 10-32,417-17 40,-413 16-40,421-12 41,-420 14-34,422-5 44,-420 8-39,439-10 42,-437 7-27,435 3 48,-436 1-62,444-11 51,-441 6-24,447-18 55,-448 18-62,438-20 48,-441 19-75,428-15 30,-430 17-63,412-15 30,-416 14-30,405-20 34,-405 19-14,397-20 36,-399 20-42,402-23 37,-401 21-25,398-41 33,-401 38-40,397-34 33,-395 36-26,401-28 30,-402 28-50,395-24 25,-397 27-31,373-18 30,-379 17-31,352-28 21,-358 28-34,316-21 18,-327 24-18,254-11 18,-267 12-18,245-7 17,-247 7-24,-7-1-17,187-5 42,-29 9-21,-170 0-24,169 9 20,-151-9-27,-9 0-9,-9 3 1,-2 3-2,40 5 21,-73-10-16,3 3 7,29 16 53,-34-20-48,14 12 33,-8 1-45,0 1 0,-1 1 0,-1-1-1,-1 1 1,5 17 0,20 83 17,-15-46-21,-1 2 1,-1 2-2,1 2 2,1 9-3,4 20-2,2 25 0,25 152-8,-17-44-3,-24-187-1,28 199 0,-28-201 0,19 215 0,-20-209-1,37 370-26,-32-292 35,-6-79-8,19 363-5,-14-288 15,-5-78-3,6 71 4,1 18 1,8 122-2,-16-214-3,8 316-4,-10-238 9,4-1 0,-1-2 0,-5-12 0,-5-16 0,-4-9 0,3-5 1,-25 147 20,11-157-10,9-29 0,0-1 9,-21 54 1,21-64-1,10-24-3,-1-1 1,1 1-1,-1-1 0,-1 0 0,1 0 0,-1 0 0,-6 7 0,5-6 2,-1 0-1,-1 0 1,1 0-1,-1-1 1,-1 0 0,1 0-1,-1-1 1,0 0-1,0 0 1,0-1-1,-11 4 1,-27 10 20,-98 22 43,126-37-78,-29 9 14,0 3-5,-13 6-9,26-11-1,0-2-1,-44 6 1,-6-8 8,46-4-9,-73 7 1,76-7-1,-172 10 11,-18-9-4,174-2-2,-207 6 2,207-6-1,-225 2 8,216-4-8,-253-2 8,248 3-9,-267-8 2,262 6-2,-116-4-1,-57-1-4,-15 2-2,-9 0 0,-7 1 0,-10 1 0,-7 4 0,-4 4 0,-1 2 0,-3 4 0,-259 11-2,457-18-4,-405 24-6,406-22-7,-386 28-2,390-26 1,-388 31-8,386-32 8,-397 25-10,398-27 5,-387 23-4,387-22 9,-399 25-8,396-25 9,-387 22-2,391-23 2,-394 23-1,391-22 7,-391 32-5,394-30 12,-383 34-4,383-33 4,-391 39-4,388-39 4,-400 50-4,400-45 5,-147 16 4,-51 4 1,-4-2 0,-4 1 0,4 0 0,2-3 0,7-1 0,6-4 0,6-5 0,11-7 1,16-3 4,16-2-2,16 0 2,18 0-2,7-1 2,12-4-3,20-1-2,23-2 0,8-2 0,5-1 0,16-1 0,15-3 1,20-2 4,16-1-2,36 5 3,0 0 1,1-2-1,-33-12 1,45 13 3,0 0 0,1 0 0,0-1 1,1 0-1,0-1 0,0-1 0,0 1 0,1-1 1,-13-17-1,-21-24 38,18 22-19,2 0 0,-21-33 1,39 52-26,-7-8 17,2-2 0,-14-29 0,11 2 0,7 13 8,-2-59 1,7 76-28,4-32 9,1-5 1,-2-17-8,-3-170 24,1 217-26,-5-43 15,-9-122 43,13 165-57,4-47 30,23-174 49,-23 217-78,-1 11 7,0 1 0,6-19 1,10-31 17,15-54 39,-28 100-62,-2 5 11,-1 0-1,1-21 1,-1 16-6,3-49 95,-5-109 1,-5 135 1,-11-47 1,-10-50 186,25 125-534,0 1 0,1 0 1,3-22-1,-1 22-850,2-46-9164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1209 5744,'0'0'416,"5"0"-70,9-3 250,1-1-1,18-7 0,-15 5-634,-9 4 57,1-1 19,17-17-1,-22 16-36,30-18 0,-4 5 0,13-6 0,3-3 0,0 0 0,-1 1 0,5 6 0,-5 6 13,2 3 0,81-7 1,-122 17-14,18-3 31,179-10 98,96 15 111,-199-3-214,-59 0 28,181-1 15,-178 2-41,187 3 16,-184-4-17,209-8 10,-202 8-10,233-9 9,-228 7-15,238-6 15,-238 9-8,260 0 17,-251-2-11,286-11 20,-284 9 20,292-15 34,-288 16-8,303-12 44,-298 12-23,343-14 54,-335 15-54,357-6 54,-354 7-54,365-6 52,-365 5-58,365-2 50,-365 4-51,357-9 50,-358 6-24,372-8 54,-368 8-60,382-19 54,-379 18-48,389-23 52,-390 22-72,382-20 36,-384 20-95,369-26 28,-371 24-34,371-32 28,-371 31-22,376-28 31,-375 29-24,373-32 35,-374 30-23,358-39 30,-363 38-35,343-43 41,-345 43-9,332-32 42,-333 37-41,339-19 47,-339 19-55,333-20 37,-335 20-49,302-16 37,-310 18-50,279-14 33,-285 14-40,273-6 32,-274 8-33,245-8 25,-255 6-31,221-5 27,-224 7-40,236-9 63,-35-4-15,-96 9-8,-106 1 8,61-13 1,-92 13-62,0 0 1,38 0 0,-37 2-33,-21 0-5,0-3-10,-14-79-1884,3 22-7537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684 541 3680,'-9'-1'-3,"9"1"2,-1 0 0,0-1 1,1 1-1,-1 0 0,0 0 1,0 0-1,1 0 0,-1 0 0,0 0 1,1 0-1,-1 0 0,0 0 1,0 0-1,1 1 0,-1-1 0,0 0 1,-1 1-1,-2 1 0,0 1-1,1 0 1,-1 0 0,0 1-1,-5 6 1,3-5 1,-24 32 1,7-13 48,-1 0 0,-37 28 0,2 0 54,41-36-9,-1 0 0,0-1 0,-30 16 0,13-8 80,-1 8 74,-52 41 407,32-13-6,43-44-406,-24 22-1,32-32-158,1 0 0,0 0-1,1 1 1,-1-1-1,-4 9 1,-5 6 88,12-19-91,2 2 23,0-2-99,-1-1 0,1 1 1,0 0-1,-1-1 1,1 1-1,0-1 0,-1 1 1,1 0-1,0 0 0,0-1 1,-1 1-1,1 0 0,0-1 1,0 1-1,0 0 0,0 0 1,0-1-1,0 1 0,0 0 1,1 0-1,-1-1 0,0 1 1,0 0-1,0-1 0,1 1 1,-1 0-1,1 1 3,-1-1-1,1 0 0,0 0 1,-1 0-1,1 0 1,0 0-1,0 0 1,-1 0-1,1-1 1,0 1-1,0 0 1,0 0-1,0-1 0,0 1 1,0 0-1,0-1 1,0 1-1,1-1 1,-1 0-1,0 1 1,0-1-1,0 0 0,0 0 1,1 1-1,-1-1 1,0 0-1,0 0 1,1 0-1,-1-1 1,0 1-1,0 0 1,0 0-1,2-1 0,36-10 55,-38 10-62,110-32 247,-20 7-34,86-24 216,-103 37-226,45-6-3,-113 18-175,219-31 343,100 10-73,-208 18-265,-68 2 45,206-4 34,-204 6-35,231 2 24,-221-1-43,243 7 25,-242-7-33,269 3 11,-261-3-43,114 0 4,47-3-14,192-2 4,-348 3 6,109 0 4,36-2-14,196-1 3,-336 4 0,328 10 13,-327-7 13,315 2 15,-319-6-1,301-2 29,-302 1-2,318-12 37,-313 11-24,339-16 35,-336 15-62,336-22 26,-337 19-46,315-29 20,-320 29-27,312-37 10,-312 35-23,325-29 12,-321 32-19,329-27 4,-329 26-3,322-29 12,-326 28-7,309-23 14,-309 26 21,326-19 33,-321 18-1,342-25 39,-339 25-12,350-23 46,-351 23-40,325-18 46,-332 19-51,294-25 56,-299 24-30,304-19 63,-300 20-56,319-27 65,-316 25-58,311-35 64,-316 34-78,286-33 56,-290 34-82,294-30 58,-291 28-19,289-40 52,-295 39-92,240-29 50,-249 32-24,242-24 53,-240 25-65,229-24 55,-233 25-62,242-12 59,-239 15-32,263-17 180,-75 1-151,-199 16-44,321-17 239,-267 18-334,-62 1 48,177 0 92,-207 0-157,17 1 17,-1 0 0,43 9 1,117 21 125,-166-25-104,-15-2-54,-7-1-4,-12 0-3,11-3 0,-47 9-2166,-7 0-8673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28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10 524 5296,'0'0'608,"-2"4"-428,-4 13-111,5-12 482,4-2-372,-3-3-173,0 1-1,0-1 0,0 0 0,0 0 1,1 1-1,-1-1 0,0 0 0,0 1 1,0-1-1,0 0 0,1 0 0,-1 1 1,0-1-1,0 0 0,0 0 0,1 1 1,-1-1-1,0 0 0,0 0 1,1 0-1,-1 0 0,0 1 0,1-1 1,-1 0-1,0 0 0,1 0 0,-1 0 1,0 0-1,1 0 0,-1 0-2,9 2 45,-1-1-1,0 0 1,1-1 0,9 0 0,-7 0 30,148-6 351,-138 3-408,32 0 264,69 3 45,-80 1-70,57 9 0,18 4 187,110 7 22,-178-17-155,227 17 108,-215-17-188,276 24 83,-264-23-130,314 14 61,-306-16-127,350 15 50,-341-14-71,376 19 34,-370-19-60,391 17 24,-386-17-44,421 4 22,-415-9-16,434 0 25,-432 1-18,443 5 30,-439-4-9,459-8 35,-457 3-62,458-16 26,-459 16-46,452-11 20,-453 12-27,445-19 12,-447 18-12,432-23 10,-436 22-24,412-21 8,-416 22-7,412-20 15,-411 19-9,420-23 9,-420 22-15,421-25 14,-420 24-15,416-33 6,-417 31-12,408-26 3,-411 28-9,398-30 8,-401 28-8,388-33 9,-390 33-2,379-25 13,-382 28-1,363-25 13,-370 24 1,307-20 24,-317 22-10,298-15 28,-299 15-22,294-29 32,-298 28-19,256-22 31,-266 23-17,249-19 43,-250 19-31,372-42 217,-311 33-282,-74 9 46,-17 2-62,375-27 265,-141 33-192,-173 3-79,-40 0-1,1 3-8,-47-7-3,16 1-2,-1 1 0,1 1-1,-1 1 1,-1 1 0,31 15-1,-50-21 1,1-1 0,-1 0 0,0 1-1,1-1 1,-1 0 0,0 1 0,1-1 0,-1 0-1,0 1 1,0-1 0,1 1 0,-1-1 0,0 1-1,0-1 1,0 1 0,0-1 0,1 1 0,-1-1-1,0 1 1,0-1 0,0 1 0,0-1 0,0 1-1,0-1 1,0 1 0,-1-1 0,1 1 0,0-1-1,0 1 1,0-1 0,0 1 0,-1-1 0,1 1-1,0-1 1,0 0 0,-1 1 0,1-1 0,0 1-1,-1-1 1,1 0 0,0 1 0,-1-1 0,0 1-1,-23 15-1859,-5 1-7419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203 828 6008,'-1'29'295,"-1"1"0,-12 54 1,6-42-110,-7 156 751,14-171-756,1-2-57,0 0-1,7 47 1,3-11 52,9 59 145,-18-110-283,0 1-1,-2-1 1,1 0-1,-1 0 0,-1 1 1,1-1-1,-5 11 1,-5 23 117,-16 95 34,20-102-75,-2-1-1,-14 41 1,3-15 92,-35 171 390,41-128-377,-6 141 235,18-165-307,12 53 92,0-45-63,-6-65-129,0-1 0,2 1 1,12 31-1,-15-48-36,0-1 0,0 1 1,1-1-1,0 1 0,0-1 0,0 0 0,1-1 1,0 1-1,8 7 0,-10-12-5,-1 1 1,0-1-1,0 0 1,0 1-1,0-1 0,1-1 1,-1 1-1,1 0 1,-1 0-1,0-1 1,1 1-1,-1-1 0,1 0 1,-1 0-1,1 0 1,-1 0-1,4-1 0,0 0 2,1-1-1,-1 0 0,0-1 1,11-5-1,1 0 9,3-1-14,-5 2 3,36-22-1,-11 11-4,4 5 1,0 1 4,-5 1-2,-1 3 2,4 3-2,91-8 18,-82 10-19,102 2-9,15 5 3,-132-1-8,287 25-64,-210-13 59,-66-8-42,195 27-16,-193-28 29,233 27-13,-221-26 47,247 35 1,-245-33 6,101 15 4,44 4 1,215 21 2,-342-41 12,343 25 10,-338-28 17,373 15 28,-363-18 6,397 1 41,-391-3-8,435 0 49,-428 0-43,451-5 42,-448 3-56,457-5 37,-455 5-49,467-8 36,-461 8-57,508-8 23,-500 8-36,526-12 20,-524 10-19,509-11 26,-515 11-26,499-23 29,-498 20-17,507-27 27,-506 28-19,502-29 37,-505 27-25,487-22 29,-492 24-56,448-36 21,-458 33-34,412-34 17,-422 36-23,361-30 22,-375 29-22,316-33 20,-325 33-26,285-23 18,-292 25-19,275-25 8,-277 23-28,234-35 4,-243 35-3,233-29 10,-235 30-11,-31 4-9,251-40 22,-159 22-14,29-4-9,105-30 7,-213 46-7,293-71 18,-233 54-19,-60 15 4,228-61 30,-236 63-35,49-11 8,-62 16-5,32-6 8,71-7 1,138-16 57,-123 8-26,-119 22-43,25-8 7,-20 4-7,10-4 5,-1-2 0,0 0 0,37-24 0,-33 16-4,-5-4 2,-5-7-3,-2-11-2,-2-14 0,-3-15 0,-3-16 0,16-194-8,-18 191 6,-7 53-3,16-163 2,-18 160-2,5-281-4,-15 230 7,3 56-3,-9-49 4,-9-5 1,-4 16 0,1 17 0,0 12 0,1 11 0,4 9-2,5 8-1,-18-27 0,15 12 0,12 15-9,0-22-931,-1-54 1,6 10-8438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1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0 7536,'-5'0'88,"-24"6"138,1 2 0,0 1 0,-30 13 0,48-17-211,-32 12 216,41-16-227,0-1-1,0 1 0,0 0 1,0-1-1,0 1 1,0 0-1,0-1 0,0 1 1,1 0-1,-1 0 0,0 0 1,0 0-1,1 0 1,-2 2-1,1-2 0,0 1 0,0-1-1,0 1 1,0-1 0,0 1 0,0-1 0,0 0-1,-1 0 1,1 1 0,-2 0 0,-12 10 41,0 2 1,1 0-1,1 0 1,-17 25-1,19-26-33,9-9 5,-1-1-1,0 1 1,1-1 0,0 1-1,0 0 1,0-1 0,0 1-1,1 0 1,-2 5-1,-3 8 9,0-1-5,-16 52 134,-41 166 328,55-208-458,-6 36 129,2 42 25,13-84-43,23 72 44,-24-91-170,0 0 0,1 1 0,-1-1 0,1 0 0,0 0 0,-1 0 0,1 1-1,0-1 1,0 0 0,-1 0 0,3 2 0,9 8 19,0 0-1,1-1 1,0-1 0,15 9-1,-7-11 48,112 0 24,-103-11-43,-24 3-44,16-4 11,0-1 0,0-1 0,-1-1 0,0-1 0,36-21 0,-41 21 11,6-3 9,-2 0-1,0-2 1,33-28 0,-22 12 152,-2-1 0,32-44 0,-59 71-141,0 1-1,0 0 0,-1 0 1,1-1-1,-1 1 0,0-1 1,0 0-1,-1 1 0,1-1 1,-1 0-1,0 1 0,1-1 1,-2-7-1,-1 0 68,0 1 0,-6-20 0,4 15-73,3 10-4,-1-1-1,0 1 0,1 0 0,-2 0 0,1 0 1,-1 0-1,1 0 0,-1 0 0,-1 1 1,1 0-1,-4-5 0,-7-7 138,6 6-112,-1 0 0,-1 0 0,0 1 0,0 1 0,-1-1 0,0 2 0,-12-7 0,-35-11 123,40 15-121,0-1 0,1-1 0,0 0 0,-17-18 0,23 20-57,-17-22 56,22 23-59,0 1 1,1-1 0,0-1-1,0 1 1,1 0 0,0-1-1,-5-19 1,9-1-8,13-25-379,-10 44-1050,6-24-7580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2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5744,'3'-10'-7,"-2"7"44,-1 0 0,1-1 0,1 1 0,-1 0 1,0 0-1,1 0 0,-1 0 0,1 1 0,0-1 0,0 0 1,0 1-1,3-3 0,-2 1 183,1-3 33,-2 4-41,3-5-8,1-8 235,-6 16-418,0-1 1,0 0-1,1 1 0,-1-1 0,0 0 1,0 1-1,1-1 0,-1 1 1,0-1-1,1 0 0,-1 1 0,0-1 1,1 1-1,-1-1 0,1 1 0,-1-1 1,1 1-1,-1-1 0,1 1 0,-1 0 1,1-1-1,-1 1 0,2-1 0,-1 1-2,-1 1 0,1-1-1,-1 0 1,1 0 0,0 0-1,-1 0 1,1 1 0,-1-1 0,1 0-1,-1 1 1,1-1 0,-1 0-1,1 1 1,-1-1 0,1 1-1,-1-1 1,0 1 0,1-1-1,-1 1 1,0-1 0,1 1-1,-1-1 1,0 1 0,0-1-1,1 2 1,-1-2 9,4 9 45,0 1 0,-1-1 1,0 1-1,0 0 1,-1-1-1,0 1 0,-1 0 1,0 13-1,0-11-43,0 3 93,0 0 0,-2 0 0,-2 26 0,-3 16 179,-1 77 10,1-45 66,0 29-75,6-96-235,4 207 1048,-4-224-1206,1 0 0,-1 0 0,2 0 0,-1 0 0,0 0 0,1 0 0,0-1 0,0 1 0,0-1-1,0 1 1,1-1 0,6 7 0,3 2-7356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4040,'10'9'46,"-2"0"1,0 1-1,0 0 1,0 0-1,-1 1 1,-1 0-1,0 1 1,-1-1-1,0 1 0,0 0 1,-1 0-1,3 17 1,-7-25-15,1 1 0,0-1 0,0 0 0,0 0 0,0 0-1,1 0 1,-1 0 0,1 0 0,0-1 0,1 1 0,-1 0 0,0-1 0,1 0 0,0 1 0,0-1 0,0 0 0,0-1 0,0 1 0,5 3 0,8 3 114,0 0-1,0-2 1,0 1 0,1-2 0,33 9 0,11-1 160,73 4-5,-108-16-181,225 18 379,0-5-262,-194-11-89,246 12 59,-238-13-87,286 4 46,-273-6-52,344 9 36,-333-7-76,365 11 24,-363-12-44,363 4 16,-364-4-36,346 16 14,-350-14-8,337 20 16,-339-19-15,337 15 23,-337-17-17,331 11 22,-331-13-2,325-7 30,-331 4-9,287-11 51,-296 11 1,272-10 61,-273 10-33,279-16 67,-280 13-94,8-1-45,197-15 159,-19 9-53,-205 11-68,216-2 155,34-19 91,-283 20-347,1 0 0,-1 1 0,0 1 0,1 1 0,16 2 0,67 6 53,-60-8-90,41-6 1,-40 3-5,-38 2-41,1 0-1,0-1 1,0 1-1,0 0 1,0-1-1,0 0 1,0 0 0,-1 0-1,1 0 1,0 0-1,-1 0 1,1-1-1,-1 1 1,1-1-1,-1 0 1,1 0-1,-1 0 1,0 0-1,0 0 1,3-4-1,-3 3-391,18-18-6705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4576,'3'-8'11,"1"0"0,0 1 1,1 0-1,-1 0 0,1 0 0,1 1 0,-1-1 1,10-6-1,3-3 73,26-17 0,-32 25-54,66-43 351,-66 44-333,1 1 134,0 0 0,0 0 0,0 2 1,0 0-1,1 0 0,27-3 0,-17 3 112,-19 3-170,0 0 0,0 0 0,0 0-1,0 1 1,1-1 0,-1 2 0,0-1 0,0 0-1,0 1 1,0 0 0,0 0 0,0 0 0,0 1 0,-1 0-1,1 0 1,0 0 0,-1 0 0,0 1 0,1 0-1,-1 0 1,4 4 0,-1-1-70,-4-4-18,0 0-1,-1 1 0,0 0 1,1-1-1,-1 1 0,0 0 0,-1 0 1,4 7-1,2 6 71,0 0-1,-2 0 1,0 1-1,0 0 1,1 19-1,-2 18 13,16 90 59,-18-131-171,-2-3-1,-1 33 0,2-35-2,-5 30 1,3-30-4,-8 31 0,-8 7-8,13-39 6,1 1 1,0-1-1,1 0 0,-1 1 0,1-1 0,1 1 0,-2 12 0,8 97-70,11 8 14,-9-81 43,-6-37 10,4 44 2,-3-32 5,-1-13 0,0 1 1,0-1-1,-1 1 1,0-1 0,0 0-1,-3 13 1,3-18-1,0-1 0,-1 1 1,1-1-1,-1 1 1,1-1-1,-1 1 0,1-1 1,-1 0-1,0 1 0,1-1 1,-1 0-1,1 1 1,-1-1-1,0 0 0,1 0 1,-2 1-1,-2 0 4,-9 4 18,0 0 0,0-2-1,0 1 1,0-2 0,-17 2-1,-60 1 33,70-5-52,5 0-48,0 0 0,0-2 0,-1 1 1,1-2-1,0 0 0,-15-6 0,3 2-901,-44-10-5575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2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8160,'40'-73'40,"-25"49"62,-14 21-78,1 0 0,0 0 0,0-1 0,0 1 0,1 0 0,4-4 0,-1 3 1,-1 0-1,1 0 1,0 1-1,0 0 0,1 0 1,-1 0-1,8-1 1,52-12 88,-35 9-59,42-9 58,133-45 263,-194 56-317,-4 2-36,0 0 0,0 0 0,13-2 1,-17 5 21,-1-1 0,0 1 0,0 0 0,1 0 0,-1 0 0,0 0 0,0 1 0,1-1 0,-1 1 0,0 0 0,0 0 0,0 0 1,0 0-1,0 1 0,4 2 0,-6-4-30,0 1 0,0 0 0,0 0 0,0 0 0,-1 0 0,1 0 0,0 0 0,0 0 0,0 0 0,-1 0 1,1 0-1,-1 0 0,1 0 0,-1 1 0,1-1 0,-1 0 0,1 2 0,-1 26 36,0-19 28,-2 11-18,0 0 1,-1-1-1,-2 1 0,-8 24 0,-8 5 31,-23 83 70,36-108-144,5-17-12,1 0-1,0 0 1,-2 16 0,3-6 1,1 1-1,4 24 0,1-11-3,-2-27-2,7 17 0,8-1 0,9-1 1,-21-18 0,0 1 0,0-1 0,0 0 0,8 1 0,34 4 2,83 7 12,73-11 22,-184-4-35,-13 0 0,-1 1-1,1 0 1,-1 0 0,1 1-1,8 1 1,16 4 10,-3 3-9,-24-8-151,0 1 1,-1 1-1,1-1 1,-1 1 0,0-1-1,0 1 1,0 0-1,5 6 1,7 7-6486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316 243 10760,'65'-81'21,"-62"77"2,1-1 0,-1 1 0,0-1 1,0 0-1,0 0 0,-1 0 0,0 0 0,2-6 0,-2 5 11,0 1 1,1-1-1,0 0 0,0 1 0,4-7 0,-3 8-15,0 0-1,-1 0 1,1 0 0,1 1-1,-1 0 1,0-1-1,1 2 1,0-1 0,-1 0-1,10-2 1,1 0 29,0 0 1,21-2 0,22-2 62,-17 4 6,75 3 0,-105 3-97,1 1 1,-1 0-1,0 1 0,0 0 0,0 1 0,11 6 1,-21-10-17,0 1 0,0 0 0,0-1 0,0 1 0,0 0 0,0 0 0,0 0 1,-1 0-1,1 0 0,0 0 0,-1 0 0,1 0 0,0 0 0,-1 0 0,1 0 0,-1 0 1,0 0-1,1 0 0,-1 0 0,0 1 0,0-1 0,0 0 0,1 0 0,-1 0 0,-1 1 1,1-1-1,0 0 0,0 0 0,0 0 0,-1 0 0,1 1 0,0-1 0,-1 0 0,1 0 1,-1 0-1,0 2 0,-19 28 36,19-29-35,-1 1 0,0-1 1,0 0-1,0-1 1,0 1-1,0 0 0,-1 0 1,1-1-1,0 1 0,-1-1 1,1 0-1,-4 1 1,-6 4 4,-57 23 47,46-19-36,-16 6 65,-1-2-1,-67 16 0,103-30-35,-4 0-5,6 0-10,1 1-33,1-1 1,0 1 0,0-1 0,-1 1 0,1-1 0,0 1 0,0-1 0,-1 1-1,1-1 1,0 1 0,0 0 0,0-1 0,0 1 0,0-1 0,0 1-1,0 0 1,0-1 0,0 1 0,1 0 0,29 3 19,1 1-1,29 10 1,-55-13-19,0 0-1,-1 0 0,1 1 0,-1-1 1,0 1-1,1 0 0,-1 1 0,-1-1 1,1 1-1,0 0 0,-1 0 1,6 8-1,-5-6 0,2 6 12,-4 0-11,0 0 0,-1 0 0,-1 0 0,0 0 0,-1 11 0,-4-3 11,-9 13-6,-19 32 1,18-46-1,-21 15 4,-2-1 0,-65 42 0,30-32-9,13-11-11,-98 35 1,140-60 5,-38 9-28,-11-2-1535,43-9-6135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84 10312,'-13'-28'-53,"11"25"-2,0-1-1,0 0 1,0 0-1,1 0 1,-1 0-1,1 0 0,0 0 1,0 0-1,0-7 1,1 11 48,0 0 1,0-1 0,0 1 0,0-1-1,0 1 1,0 0 0,0-1 0,-1 1-1,1-1 1,0 1 0,0 0 0,0-1-1,0 1 1,-1 0 0,1-1 0,0 1-1,0 0 1,-1-1 0,1 1 0,0 0-1,0 0 1,-1-1 0,1 1 0,0 0-1,-1 0 1,1-1 0,0 1 0,-2 0-1,2 0 21,-1 0-1,1 0 0,-1 0 1,1 1-1,-1-1 0,1 0 1,-1 1-1,1-1 0,-1 0 1,1 1-1,0-1 0,-1 0 1,1 1-1,-1-1 0,1 1 1,0-1-1,-1 1 0,1-1 1,0 0-1,0 1 0,-1 0 1,1-1-1,0 1 0,0-1 1,0 1-1,0-1 0,0 1 1,-1-1-1,1 1 0,0 0 1,-24 109 579,-45 127 143,36-150-512,-42 85 231,52-110-311,-53 99 565,75-158-687,0 0-1,0-1 1,1 1 0,-1 0-1,1 0 1,0-1-1,0 1 1,0 0 0,0 0-1,0-1 1,0 1 0,1 0-1,0 0 1,-1-1 0,1 1-1,0 0 1,0-1 0,0 1-1,1-1 1,1 4-1,3 1 13,-1 1-1,1-1 0,0-1 0,8 7 1,-12-10-34,0-1 12,0 0-1,0-1 0,-1 1 0,1-1 1,0 0-1,0 0 0,0 1 1,0-1-1,0 0 0,1-1 0,-1 1 1,0 0-1,0-1 0,3 1 1,5 2 12,2 1-9,-6-3-2,0 1-1,0-1 0,0 0 0,0 0 0,0-1 1,7 1-1,120 6 85,26-3 22,-103-4-80,23 3-10,-7 0 37,74-5 0,5-7 9,-147 9-55,-3-2 4,-1 2-23,0-1-1,1 1 1,-1 0-1,0 0 0,0 0 1,0 0-1,0 0 1,0 0-1,1 0 1,-1-1-1,0 1 1,0 0-1,0 0 1,0 0-1,0 0 1,0-1-1,0 1 1,0 0-1,0 0 1,0 0-1,1 0 1,-1-1-1,0 1 1,0 0-1,0 0 1,0 0-1,0 0 1,0-1-1,0 1 1,-1 0-1,1 0 1,0 0-1,0-1 1,0 1-1,0 0 1,0 0-1,0 0 1,0 0-1,0-1 1,0 1-1,0 0 1,0 0-1,-1 0 1,1 0-1,0 0 1,0 0-1,0-1 1,0 1-1,-1 0 1,-9-10 18,4 3-13,0 1 0,-1 0 0,0 1 0,0-1 0,-11-4 0,-21-15 14,-6-4-16,1 3-9,19 13-3,1-2 1,1-1 0,0-1 0,-23-23-1,44 38 2,1 3 5,-1 0 0,1 0 0,0 0 0,0 0 0,0 0 0,0 0 1,0 0-1,0 0 0,0 0 0,-1 2 0,-1 5-4,1 24 4,4 26 1,7 21 0,5 22 1,9 165 7,-22-207-1,-11 259 2,4-257-2,-8 13-859,-35 114 0,7-68-7708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4400,'0'0'280,"-4"1"-160,-39 18 525,42-18-418,-4 3 36,4-4-248,1 0 0,0 0 0,-1 0 1,1 0-1,0 0 0,-1 0 0,1 1 0,0-1 1,0 0-1,-1 0 0,1 0 0,0 0 0,-1 1 0,1-1 1,0 0-1,0 0 0,-1 1 0,1-1 0,0 0 1,0 0-1,0 1 0,-1-1 0,1 0 0,0 1 1,0-1-1,0 0 0,0 1 0,0-1 0,-1 1 0,1 0 3,0 0 0,0-1 0,0 1 0,0 0 0,0 0 0,1 0 0,-1 0 0,0-1 0,0 1 0,0 0-1,1 0 1,-1 0 0,0-1 0,1 1 0,-1 0 0,1-1 0,-1 1 0,1 0 0,-1-1 0,1 1 0,0 0-1,0 0 1,23 9 217,-13-7-187,1-2 1,17 1 0,-21-1-40,28 2 143,42-1 0,-43-2-15,204-11 367,-206 7-482,44-3 148,112-1 22,-148 8-64,171 0 55,-169 0-62,191 6 55,-185-2-48,191 34 45,-194-28-99,182 50 27,-182-48-34,174 47 22,-180-47-41,152 55 23,-154-53-31,267 95 96,-276-99-130,49 22 44,-13 0 102,110 70 1,-133-74 24,77 37-1,-100-56-158,-11-5 4,0-1 1,0 1-1,1-2 0,-1 0 0,11 2 0,34 5 166,103 4 0,-138-12-171,-12-1-3,-1 0-1,1 0 0,0-1 1,-1 1-1,1-1 0,10-3 1,-7 2-99,-1-1 0,1 1 1,-1-2-1,1 1 0,-1-1 1,0 0-1,0-1 0,-1 0 1,1 0-1,-1 0 0,0-1 1,-1 0-1,12-14 0,0-4-6761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28 2968,'0'0'177,"3"6"-45,1-1-105,-2-3 1,-1 0 0,1 0-1,-1 1 1,0-1 0,0 0 0,1 1-1,-2-1 1,1 1 0,0-1-1,0 5 1,31 124 564,-4 17-262,-19-95-113,-1 1 0,0 80 1,-7-125-184,2 73 210,-13 136 0,9-209-198,-1 0 1,0-1-1,-5 14 0,2-8-18,4-13-19,1 0-1,-1 0 0,1 0 0,-1 0 0,1 0 1,-1 0-1,0-1 0,0 1 0,1 0 0,-1 0 1,0-1-1,0 1 0,0 0 0,0-1 1,0 1-1,0-1 0,0 1 0,0-1 0,0 1 1,0-1-1,0 0 0,0 0 0,0 0 0,0 1 1,-1-1-1,1 0 0,0 0 0,0 0 0,0-1 1,0 1-1,0 0 0,0 0 0,0 0 0,0-1 1,0 1-1,0-1 0,0 1 0,0-1 0,0 1 1,0-1-1,0 0 0,0 1 0,0-1 0,0 0 1,1 0-1,-1 1 0,0-1 0,0 0 0,1 0 1,-1 0-1,1 0 0,-1-1 0,-49-89 131,38 64-38,-37-134 38,44 127-79,3 15-35,-1-10-2,1 0 1,1 0 0,8-56 0,16-63 28,-15 121-31,47-102 14,-41 107-15,2 3-11,0 0 0,38-30 1,-33 38 11,11 0-4,51-9-1,-60 20-1,3 3-4,0 2-1,26 9 1,-34-4 36,5 8-12,32 34 0,-43-33 40,-4 1-48,-2 2 1,0-1-1,4 26 0,-11-21 48,-29 111 34,20-109-34,-59 115 34,52-113-35,-78 111 27,75-117-34,10-14-38,-2 4-3,-1-1 0,-1 0 0,0-1-1,-1 0 1,-20 12 0,26-18 21,3-2-21,0 0 1,0 0 0,-1-1 0,1 0 0,-1 0-1,1 0 1,-14 3 0,18-7 8,5-3-2,10-17-238,27-31-1,-30 39-316,38-48-4498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8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1 142 5384,'4'16'31,"-1"-1"0,-1 1 1,0-1-1,-1 1 0,-1 0 0,0 0 1,-1 0-1,-4 17 0,2-10 27,1 31-1,4-29-38,1-1 1,10 44-1,0-34-16,-12-30-1,1 0 0,0 0-1,0 0 1,0 0 0,0 0-1,1-1 1,-1 1 0,1-1-1,0 0 1,0 0 0,5 4-1,-7-7 4,1 1-1,0 0 1,0 0-1,0-1 1,0 1-1,0-1 1,0 0-1,0 1 1,0-1-1,0 0 1,0 0-1,0 0 1,0-1-1,0 1 1,0 0-1,0-1 1,0 0-1,0 1 1,0-1-1,0 0 1,0 0-1,-1 0 1,1 0-1,0 0 1,-1 0-1,3-2 0,6-5 67,0 1 0,-1-2 0,1 1 0,-2-1 0,0-1 0,13-18 0,-5 3 239,-2-1 0,13-33 0,-24 53-288,14-33 403,-1-1 0,10-44 0,-25 78-360,-1 0-1,0 1 1,1-1-1,-2 0 1,1 0-1,-1 0 1,0 0-1,0 1 1,-4-11-1,3 7-11,-1-2 36,1 0-1,-1 1 1,-1 0 0,0-1 0,0 1 0,-1 1 0,0-1-1,-1 1 1,0 0 0,-10-12 0,15 20-75,0 0 0,0 0 0,0 0 0,0 0 0,0 0 0,-1 1-1,1-1 1,0 0 0,0 1 0,-1-1 0,1 1 0,0-1 0,-1 1 0,1-1 0,0 1 0,-1 0 0,1 0 0,-1 0 0,1 0-1,-1 0 1,1 0 0,0 0 0,-1 0 0,1 1 0,-1-1 0,1 0 0,0 1 0,-1-1 0,1 1 0,0-1 0,-1 1 0,1 0-1,-2 1 1,-3 2 2,1 1-1,0-1 0,0 1 0,-8 10 1,9-11-17,-5 7 18,0-1-1,1 1 1,0 1 0,1-1-1,0 1 1,-5 13-1,6-13-8,-4 11 16,0 1 0,-11 38 0,15-40-21,0 3 4,-5 46-1,1 28-4,8-1-2,11-14 0,-1-48-1,12 41 0,-18-72 1,0 0-1,0 0 1,1 0-1,-1 0 1,1-1-1,0 1 0,1-1 1,-1 0-1,1 0 1,-1 0-1,9 7 1,-6-7-2,-1 0 1,0 0-1,0-1 0,0 0 1,0 0-1,0 0 1,1-1-1,-1 1 0,12 2 1,-7-2-1,-7-2 2,0 0-1,0 0 1,0 0-1,0 0 1,0 0-1,0-1 1,0 0-1,0 1 1,0-1-1,5-1 1,5 1-1,39-2 1,8-9 0,9-7 0,1-10 0,-49 17 0,25-16 1,-29 15 0,-1-2 1,0 0-1,-1 0 0,-1-2 1,14-17-1,-13 10 7,-15 23-8,13-22 7,-1-1-1,-2 0 0,0 0 1,12-47-1,0-10 41,12-97-1,-34 168-25,1 1-1,-2-1 1,1 0 0,-4-14-1,1-6 55,3 27-34,-3-9 94,2 11-132,0 1-1,1 0 1,-1-1 0,1 1 0,-1 0 0,0-1 0,1 1 0,0 0 0,-1 0-1,1-1 1,-1 1 0,1 0 0,0 0 0,-1 0 0,1 0 0,0 0-1,0 0 1,0-1 0,0 1 0,0 0 0,0 0 0,0 0 0,0 0 0,0 0-1,0 0 1,1 0 0,-1-1 0,0 1 0,0 0 0,1 0 0,-1 0 0,1 1-1,20 34 11,-15-26-3,21 30-6,10 0 1,12-1-3,6 7-2,3 8 0,-2 2 0,-15-5 0,-12-4 0,-27-41 0,1 1 0,-1-1 0,0 1 0,3 12 0,-5-11-1,0-1 1,0 1 0,-1 0 0,0 0 0,0-1 0,-1 1-1,-4 13 1,5-17 0,0-1-1,-1 1 1,1-1-1,-1 0 1,1 0-1,-1 0 1,0 0-1,0 0 1,0 0-1,-4 4 0,-4 4 1,-35 43-7,32-39 6,-42 49-1,47-53-4,0 0 0,1 1 1,0 0-1,-8 19 0,15-31 5,-1 0 1,1 1 0,0-1-1,0 0 1,0 0-1,0 1 1,0-1-1,0 0 1,0 0-1,0 1 1,0-1-1,0 0 1,-1 0-1,1 1 1,0-1-1,1 0 1,-1 0-1,0 1 1,0-1-1,0 0 1,0 0-1,0 1 1,0-1-1,0 0 1,0 0-1,0 1 1,0-1-1,1 0 1,-1 0-1,0 0 1,0 1-1,0-1 1,0 0-1,1 0 1,-1 0-1,0 0 1,0 1-1,0-1 1,1 0-1,-1 0 1,0 0-1,0 0 1,1 0-1,-1 0 1,0 0-1,0 0 1,1 0-1,17-2-7,11-9 3,5-3-14,43-25 1,-63 32 12,9-7-26,96-83-9,-96 72 2,87-112-6,-88 108 25,-10 12 12,19-26-4,36-69 0,-38 57 5,-2 5 6,-1-1 1,-20 39 0,-7 12 0,1-1 0,0 1 0,0 0 0,0 0 0,1-1 0,-1 1 0,0 0 0,0 0 0,0-1 0,0 1 0,0 0 0,0 0 0,0 0 0,0-1 0,0 1 0,0 0 0,1 0 0,-1 0 0,0-1 0,0 1 0,0 0 0,0 0 0,1 0 0,-1 0 0,0-1 0,0 1 0,0 0 0,1 0 0,-1 0 0,0 0 0,0 0 0,0 0 0,1 0 0,-1 0 0,0 0 0,0 0 0,1 0 0,-1 0 0,0 0 0,0 0 0,1 0 0,-1 0 0,6 7 0,-3-4 0,48 64 0,-16-16 1,-3 11 4,-9 3-3,-13-28-13,-1 0 1,-2 1 0,4 63-1,-11-92-15,-1 0 0,0 0 0,0-1-1,-1 1 1,1-1 0,-6 14-1,-8 32-313,15-50 250,3 3 7,-3-7 82,0 0 0,0 0-1,0 0 1,0 0 0,0 0 0,0 1 0,0-1 0,1 0-1,-1 0 1,0 0 0,0 0 0,0 0 0,0 0-1,0 0 1,0 0 0,0 0 0,0 0 0,1 0 0,-1 0-1,0 0 1,0 0 0,0 0 0,0 0 0,0 0 0,0 0-1,1 0 1,-1 0 0,0 0 0,0 0 0,0 0-1,0 0 1,0 0 0,0 0 0,1 0 0,-1 0 0,0 0-1,0 0 1,0 0 0,0 0 0,0 0 0,0 0-1,0 0 1,0 0 0,1 0 0,-1-1 0,0 1 0,0 0-1,0 0 1,0 0 0,0 0 0,0 0 0,21-12-25,-1 0-1,0-1 1,-1 0 0,33-31 0,-43 33 23,0 1 0,0-1 0,-1 0 0,-1-1 0,0 0 0,7-17 0,-6 12 1,2-6-3,9-38 4,-2-12 1,12-118 21,-29 185 7,0-2 13,-1 4 13,-3-5 3,3 9-52,1-1-1,-1 1 1,0 0 0,1 0-1,-1 0 1,0-1-1,0 1 1,0 0 0,1 0-1,-1 0 1,0 0 0,0 0-1,1 0 1,-1 1 0,0-1-1,0 0 1,1 0 0,-1 0-1,0 1 1,1-1-1,-1 0 1,0 1 0,1-1-1,-2 1 1,-1 1 0,1 0-1,-1 0 1,1 1-1,0-1 1,0 0-1,0 1 1,0-1-1,0 1 1,1-1-1,-1 1 1,1 0-1,-1 0 1,1 0-1,0 0 1,0 0-1,0 5 1,-1 2 0,0 1 0,1 20 0,1-21-4,1 11 13,9 34-1,9 5-9,-15-50-2,1 0 0,10 17-1,-12-22 0,1 0-1,0 0 0,0-1 0,9 9 1,-6-9-2,0 0 1,-1 0-1,1-1 0,1 1 1,-1-1-1,0-1 1,1 0-1,-1 0 1,1 0-1,0-1 0,0 0 1,-1 0-1,1-1 1,0 0-1,0-1 1,0 0-1,-1 0 1,11-3-1,-14 3 0,1-1-1,-1 1 1,0-1-1,1-1 1,-1 1 0,0 0-1,0-1 1,-1 0-1,1 0 1,0 0 0,-1 0-1,0-1 1,0 0-1,5-7 1,-4 6-1,-2 3 2,0-1-1,0 0 1,0 0-1,0 0 1,0 0-1,-1 0 1,1 0-1,-1 0 1,0 0-1,1-6 1,2-6-1,13-40 1,-5-4 0,-2 1 0,7-83-1298,-12 108-5068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6816,'4'-2'12,"0"0"-1,-1 0 1,1 1 0,0-1 0,0 1 0,0 0-1,0 0 1,0 1 0,0-1 0,0 1 0,0 0-1,0 0 1,0 0 0,0 0 0,0 1 0,0-1-1,0 1 1,0 0 0,0 1 0,0-1-1,-1 1 1,1-1 0,0 1 0,-1 0 0,6 4-1,3 4 77,0 1 0,0 1 0,-1 0 0,17 24 0,15 14 70,-32-39-121,-1 1 0,0 1 0,-1-1 0,0 1 0,-1 1 0,9 17 0,-4 0-5,11 36 0,-23-64-31,9 29 66,7 44 1,-11-45-55,2 11 54,-7-34-43,1 1 0,0-1 1,0 0-1,6 13 0,-7-19 120,-18-22 34,11 11-159,3 5-3,1 1 0,0-1 0,0 0 0,0 0 0,0 0 0,1 0 0,-1 0 0,1-1 0,0 1 0,0-5 0,-17-118 199,20 100-54,28-98 68,-20 103-75,-3 13-101,0-4-24,1 2 1,0-1 0,1 1-1,0 1 1,1-1 0,0 2-1,1-1 1,15-9 0,177-99 282,-156 96-287,-31 18 23,-11 4-43,0 1 1,1-1-1,-1 1 1,0 1-1,0-1 1,0 1-1,0 0 1,0 0-1,0 0 0,-1 1 1,6 3-1,-9-5-4,-1-1 0,1 1 0,0-1 0,-1 1 0,1 0 0,0-1 0,-1 1 0,1 0 0,-1-1 0,1 1-1,-1 0 1,0 0 0,1 0 0,-1-1 0,1 3 0,13 39 18,-12-30-18,-1 0 0,0 0 1,-1 19-1,-9 64 4,-9 31-3,-9 11-2,-4-1 0,-5-4 0,-1-6 0,25-94-308,-1-1 1,-1 0 0,-36 54-1,5-14-5838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39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8160,'16'8'12,"4"1"79,0 2 0,35 24 0,-46-28-74,-6-5-6,0 0 0,-1 0 0,1 0 1,-1 0-1,0 0 0,0 1 0,0-1 0,0 1 1,0-1-1,2 6 0,6 12 56,14 37 1,-20-36-28,2 129 17,-8-22 36,-4-4 13,-2 72 7,7-155-25,-13 285 169,8-213-155,6-107-96,-16 244 222,5-156-141,8-78-53,1-5-16,0 1 0,1 0 0,0 0 0,1 0 0,0 0 0,4 18 0,0-11-1134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4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1 7264,'2'2'61,"0"1"0,-1 0 0,1 0 1,-1 0-1,1 0 0,-1 0 0,0 0 0,0 0 1,0 0-1,-1 0 0,1 1 0,-1-1 0,0 0 0,0 1 1,0 4-1,-1 3 65,0 0 0,-1 0 0,0 0 0,-5 16 0,-47 185 174,36-82-144,17-121-140,0 0 0,1 1 0,0-1 0,0 1-1,1-1 1,4 18 0,-4-19-8,0-3 0,1-1 0,-1 0 1,1 1-1,-1-1 1,1 0-1,0 0 0,1 0 1,-1 0-1,1 0 0,0-1 1,-1 1-1,2-1 0,-1 0 1,0 0-1,1 0 1,-1 0-1,1 0 0,0-1 1,0 0-1,0 0 0,8 4 1,-8-5-2,0 0 1,0-1-1,0 1 0,0-1 1,0 0-1,0 0 1,0 0-1,0 0 1,0-1-1,0 0 1,0 0-1,4-1 0,-2 0 3,3 1 12,0-1 0,-1 0 0,1-1-1,-1 0 1,0-1 0,0 1 0,0-2 0,-1 1-1,1-1 1,-1 0 0,0 0 0,0-1-1,-1 0 1,10-11 0,-9 5 106,-1-6-39,-1-1 1,0 0-1,3-33 1,-1-50 93,-6 90-120,0-1 0,-1 0 0,-1 0 0,0 1 0,-4-23 0,5 35-57,-1-1 1,1 1 0,0-1-1,0 1 1,0 0 0,0-1-1,0 1 1,0-1 0,-1 1-1,1 0 1,0-1 0,0 1-1,-1-1 1,1 1 0,0 0-1,0-1 1,-1 1 0,1 0-1,0 0 1,-1-1 0,1 1-1,-1 0 1,0-1 0,-10-5 36,-1 0 1,0 1-1,0 0 1,-16-4-1,5 5 85,-25 5-43,-60 8 1,74-4-26,8-3-328,1-1 0,-1-1 0,0-1 1,-30-5-1,-19-7-6785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47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2872,'0'0'10065,"4"4"-9953,-2-2-85,-1 0-12,1-1 0,-1 1-1,0 0 1,0 0 0,1 0 0,-1 0 0,0 0-1,-1 0 1,1 0 0,0 0 0,0 0 0,-1 1-1,0-1 1,1 0 0,-1 0 0,0 3 0,-10 131 332,9-122-340,-1 12 46,2 0 0,1 0 0,6 42 0,-3-36-38,0-4 11,2 0 0,1 0 0,19 51 1,-14-44-20,-3-9 24,2 9 7,14 72 0,13 134 82,-32-215-114,-4-13 6,1-1 1,-2 0-1,1 14 1,8 122 41,-8-18 21,-2-32-35,-6 163 43,0-136-70,-24 183 31,21-194-33,-6 66-2,10-140-2,-21 162 2,20-162-1,-32 281 28,33-214-32,4-63 3,0-17-6,-5 287 20,10-211-18,-2-62 4,19 282 22,-11-209-10,0 69 1,-8-145 0,12 252 33,-9-193-33,-5 54 7,1-9 15,3-64-16,-2 158 48,-5-146-36,-1 65 0,4-46 29,0-17-27,2 89 57,1-112-59,9 135 44,-15-111-52,-1 107 38,4-114-40,-7 176 54,4-152-43,3 98 58,0-118-66,10 149 44,-5-152-54,0 116 58,8-41-27,-12-92-39,1-29-1,4-7-8,-4-24-1,-2-10-3,0 0 0,0 0 0,0 0 0,0 0 0,0 0 0,0 0 0,1 0 0,-1 0 0,0 0 0,0 0 0,0 0 0,0 1 0,0-1 0,0 0 0,0 0 0,0 0 0,0 0 0,0 0 0,0 0 0,0 0 0,1 0 0,-1 0 0,0 0 0,0 0 1,0 0-1,0 0 0,0 0 0,0 0 0,0 0 0,0 0 0,0 0 0,0 0 0,1 0 0,-1 0 0,0 0 0,0 0 0,0 0 0,0 0 0,0-1 0,0 1 0,0 0 0,0 0 0,0 0 0,0 0 0,0 0 0,0 0 0,0 0 0,1 0 0,-1 0 1,0 0-1,0 0 0,0 0 0,0 0 0,0-1 0,0 1 0,0 0 0,0 0 0,0 0 0,0 0 0,0 0 0,0 0 0,0 0 0,0 0 0,0 0 0,0-1 0,3-8 1,0-1-1,-1 0 0,2-13 1,11-90-1935,0-15-7732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5920,'3'1'0,"28"5"0,-23-5 0,19 0 0,-14-1 0,88 0 48,-100 0-49,55-1 270,69-9 0,89-2 1036,20 7 710,-136 5-1574,-94 0-427,4-2-1209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48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6816,'3'5'89,"6"11"-88,1 1 134,0 0 0,-1 1 0,13 37 0,-18-43-96,-3-8-13,0-1 0,0 1-1,-1 0 1,1 0 0,-1 0-1,0-1 1,0 1 0,0 0-1,0 0 1,-1 4 0,-4 27 221,-1 0 0,-15 45 0,17-67-198,1 1 0,1 0 1,0-1-1,1 1 0,0 0 0,1 0 0,2 19 0,0-8 19,1 46 122,-2-9-62,7 114 449,-4-101-276,-8 97 1,1-122-140,4 63 1,1-49 5,11 243 308,-8-196-427,-2-65 65,16 179 46,-15-180-39,12 202 50,-14-194-70,4 210 42,-5-210-63,-4 230 28,2-224-48,-12 225 18,10-228-43,-15 239 18,15-233-18,-11 265 17,11-261-24,-19 238 19,19-245-7,-4 247 17,7-244-9,10 233 25,-7-238-19,11 232 20,-12-229-19,15 244 29,-13-245-17,14 212 25,-14-219-31,24 221 24,-22-219-50,23 196 14,-25-203-34,3 205 9,-7-201-17,-3 71-1,-8 17-3,-6-3 2,-2 3-3,0-4-2,0-11 0,10-59-2,-16 78-3,-1-42 0,17-80-81,1-16 226,7-5-236,0-1 0,0 1 0,0-1-1,0 1 1,1-1 0,-1 0 0,0 1 0,0-1 0,1 0 0,-1 0 0,0 0-1,1 1 1,-1-1 0,1 0 0,-1 0 0,1 0 0,-1-2 0,-8-18-8104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4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7000,'1'4'9,"28"89"146,-15-44-98,30 73 228,-36-85-187,6 56-1,-3 70 163,20 165 100,-26-289-272,8 179 49,-11-170-3,8 222 58,-7-212-32,17 251 61,-16-244-73,8 298 63,-10-281-71,5 338 45,-5-336-97,1 343 37,-2-341-50,-5 339 30,3-341-50,1 332 24,0-332-38,-6 327 22,4-329-22,-10 342 20,10-337-26,-6 348 17,6-350-24,-6 329 13,8-336-26,3 106 4,10 23-15,12 154-7,-21-298-9,20 247-5,-19-252-23,-2-20 17,8 226-81,-14-29 9,0-188-10,-19 183-1230,7-113-4731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0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2336,'0'0'273,"1"4"-107,8 76 669,8 39-212,33 171 300,-46-254-623,9 162 117,-9-156-129,10 188 111,-12-181-158,6 206 95,-6-201-128,5 246 84,-5-234-104,8 291 65,-8-281-139,11 324 35,-10-316-81,14 354 31,-12-346-39,24 383 18,-24-378-43,13 396 17,-15-393-24,18 393 13,-16-396-26,12 381 9,-14-383-16,20 368 8,-18-373-9,23 336 2,-23-344-2,18 315 2,-20-324-2,11 265 3,-12-275 4,-2 258 4,-1-258-3,0 267 25,2-96-15,0-189-10,-1-18-6,1 35 10,11 70 0,1-31-1055,-8-62-4264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0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7448,'0'0'-24,"4"5"-15,63 76 19,-58-69 14,-1 0 1,0 1-1,-1-1 0,11 27 0,-11-23 4,-1-4 0,-1 1 0,8 23 0,-6-13 2,15 54 0,-8 9 0,-4 8 1,-4 118 7,-7-170 0,-5 170 11,5-170 1,3 182 10,0-177 4,8 196 14,-8-192-8,4 230 17,-5-220-9,0 267 29,0-257-3,2 303 31,-3-295-18,-10 346 33,8-335-39,1 374 36,2-369-42,9 380 28,-7-380-62,21 382 18,-19-382-39,24 386 5,-23-386-17,26 365 8,-26-370-9,10 129-1,4 35-3,-1-13 2,0-8-2,-5-6 2,-9-11-3,-8-9-2,-5-10 0,-8 133-1006,8-180-4020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2160,'0'0'73,"4"0"-7,17 0 108,-22 4-35,-4 14-67,0 0 0,2 1 0,0 0 0,1-1-1,1 35 1,1-30-58,0 13 102,10 70 0,-5-66-81,12 98 329,-16-134-347,20 133 177,0-27 158,-2-18-99,11 73 8,-23-128-34,33 175 82,-31-166-121,44 187 69,-42-186-123,52 205 47,-50-198-74,46 226 35,-49-222-67,34 229 30,-38-229-50,17 250 22,-20-244-42,8 250 16,-8-251-31,7 261 8,-10-256-7,-1 275 15,1-275-8,4 246 19,-3-255-6,1 246 22,-2-244-23,-7 397 102,3-325-123,2-81 28,-12 359 111,8-293-140,3-72 22,-12 296 132,10-210-103,-1 167 126,14-196-110,8 124 103,-8-130-137,24 189 214,-12-116 4,-7-96-146,10 111 268,-21-161-850,10 41 0,-7-50-5047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551 52 3952,'-6'-2'-16,"-15"-10"-8,16 10-32,4 0 3,-2-4 57,2 5 7,-1-1 1,1 1 0,-1 0 0,1 0 0,-1 0 0,0-1-1,0 2 1,0-1 0,1 0 0,-1 0 0,0 1 0,0-1-1,0 1 1,0-1 0,-4 1 0,-2-2 88,-1 0-38,-2-1-8,0 1 0,0 0 0,0 1-1,0 0 1,-17 1 0,-7 3 217,0 1 0,-60 16-1,79-16-228,11-3-5,-1 1 1,1-1-1,0 1 0,0 0 0,1 0 0,-1 1 0,-8 5 0,-70 50 289,70-44-132,-37 63 70,44-61-103,5 3-105,1-1 0,0 1 0,4 18 0,2-18 71,3-5-93,0-1 1,1-1-1,0 0 0,19 18 1,-11-18 66,15 0-29,47 13 0,-55-21 15,-12-4-50,2 1-11,0 0-1,-1-2 0,1 0 1,0 0-1,0-1 0,-1-1 0,25-8 1,81-36 132,-97 35-44,-7 2-56,3-2-16,0-1 1,-1 0 0,-1-1 0,20-20 0,-26 22-10,54-58 136,-54 57-99,0-1-1,-2 0 0,1 0 1,6-16-1,-6 0 100,-9 28-95,-1 2 13,0 0-79,0-1-1,0 1 1,0 0 0,1 0 0,-1 0 0,0 0 0,0 0 0,0 0 0,0-1 0,0 1 0,0 0-1,0 0 1,1 0 0,-1 0 0,0-1 0,0 1 0,0 0 0,0 0 0,0 0 0,0 0 0,0-1 0,0 1-1,0 0 1,0 0 0,0 0 0,0-1 0,0 1 0,0 0 0,0 0 0,0 0 0,0 0 0,0-1-1,-1 1 1,1 0 0,0 0 0,0 0 0,0 0 0,0-1 0,0 1 0,0 0 0,0 0 0,-1 0-1,1 0 1,0 0 0,0 0 0,0-1 0,0 1 0,0 0 0,-1 0 0,1 0 0,0 0 0,0 0 0,0 0-1,0 0 1,-1 0 0,1 0 0,0 0 0,-10 2-157,1 1-1,0 0 1,0 1 0,0 0-1,1 1 1,-12 6 0,-28 18-5471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5832,'-1'0'104,"-5"1"25,4 0 102,0 1-79,-1 1 1,1 0-1,0 0 0,0 0 1,0 0-1,-2 5 0,1-3-74,0-1-1,1 1 1,0 0-1,0-1 0,0 1 1,-1 7-1,-6 18 252,7-24-284,-11 31 355,-10 48 0,22-79-370,1 1-1,-1-1 0,1 1 1,0-1-1,0 0 0,1 1 1,0-1-1,0 0 0,0 0 1,1 1-1,0-1 0,0 0 1,6 10-1,-7-15-20,1 0 0,0 1 0,0-1 0,0 0 0,-1 0 0,1 0 0,0-1 0,0 1 0,0 0 0,0-1 0,0 1 0,0-1 0,1 0 0,-1 0 0,0 0 0,0 0 0,0 0 0,0 0 0,0 0 0,3-1 0,-4 1-1,11-4 26,86-59-1134,-36 18-4600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7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9240,'17'-27'-824,"-12"22"751,1 0 0,0 1 0,0 0 1,0 0-1,1 0 0,0 1 0,-1 0 1,1 0-1,0 1 0,9-3 0,13-3-225,33-5-1,-49 11 259,32-1-186,-29 3 147,-1 1-1,1 0 1,-1 1 0,1 1 0,-1 0-1,18 6 1,-28-5-53,2 3-15,-7-2 29,-6 4 81,0 0 0,0 0-1,0-1 1,-1 1 0,-8 6 0,3-3 8,1 0-1,-17 25 1,11-10 14,-1 2 13,17-26 3,0 0-1,0 0 1,0 0 0,0 0 0,0-1-1,1 1 1,-1 0 0,1 1 0,0-1-1,0 0 1,0 0 0,0 0 0,1 0-1,-1 0 1,1 0 0,-1 0 0,1 0-1,0-1 1,1 1 0,-1 0 0,0 0-1,3 4 1,1-2 3,-1 1 0,0-1 1,1 0-1,0-1 0,0 1 0,1-1 0,6 5 0,6-1 50,17-1-14,55 4 1,-59-12 47,24-10-358,76-25-1,-24 1-2989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7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44 8608,'-3'-2'-14,"2"2"-6,1-1-1,-1 1 1,1-1-1,-1 0 0,1 1 1,-1-1-1,1 0 1,-1 1-1,1-1 0,-1 0 1,1 0-1,0 1 1,0-1-1,-1 0 0,1 0 1,0 0-1,0 0 1,0 1-1,0-2 0,-1 0-64,4 1 30,15-4 19,0 0-1,0 2 0,19-2 0,-26 4 30,4-1-5,1 0 0,0 2 1,0-1-1,0 2 0,0 0 0,17 4 1,4 1-10,-36-6 21,44 6-17,56 15-1,-98-20 12,-5 1-1,1-1 7,-1 0 0,1 0 0,0 0 0,-1 0 0,1-1 0,-1 1 0,1 0 0,-1-1-1,0 1 1,1-1 0,-1 0 0,0 1 0,1-1 0,-1 0 0,0 0 0,1 0 0,-3 0 0,-24 1-7,-33 6 5,-63 6-21,118-13 19,3 0 2,0 0 1,0 0-1,0 0 1,0 0 0,1 1-1,-1-1 1,0 1-1,0 0 1,1 0-1,-1 0 1,0 0 0,1 0-1,-6 3 1,33 0-14,25 6 6,59 17-1,-86-20 5,33 18 4,-41-17 1,0 0 0,14 11 0,-18-10 0,-1 0-1,0 1 1,-1 0 0,0 0 0,-1 1 0,8 12-1,-9-7-5,-5-6 3,-1-1 1,1 1 0,-2 0-1,1 0 1,-1 0 0,-1 0-1,0 0 1,0 0 0,-1 0-1,-1-1 1,1 1-1,-8 17 1,-17 11-2,12-23-8,-9 2 7,-47 24-1,66-39 6,0 1-1,-1-1 0,1 0 1,-1 0-1,0 0 1,1-1-1,-1 0 0,-7 1 1,-5 0-1,-33 4-7,32-8-32,10-1-73,0-1 0,0-1 0,1 1 0,0-1 1,-1 0-1,2-1 0,-15-12 0,-18-20-4160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8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6904,'-16'61'-104,"-14"86"0,27-128 97,-5 29 20,2-17 12,-2 52 0,6-12 40,1-70-56,1 0-1,0 0 0,0 0 1,0 0-1,0 0 1,0 0-1,1 0 0,-1 0 1,0 0-1,0 0 1,1 0-1,-1 0 0,0 0 1,1 0-1,-1 0 1,1 0-1,-1 0 0,1-1 1,0 1-1,-1 0 0,1 0 1,0-1-1,-1 1 1,1 0-1,0-1 0,0 1 1,0-1-1,0 1 1,0-1-1,-1 1 0,1-1 1,0 1-1,0-1 1,0 0-1,0 0 0,0 0 1,0 1-1,0-1 1,2 0-1,3-1 27,0 0 0,0 0 0,1 0 0,-1 0 0,8-4 0,-2 1 18,8-2 50,-1-2 0,0 0 0,0-1 0,-1-1 0,0-1 0,20-15 0,-33 22-69,0-1 38,1 1 0,-1 0 0,1 0 0,0 0 0,0 1 0,1 0 0,-1 0 0,0 1-1,14-4 1,-15 9 102,0 2-137,0 1-1,0 0 1,-1 1 0,0-1 0,0 1 0,-1 0-1,1 0 1,-2 0 0,4 11 0,57 169 284,-40-129-1448,-2-3-4579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09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7800,'80'-11'17,"-18"1"2,26-3-15,139-26-36,-209 36 43,37-5-169,79-24 1,-74 6-723,1-3-3400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8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6008,'0'2'4,"1"0"1,0-1 0,-1 1-1,0 0 1,0 0 0,1 0-1,-1 0 1,0 0 0,0 0-1,-1 0 1,1-1 0,0 1-1,-1 0 1,1 0 0,-1 0-1,1 0 1,-1-1 0,0 1-1,0 0 1,0-1 0,-1 3-1,0-2-2,-1 1-1,1-1 0,0 0 0,-1 0 0,0 0 0,1 0 1,-5 1-1,0 0-24,1 0 0,-1-1 1,0 0-1,1-1 0,-1 1 1,0-1-1,0-1 0,-13 1 0,-3-2-118,-27-5 0,40 4 122,0 0-42,8 1-91,4 4-120,12 10 198,16 5 59,88 45 79,-6 1 103,-89-49-64,-1 0 0,-1 1 1,25 25-1,-37-29 158,-8-8-235,0 0-1,0-1 1,0 1 0,0 0-1,-1 0 1,1 0-1,-1 0 1,0-1 0,0 1-1,-1 0 1,1 0 0,-1 0-1,-1 4 1,-5 2 174,0-6-266,0 0 1,-1 0-1,1 0 1,-1-1-1,1 0 1,-1-1-1,-12 3 1,-25 4-3755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6368,'74'40'25,"-23"-8"0,9 12-18,37 49 68,-57-53 10,-4-6-54,-19-22 49,96 37 33,-86-42-25,145 7-773,-72-12-3295</inkml:trace>
  <inkml:trace contextRef="#ctx0" brushRef="#br0" timeOffset="1">1526 349 5112,'0'0'0,"32"-13"0,52-28 0,23-14 8,19-6-8,-6-1 8,-10 6-8,1-5-3368</inkml:trace>
  <inkml:trace contextRef="#ctx0" brushRef="#br0" timeOffset="2">2935 150 3144,'0'0'0,"-11"3"0,-10 1 0,-1 1-1880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29:5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1624,'-46'59'-7,"42"-53"29,-1 0 0,1 0 1,0 0-1,-4 8 0,2-2 75,1-1 1,0 2 0,0-1-1,2 0 1,-1 1-1,-2 17 1,5-20-44,1-7-17,-1-1-1,1 1 0,0 0 1,0-1-1,0 1 0,1-1 0,-1 1 1,0 0-1,1-1 0,0 1 1,-1-1-1,3 5 0,3 7 163,0 0-1,1-1 0,1 0 0,0 0 1,1 0-1,18 20 0,-17-22-131,-5-6 15,1 0-1,-1 0 1,1-1-1,11 8 1,87 52 365,-89-56-346,1 0 1,0-1-1,1-1 1,-1-1-1,28 6 1,-29-7-53,-1 0 95,0-1-1,0-1 0,0 0 1,0 0-1,0-2 1,21 0-1,-34 0-110,0 0 0,1 0 0,-1 0 0,0 0 1,1-1-1,-1 1 0,0 0 0,0-1 0,1 1 0,-1 0 0,0-1 0,0 0 0,2 0 0,-5-5 305,-13-1-288,3 2-24,8 3-9,0 0 1,0 0-1,0 1 1,0 0-1,-1 0 1,1 0-1,0 0 1,-1 1 0,-4-1-1,-27-1-271,0 2 0,-56 7-1,-8 5-4431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4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135 309 2608,'0'0'1727,"5"-1"-1517,-2 1-175,0 0-1,0-1 1,0 0-1,0 1 1,0-1-1,0 0 1,0-1 0,0 1-1,-1 0 1,1-1-1,0 0 1,-1 1-1,0-1 1,1 0-1,-1 0 1,0 0 0,0-1-1,0 1 1,0-1-1,0 1 1,0-1-1,1-4 1,17-35 418,-9 10 147,0 1-1,11-67 1,-21 95-458,2-42 965,-3 43-779,-1-3 111,1 5-422,0 0-1,-1-1 1,1 1 0,0-1 0,0 1-1,0 0 1,0-1 0,0 1 0,0 0-1,0-1 1,0 1 0,-1 0-1,1-1 1,0 1 0,0 0 0,0-1-1,-1 1 1,1 0 0,0 0 0,0-1-1,-1 1 1,1 0 0,0 0 0,-1 0-1,1-1 1,0 1 0,-1 0-1,1 0 1,0 0 0,-1 0 0,1 0-1,0 0 1,-1-1 0,1 1 0,-1 0-1,1 0 1,0 0 0,-1 0 0,1 0-1,0 0 1,-1 1 0,1-1-1,-1 0 1,1 0 0,0 0 0,-1 0-1,1 0 1,0 0 0,-1 1 0,1-1-1,0 0 1,0 0 0,-1 1 0,1-1-1,-1 0 1,-2 2 2,-1 0 0,1 0 0,-1 0 0,1 1 0,0-1 0,0 1 0,0-1 0,0 1 0,1 0 0,-1 0 0,1 1 0,-1-1 0,1 0 0,0 1 0,0-1 0,-1 5 0,-2 6 5,1 0 0,0 0-1,-2 15 1,3-13 2,-1 0-18,-2 29 35,5 3-1,4 53 0,4-43-22,13 86 37,-19-137-47,0 0 0,-1-1-1,0 1 1,0-1 0,0 1 0,-1 0 0,-1 9 0,1-15-8,-1-1 0,1 1 1,0 0-1,-1-1 1,1 1-1,-1-1 0,1 1 1,-1-1-1,1 0 1,0 0-1,-2 1 0,2-1-1,-9 0 9,-1 0 1,0-1-1,1 0 1,-21-6-1,4 2 2,13 2-11,4 1 2,1 1 0,0 0-1,-1 0 1,-14 2 0,22-1-22,7 4 4,0 3 12,-3-5-2,0 0 0,0 0 0,0 1 0,1-1 0,-1-1 0,0 1 1,1 0-1,-1-1 0,1 1 0,4 1 0,98 51-50,-77-42 30,152 39-3,-139-42 15,41 5 6,257 50-122,-334-63 24,8 2-206,0 0-1,1-2 1,16 1 0,0-2-6155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17 4128,'0'0'0,"-17"-3"-56,2-3 56,0-2-2576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5920,'9'-6'-83,"-8"6"78,-1 0-1,0 0 0,0 1 1,1-1-1,-1 0 0,0 0 1,0 0-1,1 0 0,-1 0 1,0 0-1,0 0 0,0 0 1,1 0-1,-1 1 0,0-1 1,0 0-1,0 0 0,1 0 1,-1 1-1,0-1 0,0 0 1,0 0-1,0 0 0,0 1 1,1-1-1,-1 0 0,0 0 1,0 1-1,0-1 0,0 0 0,0 1 1,2 10-61,0 1 0,-1 0 0,-1 16 0,0-22 70,0-1 0,0 1 0,1 0-1,-1-1 1,1 1 0,1-1 0,-1 1 0,1-1 0,0 1 0,0-1 0,0 0 0,1 0 0,0 0 0,4 6 0,2-4 21,-1-1 0,1 0 0,0-1 1,0 0-1,0 0 0,1-1 1,0 0-1,0-1 0,16 4 1,-8-4 30,1 0 0,0-2 0,0 0 0,0-1 0,23-3 0,-26 1-33,34-10 162,-39 9-143,59-18 164,-60 17-113,-1 0 1,1 0-1,0-1 0,-1 0 0,12-9 1,-20 13-80,-1 1 8,1-1 1,0 1 0,0-1-1,-1 0 1,1 1-1,0-1 1,-1 0 0,1 0-1,-1 0 1,1 1 0,-1-1-1,1 0 1,-1 0-1,1-1 1,-1 0 82,0-1-1,0 1 1,0 0-1,0 0 1,-1 0-1,1-1 1,-1 1-1,1 0 1,-1 0 0,0 0-1,-1-3 1,-1 1 336,-6-5-2,5 4-95,-1-3-43,5 8-286,0-1-1,0 0 1,0 0-1,0 1 1,1-1-1,-1 0 1,0 1-1,0-1 1,0 1-1,1-1 1,-1 0-1,0 1 1,1-1 0,-1 1-1,0-1 1,1 0-1,-1 1 1,1-1-1,-1 1 1,1-1-1,-1 1 1,1 0-1,-1-1 1,2 1-1,0-2 23,25-22-1250,2-1-5027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6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305 183 7352,'0'0'128,"-11"-1"1496,4-3-1403,5 3 23,4 0-215,-1 0 1,0 0-1,0 0 0,1 0 1,-1 0-1,0-1 0,0 1 1,0 0-1,1-3 0,1 1 41,0 0-1,0 0 0,0 0 0,1 0 1,6-4-1,15-11 150,1-4 46,49-29-1,-58 42-174,0 0-1,1 2 1,27-9-1,-34 14-51,-1-1 1,1 2-1,-1 0 0,1 0 1,0 1-1,-1 0 0,1 1 1,10 1-1,-12 0-21,0 0 0,0 1-1,0 0 1,0 0 0,0 1 0,-1 0 0,0 0-1,0 1 1,14 11 0,-12-8 1,0 2-1,0 0 1,-2 0-1,1 0 1,13 24-1,-19-28-12,0 1 1,0 0-1,-1 0 0,0 1 0,-1-1 0,1 0 0,-1 1 1,-1-1-1,0 1 0,0-1 0,0 1 0,-1-1 0,0 0 0,-2 10 1,-3 0 0,-1 0 0,0 0 0,-1-1 1,-1 0-1,0 0 0,-1-1 0,-1 0 0,-17 18 1,-138 135 51,138-144-39,-31 20 0,44-33-15,8-6 1,0-1 0,0 1 1,0-1-1,0-1 0,-1 1 0,1-1 1,-1 0-1,-14 2 0,18-4-2,0 0 3,0-1-1,0 1 0,0-1 1,0 0-1,1-1 0,-1 1 1,0-1-1,0 0 0,0 0 1,1 0-1,-1 0 0,1 0 1,-7-4-1,4 2 4,-4-3 45,-1-5-27,1 0 0,0-1 0,0 0 0,-13-22 1,15 21-16,-5-5 28,2 0 1,0-1-1,1-1 1,0 0-1,2 0 1,-8-30 0,6-14 43,11 52-24,0 9-52,2-7 7,1 0 0,0 0 0,0 1 0,1-1 0,0 1 0,1 0 0,9-11 0,18-22 75,44-41 0,-33 44-22,-33 30-45,1 1 1,0-1 0,0 2-1,19-9 1,-24 13-9,0 0 0,0 1-1,0 0 1,0 0 0,0 1 0,0 0 0,0 0-1,0 1 1,1-1 0,-1 2 0,12 1 0,-15-1-6,0 0 1,0 0 0,0 0 0,0 1 0,0 0 0,0-1 0,0 2-1,-1-1 1,1 0 0,-1 1 0,0-1 0,0 1 0,5 5 0,0 2 12,-1 0 1,0 0 0,6 14-1,-12-22-17,6 11 19,0-2-7,-1 1 0,0 0 0,6 17 1,-11-26-14,0 0 1,-1 0 0,1 0-1,-1 0 1,1-1 0,-1 1 0,0 0-1,0 0 1,0 0 0,0 0-1,-1 0 1,1 0 0,-1 0-1,0-1 1,1 1 0,-1 0-1,-1 0 1,1-1 0,0 1 0,-1-1-1,-2 5 1,-1-3 6,1-1 0,-1 0 1,0 0-1,0 0 0,0-1 0,0 1 0,0-1 1,-1 0-1,1-1 0,-11 3 0,-49 5 70,54-9-74,1 0 1,-1-1 0,1 0-1,0-1 1,-1 0-1,1 0 1,0-1-1,-15-7 1,0-2-4,18 9-2,0-1 1,-14-18-1,16 18-2,-17-29 0,17 27 0,-9-25 0,9 15 0,4-1 1,6-7 4,12-7-2,-12 25-2,-1 1 0,0 0 0,1 0 0,9-6 0,-8 7-1,0-1 1,0 2-1,1-1 0,10-4 1,-8 5-1,0 1 0,-1-1 0,17-1 0,30 4 0,-40 2-1,0 0 0,0 1 0,0 1 0,-1 1 1,0 0-1,0 0 0,0 2 0,-1-1 0,25 18 1,-27-16-1,-7-5-1,0 0 0,0 1 0,0-1 1,-1 1-1,1 0 0,-1 0 1,5 7-1,28 50-11,-33-49-6,-3-1 14,0-1 1,-1 1-1,0-1 1,-4 14-1,-2-12-20,-5 1 9,0-1 0,-1 0 1,-27 19-1,-47 27-45,66-45 62,-107 64-100,123-74 94,-7 4-9,-1-1-1,0-1 0,0 0 1,0 0-1,-1-1 0,-24 3 1,24-4 6,3-1-5,-1-1 1,1 0-1,-1 0 1,1-1 0,-1-1-1,-17-3 1,13 2 4,12 2 2,0 0 0,0-1 0,-1 0 1,1 1-1,0-2 0,0 1 0,0 0 0,0-1 1,-5-2-1,-4-2-3,-1 1 4,9 3 2,1 1 0,-1-1 0,1 0 0,0 0 0,0-1 0,0 1 0,-6-6 0,-4-3-6,-23-24-1,32 24 5,1-23 4,4 28 1,1-1 0,-1 0 0,1 1 0,1-1 0,2-8 0,-2 9 0,1-1 0,0 0 0,1 1 0,-1-1 0,8-9 0,-1 4 0,1 1 0,15-14 1,5 0 4,0 2 1,1 1-1,50-25 0,-67 39-4,-11 6-2,1 0 0,-1 0 0,0 0 0,1 0 0,-1 1 0,1-1 0,6 0 1,6-1-23,-1 1 1,1 1 0,0 0 0,-1 1-1,22 3 1,-22 1 15,-11-2-17,-1-1-1,1 0 1,0 0 0,0 0-1,9 0 1,-7-1-192,0 0 1,0 0-1,0-1 0,0 1 1,0-2-1,0 1 0,11-5 1,13-6-7725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29 2072,'0'0'0,"-7"-15"0,1 1-1080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22 229 3056,'-10'-34'0,"7"26"1,2 5-2,-1-1 0,1 1 0,0 0 0,0-1-1,0 1 1,1-1 0,-1 1 0,1-1 0,0 1 0,0-1 0,0 1 0,0-1-1,2-6 1,0 5 24,0 0 0,1 0-1,0 1 1,0-1 0,0 1-1,0-1 1,1 1 0,6-6-1,-2 1 2,-4 6 25,0-1-1,0 1 0,0 0 1,0 0-1,9-5 1,1 0 146,1 1-1,0 0 1,1 1 0,0 0-1,30-6 1,-32 10-122,32-1 502,18 8 89,-61-4-590,0 0 1,-1 0-1,1 0 1,0 0-1,0 1 1,-1-1-1,1 1 1,-1 0-1,0-1 1,1 1-1,-1 0 1,0 1-1,3 3 1,-2-2 18,-2-3-56,0 0 1,0 0-1,0 0 0,0 0 1,-1 0-1,1 0 0,-1 1 1,1-1-1,-1 0 1,1 0-1,-1 1 0,1-1 1,-1 0-1,0 0 0,0 1 1,0-1-1,0 0 0,0 3 1,0 2 52,1 3-21,-1-6-25,1 0 0,-1 1 1,0-1-1,-1 1 1,1-1-1,-1 1 1,1-1-1,-1 0 1,-1 4-1,-12 38 241,-1-1-1,-2-1 1,-28 51 0,30-69-123,0-1 1,-28 33-1,33-45-128,2-2 17,0 1 0,-1-1 0,0-1 0,-1 0 0,0 0 0,0-1 0,-1 0 0,-12 7 0,21-15-48,-85 63 370,85-61-293,1 0 0,0-1-74,1-1-1,0 1 1,-1 0 0,1 0 0,0-1 0,0 1 0,0 0-1,0-1 1,0 1 0,0 0 0,0 0 0,0-1 0,0 1 0,0 0-1,0 0 1,0-1 0,0 1 0,1 0 0,-1-1 0,0 1-1,0 0 1,1-1 0,-1 1 0,1 0 0,-1-1 0,0 1 0,1-1-1,-1 1 1,1 0 0,0-1 0,-1 0 0,1 1 0,-1-1-1,1 1 1,0-1 0,0 1 0,31 9 50,-25-8-44,60 14 64,128 16 90,-177-29-156,-9-2 7,0 1 1,-1 0-1,1 1 1,10 5 0,7 3 51,-2 1 1,1 2 0,31 22-1,-46-28-54,24 24 85,-25-21-72,3 2 33,0-1-1,1 0 1,17 13 0,-24-25-20,0-4-130,0 1 1,0-2-1,-1 1 0,1-1 1,-1 1-1,0-1 1,4-6-1,-2 2-634,29-31-6710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7 228 8608,'0'0'24,"1"3"-4,0-1-13,-1-1 0,0 1 0,1-1 1,-1 1-1,0-1 0,0 1 0,0-1 0,0 1 1,-1 0-1,1-1 0,0 1 0,0-1 0,-1 1 1,0 2-1,-6 18 306,7-18-186,2 4-5,-1-7-113,-1-1 0,0 1-1,0-1 1,0 0-1,0 1 1,1-1 0,-1 1-1,0-1 1,1 0-1,-1 1 1,0-1 0,1 0-1,-1 1 1,0-1-1,1 0 1,-1 1 0,0-1-1,1 0 1,-1 0-1,1 0 1,-1 1 0,1-1-1,-1 0 1,0 0-1,1 0 1,-1 0 0,1 0-1,-1 0 1,1 0-1,-1 0 1,1 0 0,-1 0-1,1 0 1,-1 0-1,1 0 1,-1 0 0,0 0-1,1 0 1,-1-1-1,1 1 1,-1 0 0,1 0-1,-1-1 1,0 1-1,1 0 1,0-1 0,20-14 134,-20 14-136,39-33 228,107-93 470,-136 117-591,2 0 1,23-13-1,-26 17-23,-1 0-1,1-1 0,10-10 0,0-4 255,-16 17-210,5-2-4,-5 3-15,4-3-10,-13 8 47,4-2-149,0 1-1,0-1 1,0 0 0,1 1-1,-1-1 1,0 0 0,0 1-1,0-1 1,1 1 0,-1 0-1,0-1 1,0 1 0,1-1-1,-1 1 1,0 0 0,1 0 0,-1-1-1,1 1 1,-1 0 0,1 0-1,0 0 1,-1 1 0,-8 20 26,1 1 0,1 0 0,-7 40 0,13-60-28,-13 73 4,-13 169-21,25-162-1,8 101-45,-8-107 26,1-49 28,-9 122-71,10-145 64,0-3 11,0 0 1,0 0-1,-1 0 0,1-1 1,0 1-1,-1 0 0,1 0 0,-1 0 1,0 0-1,1 0 0,-1-1 1,0 1-1,0 0 0,0-1 0,0 1 1,-1-1-1,1 1 0,0-1 1,-1 1-1,1-1 0,-1 0 0,1 0 1,-1 0-1,1 0 0,-3 1 1,3-1 0,0-1 1,0 0-1,0 0 0,0 1 1,0-1-1,0 0 1,0 0-1,0 0 1,0 0-1,0 0 0,0-1 1,0 1-1,1 0 1,-1 0-1,0-1 1,0 1-1,0 0 1,0-1-1,0 1 0,0-1 1,1 1-1,-1-1 1,0 0-1,0 1 1,1-1-1,-1 0 1,0 1-1,1-1 0,-1 0 1,1 0-1,-1 1 1,1-1-1,-1 0 1,1 0-1,-1-2 0,-12-32-18,12 32 22,-2-6-7,1 0 1,1 0-1,-1 0 0,2 0 1,-1 0-1,1-1 0,2-9 1,-2-3-7,0 20-1,2-1 4,0 2 7,-1 0-1,1-1 1,0 1 0,0 0 0,-1 0-1,1 0 1,0 0 0,0 1-1,0-1 1,0 0 0,0 1 0,0-1-1,0 1 1,0 0 0,0 0-1,0 0 1,0 0 0,0 0 0,0 0-1,0 0 1,4 2 0,7 1-4,-1 0 0,19 8 0,-13-4 0,50 17-36,138 47-131,-128-47 65,-41-14-13,1-3-1,62 6 1,-91-14 87,0 0 0,-1 0 0,1-1 1,0 0-1,-1 0 0,0-1 1,13-6-1,-8 4 7,6-5-94,6-9-360,-1-2 0,34-36 0,-2-8-6000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487 27 5112,'0'-1'2,"0"0"0,0 0 0,0 0 0,0 0 0,-1 0 0,1 0 1,0 0-1,0 0 0,-1-1 0,1 1 0,-1 0 0,1 1 0,-1-1 0,1 0 0,-1 0 0,0 0 1,1 0-1,-1 0 0,0 0 0,0 1 0,1-1 0,-1 0 0,0 1 0,0-1 0,0 1 0,0-1 1,0 1-1,0-1 0,0 1 0,0 0 0,0-1 0,0 1 0,0 0 0,0 0 0,0 0 0,0 0 1,-1-1-1,1 2 0,-1-1 0,-5 0 16,0 1-1,0 0 1,0 1 0,0-1-1,0 1 1,-6 3 0,-19 8 150,0 1 1,-39 25-1,55-29-131,8-5 24,-1 1 1,1 0-1,1 1 1,-9 8-1,-74 79 298,73-72-119,-53 103 98,60-99-83,5-4-168,1 1-1,0 0 1,1 29 0,3-51-71,0 1 1,0 0-1,0-1 1,0 1-1,1 0 1,-1-1-1,0 1 1,1 0-1,0-1 1,0 3-1,11 17 66,0 0 1,21 27-1,-17-32 39,87 50 50,-79-57-71,15 0-34,48 4 1,-59-14 1,47-10 4,24-15-57,-53 9-356,-2-1 0,57-33 0,-14 2-4772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8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10312,'0'0'-15,"-14"8"-26,-12 17 9,7-9 32,-7-4 0,-4-4 0,-8-4 0,-1-2-4,-61-5 0,85 1 3,-23 2-21,21 1 4,1 0-1,0 1 1,-31 9 0,41-9 12,0 1-1,0-1 1,0 1-1,0 0 1,1 1 0,-1-1-1,1 1 1,0 1-1,0-1 1,0 0 0,1 1-1,0 0 1,-7 9-1,11-13 7,-1 0 0,1 0 0,0-1-1,-1 1 1,1 0 0,0 0-1,-1 0 1,1 0 0,0 0 0,0 0-1,0 0 1,0-1 0,0 1-1,0 0 1,0 0 0,0 0 0,0 0-1,1 0 1,-1 0 0,0 0-1,1 1 1,0 1 0,12 26 0,-2-13 1,0-1-1,26 26 1,-32-37 3,0 1-1,0 0 0,0-1 1,0 0-1,0 0 0,8 4 0,5 3 1,51 36 55,-45-29-17,-1 1-1,-1 1 1,-1 0 0,23 29 0,-21-9-15,-17-23 34,-3-3-42,-1 0 1,-1 0-1,0 0 0,-1 0 0,-1 0 1,0 0-1,-1 1 0,-5 20 0,3-23-12,4-9-4,-1 1 0,0-1 0,0 0 0,0 0 0,-1 0 0,1-1-1,-1 1 1,1 0 0,-1-1 0,0 1 0,-3 3 0,-1 1 2,-1-1 0,1 1 0,-1-1 0,0-1 0,-1 1 0,0-1 0,0 0 1,0-1-1,0 0 0,0 0 0,-13 3 0,15-6-5,1 0 1,0-1-1,-1 0 1,1 0-1,-8 0 1,9-1 15,-1 0 1,1 0-1,0 0 1,0-1-1,0 1 1,0-1-1,0 0 0,0 0 1,0 0-1,1-1 1,-1 0-1,1 1 1,-1-1-1,1 0 1,0 0-1,0-1 1,-3-4-1,-2-4-342,0-1 0,1-1 0,-8-21 0,13 30 50,-20-47-5984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9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19 108 6552,'-2'2'81,"-1"1"-23,2-1-29,-1 0 0,1-1 0,0 1 0,0 0 0,0-1 0,0 1 0,0 0 0,0 0 0,0 0 0,0 0 0,1 0 0,-1 0 0,1 0 0,-1 2 0,1 0 174,2 4-6,-2-7-193,0-1 0,0 0 0,1 0-1,-1 0 1,0 0 0,0 0-1,0 1 1,0-1 0,0 0-1,0 0 1,0 0 0,0 0-1,1 0 1,-1 0 0,0 0 0,0 1-1,0-1 1,0 0 0,0 0-1,0 0 1,1 0 0,-1 0-1,0 0 1,0 0 0,0 0 0,0 0-1,1 0 1,-1 0 0,0 0-1,0 0 1,0 0 0,0 0-1,0 0 1,1 0 0,-1 0 0,0 0-1,0 0 1,0 0 0,0 0-1,0 0 1,1 0 0,-1-1-1,0 1 1,25-3 115,-1-1 1,1-1-1,-1-1 0,41-17 1,-31 11 43,85-22 144,-99 29-169,35-8 164,78-9-1,-128 21-293,241-27 735,-237 28-699,-1 0 1,0 0-1,1 1 1,-1 0-1,0 1 1,1 0-1,-1 0 1,0 0-1,0 1 1,-1 1-1,1-1 1,8 6-1,-15-8-54,1 0 0,-1 1 0,1-1 0,-1 0 0,0 1 0,0-1 0,0 1 0,0-1 0,0 1 0,0 0 0,0-1 0,0 1 0,0 0 0,-1 0 0,1 0 0,-1-1 0,0 1-1,1 0 1,-1 0 0,0 0 0,0 0 0,0 0 0,0 0 0,-1 3 0,1 3-875,0 5-5581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2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750 470 6552,'2'-7'-3,"-1"1"0,0-1-1,-1 1 1,0-1 0,0 1 0,0-1 0,0 1 0,-1-1 0,0 1 0,-1-1 0,-3-10-1,-1 1-11,-1 0 0,-17-28 0,17 32 12,-25-34-6,0 4 8,-11-6 1,-4 5 0,-6 5 0,-2 6 0,1 6 0,48 23 0,-1 0 0,0 1 0,0 1 0,0-1 0,-9 0 0,10 2 0,0 0 0,0 0 0,0 1 1,0 0-1,-10 3 0,-4 3 3,0 1-1,1 1 1,0 1 0,0 0-1,2 2 1,-1 0 0,1 1-1,-18 18 1,9-7 9,18-18-7,1 1 0,0 0 0,0 1 1,0-1-1,1 1 0,-10 17 0,12-17 9,0-1 0,0 0 0,-4 17 0,8-24-11,0 0-1,0 0 1,0 0-1,0 1 1,0-1-1,0 0 0,-1 0 1,1 0-1,0 1 1,0-1-1,0 0 1,0 0-1,1 0 1,-1 1-1,0-1 1,0 0-1,0 0 1,0 0-1,0 1 1,0-1-1,0 0 1,0 0-1,0 0 1,0 0-1,0 1 1,1-1-1,-1 0 0,0 0 1,0 0-1,0 0 1,0 0-1,1 1 1,-1-1-1,0 0 1,9 7 43,0 1 0,1-2-1,-1 1 1,1-2 0,1 1 0,-1-1 0,1-1 0,0 0 0,0 0-1,0-1 1,0 0 0,1-1 0,-1-1 0,16 1 0,11-1 236,-1-1 0,65-10 0,-79 6-234,-13 3 21,0-1 1,0 0-1,0-1 1,16-7-1,-6 3 83,-1 1-52,1-1 1,-1-1 0,0-1 0,30-20 0,-28 14 101,-1-1 1,-1-1-1,30-33 0,-43 40-164,13-21 186,25-55 336,-43 84-479,0-1 21,-1 3-98,0 0-1,0 0 1,1-1-1,-1 1 0,0 0 1,0 0-1,0-1 1,0 1-1,0 0 1,0-1-1,0 1 0,0 0 1,1 0-1,-1 0 1,0-1-1,0 1 1,0 0-1,0 0 0,1-1 1,-1 1-1,0 0 1,0 0-1,1 0 1,-1 0-1,0 0 0,0-1 1,1 1-1,-1 0 1,0 0-1,0 0 1,1 0-1,2 5 10,-1 1-1,1-1 1,-1 1 0,0-1 0,-1 1-1,0 0 1,0 0 0,1 8 0,-3 46 22,0-36-29,3 1 8,0-14-11,-3 46 3,-1-14-6,5 3 0,17 155-8,-11-104 8,-2 1 0,-4-12 0,-6-15 0,-3-18 1,3-41 1,2-9-2,0 0 1,1 0-1,-1 0 1,1 1-1,0-1 1,0 0-1,0 0 1,1 0-1,-1 0 1,1 1-1,0 3 1,0-5 2,2-6-1,2-5-54,0-1-1,-1 0 0,0-1 0,0 1 0,-1-1 1,2-11-1,2-11-918,17-57-5735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0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7536,'0'0'-119,"2"2"24,2 2 13,-1-1 47,-1 0-1,1 0 0,0 0 1,0-1-1,0 0 1,1 1-1,-1-1 0,8 3 1,12 5 192,0 0 0,1-2-1,1 0 1,30 4 0,-22-4-19,-22-6 87,0 0 0,19 1 0,-22-3-131,0 0-1,-1 1 0,1 1 0,10 2 1,-16-4-71,-1 1 1,0 0-1,0-1 1,1 1-1,-1 0 1,0-1 0,0 1-1,0 0 1,0 0-1,0 0 1,0 0-1,0 0 1,0 0-1,0 0 1,-1 1-1,1-1 1,0 0-1,-1 0 1,1 0 0,-1 1-1,1-1 1,-1 0-1,0 1 1,1-1-1,-1 1 1,0-1-1,0 0 1,0 1-1,0-1 1,0 0 0,0 1-1,-1 1 1,0 3 33,-1 1 0,1 0 1,-1-1-1,-5 11 1,0-3 1,-1-1 0,0 0 0,-1 0 1,-1-1-1,0 0 0,-12 11 0,-74 63 167,88-80-211,2-1-9,-1 0 0,1 0 0,-1-1 0,0 0 0,-1 0 0,-11 4 0,16-5-1,0 4-2,4-7-2,-1 1-1,0-1 1,0 1-1,0-1 1,1 1-1,-1-1 1,0 1-1,1-1 1,-1 1-1,0-1 1,1 1-1,-1-1 1,1 1-1,-1-1 1,1 0-1,-1 1 1,1-1-1,-1 0 1,1 1-1,-1-1 1,1 0-1,-1 0 1,1 0-1,0 1 1,19 7 7,-17-7-8,42 18 27,-26-10-24,20 7 66,58 35-1,-51-16-41,-29-18 53,-3 4-42,0 1 0,13 31 0,-22-34 56,-3 2-50,-1 1 0,-2 30 0,0-51-35,1 1 0,0 0 0,0-1 0,-1 1 1,1-1-1,-1 1 0,1-1 0,-1 1 1,0-1-1,-1 2 0,-15 23 63,-39 45 0,35-52 16,-113 63 36,131-80-116,0-1-1,0 1 1,0-1-1,0 0 1,-1 0-1,1 0 1,0-1-1,-4 1 1,-22 4 28,-35 0 0,-58-12-1441,-2-5-5695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4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1976,'0'0'31,"1"4"18,4 12 38,-4-12 746,-1-4-764,0 1 1,0-1-1,0 0 0,0 1 1,0-1-1,0 0 1,0 1-1,0-1 0,0 1 1,0-1-1,0 0 1,0 1-1,0-1 0,0 0 1,0 1-1,0-1 1,0 0-1,1 1 0,-1-1 1,0 0-1,0 1 0,1-1 1,28-13 569,-23 9-581,1 1 0,-1 0 0,1 0 0,-1 1 0,1 0 0,10-2 0,21-3 217,1 2 0,69 0 0,-88 6-234,-8-1 39,0 1-1,0 1 1,13 3-1,71 21 288,-82-18-126,-7 0-185,-1 0 1,1 0-1,-2 0 0,1 1 0,5 11 0,-8-5 158,-3-4-167,-1 0 1,0 0-1,0 0 1,-2 0 0,1 0-1,-1 0 1,-1 0-1,0-1 1,-1 0-1,0 0 1,-6 10-1,1-3-24,5-9-5,0-1 1,0 0-1,0 0 1,-1 0-1,-7 6 1,-44 44 201,-69 54 1,121-107-188,4-4-12,0 1 0,0 0 0,0-1 0,0 1 0,0 0 1,0 0-1,0 0 0,0 0 0,0 0 0,0 0 0,0 0 0,0 0 1,1 1-1,-1-1 0,1 0 0,-1 0 0,0 2 0,6-1 77,-2-1-79,7 4 7,0-2-1,0 1 1,1-2 0,-1 1 0,0-1 0,13 0 0,108 12 94,80-4 115,-182-9-181,202-1 75,-182-3-74,187-23-1215,-122 9-4993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4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56 435 9776,'-7'-13'-6,"-2"-4"-20,1 0 1,0-1-1,1 0 0,-5-21 0,8-5 18,4 27 13,0 0-1,2 0 1,0 0-1,0 1 1,2-1-1,0 0 1,10-24-1,-11 35 1,0 0 0,0 1-1,1-1 1,0 1 0,0 0 0,0 0-1,1 0 1,0 0 0,0 1 0,0 0-1,0 0 1,10-6 0,-9 7 1,11-5 42,21-2-11,41-4-1,-68 12-16,0 1-1,0 0 1,1 1 0,13 1-1,-1 1-3,41 1 5,-41 0 27,-3 4-24,-1 0 0,37 20 0,-43-15 24,-7-4-32,0 0 0,-1 1 0,-1-1 0,1 2 1,-1-1-1,-1 0 0,0 1 0,0 0 0,-1 0 0,0 0 0,-1 0 0,1 12 0,-5 23 15,-2-27 57,1-11-55,0 1-15,0 0 0,-1 0 0,0 0 0,0-1 0,0 1 0,-1-1 0,0 0 0,-1-1 0,0 1 0,-9 7 0,-131 100 336,88-73-188,12-2-5,45-38-155,0-1 0,1 1-1,-1-1 1,1 1 0,-1-1 0,1 1 0,-1-1 0,1 1-1,0 0 1,-1-1 0,1 1 0,0 0 0,-1-1 0,1 1-1,0 0 1,0-1 0,0 1 0,-1 0 0,1 0 0,0-1-1,0 1 1,0 0 0,0 0 0,0-1 0,1 1 0,-1 0-1,0-1 1,0 1 0,0 0 0,1 0 0,-1-1 0,0 1 0,0 0-1,1-1 1,-1 1 0,1-1 0,-1 1 0,1 0 0,-1-1-1,1 1 1,0 0 0,1 1 8,1 0 1,-1-1-1,1 1 1,-1-1-1,1 1 0,-1-1 1,1 0-1,4 2 1,2-1-2,-5-1-2,0 0-1,0 0 1,1 0 0,-1-1 0,0 0 0,9 0 0,2 0 23,-2 0-21,0 0 0,0-1 1,0 0-1,0-1 0,0 0 0,13-5 1,196-68 48,-127 46-60,87-23-1430,-95 29-5712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5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558 142 11656,'0'0'-231,"-11"-11"-1446,-30-14 1507,0 10 169,29 12 13,1 0 0,-2 2 0,1-1 0,0 1 0,0 1 0,0 0 0,-18 3 0,-3 2 57,-34 10 0,59-13-70,-17 5 130,0 1-1,-41 19 1,47-19-89,9-3 16,-1 0 0,2 0 0,-1 0 1,0 1-1,1 1 0,-13 11 0,14-11-25,7-5-16,-1-1 0,0 1 1,1 0-1,-1-1 0,1 1 1,0 0-1,0 0 0,-1 0 1,1 0-1,0 0 0,1 0 1,-1 0-1,0 1 0,1-1 1,-1 0-1,1 0 1,-1 1-1,1-1 0,0 0 1,1 5-1,-1-4 7,2 6 119,3-4-108,0 1 1,0-1-1,0 0 0,1 0 1,11 8-1,-4-8 95,16-1-39,29-1-1,-38-5 6,-9 0-57,0 0-21,-1 0-1,0-1 1,0 0 0,0-1-1,0 0 1,-1 0-1,1-1 1,-1 0-1,10-8 1,128-115 261,-101 79-154,-32 35-86,-4 1 11,1 1 1,1 1-1,0 0 1,1 0-1,22-14 1,-34 25-41,0 0 0,0 0 0,0 0 0,0 0 0,-1 0 0,1 0-1,0 0 1,0 0 0,0 0 0,0 0 0,0 0 0,0 1 0,0-1 0,-1 0 0,1 1 0,0-1 0,0 0 0,0 1 0,-1-1-1,1 1 1,0 0 0,-1-1 0,1 1 0,0 0 0,10 12 6,-7-4 54,-1 6-35,-1 0 0,0 28 0,-6-21 28,-38 140 27,30-123-40,-95 280 124,70-213-121,17-42-53,-40 108-1523,41-125-6548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12912,'16'-19'44,"-14"16"-33,0 1 1,1 0-1,-1 0 0,1 0 1,0 1-1,0-1 1,0 1-1,0-1 1,0 1-1,0 0 1,0 0-1,0 0 1,5 0-1,-4 0-2,6-2 3,1 2-1,-1-1 1,1 1 0,-1 1-1,1 0 1,-1 0 0,1 1-1,19 4 1,-11 0 1,0 1 1,29 12-1,-40-14-5,0 0-1,0 0 1,0 1-1,-1 1 1,1-1-1,-1 1 1,-1 0-1,1 1 1,9 12-1,-10-12 0,6 11 33,3 18-12,11 41 1,-21-49 18,5 128 18,-11-124-18,-9 58 35,-24 96 1,27-159-74,0 1 16,-13 31 0,15-45-10,-3 11 4,-1-2-1,-1 1 0,-25 40 1,10-25 20,3-7-30,21-30-5,0-1 0,-1 1 0,1-1-1,0 1 1,-1-1 0,1 1 0,-1-1 0,0 0 0,1 0 0,-1 0 0,0 0 0,0 0 0,0 0-1,0 0 1,0-1 0,0 1 0,0 0 0,0-1 0,0 0 0,0 0 0,0 1 0,0-1 0,0 0-1,0-1 1,0 1 0,-4-1 0,-1-1-234,1-1 0,-1 0 0,0 0 0,1-1-1,-12-8 1,14 9-175,-35-24-7915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0:35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7536,'17'-4'20,"0"0"0,0 2 1,0-1-1,1 2 0,-1 0 1,23 3-1,26-2 34,19-5-20,-46 1 80,186-29 38,-174 22-72,228-74 29,-221 62-41,249-116-949,-142 61-3959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5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2336,'0'0'0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182 252 4936,'4'-33'0,"-3"28"-1,0-1-5,0 1 0,-1 0 0,1 0 0,-2-10 0,-3 15-15,1 1 23,1-1 0,-1 1 0,0-1 0,0 1 0,1 0 0,-1 0 0,0 0 0,1 1 0,-1-1 0,1 0 0,0 1 0,-1 0 0,1 0 0,0-1 0,0 1 0,0 1 0,0-1 1,0 0-1,1 0 0,-3 4 0,-5 9 47,1-1 0,-9 24 1,10-21-16,-24 55 186,18-41-159,3-7 84,0 0 0,1 1-1,2-1 1,-6 30-1,13-52-110,0 1-1,0-1 1,1 0 0,-1 1-1,0-1 1,1 0 0,0 1-1,-1-1 1,1 0 0,0 0-1,0 1 1,0-1 0,1 0-1,-1 0 1,3 3 0,-2-2 16,5 2 184,7-1-128,0-1-1,24 2 1,-19-5 82,17-7-42,0-1-1,-1-2 1,54-22 0,-33 5-80,-36 14 108,6-14-54,31-39 1,-44 42 46,27-111 62,-38 108-81,-3-7-47,-10-52-1,11 85-92,-1-1 0,1 1 0,0 0-1,-1-1 1,1 1 0,-1 0 0,1-1 0,-1 1-1,0 0 1,0-1 0,-1-1 0,-5-5-132,-1 0 0,0 0 0,0 1 0,-1-1 1,1 2-1,-1 0 0,-17-9 0,-28-14-5389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1 816,'0'0'0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2608,'0'0'3648,"-3"4"-3535,1 1-80,0 0-1,0 0 1,0 1 0,0-1-1,1 0 1,0 1 0,0-1-1,1 1 1,0-1 0,0 1-1,0 6 1,1-4-12,0 0 0,0 0 0,0-1 0,1 1 0,0 0 0,1-1 0,0 0 0,0 1 0,0-1 0,7 10 0,-6-11-15,0-1 0,0 1 0,0-1-1,1 0 1,-1 0 0,1 0 0,1 0 0,5 3 0,3 0 0,0-1 0,0 0 0,0-1 1,1-1-1,24 6 0,-34-10-6,4 2 5,0-1 0,0 0 0,0 0-1,0-1 1,13-1 0,5 1 0,57 3 9,-45-4 41,181-7 36,-170 5 10,261-16 51,-237 14-24,369-18 60,-339 17-40,488-16 68,-461 18-48,572 5 65,-560 1-98,553 12 64,-558-12-39,557 15 60,-558-13-79,519 21 56,-534-21-82,433 12 45,-457-14-73,119 2-1,-28-3-56,-122-1 31,-30-1-35,254-8 59,-32-6-29,-257 14-72,0 0 1,-1 0-1,1-1 1,0 1-1,-1-1 0,1 1 1,-1-1-1,1 0 1,-1 0-1,1 1 1,-1-1-1,0 0 1,1 0-1,-1 0 1,0-1-1,0 1 1,1 0-1,-1 0 0,0-1 1,0 1-1,-1-1 1,1 1-1,0 0 1,0-1-1,-1 0 1,1 1-1,-1-1 1,1 1-1,-1-1 1,1-3-1,2-5-824,7-17-5166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7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506 209 5832,'30'-13'1,"-22"8"1,0 1-1,1 1 0,12-4 0,-6 6 2,-3 0 1,-12 1-5,1-1 0,-1 1-1,1 0 1,-1 0 0,0-1 0,1 1 0,-1 0-1,0-1 1,1 1 0,-1-1 0,0 1-1,1 0 1,-1-1 0,0 1 0,0-1-1,1 1 1,-1-1 0,0 1 0,0 0-1,0-1 1,0 1 0,0-1 0,1 1-1,-1-1 1,0 1 0,0-1 0,0 1 0,0-1-1,-1 1 1,1-1 0,0 1 0,0-1-1,0 1 1,0-1 0,0 1 0,-1-1-1,1 1 1,0-1 0,0 1 0,-1 0-1,1-1 1,0 1 0,-1-1 0,1 1 0,0 0-1,-1-1 1,1 1 0,0 0 0,-1 0-1,1-1 1,-1 1 0,1 0 0,-1 0-1,0-1 1,-10-2-30,-1 1 1,0 0-1,0 1 0,0 0 0,0 0 0,0 1 1,0 1-1,-17 3 0,-2 0-79,1 2 0,-33 11 1,42-10 86,10-4-15,0 1-1,0 0 0,-14 9 0,-94 46-110,95-45 130,-27 24 5,41-29 13,0 0 0,1 0 1,-11 14-1,16-16 2,-1 0-1,1 1 1,0 0 0,0-1-1,1 1 1,0 0 0,1 1-1,0-1 1,-2 17 0,3-24 0,1 0 1,0 0 0,0-1 0,0 1-1,0 0 1,0 0 0,0 0 0,0-1-1,0 1 1,0 0 0,1 0 0,-1-1-1,0 1 1,1 0 0,-1 0 0,0-1-1,1 1 1,0 1 0,5 6 6,0 0 0,0 0 0,1 0 1,0-1-1,1 0 0,14 11 0,-2-10 80,12-2-42,-1-1 1,35 0-1,-62-5-29,-1 0 1,0 0-1,1-1 1,-1 1-1,0-1 1,1 0-1,3-1 1,43-15 81,69-35 0,-83 31 56,142-97 53,-146 94-120,-11 8-42,3-1-3,-1-2-1,-1 0 1,29-32-1,-32 27 82,-1-2-1,-1 1 1,27-56 0,-43 79-94,0-1 0,-1 1 1,1 0-1,0-1 0,-1 1 1,1 0-1,-1-1 0,0 1 0,0-1 1,0 1-1,0-1 0,0 1 1,0 0-1,-1-1 0,-1-3 1,2 5-24,0 1 7,0-1 1,-1 0 0,1 1-1,-1-1 1,1 1 0,-1-1-1,1 1 1,-1 0 0,1-1-1,-1 1 1,1 0-1,-1-1 1,1 1 0,-1 0-1,0-1 1,1 1 0,-1 0-1,0 0 1,1 0 0,-1 0-1,0-1 1,1 1-1,-1 0 1,0 0 0,1 0-1,-1 1 1,0-1 0,1 0-1,-1 0 1,0 0 0,1 0-1,-1 1 1,1-1 0,-1 0-1,0 0 1,1 1-1,-1-1 1,1 1 0,-1-1-1,1 0 1,-1 1 0,1-1-1,-1 1 1,1-1 0,0 1-1,-1-1 1,1 1-1,-1 0 1,1 0 0,-5 7 76,0 1-53,0 1 1,0-1 0,1 1-1,0 0 1,1 0-1,-2 12 1,-50 297 206,50-280-211,-36 282 56,24-196-60,-5 165 30,19-260-57,2-18 0,0-1 1,1 0-1,1 1 0,1 11 1,13 73 14,-15-94-16,0 0 0,1 1 0,0-1 0,-1 0 0,1 0 0,0 1 0,0-1 0,0 0 0,0 0 0,1 0 0,2 3 0,1 2 1,11 13 1,-12-17-68,0 0 0,1-1-1,-1 1 1,1-1 0,0 0 0,-1 0 0,7 1 0,-6-1-431,24 8-4578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7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7448,'1'1'32,"5"1"1,3 2-3,0 1 0,-1 1 0,0 0-1,0 0 1,13 13 0,-14-12-30,-1-1 5,0 0-1,-1 1 1,0 0 0,0 0 0,-1 0 0,0 1-1,0 0 1,-1 0 0,0 0 0,0 0-1,-1 0 1,0 0 0,1 13 0,-1-13-3,0 1 0,-1 0 0,0 1 0,0-1 1,-1 0-1,0 0 0,-2 11 0,0 16 15,3 141 167,-1-158-171,5 29 150,9 10 64,-12-51-176,0-1 1,1 1-1,-1-1 1,1 0-1,1 0 1,-1 0-1,9 10 1,-11-16-25,0 1 1,-1 0 0,1 0 0,0-1 0,0 1-1,0-1 1,0 1 0,1-1 0,-1 1-1,0-1 1,0 0 0,0 0 0,0 1-1,0-1 1,0 0 0,1 0 0,-1 0-1,0 0 1,0 0 0,0 0 0,0 0 0,0-1-1,2 0 1,24-12 227,-21 10-238,7-3 20,-6 2 2,-1 1 0,0-1 0,1 0 0,-2-1 0,9-7 0,-8 8 5,8-7 7,-1-1 0,-1 0 0,0-1-1,0 0 1,-1-1 0,13-21 0,-8 8 30,12-18 215,40-51 0,-68 96-292,0-1 0,0 1 0,0 0 0,0-1 0,0 1 0,0 0 0,1 0-1,-1-1 1,0 1 0,0 0 0,0-1 0,1 1 0,-1 0 0,0 0 0,0 0 0,1-1-1,-1 1 1,0 0 0,0 0 0,1 0 0,-1 0 0,0 0 0,1-1 0,-1 1 0,0 0-1,1 0 1,-1 0 0,0 0 0,0 0 0,1 0 0,-1 0 0,0 0 0,1 0 0,-1 0-1,0 0 1,1 0 0,-1 0 0,0 0 0,1 1 0,-1-1 0,1 0 0,-1 1 0,0 0 0,1 1 1,-1-1-1,0 0 1,0 0-1,0 0 0,0 1 1,0-1-1,0 0 1,0 0-1,0 1 0,0-1 1,-1 0-1,0 2 1,-25 98 57,1-2 5,11-22-59,4-37-4,6-27-6,1 0 1,0-1 0,0 16 0,2-14-1355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3 798 7448,'2'-4'4,"-1"-1"1,1 1-1,0 0 1,0 0 0,4-6-1,7-10 26,48-93 1785,-58 109-1470,3-2-48,-2 18-47,-4-10-248,-1 0 0,1 0 1,-1 0-1,0 0 1,1 0-1,-1 0 0,0 0 1,0 0-1,0 0 0,-1 0 1,1-1-1,0 1 1,-1 0-1,1-1 0,-4 3 1,2 0-8,-1-1 1,1 1 0,-1 0-1,1 0 1,-3 6 0,-6 13-61,1 0 0,2 1 1,-13 45-1,18-53 45,3-10-8,-1 1 0,1-1 0,1 0 0,-1 1 0,1 10 0,4 39-152,-3-52 167,0 0 0,-1 0 1,1 0-1,1 0 1,-1 0-1,1 0 1,0 0-1,-1-1 0,2 1 1,-1-1-1,0 1 1,6 5-1,-7-9 10,0 1 1,0-1-1,-1 1 1,1-1-1,0 1 1,0-1-1,1 0 1,-1 1-1,0-1 0,0 0 1,0 0-1,0 0 1,0 0-1,0 0 1,0 0-1,0 0 1,0 0-1,0-1 0,0 1 1,1-1-1,2 1-3,1-1 5,-1 0 1,0 0-1,0 0 0,0-1 0,0 1 0,4-3 1,3-3 0,-1-1 1,0 0 0,-1 0 0,0-1-1,0 0 1,14-19 0,-19 23 2,13-20 38,-12 16-24,18-28 38,-3 0 0,20-50 1,-29 63 10,1-1 18,-2 0 1,8-26 0,-10-12 232,-2 10 84,-5 50 19,7 21-41,-6-10-355,4 37 83,5 101-7,-3-25-54,-3-34-40,-4-53-10,-1-20-2,1-1 0,0 0 0,6 27 0,2-59-42,-8 11 44,2-33-28,8-87-6,-9 111 25,1 0-1,6-24 0,-2 19 9,-3 1 1,-2 13 0,-1 1 0,2-1 0,-1 1 0,1 0 0,5-10 0,7-10-9,1 1 0,39-46 0,-33 54 12,-20 17 1,0 0 0,1 0 0,-1 1 0,0-1 0,1 1 0,-1-1 0,1 1 0,3 0 0,-2 0 0,0 0 0,0 1 0,0-1 0,0 1 1,0 0-1,6 2 0,-6-1 1,-1-1-1,0 1 1,1 0-1,-1 0 1,0 0-1,0 1 1,-1-1-1,1 1 1,4 4-1,-2-1 1,-1 1-1,0 0 0,0 0 0,-1 0 0,5 12 1,-2-1-2,-1 1 0,-1 0 0,0 0 0,-2 1 0,0-1 0,-1 22 1,0-21-1,8 134-32,-9-146 24,6 40-24,-5-45-13,1-7-81,3-3 111,0-1 1,-1 1-1,0-1 0,5-14 1,0 0-35,69-167-73,-77 187 123,0 0-1,0 0 1,0-1-1,0 1 1,0 0-1,1 0 0,-1 0 1,0 1-1,1-1 1,1-2-1,3-1 1,20-17 0,5 2 0,-27 18 0,1 0 0,0-1 0,-1 2 0,1-1 0,7-1 0,-7 2 0,1 0 0,-1 1 0,1 0 0,-1 0 0,11 2 0,38 11 0,-27-5-3,-12-3-4,1 0 1,30 4-1,-39-8 6,0-1-1,-1 0 1,1 0 0,0-1-1,-1 1 1,1-2 0,-1 1-1,1-1 1,-1 0 0,1 0-1,6-4 1,30-18-7,-25 10-24,1-6 15,0-1-1,19-31 1,-27 29-75,20-124-37,-28 127 59,-1 1 1,-1-21-1,-1 11 39,2 2 13,-1 10-3,-1 1 1,-1-21-1,0 20-2,1 7 18,0 0 0,0 0 0,-1 0 0,-1 0 0,1 0 0,-2 0 0,1 0-1,-2 1 1,1-1 0,-6-9 0,9 18 5,0 1 0,-1-1 0,1 0 0,-1 0 0,1 1 0,-1-1 0,0 1 0,1-1-1,-1 0 1,1 1 0,-1-1 0,0 1 0,0-1 0,1 1 0,-1 0 0,0-1 0,0 1 0,1 0 0,-1 0 0,-1-1 0,0 1 0,1 1 0,0-1 0,0 0 0,0 1 0,1-1 0,-1 1 0,0-1 0,0 1 0,0-1 0,0 1 0,0-1 0,0 1 0,1 0 0,-1 0 0,0 0 0,1-1 0,-1 1 0,0 0 0,0 1 0,-3 5 0,0 1 0,0-1 0,-5 16 0,2 0 0,-7 33 0,-2 56 0,7 18 0,11 4 0,22 127-2,-18-215-4,19 180-33,-15-110-2,-9-112-22,-1 1 0,1 0 1,-1 0-1,-1-1 1,1 1-1,-1 0 0,0-1 1,0 1-1,0 0 1,0-1-1,-1 1 0,0-1 1,-3 6-1,2-5-399,-10 21-5351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8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13 6280,'-1'-2'16,"-3"-5"0,24 3 20,24 7-16,10 4-7,32 6-10,9 4-3,-6-1 0,-85-16 0,179 24-7,-159-21 5,91 5-20,-85-10 11,-5 0-54,34 2 0,-58-1 134,5-2 44,-3 1 110,4-3 52,-6 5-250,0 0 0,-1 1 0,1-1 0,-1 0 0,1 0 0,-1 1 0,1-1 0,-1 1 0,1-1 0,-1 0 0,0 1 0,1-1 0,-1 1 0,0-1 0,1 1 0,-1-1 0,0 1 0,1-1 0,-1 1 1,0 0-1,0-1 0,0 1 0,0-1 0,1 1 0,-1 0 0,0 0 0,1 4 27,-1 21 153,0-18-77,-10 110 236,1-15 16,7-77-351,-1 38 101,12 91-922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7176,'23'38'6,"11"20"-3,8 10 2,1 0-3,-4-7-2,-9-11 0,-24-37-1,-1 1 1,0 0 0,4 16-1,-9-27 1,0-1-1,1 0 0,-1 0 1,0 1-1,-1-1 0,1 0 1,0 0-1,-1 1 0,1-1 1,-1 0-1,0 0 0,1 0 1,-1 0-1,0 0 0,0 0 0,-1 0 1,1 0-1,0 0 0,-1 0 1,1-1-1,-4 4 0,3-3 0,-6 3-5,-1-2 4,0-1 0,0 0 0,-1-1 0,1 0-1,0 0 1,-1-1 0,1 0 0,0-1 0,-1 0 0,-11-3 0,-24-9 1,31 7 11,0 1 0,-14-10 0,25 13-5,-1 0 0,1 0 0,0 0 0,0-1 0,0 1-1,0-1 1,0 0 0,1 0 0,-1 0 0,1 0-1,0 0 1,-3-5 0,5 6 8,-1 0-1,1 1 1,-1-1-1,1 0 1,-1 1-1,1-1 1,0 0-1,0 0 1,0 0-1,0 1 1,0-1-1,1 0 1,-1 0-1,1-2 0,1-5 14,-1-4-6,0 7 4,0-1 0,1 1 1,-1 0-1,1-1 0,4-8 1,52-126-772,-22 58-3706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6640,'6'17'3,"-4"-12"4,0 1-1,-1 0 1,0-1-1,0 1 1,0 0 0,0 6-1,7 140 65,-8-114 9,-10 159 40,7-157 0,-13 171 42,13-167-67,-7 298 229,10-225-216,27 200 187,-19-221-159,-11-102-123,-15-30-9,-36-94-945,26 51-3799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0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14 148 3952,'-14'-6'185,"24"14"228,33 15 236,-28-15-625,37 11 66,165 48 135,-142-39-147,-51-20-55,2 1 14,0 0 0,0 2 1,-1 1-1,29 19 0,-31-15 40,27 24-1,-48-38-21,6 4 32,-8-5-67,1 0-1,-1-1 1,1 1 0,0 0-1,-1-1 1,1 1-1,-1-1 1,1 1-1,0-1 1,-1 0-1,1 1 1,0-1 0,0 0-1,-1 1 1,1-1-1,0 0 1,0 0-1,-1 0 1,1 1 0,0-1-1,0 0 1,0 0-1,-1 0 1,1 0-1,0-1 1,0 1 0,-1 0-1,1 0 1,0 0-1,0-1 1,-1 1-1,1 0 1,0-1 0,0 1-1,-1 0 1,1-1-1,0 0 1,27-18 152,28-22 65,-23 11-31,0-1 1,50-65-1,-74 83-177,26-45 147,-20 31-23,-1-2 0,-2 0 0,12-41 0,-27 84-44,1 1 1,-1 18-1,1-12-80,-11 51 235,6-35-189,-3 48 0,-1 116 50,9-156-58,1 49-14,-5 190 68,-2-174-106,2-67 13,-47 157 13,37-165-27,9-21-10,-4 5-1,0 1-1,-2-1 1,0-1 0,-1 0 0,-1-1 0,-32 28 0,-18 9 3,-19 1-3,50-37 0,-2-1-1,-45 14 1,55-25 5,13-3-3,0 0-2,1-1 1,-1-1-1,0 0 0,1 0 0,-1-1 0,0-1 1,-19-3-1,20 1 2,0-1 0,1 0 0,-23-10 0,34 13-4,-1 1-1,1 0 1,-1 0 0,1 0 0,0-1 0,-1 1 0,1 0 0,0 0 0,-1-1-1,1 1 1,0 0 0,-1-1 0,1 1 0,0 0 0,0-1 0,-1 1-1,1-1 1,0 1 0,0 0 0,0-1 0,0 1 0,-1-1 0,1-4 1,-1 1 1,1 0-1,-1 0 0,1 0 1,0 0-1,1 0 1,-1 0-1,1 0 1,0 0-1,0 0 1,2-7-1,8-5 25,102-102 13,-78 87 0,210-158 14,-231 179-36,31-17-1,103-50 22,18 19-1072,-158 55 862,164-51-5889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56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364 329 6368,'0'0'2856,"-1"3"-2696,-3 11-96,2-10 96,4 6 804,0-8-936,0 5 183,1 6 587,-1-2-711,-1 0 1,0 0-1,0 0 0,-1 0 1,0 0-1,-3 12 0,-14 71 158,5-29-170,4 22 67,5-49-72,-4 87 11,4-67-8,-11 89 13,-40 230 95,47-332-114,-27 180 23,28-179-35,-23 206 29,25-199-17,-7 383 181,11-291-218,0-86 44,-10 234 30,5-235-23,-25 239 36,24-234-42,-22 265 33,23-262-40,-24 244 33,24-250-26,-19 261 36,20-254-30,-8 265 44,11-268-10,11 240 52,-6-244-47,16 242 45,-16-242-58,-2-35-70,32 281 175,2-46-68,-28-209-56,48 326 199,-42-265-257,-9-68 43,22 287 162,-21-212-148,8 47 6,-3-51 54,-3-17-53,-5-40-35,-3-17 48,13 76-1,-4-52-11,6 33 49,-13-88-118,0 1-1,-1-1 1,0 1-1,-1-1 1,-2 17-1,1 7 159,2-33-136,4 6-1,-4-5 40,0 0-51,2 4 2,-2-5 2,16 3 24,80 21 3,-55-16-45,-22-5-14,1 0 0,34 1-1,84 5 11,-34-3-5,-82-6-12,-11 0 1,1-1 0,-1-1 0,19-3 0,32-4 5,18-7-4,3 0 2,-4 2-2,-4 4 2,-6 2-2,-10 3 2,-11 3-4,-7 5-1,-6 2 0,14 5 0,-43-10 0,33 18 0,-31-17 1,32 24 6,-27-17 1,0 2 0,-3 1 0,-9-9 0,-1-3-6,0 1 0,0-1 0,0 0 0,0 1 0,0-1 0,0 0 0,0 0 0,0 0 0,0 0 0,1 0 0,-1 0 0,0 0 0,0 0 0,0-1-1,0 1 1,0 0 0,0-1 0,0 1 0,2-2 0,31-14 5,-27 10-6,21-18 0,3-9-1,-1-7 0,66-111-9,-71 111-2,31-65 1,-49 91 9,9-26-8,3-36-3,11-88-1,-24 96 8,-5 40 3,6-50 2,-1 1 0,-1-11 0,-2-12 0,2-14 0,2-5 0,3 2 0,2 0 0,0-8 0,-3-5 0,-4-2 0,-2 0 0,2 3 0,0 0 0,-3-5 2,9-129 14,-6 51 0,-4 168-8,17-311 36,-11 248-38,-4 64 14,11-175 10,-12 175-4,24-214 33,-16 164-35,1-17-13,-8 67 15,24-307 57,-19 233-72,-5 70 15,43-310 80,-30 263-93,-9 57 22,26-168 17,-26 163-24,61-276 69,-45 218-86,-15 58 17,28-170 16,-30 172-18,28-292 57,-24 233-74,-7 61 11,7-226 19,-12 185-36,-4-1 2,-2-6-4,1-2-1,-1-2 0,-2 3 0,-4 8 0,0 6 0,-5 0 0,-3-3 0,1-1 0,4 6 0,2 7 0,-2 9 0,0 8 0,13 36-2,0 0-1,-1 1 0,-1-1 0,0 1 0,0 0 1,-1 1-1,-10-12 0,13 16 2,-1 1-1,1 0 1,-1 0-1,0 1 0,0 0 1,0-1-1,0 2 1,-1-1-1,0 1 1,1-1-1,-1 1 1,0 1-1,0-1 1,0 1-1,-10 0 1,-21-4-59,27 3 34,0 1 0,0 0 0,0 0 0,1 1 0,-16 1 0,-72 12-64,-42-3 36,30-5-11,-30 3 0,-69 6 0,164-12 18,-176 15-19,177-13 14,-295 24-116,209-16 104,55 0 5,1 2 0,-79 27 1,66-21-53,84-19 84,0 0-35,-5 3 38,6-3 6,2-3-19,-1 1 37,1 1 0,0-1 0,-1 1 0,1-1-1,-1 0 1,1 1 0,0-1 0,-1 0 0,0 1 0,1-1 0,-1 0 0,1 1-1,-1-1 1,0 0 0,0 0 0,1 0 0,-1 1 0,0-1 0,0 0 0,0 0-1,0 0 1,0 0 0,0 1 0,0-2 0,-2-12-6,7-111-2183,1 40-8711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7624,'17'-1'127,"-1"1"0,1 1 1,0 1-1,-1 0 0,0 1 0,1 0 1,-1 2-1,25 9 0,33 28 321,-61-30-200,2 9-83,23 39 1,-30-39-25,1 15-69,-1 1 0,-2 0 0,-1 0 0,-1 48 0,-4-77-56,-1-3-11,1 0 1,0 0-1,0-1 0,0 1 1,2 9-1,1-5 8,-3-9-13,0 1 1,-1-1-1,1 0 0,0 0 0,0 0 0,0 0 0,0 0 0,0 1 1,0-1-1,0 0 0,0 0 0,1 0 0,-1 0 0,0 0 0,0 1 0,0-1 1,0 0-1,0 0 0,0 0 0,0 0 0,0 0 0,0 0 0,0 1 0,0-1 1,0 0-1,1 0 0,-1 0 0,0 0 0,0 0 0,0 0 0,0 0 1,0 0-1,0 0 0,1 0 0,-1 1 0,0-1 0,0 0 0,0 0 0,0 0 1,0 0-1,1 0 0,-1 0 0,0 0 0,0 0 0,0 0 0,0 0 1,0 0-1,1 0 0,-1 0 0,0-1 0,0 1 0,0 0 0,0 0 0,0 0 1,0 0-1,1 0 0,-1 0 0,0 0 0,0 0 0,0 0 0,2-4 0,1 1 0,-1 0 0,0-1-1,-1 0 1,1 1 0,-1-1 0,2-6-1,14-34 46,0 9 49,2 0 0,34-48-1,-23 49-37,-17 24 118,70-28 71,-82 37-231,1 1 1,-1 0-1,0-1 1,0 1-1,1 0 1,-1-1-1,1 1 1,-1 0-1,0 0 1,1 0-1,-1 0 1,2 1-1,8 0 22,0 2 0,0 0 0,0 0 0,0 1 0,0 0 0,18 11 0,-11 1 71,1 6-55,-2 0 0,0 1 0,23 45 0,-8-11 14,4 0-51,14 9-10,-42-59-10,5-4 3,0 0 0,1 0 0,16 0 0,-10-4-30,83-25-9,-82 16 2,5-10 17,44-45 0,-53 42 9,47-112-5,-55 107 12,-5 9 3,1 2 1,-1-1 0,-1 0 1,-1 0-1,0-1 0,-1 1 1,-3-22-1,-4-17 1,-9-2 1,11 46 1,-1 1 1,0 0 0,-1 0-1,0 0 1,-1 1 0,0 0 0,-1 0-1,0 1 1,-1 0 0,-12-11-1,20 21 1,0-1-1,0 1 1,0-1-1,0 1 0,0 0 1,0 0-1,0 0 1,-1 0-1,1 0 0,0 0 1,0 0-1,0 0 1,0 0-1,0 0 0,0 0 1,-1 1-1,1-1 1,0 1-1,0-1 0,0 0 1,0 1-1,0 0 1,0-1-1,0 1 0,0 0 1,1-1-1,-1 1 1,0 0-1,0 0 0,0 0 1,1 0-1,-1 0 1,1 0-1,-1 0 0,1 0 1,-1 0-1,0 1 1,-1 7 5,-1 1 0,2-1 0,-1 0 0,1 1 1,1-1-1,0 15 0,6 55 20,-4-65-30,3 34 18,18 75 0,-7-47 2,-10-46-8,32 137 14,-25-117-11,0-7-9,-2-7-10,-28-71-1417,-6-9-5689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56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161 700 2872,'-5'-3'31,"0"1"0,-1 0 0,1 1 0,-1-1 0,1 1 0,-1 0 0,1 0 0,-1 1 0,-7 0 0,-19-3 127,31 2-128,-1 1 0,1 0-1,-1-1 1,1 1 0,0-1 0,-1 0 0,1 1 0,0-1-1,0 0 1,-1 0 0,1 0 0,0 0 0,0 0 0,0 0-1,0 0 1,-2-2 0,1 0 204,0 0 1,-1 0-1,1 1 1,-1 0-1,0-1 1,0 1-1,0 0 1,0 0-1,-3-1 1,5 3-144,0 0-1,1-1 1,-1 1 0,0 0-1,1 0 1,-1 0 0,0-1-1,1 1 1,-1 0 0,1-1 0,-1 1-1,1-1 1,-1 1 0,1-1-1,-1 1 1,1-1 0,-1 1-1,1-1 1,0 1 0,-1-1 0,1 1-1,0-1 1,-1 0 0,1 1-1,0-1 1,0 0 0,0 1-1,-1-1 1,1 0 0,0 1 0,0-1-1,0 0 1,0 1 0,0-2-1,5-2 360,94-47 302,100-59-30,-178 97-692,35-27 162,-11 5-83,102-76 362,-74 64-398,-42 30 115,-15 10-120,33-17 94,80-26 0,143-23 397,-226 67-397,50-1 1,-40 7-64,97-5 118,1 10 18,-140-5-226,25-1 75,149-15 179,-106 8-158,-72 7-93,39-2 101,-1 1 0,70 8 0,-75 0-26,3 1 93,59 0 1,-104-7-173,0 0 0,0 0 0,0 0 0,0 0 0,0 0 0,0 0 0,0 0 0,0 1 0,0-1 0,0 0 0,0 0 0,0 1 0,0-1 0,0 1 1,-1-1-1,1 1 0,0-1 0,0 1 0,0-1 0,-1 1 0,1 0 0,1 0 0,-2 1-125,0-1 0,1 0-1,-1 1 1,0-1 0,0 1-1,1-1 1,-1 1 0,0-1 0,-1 0-1,1 1 1,0-1 0,0 1 0,-1-1-1,1 0 1,0 1 0,-2 1 0,-5 18-9163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5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168 150 8880,'0'2'48,"-1"4"14,1-5 60,-4 2 10,4-3-123,0 1-1,-1-1 0,1 0 0,0 0 0,-1 0 0,1 0 1,0 0-1,-1 0 0,1 0 0,0 0 0,-1 1 0,1-1 0,0 0 1,-1 0-1,1 1 0,0-1 0,0 0 0,-1 0 0,1 1 1,0-1-1,0 0 0,0 0 0,-1 1 0,1-1 0,0 0 1,0 1-1,0-1 0,0 0 0,0 1 0,0-1 0,-1 0 1,1 1-1,0-1 0,0 0 0,0 1 0,0-1 0,0 1 1,0-1-1,1 0 0,-1 1 0,0-1 0,0 0 0,0 1 1,0 0-1,0 0 140,-1-1-108,-5-2 1,4 1 66,1 0-31,-6-3 9,5 3 138,0-1-91,-6-5 5,6 7-111,0 0 1,0 0-1,0 0 1,0 0-1,0 0 1,1 0-1,-1 0 1,0 1-1,0-1 1,0 1-1,0-1 1,0 1-1,1 0 1,-1-1-1,0 1 0,-2 2 1,-1 0 66,-52 17 543,55-19-515,0 0-70,-4 6-6,5-5 22,-1-1-35,-5 2 1,5-2 52,1-1-43,-5 0-4,4 0 61,5 3-60,-1 1-52,11-11 322,-6 4-295,0 0 1,0 0 0,0 1-1,0-1 1,0 2 0,0-1-1,1 1 1,-1 0 0,14 0-1,-9 1-4,206-26 66,-26 9-51,-152 13-18,69-4-1,26-5-4,-4-4-2,-9-1 1,140-4 32,-257 22-27,1-1-1,-1 1 1,1-1-1,-1 0 1,0 0-1,6-2 1,-5 1 17,0 0 0,0 1 0,0 0 0,0 0 0,0 0 0,7 1 0,-10 1 47,3 3 4,-2-3 12,6-1 3,-5 0 7,5 0 3,-8 0 70,0-2-93,4-3-3,-5 4-18,21-8 40,76-9-23,-75 14-57,8-1-1,1 1 0,-1 2 0,51 2 1,50 6-1843,-115-6-6672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5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34 420 5296,'0'5'6,"0"-1"17,0-1 0,0 1-1,-1-1 1,1 1 0,-1-1-1,0 1 1,0-1 0,0 0-1,0 1 1,0-1 0,-1 0-1,0 0 1,0 0 0,-3 5-1,3-6 161,2-1 62,0-1-215,0 0 1,0 0 0,1 1-1,-1-1 1,0 0-1,0 0 1,0 0 0,0 1-1,0-1 1,0 0-1,0 0 1,0 0 0,-1 1-1,1-1 1,0 0 0,0 0-1,0 0 1,0 1-1,0-1 1,0 0 0,0 0-1,0 0 1,0 0-1,-1 1 1,1-1 0,0 0-1,0 0 1,0 0 0,0 0-1,0 0 1,-1 0-1,1 1 1,0-1 0,0 0-1,0 0 1,-1 0-1,-1-4 183,1 1-1,-1-1 0,1 0 0,0 0 0,0 0 1,0 0-1,0 0 0,1 0 0,-1 0 0,1 0 1,0-1-1,1 1 0,0-5 0,-1-8 1535,13 8-1370,-12 8-344,1 0 0,0 0 0,-1 1 0,1-1 0,0 0-1,0 1 1,-1-1 0,1 1 0,0-1 0,0 1 0,0 0 0,3 0 0,9-2 32,62-11 217,80-15-21,-8 0 38,-31 4-139,190-35 158,-182 30-203,168-39 236,-142 17-22,-86 27-68,-63 23-186,1-1 4,-1 0-60,1 0 0,-1 0 0,0 0 0,0 0 0,0 0 0,3-5 0,-4 6-15,-1 0 0,1 0 0,-1 1-1,1-1 1,-1 0 0,0 0 0,0 0 0,1 1-1,-1-1 1,0 0 0,0 0 0,0 0 0,0 0-1,0 1 1,0-1 0,0 0 0,0 0 0,0 0-1,0 0 1,-1 1 0,1-1 0,0 0-1,0 0 1,-1 0 0,1 1 0,-1-1 0,1 0-1,-1 0 1,1 1 0,-1-1 0,1 1 0,-1-1-1,-1-1 1,-2 0 0,1 0 0,-1 0 0,0 1 0,-1-1 0,1 1 0,0 0-1,0 0 1,-1 0 0,-8 0 0,8 1-4,-7-2 1,-26-1-14,-69 12-1867,43 0-7473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1:5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23 518 8608,'-3'2'9,"3"-2"-4,-1 0 0,1 0 0,-1 1 0,1-1 0,-1 0 0,1 1 0,-1-1 0,1 1 0,-1-1 0,1 1 0,-1-1 0,1 1 0,-1-1 0,1 1 0,0-1 0,0 1 0,-1-1 0,1 1 0,0 0 0,0-1 0,-1 1 0,1-1 0,0 1 0,0 0 0,0-1 0,0 1 0,0 1 0,0-1 30,0 0-30,-1-1 1,1 0-1,0 0 0,0 0 1,0 0-1,-1 1 1,1-1-1,0 0 1,0 0-1,-1 0 1,1 0-1,0 0 0,-1 0 1,1 0-1,0 0 1,0 0-1,-1 0 1,1 0-1,0 0 0,0 0 1,-1 0-1,1 0 1,0 0-1,0 0 1,-1 0-1,1 0 0,0-1 1,0 1-1,-1 0 1,1 0-1,0 0 1,0 0-1,-1 0 1,1-1-1,0 1 0,0 0 1,0 0-1,0 0 1,-1-1-1,1 1 1,0 0-1,0 0 0,0-1 1,0 1-1,0 0 1,0 0-1,0-1 1,-1 1-1,1 0 1,0-1-1,0 1 0,0-2 89,7-10 303,-1 5-270,0 0 0,1 0 0,0 1 0,0 1 0,0-1 0,14-7 0,52-23 171,-37 19-129,30-17 175,44-24 11,-73 40-186,1 2 1,53-15 0,-79 27-135,13-4 193,34-6 0,-28 7-158,81-18 249,127-20 392,-126 25-487,-11 6 108,131-1 1,-226 15-319,124-4 469,-126 3-425,0 1-1,0 0 1,0 1-1,0 0 1,0-1-1,8 4 1,9 0 126,95 8 730,-70-6-490,-47-6-419,1 0-1,-1 0 0,0 0 1,0 0-1,1-1 0,-1 1 1,0 0-1,0 0 0,1-1 1,-1 1-1,0 0 0,0-1 1,0 1-1,1 0 0,-1 0 1,0-1-1,0 1 0,0 0 1,0-1-1,0 1 0,0 0 1,0-1-1,0 1 0,0 0 1,0-1-1,0 1 0,0 0 1,0-1-1,0 1 0,0-1 1,-1-14 15,-8-34-2077,-3-6-8296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3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446 259 2336,'-8'-16'68,"-13"-23"1646,-29-80 1,50 117-1347,0 2-333,0-1 0,0 0 0,0 1-1,0-1 1,0 0 0,0 1 0,0-1 0,0 0-1,0 1 1,1-1 0,-1 0 0,0 1 0,1-1-1,-1 1 1,0-1 0,1 1 0,-1-1 0,0 0 0,1 1-1,-1-1 1,1 1 0,-1 0 0,1-1 0,0 1-1,-1-1 1,1 1 0,-1 0 0,1-1 0,0 1-1,-1 0 1,1 0 0,0 0 0,-1-1 0,1 1-1,0 0 1,0 0 0,104-18 380,42-2-210,-42 10 8,-21 0-70,12 2 252,-94 8-75,-7 2-123,-101 21 211,-130 35 172,212-52-554,-36 7 128,-53-1 117,67-3-135,43-8-55,-3 1 16,6-2-94,1 0-1,-1 0 1,0 0-1,0 1 1,0-1-1,0 0 1,0 0 0,0 0-1,0 0 1,0 0-1,0 0 1,0 0-1,0 0 1,0 0 0,0 0-1,0 0 1,0 0-1,0 0 1,0 0-1,0 1 1,0-1-1,0 0 1,0 0 0,0 0-1,0 0 1,0 0-1,0 0 1,0 0-1,0 0 1,0 0 0,0 0-1,0 0 1,0 0-1,0 1 1,0-1-1,0 0 1,0 0 0,0 0-1,0 0 1,0 0-1,0 0 1,0 0-1,0 0 1,0 0 0,0 0-1,0 0 1,0 0-1,0 0 1,0 0-1,-1 0 1,1 0 0,0 0-1,0 0 1,0 0-1,0 1 1,0-1-1,0 0 1,0 0 0,0 0-1,0 0 1,0 0-1,0 0 1,0 0-1,-1 0 1,13 1 26,-1 1 1,1-1-1,0-1 0,-1 0 0,21-3 1,-20 2-21,169-12 197,-16 5 187,-143 4-77,-207 24 140,113-14-325,-86 19 223,151-24-259,-1-1 18,90 0 158,75-9-171,-116 6-33,175-10 22,-175 10-41,26-2-7,104-7 94,-164 12-87,3-2 12,-36-1 37,-41 12-30,-124 18 8,143-21-14,-207 35 30,206-31-30,-228 33 91,244-38-123,-174 30 131,228-35-93,47-10-20,107-18-2,-131 22-17,214-25 15,-204 25-22,229-22 34,-122 16-10,-149 12-42,-53 7-177,-57 17 1,70-15-1344,-66 17-7803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4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62 197 8792,'-4'-3'17,"2"1"24,-1 0-1,1 1 0,-1-1 0,0 1 0,1-1 1,-1 1-1,0 0 0,0 0 0,0 0 0,0 1 1,0-1-1,1 1 0,-1-1 0,0 1 0,0 0 1,0 0-1,-5 1 0,6-1 439,8-2-435,85-24-2,102-16 5,-152 35-31,174-22 47,-55 14 115,-142 11-110,6 2 168,-36 11 31,5-5-244,-29 9 141,-109 22 21,107-27-57,4-1-53,-157 41 170,-67 41 479,255-87-609,3-2-23,1 1-84,0 0-1,0 0 0,0 0 0,0-1 0,0 1 1,0 0-1,0-1 0,0 1 0,0-1 0,0 1 1,0-1-1,0 1 0,1-1 0,-1 0 0,2 0 1,106 3 94,-103-3-96,29-2 55,173-22 28,-166 18-34,226-28 190,-236 33-67,-30 1-97,-5-1 4,-8-2-58,0 0-1,0 0 1,-1 2-1,1-1 1,-1 2-1,1-1 1,-19 3-1,15-2-11,-75 1 147,-57-3-44,52-6-14,79 6-80,0-1 0,0 0 1,1-1-1,-27-11 0,36 12-10,6 3-14,0-1 0,0 1 1,-1 0-1,1 0 0,0 0 1,0-1-1,0 1 0,-1 0 1,1 0-1,0 0 0,0-1 1,0 1-1,0 0 0,0 0 1,0-1-1,0 1 1,-1 0-1,1 0 0,0-1 1,0 1-1,0 0 0,0-1 1,0 1-1,0 0 0,0 0 1,0-1-1,1 1 0,-1 0 1,0 0-1,0-1 0,0 1 1,0 0-1,0 0 0,0-1 1,0 1-1,1 0 0,-1 0 1,0-1-1,0 1 1,0 0-1,1 0 0,4-4 2,1 1-1,0-1 1,0 1 0,9-3-1,65-25 1,118-29-4,-160 53-3,-10 2 5,26-5-21,0 2 0,77-1 0,-131 9 20,1 0 1,-1 0-1,0 0 0,1 0 0,-1 0 1,0 0-1,1 0 0,-1 0 0,0 0 1,1 0-1,-1 0 0,0 0 1,1 0-1,-1 0 0,0 0 0,0 0 1,1 0-1,-1 0 0,0 1 0,1-1 1,-1 0-1,0 0 0,0 0 0,1 1 1,-1-1-1,0 0 0,0 0 0,0 0 1,1 1-1,-1-1 0,0 0 0,0 1 1,0-1-1,0 0 0,1 0 0,-1 1 1,0-1-1,0 0 0,0 1 0,0-1 1,0 1-1,-9 12-10,-13 5 7,1-4-3,0-1-1,0-1 1,-1-1 0,-25 8 0,23-9 4,-13 7-10,-166 72-6,165-71 7,-135 64-12,159-75-98,7-2-65,-1-1-1,0 0 0,0-1 1,0 1-1,0-2 0,-1 1 1,1-1-1,-13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5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14 5296,'0'0'0,"-2"-7"-464,-8 2 464,-14 4-408,-24 1 408,-1 0-2840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5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488 303 2784,'-53'0'-8,"31"0"1,-6 1 53,-54-6 0,79 4 181,1 0 64,-3-1-353,6-1 1044,283-76 1278,-256 72-2230,73-17 750,-13 3-333,-72 16-268,58-14 794,-71 19-652,-4-4-62,-2-11-171,3 15-82,0-1 0,0 1 0,0 0 0,0-1 0,-1 1 0,1 0 0,0 0 0,0-1 0,0 1 0,0 0 0,0-1 0,-1 1 0,1 0 0,0 0 0,0 0 0,0-1 0,-1 1 0,1 0 1,0 0-1,0 0 0,-1-1 0,1 1 0,0 0 0,-1 0 0,1 0 0,0 0 0,0 0 0,-1 0 0,0-1 0,-20-7 121,-40-10-1,37 15 28,-239 2 416,201-6-238,19 2-126,41 5-70,5-1-76,4-3-49,1 1 0,0 1 0,0 0 0,11-2 0,21-4 31,104-16 10,-133 23-43,45-7 25,88 0-1,-125 7-23,2-1 5,0 2 0,30 3 0,-70 10 21,-41 10-16,-89 27 0,28-13 20,6-3-19,-149 51 128,295-83-97,-15-2-47,50-6 20,138-22 1,-156 21-12,214-36 7,-209 34 6,232-39 61,-220 40-51,77-13 150,-139 21-107,-19 2 15,-14-4 11,-119 13 21,106-7-46,-216 30 31,202-27-65,-227 18 14,233-22-34,-226 9 45,226-7-48,-114 5 21,143-12-43,19-3-2,7 2-3,8 0-16,133-21-10,-103 17-31,218-48-1592,-114 22-6248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122 193 4040,'-17'-3'-20,"-1"-2"1,-19-7-1,34 11-32,3 1 52,0 0 0,0 0-1,-1 1 1,1-1 0,0 0-1,0 0 1,0 0 0,0 0-1,0 0 1,-1 0 0,1 0-1,0 0 1,0 0 0,0 0 0,0 0-1,0 0 1,-1 0 0,1 0-1,0 0 1,0 0 0,0 0-1,0 0 1,0 0 0,-1 0-1,1 0 1,0 0 0,0 0-1,0 0 1,0-1 0,0 1 0,0 0-1,-1 0 1,1 0 0,0 0-1,0 0 1,0 0 0,0 0-1,0-1 1,0 1 0,0 0-1,0 0 1,0 0 0,-1 0-1,1 0 1,0 0 0,0-1 0,0 1-1,0 0 1,0 0 0,0 0-1,0 0 1,0 0 0,0-1-1,0 1 1,0 0 0,0 0-1,0 0 1,0-1 0,19-5 297,94-12 50,95-7 1025,-169 21-923,283-39 1784,-313 42-2134,-3 1 61,-1-1 1,0 1-1,1-1 1,-1 0-1,0 0 0,0-1 1,0 0-1,9-4 1,-14 5-125,0 0 0,0 0 1,-1 0-1,1 0 0,0 1 1,-1-1-1,1 0 0,-1 0 1,1 0-1,-1 0 0,0 1 1,1-1-1,-1 0 0,0 1 1,1-1-1,-1 0 0,0 1 1,0-1-1,-1 0 0,-4-4 27,3 3-31,1 0 1,0 0 0,-1 0 0,0 1 0,1-1 0,-1 1 0,0 0 0,0 0 0,0 0 0,1 0 0,-7-1 0,-27-5 188,-43-3 0,-65 9 420,111 2-578,-4 0 121,0 1 0,-40 8 0,7 1-26,-83 8 83,135-18-190,-49 8 133,78-4-86,-4-4-90,28-3 34,111-18 4,-109 14-12,284-17 56,-196 20-59,111 2 164,-234 1-174,-3 3 4,-2 12-17,3-14-7,0-1-1,0 1 1,0-1-1,0 0 1,0 1-1,0-1 1,0 0-1,-1 1 1,1-1-1,0 0 1,0 1-1,-1-1 1,1 0-1,0 1 1,0-1-1,-1 0 1,1 0-1,0 1 1,-1-1-1,1 0 1,0 0 0,-1 0-1,1 1 1,0-1-1,-1 0 1,-15 8 4,-1-1 0,1 0 0,-31 7 0,-69 13 35,11-4-19,52-10-11,-217 60 43,216-55-44,50-17-2,9 1-5,0-1 0,0 0 0,0 0 1,0-1-1,0 1 0,8-1 0,30 1 7,11 2-3,9-3-3,-3-4 2,-1-4-2,-33 3 0,-17 3 4,1 0 1,-1 1 0,1 0 0,15 0-1,-20 1 24,3-2 9,-18-3 47,-2 3-71,1 1 1,-1 0 0,0 1 0,1 0 0,-23 3 0,-91 6 42,114-9-313,1 0 0,-1-1 0,1 0 1,-1-1-1,1 0 0,-12-5 1,-15-5-8627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7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61 378 11296,'13'-24'0,"-3"11"0,-1 1 1,8-7 42,1 1-1,29-24 1,-40 37-28,1 0-1,-1 1 1,1 0-1,-1 0 1,1 1 0,16-5-1,-12 4-1,78-36 175,-10 6-46,-77 33-108,1-13 6,-2 11-34,-2 2-5,0 1 0,0 0 0,1 0 0,-1 0 0,0 0 0,0-1 0,0 1 0,0 0-1,0 0 1,0 0 0,0 0 0,0-1 0,0 1 0,0 0 0,0 0 0,0 0 0,0-1 0,0 1-1,0 0 1,0 0 0,0 0 0,0-1 0,0 1 0,0 0 0,-1 0 0,1 0 0,0 0 0,0-1-1,0 1 1,0 0 0,0 0 0,0 0 0,0 0 0,-1 0 0,1 0 0,0-1 0,-6-4 8,1 0 1,-1 0-1,0 0 1,0 1-1,-1 0 1,1 0-1,-1 1 1,0-1-1,-10-2 1,0 1 24,1 1 0,-1 0 0,0 1 0,-19 0 0,-184-1 606,184 4-441,34 0 65,6 0-151,102-3 78,57 6-101,-127-3-35,152-13 25,-85 3 13,-72 6-86,33-1 184,-102-2-49,-41 3-47,-78 2 8,53 5 57,18 2-55,18-4 294,187 1-345,11 3 20,-96-4-68,58-2 44,18-6 4,-106 7-47,-1 0 0,0 0 0,1 0 1,-1 0-1,1 0 0,-1 1 0,0-1 0,1 1 0,3 2 0,-1-1 0,-5-2-6,-1 0 0,0 0 0,0 1 0,1-1 1,-1 0-1,0 0 0,0 1 0,0-1 1,0 0-1,1 1 0,-1-1 0,0 0 0,0 1 1,0-1-1,0 0 0,0 0 0,0 1 1,0-1-1,0 1 0,0-1 0,0 0 0,0 1 1,0-1-1,0 0 0,0 1 0,0-1 1,0 0-1,0 0 0,0 1 0,-1-1 0,1 0 1,0 1-1,0-1 0,-1 1 0,1 0 3,-2 3-1,0 0 0,0-1-1,0 1 1,-1-1 0,0 1 0,1-1-1,-1 0 1,0 0 0,0 0 0,-1 0 0,1-1-1,-1 1 1,-5 2 0,-3 2-1,-2-1 1,-14 6 0,18-9-2,-130 51-173,89-36-1498,-39 15-7690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9776,'19'26'0,"-9"-17"0,1 0 0,0 0 0,24 13 0,-29-19 1,15 7 6,27 5-1,59 9 1,-69-20 21,56 1 4,-59-6-29,35-3 1,32-15-4,-2-11 0,96-50 24,-176 71-8,10-4 48,31-19 0,-43 20 52,-1-1 1,-1-1-1,0-1 1,27-32-1,-42 46-60,0 0 0,0-1-1,1 1 1,-1-1 0,0 1-1,0-1 1,-1 1 0,1-1-1,0 0 1,0 1 0,-1-1-1,1 0 1,-1 0 0,0 0-1,1 1 1,-1-1 0,0 0-1,0 0 1,0 0 0,0 1 0,0-1-1,-1 0 1,1 0 0,0 0-1,-1 1 1,0-1 0,1 0-1,-1 0 1,0 1 0,0-1-1,0 1 1,-1-3 0,1 4-27,1 0 0,-1-1 1,0 1-1,1 0 0,-1 0 0,1-1 1,-1 1-1,0 0 0,1 0 1,-1 0-1,0 0 0,0 0 1,1 0-1,-1 0 0,0 0 0,1 0 1,-1 0-1,0 0 0,1 0 1,-1 1-1,0-1 0,1 0 1,-1 0-1,0 1 0,-12 5 28,6-1-13,0 0 0,1 0 0,-1 0 0,1 1 0,0 0 0,1 0 1,-1 1-1,1-1 0,0 1 0,1 0 0,0 0 0,0 1 0,0-1 0,-3 13 0,4-10-32,0 1-1,1 0 0,0-1 1,0 1-1,1 0 0,1 14 1,-1-9-9,0-4 0,0 0 0,1 0 0,2 20 0,1-7-2,7 73 1,14 113-25,12 27-205,-35-233 101,1-1 1,-2 1-1,1 0 1,0-1-1,-1 1 1,0 0-1,0 0 1,0 0-1,-1-1 1,1 1-1,-1 0 0,-2 6 1,2-8-202,-7 26-7632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09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37 2784,'0'-4'49,"0"-12"67,0 10 247,1-2 106,2 6 183,7 2 36,-8 0-593,1 0 0,0 0 0,0 0 0,-1 0 0,1 1 0,0-1 0,-1 1 1,1 0-1,0 0 0,-1 0 0,1 0 0,-1 0 0,0 0 0,1 1 0,-1-1 0,0 1 0,0 0 0,0 0 0,3 2 0,-3-1-29,0 0 0,-1 0 0,1 1 0,0-1 1,-1 0-1,0 1 0,0-1 0,0 1 0,0-1 0,0 1 0,-1 0 0,0 5 0,0 1-4,0 0 1,-1-1-1,-1 1 0,1-1 0,-2 1 0,1-1 1,-1 1-1,-8 15 0,2-15 105,4-6-115,-4 4-9,-1-1 0,1 0 0,-1-1 0,-1 0 0,1 0 0,-23 7 0,-113 33 152,112-39-15,-142 22 70,26-9 100,38-6-70,-87 12 272,54-5 421,164-12-593,-7-5-349,36 7 153,120 11 24,-126-18-48,181 11 50,-178-12-115,212 8 121,-32-2 449,-251-8-501,-34 5 0,40-3-132,-238 30 414,24-5-273,186-22-66,4 0-44,-161 31 107,187-33-128,-14 3 22,-1 1 0,-56 24 1,70-24-47,19-7-16,0-1 0,-1 0-1,1 0 1,0 1 0,-1-1 0,1 0-1,0 1 1,0-1 0,0 0 0,-1 1-1,1-1 1,0 0 0,0 1 0,0-1-1,0 1 1,0-1 0,0 0 0,0 1-1,0-1 1,0 0 0,0 1 0,0-1-1,0 1 1,0-1 0,0 0 0,0 1-1,0-1 1,0 1 0,0-1 0,0 0-1,1 1 1,-1-1 0,0 0 0,0 1-1,0-1 1,1 0 0,-1 1 0,0-1-1,1 1 1,-1-1 2,7 6 4,0 0 0,0 0 1,0 0-1,1-1 0,-1 0 1,1-1-1,13 6 0,50 23 0,-35-18 7,177 56 13,-165-58 0,213 46 17,-210-47-11,-14-5-16,33 8 17,80 29 0,-127-37-15,-4-2-6,-1 1 0,1 1-1,-1 0 1,29 18 0,-31-14 2,-1 0 0,0 2 1,-1 0-1,0 1 0,21 28 0,4 19 6,23 30-1936,-27-44-7732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0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462 4 4312,'1'-1'249,"6"-2"2,-3 5-14,-3-1-227,1 3 12,0 0 1,1 0-1,0 0 0,0 0 1,0-1-1,1 1 1,-1-1-1,1 0 1,-1 0-1,1 0 1,0-1-1,0 1 1,1-1-1,-1 0 1,0 0-1,1-1 0,-1 1 1,1-1-1,5 1 1,1 0-22,14 1 3,4-6-5,-21 2 121,-7 1-82,1-1 0,0 1 0,0 0 0,0 0 0,0 0 0,0 0 0,-1 0 0,1 0 0,0 0 0,0 1 0,0-1 0,1 1 0,-9-9 402,-6 5-295,1 1 0,-1 0 0,-15 0 0,9 1-119,-54-5 426,-147 3 622,197 4-1022,-46 6 286,-64 17 488,130-24-652,77 13 327,27-5-345,184-2 155,-181-6-223,-76-1-57,-4-1 24,-1 2 0,47 4 0,-68-3 5,-4 0-52,0-1-1,-1 1 1,1 0 0,0 0 0,0 1 0,-1-1 0,1 0 0,0 0 0,0 0-1,-1 3 1,-8 1 66,-82 29 30,-30 15 72,53-19-47,-91 34 19,50-25 65,18-6-103,15-1-9,76-31-94,-1 0-1,1 0 1,-1 0 0,1 0 0,-1 0-1,1 0 1,0 0 0,-1 0 0,1 0-1,0 1 1,0-1 0,0 0 0,0 1-1,0-1 1,0 1 0,0-1 0,1 1-1,-1 0 1,0-1 0,1 1 0,-1 0-1,1 2 1,0-3-3,2 4 56,2-2-41,3 3-2,-1-1-1,1 0 1,1 0-1,-1-1 1,1 0-1,-1 0 1,12 3 0,116 42 73,-79-31-19,-17-5-50,1-2 0,59 9 0,67 4-1569,-81-14-6272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3144,'0'0'0,"-23"17"8,4 1 0,5 3-8,2 2-40,6-7 40,2 1-1864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1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1361 2160,'44'-4'1,"44"-7"134,130-21 16,-167 25-77,244-39 41,-229 35-14,301-50 71,-286 46 55,359-78 102,-346 72-41,402-86 126,-392 86-100,440-80 130,-432 83-137,459-63 110,-458 68-170,450-45 94,-451 47-113,437-38 91,-440 40-118,423-31 75,-428 33-128,403-29 56,-406 30-97,405-18 38,-406 21-57,392-11 35,-394 12-62,394-9 34,-392 7-15,401-12 33,-401 12-26,386-17 33,-392 16-40,369-29 30,-370 27-35,365-18 38,-367 21-19,364-19 36,-366 18-35,355-12 46,-356 15-26,340-6 50,-344 7-50,331-2 48,-337 3-63,286-3 40,-295 2-39,273 7 46,-273-3-47,282 12 34,-281-12-59,265 7 33,-269-8-40,268 14 29,-266-12-42,269 7 28,-274-10-22,219 2 31,-228-4-24,221-13 32,-219 10-33,372-36 159,-306 27-200,-74 9 35,299-40 150,-235 24-142,109-10 82,-144 20-95,91 2 137,33-25-10,-165 28-165,19-2 45,64-18 1,-107 22-34,1 1 0,22-1 1,-34 3-11,14 0 29,36-9-1,129-24-33,-112 17-1582,0 0-6266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46 2336,'0'0'0,"-11"-5"0,-18-4 72,-1-3 0,12 1-72,-1 2-1384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3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1 981 2696,'3'2'-7,"8"4"6,0 0 0,1 0-1,-1-2 1,1 1 0,0-1-1,18 3 1,-20-5 0,80 18-6,2-4 8,134 13 11,-175-23 16,241 26 26,-227-24 19,299 30 36,-280-31-2,384 27 46,-364-28-25,466 26 59,-447-26-46,519 28 63,-508-28-56,550 8 59,-546-14-86,565-2 54,-558 1-55,607-7 44,-601 7-64,575-2 35,-585 3-62,590-5 30,-584 4-29,562 13 37,-575-8-30,501 12 47,-511-14 0,491 6 53,-494-7-67,482 7 50,-482-7-23,498 7 82,-496-6 18,472 4 110,-480-6-71,433-8 108,-443 6-127,397-12 107,-404 10-121,376-23 91,-384 20-124,350-46 79,-356 40-105,313-73 77,-320 68-90,306-69 68,-308 70-103,269-66 53,-281 66-66,225-67 45,-234 66-71,212-85 40,-214 80-66,-49 22-70,274-138 181,-75 31-76,-162 88-36,166-67 27,-165 72-34,-27 10-48,198-81 106,73-34 56,-177 79-113,-80 29-45,5-2 25,0 1 0,1 2 1,36-8-1,-68 18-43,1 0 0,0 1 1,0 0-1,0-1 0,0 1 0,0 0 0,0 0 1,0 1-1,0-1 0,0 1 0,0-1 1,0 1-1,0 0 0,-1 0 0,1 0 0,0 1 1,0-1-1,-1 0 0,1 1 0,-1 0 1,0 0-1,3 2 0,16 21 4,-15-13 6,-4-6-139,-1 0 1,-1 0-1,1 0 1,-1 0-1,0 0 1,0 0-1,-1 1 1,1-1-1,-1 0 0,-1 0 1,-1 6-1,-12 34-7402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4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1177 7624,'0'0'440,"6"-4"-340,20-11-67,-11 10 34,176-15 121,-106 12-172,-46 4 5,180-18 11,-170 17-24,244-25 9,-226 24-3,294-22 6,-282 24 1,352-17 12,-339 16-19,397-9 6,-389 13 0,412-5 9,-407 4-1,443-9 19,-435 8-6,477-17 23,-469 15-16,498-19 25,-493 19-19,513-24 20,-509 22-20,540-24 19,-533 25-26,546-32 19,-551 30-12,507-26 19,-516 28-26,471-24 15,-477 23-27,480-36 20,-478 34-15,476-36 21,-478 38 6,453-22 39,-458 24 28,433-21 59,-439 20-25,420-23 75,-422 23-63,399-25 68,-406 24-88,362-25 62,-370 25-67,347-22 66,-351 24-66,329-29 61,-331 25-89,323-43 43,-328 41-76,288-52 34,-298 50-48,0 0-32,221-38 72,-23 12-39,-215 31-34,220-36 42,22 10 0,-164 29-42,-34 0-12,164-6 89,-194 9-80,77 0 113,-141 2-156,0 0 2,1 0 1,0 0-1,0 0 0,-1 0 0,1 0 0,0 0 0,0 0 0,-1 1 1,1-1-1,0 1 0,-1-1 0,1 1 0,0 0 0,-1 0 0,1 0 1,-1 0-1,1 0 0,-1 0 0,0 0 0,1 0 0,-1 0 0,0 0 0,0 1 1,0-1-1,0 1 0,0-1 0,0 1 0,0-1 0,0 1 0,0 2 1,-1 27-1654,-3 2-6616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2:1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59 546 8792,'-8'-10'2,"-1"0"14,1 0 0,0-1-1,-12-22 1,19 30 0,0 1 0,0 0 0,0 0 0,1 0 0,-1-1 0,1 1 0,0 0 0,-1-1 0,1 1 1,0-1-1,0 1 0,1 0 0,-1-1 0,0 1 0,1 0 0,-1 0 0,1-1 0,0 1 0,0 0 0,0 0 0,0 0 0,0 0 0,0 0 0,1 0 0,-1 0 0,1 0 0,-1 0 0,1 1 0,0-1 0,3-2 0,2-1 0,1 0-1,0 1 1,-1 0-1,1 1 0,15-5 1,-17 6-13,1-1 13,0 1-1,0 0 1,1 0-1,-1 1 1,13-2-1,5 1-1,88-13 38,102-9-3,-165 19-34,246-25 9,-228 23-17,117-10-1,63-3-3,289 6 6,-430 15 5,462 13 7,-452-9 6,486 36 11,-480-31-3,499 47 21,-492-46-8,558 44 21,-544-44-34,594 34 16,-587-36-30,637 32 14,-628-33-15,630 25 6,-632-28-12,646 22 4,-642-20-4,631 24 3,-634-25-10,666 23 2,-663-23-1,592 16 12,-611-20 8,572-4 24,-572 0 15,551-4 31,-563 6-3,498-4 54,-508 2 5,452-5 66,-467 6-40,384 1 68,-401 0-87,318 0 67,-334-2-81,293-22 173,-94 0-158,-220 19-67,327-37 236,-274 32-293,-64 6 57,-22 1-59,53-7 57,71-20 1,125-39 186,-239 61-268,43-13 80,49-26 9,-115 45-85,1 0 1,-1-1 0,0 0-1,0-1 1,-1 1-1,11-9 1,0-1 0,1 2-8,-10 7-5,-1 0 0,0 0-1,0-1 1,-1 0-1,10-11 1,19-20 15,-28 29-18,0 0 0,0 0 1,7-14-1,-9 11-110,0 0 0,-1 0 0,0 0 0,-1-1 0,0 1 0,-1-1 0,0 0 0,-1 1 0,-1-15 0,1 14-477,0-69-7827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830 315 3320,'-7'-1'168,"3"0"-129,2 0-29,0 0 1,0 1 0,0 0 0,0-1-1,0 1 1,0 0 0,0 0 0,0 0-1,0 0 1,0 0 0,0 1 0,0-1-1,0 0 1,0 1 0,0 0-1,-3 1 1,4-1 17,0-1-1,1 1 0,-1 0 1,0 0-1,1 0 0,-1-1 1,1 1-1,-1 0 1,1 0-1,-1 0 0,1 0 1,0 0-1,-1 0 1,1 0-1,0 0 0,0 2 1,-2 3 40,-2 4-28,-5 23 173,-5 86 4,14-86-130,17 165 32,-10-151-46,50 221 22,-42-208-61,68 243 17,-67-242-30,53 266 18,-59-259 2,28 248 23,-34-258-17,10 231 21,-12-234-8,0 4-22,0 148 69,-2-189-76,-1 10 3,0 0 0,-2 0 0,-7 28 0,5-32-1,-1 8 99,-14 42 0,19-71-45,1-7-1,32-126 206,-25 97-197,28-220 41,-29 187-49,19-309 42,-24 297-1,-23-310 59,12 312-46,-63-306 67,55 309-41,-88-292 234,38 121-157,56 200-57,-47-156 341,31 118-176,28 81-336,0 0 0,0 1 0,0-1 0,0 1 0,0-1 0,0 0 0,-1 1 0,1-1 1,0 1-1,-1-1 0,1 1 0,0-1 0,-1 0 0,1 1 0,0-1 0,-1 1 0,1 0 0,-1-1 0,1 1 1,-1-1-1,1 1 0,-1 0 0,1-1 0,-1 1 0,0 0 0,1 0 0,-1-1 0,1 1 0,-2 0 0,1 1 0,0 0 0,0-1 0,0 1 0,1 0 0,-1 0 0,0 0 0,0 0 0,1 0 0,-1 0 0,0 1 0,1-1-1,-1 0 1,1 0 0,0 0 0,-1 1 0,1-1 0,0 2 0,-30 136 256,20-99-105,-48 197 58,45-183-97,-63 265 41,58-246-114,-89 313 21,82-304-49,-107 333 6,108-333-26,-31 125-1,-1 35-4,-20 168-5,66-345-10,5-33 6,-6 49-10,-3 117 1,13-176 13,5 202-78,-4-219 61,5-12 0,1-1 16,-4 5 2,1 0 0,-1 0-1,0-1 1,0 1 0,0-1-1,-1 1 1,1-1 0,-1 0-1,2-7 1,59-182-19,-45 140 1,88-251-7,-82 236 15,87-302 1,-88 288 5,28-137-1,1-52 6,-11 15 1,-11 23 0,-13 23 0,-10 27 1,-5 143 2,-7-242 18,-13 59 35,4 118-9,14 98-7,0 23 16,-2 25-9,4 43 0,0-53-39,0 10 27,12 219 17,-10-199-25,3 278 6,-8-266-25,-19 327 8,14-313-9,-14 141-1,-6 55-4,8-10-2,11-25 0,11-24 0,10-20 0,4-30 0,1-30 0,0-30 0,-4-36 0,0-3 1,-13-71 2,2-11-1,11-40 1,22-130 4,-32 154-6,4-31 7,12-107 4,-1-31-7,-12 104 10,5-157 4,-6-21-13,-5 152 9,-4-488 10,1 483-10,-25-441 10,18 455-11,-44-377 4,41 398-4,12 84-14,-37-178 13,-6 31-8,43 147-5,-19-48 15,10 27-7,-9-20 5,-1 2 0,-41-62 0,0 15 17,60 85-29,-1 1 1,1 0-1,0-1 0,0 1 0,-1 0 0,1-1 0,0 1 0,-1 0 0,1-1 1,0 1-1,-1 0 0,1 0 0,-1-1 0,1 1 0,-1 0 0,1 0 1,0 0-1,-1 0 0,1 0 0,-1-1 0,1 1 0,-1 0 0,1 0 0,-1 0 1,1 0-1,-1 0 0,1 1 0,0-1 0,-1 0 0,1 0 0,-1 0 0,1 0 1,-1 0-1,1 1 0,0-1 0,-1 0 0,1 0 0,-1 1 0,1-1 0,0 0 1,-1 0-1,1 1 0,0-1 0,-1 0 0,1 1 0,0-1 0,0 1 1,-1-1-1,1 0 0,0 1 0,0-1 0,0 1 0,0-1 0,-1 1 0,1-1 1,0 0-1,0 1 0,0 0 0,-3 5 6,-1 8-10,5 24 62,15 140 9,-9-131-8,49 239 26,-43-220-12,58 303 24,-57-290-44,42 317 19,-50-319-25,0 291 23,-10-298-31,-42 257 14,34-268-20,-49 197 14,48-213-7,11-37-32,-6 20 14,-2 0 0,-1-1 1,-1 0-1,-1-1 0,-1 0 1,-19 25-1,14-29-8,19-19-15,0-1 0,0 0 1,0 0-1,0 0 0,0 0 1,0 0-1,0 0 0,0 1 1,0-1-1,0 0 0,0 0 1,-1 0-1,1 0 0,0 0 1,0 0-1,0 0 0,0 0 1,0 1-1,0-1 0,0 0 1,0 0-1,0 0 0,-1 0 1,1 0-1,0 0 0,0 0 1,0 0-1,0 0 0,0 0 1,0 0-1,-1 0 0,1 0 1,0 0-1,0 0 0,0 0 1,0 0-1,0 0 0,0 0 1,-1 0-1,1 0 0,0 0 1,0 0-1,0 0 0,0 0 1,0 0-1,0 0 0,0 0 1,-1 0-1,1-1 0,0 1 1,0 0-1,0 0 0,0 0 1,0 0-1,0 0 0,0 0 1,0 0-1,0 0 0,0-1 1,0 1-1,-1 0 0,1 0 1,0 0-1,-11-24 25,8 13-23,1 0-1,1-1 0,-1 1 1,1-13-1,4-41-229,19-122 1,-11 118-889,17-134-6770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2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1512 527 9688,'-47'-124'168,"40"105"-182,-35-78 391,37 85-270,-1 0-1,-1 0 1,0 1-1,-1 0 1,-15-18-1,22 29-96,1 0 0,0-1 1,0 1-1,0 0 0,0 0 0,0 0 0,-1 0 0,1-1 0,0 1 0,0 0 0,0 0 0,-1 0 0,1 0 0,0 0 1,0-1-1,0 1 0,-1 0 0,1 0 0,0 0 0,0 0 0,-1 0 0,1 0 0,0 0 0,0 0 0,-1 0 0,1 0 1,0 0-1,0 0 0,0 0 0,-1 0 0,1 0 0,0 0 0,0 0 0,-1 0 0,1 1 0,0-1 0,0 0 0,0 0 0,-1 0 1,1 0-1,-4 3 27,0-1 0,1 1 1,-1 0-1,1 0 0,0 1 1,0-1-1,0 0 1,0 1-1,1 0 0,-1 0 1,1 0-1,0 0 0,-3 7 1,3-7-12,-62 165 559,52-134-537,-4 8 147,-80 213 70,72-200-131,-130 215 44,146-259-147,-1 0 0,-11 13 1,20-25-32,-101 111 93,-35 2-74,4-14-19,16-12 0,18-17 0,22-24 0,49-28 1,17-11 2,-1-1 1,0 0 0,0 0 0,-1-1 0,-18 5 0,30-9-4,0-1 1,-1 0 0,1 0 0,0 0 0,0 0 0,0 0 0,0 0 0,0 0 0,0 0 0,0 0 0,-1 0-1,1 0 1,0 0 0,0 0 0,0 0 0,0 0 0,0 0 0,0 0 0,-1 0 0,1 0 0,0 0 0,0 0-1,0 0 1,0 0 0,0 0 0,0 0 0,0 0 0,-1 0 0,1 0 0,0 0 0,0 0 0,0 0-1,0 0 1,0 0 0,0 0 0,0-1 0,0 1 0,-1 0 0,1 0 0,0 0 0,0 0 0,0 0 0,0 0-1,0 0 1,0-1 0,0 1 0,0 0 0,0 0 0,0 0 0,0 0 0,0 0 0,0-1 0,-1 0 3,0-1 0,0 0 0,1 0 1,-1 0-1,1 0 0,-1 0 0,1 0 0,0 0 1,-1 0-1,2-4 0,8-31 66,-7 28-33,40-116 86,-16 53 35,46-86 0,-60 133-101,101-199 120,-88 180-43,112-151 48,-108 162-67,-10 14-62,12-12 17,1 1 0,61-43 0,103-77 211,-136 108-256,-33 25 30,135-50 22,-125 57-42,167-28 16,-161 35-31,172 14 6,-173-2-11,180 66 9,-177-55-16,62 38 4,9 23-8,-85-55-1,39 39-1,-44-37-1,32 49 0,15 39-1,-10 9 0,-9-2 0,-7-16 0,-2-7 0,1-3 0,-2 6 0,-2 5 0,-1-10 0,-2-22 0,9 10 1,-47-85-1,-1 0 0,1 0 0,-1 0 1,1 0-1,0 0 0,-1 0 0,1 0 1,0-1-1,-1 1 0,1 0 0,0 0 0,0 0 1,0-1-1,0 1 0,0 0 0,0-1 0,1 1 1,6-6 1,-7 4-1,2-1-1,-1-1 0,1 1 0,-1-1 0,0 1 0,0-1 0,0 0 0,2-4 0,-1 2 0,-1-1 0,0 0 0,0 0 0,0 0 0,0 0 0,0-9 0,0-2 0,-2 1 0,0 0 0,-2-17 0,-5-8-1,-2 1 1,-21-62-1,29 98 0,-1-1 1,1 1-1,-1 0 0,-1 0 0,1 0 1,-3-4-1,-115-147-3,90 126-8,-131-122-1,127 119-6,-144-122-2,138 127 2,-188-95-4,179 100-2,17 8 16,-215-83-14,142 59 22,-21-3 1,-70-2 4,111 27 0,-254-39 30,330 54-30,0 0-1,1 1 0,-1-1 0,0 2 1,1-1-1,-1 1 0,0 1 1,-14 4-1,16-4-1,4-2 0,0 1 0,0 0 0,0 0-1,0 0 1,0 0 0,1 0 0,-1 1 0,0-1-1,1 1 1,-1 0 0,1 0 0,-4 2 0,-2 4 1,-2-1 0,7-5-1,0 0 0,0 0 0,1 0 0,-1 1 0,1-1 1,0 1-1,-1-1 0,1 1 0,0 0 0,-2 6 1,-52 85 23,-29 87 3,72-150-27,-8 14 5,-35 68-1,-10 15-3,7-18 2,10-22-3,9-22-2,11-21 0,25-39 0,-20 32-2,23-35-4,2-5-18,16-24 9,4 1-18,59-74-6,-39 47 3,36-60 0,-59 83 31,7-11-14,99-172-1,-99 171 8,114-167-4,-95 146 15,1 4 1,-11 13 0,-11 13 0,-18 27 2,0-1 0,1 1 0,-1 0 0,2 0 0,-1 0 0,0 1 0,1 0 0,0 1 0,0-1 0,0 1 0,0 0 0,10-2 0,-14 4 1,0 1-1,0-1 0,-1 0 1,1 1-1,0 0 1,0 0-1,0 0 0,0 0 1,0 0-1,-1 0 0,5 2 1,6 0 2,2-1-3,-4 0 1,0 1 0,0 0-1,13 5 1,112 41 13,82 46 7,-131-54-17,23 8-3,14 4 2,15 2-2,-2 8 2,-10 7-2,-9 3 2,-10 0-3,-11-4-2,-13-4 0,-49-34-1,34 36 0,-62-58 0,0 0 1,-1 1-1,-1 0 0,1 0 1,-1 0-1,-1 1 0,0-1 0,6 20 1,-6-15-2,5 9-1,-2 0 0,0 1 0,-1-1 0,2 31 1,-5-22-17,-3-30-1,0-17-3,-1 7 17,0 1 0,0-1-1,-1 1 1,0-1 0,0 1-1,0 0 1,-7-11 0,5 8 0,-8-17-19,-27-48 0,29 57 19,-7-11-10,-2 0-1,-36-43 1,36 49 12,-151-198-33,51 76 27,94 120 5,-121-86 2,113 92-2,-57-22 4,-29 2 1,-1 10 0,8 10 0,1 6 0,-9 13 0,-6 14 0,-2 11 1,5 15 4,84-23-3,-38 21-1,-39 36 4,-6 16-2,-7 12 2,-1 2-2,9-6 2,15-13-3,10-13-2,12-15 0,16-14 0,19-14 1,6 0 7,40-28 7,5-1-14,-1-1 1,0 0-1,1 1 0,-1-1 1,0 0-1,0 0 1,1 0-1,-1 0 1,0 0-1,0 0 1,1-2-1,6-5 3,5-1-2,-6 3 1,0 1 1,0-1-1,-1-1 0,9-9 1,98-118 14,-87 98-3,116-190 12,-111 178-7,134-180 9,-130 185-2,133-148 10,-137 156-9,98-133 16,-106 138-17,5-3-6,2 1 0,45-36 1,9-1 15,-66 58-10,102-29 7,-91 34-20,125-7 3,-123 15-10,40 9-1,-58-9-5,0 2-1,0 0 1,0 0-1,13 8 1,-15-6 0,0 1 0,0 0 0,-1 0-1,0 1 1,9 10 0,53 67 1,15 27-2,21 31 0,24 29 0,-117-152 0,129 161 0,-100-134 0,2-2 0,81 60 0,148 73-1903,12-7-7610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1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1 615 8072,'12'12'-37,"1"0"1,0 0 0,1-1 0,21 12-1,-15-17-148,147 13-54,-124-18 133,179-25-40,-180 13 61,175-83-812,-101 35-3103</inkml:trace>
  <inkml:trace contextRef="#ctx0" brushRef="#br0" timeOffset="1">1218 133 5920,'0'-6'19,"-1"-1"1,0 1-1,0-1 1,0 1-1,-1 0 1,0-1 0,0 1-1,0 0 1,-1 0-1,0 0 1,0 1-1,-1-1 1,0 1-1,0 0 1,0 0-1,0 0 1,-1 0-1,0 1 1,0 0 0,0 0-1,0 0 1,-10-5-1,5 6 109,2 4-97,1 0 1,-1 1-1,0-1 0,1 2 1,-11 3-1,7 2 117,-2 6-79,1 1 0,-12 19 0,16-17 52,-19 96 50,23-83-70,-9 155 40,12-144-66,17 288 93,-13-302-163,11 57 6,0-18 1,1-3-9,6 3-905,-14-45-3604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29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1520 1 8160,'-21'-1'16,"-33"5"112,-74 11 73,97-9 87,-158 44 105,146-35-179,-173 72 51,173-67-218,-176 91 10,176-87-50,-61 37-1,-11 12-4,83-49-3,1 2 0,1 0 1,-29 35-1,42-38-11,9-8 9,1 0 1,1 0-1,0 0 0,-4 17 1,10-31 1,0 0 0,-1-1 0,1 1 0,0 0 0,0 0 0,0-1 0,0 1 0,0 0 0,0 0 0,0 0 0,0-1 0,1 1 1,-1 0-1,0 0 0,0-1 0,1 1 0,-1 0 0,0 0 0,1 0 0,23 41-14,-14-29 14,0-1 1,23 21-1,-15-18 1,0-1 0,21 13 0,49 20 0,2-7 0,-6-4 0,-51-20 2,44 27 0,-72-39 1,-1-1 1,1 1-1,-1 0 1,0 0-1,0 0 1,0 0-1,-1 1 1,0 0-1,0-1 1,0 1-1,0 0 1,-1 1-1,3 4 1,-3-3 4,2 10 59,-6 5-34,-1-1 1,-11 42 0,13-60-21,0 0 1,0 0-1,0-1 0,0 1 1,-1-1-1,1 1 0,-3 2 1,-15 21 36,-2-2 1,-42 40 0,35-45 70,-149 62 48,138-70-75,-54 9-1,69-16-83,-48 2 0,63-6-10,0 0-1,1-1 1,-1 0 0,0-1-1,1 0 1,-1 0 0,1-1-1,0 0 1,0 0 0,0-1-1,-14-9 1,21 13-2,0-1 0,1 1 0,-1 0 0,1-1 0,-1 1 0,1 0 1,-1-1-1,1 1 0,-1-1 0,1 1 0,-1-1 0,1 1 0,0-1 0,-1 0 0,1 1 0,0-1 0,0 1 0,-1-1 0,1 0 0,0 1 1,0-1-1,0 0 0,0 1 0,0-1 0,-1 0 0,2 0 0,-2-12-128,1 1 0,1 0 0,1 0-1,-1 0 1,2-1 0,0 2 0,0-1 0,1 0 0,6-13 0,23-61-6090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0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1114 1170 10136,'-9'2'-35,"0"0"1,-1 0 0,1 1-1,0 1 1,0-1 0,-16 10-1,13-6 9,-20 9-97,2 1-1,-36 26 1,41-25 110,-9 3 8,-176 107 12,162-100 34,-224 132 191,95-48-16,150-92-48,-65 69 68,92-88-227,-1 0-1,0-1 1,1 1 0,-1 0-1,0 0 1,1 0-1,-1 0 1,1 0 0,-1 0-1,1 0 1,-1 0 0,1 0-1,0 0 1,0 0-1,-1 0 1,1 1 0,0 10 19,-1-1 1,2 1 0,0-1 0,0 1-1,1-1 1,6 20 0,-8-30-18,1 1-1,-1 0 1,1-1 0,0 1-1,-1-1 1,1 1 0,0 0-1,0-1 1,0 0 0,1 1-1,1 1 1,9 9 19,1-1 0,0 0 0,1-1 0,1 0 0,21 11 0,-35-20-22,1-1 0,0 1 1,0 0-1,0 0 0,1-1 0,-1 1 0,0-1 1,0 0-1,0 0 0,0 0 0,0 0 0,3 0 1,53-4 67,90-19 1,-138 21-45,-1-1 0,0 0 0,12-5 0,225-110 157,-199 88-35,195-151 83,-231 173-148,0-2 1,14-14-1,84-95 183,-13-12-152,-96 131-120,34-53 327,-10 14-161,117-201 405,-21 28 338,-117 208-794,-5 5-101,1 0 0,0 0 0,-1 0 0,1 0 0,0 1 0,0-1-1,0 0 1,0 0 0,0 1 0,-2 1 0,0 0-2,1 0 1,-1 0-1,0 0 0,1 1 0,-1-1 0,1 1 1,-3 6-1,-4 7 4,-2 1-8,3-6 1,1 0 0,-9 24 1,-19 41 10,-5 23-16,-9 61-6,47-155 1,0-1 1,1 1-1,-1 0 0,1 0 0,1 1 0,-1 8 0,1-1 1,-1-9-4,1 0 1,0-1 0,0 1 0,1-1-1,-1 1 1,1 0 0,1 5 0,-1-8 0,0-1 0,0 1 0,-1 0 1,2 0-1,-1 0 0,0-1 0,0 1 0,0 0 0,1-1 1,-1 1-1,1-1 0,-1 0 0,4 2 0,4-1-42,0-5 35,0 0 1,1 0-1,-1-1 1,-1 0-1,11-6 1,-4-4-31,9-18 12,31-55 0,-39 54-11,68-155-9,-65 146 16,82-208-5,-79 195 17,95-205-14,-92 213-11,111-191-99,-54 92-105,-75 133 184,1-1 0,11-15 0,-16 26-107,-3 7 38,-1 0 68,-4 11-87,-23 94-21,-4 9-41,-7 36 140,-11 91 12,42-197 30,3-18 17,-24 178-48,27-189 47,-1 7 1,1 0 0,1 1 0,3 30 1,-1-38 5,2 15-45,1 0-1,13 52 1,18 36-177,-32-113 193,0 0-1,0 0 1,1 0 0,1-1 0,9 16 0,-13-22-14,1-1-67,5 6 65,-6-6 49,1 0 0,-1 0-1,1 0 1,-1 0 0,1 0 0,0-1 0,-1 1 0,1-1-1,0 1 1,-1-1 0,1 0 0,0 1 0,0-1-1,-1 0 1,1 0 0,0 0 0,0 0 0,-1-1 0,1 1-1,0 0 1,2-2 0,16-1-26,-1 0 0,0-2 0,0 0 0,-1-1 0,1-1 0,27-15 0,20-16-179,-62 35 134,3-2 4,-5 3 1,-7 2 48,1 0 0,-1-1 0,1 2 0,-1-1 0,1 1 0,-1-1 0,1 1-1,-1 0 1,1 1 0,0-1 0,-7 4 0,-26 6-133,35-11 74,-1 0 0,0 0-1,0 0 1,0-1-1,1 1 1,-1-1 0,0 1-1,1-1 1,-1 0 0,0 0-1,1 0 1,-1-1 0,1 1-1,-1 0 1,1-1-1,-3-2 1,-9-7-6030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1 335 8248,'2'0'-48,"186"14"-382,-101-5 373,-59-9-16,-17-1 55,13-2 3,-1 0-1,1-2 0,-1 0 0,27-10 1,0-4 8,-3-5 7,-33 16 6,-1-2 1,19-16-1,-29 23 5,0 0-1,-1 0 1,0-1 0,0 1-1,0-1 1,0 1 0,0-1 0,-1 0-1,1 1 1,-1-1 0,0 0 0,0 0-1,0 0 1,0-8 0,-1 7 20,2-6 141,-1 0 0,-1 0 1,0 0-1,-1-11 0,0 18-96,1 0-1,-1-1 1,0 1-1,0 0 0,-1 1 1,1-1-1,-1 0 1,0 0-1,0 1 1,0-1-1,-3-3 0,-4 1 420,1 5-396,0 0 0,0 0 0,-1 0-1,1 1 1,0 1 0,-14 1 0,2 4 369,-105 66 143,122-70-580,-1 1 0,1-1 1,0 1-1,0 0 1,0 0-1,-4 6 1,-55 70 188,7 15-151,36-53 58,-42 158 33,59-195-153,1 1-1,0 0 1,1 0 0,-1 0 0,1 5 0,0 27 12,3 0-1,6 39 1,-8-74-18,-1-1-1,0 1 1,1 0-1,0 0 1,-1-1-1,1 1 1,0 0 0,0-1-1,-1 1 1,1-1-1,1 1 1,-1-1-1,2 3 1,8 9 3,0-1 0,22 19 0,-20-21-4,0-1 1,1-1 0,0 0-1,26 10 1,-5-7-2,1-1 1,-1-2-1,2-2 0,39 2 1,-69-7-3,0-1 1,0 0-1,0 0 0,7-2 1,214-38-29,-180 26-42,194-81-43,-196 72-24,154-103-55,-195 123 173,-1-1 0,1 1-1,-1-1 1,0 0 0,5-7 0,57-71-112,-14-10 86,-52 92 48,16-37-105,-2-8 40,13-78 1,-26 121 59,-1-1 1,0 0 0,0 1-1,0-1 1,0 1 0,0-1 0,0 0-1,-2-4 1,-2-8-3,-1 0 0,-1 0 0,0 0 0,-1 1-1,-15-24 1,21 36 7,0 1-1,-1-1 0,1 0 0,-1 1 1,1-1-1,-1 1 0,0-1 0,-3-1 1,5 3 0,-12-8-3,1 1 1,-20-9 0,16 10 2,0 1-1,0 1 1,-21-4 0,-11 3 0,-79 1 1,94 7 6,-2 6-2,-65 24 0,80-21 10,12-7-11,1 1 0,0 0 0,0 0 0,0 1 0,1-1 0,0 1 0,-7 13 0,12-19-2,-1-1 0,1 1-1,0-1 1,0 1 0,0-1 0,-1 1 0,1-1-1,0 1 1,0 0 0,0-1 0,0 1 0,0-1-1,0 1 1,0 0 0,0-1 0,0 1-1,1-1 1,-1 1 0,0 0 0,0-1 0,0 1-1,1-1 1,-1 1 0,0-1 0,1 1 0,12 25 20,2 0 1,28 37 0,-17-34 38,137 118 28,-127-120-34,148 98 24,-149-104-39,-10-7-19,122 58 54,-73-37-18,-73-35-54,0 1-1,-1-1 1,1 1 0,0-1-1,-1 1 1,1 0 0,-1-1-1,1 1 1,-1-1 0,1 1-1,-1 0 1,1 0 0,-1-1-1,0 1 1,0 0 0,1 0-1,-1 0 1,0-1 0,0 1-1,0 0 1,0 0 0,0 0-1,0-1 1,0 1 0,0 0-1,0 0 1,0 0 0,0 0-1,0-1 1,-1 1 0,1 1-1,-1 1 6,-10 28 12,1-17 35,-11 5-27,-2 0-1,-33 19 1,40-28 6,0-1 1,-22 9-1,7-3-17,-55 27-4,74-36-148,-1-2 1,1 0-1,-1 0 1,0-1-1,0-1 1,0 0-1,0 0 1,0-2-1,-1 1 1,-15-3-1,-45-5-7298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1 11656,'11'83'-6,"3"47"-19,-3 182-3,-12-245 15,-22 262-9,17-265-3,-17 252-11,21-257-17,1-27 29,3 229-79,-1-241 77,1 23-39,12 70-1,-13-110 46,-17-7-6,16 4 26,0-1 0,-1 1 0,1 0-1,-1 0 1,1 0 0,0 0 0,-1-1-1,1 1 1,0 0 0,0 0 0,-1-1-1,1 1 1,0 0 0,-1-1-1,1 1 1,0 0 0,0-1 0,0 1-1,-1 0 1,1-1 0,0 1 0,0 0-1,0-1 1,0 1 0,0-1 0,-18-42-7,-6-43 6,-26-147 5,42 182 16,-25-213 12,29 210 9,4-224 27,4 224-1,38-177 26,-30 192-26,10-11-16,36-58 0,-56 105-32,0-1 0,1 1 0,-1 0 0,1-1 0,5-3 0,15-13 36,1 2 0,42-26 0,-64 43-40,0 0 0,0 0-1,0 0 1,0 0 0,0 0 0,0 1 0,1-1-1,-1 1 1,3-1 0,15 0 40,1 0 1,0 1-1,32 5 0,-30 3 139,11 10-58,51 37 1,-61-34 70,82 101 75,-104-119-257,0 0 0,0 1 0,0-1 0,0 1 0,0-1 0,1 5 0,10 34 92,15 78-1,-26-84-21,-27 140 33,15-143-80,-57 105 20,51-116-41,9-14-17,-2 4-1,-1-2 0,-1 1 0,1-1-1,-2-1 1,1 0 0,-24 14 0,-2-6 39,0-2 0,-72 20 1,103-33-16,1-1-1,-1 1 1,0-1 0,0-1-1,-11 1 1,45 10 28,43 12-30,65 28 1,-120-46-28,0 1 0,27 14 0,-19-7-3,1 0 0,33 23 0,-45-26-2,0 1 1,-1 1 0,-1 0 0,0 0 0,0 1 0,-1 0-1,13 26 1,-22-38 0,0 0 0,0 1-1,0-1 1,0 1-1,-1 0 1,1-1 0,-1 1-1,1 0 1,-1-1 0,0 1-1,0 0 1,0-1 0,1 1-1,-2 2 1,2 9 0,-2-1-1,0 1 1,-3 20 0,-1-17-2,0 0 1,-13 25 0,17-38-2,0 0 1,-1 0 0,0 0-1,0 0 1,0 0 0,0-1-1,-5 6 1,-13 14-5,-27 23-1,-37 17 3,77-57 2,1-1-1,-1 0 1,-14 5 0,-225 83-16,193-76 6,-200 41-9,208-51-4,-158-11-16,198 5 35,0 0-1,0-1 1,0 0-1,0 0 0,-6-3 1,-23-9-14,0-1 0,-33-21 0,66 35 18,0 0 0,0-1 0,0 0 0,0 1 0,0-1 0,0 1 0,0-1 0,1 0 0,-1 0 0,0 1 0,0-1 0,1 0 0,-1 0 0,1 0 0,-1 0 0,1 0 0,-1 0 0,1 0 0,-1 0 0,1 0 0,-1-1 0,-3-15-218,1 1 1,1 0 0,0-1 0,1 0 0,0 1 0,2-1-1,2-23 1,11-60-8186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2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11208,'0'15'0,"-4"16"0,-8 4-9,-2-2 1,0 0-1,-36 57 1,29-52 8,8-11-5,-39 135 2,44-125-3,-9 152-5,17-156-1,5 2 6,13 56 0,-18-89 5,1-1 0,-1 1 0,1-1 0,-1 1 0,1-1 0,0 0 0,0 1 0,0-1 0,-1 0 0,1 1 0,2 0 0,14 15-3,0-1 0,33 23 0,-29-27-8,74 21 1,-77-32 5,8-3 3,0-3-1,32-8 1,-33 4-2,40-23 4,-46 20 1,-2 0 0,20-17 0,-13 5 3,0 0 0,38-54 0,-47 52 45,-9 15-14,8-16 35,-1 0 0,-1-1 0,8-30 1,-18 49-49,2-6 154,0 1 0,1 0 1,0 0-1,1 0 1,8-14-1,-12 26 152,1 4-1,9 5-204,-11-7-112,-1 0 0,0 1 0,1-1 0,-1 0 0,0 1 0,1-1 0,-1 0 0,0 1 0,0-1 0,1 0 0,-1 1 0,0-1 0,0 0 0,0 1 0,1-1 0,-1 1 0,0-1 0,0 1 1,0-1-1,0 0 0,0 1 0,0-1 0,0 1 0,0-1 0,0 1 0,0-1 0,0 1 0,13 138 365,-13-136-366,2 42 199,1 222 71,-6-210-158,-31 245 44,24-242-91,-55 218 15,49-227-82,-89 203-1781,44-118-7132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2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9592,'3'2'-14,"1"0"0,-1 1 0,0-1 1,0 1-1,0 0 0,0 0 0,0 0 0,0 0 1,-1 1-1,0-1 0,1 1 0,-1-1 0,2 8 1,2 4-85,-2 1 1,5 22-1,-5-17 56,13 64 10,0 103 34,-17-183-2,0 35 14,-17 193 11,11-183 22,0-11-22,-3 21 19,-29 106 0,12-84 8,-5-3-40,-6 10-5,27-75-11,10-13 3,-1-1 1,1 0 0,0 0 0,0 1 0,-1-1-1,1 0 1,0 0 0,-1 0 0,1 1-1,0-1 1,-1 0 0,1 0 0,0 0-1,-1 0 1,1 0 0,-1 0 0,1 0-1,0 0 1,-1 0 0,1 0 0,0 0-1,-1 0 1,1 0 0,0 0 0,-1 0-1,1 0 1,-1 0 0,1 0 0,0 0 0,-1-1-1,1 1 1,0 0 0,0 0 0,-1 0-1,1-1 1,0 1 0,-1 0 0,1 0-1,0-1 1,0 1 0,-1 0 0,1-1-1,0 1 1,0 0 0,0-1 0,0 1-1,-1 0 1,1-1 0,0 1 0,-3-8-7,-1 1-1,1 0 1,1-1 0,0 1 0,0-1 0,0 0 0,1 0 0,0 0-1,0 1 1,1-12 0,-7-184-1114,5 71-4199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6552,'14'-35'0,"16"-36"1,-6 25 2,40-59-1,-46 82-7,1 4 28,41-32 1,-57 48 10,1 1 0,0 0 0,0 1 0,0-1 0,0 1 0,0-1 0,0 1 0,1 1 0,-1-1 0,0 0 0,1 1 0,-1 0 0,0 0 0,1 0 0,-1 1 0,5 0 0,-3 0 42,11 4 518,-2 2-427,-1 1 0,0 1 0,0 1-1,19 16 1,-31-24-98,0-1-1,-1 1 0,1 0 0,0 0 0,-1 0 0,1 1 0,-1-1 1,2 3-1,14 31 352,23 73 0,-39-104-333,1-1-1,-2 0 1,1 0 0,0 1 0,-1 7 0,-1 32 265,-12 75 0,4-89 15,4-15-228,-2 2-39,0 1-1,-1-1 1,-1 0 0,0 0-1,-22 28 1,13-22 41,-1 4 16,-2 0-1,-41 39 1,25-43-111,23-19 48,-6-3-33,-32-2 0,51 1-58,1 0 0,-1 0 0,0 0 0,1 0 0,-1 0 0,0 0 1,1-1-1,-1 1 0,1 0 0,-1 0 0,0-1 0,1 1 0,-1 0 0,1-1 0,-1 1 0,1-1 0,-2 0 0,-1-1 14,1 0-13,-1 0 1,1 0 0,-1 0-1,1 0 1,0 0-1,0 0 1,0-1 0,0 1-1,1-1 1,-1 1 0,1-1-1,-1 0 1,1 0 0,0 1-1,0-1 1,0 0-1,0 0 1,1 0 0,-1 0-1,1 0 1,0-5 0,14-68 45,-6 59-36,22-28-1,17-16-9,53-55 0,-80 96-17,89-62-15,-107 81 21,0-1 1,0 1-1,0 0 1,0 0-1,1 0 0,-1 0 1,0 0-1,4 0 1,15-3-16,1 1 0,-1 2 0,41 0 0,-60 1 11,1 1-1,-1-1 1,0 1 0,1-1-1,-1 1 1,0-1 0,0 1-1,0 0 1,4 2 0,19 12-29,0 1 0,-2 0 1,27 25-1,-29-17-73,78 118-42,-50-61-3,-35-55 136,38 74-35,8 10 13,-48-93 24,1-5 13,1-1 0,0-1 1,18 12-1,-31-22 6,0 1 0,1 0 0,-1-1 0,0 1 0,0-1 0,0 0 0,0 1 0,1-1 0,-1 0 0,0 0 0,0 0 1,1 0-1,1 0 0,17-1-5,0-1 0,0-1 1,26-7-1,-25 0-26,6-10 12,45-45 0,-56 45-13,-3-2 22,-2 0 0,0-1 0,7-25 0,-13 23-9,-5-7 11,0 0 1,-6-32-1,-1 38 4,-18-36 4,16 44 1,-20-32 0,19 38 0,0 0 0,0 1 0,-1 0 0,0 0 1,-1 1-1,-23-15 0,34 24 1,0 1-1,0-1 1,-1 0-1,1 0 1,-1 0 0,1 1-1,-1-1 1,1 1-1,-1-1 1,1 1 0,-1 0-1,-2-1 1,-4 0 1,1 1 0,-1-1 0,1 1 0,0 1 0,-12 1 0,10 0 1,0 1 0,0 0 1,0 1-1,-11 6 0,18-8 5,-1-1 1,1 0-1,-1 1 0,1 0 1,0 0-1,0-1 0,-4 5 1,-101 109 92,91-97-8,-22 32 0,21-25-66,-30 43 19,32-42 74,4 2-70,2 1 0,-10 49 0,19-75-46,-1 0 0,1-1 0,0 1 0,0-1 0,0 1-1,0-1 1,1 1 0,0 4 0,-1-7-4,3 14 13,0 1 0,10 22 0,-6-21-10,1 0 0,12 16 0,-18-29-2,-1-1-1,1 1 1,0-1 0,-1 0 0,1 0-1,0 0 1,0 0 0,4 3 0,-6-5-1,17 13 3,29 18 0,-34-25-2,1 0-1,0 0 1,0-1-1,28 7 1,-19-9 0,1 0 1,-1-1-1,37-3 0,42-8-1,-93 9-1,0-2 0,0 1-1,15-6 1,206-85-3,-221 88 1,1 0-1,-1-1 1,9-7 0,167-133-16,-178 140 16,0 0 0,-1-1 0,9-9 0,51-70-5,-51 63 7,0 0 1,16-40 0,-17 26 0,-2-1 0,-2 0 1,9-72-1,-16 70 7,-19-128 7,10 142 21,-1 6-20,-1 1 0,-1 0 0,-13-17 0,10 22 53,-2 3-36,0 1 0,0 1 0,-18-7 0,27 12-14,-1 0-1,0 1 1,1 0 0,-1 0 0,0 1-1,0 0 1,0 0 0,0 1 0,0 0-1,-1 0 1,1 0 0,-12 3 0,18-3-17,0 1 0,0-1 0,0 0 0,1 0 0,-1 1 0,0-1 1,0 1-1,1-1 0,-1 1 0,0-1 0,1 1 0,-1-1 1,0 1-1,1-1 0,-1 1 0,1 0 0,-1 0 0,1-1 0,-1 1 1,1 0-1,0 0 0,-1-1 0,1 1 0,0 0 0,0 0 0,-1 0 1,1-1-1,0 1 0,0 0 0,0 0 0,0 0 0,0 0 1,0 0-1,1 1 0,8 25 8,-7-24-9,5 9 7,23 19-1,-18-20-4,29 18-1,-19-15 2,29 12-1,34 7 0,-5-6-2,-18-1 1,-12 1 4,-7 7-2,-11 1 2,-27-29-4,-1 0 0,0 0-1,5 13 1,-7-14 0,0 1 0,0-1 0,-1 1-1,1 0 1,0 8 0,-3 39 2,-7 4 2,-3-5-3,11-52-2,-16 92-28,15-82 24,1 1-1,0-1 0,0 1 1,1-1-1,0 0 0,5 17 1,-5-24-10,0 1 0,0 0 0,0 0 0,1 0 1,-1-1-1,1 1 0,0-1 0,0 1 0,0-1 1,1 0-1,-1 1 0,1-1 0,0-1 0,0 1 1,4 3-1,10 9-564,20 25 1,-35-38 381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34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1 573 5656,'16'-19'0,"13"-17"1,96-111 130,-114 133-117,18-24 176,-22 29-68,-2 3-8,-1 0 1,0 0 0,0-1 0,-1 1 0,0-1 0,0 0 0,3-11 0,-2 9 193,-3 7-8,-1 1-278,1 1-1,-1-1 1,1 1-1,-1 0 0,1-1 1,0 1-1,-1 0 1,1-1-1,-1 1 1,1 0-1,0 0 1,-1 0-1,1 0 1,0-1-1,0 1 1,-1 0-1,1 0 1,0 0-1,-1 0 1,1 1-1,0-1 1,-1 0-1,1 0 1,0 0-1,-1 1 0,2-1 1,18 12 261,-16-9-279,8 4 37,28 24 234,-12-2-43,-1 1 0,40 58 0,-28-25 48,-24-35-88,-2 0 0,-1 1 0,10 37 0,-18-54-150,-3-9-4,0-1 0,0 1-1,0 0 1,-1-1-1,0 1 1,1 0-1,-1-1 1,0 1 0,0 0-1,-1 4 1,-9 45 438,9-51-447,1 0 0,-1 1 0,1-1 0,-1 0 0,0 0 0,0 0 0,0 1 0,0-1 0,0 0 0,0 0 0,0-1 0,0 1 0,0 0 0,0 0 0,0 0 0,0-1 0,-1 1-1,1 0 1,0-1 0,-3 1 0,-1 1 43,-3 2-15,5-2-29,0-1 0,0 1 0,0-1 0,0 0 0,0 0 0,0-1-1,0 1 1,0-1 0,0 1 0,-1-1 0,1 0 0,-3 0 0,-11 0 82,1-1 0,0-1 0,0 0 0,-1-1 0,1 0 0,1-1 0,-26-11 0,9-8-41,23 12 39,7 4-90,0-1-1,0 1 1,0-1 0,1 1-1,0-1 1,1 0 0,0-12-1,6 2 18,6-3-19,1 1 0,30-35 0,-33 44-12,0 0 0,1 1 0,16-12 1,-4 4-2,54-42 0,89-69-34,-155 120 20,12-9-10,1 1-1,0 1 1,51-25 0,-40 26-78,0 2 1,56-13-1,-90 26 96,0 0 1,0 0-1,0 1 1,0-1-1,0 0 1,0 1-1,0-1 1,0 1-1,-1-1 1,1 1-1,0-1 1,0 1-1,-1-1 1,1 1-1,0 0 1,-1-1-1,1 1 1,0 0-1,-1 0 1,1-1-1,-1 1 1,1 0-1,-1 1 1,2 2-5,5 3 3,-5-4 2,0 0 0,0 0 1,0 0-1,-1 0 0,1 0 1,-1 0-1,1 1 0,-1-1 1,0 0-1,1 5 1,2 8-3,0 0 0,-1 1 0,-1-1 0,0 1 0,-1 30 0,-3 1-2,-1-7 0,5 56 0,-2-95 6,0-1-1,1 1 1,-1-1-1,0 1 1,1-1 0,-1 1-1,1-1 1,-1 1-1,1-1 1,0 1-1,0-1 1,1 3-1,2 1 1,15 19 0,-16-21 0,1 0 0,-1-1 0,1 1 0,0-1 0,0 1 0,8 2 0,-4-2 0,0-1 0,1 0 0,0 0 0,9 1 0,-4-3-1,-1 0 1,0-1-1,0 0 1,1-1 0,-1 0-1,21-8 1,-15 1-12,-4-3-5,0 0 0,-1-1 0,0-1-1,-1 0 1,-1-1 0,21-31 0,-13 0-7,-15 26-49,-2-42-74,-5-72 0,-4 62 49,-6 9 7,12 61 85,0 1 0,-1-1 0,1 0 1,-1 1-1,0-1 0,1 1 0,-1 0 0,0-1 0,0 1 1,0-1-1,0 1 0,0 0 0,0 0 0,0 0 1,-1 0-1,1 0 0,0 0 0,-1 0 0,1 0 0,0 0 1,-3 0-1,3 0 1,0 1 1,0 0-1,0 0 1,1 0-1,-1 0 1,0 0-1,0 0 1,0 0-1,0 1 1,0-1-1,0 0 1,0 1 0,0-1-1,0 0 1,0 1-1,0-1 1,1 1-1,-1-1 1,0 1-1,0 0 1,1-1-1,-1 1 1,0 0-1,1-1 1,-1 1-1,0 0 1,1 0-1,-1-1 1,1 1-1,-1 0 1,1 0-1,-1 1 1,0 2-18,-1 0-1,1 0 1,-1-1-1,1 1 1,0 0-1,1 0 1,-1 0 0,1 0-1,0 0 1,0 0-1,0 0 1,0 0-1,1 0 1,-1 0-1,1 0 1,1 4 0,12 28-54,-6-22-163,2-3 108,0 0-1,1-1 1,0 0-1,0-1 1,1 0-1,25 14 1,-20-14 84,-6-3-65,0 0-1,23 7 1,86 24-329,-106-31 411,-1 0 0,1 0 0,-2 2 1,1-1-1,14 13 0,-24-18 29,-1 1 1,0-1-1,1 1 0,-1-1 0,0 1 0,3 5 1,-3-1 0,-1-1 0,1 0 0,-1 0 0,0 1 0,-1-1 0,0 0 0,0 1 0,0-1 0,0 0 0,-3 11 0,2-11 1,-5 16 7,-5 4-1,-1-1 0,-29 43 0,35-58 5,-1-1 0,0 0-1,-1 0 1,-12 10 0,3-3-4,1 0-2,9-8 4,-1 0 1,-1-1-1,-15 11 1,-10 6 28,3-5-30,11-10-4,19-8-5,0-1 0,0 0 1,1 0-1,-1 0 0,0 0 0,0 0 0,1 0 0,-1 0 0,0 0 0,0 0 0,1 0 0,-1 0 0,0 0 0,0 0 0,1-1 0,-1 1 0,0 0 1,1-1-1,-2 1 0,2-1 0,-1 0 0,0 0 0,1 0 0,-1 0 0,1 0 0,-1 0 0,1-1 0,-1 1 0,1 0 0,0 0 0,0 0 0,-1 0 0,1 0 0,0-1 0,0 0 0,0-4 0,0 1 0,0-1 0,1 1 0,2-11 0,0 7 0,0-1 0,1 1 0,7-16 0,0 6 0,21-27 0,7 0 0,60-54 1,-69 71 6,133-123 7,-129 123 20,145-86 19,-175 113-45,0 0 1,-1 0-1,1 0 0,0 1 1,0 0-1,0-1 0,7 0 1,-11 2-9,26-5 33,51-3 0,-45 9-15,45 6-1,-77-7-17,4 0 11,0 0 0,0 1-1,0 0 1,0 0 0,-1 0 0,1 0 0,0 1-1,0-1 1,4 4 0,-8-5-11,24 12 37,0 1 1,28 21-1,-29-14-14,41 43 1,-61-60-13,0 0-1,0 0 1,-1 0 0,1 0 0,-1 1 0,0-1 0,0 1 0,0-1 0,-1 1 0,3 7 0,11 31 49,14 55 0,-4 66-18,-24-154-26,0 1-1,-1 0 1,0-1 0,0 1-1,-2 12 1,-24 155 77,-33 31-1365,-10 0-5181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0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24 4936,'0'0'116,"0"4"72,-1 5-52,-1 0 0,1-1 0,-1 1-1,-1-1 1,0 0 0,-7 15 0,-22 62 1283,29-80-1236,-3 7 14,4-9-143,1 0 0,0 1 0,0-1 0,0 1-1,1-1 1,-1 1 0,1 0 0,0-1 0,0 1-1,0-1 1,0 1 0,1 0 0,0 3 0,2 14 104,-3-5-126,3 33 258,20 81 35,-18-107-181,36 198 435,-10 8-323,-24-180-96,42 332 302,-37-252-356,21 155 62,-18-192-127,-1 38 74,-9-106 14,-15-63-125,-1-30 1,1-36-3,-6-164-9,-11-37-46,9 198 9,-51-128-84,61 215 121,-16-37-26,-41-86-7,49 94 41,10 21 4,-5-38 1,12 49 14,5-11-4,15-40 0,-10 49 25,65-88 35,-57 87 31,-4 6-49,1 0-9,0 0 1,1 1-1,1 1 0,36-21 1,83-30 165,-107 53-54,41-7 85,99-13 0,-150 29-224,46 1 119,130 19 200,-178-17-326,58 1 70,98-7 14,-136 3-38,-15 0-44,267-22 154,-165 8-104,159 9 91,-261 8-150,47 7 34,-48-5-28,7 1 7,0 1 1,-1 2-1,0 0 1,36 15-1,34 13 54,-8-4-23,-81-28-47,-7-2-4,0-1 1,0 1-1,0 0 1,0 0-1,0 0 0,0 0 1,0 1-1,0-1 1,2 3-1,8 8 4,-2 0-1,11 15 1,-2 4 1,-1 1 0,-1 1 0,22 63 0,-38-93-5,10 24 4,-2 1 1,-1 0-1,7 40 1,10 62 3,-20-100-1,6 153 8,-11-139-9,-6 69-1,-10 19-3,-3-3 2,-6 1-2,-34 164-3,55-272-4,-42 186-32,30-142 16,-35 121-92,43-162 14,-2-2 0,-22 43 1,31-64 88,-1 0 1,0 0 0,0 0 0,0-1-1,0 1 1,0-1 0,-1 1 0,1-1 0,0 0-1,-1 1 1,1-1 0,-1-1 0,1 1-1,-1 0 1,1 0 0,-1-1 0,0 0 0,1 1-1,-1-1 1,-4 0 0,5 0-2,-6 0-10,0-1 0,-1 0 0,1 0 0,0 0 0,0-1 0,0-1 0,-15-5-1,12 4 6,-78-29-135,5 0 44,-79-18 9,43 19 23,1 7 53,-63-14 10,144 31 6,-63-12 4,-26-5 1,5-2 0,15 1 0,8 4 0,1 0 0,-102-19 17,199 41-17,-41-9 42,0 2 0,-70-4 1,92 10-37,12 0 40,1 1 1,-1-1 0,0 2 0,1-1 0,-14 3 0,19-3-31,0 1-1,1 0 1,-1-1-1,0 1 1,0 0-1,1 0 1,-1 0-1,0 0 1,1 0-1,-1 0 1,1 1-1,0-1 1,-1 0-1,1 1 1,0-1-1,0 1 1,0 0-1,0-1 1,0 1-1,0 0 1,0-1-1,0 1 1,1 0-1,-1 0 1,1 0-1,-1 0 1,1 0-1,0 3 1,0-2-1,0 0-1,0 0 1,0 0 0,1-1-1,-1 1 1,1 0 0,0 0-1,0-1 1,0 1 0,0-1-1,0 1 1,1-1 0,-1 1-1,1-1 1,-1 0 0,4 4-1,0 1 2,-4-6-11,1 1-1,-1 0 1,1 0 0,-1-1 0,1 1-1,0 0 1,0-1 0,0 0-1,0 1 1,0-1 0,0 0 0,0 0-1,0 0 1,4 1 0,16 5-558,1-1-1,39 7 1,8-3-8100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1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3416,'0'0'0,"25"19"0,-8-5-128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5560,'18'-18'26,"-18"18"-25,1 0 0,-1-1-1,1 1 1,-1 0-1,0 0 1,1 0-1,-1 0 1,1 0-1,-1 0 1,0 0-1,1 0 1,-1 0-1,1 0 1,-1 0-1,1 0 1,-1 0-1,0 0 1,1 0-1,-1 0 1,1 0-1,-1 0 1,0 1-1,1-1 1,-1 0-1,1 1 1,137 39 85,-98-28 268,177 53 172,-175-54-12,156 18-781,-103-23-4146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1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 2784,'-32'9'0,"20"-5"0,6 0 0,-10 6-12,1 1 0,-25 22 0,26-22 33,-40 36 743,52-45-296,-1 4 93,2-6-535,1 0 0,0 0 0,-1 0 0,1 1 0,0-1-1,-1 0 1,1 0 0,0 1 0,0-1 0,0 0-1,-1 0 1,1 1 0,0-1 0,0 0 0,0 1 0,0-1-1,-1 0 1,1 1 0,0-1 0,0 0 0,0 1-1,0-1 1,0 0 0,0 1 0,0-1 0,0 1-1,0-1 1,0 0 0,0 1 0,0-1 0,0 0 0,0 1-1,1-1 1,-1 0 0,0 1 0,1 3 45,9 21 706,-8-24-777,-1 1 0,1-1 0,-1 1 0,1-1 0,-1 1 1,1-1-1,0 0 0,0 0 0,-1 0 0,1 0 0,0 0 0,0 0 0,0-1 0,0 1 1,0 0-1,0-1 0,0 0 0,0 1 0,0-1 0,5 0 0,-4 0-278,25 2-3602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632 298 6368,'-5'2'6,"-54"12"2,26-6 3,15 0-2,8-3-6,0-1 1,0 0-1,-1-1 0,1 0 1,-1-1-1,-18 2 0,-20 2 372,-58 0-1,105-6-60,0-1-1,-18-6 930,34 7-365,28-1-672,70-2-1,-104 3-178,206-8 254,-24-7-193,-150 13-41,202-15 14,-186 12-34,237-18 7,-232 19-19,262-9 12,-256 12-6,263 1 18,-265 0 1,271 2 21,-267-1 6,283 14 31,-282-13-4,271 8 38,-273-8-31,298 1 47,-290-3-41,291 3 39,-295-3-52,292-6 36,-288 4-35,314 1 41,-312 2-49,295-1 34,-300-1-33,301-8 36,-297 7-56,312-14 28,-311 11-49,302-25 15,-303 24-27,320-18 17,-314 20-25,340-12 9,-339 13-15,315-12 18,-323 11 1,315-15 14,-311 16-19,334-5 22,-330 7-2,316 1 25,-322 1-32,313 7 27,-309-5-15,342 8 21,-337-10-33,343-2 27,-346 0-15,327 7 21,-329-4-33,344 1 24,-339-4-24,368-3 27,-363 4-15,337 0 20,-350-1-40,302-9 14,-304 7-20,316-7 11,-315 9-18,284-6 7,-295 5-19,263-7 9,-264 7-16,245-12 9,-253 11-2,212-15 9,-220 15-17,63-8-1,-5-2-4,-21 3-2,-16 1 0,-10 1 0,-6-2 0,-35 5-2,-6 2-2,-1 1 0,17-2 0,-26 4 4,-1 0-1,0 0 1,1 0-1,-1 0 0,0 1 1,1-1-1,-1 1 0,0 0 1,0 0-1,1 0 0,-1 0 1,0 1-1,0-1 1,4 4-1,67 58-18,-68-57 17,0 1 1,0-1-1,0 1 0,-1 1 0,0-1 0,0 1 0,4 11 1,15 24-6,-5-14 6,5 10 1,2 7 0,1 6 0,-17-31 0,5 10 2,-1 0 1,8 34 0,20 96 7,1 81 44,-36-207-51,36 203 54,-41-223-54,0 15 6,-1 32 1,-1-48-3,8 274 68,-2-193-47,10 123 32,-14-124-48,-3-41-6,-4-3-4,1-32-7,-2 0 0,0 0 0,-2-1 0,1 0 0,-2 0 0,-11 17 1,11-20-4,-1-1-38,-9 1 17,0 0 0,-26 14 0,22-20-124,-120 24-74,42-15-175,-59 13 127,-82 16 41,188-36 109,-240 51-36,230-47 82,-289 65-20,277-62 53,-311 72-17,305-71 30,-358 76-14,345-75 15,-407 62-5,396-68 17,-453 45-8,442-50 9,-492 21-1,483-25 7,-527 15-6,518-16 6,-558-2-6,553-3 7,-562-18 0,562 15-1,-557-14-7,558 18 0,-554-5-12,556 4-7,-548-8-13,549 9-1,-524 4-26,533-2 7,-490 2-12,496-3 71,-176 1-1,-49 4 12,-264 16 6,503-16 16,-415 22 16,420-21 25,-407 21 43,410-22 24,-381 21 64,387-20-24,-330 17 69,344-20-82,-310 17 74,314-16-35,-290 0 78,298-5-71,-232-15 83,245 12-96,-196-21 72,201 20-113,18 2-82,-35-4 62,-108-25 1,147 26-66,-9-2 14,0-1-1,-60-25 1,-125-73 187,166 80-247,31 15-19,22 11-9,3-1-77,0 1 86,-1 0 0,1 0 0,0 0 0,0 0 1,-1 0-1,1 1 0,0-1 0,0 0 0,0 0 1,0 1-1,0-1 0,0 0 0,0 1 0,0-1 1,0 1-1,0-1 0,0 1 0,0 0 0,0-1 1,1 1-1,-1 0 0,2 0 0,31-10-236,-9-3-455,-1-1 0,33-26 0,6-6-8592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3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8696,'0'0'-56,"2"-2"-323,-1 1 384,0-1 0,0 1 0,1 0-1,-1 0 1,0 0 0,1 0 0,-1 0 0,1 1 0,-1-1-1,1 0 1,-1 1 0,1-1 0,0 1 0,-1-1 0,1 1 0,-1 0-1,1 0 1,0 0 0,0 0 0,-1 0 0,1 0 0,0 0-1,-1 0 1,1 1 0,0-1 0,-1 1 0,1-1 0,-1 1-1,1-1 1,1 2 0,4 1 18,-1 0 0,0 1-1,0 0 1,0 0 0,6 5 0,-3 3 157,3 15-46,19 55 1,-15-19 169,12 83-1,-24-121-237,2 25 328,7 245 151,-12-228-178,6 271 134,-6-270-194,8 272 110,-7-272-170,1 0-100,12 232 210,6-30-124,-17-221-105,0 8-141,15 171-1167,-14-196-7020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5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119 360 9144,'-5'2'142,"28"-6"84,98-26-40,53-20 19,-72 17-76,118-35 11,-176 55-39,178-53 42,-182 54-62,-34 10-76,220-70 327,-246 65-145,7 5-169,4 1 14,1 0 1,-1 1-1,1 0 1,-13 1-1,-147 11 156,128-7-81,-290 72 314,233-52-366,61-17 86,-197 38 379,229-45-392,10 0 4,1 2-111,24 2 113,75 1 14,93 7 176,-132-14-259,-1 0 71,80 8 0,-95-1-45,-67 5 29,-38 11-51,-74 28 2,96-39-31,-168 40 13,154-41-26,-216 42 13,229-45-38,-166 32 21,195-38-15,152-7 38,-112 4-41,9 0 16,212-17 20,-201 14 13,253-26 26,-246 23 1,5 0-26,188-20 122,-47 14 63,-126 7-116,-78 6-56,-13 2 4,-43 9 16,-114 23 0,122-24-40,-211 41 23,197-40-31,-225 42 14,229-41-20,-237 47 38,259-51-58,-4 2 7,-49 5 0,76-13-2,36-5 3,126-19 2,-111 17-16,206-42 8,-194 38-9,91-17-1,39-4-3,-146 24-3,262-61 0,-46 6-137,-351 80 1,-90 11 61,141-22 22,-214 32-17,205-31 44,-188 38-12,202-39 13,9-2 13,-18 3-3,-62 1 1,29-4-18,86-6 15,-4 0 16,1 1 0,-1-1 0,1 1 0,-1 0-1,1-1 1,-1 1 0,0-1 0,1 1-1,0 0 1,-1 0 0,1-1 0,-1 1 0,1 0-1,-1 0 1,1 0 0,-1 0 0,1 0-1,0 0 1,-1 0 0,1 0 0,-1 0 0,1 0-1,0 0 1,0 0 0,101-11-30,118-16-51,-40 7 55,-70 11 7,-41 8 19,-24 0 1,-26-1 0,-17 2 0,-4-1 0,-12 1 0,-42 8 0,-30 5 0,-28 3 0,-20 2 0,-18 5 0,79-12-1,-202 27-13,35-4-77,201-31-82,160-12 76,79 0 46,-154 8 38,-16 0 7,188 3-11,-139 0 16,-1 1 1,-22 2 0,-54-5 0,-1 0 0,1 0 0,0 0 0,-1 0 0,1 1 0,-1-1 0,1 1 0,-1-1 0,1 1 0,-1-1 0,1 1 0,-1 0 0,1 0 0,-1 0 0,2 1 0,-3-1 0,0-1 0,0 1 0,0 0 0,0 0 0,0 0 0,-1-1 0,1 1 0,0 0 0,0 0 0,-1-1 0,1 1 0,0 0 0,-1 0 0,1-1 0,-1 1 0,1 0 0,-1-1 0,1 1 0,-1-1 0,1 1 0,-1-1 0,0 1 0,1-1 0,-1 1 0,-1 0 0,-36 20 0,-22 6 0,19-12-1,-61 12 0,91-24 0,0-1 0,1 0 0,-1-1 0,-16 0 0,1 0 0,-39 2-1,42-4-4,11-1-248,1-1 0,0 0 0,0-1 0,0 0 0,0-1 0,-18-10 0,-14-13-8592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463 329 7352,'-135'0'308,"133"0"73,0 1 4,2-1-375,0 0 0,0 0 0,0 0 0,1 0 0,-1 0 0,0 0 0,0 0 0,0 1 0,0-1-1,0 0 1,1 0 0,-1 0 0,0 0 0,0 0 0,0 1 0,0-1 0,0 0 0,0 0 0,0 0 0,0 0-1,0 1 1,1-1 0,-1 0 0,0 0 0,0 0 0,0 1 0,0-1 0,0 0 0,0 0 0,0 0-1,-1 1 1,1-1 0,0 0 0,0 0 0,0 0 0,0 0 0,0 1 0,0-1 0,0 0 0,0 0 0,0 0-1,0 0 1,-1 1 0,1-1 0,0 0 0,0 0 0,0 0 0,0 0 0,0 0 0,-1 0 0,1 1-1,0-1 1,0 0 0,0 0 0,0 0 0,-1 0 0,1 0 0,0 0 0,0 0 0,0 0 0,-1 0 0,1 0-1,0 0 1,0 0 0,0 0 0,-1 0 0,1 0 0,0 0 0,16 6 697,-11-5-858,10 3 525,85-3 128,74-21 91,-141 15-540,10-2 168,187-38 78,-184 35-158,-31 6-99,217-70 236,-183 57-193,112-45 102,-55 12-40,-105 49-137,0 1 1,0-1-1,0 0 1,0 1-1,0-1 1,0 0 0,0 0-1,0 1 1,0-1-1,0 0 1,0 0-1,-1 0 1,1 0-1,0-2 1,-1 3-8,1-1-1,-1 0 1,0 1 0,0-1-1,0 1 1,0-1 0,0 1 0,0-1-1,0 0 1,0 1 0,0-1-1,0 1 1,-1-1 0,1 1-1,0-1 1,0 0 0,0 1-1,-1-1 1,0 0 0,-15-13 14,16 14-9,-15-4 79,-121-8 33,97 13-40,-204 20 17,188-13-89,-87 14 4,-33 11-9,-178 45-26,104-23-33,136-29 17,111-25 35,0-1-1,0 0 0,1 1 0,-1-1 0,0 1 1,1-1-1,-1 1 0,0 0 0,1 0 1,-3 2-1,6 0 1,12-1-6,34-1 3,40-1 6,21-5 1,17-3 1,141-6 7,-215 11 0,-11 1 1,197-9 45,-208 11-50,156-7 297,-182 6-18,-12 1-111,-105 0 32,-87 10 102,177-8-284,-17 3 79,19-2-61,-176 36 135,149-25-117,-74 19 117,119-32-127,4 3 4,5 13-33,-6-16-18,0-1 1,0 1-1,0-1 1,1 0 0,-1 1-1,0-1 1,0 1-1,0-1 1,1 0 0,-1 1-1,0-1 1,0 0-1,1 1 1,-1-1 0,0 0-1,1 0 1,-1 1-1,0-1 1,1 0 0,-1 0-1,1 0 1,-1 1-1,0-1 1,1 0 0,16 7 12,-1-1 0,1-1 0,20 4 0,5-2 17,0-1 1,51-1 0,-68-4-23,15 0 32,-4-1-15,12 2 13,94-11 0,-121 6-17,18-2 22,55-13 1,-81 14-24,-1 0 0,20-8 1,-28 10 18,-9 0 0,-29-4 12,-64-5 1,81 10-48,-59-6 55,-107-1-5,-46 3 42,224 5-83,12-16 4,-7 16-17,1-1-1,-1 1 1,0 0-1,0-1 1,1 1 0,-1 0-1,0-1 1,1 1-1,-1 0 1,0-1-1,1 1 1,-1 0-1,0 0 1,1-1 0,-1 1-1,1 0 1,-1 0-1,0 0 1,1-1-1,-1 1 1,1 0-1,-1 0 1,2 0 0,103-27 16,13 7 3,-8 2-17,-64 10-5,-6 1-13,77-3 0,-95 9-79,135-8-2251,-124 3-6928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8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0 10488,'-5'3'225,"-15"10"44,18-12-200,0 0 0,0 1 0,1-1 0,-1 1 0,0-1 0,0 1 0,1 0 0,-1-1 0,1 1 0,0 0 0,-1 0 0,0 3 0,-5 5 221,-6 14-132,-11 30 0,17-35-128,1 1 1,1-1-1,0 1 1,-2 32-1,4-32-21,-20 187 81,0-33-73,19-136-10,-7 60-1,-1 29-4,2-8-2,5-19 1,4-50 7,7 71 0,12 11 43,-18-130-48,0 0 1,1 0 0,-1 1 0,1-1 0,0 0 0,0 0 0,-1 0 0,1 0 0,1 0-1,-1 0 1,0 0 0,3 2 0,-1 0-1,-2-5-2,0 0 0,0 1 1,0-1-1,-1 0 0,1 0 0,0 0 1,0 0-1,0 0 0,-1 0 0,1 0 1,-1 0-1,1 0 0,-1 0 0,1 0 1,0-2-1,10-33-1533,0-4-6141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9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10040,'-1'-2'64,"1"0"-57,0 1 0,1-1 0,-1 0 0,1 1 0,-1-1 0,1 1 0,-1 0 0,1-1 1,0 1-1,-1-1 0,1 1 0,0 0 0,0-1 0,0 1 0,0 0 0,1 0 0,-1 0 0,0 0 0,0 0 1,1 0-1,-1 0 0,0 0 0,1 1 0,-1-1 0,3 0 0,43-20 120,-40 19-144,16-6 59,0 0 0,1 2-1,42-6 1,-40 8-5,94-17 397,-91 16-395,56-6 271,41 3 53,-108 10-102,-7 2-172,0 0 1,0 0-1,17 10 0,-28-13-81,0-1 0,1 0 0,-1 0-1,0 0 1,1 1 0,-1-1 0,0 0 0,1 1-1,-1-1 1,0 0 0,1 1 0,-1-1 0,0 1-1,0-1 1,1 0 0,-1 1 0,0-1-1,0 1 1,0-1 0,0 1 0,0-1 0,0 0-1,0 1 1,1 0 0,0 10 37,0 1-1,-1 0 1,0-1 0,-1 1-1,-3 17 1,-3-3 102,-50 141 49,55-161-176,0 0 0,-1-1 0,0 1 0,-5 8 0,-31 42 47,-54 62 0,63-88 7,-46 36-1,-7-4-57,-15 4-11,97-65-68,-1 1 0,0-1 0,1 0-1,-1 0 1,0 0 0,0 0 0,0 0 0,0-1-1,0 1 1,0-1 0,0 1 0,0-1-1,0 1 1,0-1 0,-1 0 0,1 0 0,0 0-1,0-1 1,0 1 0,0 0 0,-3-2-1,4 2-175,-16-3-7841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508 290 10312,'-23'8'-1,"19"-7"3,0 0-1,0 1 0,0-1 0,0 1 0,0 0 0,-6 4 1,4-2 2,-9 4 7,2 2-1,-1-1 1,1 2 0,-21 22-1,-68 79 74,49-45 177,35-43-222,-48 66 104,40-54-45,1 1 1,-39 80 0,63-104-59,2-8-35,0 0 0,0 0 0,1 0 0,0 0 1,0 0-1,0 0 0,0 0 0,1-1 0,3 6 1,5-2 15,0-4-15,-1-1 0,1 0 0,-1-1 0,1 0 0,15 0 0,-7-5 22,35-14 43,86-41-1,-77 27-43,-41 17 60,-2-2-43,-1-2 0,25-30 0,-34 31 96,-7 9-78,0 3-40,-1 0 0,0 0 0,-1 0 0,1 0 0,-1 0 1,0-1-1,0 1 0,0 0 0,-1-1 0,0 1 0,0-1 0,0 1 0,-1-1 0,-1-6 0,-11-18 167,-2 0 1,0 1 0,-32-45-1,15 25-127,20 25 166,-2-18-75,-9-48 1,22 61-14,5-4-640,2 1 1,19-63 0,6 6-7827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1:59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0 11120,'4'82'144,"3"72"25,-8-116-41,-25 177 49,17-168-83,-48 199 20,44-195-99,-20 82 4,-8 32-14,23-96-4,-30 149-11,41-172-1,-13 77-226,19-121 118,3-8 4,8-26-1262,0-5-5396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9144,'40'28'-79,"54"20"-52,-68-37-159,35 10 1,-38-14 269,-1 2 0,28 13 1,13 12 5,-42-20 13,26 21 0,-19-9 3,31 34 1,-50-46 24,-6-4-21,-1-1 0,0 0 0,-1 1 0,1-1 0,-2 0 0,0 14 0,0-21-1,0-1-1,0 0 0,0 1 0,-1-1 0,1 0 1,0 0-1,-1 1 0,1-1 0,-1 0 0,1 0 1,-1 0-1,-1 2 0,-4 7 8,0 0 1,-1-1-1,0 0 1,0 0-1,-1-1 0,0 0 1,-1 0-1,0-1 0,0 0 1,-13 8-1,-150 84 161,124-78-158,29-16 13,-4-2-14,0-1 0,-25-2-1,46 0-11,1 0-1,0 0 0,0 0 0,0-1 0,-1 1 0,1 0 0,0-1 0,0 1 1,0 0-1,0-1 0,0 0 0,-2 0 0,-4-3-101,1-1 0,0 0-1,0 0 1,0 0 0,1-1-1,-1 0 1,1 0 0,1 0 0,-8-13-1,-14-27-5025</inkml:trace>
  <inkml:trace contextRef="#ctx0" brushRef="#br0" timeOffset="1">1167 1 12824,'11'74'9,"10"79"8,-17-113-2,-9 166 37,0-164 96,-60 308 349,50-239-461,11-69-1,-6 116-1619,10-92-6569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4936,'-18'63'57,"18"-63"-56,-6 22 114,2 0 1,0 0-1,1 1 0,1-1 1,2 1-1,0 0 1,4 31-1,6 2 128,16 222 334,-24-193-317,1-20-105,-3-61-143,1 9 61,0 1-1,1-1 0,0 0 0,7 22 0,-8-33 35,13-6 47,-7 0-20,51-56 64,-44 41-4,53-98 75,-57 92-81,10-50 48,12-78 0,-28 132-217,-3 14 7,0 0 0,0 0 0,-1 0 1,0 1-1,-1-14 0,-4-43 159,5 62-172,0 0-1,0 0 0,0 0 0,0 0 0,0 0 0,-1 0 0,1 0 1,0 0-1,-1 1 0,1-1 0,0 0 0,-1 0 0,1 0 1,-1 0-1,0 0 0,1 1 0,-2-2 0,1 1-5,1 1 0,-1 0 0,1 0 0,-1 0 0,1 0-1,-1-1 1,1 1 0,-1 0 0,0 0 0,1 0 0,-1 0 0,1 0-1,-1 0 1,1 1 0,-1-1 0,1 0 0,-1 0 0,0 0 0,1 0-1,-1 1 1,1-1 0,-1 0 0,-2 3 22,0-1 0,0 0 0,0 0 0,0 1 0,0 0 0,1-1-1,-4 6 1,-1 1-3,4-6-6,0 1 0,1 0 0,0 0 0,-1 0 1,1 0-1,1 0 0,-1 0 0,-1 7 0,-46 141 196,39-112-48,-28 181 76,33-175-57,8 218 61,2-206-128,41 229 41,-44-278-139,0-1-1,0 1 1,7 16 0,6 13-350,3-2 0,1 0 1,43 62-1,9-6-6745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0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10488,'19'6'0,"8"15"0,-13-7 39,1 1 1,-2 0-1,0 0 1,16 26-1,-6 8 149,17 50 27,-30-71-106,-2 1 0,-1 0 0,5 42 1,-9-49-73,2 15 137,10 193 67,-14-177-73,-5 216 71,2-216-78,-5 220 72,7-218-58,1-26-103,11 239 256,-9-236-249,1 31 45,19 84 0,15 27 28,-29-149-71,-7-19-207,12 18 487,-14-23-431,1 0 1,0-1 0,0 1-1,0 0 1,0 0-1,0-1 1,0 1 0,0-1-1,0 1 1,0-1-1,0 1 1,0-1 0,0 0-1,1 0 1,-1 1 0,0-1-1,0 0 1,0 0-1,0 0 1,0 0 0,1 0-1,-1 0 1,0 0-1,0-1 1,2 0 0,23-7-8291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1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0 12016,'0'3'-56,"0"11"7,-1 30-326,-13 68 13,-30 192 484,33-232 78,-24 137 0,-6 31-91,23-133 239,-84 469 145,84-465-138,-15 148 4,13-21-241,17-152 116,6 101-1,10-21-166,-5-110 34,-4-27-60,2 8-16,1-2 0,2 1 0,1-1 0,18 41 1,21 26-1697,-26-61-6882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0 13360,'7'13'-1,"10"32"-13,18 77-18,-27-87-80,7 75 4,-4 60 87,-6 216 21,-5-370 1,-2 72 7,-11 161 4,-7 29 1,8-162 41,-90 499-1564,40-290-6356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9328,'-3'10'192,"-1"0"-113,-1 2-4,0 0-1,2 0 1,-1 1-1,2 0 1,0 0-1,-1 25 1,-5 156 389,6-143-216,-13 242 67,11-229-254,-19 266 24,19-267-50,1-21-18,-16 201 22,8-125-1370,9-72-5395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11832,'80'25'-111,"-16"-7"103,93 11 20,-137-27 4,0 1-1,22 7 1,-17-3-10,47 14 24,-48-12 90,-6 1-76,-1 1 1,0 1 0,16 14-1,-32-25-29,0 0-1,0 0 1,0 0 0,-1 0-1,1 0 1,0 0-1,0 0 1,-1 1-1,1-1 1,0 0-1,0 3 1,5 17 45,-1 0 0,0 0 0,2 31 0,-8-24 68,-1-11-84,-1-1 0,-6 22 0,4-24-30,-1-1-1,-12 23 1,18-36-14,-16 21 74,-3-3-43,-1-2 0,-40 26 0,38-33-4,-37 5-1,-9-4-20,51-9-8,-1 0 1,1-1 0,-20-2-1,36 1 1,1 1 0,-1 0-1,0 0 1,0-1 0,1 1-1,-1-1 1,0 1 0,1 0-1,-1-1 1,0 0 0,1 1-1,-1-1 1,1 1-1,-1-1 1,1 0 0,-1 1-1,1-1 1,0 0 0,-1 1-1,1-1 1,0 0 0,-1 0-1,1 1 1,0-1 0,0 0-1,0 0 1,0 1 0,-1-1-1,1 0 1,0 0 0,1-1-1,-1 0-1,2-33-1545,3-3-6172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11928,'-2'0'40,"-7"0"22,6 0 309,9 2-20,10 4-222,1-2 1,0 0-1,-1 0 1,20 0 0,173 36 258,-187-35-380,-10-3-1,0 1 0,-1 1 0,12 5 0,27 12 13,-42-16-19,1-1 0,-2 1 0,1 1 0,8 6 0,-11-7-1,-1 1 1,1-1 0,-1 1-1,0 0 1,0 0-1,0 0 1,-1 1-1,0-1 1,3 10-1,-6-15 0,0-1 0,1 1-1,-1-1 1,0 1 0,0 0 0,0-1-1,0 1 1,0 0 0,0-1 0,0 1-1,0 0 1,0-1 0,0 1 0,0 0-1,0-1 1,0 1 0,0-1-1,-1 1 1,1 0 0,-4 9-3,0 0 1,0 0-1,-1-1 0,0 0 1,0 0-1,-1 0 0,0 0 1,-15 14-1,-136 138-117,135-142 113,-28 28-51,-31 52-5,70-78 30,4-1 17,2 1 1,-6 41 0,13-41-11,4-5 18,1-1 1,0 1 0,1-1 0,13 17 0,-20-30 5,0 0 0,0-1 0,1 1 1,-1-1-1,0 0 0,1 1 1,-1-1-1,1 0 0,0 0 1,2 1-1,26 14-5,1-2 1,36 12-1,-63-25 6,-1 0-1,1 0 1,-1 0 0,1-1-1,-1 1 1,1-1 0,-1 0-1,5-1 1,105-6-7,20-17 5,-133 24 3,14-3-2,-1-1 1,18-6-1,300-128-1591,-148 52-6367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1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12104,'15'46'15,"14"57"131,8 35-7,5 34-71,-24-91 132,24 145 0,0 23-143,-28-143 31,33 438 24,-41-435-105,10 424-1,-16-438-11,-17 311-1559,4-214-6249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4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11568,'-8'12'-40,"1"0"0,0 1 0,0 0 0,-4 14 0,8-20 9,0 0-27,0 0 0,1 0 0,-1 1 0,2-1 0,-1 0-1,0 11 1,-1 7-2,-8 55 12,8-43 43,-9 164 6,11-160 13,1-34-10,8 222 81,-7-220-82,15 157 335,-15-163-304,17-6-1,-17 3-34,-1 0 0,0 0 0,0 0 1,1 0-1,-1 0 0,0 0 0,0 0 0,0 0 0,1 0 1,-1 0-1,0-1 0,0 1 0,0 0 0,1 0 0,-1 0 1,0 0-1,0 0 0,0-1 0,1 1 0,-1 0 0,0 0 0,0 0 1,0 0-1,0-1 0,0 1 0,0 0 0,0 0 0,1-1 1,-1 1-1,0 0 0,0 0 0,0 0 0,0-1 0,0 1 1,0 0-1,0 0 0,0-1 0,3-11-54,0 0 0,0 0 0,-2 0 0,1-1 0,-2 1 0,0-18 0,5-135-1537,-2 68-4608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04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195 254 5560,'10'-71'-7,"-4"40"2,1 0 0,2 1 0,15-35 0,-23 63 15,1 0 0,0 0 0,0 0-1,0 0 1,0 0 0,0 1 0,0-1 0,0 1-1,0 0 1,1-1 0,-1 1 0,1 0 0,-1 0-1,1 1 1,-1-1 0,1 0 0,3 0 0,-3 1 22,9 0 243,-2 3-180,0-1 0,0 2 0,-1-1 0,0 2 0,0-1 0,0 1 0,0 0 0,11 10 0,136 112 1399,-140-113-1425,19 20 329,1 13 13,-36-46-405,0-1 1,1 1-1,-1-1 0,0 0 1,0 1-1,0-1 1,0 1-1,1-1 1,-1 1-1,0-1 0,0 1 1,0-1-1,0 1 1,0-1-1,0 1 0,0-1 1,0 0-1,0 1 1,0-1-1,-1 1 1,1 0-1,-4 14 31,0-1-1,-2 0 0,1 0 1,-13 21-1,16-32-31,-14 23 55,-94 113 14,85-112-59,-37 34 4,-10 4-15,57-55-5,0 0 1,0 0 0,-1-1 0,0-1 0,-34 11-1,28-14-5,-79-7-6,100 2 11,0 0-1,0 0 1,0 0 0,0 0 0,1 0 0,-1 0 0,0-1 0,0 1 0,0 0 0,0 0-1,0-1 1,1 1 0,-1-1 0,0 1 0,0-1 0,1 1 0,-2-2 0,-3-2-82,1-1 1,0 0-1,0 0 1,0 0-1,1-1 1,-1 1-1,1-1 1,0 1-1,1-1 1,0 0-1,0 0 1,0-1 0,-1-7-1,-9-46-5570</inkml:trace>
  <inkml:trace contextRef="#ctx0" brushRef="#br0" timeOffset="1">1193 287 10488,'0'0'128,"1"3"-8,1 3-48,0 1 1,1-1 0,0 0 0,0 0-1,1 0 1,4 6 0,-4-7-44,-1 0 0,0-1 0,0 1 0,0 0-1,-1 0 1,1 1 0,-1-1 0,-1 0 0,1 1 0,-1-1 0,1 8 0,-1-9-22,-3 2-4,-5 10 52,4-6-43,4 3-8,17 12 1,22 17-3,87 67-4,-27-28-4,-14-13 6,55 54-2,-138-120 2,-1 0-1,0 0 1,0 0-1,0 0 0,0 1 1,0-1-1,0 1 1,1 2-1,-3-5 1,7 11 0,-1 1-1,0 0 1,5 16 0,-7-16-1,-2 0 1,0 0 0,1 20-1,-2-30 1,-1 0-1,0 0 1,0 0-1,0 0 1,0 1-1,-1-1 0,1 0 1,-1 0-1,1 0 1,-1 0-1,-1 3 1,-16 38-462,-2-1 1,-31 48 0,-9 10-6419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0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1205 1202 5024,'-98'0'41,"-37"0"46,-51-5 397,128 2-271,-228-8 526,206 5-663,48 2 85,-248-60 538,243 57-226,25 6-205,17-4-49,16-13-131,-6 9 132,126-34 86,-99 32-91,217-57 106,-200 53-26,274-61 109,-260 61-177,304-64 102,-303 62-42,255-67 107,-272 66-139,206-90 82,-216 84-202,135-91 41,-157 95-128,58-63 17,-82 82-64,-1 0 0,1 0 0,0 0 0,0 0 0,-1 0 0,1 0 0,0 0 0,-1 0 1,1 0-1,-1 0 0,1 0 0,0-2 0,0-4 1,1 1 1,-1-1 0,0 1-1,1-8 1,-2 10-3,-1-1 1,1 0-1,-1 1 0,0-1 0,0 1 1,0-1-1,-1 1 0,-2-7 1,0 4-2,0 1 1,0 0 0,0 0-1,-1 0 1,0 1 0,0 0-1,0-1 1,-1 2 0,0-1-1,-7-4 1,-12-6-2,-33-15 0,50 26 2,-13-7-3,13 6-1,0 1 0,-1 0 0,0 1 0,-15-5 0,-27-4-65,-100-12 1,112 19 22,37 5 21,0 2 4,1-2 20,0 1 0,1-1-1,-1 1 1,1 0 0,-1-1 0,0 1 0,1 0 0,-1-1 0,1 1 0,-1 0 0,1 0 0,0 0 0,-1-1 0,1 1 0,0 0 0,0 0 0,-1 0 0,1 0 0,0 0 0,0-1-1,0 1 1,0 0 0,0 0 0,0 0 0,0 0 0,1 0 0,-1 1 0,12 21-6,-8-17 6,6 4-5,21 11 1,36 17 0,-38-26 0,148 47 2,-137-46-2,56 22 4,11 8 1,-66-22 1,74 50 0,-93-53 13,-20-16-17,71 73 49,-65-66-30,-1 0 0,0 0 0,-1 1 0,1 0 0,-2 0-1,0 1 1,7 18 0,-11-27-5,0 0-1,-1 0 0,0 0 0,1 0 1,-1 0-1,0 0 0,0 0 0,0 0 0,0 0 1,0 0-1,0 0 0,-1 0 0,1 0 1,-1 0-1,0 3 0,-2 3 13,-7 23 21,2-18 83,-63 66 50,-49 30 98,94-88-247,-4 5 93,-151 120 50,140-113-70,-155 137 39,160-138-73,-131 126 14,135-129-74,-133 106-1671,80-66-6696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6552,'-1'1'16,"-3"4"1,0 0 0,1 0 1,0 0-1,0 0 0,0 0 1,0 1-1,1-1 0,0 1 0,1 0 1,-2 6-1,-9 23 70,11-32-65,0 1-1,1-1 1,-1 1-1,1-1 1,-1 1-1,1-1 1,0 0-1,0 1 1,1-1-1,-1 1 1,1 3-1,1 13 105,-2-16-116,4 16 207,-1-12-115,0-1-1,0 1 1,1 0 0,0-1 0,6 7-1,-9-12 33,3 1 19,1-1 1,0 0 0,-1 0-1,11 2 1,21 1-46,0-1-1,0-1 1,72-5 0,-91 1-99,120-8 166,-68 4-61,145-10 27,-164 11-26,228-16 45,-218 16-72,254-14 39,-248 15-46,287-14 40,-276 14-26,327-6 46,-321 8-27,334-4 36,-336 4-75,299 6 33,-307-2-40,299 11 36,-295-12-17,309 12 30,-312-11-50,274 15 25,-281-16-31,273 3 34,-272-4-14,277 4 35,-278-4-49,245 2 23,-252-3-36,255 0 20,-251 0-20,240 0 22,-246 0-16,229 6 25,-232-5-17,204 1 32,-209-3-32,193-6 32,-196 5-33,294 4 151,-304 1-208,44 0 82,127-10 177,-207 1-241,-15-114-1625,2 31-6583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9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2 107 9864,'0'0'-5,"0"-1"0,-1 1 0,1-1 1,0 1-1,0-1 0,0 1 0,-1-1 1,1 0-1,0 1 0,0-1 0,0 1 1,0-1-1,0 0 0,0 1 0,0-1 1,1 1-1,-1-1 0,0 0 0,0 1 1,0-1-1,1 1 0,-1-1 0,0 1 1,0-1-1,1 1 0,-1-1 0,0 1 1,1-1-1,-1 1 0,1-1 0,-1 1 1,1 0-1,-1-1 0,1 1 0,-1 0 0,1-1 1,-1 1-1,1 0 0,0-1 0,24-12 35,-21 11-41,13-7 38,0 1 1,1 0-1,0 1 1,1 1-1,20-5 1,-6 4 157,-1 0 0,45-2 0,-76 9-168,0 0 1,1 1 0,-1-1 0,1 0-1,-1 1 1,0-1 0,1 1 0,-1-1-1,0 1 1,1-1 0,-1 1 0,0 0-1,0 0 1,1 0 0,-1 0 0,0 0-1,0 0 1,0 0 0,0 0 0,-1 0-1,1 0 1,0 1 0,0-1 0,-1 0-1,1 0 1,0 1 0,-1-1 0,1 3-1,0-1 4,0 1-1,0 0 0,-1 0 0,0-1 1,1 1-1,-1 0 0,-1 0 0,1-1 0,0 1 1,-1 0-1,-1 4 0,-5 8 69,-1 1-1,0-1 1,-20 28 0,24-39-58,0 1 0,0-1-1,0 1 1,1 0 0,0 0 0,1 1 0,-4 10 0,5-13-14,1-1-1,0 1 1,0 0 0,0 0-1,0-1 1,1 1 0,-1 0-1,1-1 1,0 1 0,0 0-1,0-1 1,1 1 0,-1-1-1,4 6 1,-3-5-6,1-1 0,-1 1 0,1-1 0,-1 1 0,1-1 0,0 0 0,0 0 0,0 0 0,7 4 0,-1-2 31,0 0 0,1-1-1,15 5 1,-22-7-27,13 9 3,-5 0-16,4 7 2,5 10 1,7 12-2,-1 8 2,-6 5-2,-16-40 2,0 1 0,-1-1-1,0 1 1,-1 0 0,0 0 0,-1 0 0,-1 0-1,-1 0 1,-2 17 0,3-29-4,0 0 0,-1 0 0,1 0 0,-1 0 0,0 0 0,1 0 0,-1-1 0,0 1 0,0 0 0,0-1 0,0 1 0,-1 0 0,1-1 0,0 1 0,-1-1 0,-2 2 1,-1 1 0,2-1-2,0-1 1,0 1-1,0-1 1,0 0-1,-1 0 1,1-1-1,-1 1 1,-3 1-1,-2-1 1,1 0 1,0 0-1,-18 1 0,17-2 0,0-1-1,-1-1 0,1 0 0,-18-3 1,18 1 5,-1 0 0,1-1 0,0 1 1,-1-2-1,2 0 0,-14-9 0,0-2-765,-23-23 0,-27-28-6614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 8968,'-13'0'55,"5"0"75,-1 0-1,1 0 1,-1 1-1,1 0 0,0 0 1,-16 5-1,-60 21 279,51-15-259,1 0 0,-38 21 0,42-19-108,-197 89 462,161-74-370,-76 48 0,121-65-122,10-6 3,-1 1 1,1 0 0,-15 16 0,7-6 6,1 1-1,-19 26 1,29-29 13,5-3-26,1 0 1,0 1 0,0-1 0,4 22 0,4-16 11,6 3-11,2-1-1,30 30 1,-20-26 2,1-1 0,1-2 0,40 25 0,-25-19 7,205 135 42,-224-147-57,-16-11 2,-1 1 1,0 0-1,0 0 1,0 1-1,7 8 1,43 47 31,-55-59-34,-1 1 0,0-1 0,0 0 0,1 0 0,-1 0 0,-1 1 0,1-1 0,0 1 0,0-1 0,-1 1 0,0-1 0,1 1 0,-1-1 0,0 1 0,0-1 0,0 1 0,-1-1 0,1 1 0,-2 4 0,2-5 0,-6 8 18,-12 7-4,-38 29 1,32-32 2,-48 19 0,-23 0-15,85-30-6,-42 12-11,-64 10 1,87-21-722,-39 0 1,21-4-6468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2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753 811 10224,'-6'2'-12,"-1"-1"1,1 0-1,-1 0 1,1 0-1,-11-1 0,-14 1-17,-36 6 25,-88 30 25,96-20 184,-105 49-1,164-66-203,-107 47 289,99-43-237,1 0 0,0 0-1,0 0 1,1 1 0,-1 0-1,1 0 1,0 1 0,-7 7-1,6-5-14,2-3-3,1 0 0,-1 1 0,1-1 0,0 1 0,1 0 0,-1 0 0,1 0 0,0 1 0,1-1 0,-4 14 0,4-14-12,2-5-14,-1 0 0,1 0 0,0 0 0,0 0 0,-1 0 0,1 0 0,0 0-1,0 0 1,0 0 0,0 0 0,0 0 0,1 0 0,-1 0 0,0 1 0,3 8 17,0-1-1,1 1 1,0-1 0,0 0 0,1 0 0,7 10 0,2-6 81,84 47 38,-74-50-58,97 18 30,-99-28-50,-10-3-51,0 0 0,0-1 0,0 0 0,0 0 0,11-7 0,-11 0 65,-2-3-27,-1 0-1,-1 0 1,0-1 0,0-1 0,6-21 0,-10 25-36,3-23 128,-6 15-30,-2-31-1,0-11 248,1 60-284,1 8-14,4 30-43,17 75-16,18 42-28,-40-152 18,1 1 1,-1-1 0,1 1-1,-1-1 1,1 1 0,0-1-1,-1 1 1,1-1 0,0 0-1,0 1 1,1 0 0,1 2-2,1-1 1,-1 0-1,1 1 1,0-1-1,0-1 1,0 1-1,0 0 1,1-1 0,-1 0-1,1 0 1,-1-1-1,1 1 1,0-1-1,6 1 1,-10-1-1,0-1 1,-1 0 0,1 0-1,0 0 1,0 0-1,0 0 1,0 0-1,0 0 1,0-1-1,-1 1 1,1 0 0,0 0-1,0-1 1,0 1-1,-1 0 1,1-1-1,0 1 1,0-1-1,-1 1 1,2-1 0,17-14-29,0 0 1,0-1 0,28-33-1,-25 18-53,85-160-25,-87 146 78,21-77-1,-5-34 28,-10-112 8,-26 226 13,-15-151 20,9 160 25,2 19-55,-18-73 103,18 75-71,0 0 0,0 0-1,-1 1 1,0 0 0,-9-13 0,12 23 11,-1 5 18,-50 99 87,39-65-65,-45 219 36,52-197-57,-4 235 25,11-283-72,0 0 0,3 18 0,18 93 40,11-13-40,-16-71 20,75 127 13,-71-141-25,0-5-15,1-1 1,36 26-1,-56-45-13,0 1 1,0 0-1,0-1 0,0 1 1,0-1-1,0 1 1,0-1-1,0 0 0,0 1 1,0-1-1,1 0 1,-1 0-1,0 1 0,0-1 1,0 0-1,2 0 1,6-1-1,-1 0 1,0-1 0,0 0 0,0 0 0,0 0 0,0-1 0,0 0 0,-1-1 0,14-8 0,-4-4 7,56-98 9,-54 78 2,25-64 0,-21 42 5,33-109 41,-51 151-47,-1-2-3,2-1 1,1 1-1,0 0 0,12-20 1,-18 35-6,0 1-8,-1 1 0,1-1 0,-1 1 0,1-1 0,0 1 0,-1 0 0,1 0 0,0-1 0,0 1 0,0 0 0,0 0 0,0 0 0,0 0 0,1 0 1,-1 0-1,0 0 0,0 0 0,1 1 0,-1-1 0,3-1 0,-1 9 26,9 87 12,-9 5-20,0-13-17,-1-69-4,1-1 1,1 0 0,0 0 0,1 0 0,1-1-1,12 25 1,-4-21-6,-4-10 3,1-1 1,0 0 0,0 0 0,1-1 0,-1-1 0,17 7 0,-26-12-1,-1-1 1,1 1-1,0-1 0,-1 0 1,1 1-1,-1-1 0,1 0 1,0 0-1,-1 0 0,1 0 1,2 0-1,15-3-9,1-1 0,-1-1 0,32-12 0,-32 4-61,65-73-27,-70 67 41,0-7 22,18-47 1,-27 52-4,-5-20 11,-1 1 1,-10-71-1,-5 34 20,7 39 8,9 37 1,0 0 0,0 0 0,0 0 0,0 0 0,0 0 0,0 0 0,0 0 0,-1 0 0,1 0 0,0 0 0,-1 0 0,1 0 0,-1 0 0,1 0 0,-1 0 0,1 1 0,-1-1 0,0 0 0,1 0 0,-1 0 0,-2-1 0,1 3 0,0 0 0,0 0 0,0-1 0,0 1 0,-1 1 0,1-1 0,0 0 0,1 0 0,-1 1 0,0-1 0,0 1 0,1 0 0,-3 2 0,-55 57 1,38-35 2,-23 36-1,30-39-1,1 0-1,-13 36 1,15-24-3,1 2 1,2-1 0,-7 72-1,15-103-3,-1 1 0,1 0 0,0 0 0,2 11 0,-2-17 5,15 93-21,-8-69 12,14 33 0,-21-57 9,1 2-6,0 1-1,0-1 0,0 1 1,0-1-1,1 1 0,-1-1 1,1 0-1,0 1 0,2 1 1,12 12-15,1 0 1,1-1 0,0-1-1,21 13 1,-37-26 13,-1-1 0,1 1 0,-1 0 0,1 0 0,0-1 0,-1 1 0,1-1 0,0 1 0,-1-1 0,1 0 0,0 0 0,-1 0 0,1 0 0,3 0 0,11 0-18,0-1-1,0 0 1,16-4 0,-6-2 5,38-16 0,-64 23 20,39-20-100,172-113-34,-167 100 68,153-152-22,-164 144 49,37-70 4,-11-12 26,-40 72-4,21-71-1,-29 81 13,7-48 0,-14 47 1,-2 0 1,-1 0 0,-6-46-1,0 55 14,-5-7-3,-16-43 0,16 68 23,5 11-29,0-1 0,0 1 0,-1 0 0,1 1 1,-1-1-1,0 1 0,0 0 0,-10-3 0,15 6-3,1 0-1,-1 0 1,0 0 0,1 0-1,-1 0 1,0 0-1,1 0 1,-1 0-1,0 0 1,1 0 0,-1 0-1,0 0 1,1 0-1,-1 1 1,0-1-1,1 0 1,-1 0 0,0 1-1,1-1 1,-1 0-1,0 2 1,-23 12 15,0 2 1,-34 31-1,34-23 10,-80 107 7,89-105-19,-11 39 4,22-51-18,0 0 0,1 0 0,-2 23 0,5-16-2,1 1 1,1-1 0,1 0 0,1 0-1,9 28 1,-2-19-5,-5-18 3,9 20-2,1-2 0,2 0 0,21 28 1,77 111-51,-89-117 52,-9-7 2,-17-40 0,0 0 0,0 0 0,0 0 0,0 0 0,-1 0 0,0 5 0,-2-1 0,0 0 0,0 0 0,-1 0 0,0 0 0,0-1 0,-1 0 0,-5 9 0,6-12 1,-10 11 7,-1-4-283,0 0 1,-2-1 0,1-1-1,-1 0 1,-19 8-1,-35 11-8031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3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22 285 13272,'5'22'-3,"-4"6"55,9 118 28,-9-103 48,-11 220 67,6-203-14,-16 274 55,18-267-168,1-38-45,0 58 30,14 133-1,-10-195-38,4 35 7,20 81 0,-12-82-9,-1-11-9,-4-19-7,-9-29 0,-1-6 0,-8-40-19,7 40 19,-20-152-64,20 140 60,-2-23-44,-12-220-12,14 199 32,-4-282-3,5 274 29,4-102-1,7-17 6,-8 145 1,5-50 4,23-106 1,4 45 14,-26 135 2,-4 13-16,1 0-1,0 0 1,0 1 0,0 0-1,1 0 1,-1 1 0,12-7-1,-17 11-2,-1 1 0,1 0-1,0-1 1,0 1 0,-1 0 0,1-1 0,0 1-1,0 0 1,-1 0 0,1 0 0,0 0-1,0 0 1,0 0 0,-1 0 0,1 0-1,0 0 1,0 0 0,1 0 0,13 4 7,-1 0 1,1 1-1,-1 0 1,26 15 0,-16-4 30,115 105 13,-111-90-25,96 144 13,-120-170-38,-1 0-1,0 0 1,-1 1-1,1-1 0,2 9 1,29 98 16,-13 9-14,-17-73 3,-8 66 4,2-89-11,-2 0 1,-13 48-1,10-53 0,-1 0 1,0 0-1,-19 31 0,8-23 0,-36 43 0,-29 22-1,1-8 0,73-75-1,-13 14-1,-2-1 1,-1-1-1,-36 23 0,28-25 6,29-21-2,5 1-1,-1 0 0,0 0 1,0 0-1,1 0 0,-1 0 0,0 0 0,0 0 0,0 0 0,1 0 0,-1-1 0,0 1 1,0 0-1,1-1 0,-1 1 0,0 0 0,1-1 0,-1 1 0,1-1 0,-1 1 0,0-1 1,1 0-1,-1 1 0,1-1 0,-1 1 0,1-1 0,-1 0 0,1 0 0,-1 0 2,1 0-1,0 0 1,0 0-1,0 0 1,0 0-1,-1 0 1,1 0-1,1 0 1,-1 0-1,0 0 0,0 0 1,0 0-1,0 0 1,1 0-1,-1 0 1,0 0-1,1 0 1,-1 0-1,1 0 1,-1 0-1,1 0 1,0 1-1,-1-1 1,1 0-1,0 0 1,-1 1-1,1-1 1,0 0-1,1 0 1,10-7 10,0 1 1,0 0-1,1 0 1,27-8 0,-12 8 46,22 3-16,80 5 1,-125-1-31,1 1 1,-1 0-1,1 0 1,-1 0-1,7 2 1,-12-3-15,29 10 43,31 13 0,-40-13-28,34 24 0,-51-33-8,-1 1 1,1 0-1,0 0 1,-1 1-1,1-1 1,-1 0-1,3 5 1,16 22 16,-2 0 1,21 45 0,-38-71-23,-1 0-1,0 0 1,0 0-1,0 1 1,0-1-1,0 0 1,-1 0-1,1 4 1,2 22 4,-1 34 1,-4-38-6,0 1 0,-11 47 0,-3-22-2,-2 0 1,-42 82-1,57-128 0,0 1 0,0-1 0,0 0 0,-1 0 0,-6 7 0,10-12 1,-73 80-7,52-62 3,-36 24 0,26-25-28,-5-2 7,-63 16 1,99-31 20,-1 1 1,0-1-1,0 0 1,0 0-1,0 1 1,0-1-1,1 0 1,-1 0-1,0 0 1,0 0-1,0 0 1,0 0-1,0-1 1,1 1-1,-1 0 1,0 0-1,0-1 1,0 1-1,1 0 1,-1-1-1,0 1 1,-1-1 0,-7-6-12,1 0 0,0 0 1,0-1-1,1 0 1,0 0-1,0 0 1,1-1-1,0 0 1,-5-11-1,9 17-9,1 1-1,0-1 0,0 0 1,0 0-1,0 0 0,0 1 1,0-1-1,1 0 0,-1-5 1,-3-22-100,0-43 1,14-67-1402,-9 133 1291,14-145-8312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3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8696,'6'-4'10,"1"-1"0,-1 1 0,1 1 0,0-1 0,0 1 0,9-3 0,-11 8 24,29 41 31,-31-38-42,5 13 217,21 112 100,11 98 286,-27-189-391,-13-39-235,11 26 119,20 35 1,-21-46-93,2 1 0,18 20 0,-28-34-8,0 0-1,1 1 1,-1-1 0,0 0-1,1 0 1,0 0 0,-1-1-1,4 3 1,33 15 92,69 25-1,-104-43-99,0 0 0,-1 0-1,1 0 1,0-1 0,-1 1-1,7-1 1,25-1 22,0-1 1,48-11-1,-81 13-31,0-1 0,1 1 1,-1-1-1,0 0 0,0 1 0,0-1 1,0 0-1,0 0 0,0-1 0,0 1 0,1-2 1,10-6 6,-1-1-1,19-19 1,-20 14-6,1 0-1,9-19 0,-21 34-2,15-31 7,32-150 10,-41 143 31,4-152 41,-13 152 45,-19-163 72,16 164 28,0 4-96,1-2 109,-13-46 0,12 61 103,4 17-176,-1 9-1,-6 14-101,2 1-1,0 0 1,1 0 0,-3 22 0,5-24-32,-5 31 201,-29 266 88,32-245-155,-16 281 60,19-284-100,-21 275 43,17-276-89,-26 228 36,25-244-57,-61 208-1831,25-122-7456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4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12376,'0'0'128,"0"4"-22,2 23 130,1 0-1,9 34 1,-7-33-183,13 155 578,-16-144-588,1 5 98,11 235 55,-12-214-89,7 264 25,-7-266-111,4 94 4,1 29-19,7 125-53,-13-251-95,-9 100 0,8-159 133,0 0 0,0 0 0,-1 0 0,1-1 1,0 1-1,-1 0 0,1-1 0,0 1 0,-1 0 0,1-1 0,-1 1 0,1 0 1,-1-1-1,0 1 0,1-1 0,-1 1 0,1-1 0,-1 1 0,0-1 0,1 0 1,-1 1-1,0-1 0,0 0 0,1 1 0,-1-1 0,0 0 0,0 0 0,1 0 1,-1 0-1,0 0 0,0 0 0,0 0 0,1 0 0,-1 0 0,0 0 1,0 0-1,0 0 0,1-1 0,-1 1 0,0 0 0,1 0 0,-1-1 0,0 1 1,0-1-1,1 1 0,-1-1 0,1 1 0,-1-1 0,0 1 0,1-1 0,-1 0 1,-15-24-98,-17-41 1,22 36-67,-39-223-1612,25 92-6129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4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5832,'1'-10'89,"0"0"0,1 0 0,0 0 0,0 0-1,1 1 1,1-1 0,-1 1 0,2 0 0,-1 0 0,1 0 0,0 1 0,10-13 0,-6 12 12,-6 5 28,0 1 0,1-1 0,0 1 0,0 0-1,0 0 1,0 0 0,8-3 0,39-24 1543,56-23 0,-61 38-1407,-28 12 23,-7 4-218,0 1 0,1 0-1,-1 1 1,0 0 0,0 0 0,0 1 0,-1 0-1,0 1 1,1 1 0,11 7 0,-12-5-41,-6-6-9,0 1 0,0 0 0,0 1-1,0-1 1,-1 1 0,6 6 0,-5-5-3,1 0-1,-1 0 1,0 1 0,0-1 0,0 1 0,-1 0-1,0 0 1,0 0 0,-1 0 0,0 1-1,0-1 1,0 1 0,-1-1 0,1 1 0,-2 0-1,1-1 1,-1 1 0,0 7 0,-13 65 36,9-59-40,-1-1 0,-1 1 0,-1-1 0,-13 28 0,11-27-9,3-6 2,0 0 0,0-1 0,-12 17-1,2-4-1,-37 57 0,37-62-1,-31 31-1,-22 6 0,36-34-802,-40 21 0,29-20-7200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4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1031 9328,'9'-8'-8,"14"-16"-56,31-55-30,-42 57-11,-6 7 74,4-9 22,-1 0 1,-1-1-1,9-45 1,-5 2 427,-4 0 0,0-79 0,-4 87 182,-3 54-495,-1 0-1,2 0 1,-1 0 0,0 0 0,1 0 0,0 0 0,1 1-1,4-10 1,-5 13-67,1-1 0,0 1-1,-1-1 1,1 1 0,0 0-1,0 0 1,0 0 0,1 0 0,-1 0-1,0 1 1,1 0 0,-1 0-1,0-1 1,1 2 0,0-1-1,-1 0 1,1 1 0,-1 0 0,1 0-1,0 0 1,-1 0 0,1 0-1,0 1 1,-1 0 0,8 2-1,1 0 20,0 1-1,-1 1 0,1 0 0,-1 1 0,19 12 1,-13-6 9,-1 1-1,0 1 1,14 16 0,-17-17-45,2 5 65,50 89 30,-56-83-49,21 103 25,-28-117-80,0-1-1,-1 1 1,0 0-1,0 14 1,-1 1-2,6 60 5,-1-37-10,1-8-4,-5-38-2,-1-1 0,0 1-1,1-1 1,-1 1 0,1-1 0,0 1 0,-1-1 0,1 0 0,0 1 0,0-1 0,0 0 0,0 0 0,0 0 0,0 0 0,0 0 0,1 0 0,-1 0 0,0 0 0,0 0 0,1 0 0,-1-1 0,3 2 0,-2-2 0,0 0 0,0 1-1,0-1 1,0-1 0,1 1 0,-1 0 0,0 0 0,0-1-1,0 1 1,0-1 0,0 0 0,0 1 0,3-3 0,3-1-2,-1 0 1,0-1-1,-1 0 1,1 0-1,8-10 1,-10 10-4,-1 1 1,0-1 0,0 0 0,0-1-1,-1 1 1,6-12 0,1-3 0,35-66-61,-30 58 66,37-77-132,-43 85 91,0-1 1,-2 0-1,6-26 1,-12 42 27,0 1 1,-1-1-1,0 0 1,0 1-1,0-1 0,-1 1 1,1-1-1,-1 1 1,0-1-1,-1 1 1,1-1-1,-3-3 0,2 1 2,-12-22-73,8 20 72,5 7-14,0 3 24,0-1-1,-1 0 1,1 1 0,0-1-1,-1 1 1,1-1 0,0 1-1,0 0 1,0 0-1,-1-1 1,1 1 0,0 0-1,0 0 1,0 0 0,0 0-1,0 0 1,1 0 0,-1 0-1,0 1 1,0-1 0,1 0-1,-1 0 1,1 1 0,-1-1-1,1 0 1,-1 3 0,-7 34 6,8-34-9,-2 14-1,4-2 4,0-1 1,1 0-1,8 26 0,-11-40 1,0 0 0,1 0-1,-1 0 1,1-1-1,-1 1 1,1 0 0,-1 0-1,1 0 1,0 0 0,-1 0-1,1-1 1,0 1 0,-1 0-1,2 0 1,13 10-1,0-1 0,1-1 0,20 10 0,-16-13-11,6-3 6,49 1 0,-56-7-7,-3-2 7,-1-1 0,0 0 1,0-1-1,-1-1 0,0 0 1,0-1-1,15-13 0,-24 17 6,1-1-1,-1 0 1,-1 0-1,7-10 1,-4 1 1,-1 0 0,-1-1 1,7-30-1,-10 27 27,-6-19 13,-2 0-1,-2 1 1,-15-46 0,17 64-29,-24-57 84,-31-49-1607,28 67-6522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1167 11296,'20'0'64,"-18"0"-24,-7-1 0,-26-9 73,-63-10 0,76 16-109,-14 1 30,-14 3-10,-73 11 1,116-11-21,0 1 0,1-1 1,-1 1-1,0 0 0,1 0 0,-1 0 1,1 0-1,-1 0 0,1 0 0,-3 3 1,-13 7 18,-33 26 0,32-19-17,-23 29-1,42-47-5,-4 5 1,0-1 1,1 1-1,-1 0 0,-3 8 1,-79 174 0,75-148-28,2 18-4,-1 71 0,10-124 10,0 0 0,0-1 0,1 1 0,-1-1 0,1 1 0,1 5 0,11 29-89,20 43 0,-33-80 98,1 0 0,-1 0 0,1 0 0,-1 0 0,1 0-1,-1-1 1,1 1 0,-1 0 0,1 0 0,0-1 0,-1 1 0,1 0-1,0-1 1,0 1 0,-1-1 0,1 1 0,0-1 0,0 1-1,0-1 1,0 1 0,1-1 0,12 4-31,0 0 0,0-1-1,0-1 1,1 0 0,-1-1 0,0-1 0,23-1 0,-33 0 12,0 1 0,0-1 0,0 1 0,0-1 1,0-1-1,-1 1 0,5-2 0,56-27-134,61-38 0,-121 65 135,1 1 0,-1-1 0,0-1 0,0 1 0,0-1 0,-1 1 0,5-6 0,21-25-85,26-38 0,23-61 51,-78 133 63,8-15-42,11-29-1,91-263-62,-94 245 65,30-257-14,-43 256 28,-11-223-10,2 236 17,4 37 15,-46-226-24,31 174 20,17 63 8,-1-3 0,0 1 0,0-1-1,0 1 1,-1-1 0,1 1 0,-1 0 0,-4-6 0,6 9 0,-1 1 0,0-1 0,0 1 0,0-1 0,0 1 0,0 0 0,1-1 0,-1 1 0,0 0 0,0 0 0,0 0 0,0 0 0,0 0 0,0 0 0,0 0 0,0 0 0,0 0 0,0 0 0,0 0 0,0 1 0,0-1 0,1 0 0,-1 0 0,0 1 0,0-1 0,0 1 0,0-1 0,1 1 0,-1-1 0,0 1 0,-1 1 0,-38 29 4,22-10 16,-10 24-4,-27 58 1,43-67 31,-27 184 33,36-170 14,4 204 48,3-204-22,39 326 338,-25-277-402,-11-64 91,32 96 47,-31-115-134,-4-11-52,-1 0 1,1 0-1,1-1 0,-1 1 1,1-1-1,0 0 0,0-1 1,7 5-1,-12-7-8,1-1 0,-1 0 0,1 0 0,-1 0 0,0 0 0,1 1 1,-1-1-1,1 0 0,-1 0 0,0 0 0,1 0 0,-1 0 0,1 0 0,-1 0 0,0 0 0,1 0 0,-1 0 0,1 0 0,-1 0 1,0 0-1,1 0 0,-1-1 0,1 1 0,-1 0 0,1 0 0,7-5 6,1 1-1,-1-1 1,0-1 0,0 0-1,8-7 1,-4-3 1,21-41 4,10-29-8,-2-13 1,-2-1-3,-6 0-2,-2 7 1,-17 54 4,23-46-1,-28 73 10,-9 12-14,1-2 1,1 1 0,-1-1 0,1 1 0,-1 0 1,1 0-1,-1 0 0,1 0 0,0 0 0,0 0 0,-1 0 0,1 0 0,0 1 1,0-1-1,0 1 0,0-1 0,0 1 0,0 0 0,0 0 0,3 0 0,-4 0 0,-1 0 0,0 0 1,1 0-1,-1 0 0,0 1 0,0-1 0,1 0 0,-1 0 0,0 0 0,0 1 0,1-1 0,-1 0 0,0 0 0,0 0 0,1 1 1,-1-1-1,0 0 0,0 1 0,0-1 0,0 0 0,0 0 0,1 1 0,-1-1 0,0 0 0,0 1 0,0-1 0,0 0 0,0 1 1,0-1-1,0 1 0,26 102 51,-15-42 19,4 87 1,-13-121-55,1 18 84,12 157 46,-12-170-47,20 79 33,-18-98-65,4 5 11,-9-17-78,0-1 1,0 0-1,1 0 1,-1 0 0,0 1-1,0-1 1,0 0-1,0 0 1,1 0 0,-1 0-1,0 1 1,0-1 0,1 0-1,-1 0 1,0 0-1,0 0 1,1 0 0,-1 0-1,0 0 1,0 0-1,1 0 1,-1 0 0,0 0-1,0 0 1,1 0-1,-1 0 1,0 0 0,1 0-1,-1 0 1,0 0-1,0 0 1,1 0 0,-1 0-1,0 0 1,0 0-1,1 0 1,-1-1 0,0 1-1,0 0 1,0 0-1,1 0 1,-1-1 0,0 1-1,0 0 1,0 0 0,1-1-1,7-8 12,-4 4-6,-3 2-3,1 0 0,-1 1 0,1-1 0,-1 0 0,0 0 0,0 0 0,0 0 0,-1 0 0,1 0 0,-1 0 1,1-4-1,16-176 227,-15 156-188,6-66 228,2 27 34,-9 56-196,2-1 0,0 1 0,0 0 1,0 0-1,7-11 0,-9 22-74,0 0 0,-1 0 1,1 0-1,-1 0 0,1 0 0,-1 0 1,1 0-1,-1 0 0,0 0 0,1 1 1,-1-1-1,0 0 0,0 2 0,3 53 272,4 102-24,-5-122-183,17 120 29,-12-134-81,-4-15-205,0-1-1,1 0 1,-1-1 0,1 1-1,1-1 1,-1 1 0,1-1-1,0-1 1,0 1 0,8 5-1,19 12-8808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411 766 11656,'-6'6'-8,"-65"76"-4,13-16-25,32-37-19,-40 58 1,-32 79-69,81-129 24,-43 168-54,54-165-11,3 6 50,4 61-1,5-85-69,-3-16 159,1 1 1,0-1-1,0 0 0,1 0 0,0 0 1,0-1-1,0 1 0,0-1 0,8 5 1,-13-10 15,1 1 1,-1-1-1,1 0 1,0 1-1,-1-1 1,1 0-1,0 1 1,-1-1-1,1 0 0,0 0 1,-1 0-1,1 0 1,0 0-1,-1 1 1,1-1-1,0 0 1,-1 0-1,1-1 1,0 1-1,1 0 1,8-2-31,1-1-1,-1 0 1,1-1 0,-1 0 0,0-1 0,16-10-1,-24 14 21,0-1-1,0 1 0,0-1 1,0 0-1,0 1 0,0-1 1,-1 0-1,1 0 0,1-3 1,25-37-426,-2-2 1,34-77 0,1-19-4995</inkml:trace>
  <inkml:trace contextRef="#ctx0" brushRef="#br0" timeOffset="1">610 44 6816,'0'-44'72,"6"79"153,-4-14-207,-1-4 40,2 0 0,4 19 0,33 135 130,-31-134-121,39 177 17,-39-166-63,31 226-873,-18-123-3561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3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0 771 12728,'0'0'0,"55"-14"0,75-15 0,44-37-192,45-51 192,-8-34-872,-17-48 872,-4 5-8272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5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1 816,'0'0'0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5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27 114 4312,'0'0'0,"-26"-48"-168,40 15 168,-1 0-2632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62 6104,'0'0'0,"-10"-10"0,-7 1-216,-6 1 216,-9 1-344,-9-7 344,-4 0-3680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6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7264,'0'0'0,"0"-18"-168,19-16-344,20-37 512,-1-1-4464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35 7896,'0'0'0,"-11"10"-184,20-22-32,-12-5 216,1 1-5144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7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95 7264,'0'0'0,"-14"-9"-168,-22 4 168,-13-12-248,-15-16 248,1 2-4656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58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345 426 1264,'-5'4'25,"0"0"-21,1 0-1,-1 0 0,1 0 1,0 0-1,-4 7 1,-26 49 326,33-59-264,0 0 0,0 0 1,0 0-1,0 0 0,0 0 0,0 0 1,0 0-1,0-1 0,0 1 0,-1 0 1,1-1-1,0 1 0,0-1 1,-1 0-1,1 1 0,0-1 0,-1 0 1,1 0-1,-1 1 0,1-1 0,0 0 1,-1-1-1,1 1 0,0 0 0,-3-1 1,2 0 186,2 1-231,-1 0 1,1 0-1,-1-1 1,1 1-1,-1 0 1,1-1-1,-1 1 1,1-1 0,-1 1-1,1-1 1,0 1-1,-1-1 1,1 1-1,0-1 1,0 1-1,-1-1 1,1 1-1,0-1 1,0 1-1,0-1 1,-1 1-1,1-1 1,0 0-1,0 1 1,0-1-1,0 1 1,0-1-1,0 0 1,0 1-1,0-1 1,1 0-1,0-14 138,3 6 40,2 1-87,-1 2-77,-1 1 0,1-1 1,0 1-1,0 0 0,1 0 1,0 1-1,0-1 0,9-4 1,168-92 485,-163 91-497,50-16 133,-48 19-92,53-18 680,83-40 1,-157 46-385,-1 19-354,0 0 0,0-1-1,0 1 1,0 0 0,0-1-1,0 1 1,0 0-1,0-1 1,0 1 0,0 0-1,0 0 1,0-1-1,0 1 1,0 0 0,-1 0-1,1-1 1,0 1 0,0 0-1,0 0 1,0-1-1,-1 1 1,1 0 0,0 0-1,0-1 1,0 1 0,-1 0-1,1 0 1,-16-14 142,-30-20 1,25 23 77,-122-45 87,110 46-134,-240-31 459,246 39-607,-53-1 189,56 3-132,-2-1 77,0 1-1,0 1 0,0 1 1,-32 8-1,56-10-24,16 4-6,7 5-23,73 18 24,-67-20-85,-1-2 0,1 0-1,45 0 1,-54-4-35,170-2 196,-155-1-190,9-1 91,191-21 142,-211 21-196,5-1 26,0 0-1,38 2 1,-65 2-78,0-1 0,0 1 0,0 0 0,0 0 0,1 0 0,-1 0 0,0 0 0,0 0 0,0 0 0,1 0 0,-1 0 0,0 0 0,0 0 0,0 0 0,0 0-1,1 0 1,-1 1 0,0-1 0,0 0 0,0 0 0,0 0 0,1 0 0,-1 0 0,0 0 0,0 0 0,0 0 0,0 1 0,1-1 0,-1 0 0,0 0 0,0 0 0,0 0 0,0 0 0,0 1 0,0-1 0,0 0 0,0 0 0,0 0 0,0 0 0,1 1 0,-1-1 0,-7 7 73,-20 10-57,14-10-8,-56 24 84,-104 39 20,137-57-32,-36 9-23,-152 51 185,211-69-191,8-1-42,-1-1 1,0-1-1,0 1 1,0-1-1,0 0 1,-7 1-1,-5 0 80,16-2-51,161-8 35,-157 7-80,268-15 28,-253 15-27,42 0 5,85 1-1,12-1-4,-27 1-2,-32 1 0,-28 2 0,-29 0 0,-30-1 0,-10-2 0,0 0 0,0 0 0,0 0 0,0 0 0,0 0 0,0 0 0,0 0 0,0 0 0,0 0 0,0 0 0,0 0 0,0 0 0,0 0 0,-1 0 0,1 0 0,0 0 0,0 0 0,0 0 0,0 0 0,0 0 0,0 1 0,0-1 0,0 0 0,0 0 0,0 0 0,0 0 0,0 0 0,0 0 0,0 0 0,0 0 0,0 0 0,0 0 0,0 0 0,0 0 0,0 0 0,0 0 0,0 0 0,0 1 0,0-1 0,0 0 0,0 0 0,0 0 0,0 0 0,0 0 0,1 0 0,-1 0 0,0 0 0,0 0 0,0 0 0,0 0 0,0 0 0,0 0 0,0 0 0,0 0 0,0 0 0,0 0 0,0 0 0,0 0 0,0 0 0,0 0 0,0 0 0,0 0 0,0 0 0,0 0 0,1 0 0,-1 0 0,-39 12 0,-51 1 1,-176-6 8,207-9 5,-235-5 4,240 6-3,29 1-8,-195-11 34,100-3 46,121 13-84,-1 0 1,1 0 0,0 0-1,0 0 1,0 0 0,-1 0-1,1 1 1,0-1 0,0 0-1,0 0 1,0 1 0,0-1-1,0 1 1,1-1 0,0 0-1,8-3 2,-4 1 1,0 1 0,0 1 0,0-1 0,0 1 0,0 0 0,11 0 0,168-21 49,-140 18-15,225-14 49,-186 11-50,-7 1-31,-59 5-443,0-1 0,0-1 0,33-10 0,-3-4-8265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6:00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212 280 2872,'0'0'5737,"-5"3"-5572,-13 10-103,13-10 390,2-3-331,2 0-46,1 0 0,0 0 0,-1 1 0,1-1 1,0 0-1,-1 0 0,1 0 0,-1 0 0,1 0 1,0 0-1,-1 0 0,1 0 0,0 0 1,-1-1-1,1 1 0,0 0 0,-1 0 0,1 0 1,-1 0-1,1 0 0,0-1 0,0 1 1,-1 0-1,1-1 0,-1 0 38,0-1 1,1 1-1,-1-1 1,1 0-1,0 1 1,-1-1-1,1 0 1,0 1-1,0-1 1,0 0-1,1-3 1,-1 5-79,1-1 0,-1 1 0,0-1 0,1 0 0,-1 1 0,1-1 0,-1 1 0,1-1 0,-1 1 0,1-1 0,-1 1 0,1-1 0,-1 1 0,1 0 0,0-1 0,-1 1 0,1 0 0,0 0 0,-1-1 0,1 1 0,0 0 0,0 0 0,-1 0 0,1 0 0,0 0 1,-1 0-1,2 0 0,184-21 121,-7-13-46,-117 24-63,-45 9-25,-4 0 16,0-1 1,0 0-1,0 0 1,-1-2 0,25-8-1,-33 8 12,5-7-1,-6 8 119,-7-1-104,4 3-63,0 1 1,0 0 0,0-1-1,0 1 1,0 0 0,-1-1-1,1 1 1,0 0 0,0-1-1,0 1 1,0 0 0,-1-1-1,1 1 1,0 0 0,0 0-1,-1-1 1,1 1-1,0 0 1,0 0 0,-1 0-1,1 0 1,0-1 0,-1 1-1,1 0 1,0 0 0,-1 0-1,1 0 1,0 0 0,-1 0-1,1 0 1,0 0 0,-1 0-1,1 0 1,0 0 0,-1 0-1,1 0 1,-1 0 0,-4-1 10,-15-1 21,-1 1 1,-41 3 0,-210 17 134,257-18-151,-105 4 173,160-14-132,38-4-20,129-19-2,-157 25-15,248-33 34,-254 34-43,152-14 17,-162 19-10,0 1 0,0 2 0,62 11 0,-123-6 41,-50 2 4,-93 3 12,130-11-9,-206 0 31,192-2-4,-205-16 35,212 12-41,-192-24 119,72-4 75,165 32-159,10 1-65,25 1-26,52 9-1,183 35 56,-214-36-59,256 48 28,-27 9 1,-275-63-44,3 3 2,-35 0 8,-24-2-19,-21 1 1,69-5-5,-24 2 1,-37-2 1,56 0 4,1 0 0,-1-1 0,0 0 1,1 0-1,-1 0 0,1 0 0,-1-1 0,1 0 0,0 0 1,-1 0-1,1 0 0,0-1 0,0 1 0,-3-4 0,1 0-274,1-1 0,0 1 0,1-1 0,0 0-1,0 0 1,0 0 0,-3-10 0,-26-55-10032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6:0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313 272 7712,'-4'-6'16,"-11"-19"8,10 16 32,-1 1 8,5 6 230,-1 2-259,-6-3 1958,10 3-1944,0 0 0,0-1 0,0 1-1,0 0 1,0-1 0,0 0 0,0 1 0,4-3-1,12-3 17,51-2 238,81-11-2,-59 9 40,-66 9-295,75-1 210,43-5 311,-136 6-537,16 7 200,-19-5-129,4-1 0,-6 0-3,-20 12 63,0 2-65,11-8-83,4-4-1,0 0 0,-1 0 1,1 0-1,0 0 0,-1-1 0,0 1 0,-5 1 1,-15 4 35,-1-1 1,0 0 0,-31 1-1,-64 1 56,5-3 90,52-1-62,-64 1 256,125-5-287,-10 1 483,31 9-519,12-7-28,-23-3-19,125 3 43,88-10 53,-198 6-99,1 0 15,0 0 1,0-1-1,31-7 1,-53 8 16,5-1 8,-7 2-54,0 0 1,0 0-1,0 0 0,0 0 1,0 0-1,0 0 1,0 0-1,0 0 1,0 0-1,0 0 0,0-1 1,0 1-1,0 0 1,0 0-1,0 0 1,0 0-1,0 0 0,0 0 1,0 0-1,0 0 1,0 0-1,0 0 1,0 0-1,0-1 0,0 1 1,0 0-1,0 0 1,0 0-1,0 0 1,0 0-1,0 0 0,0 0 1,1 0-1,-1 0 1,0 0-1,0 0 1,0 0-1,0 0 0,0 0 1,0 0-1,0 0 1,0 0-1,0 0 1,0 0-1,0 0 0,0 0 1,1 0-1,-1 0 1,0 0-1,0 0 1,-81-23 143,-59-9-54,106 27-30,-245-17 127,185 15-105,-115-10 118,200 16-155,-3-1 9,9 1 41,45-7-21,43-1-37,106-10-4,-146 16-26,77-3 4,30 3-8,-16 0 1,-31 0-4,-30 1-1,-26 1 2,-20 1 3,-20 1-2,-8 2-1,-9 3 0,6-5-1,-31 22 2,-18 6 2,-19 6-2,-97 24 5,142-51-2,-34 5-1,30-7-3,-48 10-1,-8 1-6,80-17-20,9-4 3,23-25-70,95-130-2003,-43 48-7945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6:0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23 2968,'0'0'400,"-5"3"-240,-13 7-85,13-7 139,4-1 5,-14 18 180,11-14-333,-1-1 0,-1 0 1,1 0-1,-1 0 0,-7 4 1,-3 3 28,9-6-60,0-1 0,0 0 0,-1-1 0,0 0-1,0 0 1,-14 5 0,-49 10 274,63-17-284,-87 14 1302,94-16-1119,-2 1 3,-4 2-245,7-3 41,0 0 1,0 0-1,0 0 1,0 0-1,0 0 1,0 0-1,0 0 1,0 0-1,0 1 1,0-1-1,0 0 1,0 0-1,0 0 1,0 0-1,0 0 1,0 0-1,0 0 1,0 0-1,0 0 1,0 1-1,0-1 1,0 0-1,0 0 1,0 0-1,0 0 1,0 0-1,0 0 1,0 0-1,0 0 1,0 0-1,0 0 1,0 1-1,0-1 1,1 0-1,-1 0 1,0 0-1,0 0 1,0 0-1,0 0 1,0 0-1,0 0 1,0 0-1,0 0 1,0 0-1,0 0 1,1 0-1,-1 0 1,0 0-1,0 0 1,0 0-1,0 0 1,0 0-1,0 0 1,0 0-1,0 0 1,0 0-1,1 0 1,-1 0-1,0 0 1,0 0-1,0 0 1,0 0-1,0 0 0,0 0 1,0 0-1,0 0 1,0 0-1,0 0 1,1 0-1,29 5 23,-11-5 30,102-17 16,-73 10-49,1 2 0,84 1 0,-128 4-24,297-14 173,-286 14-111,0 1 0,22 3-1,-23-3 5,-9-1 105,-23 4-113,-39 8 26,-70 11 5,85-17-4,-1 1 6,-79 24 0,3 6 57,106-33-93,1 1 1,0 0 0,0 1-1,1 0 1,0 0 0,0 1-1,0 0 1,1 1 0,-10 10-1,19-17-51,0 0 0,0 0 0,0 0-1,0-1 1,0 1 0,0 0 0,0 0 0,0 0-1,1 0 1,-1-1 0,0 1 0,0 0-1,1 0 1,-1 0 0,1-1 0,-1 1 0,1 0-1,-1-1 1,1 1 0,-1 0 0,1-1-1,-1 1 1,1-1 0,0 1 0,0 0-1,0 0 5,22 18 21,-7-12 36,25 4-19,50 5 1,-56-14 11,161-4 28,-155-1-34,178-20 29,-176 16-17,1 0-24,150-34 98,-1-19 287,-190 59-288,-19 2 27,-13-4 34,-113 12 25,105-5-91,-33 6 32,-86 25 1,-126 22 285,190-43-297,74-11-86,-1-1 64,0 0 0,-34 0 0,94 4-47,-25-4-81,-2-2 5,0 0 0,0-1-1,16-3 1,148-16 41,-138 16-24,193-21 13,-184 19-27,69-14-1,3-6-9,-29 3 1,-37 6-3,-24 3-2,-30 14 0,0-1 0,0 1 0,0-1 0,0 1 0,-1-1 0,1 1 0,0-1 0,0 0 0,-1 1 0,1-1 0,-1 0 0,1 0 0,0 0 0,-1 1 0,1-1 0,-1 0 0,0 0 0,1-1 0,-1 0 0,0 1 0,0 0 0,-1 0 0,1 0 0,0 0 0,-1 0 0,1 0 0,-1 0 0,1 0 0,-1 0 0,1 0 0,-1 0 0,1 1 0,-1-1 0,0 0 0,0 0 0,1 1 0,-1-1 0,-2-1 0,-2-2 0,-1 0 0,0 0 0,0 1 0,0 0 0,-9-4 0,1 3 0,0-1 0,-1 2 0,-19-3 0,-75-2 1,89 8 0,-46-2 6,-115 12 0,129-4-9,-221 17 62,184-30 0,86 7-50,4-3-4,7-9-3,16-5 2,18-1-3,5 2-2,-5 7 0,-30 7-1,37-15 3,-32 12 5,-13 4 11,-4 1-16,0-1-1,-1 1 1,1-1-1,0 1 1,0-1-1,0 1 1,0-1-1,-1 1 1,1-1-1,0 1 1,0-1-1,-1 1 1,1-1-1,0 1 1,-1 0-1,1-1 1,0 1 0,-1 0-1,1-1 1,-1 1-1,1 0 1,-1 0-1,1-1 1,0 1-1,-1 0 1,1 0-1,-2-1 1,-20-2 41,-74 3 45,51-4-53,-64-2 458,110 8-477,3 5 0,-3-3 1,1 5 4,-1-7 18,1 0-28,4 3-2,-2-3 6,3-2 1,-6 0 24,1-2-15,6-3 4,-6 3-3,0 1-22,-1-1 1,1 0 0,-1 0 0,0 1 0,0-1-1,0 0 1,0 0 0,0 0 0,0 0 0,-1 0-1,1 0 1,-1 0 0,1 0 0,-1-3 0,4-33 36,-4 36-34,-2 0-1,-2-6-3,3 6 4,1 0 1,0-6 0,0 6 14,-1 1-11,-4-6 2,4 5 10,0 2-23,1 0-1,-1 0 1,0 1 0,1-1 0,-1 0-1,0 1 1,1-1 0,-1 0 0,1 1-1,-1-1 1,0 0 0,1 1-1,-1-1 1,1 1 0,0-1 0,-1 1-1,1 0 1,-1-1 0,1 1 0,0-1-1,-1 1 1,1 0 0,0-1 0,-1 2-1,-3 20-15,3-14 10,-7 36-1830,3-20-7224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5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11656,'12'0'-3010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366 104 2520,'-45'-30'49,"31"19"-129,-10-7 590,-37-21-1,60 38-470,0 0 1,0 1-1,-1-1 1,1 0-1,0 1 0,0 0 1,-1-1-1,1 1 1,0 0-1,-1-1 0,1 1 1,0 0-1,-1 0 1,1 0-1,0 0 0,-1 0 1,1 1-1,0-1 1,-1 0-1,1 1 0,0-1 1,0 1-1,-1-1 1,-1 2-1,2-1 14,-1 1 1,1 0 0,-1-1-1,1 1 1,0 0-1,0 0 1,0 0-1,0 0 1,0 0-1,0 0 1,0 0-1,0 0 1,0 3-1,-1 7 79,1 0 0,0 0 0,1 0-1,1 13 1,-1-7-82,9 44 287,17 98 43,-9-34 146,-12-92-483,4 55 257,-4 165 485,-5-247-744,-1 1-1,0 0 1,0 0-1,-1 0 0,0-1 1,-4 9-1,2-4-13,4-12-22,0 1 1,-1 0-1,1-1 1,-1 1 0,1 0-1,-1-1 1,1 1-1,-1 0 1,1-1-1,-1 1 1,1-1-1,-1 1 1,0-1 0,1 1-1,-1-1 1,0 1-1,1-1 1,-1 0-1,0 0 1,0 1-1,1-1 1,-1 0 0,0 0-1,0 0 1,1 0-1,-1 1 1,0-1-1,0 0 1,0-1-1,0 1 1,-18-4 0,19 4 0,-4-1 1,0 0 1,1-1 0,-1 1 0,0-1-1,1 1 1,-1-1 0,1 0-1,-4-3 1,-9-6 3,-48-26-1037,-3-4-4140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 6640,'0'0'0,"-6"38"0,-13 70 0,-12 46-24,-10 47 24,-31 15-80,-26 6 80,-9-24-256,8-27 256,1-4-4232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5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4664,'0'0'2760,"5"1"-2534,91 11 436,-48-10-203,-43-3-420,1 1 0,0 0 0,-1 1-1,1-1 1,-1 1 0,1 0 0,-1 0 0,10 4 0,-5-2 96,-3-1-66,-1 0 1,1 0-1,-1 1 0,0 0 0,10 6 1,-15-8-55,0-1 0,-1 1 0,1-1 0,0 1 0,0 0 0,0-1 0,-1 1 0,1 0 0,0 0 0,-1-1 0,1 1 0,-1 0 0,1 0 0,-1 0 0,1 0 0,-1 0 0,1 0 0,-1 0 0,0 0 0,0 0 0,1 0 0,-1 0 0,0 0 0,0 1 0,-1 3 33,-1 0 0,1-1 0,-1 0 0,0 1 0,0-1 1,-5 7-1,-4 7-18,4-8 23,1 0-1,-1 1 1,-3 12 0,-50 116 171,51-110-136,-14 102 40,22-109-41,4-4-57,0 0 0,2 0 1,6 18-1,-2-21 57,-3-7-46,-1-2-27,-1-1 0,1 1-1,0-1 1,0 0 0,1-1 0,-1 1 0,1-1 0,0 0-1,0 0 1,13 5 0,33 9 114,79 16 0,-113-30-116,-12-3 1,-1 1 1,1-1 0,-1-1 0,1 1 0,10-1 0,-6 1 24,-4-1-21,-1 1 0,1-1 1,-1 0-1,1-1 0,-1 0 0,1 1 0,-1-2 0,0 1 0,9-4 0,-11 4 206,-4 0-206,0 0 0,0-1 0,-1 1 0,1 0 0,0 0 0,-1 0 0,1 0 0,-1 0 0,1 0 0,-1 0 0,1 1 0,-1-1 0,-2 0 0,4 1-31,-2-1 54,-10 8 40,13 2-70,0 0 0,0-1 0,1 1 0,5 14 1,-6-19-9,14 43 2,5 14 1,-2 11-3,-5 3-2,-11-57 0,-2 37 0,-2-39 0,0 1 0,-2-1 0,0 0 1,-12 30-1,6-28 7,-16 9-1,-44 38 1,43-46 20,23-16-23,-171 100 80,61-46-19,94-51-18,-5-3-421,0-2 0,-1-1 0,-32-4 0,-24-4-7386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6:5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4936,'0'0'4893,"-6"3"-4785,3-2-107,-33 22 190,33-20-160,0-1-1,-1 1 1,2 0-1,-1 0 1,0 0-1,0 0 1,1 0-1,0 1 1,0-1 0,0 1-1,-2 4 1,1 0 20,-1 3-16,1 1 1,0 0-1,0 1 0,1-1 0,1 0 0,0 15 0,13 169 328,-9-176-348,7 31 78,40 111 163,-45-144-243,-2-8 8,0 1 0,-1 0 0,1 13 0,10 116 79,-6 64 68,-6-164-125,7 228 138,-2-150-121,-2 85 1,-3-161-27,7 170 47,6-13 16,-9-113-75,-1 142 15,-2-144-25,-1-48-4,1 17 8,13 77 0,24 4 35,-23-82-23,-2-10-4,-2-5 25,-1 1-1,8 54 0,-13-41-9,-5 76 58,-2-2 39,2-102-112,2 0 0,0-1 0,8 28 0,44 179 104,-36-115-96,23 31 28,-39-132-50,-1 1 1,0 0-1,-2 0 1,0 20-1,2 17 6,0-27 11,0 0 1,-3 26-1,0-14 3,1-32-28,-1 0 1,1 0-1,-1 0 1,-1 0-1,1 0 0,0 0 1,-1 0-1,-2 5 1,-4 9 4,-5 30 41,11-43-38,32-88-1624,-4 12-6532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9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1194 0 7088,'-56'43'49,"-20"5"34,72-46-56,-1 1 0,1-1 0,-1 1 0,1-1 0,-1-1 0,0 1 0,0-1 1,-6 2-1,-7 0 9,-56 15 328,-149 32 433,110-33-562,61-8-118,1 3 0,0 2 0,1 1 0,-63 31 0,44-10 27,66-34-131,0 0 1,0 0-1,0 1 0,0-1 0,1 1 1,-1 0-1,1 0 0,0 0 0,-1 0 1,1 0-1,1 0 0,-1 0 1,0 1-1,-1 6 0,1-4 1,1-4-4,0 1-1,0 0 0,1 0 0,0 0 0,-1 0 0,1 0 1,0 0-1,0 0 0,1 0 0,-1 0 0,1 0 0,-1 0 1,1-1-1,0 1 0,0 0 0,0 0 0,1-1 1,1 5-1,-1-4 2,-2-2-2,1 1 0,0-1 0,0 1 0,0-1 0,0 1 0,0-1 0,0 0 0,1 1 0,-1-1 1,0 0-1,1 0 0,-1 0 0,1 0 0,-1 0 0,4 1 0,3 2 12,0 3-6,-5-5-8,-1 0 1,0 0 0,1 0-1,-1-1 1,1 1 0,0-1 0,-1 0-1,1 0 1,0 0 0,0 0-1,5 1 1,100 27 96,-79-24-56,153 14 21,-144-16-35,-7-2-18,4 1-5,0 1 0,51 11 0,-31-1 1,-1 6-9,-15-1-3,-19-4 0,-20-13 0,0 0 0,1-1 0,-1 1 0,0-1 0,1 1 0,-1 0 0,0-1 0,0 1 0,0 0 0,1-1 0,-1 1 0,0 0 0,0-1 0,0 1 0,0 0 0,0-1 0,0 1 0,0 0 0,0-1 0,-1 2 0,1 0 0,-1 0 0,0-1 0,0 1 0,0 0 0,0-1 0,0 1 0,0-1 0,0 1 0,0-1 0,-2 2 0,-2 1 0,0 0 0,0 0 0,0 0 0,-9 4 0,-47 18 0,12-12-1,-72 11 0,83-20-4,-160 15 2,160-16-2,0-2 10,-99 6-27,103-7 2,-66-7 1,93 5-63,1 0 0,-1 0 1,1 0-1,0-1 0,0 0 0,0-1 1,0 1-1,-10-7 0,9 5-485,-19-9-5579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988 344 6368,'-18'7'0,"-17"5"0,-23 5 0,-23 5 1,-99 32 7,146-42-1,11-4-1,-9 4 7,1 2-1,0 0 0,-42 28 1,-73 53 51,69-42 78,59-39-124,-44 36 18,55-45-6,0 1 0,0-1 0,1 2 0,0-1 1,-10 13-1,6-5-5,-16 26 19,26-39-38,-1-1-1,1 1 1,0-1-1,-1 1 0,1 0 1,0-1-1,-1 1 1,1-1-1,0 1 0,0 0 1,0-1-1,-1 1 1,1 0-1,0-1 0,0 1 1,0 0-1,0-1 1,0 1-1,0 0 0,1 0 1,-1 2 2,1 0 0,0 0 0,0-1 0,0 1-1,0 0 1,1-1 0,-1 1 0,1-1 0,0 1 0,-1-1 0,1 0 0,0 0 0,0 1 0,1-2 0,-1 1 0,0 0 0,1 0 0,-1-1 0,4 3-1,10 0 107,99-6 40,-88-2-59,114-38 52,-110 29-7,148-82 54,-141 72-60,-29 16-104,52-35 104,66-60-1,-111 88-81,108-102 175,-112 104-162,0 1 15,-1-1 1,0 0-1,11-16 0,-21 26 23,-1 13-28,-2 11-45,-3 2 41,-13 95 14,15-101-56,0 36 0,3-30-20,-2-1-4,1-10 1,1 0 1,3 22-1,5 47 18,-8-81-23,0 1-1,1-1 1,-1 0 0,0 0 0,1 0-1,-1 0 1,0 0 0,1 0-1,-1 0 1,1 0 0,0 0 0,-1 0-1,1 0 1,0 0 0,0 0-1,-1 0 1,1 0 0,0-1 0,0 1-1,0 0 1,0-1 0,0 1-1,0 0 1,1 0 0,2 0 1,-2 0-2,0 1 1,0-1-1,0 0 0,1-1 1,-1 1-1,1 0 1,-1-1-1,0 1 0,1-1 1,3 0-1,-3 0 1,1 0-1,0-1 1,-1 0 0,1 1-1,0-1 1,-1-1 0,6-1-1,31-21 3,5-17 2,5-21-2,5-11 2,1-11-2,-33 46 0,68-102 10,-8 30 6,-74 98-11,1-1 1,-2 0 0,0 0-1,0-1 1,6-16 0,-7 15-4,20-55 71,-25 66 37,-3 10-35,-2 9-46,0 0 0,-2 0 0,0-1 0,-10 22 0,-32 83 56,39-93-48,-6 43 0,11-46-36,-2 30 1,5-41-4,1-1-1,0 1 1,0-1 0,1 1-1,1-1 1,0 0 0,6 15-1,-9-25 0,1 0 0,-1 0-1,0 0 1,1-1 0,-1 1-1,1 0 1,-1 0 0,1 0-1,-1-1 1,1 1-1,0 0 1,-1-1 0,1 1-1,1 0 1,4 3-1,-1 0 0,1-1 0,0 0 0,0 0 0,0-1 0,0 0 0,13 3 0,-18-5-1,0 0 0,0 1 0,0-1-1,0 0 1,-1 0 0,1 0 0,0-1 0,0 1 0,0 0 0,0 0 0,0 0-1,0-1 1,-1 1 0,3-1 0,7-3-7,0 0 0,-1-1 0,1 0 0,-1 0 0,0-1 0,0 0 0,-1-1 1,0 0-1,12-12 0,128-146-99,-94 102 89,55-41 2,-105 101 17,0 1 0,-1 0 0,1-1 0,0 1 0,8-2 0,-9 3 0,-1 0 0,1 1 0,0 0 0,-1-1 0,1 1 0,0 0 0,-1 1 0,1-1 0,4 1 0,-2 0 0,-1 1 0,1-1 0,0 1 0,-1 0 0,7 4 0,-6-3 0,0 0 0,0 1 0,-1 0 0,0 0 0,5 5 0,-4-3 0,0 1 0,-1-1 0,8 15 0,9 27 1,-13-28-8,1 0-1,0-1 0,18 26 0,4-10-2,-17-23-30,-8-8 26,0 0 8,-1 0 0,1-1 1,0 0-1,1 0 1,-1 0-1,0-1 0,1 0 1,-1 0-1,1-1 1,0 1-1,0-1 1,10 0-1,-9-2-4,0 0 0,0-1 0,0 1 0,0-1-1,0-1 1,0 0 0,0 0 0,-1 0 0,1-1 0,-1 0 0,10-8 0,-8 5 3,-6 5 4,-1 0-1,1 0 0,0-1 0,-1 1 1,0-1-1,0 0 0,0 1 0,2-4 1,7-13-11,-1 0 0,0-1 1,6-21-1,-10 16 13,-6 19 2,0-1 1,-1 0-1,0 1 0,0-1 1,0 1-1,-1 0 1,0-1-1,0 1 1,-1 0-1,1 0 0,-1 0 1,-1 1-1,-6-10 1,2 10 18,-2 3-15,-1 1-1,1 1 1,0 0 0,-1 0 0,-12 3 0,6 2 22,-6 8-9,-39 29 0,48-26 2,4 1-14,1 1 0,0 1 1,-7 26-1,14-23 1,8 37-1,-4-49-5,0 0-1,1-1 0,1 1 0,0-1 0,5 10 1,-3-10-1,0 0-1,1-1 1,0 1 0,1-1 0,0-1 0,0 1 0,0-1 0,1-1 0,15 9-1,-22-14 1,0 0-1,0 1 1,0-1-1,0-1 0,1 1 1,-1 0-1,0 0 1,4 0-1,26 3-1,0-2 0,55-1 1,-52-8-18,173-63-2,-164 51 1,-19 7 11,191-101-29,-131 61 13,138-112-1,-206 146 20,-4-1 3,-1 1-1,15-36 1,-26 51 3,0 1-1,1-1 1,-1 0 0,0-1-1,-1 1 1,1 0-1,0 0 1,-1 0-1,0 0 1,0-1-1,0 1 1,0-3-1,-1-5 1,1 9 0,0-1 0,0 1 0,-1-1 0,1 1 0,0-1 0,-1 1 0,1 0 0,-1-1 0,0 1 0,0 0 0,-2-3 0,2 3 0,-1-1 0,0 1 0,1 0 0,-1 1 0,0-1 0,-1 0 0,1 1 0,0-1 0,0 1 0,-1-1 0,-3-1 0,-2 1 0,1-1 0,0 1 0,0 0 0,-1 0 0,-10 0 0,11 2 0,0-1 0,-1 2 0,1-1 0,0 1 0,0 0 0,0 0 0,-8 3 0,5 0 0,1 0 0,0 0 0,0 1 0,0 0 0,-10 8 0,-16 19-10,0 1 0,-55 69 0,76-87 8,10-10-2,-1 0 0,1 0 0,0 1 0,1-1 0,-5 9 0,6-10-3,-1 0 5,1-1 0,0 1-1,0 0 1,0 0-1,1 1 1,-1-1 0,1 0-1,0 1 1,0-1 0,0 0-1,1 1 1,0-1 0,0 1-1,0-1 1,0 1-1,2 6 1,3 5-5,0-1 1,2 1-1,0-1 0,1 0 1,0-1-1,14 19 0,-9-19 5,14 22-13,-3 0 7,-2 10 7,-9-1 1,-9-6 0,-5-32 2,1-1 0,-1 0 0,-1 0 1,1 1-1,-1-1 0,0 0 0,-1 0 1,1 0-1,-1-1 0,0 1 0,0-1 1,-1 1-1,-6 6 0,1-2 4,0-1 0,0 0 0,-1-1 0,0 0-1,-14 8 1,19-13 8,4-2-10,-1 0 0,0 1 0,0-1 0,0 0 0,0 0 0,0 0 0,0-1 0,0 1 0,0 0 0,0-1 0,0 1 0,-4-1 0,-17-4-1132,12 2-4532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1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111 216 10136,'12'15'-9,"-9"-12"-19,-1 0 0,0 0-1,0 0 1,0 1 0,0-1 0,0 0 0,-1 1 0,0-1-1,0 1 1,1 4 0,5 22-131,5 42 1,-13-45 139,-10 60 4,-15 38 13,-6 4 2,3-13 0,7-14 0,10-16 1,9-15 4,5-18-2,9 8 68,-14-87-44,-4-5 50,-12-72 11,15 69-30,0 1 0,3-47 0,0 47-39,1-2 69,10-166 41,-4 160-34,56-143 41,-45 151-48,81-119 33,-79 125-66,73-78 40,-76 88-76,1 0-1,0 2 1,2 0-1,28-18 1,-30 26 8,-3 4-19,0 1 1,0 0 0,23 0-1,-24 6 7,-3 3-10,0 0 0,-1 0 0,0 1 0,11 12 0,-12-5 9,1 15-6,5 35 1,-13-43-1,-17 95 8,8-91-8,-44 116 8,39-112-9,-52 94 5,47-92-4,-2-1-1,-26 33 0,37-54 0,0-1 0,-1 1-1,0-2 1,0 0 0,-1 0-1,0 0 1,0-2 0,-1 1-1,-20 7 1,25-12 20,-4 2 5,6-2 1,-2 4 4,6-5-20,5 2 0,119 51 83,-65-29-82,6 3 56,-17-8-65,-43-17-8,1-1 0,0 1-1,-1 0 1,0 0 0,0 1 0,4 4-1,-5-5 1,1 1-1,-2 1 0,1-1 0,0 0 0,3 9 1,-4-7-2,0 0 1,-1-1 0,0 1-1,0 0 1,0 0 0,-1 0 0,1-1-1,-2 11 1,1-14-1,-1 0 0,1 0 0,0 0-1,-1 0 1,1 0 0,-1 0 0,0 0 0,0 0 0,1 0 0,-1-1 0,0 1-1,-1 0 1,1 0 0,0-1 0,-3 3 0,-2 3-1,0 1 0,5-5-2,-1 0 1,-1 0 0,1-1 0,0 1 0,-1-1 0,1 1 0,-1-1 0,0 0 0,-6 3 0,-48 27-37,55-31 35,1 0 0,-1-1 1,0 1-1,0 0 0,0-1 1,0 1-1,0-1 0,0 0 1,0 0-1,0 0 0,0 0 1,0 0-1,0 0 0,-2-1 1,-6 0-6,-1 0-10,0-1 1,0 0 0,0 0-1,0-1 1,0-1 0,1 0-1,-14-7 1,15 3-33,1-5-220,1 0 1,1 0-1,0 0 0,-7-24 0,-6-22-6234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7000,'8'-2'0,"29"-4"36,-24 4-23,75 1 68,-70 5 53,-12-2-83,0 0-25,0 0 0,0 1-1,0 0 1,0 0 0,0 0 0,-1 1 0,0-1-1,1 1 1,-1 0 0,-1 1 0,1-1 0,-1 1-1,0 0 1,0 0 0,5 8 0,88 178 835,-66-118-569,-29-70-276,75 163 559,-69-149-553,-5-12-13,0 1-1,0-1 1,1 1-1,0-1 1,7 8-1,17 17 31,-24-26-38,0 0 0,0 0 1,1 0-1,0-1 0,9 6 1,-11-8-2,1 0 0,-1 0 0,1 0-1,0-1 1,-1 1 0,1-1 0,-1 0 0,1 0 0,0 0 0,-1-1 0,1 1 0,-1-1 0,1 0 0,-1 0 0,1 0 0,-1-1 0,1 1 0,-1-1-1,5-2 1,5-6-6,9-12-9,-2 0 0,-1-1 1,0-1-1,22-39 0,-32 39 4,-7 16 9,6-24 2,-6 27 30,-1-4 43,1 1-1,-1 0 0,-1-1 0,0-16 0,-2 73 144,-12 62-1,11-91-186,-4 24 112,-30 203 58,31-193-79,-14 232 38,17-228-84,-3 219 23,7-227-50,3 60-5,3 219 29,-3-159-39,-10-200-25,13-46-7,26-168-1338,-12 107-5348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2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72 7448,'-11'29'-17,"7"-19"-3,0 1-1,1-1 0,0 1 0,-2 12 1,-6 104-87,1 96-65,2 62 85,6-165 85,2-2 2,6-10 0,13 50 17,-12-113-13,-6-35-3,4 15 106,-5-23-11,0-2-92,0-1 0,0 1 0,0 0 0,0-1 0,0 1 0,0 0 0,0-1 0,0 1 0,0 0 0,0-1 0,0 1 0,1 0 0,-1-1 0,0 1 0,0 0 0,0-1 0,0 1 0,0 0 0,1-1 0,-1 1 0,0 0 0,0-1 0,1 1 0,-1 0 0,0 0 0,1-1 0,-1 1 8,1-1 0,0 0 0,-1 1 0,1-1 0,-1 0 0,0 0 1,1 1-1,-1-1 0,1 0 0,-1 0 0,0 0 0,0 1 0,1-1 0,-1 0 1,0 0-1,0 0 0,0 0 0,0 0 0,0 1 0,0-1 0,0 0 1,0 0-1,-1-1 0,2-125 353,2 23 345,-2-86-48,-4-31-71,3 178-230,3-187 120,-3 184-266,0 4-130,-1-50 289,15-133 0,-13 218-320,2-4 7,-3 10-58,0 0 1,1 0-1,-1 1 0,1-1 1,-1 0-1,1 0 1,-1 0-1,1 1 0,-1-1 1,1 0-1,0 1 0,0-1 1,-1 1-1,1-1 0,0 1 1,0-1-1,-1 1 0,1-1 1,0 1-1,0 0 1,0-1-1,0 1 0,0 0 1,0 0-1,1-1 4,3-1-2,-2 2-3,-1-1 0,0 0 0,1 1 0,-1 0 0,0-1 0,1 1 0,-1 0 0,1 0 0,-1 1 0,1-1 1,-1 0-1,3 1 0,10 3 6,0 0 1,15 6-1,-20-4 0,5 17 4,-14-21-12,0 0 0,0 0 1,0 0-1,-1 0 0,1 0 0,-1 0 1,0 1-1,1-1 0,-1 0 0,0 0 0,-1 5 1,0-2-1,0 0 0,-1 0 0,1 1 0,-1-1 0,-5 8 0,-24 40 0,-14 12 0,-14 10 0,-10 1 0,1-8 0,2-13 0,9-14 0,11-14 0,16-12 0,16-9-1432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2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7176,'0'0'0,"13"19"80,-5-3 0,-3-2 48,-1 0-128,-4-1-5120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3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261 445 4040,'4'5'-8,"0"-1"1,1-1-1,-1 1 1,1-1-1,0 1 1,0-1-1,0-1 1,0 1-1,0-1 1,8 3-1,-12-5 7,1 0 0,-1 0 1,0 0-1,0 0 0,0-1 0,0 1 0,1 0 0,-1 0 0,0-1 0,0 1 0,0-1 0,0 1 0,0-1 1,0 1-1,0-1 0,0 0 0,0 1 0,0-1 0,1-1 0,1-1-1,6-4 39,-1 0 0,0 0 0,0-1 0,-1-1-1,0 1 1,0-1 0,6-12 0,2-5 276,13-34-1,-25 52-172,0-1-1,0 1 0,-1-1 1,0 0-1,0 0 1,0-11-1,-1 8-38,-1 4 16,1-1 0,-1 1 0,-1 0 0,1-1 0,-1 1 0,-1 0 0,0-1 0,-3-10 0,2 11-40,0-2 67,0 1 0,-1-1 1,0 1-1,-1-1 0,-9-14 1,8 15-78,3 5-24,0 0-1,0 1 1,0-1-1,0 1 1,-1 0-1,0-1 1,1 2-1,-1-1 1,0 0-1,0 1 1,0 0 0,-1 0-1,-6-3 1,4 3 0,-8-1 177,-6 5-122,-1 0 1,-32 10 0,33-3 61,-94 70 50,113-77-198,-1 0 0,1 0-1,-1 0 1,1 0 0,0 1-1,0-1 1,-4 6 0,6-8-12,-13 19 46,-19 34 1,20-26-34,-9 32-1,21-59-12,-2 4 5,1 1 0,-1-1 0,1 0-1,1 1 1,-1-1 0,0 7 0,-1 19 11,2 33 1,3-39-13,8 37 0,-11-58-3,1 0 0,-1 0-1,1 0 1,0-1 0,0 1 0,0 0 0,1-1-1,-1 1 1,4 4 0,10 17 5,21 23 0,-25-34-5,0-1-1,2-1 1,-1 0-1,18 12 1,-9-11-1,-1-2 0,2 0 0,-1-1 0,1-1 1,1-1-1,27 5 0,-13-8 7,166-13 5,-196 9-8,0-1 0,0 0 0,0-1 0,8-2 0,201-80 26,-209 81-23,0 0 0,-1-1-1,1 0 1,7-6 0,-14 10-7,92-72 33,-14-7-14,-51 46 42,-16 19-39,109-160 100,-113 162-99,12-16 12,16-37 0,-31 56-2,0 0-1,0 0 1,-1 0-1,0 0 0,-1-1 1,0 1-1,0-1 1,-1 0-1,0-19 0,-1 28-18,0-1 0,-1 1 0,1 0 0,0 0 0,-1-1 0,1 1 0,-1 0 0,1 0 0,-1 0 0,0-1 0,1 1 0,-1 0 0,0 0 0,0 0 0,1 0 0,-1 0 0,0 1 0,0-1 0,0 0 0,0 0 0,-1 1 0,1-1 0,0 0 0,0 1 0,0-1 0,0 1 0,-1-1 0,1 1 0,0 0 0,-1 0 0,1-1 0,0 1 0,0 0 0,-1 0 0,1 0 0,-2 1 0,1-1 66,2 1-6,-1-1-69,1 0-1,-1 0 1,1 1-1,-1-1 1,1 0-1,-1 1 1,1-1-1,-1 0 0,1 1 1,-1-1-1,1 1 1,0-1-1,-1 0 1,1 1-1,0-1 1,-1 1-1,1-1 1,0 1-1,0-1 1,-1 1-1,1-1 1,0 1-1,0 0 1,0-1-1,0 1 1,0-1-1,0 1 1,0-1-1,0 1 1,0 0-1,7 13 24,0-1 0,14 16 0,9 5-21,-15-18-8,3 2-1,-1 1-1,19 27 1,-30-38 1,-5-6 0,1-1 1,-1 1 0,0 0-1,0 0 1,0 0 0,0 0-1,0 0 1,0 0-1,0 0 1,-1 1 0,1-1-1,-1 0 1,1 0-1,-1 3 1,1 10-2,0 0 1,-1-1-1,-1 1 0,-3 20 0,-18 71-19,20-96 19,-15 77-11,16-84 10,1 1 1,0-1-1,0 0 0,0 0 1,0 1-1,1-1 1,-1 0-1,1 0 1,0 0-1,0 0 1,0 0-1,0 0 1,1 0-1,-1 0 1,1 0-1,0-1 0,2 4 1,-2-3-2,-2-2 3,1-1 0,-1 0 0,0 1 0,0-1 0,1 0 0,-1 1 0,0-1-1,0 0 1,1 0 0,-1 1 0,0-1 0,1 0 0,-1 0 0,1 0 0,-1 1 0,0-1-1,1 0 1,-1 0 0,1 0 0,-1 0 0,0 0 0,1 0 0,0 0 0,14 3-9,0-2 0,0 0 0,16-1 0,-10-4-30,107-43-15,-100 31 23,111-83-7,-114 77 14,222-226-78,-196 199 101,-43 42 2,-12 25 1,0 13 4,4 11-3,3 8-2,4 2 0,-3-39-1,0 0 1,1-1-1,1 0 1,0 0 0,0 0-1,1 0 1,16 18-1,-2-5-2,36 33-1,-36-38-7,2 0-1,32 21 1,-34-26 1,100 64-17,-120-78 27,0 0-1,0 0 1,1 0-1,-1 0 1,0 0-1,-1 0 1,1 0-1,0 0 1,0 0-1,0 0 1,-1 0-1,1 1 1,0-1-1,-1 0 1,1 3-1,-1-3 1,0-1 0,0 1 0,0 0-1,0 0 1,0-1 0,0 1 0,0 0 0,-1 0-1,1-1 1,0 1 0,0 0 0,-1-1 0,1 1-1,-1 0 1,1-1 0,-1 1 0,1-1 0,-1 1-1,1 0 1,-1-1 0,0 1 0,-4 2-1,1-1 0,0 1 0,-1-1 0,1-1 0,-1 1 0,0 0 0,0-1 0,-8 1 0,-19 2-1,1-2-1,-1-1 1,-53-6 0,65 3 1,11 2 0,1-2 0,-1 1 0,1-1 0,-1 0 0,-8-4 0,-64-21-2,77 25 3,0 0-1,1 1 1,-1-1-1,1 0 1,0-1 0,0 1-1,0-1 1,0 1-1,0-1 1,0 0-1,0 0 1,1 0-1,0 0 1,0-1-1,-3-3 1,2 2-2,3 4 1,-1 0 0,1 0 1,-1 1-1,1-1 0,0 0 0,-1 0 1,1 0-1,0 1 0,-1-1 0,1 0 0,0 0 1,0 0-1,0 0 0,0 1 0,0-1 0,0-2 1,2-18-6,0-1 0,1 1 1,9-30-1,-11 48 2,-1 0 0,1 0 0,1 0 0,-1 1 0,0-1 0,1 0 0,2-3 0,21-28-18,54-57 0,-52 70-31,-12 10 31,12-8-2,0 1 0,2 2-1,44-19 1,67-22-36,-114 48 7,94-11-19,-100 21 33,-1 3 23,0 0 1,23 11-1,-30-7-9,-3 4 17,0 0 1,-1 0-1,11 23 0,-14-16-18,5 116-12,-10-114 23,0 0-1,4 22 1,-1-18 8,8 48-5,-4-47-20,4-2 20,2 0-1,19 30 1,-18-39-7,6 0 6,39 22-1,-56-36 8,0 1-1,0 0 0,0-1 0,1 0 0,-1 0 1,0 0-1,1 0 0,-1 0 0,0-1 0,1 1 1,4-1-1,5 0-5,-1 2 4,-9-1 3,1-1 1,-1 1-1,0-1 0,1 0 0,-1 0 0,1 0 1,-1-1-1,0 1 0,7-3 0,33-7-30,11-12 29,-43 16 6,0 0 0,0-1 0,-1-1 1,0 0-1,16-17 0,-16 10 7,23-84 5,-29 81-4,-1 0 1,0 0 0,-2-1 0,0 1 0,-1-20-1,-1 17 0,1 3 23,-3-75 42,0 82-33,-5 2-27,0 0 1,-1 0 0,-15-12-1,10 14 22,12 6-32,-3-1 0,0 0 0,0 0 1,0 1-1,-1 0 0,1 0 0,0 0 0,-1 0 0,1 1 0,-1 0 0,1 0 0,-1 1 0,1-1 1,0 1-1,-1 0 0,1 1 0,-8 2 0,-26 13 9,-2 6-9,31-17-4,1 1 0,-14 14 0,21-19-11,2-1 10,0-1 0,0 1-1,0-1 1,0 0 0,0 1-1,0-1 1,0 1 0,0-1 0,1 1-1,-1-1 1,0 1 0,0-1 0,0 0-1,1 1 1,-1-1 0,0 1 0,0-1-1,1 0 1,-1 1 0,0-1 0,1 0-1,-1 0 1,0 1 0,1-1 0,-1 0-1,1 0 1,-1 1 0,1-1 0,-1 0-1,0 0 1,1 0 0,-1 0 0,1 0-1,-1 1 1,1-1 0,-1 0-1,1 0 1,-1 0 0,1 0 0,-1 0-1,0-1 1,1 1 0,-1 0 0,1 0-1,-1 0 1,1 0 0,-1 0 0,1-1-1,-1 1 1,0 0 0,1-1 0,23-11-20,-22 11 14,73-44-279,-35 20 123,46-21 1,142-50-180,-138 63 263,-42 15 42,-26 7 23,1 2-1,0 1 0,1 1 1,42-8-1,-58 15 14,-1 1 0,0-1 0,0 1 0,1 1 0,-1-1 0,0 1-1,0 0 1,-1 1 0,10 4 0,-7-3 0,-3-2 1,0 1 0,0 1 0,-1-1-1,1 1 1,-1 0 0,0 0-1,0 0 1,0 1 0,-1 0 0,1 0-1,3 6 1,-3-4-1,2 2-1,-1 0 1,0 1-1,-1-1 0,0 1 1,0 1-1,-1-1 0,3 13 0,-3-8 0,3 4-4,-1 1 0,0 0 1,-2 0-1,2 22 0,6 36-34,60 218-95,-51-229 103,-19-54 26,-2-13 7,0 1 0,0 0 0,0-1 0,0 1 0,-1-1 0,1 1 0,0-1 0,0 1 0,0-1 0,-1 1 0,1-1 0,0 1 0,0-1 0,-1 1 0,1-1 0,0 0 0,-1 1 0,1-1 0,-1 1 0,1-1 0,0 0 0,-1 1 0,1-1 0,-2 0 0,-1 1 3,0-1-1,0 1 1,0-1-1,0 0 1,0 0-1,0-1 1,0 1 0,0-1-1,0 1 1,1-1-1,-1 0 1,0 0-1,0 0 1,0 0-1,1-1 1,-6-2 0,-40-30 45,41 29-55,-2-1 18,1-1-1,0 0 0,1 0 0,0-1 1,0 0-1,-12-17 0,12 14-4,0 2 1,1-2 1,1 1-1,0-1 0,0 0 1,1 0-1,-5-19 1,4 14-3,2 8 3,1 0-1,-1 0 1,1 0 0,1-1 0,-2-10-1,1-3 0,-8-36 9,9 35 38,17-80 23,-8 84-9,9-3-34,0 1 0,21-19 1,-19 26 46,17-2-21,45-15 0,-55 25 28,95-5 41,-100 13-34,-9 2-67,1 1 0,-1 0-1,0 1 1,16 10 0,-18-5 72,-4 0-65,0 0 0,-1 0 0,0 1 1,-1-1-1,-1 1 0,0 0 1,-1 1-1,2 23 0,-2-18-19,-4 42 99,-28 139 179,25-180-280,4-14 1,-1 1 1,1 0-1,1-1 1,-1 1-1,1 10 1,0-9 1,1-1 1,-1 1-1,1-1 1,0 1-1,1-1 1,0 0-1,0 0 0,0 1 1,1-1-1,-1-1 1,2 1-1,4 7 1,-3-5-9,-3-5-4,-1-1-1,1 0 0,-1 0 0,1 0 0,0-1 0,0 1 1,-1 0-1,1 0 0,0-1 0,1 0 0,-1 1 0,0-1 1,4 2-1,3 1 16,-2 1-11,1-1 0,0 0 0,0-1 0,0 0 0,1 0 0,-1-1 0,1 0 0,-1-1 0,1 1 1,12-1-1,146-10 65,-122 1-20,82-29-1,33-23-1390,0-4-5403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10 133 6368,'-9'10'-2,"9"-9"2,0 0-1,-1 0 1,1 0-1,0-1 1,0 1-1,0 0 0,0 0 1,0 0-1,1 0 1,-1-1-1,0 1 1,0 0-1,0 0 1,1 0-1,-1-1 0,0 1 1,1 0-1,-1 0 1,1-1-1,0 2 1,0 0-2,13 21 1,-11-20 1,1 0 0,-1-1 0,1 1 0,-1-1 0,1 1 0,7 2 0,-1 0 0,0-1 0,1-1 1,12 3-1,11-1 4,1-1 0,48-2 0,-78-2-3,30-2 34,264-43 158,-274 39-179,69-21 99,234-88 350,-234 81 153,-73 28-228,-19 5-223,-2 2-147,0 0 0,1 0 0,-1 0 0,0 0 0,0 0 0,0 0-1,0 0 1,-1 0 0,1 0 0,0 0 0,0 0 0,-1 0 0,1 0 0,0 0 0,-1 1 0,-12 22 52,2 0 0,1 0 0,-13 49 0,18-53-6,4-18-58,0 0 0,1 0 0,-1 0 0,1 1 1,-1-1-1,1 0 0,0 0 0,0 0 0,0 0 0,0 0 0,0 1 0,1-1 0,-1 0 0,0 0 0,1 0 0,0 0 0,0 2 0,0-2 29,12 3 13,-9-2-34,-1-1 1,1 0-1,-1 0 0,1 0 0,0 0 1,0-1-1,0 0 0,0 0 0,7 2 0,-9-3 36,0-1-26,5-4-3,-5 4 14,11-12-27,85-91-1111,-46 50-4410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2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1170 238 2608,'2'-5'33,"10"-12"43,-12 15-52,1 1 0,-1-1-1,0 1 1,0-1 0,0 0 0,0 0-1,0 1 1,0-1 0,0 0 0,0 1-1,-1-1 1,1 0 0,-1 1 0,1-1-1,-1 1 1,0-1 0,0 1-1,1-1 1,-1 1 0,0-1 0,-2-1-1,3 3 14,-8-15 308,4 5-243,-1 1 1,0 0-1,0 0 1,-1 1-1,0-1 1,-1 1-1,0 1 1,0-1-1,0 1 1,-1 0-1,0 1 1,-13-9-1,14 12-25,-1-3-18,-1 2 1,0-1-1,0 1 0,0 1 0,0 0 0,-1 0 1,-18-2-1,-133-10 557,145 15-592,9 0-4,0 0 1,1 0-1,-1 1 0,0 0 0,-8 3 0,-229 69 278,239-71-300,-40 13 70,-89 36 0,99-36-51,-100 45 26,89-32-39,10-1 1,0 3-3,32-23-2,-14 14 0,15-15 0,2-1 0,-3 18 1,4-16 5,0 0 0,1 1-1,0-1 1,1 0 0,0 1 0,0-1-1,0 0 1,1 0 0,0 0 0,0-1 0,7 11-1,-4-7 32,0 0-1,-1 1 1,-1 0-1,0 0 1,5 22-1,25 172 484,-26-98-57,-4-38-186,-2-56-248,6 29 154,14 80 300,-18-69-303,12 67 177,-9-69-257,-1-28-49,1 1 0,1-1 0,11 23 0,-14-35-43,-4-7 0,1-1-1,-1 0 0,1 0 1,0 0-1,0 0 0,0 0 0,4 4 1,8 8 24,0 0 0,1-1 1,25 18-1,-31-26-26,-5-3-1,1 0 1,-1-1-1,1 0 1,0 1-1,8 1 1,117 50 55,-116-48-59,27 10 15,110 25 43,-133-37-57,-6-2 3,-1 0 0,0-1 1,15 0-1,111-5 22,-134 4-26,0 0 0,-1-1 0,1 1 0,-1-1 0,1 1 0,-1-1 1,1 0-1,-1 0 0,3-2 0,8-2 4,-1-1 1,-1-1-1,17-11 0,-15 7-307,0-2-1,-1 0 0,12-16 1,34-43-5759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76 2872,'0'0'3605,"-3"-6"-3433,-2 1-155,0 0 1,0 0-1,0 1 0,0 0 1,-1-1-1,0 2 0,1-1 1,-1 1-1,-1 0 0,-10-4 1,-6 0 102,-105-7 41,101 15-74,25-1-80,-16 3 24,-1 0 0,1 1-1,1 1 1,-1 0 0,-32 16 0,28-11 2,1 1 0,1 2 1,0 0-1,1 1 0,0 0 1,-18 20-1,35-31-26,-1 1 0,1 0 0,-1 0 0,1-1 0,0 2 0,1-1-1,-1 0 1,1 0 0,-1 0 0,1 1 0,1-1 0,-1 1 0,1-1 0,-1 7 0,1-6-2,0 0 2,1 1 0,-1-1 0,1 1 0,0-1-1,1 1 1,-1-1 0,1 0 0,0 0 0,0 0-1,1 0 1,4 7 0,-3-5-1,6 6 29,-2-4-17,1 0-8,1 0 0,0-1 0,0 0 0,1 0 0,0-1 0,19 8 0,167 75 95,-113-52-42,-75-34-41,10 4 14,0 2 0,-1 0 0,25 19 1,-38-25-11,1 0 1,-1 1-1,0 0 1,0 0-1,0 0 1,-1 0-1,0 1 1,0 0-1,0 0 1,-1 0-1,0 0 1,0 1-1,0-1 1,2 9-1,-5-13-16,0-1 1,0 0-1,0 1 1,0-1-1,0 0 1,0 1-1,0-1 0,-1 0 1,1 0-1,0 1 1,-1-1-1,1 0 0,-1 0 1,1 0-1,-1 0 1,0 1-1,0 0 0,-3 3 16,0 3-2,0-1 0,0 1 0,-1-1 0,0-1-1,-1 1 1,0-1 0,0 0 0,0 0-1,0-1 1,-1 0 0,0 0 0,0 0-1,-1-1 1,1 0 0,-1 0 0,0-1 0,-10 3-1,3 0-9,9-4-3,1 0 0,-1-1 0,0 1 0,0-1 0,0 0 0,-10 0 0,-14 2 29,-2 1 13,0-2 1,-61-2-1,86-1-177,0 0 1,0 0-1,0 0 1,1-1-1,-1 0 0,1 0 1,-1 0-1,1-1 1,-10-6-1,2 0-5409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4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6640,'0'-2'-7,"1"1"4,-1 1 0,0-1 0,0 1 1,0-1-1,0 1 0,0-1 1,1 1-1,-1 0 0,0-1 1,0 1-1,1-1 0,-1 1 0,0-1 1,1 1-1,-1 0 0,0-1 1,1 1-1,-1 0 0,1-1 1,-1 1-1,1 0 0,2-2 3,0 1-1,0 0 1,-1 0-1,1 0 1,0 0-1,0 1 0,0-1 1,0 1-1,5 0 1,6-1 16,52-1 279,124 13 0,-164-9-165,45 0-1,-27-2 7,269-5 411,-274 4-247,282-2 624,-289 3-885,36 1 295,-47 0-211,-1 1 154,0-1-1,0-1 0,-1 0 0,1-2 0,20-4 0,-35 6 24,4 3-16,-5-1-41,4 3-30,-6-3 86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61 4400,'0'2'-10,"0"0"0,0 0 0,0 0 0,0 0 0,1 1 0,-1-1-1,1 0 1,-1 0 0,1 0 0,2 4 0,8 4 1,-4-6 14,1 0 1,0 0-1,-1-1 1,1 0-1,1-1 1,-1 0-1,10 2 1,5-2 22,-1 0 1,25-2-1,144-17 484,-169 15-477,44-12 265,152-39 494,-147 35-380,-56 14-304,4-2 264,-1 1 1,34-4-1,-50 9-86,25 0 676,-25 0-360,-1 5-445,1 4-100,0 1 0,-1 0 0,0 0 0,0-1 0,-1 1 0,-2 17 0,-12 58 96,8-55-138,-12 111 180,14-94-139,-24 244 110,15-133-123,13-96-41,7 136 17,-7-128-10,14 69 38,-13-137-45,-1 0 0,0 0 0,0 0 0,1 0 0,-1 0-1,-1 0 1,1 0 0,0 0 0,0 0 0,-1 0-1,1 0 1,-1 0 0,1 0 0,-1 0 0,0-1 0,0 1-1,0 0 1,0 0 0,0-1 0,0 1 0,-1 0 0,1-1-1,0 0 1,-1 1 0,1-1 0,-1 0 0,0 1 0,1-1-1,-1 0 1,0 0 0,0 0 0,1-1 0,-1 1 0,0 0-1,0-1 1,0 1 0,-3-1 0,-7 3 17,0-2 0,0 1 0,0-2 0,-20 0 0,23 0-12,-57-2 57,-114-10 99,162 11-157,10 0 4,0 1 0,0-2 0,0 1 0,-8-3 0,-144-41 145,96 26-98,-125-43 8,185 60-99,-1 0 0,1-1 0,-1 1 0,1-1 0,0 1 1,0-1-1,0 0 0,0-1 0,1 1 0,-1-1 0,1 0 1,-5-8-1,-3 0-968,-19-23-5886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503 132 2968,'0'0'808,"-2"-4"-463,-7-15 9,6 13-173,-1 0 1,1-1 0,-1 1 0,0 1 0,0-1 0,-1 0 0,-8-8 0,5 9-78,-1-1 0,1 1 0,-1 1 0,-13-6 0,13 6-51,0 1-1,0-1 1,0 2-1,0-1 1,-15-1-1,14 3-28,7 0-12,0 1 1,0 0-1,0 0 1,0 0-1,0 0 1,0 0 0,0 1-1,0-1 1,0 1-1,0 0 1,0 0-1,-2 1 1,-9 4 33,1 1 0,-1 0 0,-21 16 0,21-7 75,-5 21-32,-19 49-1,-14 74 199,36-111-263,6-11 64,-28 184 36,34-173-57,-4 204 21,8-202-48,0-18-24,7 219 25,-1-149-29,0 16-9,10 9-21,-3-44 6,-12-57-934,-1-2-3774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1 554 6904,'42'-9'-6,"63"-17"-59,109-36-38,-166 46-82,217-80-40,-211 74 186,232-118-10,-189 93 42,11 1 7,-91 39 5,22-9 14,2 2 0,61-14 1,40 4 310,-140 23-196,-4 5-1,-14 19-2,-1 0 0,-22 21 0,26-30-109,-6 7 60,0 1 1,2 1 0,0 0-1,-19 40 1,-10 20 38,44-80-114,1 0 0,0 1 0,0-1 0,0 0 0,0 0 0,1 1 0,-1-1 0,1 0 0,0 1 0,-1-1 0,2 1 0,-1-1 0,0 0 0,1 1 0,0-1 0,-1 0 0,3 5 0,-2-4-1,5 4 28,5-1-27,-1-2 1,1 1 0,1-1 0,-1-1-1,1 0 1,-1-1 0,1 0-1,17 2 1,23-2-4,-9-3 1,-8-2-3,-12-5-1,-10 2 7,-10 1 8,1-8 11,-4 9 70,-17-6 49,5 2-41,-8-3-1009,9 4-4056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7448,'0'0'0,"12"19"48,-7 0 8,-5 0-48,0-5 8,-12-7-24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24 824 5112,'-9'-18'1,"8"15"0,-1 0-1,0 0 1,1-1 0,0 1 0,0-1 0,0 1-1,0 0 1,0-8 0,-2-31 6,10-16-5,-1 28 12,15-38 0,-19 63 7,0 0 0,1 1 0,-1-1 0,1 0 0,0 1 0,0-1 0,1 1 0,-1 0 0,1 0 0,0 0 0,0 1 0,9-6 0,-8 5 25,-2 2 15,0-1-1,-1 1 1,1 1 0,0-1 0,0 0-1,1 1 1,-1-1 0,0 1 0,0 0-1,5-1 1,6-2 37,-1-1-30,-9 3-11,0 0 0,1 1 0,-1 0 0,0 0 0,0 0 0,1 0 1,-1 1-1,8-1 0,-3 0 124,-2 1-111,0-1-1,0 1 1,0 0 0,0 0-1,1 1 1,-1 0 0,0 0-1,0 0 1,-1 1 0,1 0-1,11 5 1,0 4 115,-1 0 1,19 16-1,-24-13 3,3 17-101,-1 1 0,-1 0 0,11 44 0,-4-5-67,-7-27-8,-1 6-9,-8-32-5,-1 1 1,-1 0 0,0 0-1,-2 0 1,-2 30 0,1-39 0,-9 31-13,-41 107-1075,41-114-4071</inkml:trace>
  <inkml:trace contextRef="#ctx0" brushRef="#br0" timeOffset="1">1962 0 7088,'-34'19'0,"25"-15"0,-32 18 1,10 2 4,-12 19-3,-97 125-10,103-113 6,23-29-3,-47 139 2,51-126-2,-4 63 4,12-70 1,4 59 0,2-55 0,11 41 0,13 20 0,-18-70 0,18 32 0,24 27 1,51 71 3,-84-132-17,-2-8-151,0 0 1,2-1-1,-1-1 1,31 18-1,20 9-3842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4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6552,'0'0'0,"0"10"0,0 12 0,2 4-80,1 5 80,2-7-408,-1-8 408,-2 1-4072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3232,'50'64'-60,"-47"-60"71,1 1 0,-1 0 0,0-1 0,0 1 0,0 0 0,-1 1 0,0-1 0,0 0 0,0 1 0,0-1 0,-1 1 0,0-1 0,0 7 0,1 0 2,-1-2 139,0 0 1,-1 0 0,-1 19 0,1-21 4,-1 0-1,1 0 1,1 0-1,0 0 1,1 10-1,-1-14-79,0 0-1,0 0 0,-1 0 1,1-1-1,-1 1 0,0 0 1,0 0-1,-1 0 1,1 0-1,-1 0 0,0 0 1,0-1-1,-2 5 0,2-4-16,1 0-1,-1 0 1,1 1-1,-1-1 0,2 7 1,-1-5-58,0-4 231,-2 0-111,-6 4-5,6-4-10,-4-1 22,5-1-123,1 0 1,-1 0-1,1 0 1,-1 0-1,0 0 0,1 0 1,-1 0-1,1 0 1,-1 0-1,1 0 1,-1 0-1,1 0 1,-1 0-1,1-1 1,-1 1-1,1 0 1,-1 0-1,1-1 0,-1 1 1,1 0-1,-1-1 1,1 1-1,0 0 1,-1-1-1,1 1 1,-1 0-1,1-1 1,0 1-1,0-1 1,-1 1-1,1-1 0,0 1 1,0-1-1,-1 1 1,1-1-1,0 0 1,-2-2-2,-7-25 7,-1-12-4,8 29-5,-9-33 99,9 39-55,-3-4 8,4 6 106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6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70 6640,'9'2'0,"-5"8"0,-6 3 0,2-14 0,0 1 1,0 0-1,0 0 0,0 0 1,0-1-1,0 1 1,-1 0-1,1 0 0,0 0 1,0-1-1,0 1 1,0 0-1,0 0 0,0 0 1,-1-1-1,1 1 1,0 0-1,0 0 0,0 0 1,0 0-1,-1 0 0,1-1 1,0 1-1,0 0 1,-1 0-1,1 0 0,0 0 1,0 0-1,0 0 1,-1 0-1,1 0 0,0 0 1,0 0-1,-1 0 1,1 0-1,0 0 0,0 0 1,0 0-1,-1 0 1,1 0-1,0 0 0,0 0 1,-1 0-1,1 0 1,0 1-1,0-1 0,0 0 1,-1 0-1,1 0 1,0 0-1,0 0 0,0 1 1,0-1-1,0 0 1,-1 0-1,1 0 0,0 1 1,0-1-1,0 0 1,0 0-1,0 0 0,0 1 1,-5-31 64,3 12-3,-2-9 108,4 25 45,-2-1 48,2 3-232,0-1 0,0 1 1,0-1-1,0 1 1,0-1-1,0 1 0,0-1 1,0 1-1,0-1 1,0 1-1,0-1 0,0 1 1,0 0-1,-1-1 1,1 1-1,0-1 0,0 1 1,-1-1-1,1 1 1,0 0-1,0-1 0,-1 1 1,1 0-1,0-1 1,-1 1-1,1 0 0,-1 0 1,1-1-1,0 1 0,-1 0 1,1 0-1,-1-1 1,1 1-1,-1 0 0,1 0 1,-1 0-1,1 0 1,0 0-1,-1 0 0,1 0 1,-1 0-1,1 0 1,-2 0-1,5 19 594,0-13-565,1-1 0,-1 0 0,1 0 0,0-1 0,0 1 0,1-1 0,-1 0 0,7 5 0,-3-2-66,48 41 275,83 49 218,-81-62-366,-2 2-8,-54-36-106,0 1-1,-1-1 0,1 1 1,-1 0-1,1-1 0,-1 1 1,0 0-1,0 0 0,1 0 1,-1 0-1,-1 0 0,1 0 1,0 0-1,0 1 0,-1-1 1,0 0-1,1 0 0,-1 1 0,0 1 1,0 0 2,0-2-3,0 1 0,0 0 0,0-1 0,-1 1 0,1 0 0,-1-1 0,0 1 0,1-1 0,-1 1 0,-1-1 0,1 1-1,0-1 1,-1 0 0,1 1 0,-1-1 0,1 0 0,-1 0 0,0 0 0,-4 3 0,4-3 1,-26 22 78,23-21-75,0 1 0,1 0 0,-1 1 0,1-1 0,-6 8 0,7-8 5,-1 0 0,1 1 0,0-1-1,0 1 1,1 0 0,-1 0 0,1 0 0,0 0 0,0 0 0,1 0 0,-1 0-1,0 10 1,3-9 0,0 0-1,0 0 0,1 0 1,0-1-1,0 1 0,0-1 1,1 1-1,-1-1 1,1 0-1,1 0 0,6 9 1,-4-7 0,0-1 1,1 1 0,-1-1 0,1-1-1,1 1 1,14 8 0,-9-7-7,-9-5-3,1 1 1,0-1-1,-1 0 0,1 0 1,0 0-1,0-1 1,10 2-1,6 1-460,1-1 0,27 0 1,-2-3-6627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0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8792,'0'0'-39,"5"-1"-273,-2 2 307,1-1-1,0 1 1,0-1 0,0 1-1,0 0 1,0 1 0,-1-1-1,1 1 1,5 3 0,36 22-39,-25-14 41,-17-11 0,6 2-3,0 1 0,0 1 0,-1-1 0,0 2 0,0-1-1,0 1 1,8 9 0,-10-2 5,-6-12 2,0 0 0,-1 0 0,1 0 0,-1 0 0,1-1 0,-1 1 0,0 0 0,0 0 0,0-1 0,0 1 1,0 0-1,0-1 0,0 1 0,0-1 0,-1 1 0,1-1 0,0 0 0,-4 2 0,-35 26 38,27-20-24,10-7-98,-1 0 0,1 0-1,-1 0 1,1 0-1,-1-1 1,0 0 0,0 0-1,-5 1 1,-5 0-4897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1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0 10848,'0'0'-88,"3"2"14,36 17 52,-4 0 22,-30-15 0,1 0-1,-2 0 1,1 1 0,0-1 0,-1 1 0,0 0 0,0 1 0,0-1 0,-1 1-1,4 5 1,-7-10 0,1 0 0,-1 0-1,0 0 1,1 0 0,-1 0-1,0 0 1,0 0-1,0 0 1,0 0 0,0 0-1,0 0 1,0 0 0,0 0-1,0 1 1,-5 39-1,-11 42-1,6-50-4,-59 143-4,54-143 4,-55 89-11,56-98 4,-2-1-1,-1-1 1,-30 31-1,44-50 2,1-1 1,-1 1-1,1-1 0,-1 0 1,0 0-1,0 0 1,0 0-1,-1-1 0,1 1 1,-5 1-1,-4 2-7,-20 8-17,31-13 31,0 0-1,1 1 1,-1-1-1,0 0 0,0 0 1,1 0-1,-1 0 0,0 1 1,0-1-1,1 0 1,-1 0-1,0-1 0,0 1 1,1 0-1,-1 0 1,0 0-1,1 0 0,-2-1 1,-17-6-259,1 0 1,0-2 0,0 0 0,-28-19 0,-29-22-5677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0 8608,'0'2'-143,"0"4"30,0-5 97,14 9 120,3-6-13,-1 0-1,0 2 1,0 0 0,-1 1 0,1 1 0,-2 0-1,1 1 1,14 11 0,45 48 278,-72-67-345,-1 0-1,0 0 0,0 1 0,0-1 0,0 1 0,0-1 0,0 1 1,-1-1-1,1 1 0,1 2 0,7 24 93,-2 0 0,8 54 0,-15-46 72,-38 169 68,36-199-238,1-1 1,-1 1-1,0-1 0,-1 0 0,1 0 1,-4 5-1,6-10-18,-16 29 66,-32 43 0,22-43-45,-35 34-1,61-63-20,-40 35 75,-182 133 25,175-137-72,-214 120-1312,115-72-5329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23 8160,'0'0'968,"-4"2"-595,-3 0-286,0-1 0,1 0-1,-1 0 1,0 0 0,0-1 0,0 0 0,0-1-1,0 1 1,-6-2 0,-106-9 113,102 8-180,-128-11 81,80 16-94,2 1-2,12 0-3,36-1-4,1 1 0,-1 0 0,1 1 1,0 0-1,0 1 0,0 1 1,1 0-1,0 1 0,-13 9 0,26-16 2,-1 1 0,0-1-1,0 1 1,0 0 0,0-1-1,0 1 1,1 0 0,-1 0-1,0-1 1,1 1 0,-1 0-1,0 0 1,1 0 0,-1 0-1,1 0 1,0 0 0,-1 0-1,1 2 1,-1 0 0,0-2 0,1 0 0,0 0 0,0 0 0,-1 1 0,1-1 0,0 0 0,0 0 0,0 0 0,1 1 0,-1-1 0,0 0 0,0 0 0,0 0 0,2 2 0,-1 0 0,1 0 0,-1 0 0,1 0 0,0 0 0,0 0 0,4 3 0,27 21 0,16-1 0,12 2 1,-17-9 2,93 43 22,-121-55-23,-12-5 1,0 0 0,0 0 0,0 0 0,0 1 0,0-1-1,-1 1 1,1 0 0,4 5 0,2 2 8,0 0-1,9 13 1,-19-23-11,0 1 1,0-1-1,0 0 0,1 1 0,-1-1 1,0 0-1,0 1 0,0-1 1,0 0-1,0 1 0,0-1 1,0 0-1,1 1 0,-1-1 0,0 0 1,0 1-1,0-1 0,0 1 1,-1-1-1,1 0 0,0 1 1,0-1-1,0 0 0,0 1 0,0-1 1,-1 1-1,-11 33 12,6-22-11,-1 0 1,-16 19-1,7-12 2,-24 23-1,-29 14 0,39-34-6,-1-1 0,-2-2 1,-47 21-1,19-15-4,-61 28-65,121-53 72,0 0 1,0 1 0,0-1-1,1 0 1,-1 1 0,0-1-1,0 1 1,1-1 0,-1 1-1,0-1 1,1 1 0,-1-1-1,1 1 1,-1 0 0,1-1-1,-1 1 1,1 0 0,-1 0-1,1-1 1,-1 1 0,1 0-1,0 0 1,0-1 0,-1 1-1,1 0 1,0 0 0,0 1-1,0-1 1,1 1-1,-1-1 0,1 0 1,0 1-1,-1-1 0,1 0 0,0 0 1,0 0-1,0 0 0,0 0 1,0 0-1,0 0 0,0 0 0,0 0 1,2 1-1,10 5-5,0 0 0,24 8 0,-25-9 5,45 19 1,-43-17 0,-1-1 0,17 15 0,-22-15 0,0-1 0,-1 2 0,1-1 0,9 16 0,-10-14 0,-2 1 0,1 0 0,-1 1 0,6 18 0,-4-2 0,6 33 0,1 38 0,0 7 0,5-3 0,-14-83 0,1-1 0,15 33 0,-15-40-114,1 0 0,0-1 0,1 0 0,0 0 0,1-1 0,0 0 0,0 0 0,1-1 0,0 0 0,17 10 0,37 25-6152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 7800,'0'0'292,"-1"5"16,-1 3-204,-1-1 1,-1 1-1,1 0 0,-1-1 1,0 1-1,-1-1 1,-8 10-1,-46 51 518,47-55-666,8-8 67,0 1 1,0-1-1,0 1 0,1-1 1,0 1-1,0 0 0,1 1 1,-1-1-1,-2 12 0,3-10-7,0 0 10,0 0 1,1 0-1,0 0 0,0 0 0,1 13 0,0-4-15,-1 1 9,1 0 0,0-1 0,4 19 0,-3-22-14,2 8 4,0-1 1,1 1 0,15 40 0,-12-39-8,47 173 43,-38-140-40,-2-4-4,-6-19-2,-7-24 0,-3-11 0,-3-11 0,-5-30-1223,-2-5-4890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6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7712,'0'0'0,"0"15"64,5 23 8,9 31 32,5 4 0,9-3-104,2-9 0,1-11 0,-3 0-5568</inkml:trace>
  <inkml:trace contextRef="#ctx0" brushRef="#br0" timeOffset="1">793 840 10136,'0'0'0,"5"12"0,0 4-40,4 3 40,4 3-136,6 2 136,-2 9-576,-6 12 576,1 1-6560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7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1382 4936,'17'-3'24,"-15"2"-11,1 1 1,-1-1 0,1 1 0,0-1-1,-1 0 1,0 0 0,1 0 0,-1 0-1,3-2 1,1-1 46,0 0-1,0-1 1,0 0-1,0 0 1,-1 0-1,0 0 1,0-1-1,0 0 1,-1 0-1,0 0 1,0-1-1,0 1 1,4-13-1,-5 10-3,11-40 343,-9 21-36,-1-1-1,1-44 1,-6 46 116,-8-53-1,9 80-460,-1 0-1,1-1 1,0 1-1,0 0 1,0-1 0,0 1-1,-1-1 1,1 1-1,0 0 1,0-1-1,0 1 1,0-1-1,0 1 1,0 0-1,0-1 1,0 1-1,0-1 1,0 1-1,0 0 1,0-1-1,1 1 1,-1 0-1,0-1 1,0 1-1,0-1 1,0 1-1,1 0 1,-1-1-1,0 1 1,0 0-1,1-1 1,0 1-2,-1 1-1,1-1 1,-1 1 0,1-1 0,-1 1-1,1 0 1,-1-1 0,1 1-1,-1-1 1,1 1 0,-1 0-1,0-1 1,1 1 0,-1 0 0,0 0-1,0-1 1,0 1 0,0 0-1,1 1 1,17 114 375,19 14-273,-26-106-83,1-7-25,0 0-1,2-1 1,-1-1-1,18 15 1,-30-29-9,1 1 0,0-1-1,0 1 1,0-1 0,0 0 0,0 0 0,0 0-1,0 0 1,3 1 0,25 6 3,1-1 1,50 5-1,-49-14-9,119-29 0,-147 30 2,-1 0 0,0 0 1,1 0-1,-1-1 0,0 1 1,5-4-1,121-87-24,-126 89 20,0 0-1,1 0 0,-1 0 0,0-1 0,4-6 1,28-46-24,33-72 0,-52 86 5,45-160-8,-54 162 28,10-152-4,-17 153 5,-9-63 4,-7-21 1,1 16 0,7 27 1,1-8 7,7 81-6,0 5-2,0 1 0,0 0 1,0-1-1,0 1 1,-1-1-1,1 1 1,0-1-1,-1 1 0,1-1 1,-1 1-1,1 0 1,-1-1-1,0 1 1,-1-2-1,-2 3 5,4 0-5,-1 1 1,0-1-1,-1 1 0,1 0 0,0 0 0,0-1 1,0 1-1,0 0 0,0 0 0,0 0 0,0 0 1,0 0-1,-1 2 0,1 0 1,0 1-1,0-1 1,0 1-1,0 0 1,1-1 0,-1 1-1,1-1 1,0 6-1,2 57 3,0 26 2,4 24-3,3 5-2,3-10 0,-1-7 0,-5 7 1,-2 127 14,-4-230-70,4 108 229,-2-99-378,0 0-1,1 0 0,1 0 1,1-1-1,10 27 1,1-5-5496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9240,'0'0'0,"30"17"0,29 18 0,13 1 8,12-10-8,15-9 0,21-12 0,7-13-112,5-13 112,-3-1-6376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4128,'6'23'88,"11"6"559,-16-28-293,3 3 5,3 3-232,13 13 433,-1 0 1,17 25-1,-32-38-492,-1-1 1,1 1 0,-2 0-1,1 0 1,-1 0-1,0 1 1,-1-1 0,2 11-1,-1-7-16,1 8 74,0-1 0,-1 1 0,0 30 0,-2-3 94,6 18 128,20 93 0,-24-136 131,0 31-1,-4-53-347,-8-5 0,8-1-15,2 6-109,0-7 14,0 0 1,1 0-1,0 0 0,0 0 1,1 0-1,0 0 1,0 0-1,7-13 1,11-23 48,2 0 1,35-51 0,-43 74-62,32-42 35,-36 51-30,4-8-3,2 2 1,0 0-1,1 1 0,26-21 1,-27 24-2,-4 3-5,0 0-1,1 1 0,1 1 0,15-9 1,-19 13 0,1 1 0,0 0 1,0 0-1,1 2 0,-1-1 1,23-1-1,-18 6 5,0 0 0,0 1-1,0 0 1,0 1 0,0 1 0,-1 1 0,29 14 0,-30-14-7,-8-4 3,-1 1-1,1 0 0,-1 0 1,0 0-1,7 6 1,63 54 31,-63-46-9,1 13-6,14 44 0,-23-49 6,2 107 19,-8-106-7,1-25-39,-2 20 15,-2-1-1,-1 1 1,0-1 0,-15 29 0,-16 35 17,36-82-32,0 0 0,0 1 1,0-1-1,0 0 0,0 1 0,0-1 1,1 1-1,0-1 0,-1 1 0,1-1 0,0 1 1,0 0-1,0 3 0,1 3 2,3 20-1407,3 1-5629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8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8072,'0'0'282,"2"6"-188,8 9-60,1 0 1,1-1 0,20 21-1,-22-25-35,-7-7 3,0 0-1,0 0 0,-1 0 1,0 0-1,1 0 1,-1 1-1,3 5 1,1 4-1,16 29 1,1 2-2,-1 1 0,0 3 0,0 1 0,-4-1 0,-5-10 1,-11-26 1,-1-8-2,0 0 1,0 0 0,1 0 0,-1 0-1,1 0 1,0-1 0,0 1-1,3 5 1,2 1 6,-5-8 2,-2-5-41,-1-1-1,1 1 1,0 0-1,-1-1 1,0 1 0,0 0-1,-2-5 1,-2-8-694,-6-30-4274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7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92 6368,'1'-1'3,"0"-1"34,0 0 0,0 0 1,0-1-1,0 1 0,-1 0 0,1-1 1,0 1-1,-1-1 0,0 1 0,0 0 0,0-1 1,0 1-1,0-1 0,0 1 0,-1-1 1,1 1-1,-1 0 0,0-3 0,-11-7-26,-11 2-6,-9 0-3,-6 4-2,-3 2 0,3 3 0,6 7 0,23-4 0,-35 20 0,25-10 0,7 3 0,9-8 0,1-1 0,0 1 0,0 0 0,1 0 0,-1 11 0,1-12 1,1 10 7,15 95 12,-9-69 21,25 108 82,-22-115-99,0-6 66,-1 1-1,-2-1 0,-1 1 0,-1 0 0,-1 46 0,-3-66-138,-5 42 328,4-47-373,1 0 0,-1-1-1,-1 1 1,1 0 0,-1-1 0,0 1-1,0-1 1,0 1 0,-4 4 0,-4 3-4546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8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6640,'0'0'24,"14"14"8,2 5-32,6 0 0,4-9 0,6 1-104,14-3 104,3 1-4464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9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4664,'9'12'3,"0"-1"0,-1 1 0,0 0 0,-1 0 0,-1 1 0,0 0 0,-1 0 1,8 27-1,-5-4 28,6 60 0,-13-87-25,7 101 227,-4-16-9,10 53 10,-7-94-45,18 66 1,-18-90-171,-1-1 25,11 31-1,-8-32-30,23 57-2,-25-68-15,2-1 1,0 0-1,0-1 1,2 0-1,17 19 0,-12-21-101,-4-5 58,0-1 1,0 0-1,0-1 0,1 0 1,-1-1-1,1-1 0,1 0 1,-1 0-1,14 0 1,-15-3 26,-8 0 14,0 0 0,0-1 0,0 1 1,-1-1-1,1 1 0,0-1 0,-1 0 1,1-1-1,6-2 0,32-13-28,14-13 27,-37 17 26,0-1 0,-1-1 0,-1 0-1,0-1 1,18-24 0,138-164 664,-158 182-642,-11 16 21,1-1 0,0 1 0,0 0 0,0 1 0,11-10 0,-5 7 22,0 0-1,0 0 1,1 1-1,13-6 0,-11 11 172,-5 4-206,0 1 0,-1-1 1,1 2-1,-1-1 0,1 1 0,8 6 0,-4 3 118,55 102 54,-24-37-27,-32-58-168,29 45 7,-22-42 22,11 2-17,57 36 0,-60-49-11,101 19 6,-103-30-26,33-11-1,-47 7-5,0 0-1,0-1 0,0 0 0,10-7 1,-4 0-1,-1-1-1,1-1 1,-2 0 0,0-1 0,14-17-1,-11 7-4,62-127 0,-67 116-14,-5 9 9,3-8-6,-2 0 1,9-65-1,-16 84 0,0 3 6,0-1-1,-1 0 1,-1 0 0,0 0 0,0 0 0,-5-23 0,-24-55-67,10 34 26,16 50 18,-3-3-10,6 10 41,0 0 1,0 0-1,0-1 0,-1 1 1,1 0-1,0 0 0,0 0 0,0 0 1,0 0-1,0 0 0,-1-1 0,1 1 1,0 0-1,0 0 0,0 0 1,0 0-1,-1 0 0,1 0 0,0 0 1,0 0-1,0 0 0,-1 0 1,1 0-1,0 0 0,0 0 0,0 0 1,0 0-1,-1 0 0,1 0 1,0 0-1,0 0 0,0 0 0,0 0 1,-1 1-1,1-1 0,0 0 1,0 0-1,0 0 0,0 0 0,0 0 1,-1 0-1,1 0 0,0 1 1,0-1-1,0 0 0,0 0 0,-6 7-10,3 4-7,0 0 1,1 1-1,0-1 1,1 0 0,0 15-1,0-10 11,0-6-8,1 0 0,1-1 0,3 20 0,22 109-51,2 30-26,-23-128 84,11 84-65,-12-93 69,7 39-27,-5-39-401,15 38 1,-4-25-3768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9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4312,'21'30'109,"25"27"1,-29-45 63,20 3-57,57 14 0,-58-24 4,171-2 32,-161-7-112,230-58-575,-118 19-2378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9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5296,'43'-20'2,"-29"14"3,0 0 0,27-8 0,105-23 93,-16 5 121,-106 26 105,-21 5-281,1 1 0,-1-1-1,0 0 1,0 0 0,0 0 0,0-1 0,4-1 0,-67 36 445,-36 30-199,82-53-233,0 1-1,1 0 0,0 1 0,0 0 0,1 1 0,-14 20 0,21-26-41,-9 15 40,-12 36-1,18-36-48,-8 29 1,12-30-8,1 1 0,0-1 1,2 35-1,4-37-30,1-10 15,-2-1 6,1 0 1,1 0-1,-1 0 0,1-1 1,1 1-1,-1-1 1,1 0-1,1 0 1,-1-1-1,1 1 1,7 5-1,-11-11 2,14 14-34,2-1 0,-1-2-1,2 1 1,34 16 0,114 54-121,-139-64 160,-14-2 4,-14-17 0,0 0 0,0 1 0,1-1 0,-1 1 0,0-1 0,0 0 0,0 1 0,0-1 0,0 1 0,0-1 0,0 0 0,0 1 0,0-1 0,0 1 0,0-1 0,0 0 0,0 1 0,0-1 0,0 1 0,0-1 0,0 0 0,0 1 0,0-1 0,-1 1 0,1-1 0,0 0 0,-1 1 0,-15 8 0,-17-3 1,6-4 7,-38-4-1,45 1-1,-11-1-1,25-3-3,3 1-1,-13-18-801,-1-2-3206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3504,'0'0'65,"13"9"102,60 133 309,-63-115-385,8 29 1,3 8 100,-19-61-153,-1 1 1,1 0 0,0 0 0,0-1 0,0 1 0,1-1 0,-1 0 0,1 0 0,-1 0-1,1 0 1,0 0 0,1 0 0,-1-1 0,0 1 0,1-1 0,-1 0 0,1 0 0,-1 0 0,1-1-1,0 1 1,0-1 0,0 0 0,0 0 0,0 0 0,7 0 0,-5-2 7,-1 1 0,1-1 0,0 0-1,-1 0 1,1 0 0,-1-1 0,0 0 0,1 0 0,-1 0 0,0-1 0,0 0 0,7-5 0,-1 1-20,-1 1 25,-1-1 0,0-1 0,0 1 0,0-1 0,-1-1 0,0 1 0,12-19 0,-12 16-21,6-12 110,58-119 71,-22 41 168,-2 13-108,-5 1-5,-41 83-248,0 0 1,0 0-1,0 1 1,0-1-1,1 1 1,-1 0-1,1-1 1,0 1-1,0 0 1,0 1 0,0-1-1,0 0 1,1 1-1,-1 0 1,6-3-1,-6 3-3,7 0 84,-4 3-86,0 0 0,-1 0 0,1 1 0,-1 0 0,1 0 0,-1 1 0,0-1 0,0 1 0,0 0 0,0 0 0,0 1 1,-1-1-1,1 1 0,-1 0 0,0 0 0,0 1 0,-1-1 0,1 1 0,3 7 0,2 1-4,-4-6-5,0 0 0,-1 0 0,-1 1 0,1-1 0,4 17 0,41 122 27,-18-44-19,-24-79-11,-4-13 0,1-1 0,-1 1 0,10 17 0,8 9 4,-18-33-5,-1 1-1,1 0 1,1 0-1,-1-1 0,0 0 1,6 4-1,-8-6-33,0 0 1,1 0-1,-1 0 0,1 0 1,-1-1-1,1 1 0,-1-1 1,1 1-1,-1-1 0,1 1 1,-1-1-1,1 0 0,0 0 0,-1 0 1,1 0-1,-1 0 0,1 0 1,0 0-1,-1 0 0,1-1 1,-1 1-1,1-1 0,-1 1 1,1-1-1,-1 1 0,1-1 1,-1 0-1,0 0 0,1 0 0,1-1 1,17-12-5068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0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7088,'1'0'3,"0"-1"0,-1 1 0,1 0 0,0 0 0,0 0 0,0 0 0,0 0 0,0 0 0,0 0 0,0 0 0,0 0 0,0 0 0,0 1 0,0-1 0,0 0 0,-1 1 0,1-1 0,0 0 0,0 1 0,0-1 0,-1 1 0,1 0 0,0-1 0,0 1 0,-1 0 0,1-1 0,0 1 0,-1 0 0,1-1 0,-1 1 0,1 0 0,-1 0 0,1 1 0,19 40 174,-11-22-118,17 30 35,-4-12-26,51 66 1,-26-56-38,-16-17-11,5 6-16,-25-25-4,30 32 0,-27-25 0,-9-3 0,-7-4 0,-6-6 1,6-6 3,-1 0 1,1-1-1,0 1 1,0-1-1,0 1 0,0-1 1,0 0-1,0 1 1,0-1-1,0 0 0,0 0 1,1-1-1,-1 1 1,-2-2-1,2 1-5,-12-8 56,0-2 0,2 0 0,-14-15 0,20 16 59,-8-63 52,15 56-12,4-3-82,0 0 0,15-32 0,-8 35 89,4 4-104,1 0 0,1 1 0,23-13 0,-39 25-41,0 0 1,0 0-1,0 0 0,0 0 1,1 0-1,-1 0 0,0 1 0,4-1 1,33-3 81,53 0 1,-65 8 8,2 5-60,-1 2 0,40 20 0,-48-15 20,7 12-25,25 34 0,-41-42-22,7 32 0,-4 10-16,-5-7-4,-4-13 0,-5 6-3,-1-45-9,-2 4 5,3-7 6,0 0 1,0 0-1,0 0 0,0 0 1,0 0-1,0-1 0,0 1 0,0 0 1,0 0-1,0 0 0,0 0 1,-1 0-1,1 0 0,0 0 0,0 0 1,0 0-1,0 0 0,0 0 1,0 0-1,0-1 0,0 1 0,0 0 1,-1 0-1,1 0 0,0 0 1,0 0-1,0 0 0,0 0 0,0 0 1,0 0-1,0 0 0,-1 0 1,1 0-1,0 0 0,0 0 0,0 0 1,0 0-1,0 0 0,0 0 1,0 1-1,0-1 0,-1 0 0,1 0 1,0 0-1,0 0 0,0 0 1,0 0-1,0 0 0,0 0 0,0 0 1,0 0-1,0 0 0,0 0 1,0 1-1,0-1 0,-1 0 0,1 0 1,0 0-1,0 0 0,0 0 1,0 0-1,0 0 0,0 1 0,0-1 1,-2-11-1,1 1 1,0-1-1,0 1 0,2-14 1,-1 19 0,1-8 4,0-1 0,1 0-1,1 0 1,0 1 0,1 0 0,9-23 0,-8 23 2,3-6 24,1 0 0,0 0-1,24-33 1,-22 35-13,3-2 77,3 3-50,1 0 1,37-25-1,-33 32 64,2 4-56,1 1-1,47 0 1,-69 4-42,-1 0 0,0 0 0,0 0 0,1 1 0,-1-1 0,0 1 0,0-1 0,0 1 0,4 1 0,6 3 23,1 1 0,21 13 1,-21-9-22,0 0 1,14 16-1,-8-2 76,53 118 36,-63-112-57,-5-15-42,2 7-6,-1 0 0,-1 0 0,-1 1 1,1 36-1,-19 105 57,11-136-72,4-15-1311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7800,'22'-30'0,"-12"16"10,-3 5 3,-1 0 1,1 1-1,13-12 1,-10 11 14,-8 7-25,1 0 0,0 1 0,0-1 0,0 1 0,0 0 0,1-1 0,-1 2 0,0-1 0,0 0 0,1 0 0,-1 1 0,0 0 0,4 0 0,-6 0-3,88 0-8,-87 0 2,0 0-1,8 0 10,-8 0 1049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1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9952,'17'32'14,"-10"-11"-11,-5 6 2,-5 7-2,-22 54 3,20-74-7,-5 11-4,-81 125-1164,34-67-4671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0 7800,'5'0'-1,"1"1"1,-1-1-1,1 1 1,-1 0-1,0 1 1,1-1-1,-1 1 1,0 0-1,0 1 1,0-1-1,-1 1 1,1 0-1,0 0 1,-1 0-1,5 5 1,-1-1-2,-3-4 2,-1 1-1,0 0 0,0 0 0,-1 0 1,1 1-1,-1-1 0,0 1 0,0 0 0,4 8 1,-4-6-3,-2-4 0,0 0 0,1 0 0,-1 0 1,-1 0-1,1 0 0,0 0 0,-1 1 1,0-1-1,1 0 0,-1 0 0,-1 1 1,1-1-1,0 0 0,-1 0 0,-1 5 1,2-5-1,-2 1 0,1 1 1,-1-1-1,0 0 0,0 0 0,0 0 1,0-1-1,-1 1 0,1 0 0,-1-1 1,0 0-1,0 1 0,-1-1 0,1 0 1,0-1-1,-7 5 0,-19 11 3,16-10 7,11-6 1,-1 0 0,0 0 0,0-1-1,0 1 1,0-1 0,0 0 0,0 1 0,0-2-1,0 1 1,0 0 0,-1 0 0,1-1-1,-4 0 1,-6-1-31,0-1 0,0-1 0,1 0 1,-1-1-1,-19-9 0,16 6-4997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4:5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6192,'28'37'56,"-27"-36"25,8 31 271,-9-25-314,0 1-1,-1-1 1,0 0-1,0 1 1,0-1-1,-1 0 1,0 1-1,-5 9 1,1 1 40,-42 118 75,6-20 34,33-91-172,-29 60 62,-88 170-786,98-198-3711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0 371 5296,'25'-1'-27,"46"-8"1,-49 5 14,3 2 8,35-9 1,-35 5 3,60-17 0,-8-3 0,-11-2 0,-12 3 0,-14 6 1,-1-3-1,-26 13 93,0 1 0,1 1-1,19-7 1,-28 13 143,4 1 28,-8 0-236,0 1 0,0-1 0,1 0 0,-1 1-1,0-1 1,0 1 0,0-1 0,1 1 0,-1-1 0,0 1 0,0 0 0,0 0 0,0-1 0,0 1 0,-1 0 0,1 0 0,0 0-1,0 0 1,0 0 0,-1 0 0,1 0 0,-1 0 0,1 1 0,-1-1 0,1 0 0,-1 0 0,1 0 0,-1 1 0,0-1 0,0 0 0,0 0-1,0 1 1,0-1 0,0 0 0,0 3 0,0 4 32,-1 1 0,0-1-1,-2 12 1,3-19-68,-6 28 233,3-19-171,1 1 0,0-1 0,0 0 0,1 1 0,1-1 0,0 0 1,0 1-1,3 16 0,-2-24-43,1 0 0,-1 0 1,1 0-1,-1 0 1,1 0-1,0 0 0,1 0 1,-1-1-1,0 1 0,1-1 1,-1 1-1,1-1 0,0 0 1,0 0-1,0 0 1,6 2-1,3 2 1,0-1 1,21 6-1,-23-7-8,9 2 15,0-1-1,0-1 0,38 4 0,-40-6-11,1 1 17,1-2-1,29-1 0,-25-1-11,-15 1-1,-1-1-1,0 0 1,0 0 0,0-1 0,0 1-1,0-2 1,0 1 0,8-5 0,-4 2 1,-2 2 17,0-1 1,0 0-1,-1-1 0,16-11 0,-15 11-10,-3-1 15,0 1 0,0-1 0,0 0 0,-1 0 0,0 0 0,0-1 0,-1 0 0,1 0 0,-1 0-1,-1 0 1,0-1 0,0 0 0,4-15 0,-6 19-13,0 0 0,0 0 0,-1-1 0,1 1 0,-1 0 0,0-1 0,0 1 0,-1 0 0,1-1 0,-2-5 0,0 4-4,1 4-9,0 0 0,0 1 0,0-1 0,0 0 1,0 1-1,-1-1 0,1 1 0,0 0 0,-1-1 0,0 1 0,1 0 0,-1 0 0,0 0 1,1 0-1,-1 0 0,0 0 0,0 1 0,-3-2 0,3 2-1,-1-1-2,0 1-1,0-1 1,1 1-1,-1 0 1,0 0-1,0 0 1,0 1-1,0-1 1,0 1-1,1 0 0,-1-1 1,0 1-1,0 0 1,1 1-1,-1-1 1,1 0-1,-5 4 1,4-4-2,0 1 1,0-1 0,0 1-1,0 0 1,1-1-1,-1 1 1,0 1-1,-3 2 1,0 2 1,-40 36-3,38-34-32,9-4-81,0-4 103,0-1 1,0 0-1,0 1 1,1-1-1,-1 0 1,0 0-1,0 0 1,0 0-1,0 0 0,0 0 1,0 0-1,0-1 1,0 1-1,2-1 1,38-14-225,-14 9-9,1 0 0,33-2 0,31 2-304,-89 6 523,-1 0 1,1 0 0,-1 0-1,0 0 1,1 0 0,-1 0-1,1 1 1,-1-1 0,0 1 0,1 0-1,-1-1 1,0 1 0,0 0-1,0 0 1,1 1 0,2 1-1,-1 0 5,0-1-1,0 0 1,0 0-1,0 0 1,1 0-1,-1-1 1,1 0-1,6 1 1,-7 1 5,7 3 6,-10-6 7,0-1-1,0 1 0,0 0 1,0 0-1,0-1 0,0 1 0,0 0 1,0-1-1,-1 1 0,1-1 0,0 1 1,0-1-1,-1 0 0,1 1 1,0-1-1,0 0 0,-1 1 0,1-1 1,-1 0-1,2-1 0,13-28 15,-13 25-13,54-137 130,-20 41 327,-33 91-210,-1 5 102,1-2 29,-3 6 16,15 2 57,-8 3-185,61 69 267,75 111 129,-139-176-647,1-1 0,-1 1 1,0-1-1,-1 1 1,0 0-1,0 0 0,-1 1 1,0-1-1,-1 0 1,1 1-1,-2-1 0,1 1 1,-1 0-1,0-1 1,-1 1-1,0-1 0,-1 1 1,1-1-1,-1 0 0,-1 1 1,0-1-1,-7 15 1,6-18-10,1-1 1,0 1 0,-1-1-1,0 0 1,0 0-1,0 0 1,-1-1 0,1 1-1,-10 4 1,6-3-3,7-5-33,0 1 0,-1 0 0,1 0 0,-1-1 0,1 1 0,-1-1 1,0 1-1,1-1 0,-1 0 0,0 1 0,1-1 0,-1 0 0,0 0 0,1 0 1,-1-1-1,1 1 0,-1 0 0,0 0 0,1-1 0,-1 1 0,1-1 0,-1 0 1,1 1-1,-1-1 0,1 0 0,-1 0 0,1 0 0,0 0 0,-1 0 1,1 0-1,0 0 0,0-1 0,0 1 0,0 0 0,0-1 0,-1 0 0,0-1-338,-19-21-6655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6:5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888 10 4576,'5'-1'113,"14"-4"51,-14 4 183,5-2 6194,-31 10-6106,-35 15 0,25-10-292,-33 10 0,-103 13 101,94-27-216,15-1-9,-13-1-14,2-3 0,4-1-3,38-1-2,3 0-3,-1 0-1,-47 10 0,66-10 2,1 0 0,0 1 0,-1-1 0,1 2 0,0-1-1,0 0 1,0 1 0,0 0 0,1 0 0,-1 0 0,1 1 0,0 0 0,0-1 0,0 2-1,0-1 1,1 0 0,0 1 0,-4 6 0,5-6-1,-1 1 1,2 0-1,-1 0 0,1 0 0,-1 0 1,2 0-1,-1 10 0,0-7 0,0 3-4,1-1 1,0 1 0,1-1-1,0 1 1,1-1 0,3 14 0,-2-9 0,1 1-6,0 0 1,1 0-1,0-1 0,12 23 0,-10-22 5,5 7-17,0 0 1,2-1 0,0-1 0,2-1-1,0 0 1,34 33 0,-43-48 23,4 5-5,0 0 0,1-1 1,0-1-1,1 0 0,26 13 0,-24-13 3,-7-4 1,1 0-1,1 0 1,15 5 0,-5-3 0,46 18 1,6-3 0,8-3 0,9-3 0,9-2 1,2 0 4,-10 2-3,-18 7-2,-20 0 0,-48-21-1,1 1 0,-1-1 1,0 1-1,1-1 1,-1 1-1,-1 1 0,1-1 1,0 0-1,-1 1 1,5 6-1,-7-10 0,-1 0 0,0 1 0,0-1 0,0 0 0,0 0 0,0 0 0,1 1 0,-1-1 0,0 0 0,0 0 0,0 1 0,0-1 0,0 0 0,0 0 0,0 1 0,0-1 0,0 0 0,0 1 1,0-1-1,0 0 0,0 0 0,0 1 0,0-1 0,0 0 0,0 0 0,0 1 0,-1-1 0,1 0 0,0 0 0,0 1 0,0-1 0,0 0 0,-6 9-257,1 0 0,-1 0 1,0-1-1,-1 0 0,-9 10 0,-20 20-7308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6:5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1 5472,'57'151'905,"-56"-149"-878,0 0-1,0 0 1,-1 1 0,1-1-1,0 0 1,-1 0-1,1 1 1,-1-1 0,0 0-1,0 1 1,0-1-1,0 0 1,0 1 0,-1-1-1,1 0 1,-1 1 0,1-1-1,-1 0 1,0 0-1,0 1 1,0-1 0,0 0-1,0 0 1,-2 2-1,-4 2 16,0 0-1,0 0 0,0 0 0,-1-1 1,0 0-1,0 0 0,0-1 0,-1 0 0,1-1 1,-1 0-1,-13 3 0,14-5-16,0 0 0,0 0 0,0-1 0,1 0 0,-1-1 0,0 0 0,-9-2 0,5 2 3,-19-4 159,0 0 0,0-2 0,-53-19 0,22 2 149,57 22-316,-29-13 411,-62-18-1,83 30-385,-36-3 236,-119 12 437,149-5-687,10 0 8,0 0 0,0 0 0,-13 4 0,10-3-13,0 1-1,0 1 1,0 0 0,0 1-1,1 0 1,-1 1-1,1 0 1,-10 8 0,13-7-21,6-5-4,-1 0-1,1 0 1,0 0 0,0 0 0,1 0 0,-1 0 0,0 1-1,1-1 1,-1 0 0,1 1 0,0 0 0,-2 3 0,-11 31 5,11-27-5,1-1-1,0 1 0,-1 11 1,3-2-2,1 0 0,0-1 1,8 35-1,-1-31-11,-3-10 7,2 2 0,0 0 0,0 0 0,2 0 0,-1-1 0,2-1 0,18 21 0,123 99-108,-97-86 49,-48-42 54,116 96-114,-117-95 114,-3-3 0,28 16 4,-19-13 6,38 14 0,51 16-7,-75-27 5,136 49-5,-145-50 6,-9-4 0,0 1 0,0 0 0,0 0 0,0 1 0,7 5 0,2 3-1,-1 0 1,0 1-1,-1 1 1,-1 0-1,14 20 1,-23-29 1,-1 1 0,-1-1 0,1 0 0,2 10 0,-4-12 0,-1 1 0,1 0 0,-1 0 0,1 0 0,-1 0 0,-1 4 0,0-2 0,0-1 0,-1 1 0,0-1 0,-2 8 0,-17 28 0,-5 3 0,13-27 4,-1-2 0,0 0 0,-1 0 1,-1-1-1,-29 21 0,10-9 4,-1 0 23,-2-1 0,-50 25 0,64-40-6,0-2-1,-31 10 0,36-14-15,-1 1 10,0-1 0,-1-1 0,0-1 0,-26 1 1,27-3-11,-18 2 44,-5 1-20,1-2 0,-45-4 0,-27-6-1313,66 3-5393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09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3144,'0'0'8,"14"26"-64,-2-7-120,-2-7 176,2 0-1712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0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3144,'2'1'-1,"3"4"-8,1-1-1,0 0 0,0-1 1,0 0-1,11 5 0,8-4 6,99-7 181,-90 1-130,-20 1 69,0 0 0,0-1-1,20-7 1,-17 5-23,-9 2 52,-1 0 0,0 0 1,0-1-1,0 1 0,0-2 0,12-7 0,-9 5-1,-8 5-60,0 0 0,0 0-1,0-1 1,0 1 0,-1 0-1,1-1 1,0 1 0,-1-1 0,1 0-1,-1 0 1,0 1 0,2-5-1,5-5 82,2 0-65,-5 7 32,-1-1 1,-1 1-1,1-1 0,-1 0 0,5-8 1,80-159 2564,-85 168-2566,-1-1-1,0 1 1,0-1-1,0 0 1,-1 1-1,0-1 1,0 0-1,0 0 1,0 0-1,-1-6 1,0 4 19,-1 0 0,0-1 1,0 1-1,0 0 0,-5-11 0,4 15-77,1-1 0,-1 1 1,-1-1-1,1 1 0,0 0 0,-1 0 0,0 0 0,0 0 0,0 1 1,0-1-1,0 1 0,-4-3 0,0 2-42,0-1 0,0 2 1,0-1-1,0 1 0,0 0 1,0 0-1,-1 1 0,1 0 0,-1 0 1,1 1-1,-1 0 0,1 0 1,-1 1-1,1 0 0,-1 0 0,1 0 1,0 1-1,0 1 0,-1-1 0,2 1 1,-1 0-1,0 1 0,-10 6 1,13-7-18,-1 0 1,1 0 0,0 0-1,0 1 1,1-1 0,-1 1-1,1 0 1,-1 0 0,1 1-1,0-1 1,1 1 0,-1-1-1,-3 10 1,4 13 0,5-16 6,3-3-15,0 0 0,0 0 0,0-1 0,1 0 1,0 0-1,0 0 0,15 9 0,1 0 1,30 14 1,-45-26-4,0 0 0,-1 0 1,13 10-1,-8-5-1,27 23 0,-5 3-3,-8 0 0,-22-29-1,-1 1 1,0-1 0,-1 1 0,1-1 0,-1 1-1,2 12 1,-6-9-5,-7 11 4,-15 27-1,12-32-4,-84 76-4,70-72 4,-131 71-5,125-72-1,-110 83 1,139-100 10,1 0 1,-1 0-1,1 1 0,-1-1 0,1 1 0,0 0 0,-3 4 1,-12 23-4,1 0 1,-18 51 0,33-79 2,0 1 1,0 0-1,1 0 0,-1 0 1,1 0-1,0 0 0,-1-1 0,2 5 1,0 24-4,3 0 1,9 42 0,-12-71 3,-1 0-1,1 0 1,-1 0-1,1-1 0,0 1 1,0 0-1,0 0 1,0-1-1,0 1 1,0-1-1,2 3 1,13 12-2,0 0 0,1-1 0,1-1 0,25 15 0,-14-15-3,130 29 1,-127-39-9,127-7-9,-155 3 19,-1-1-1,1 1 0,-1-1 1,1 0-1,-1 0 1,7-2-1,39-18-845,77-44-1,-26 5-7516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0 317 6368,'0'0'293,"0"-5"-225,0-16-21,0 14-31,0-7-10,0-2-4,3-7-2,3 17 0,-4 4 0,16-7 0,-11 6 2,0 1-1,0 0 1,0 0 0,0 1-1,0 0 1,1 1 0,-1-1 0,0 1-1,13 2 1,166 13 130,-100-3-25,109-3 479,-117-15-203,-36 2-71,0-1 0,48-13 0,-76 14-270,-7 2-5,-1 0 0,0-1 0,0 0 0,0 0 0,7-5 0,43-32 199,-55 40-231,-1-1 1,0 1-1,1 0 0,-1-1 1,1 1-1,-1-1 0,0 1 1,0-1-1,1 1 0,-1 0 1,0-1-1,1 1 0,-1-1 1,0 1-1,0-1 0,0 1 1,0-1-1,0 0 0,1 0 1,0-13-257,0 0 0,-1 0 0,-2-25 0,-3-12-5409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1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1 764 8072,'40'2'-3,"29"-1"86,146-16-10,-168 7-106,176-54-34,-182 46-65,-12 3 75,32-15-10,70-43-1,37-32 27,-137 80 1,105-110-35,-112 103-57,89-139-861,-52 74-3207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2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83 5656,'-11'-20'0,"1"5"-8,6 10-31,-7-7 4,2-3 38,4 10 44,-6-2 29,10 6-60,0 1 0,0-1 1,0 1-1,0 0 0,1-1 0,-1 1 1,0 0-1,0 0 0,0-1 0,0 1 0,0 0 1,0 0-1,0 0 0,0 0 0,0 0 1,0 0-1,0 1 0,0-1 0,0 0 1,0 0-1,0 1 0,0-1 0,0 1 1,0-1-1,0 1 0,0-1 0,1 1 1,-1-1-1,0 1 0,0 0 0,1-1 1,-2 2-1,-14 25 176,12-18-165,-10 37 127,4 3 17,-5 63-1,14-94-156,0-9 5,1-1 0,0 1 0,3 17 0,4 18 39,2-1 0,21 62 0,-24-85-50,-4-13-1,0 0 1,1-1-1,-1 0 0,1 1 0,1-1 1,6 10-1,52 67 49,-48-71-49,64 27 2,-59-35-1,94-7 11,-87-4 1,124-68 18,-119 54 36,-7 4-26,9-8 32,-1-1 1,46-50-1,-66 64-1,5-6 6,-1 0-1,-1-1 1,0-1 0,21-38 0,-33 52-21,5-8 9,-1 0 0,-1-1 0,0 0 0,0 0 0,-2 0 0,0-1 0,2-16 0,4-51 336,-10 81-378,0 0 0,0 0 0,0 0-1,0 0 1,0 0 0,-1 0 0,1 1 0,-1-1 0,1 0-1,-1 0 1,0 0 0,1 1 0,-1-1 0,0 0 0,0 1-1,0-1 1,-1 1 0,1-1 0,0 1 0,-3-3 0,2 3 8,2 0-33,0 1 1,0 0 0,-1 0-1,1 0 1,0 0 0,0-1-1,-1 1 1,1 0 0,0 0-1,0 0 1,-1 0 0,1 0-1,0 0 1,0 0 0,-1 0-1,1 0 1,0 0 0,0 0-1,-1 0 1,1 0 0,0 0-1,-1 0 1,1 0 0,0 0-1,0 0 1,-1 0 0,1 0-1,0 0 1,0 0 0,-1 1-1,1-1 1,0 0 0,0 0-1,-1 0 1,1 1 0,-19 6 69,1 2 0,-1 0 0,-21 16 0,33-21-55,-166 115 388,146-99-385,-4 4 51,-7 6-688,-37 41-1,33-26-5992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2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0 965 4848,'128'-58'4,"24"-13"11,-72 28 39,-48 23 194,118-106 123,-123 98-31,85-110 133,-94 112-146,42-83 141,-56 100-375,0 0 1,-1 0 0,0-1 0,0 1-1,-1-1 1,-1 1 0,1-1-1,-1-16 1,-1 14-25,1-10 297,-4-40 0,1 36-266,2 18 4,-1 1 0,0 0-1,0 0 1,0 0 0,-1 0 0,0 0 0,-3-7 0,2 6-34,2 5 2,-1-1 0,0 1 0,0-1 1,0 1-1,0 0 0,0 0 0,-1 0 0,0 0 0,-5-5 0,4 4-10,3 3-38,0 0 0,0 1 0,0-1 1,0 0-1,-1 0 0,1 1 0,0-1 0,0 0 1,-1 1-1,1-1 0,0 1 0,-1 0 0,1-1 1,0 1-1,-1 0 0,1 0 0,0 0 0,-1 0 1,1 0-1,-2 0 0,-2 0 34,-27 5 42,18 0 114,9-2-147,0-1-45,0 1 0,0 0 1,1 0-1,0 0 0,-1 0 1,1 1-1,0-1 0,1 1 1,-1 0-1,1 0 0,-1 1 0,1-1 1,1 1-1,-1-1 0,-2 8 1,-5 17 71,-6 35 1,15-45 13,4 0-71,1-1 1,1-1-1,9 24 0,-3-22 38,81 88 33,-67-85-41,134 93 21,-121-92-47,181 92 19,-175-93-33,149 76 10,-163-80-10,4 5-9,38 37 1,-60-44 9,-10-10-24,1 0 0,-1 0 0,-1 0 0,1 1 0,-1-1 0,0 0 0,-1 1 0,0-1 0,0 0 0,-1 8 0,1-13-2,0 1 0,0-1 0,0 0 0,-1 0-1,1 0 1,-1 0 0,1 0 0,-1 0 0,1 0 0,-1 0 0,0 0 0,1 0 0,-2 1 0,-82 92 35,58-70-9,-143 117 16,134-111-17,-121 121 7,131-122-19,5 0-7,1 1 1,-18 37-1,37-66-7,-1 0 0,0 1 0,1-1 0,-1 0 0,1 1 0,0-1 0,-1 0 0,1 1 0,0-1 0,0 1 0,0-1 0,0 0 0,0 1 0,0 1 0,2 9 2,1-1 1,0 1-1,0-1 1,1 0-1,1 0 1,11 20-1,-15-29-3,0-1 1,0 1-1,0-1 1,0 0-1,0 0 1,0 1-1,1-1 1,-1 0-1,0 0 1,1 0-1,-1 0 1,1 0-1,1 0 1,15 10 2,36 15 0,-28-17-2,1-1-1,37 7 1,-1-7-527,0-2 0,98-5 0,-11-3-7360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0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4936,'7'4'73,"104"65"478,-108-66-489,1 0 1,-1-1-1,0 1 1,-1 1 0,1-1-1,-1 0 1,1 1-1,-1-1 1,0 1-1,0 0 1,2 5-1,10 41 183,-11-37-226,0-2 47,-1 0-1,0 0 0,0 1 0,0 14 1,2 30 114,22 71 9,-15-86-63,32 73-1,-36-97-105,-2-5 27,0 0-1,1 0 0,9 14 1,-2-6-20,32 53 155,-17-28 120,-2 2 0,27 66 0,-43-77-103,-9-33-183,0 0 0,-1 0 0,0-1 0,0 1 0,0 0-1,0 0 1,0 0 0,0 0 0,-1 0 0,1-1 0,-1 1 0,-1 3 0,-3 3-1036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01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203 516 6816,'2'-1'-55,"21"-4"6,20-5 57,-32 8-4,0-1-1,-1 1 1,1-2 0,-1 1 0,19-11-1,44-41 15,-70 53 10,0-1 0,-1 1 0,1-1 0,0 1 0,-1-1 0,1 0 0,3-6 0,-5 8 562,-23-3-295,-24 8-164,-124 11 163,101-9-188,45-4-60,-81 4 292,101-7-274,-5-2 1,6 2 175,36-8 60,-17 7-210,1 0-1,-1 2 0,1 0 1,-1 1-1,19 3 1,-16-2-26,40 4 123,95 4 316,-106-6-262,-32-2-97,-1-1 0,1-1 0,27-2 0,-38 1-131,-1 1 0,1-1-1,-1-1 1,1 1 0,-1-1 0,0 1 0,1-1 0,-1 0-1,0-1 1,0 1 0,-1-1 0,6-4 0,24-26-4,55-75-4,-49 59-341,60-56-1,-78 84-391,61-63-6205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1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3232,'4'5'288,"1"0"-207,0 0 1,0 0-1,1 0 0,0-1 1,-1 0-1,2 0 0,-1-1 1,0 1-1,1-1 0,0-1 1,-1 1-1,1-1 0,10 1 1,53 13 468,-26-8 31,0-1 1,45 0-1,-87-7-453,0 0 20,2 2-144,-5 0 149,0-1-151,-5 1 7,0 0 1,-1-1-1,1 0 0,0 0 1,-1 0-1,1-1 0,-1 0 0,-8-1 1,14 1-10,1 0 0,0 0 0,0 0 1,0 0-1,-1 0 0,1 0 0,0 0 1,0 0-1,-1 0 0,1 0 0,0 0 1,0 0-1,-1 1 0,1-1 0,0 0 0,0 0 1,0 0-1,-1 0 0,1 0 0,0 0 1,0 1-1,0-1 0,0 0 0,0 0 1,-1 0-1,1 1 0,0-1 0,0 0 0,0 0 1,0 0-1,0 1 0,0-1 0,0 0 1,0 0-1,0 1 0,0-1 0,-1 0 1,4 13 20,12 14 26,-13-22-38,4 9 20,-1 1-1,0-1 1,-2 1-1,0 0 0,2 24 1,-2-15 20,-2-16-28,0 0-1,1 0 1,0-1-1,0 1 0,0-1 1,1 1-1,0-1 0,1 0 1,0 0-1,0 0 1,0 0-1,1-1 0,6 7 1,14 12-401,52 38 0,-56-49-4380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01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9416,'2'3'-45,"0"0"0,0 1 1,0-1-1,0 0 0,-1 1 1,1 0-1,-1-1 0,0 1 1,0 0-1,1 6 0,0 39-510,-2-45 548,0 130 70,6 37 270,-4-151-311,-2-11 30,1 1-1,1 0 0,3 13 0,39 131 500,-24-98-327,-12-35-140,26 83 368,-31-93-426,-1-6 0,-1 0 0,-1 0 1,1 1-1,-1-1 0,0 8 1,0-4 4,-2 52 182,1-57-191,1 0 0,-1 0 0,0 0 0,0 0 0,0 0-1,0 0 1,-1-1 0,0 1 0,1 0 0,-1-1-1,0 0 1,-1 1 0,1-1 0,-3 3 0,4-5-20,0-1 0,0 1 1,0-1-1,1 1 0,-1-1 1,0 1-1,0-1 0,0 0 1,0 1-1,0-1 0,0 0 1,0 0-1,0 1 0,-1-1 1,-3 1 2,-28 6 2,24-9-5,1 0-1,-22-7-1307,1-3-5234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02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7352,'3'0'-24,"17"1"9,-12 0 2,0-1 1,0 1-1,0-2 1,0 1-1,0-1 1,10-2-1,-15 2 13,-1 1 0,0-1 1,0 0-1,0 1 0,0-1 0,0 0 0,0 0 0,0 0 1,0-1-1,0 1 0,0 0 0,-1-1 0,1 1 0,0-1 1,-1 1-1,1-1 0,-1 0 0,0 0 0,2-3 0,5-7 28,50-90 360,-52 91-234,0 0-1,1 0 1,0 1 0,0 0 0,1 0 0,0 1 0,1 0-1,0 0 1,1 1 0,0 0 0,0 1 0,12-7 0,-8 5-99,-9 6-10,0 0-1,0 0 1,0 1 0,1-1-1,-1 1 1,1 0-1,9-1 1,-3-1 69,4 0-38,-1 0 1,1 1-1,-1 0 1,1 1-1,0 1 1,22 1-1,-35 0-48,25 2 139,0 0-1,52 13 1,63 7 261,-126-19-414,-12-2-7,0 0 1,0-1 0,0 1-1,0-1 1,0 0-1,0 0 1,6-2 0,-2 1-176,0-1 1,0 0 0,0 0-1,0-1 1,-1 0 0,1-1-1,9-5 1,18-10-6806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3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108 456 9144,'-5'3'-7,"1"1"8,0-2-2,0 1 0,0 0 0,0 1 1,0-1-1,1 1 0,-6 6 1,-7 15-7,-15 32 1,25-49 6,4-6 0,1 0 0,0 0 0,-1 1 0,1-1 0,0 0 0,0 1 0,0-1 0,0 1 0,1-1 0,-1 1 0,1-1 0,-1 5 0,1-6 0,0-1 0,0 1 0,0-1 0,0 1 0,0-1 0,0 1 0,0-1 0,0 1 0,0-1 0,0 1 0,0-1 0,0 1 0,0-1 0,0 1 0,0-1 0,1 1 0,-1-1 0,0 0 0,0 1 0,1-1 0,-1 1 0,0-1 0,1 1 0,0 0 0,0 0 0,1 0 0,-1 0 0,0 0 0,1 0 0,-1-1 0,1 1 0,-1 0 0,1-1 0,-1 1 0,1-1 0,-1 0 0,3 1 0,2-1 0,0 0 0,-1 0 0,1-1 0,0 1 0,8-3 0,22-8 0,63-27 1,-70 23 7,115-81 15,-118 75 17,-12 9-17,6-4 9,-2-1 1,0-1-1,28-37 1,-38 43 42,-1 0 0,0-1 1,0 0-1,-2-1 0,1 1 0,-2-1 0,4-15 0,-6 17-33,-1 8-8,0 1 0,-1 0-1,1 0 1,-1-1 0,0 1 0,0 0 0,0 0-1,0-1 1,-1 1 0,0-4 0,-16-60 394,10 55-127,-2 3-204,0 1 0,0 0-1,-1 1 1,0 0 0,-1 0 0,1 1 0,-1 0-1,0 1 1,-13-4 0,12 4-54,10 4-23,-1-1-1,0 1 1,0 0 0,0 1 0,0-1-1,0 0 1,0 1 0,0 0 0,0 0-1,0 0 1,-5 0 0,-8 2 66,0 1 0,-28 8 1,42-10-76,0-1 0,0 1 0,0 0 1,0 0-1,0 0 0,0 0 0,0 0 1,0 1-1,0-1 0,0 0 0,1 1 1,-1-1-1,1 1 0,-1 0 0,1 0 1,-1-1-1,1 1 0,0 0 0,0 0 1,0 0-1,0 0 0,0 1 0,1-1 1,-1 0-1,1 0 0,-1 0 0,1 1 1,0 2-1,-1-4-7,4 11 70,0-5-50,3 4-7,0 1 1,1-1-1,0 0 1,1-1-1,15 17 1,71 73 31,-53-58-30,75 86 1,80 103 12,-194-229-31,0 1 0,1 0 0,-1-1 0,0 1-1,-1 0 1,1 0 0,0 0 0,-1 0 0,1 0 0,-1 0 0,0 1 0,1 5 0,0 1 0,-1-4 0,0 0-1,-1 0 0,1 0 1,-1-1-1,0 1 1,-2 8-1,1-4 1,-1-1 1,-1 0-1,-5 16 0,-22 34 2,-9 12 2,-5 13-3,3 6-2,9 5 0,10-3 0,19-73 0,1 1 0,0 23 0,2-33 0,1 0 0,0 0 0,0 1 0,1-1 0,4 10 0,-4-13 0,1 0 0,0 0 0,0 0 0,1-1 0,0 1 0,0-1 0,10 11 0,-7-9 4,1-1 0,0-1 1,0 1-1,1-1 0,0-1 0,0 0 1,10 5-1,71 22-855,-66-24 88,97 33-7137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7:14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1 642 10672,'0'0'1466,"0"5"-1332,0-4-128,0 1 1,1-1-1,-1 1 1,0-1-1,0 0 1,1 1-1,-1-1 1,1 0-1,-1 0 1,1 1-1,0-1 1,0 0-1,-1 0 1,1 0 0,0 0-1,0 0 1,2 2-1,-1-2 2,1 0-1,-1 0 1,1 0-1,-1 0 1,1 0-1,0 0 1,-1-1-1,1 1 1,0-1-1,4 1 1,3-1-4,-1 0 1,0-1 0,0 0 0,0 0 0,0-1 0,0 0-1,0-1 1,0 1 0,-1-2 0,1 1 0,10-8-1,-14 9-3,11-7 6,0 0-1,0-2 1,0 0-1,-2 0 1,18-18-1,-22 20-2,8-9 11,-1 0 1,0-1-1,-1 0 1,17-29-1,-24 35 1,55-89 254,-26 37-6,-27 47-207,42-72 280,-45 75-158,0-1 0,-2 0 0,0 0 0,6-28 0,-12 43-157,1-1 0,-1 1 0,0 0 0,0-1 0,0 1-1,0-1 1,0 1 0,0 0 0,0-1 0,0 1 0,-1 0 0,1-1 0,0 1 0,-1 0 0,1-1 0,-1 1 0,0 0-1,1 0 1,-1-1 0,0 1 0,0 0 0,-1-2 0,0 2-1,0 0 0,0 0 1,0 0-1,0 0 0,0 0 0,0 0 0,0 1 1,0-1-1,0 1 0,0-1 0,0 1 0,0 0 1,-3 0-1,-5 0 14,0 1-1,0 0 1,0 0 0,-13 5 0,19-5-38,-18 6 151,-121 56 57,111-45-90,-124 88 38,128-82-99,3 5-32,0 1 0,-26 45 0,49-73-20,1 1-1,0-1 1,-1 1 0,1 0-1,0-1 1,0 1 0,1 0-1,-2 4 1,-1 17 4,1-1 0,1 1 0,4 44 0,-2-66-6,-1 0 1,0 0-1,0-1 1,1 1-1,-1-1 1,1 1-1,0 0 0,-1-1 1,1 1-1,0-1 1,0 1-1,0-1 1,0 0-1,2 3 1,8 10 1,0 0 0,17 15 0,-9-13-1,1-1 0,28 17 0,53 24 4,7-9-2,10-4 2,3-4-2,-71-24 0,139 49 9,-91-19-3,-97-45-9,0 1 1,0-1-1,-1 0 1,1 1-1,0-1 0,-1 1 1,1-1-1,0 1 1,-1-1-1,1 1 0,-1 0 1,1-1-1,-1 1 1,1 0-1,0 0 1,4 9 0,-1 0 1,0 0 0,-1 0 0,0 0-1,4 19 1,-7-8 13,-7 11 1,-17 50 0,13-59 31,10-22-44,-13 23 30,-2-1 0,0-1 0,-36 36 0,-101 103 230,114-114-230,26-27 47,-4 16-26,-15 47 0,26-56 8,-1 29 14,1 110 0,14-111-64,-2-35 14,40 67 9,-32-71-22,33 19 1,-33-27-14,0-1 1,0-1 0,23 7-1,1-4 0,0-2 0,1-2-1,44 1 1,-77-6-1,0 0 0,0 0 0,1 0 1,-1-1-1,7-2 0,-13 3 1,125-26-2,48-30-2085,5-7-8353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2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460 172 6904,'6'-4'128,"-2"2"-49,1 0 0,-1-1-1,0 0 1,0 0 0,-1 0 0,1 0 0,0-1 0,-1 1 0,0-1-1,0 0 1,0 0 0,0 0 0,-1 0 0,0 0 0,0-1 0,0 1-1,0-1 1,-1 0 0,3-9 0,-3 10 139,-1 1-156,1 1 0,-1 0 0,0 0 0,0 0 0,0 0-1,0-1 1,0 1 0,0 0 0,0 0 0,-1 0-1,1 0 1,-1 0 0,0-1 0,1 1 0,-1 0 0,-2-3-1,0 0 222,-5-5-34,5 8-223,0-1 1,0 1-1,0 0 0,0 0 0,0 0 0,-1 0 0,1 1 1,-1-1-1,1 1 0,-1 0 0,1 0 0,-1 0 0,0 0 0,-7 0 1,8 1-1,-8-1 21,-1 1-1,1 0 1,0 0-1,0 1 1,0 1 0,-13 3-1,7-2-17,5-1 14,-1 0 1,0 1 0,1 1-1,0 0 1,-22 11 0,22-10-22,4-1 0,-1-1 1,1 1-1,0 0 1,1 1-1,-1 0 1,1 0 0,0 0-1,0 1 1,0 0-1,1 1 1,0-1-1,-9 14 1,-31 37 64,45-55-83,0 0 0,-1 0 1,1 0-1,0 1 0,0-1 1,0 0-1,1 0 0,-1 1 1,0-1-1,1 0 0,0 1 1,-1-1-1,1 0 0,0 1 1,0-1-1,0 1 0,1-1 1,-1 0-1,2 5 0,-2-3 0,2 0-1,-1 0 0,1 0 0,-1 0 0,1 0-1,1 0 1,-1-1 0,0 1 0,1-1 0,0 1 0,-1-1 0,2 0-1,3 4 1,-3-3-1,-2-2-1,0 0 0,0 0 0,0 0 0,0 0 0,0-1 0,0 1 0,0-1 0,1 1 0,-1-1 0,1 0 0,3 1 0,6 4 0,39 20 9,-9-6-4,11 7-4,-2 0-2,-2 3 0,-34-21-2,-2 0-1,1 1 1,-1 0 0,0 1 0,-1 1 0,-1 0 0,0 1 0,17 25 0,-26-36 1,-1 0-1,0 1 1,0-1 0,0 1 0,0-1-1,0 1 1,0-1 0,-1 1-1,1 0 1,-1-1 0,0 1-1,0 0 1,0 3 0,0 6-1,0 32-2,-3-26-9,-38 90-7,28-85 0,-66 83-8,62-87 9,8-10 13,-2 2 2,-1 0 0,0-1 0,0-1 0,-1 0 0,0-1 0,-15 7 1,-14 4-9,0-2 0,-83 21 0,78-32-31,47-6 42,0 0 1,0 0-1,0 0 0,0 0 0,-1 0 1,1 0-1,0 0 0,0 0 1,0 0-1,0 0 0,0 0 0,-1 0 1,1 0-1,0 0 0,0 0 1,0 0-1,0 0 0,0 0 0,-1-1 1,1 1-1,0 0 0,0 0 1,0 0-1,0 0 0,0 0 0,0 0 1,0 0-1,-1 0 0,1 0 1,0-1-1,0 1 0,0 0 1,0 0-1,0 0 0,0 0 0,0 0 1,0 0-1,0-1 0,0 1 1,0 0-1,0 0 0,0 0 0,0 0 1,0-1-1,-3-5-95,0-1 0,1 1 0,0-1 0,1 0 0,0 0 0,0 0 0,-1-10 0,2 6-551,-6-46-6259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2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1 190 7264,'14'11'6,"-10"-7"-12,0 0 1,1 0-1,-1 0 0,1-1 0,0 1 0,1-1 0,-1-1 0,0 1 0,10 2 0,1 1 20,-11-4 4,0 0-1,-1 0 1,1 1 0,-1-1-1,1 1 1,-1 0-1,0 1 1,0-1 0,7 8-1,-3 0 82,0 0-1,-1 1 1,0 0 0,-1 0-1,0 1 1,6 21 0,-8-20-68,-3-8 31,1 1 0,0 0 1,0-1-1,0 1 1,1-1-1,0 0 0,1 0 1,-1 0-1,1 0 1,5 6-1,-2-5-8,-4-2 6,2 0 0,-1-1 1,0 1-1,1-1 0,0 0 0,0 0 1,0-1-1,6 4 0,-10-7-44,0 0 1,0 0-1,0 0 0,1 0 0,-1 0 1,0 0-1,0 0 0,0-1 0,0 1 1,0 0-1,1-1 0,-1 1 1,0-1-1,0 1 0,0-1 0,0 0 1,0 1-1,0-1 0,0 0 0,-1 0 1,1 0-1,0 1 0,0-1 0,-1 0 1,1 0-1,0-2 0,1 2 36,17-23 72,-1-1 1,-1-1 0,-1 0 0,16-39 0,31-73 55,-29 64-5,-24 55-150,-1-2-10,-7 15 1,2-1-1,-1 1 0,1 0 1,0 0-1,5-7 1,21-26 81,-27 36-50,-1 10-1,2 0-39,-3-5-4,1 0 0,-1 0-1,0 1 1,0-1-1,0 0 1,-1 1-1,1-1 1,0 1-1,-1-1 1,0 1-1,1-1 1,-1 1-1,0 3 1,0 113 41,-12 113 40,17 18-9,3-190-69,-3-41 9,-4-16-76,1 0 1,-1-1-1,0 1 1,1-1-1,0 0 0,-1 1 1,1-1-1,0 0 1,0 0-1,0 0 0,1 0 1,-1 0-1,0-1 1,1 1-1,-1-1 0,1 1 1,-1-1-1,1 0 0,0 0 1,0 0-1,5 1 1,26 4-6720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 8792,'0'-3'74,"-7"-13"169,8 16-237,0 0 0,0-1 0,-1 1 0,1 0 0,0 0 0,0-1 0,0 1 0,0 0 0,0 0 0,0 0 0,0 0 0,0 0 0,2 1 0,19 6 1,173 61-17,-169-60 9,0 1-1,-1 0 0,26 16 1,-32-16-1,3 5-3,30 26 4,-37-26 1,23 26 0,-27-25 2,0 1 0,-1 0 1,0 1-1,-1 0 1,-1 1-1,-1 0 0,0 0 1,5 28-1,-8-30 1,-3-11 2,0 1 0,0-1 0,0 1 0,-1 0 0,0 0 0,0-1 0,-1 8 0,0-5-8,0 12 66,0 0 0,-2-1-1,-7 28 1,9-45 57,1-1-106,-1-1 0,0 1 0,1 0 0,-1 0 0,0-1 0,0 1 0,0-1 0,0 1 1,1-1-1,-1 1 0,0-1 0,0 1 0,0-1 0,0 0 0,0 0 0,0 1 0,0-1 0,0 0 0,0 0 1,-2 0-1,-11-6 48,-1 0 0,1 0 0,1-2 1,-1 1-1,1-2 0,1 0 0,0 0 0,-18-18 1,26 21-28,-1 1-1,1 0 1,1-1 0,-1 1 0,1-1 0,0 0 0,0 0 0,1-1 0,-3-12-1,2 9-2,1 3-1,0 0 1,0 0-1,1-1 1,1 1-1,-1-1 1,1 1 0,0 0-1,1-1 1,1-9-1,-1 7-4,1 2 0,-1 0-1,1-1 1,1 1-1,-1 0 1,1 0 0,1 0-1,0 1 1,0-1-1,0 1 1,6-8-1,-3 6-3,6-7 85,70-52 48,-65 59-49,-8 4-65,-3 2-30,0-1 0,1 1 0,-1 1 0,1 0 0,0 0 1,0 0-1,-1 1 0,1 0 0,0 1 0,14 0 1,3 4 2,1 0 1,-1 2-1,0 1 0,48 21 1,-4 9-12,-5 6 1,-10 2-2,-10-2 2,-16-6-3,-11-9-2,-11-8 0,-5-16 0,-7 21 0,1-15 0,-6-3 0,-2-4 0,2-2 0,10-1 0,0 0 0,1 0 0,-1-1 0,1 1 0,-1 0 0,1 0 0,-1-1 0,1 1 0,-1 0 0,1-1 0,-1 1 0,1-1 0,0 1 0,-1-1 0,1 1 0,0 0 0,-1-1 0,0 0 0,3-14 0,9-8 1,-9 19 0,1 1 0,-1-1-1,1 1 1,0 0 0,0-1 0,0 1-1,0 1 1,1-1 0,-1 0 0,1 1 0,5-3-1,1 0 3,1 1 0,-1 0 0,17-4 0,27-3 0,4 3 2,3 8-3,1 9-2,-4 9 0,-44-12-1,0 1 1,0 1 0,-1 0 0,20 15-1,-21-10-4,38 75 1,-43-66-9,-1 2 5,-1 1 0,-2 0 0,0 0 1,-2 32-1,-2-25 0,-1-7-6,1 0-1,2-1 0,0 1 0,7 33 1,-6-50-16,-1-7 7,4-6-4,13-18-705,27-46 0,-7 7-6308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6904,'4'-1'6,"17"0"11,-19 1-17,0-1 0,0 1 0,0 0 0,0 0 0,0-1 0,0 1 0,0-1 0,0 0 0,2 0 0,16-7 195,-19 7-171,1 1 0,-1-1 0,1 0 0,-1 0 0,1 1 0,-1-1 0,1 0 0,-1 0-1,0-1 1,2 0 0,5-5 17,3 1 39,-1 1 0,1 1-1,1 0 1,-1 1 0,0 0-1,1 1 1,15-2-1,71 0 240,-84 4-312,54 0 410,47 1-70,133 12 408,-142-7-471,-81-4-227,222 8 536,-154-13-435,-83 3-244,18 0-252,0-2 0,32-6 0,-47 5-6282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4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39 363 6456,'-4'4'2,"-1"1"-1,1-1 1,0 1 0,1 0-1,-1 1 1,1-1 0,0 0 0,0 1-1,-3 8 1,9-8 5,16 9-1,25 4-3,-26-13 0,31 6-1,-22-8 0,30 0-1,-26-2 4,0-3-1,1 0 1,-1-2-1,45-10 1,94-23 19,77-19 256,-225 50-301,104-25 443,-99 23-233,1-2-1,39-18 0,-64 26-131,0 0 0,0-1-1,0 0 1,0 0 0,0 1-1,0-2 1,-1 1 0,1 0-1,-1 0 1,4-6 0,2-1 33,-4 4-13,0 0 0,0 0 0,0 0 1,-1-1-1,0 1 0,0-1 0,0 0 1,-1 0-1,0 0 0,0 0 0,0 0 1,0-9-1,0-4-69,0-1 0,-3-29 0,0 16-872,1-31-4876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721 413 8880,'0'-9'1,"0"8"0,0 0-1,0 0 0,-1 0 1,1 0-1,-1 0 1,1 0-1,-1 0 1,1 0-1,-1 0 1,1 0-1,-1 0 1,0 0-1,1 1 0,-1-1 1,0 0-1,-1-1 1,1 1 0,-6-9 9,-1 1-1,0 0 1,-11-11-1,-3-1 103,-83-74 345,92 85-429,5 5 33,1-1 0,-1 2 0,-13-8 0,1 3 70,0 0 1,0 1-1,-1 1 1,-42-8-1,48 13-100,-30 0 169,17 2-8,-49 7-1,67-6-146,0 1-1,1 0 0,0 1 1,-1 0-1,1 1 1,0 0-1,1 0 1,-1 1-1,-14 10 1,17-10-14,0 1 0,0 0 0,0-1 1,1 2-1,0-1 0,0 0 0,1 1 0,0 0 0,0 0 0,0 1 1,1-1-1,0 1 0,-2 11 0,3 0 5,1 0-1,1 0 1,1 0 0,1 0-1,0 0 1,2 0 0,0 0 0,8 21-1,-2-22 20,4-2-36,2 0 0,0-1 0,19 14 0,-13-17 9,111 40 15,-103-44-23,125 15 6,-125-23-12,114-17 3,-117 9-9,38-26 4,14-20-8,-1-6 1,-3 5-3,-62 44-2,-1 0 0,22-24 0,-27 26 0,-1-1 0,0 1 0,0-1 1,4-11-1,-5 10 4,0-1 0,-1 1 0,-1-1-1,0 0 1,0-1 0,-1 1 0,-1 0 0,0-1 0,-1-19 0,-1 29 1,0-1 1,0 1 0,0 0 0,-1-1-1,1 1 1,-1 0 0,0 0 0,0 0-1,0 0 1,0 1 0,-1-1-1,1 0 1,-1 1 0,1 0 0,-5-3-1,4 2 5,-8-6 65,-1 1-1,0-1 1,0 2 0,-26-12 0,-8-6 330,44 24-380,0 0 1,0 0 0,0 0 0,0 1 0,0-1 0,0 0 0,0 1 0,0-1 0,-3 1-1,2-1-9,1 1 39,-5-4 19,7 4-74,-1 0 0,0 0 1,1 0-1,-1 0 0,1-1 0,-1 1 1,0 0-1,1 0 0,-1-1 0,1 1 1,-1 0-1,0-1 0,1 1 0,-1 0 1,1-1-1,-1 1 0,1-1 0,-1 0 1,-8-22-1649,3 10-6632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603 0 7536,'2'33'-46,"-1"-25"21,-1 0 1,1 0 0,-1 0 0,-3 14 0,2-16 22,-1 0 0,0 1 0,0-1-1,-1 0 1,0-1 0,0 1 0,-5 7 0,-13 8 2,9-13 5,0-1 0,-1 0 1,1-1-1,-1 0 0,0-1 0,-25 6 1,4-1 6,5-1-4,9-4 40,-1 1 0,1 1-1,1 1 1,-25 14 0,41-21-15,-12 11-9,14-12-16,1 1 0,-1-1 0,1 1-1,0-1 1,-1 1 0,1 0 0,0-1 0,-1 1-1,1-1 1,0 1 0,0 0 0,-1-1 0,1 1-1,0 0 1,0-1 0,0 1 0,0 0-1,0-1 1,0 1 0,0 0 0,0-1 0,0 1-1,1 0 1,-1-1 0,0 1 0,0 0 0,0-1-1,1 1 1,-1-1 0,0 1 0,1 0-1,4 5 33,1-1 0,-1 0-1,1 0 1,0 0-1,0 0 1,0-1-1,1 0 1,12 5-1,-10-4-16,51 27 264,-41-23-151,0 0-1,-1 2 1,22 17-1,-31-21-92,-6-4-13,1 0 0,-1-1 0,-1 1 0,1 1 0,0-1 0,-1 0 0,1 1 0,-1-1 0,2 5 0,30 60 313,-33-65-319,0 1 0,0-1 0,0 1 0,-1-1 1,1 1-1,-1 0 0,0-1 0,0 1 0,0 0 1,-1-1-1,1 1 0,-1-1 0,1 1 0,-1-1 1,-1 1-1,1-1 0,0 1 0,-3 3 0,3-4-2,-7 7 146,-10 3-55,-36 20-1,34-25-18,-112 20 19,33-15-93,24-1-17,-54 9-37,143-9 28,19 6 6,18 8 0,14 6 1,-35-15 1,-1 1 0,39 32-1,-66-48-1,1 0-1,-1 0 0,0 1 1,0-1-1,0 0 0,0 1 1,2 2-1,17 31-4,24 53 1,-37-61-35,-6 4-399,0 0 0,-6 62-1,-6-7-5927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6192,'0'0'72,"-13"0"608,4 0-439,0 2-157,-1 0 0,1 0 0,0 1 0,0 1 0,0 0 0,0 0 1,0 0-1,-8 7 0,6-4-80,-1-1 39,0 1 0,1 0-1,1 1 1,-19 16-1,24-19-32,-2 2-28,-1 1-1,1 0 1,1 0-1,-1 1 1,2-1-1,-1 2 1,-6 14-1,1-2-678,-18 34-4083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29 6456,'-3'-3'125,"-1"0"73,-22-10-105,0 30 40,22-16-129,-1 0 0,1 0-1,-1-1 1,1 1 0,-1-1-1,1 0 1,-1 0 0,1-1-1,-5 0 1,-48-12 59,19 5-10,26 4-43,8 3-1,1 0-1,-1 1 1,1-1 0,-1 1 0,1 0 0,-1 0 0,0 0 0,1 0-1,-1 0 1,-6 2 0,-100 23 116,85-17-76,1 1 0,-1 1 0,2 1 0,-24 14 0,27-13-35,-9 7 34,-127 124-876,73-56-3625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222 149 6816,'0'0'-43,"2"1"-145,7 3 353,-4-3-71,-1-1-1,1 1 1,0 0-1,-1-1 1,1 0-1,0 0 1,5-2-1,3 1 115,-12 1-158,0 0-1,0 0 0,0 0 0,0 0 1,0 0-1,0 0 0,0 0 0,0 0 1,0 0-1,0 0 0,0 1 0,0-1 1,0 0-1,0 1 0,0-1 1,0 1-1,1 0 0,-3 0-25,1 0 1,-1 0-1,0 0 0,1 0 1,-1 0-1,0-1 0,0 1 1,0 0-1,0 0 0,1-1 0,-1 1 1,0-1-1,-1 1 0,1-1 1,0 1-1,-1 0 0,-6 2 32,0 0 0,0-1 0,-1 1 0,1-1 0,-1-1 0,1 0 0,-1 0 0,1-1 0,-1 0 0,-15-2 0,10 1 28,1-1-1,0-1 0,1 0 1,-1 0-1,-21-10 0,32 12-67,0 0 0,0-1 0,0 1 0,1 0 0,-1-1 0,0 1 0,1-1 0,0 1 0,-1-1 0,1 0 1,0 1-1,0-1 0,0 0 0,0 0 0,0 0 0,0 0 0,0 0 0,1 0 0,-1 0 0,1 0 0,-1 0 0,1 0 0,0-1 0,0 1 0,0 0 0,0 0 0,0 0 0,0 0 0,1 0 0,-1 0 0,1 0 0,0 0 0,0-3 0,2-1 11,-1-1 1,1 1-1,0 0 1,0 0-1,1 0 0,0 0 1,8-9-1,-9 12-11,0 0 0,1 0 0,-1 0 0,1 0-1,-1 0 1,1 1 0,0-1 0,0 1 0,0 0 0,0 0-1,1 1 1,-1-1 0,0 1 0,1 0 0,-1 0-1,1 1 1,-1-1 0,1 1 0,0 0 0,-1 0 0,8 2-1,-7 2 40,-3 1-48,-1 0 0,0-1 0,0 1 0,0 0 1,0 0-1,-1 0 0,0 0 0,0 0 0,0 0 0,0 0 0,-1 0 0,-2 8 1,0-1-1,-1-1 0,0 1 0,-9 17 0,12-26-4,-1 1 0,0-1 0,0 0 0,0 0 0,0 0-1,-1 0 1,1 0 0,-1 0 0,-4 3 0,-5 5 2,1 1-3,7-7 0,-1 1 0,0-2-1,-1 1 1,1-1-1,-8 5 1,-5 4-675,-26 13 0,17-13-6093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6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 0 9056,'64'28'29,"-64"-27"-27,1-1 0,-1 1 0,1 0 0,0-1-1,-1 1 1,0 0 0,1-1 0,-1 1 0,1 0 0,-1-1 0,0 1 0,1 0-1,-1 0 1,0 0 0,0-1 0,0 1 0,1 0 0,-1 0 0,0 0 0,0 0-1,0 0 1,0-1 0,-1 1 0,1 0 0,0 1 0,0 0 2,0 5 12,0-5-4,0 0 0,0 0 0,0 0 0,0 0 0,-1 0 0,1 0 0,-1 0 0,1-1 0,-1 1 0,0 0 0,0 0-1,0 0 1,0 0 0,0-1 0,0 1 0,0-1 0,-2 3 0,-25 33 124,-35 39 0,31-45 72,-76 66 4,-26 20-129,115-100 17,-25 16 1,-139 89 104,-66 13-1407,-10-5-5018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09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6104,'0'0'0,"-55"24"0,10-2 0,11 1 0,3-5-96,4-2 96,-1 0-4032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0 6192,'54'23'161,"16"10"30,-61-28-170,0 1 0,0 0 0,0 0 0,0 1-1,12 13 1,-19-18 1,-1 0 0,1-1 0,-1 1 0,0 0-1,0 0 1,0 0 0,0 0 0,0 0 0,0 0 0,0 0 0,-1 0-1,1 0 1,-1 0 0,1 4 0,0 3 23,2 2-9,-2-7-8,0-1 0,0 1 0,0 0 1,-1-1-1,0 1 0,1 0 0,-2-1 0,1 1 1,-1 4-1,0 3 47,0 1-1,-1-1 1,0 0 0,-1 0 0,0-1-1,-1 1 1,0-1 0,-1 1 0,0-1 0,-7 10-1,2-6-31,5-7 13,0 0 0,-1 0 0,0 0 0,-13 10 0,3-3 80,0-1-1,0-1 1,-1 0-1,-1-1 1,-32 14-1,39-21-97,-55 14 230,53-15-212,-30 8 425,-69 7 0,106-18-386,-3 3-1296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1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585 498 10224,'-24'3'0,"-23"1"0,-149 21-15,178-22 16,11-2 9,1 0 1,-1 0-1,1 1 1,-1 0 0,-9 5-1,-87 40 79,81-33 6,-1 5-47,1 1 1,-23 27-1,34-27 87,4 4-70,1 0 1,-6 43-1,13-42 83,5 5-45,18 55 1,-13-67 17,2-4-79,1-1 0,0-1 0,27 18 0,-40-29-33,1 0 0,0 0-1,-1 0 1,1 0 0,0 0 0,0-1 0,-1 1-1,1-1 1,4 1 0,114 9 115,-94-12-57,113-30 22,-111 22-41,-18 5-33,8-3-1,0-1-1,-1-1 1,0 0 0,0-1-1,-1-1 1,19-19 0,-25 22 0,6-5-1,-1-1-1,-1 0 1,0-1-1,-1-1 0,18-29 1,-24 35 7,1-1 24,-1-1-1,0 0 0,-1 0 0,0 0 0,-1-1 0,0 0 0,-1 0 0,-1 0 0,0 0 1,1-20-1,-8 128 117,8 46-90,1-111-35,13 35 4,-13-51-37,0-1 0,0 0 1,10 15-1,-12-22-2,1 1 1,0-1-1,0 0 0,1-1 1,0 1-1,-1-1 1,1 0-1,1 0 0,-1 0 1,1-1-1,-1 1 1,1-1-1,7 2 0,-12-5 0,-1 1 0,1-1-1,0 0 1,0 0-1,0 1 1,0-1 0,0 0-1,0 0 1,0 0 0,0 0-1,0 0 1,0 0 0,0 0-1,2-1 1,17-4-2,-1-1 0,0 0 0,22-12 0,-19 3-31,18-27 10,38-51 0,-52 57-3,101-154-9,-105 153 23,-12 21 9,11-22-1,-2 0-1,26-76 1,29-161 17,-61 189 6,-1 25 8,-8 80 13,-2 50-12,-11 114-3,5-140-17,-10 71 4,1 24-9,8 86-5,8-190-3,6 6 3,19 52 0,-18-74-10,2-4 7,1-2 0,22 20 0,-20-26-20,3-2 13,2 0 1,29 0-1,-28-7-34,107-34-20,-101 25 20,109-67-17,-112 61 30,81-86-39,-57 57 37,-47 46 34,0 0 1,0 1-1,0-1 0,0 1 1,0 0-1,0-1 0,0 1 1,0 0-1,0-1 0,0 1 1,0 0-1,0 0 0,0 0 1,0 0-1,0 0 1,0 0-1,0 0 0,0 0 1,0 1-1,0-1 0,0 0 1,0 0-1,0 1 0,0-1 1,0 1-1,0-1 0,0 1 1,0-1-1,-1 1 0,1 0 1,0-1-1,0 1 0,-1 0 1,1 0-1,0-1 1,-1 1-1,1 0 0,-1 0 1,1 0-1,-1 0 0,1 0 1,0 1-1,11 30 0,0 26 1,-6-20-1,-4-20 0,1 1 0,0-1-1,2-1 1,10 28 0,26 43-3,-31-77-8,7-2 8,0-1 0,24 9 0,-23-14-9,78-3-7,-76-4 0,4-7 10,0-1 1,32-22 0,-35 16-10,6-15 8,36-54 1,-50 59-9,30-121 0,-40 120 13,-6-37-1,2 56 7,-1 0-1,0 0 1,-1 1 0,-7-18 0,7 20 0,-1 1 0,1-1 0,-2 1 0,1 0 0,-10-11 0,10 12 0,-1 1 0,0 0 0,-1-1 0,1 2 0,-1-1 0,-11-5 0,11 6 0,-1 1 0,1 0 0,-1 0 0,0 0 0,0 1 0,1 0 0,-11 1 0,5 0 0,1 1 0,0 0 0,0 1 1,-22 6-1,12 0 1,-1 2 1,1 0-1,1 2 0,0 0 1,-30 25-1,46-34 0,0 0 0,1 0 0,0 0 0,0 0 0,0 1 0,-4 4 0,-52 77 5,38-49-4,-21 47-1,-4 39 4,38-93-4,-9 48 0,15-60-2,1 0 1,1 0 0,0 0 0,1 1 0,1-1 0,1 0-1,5 19 1,-7-33 0,0-1-1,-1 0 0,1 1 0,0-1 1,0 0-1,0 0 0,1 0 0,2 4 1,3 5-2,1 0 0,0-1 1,11 10-1,-7-10 0,1 0 0,20 12-1,-33-22 3,2 1-3,1 1 0,-1-1 0,1 1 0,-1-1 0,1 0 1,0 0-1,0 0 0,5 0 0,187 24-39,-150-26-4,183-33-21,-182 22 14,188-64-15,-186 57 48,67-34 0,-74 33 18,39-27 0,-59 33 2,-1-1 0,34-33 0,-40 32 0,0 0 0,-1-1 1,15-23-1,-16 16 2,-1 0 0,-1 0 0,0-1 0,-2-1 0,5-27 0,-9 24 25,-9-100 15,5 124-33,0 1 0,0 0 0,-1 0 0,0 0 0,1 0 0,-2 0 0,1 0 1,0 0-1,-1 0 0,-3-7 0,-1 1 5,-13-17 15,18 26-25,1 1-1,0 0 1,-1-1 0,1 1-1,0-1 1,-1 1 0,1 0-1,0-1 1,-1 1 0,1 0-1,-1 0 1,1-1 0,-1 1-1,1 0 1,0 0 0,-1 0-1,1 0 1,-1-1 0,1 1-1,-1 0 1,1 0 0,-1 0-1,0 0 1,-14 0 25,0 0 1,1 1-1,-29 5 0,22 1 6,-7 8-10,-39 26-1,53-25-10,-11 28-1,22-36-13,1-1 1,0 0-1,0 0 0,0 1 1,1-1-1,0 10 1,1-6-2,1 0 1,1 0 0,0 0 0,1 0 0,0 0 0,0-1 0,1 1 0,1-1-1,6 12 1,-10-19 0,1-1-1,-1 0 0,0 0 0,1 0 1,-1 0-1,1 0 0,0 0 0,2 3 1,7 5-6,3 5-1,0-1 1,2-1-1,-1 0 0,2-1 0,30 16 0,-6-6-8,0-2-3,-1 3 0,-1 1-1,48 39 1,-59-39 17,-7 0 1,-20-22 0,0 0 0,0 0 0,0 0 0,-1 1 0,1-1 0,-1 0 0,1 1 0,-1-1 0,0 0 0,1 3 0,-2-2 0,1 1 0,0-1 0,-1 0 0,1 1 0,-1-1 0,0 0 0,0 0 0,-3 6 0,0-2 0,-1 0 0,1 0 0,-1-1 0,-8 9 0,-40 34 0,30-32-367,-1-1 0,-1-1 1,-48 21-1,-5-1-6966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1 569 12552,'9'6'0,"-7"-4"1,0-1 0,0 1-1,0 0 1,0-1 0,0 1-1,0 0 1,0 0 0,-1 0-1,1 1 1,2 3 0,10 19 9,17 43 0,-22-39 50,18 172 36,-25-153 25,-2 205 46,-2-200-87,-11 222 28,11-222-48,-9 329 168,11-380-207,-1-9 4,-2-2-20,-2-28 36,0-89 9,-6-128 89,11 245-131,-5-43 99,-15-233 47,17 227-20,-2-232 46,6 232-79,21-209 39,-14 219-72,60-173 25,-66 216-87,1-1-1,-1 1 1,1-1-1,-1 1 1,6-7 0,-8 12-6,19-28 16,23-27 1,-22 34-12,31-26-1,-48 44-1,1 0-1,-1 0 1,1 1-1,0-1 0,8-3 1,24-10 9,76-23 0,-110 39-11,1-1-1,-1 1 1,0-1 0,0 1 0,0 0-1,0 0 1,0 0 0,0 0-1,1 0 1,3 1 0,-6-1-1,13 2 4,1 1 0,19 6 0,-27-6-4,0 0 1,1 0-1,-1 0 1,0 1-1,-1 0 1,1 0-1,-1 0 0,7 7 1,-5-3 0,0 1 0,0 0 0,-1 0-1,0 1 1,7 15 0,-3-4 0,-2 2-1,9 32 1,-10-25-1,5 51 0,-10-44 0,-3 37 0,-9 40 0,-13 5 0,15-88 0,-21 49 0,18-54 0,-2-1 0,-17 25 0,16-30 0,0 0 0,-26 25 0,18-24 0,-34 26 0,41-37-1,-1 4 0,-2-1 0,0-2 0,-1 1 0,0-2 0,-31 12 0,-37 8-2,82-28 3,-1-1-1,0 0 1,1 0-1,-1-1 0,0 0 1,0 0-1,1 0 1,-1-1-1,0 1 1,1-1-1,-9-3 1,6 2-2,4 1 1,0 0-1,-1 0 1,1-1 0,0 1-1,0-1 1,0 0-1,0 0 1,0 0 0,0-1-1,-5-4 1,8 6 0,-2-5-4,4 1 5,0 0-1,0 0 1,0 0 0,1 1-1,-1-1 1,1 1 0,0-1 0,6-7-1,3 0-4,30-16 4,-30 21 1,1 1 0,1 1 0,17-6 0,-10 5 0,-1 2 0,29-3 0,-20 5 0,47 2 0,-40 5-1,1 1 1,-2 1 0,52 18-1,-56-11-4,106 72 2,-113-66-2,72 102 2,-93-118 2,0-1 0,0 1 1,0-1-1,-1 1 0,3 7 0,18 65 0,-19-58 1,0 0 0,-2 0 0,0 28 0,-2-28 0,-1 0 0,-1 1 0,-8 27 0,4-25 0,-1 0 0,-16 32 0,11-31 0,-28 40 0,28-47 0,0 1 0,-25 20 0,20-22 0,-38 24 0,-16-1 0,10-11 0,17-11 0,42-14-71,0-1 0,1 0 1,-1 0-1,1 0 0,-1 0 1,1-1-1,-1 1 0,1-1 1,-1 1-1,1-1 0,-1 0 1,1 0-1,0 0 0,-1 0 1,1 0-1,0-1 1,0 1-1,0-1 0,0 1 1,0-1-1,0 0 0,0 0 1,-2-2-1,4 3-9,-25-23-8800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11656,'7'14'60,"0"1"0,-1 0 1,-1 0-1,0 1 0,-1 0 1,-1-1-1,0 1 1,-1 1-1,-1-1 0,-1 27 1,-4 42 49,2-48 245,2 153 114,2-155-274,15 103 72,-15-131-241,-1 1 1,1-1-1,0 0 1,1 0 0,-1 0-1,2-1 1,-1 1-1,1-1 1,0 1 0,0-1-1,8 8 1,-8-8-10,7 4 84,-7-8-79,-1 1-15,0-1 0,1 0 0,0 0 0,-1 0-1,1 0 1,0-1 0,0 1 0,0-1 0,0 0 0,0 0-1,0-1 1,0 1 0,0-1 0,0 0 0,1 0-1,-1 0 1,0 0 0,6-2 0,29-11 18,-29 9-23,-1-1-1,1 0 0,10-9 1,-7 3-3,0 0 1,-1-1 0,-1-1 0,0 0-1,13-22 1,-10 11-5,49-123 2,-52 116-2,11-46 4,-4-1 1,-8-12 58,-9 89-40,-2 3-1,-2 41 24,-2 45-14,4-44 60,-3 206 42,4-196-1,7 240 56,-5-234-56,-1-40-92,7 269 191,-9-242-172,3 133 74,-2-167-110,16 153 107,-3-202-113,12-41-1899,2-9-7554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199 203 12016,'6'63'9,"-4"-1"3,-5 40-9,-19 157 11,16-205 61,-14 215 33,17-217-41,-11 212 27,12-214-19,0-15-33,0 159 124,3-182-120,0 8 38,-1-1 0,-4 37 1,4-56-84,0 0 0,0 0 1,0 0-1,0 1 0,0-1 1,0 0-1,0 0 0,0 0 1,0 0-1,0 0 1,0 0-1,0 0 0,0 0 1,0 1-1,0-1 0,0 0 1,0 0-1,0 0 0,0 0 1,0 0-1,-1 0 0,1 0 1,0 0-1,0 0 1,0 0-1,0 0 0,0 0 1,0 1-1,0-1 0,0 0 1,0 0-1,0 0 0,-1 0 1,1 0-1,0 0 0,0 0 1,0 0-1,0 0 1,0 0-1,0 0 0,0 0 1,0 0-1,-1 0 0,1 0 1,0 0-1,0 0 0,0 0 1,0 0-1,0 0 0,0 0 1,0 0-1,0 0 1,0 0-1,-1-1 0,1 1 1,-3 0 4,0-1 0,0 0 0,0-1 1,0 1-1,0 0 0,0-1 0,1 0 1,-1 0-1,0 1 0,1-1 0,-1-1 1,-3-3-1,5 5-3,0 0 1,1 0-1,-1 0 0,0 0 1,1 0-1,-1 0 0,0 0 1,1 0-1,-1 0 0,1-1 1,-1 1-1,1 0 0,0-1 1,-13-47 29,-9-65 0,17 68 21,-25-211 22,25 201-15,2-255 32,8 246-19,47-231 27,-39 246-33,67-164 39,-61 179-6,4 1-54,2 2 1,31-32 0,-35 48 33,-6 9-58,1 0 0,0 1 1,0 0-1,20-3 0,-35 8-19,0 1 0,0 0 0,0 0 1,0 0-1,0 0 0,0 0 0,0 0 0,1 0 0,-1 0 1,0 0-1,0 0 0,0 1 0,0-1 0,0 0 0,2 2 1,10 4 10,1 2 0,-1 0 1,0 0-1,0 2 0,11 10 1,-23-19-10,1 1 0,0-1 0,-1 1 0,0 0 0,1 0 0,-1 0 0,0 0 1,0-1-1,2 4 0,6 17 15,-1 1-1,-1 0 1,7 38 0,-13-57-19,-1 0 1,0 0 0,0 0 0,0 0 0,0-1 0,-1 7 0,-15 84 17,-20 36-15,-10 6 0,-3-4-3,-35 64-4,80-186 0,0-1 0,-1 1-1,0-1 1,-10 13 0,3-5 0,-26 39-14,34-51 8,0-1-1,0 0 1,0 1-1,-1-1 1,1-1-1,-1 1 1,0-1-1,-8 5 1,12-8-33,1 0 1,-1 0-1,0 1 1,1-1-1,-1 0 0,0 0 1,1 1-1,-1-1 1,0 0-1,0 0 1,0 0-1,1 0 1,-1 0-1,0 0 0,1-1 1,-1 1-1,0 0 1,0 0-1,1 0 1,-1-1-1,0 1 0,1 0 1,-1-1-1,0 1 1,1 0-1,-1-1 1,0 1-1,1-1 0,-1 1 1,1-1-1,-1 0 1,1 1-1,-1-1 1,1 1-1,0-1 0,-1 0 1,1 0-1,-2-1-409,-8-12-8083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1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25 9144,'8'5'-13,"-7"-3"8,1-1 0,-1 0-1,1 0 1,-1 0 0,1 0-1,-1 0 1,1 0 0,0 0 0,-1 0-1,1-1 1,0 1 0,0-1-1,0 1 1,0-1 0,-1 0-1,4 1 1,81-12-116,101-14 33,-168 22 93,22-2 30,-23 6 43,0 1 0,0 0 0,0 2 0,27 8 0,-44-12-55,0 1 0,0 0 0,0 0 0,0 0 0,0 0 0,0 0 0,0 0 0,0 0 0,-1 0 0,1 1 0,0-1 0,-1 0 0,1 0 0,-1 1 0,1-1 0,-1 0 0,1 1-1,-1-1 1,0 1 0,0-1 0,0 0 0,0 3 0,0-3 12,0 1-9,1-1-1,-1 1 1,-1 0-1,1-1 1,0 1 0,0-1-1,0 1 1,-1-1-1,1 1 1,-1-1 0,1 1-1,-1-1 1,0 0-1,0 1 1,1-1 0,-3 3-1,-1 2 33,-1 3-16,3-5-4,0 0 0,-1 0 0,0 0-1,1 0 1,-1-1 0,-5 6 0,-17 16 114,7-7 133,0 1 0,-29 41 0,41-51-225,3-6-29,0 1-1,1 0 0,-1-1 1,1 2-1,0-1 0,0 0 0,0 0 1,0 1-1,1-1 0,0 1 1,-1-1-1,2 1 0,-1-1 0,1 1 1,-1 9-1,3-8 10,-1-1-1,1 1 1,0 0 0,0-1 0,1 0-1,0 0 1,4 7 0,14 26 50,-20-34-85,6 12-3,-3-12-2,7 20 0,8 36 0,-7-28 0,5 2 0,-12-29 0,0 2 0,11 38 0,-4-7 0,0-1 0,-7 4 0,-9 9 1,-1-35 0,1 1 1,-2-1-1,0 0 0,-1 0 1,-9 14-1,2-10 7,-88 79 16,75-78 23,-123 68 26,146-86-60,0 0-1,0 0 1,0-1-1,0 1 1,0-1-1,-8 1 1,-212 24 110,216-26-111,1 0 0,-1 0 0,1-1 0,-16-2 0,-114-27 48,-17-23-1397,146 50 1128,-156-59-7577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8072,'6'2'1,"-3"-1"0,-1-1-1,1 1 1,0 0-1,-1-1 1,1 1-1,0-1 1,0 0-1,3 0 1,10 1 17,85 4 10,-74-1-8,136 35 6,-157-38-23,-1 1 0,0 0-1,0 0 1,9 5 0,73 42 10,-4 17 15,-51-36 99,18 28 117,58 82 1,6 7 147,-92-125-144,10 4-77,42 26-1,-73-51-150,1 0-1,0 0 1,0 0-1,0 0 1,-1-1-1,1 1 1,0 0-1,0-1 1,3 1-1,22 2 68,0-1 0,28-1 0,-35-6 28,-5-2-84,-1-1 0,0-1 1,-1 0-1,14-11 0,-15 3 36,-4-4-36,0-1 1,7-41-1,-13 38 44,-6-22-20,-11-47 1,5 66 25,-9-6-12,-42-58-1,59 89-43,0 0 0,0 1 0,-1-1 0,1 1 0,-1 0 0,-4-4 0,-18-9 60,-1 0 0,-51-19 0,50 28 115,-5 6-106,-1 1 0,-42 7 0,47 0 121,-10 11-64,-60 41 1,73-37 48,-4 13-65,-45 73 0,60-77 19,7-5-105,0 1 0,2 0 1,-2 31-1,7-57-45,0-1 0,0 0 0,0 1 0,0-1 0,0 0 0,0 0 0,1 1 0,-1-1 0,0 0 0,1 0 0,-1 1 0,1-1 0,-1 0 0,1 0 0,-1 0 0,2 2 0,8 11 11,0-1 1,1 0 0,1-1-1,0 0 1,16 11-1,-26-21-11,0 0 0,0-1-1,1 0 1,-1 1 0,1-1-1,-1 0 1,0 0 0,5 1 0,35 8 18,71 9 0,-78-19-1,168-28 11,-159 17-25,66-25-1,-73 22-5,51-28 0,-59 25-1,50-40 0,11-27 0,-51 43 2,-2-2 1,34-50 0,-29 34 38,84-88 0,-120 141-27,0 1 0,1-1 1,0 1-1,0 0 0,0 1 0,0 0 0,1 0 0,8-3 0,-13 6-7,8-1 74,-2 5-61,0 0 0,0 0 1,0 0-1,-1 1 0,11 6 0,-6 2 75,2 8-50,-1 0 1,17 35-1,-23-29 43,8 138 39,-16-128-46,-8 117 55,4-105-58,-14 70 0,17-113-63,0 0 0,0 0 0,-1 0 0,0 0 0,0 0 0,0 0 0,0-1 0,-5 7 0,-13 23 49,20-34-64,0 0 0,-1 1 1,1-1-1,0 0 0,0 0 1,0 0-1,0 1 0,0-1 1,0 0-1,0 0 1,0 0-1,0 0 0,0 1 1,0-1-1,0 0 0,0 0 1,1 0-1,-1 0 1,0 1-1,0-1 0,0 0 1,0 0-1,0 0 0,0 0 1,0 1-1,0-1 0,0 0 1,1 0-1,-1 0 1,0 0-1,0 0 0,0 0 1,0 0-1,0 1 0,1-1 1,-1 0-1,0 0 0,0 0 1,0 0-1,0 0 1,1 0-1,-1 0 0,0 0 1,0 0-1,1 0 0,8 1 2,22-9 0,-10-2-3,-1-1 1,23-17 0,-38 25-1,4-2 0,-1-1 0,0 0 0,0-1 0,13-13 0,0-2 0,41-35-3,-35 30-16,125-122-12,-121 118-7,193-201-142,-152 159 73,-66 67 81,61-72-152,-63 75 138,5-1 8,-9 4 32,1 0 0,-1 0 0,0 0 1,0 0-1,0 0 0,0 0 1,0 0-1,1 0 0,-1 0 1,0 0-1,0 0 0,0 0 0,0 0 1,1 0-1,-1 0 0,0 0 1,0 0-1,0 0 0,0 0 1,0 0-1,1 0 0,-1 0 1,0 0-1,0 1 0,0-1 0,0 0 1,0 0-1,0 0 0,1 0 1,-1 0-1,0 0 0,0 0 1,0 1-1,0-1 0,0 0 0,0 0 1,0 0-1,0 0 0,0 0 1,0 1-1,0-1 0,0 0 1,0 0-1,6 9-8,-1-1 1,8 19-1,1 2-13,38 80 1,-25-49-17,57 90 1,-61-114 23,64 113-13,-72-119 17,11 33 1,-26-62 8,1-1 1,-1 1-1,0-1 0,0 1 1,0 0-1,1-1 0,-1 1 1,0 0-1,0 0 0,0-1 1,0 1-1,0 0 0,0-1 1,0 1-1,0 0 0,-1-1 1,1 2-1,-3 6 0,0-1 0,-1 1-1,0-1 1,0 0 0,-1 0 0,0 0 0,0-1 0,0 1 0,-1-1-1,0 0 1,0-1 0,-1 0 0,1 0 0,-9 5 0,-20 5-1,33-14 2,0 0-1,-1-1 1,1 1 0,0 0-1,-1-1 1,1 0-1,0 1 1,-1-1 0,1 0-1,-1 0 1,1-1-1,0 1 1,-1 0 0,-3-2-1,-4 0 1,-1 1-2,7 0 1,0 1 0,1-1-1,-1 1 1,0-1 0,1 0-1,-1-1 1,1 1 0,-1-1-1,-5-3 1,-1-1-4,0 0 0,-17-15 0,27 21 4,-1 0 0,1-1 0,0 1 0,-1 0-1,1-1 1,0 1 0,0-1 0,-1 1 0,1 0 0,0-1-1,0 1 1,0-1 0,-1 1 0,1 0 0,0-1 0,0 1 0,0-1-1,0 1 1,0-1 0,0 1 0,0-1 0,0 0 0,0-13-9,1 0 0,0 0 1,6-23-1,0 17-23,65-98-14,-51 92 14,112-105-21,-104 107-11,10-4 17,0 1 0,53-25 0,-9 15-27,-72 35 29,-6 4 38,-1 0 1,0 0 0,0 0 0,1 0 0,-1 1 0,-1 0 0,1 0 0,6 6 0,-9-9 4,-1 1 1,1 0-1,-1-1 1,1 1-1,-1 0 1,1 0-1,-1-1 1,1 1-1,-1 0 1,0 0-1,1 0 1,-1 0-1,0-1 1,0 1-1,0 1 1,19 116-50,-14-23 19,-4-67 27,1 1 0,7 36 0,-2-35 1,14 41-1,-13-57 1,24 12 4,-27-23 1,0 0 0,1 0 0,-1 0 0,1-1 0,0 0 0,10 3 0,-10-4 0,1 0 0,-1 0 0,1-1 0,-1 0 0,1 0 0,0-1 0,7-1 0,-4 0 0,1-1 0,-1 0 0,0-1 0,18-8 0,-5-3 0,-1 0 0,-1-2 0,-1 0 1,22-24-1,-40 40 0,1-2 1,0-1 1,0 1-1,0 0 0,-1-1 1,5-7-1,17-35 9,31-82 0,-46 91 18,10-128 25,-19 162-44,0 0-1,0 1 0,0-1 0,0 0 1,0 1-1,-1-1 0,1 1 1,-2-5-1,-7-18 32,-1 1 1,-24-45-1,33 68-26,0-1-1,-1 0 1,1 0-1,0 1 1,-1-1-1,1 0 1,-1 1-1,1-1 0,-4-1 1,-11-7 25,0 0 0,-1 1 0,0 1 0,-21-8 0,16 13 102,4 4-91,0 1-1,0 1 1,-26 8 0,42-11-39,1 1 0,-1 0 0,1-1 0,-1 1 0,1 0 0,-1 0 0,1-1 0,0 1 0,-1 0 0,-1 3 0,-18 16 66,-34 46-1,43-45-62,2 3-10,1 1 1,-6 29 0,15-35-11,4-3 0,1 0 1,1-1 0,15 29-1,-21-43 2,1 0-1,-1 0 1,1 0-1,0 0 1,0 0 0,-1 0-1,1 0 1,0 0-1,0 0 1,0-1-1,0 1 1,0 0-1,0 0 1,2 0 0,-1 0-6,3 3-4,1-1 0,-1 0 0,1 0 0,0 0-1,0-1 1,0 1 0,1-2 0,-1 1 0,0-1 0,1 0 0,-1 0 0,1 0 0,-1-1 0,1 0 0,-1-1 0,1 1 0,8-3 0,28-7-170,-2-3 0,72-30 0,-96 35 160,-6 2 2,-1 1-1,0-1 1,12-10 0,31-29-54,-23 19 62,59-40 0,-34 38 46,-45 28 48,-1 3-56,-1 0 0,1 1 0,0 0 1,14 10-1,-11-1 104,-9-9-100,3 4-3,-1 0 0,1 1 0,-2-1 0,1 1 0,-1 0 1,-1 1-1,0-1 0,0 0 0,-1 1 0,2 15 0,6 125 144,-12-71-6,1-54-139,0-2-10,1-14-1,0 0 0,-1 0 0,-4 16 1,4-15 0,-13 44 21,9-46-29,1-14-5,0-7-4,4-3-9,18-99 0,-10 88 0,57-107 0,-48 110 0,36-30 4,-33 37 7,33-21 1,-46 33 0,8-5 4,0 0 0,1 1 0,-1 1 0,2 0 0,-1 1 0,1 1 0,25-6 0,57-8 41,-83 20 23,-6 4-50,0 0 0,0 0 0,-1 1 0,1 1 0,8 6 0,-17-12-12,0 1 0,-1 0 1,1-1-1,0 1 0,0 0 1,-1-1-1,1 1 0,-1 0 0,1 0 1,-1 0-1,1 0 0,-1 0 0,1-1 1,-1 1-1,0 0 0,1 1 1,7 27 41,-1 0 0,5 47 0,-10-41 32,-2-20-58,-11 189 84,3-133-80,-4-8-20,1 4-1845,8-43-7354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4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717 0 9776,'-4'12'1,"3"-10"0,0 1 1,0-1-1,0 0 0,0 1 0,0-1 0,-1 0 1,1 1-1,-1-1 0,0 0 0,1 0 1,-5 3-1,-15 13 6,-34 23 0,33-29-12,-121 41-14,110-45-67,-128 23-81,131-29-146,-118-14-1089,68 2-3724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5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5472,'0'-53'224,"4"57"233,6 9-228,-1 0 0,12 21 0,-14-14 491,16 127 282,-21-110-307,-11 173 244,5-165-438,-20 183 178,20-182-318,0 199 131,6-196-224,20 172 99,-14-184-167,-3-17-112,2 11-6,2-1 0,1-1 0,18 40 0,25 31 116,-51-95-178,1-1 0,-1 0 0,1 0 0,-1 0-1,1 0 1,1-1 0,-1 1 0,0-1 0,6 5 0,4 2 8,26 23 13,-37-32-31,-1 0-1,1 0 0,-1 0 1,1 0-1,-1 0 0,1 0 1,0-1-1,0 1 0,2 0 1,23 6 32,1-1 1,29 2 0,-34-11 37,-11 1-56,3-2-14,0 0 0,0 0 0,-1-1 0,0-1 0,0 0 0,-1-1 0,17-11 0,85-69-1718,-58 35-6872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6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7800,'0'0'1324,"5"0"-879,72 6 384,24 2-487,-25-12-241,162-11 74,-139 9-126,216 18 196,-269-5-110,15-1 82,-50-4-186,-9-2 37,0 2 4,4 6-38,1 0 1,-2 1 0,1 0-1,-1 0 1,0 1-1,-1-1 1,0 1-1,3 13 1,45 194 38,-50-203-70,0 0 0,0 0 0,-2 18 0,0-6-2,0 58 2,-4-3 2,-5-7-2,-5-1 2,-3 3-3,1 7-2,3 2 1,12-81-1,-7 63 11,2 0-1,4 72 1,4-119-7,0-9 7,-1 0 0,-1 0 0,0 0 0,0 0 0,-1 0 0,0-1 0,-1 1 0,-4 13 0,1-10 17,-1 0 0,0 0 0,-1-1 1,-13 19-1,17-28-10,0 0-1,-1 0 1,0-1 0,0 0 0,0 0-1,0 0 1,0 0 0,0 0 0,-1-1-1,0 0 1,1 0 0,-9 2 0,2 0-1,5-3 8,0 1-1,0-1 1,0 0-1,-13 1 1,-173-2 277,126-1-284,21 0-149,-73-10 1,75 6-1097,-49-6-6693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5472,'50'19'0,"-39"-14"0,40 12 0,162 35 742,-106-34 1353,-81-13-1573,50 1-1,-45-4-491,26 5 280,65-2-1,132 3 359,-142-6-345,144-11 382,-185 8-522,6 3-35,-63-5-127,-9 0-177,1 1 1,-1-2-1,0 1 1,0 0-1,0-1 1,-1 0-1,1 0 1,7-10-1,10-15-6997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10848,'82'-28'-64,"41"-21"-20,-52 15-85,-47 21 144,-2 2 7,40-24-174,-51 27 130,-1 2 43,-1 0-1,0 1 1,1 0 0,0 0 0,1 1 0,-1 0 0,17-4 0,-10 6 20,0 0-1,0 1 1,0 0 0,0 2-1,23 2 1,-23 0 5,-7-2 19,0 1 0,-1 1 0,17 6 1,37 11 202,78 15 0,-64-25-1452,0-3-5056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11 10040,'-17'-8'0,"5"7"0,1 0 1,0 1-1,0 0 0,-17 3 1,20-2 5,-147 23 84,123-18-66,-3 2 110,-135 52 58,140-44-32,-84 72 65,99-70-57,2 8-52,-19 49 0,32-74-103,-1 1-1,1 0 1,-1 0 0,1-1-1,0 1 1,0 0 0,-1 0-1,1 0 1,1 3 0,1 13 30,1 0 0,1-1 1,8 26-1,-1-25 64,14 10-36,49 43 0,-47-51 4,134 62 40,-128-70-15,-13-6-50,23 6 65,64 28 0,-30-6 77,-76-33-179,1-1 1,-1 1-1,0 0 1,1 0 0,-1-1-1,0 1 1,0 0-1,0 0 1,0 0 0,0 0-1,0 0 1,0 1-1,0-1 1,0 0-1,0 0 1,-1 1 0,1-1-1,-1 0 1,1 1-1,0 2 1,1 1 21,7 28 18,-9-32-46,0 0-1,0 0 1,1 0 0,-1-1-1,0 1 1,0 0 0,0 0-1,0 0 1,0 0 0,-1 0-1,1 0 1,0 0 0,0 0-1,-1-1 1,0 3 0,-5 11 17,-1 0 0,-1-1 0,0 1 0,-1-2 0,-11 14 0,-2-5 56,-131 99 28,116-95-48,-150 93 14,152-99-59,-48 22 4,-12-4-15,63-28-5,0-2 1,-60 5-1,90-12 1,0 1-1,1-1 1,-1 0-1,0 0 0,0 0 1,1-1-1,-1 1 1,0 0-1,0 0 1,1-1-1,-3 0 1,-5-3-136,1 1 1,1-2 0,-1 1 0,1-1-1,-1 0 1,1 0 0,0-1 0,1 0 0,0 0-1,0 0 1,-8-12 0,-27-35-7938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8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11296,'15'4'0,"-3"0"-4,-10-3-16,2 0-11,-4-1 40,1 0 0,-1 0 0,1 0 0,-1 0 0,1 1 0,-1-1 0,1 0 0,-1 0 0,1 0 0,-1 0 0,0 0 0,1 1 0,-1-1 0,1 0 0,-1 0 0,0 1 0,1-1 0,-1 0 0,1 1 0,0 0 0,23 38 393,3 7 58,52 63 1,62 74 118,-85-102-439,77 93 125,-120-157-249,-10-13-5,1 0 0,-1 0 0,1 0 0,0-1 0,0 1-1,1-1 1,-1 0 0,7 4 0,0-1 3,-10-5-12,-1-1-1,0 0 1,1 0 0,-1 0-1,0 1 1,0-1 0,1 0-1,-1 0 1,0 0 0,1 0-1,-1 0 1,0 0 0,1 0-1,-1 0 1,0 0 0,1 0-1,-1 0 1,0 0 0,1 0-1,-1 0 1,0 0 0,1 0-1,-1 0 1,0 0 0,1 0-1,-1 0 1,1-1 0,13-4 14,0-1 1,0 0 0,14-8-1,-12 0 38,69-76 20,-78 82-54,0 0-1,-1-1 1,1 0-1,5-12 1,2-2-4,38-56 85,56-102 144,-89 149-194,-10 13-17,-3 12-15,-7 19 24,-8 32-38,-3 20-3,1 15-2,11 16 0,26 98-2,-19-161-4,35 86-6,-42-116 9,1 1 1,0-1 0,0 0 0,0 0 0,0 0-1,0 0 1,0-1 0,0 1 0,1 0 0,-1 0-1,1-1 1,-1 1 0,1-1 0,0 1 0,3 2-1,1 0-1,15 7-18,-21-10 20,0-1-1,0 0 0,1 0 1,-1 0-1,0 0 1,1 0-1,-1 0 1,0 0-1,1 0 0,-1 0 1,0 0-1,0 0 1,1 0-1,-1 0 0,0 0 1,1 0-1,-1 0 1,0 0-1,1 0 1,-1 0-1,0 0 0,0 0 1,1 0-1,-1-1 1,0 1-1,1 0 0,-1 0 1,0 0-1,0 0 1,0-1-1,1 1 0,-1 0 1,10-8-252,-1 0 0,0-1 1,0 0-1,0-1 0,-2 1 0,11-17 0,-17 25 206,43-62-8592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10936,'0'0'-16,"13"2"-199,100 54 383,15 16-4,-58-31 168,65 42 20,-107-63-253,-2 2 0,32 32 0,-43-32 36,38 93 48,-47-91-102,0 6-20,-2 1 0,-1 49 0,-3-5 28,1-74-85,-1 0-1,0 0 1,0 0 0,0 0 0,0 1-1,0-1 1,0 0 0,-1 0 0,1 0-1,0 0 1,-1 0 0,1 1 0,0-1-1,-1 0 1,0 0 0,1 0 0,-1 0-1,1 0 1,-1 0 0,0 0 0,0-1-1,0 1 1,1 0 0,-1 0 0,0-1-1,0 1 1,0 0 0,0-1 0,0 1-1,-2 0 1,2-1-1,-5-1 37,-2-5-31,0-1 1,1 1 0,0-1 0,0-1-1,-8-10 1,5 4 15,1 0 0,0-1 1,1 0-1,-12-31 0,12 26-9,-1 1 19,2-1 1,0 0-1,1 0 1,-3-25 0,6 30-18,1 2 7,0 1 1,1-1-1,1 0 1,0 0-1,0 1 0,1-1 1,1 0-1,3-14 1,-2 15-10,4-12 71,55-105 34,-46 101-33,82-107 40,-78 112-40,-5 8-57,1 2 1,0 0-1,31-18 0,-28 25 43,11 2-25,56 0 0,-60 8 6,19 10-16,52 22 1,-68-19 1,105 86 19,-110-80-33,-15-13-20,16 16 7,-1 2 0,33 50 0,-5 5 11,-50-79-23,0 0 0,-1 0 0,1 0 0,-1 0 1,0 1-1,0-1 0,0 0 0,0 1 0,-1-1 0,0 1 0,0-1 0,0 1 0,-2 7 0,1-6 0,1-2-1,0-1 1,-1 0 0,1 1-1,-1-1 1,0 0-1,0 1 1,0-1 0,-1 0-1,1 0 1,-1 0-1,0 0 1,1 0 0,-1 0-1,-5 4 1,6-6-2,0-1 1,1 1 0,-1 0-1,0-1 1,0 1-1,0-1 1,0 0-1,0 1 1,0-1-1,0 0 1,0 1-1,0-1 1,0 0 0,0 0-1,0 0 1,0 0-1,0 0 1,0 0-1,0 0 1,0-1-1,-2 1 1,0-1 0,-27-7 2,-5-11 2,28 14-4,1 1-1,-1-2 0,-8-9 1,8 7-2,1-1 1,1-1 0,-1 1 0,1-1 0,1 0-1,-6-18 1,9 27 0,1 0-1,-1-1 1,1 0-1,0 1 1,-1-1-1,1 1 1,0-1-1,0 1 1,0-1-1,1-2 1,2-22-2,2 1-1,11-38 1,-5 39-23,66-95-10,-75 116 29,0 1-1,0-1 1,0 1-1,1-1 1,-1 1-1,5-4 1,26-18-24,47-26 0,-57 41-22,99-14-15,-96 23 21,0 5 29,1 1 1,0 1 0,28 13-1,-27-4-29,108 86-17,-113-78 31,58 102-7,-71-101 13,-5 0 12,-2 1 1,2 43 0,-10-45-27,-7 6 20,-2-1 0,-20 30 1,27-47-4,-1-1 0,0 0 0,-13 12-1,3-4 10,-41 48-107,0-9-11,59-58 127,0 0 0,0 0 1,-1 1-1,1-1 0,0 0 1,0 0-1,-1 0 0,1 0 0,0 0 1,-1 1-1,1-1 0,0 0 0,0 0 1,-1 0-1,1 0 0,0 0 1,-1 0-1,1 0 0,0 0 0,-1 0 1,1 0-1,0 0 0,-1 0 0,1 0 1,0-1-1,0 1 0,-1 0 0,1 0 1,0 0-1,-1 0 0,1 0 1,0-1-1,0 1 0,0 0 0,-1 0 1,1-1-1,0 1 0,0 0 0,-1 0 1,1-1-1,0 1 0,0 0 1,0 0-1,0-1 0,0 1 0,-5-13-37,1-33-1567,1-7-6311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5:1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30 9864,'3'-3'48,"6"-7"34,-6 5 141,0-4 44,-2 6 287,-17 8-258,11-3-278,0 1-1,0-1 1,0 1-1,0 0 0,1 0 1,-1 1-1,1-1 1,0 1-1,0 0 1,0 0-1,1 0 0,-1 1 1,-4 8-1,-13 16 53,0-7-62,15-16-13,-28 23-73,32-27 72,0-1 0,0 1 0,-1-1-1,1 0 1,0 0 0,-1 1 0,1-2-1,0 1 1,-1 0 0,0 0 0,1-1-1,-1 1 1,1-1 0,-4 0 0,-2-1-56,6 1 63,1-1 0,0 1 0,0-1 0,0 1-1,0-1 1,0 0 0,0 1 0,0-1 0,0 0-1,0 1 1,0-1 0,0 0 0,1 0 0,-1 0-1,0 0 1,1 0 0,-1 0 0,0 0 0,1 0 0,-1 0-1,1 0 1,0-1 0,-1 1 0,1 0 0,0 0-1,0 0 1,-1-2 0,0-26 91,2 27-50,-1 0 0,1-1 0,0 1-1,0 0 1,0 0 0,0 0 0,0 0 0,0 0 0,1 0 0,-1 0-1,1 0 1,-1 0 0,1 1 0,0-1 0,0 1 0,-1-1 0,1 1 0,0-1-1,0 1 1,3-1 0,1-1 41,-1 1-1,1-1 1,0 1-1,11-2 1,-11 3-22,1 0 1,0 0-1,0 1 0,0 0 0,12 2 1,-2 0-1395,18 1-6687</inkml:trace>
  <inkml:trace contextRef="#ctx0" brushRef="#br0" timeOffset="1">634 1503 13000,'0'0'0,"-4"52"0,-6 84 72,-26 45 8,-36 17-80,-55 16-8,-63 5 8,-4 3-9384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0 6368,'6'8'154,"-5"-7"-108,0 1-1,0-1 0,0 0 1,0 1-1,0-1 0,1 0 1,-1 1-1,1-1 0,-1 0 1,1 0-1,-1 0 0,1-1 1,0 1-1,-1 0 0,1 0 1,0-1-1,-1 1 0,1-1 1,0 0-1,0 1 0,0-1 1,-1 0-1,1 0 0,2 0 1,-2 0 28,-1 1-20,1 5 6,-2-4 17,-3 33 200,-33 204 208,11-60-315,5-69-135,10-63 46,-55 220 39,50-211-33,-55 210 33,57-216-40,-48 211 30,49-208-36,-32 201 24,37-203-43,-27 217 29,28-213-17,-34 360 225,31-299-250,6-70 73,0 295 262,12-227-243,-5-68-90,27 201 344,-29-236-348,-1-3-10,1 1 0,0 0-1,0 0 1,1-1 0,4 10-1,7-43 57,5-33-1445,0-9-5474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3592,'-3'6'9,"-29"89"198,31-92-165,0 0-1,1 1 1,0-1 0,0 1 0,0-1 0,0 0-1,0 1 1,1-1 0,1 7 0,1 9 127,-2-13-144,-1 8 51,1 0 1,1 0 0,4 18-1,-3-24-34,0-1 0,0 1 0,1-1 0,0 0 0,0 0 0,0 0 0,1-1 0,8 10 0,37 38 122,-36-44-63,5-1-25,2 0 0,41 10 0,44 6 59,-89-22-142,73 19 138,59 8 22,107 0 12,-193-25-10,309 14 72,-284-16-46,423 3 82,-397-7-63,499-6 74,-483 5-100,566 0 63,-554 3-89,556 8 61,-564-7-75,509 13 50,-521-11-63,457 23 51,-471-22-65,384 20 38,-406-20-57,278 15 39,-302-17-47,220 2 176,-85 5 284,-195-10-526,-1 0 1,1 0-1,0 0 1,0 0-1,-1-1 1,1 1-1,0 0 0,-1-1 1,1 0-1,0 1 1,-1-1-1,1 0 1,-1 0-1,2-1 1,-1 1-3,-2-5 35,-5-7-147,-1-1 1,0 1-1,-10-16 1,5 11-683,-25-46-5398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08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620 134 1888,'0'0'3793,"-3"-4"-3281,-8-13-341,8 13 169,-11-17 801,11 18-1066,1 0 1,-1 1-1,1-1 0,-1 1 0,0 0 1,0 0-1,0 0 0,-3-2 0,0 0-3,-2-1 32,0 0 0,0 1 0,0 0 0,-1 0 0,0 0-1,-17-3 1,13 3-36,-2-1 64,0 1-1,0 0 1,0 2 0,-17-2-1,14 2-69,13 1-12,-1 0 0,1 1 0,0-1 0,0 1 0,-1 1-1,1-1 1,-8 2 0,-7 1 11,-1-1-24,-44 8 173,49-8-130,4 0-46,0-1 0,1 2 0,-1 0 0,1 0 0,-1 1 0,1 0 0,-14 8 0,-32 29 140,50-32-60,4-1-89,0-1 1,1 1 0,0 0 0,1 0 0,-1 12-1,5-7 70,6 1-62,1 0 1,0-1-1,20 20 0,-11-19 41,171 97 94,-170-101-161,44 19 58,-44-21-51,67 28 73,-78-32-69,0 0-1,0 1 1,-1 0-1,1 1 1,-1 0-1,14 13 1,-22-19-16,0 1 0,0-1 0,0 0 0,1 0 0,-1 0 0,0 0 0,0 0 0,0 1 0,0-1 0,0 0 1,0 0-1,0 0 0,1 0 0,-1 1 0,0-1 0,0 0 0,0 0 0,0 0 0,0 1 0,0-1 0,0 0 0,0 0 1,0 0-1,0 1 0,0-1 0,0 0 0,0 0 0,0 0 0,0 0 0,0 1 0,0-1 0,-1 0 0,1 0 1,0 0-1,0 1 0,0-1 0,0 0 0,0 0 0,-4 6 14,0 1-1,0-2 1,0 1 0,-1 0 0,1-1-1,-10 8 1,10-9-5,-11 9 30,1-1 1,-2 0-1,0-1 0,-32 17 0,34-21-24,-10 4 71,-89 21 55,96-28-118,-1 0-1,1-2 0,-1 0 1,1-1-1,-23-2 0,39 1-21,1 0-1,-1 0 0,1 0 1,-1 0-1,1 0 0,-1 0 0,1 0 1,-1 0-1,1 0 0,-1 0 1,1 0-1,-1-1 0,1 1 1,-1 0-1,1 0 0,0-1 1,-1 1-1,1 0 0,-1-1 1,1 1-1,0 0 0,-1-1 1,-1-1 3,0 0-1,1 0 1,-1 0 0,1 0 0,0 0 0,-1 0 0,1-1 0,-1-2 0,2 3-5,-1-1 0,1 1-1,0-1 1,0 1 0,0-1 0,0 0 0,0 1-1,0-1 1,1 1 0,-1-1 0,1 1 0,1-5 0,5-8-99,1 1 1,0 0 0,1 0 0,0 1 0,22-23-1,-14 15-901,44-53-6914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08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89 6104,'-8'12'-2,"6"-10"-4,2 5-51,0-6 255,0 0 1,1 0 0,-1 0 0,0 0-1,0 0 1,0 0 0,0 0-1,0 0 1,0 0 0,0 0 0,-1 0-1,1 0 1,0 0 0,0 0 0,-1 0-1,1 0 1,-1 1 0,-8 5 33,6-6 289,6 5 4,11 28 85,95 171 779,-97-187-1222,0 1 0,1-2 0,28 29-1,-29-33-110,-3-4 20,0 0 0,1 0 0,0-1 0,0 0 0,1-1 1,18 10-1,-18-12-40,0 1 26,0 0-1,1-2 1,0 1 0,0-1 0,19 3 0,-17-4-29,4 0 114,-5-4-114,-1-1 0,0 0 0,0-1 0,0 0 0,13-5 0,-9-2 82,52-57 42,-56 49-83,41-92 18,-44 83-71,10-43 4,-1-13-18,0 8-2,0 19-3,-5 18-2,-3 16 0,-10 22 0,1-1 0,-1 0 0,1 1 0,-1-1 0,1 0 0,0 1 0,-1-1 0,1 1 0,-1-1 0,1 1 0,0-1 0,0 1 0,-1-1 0,1 1 0,0 0 0,0 0 0,1-1 0,0 1 0,0-1 0,0 1 0,0 0 0,0 0 0,0 0 0,0 0 0,0 1 0,0-1 0,3 1 0,-1 1 0,0 0 0,-1-1 0,1 1 0,-1 0 0,1 0 0,4 5 0,-2-2 0,-1 0 0,0 0 0,0 1 0,6 7 0,-5-4 0,-1 0 0,0 0 0,6 18 0,9 42 0,3 72-6,-18-106 5,12 63-2,-16-95 2,0 0-1,0 1 1,0-1 0,0 0-1,0 0 1,1 0-1,-1 0 1,1 0-1,0 0 1,3 3 0,-1 0-5,0-3-26,4 0-17,-7-3 40,0 0 0,0 0 0,0 0 0,0-1 0,0 1 0,0 0 0,-1-1 0,1 1 0,0-1 0,0 1 0,0-1 0,-1 1 0,1-1 0,0 0 0,-1 1 1,1-1-1,0 0 0,-1 1 0,1-1 0,-1 0 0,2-1 0,-1 0-6,20-31-1812,1-5-7206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09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8880,'0'-51'716,"4"53"-423,4 3-215,37 21 587,60 45 0,-90-60-545,0 1 0,0 1 0,-1 0 0,-1 1 0,0 0 0,-1 2 0,0-1 0,14 27 0,-21-31-47,-1-1-1,0 0 1,-1 1 0,0 0 0,0 0 0,0 14-1,-2-20 2,1 3 8,-1-6 33,-8-18-39,2 8-71,-8-23 29,7 13-11,1-1 1,1 1-1,1-1 1,1-1-1,0-33 1,2 39-13,0 11 0,0-1 0,1 1 0,-1-1 0,1 1 0,-1 0-1,1-1 1,0 1 0,0 0 0,1-1 0,1-3 0,5-8 41,1 0 0,16-21 1,-13 26 135,55-31 93,-62 39-234,0-1 0,1 1 0,-1 0 0,1 1 0,-1-1 0,1 1 0,0 0 0,-1 1 0,1-1 0,0 1 0,7 1 0,-5-1 0,5 3 181,-3 2-165,-1 1-1,0 0 1,0 0 0,11 11-1,-12-3 112,-4-1-129,-1 2 1,-1-1 0,0 0 0,-1 24 0,-4-16 61,3-22-107,-6 23 51,-1 1-1,-1-1 0,-14 26 0,20-44-35,-24 62 117,26-65-98,3-7-23,8-8-7,0 1 1,1 0-1,1 0 1,13-9 0,156-114 17,-169 127-18,3-2 19,32-13 0,37-13 49,-72 33 47,-4 4-90,-1-1-1,0 2 1,1-1-1,-1 1 1,9 4-1,-8 1 107,-8-6-124,3 5 13,1 1 0,-1-1 1,0 1-1,-1-1 0,0 1 1,0 0-1,0 0 0,-1 1 1,0-1-1,0 0 0,1 12 0,5 92 120,-5-90-102,10 26 3,-11-42-44,1 0 1,-1 0-1,1 0 0,-1 0 0,1-1 0,1 1 0,-1-1 1,4 4-1,-4-5 3,0 0 0,1-1 0,-1 0 1,0 0-1,1 0 0,-1 0 0,1 0 1,0-1-1,0 1 0,-1-1 0,1 0 0,0 0 1,5 0-1,3 0-544,1-1-1,21-2 1,-26 1 17,66-4-9937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0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45 343 4400,'-3'-4'34,"0"0"0,0 0 1,-1 0-1,1 0 0,-1 1 1,-5-4-1,7 6 246,-1-3 0,-6-12-117,8 7 370,3-2-358,2 0 0,0 0 1,0 0-1,1 1 0,0 0 1,0 0-1,1 0 0,1 0 1,0 1-1,0 0 0,12-11 1,-3 8 424,100-38 238,-76 37-407,1 2 0,48-6 0,-60 12-308,7-1 431,252-24 1063,-257 27-1550,47 0 377,-57 3-348,27 0 166,1 1 0,0 3 0,69 14 0,-106-15-351,1 0-177,1 0-1,-1 0 1,0-1 0,26-1 0,-28-1-8754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0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8344,'-6'22'1,"-1"21"47,6-24-3,0-1-1,1 1 1,1 0-1,5 25 1,2-16 1,-2-18 108,-5-10-143,3 4 15,0-1-1,0 1 0,1-1 1,-1 0-1,1-1 1,0 1-1,-1-1 1,1 0-1,0 0 1,0 0-1,1-1 1,-1 0-1,0 0 1,10 1-1,107 3 227,-67-4 24,116-8 91,106-16 150,-156 7-346,158-34 134,-195 24-1600,-1-1-5251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0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119 128 6552,'49'-30'32,"-43"26"-35,17-12 48,1 1 1,0 2-1,1 0 0,35-13 1,-27 16 7,-30 10 107,-4 1-146,0 1 0,1-1 0,-1 0-1,0 0 1,0 1 0,0-1 0,0 0 0,0 0 0,0 0-1,-1 0 1,1 0 0,0 0 0,0-1 0,-1 1 0,-1 1-1,-50 22 145,-159 49 102,202-70-239,-5 3 8,9-4-3,-3 2 10,27 0 128,31 5 60,-30-4-217,26 5 480,76 28 0,-120-38-452,0 1 1,1-1-1,-1 1 0,0 0 0,0 0 0,1 0 1,-1 0-1,0 0 0,0 0 0,0 0 1,0 0-1,0 0 0,0 0 0,-1 0 1,1 1-1,0-1 0,-1 0 0,1 0 1,0 1-1,-1-1 0,0 1 0,1-1 0,-1 1 1,0-1-1,0 0 0,1 1 0,-1-1 1,0 1-1,-1-1 0,1 1 0,0-1 1,0 1-1,-1-1 0,1 0 0,-1 1 1,1-1-1,-2 2 0,-1 4 33,0-1 1,0 1-1,-1-1 1,0 0-1,-6 6 1,8-9-104,-2 4 115,0-1 0,-1-1 0,1 1 0,-1-1 0,0 0 1,-7 6-1,-6 4 5,2 2-33,-36 29 243,28-24-134,4-3-33,-37 27-1,52-41-204,3-4 3,1 1 0,-1-1 0,0 0 0,1 1 0,-1-1 0,0 0 0,0 0 0,0 0-1,0 0 1,0 0 0,-1-1 0,1 1 0,0-1 0,0 1 0,0-1 0,-4 0 0,-8 0-7279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0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11832,'4'4'9,"-1"-1"0,0 2 1,1-1-1,-1 0 1,-1 1-1,1-1 1,-1 1-1,0 0 0,0 0 1,2 7-1,4 9 41,54 170 534,-39-111-280,-11-41-143,2 0 0,1-1 0,25 45 0,-5-35-104,-34-46-47,0-1-1,0 1 1,1-1-1,-1 0 1,0 0 0,0 1-1,1-1 1,-1 0-1,1 0 1,-1-1-1,2 2 1,9 3 12,0 0-1,0 0 1,0-2 0,0 1-1,1-2 1,19 3 0,-10-8 26,12-9-15,47-23-1,-59 20-17,75-82 9,-82 75-17,-7 7-3,1-2 0,0 0 0,-1-1 0,-1 0 1,9-33-1,32-206 331,-40 215-142,-7 39 14,3 7-1,0-1-169,-3-2-22,1 0 0,-1 0 0,0 0 0,0 0 0,0 0 0,1 0 0,-1 0 0,0 1 0,-1-1 0,1 0 0,0 1 0,0-1 0,0 1 0,-1-1 0,1 1 0,-1-1 0,1 3 0,32 95 297,13 54 165,-42-140-442,0-1 0,1-1 0,0 1-1,1-1 1,0 0 0,9 12 0,-7-12-20,-6-8-8,1 1-1,-1-1 1,1 0 0,0 0 0,0 0-1,0 0 1,1 0 0,-1 0-1,1-1 1,-1 0 0,1 0 0,0 0-1,0 0 1,7 2 0,-8-3-4,8 0 3,-5-3-5,-1 1-1,1-1 0,0 0 0,-1 0 1,1 0-1,-1-1 0,0 0 0,0 0 0,0-1 1,0 1-1,-1-1 0,8-7 0,2-5-43,0-1 1,-2 0-1,12-19 1,37-68-160,-52 81-83,59-230-966,-67 247 1182,1 0 0,0 1 0,0-1 1,0 1-1,1 0 0,0 0 0,0 0 0,3-5 0,-3 6 43,-2 3 19,-1 1 1,1-1 0,-1 0 0,1 1 0,0-1 0,-1 0 0,1 1 0,0-1 0,0 1 0,-1-1 0,1 1-1,0 0 1,0-1 0,0 1 0,0 0 0,-1-1 0,1 1 0,0 0 0,0 0 0,0 0 0,0 0-1,0 0 1,2 0 0,-1 0-7,0 0 11,0 1 1,1-1-1,-1 0 1,0 1-1,0 0 1,0-1-1,0 1 1,0 0-1,0 0 1,3 2 0,2 2 1,-1 1 0,0 0 0,0 0 1,0 0-1,-1 1 0,0 0 0,0 0 1,5 11-1,-8-14 2,19 35 26,21 53 1,-35-76-16,17 48 147,-14-34-133,27 54 136,20 80 83,-47-132-236,-3-14-16,-5-13-20,2 3-26,-4-8 50,0 0 0,0 0 0,0 0 0,0 0 0,0 0 0,0 1-1,0-1 1,0 0 0,0 0 0,0 0 0,0 0 0,0 0 0,0 0 0,0 0 0,1 0 0,-1 0 0,0 0 0,0 0 0,0 0 0,0 0 0,0 0 0,0 0 0,0 0 0,0 0 0,0 1 0,1-1 0,-1 0 0,0 0 0,0 0 0,0 0 0,0-1 0,0 1 0,0 0 0,0 0 0,0 0 0,1 0 0,-1 0 0,0 0 0,0 0 0,0 0 0,0 0 0,0 0 0,0 0 0,0 0 0,0 0 0,0 0 0,0 0 0,1 0 0,-1 0 0,0 0 0,0-1 0,0 1 0,0 0 0,0 0 0,0 0 0,0 0 0,0 0 0,0 0 0,0 0 0,0 0 0,0-1 0,0 1 0,0 0 0,0 0 0,13-11-99,0-1 1,-1-1-1,13-17 1,-13 14-20,2 1 1,0 0-1,25-20 1,10 1 54,-14 13 31,0 5 28,-26 14 6,1 1 1,-1-1 0,0 1 0,1 1-1,12 1 1,-19-1 1,14 3 33,6 5 54,-1 1 1,-1 1 0,0 1-1,0 1 1,29 21-1,-37-22-49,-7-7 5,-1 1 0,1 1 0,-1-1 1,0 1-1,7 11 0,11 16 130,-1 0 1,29 64 0,-23-16-79,-1-4-14,-26-75-81,-1-1 0,1 1 0,-1-1 0,1 1 1,-1-1-1,1 0 0,0 1 0,0-1 0,0 0 1,0 1-1,0-1 0,0 0 0,0 0 0,0 0 0,3 1 1,1 3 2,22 13 0,3-5 0,-26-12-5,0 0 1,1-1-1,-1 1 0,0-1 0,8 0 1,24-8-1,-1-8 0,-24 12 0,-5 2 0,-1 0 0,1-1 0,-1 0 0,0 0 0,0 0 0,6-6 0,6-5 0,-7-2 0,-5 3-186,-1-1 0,4-16 1,-6 20-1033,8-36-7655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1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12016,'5'12'39,"0"-1"0,-1 1 0,-1 0 0,0 0 0,-1 0 0,2 19 0,-3 71 321,-1-94-347,-3 79 286,8 119 272,-4-184-549,1-7 28,0 1 0,5 19 0,23 107 111,-27-126-109,0-1 0,11 29 0,-5-19-28,-1-2-9,-3-8 16,0 0 0,11 20 0,55 115 213,-71-150-243,0 0 0,1 0 1,-1 1-1,0-1 0,0 0 1,0 0-1,1 0 0,-1 0 0,0 0 1,0 0-1,0 0 0,1 0 0,-1 0 1,0 0-1,0 0 0,1 0 1,-1 0-1,0 0 0,0 0 0,0 0 1,1 0-1,-1 0 0,0 0 1,0 0-1,1 0 0,-1 0 0,0 0 1,0 0-1,0 0 0,1 0 0,-1-1 1,0 1-1,0 0 0,0 0 1,1 0-1,-1 0 0,0-1 0,8-5 11,-4 2-5,0 0 0,0 0 0,-1-1-1,0 1 1,1-1 0,-2 0 0,1 0 0,-1 0 0,1 0 0,-1 0 0,1-8-1,1-3-262,-1 0 0,0-23 0,-1 16-766,6-59-7631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11296,'5'34'3,"-2"-27"-1,1-2-1,-2-1-2,0 0 0,1 0 0,-1-1-1,1 1 1,-1-1 0,1 0 0,0 0 0,1 0-1,-1 0 1,0-1 0,1 1 0,-1-1-1,1 0 1,0 0 0,0 0 0,6 2 0,-3-1 3,6 3 5,1-1 1,-1-1-1,1 0 1,-1 0-1,25 2 1,-29-5-4,14 1 11,0 0 0,0-2 0,40-3 0,-41 1-6,141-11 105,-73 4-30,205-9 222,-188 19-180,49 4-20,-98-5-812,97-10 0,-62-1-6500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2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1 815 9328,'0'2'-15,"0"6"-5,0-5-40,0-2-1020,0 6 713,0-5 110,0-3 29,0 0 210,1 0 0,-1 0 1,1 0-1,-1 0 0,1 0 1,0 0-1,-1 0 0,1 0 1,0 0-1,0 1 0,1-3 0,1 1-9,19-18 6,12-4 176,1 2 0,1 2 1,50-21-1,-60 31 353,155-32 236,-138 35-96,196-38 247,-186 35-334,251-40 204,-235 41-331,287-34 147,-283 34-274,314-39 109,-303 40-175,369-21 94,-359 25-134,382-24 79,-383 23-113,327-8 65,-343 13-72,293 13 60,-299-9-79,300 9 187,-79-3-8,-210-4-203,115 6 414,-194-12-504,0-1 0,0 1 0,0-1 1,0 0-1,0 0 0,0 0 0,0 0 1,-1-1-1,1 1 0,0-1 0,-1 0 1,1 1-1,-1-1 0,0 0 0,1-1 0,-1 1 1,0 0-1,0-1 0,-1 1 0,1-1 1,0 1-1,-1-1 0,1 0 0,-1 0 0,0 0 1,0 1-1,0-1 0,-1 0 0,1 0 1,0-5-1,0 0-7,0 4-5,-1 0 0,0 0 0,1 0-1,-2-1 1,1 1 0,-2-6 0,-20-144 161,18 90-2333,0-2-8663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3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7624,'22'82'9,"-3"-13"14,-11-45-22,1 7 29,1 0 0,2-1 0,25 46 0,-32-67-19,-2-2-3,0-2-1,0 1 1,1 0-1,0-1 1,5 7-1,-6-10 17,5 1-905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12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577 5 11744,'20'-4'74,"-20"4"-73,0 0 1,1 0-1,-1 0 0,0 0 0,0 0 0,0 0 1,0 0-1,0 0 0,1 0 0,-1 0 0,0 0 1,0 0-1,0 0 0,0 0 0,0 0 0,1 0 0,-1 0 1,0 0-1,0 0 0,0 0 0,0 0 0,0 0 1,0 1-1,1-1 0,-1 0 0,0 0 0,0 0 1,0 0-1,0 0 0,0 0 0,0 1 0,0-1 0,0 0 1,0 0-1,0 0 0,0 0 0,0 0 0,0 1 1,0-1-1,0 0 0,0 0 0,0 0 0,0 0 0,0 1 1,10 18 33,-2 1 0,8 25 0,-1 4 21,16 77 0,-31-123-55,1-1 0,-1 1 0,0-1 0,0 1 0,0-1 0,0 1 0,0-1 0,-1 1 0,1-1 0,-1 1 0,-1 4 0,-1 3 0,-11 27 2,-8-1 2,-5-5-3,-6-5-2,-7-6 0,-1-7 0,7-9 0,7-9 0,-4-5 1,26 6 2,0-1-1,-1 2 1,4 2 3,1 0 1,-1 0-1,0 0 0,1 0 1,-1 0-1,1 0 1,0 0-1,-1-1 0,1 1 1,0-1-1,0 1 1,0-1-1,-2-1 0,3 2 3,-1 0 0,1 1 0,0-1 0,0 0 0,-1 1-1,1-1 1,0 0 0,0 1 0,0-1 0,0 0 0,-1 1 0,1-1-1,0 0 1,0 1 0,0-1 0,1 0 0,-1 1 0,0-1-1,0 0 1,0 1 0,0-1 0,1 0 0,-1 1 0,0-1 0,1 0-1,-1 1 1,0-1 0,1 1 0,-1-1 0,2 0 0,14-14 214,-6 10-422,0 1 1,0 0-1,1 0 1,-1 1-1,18-2 1,-1 0-7575</inkml:trace>
  <inkml:trace contextRef="#ctx0" brushRef="#br0" timeOffset="1">654 1306 15064,'8'32'6,"10"32"61,4-3-2,9 11-50,-26-56-14,0-1 0,-1 1 0,-1 0-1,0-1 1,1 30 0,-4-44-1,0 0 0,0 0-1,0 0 1,0 0 0,0 0-1,0 0 1,0 0 0,-1 0-1,1 0 1,0 0 0,-1 0-1,1 0 1,0 0 0,-1 0-1,1 0 1,-1 0 0,0-1-1,1 1 1,-1 0 0,0 0 0,-13 14-6,1-2 1,-2 0 0,1-1 0,-2 0 0,-33 18 0,45-27-9,0-1 0,-1 0-1,0 0 1,1 0 0,-1-1 0,0 0 0,-5 1 0,10-2 14,-143 25-114,-73-14-1696,-12-6-7130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28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0 5920,'-2'5'89,"-6"16"30,5-3 241,3-16-297,-1 0 0,1-1 1,0 1-1,0 0 1,-1-1-1,1 1 1,-1 0-1,0-1 0,1 1 1,-1-1-1,0 1 1,0-1-1,0 1 1,0-1-1,-1 2 0,-5 5 155,-1 0-1,0-1 0,0 0 0,0 0 1,-1-1-1,0 0 0,0 0 0,-17 7 1,15-7-103,-35 21 192,-99 72 391,129-89-599,1 1 0,-18 15 0,30-23-86,2-2-6,0 0 0,-1 0 1,1 0-1,0 0 1,1 0-1,-1 0 0,0 1 1,0-1-1,0 0 1,1 0-1,-1 1 0,1-1 1,-1 1-1,1-1 1,-1 1-1,1-1 0,0 1 1,0-1-1,0 2 0,-1 3 12,-1 3-5,1-7-8,1 1 0,-1 0-1,1 0 1,0-1 0,-1 1 0,2 0 0,-1 0 0,0-1-1,0 1 1,1 0 0,0 0 0,1 4 0,1 3 10,0 1-1,1-1 1,1 0 0,-1 0 0,2 0 0,-1-1 0,1 1 0,1-1 0,0-1-1,10 11 1,-7-9-7,32 22 49,95 64 166,-121-86-213,24 18 81,-19-11 5,0 2-1,31 35 1,-52-54-92,1 1-1,-1 0 0,0 0 1,1 0-1,-1 0 1,0 0-1,1-1 0,-1 1 1,0 0-1,0 0 0,0 0 1,0 0-1,0 0 1,0 0-1,0 0 0,0 0 1,0 0-1,0 0 1,-1 0-1,1 0 0,0 0 1,-1 0-1,0 3 9,0 0-8,0 0 1,-1-1 0,1 1 0,-1-1-1,1 1 1,-1-1 0,0 0 0,0 1-1,-1-1 1,1 0 0,-1 0 0,1-1-1,-1 1 1,0-1 0,-5 4 0,1 0-2,3-4-2,1 0-1,-1 0 0,1 0 0,-1 0 1,0-1-1,0 1 0,0-1 0,-8 1 1,-1 1-5,0-1 0,-1 0-1,1-1 1,-1 0 0,1-1 0,-26-4 0,-14-11-111,-48-14-1416,43 13-5556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2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1002 286 8520,'12'6'14,"-19"-10"98,-11-3-78,-17 7 286,-77 15 45,-59 23 304,141-30-601,-10 2 246,-172 60 102,171-51-216,-136 96 72,149-89-111,-72 97 62,87-101-102,7-8-78,0 1-1,0 0 1,-4 27 0,9-41-38,1-1 0,0 1 0,0 0 1,0-1-1,0 1 0,0 0 0,0 0 1,0-1-1,0 1 0,0 0 1,0-1-1,1 1 0,-1 0 0,0-1 1,0 1-1,1 0 0,-1-1 0,1 2 1,4 6 17,1 0-1,0 0 1,1 0 0,0 0 0,15 12 0,-4-11 64,15 1-25,51 6 0,-56-16 38,141-30 42,-133 19-28,129-58 51,-136 52-18,2-6-14,-1-1 0,50-54 1,-13 9 116,-66 68-238,0 0-1,0 0 1,0-1 0,1 1-1,-1 0 1,0 0-1,0 1 1,0-1-1,1 0 1,-1 0 0,0 1-1,1-1 1,-1 0-1,1 1 1,-1 0-1,1-1 1,-1 1 0,0 0-1,1-1 1,0 1-1,-1 0 1,1 0-1,-1 1 1,1-1 0,-1 0-1,1 0 1,2 1-1,-4-1-7,0 1-1,0-1 0,0 0 1,1 0-1,-1 0 0,0 0 1,0 0-1,1 0 0,-1 1 1,0-1-1,0 0 0,0 0 1,1 0-1,-1 0 0,0 1 1,0-1-1,0 0 0,0 0 1,0 1-1,0-1 0,1 0 1,-1 0-1,0 0 0,0 1 1,0-1-1,0 0 0,0 0 1,0 1-1,0-1 0,0 0 1,0 0-1,0 1 0,0-1 1,2 16 31,0 1 1,-1-1 0,-2 27 0,1-41-34,0 11 20,-1 0-1,0 0 1,-6 25-1,0-11-7,-12 65-2,14-68-17,1-1-1,0 1 1,2 0 0,1 0-1,1 1 1,6 46 0,-6-71 3,1 0 0,-1 1-1,0-1 1,0 0 0,0 1 0,0-1 0,0 0 0,0 1 0,0-1 0,0 0 0,0 0 0,1 1 0,-1-1 0,0 0 0,0 0 0,0 1 0,1-1 0,-1 0 0,0 0 0,0 1 0,1-1 0,-1 0 0,0 0 0,0 0 0,1 0 0,-1 0 0,0 1 0,1-1 0,6 2-8,-1 0 0,0 0 0,1-1 0,0 0 0,-1 0-1,1-1 1,-1 0 0,11-1 0,3-3-115,9-10 42,52-32-1,-59 26-22,76-114-28,-81 100 108,18-64-1,-3-30 22,-26 97 5,38-197 25,-39 200-26,14-108 81,-17 110-16,-1 1 0,-1 0 0,-1 0 0,-7-33 0,0 3 129,-3 76 67,-10 43-104,-15 74-13,31-106-102,-5 56 4,10 23-35,7-52-13,15 68 0,-14-100-22,38 70-22,-45-94 34,0-1 0,0 0 0,1 1 0,-1-1 0,1 0 0,0 0 0,-1 0 0,1 0 0,0 0 0,0-1 0,0 1 0,1 0 0,2 1 1,3 2-13,17 10-25,-14-12-95,4-5 99,1 0-1,-1-1 1,21-6 0,-18 0-34,-9 4 53,2-2 11,-1 0-1,1 0 1,-1-1-1,0-1 1,-1 1-1,0-2 0,15-19 1,95-165-100,-114 186 104,3-5-1,-6 10-15,-6 10 1,-15 36-49,4-4-12,1 1 0,-9 47 0,16-39-97,7-45 170,0-1 0,0 1 0,1-1 0,-1 1 1,0-1-1,1 0 0,-1 1 0,1-1 0,0 0 0,0 1 0,0-1 0,0 0 0,3 4 1,-4-6 9,0 0 1,0 0 0,0 1-1,0-1 1,1 0 0,-1 0-1,0 0 1,0 0 0,0 0-1,0 1 1,0-1 0,1 0-1,-1 0 1,0 0 0,0 0-1,0 0 1,1 0 0,-1 0-1,0 0 1,0 0 0,0 0-1,0 0 1,1 0 0,-1 0-1,0 0 1,0 0 0,0 0 0,1 0-1,-1 0 1,0 0 0,0 0-1,0 0 1,1 0 0,-1 0-1,0 0 1,0 0 0,12-3-48,-1-1 1,0 0-1,20-10 1,-25 11 34,14-9-135,11-14 56,44-47 0,-57 48 23,54-99-18,-63 101 79,-4 11 10,-1 2 2,-1 0 0,0 0 0,0 0 1,-1 0-1,0 0 0,-1-1 0,0 1 1,-2-21-1,-1 14 15,-9-29 1,11 46-14,0-1 1,0 1-1,0 0 1,0 0-1,0-1 1,0 1-1,0 0 1,-1-1 0,1 1-1,0 0 1,0-1-1,0 1 1,0 0-1,-1 0 1,1 0-1,0-1 1,0 1-1,-1 0 1,1 0-1,0 0 1,-1-1 0,1 1-1,0 0 1,0 0-1,-1 0 1,1 0-1,0 0 1,-1 0-1,1 0 1,0 0-1,-1-1 1,-10 0 19,0-1 0,1 1 0,-1 1 0,0-1 0,-18 4 0,4 3 125,-24 18-41,-53 34 1,98-56-84,0 1 1,1 0-1,-1 0 1,0 0-1,1 0 1,0 0-1,-3 4 1,-18 20 72,-21 33 0,-15 44-47,41-60 5,-37 156 11,55-197-64,1 0-1,-1 0 1,1 0 0,0-1-1,0 1 1,0 0 0,0 0-1,0 0 1,1 4 0,2 9 1,0 0 0,9 25 0,-8-31-2,0-1 1,1 1-1,0-1 0,1 0 0,0 0 0,14 15 1,-10-14-1,1 0 0,1-1 0,0 0 0,0 0 0,25 11 0,50 17-3,-82-35 1,0 0 0,1-1 0,-1 1 0,1-1 0,9 1 0,202 3-11,-174-11-6,65-21 4,23-19 13,91-65 7,-217 108-1,-1 1 0,1-1-1,-1 0 1,0 0 0,0-1 0,4-3 0,-8 7-4,25-24 13,22-29 0,14-36 14,-57 84-6,-1-1 1,0-1-1,0 1 0,3-7 1,47-165 138,-50 147 1,-5-10-46,-8-45 1,10 85-106,0 0 0,0 0 0,0 0 0,-1 0 0,1 0 0,0-1 0,-1 1 0,1 0 0,-1 0 0,1 0 0,-1 0 0,0 0 0,1 0 0,-1 0 0,-1-1 0,-6-5 14,0 0 0,0 1 0,-1 0 0,0 0 0,0 1 0,0 0 0,-1 1 0,-10-4 0,18 7-14,0 0 1,0 1 0,0-1 0,0 1 0,0-1 0,0 1 0,0 0 0,0 0 0,0 0 0,-3 0 0,-24 4 42,0 1 1,-46 14 0,49-6 33,-95 80 29,119-91-109,0 0 1,-1 1 0,1-1-1,0 0 1,0 1 0,1 0-1,-3 3 1,-11 23 19,1 0 0,-15 48 0,25-47-13,5 47-1,0-59-12,2 0-1,0 1 1,7 17 0,-5-21-2,1 0 1,1-1 0,0 0 0,1-1 0,0 1 0,1-1-1,18 18 1,-9-14-6,137 94-17,-124-83 22,-11-6 1,-19-21 0,0 0 0,0 0 0,-1 0 0,1 0 0,0 0 0,-1 1 0,1-1 0,-1 0 0,0 0 0,1 0 0,-1 0 0,0 1 0,0-1 0,0 0 0,0 2 0,0-2 0,0 1 0,-1-1 0,0 0 0,1 0 0,-1 1 0,0-1 0,1 0 0,-1 0 0,0 0 0,0 0 0,0 0 0,0 0 0,0 0 0,0 0 0,-3 2 0,-2 1 0,-2 1 0,1-1 1,-12 5-1,-39 9 5,-6-7-3,-79 6-1805,69-5-7210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0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 10400,'25'27'-15,"-17"-13"14,-9-9 1,0-3 0,1 7 21,-1-1 0,0 0 0,-1 0 1,0 0-1,0 0 0,-4 8 0,5-13-16,0 1 9,-1 0 1,0 0-1,-1 0 0,1 0 1,0-1-1,-1 1 0,0-1 1,0 1-1,0-1 0,0 0 0,-1 0 1,1 0-1,-7 3 0,7-3 1,-9 1 105,0 0-59,-6 0-17,0 0 1,-1-1 0,-18 1 0,-167-6 145,186 0-183,-34-5 21,47 6-22,-4-1 1,-1 1 0,1-2-1,0 1 1,0-1 0,0-1 0,0 1 0,-12-8 0,19 9 256,5 6-147,40 60 33,-32-43-35,38 125 36,-42-110-75,22 180 28,-24-168-63,29 189 12,-25-190-31,46 205 12,-43-199-19,-5-28-10,13 51 6,38 96 0,-23-83-4,6 12-4,31 95 15,-23-67 20,-37-109-34,-9-19-43,-1 1-1,1-1 1,-1 0 0,1 0-1,0 0 1,-1 0-1,1-1 1,0 1 0,0-1-1,0 0 1,-1 1 0,1-1-1,0-1 1,0 1 0,0 0-1,-1-1 1,5 0 0,2-1-726,32-3-6727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1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0 230 10936,'0'0'16,"0"-1"-12,0 1-1,1-1 1,-1 1 0,0-1 0,0 0 0,0 1 0,1-1 0,-1 1 0,0-1-1,1 1 1,-1-1 0,0 1 0,1-1 0,-1 1 0,1-1 0,-1 1 0,1 0-1,-1-1 1,1 1 0,0-1 0,55-4 92,53-8-59,17-1 30,-46 7 36,164-29 205,-149 17-152,161-46 265,-150 43-193,-92 20-184,12-2 157,-1 0 1,39-14-1,-60 16-33,4-4 28,-6 5 103,-5 16-101,-3-8-185,-9 15 48,-16 50-1,29-67-57,0 0 1,0 0 0,1 0 0,0 0 0,0 0 0,0 1 0,1-1-1,0 6 1,-1 9 2,-2 2-4,1-9 1,1 0-1,1 0 0,0 15 1,3 51 3,3 20-4,3 2-2,1-9 0,19 99-2,-23-152-4,20 171-4,-22-168 5,4 56 4,-2 5 1,-2-9 0,0 7 0,2 7 0,-4 4 1,-2-104 0,0 48 6,-11 84 1,8-117-7,-25 158 173,27-178-167,0 0 0,0 0 1,0 0-1,0 0 1,0 0-1,0 0 1,-1-1-1,1 1 0,-1 0 1,0-1-1,1 0 1,-1 1-1,-1-1 0,1 0 1,0 0-1,0 0 1,-1 0-1,1 0 1,-1-1-1,0 1 0,1-1 1,-1 1-1,0-1 1,0 0-1,0 0 1,0-1-1,0 1 0,0 0 1,-6-1-1,-3 1 18,0-1 0,0-1 1,0 0-1,0-1 0,0 0 0,-18-5 0,-67-28 17,91 33-38,-58-27 0,25 7-888,-54-41 1,24 12-7950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981 304 12464,'0'0'-39,"1"0"25,-1 0 1,0-1-1,0 1 1,0-1-1,0 1 1,0-1-1,0 1 0,0 0 1,0-1-1,0 1 1,0-1-1,0 1 1,0 0-1,0-1 1,0 1-1,0-1 0,0 1 1,-1 0-1,1-1 1,0 1-1,0-1 1,0 1-1,-1 0 0,1-1 1,0 1-1,0 0 1,-1-1-1,0 1 1,-2-3 9,-30-4 0,2 2 4,-9-4 1,-9-4 4,-8-2-3,-111-46-21,119 42 15,25 11 2,-37-18-36,1-5 14,-88-42-95,138 69 109,-1 0 0,1 0-1,-1 1 1,-16-3-1,25 6 11,1-1 0,-1 1-1,1 0 1,-1 0-1,1 0 1,-1 0 0,1 0-1,-1 0 1,1 0 0,-1 0-1,1 1 1,-1-1 0,1 1-1,0-1 1,-1 1-1,-2 1 1,-1 0 0,-19 15 0,16-8 0,1 1 1,-1 0-1,-10 20 1,18-30-1,-7 17 14,-24 96 10,2 23 71,23-106-84,3-18 13,1 1-1,0 0 0,0 18 0,1-8-9,-1-1-5,0-11 8,2-1-1,0 1 1,2 18 0,11 98 64,-12-113-48,1 1-1,9 28 0,-3-13-15,-2 2-9,11 44 61,-8-38-47,2 9 53,2-1-1,3 0 1,34 74-1,-40-103-23,1-1 0,1 0 0,0-1 0,1 0 0,17 15 1,-20-20-35,-7-7-2,0 0 1,1 0 0,-1-1-1,0 1 1,1-1-1,-1 0 1,1 0-1,6 2 1,12 5 55,1-1 1,-1-1-1,1-1 0,0-1 1,44 4-1,-48-8-52,-10 0-4,1-1-1,-1 0 1,0-1-1,19-3 1,25-5 44,-41 6-55,-1 1 0,20-9 0,-21 6-114,-1 0 1,0-1-1,-1 0 1,0-1 0,0 0-1,0 0 1,-1-1 0,0 1-1,7-11 1,-10 13-436,41-48-7648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9688,'1'1'-7,"3"3"14,0-1-1,-1 0 1,1 0 0,0 0-1,1-1 1,-1 0 0,0 1-1,1-1 1,-1-1 0,1 1-1,8 1 1,93 27 180,-54-18 103,77 8 0,-102-17-232,12 2 236,-9-1-225,294 28 1095,-154-27-589,-130-5-483,-38 0-31,0 2 4,1 0-55,-1 1-1,0 0 1,0 0-1,-1 0 1,1 0-1,0 0 1,-1 0-1,0 0 1,0 0-1,0 1 1,0-1-1,0 1 1,-1-1-1,0 0 1,1 1-1,-1 3 1,0 1-5,3 11 17,-2-1 1,0 1-1,-1 0 1,-2 20-1,-1-8 17,-9 195 97,10-139-88,6 51-4,-4-133-41,4 228 63,-6-188-58,-18 282 47,-14-135-33,18-120-3,11-58-1,1 1 1,-2-1-1,0 0 1,0-1-1,-1 1 1,-18 23-1,25-36-14,-1-1 0,1 1 0,-1 0 0,1-1 0,-1 1 0,1 0 1,-1-1-1,1 1 0,-1-1 0,0 1 0,1-1 0,-1 1 0,0-1 0,1 0 0,-1 1 0,0-1 0,0 0 0,0 0 0,1 0 0,-1 1 0,0-1 0,0 0 0,0 0 0,1 0 0,-1 0 0,0 0 0,0 0 0,0 0 0,1-1 0,-1 1 0,0 0 0,0 0 1,1-1-1,-1 1 0,0 0 0,0-1 0,1 1 0,-1-1 0,0 1 0,1-1 0,-1 1 0,1-1 0,-1 1 0,0-1 0,1 0 0,-1 1 0,1-1 0,0 0 0,-1 1 0,1-1 0,0 0 0,-1-1 0,-2-3 6,1-1 0,0 0-1,0 0 1,-2-8 0,4 13-14,-6-19 33,1-2-13,-2 0-1,-18-38 0,15 37-9,-66-138-19,32 91-1668,-3 2-6719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2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14256,'3'9'-19,"-1"0"0,0 1 1,0-1-1,0 1 1,-1 0-1,-1-1 1,0 1-1,0 0 0,-1 0 1,0-1-1,-1 1 1,-4 14-1,-7 12 5,11-33 12,-1 3-19,1-1-1,-2 1 0,1-1 1,0 0-1,-6 6 1,7-9 12,0 0 1,-1 0 0,1 0 0,0-1 0,-1 1-1,1-1 1,-1 0 0,1 1 0,-1-1 0,1 0-1,-1 0 1,0-1 0,0 1 0,1-1 0,-1 1-1,0-1 1,-3 0 0,1-1-56,-6-2 8,8 2 8,3 1 46,-1 0 0,1 0 0,-1 0 0,1 0 0,0 0 0,-1 0 0,1 0 0,0 0 0,-1-1 0,1 1 0,0 0 0,-1 0 0,1 0 1,0 0-1,-1-1 0,1 1 0,0 0 0,-1 0 0,1 0 0,0-1 0,0 1 0,-1 0 0,1-1 0,0 1 0,0 0 0,-1-1 0,1 1 0,0 0 0,0-1 0,0 1 0,0 0 0,0-1 0,0 1 0,-1 0 0,1-1 0,0 1 1,0 0-1,0-1 0,0 1 0,0-1 0,0 1 0,1 0 0,-1-1 0,0 1 0,0 0 0,0-1 0,0-1-11,8-1-4,-8 2 17,1 0-1,0 1 0,-1-1 0,1 0 1,0 1-1,-1-1 0,1 1 1,0-1-1,-1 1 0,1-1 0,0 1 1,0 0-1,0-1 0,0 1 1,-1 0-1,1 0 0,0 0 0,0-1 1,1 1-1,110-18-1604,-31 7-6375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1532 1 8968,'-25'55'-3,"-3"14"-1,-75 156 4,98-213 2,-1-1 1,-11 16-1,-170 223 27,137-198 78,-260 244 51,291-278-80,-35 26-1,-148 100 82,-45 2-1077,233-138 746,-251 141-5434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4848,'0'0'0,"36"-7"0,4 5-432,18-1 432,0 1-2832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4576,'0'0'0,"2"12"0,1 18 0,1 9 8,1 8-8,1 0-2960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35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1156 7800,'-3'-3'167,"-4"-14"511,7 15-193,0 4-302,0 7-14,0-7-147,-1 0-1,1 0 0,0 0 0,-1-1 0,1 1 1,-1 0-1,1 0 0,-1 0 0,0-1 0,0 1 1,1 0-1,-1-1 0,-1 1 0,1-1 1,-2 3-1,-1 2 85,-3 2-46,0 0 0,-1-1 1,0 0-1,0 0 0,0-1 0,-1 0 1,0 0-1,-17 7 0,25-12-37,0 0-1,-1-1 1,1 1-1,0-1 1,0 1-1,-1-1 0,1 1 1,-1-1-1,1 0 1,0 0-1,-1 0 1,1 1-1,0-2 1,-1 1-1,1 0 0,-1 0 1,1 0-1,0 0 1,-1-1-1,1 1 1,0-1-1,-1 1 1,1-1-1,0 0 0,0 1 1,0-1-1,-1 0 1,1 0-1,0 0 1,0 1-1,0-1 1,0-1-1,1 1 0,-1 0 1,0 0-1,0 0 1,0 0-1,1 0 1,-2-3-1,1 0 47,0 0 0,0 0 0,0 0 1,0 0-1,1-1 0,-1 1 0,1 0 0,0 0 0,1 0 0,-1-1 0,1 1 0,-1 0 1,3-5-1,5-13 162,0 0 1,2 1-1,1 0 0,16-25 1,27-28 260,33-76-7,-70 116-170,-14 26-254,21-48 252,22-82 0,-12 8 23,-32 123-301,0 1 1,-1 0-1,0 0 1,0-1-1,0 1 1,-1-1 0,0-7-1,-1-4 7,1 2-15,0 9-2,0 0 1,0 0-1,-1 0 0,0-1 1,-2-6-1,-3-6 32,0 0 0,-1 0-1,-1 1 1,0 1 0,-13-19 0,-18-14 58,-49-48 183,86 97-287,-1 0-1,1 0 1,0 0-1,-1 0 1,1 1-1,-1-1 1,0 1-1,0 0 0,1 0 1,-1 0-1,0 0 1,0 0-1,0 0 1,0 1-1,0-1 0,0 1 1,0 0-1,0 0 1,0 0-1,0 1 1,0-1-1,0 1 0,0-1 1,0 1-1,-3 1 1,-3 2-3,0 0 0,0 0 0,1 1 0,0 0 0,-12 9 0,14-9-3,1 0-1,0 1 0,0-1 1,0 1-1,1 0 0,0 0 1,0 0-1,0 0 0,1 1 1,0 0-1,-3 10 0,3-8-1,0-4 0,1 1 1,0-1-1,0 1 0,0 0 1,1-1-1,-1 12 0,0 0 1,0-4-3,1 0 0,0 22 1,1-24-1,2 0 0,-1-1 1,6 19-1,-3-17 0,0-1-1,1 0 1,9 16 0,-5-12 1,2 1-1,16 18 1,43 36-1,18 8-1,9 9 0,-3 1 0,-3-10 0,101 65-6,-75-52 3,-97-74-2,-1 4 3,26 40 1,-39-45-6,-4 1 5,-1-1 0,-1 1-1,-3 20 1,-2-16-3,-52 97 2,39-90 0,-31 40 0,-14 19-4,-23 52 4,72-109-2,-17 48 3,-1 19 2,6 5 0,8 0 0,15-64 1,2 1-1,4 45 1,-3-82-1,0 0 1,0 0 0,0 1-1,1-1 1,-1 0-1,1 0 1,0 0 0,0 0-1,-1 0 1,3 3-1,13 23 4,2 0 0,34 40 0,-50-64-1,1-1 0,0 0-1,0 0 1,1-1 0,-1 1-1,1-1 1,3 3 0,-7-5-3,32 20 12,36 16 1,59 15 2,-127-51-15,10 4 9,-1-1 1,0-1 0,1 1-1,15 1 1,-25-4-10,181 21 52,15-17-40,-156-4-2131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48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661 307 3864,'5'-3'89,"0"1"-56,1 0-1,-1-1 1,-1 0 0,1 0-1,0 0 1,-1-1-1,0 0 1,7-6-1,-9 7 27,-1 1-1,1 0 0,-1 0 0,1-1 1,-1 1-1,0-1 0,0 1 0,0-1 1,0 1-1,0-1 0,0 0 0,-1 0 1,1 1-1,-1-1 0,0 0 0,0 0 1,0 1-1,0-1 0,-1 0 0,1 0 1,-1-3-1,-2-1 109,0-1 0,0 1 0,-1 0 0,0 0 0,0 0 0,-1 1 0,-6-8 0,3 3-115,2 3 73,-1 0 0,0 0 0,0 0 0,-1 1 0,-14-10 0,13 10-57,3 2 2,-1 1-1,0 0 0,0 0 0,0 1 1,0 0-1,-1 0 0,1 0 0,-1 1 0,-8-1 1,4 0-8,-28-8 443,0 2 1,-54-5-1,86 13-430,0 1 1,0 1-1,0 0 1,0 0-1,1 0 0,-1 1 1,0 0-1,-13 6 1,11-4-18,-8 4 216,4 2-200,0 0 1,1 1 0,0 1-1,-11 14 1,11-6 152,-34 110 81,8 38 89,33-137-364,0 8 102,-20 210 49,22-191-97,-7 237 29,9-239-56,-5 224 18,6-227-43,4 152 14,0-176-34,7 28 4,-9-51-19,1 1 1,1-1 0,-1 0 0,1 0 0,5 9 0,-6-13-83,0 1 0,-1-1 0,1 0 0,0 0 0,0 0 0,1 0 0,-1 0 0,0 0 0,1 0 0,-1-1 0,1 1 0,0-1 0,-1 0 0,1 0 0,0 0 1,0 0-1,-1 0 0,7 0 0,19 4-7738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4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0 404 8696,'23'24'1,"-18"-21"0,-1 1 0,1-1-1,-1-1 1,1 1 0,0-1 0,6 3-1,5-1 1,0 1 0,20 1 0,130 4 7,-133-12-1,48-9-1,16-8-4,2-5-2,3-2 0,-57 13 4,84-37 0,-116 44 4,5-3 9,0 0 1,0-1-1,19-15 0,-31 20 82,3-4 31,-35 27 311,15-12-392,-42 29 461,39-27-398,1 1 0,0 0-1,-23 21 1,29-22-5,-7 4-11,1 0 1,1 2 0,0-1-1,1 2 1,0-1-1,-9 18 1,-24 63 355,41-79-151,4-7-243,0 0 1,0 0-1,1 0 0,0 0 0,0-1 1,5 10-1,-7-18-47,0 1 1,0 0-1,1-1 1,-1 1-1,1 0 1,-1-1-1,0 1 1,1-1-1,-1 1 1,1-1-1,-1 1 1,1-1-1,0 1 1,-1-1-1,1 1 1,-1-1-1,2 1 1,1 1 27,1 1-15,1 0 1,0-1 0,0 1-1,1-1 1,-1 0 0,1 0-1,-1 0 1,1-1 0,-1 0-1,1 0 1,0 0 0,-1-1 0,1 0-1,10-1 1,104-19 160,-94 11-91,-10 3-56,7-4-10,0-1 0,-1 0-1,-1-2 1,27-19 0,139-120 116,-129 102-113,-14 7-6,-43 42-25,-1 1 1,0-1 0,1 1-1,-1 0 1,0-1-1,0 1 1,1-1 0,-1 1-1,0-1 1,0 1-1,1-1 1,-1 1 0,0-1-1,0 1 1,0-1-1,0 1 1,0-1-1,0 1 1,0-1 0,0 1-1,0-1 1,0 1-1,0-1 1,0 0 0,-1 1-1,1-1 1,0 1-1,0 0 1,0-1-1,-1 0 1,0 0 1,1-1-2,-1 1 0,0 0 1,1 0-1,-1 0 0,0 0 1,0 1-1,0-1 0,0 0 0,0 0 1,0 0-1,0 1 0,0-1 1,-1-1-1,-32-9 5,-22 3-3,-5 8-2,12 9 0,42-7-1,1 0-6,0 0 1,0 0-1,0 0 1,0 1 0,1 0-1,-1 0 1,1 1-1,0 0 1,-8 6-1,13-9 2,-1 0-1,0 0 1,1 0 0,-1 0-1,1 0 1,-1 0 0,1 0-1,-1 0 1,1 0-1,0 1 1,0-1 0,-1 0-1,1 0 1,0 0-1,0 0 1,0 0 0,0 0-1,1 1 1,-1-1 0,0 0-1,0 0 1,1 2-1,-1-2 0,2 3-15,1 0 0,-1-1 0,0 1 1,1 0-1,0-1 0,0 1 0,0-1 1,0 0-1,0 0 0,1 0 0,-1 0 0,1-1 1,7 4-1,25 14-38,-18-15-107,98 7-69,-79-12 49,59-5-1,-65 2 153,2 1-103,63-14 0,-75 12 111,-16 3 6,1 0 0,-1 0 0,1-1 0,-1 1 0,0-1-1,1 0 1,-1 0 0,5-4 0,4-2-5,1 2 9,-11 4 4,1-1 1,-1 1-1,1-1 1,-1 1-1,0-1 1,0-1-1,7-6 1,14-15-22,-1-2 0,-1 0 0,19-31 0,0-13 22,-11 22 10,10 1 1,-34 41 0,0 1 0,1-1 0,14-9 0,-14 12 0,0 0 0,0 1 0,0-1 1,13-2-1,-4 3 2,1 1-1,-1 0 1,1 1-1,29 3 1,-23 2 5,-14-1-5,4 0 0,0 1 0,0 1 0,0 1 0,-1 0-1,0 0 1,0 1 0,15 11 0,59 51 15,-73-54-2,-8-7-9,0-2-3,-1 1 0,0-1-1,-1 1 1,1 0-1,-1 1 1,-1-1-1,1 1 1,-2 0-1,5 14 1,-1 11 9,-2 0 0,1 45 0,-9-22 8,4-55-20,-4 33 25,1 0-1,5 68 0,10-43-14,-5-38 10,4-3-13,0-1 0,1 0 0,14 16 0,-9-21 13,2-5-14,1 0 1,0-2 0,31 6-1,-48-11-4,-1 1 0,1-1 0,0 0 0,0 0-1,-1 0 1,1-1 0,4 0 0,41-10-701,69-24 1,-19-1-6402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4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88 10848,'-117'-62'48,"95"54"-7,-18 1-11,-53-3 0,64 12-3,-7 7-9,-62 24 1,73-19 8,-108 91 10,105-80-9,-100 103 20,107-102-1,1 8-25,3 1 0,-15 38 0,31-69-14,0-1 0,0 1-1,0 0 1,0-1-1,1 1 1,-1 5 0,1 38 29,11 83 0,-10-124-26,0-1 0,1 1-1,-1-1 1,5 10 0,20 40 26,37 60 0,-61-111-28,1 0 0,0 0 0,0 0 0,0-1 0,6 5 0,118 99 57,-125-105-64,1 0 0,0-1-1,-1 1 1,1-1-1,0 1 1,-1-1 0,1 0-1,3 1 1,67 19 17,-59-18-18,1 0 0,0-2 0,0 1 0,18-2 0,-16-2 9,1 0 1,-1-1-1,0-1 0,24-8 0,64-30-1437,-105 42 1422,114-49-6935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0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76 6104,'3'-5'34,"0"0"0,-1-1-1,1 1 1,-1-1 0,-1 0 0,2-8 0,1-1 41,-8 13 51,-11-7-76,6 7 71,-3 2-53,1 1-36,1-1 1,-1 2-1,0-1 1,0 2-1,1-1 0,-13 6 1,16-6 6,-3 1-16,1 0 0,0 1 1,0 0-1,1 1 0,-1-1 1,1 1-1,0 1 0,1 0 0,-14 12 1,-19 22 164,-55 73 0,91-101-68,4-2-77,0 1 0,1-1 0,0 1 1,0-1-1,2 1 0,-1-1 0,1 0 0,6 14 1,-1-6 10,0-1 1,2 1 0,11 16 0,-5-16 145,-6-7-111,3 1-22,0 1-1,1-2 1,0 0 0,0 0-1,23 11 1,26 10 158,62 33 306,-123-63-507,1-1-1,0 0 0,0 1 1,0-2-1,0 1 1,0 0-1,0 0 1,0-1-1,0 0 1,0 1-1,0-1 1,0 0-1,1-1 1,-1 1-1,0-1 1,0 1-1,4-2 0,3-2-75,1 0 0,-1 0-1,13-9 1,-1 1-930,19-7-5038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0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10936,'0'14'-4,"1"-1"0,0 0 1,4 15-1,9 16 4,-8-33 3,1-1 1,-1 0-1,2 0 0,-1-1 0,1 0 1,1 0-1,0 0 0,0-1 0,0-1 1,22 13-1,16 1 0,-27-16 6,-1-1 0,1-1 1,-1-1-1,1-1 0,0-1 1,24-2-1,15-5 47,99-21 189,-143 24-230,23-9 125,-17 3-39,0-2-1,-1-1 1,23-18 0,-41 29-124,0 0 0,0 0 1,0 0-1,-1 0 0,1 0 1,-1-1-1,1 1 1,-1-1-1,0 1 0,0-1 1,0 0-1,0 1 0,-1-1 1,1 0-1,-1-3 0,2-2-905,5-21-6185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0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9776,'27'3'0,"25"4"0,24-5 0,13-9 1,5-6 4,-3 2-3,147-25-149,-167 24 86,-62 10 54,110-25-137,-66 8 80,-39 14-20,184-78-1057,-135 50-4219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1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593 144 4664,'58'-5'152,"-62"4"-111,0 1 0,0-1 0,-1 1 1,1 0-1,0 0 0,0 1 0,-1 0 0,-6 1 0,-24 7 253,-17 4 46,0 3 1,-56 25-1,46-7-191,37-17 266,11-6-236,-7 4-41,2 1 1,0 1-1,1 1 0,-23 31 1,41-49-139,-138 193 954,137-192-937,1 0 0,0 0 0,0 0-1,-1-1 1,1 1 0,0 0 0,0 0-1,0 0 1,0 0 0,0 0-1,0 0 1,0 0 0,1 0 0,-1 0-1,0 0 1,0 0 0,1 0 0,-1 0-1,1 0 1,-1 0 0,1 0-1,-1 0 1,1-1 0,0 1 0,-1 0-1,1 0 1,0-1 0,-1 1 0,1 0-1,0-1 1,0 1 0,0-1-1,0 1 1,-1-1 0,1 1 0,0-1-1,0 0 1,0 1 0,0-1 0,0 0-1,2 0 1,13-1 74,0-1 0,29-8 0,-21 2 123,25-19-63,48-32 0,-65 34 83,147-110 91,-143 108-97,118-94 96,-131 102-97,35-44 96,-51 54-270,0 0 0,0 0 1,-1-1-1,-1 0 1,0 0-1,6-15 1,-10 23-40,-1 0 1,1 1-1,-1-1 0,0 0 1,0 0-1,1 0 0,-1 1 0,-1-1 1,1 0-1,0 0 0,0 0 1,-1 0-1,1 1 0,-1-1 1,1 0-1,-1 1 0,0-1 1,1 0-1,-1 1 0,-1-3 1,1 4-12,-5-2 85,-6 1-60,0 2 0,0-1 1,0 2-1,0-1 0,-17 6 1,26-6-23,-205 48-1383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11568,'19'26'400,"-17"-23"-347,0 1 0,0-1 0,0 1 0,0-1 0,-1 1 0,0 0 0,1 0 0,-1 0 0,-1-1 0,1 1 0,0 0 0,-1 5 0,0 3-447,-1-1 0,-5 22 0,5-27 9,-8 37-7081</inkml:trace>
  <inkml:trace contextRef="#ctx0" brushRef="#br0" timeOffset="1">46 421 11120,'24'55'48,"-14"-30"-26,39 112 69,-44-119-85,-3-11 0,-1-1 0,1 0 0,-1 0 0,0 0 0,-1 0 0,0 1 1,0 7-1,-12 108 44,5-94-36,-68 150-1346,28-73-5408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10760,'-1'0'1,"0"0"1,0 1-1,0-1 1,0 1-1,0-1 1,0 1-1,1-1 1,-1 1-1,0 0 1,0-1-1,0 1 1,1 0-1,-1 0 1,0 0 0,1-1-1,-1 1 1,0 0-1,1 0 1,-1 2-1,-4 22 60,3-1-23,-6 7 107,0-1 1,-22 49-1,2-30 67,20-30-110,1 0 1,1 1-1,0 0 1,-4 36-1,9-43-74,1 32 168,3 186 413,-3-188-595,3 59 306,-2-13-112,-1 27 302,0-114-436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9416,'7'17'-584,"-8"-14"185,-3 5 22,3-4 162,0 3 62,1-5 66,1-1 14,-1 0 73,1 0-1,0 0 1,-1 0 0,1 0 0,0 0 0,0 0 0,0 0 0,0 0-1,-1 0 1,1-1 0,0 1 0,1 0 0,-1-1 0,0 1 0,0-1-1,0 1 1,0-1 0,0 0 0,0 1 0,1-1 0,-1 0 0,0 0-1,0 0 1,1 0 0,1 0 0,-2 0 2,11 1 16,1 0-1,-1 0 0,0-1 0,22-4 1,-18 3 7,131 1 321,-71 3-81,154 6 54,-176-6-79,252 21 94,-239-18-99,314 22 89,-297-23-136,356 25 77,-349-24-91,385 18 63,-380-20-89,367 13 59,-373-14-87,343 0 44,-351-3-63,287-10 40,-306 8-67,221 6 79,-256-3-118,-2 0-12,0 0 0,-1-2 1,32-4-1,-53 4-16,-4 1-7,0 0 0,0 0 0,0 0 0,0 0 0,0 0 0,0 0 1,-1 0-1,1 0 0,0 0 0,0 0 0,0 0 0,0 0 0,0 0 0,0 0 1,0 0-1,0-1 0,0 1 0,0 0 0,0 0 0,0 0 0,0 0 0,0 0 1,0 0-1,0 0 0,0 0 0,0 0 0,0 0 0,0 0 0,0-1 1,0 1-1,0 0 0,0 0 0,0 0 0,0 0 0,0 0 0,0 0 0,0 0 1,0 0-1,0 0 0,0 0 0,0 0 0,0-1 0,0 1 0,0 0 0,0 0 1,-14-5 1,-43-8-1400,-6 0-5588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2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27 9416,'54'16'65,"-28"-9"-34,1 0 0,55 5 0,-82-11-32,0-1-1,0 0 0,1 0 0,-1 0 0,0 0 0,0 1 0,0-1 1,0 0-1,1 0 0,-1 1 0,0-1 0,0 0 0,0 0 0,0 0 1,0 1-1,0-1 0,0 0 0,0 0 0,0 1 0,0-1 0,0 0 1,0 1-1,0-1 0,0 0 0,0 0 0,0 1 0,0-1 0,0 0 1,0 0-1,0 1 0,0-1 0,0 0 0,0 0 0,-1 0 0,1 1 1,0-1-1,0 0 0,0 0 0,0 0 0,-1 1 0,1-1 0,0 0 1,0 0-1,0 0 0,-1 1 0,1-1-6,-3 1 3,0 0-1,0-1 1,0 1 0,0 0 0,0-1-1,0 0 1,0 0 0,1 0-1,-6-1 1,3 1 5,-24-2-4,20 1 4,-31-9 1,34 7 37,1 1 0,-1-1 0,0 0 0,1-1 1,0 1-1,-7-7 0,10 8 183,-1 0 4,-20-18 1418,21 18-1295,2 2-297,0-1 0,0 1 0,0-1 0,0 1 0,0-1 0,0 1 0,0-1 0,0 1 0,0-1 0,0 1-1,0-1 1,0 0 0,0 1 0,1-1 0,-1 1 0,0 0 0,0-1 0,1 1 0,-1-1 0,0 1 0,0-1 0,1 1 0,-1-1 0,0 1 0,1 0 0,-1-1 0,1 1 0,2-2 206,-11 7-1944,-2 0-6519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0 8160,'0'10'2,"1"-7"-1,-1 0 1,0 1-1,0-1 0,0 1 0,0-1 1,-1 1-1,1-1 0,-1 0 0,0 1 1,0-1-1,-2 5 0,0-4 4,-5 1-2,6-4-1,1 0-1,0-1 0,-1 1 1,1-1-1,0 0 1,-1 1-1,1-1 1,-1 0-1,1 0 0,-1 0 1,1 0-1,-3 0 1,-18 2 51,8 6 10,0 1 0,0 0 0,1 1 1,0 1-1,-17 17 0,16-11 158,-55 104 102,-36 91 561,96-193-769,-3 5-26,1 0 0,1 1 1,1 0-1,-7 33 0,-6 63 228,21-98-43,17 106 107,-8-102-113,55 97 113,-47-104-107,7 2-81,41 29 0,-43-42 101,112 20 114,-102-27-127,137-15 104,-133 6-170,126-51 73,-134 44-160,-1-4-71,-1-2 1,24-25-1,-34 26 10,11-34-1,-22 41-62,1-1-1,-1 0 0,2-14 1,-4 6-369,0 0 0,-2-1 0,0 1 0,-5-34 1,-2-18-8756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1331 1 10936,'72'34'-32,"-57"-25"16,0 1 1,21 18-1,-36-28 13,1 1 0,-1-1 0,0 0-1,1 1 1,-1-1 0,0 1 0,1-1 0,-1 0 0,0 1 0,1-1 0,-1 1-1,0-1 1,0 1 0,0-1 0,1 1 0,-1-1 0,0 1 0,0-1 0,0 1-1,0-1 1,0 1 0,0 0 0,0 4-4,-1 0-1,1 0 1,-1 0-1,0 0 1,0 0 0,-1 0-1,0 0 1,0 0 0,0-1-1,0 1 1,-1-1-1,-3 6 1,5-9 0,0 1 0,0-1-1,0 1 1,-1-1 0,1 0 0,0 1 0,-1-1-1,1 0 1,-4 2 0,-33 20-42,-71 31 1,69-38-32,-176 60-23,171-61 70,-182 55-9,182-57 36,-70 15-1,-27 5 6,-108 26 10,110-21 126,134-36-78,-3 0 26,1 0 0,-1 0 0,0 0 0,-13 0 0,21 2 210,-2 12-170,3-16-113,0 0 0,0 1 0,-1-1 0,1 0 0,0 1 0,0-1 0,0 0 0,0 0 0,0 1 0,0-1 0,0 0 0,1 1 0,-1-1 0,0 0 0,0 1 0,0-1 0,0 0 0,0 0 0,0 1 0,0-1 1,1 0-1,-1 0 0,0 1 0,0-1 0,0 0 0,1 0 0,-1 0 0,0 1 0,0-1 0,1 0 0,-1 0 0,60 62 443,-41-45-138,114 70 126,-100-70-147,159 62 106,-151-63-160,-6-3-108,153 65 249,-100-34-181,110 54 269,-167-85-2229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3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10312,'16'-5'0,"-3"-1"0,0-2 9,-4 3 11,0 0 0,0 0-1,1 1 1,19-6 0,16-5 65,91-22 22,-118 33-48,0 0 1,25-1 0,-14 3-33,-2-1-7,48-2 159,-52 5-150,88-1 247,-90 1-213,0 2-1,0 0 1,25 7 0,-44-9-52,-1 0 1,0 1-1,1-1 1,-1 1-1,0-1 0,0 1 1,1 0-1,-1-1 0,0 1 1,0 0-1,0 0 1,1 1-1,15 14 59,-1 1 0,24 33-1,-28-27 66,0 18-39,9 51 0,-19-62 31,-25 240 230,12-177-322,6-53 45,1-11-39,-33 169 102,21-126-82,-41 151 143,57-223-204,0 2 1,0-1-1,-1 0 1,1 0-1,0 0 1,-1 0-1,1 0 1,0 0 0,-1 0-1,1 0 1,-1 0-1,0 0 1,1 0-1,-1 0 1,0 0 0,0 0-1,1 0 1,-1 0-1,0-1 1,0 1-1,0 0 1,0-1 0,0 1-1,0-1 1,0 1-1,0-1 1,0 1 0,0-1-1,0 0 1,-1 1-1,1-1 1,0 0-1,0 0 1,0 0 0,0 0-1,0 0 1,-2 0-1,-32-4-1585,-4-1-6348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4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0 350 9416,'2'-2'-6,"0"0"-1,0 0 1,0 0 0,0 0 0,0 0 0,0 0 0,0 1 0,1-1 0,-1 1-1,0 0 1,1 0 0,-1 0 0,1 0 0,0 0 0,-1 0 0,1 1 0,0-1 0,-1 1-1,1 0 1,0 0 0,0 0 0,-1 0 0,1 0 0,0 0 0,0 1 0,3 0-1,42 16-19,2-4 12,16-1 12,95 1 7,20-14 55,-145 0-48,-1-1 56,32-3-33,211-22 1125,-264 25-1107,28-8 339,8-5 55,-48 14-416,-1-1-1,1 1 1,0 0 0,-1 0 0,1-1 0,-1 1 0,1-1 0,-1 1 0,0-1 0,0 1 0,0-1 0,0 0 0,0 0 0,0 0 0,0 1-1,0-1 1,-1 0 0,1 0 0,0-4 0,0 3 8,0-2-6,0-1-1,-1 1 1,1-1 0,-1 0-1,0 1 1,-1-1 0,1 0-1,-1 1 1,0-1 0,-3-8 0,2 6-12,-6-36-654,-2-45-1,9 88 563,-4-67-7429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4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47 7448,'-5'27'80,"5"-26"-74,0 0-1,-1 0 1,1 0 0,0 0 0,0 0-1,0 0 1,-1 0 0,1 0 0,0 0-1,1 0 1,-1 0 0,0 0 0,0 0-1,0 0 1,0 0 0,1 0 0,-1 0-1,1 0 1,-1 0 0,0 0 0,1 0-1,0-1 1,-1 1 0,2 1 0,-5 19 415,3-20-390,0 0 0,0 1 0,1-1 0,-1 0 0,0 1-1,-1-1 1,1 0 0,0 1 0,0-1 0,0 0 0,-1 1 0,1-1 0,-1 0 0,1 0-1,-1 1 1,1-1 0,-1 0 0,0 0 0,0 0 0,1 0 0,-1 0 0,-1 1 0,0-1 8,0 0-1,0 0 1,0 0 0,0 0 0,0 0 0,0 0 0,0-1 0,0 1 0,0-1-1,0 1 1,0-1 0,-1 0 0,1 0 0,0 0 0,0 0 0,0 0 0,0-1 0,-3 0-1,1-1 164,-8-3 8,12 4-192,-1 1-1,0 0 1,1-1-1,-1 1 1,0 0-1,1-1 0,-1 1 1,1-1-1,-1 0 1,0 1-1,1-1 1,0 1-1,-1-1 1,1 0-1,-1 1 1,1-1-1,0 0 0,-1 1 1,1-1-1,0 0 1,0 0-1,-1 1 1,1-1-1,0 0 1,0 0-1,0 1 0,0-1 1,0 0-1,0 0 1,0 0-1,0 1 1,0-1-1,1 0 1,-1 0-1,1-1 0,15-24 196,-13 23-198,33-43-1253,5-2-5142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1 7352,'0'0'0,"6"17"0,11 28 0,2 10-16,-4-2 16,-6-10-200,-9-6 200,0-3-4872</inkml:trace>
  <inkml:trace contextRef="#ctx0" brushRef="#br0" timeOffset="1">340 521 3680,'0'0'0,"-21"9"0,-28 17 0,-17-4 8,0-6-8,11-16-8,13-16 8,1 0-2280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868 1 12824,'-109'0'-376,"55"1"14,-70 11 1,100-8 260,-13 2-499,9-1 325,-12 2 44,1 2 0,-65 23 0,-39 29-36,119-48 175,-70 62-19,80-59 86,7-1 20,0 0-1,1 1 1,1-1 0,-4 19-1,9-11 1,8 16 5,21 60 0,-14-70 7,80 102 6,-93-129-10,1 1 1,-1-1-1,0 0 0,1 0 1,-1 0-1,1 0 0,5 3 1,28 14 11,2-2 1,42 15-1,-45-25 60,17-4-600,91-5 1,-40-7-5196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5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0 8696,'6'33'0,"3"32"1,-3-8 62,-3 80 1,1 143 341,-5-180-361,1-59 43,0 337 201,0-367-275,3 47-2,-1-43-17,-2-13-20,-4-4-1,-2-3-28,-1 0 0,1 0-1,0-1 1,0 0 0,1 0 0,0 0-1,0-1 1,0 1 0,1-1 0,-7-15-1,-1 0-736,-22-35-4621</inkml:trace>
  <inkml:trace contextRef="#ctx0" brushRef="#br0" timeOffset="1">0 441 7984,'0'0'0,"31"14"0,24 10-1936,41 14 1936,-1 0-4056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6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0 568 3144,'58'-6'55,"-30"3"82,37-8-1,136-32 456,-159 32 728,187-61 368,-183 54-1167,158-88 188,-168 82-314,146-118 405,-146 115-608,-3 4 383,53-50-1,-82 70-339,5-3-6,-8 7-213,-1-1 0,1 1-1,0-1 1,-1 0-1,1 1 1,0 0 0,-1-1-1,1 1 1,0-1 0,-1 1-1,1 0 1,-1-1-1,1 1 1,-1 0 0,1 0-1,-1-1 1,0 1 0,1 0-1,-1 1 1,2 1 18,3 5-10,-2-5-7,-1 0 0,0 0-1,-1 0 1,1 1 0,-1-1 0,1 0-1,-1 1 1,1 6 0,23 113 147,-23-91-64,-3 64 29,-14 98 0,1-97-110,7-57 9,-53 283 25,39-216-66,16-85-17,-1-1 0,-1-1 1,-1 1-1,0-1 0,-16 26 0,7-13-1435,0-1-5788</inkml:trace>
  <inkml:trace contextRef="#ctx0" brushRef="#br0" timeOffset="1">486 633 8520,'5'0'0,"0"0"1,1 0-1,-1 1 0,0 0 1,1 0-1,4 2 0,36 7 6,108 10 4,-116-17 4,58 0-1,25-5-9,1-10 1,-1-6-3,-69 9-3,3 0-3,82-25 1,-8-11-13,-110 33-23,5-10 18,-2-1-1,20-26 1,-40 45 2,0 1 1,0 0-1,0-1 0,0 1 1,2-8-1,19-51-519,15-72 0,-11 17-4195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4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0 8432,'-1'39'-302,"1"2"276,0-19 22,1 13 24,5 52 0,-3-74-14,9 31 57,40 107 472,-49-143-495,-1-4 2,0 0-1,-1 0 1,1 0-1,-1 0 1,0 0-1,0 0 1,0 0-1,-1 1 1,0-1-1,1 0 1,-1 1-1,-1 3 1,0-7-28,1 0 0,-1 0 0,0-1 0,0 1 0,1-1 0,-1 1 0,0 0 0,0-1 0,0 0 0,0 1 0,0-1 0,0 1 0,1-1 0,-1 0 0,0 0 0,0 1 0,-2-1 0,-1 1 20,-11 3 30,0-1 0,0 0 0,-1-1 0,-19 0 0,-61-4 103,90 2-154,-16 0 0,-32-5 48,26 0-443,1 0 1,-28-11 0,-1-6-5619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6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4312,'24'-6'1,"-20"5"0,-1 0-1,0 0 1,0 1 0,0-1 0,1 1-1,-1-1 1,0 1 0,1 0 0,-1 1-1,5-1 1,19 4 8,49 13 0,-53-7 4,108 73 7,-102-58 1,128 148 22,-121-129 18,161 187 57,-157-182 75,-40-49-193,90 137 193,-12 12-88,-78-149-104,5 10 65,0 1 1,-1-1 0,0 1-1,3 12 1,-7-23-67,42 169 333,-14 5-190,-27-163-67,1 1 0,-2-1 0,1 1 0,-3 12 0,2-24-76,-15 175 380,-20-4-242,34-162-93,-2 0 0,1-1 0,-1 1 0,-1-1 0,1 0 0,-8 11 0,11-19-45,-105 182 319,-65 47-1115,-11 3-3504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0 478 2968,'0'0'0,"4"-31"0,4-50 0,8-28-152,15-18 152,-1-2-1632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7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80 7712,'1'-13'224,"0"9"-104,-1 0 0,0 0 1,0 0-1,0 0 0,0 0 0,-1 1 1,1-1-1,-1 0 0,-2-6 0,2 8-67,-1 1-1,0-1 0,1 1 1,-1-1-1,0 1 1,0 0-1,0 0 0,0 0 1,0 0-1,0 0 0,0 1 1,0-1-1,-1 0 1,-2 1-1,4-1-8,-7 0 10,-1-1 1,1 1 0,0 1 0,0 0-1,0 0 1,-1 0 0,-11 3-1,10-2-25,-20 3 41,1 0 0,-40 13 0,47-12-56,-137 45 109,130-40-114,-2 2 25,13-4-20,-2 0-4,0 0 1,1 2-1,0 0 0,-34 26 0,-27 36 23,69-57-19,8-6-12,0 1 1,1-1 0,0 1-1,0 0 1,1 0 0,0 14-1,1-23-1,0 1 1,0-1-1,0 0 0,1 1 0,-1-1 0,0 0 0,1 1 0,-1-1 0,1 0 0,-1 0 1,2 2-1,9 16 5,1-1 0,25 29 0,-18-32 8,105 51 11,-95-55 22,13 2-33,-3-2 77,-1 2-1,-1 1 0,66 35 1,-103-48-86,8 3 28,-1 1 1,0 0-1,12 12 0,-18-16-25,-1 0 0,0 0 0,1 0 0,-1 0 0,0 0 0,0 0-1,0 0 1,0 0 0,0 0 0,0 0 0,0 0 0,0 0 0,0 0 0,0 0-1,0 0 1,-1 0 0,1 0 0,0 0 0,-1 0 0,1 0 0,-2 1 0,1 2 12,-1 3-4,2-5-10,-1 0 0,1 1 0,-1-1 0,0 0 0,0 0 0,0 0 1,0-1-1,0 1 0,0 0 0,0 0 0,-1 0 0,1-1 0,-1 1 1,-1 1-1,1-1 5,-7 8 8,1-2 1,-1 1-1,0-1 1,-1 0 0,0-1-1,0 0 1,-18 8 0,11-6 15,-1 0-1,0-2 1,-1 0 0,-34 7 0,42-13-26,-27-1 49,-48-8 445,90 13-450,19 30 7,-19-28-46,6 11 2,-1-1 1,-1 1-1,0 1 0,5 22 1,-10-33-11,11 40 29,2 0 1,23 45-1,-32-79-31,-4-10-3,-1 1 1,1-1-1,0 0 0,0 0 0,0 0 0,1 0 0,-1 0 0,7 5 1,27 22 4,-29-24-5,2 0-1,-1-1 0,17 8 1,-18-11-113,0 0 0,1-1 0,0 0 1,-1 0-1,1-1 0,0 0 1,0-1-1,0 0 0,0 0 0,-1-1 1,1 0-1,0-1 0,9-2 1,53-10-7709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38:5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930 121 10224,'-2'1'-7,"-7"2"6,0-6 30,8-1 119,2 0-81,1-1 0,0 1 0,1 0 0,-1 0 0,0 1 0,1-1 0,0 1-1,0-1 1,0 1 0,1 0 0,4-4 0,5-2 350,31-16 0,-17 10-119,-25 14-266,30-14 287,-30 14-296,-1 0 0,1 1-1,-1-1 1,0 1 0,1-1-1,-1 1 1,1 0 0,0-1-1,-1 1 1,1 0 0,-1 0 0,1 0-1,-1 0 1,1 0 0,-1 1-1,1-1 1,0 0 0,-1 1-1,0-1 1,1 1 0,-1 0-1,3 0 1,-1 3 79,0 0 1,-1 1-1,1-1 1,-1 1-1,1-1 1,2 10-1,10 18 66,-10-26-146,0-1 1,0 0-1,1 0 0,0 0 0,0 0 1,0-1-1,0 0 0,7 3 0,-2-2-8,-7-2-2,1-1 0,0-1 0,-1 1 0,1 0 0,0-1 0,10 1 0,15 2 94,51 0 0,-77-4-94,0 0 0,0 0 0,0 1 0,-1-1 0,1 1 0,5 1 0,10 2 130,-14 13-67,-6-8-62,0 0 0,-1 0 0,0-1 0,0 1 0,-5 12 0,3-11-4,0 1 0,1 1 0,-2 14 1,3-11-7,1-7 0,0 0 1,1 0 0,0 0-1,2 15 1,3 21 8,3 0 1,20 66-1,-1-38-9,2-8 2,-4-7-3,-7-11-2,-9-10 0,-4-6 0,-7-4 0,1-23 0,0 1 0,-1-1 0,1 0 0,-1 1 0,0-1 0,-2 4 0,-1-1 0,1-1 0,-1-1 0,1 1 0,-7 4 0,-35 21 0,-16-1 0,-14-2 0,-15-5 1,-19-3 4,-17-1-3,-140 24-1,210-34 6,-113 5-1,-68-7-1812,-10-3-7234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1:4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1045 0 4848,'0'0'149,"-2"4"-50,-1 0-68,0 0-1,0-1 1,0 1 0,0-1 0,-1 0 0,1 0-1,-1 0 1,0-1 0,0 1 0,-4 1 0,0-2 4,1-1 0,0 1 0,-1-2 0,1 1 1,-1-1-1,1 0 0,-1-1 0,1 1 1,-1-1-1,-12-4 0,7 2 24,1 1 1,0 0-1,0 1 0,-20 1 0,20 1-34,-9 1 133,0-1 0,-42-4 0,-89-4 355,84 11-282,50-3-187,-144 17 565,143-15-575,12-2 0,0 0-1,0 0 0,1 1 0,-1 0 1,1 0-1,-8 4 0,-11 5 116,1 2 1,0 0-1,-34 26 0,46-30-123,9-7-8,0 1 0,-1-1 0,1 1 1,0 0-1,0 0 0,1 1 0,-4 4 0,-4 4 36,1 0 0,1 1 1,0 0-1,1 0 0,-9 23 0,13-26-41,2-6-4,0 1 0,0 0 0,1-1 0,-1 1-1,1 0 1,1 7 0,0 24 34,2-1-1,11 56 1,-11-73-38,-2-13-3,0 1 1,1-1-1,-1 0 0,1 0 1,0 1-1,0-1 1,6 8-1,0 3 6,1 0 0,0-1 1,2 0-1,-1-1 0,2 0 0,14 14 0,-13-22 7,3-4-8,2 1-1,-1-2 1,22 0 0,-17-6 14,14-12-391,-1 0 1,42-29-1,10-11-5330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2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1 8072,'-5'7'105,"-35"78"121,12-21 3,20-46-204,4-9 2,-1 0 0,0-1 0,0 0 0,-6 8 0,-19 30 69,-32 65 1,55-96-92,4-10-4,1 1 0,-1 0 1,1 0-1,1 0 1,-1 0-1,0 9 1,-8 40 4,2 18-4,6 5-2,2 0 1,5-8 4,0-13-2,-3-14 2,-6-15-2,1-14 4,3-12 2,-1-6-5,0 1-1,1-1 0,0 0 1,-1 1-1,1-1 1,1-6-1,1-14 1,-2-71-1056,0-9-4221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3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5744,'12'-4'42,"1"1"0,0 0-1,-1 1 1,1 0 0,0 1 0,0 0 0,21 2 0,-5 2 60,44 10 1,-54-8 43,32 11 0,5 2-17,79 18 47,-88-26-951,0 2-3131</inkml:trace>
  <inkml:trace contextRef="#ctx0" brushRef="#br0" timeOffset="1">938 266 6008,'-1'9'48,"-1"-1"1,0 1 0,0 0-1,0-1 1,-1 0-1,-1 0 1,1 0 0,-1 0-1,-1 0 1,1 0-1,-10 10 1,-11 22 117,19-30-242,1 1 0,0 0 0,1-1-1,0 2 1,0-1 0,1 0 0,-1 16 0,2 5-3864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3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0 421 4400,'8'23'4,"10"18"24,48 76 108,-64-114-95,21 7 193,-22-10-101,3-1 0,0-1-29,0 0-1,-1 0 1,1 0 0,-1 0-1,1-1 1,-1 1-1,0-1 1,0 0 0,4-5-1,-5 5-55,1 0 0,-1 0-1,1 0 1,0 1 0,0-1-1,0 1 1,0-1 0,0 1 0,0 0-1,0 0 1,1 1 0,-1-1-1,1 1 1,-1-1 0,1 1-1,0 0 1,0 0 0,-1 1 0,1-1-1,0 1 1,0 0 0,6 0-1,-6 2-4,0 0 0,0 0 0,0 0 0,0 0 0,-1 1 0,1-1 0,-1 1 0,1 0 0,-1 0 0,4 5 0,-2-3-4,4 3 37,0 0-1,-1 1 0,0 0 0,10 15 0,11 15 99,49 51 4,-59-73-84,8-1-53,1-2 0,40 15-1,-65-28-32,0 0 0,0 0 0,0 0 0,1-1-1,-1 1 1,7-1 0,25 0 18,1-2 0,49-10-1,-54 2 10,-20 5-25,10-4-1,-1-1-1,0 0 1,0-2 0,-1 0-1,-1-1 1,19-17 0,90-84 16,-104 89-17,30-45 4,-38 45-10,22-45 0,-16 18 2,20-82 0,-35 104 3,-2 0 6,-2 0 1,0 0 0,-6-55-1,3 61 58,1 18-58,0 4 113,-1 5-53,-1 2-65,1 0 0,-1-1 0,1 1 0,0 0 0,1 0 0,-1 0 0,1-1 0,0 1 1,1 6-1,-1-3 2,9 129 128,-6-98-126,1-2 42,-1-20-36,35 185 77,5 58 33,-30-157-80,9 37 15,-14-83-1218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4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9240,'61'7'0,"50"5"0,159 12-3,-215-20-10,227 15-9,-229-16-4,3 2 5,168 8-101,-57-13-3,-140-3 26,16-9-462,44-17 1,-22 2-4480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1314 18 6008,'-17'-4'0,"-20"-3"0,-86 1-2,94 8-4,-141 29-6,131-20-7,-67 19 4,-25 9 13,-86 39 4,186-63 13,7 1-3,1 2 0,-30 27 0,52-44-6,0 0-1,0 0 1,0 0 0,1 0-1,-1 0 1,0 0 0,0 1-1,1-1 1,-1 0 0,1 0-1,-2 3 1,0 6 14,-1 0 1,1 0-1,1 0 0,0 0 0,0 20 0,1-29-6,1 1-1,-1-1 1,0 1-1,0-1 1,1 1-1,-1-1 1,1 0-1,-1 1 0,1-1 1,0 0-1,0 1 1,0 0-1,24 35 118,36 42-1,-36-55 104,124 88 92,-118-91-91,133 73 349,-96-51-231,-67-43-343,-1 0-1,0 1 1,0-1-1,1 0 1,-1 0-1,0 1 1,1-1-1,-1 0 0,0 0 1,0 1-1,1-1 1,-1 0-1,0 0 1,0 1-1,0-1 1,1 0-1,-1 1 1,0-1-1,0 0 0,0 1 1,0-1-1,0 1 1,0-1-1,0 0 1,0 1-1,0-1 1,0 0-1,0 1 1,0-1-1,0 1 0,0-1 1,0 0-1,0 1 1,0-1-1,0 0 1,-1 1-1,1-1 1,0 0-1,0 1 1,0-1-1,-1 0 0,1 0 1,0 1-1,0-1 1,-1 0-1,1 0 1,0 1-1,-1-1 1,1 0-1,-1 1 1,1-1 21,-4 4 14,3-3-28,0 1 0,-1-1 1,1 0-1,-1 0 0,0 1 1,1-1-1,-1 0 1,0-1-1,0 1 0,1 0 1,-1 0-1,0-1 0,0 1 1,0-1-1,0 0 0,-3 1 1,-119 16 315,57-11 18,32-3-276,-1-1 0,1-2 1,-38-4-1,48 2-15,-6 0-9,0-1 0,1-1 0,-54-15 0,-35-22 69,118 41-119,-1 0-1,1-1 1,0 1-1,-1-1 1,1 0 0,0 1-1,0-1 1,0 0 0,0 0-1,0 0 1,0 0-1,-2-1 1,-5-8-177,0-1 0,0 0 0,1 0 0,0-1 0,1 0 0,-7-16 0,-11-34-6057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25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9240,'0'0'0,"11"14"0,16 24 8,1 19 8,-4 23-16,-4-27-56,-6-53 56,1 0-6432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5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391 568 7264,'2'0'0,"73"3"-1,-38 0-5,2 0-1,146 17-27,-185-20 34,0 0 0,0 0 0,0 0 0,0 0 0,0 0 0,0 0 0,0 0 0,0 1 0,0-1 0,0 0 0,0 0 0,-1 0 0,1 0 0,0 0 0,0 0 0,0 1 1,0-1-1,0 0 0,0 0 0,0 0 0,0 0 0,0 0 0,0 0 0,0 1 0,1-1 0,-1 0 0,0 0 0,0 0 0,0 0 0,0 0 0,0 0 0,0 0 0,0 1 0,0-1 0,0 0 0,0 0 0,0 0 0,0 0 1,1 0-1,-1 0 0,0 0 0,0 0 0,0 0 0,0 0 0,0 1 0,0-1 0,-16 4 4,15-3-4,-58 13 18,-87 23 2,88-21 4,-102 42 1,126-40 2,18-9-17,-3 1-3,0 1 0,1 1-1,1 1 1,0 0 0,0 1-1,-19 23 1,24-24 5,1-2-4,1 0-1,0 0 0,1 1 0,1 0 0,0 0 1,-9 20-1,15-27-3,0 1 1,0-1 0,1 0-1,-1 1 1,1 0-1,0-1 1,1 1 0,0 6-1,0-12-3,-1 0 1,1 1-1,0-1 0,0 0 0,0 0 1,0 0-1,0 1 0,0-1 0,1 0 1,-1 0-1,0 1 0,0-1 0,0 0 1,0 0-1,0 0 0,0 1 1,0-1-1,0 0 0,0 0 0,1 0 1,-1 0-1,0 1 0,0-1 0,0 0 1,0 0-1,1 0 0,-1 0 0,0 0 1,0 0-1,0 1 0,0-1 0,1 0 1,-1 0-1,0 0 0,0 0 1,1 0-1,0 0 3,2 2 4,1-1 0,-1 0 0,1 0-1,-1 0 1,1 0 0,0-1 0,-1 0 0,1 1 0,0-1-1,0-1 1,-1 1 0,1 0 0,0-1 0,-1 0-1,1 0 1,6-2 0,27-12 47,46-26 1,-52 22 65,139-94 71,-135 88 16,286-233 1653,-300 237-1726,-20 21-118,-1-1 0,1 1 0,0 0 1,-1-1-1,1 1 0,-1-1 0,1 1 0,0 0 0,-1 0 0,1-1 1,0 1-1,-1 0 0,1 0 0,0 0 0,-1 0 0,1 0 0,0 0 0,-1 0 1,1 0-1,0 0 0,-1 0 0,1 0 0,0 0 0,-1 0 0,1 0 1,0 1-1,-1-1 0,1 0 0,0 1 0,-1-1 0,1 0 0,0 2 1,1-2 29,15 15 60,-12-4 121,-3 1-171,1 0 0,-2 0-1,1 0 1,-2 0 0,0 0 0,0 0 0,-3 14 0,-4 98 136,9-101-105,1-7-64,1-1 0,1 0 0,0 0 0,9 18 0,-14-33-22,1 1 0,-1 0 0,0-1 0,1 1 0,-1-1 0,0 1 0,1-1 0,-1 1 0,1-1 0,-1 1 0,1-1 0,-1 1 0,1-1 0,-1 1 0,1-1 0,-1 0 0,1 1 0,0-1 0,-1 0 0,1 0 0,-1 1 0,1-1 0,1 0 0,5 1 4,0 1 0,0-1 0,0-1 0,1 0 0,-1 0 0,0 0 0,0-1-1,0 0 1,1 0 0,10-4 0,4-7 9,105-90 13,-101 75-1,96-128 14,-101 121 6,62-156 21,-70 151-8,44-182 117,-22 73 146,-35 139-126,-6 15-145,-8 16-72,13-21 39,-9 21 41,-53 172 18,48-142-43,-64 223 14,66-222-34,-19 194 9,34-205-17,3-5-4,3 0 0,16 47 0,-24-82-2,1 0-1,0 0 1,-1 0-1,1-1 1,0 1 0,0 0-1,0-1 1,1 1-1,-1-1 1,2 2 0,32 30 5,-33-31-6,1 0 1,0 0-1,0-1 0,0 1 0,0-1 0,0 0 1,0 1-1,0-2 0,0 1 0,0 0 1,0 0-1,5-1 0,-4 0 0,-1 0 1,0-1-1,0 1 1,0-1-1,0 0 0,0 0 1,0 0-1,0-1 1,0 1-1,0-1 0,0 1 1,4-5-1,5-3 1,-1-1 0,15-18 0,32-40 4,15-13-2,7-2 2,-4 6-2,-4 1 2,-4 5-3,19-13-5,-86 83 3,0 0-1,0 0 1,0 0-1,0 0 1,1 0 0,-1 1-1,0-1 1,0 0-1,1 1 1,-1-1 0,0 1-1,1-1 1,-1 1 0,0 0-1,1 0 1,1-1-1,-2 2 0,0-1-1,-1 0 0,1 0 1,-1 1-1,1-1 0,-1 0 1,1 1-1,0-1 0,-1 0 0,1 1 1,-1-1-1,1 1 0,-1-1 1,0 1-1,1-1 0,-1 1 1,0-1-1,1 1 0,-1 0 0,0-1 1,1 1-1,-1-1 0,0 2 1,1 3-10,0-1 0,-1 1 1,1 0-1,-1-1 1,0 1-1,-1-1 1,0 8-1,-15 54-102,1 36-66,14-89 136,0 0-1,1 0 0,1 0 1,0 0-1,0 0 0,6 20 1,-6-31 25,0 0 1,-1 0 0,1 0-1,0-1 1,0 1-1,0 0 1,1 0 0,-1-1-1,0 1 1,1-1 0,-1 1-1,1-1 1,-1 1 0,1-1-1,-1 0 1,1 0 0,0 0-1,0 0 1,0 0 0,0 0-1,0 0 1,0-1-1,2 1 1,-4-1 14,6-1-157,-1-4 131,0 1 0,-1-1 1,0 0-1,0-1 0,0 1 0,0-1 1,-1 0-1,0 0 0,3-9 1,19-59-52,-21 60 81,1-3-12,0 1-1,-2-1 1,0 1-1,1-26 1,-4 33 8,1 2 2,-1 0 0,0 1 0,0-1 0,0 0 1,-3-12-1,-1-2 0,2 3 1,-2 0 1,-6-20-1,8 30 1,-1 1-1,0 0 1,-1 0-1,0 0 1,0 1-1,-1-1 1,1 1-1,-1 0 1,0 0-1,-1 1 1,0-1-1,0 1 1,0 0-1,-7-4 1,12 9-1,0-1 1,1 1-1,-1-1 0,0 1 0,0-1 1,0 1-1,0 0 0,1-1 1,-1 1-1,0 0 0,0 0 0,0 0 1,0-1-1,0 1 0,0 0 1,0 0-1,1 0 0,-1 1 0,0-1 1,0 0-1,0 0 0,-1 1 1,2-1-1,-11 1 1,0 2 1,0-1 0,-16 7-1,12-2 0,1 0 0,0 1-1,-25 19 1,14-7 2,-30 31-1,-17 32 0,56-60-3,1 1 1,2 0-1,0 2 1,-14 40-1,26-63-1,0 0 1,0 0-1,0 0 0,1 0 1,-1 0-1,1 0 0,-1 6 1,2 17-5,1 0 0,1-1 0,10 40 0,-13-63 3,1-1 0,-1 1 1,1 0-1,0-1 0,-1 1 1,1-1-1,0 1 0,0-1 1,0 1-1,0-1 0,0 0 1,0 0-1,0 1 0,3 1 1,-4-3 2,10 10-10,0-1 0,1 0 0,17 10 0,-10-9 3,0-2 0,24 9 1,-38-16-1,-1 0 0,0 0 1,1 0-1,-1 0 0,1 0 1,0-1-1,-1 1 0,5-1 1,46-1-37,84-13 0,-100 4-23,158-76-24,-155 64 44,166-90-14,-171 90 41,-15 9 12,4-2 3,-2-1 0,0-1-1,33-32 1,-24 13 3,-29 32 1,0 0 0,-1-1 0,1 1 0,-1-1 0,0 0 0,3-9 0,-4 9 0,0 0 0,-1 0 0,1 0 0,-1 1 0,0-1 0,-1-6 0,1 6 0,-1 1 0,0-1 0,0 1 0,0-1 0,-1 1 0,1 0 0,-3-5 0,0 5 0,1-1 0,-1 1 0,0 0 0,0 0 0,-1 1 0,1-1 0,0 1 0,-1 0 0,0 0 0,0 1 1,0-1-1,0 1 0,0 0 0,-8-2 0,11 4 0,-18-3 7,-34 6-1,43-1-5,-1 0-1,0 1 0,-18 8 1,21-7-1,1 0 0,0 0 0,0 1 0,-12 9 0,16-11 0,1 1 0,-1-1 0,1 0 0,0 1 0,0-1 0,0 1 0,1 0 0,-4 6 0,5-6 0,0-1 0,0 1-1,0 0 1,1 0 0,-1 0 0,1-1 0,0 1 0,0 0 0,0 0 0,1 0 0,-1 0 0,1-1 0,0 1 0,0 0 0,0-1-1,1 1 1,2 6 0,-3-9 0,-1 0 0,1 0-1,-1 0 1,1 0-1,0 0 1,-1 0 0,1-1-1,0 1 1,0 0 0,-1 0-1,1-1 1,0 1-1,2 1 1,98 64-4,59 27-27,-135-75-14,0 7 18,38 46 1,-61-69 24,-1 0 0,0 0-1,0-1 1,0 1 0,0 0 0,0 0 0,0 0 0,0 4 0,3 10-2,-1-1 1,-1 1-1,0 0 0,-1 30 0,-1-44 4,0 0-1,-1 0 0,1 0 1,0 0-1,-1 0 0,0-1 1,1 1-1,-1 0 0,-2 3 1,-2 6-2,-1 0 0,0-1 1,-10 13-1,6-12 2,1-1-1,-2-1 1,1 1 0,-20 12 0,-8-1-1,0 0 1,-75 26-1,74-35-5,16-6 0,-6 3-2,0-2 0,-1-2-1,1 0 1,-32 0 0,-27-4-47,88-1 53,0 0 0,0 0 0,-1 0 0,1 0 0,0 0-1,0 0 1,-1 0 0,1 0 0,0 0 0,0 0 0,-1 0 0,1 0-1,0 0 1,0 0 0,-1 0 0,1 0 0,0 0 0,0-1-1,-1 1 1,1 0 0,0 0 0,0 0 0,0 0 0,-1 0 0,1-1-1,0 1 1,0 0 0,0 0 0,0-1 0,-1 1 0,1 0 0,0 0-1,0-1 1,0 1 0,0 0 0,0 0 0,0-1 0,0 1 0,0 0-1,0 0 1,0-1 0,0 1 0,0 0 0,0 0 0,0-1-1,0 1 1,0 0 0,0-1 0,-2-16-99,0 0 0,2 0 0,0 0 0,1 0 1,4-27-1,0 11-682,8-86-5550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6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67 8072,'11'14'0,"-9"-11"1,1 0 0,-1 0 0,0 0 0,0 0 0,0 1-1,0-1 1,-1 1 0,1 0 0,0 3 0,7 24 9,8 62 0,-17-58 18,-31 194 9,17-176-42,-80 239-15,73-234-72,5-14 35,-71 216-231,41-62-239,41-183 404,2-4 29,0-1 1,1 0-1,-2 22 1,4-47-65,3-19 83,1 11-11,26-127-14,-21 112 87,51-198 2,-44 182 38,75-212 63,-71 216 205,83-201 166,-82 203 54,80-153 209,-99 196-639,1 1-1,0 0 0,-1-1 1,2 1-1,3-4 1,7-6 51,1-1 0,0 2 1,1 0-1,34-19 0,-49 31-111,0 0-1,1 0 1,-1 1-1,0-1 1,1 1-1,-1-1 1,1 1-1,-1 0 1,1-1-1,-1 1 1,1 0-1,-1 0 1,1 0-1,2 1 1,17 2 75,1 1 1,-1 0-1,0 2 0,30 13 0,-48-18-72,-1 0-1,1 0 0,0 1 1,-1-1-1,1 1 0,-1 0 1,0 0-1,0 0 0,3 2 1,24 28 93,0 2 1,26 41 0,-53-71-91,1 0 0,-1 1 0,1-1 0,-1 1 1,2 7-1,-4-12-31,9 27 93,6 33 0,-11-35-63,1 36-1,-5-61-29,0 4 13,0 0 1,0 0-1,0 0 1,-1 0-1,1 0 1,-1 0-1,-1 4 1,-63 186 135,46-155-75,-97 142 24,91-150-44,-101 84 18,102-99-32,-89 39 13,108-53-47,1 0 0,-1 0-1,0 0 1,0-1 0,0 0 0,0 0 0,-9 1-1,-1-1 2,-81 8 64,87-8-50,7 0-3,7-1-5,1-1-11,-5 0-1,1 1 0,0 0 1,0-1-1,-1 1 0,1 0 0,0 0 0,0 0 0,-1 1 0,1-1 0,0 0 0,0 1 0,-1-1 0,1 1 1,2 1-1,18 8 11,0 0 0,-1 2 0,-1 0 0,0 2 0,0 0 0,23 23 0,-30-19 8,-4 3-14,-1 1 1,-1 0 0,6 28-1,-12-24 8,-5 38-1,1-46-12,0-1 0,-7 19 0,4-19-3,-1-1 1,-1 0 0,0-1-1,-1 0 1,-1 0 0,0-1-1,-1 0 1,-15 15 0,24-27-19,2-3 18,0 0 1,0-1 0,-1 1-1,1 0 1,0 0-1,0 0 1,-1 0 0,1 0-1,0 0 1,-1 0 0,1 0-1,-1 0 1,1 0-1,-1 0 1,-1-1 0,2 1-5,-1-1 0,0 1 1,0-1-1,1 1 0,-1-1 1,0 1-1,1-1 1,0 0-1,-1 1 0,1-1 1,0 0-1,0 1 0,0-1 1,0 1-1,0-1 1,0 0-1,0 1 0,1-1 1,-1-1-1,23-119-131,-13 92-22,50-112-65,-59 139 197,0 0-1,1 0 1,0 0-1,-1 0 1,1 0-1,4-3 1,95-93-237,-76 83 72,103-49-52,-102 55 151,5 2 34,60-7 0,-90 15 57,1 0 0,-1-1 0,0 1 1,1 1-1,-1-1 0,1 0 0,-1 0 0,1 0 0,-1 1 0,0-1 0,1 1 0,2 0 0,3 2-2,-1 0-1,1 0 1,0 1 0,9 6 0,-12-6 3,0 0 1,0 0-1,-1 0 1,1 0 0,-1 1-1,0-1 1,0 1-1,-1 0 1,4 7 0,-1 2 0,0 1 0,-1-1 0,4 27 0,2 75 1,-9 108 7,0-189-1,2-8-3,11 43 1,-12-61-3,1 1-1,0 0 1,1-1-1,-1 0 1,2 0 0,-1 0-1,1 0 1,1-1-1,7 10 1,-13-18-2,1 0 1,0 1-1,-1-1 1,1 0-1,0 1 0,-1-1 1,1 0-1,0 0 1,-1 0-1,1 0 1,0 0-1,-1 0 0,1 0 1,0 0-1,-1 0 1,1 0-1,0 0 0,-1 0 1,1 0-1,0 0 1,-1-1-1,1 1 0,-1 0 1,1-1-1,0 1 1,-1 0-1,1-1 1,-1 1-1,2-1 0,-1 0 1,2-1 0,0-1-1,0 1 1,0-1-1,0 0 1,5-6-1,4-8 3,0-2-1,12-28 1,-21 42-3,6-18 8,-7 19-5,7-27 23,-1 0-1,8-61 0,-15 90-25,11-135 370,-12 135 13,2 7-167,1 4-191,-1-1 0,0 1 0,0 0-1,-1 0 1,0-1 0,0 1 0,-1 0 0,-1 14 0,0-4 6,0 21 130,-18 216 60,13-198-106,-27 267 40,27-256-94,-21 262 20,23-271-66,-5 72 4,1 1-14,-4 11 0,13-141-7,1-7 0,5-15 0,14-58-1525,2-13-6106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7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186 248 7088,'1'-9'1,"-1"6"2,0 0-1,0 0 1,1 0-1,-1 0 1,1 0-1,0 0 1,0 0-1,2-4 1,4 27 98,-4-9-92,-2-6 1,1 0-1,-1 0 1,0 1 0,-1-1 0,1 11 0,1 157 58,-4-127-40,-31 214 16,24-203-17,-44 247 7,42-243-20,-12 77-1,1-6-9,5-28 1,6-29-3,9-56-2,-4 37 13,4-97 62,-7-65 117,-3-131 57,13 183 78,22-237 141,-14 231-87,70-240 150,-58 243-191,-21 57-340,64-131 340,9 14-211,-67 108-26,1 0-1,12-14 1,147-139 321,-134 138-177,99-54 83,-129 77-314,-1 0 0,1 1 0,0-1-1,0 0 1,-1 1 0,1-1 0,0 1-1,0-1 1,-1 1 0,3 0 0,6 0 13,0 0 0,0 1 0,0 0 0,0 0 0,0 1 0,0 1 0,11 3 0,-20-5-20,0-1 0,0 1 0,0-1 1,0 1-1,0-1 0,0 1 0,0 0 0,0 0 1,0 0-1,0-1 0,0 1 0,1 2 1,5 7 16,0 0 0,0 1 0,-1 0 0,0 0 0,7 20 0,-10-8 34,-6 14-21,-13 64 0,5-68-5,-81 159 10,69-152-24,-104 138 5,100-148-17,-41 32 4,-7-7-9,51-39 93,14-9-309,-1 1 0,0-2-1,0 0 1,0 0 0,-1-1 0,0 0 0,-24 6-1,24-8-7352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7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7800,'52'51'9,"-32"-34"3,0-1 0,1-1-1,1-1 1,34 17 0,-16-19-4,-25-11 13,-11-2-16,3 1-2,0-2-1,-1 1 1,1-1 0,-1 0-1,1 0 1,-1-1 0,0 0 0,0 0-1,0 0 1,0-1 0,0 0-1,6-6 1,152-145 26,-94 88-26,-38 39 2,56-36-1,-69 55 10,-11 7-11,1 1 0,0 0 0,-1 0 0,1 1 0,0 0 0,0 0 0,9 2 0,-18-2-1,1 0 0,0 1 0,-1-1 0,1 0 0,-1 0 0,1 0 0,0 1 1,-1-1-1,1 0 0,0 1 0,-1-1 0,1 0 0,-1 1 0,1-1 0,-1 1 0,1-1 1,-1 1-1,1 0 0,8 11 14,-1 0 0,-1 0 1,11 23-1,-13-17 72,-3 1-43,-1-1 1,0 1-1,-1-1 0,-1 0 1,-4 21-1,-2 54 155,7-91-178,0 1 0,0-1 1,0 1-1,0-1 0,1 1 0,-1-1 0,1 0 0,-1 1 0,1-1 1,0 0-1,0 1 0,0-1 0,0 0 0,0 0 0,0 0 0,1 0 1,2 3-1,-3-3-5,2 0 191,5 0 43,-1-3-14,5-3-167,0-2-1,0 0 1,14-9 0,-11 2 131,109-136 393,-109 130-524,48-58 185,2 4-11,-65 72-236,1 1 0,0-1 0,-1 1 0,1-1 0,0 0 0,-1 1 0,1-1 0,0 1 0,0 0 0,0-1 0,-1 1 0,1 0 0,0-1 0,0 1 0,0 0 0,0 0 0,0 0 0,0 0 0,-1 0 0,1 0 0,0 0 0,0 0 0,0 0 0,0 0 0,0 0 0,0 1 0,-1-1 0,1 0 0,0 1 0,0-1 0,1 1 0,0 0 16,16 12 21,-12-2 42,-3 0-74,0-1 1,-1 1-1,-1 0 1,0 0-1,0-1 1,-1 1-1,-1 0 0,-1 14 1,-2 32 5,6 6-15,-2-56-4,2-1-1,-1 0 1,1 0 0,0 0 0,0 0 0,0-1 0,1 1 0,0 0 0,0-1 0,1 0-1,6 8 1,-10-12 0,1 0 0,-1-1-1,1 1 1,-1-1 0,1 1-1,0-1 1,-1 1 0,1-1-1,-1 1 1,1-1 0,0 0 0,-1 1-1,1-1 1,0 0 0,0 0-1,0 1 1,12 2-4,-1-1-1,1 0 1,-1 0 0,1-1 0,0-1 0,0 0-1,16-3 1,1-1-11,46-12 0,-51 7-18,95-59-10,-98 52 30,-6 3 4,0 0 2,0-1-1,-1-1 0,0 0 1,17-24-1,-17 18-9,80-104-174,-93 123 31,0 7 12,6 8-331,0 0 1,1 0-1,19 21 0,-1-7-5747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1117 5656,'137'30'90,"-136"-30"-71,-1 0-1,0 0 0,1-1 0,-1 1 0,1 0 0,-1 1 0,0-1 0,1 0 0,-1 0 0,1 0 0,-1 0 0,0 0 0,1 0 1,-1 0-1,0 1 0,1-1 0,-1 0 0,1 0 0,-1 0 0,0 1 0,0-1 0,1 0 0,-1 0 0,0 1 0,1-1 0,-1 0 0,0 1 1,0-1-1,0 0 0,1 1 0,-1 0 0,-17 3 375,-32-2-46,-64 22 5,69-9-85,-59 28 0,76-31-220,-3 3 148,-108 74 66,116-71-146,6-2-75,2 1-1,0 1 1,-11 19 0,24-36-36,1-1 1,0 1-1,-1 0 1,1-1-1,-1 1 1,1 0-1,0 0 1,-1 0-1,1-1 1,0 1-1,0 0 1,0 0-1,0 0 1,0 0 0,0-1-1,0 1 1,0 1-1,1 3 4,0-1 0,0 1 0,0-1 0,0 0 0,1 0-1,0 0 1,0 0 0,0 0 0,1 0 0,-1 0 0,1-1 0,0 1 0,4 4 0,-6-7-6,0-1 1,0 1 0,0 0-1,0 0 1,0-1 0,0 1-1,0-1 1,0 1 0,0-1-1,0 1 1,0-1 0,0 0-1,0 0 1,2 1 0,23 3 15,-1 0-1,54-1 1,-46-7 10,149-52 17,-176 54-38,0-1 0,-1 0 0,1 0 0,8-5 0,172-132 45,-179 135-45,-1-2 0,1 1 0,8-12 0,148-193 45,-133 166 16,99-185 47,-109 183 25,21-80 0,-11-16-80,-20 86 100,24-218 193,-30 251-273,0 4-19,-1 0 1,-1-1-1,-1 1 0,-1-27 1,0 47-59,0-1 0,0 0 0,0 1 0,0-1 0,0 1 0,0-1 0,0 1 0,0-1 0,0 1 0,0-1 0,0 1 0,0-1 1,0 1-1,-1-1 0,1 1 0,0-1 0,0 1 0,-1-1 0,1 1 0,0-1 0,-1 1 0,1-1 0,0 1 0,-1 0 0,1-1 0,-1 1 0,1 0 1,-1-1-1,1 1 0,-1 0 0,1 0 0,-1-1 0,0 1 0,-1 0 5,0 1-1,0 0 1,0-1 0,0 1-1,0 0 1,1 0 0,-1 0 0,0 0-1,-2 2 1,-27 21 12,30-23-17,-1 1-1,1-1 1,0 0-1,0 1 1,0-1-1,-1 0 1,1 1-1,1-1 1,-1 1-1,-1 2 1,-7 12 13,-13 35 0,11-17-12,-7 44 0,-4 54 1,3 11-3,9-14-2,9-98 0,4 37 0,-1-47-2,1 1 1,1-1 0,0 0-1,15 41 1,-18-60 1,2 6-1,0-1 0,0 0 1,0 0-1,6 7 0,-8-12 0,-1-1 0,1 0 1,0 0-1,0 0 0,-1 0 0,1 0 1,0 0-1,0 0 0,0 0 1,0 0-1,0-1 0,0 1 0,0 0 1,1 0-1,-1-1 0,0 1 0,0-1 1,0 1-1,1-1 0,-1 0 0,0 1 1,1-1-1,-1 0 0,0 0 1,1 0-1,-1 0 0,0 0 0,0 0 1,1 0-1,-1-1 0,0 1 0,1 0 1,-1-1-1,0 1 0,0-1 0,1 1 1,0-2-1,1 1 1,-1-1 0,1 1-1,-1-1 1,0 0 0,0 0 0,0 0 0,1 0 0,-2 0-1,1 0 1,3-5 0,7-8 9,15-9 1,-26 23-8,0 1-1,0-1 0,-1 1 1,1 0-1,0-1 0,0 1 1,0 0-1,0 0 0,0-1 1,0 1-1,0 0 0,-1 0 1,1 0-1,0 0 0,0 0 1,0 0-1,0 0 0,0 1 1,0-1-1,0 0 0,0 0 1,-1 1-1,1-1 0,0 0 1,1 1-1,14 10 5,-15-11-4,5 11 25,2 18-11,7 53 1,0 24-4,3-26-11,-13-67-3,0 0 1,0-1 0,1 0 0,0 0 0,16 22-1,-12-26-5,-7-7 4,-1 0 1,1 0 0,-1 0-1,1-1 1,-1 1-1,1-1 1,0 1 0,-1-1-1,1 0 1,-1 0-1,1 0 1,0 0 0,-1-1-1,1 1 1,4-2 0,-1-1-7,-1 1 1,1-1-1,-1 0 1,0-1 0,1 1-1,-2-1 1,8-7-1,2-1 1,-6 6-13,-1-1 1,1-1-1,10-15 0,-6 10-13,0-1 11,-1-1-1,0 0 1,0 0 0,11-25 0,-11 15-18,23-46-36,-34 71 76,0 0-1,0-1 1,0 1 0,1 0 0,-1-1 0,0 1 0,0 0 0,0-1 0,0 1 0,0 0 0,0-1-1,1 1 1,-1 0 0,0-1 0,0 1 0,1 0 0,-1 0 0,0-1 0,0 1 0,1 0 0,-1 0-1,0 0 1,0-1 0,1 1 0,-1 0 0,0 0 0,1 0 0,-1 0 0,0 0 0,1 0 0,-1 0-1,0-1 1,1 1 0,-1 0 0,1 0 0,-1 0 0,0 0 0,1 1 0,0-1 0,0 2 0,0 0 0,1 0 0,-1 0 0,0 0 0,0 0 0,0 0 0,0 0 0,-1 1 0,1-1 0,0 0 0,-1 4 0,1 3 0,0 0 0,-1 0 0,0 1 0,-2 10 0,-11 60 0,3-41-1,6-21-2,-1 0 1,2 1 0,1 0 0,0 0-1,1 21 1,2-27-2,1 1-1,0 0 1,6 22 0,-8-36 3,0 1-1,0-1 1,0 0 0,0 1 0,0-1 0,1 0 0,-1 1 0,0-1 0,0 0 0,0 0-1,0 1 1,0-1 0,1 0 0,-1 0 0,0 1 0,0-1 0,0 0 0,1 0 0,-1 1-1,0-1 1,0 0 0,1 0 0,-1 0 0,0 0 0,1 0 0,-1 1 0,0-1 0,0 0-1,1 0 1,-1 0 0,0 0 0,1 0 0,-1 0 0,0 0 0,1 0 0,9 0-138,0 0 1,-1 0 0,1-1 0,0-1-1,0 1 1,-1-2 0,14-4 0,-20 6-36,64-18-5986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8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29 7800,'0'0'0,"18"-3"0,24-7 0,3-1 0,-14 6 0,-12 5-8,-28 16-152,-28 2 160,-3 1-5248</inkml:trace>
  <inkml:trace contextRef="#ctx0" brushRef="#br0" timeOffset="1">17 210 4936,'-8'18'1,"7"-15"0,-1 0-1,1 0 1,0-1 0,0 1-1,0 0 1,1 0 0,-1 0-1,1 0 1,-1 5 0,1 7 9,1 0-1,0 1 1,1-1 0,0 0 0,1 0 0,1 0-1,0 0 1,12 24 0,6 0 7,-22-38-13,1 0-1,-1 0 0,1 0 1,0 0-1,-1 0 1,1 0-1,0-1 1,0 1-1,-1 0 0,1 0 1,0-1-1,0 1 1,1 0-1,6 4 7,1-1 0,0-1-1,-1 1 1,1-1 0,1-1-1,11 3 1,-19-5-8,-1 0 0,0 0 0,0 0 0,0 0 0,0 0-1,1 0 1,-1 0 0,0 0 0,0 0 0,0-1 0,0 1 0,0-1-1,0 1 1,2-2 0,19-8-109,-1-2 0,-1-1 0,0 0-1,22-21 1,32-27-2766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9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846 1 4848,'-18'20'0,"-21"22"1,17-22 1,-2-1 0,0-2 0,-34 19 0,39-25 7,-34 15-1,27-16-5,-51 23 0,69-30-3,-6 3-7,1-1 0,-1-1 0,0 0 0,0-1 1,-1-1-1,-24 2 0,17-4-9,-1-1 1,-43-9-1,63 9 76,-1 0 0,0 1 1,1-1-1,-1 1 0,0 0 0,0-1 0,1 2 0,-1-1 0,0 0 0,0 1 0,1 0 0,-1 0 1,0 0-1,1 0 0,-1 1 0,1-1 0,-1 1 0,1 0 0,0 0 0,0 0 0,0 0 0,0 1 1,0-1-1,-4 6 0,-2 3 76,0 0 0,1 0 0,-11 21 0,14-22-56,-1 1 1,-1-1-1,-15 17 0,2-12 101,13-11-154,6-3 164,-1 0-87,-5 4-7,5-4-25,-12-3-909,-1-1-3703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6368,'0'25'56,"-4"6"-36,0 23-16,9 165-27,-2-193 22,-1-9-7,-1-1 1,0 21-1,-4 155-12,1-148 8,-2 69 4,-1 21 7,3-104 1,-15 197 16,1-49 12,12-63 92,3-86-107,0-12 61,1 0 1,2 19 0,-1-27-60,0 10 168,0 1-1,2-1 0,0 0 0,12 36 1,-15-55-178,0 0 0,0 0 0,0 0 0,0 0-1,0 0 1,0 1 0,0-1 0,0 0 0,0 0 0,0 0 0,0 0 0,0 0 0,0 0 0,1 0 0,-1 0 0,0 1 0,0-1 0,0 0 0,0 0-1,0 0 1,0 0 0,0 0 0,0 0 0,1 0 0,-1 0 0,0 0 0,0 0 0,0 0 0,0 0 0,0 0 0,0 0 0,1 0 0,-1 0 0,0 0 0,0 0-1,0 0 1,0 0 0,0 0 0,0 0 0,1 0 0,-1 0 0,0 0 0,0 0 0,0 0 0,0 0 0,0 0 0,0 0 0,0 0 0,1-1 0,-1 1-1,0 0 1,0 0 0,0 0 0,0 0 0,0 0 0,0 0 0,11-7 85,0 0 1,0-1-1,10-9 0,-18 14-71,13-14 168,9-17-583,38-70 0,-19 15-4684</inkml:trace>
  <inkml:trace contextRef="#ctx0" brushRef="#br0" timeOffset="1">0 683 8696,'4'2'-1,"-1"-1"0,0 1 1,-1 0-1,1 0 0,0 1 0,0-1 1,-1 0-1,0 1 0,4 4 1,-2-2-3,1 1-1,1 0 1,-1-1 0,7 5 0,87 53-26,-96-61 20,0 0 1,1-1-1,-1 1 0,1-1 1,-1 0-1,6 1 1,191 35-110,-192-35 62,1-2 0,-1 1-1,16-1 1,-24 0 56,130-11-221,24-23-741,-3-7-3624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2:5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 7624,'0'0'0,"0"10"0,-4 23 0,-32 10-16,-43 12 16,-24 2-72,-7 2 72,-3 1-5176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406 261 3768,'-41'-7'2,"18"4"21,11 2-22,1 1 1,-1 0-1,0 0 0,1 1 0,-1 1 0,-18 4 0,21-3 1,6-2 4,0 0 0,0 0 0,0 1 0,0-1 0,0 1 0,0 0 0,0 0 0,-3 2 0,-42 41 116,41-33 171,-1 25 163,1 1 0,-2 43 0,3-25-275,-10 25 749,10-52-637,-5 47 0,-12 121 251,17-153-256,-41 294 620,39-253-825,7-51 77,20 140 53,-11-140-105,-3-15-64,2 5-14,1-1 0,1 1 0,1-1 0,0-1 0,16 23 0,58 66 87,-65-94-3,10 2-34,51 25 1,-55-36 46,131 15 47,-120-22-60,148-21 23,-147 10-129,168-83-1268,-89 31-5113</inkml:trace>
  <inkml:trace contextRef="#ctx0" brushRef="#br0" timeOffset="1">3624 0 11120,'0'0'0,"23"11"-248,9 16 248,2 1-440,-6-14 440,-1-2-7344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6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7 2608,'0'0'505,"-5"-1"-279,-6-1-83,0 0 0,-1 1 0,1 0 0,0 1 1,-1 0-1,1 1 0,-12 3 0,-40 1 278,54-4-365,1 0 0,0 1 0,-1 0 0,1 0 0,0 1-1,0 0 1,0 0 0,0 1 0,-7 5 0,9-5-12,-1 0-1,1 1 1,0 0 0,0 0-1,1 0 1,0 1 0,0 0-1,0 0 1,1 1 0,-1-1-1,1 1 1,-5 12 0,6-7 16,0-1 0,0 1 1,1 0-1,1 0 0,0 0 1,1 1-1,1 22 0,1-25-36,-1-7-11,-1 0 1,1 1-1,0-1 0,1 0 1,-1 1-1,0-1 1,1 0-1,0 0 0,4 6 1,4 8 41,2 1 0,0-2 0,1 1 0,23 21-1,-8-21-32,-15-15 18,-2-3-33,0 0 0,0-1 1,0 0-1,0-1 0,-1-1 0,0 1 1,1-2-1,15-8 0,36-17 12,20-13-15,76-52-812,-81 45-3232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0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4128,'105'-12'49,"57"-11"33,-41 7 184,-10 4 26,120-13 580,-211 23-824,42 1 295,-52 1-219,-3 0-77,0-1 0,1 2 0,-1-1 0,0 1 0,0 0 0,-1 0 0,1 1 0,0 0 0,0 0 0,7 4 0,-7-2 33,1 0-1,-1 0 1,0 1-1,0 0 0,-1 0 1,0 1-1,0 0 1,0 0-1,10 13 1,-10-9-43,-4-6-7,0-1 0,0 1 0,0 0 0,-1 0 0,1 1 0,-1-1 0,1 7 0,15 65 371,9 109-1,-22-120-38,2 65-38,-12 113 162,3-209-467,-1 51 93,4-64-71,-1 32 38,-10 67 0,7-89-44,-22 213 315,26-233-326,0-7-2,1-1 0,-1 0 1,0 1-1,0-1 0,-1 1 0,1-1 0,-1 1 0,1-1 0,-1 0 1,0 1-1,-1-1 0,1 0 0,0 0 0,-1 0 0,0 0 0,0 0 1,-2 4-1,-38 24 155,28-25-50,-102 17 43,71-17-165,-83 2 0,70-6-1171,-56 3-5680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8880,'96'33'56,"-68"-22"-41,96 38 363,-101-35-266,-22-12-64,3-2 21,0 1-94,-12-1 357,-29-15-4,32 14-293,1-1-6,0 0 0,1 1 0,-1 0 0,0 0 1,-1 0-1,1 0 0,0 1 0,0-1 0,0 1 0,0 0 0,0 0 0,0 1 0,0-1 0,-1 1 0,1 0 0,0 0 1,-5 2-1,6 0-74,0-1 0,0 0 1,0 0-1,1 1 0,-1 0 1,0-1-1,1 1 1,0 0-1,-1 0 0,1 0 1,0 1-1,1-1 0,-1 0 1,1 1-1,-1-1 0,1 1 1,0 0-1,0-1 1,1 1-1,-1 0 0,1 0 1,0 6-1,-3 25-6448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2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735 0 9240,'0'0'0,"-5"30"0,-12 59 16,-19 30 8,-19 22 16,-35 23 0,-31 26-40,-17 17 8,3-9-8,-2 2-6552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0 3864,'-6'2'120,"-2"0"-47,5-2-33,-1 1 0,0 0 0,1 0 0,-1 1 1,1-1-1,-1 1 0,1-1 0,0 1 0,-1 0 0,1 0 0,0 1 0,-4 3 1,6-4 757,97 1-211,83-3-158,-19 0-185,-37 0 136,-4 0-157,-102 0-155,6 0 3,1 1 0,-1 1 0,43 9 0,-41-7 203,37 2 1,-52-4-199,-8-2 131,1 1-1,-3-1-173,1 0-1,-1 0 1,1 1-1,0-1 1,-1 0-1,1 1 1,-1-1-1,1 0 1,-1 1-1,1-1 1,-1 1-1,0-1 1,1 1-1,-1-1 1,1 1-1,-1-1 1,0 1-1,1-1 0,-1 1 1,0 0-1,0-1 1,0 1-1,1-1 1,-1 1-1,0 1 1,-2 22 1081,0-11-1350,-5 47 331,-10 94-17,13-117-44,-27 294 35,20-228-65,7-62 4,-1 60 4,5 10-8,11-15 1,4-25-3,-11-54-2,18 43 0,-17-49-2,-4-11 2,0-1-1,0 1 0,-1-1 0,1 0 0,0 1 1,-1-1-1,1 0 0,-1 0 0,1 0 1,-1 1-1,1-1 0,-1 0 0,0 0 0,1 0 1,-1 0-1,1-1 0,5-35-1252,0-7-5007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09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6456,'0'0'0,"11"9"0,14 6 32,35 8 0,62 1 48,46-4 8,45-2-72,39-18 0,45-25-16,1 0-4560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982 416 8432,'34'-146'677,"-30"130"-644,-3 11-5,1-1 0,-1 1 0,-1-1-1,1 0 1,-1 1 0,0-7 0,-1-9 42,-1 1 0,-5-21-1,0 27 26,-50-50 38,40 52-59,0 4-55,-1 1 0,0 1-1,0 0 1,-26-3 0,16 8 16,-121 28 18,119-15-18,-9 11-8,-54 41 1,90-61-23,0-1 0,0 0 0,1 1 0,-1 0 1,1 0-1,0-1 0,-3 7 0,-29 49 27,-30 73 0,49-84 15,-38 203 22,46-197-1,-19 246 35,22-237-23,-10 262 105,-1-93-80,10-187-51,1-13-29,-2 20 15,-25 89-1,1-48 5,30-92-44,0 0 1,0 1-1,0-1 1,0 0 0,0 1-1,0-1 1,-1 0 0,1 1-1,0-1 1,0 0-1,0 1 1,0-1 0,-1 0-1,1 0 1,0 1-1,0-1 1,-1 0 0,1 0-1,0 1 1,0-1-1,-1 0 1,1 0 0,0 0-1,-1 1 1,1-1-1,0 0 1,0 0 0,-1 0-1,1 0 1,0 0-1,-1 0 1,0 0 0,-4 1-73,-1-1 1,1 0 0,-1-1 0,1 1 0,-1-1-1,1 0 1,0 0 0,-1-1 0,1 0 0,0 0-1,0 0 1,0 0 0,-5-4 0,6 4-220,-53-26-6269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5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8880,'22'19'24,"0"-2"1,1 0 0,1-1 0,1-1 0,0-1-1,39 14 1,1-4-6,-38-17 21,47 1 0,22-4-31,6-10-4,3-9-3,162-32-80,-265 46 67,1 0 0,-1 1 0,1 0 0,-1 0-1,1 0 1,-1 0 0,1 0 0,-1 0 0,1 0 0,-1 1-1,1-1 1,2 2 0,-3-1 7,-2-1 3,0 0 0,1 0 0,-1 1 0,0-1 1,1 0-1,-1 1 0,0-1 0,0 1 0,1-1 0,-1 0 0,0 1 0,0-1 0,0 1 1,0-1-1,0 0 0,1 1 0,-1-1 0,0 1 0,0-1 0,0 1 0,0-1 0,0 1 0,0-1 1,0 1-1,0-1 0,-1 0 0,1 1 0,0 0-1,-7 19 0,-4-1 3,0-1 0,-15 19 0,23-33 2,-76 92 64,32-43 109,-42 46 35,85-95-172,0 1 0,0-1 0,0 0 1,0 1-1,1 0 0,0 0 0,-4 8 1,0 1 6,-13 24 23,20-38-60,0 1 0,-1-1-1,1 1 1,0 0 0,-1-1 0,1 1-1,0-1 1,0 1 0,0 0 0,-1-1 0,1 1-1,0 0 1,0-1 0,0 1 0,0 0-1,0-1 1,0 1 0,1 0 0,0 4 10,0-1-1,1 0 1,-1 0 0,1 0 0,0 0 0,0-1 0,1 1 0,-1 0 0,1-1 0,-1 0-1,7 6 1,-9-9-11,1 1 0,0-1 0,-1 1 0,1 0 0,0-1-1,-1 0 1,1 1 0,0-1 0,0 1 0,-1-1 0,1 0-1,0 0 1,0 1 0,0-1 0,-1 0 0,2 0 0,15 2 37,-1-1 0,1-1 1,32-3-1,-25-3 63,-12 2-74,10-4-1,1-1 0,-1-1 1,0-1-1,31-21 0,-39 23-3,1-1-5,0 0 1,-1 0-1,0-2 1,-1 1-1,18-22 1,-22 23 25,-1 2-21,-1 0 1,0 0-1,-1-1 1,0 0-1,0 0 0,8-17 1,-13 21-11,1 0 1,-1 0 0,0 0-1,0 0 1,-1 0 0,0 0-1,1 0 1,-2 0 0,1 0-1,0 0 1,-1 0 0,0 0-1,0 0 1,-1 0 0,1 1-1,-1-1 1,-4-6 0,0-2 28,-2 1 0,1 0 1,-2 1-1,-16-19 0,18 28 6,-3 4-35,0 1-1,0 0 1,-18 9 0,14-2 21,6 0-214,1-1 1,0 1-1,0 1 1,1-1-1,0 1 1,1 0 0,-5 14-1,-13 37-7000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0 475 9056,'11'-1'59,"-1"-1"1,1-1 0,-1 1-1,1-2 1,-1 0-1,0 0 1,-1-1 0,1 0-1,12-9 1,-11 8-34,-6 3-10,-1 0 1,0 0-1,0 0 0,0 0 0,5-6 1,17-19 56,4-15-57,-12 12-20,2 0 0,1 2 0,32-35 0,-39 50 0,-8 7-6,1 1 0,1-1 0,0 1 0,-1 1 0,11-6 0,-5 3 16,30-21-111,2 2-1,54-24 0,-97 50 100,-1 0 0,1 1 0,-1-1 0,1 1 0,-1 0 0,1 0 0,0-1 0,-1 1 0,1 0 0,0 0 0,-1 0 0,1 1 0,0-1 0,-1 0 0,1 1 0,0-1 0,-1 1 0,1-1 0,-1 1-1,1 0 1,-1-1 0,0 1 0,1 0 0,1 2 0,-3-3 4,3 7-30,-2 6 23,-2 0 0,1 0 0,-4 15 0,3-22 7,1-1 0,-2 1 0,1 0 0,-1-1 0,1 0 0,-1 1 0,-1-1 0,-3 6 0,-3 6 0,-29 53 1,11-20 20,2 2 1,-20 58-1,31-59-1,12-32 42,3-4-39,1 0 0,0 0 1,9 27-1,-11-42-17,0 1 0,0 0 0,1 0 0,-1 0 0,0 0 0,1-1 0,-1 1 0,1 0 0,-1 0 0,1-1 0,0 1 0,-1 0 0,1-1 0,-1 1 0,1 0 0,1 0 0,7 5-133,1 0-1,0-1 1,-1 0 0,1-1-1,1 0 1,-1-1 0,15 4-1,36 7-5476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5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0 7176,'-16'23'25,"12"-18"-3,0 1 0,0-1 0,0 0 1,-8 8-1,-87 74 122,30-35-70,36-30-62,-66 53-1,73-51-8,-43 48-1,-17 45 0,-39 112-5,109-190-10,-36 142-6,48-148 6,4 127-5,5-130 12,5 2 3,2 0 0,17 35-1,-28-65 4,0 0-1,0 0 1,1-1-1,-1 1 1,0 0-1,0-1 1,1 1-1,-1-1 1,4 3-1,14 10 0,0-2 1,0 0-1,30 12 0,-48-23 1,1-1 0,-1 1-1,1-1 1,-1 1 0,1-1-1,0 1 1,-1-1 0,1 0-1,-1 0 1,1 0 0,0 0-1,-1 0 1,1 0-1,2-1 1,22-4-171,0-2 0,0 0 0,-1-2 0,40-19 0,34-20-4095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9688,'-16'1'-2,"3"0"-16,1 1 1,-24 6-1,-127 47-201,111-35 209,32-10 31,1 5-8,0 0 1,-20 21-1,29-20 34,1 6-3,1 0 1,1 1 0,1-1-1,1 2 1,-4 45 0,7-46-28,1-13 9,0 1 1,1-1-1,0 1 1,4 16-1,14 95 125,-11-100-70,40 68 34,-34-75-54,-6-8-36,-2-2-18,0 0 0,1-1 1,0 1-1,0-1 0,0-1 0,0 1 0,1-1 1,-1 0-1,1 0 0,0-1 0,-1 0 0,11 2 1,100 10 34,-88-15-28,29-10-624,70-25 0,-21 1-5570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4128,'0'0'0,"-18"2"-8,5 8 8,-7-1-128,-3 3 128,2 1-2520</inkml:trace>
  <inkml:trace contextRef="#ctx0" brushRef="#br0" timeOffset="1">45 135 2072,'-8'13'23,"0"1"1,2 0 0,0 0-1,-6 19 1,11-27-13,0-1 0,0 1 0,0 0 0,1 0 0,-1-1 0,1 1 0,1 0 1,-1 0-1,1 0 0,0-1 0,1 1 0,-1-1 0,5 11 0,-5-15 12,-1 1-1,1-1 1,0 0 0,0 1-1,0-1 1,-1 0-1,2 0 1,-1 0 0,0 0-1,0 0 1,0 0-1,0 0 1,1 0 0,-1 0-1,0 0 1,1-1-1,-1 1 1,0 0-1,1-1 1,-1 0 0,1 1-1,-1-1 1,1 0-1,-1 0 1,1 1 0,0-1-1,-1 0 1,1-1-1,-1 1 1,1 0 0,-1 0-1,1-1 1,-1 1-1,1-1 1,0 0 0,6-2 56,0 0 0,-1-1 0,0 0 0,0 0 0,10-7 0,-11 7-27,0-1 0,0 0 0,0 0 0,-1 0 0,1 0 0,-1-1 0,0 0 0,-1 0 0,0 0 0,0-1 0,0 1 0,-1-1 0,1 0 0,3-14 0,5-97 31,-8 91-2843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6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6192,'5'5'3,"1"1"0,0-1 0,0-1 0,0 1 0,0-1 0,8 4 0,-5-4 2,33 9 42,68 11 18,80 23 165,-111-32-471,104 5 0,-131-18-3645</inkml:trace>
  <inkml:trace contextRef="#ctx0" brushRef="#br0" timeOffset="1">0 413 7264,'2'23'39,"1"0"0,6 28 0,-2-38 68,5 0-75,1 0 1,1-1 0,17 13-1,-29-24-30,0 1 0,0-1-1,0 0 1,0 0 0,1 0-1,-1 0 1,0 0-1,4 0 1,154 37 15,-155-37-21,0 0 0,0-1-1,0 1 1,1-1-1,6-1 1,-12 1 4,101-10-27,22-22-848,0-6-3471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7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26 9144,'21'-10'0,"-8"1"0,-13 5 0,-12 1 0,11 3 0,-46 5 0,26 0 0,1 2 0,0 0 1,1 1-1,-21 13 0,17-6 7,-87 83-1,90-77-11,10-9-1,0 2-3,-1-1 1,1 1 0,1 0 0,1 1 0,0 0-1,1 1 1,-6 16 0,-20 90-71,31-101 13,3-11 53,1 0 0,0-1 0,0 1 1,1-1-1,0 1 0,6 11 0,-9-20 11,0 0-1,1-1 1,-1 1-1,1 0 0,-1-1 1,0 1-1,1-1 1,-1 1-1,1-1 0,0 1 1,-1-1-1,1 1 1,-1-1-1,1 1 1,0-1-1,-1 0 0,2 1 1,18 7-19,-1-1 1,27 5-1,-23-11-4,127-28-2,-117 15 21,121-79 3,-127 70 30,-14 10 0,7-7 28,-1 0 0,-1-1 0,30-40 1,0-16 220,-45 69-210,0 1 0,0-1 0,-1 0 1,0 0-1,-1-1 0,1 1 0,-1 0 1,0-1-1,0-7 0,0 4-6,0 2 6,-1 1-1,1 0 1,-2-1 0,1 1-1,-1 0 1,0 0-1,0-1 1,-4-8-1,2 5-11,3 7-10,-1 0 0,0 0-1,-1 1 1,1-1 0,-1 0-1,1 1 1,-1-1 0,0 1 0,0 0-1,-4-5 1,3 5-17,-4-1 128,-10 1-87,0 0 0,-18 0 0,16 5 0,15-2-59,-15 3 10,1 1 0,0 0-1,0 2 1,-34 13 0,-19 13-1379,47-21-5520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7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8696,'18'34'-106,"-10"-21"10,-1-1 0,-1 2 0,0-1 0,7 24 0,-11-24 72,0-10 59,6 0 30,-6-2 566,2-2-310,-4 1-303,0 0-1,1 0 1,-1 0-1,0 0 1,0 0 0,1 0-1,-1 0 1,0 0-1,0 0 1,0 0 0,1 0-1,-1-1 1,0 1 0,0 0-1,1 0 1,-1 0-1,0 0 1,0 0 0,0 0-1,1 0 1,-1-1 0,0 1-1,0 0 1,0 0-1,0 0 1,0 0 0,1-1-1,-1 1 1,0 0 0,0 0-1,0 0 1,0-1-1,0 1 1,6-70 726,0-12-1808,-4 39-5209</inkml:trace>
  <inkml:trace contextRef="#ctx0" brushRef="#br0" timeOffset="1">276 924 8696,'0'0'0,"0"12"0,4 33 24,-8 8 8,-8 8-32,-8-3 0,-16 13 0,0-1-6088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0 4488,'0'0'0,"-24"14"0,-40 24 0,-8 7 0,5-8 0,21-9-32,20-14 32,-1 0-2864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8 10400,'-7'-2'-71,"0"0"0,-1 1 0,1 0 0,-1 0 0,1 1 0,-1-1 0,-12 3 0,11-2 25,-5 2-58,0-1-1,0 2 0,0 0 0,0 1 0,0 0 1,-23 11-1,20-8 70,2-2-2,0 1 0,-28 16 0,18-8 22,-60 34 4,47-22 24,-58 51-1,77-57 83,2 3-13,-26 47 0,38-53 146,3-2-119,1 0 0,2 24 0,4-28 132,6 1-129,0 0 1,24 19-1,-33-30-92,-1 0-1,0 0 1,1 0-1,-1-1 1,0 1-1,1 0 1,-1-1-1,1 1 1,-1-1 0,3 1-1,18 3 51,0-1 0,-1-1 0,39-2 0,-31-4 18,118-34 24,-117 29-183,0-2 1,51-25-1,-42 17-992,41-19-5423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8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979 0 10312,'-39'49'-201,"20"-24"131,0-1 0,-2-1 0,-30 26-1,-6-8 13,30-26-161,-136 53-70,127-57 130,-247 51-114,196-48 258,59-11 19,1-2 26,1 2 1,0 2-1,-37 10 0,62-15-24,1 1-1,-1-1 0,1 1 1,-1-1-1,1 1 0,0-1 1,-1 1-1,1-1 0,0 1 1,-1-1-1,1 1 0,0 0 1,-1-1-1,1 1 0,0 0 1,0-1-1,0 1 0,0 0 1,0-1-1,0 1 0,0 0 1,0-1-1,0 1 0,0 1 1,0 0 7,0 4 15,1 0 0,0 1 0,0-1 0,0 0-1,1 0 1,-1 0 0,2 0 0,-1 0 0,5 7 0,-1-2-7,-4-6 0,1 0 0,1 0 1,-1 0-1,1-1 0,0 1 0,7 6 0,87 88 154,-73-76-54,143 99 56,-130-99-43,-8-6-64,164 77 156,-183-90-211,242 91 347,-185-80-335,-44-12-7,-5-4-272,-1-1 1,0 0-1,0-1 1,25-8-1,15-8-6154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8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7448,'66'0'0,"128"0"250,-175 0-238,-11 0 14,1 0 1,-1 0-1,16 3 1,29 5 164,72 20 0,-76-9-140,-31-8 77,62 63 57,-66-54-50,8 20-40,16 43-1,-32-68-26,0 1-1,5 26 0,-5-13-35,21 71 128,-27-100-160,66 238 377,-60-214-359,-2-7 16,-1 0 0,1 24 0,-3-25-12,17 221 176,-20-155-147,3-8-1193,2-43-4764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1 554 9864,'167'0'-3,"-122"-1"-10,191-6-6,-189 4 6,186-32-18,-188 25-41,171-55-29,-176 50 2,-18 6 63,7-3 15,1-1-1,-1-2 0,-1-1 1,32-24-1,130-111-47,-173 138 64,40-25-50,69-35-1069,-55 35-4216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39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4312,'2'11'70,"0"0"0,-1 0 0,0 0 0,-1 0 0,-1 0 0,1 0 0,-2 0 0,1 0 0,-2 0 0,1 0 0,-1-1 0,-5 11 1,7-19-46,0 0 1,0-1 0,0 1 0,0 0-1,0-1 1,0 0 0,-1 1 0,1-1 0,0 0-1,-1 1 1,1-1 0,-1 0 0,1 0 0,-1 0-1,0 0 1,1-1 0,-1 1 0,0 0-1,0-1 1,-3 2 0,-1-2 109,0 1-1,0-1 1,0 0 0,-1 0-1,1-1 1,-8-1-1,10 1 104,-5-5-857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0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1 6192,'1'17'7,"-1"-14"1,0 0 0,0 0 0,0 0 1,0 1-1,-1-1 0,1 0 0,-1 0 0,0 0 0,-2 5 0,-3 7 49,0 0-1,0-1 1,-1 0 0,-1-1 0,0 0 0,-1 0 0,-11 11-1,11-13-29,5-7-8,0 0 0,0 0 0,0-1-1,0 1 1,0-1 0,-1 0 0,-7 3 0,-108 58 127,3-17-110,-5 3-41,-56 37-803,87-39-3225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6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4936,'38'53'0,"-29"-32"0,-5-9-3,1 3-6,-1-1 0,-1 1 0,0-1 0,-1 1 0,-1 0 0,0 19 0,-1-17-1,1 38-42,1-43 31,-1 1-1,2-1 1,7 23 0,-9-31 16,1 0 0,-1-1-1,1 1 1,0 0 0,0-1 0,0 0-1,0 1 1,1-1 0,-1 0 0,1 0 0,0-1-1,0 1 1,0 0 0,0-1 0,0 0 0,1 0-1,4 3 1,3-4-18,-7-2 20,-3 2 3,1-1 0,0 0 0,0 0 0,-1 0 0,1 0 0,0 0 1,0-1-1,-1 1 0,1 0 0,0-1 0,-1 1 0,1-1 1,-1 0-1,1 0 0,0 1 0,2-3 0,2-2 2,14-8 136,-1-1 1,-1 0-1,0-2 1,25-27 0,-24 23 387,-16 18-471,-1 1-1,0-1 1,0 1-1,1-1 0,-1 1 1,1 0-1,-1 0 1,1 0-1,-1 0 0,1 0 1,0 0-1,-1 1 1,1 0-1,0-1 0,-1 1 1,1 0-1,0 0 0,3 1 1,3 0 12,-1 0-1,1 1 1,12 4 0,-14-4-76,14 6 150,0 0-1,0 2 1,24 14-1,5 2 46,-36-19-165,-8-3-8,0-2-1,1 1 0,-1-1 1,1 0-1,8 2 0,52 8 65,-54-14-42,81-35 17,2-10 2,-23 10-25,84-55 11,-145 85-41,1 1 1,19-8-1,-20 13-4,-3 3-1,-1 1 1,0-1-1,0 2 0,0-1 0,0 1 1,0 0-1,0 1 0,-1-1 0,0 2 1,0-1-1,-1 1 0,12 12 0,-7-4 2,-8-10-12,0 0 0,0 0-1,1 0 1,-1-1 0,8 6 0,-4-4-6,-1-1 0,1 0 0,0 0 0,0 0-1,1-1 1,-1-1 0,0 1 0,1-1 0,0 0 0,0-1 0,-1 0-1,1 0 1,0 0 0,8-1 0,-1 0 3,-10 0 1,0 0 0,0 0 0,0-1 0,0 1 0,0-1 0,-1 0 0,1-1 0,5-1 0,13-5-73,35-18 0,-45 16-14,3-12 52,-1-1-1,-1 0 0,-1-1 1,16-39-1,-24 49 43,12-40-54,-13 37 46,-1 0 0,-1 0 0,-1 0 0,0-1 0,-1 1 0,-5-32 0,3 17-20,2 30 26,-2 6-1,-3 12 8,1 0 0,1 0 0,0 1 0,1-1 0,0 26 0,1-28 4,-1 106-38,3-44-3,-2 34-13,-2-92-56,0-8-7,-1 0-1,-1-1 0,1 1 1,-2-1-1,1 0 0,-9 10 1,-16 17-3421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635 206 10488,'-14'10'-8,"-1"-1"0,0-1 0,0 0 0,-26 10 0,-64 16-62,55-18 44,20-4-14,-46 25 0,49-22 36,-27 22 0,-69 69 9,106-85 22,5 1-10,1 1 0,-16 44 1,26-65-7,1 1 0,-1-1 0,1 1 0,-1 0 0,1-1 0,0 1 0,0-1 1,1 4-1,20 151 138,-10-124-1,7 2-77,3-1-1,31 43 1,-49-73-47,0-1 1,0 0-1,0 0 1,1 0-1,5 5 1,30 17 67,78 37 1,-113-60-87,-1 0 0,1-1 0,0 0 0,0 0 0,0 0 0,0 0 0,4 0 0,-8-1-6,27 3 26,36 0 0,-47-4-24,0 0 0,0-2 0,0 1 1,25-9-1,-10-2-170,0-1 1,-1-1 0,-1-2 0,0-1-1,28-23 1,-46 32-175,106-73-6384</inkml:trace>
  <inkml:trace contextRef="#ctx0" brushRef="#br0" timeOffset="1">1662 1 9144,'2'40'18,"8"49"-1,-7-67-10,1 5 5,0 34 0,-3-29-9,1 1-1,0-11 3,-3 41 0,-2 12 7,-3 13-9,-10 101-7,12-151-15,-24 163-1069,12-101-4265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0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0 926 6368,'2'-2'0,"1"0"1,-1 0 1,1 0-1,0 1 1,0-1-1,0 1 1,0-1-1,0 1 1,0 0-1,6-1 0,-6 2 0,1 0-1,-1 0 0,0 0 0,0 0 0,0 1 1,6 1-1,94 34 34,150 52 764,-19-15-322,-186-62-135,181 18 136,-187-29-163,167-27 103,-167 16-209,22-15-647,83-44-1,-39 7-5226</inkml:trace>
  <inkml:trace contextRef="#ctx0" brushRef="#br0" timeOffset="1">1930 124 6640,'11'-30'2,"-3"-2"4,-5 24-2,-3 3-2,2 0 0,-1 0 0,0 0 1,1 0-1,0 0 0,0 1 0,1-1 1,3-5-1,-6 10-2,0 0 1,1-1 0,-1 1-1,0 0 1,1-1-1,-1 1 1,0 0 0,1-1-1,-1 1 1,0 0 0,1 0-1,-1 0 1,1-1-1,-1 1 1,0 0 0,1 0-1,-1 0 1,1 0-1,-1 0 1,0 0 0,1 0-1,-1 0 1,2 0-1,0 1 1,-1-1 0,1 1-1,0 0 1,0 0-1,0 0 1,0 0-1,-1 0 1,1 1-1,-1-1 1,1 1-1,-1-1 1,1 1-1,-1-1 1,0 1-1,0 0 1,2 2-1,13 28 0,-13-27-1,7 17 0,0 1-1,-2 0 1,0 0-1,7 38 1,-12-43-2,3 18-17,11 220-755,-12-101-2978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1335 7088,'26'9'-8,"-1"-1"1,1 0-1,1-2 1,47 4-1,11-1-9,-46-6-56,159 6-45,-159-12-27,30-9-308,72-25 1,-25 3-3228</inkml:trace>
  <inkml:trace contextRef="#ctx0" brushRef="#br0" timeOffset="1">1522 4 8072,'3'-1'0,"0"0"0,1 1 0,-1-1 0,1 1 0,-1 0 0,6 0 0,-3 2 0,1 0 0,0 0-1,-1 1 1,1 0 0,-1 0 0,0 1 0,0-1 0,0 1 0,-1 1 0,7 5-1,-6-5 0,-3-3-1,-1 0 0,1 0 0,-1 1 0,0-1 1,0 1-1,4 4 0,32 52-10,32 68 0,-48-74-27,30 104 4,3 63 29,-36-90 8,4 211 1,-23-327 3,0 1-1,-1 0 1,0-1-1,-5 19 1,-42 191 26,-29-6-16,77-218-16,-5 12 8,0 0 0,0 0-1,-1-1 1,-1 0 0,-7 11 0,-115 155 38,-48 9-974,-8-5-3758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2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836 1 12016,'0'0'773,"0"4"-393,0 15-57,-3-11-238,-1-4-90,0 1 0,-1 0 1,0-1-1,0 0 0,0 0 0,0-1 0,-1 1 1,0-1-1,1-1 0,-1 1 0,-6 2 1,-175 75-415,165-71 394,11-5-19,1 1 1,0 0-1,1 0 0,-12 9 0,20-14 41,-22 14-73,1 2 0,0 0 0,1 2-1,-31 33 1,37-36 6,0 0 23,0 1 0,1 1 0,0 0 0,-19 34 0,1 18-104,28-59 120,1 0 1,0 0-1,0 1 0,1 0 1,-2 18-1,9 8-1,-5-35 23,1 1 0,-1-1 1,1 1-1,-1-1 0,1 1 0,0-1 0,0 1 0,1-1 1,-1 0-1,0 0 0,1 1 0,-1-1 0,4 3 0,2 3-7,-1 1 4,-3-5 1,1 0-1,-1 0 1,1 0-1,0-1 1,0 1-1,5 3 1,8 7-26,17 14 15,52 54 1,-84-81 22,-1 1 1,0-1 0,1 1-1,-1 0 1,0 0-1,0 0 1,0 0-1,0 0 1,0 0-1,0 0 1,0 0-1,0 2 1,-1-2-1,-1-1 0,1 1 1,0-1-1,-1 1 1,1-1-1,-1 0 0,1 1 1,-1-1-1,1 0 1,-1 1-1,0-1 0,0 0 1,0 0-1,0 0 0,0 1 1,0-1-1,0 0 1,0 0-1,0-1 0,0 1 1,0 0-1,-1 0 1,1 0-1,0-1 0,-1 1 1,1-1-1,0 1 1,-3 0-1,-36 13 2,-66 17-138,104-31 23,1 0 5,1 0 100,-1 0-1,1 0 1,-1 0 0,1 0-1,0 0 1,-1 0 0,1 0-1,0 0 1,-1 0 0,1 0-1,-1 0 1,1 0 0,0 0-1,-1 0 1,1 1 0,0-1-1,-1 0 1,1 0 0,0 0-1,-1 1 1,1-1 0,0 0-1,-1 0 1,1 1-1,0-1 1,0 0 0,-1 1-1,1-1 1,0 0 0,0 1-1,0-1 1,-1 0 0,1 1-1,0-1 1,0 0 0,0 1-1,0-1 1,0 1 0,-4 6-13,-6 24-119,-2 46-13,-4 25-1,-4-41 129,9-36-16,-61 97-14,58-97 29,-42 115-2,50-112 22,1 43 4,5-57 1,1-1 0,0 0 0,1 0 0,4 12 0,-4-18 0,0 0 0,1 0 0,0-1 0,0 0 0,0 1 0,1-1 0,0 0 1,0-1-1,1 1 0,0-1 0,0 0 0,10 9 0,-14-14 0,-1 1 1,1-1-1,-1 1 0,1-1 0,-1 0 1,1 1-1,-1-1 0,1 0 0,-1 0 1,1 1-1,-1-1 0,1 0 0,-1 0 1,1 0-1,0 0 0,-1 0 0,1 0 1,-1 0-1,1 0 0,-1 0 0,1 0 1,0 0-1,-1 0 0,1 0 0,-1 0 1,1 0-1,-1-1 0,1 1 0,-1 0 1,2-1-1,16-6-170,-1-1-1,1 0 1,-2-2-1,1 0 1,-1 0-1,15-15 1,52-39-5870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3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9504,'0'0'1684,"5"-4"-1280,14-8-295,0-1 0,1 2 0,0 1 0,1 0 0,0 2 0,1 0 0,25-5 0,-34 9-61,-3 1-27,1 0 0,-1 0 0,0 1 0,1 0 0,-1 1 0,1 0 0,15 1 0,34 12 72,-52-6-65,0 5-18,-1 1 0,-1-1 0,6 15 0,-8-7-3,-6 37-1,0-35-4,-8 31-1,-11 23 4,-3-4-3,8-29-4,5-15-1,1 0-1,2 0 1,-7 33 0,13-10-1,4-30-9,31 87-7,-22-87 1,57 72-2,-50-76 2,-8-7 12,2 1 1,1 0 0,1 0 0,0-2 0,0 1 1,1-2-1,20 8 0,203 51-86,-232-65 63,1 3-6,-7-4 34,0 0 1,0 0-1,0 0 0,0 0 1,0 0-1,0 0 0,0 0 0,0 0 1,0 0-1,0 0 0,0 0 1,1 0-1,-1 0 0,0 0 1,0 1-1,0-1 0,0 0 1,0 0-1,0 0 0,0 0 1,0 0-1,0 0 0,0 0 0,0 0 1,0 0-1,0 0 0,0 0 1,0 1-1,0-1 0,0 0 1,0 0-1,0 0 0,0 0 1,0 0-1,0 0 0,0 0 1,0 0-1,0 0 0,0 0 0,0 1 1,0-1-1,0 0 0,0 0 1,-1 0-1,1 0 0,0 0 1,0 0-1,0 0 0,0 0 1,0 0-1,0 0 0,0 0 1,0 0-1,0 0 0,0 0 1,0 0-1,0 0 0,-1 0 0,1 0 1,0 0-1,0 0 0,0 0 1,0 0-1,0 0 0,0 0 1,-19 20-34,11-12 6,0 0 0,0 1 0,0 0 0,-6 11 0,1 10 6,13-30 18,0 1 1,-1-1 0,1 1-1,0 0 1,0 0 0,0-1-1,0 1 1,-1 0 0,1-1-1,0 1 1,0 0 0,0-1-1,1 1 1,-1 0 0,0-1-1,0 1 1,0 1 0,2 5-12,0 0 1,0 1-1,6 12 1,26 39-79,41 67 8,-34-50-21,-31-55 92,19 46-4,-21-42-8,-5-3 14,-1 1 1,0 35-1,-2-57 11,0 0 0,0 1 1,-1-1-1,1 0 0,0 0 0,0 0 1,-1 0-1,1 0 0,-1 0 0,1 0 1,-1 0-1,1 0 0,-1 0 0,1 0 1,-2 1-1,-13 17-2,-1-2 1,0 0-1,-27 21 0,40-36 2,0 1 0,-1-1 0,1 0 0,-1 0 1,1 0-1,-6 1 0,-168 58-13,136-54-12,-43-4-682,-93-8 0,28-6-6212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1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13000,'0'0'0,"22"24"0,-7-2-16,3-3 16,-8-8-64,12-1-1168,4-12 1232,-2-1-8288</inkml:trace>
  <inkml:trace contextRef="#ctx0" brushRef="#br0" timeOffset="1">897 792 11032,'0'0'0,"-8"38"0,-15 65 0,-35 51-8,-40 35 8,-27 13-224,-24-11 224,-2-22-264,10-35 264,-3-1-7424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9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97 10760,'-2'-6'336,"-13"-32"106,14 36-370,0 0 0,0 1 0,-1-1 0,1 0 0,-1 0 0,0 0-1,1 1 1,-1-1 0,0 1 0,0 0 0,0-1 0,0 1 0,0 0 0,0 0 0,-3-1-1,2 1 23,-6-3 2,0 0 0,-1 0 0,1 1-1,-1 1 1,1-1 0,-1 1 0,-19 0-1,17 0-54,-13 1 66,-133 19 31,124-10-84,-126 51 16,132-44-36,-33 28-1,45-29-30,0 0-1,-13 18 1,17-19 0,-17 29-1,26-37-2,0 0 1,0 1-1,0-1 0,1 1 0,0-1 0,-1 8 1,3-8-2,-1 1 1,2-1 0,-1 0 0,0 1 0,1-1 0,0 0 0,1 1-1,-1-1 1,1 0 0,0 0 0,0 0 0,5 8 0,-5-10-1,-2-2 0,1 1-1,0-1 1,0 0 0,0 1 0,0-1 0,0 0-1,0 0 1,0 0 0,0 1 0,2 0 0,23 17-6,0-1 1,31 16 0,-28-24-7,143 22-5,-46-19 12,-33 0 6,-22 3 0,-22 0 1,-38-11 1,-8-3-2,0-1 1,0 0-1,0 0 1,0 0 0,0 0-1,0 0 1,0-1 0,0 1-1,5-1 1,-12 0 17,-33-6-185,35 6 142,-1-1-1,1 0 1,-1 1-1,1-1 1,-1 0-1,1 0 1,0-1-1,-1 1 1,1 0-1,0-1 1,0 1 0,0-1-1,-3-2 1,4 2-152,0-1 0,0 1-1,0 0 1,1-1 0,-1 1 0,1-1 0,-1 1 0,1-4 0,0 6 131,-4-26-7954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0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918 436 9864,'4'-11'-6,"-3"9"-20,-17-2-22,6 4-32,-99 11-23,78-4 70,-135 56 5,134-44 89,-225 180 678,155-110-518,63-58-123,-63 54 27,47-26-61,54-59-63,1 1 0,0-1 1,0 0-1,0 0 0,-1 0 0,1 1 1,0-1-1,0 0 0,0 0 1,-1 1-1,1-1 0,0 0 0,0 0 1,0 1-1,0-1 0,0 0 1,0 1-1,0-1 0,0 0 0,0 1 1,0-1-1,0 0 0,0 1 1,0-1-1,0 0 0,0 0 1,0 1-1,0-1 0,0 0 0,0 1 1,2 2 2,-1 1 0,1-1 0,0 0 0,0 0 1,0 0-1,1 0 0,-1 0 0,1-1 1,-1 1-1,1-1 0,0 1 0,3 1 0,8 1 30,-12-5-30,7 2 2,-1-1 1,1 0-1,-1 0 0,0-1 1,1 0-1,-1-1 0,1 0 0,-1 0 1,1-1-1,-1 0 0,13-5 1,96-46 67,-93 37 100,96-84 92,-96 75 28,90-123 119,-92 116-106,77-120 105,-95 144-348,0 1 0,1 0 0,0 1 0,0-1 0,11-10 0,-4 6-8,16-14-3,-27 25-51,-1-1-1,0 1 1,0 0 0,0 0-1,1-1 1,-1 1 0,0 0-1,1 0 1,-1 0-1,0-1 1,0 1 0,1 0-1,-1 0 1,0 0 0,1 0-1,-1 0 1,0 0 0,1 0-1,-1-1 1,0 1 0,1 0-1,-1 0 1,0 0 0,1 0-1,-1 0 1,0 1 0,1-1-1,0 0 1,19 9 50,-17-6-51,0 0 1,1 0-1,-2 1 1,1-1 0,0 1-1,4 7 1,0 3-7,-1 0 0,0 0 1,-1 0-1,-1 1 1,5 20-1,-1-2-7,-1-9-9,2 0 0,19 38 0,-16-46-92,-7-12 96,0 0 1,0 0 0,1 0 0,-1 0-1,1-1 1,0 0 0,0 0-1,0-1 1,10 3 0,-16-5 9,1 0-1,0 0 1,0 0-1,0 0 1,-1 0-1,1 0 1,0 0 0,0 0-1,-1 0 1,1 0-1,0 0 1,0 0 0,-1-1-1,1 1 1,0 0-1,0 0 1,1-2 0,12-5-29,0-2 0,0 0 0,-1-1 0,13-12 0,-10 2-63,66-118-29,-28 31-12,-8 10 63,-46 97 76,25-56-49,-2-1-1,24-95 1,-37 114 43,-3 15 6,-7 23 1,0 0 0,0 0 0,0 0 0,0 0 0,0 0 0,0 1 0,1-1 0,-1 0 0,0 0 0,0 0 0,0 0 0,0 0 0,0 0 0,0 0 0,0 0 0,0 0 0,0 0 0,0 0 0,0 0 0,0 0 0,1 0 0,-1 0 0,0 0 0,0 0 0,0 0 0,0 0 0,0 0 0,0 0 0,0 0 0,0 0 0,0 0 0,0 0 0,0-1 0,0 1 0,0 0 0,1 0 0,-1 0 0,0 0 0,0 0 0,0 0 0,0 0 0,0 0 0,0 0 0,0 0 0,0 0 0,0 0 0,0 0 0,0 0 0,0 0 0,0-1 0,0 1 0,0 0 0,0 0 0,0 0 0,0 0 0,0 0 0,0 0 0,0 0 0,0 0 0,0 0 0,0 0 0,0 11 0,-2 30 0,-4 26 0,-4 27 0,-2 130-2,14-181-4,8 16-2,22 76 0,-31-131 1,0 0 0,1 1 1,0-1-1,0 0 0,4 6 1,13 17-15,1 0 0,31 31 0,-49-56 12,0-1 0,0 1-1,0 0 1,0-1 0,0 1 0,0-1 0,5 2 0,-1 0-13,3 2 5,0-1-1,0 0 0,1 0 1,-1-1-1,1 0 1,0-1-1,0 0 1,0-1-1,0 0 1,1 0-1,15-2 1,13-5-58,39-10 0,-53 7 50,37-24 4,15-17 17,2-8 4,-2-3 1,-42 30 2,-19 17 3,1 0-1,0 0 0,34-18 0,25-3 23,-75 35-27,-1 0 1,1-1-1,-1 1 1,1 0-1,0 0 0,-1 0 1,1 0-1,-1 0 1,1-1-1,0 1 0,-1 0 1,1 0-1,0 1 1,-1-1-1,1 0 0,-1 0 1,1 0-1,0 0 1,25 12 24,-22-10-25,-1 1 0,0 0 0,0 1 0,0-1-1,0 0 1,-1 1 0,4 5 0,17 38 4,-1 8-3,-11-30-3,25 38 0,-25-51-5,-1-6 3,1 0 1,0-1-1,0 0 1,17 4 0,-11-8-18,80-26-10,-76 16 5,80-57-3,-83 50 16,17-30 4,-30 37 8,0 1-1,-1-1 1,0 0 0,3-15 0,-4 14 0,-1 0 0,0 0 0,0-15 0,-2 19 0,0 1 0,0 0 0,0 0 0,-1 0 0,0-1 1,0 1-1,-2-5 0,0 4 1,-1 1 0,1 0-1,-1 0 1,0 0 0,0 0 0,0 0 0,-1 1-1,1 0 1,-1 0 0,0 0 0,0 1 0,-1 0 0,-9-5-1,13 7 1,1 0 2,-1 0 0,0 0-1,0 0 1,1 1 0,-1-1 0,0 1 0,0-1-1,0 1 1,-4-1 0,-29-1 20,-61 3 1,94-1-21,-1 0 1,1 0 0,-1 1 0,1-1-1,0 1 1,-1-1 0,1 1 0,0 0-1,0 0 1,-4 2 0,6-3-4,-16 8 15,0 1 0,-21 16 0,22-12-12,1 0 0,1 0-1,-20 27 1,-3 12 0,-46 90-1,67-105-7,3 6 4,-9 63-1,21-105 2,-1 0 0,1 0-1,0 1 1,0-1-1,0 0 1,0 0 0,0 1-1,0-1 1,0 0 0,1 0-1,-1 0 1,0 1-1,1-1 1,-1 0 0,1 0-1,-1 0 1,2 1 0,5 9-3,0 0 1,1 0 0,0-1-1,1 0 1,0-1 0,17 14 0,-24-22-2,-1 1 1,1-1 0,0 0 0,0 0 0,0 0-1,0 0 1,0-1 0,0 1 0,0 0-1,0-1 1,4 1 0,54 8-24,80 2-1,-91-14-38,212-49-29,-211 36 22,196-85-30,-199 77 30,172-113-27,-181 108 40,109-108-19,-127 114 47,0-6 14,20-41 0,-35 53 5,-3-21-1,-2 35 14,0 0 0,-1 0 0,1 1-1,-1-1 1,0 0 0,0 0 0,0 1-1,0-1 1,0 0 0,-2-2 0,1 2 0,1 1 0,-1 0 0,0 0 0,0 0 0,0 1 0,0-1 0,0 0 0,-1 1 0,1 0 0,-4-3 0,0 2 0,0 0 0,0 0 0,-1 0 0,-11-1 0,9 2 0,-1 0 0,1 1 0,-14 2 0,13-1 0,-1 1 0,-18 6 0,22-5-1,0 0 1,0 0 0,0 1 0,1-1 0,-1 2 0,1-1-1,-6 6 1,12-10 0,-1 1 0,1-1 0,0 0 0,0 0-1,-1 1 1,1-1 0,0 0 0,0 0 0,-1 1-1,1-1 1,0 0 0,0 1 0,0-1 0,0 0-1,0 1 1,-1-1 0,1 0 0,0 1 0,0-1-1,0 1 1,0-1 0,0 0 0,0 1 0,0-1-1,0 0 1,0 2 0,2 10-1,-1 0 0,2-1 1,0 1-1,7 20 0,-1-11-6,1 0-1,1 0 1,23 34-1,-20-35 2,39 61-61,-37-60 62,-10-15-3,-1 1 0,-1 0-1,1 0 1,6 15 0,-3-4-14,12 37 1,-20-43 8,-6 0 8,0 1 1,-1-1 0,-11 15-1,4-14 0,-30 16 4,-16 0 1,-38 3-6,94-30-36,0-1-1,0-1 0,0 1 0,0 0 1,0-1-1,0 0 0,0 0 0,0 0 1,0 0-1,0-1 0,0 0 1,0 1-1,0-1 0,0-1 0,-5-1 1,1 0-587,-22-7-5637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182 308 12016,'8'25'-12,"-1"0"0,-2 1 1,4 33-1,-8-28-61,-6 73-1,-13 63 60,-34 209 19,42-307 23,-52 305 139,28-123 85,31-223-232,3-24 20,-3-8 0,0 0-34,-2-3-5,0-18 24,-6-147 3,10 124-8,8-218 10,-3 209 5,32-254 24,-25 247 1,56-234 37,-52 245 30,65-192 58,-63 203-18,61-123 63,-77 162-210,1 1-1,-1-1 0,1 0 1,0 1-1,0-1 0,0 1 1,2-3-1,5-4 11,0 1 1,1 0-1,0 0 1,0 1-1,1 0 1,13-6-1,-24 13-25,1-1-1,-1 1 1,1 0 0,0 0-1,-1-1 1,1 1-1,-1 0 1,1 0 0,0 0-1,-1 0 1,1 0-1,0 0 1,-1 0-1,1 0 1,0 0 0,-1 0-1,1 0 1,-1 0-1,1 0 1,0 0 0,-1 1-1,1-1 1,-1 0-1,2 1 1,6 3 11,-1 1 0,1 0 0,-1 1 0,0 0 1,0 0-1,-1 0 0,1 1 0,-1 0 0,5 8 0,1 9 79,27 116 40,-36-111-55,-3 125 18,-3-123-83,-13 49 4,-11 16-15,8-40-48,-30 61 1,39-95 70,-38 80-955,38-87 323,8-13 565,1 0-1,0 0 1,-1 0 0,1 0 0,0 0 0,0 0 0,0 0 0,0 0 0,0 1-1,1-1 1,-1 0 0,1 1 0,-1 3 0,2 8 0,0-1 0,1 1-1,0-1 1,1 0 0,5 15 0,-1-2 30,3 22 8,-9-26 2,0 0 1,-2 0 0,-5 31-1,-23 86 37,19-97-34,2-9 12,-53 131 17,59-161-105,-9 21-607,-14 24 0,8-20-6560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8248,'17'-13'0,"18"-10"0,-15 12 20,1 0-1,0 1 1,0 0 0,1 2 0,0 1 0,30-6-1,0 10 19,-51 3-28,1 0 0,-1 0 0,1 0 0,-1 0 0,1 1 0,-1-1 0,0 0 0,1 1 0,-1-1 0,1 1 0,2 0 0,9 6 23,-1 1 0,1 0-1,-1 1 1,-1 0 0,16 16 0,-11-3 235,54 126 89,-58-114-202,44 147 141,-29-94-176,-21-77-73,-2-7-141,-1-1 1,1 0 0,-1 1-1,1-1 1,0 0 0,0-1-1,0 1 1,0-1 0,0 1-1,0-1 1,5 0 0,24 4-5787</inkml:trace>
  <inkml:trace contextRef="#ctx0" brushRef="#br0" timeOffset="1">925 336 7176,'45'-98'17,"-22"48"-28,43-108 465,-66 157-406,1 0 1,-1-1-1,1 1 1,-1 0-1,1 0 1,-1 0-1,1 0 1,-1 0-1,1 0 1,0 0-1,0 0 0,-1 0 1,1 1-1,2-3 1,3 5 76,0 10 452,16 110 63,-21-114-601,3 31 402,6 188 167,-10-177-240,0 225 139,1-218-207,6 206 106,-6-216-171,1 184 276,1-21 19,-3-206-475,2-10 4,0 0-51,5-24 21,-5 8-569,0 0 1,-3-26-1,-3-9-7706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0 180 5560,'132'22'-15,"62"3"-2,-151-20-22,271 13-61,-235-19 88,-49-1-20,35-8-76,113-32-1,-124 18 49,-35 12-159,79-86-533,-46 37-1721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116 322 8520,'0'-7'-3,"0"1"-4,-11-16 1,8 17-2,-6-1 6,8 5 4,0 1 0,1 0 0,-1 1 0,0-1-1,1 0 1,-1 0 0,0 0 0,1 0 0,-1 0-1,0 1 1,1-1 0,-1 0 0,0 1 0,1-1-1,-1 0 1,1 1 0,-1-1 0,1 0 0,-1 1 0,1-1-1,-1 1 1,1-1 0,0 1 0,-1 0 0,1-1-1,-1 1 1,1 0 1,-4 5 9,1 1 0,0 0 0,0 0-1,1 0 1,0 0 0,0 0 0,0 0-1,1 0 1,0 1 0,1 8 0,-4 61 18,4-39 65,11 182 56,-7-174 10,22 186 72,-20-185-59,31 221 235,-28-193-267,15 99 360,-23-169-175,-7-23-68,-1 1-221,-18-67 118,-28-106 0,42 148-49,-33-169 42,38 168-42,-10-185 45,17 179-32,22-188 46,-15 195-51,56-141 48,-48 153-63,70-87 40,-68 101-39,2 5-53,1 1 0,40-12 0,-59 21-39,0 0 0,-1 1-1,1 0 1,0-1 0,1 1 0,-1 0 0,0 0-1,0 0 1,2 1 0,23 3 32,-1 1 1,38 13-1,-42-6 26,-10-2-52,0 1 0,-1 1 1,0 0-1,-1 0 0,11 18 1,-11-7 45,-4 8-32,-1 1 1,1 36-1,-10-37 19,-42 154 21,33-146-35,7-21-23,-71 168 43,54-135-29,8-13-19,9-19-1657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8968,'7'7'4,"-4"-4"3,0 0 0,0 0 0,0 0 1,0 0-1,0 0 0,0-1 0,1 0 1,-1 0-1,1 0 0,0 0 0,0 0 1,0-1-1,6 2 0,-9-3-2,0 0-1,0-1 1,0 1 0,0-1-1,0 1 1,-1-1 0,1 0-1,0 1 1,0-1 0,0 0-1,-1 1 1,1-1 0,0 0-1,-1 0 1,1 0 0,-1 0-1,1 0 1,0-1-1,1-2 8,3-3-3,-2 4 1,-1 0-1,0 0 1,0 0-1,0 0 1,-1 0 0,3-8-1,8-20 51,12-52 0,15-31 17,-28 94 37,60-71 56,-54 78 4,11-1-42,37-13 0,-64 27-109,1-1 1,-1 1-1,1 0 0,-1-1 1,0 1-1,1 0 1,-1 0-1,1 0 1,-1 0-1,1 0 1,1 0-1,21 5 108,0 0-1,28 10 1,-50-14-103,0-1-1,0 1 1,0 0-1,0 0 1,0 0-1,0 0 1,0 1-1,2 1 1,3 3 46,3 1-25,-1 1-1,1 0 1,-2 1-1,1 0 1,-1 1 0,0-1-1,-1 1 1,0 1-1,6 13 1,53 128 430,-53-124-358,24 38 0,-25-52 13,3-4-75,0-1 1,31 15-1,-30-20 36,-4-4-63,-1 0 1,1 0-1,-1-1 1,1 0-1,-1-1 0,1 0 1,-1-1-1,0-1 1,20-8-1,-20 6-15,-4 3 5,-1-1 1,0 0 0,0 0 0,6-7 0,91-85 271,-38 29-111,-63 67-180,-1-1 0,1 1-1,0 0 1,-1-1 0,1 1 0,0 0 0,-1 0-1,1 0 1,0 1 0,-1-1 0,1 0 0,0 1-1,-1-1 1,1 1 0,0-1 0,-1 1 0,1 0 0,-1-1-1,2 2 1,-2-2-2,25 10-253,30 6-1,-36-11-888,41 12-7059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816 1442 9776,'39'7'29,"-38"-7"-29,-1 0 0,0 0 0,0 1 0,0-1 0,1 0 1,-1 0-1,0 0 0,0 0 0,1 0 0,-1 0 0,0 1 0,0-1 0,1 0 0,-1 0 0,0 0 0,1 0 0,-1 0 1,0 0-1,0 0 0,1 0 0,-1 0 0,0 0 0,1 0 0,-1 0 0,0-1 0,0 1 0,1 0 0,-1 0 0,0 0 1,0 0-1,1 0 0,-1 0 0,0-1 0,0 1 0,0 0 0,1 0 0,-1 0 0,0-1 0,-4-6 0,2 4 0,-1-4 1,2 5 1,0 0 0,0 0-1,0-1 1,0 1 0,-1 0 0,1 1-1,-1-1 1,1 0 0,-1 0-1,0 1 1,0-1 0,0 1-1,-2-3 1,-25-15 15,-33-19 1,39 29 3,-21 2-4,-57-3-1,70 12-2,-51 11-1,60-7-12,0 1 1,-34 16-1,17-2 2,1 2-1,-52 41 1,64-41 4,-29 38-1,-3 10-4,19-16-2,37-53 0,0 1 0,0-1 0,0 1 0,1 0 0,-1 0 1,1 0-1,0 0 0,-2 6 0,3-8 0,0 1 1,0-1-1,1 1 0,-1 0 1,0-1-1,1 1 0,-1-1 0,1 1 1,-1-1-1,1 1 0,0-1 1,-1 1-1,1-1 0,0 0 1,0 1-1,0-1 0,2 2 0,18 14 4,-18-15-2,12 5 19,1-5-14,-1 0 0,1-1 1,-1-1-1,26-2 0,-15-7 20,133-81 11,-152 85-29,0 0 0,0-1-1,9-8 1,178-196 44,-157 161-19,119-208 7,-132 204-33,28-82 4,3-37-9,35-177-11,-83 320 4,38-214-15,-35 165 11,-8 20 7,-6 45 1,4 13 0,0 0 0,0 0 0,-1 0 0,1 0 0,0-1 0,0 1 0,0 0 0,-1 0 0,1 0 0,0 0 0,0 0 0,-1 0 0,1 0 0,0 0 0,0 0 0,-1-1 0,1 1 0,0 0-1,0 0 1,-1 0 0,1 0 0,0 0 0,0 0 0,-1 1 0,1-1 0,0 0 0,0 0 0,-1 0 0,1 0 0,0 0 0,-1 0 0,-1 2 1,0 0 0,0 0 0,0 0 0,0 0 0,0 1-1,1-1 1,-1 1 0,1-1 0,-1 1 0,-1 5 0,-53 138 23,45-105 23,-38 221 27,42-204 21,-20 226 45,24-231-32,2-32-68,3 230 176,-1-218-159,-1 8 6,10 66 0,6-30-1334,-8-44-5362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8792,'0'0'0,"-31"2"-336,-19 12 336,-11 3-1256,-13 2 1256,0 0-4920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16 5296,'-12'-6'0,"-9"-3"0,16 9 1,3 0 6,0 2 0,-1 3 20,0-1 1,0 1 0,1 0 0,0 0 0,0 0 0,0 0-1,0 1 1,-1 9 0,-18 68 259,-13 82 39,29-131-12,-14 235 655,25-183-869,-3-50 127,27 144 81,-21-145-127,56 119 68,-49-129-114,-8-13-76,2 2-14,0 0 0,1-1 0,0 0-1,1-1 1,24 18 0,-4-8 119,0-1 0,55 25 0,-78-43-135,-1-1 0,1 1-1,0-1 1,0-1 0,0 0 0,1 0 0,9-1-1,-6 1-11,7-2 43,117-30-1140,-53 6-4680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3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10760,'4'2'3,"0"0"1,0 0-1,0-1 1,1 0-1,-1 1 1,0-1-1,0-1 1,1 1-1,-1-1 1,5 1-1,46-3 71,-40 1-46,39 2 149,58-4-38,35-12-38,-40 0 32,-80 12-122,-12 1 25,-1 0-1,18-6 1,63-16 250,-94 23-261,0 1 0,0 0-1,0-1 1,0 1-1,0 0 1,0 0 0,0 0-1,1 0 1,-1-1-1,0 1 1,0 1 0,0-1-1,0 0 1,0 0-1,0 0 1,0 1 0,0-1-1,0 0 1,1 1-1,-2 1-2,1-1-1,-1 0 0,0 0 0,0 1 1,-1-1-1,1 0 0,0 0 0,0 1 1,-1-1-1,1 0 0,0 0 0,-1 0 0,-1 3 1,-1 7-16,-12 33 121,-8 58 0,17-68-70,2 0 1,-1 59-1,5-63-44,-1 8 35,27 247 103,-9-180-110,-2 123 42,-15-207-80,-4 37 22,-1-23-5,-2-1 0,-11 36 0,-6-12 1,-6-2 3,29-54-23,0-1-1,0 1 1,0-1 0,0 0-1,-1 0 1,1 1 0,0-1-1,-1 0 1,1 0-1,-1 0 1,1-1 0,-1 1-1,1 0 1,-1 0 0,0-1-1,1 1 1,-3-1 0,-3 3 0,-4 1 0,6-3-2,-1 1 0,1 0 0,-1-1 0,0 0 1,0-1-1,-9 1 0,-103 3-1615,51-4-6457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4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602 0 9056,'0'3'2,"0"0"-1,0 0 1,0 0 0,0 0 0,-1-1 0,1 1-1,-1 0 1,1 0 0,-1 0 0,0-1 0,0 1 0,0 0-1,-1-1 1,1 1 0,-1-1 0,1 0 0,-1 1-1,0-1 1,0 0 0,0 0 0,-3 2 0,-20 9-1,-7-5 4,-9-5-2,11-1 0,-6 1 6,-38-2 0,23-8 9,46 6-8,-17-3 98,0 1-1,-39 0 1,59 3-41,2 0-64,0 1 0,0-1 0,0 1 0,0-1 0,0 0 0,0 1 1,0-1-1,0 1 0,0-1 0,0 0 0,0 1 0,-1-1 0,1 1 0,0-1 1,0 0-1,0 1 0,-1-1 0,1 0 0,0 1 0,0-1 0,-1 0 0,1 1 1,0-1-1,-1 0 0,1 1 0,-1-1 2,0 1-1,0 0 1,0 0-1,0 0 1,0 1-1,0-1 1,0 0 0,0 0-1,1 0 1,-1 1-1,1-1 1,-1 0-1,0 2 1,-37 97 131,-11 17-56,37-86-54,2 0-1,1 1 1,-6 35 0,10-43-16,-1 12 44,2-5-21,-2 12 17,2-1 1,2 63-1,11 32 94,-4-116-23,-1-11-74,0 1-21,1 0-1,0 0 1,1-1-1,0 0 1,0 0-1,1-1 1,0 0 0,1 0-1,10 10 1,96 75 159,-87-77-17,106 48 76,-108-57-57,-9-4-102,-3 0-46,-1-1 1,1-1-1,1 0 1,-1-1-1,0 0 1,0-1-1,25-2 1,98-26 152,-107 18-144,16-12-747,68-44 1,-27 9-6602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10760,'9'7'26,"-8"-6"108,15 1 700,21-1-76,-32 0-756,10 2 8,1 6-5,-4-6 78,0 0 0,1 0 0,15 0 1,-21-2 44,-5 0-93,0 2 4,21 40 27,-22-41-52,0-2-14,-1 0 1,1 0 0,-1 0 0,0 1-1,1-1 1,-1 0 0,1 0 0,-1 0 0,1 1-1,-1-1 1,1 0 0,-1 1 0,0-1-1,1 0 1,-1 1 0,0-1 0,1 1-1,-1-1 1,1 1 0,7 8 16,0-3-12,-6-6-7,-3-4 0,-6-23-1567,-2-6-6271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0 604 8696,'5'6'145,"4"8"-127,3 4 385,25 29 1,-12-25-301,-12-14 104,7-2-117,-1-1 1,35 4 0,-32-10 30,104-38 47,139-72 151,-46 18-179,-176 74-39,170-60 52,-168 65-19,185-58 54,-186 59-47,-25 7-88,179-41 214,-181 44-251,34-7 265,64-2 1,-108 12-102,4 2 32,-9 0-113,-5 1-2,-11 7-42,1-1 0,-1-1 1,-20 10-1,-7 0 51,-2-1 1,-46 11-1,65-22-82,-16 6 77,-182 44 39,177-45-73,-310 72 86,253-59-141,65-15 15,-194 38 103,227-47-75,12-3 4,2-2-48,-6 3 5,1 0 0,0 0 1,0 0-1,0 0 0,0 1 1,11-2-1,149-31 121,-122 24-43,217-50 35,-203 47-41,242-46 39,-239 49-47,228-30 28,-236 33-48,196-37 68,-142 27-64,-99 16-24,-13 1 0,-1-2-34,4 1-3,0 1 1,0-1-1,0 1 1,0 0-1,-1 0 1,1 0-1,0 0 1,0 0-1,-6 2 1,-156 24 41,121-18-11,-232 33 10,213-32-24,-258 30 6,258-33-11,-248 17 9,253-20-16,-230 7 15,213-8-17,23-1-3,51-1-3,0 0 0,1 0 0,-1 0 1,0 0-1,1 0 0,-1 0 0,0 0 0,1 0 1,-1 0-1,0 0 0,0-1 0,1 1 0,-1 0 1,0 0-1,1-1 0,-1 1 0,1 0 0,-1-1 0,0 1 1,1-1-1,-1 1 0,1-1 0,-1 1 0,1-1 1,-1 1-1,1-1 0,-1 0 0,1 0 0,0 0 0,1 0 1,-1-1-1,0 1 0,1 0 0,-1 0 0,1 0 0,-1 0 0,1 0 0,-1 0 1,1 0-1,0 0 0,-1 1 0,1-1 0,0 0 0,0 0 0,0 1 0,0-1 0,-1 0 1,1 1-1,2-2 0,6-3 1,1 0 0,-1 0 0,1 1 0,13-4 0,92-25 2,36-8 2,25-9-3,17 0-2,13 2 0,-10 4 0,-27 3 1,-24 10 4,-24 10-2,-33 8 2,-85 12-5,1 0 0,-1 1 1,0-1-1,1 1 0,-1 0 0,1 0 0,-1 0 0,1 0 0,3 1 1,-11 1-1,1 1 0,0-1 0,0 0 0,-1 0 0,0 0 0,1-1 0,-1 1 0,-4 0 0,-69 23 0,-30 8 0,-28 7 0,-22 9 0,1 5 0,14 4 0,22-2 0,30-11 0,-15 13-2,96-49-3,8-6 4,0 1 1,-1 0-1,2 0 0,-1 0 1,0 0-1,1 0 0,0 0 1,0 0-1,0 0 0,0 0 1,2 7-1,-2-10-1,0 0 0,0-1 1,1 1-1,-1 0 0,0-1 0,0 1 1,1 0-1,-1-1 0,0 1 0,1 0 1,-1-1-1,1 1 0,-1-1 0,0 1 1,1-1-1,0 1 0,-1-1 0,1 1 1,12 9-391,0-1 1,0 0 0,0-1 0,29 13 0,21 8-9189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7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91 487 9776,'-5'-2'70,"16"-2"87,33-6 105,37-5-229,-41 8 22,184-44 32,-172 39-7,242-59 50,-232 55 45,269-88 360,-314 98-449,56-18 192,84-17-1,-39 18 100,-116 23-328,1-1 1,-1 1-1,0-1 0,0 1 0,0-1 1,0 1-1,0-1 0,0 0 0,4-2 0,-6 2-45,0 1-1,0 0 1,1 0-1,-1-1 1,0 1-1,0 0 1,0-1-1,0 1 1,1 0-1,-1-1 1,0 1-1,0 0 1,0-1-1,0 1 1,0-1-1,0 1 1,0 0 0,0-1-1,0 1 1,0 0-1,0-1 1,0 1-1,0 0 1,-1-1-1,1 1 1,0 0-1,0-1 1,0 1-1,-1-1 1,-6-2 196,-16 2-110,1 1 1,-35 4 0,3 3 89,-95 26 0,120-25-146,-16 4 140,-201 55 64,197-53-84,-6 1-57,-138 40 151,26 0 241,165-54-395,4 1-1,2-1-80,1 0-1,-1 0 1,1 0 0,-1-1-1,1 0 1,-1 0 0,1 0-1,-1 0 1,1 0 0,-1-1 0,7-2-1,-9 3-13,65-10 21,-33 3 21,194-52 19,-177 44-33,-15 4-15,19-5 3,0-3-1,73-36 1,-114 48-10,167-90 31,-106 50-12,-75 47-24,1 0 0,-1 0 0,0 0 0,0-1 1,0 1-1,0 0 0,0 0 0,0 0 0,0 0 0,1 0 1,-1 0-1,0 0 0,0 0 0,0 0 0,0 0 0,0 0 1,0 0-1,0 0 0,0-1 0,0 1 0,1 0 0,-1 0 1,0 0-1,0 0 0,0 0 0,0 0 0,0 0 0,0-1 1,0 1-1,0 0 0,0 0 0,0 0 0,0 0 0,0 0 0,0 0 1,0-1-1,0 1 0,0 0 0,0 0 0,0 0 0,0 0 1,0 0-1,0 0 0,0 0 0,0-1 0,-1 1 0,1 0 1,0 0-1,0 0 0,0 0 0,0 0 0,0 0 0,0 0 1,0 0-1,0 0 0,0-1 0,0 1 0,-1 0 0,1 0 1,0 0-1,0 0 0,0 0 0,0 0 0,0 0 0,0 0 0,-1 0 1,1 0-1,0 0 0,-11-2 2,-39 4 0,23 3-2,-31 8 0,-57 24 0,-155 64-2,216-80-3,-221 102-7,254-113 8,-190 79-29,111-46 5,98-42 24,-1 0 0,1 0 1,0 0-1,0 1 0,0-1 1,0 1-1,0 0 0,-3 3 1,1 9-3,4-13 6,0-1-1,0 0 1,0 0 0,0 0-1,0 1 1,0-1 0,0 0 0,1 0-1,-1 0 1,0 1 0,0-1-1,0 0 1,0 0 0,0 0-1,1 0 1,-1 1 0,0-1 0,0 0-1,0 0 1,0 0 0,1 0-1,-1 0 1,0 0 0,0 0 0,1 0-1,-1 1 1,0-1 0,0 0-1,0 0 1,1 0 0,-1 0-1,0 0 1,0 0 0,1 0 0,-1 0-1,0 0 1,0-1 0,0 1-1,1 0 1,-1 0 0,27 4-3,0-2-1,32-1 1,-52-1 2,32-1-4,76-8 4,42-6 1,13-1 0,-7 0 0,-17-3 0,-19-2 0,-32 6 0,-41 7 0,-52 8 0,-1 0 0,0 0 0,1 0 0,-1-1 0,0 1 0,1 0 0,-1-1 0,0 1 0,1-1 0,-1 1 0,0-1 0,0 0 0,2 0 0,-4 0 0,1 1 0,0-1 0,0 1 0,0-1 0,-1 1 0,1-1 0,0 1 0,-1-1 0,1 1 0,0 0 0,-1-1 0,1 1 0,0 0 0,-1-1 0,1 1 0,-1 0 0,1 0 0,-1-1 0,1 1 0,-1 0 0,1 0 0,-1 0 0,1-1 0,-1 1 0,1 0 0,-1 0 0,1 0 0,-1 0 0,1 0 0,-1 0 0,0 0 0,-52-4 0,-48 5 0,-41 8 0,-34 6 1,-165 14 7,282-23-1,31-2-4,-271 45 18,279-45-20,-242 56 72,257-58-58,13 0 4,36 5-15,107-9-5,-132 1 0,24-2-4,191-41-14,-184 30-66,224-96-1890,-126 46-7411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7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6280,'1'4'129,"3"16"51,-1-1-1,0 30 1,-1-22 149,4 28 0,-2-17 2,-3-29-300,-1-1-1,2 1 1,-1-1 0,1 1-1,4 10 1,3 12 47,-2 1 0,-1-1 0,-2 2 1,2 52-1,-9 18 42,-5 92 0,6-151-39,-14 201 39,12-191-32,-12 222 47,14-219-15,-8 255 50,7-246-36,-14 264 54,15-265-47,-15 253 63,13-255-56,-23 262 57,23-260-91,-1-3-47,-10 223 114,6-29-53,8-208-48,-8 195 89,8-219-135,0 105 67,1-121-205,1 12-281,-1-1-1,-3 24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7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4216,'17'20'0,"16"14"0,-15-20 0,0-2-1,1 0 1,31 15 0,-26-18-6,37 6-13,94 11 0,-138-24 14,36-3-56,-30-1-6,0-2-1,-1-1 0,43-14 1,-46 11-60,0-1 1,-1-2 0,1 0 0,24-20 0,-43 30 112,1 0-1,-1-1 1,1 1-1,-1-1 1,1 1 0,-1-1-1,0 1 1,0-1-1,0 1 1,0-1 0,0 1-1,0-1 1,0 1 0,0-1-1,-1 1 1,1-1-1,0 1 1,-1-1 0,1 1-1,-1 0 1,0-1-1,0 1 1,-1-2 0,1-1-148,-8-17-1311</inkml:trace>
  <inkml:trace contextRef="#ctx0" brushRef="#br0" timeOffset="1">294 586 2696,'0'0'0,"25"-8"0,38-5 0,17-11-8,6-10 8,2 0-56,4-7 56,10 0-56,2 3 56,0 1-1456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7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0 10584,'-106'29'169,"-52"17"63,123-34 56,19-6-187,-11 4 8,0 2 0,0 1 0,2 1 0,-46 32 1,43-24 44,-28 28 1,55-50-151,1 1 0,-1-1 0,1 1 0,-1-1 0,1 1-1,-1 0 1,1-1 0,-1 1 0,1 0 0,0-1 0,-1 1 0,1 0 0,0 0 0,0-1 0,-1 1 0,1 1 0,-1 5 8,0 0 0,1 0 0,0 0 0,0 0 1,1 0-1,2 12 0,-3-18-10,0 0-1,0 0 1,1 0 0,-1 0-1,0-1 1,1 1 0,-1 0-1,1 0 1,-1-1 0,1 1-1,-1 0 1,1 0 0,-1-1-1,1 1 1,1 0 0,19 18 9,2-2 0,26 16 0,-21-19-3,151 52 13,-140-54 13,169 52 86,-116-28-12,-83-28 33,-5 0-105,0 0 0,-1 1 1,0-1-1,0 1 0,2 17 0,-5-25-19,0 0-1,0 1 1,0-1-1,0 0 1,0 1-1,0-1 1,0 0-1,0 1 1,0-1-1,-1 0 1,1 0-1,-2 3 1,-7 19 59,-1-1 0,-1-1 0,-19 27 0,28-45-50,0 0 0,0-1 0,-1 1 0,1 0 0,-1-1 0,1 0 0,-4 3 0,-167 105 261,132-91-126,-159 46 55,164-59-129,8-5-61,-1-1 0,1-1 1,-30-6-1,57 7-26,-1 0 1,1-1 0,0 1-1,-1 0 1,1-1-1,-1 1 1,1-1-1,0 0 1,0 1 0,-1-1-1,1 0 1,0 0-1,-2-1 1,-6-7 0,1 0 1,0 0-1,0-1 1,1 0 0,0 0-1,-6-14 1,12 23-3,1 0 0,-1 0 0,1 0 0,0 0 0,-1 0 0,1 0 0,0 0 0,0 0 0,-1 0 0,1 0 0,0-1 0,0 1 0,0 0 0,0 0 1,1 0-1,-1 0 0,0 0 0,0 0 0,1-2 0,8-24-294,0 1 0,2 0 0,0 1 0,2 0 0,16-23 1,39-63-8466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9952,'10'7'14,"-1"1"-1,0 0 1,0 1 0,11 12 0,-14-8 134,24 114 97,-25-93 70,-5-34-312,12 204 705,3 47 140,-1-183-768,-13-60-41,1-1 1,0 1 0,0-1 0,1 0-1,0 1 1,3 6 0,3 3 2,10 25 2,-10-30 17,-2-7-48,0 0 1,0 0-1,0-1 0,0 0 1,13 5-1,-7-9-6,26-13-1,-27 7-5,0-1-1,17-14 1,-14 9-1,25-24 0,-26 20 0,18-27 0,2-12 7,34-73 0,-58 109-5,10-28 63,36-99 382,-56 146-437,0 0 1,0-1 0,1 1 0,-1 0-1,0 0 1,1-1 0,-1 1 0,0 0-1,1 0 1,-1 0 0,1 0 0,-1 0-1,0-1 1,1 1 0,-1 0 0,0 0-1,1 0 1,-1 0 0,1 0 0,-1 0-1,0 0 1,1 0 0,-1 0 0,1 0-1,-1 1 1,0-1 0,1 0 0,-1 0-1,0 0 1,1 0 0,-1 1 0,1-1-1,-1 0 1,0 0 0,0 0 0,1 1-1,-1-1-1,6 6 56,0 0-1,-1 0 1,0 1 0,0 0-1,0-1 1,5 13-1,-1-4-33,-4-8 2,-1 1 1,0-1-1,0 1 0,-1 1 1,3 8-1,37 127 188,-28-69-24,-10-47-167,11 63 41,4-15-25,-20-76-46,0 1 0,1-1 0,-1 0 0,0 0 0,0 0 0,0 1 0,0-1 0,0 0-1,0 0 1,0 0 0,0 0 0,0 0 0,0 1 0,1-1 0,-1 0 0,0 0 0,0 0 0,0 0 0,0 0 0,0 0 0,1 1-1,-1-1 1,0 0 0,0 0 0,0 0 0,0 0 0,1 0 0,-1 0 0,0 0 0,0 0 0,0 0 0,0 0 0,1 0 0,-1 0-1,0 0 1,0 0 0,0 0 0,1 0 0,-1 0 0,0 0 0,0 0 0,0 0 0,0 0 0,1 0 0,-1-1 0,0 1-1,0 0 1,0 0 0,0 0 0,1 0 0,-1 0 0,0 0 0,0 0 0,0-1 0,7-7-2,9-29-1802,0-6-7216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8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9864,'21'-80'16,"13"-11"2,-32 88-15,-1-1-1,1 1 0,0 0 1,1 0-1,-1 0 0,1 0 1,-1 0-1,1 0 0,0 0 1,0 1-1,0 0 0,0-1 1,0 1-1,1 0 0,-1 1 1,1-1-1,4-1 0,-3 1 12,-4 1-7,0 1-1,-1 0 1,1 0-1,-1-1 0,1 1 1,0 0-1,-1 0 1,1 0-1,0 0 0,-1 0 1,1 0-1,0 0 1,-1 0-1,1 0 1,0 0-1,-1 0 0,1 0 1,0 0-1,-1 1 1,2-1-1,13 5 36,-1 1 0,1 1 0,-1 0-1,24 17 1,-16-4 173,99 127 102,-96-112-43,82 137 103,-89-138-129,52 160 88,-60-154-169,-6-22-111,5 17 0,-3 1 0,0-1 0,0 42 0,-5 40 45,-4-106-98,-2-10-3,-1-7 0,6 6 0,-3-3-1,0-1 1,0 0-1,1 0 1,0 0-1,0 0 1,0 0-1,0 0 1,0 0-1,1-1 1,0 1-1,-1-5 1,-2-43-11,4 41 9,0 5-1,-1-1-1,1 0 1,1 0 0,-1 0-1,1 0 1,3-10 0,0 0-1,16-48 2,-7 33 6,34-55 0,-37 71 12,1 1 0,0 0 0,1 1 0,1 0 0,23-19 0,-22 21 8,8-5 136,-9 8-79,6-4 2,0 1 0,0 1 0,1 1 0,33-12 0,-35 16 51,0 0 1,0 2 0,0 0 0,0 1 0,1 1 0,-1 1-1,22 1 1,-40 0-129,1 0-1,-1 0 1,0 0-1,0 0 1,0 0-1,1 0 1,-1 0-1,0 0 1,0 0-1,0 0 1,0 0 0,1 0-1,-1 0 1,0 0-1,0 0 1,0 1-1,0-1 1,1 0-1,-1 0 1,0 0-1,0 0 1,0 0-1,0 1 1,0-1-1,1 0 1,-1 0-1,0 0 1,0 0-1,0 1 1,0-1-1,0 0 1,0 0-1,0 0 1,0 1 0,1 3 15,0 0 1,0 1 0,0-1 0,-1 0 0,0 1 0,0-1-1,0 1 1,-1-1 0,1 0 0,-2 6 0,1-7-14,-4 14 72,-7 5-47,-1-1 1,-16 22 0,14-30-6,3-3-16,-2-1 1,-18 10-1,31-19-13,0 1-1,0-1 0,0 1 1,1-1-1,-1 0 1,0 0-1,0 1 1,0-1-1,0 0 0,0 0 1,0 0-1,0 0 1,0 0-1,0 0 0,0 0 1,0 0-1,0-1 1,0 1-1,0 0 1,0 0-1,0-1 0,1 1 1,-1-1-1,0 1 1,0-1-1,0 1 1,0-1-1,1 1 0,-1-1 1,0 0-1,1 1 1,-1-1-1,0 0 0,1 0 1,-1 1-1,1-1 1,-1 0-1,0-2 1,0 0-20,0 0 0,0-1 0,0 1 0,0-1 0,1 1 0,-1-1 1,1 1-1,0-7 0,0 1-4,0 6 9,0 0-1,0 0 0,0 1 0,1-1 0,-1 0 0,1 0 0,0 1 0,0-1 0,0 0 0,0 1 0,0-1 0,0 1 0,2-3 1,53-90-268,-31 60 50,47-53 0,-45 58 195,-2 2-113,-8 11 85,3-4 23,1 0-1,1 2 1,1 0-1,29-18 1,-2 6-50,-43 27 91,1 0-1,-1 0 0,1 0 0,12-3 1,-14 6 3,0 1 0,0 0 0,0 0 1,0 1-1,0 0 0,0 0 0,0 0 1,0 0-1,-1 1 0,1 0 0,-1 1 1,1-1-1,-1 1 0,8 5 0,-7-5 3,-4-2 1,1 1 1,-1-1-1,0 1 0,0-1 0,1 1 0,-1 0 0,3 4 1,25 28 27,37 57 0,-52-61 89,31 125 56,-43-124-42,-14 131 53,-8-53 25,3-17-126,10-47-28,6-42-58,-1-1 0,1 1 1,0-1-1,0 1 0,0 0 1,0-1-1,1 1 0,-1-1 1,2 5-1,-2-7-1,1 1 0,-1-1 0,1 0 0,-1 0 1,1 1-1,-1-1 0,1 0 0,-1 0 0,1 0 0,-1 0 0,1 0 1,-1 0-1,1 0 0,-1 0 0,1 0 0,-1 0 0,1 0 0,0 0 1,-1 0-1,1-1 0,-1 1 0,1 0 0,-1 0 0,1 0 1,-1-1-1,0 1 0,1 0 0,-1-1 0,1 1 0,-1 0 0,0-1 1,1 1-1,-1-1 0,0 1 0,1 0 0,-1-2 0,35-32-1714,1-7-6866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8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200 133 9952,'49'-26'2,"-49"25"0,1 1-1,0 0 0,0 0 0,-1 0 0,1 0 1,0 0-1,-1 0 0,1 0 0,0 0 1,-1 0-1,1 0 0,0 0 0,0 0 1,-1 1-1,1-1 0,0 0 0,-1 0 0,2 1 1,2 1 1,7 0-6,9 3 35,24 20 7,-25-12-34,-18-13-5,-1 0 1,1 1-1,0-1 0,-1 0 0,1 1 0,-1-1 0,1 1 0,0-1 0,-1 1 0,1-1 0,-1 1 0,0 0 0,1-1 0,-1 1 0,1 0 1,-1-1-1,0 1 0,1 0 0,-1-1 0,0 1 0,0 0 0,1 1 0,-7 6 0,5-7 0,-18 21-1178,0 3-4708</inkml:trace>
  <inkml:trace contextRef="#ctx0" brushRef="#br0" timeOffset="1">78 223 7088,'0'0'0,"-28"-19"32,9 0 8,2-3 0,7-4 8,7-7-48,11-3 0,16 1 0,2 3-4960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59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0 11480,'11'29'2,"3"19"12,6 62 26,-21-87 81,-6 5-64,-2-1 0,-18 38 0,11-40 44,-94 120 38,84-113-78,-4 5-36,-79 92 71,75-91-63,-49 42 0,79-76-123,0 0 0,-1 0 0,1-1 0,-1 1 1,0-1-1,0 0 0,0 0 0,0-1 1,-1 0-1,1 0 0,-1 0 0,1 0 0,-1-1 1,-6 1-1,11-2-55,-29 5-7135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0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377 157 9328,'5'-2'192,"28"-6"50,-32 7 13,4 0 50,-4 1-287,-1 0 0,0 0 0,1 0 0,-1 0 1,0 0-1,0 0 0,1 0 0,-1 0 0,0 0 0,1 0 1,-1 0-1,0 0 0,1 0 0,-1 0 0,0 0 0,1 0 0,-1-1 1,0 1-1,0 0 0,1 0 0,-1 0 0,0 0 0,0-1 1,1 1-1,-1 0 0,0 0 0,0-1 0,0 1 0,1 0 1,-1 0-1,0-1 0,0 1 0,0-3-9,-1 0 0,1 0 0,-1 0 0,0 0 0,0 0 0,0 0 0,-1 1 0,1-1 0,-1 0 0,1 1 0,-1-1-1,0 1 1,0 0 0,0 0 0,0-1 0,0 1 0,-1 1 0,1-1 0,-1 0 0,-4-2 0,1 1 24,1 0 0,0 0 0,-1 1 0,0-1 0,1 1 0,-1 1 0,0-1 1,0 1-1,-11-1 0,13 3-7,0-1 0,0 1 0,1 0 0,-1 0 1,0 0-1,0 0 0,0 1 0,1 0 1,-5 2-1,2-1 2,-4 2 15,0 0 0,1 0 0,0 1 0,0 1 0,0-1 0,-11 12 0,12-11-21,-7 10 85,-9 18-35,-20 40 1,-23 74 164,57-124-179,-20 52 51,29-74-102,1 0 1,-1-1-1,1 1 1,0 0-1,0-1 0,0 1 1,1 0-1,-1 0 1,0-1-1,1 1 0,0 0 1,0-1-1,0 1 1,0-1-1,0 1 0,0-1 1,0 1-1,1-1 1,-1 0-1,4 3 1,-3-2 1,7 7 46,6 2-30,2 0-1,-1-1 1,1-1 0,1-1 0,0 0 0,20 6-1,-27-12-15,50 11 56,114 15 359,-160-28-336,1 0 0,-1 0 0,0-1 0,0-1 0,26-5 0,-31 4 7,0 1 1,0 0 0,1 0-1,15 2 1,6-1 260,-32 1-346,1 0 0,-1 1-1,0-1 1,0 0 0,0 1 0,0-1-1,0 1 1,0-1 0,-1 0-1,1 1 1,0-1 0,-1 0 0,0 2-1,1-3-1,-2 11 11,-1-2 0,-1 1 0,1 0 0,-2-1 0,1 1 0,-1-1 0,-1 0 0,0-1 0,-9 12 0,8-13-4,0 1-1,-1 0 1,1-1-1,-1 0 0,-1 0 0,1-1 0,-1 0 1,-11 5-1,12-8-9,6-2-3,-1 0 0,1 0-1,0 0 1,-1-1 0,0 1 0,1-1 0,-1 0 0,1 0-1,-1 0 1,1 0 0,-1 0 0,1 0 0,-4-1 0,-9-2 6,1 0 0,-17-7 1,21 3-1,-34-55 8,36 45-9,-9-31-1,1-10-3,5-4 2,4-1-2,7-1 2,3 2-2,2 1 2,0 5-2,-3 38-2,1-13 7,1 0 0,17-58 0,-21 86-2,1 0 0,1-1 1,-1 1-1,0 0 0,1 0 0,0 0 0,-1 1 0,1-1 0,1 0 0,-1 1 0,0-1 0,0 1 1,1 0-1,-1 0 0,1 0 0,0 0 0,0 0 0,3-2 0,2 2 8,0 0 0,0 0-1,0 1 1,0 0 0,0 1-1,15 0 1,-19 0-4,3 3-2,-4-1 0,10 12 3,-13-8-9,0-4-1,-1 13 3,-1-11-3,-2 1 1,-2 19 2,4-18-1,2-4-1,0 29 0,0-31-3,-1 5-7,2-4 8,-1-1-1,0 0 1,0 1 0,1-1-1,-1 0 1,0 1 0,1-1-1,-1 0 1,0 1 0,1-1-1,-1 0 1,0 0 0,1 0 0,-1 1-1,1-1 1,-1 0 0,0 0-1,1 0 1,-1 0 0,1 0-1,-1 0 1,1 0 0,-1 0-1,0 0 1,1 0 0,-1 0-1,1 0 1,3-2-6,2-5-2,-6 6 7,0-1 0,0 0 0,0 1 0,0-1 0,0 0 0,0 1 0,0-1 0,0 1 0,-1-1 0,1 0 0,-1 1 0,1-1 0,-1 1 0,0-1 0,1 1 0,-2-2 0,1 2 0,0-2-4,-3-4 2,1 3-2,-5-6 2,7 10 3,1-1 0,-1 1-1,0-1 1,0 1 0,0 0-1,0-1 1,0 1 0,0 0-1,0 0 1,0 0 0,0 0-1,0-1 1,0 1 0,0 1-1,0-1 1,0 0 0,0 0 0,-1 0-1,0 1 1,-1-1 0,-19 4 0,-6 10 0,-4 12 0,0 6 0,4 4 0,3 1-4,-35 70 0,37-53-3,20-46 6,1 0 0,-1 0 0,1 1 0,1-1 1,0 1-1,0-1 0,0 1 0,1-1 0,1 1 0,1 11 1,9 29 0,7 7 0,5 0 0,3-8 0,-3-12 0,-3-4 0,2 2 1,16 17 8,-38-51-8,1 1 1,0 0-1,0-1 0,0 1 0,-1 0 0,1-1 1,0 1-1,0-1 0,0 0 0,0 1 0,0-1 1,0 0-1,0 1 0,0-1 0,0 0 0,0 0 0,0 0 1,0 0-1,0 0 0,0 0 0,0 0 0,0 0 1,0 0-1,1-1 0,2 0 3,3 1 0,-4 0-1,-1 0 0,1 0 0,-1-1-1,1 1 1,-1-1 0,0 0 0,1 1 0,-1-1-1,0 0 1,0 0 0,1-1 0,-1 1 0,3-3 0,110-78 131,-71 40-76,-28 27-33,-4 3 19,0 0 0,0 0 0,-1-1 0,11-17 0,-22 28 0,0-6 3,-2 5 1,-5 0-2,5 3-39,0 0-1,0 0 0,-1 0 1,1 0-1,0 1 0,0-1 1,-1 1-1,1 0 0,0 0 1,0 0-1,0 0 0,-4 2 1,6-3-3,-24 10 4,-121 59 74,115-56-82,-2-4 0,-1-8 0,-6-6 0,-12-5 0,-1-7 0,7-7 0,37 19 0,0 0-1,1 0 0,0-1 1,0-1-1,1 1 0,0-1 0,0 0 1,0 0-1,1-1 0,-5-8 0,4 7 1,4 5-1,0 1 0,0-1 0,1 0 0,-1 0 0,1 1 1,-2-8-1,1 1-1,1 1 0,-1-1 0,2 0 1,-1 0-1,1 0 0,1 1 0,0-1 1,3-17-1,-1 12 1,-1 8-1,0 0 0,0 0 1,0 0-1,7-13 0,49-96-8,16-11-20,-55 97 22,-3 6-32,2 2 16,1 2 0,1-1 0,25-18 1,19-8-33,-60 45 50,0 0 1,0 0-1,0 0 1,1 1 0,-1 0-1,0 0 1,1 0 0,-1 0-1,1 1 1,-1-1 0,1 1-1,-1 0 1,1 1 0,5 0-1,-3 0 0,10 1-5,0 2 0,1 0 0,-1 1-1,-1 1 1,1 0 0,-1 2 0,0-1 0,26 19 0,-20-12 0,26 22-1,-42-31 10,-1 0-1,0 1 1,0 0-1,-1 0 1,0 1-1,0-1 1,5 11-1,-2-3 0,-1-1 4,-5-1-1,-1 1 0,0-13 0,0 0 0,0 1 0,0-1 0,0 0 0,0 1 0,0-1 0,0 0 0,0 1 0,-1-1 0,1 0 0,0 1 0,0-1 0,0 0 0,0 1 0,-1-1 0,1 0 0,0 0 0,0 1 0,0-1 0,-1 0 0,1 0 0,0 1 0,0-1 0,-1 0 0,1 0 0,0 0 0,-1 0 0,1 0 0,0 1 0,0-1 0,-1 0 0,1 0 0,0 0 0,-1 0 0,1 0 0,0 0 0,-1 0 0,1 0 0,0 0 0,-1 0 0,1 0 0,0 0 0,-1 0 0,1 0 0,0 0 0,-1-1 0,1 1 0,0 0 0,-1 0 0,1 0 0,0 0 0,0-1 0,-1 1 0,1 0 0,-1-1 0,-10-6-2,-5-2-3,0 1 1,-31-11-1,9 5 3,28 8 0,-8-3-6,0 0 1,-1 0-1,0 2 1,-28-7-1,23 13-3,16 2 9,-42 4 0,32 2 2,8-3-1,8-3 1,-1 0-1,1 0 1,-1 0-1,1 0 1,0 0 0,-1 1-1,1-1 1,0 1-1,0-1 1,0 1-1,0 0 1,1 0-1,-3 2 1,-2 3 0,-24 35 0,2 5 0,6-2 0,2 4 0,1 9 0,2-6 0,7-7 0,5-4 0,5-2 0,5-2 0,3 1 1,-8-36 0,25 80 12,-21-73-6,0 0 1,0 0-1,1 0 1,0 0-1,0-1 1,9 10 0,-5-10 9,1 0 0,1 0 1,-1-1-1,1 0 1,0-1-1,1 0 1,-1-1-1,1 0 1,21 5-1,-18-6 3,0-1-1,0 0 1,1-2-1,-1 1 1,16-2-1,-14 0-5,16 0 58,41-4 1,-58 2-61,-9 2 3,1-2 0,-1 1 1,1-1-1,-1 0 0,0 0 0,0 0 0,13-8 0,-10 5-9,0-3 0,1-9-673,-1-1 0,14-34 0,0-7-9379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4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7624,'0'0'2800,"-4"1"-2727,-50 10 59,43-10-112,1 0 1,0 1-1,0 0 0,0 1 1,0 0-1,0 0 0,1 1 1,-1 0-1,1 1 0,0 0 1,-15 11-1,-22 29 71,44-42-83,0 0 0,0 0 1,0 0-1,0 0 0,1 1 1,-1-1-1,1 1 0,0-1 1,0 1-1,0-1 0,1 1 1,-1 0-1,1-1 0,0 1 1,0 0-1,0 4 1,0-3 1,3 10 51,4 2-31,2 0 0,16 28 1,-11-30 29,5 1-18,0 0 0,1-2 0,31 18 0,-27-17 6,-1 0 0,0 2 0,-2 0 0,0 2 0,36 40 0,-56-58-46,-1-1 0,1 1 0,-1-1 0,0 1 1,1-1-1,-1 1 0,0 0 0,0-1 0,1 1 0,-1-1 1,0 1-1,0 0 0,0-1 0,0 1 0,0 0 0,0-1 1,0 1-1,0 0 0,0 14 14,-2 0-1,1 0 1,-6 15 0,0-14 25,1-6-35,0-2 1,-1 1-1,0-1 1,0 1-1,-1-2 1,0 1-1,0-1 0,-1-1 1,0 0-1,-13 8 1,-35 19 6,-13 6-9,13-10 1,19-16-3,35-12-3,-1-1 0,1 0 1,0-1-1,0 1 0,0 0 1,0-1-1,0 0 1,0 0-1,0 0 0,1 0 1,-1 0-1,0 0 0,0-1 1,1 1-1,-5-5 0,6 6 0,-7-9-59,5 1-125,1 0 0,-1 0 1,1 0-1,1-1 0,0 1 1,0 0-1,0-15 0,1-29-6841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4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9240,'30'43'104,"71"78"146,-58-70-235,-25-28-20,-2 2 1,0 0-1,-1 0 0,-1 1 0,-2 1 0,10 29 1,41 112-107,-51-148 109,-5-18 3,-3-3-1,-1 1 3,0 0 0,1 0 0,-1-1-1,1 1 1,-1-1 0,1 1 0,-1-1 0,0-1 0,0 1 0,0 0 0,1-1 0,-1 1 0,0-1 0,3-3 0,1 0 3,-4 4 1,-1-1 1,0 1-1,1-1 0,-1 0 0,0 0 0,-1 0 0,1 0 1,0-1-1,0 1 0,1-5 0,10-16 146,-1 0 1,12-39-1,19-65 1011,-42 125-956,-1 2-199,0 0 1,1 1-1,-1-1 0,1 0 0,-1 0 1,0 0-1,1 0 0,-1 0 1,1 0-1,-1 0 0,1 0 1,-1 0-1,0 0 0,1 0 0,-1 0 1,1 0-1,-1 0 0,1 0 1,-1 0-1,0 0 0,1-1 0,-1 1 1,0 0-1,1 0 0,-1 0 1,1-1-1,-1 1 0,1-1-2,-1 1-1,1 0 0,-1-1 1,1 1-1,-1 0 0,1-1 1,-1 1-1,1 0 0,-1 0 0,1 0 1,0 0-1,-1-1 0,1 1 1,-1 0-1,1 0 0,0 0 1,-1 0-1,1 0 0,-1 1 1,1-1-1,-1 0 0,1 0 1,0 0-1,-1 0 0,1 1 1,-1-1-1,1 0 0,-1 0 1,1 1-1,-1-1 0,1 1 1,10 7 41,-1 0 1,-1 0 0,1 1-1,-1 0 1,-1 1 0,0 0-1,0 0 1,-1 1 0,0 0-1,-1 0 1,9 23 0,3 15 27,16 40 16,-33-86-92,0-1 1,0 0 0,0 0 0,0 0 0,1 0-1,-1-1 1,1 1 0,0 0 0,-1-1-1,1 1 1,3 2 0,-3-4 1,-1 1 0,1 0 0,-1-1 0,1 0 0,-1 1 0,1-1 0,0 0 0,-1 0 0,1 0 0,-1 0 0,1 0-1,0 0 1,-1 0 0,1-1 0,-1 1 0,1 0 0,-1-1 0,3 0 0,26-17-943,-25 14 349,36-23-6921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4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9056,'2'-2'0,"0"0"0,1 0 0,-1 0 0,1 1 0,-1-1 0,1 1-1,0 0 1,-1 0 0,1 0 0,4-1 0,-7 2 1,1 0 0,0 0-1,0 0 1,-1 0 0,1 0-1,0 0 1,0 0-1,-1 1 1,1-1 0,0 0-1,-1 0 1,1 1 0,0-1-1,-1 0 1,1 1 0,-1-1-1,2 1 1,1 2 10,4 3 64,-4-2-53,7 8 24,-1 2 1,-1-1 0,0 1-1,9 22 1,39 98 139,-31-62 45,-16-42-195,23 62 71,-18-36-45,11 85 0,-23-87-58,-1-31-10,0-15 0,-1 0 0,0-1 1,0 1-1,-1 0 1,0-1-1,-2 11 0,2-17 3,0-1 0,1 1 0,-1-1 0,0 0-1,0 1 1,1-1 0,-1 0 0,0 1-1,0-1 1,0 0 0,1 0 0,-1 0 0,0 0-1,0 0 1,0 0 0,0 0 0,1 0 0,-1 0-1,0 0 1,0 0 0,0-1 0,1 1-1,-1 0 1,-1-1 0,2 1 1,-5-2-6,1 0 0,0 0 0,-1 0 0,1-1 0,0 0 0,1 0 0,-1 0 0,0 0 0,1 0 0,-1-1 0,1 1 0,-3-6 0,-2 0 2,5 5 4,1 1 0,-1-1-1,1 0 1,0 0 0,0 1-1,0-2 1,-2-5 0,-12-32-12,14 33 14,0 0 0,0-1-1,-1-13 1,3 15 6,1 1 0,-1-1 1,1 1-1,1-1 0,0 1 0,0 0 0,0 0 0,1-1 0,0 2 1,0-1-1,1 0 0,5-7 0,1-2 30,2 1 1,24-25-1,-30 35-3,0-1-1,0 1 1,1 1-1,-1-1 0,1 1 1,0 0-1,0 1 1,0-1-1,1 1 1,8-2-1,-9 3-3,0 0 15,1 0 0,-1 0 0,0 1 0,1 0 0,-1 1 0,1 0 0,-1 0 0,1 0 0,10 3 0,-7-2-2,1 1 54,1 0-1,-1 1 0,0 0 1,23 9-1,-24-8-54,-7-3-10,0 1 1,0 0 0,0 0 0,0 0-1,-1 0 1,1 1 0,0-1-1,-1 1 1,0 0 0,1 0 0,-1 1-1,-1-1 1,4 4 0,-4-4-12,-1-1-5,1 0 1,-1 1 0,0-1-1,0 0 1,-1 0 0,1 1-1,0-1 1,-1 0 0,1 1-1,-1-1 1,0 1 0,0-1-1,0 1 1,0-1 0,0 1-1,-1-1 1,1 0 0,-1 1-1,0 2 1,-1 5 24,0-5-25,-1 4-10,2-9-5,0 0-1,0 0 1,0 0 0,-1 0-1,1 0 1,0-1 0,0 1 0,0 0-1,0 0 1,0-1 0,0 1-1,0-1 1,0 1 0,1-1-1,-1 1 1,-1-2 0,2 2 0,-4-3-3,0 0 1,0 0-1,1 0 1,0-1 0,-1 0-1,1 1 1,0-1 0,1 0-1,-1-1 1,1 1-1,0 0 1,0-1 0,-3-8-1,2 4 2,-1-6-11,3 0 8,1-1 1,4-27-1,1 29-2,8-3 1,24-26 0,-22 33 0,32-5 4,-35 12 1,-1 2 0,0 0 0,22 0 0,-17 2 0,0 1 0,26 6 0,-21-3 0,37 17 1,-54-21 0,12 6 2,1 1-1,-1 0 1,0 1 0,-1 0 0,0 1 0,0 1 0,21 22 0,50 59 24,-82-88-23,0 0 1,0 1-1,-1-1 1,1 1-1,-1 0 0,0 0 1,-1 0-1,3 7 1,2 3 1,0-1-2,-5-9-1,1-1-1,-1 1 0,0 0 1,-1 0-1,1 0 0,-1 0 1,1 9-1,5 24 17,-2 0-15,-5-36-58,0-1 0,0 1 0,1-1 0,-1 1 0,0-1 0,0 1 0,1-1 0,-1 1 0,1-1 0,0 1 0,-1-1 0,1 0 0,0 1 0,0-1 0,-1 0 0,1 1 0,0-1 0,0 0 0,1 0 0,-1 0 0,0 0 0,0 0 0,0 0 0,1 0 0,-1-1 0,3 2 0,13 6-7232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5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0 152 7536,'3'-4'0,"27"-30"1,-24 28 1,0 0 0,1 0 1,0 1-1,0-1 0,0 1 0,1 1 0,0 0 0,0 0 0,16-6 0,-14 9 19,-1 0 0,1 0 0,0 1 0,0 1 1,-1-1-1,17 4 0,57 17 152,-75-19-159,15 6-1,33 8 153,83 11 14,-102-21-112,0-1 0,1-2 0,37-2 0,-53-1-32,247-20 168,-240 16-196,51-10 12,-40 4-53,1-2 0,69-32 0,-109 44 27,-1 0 0,0 0 0,0 0 0,0 0 0,0-1 1,0 1-1,0 0 0,0 0 0,0 0 0,0 0 0,0-1 0,0 1 0,0 0 0,0 0 0,0 0 0,0-1 0,0 1 1,0 0-1,0 0 0,0 0 0,0 0 0,0-1 0,0 1 0,0 0 0,0 0 0,0 0 0,0 0 0,0-1 0,0 1 1,0 0-1,0 0 0,-1 0 0,1 0 0,0 0 0,0-1 0,0 1 0,0 0 0,0 0 0,-1 0 0,1 0 0,0 0 1,0 0-1,0 0 0,0 0 0,0 0 0,-1 0 0,1-1 0,-11-5-50,-30-10-937,-6 0-3807</inkml:trace>
  <inkml:trace contextRef="#ctx0" brushRef="#br0" timeOffset="1">616 152 4576,'-27'19'0,"7"0"0,19-18 0,0 0 0,0 1 0,1-1 0,-1 0 0,1 0 0,-1 1 0,1-1 0,-1 0 0,1 1 0,0-1 0,-1 1 0,1 2 0,1-2 0,-1 1 0,1 0 0,0 0 0,0 0 0,0-1 0,1 1 0,-1 0 0,0-1 0,1 1 1,0-1-1,0 0 0,0 1 0,0-1 0,0 0 0,4 3 0,-3-2 2,12 5 11,98 24 11,-81-28 16,188 3 11,-166-8-37,251-10-504,-145 6-2077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8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84 268 6280,'0'17'-57,"1"-1"0,1 1-1,0-1 1,1 0 0,0 1 0,10 23 0,-13-40 48,0 1 1,0-1 0,0 1-1,1-1 1,-1 1 0,0-1-1,0 1 1,0-1 0,1 1-1,-1-1 1,0 0-1,1 1 1,-1-1 0,0 0-1,1 1 1,-1-1 0,0 0-1,1 1 1,-1-1 0,1 0-1,-1 0 1,0 1-1,1-1 1,-1 0 0,1 0-1,-1 0 1,1 0 0,-1 0-1,1 1 1,-1-1 0,1 0-1,0 0 1,15-12-264,-11 8 327,46-42-137,-20 13 46,53-72 0,-75 91 36,11-22 24,-4-6 415,13-58 1,-29 98-374,1 0 0,-1-1 0,1 1 0,-1 0 0,0 0 0,0-1 0,0 1 0,0 0 0,-1-3 0,-1 7 233,1 17-1,1 1-166,-3 61 79,-8 54-74,9-106-111,-2 1-1,-1-1 1,-12 42 0,4-24-10,-4 18-3,1 4-10,6-38-13,-2-1 1,0 0 0,-28 46-1,10-24-87,29-51 99,-17 35-237,-36 52 0,52-86 213,1 0-1,-1-1 0,1 1 1,-1-1-1,0 1 1,0-1-1,0 0 1,0 1-1,0-1 1,0 0-1,0 0 0,0-1 1,0 1-1,-1 0 1,1-1-1,-4 1 1,-1 0-34,0-1 1,0-1-1,-13-1 1,-3 0-197,22 2 192,-2-2-11,2 2 68,1 0 1,0 0 0,-1 0-1,1 0 1,0 0 0,0 0-1,-1 0 1,1 0 0,0 0-1,-1 0 1,1-1 0,0 1-1,0 0 1,-1 0 0,1 0-1,0 0 1,-1 0 0,1-1-1,0 1 1,0 0 0,0 0-1,-1-1 1,1 1 0,0 0-1,0 0 1,0-1 0,0 1-1,-1 0 1,1 0 0,0-1-1,0 1 1,0 0 0,0 0-1,0-1 1,0 1 0,0 0-1,0-1 1,0 1 0,0 0-1,0-1 1,25-10 1,28-2 2,113-26 38,-95 28 65,114-3 1,-174 14-66,0 0 0,0 2 1,-1-1-1,22 7 0,-19-5-23,-4 0 11,0 0 1,1 0-1,-1 1 0,-1 0 1,1 1-1,0 0 0,-1 0 1,0 1-1,11 10 0,-18-15 63,-17-1-890,1 0-3280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5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533 328 6728,'0'0'0,"7"-2"-24,0 0 0,0-1 0,0 0 1,0 0-1,11-7 0,-17 9-169,-4-1 28,0 1 175,0 0 1,0-1 0,0 1 0,-1 1 0,-5-2 0,0 1 31,-7-1 273,-10 7-153,1 1 1,-32 11-1,21-3 215,1 2 1,-43 27 0,51-27-285,-3 1 282,14-6-216,-7 3-42,0 2 0,1 0 0,0 2 0,-19 20 0,-23 34 210,58-60-166,5-1-105,0-1-1,1 1 1,2 20 0,-2-30-50,0 0 0,0-1 1,0 1-1,0 0 0,1-1 1,-1 1-1,0 0 0,0-1 1,1 1-1,-1 0 0,0-1 0,1 1 1,-1-1-1,1 1 0,-1-1 1,0 1-1,1-1 0,0 2 1,6 3 13,-1 0 0,1 0 0,0-1 0,0 1 0,0-1 0,1-1 0,15 6 0,-1-7 61,18-6-20,66-15-1,-73 8 35,137-68 48,-138 60-22,201-162 242,-179 126-318,-37 34 82,2-9-35,20-46 1,-37 72-63,-1-1-1,1 1 1,0 0 0,-1 0-1,0-1 1,0 1 0,0-1-1,-1 1 1,1-6 0,-1-3 13,1-21 29,-5 23 116,-3 3-135,-1 0 1,0 1-1,0 0 0,-10-6 1,4 7 127,9 5-141,-3-1-9,0 1-1,0-1 1,0 2-1,0-1 1,0 1-1,0 0 1,0 1-1,-1 0 1,1 0-1,-11 4 1,-47 15 160,66-20-191,0 0 0,0 0 1,0 1-1,0-1 0,-1 0 1,1 0-1,0 0 0,0 0 1,0 0-1,0 0 0,-1 0 1,1 0-1,0 0 0,0 0 1,0 0-1,-1 0 0,1 0 1,0 0-1,0 0 0,0 0 1,0 0-1,-1 0 0,1 0 1,0-1-1,0 1 1,0 0-1,0 0 0,0 0 1,-1 0-1,1 0 0,0 0 1,0 0-1,0-1 0,0 1 1,0 0-1,0 0 0,-1 0 1,1 0-1,0 0 0,0-1 1,0 1-1,0 0 0,0 0 1,0 0-1,0-1 0,0 1 1,0 0-1,0 0 0,0 0 1,0 0-1,0-1 0,0 1 1,0 0-1,0 0 0,0 0 1,0 0-1,0-1 0,0 1 1,0 0-1,0 0 1,1 0-1,-1 0 0,0-1 1,0 1-1,0 0 0,0 0 1,0 0-1,0 0 0,1-1 1,7-12 7,23-30-1604,5-5-6384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3:46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8520,'31'44'46,"-25"-34"-31,1 0 0,0-1 0,0 0 0,1 0 0,0-1 1,10 9-1,18 10-2,16 2-10,126 56-1031,-147-70-3992</inkml:trace>
  <inkml:trace contextRef="#ctx0" brushRef="#br0" timeOffset="1">376 745 11568,'0'0'0,"5"24"0,7 48 0,-6 37-8,-24 32 8,-23 6-176,-31-6 176,0-3-8064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07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864 156 1352,'0'-8'273,"1"-4"-104,0 6 123,0 1-1,-1-1 1,0 0 0,-1 0-1,1 1 1,-3-10 0,2 14-197,1 0 0,-1 0 0,1 0 0,-1 0 0,0 1 0,1-1 0,-1 0 0,0 0 0,0 1 0,0-1 0,1 0 0,-1 1 0,0-1 0,0 1 0,0-1 0,-2 1 0,1-2 104,-7-3 72,-1-1 0,1 2 0,-1-1 0,0 1 0,-20-5 0,19 6-205,6 1 11,-1 1 0,1-1 0,-1 1 0,0 0 0,0 1 0,1-1 0,-9 1 0,-7 0 14,-71-1 349,-180-22 597,258 21-967,0 0-1,0 2 1,1-1-1,-1 2 1,0-1-1,0 2 1,-18 4-1,18-4 25,-4 1-32,-54 9 224,64-10-227,1 0 0,-1 1 1,1 0-1,0 0 0,0 0 1,0 1-1,-11 7 0,17-10-53,-1 0 0,1 0 0,0 0-1,0 0 1,0 0 0,0 0 0,0 0-1,0 1 1,0-1 0,0 0 0,0 1-1,1-1 1,-1 0 0,0 1-1,1-1 1,-1 1 0,1-1 0,0 1-1,-1-1 1,1 1 0,0-1 0,0 1-1,0-1 1,0 1 0,1 2 0,0 1-1,1 0 1,-1 0 0,2 0 0,-1 0-1,0 0 1,1 0 0,0-1 0,0 1-1,0-1 1,1 0 0,4 5 0,9 7 2,23 17 1,-21-18-5,21 18-2,-24-22-9,-2 1 0,1 1 1,-2 1-1,0 0 0,22 30 1,-34-43 2,-1 0 0,1 1 0,0-1 1,-1 1-1,1-1 0,-1 1 0,1-1 1,-1 1-1,1-1 0,-1 1 1,0-1-1,0 1 0,0-1 0,0 1 1,0-1-1,0 1 0,-1 0 0,0 2 1,0 3-6,0 2-1,1-6 4,0 0-1,0 0 1,-1 0-1,0 0 0,1 0 1,-1 0-1,0-1 1,-1 1-1,1 0 1,0 0-1,-1-1 1,-2 4-1,-13 18-86,-1 0-1,-41 40 1,10-18-43,36-32 79,2-2-22,0 0 0,-16 13-1,27-25 76,-1 0-1,1 1 0,0-1 0,-1 1 0,1-1 0,0 1 1,-1-1-1,1 1 0,0-1 0,0 1 0,0 0 1,-1-1-1,1 1 0,0-1 0,0 1 0,0-1 0,0 1 1,0 0-1,0-1 0,0 1 0,0-1 0,0 1 1,0 0-1,1-1 0,-1 1 0,0-1 0,0 1 0,1 0 1,10 16-59,-7-12 46,1 0 0,-1-1 1,1 0-1,0 0 1,0-1-1,7 4 0,21 16-18,-18-7 28,-1 14 6,-3 9 1,-5 10 1,0 90 30,-24 84 42,18-219-72,-5 59 9,5-39 11,12 36 4,-9-49-24,1 0 0,0 0 1,1 0-1,7 12 0,-1-8-171,0 0 1,1-1 0,0 0-1,1-1 1,1-1 0,23 18-1,30 21-5756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09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586 204 1440,'3'-1'17,"2"-1"4,0 1-1,0 0 1,0 0-1,0 1 1,0-1-1,1 1 1,-1 0-1,8 2 1,9-1 110,49-6 1283,-67 4-1017,6-2 11,-8 2 487,0-1-446,5-4-7,-4 2-19,4-4 1,-2 3 8,9-4 5,-13 8-393,0 0-1,-1 0 0,1 0 0,0 0 0,0 0 1,-1-1-1,1 1 0,-1 0 0,1 0 0,-1-1 1,1 1-1,-1 0 0,0-1 0,1 1 0,-1-1 1,0 1-1,0 0 0,0-1 0,-1-2 0,1 2 35,0-2 10,-1 0 1,0-1 0,0 1-1,-1 0 1,1 0 0,-1 0-1,0 0 1,0 0 0,0 0-1,0 0 1,-1 1 0,1-1-1,-1 1 1,0-1 0,-5-3-1,0 0 36,1 1 0,-1 0 0,0 0 0,0 1 0,-14-8 0,11 7-71,8 5-27,-1-1 1,1 1-1,0-1 1,-1 1 0,1 0-1,-1 0 1,1 0 0,-1 1-1,1-1 1,-8 1 0,0 0 46,-1 1 1,1 0-1,0 0 1,0 1-1,0 1 0,0 0 1,1 0-1,-1 1 1,-13 7-1,12-5-39,9-5-8,-1 1 0,1 0 0,-1 0 0,1 1 1,0-1-1,0 1 0,-5 5 0,-59 61 206,54-52-104,-2 11-40,-16 46 0,26-49 0,-3 117 36,6-95-69,3 0 0,11 71 1,-8-83-26,0-6-17,27 256 117,-25-183-116,-5-60 20,-1-15-18,-1 8-4,0-1 1,-2 1 0,-2 0 0,-9 33 0,9-47 2,-2 8 0,-1 0-1,-1 0 1,-19 37-1,-84 135 127,64-125-99,14-28-16,-1-2-19,-11 9-3,45-55-33,1 1 0,-1-1 0,1 1 0,-1-1 0,1 1 0,-1-1 0,1 1 0,-1-1 0,0 1 0,1-1 0,-1 0 0,1 1-1,-1-1 1,0 0 0,0 1 0,1-1 0,-1 0 0,0 0 0,1 0 0,-1 0 0,0 0 0,0 0 0,1 0 0,-1 0 0,0 0 0,0 0 0,1 0 0,-1 0 0,0-1 0,1 1 0,-1 0 0,0 0 0,0-1 0,1 1 0,-1 0 0,1-1 0,-1 1 0,0-1 0,1 1 0,-1-1-1,1 1 1,-1-1 0,1 1 0,-1-1 0,1 0 0,0 1 0,-1-2 0,0 1-202,-9-13-7749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0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9504,'9'-3'2,"0"1"0,0 1 0,1-1 0,-1 2 0,0-1 0,18 2 0,-15 0-4,23-2-12,0-1 1,39-9 0,-55 8 1,13-3-67,136-40-22,-132 35 42,154-56-12,-151 51 46,49-21 4,7-2 17,-53 24 5,-8 2 11,51-27 0,5-20 78,-47 31-8,-3 9 1314,-41 22-1372,-11 15 114,1 0 1,-11 28 0,16-35-104,-6 14 65,1 0-1,1 0 0,2 1 0,0 1 0,-7 39 1,12-21 21,4-42-115,0 0 0,0 1-1,0-1 1,0 0 0,0 0 0,0 0 0,1 1-1,-1-1 1,1 0 0,0-1 0,-1 1 0,1 0-1,0 0 1,0-1 0,0 1 0,0-1 0,0 0-1,4 2 1,-4-2 0,2 2-2,0-1 1,0 0-1,1 0 1,-1 0-1,1-1 1,-1 1 0,1-1-1,-1 0 1,1-1-1,0 1 1,0-1-1,8 0 1,-8 0-3,7-1 3,0 0 0,0 0 0,0-1-1,0-1 1,16-6 0,-12 4-3,-4 2 0,0-1 0,0 0 0,0-1 1,0-1-1,-1 0 0,20-14 0,-18 11 0,3-4 12,-6 3-6,-2 2-3,0 0 0,0 0 0,-1-1 0,0 0 0,-1 0 1,0-1-1,7-13 0,-10 17 10,-1 2-9,0 1 0,0-1-1,0 0 1,-1 0 0,1 0 0,-1 0 0,0-1 0,0 1 0,0 0-1,-1 0 1,1-1 0,-1 1 0,0 0 0,-1-8 0,-3 2 16,0 0 1,0-1 0,-1 1 0,0 1-1,-1-1 1,-8-10 0,1 3 26,-29-29 0,37 42-30,1 0-1,-1 0 1,0 0-1,0 1 1,0-1 0,-1 1-1,1 1 1,-1-1-1,-8-2 1,5 2-2,8 2-11,0 1 1,-1-1-1,1 1 1,0 0-1,-1-1 1,1 1 0,0 0-1,-1 0 1,1 0-1,-1 0 1,1 0-1,0 0 1,-1 0 0,1 0-1,-2 1 1,-3 0 8,-22 6-3,25-5-13,-1 0 0,1 0 1,0 1-1,-1-1 1,1 1-1,1 0 1,-1 0-1,0 0 1,1 0-1,-1 1 0,1-1 1,-3 7-1,5-10 1,-2 4-6,1-1 1,-1 1-1,1-1 1,0 1-1,0 0 1,1 0-1,-1-1 1,1 1-1,0 0 0,0 0 1,0-1-1,0 1 1,1 0-1,-1-1 1,1 1-1,2 5 1,-2-6-7,4 7-114,2-2 52,1 0 0,0-1 0,1 0 0,0 0 0,17 9 0,45 20-210,-49-26 175,1 0 0,0-2 0,1-1 0,-1 0 0,38 4 0,-56-11 104,-1 1 0,1-1-1,-1 0 1,1 0 0,-1 0-1,1-1 1,-1 1 0,1-1 0,-1 0-1,0 0 1,6-3 0,40-12 3,-39 12 8,0-1 0,0-1 0,-1 0 0,0 0 0,0-1 0,0 0 0,-1-1 0,0 0 0,8-10 0,-5 7 15,0-1 0,1 2 0,0-1 0,0 2 0,1 0 0,20-10 0,0 8 17,0 1 0,1 2 0,0 1 0,37-3 0,-54 9-21,0 1 0,0 0 1,0 1-1,24 5 0,-34-5-12,-1 0 9,1 1 1,0 0 0,-1 0-1,1 1 1,-1-1-1,14 9 1,-12-6-4,-6-4 0,0 0 0,0 1-1,-1 0 1,1-1 0,-1 1-1,1 0 1,-1 0-1,0 0 1,0 0 0,2 3-1,-1-2 0,-3-2-6,0 0 1,0 0-1,1 0 0,-1 0 1,0 0-1,0 0 0,0 0 1,0-1-1,0 1 1,0 0-1,0 0 0,-1 0 1,1 0-1,0 0 0,0 0 1,-1 0-1,1 0 0,-2 1 1,1 2 5,-1 5-2,-12 24 34,-82 185 68,89-193-76,3 12-11,1 57 0,7-70 12,42 85 18,-33-91-19,0-7-24,1 0 1,1-1 0,26 14-1,-39-24-8,-1 1-1,1 0 0,0-1 1,0 1-1,-1-1 0,1 1 1,0-1-1,0 0 0,3 1 1,58-1 11,-49-2-13,0 0 1,0-1 0,0 0-1,17-8 1,0-3-247,-2-2 0,0-1 0,-1-1 0,-1-1 0,25-24 0,48-38-7134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0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11 8248,'-4'-2'1,"1"1"0,0-1-1,-1 1 1,1 0 0,-1 0 0,0 0 0,1 1 0,-1-1 0,0 1 0,1 0 0,-8 0 0,-5 1 2,1-1 0,-34 1 85,-2 5 40,-94 21 0,97-9-91,31-9 77,-7 11-34,-34 34 0,44-35 41,-39 95 63,47-91-17,-1 91 66,10-93-65,3 7-59,2-1 0,2 0-1,0-1 1,23 41 0,-24-50-82,-5-11-4,0 0 1,0 0-1,0-1 1,0 1-1,1-1 1,0 0-1,7 5 1,-4-2 35,6 5-1,-1-1 1,1 0-1,1-1 0,0-1 1,32 16-1,-35-20-102,15 8-106,1-1 1,1-1-1,-1-1 1,1-2-1,36 7 1,-24-11-6551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1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0 684 7712,'0'0'961,"2"6"-829,5 22 0,-4-25-40,-1-2-101,-1 0 22,1 1-1,0-1 1,0 0 0,0 1 0,0-1-1,0 0 1,0-1 0,0 1 0,1 0-1,-1 0 1,0-1 0,0 1 0,1-1-1,-1 0 1,4 0 0,2-1 25,0-1 0,0 0 0,0-1 0,0 0 0,-1 0 0,1 0 0,-1-1 0,0 0 0,0-1 0,10-8 1,-5 3 38,-1 0 1,0-1 0,0-1 0,12-17 0,-7 3 193,0-1 0,-2 0 1,-1-1-1,11-36 0,-20 53-258,1-1 65,0 0-1,-1-1 1,-1 1-1,0-1 1,-1 0 0,0 0-1,-1 0 1,0 0-1,-2-15 1,0-22 199,-10-69-1,8 104-253,-10-29 104,-7-3 7,19 45-124,0 1-1,0-1 0,-1 1 1,1-1-1,-1 1 1,0 0-1,1 0 0,-1 0 1,0 0-1,0 0 1,1 0-1,-1 0 0,0 0 1,0 1-1,0-1 0,0 1 1,0-1-1,0 1 1,0 0-1,0 0 0,0 0 1,0 0-1,-3 1 1,2-1-7,0 0 1,0 0 0,0 1-1,0-1 1,0 1 0,0 0 0,0 0-1,0 0 1,0 0 0,1 0-1,-1 1 1,0-1 0,1 1 0,-1 0-1,1 0 1,-1 0 0,1 0-1,0 0 1,0 1 0,0-1 0,0 1-1,-2 4 1,2-2-4,0 0 1,0 0-1,1 0 0,0 0 1,0 0-1,-1 6 1,2-4-1,0-1 0,0 0 0,0 1 0,1-1 0,2 13 0,0-11 0,0 1 0,0-1 0,1 1 0,7 9 0,-1-2-1,0-2 1,2 1-1,0-2 1,1 1-1,0-2 1,15 12-1,75 47-6,-22-27-13,-13-8 4,-62-33 12,-1-1 2,-1 0 1,0 0 0,0 0-1,0 1 1,0-1-1,-1 1 1,1 0-1,-1 0 1,0 1 0,1-1-1,-1 1 1,-1-1-1,5 8 1,-5-7-1,-1 0 1,1 0-1,-1 0 0,0 0 1,0 0-1,0 1 0,-1-1 0,0 0 1,1 0-1,-1 1 0,-1-1 1,1 0-1,-1 1 0,1-1 1,-1 0-1,-1 0 0,1 1 1,-4 6-1,0 0 0,-17 32-12,-39 65 2,51-84-1,-25 101-6,33-101 6,3-1 3,7 44 1,-8-64 8,1-1-1,-1 1 1,1-1 0,0 1-1,0 0 1,0-1 0,0 0 0,0 1-1,1-1 1,-1 0 0,1 0-1,0 0 1,2 4 0,4 2-1,20 21-2,-14-19-8,16 4 5,39 11 1,-45-20-13,13-3-33,1-2 0,0-1 0,54-8 0,-17-9-1491,-1-1-6083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2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10312,'2'0'-56,"6"0"-16,-6 0 56,4 2-122,19 21 12,-15-18 135,0 0 0,0-1 1,1 1-1,-1-2 0,1 0 1,16 3-1,66 8 79,-90-13-87,71 5 173,68 2 18,13 8 157,-80-6-178,78 14 62,-137-20-242,2 0-595,31 5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2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6104,'0'16'0,"4"18"0,2-16 0,0 0 0,2-1 1,12 24-1,-6-23 7,12 6-1,46 34 0,-69-56-3,0 0 0,0-1-1,0 1 1,0-1 0,1 1 0,5 1 0,42 10 25,81 11 1,-90-20 139,288 15 735,-238-22-798,-56 0 103,137-21 73,-141 16-147,108-51 42,-116 44-96,-15 8-57,5-4-6,1 0 1,-2-2-1,0 0 1,0 0-1,-1-1 1,17-26-1,105-155 74,-73 123-78,35-32-984,-45 51-3955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3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304 439 5296,'5'-3'9,"12"-13"62,-13 13 41,4 1 21,-7 2-58,-3 4 5,-24 23 86,0 0 0,-42 31 0,65-56-168,-85 62 343,51-38-242,23-16-70,0 2 0,1 0 1,-21 25-1,32-34-24,1-1 0,-1 1 0,1 0 0,0 0 0,0-1 0,0 1 0,0 0 0,0 0 0,1 0 0,-1 0 0,1 0 0,0 3 0,-1 2 9,1-7-8,0 1 0,-1-1 0,2 0 0,-1 0 1,0 0-1,0 0 0,0 0 0,0 0 0,1 0 0,-1 0 0,0 0 1,1 0-1,-1 0 0,1 0 0,-1 0 0,1 0 0,1 2 0,1 2 10,11 20 20,-4-15 78,5-1-60,2-1 0,26 9 0,-22-13 81,106-7 93,-100 0-54,-1-1 0,1-2 0,47-16 0,-59 17-110,10-6 363,-10 4-231,-2 1-80,1-1 0,-1-1 0,0 0 0,-1-1 0,0 0 0,18-18 0,26-40 445,-54 65-518,-1-1 0,1 0 0,0 0 0,-1 0-1,0 0 1,0 0 0,0-1 0,0 1 0,0 0 0,-1 0 0,0-1 0,1 1 0,-1 0-1,0-1 1,0 1 0,-2-6 0,2 4 3,-2-2 6,1 0 0,-1 0 0,0 1 1,-1-1-1,1 0 0,-2 1 0,1 0 1,0-1-1,-7-6 0,4 4-9,3 4-15,-1-1 0,1 1 0,-1 0 0,-1 1 0,1-1 0,-1 1 0,1 0 0,-1 0 0,-1 0-1,1 1 1,0 0 0,-1 0 0,0 0 0,-11-4 0,13 6-10,-16-5 117,-18 3-59,0 0 1,-1 3-1,-47 4 0,17 8-62,-9 1-1522,56-10-6032</inkml:trace>
  <inkml:trace contextRef="#ctx0" brushRef="#br0" timeOffset="1">1364 1 8344,'-3'9'14,"1"0"0,1 0 1,0 0-1,0 0 0,0 1 0,1-1 1,1 0-1,-1 0 0,4 14 0,17 30 42,-17-46-40,0 1 1,-1 0 0,0 0 0,-1 0-1,1 0 1,-2 0 0,1 0 0,-1 0 0,0 1-1,-1-1 1,0 0 0,-1 14 0,-2-17 32,-5 3 8,7-7-47,-1 1 0,0-1-1,0 0 1,0-1-1,0 1 1,1 0 0,-1 0-1,0-1 1,-1 1 0,1-1-1,0 0 1,0 0-1,0 0 1,0 0 0,-2 0-1,2 0 4,1 0-5,0-1 0,0 0-1,0 1 1,0-1 0,1 0 0,-1 1 0,0-1-1,1 0 1,-1 0 0,0 0 0,1 0-1,-1 0 1,1 1 0,0-1 0,-1 0 0,1 0-1,-1 0 1,1 0 0,0-1 0,-1-2 9,-11-30-1073,2-4-4310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4:3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388 0 5656,'0'0'0,"2"12"0,1 22 0,-6 11-24,-6 3 24,-2-1-3744</inkml:trace>
  <inkml:trace contextRef="#ctx0" brushRef="#br0" timeOffset="1">388 456 7984,'0'0'0,"-6"26"0,-10 46 0,-25 34-8,-30 38 8,-8-10-120,-8-27 120,-1 2-5416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3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1 9952,'2'4'0,"-2"-5"0,1 1 0,6 42 0,5 51-2,-12-91 2,0-1-1,0 1 1,0-1 0,0 1-1,0-1 1,0 1-1,0-1 1,0 1-1,-1-1 1,1 1-1,-1 1 1,-2 5-1,1-1 0,-1 0 0,0 0 0,-1 0 0,1 0 0,-1 0-1,-1-1 1,1 1 0,-1-1 0,0 0 0,-1-1 0,1 1 0,-1-1 0,0 0 0,-10 5 0,-12 9-34,-1-1 1,-52 24 0,61-32 5,-2 1-10,-1 0 1,0-2-1,-45 13 0,68-22 37,0 0 0,-1 0-1,1 0 1,0 0 0,0 0 0,-1 1-1,1-1 1,0 0 0,0 0 0,0 0 0,-1-1-1,1 1 1,0 0 0,0 0 0,-1 0-1,1 0 1,0 0 0,0 0 0,-1 0 0,1 0-1,0 0 1,0 0 0,0-1 0,-1 1-1,1 0 1,0 0 0,0 0 0,0 0 0,0-1-1,-1 1 1,1 0 0,0 0 0,-3-5-131,-1-1 1,1 1-1,1 0 0,-1-1 1,1 1-1,0-1 1,0 0-1,-2-11 0,-6-26-5393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0 550 9144,'42'42'6,"-39"-40"4,-1 0 1,1 0-1,0 0 0,-1 0 0,1-1 0,0 1 0,0-1 0,0 0 0,0 1 0,0-1 1,0-1-1,1 1 0,-1 0 0,0-1 0,0 0 0,1 0 0,-1 0 0,0 0 0,0 0 0,1 0 1,-1-1-1,0 0 0,0 0 0,0 0 0,0 0 0,0 0 0,0 0 0,0-1 0,4-2 1,3-3 29,0 0 1,-1-1 0,0 0-1,0 0 1,-1-1 0,10-12-1,-6 6-20,24-36 127,36-73 28,-65 111-104,0-1 0,9-25 0,-8 14-38,2 2-11,-5 11 46,0 0 0,4-20 0,7-34 188,-16 65-231,0 0 0,1-1 0,-1 1 0,0 0 0,0 0 0,0 0 0,-1-1-1,1 1 1,0 0 0,0 0 0,-1-1 0,1 1 0,-1 0 0,1 0 0,-1 0 0,1 0 0,-1 0 0,0 0 0,0-2 0,-2-1 42,-3-6 85,-1 0 0,0 1 0,0-1 0,-1 2 0,-13-13 0,21 20-122,-1 1 0,0-1-1,0 0 1,0 1 0,0-1 0,0 0-1,-1 1 1,1-1 0,0 1-1,0 0 1,0-1 0,0 1 0,0 0-1,-1 0 1,1 0 0,0 0-1,0 0 1,0 0 0,0 0 0,-1 0-1,1 0 1,0 0 0,0 1-1,0-1 1,0 1 0,0-1 0,0 1-1,-1-1 1,1 1 0,0-1-1,0 1 1,1 0 0,-1 0 0,0-1-1,0 1 1,0 0 0,0 0-1,0 2 1,-1-1-4,0 1 0,0-1 0,0 1-1,1 0 1,0-1 0,-1 1 0,1 0 0,0 0 0,0 0-1,0 0 1,1 0 0,-1 4 0,6 20 15,2-15 33,2-2-55,0 0 1,0-1-1,1 0 1,0 0 0,0-1-1,23 13 1,23 13 25,19 5-34,-74-39-11,24 12-2,-2 1 1,1 1-1,-2 2 0,27 22 1,19 18-18,-61-47-27,-4-2 32,-1 0 0,0-1 0,0 1 0,-1 0 0,0 0 0,0 1 0,0-1 0,-1 0 0,-1 9 0,-2 10-68,-10 42 1,11-61 70,-7 32-87,-5 44 0,13-70 90,2 29-41,4-5-5,20 73 0,-20-97 42,1-1 0,0 0 1,1 0-1,0-1 0,14 17 0,-13-22-34,-3-5-79,-1 0 0,1 0 0,0-1 0,0 1 1,0-1-1,-1 0 0,1-1 0,0 1 0,0-1 0,-1 0 1,1 0-1,5-3 0,31-9-7708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771 1 9688,'-106'121'150,"93"-107"-143,9-9-4,0 0-1,-1 0 1,0-1 0,0 0-1,0 0 1,-10 6 0,-88 47 14,79-48-10,-42 7-1,37-11-4,-28 0-1,-26-4 4,8-4-2,16-2 2,21 0-2,28 3 9,5 1 2,-1 0 0,1-1 0,0 0 0,0 0 0,0 0 0,0 0 0,-6-5 0,5 5 110,-3 1 31,9 1-152,0 0 0,0 0 0,0 0 0,0 0 1,0 0-1,-1 0 0,1 0 0,0 0 0,0 0 1,0 0-1,0 0 0,0 0 0,0 0 0,0 0 0,0 0 1,-1 0-1,1 0 0,0 0 0,0 0 0,0 0 1,0 0-1,0 0 0,0 0 0,0 1 0,0-1 1,0 0-1,0 0 0,0 0 0,0 0 0,-1 0 0,1 0 1,0 0-1,0 0 0,0 0 0,0 1 0,0-1 1,0 0-1,0 0 0,0 0 0,0 0 0,0 0 1,0 0-1,0 0 0,0 1 0,0-1 0,0 0 0,0 0 1,0 0-1,0 0 0,0 0 0,0 0 0,1 0 1,-1 0-1,0 1 0,0-1 0,0 0 0,0 0 1,0 0-1,0 0 0,0 0 0,0 0 0,0 0 0,1 0 1,-1 8 88,1-2-60,0-1-1,-1 1 1,2 0 0,-1-1 0,1 1-1,0-1 1,0 1 0,0-1 0,1 0-1,4 6 1,16 25 155,2-1-1,44 47 1,-54-67-161,-6-6 29,0 0 1,22 14-1,130 82 382,-142-95-417,25 17 123,-24-14-101,84 63 333,-102-75-373,-1 1 0,1-1 0,0 1 0,0-1 0,0 0 0,0 0 0,0 0 0,0 0 0,0 0 0,0 0 0,0 0 0,0-1-1,1 1 1,3 0 0,3 0 3,41 5-1517,0-3-6068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567 0 7536,'0'0'8,"-6"6"-2,0 1-5,-23 18-7,-48 27-17,50-35-43,-90 53-53,108-65 67,0 0-1,1 0 1,-1 1-1,-10 10 1,4-4 14,2-2 15,10-8 7,-1 1 0,1-1 1,0 1-1,0 0 1,0 0-1,1 0 0,-1 0 1,-3 7-1,2-4-8,0 1 0,1 0 0,-1 0 0,2 1 0,-4 11 0,7-8-48,6 8 30,16 28 0,-12-32 30,7 1 9,0-1 0,1-1 0,0-1-1,22 12 1,17 12 2,-36-22 1,20 20 0,-22-15 11,-1 1 0,31 42 0,-47-59 21,0 0 1,0 0-1,-1 0 0,1 1 1,-1-1-1,0 1 0,0-1 0,1 7 1,1 3 9,6 19 60,-9-30-60,-1 0 0,1 0 0,-1 0 0,0 0 0,0 0 0,-1 1 1,1-1-1,0 0 0,-1 0 0,0 0 0,0 0 0,0 0 0,0-1 0,0 1 0,-1 0 1,1 0-1,-3 2 0,2-1 22,-1 1 5,-1 0 0,0 0 0,1-1 0,-2 1 0,1-1 0,0 0 0,-1 0-1,0-1 1,0 1 0,0-1 0,-8 4 0,6-3-2,-1 1 6,0 0 1,0-1-1,-1 0 0,0 0 1,1-1-1,-1 0 1,0-1-1,0 0 0,-1 0 1,-10 0-1,1 1 88,-7-1-44,-1-1 0,1 0 0,-43-7 0,53 4-103,11 2-10,0-1 0,-1 0-1,1 0 1,0-1 0,-6-2 0,-26-9 15,-4-7-15,33 15-176,-1 0 1,1-1 0,0-1 0,0 1 0,1-1-1,-9-11 1,-8-11-5822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9504,'2'1'-111,"6"6"-13,0-3-170,-3-4 264,17 15-51,-15-9 80,1 0 1,-2 0-1,12 14 1,-16-18 30,0 1-1,0 0 1,0 0 0,0 0-1,-1 1 1,1-1 0,-1 0-1,0 1 1,0-1 0,0 1-1,0-1 1,0 7 0,-18 3-1009,2 0-4474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1 7984,'1'22'1,"-3"23"15,-12 44 13,-30 107-1,33-163-53,-58 125-20,53-131-54,8-15 59,-8 10-21,-1-1 1,-1 0 0,-40 36 0,-34 20-959,48-42-3234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7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1021 9056,'-3'4'-12,"2"-3"7,0 0 1,1 0-1,-1 0 0,0 0 1,1 0-1,0 0 1,-1 0-1,1 0 0,-1 0 1,1 0-1,0 0 1,0 0-1,0 0 0,0 0 1,-1 0-1,1 0 1,1 0-1,-1 0 0,0 2 1,5-3-83,2-1 78,-1-1 1,0-1-1,0 1 0,0-1 0,0 0 0,0 0 1,0-1-1,-1 0 0,0 0 0,0 0 1,7-7-1,79-79-9,-78 76 16,0 0 0,13-20 1,-10 13 0,3-6 1,15-28 1,-4-5 9,21-65-1,-48 118-5,10-32 76,32-128 204,-36 127-25,-2-1 1,4-66-1,-11 102-155,0-1-1,0 0 1,0 0-1,-1 1 0,1-1 1,-1 0-1,-3-7 0,0-1 17,2 7-1,0-1 1,0 1-1,-1 0 0,0 0 1,0 0-1,-6-9 0,7 13-45,0 0-1,0 1 1,0-1-1,-1 1 0,1 0 1,0 0-1,-1 0 1,1 0-1,-1 0 1,0 0-1,0 1 0,0-1 1,0 1-1,0 0 1,0 0-1,0 0 0,0 0 1,0 0-1,0 1 1,-1-1-1,-3 1 1,7 0-66,-1 0 0,1 0 0,-1 0 1,1 0-1,0 0 0,-1 0 1,1 1-1,-1-1 0,1 0 1,-1 0-1,1 0 0,-1 1 0,1-1 1,0 0-1,-1 0 0,1 1 1,0-1-1,-1 0 0,1 1 0,0-1 1,-1 1-1,1-1 0,0 0 1,0 1-1,-1-1 0,1 1 0,0-1 1,0 1-1,0-1 0,0 0 1,0 1-1,-1-1 0,1 1 1,0-1-1,0 1 0,0-1 0,0 1 1,1 0-1,1 13 26,2-8-11,0 1 0,1-1 0,0 0 0,0 0-1,1 0 1,-1-1 0,1 0 0,0 0 0,1 0 0,-1-1 0,1 0 0,8 4 0,19 9 21,39 13-1,-48-21-28,45 20 17,-41-16-17,-1 1 0,52 35 0,-77-46-15,0-1 1,0 1-1,-1 0 0,1 0 0,-1 0 0,1 0 0,1 4 1,-3-4-1,1 1 0,-1-1 0,0 1 0,0 0 0,0-1 0,-1 1 0,1 0 0,-1 6 0,-5 49 0,-9 10 0,-2 3 0,13-55-1,0 1 1,1 0 0,2 0 0,0 22-1,5-24-4,6 3 4,0-1 0,17 20 0,-13-25-4,6-1 4,1-1 0,34 13 0,-33-19-5,-9-3-1,0 0 0,1-1 0,-1 0 0,1-1 0,0 0 0,-1-1 0,1-1 0,23-6 0,116-41-65,-119 34-41,137-90-59,-141 80-7,105-117-76,-113 113 30,122-164-499,-143 195 716,-1 0 0,0-1 1,0 1-1,0 0 0,-1-1 0,1 1 1,0 0-1,-1 0 0,1 0 0,-1 0 0,1 3 1,1 7 1,0 49-12,-13 116 0,6-136 12,-25 177-4,23-173 5,-26 185 2,27-185-3,2-10 2,-2 10-2,-20 85 0,26-130 1,-6 21-475,-1 0 1,-15 31-1,2-14-6700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0 290 10488,'8'13'21,"0"-1"1,1 0 0,0-1 0,1 0 0,0 0-1,17 13 1,-22-20-18,16 10 16,131 54 2,-116-57-27,160 28-4,-154-35-30,182 5-10,-176-11 10,178-31-10,-187 22 9,122-68-10,-134 59 44,-9 6 5,5-5 5,0-1 0,-2 0 0,27-34 1,24-38 40,-67 85-14,0-1-1,0 0 1,-1 1-1,0-2 1,-1 1-1,1 0 1,1-10-1,-1 5 11,-2 9 0,-1 1 0,1-1 0,-1 1 0,0-1 0,-1 0 0,1 0 0,0 0 0,-1 0-1,0 1 1,0-7 0,-1-22 651,1 29-30,-1 8-371,-4 24-144,-1 31 0,5-47-113,1 21 173,7 171 71,-5-159-124,14 188 54,-12-188-88,13 184 34,-16-187-100,-1 240-1677,0-250-7010</inkml:trace>
  <inkml:trace contextRef="#ctx0" brushRef="#br0" timeOffset="1">1311 550 9952,'0'0'9,"1"-1"3,-1 0-12,0 1 0,1 0 1,-1-1-1,0 1 0,0 0 0,1-1 0,-1 1 0,0 0 1,1-1-1,-1 1 0,0 0 0,1 0 0,-1 0 0,1-1 1,-1 1-1,0 0 0,1 0 0,-1 0 0,1 0 1,-1 0-1,0 0 0,2-1 0,24 10 5,28 11-3,121 30-13,-133-43-41,193 22-28,-228-28 57,1 0 1,-1-1-1,1 0 0,8-1 1,19-2-35,42-9 0,-39 2-514,52-22 0,37-18-5029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8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 11120,'44'120'-64,"1"63"-7,-38-136 119,0 228 44,-7-263-55,0-1-1,-2 1 1,-2 15 0,4-27-37,-36 161 146,-16 7-68,49-159-38,0 1 0,-1-1 0,0 0 1,0 0-1,-7 9 0,11-18-40,-96 147 245,56-100-932,-60 56 0,-49 38-6433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9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1 7712,'-5'8'57,"-17"36"-5,19-36-50,1 1 0,0-1 0,0 1 1,0 11-1,0 27-10,6 79 1,5-4-181,-9-120 135,-15 8-114,-101 39 110,90-30 58,24-16 5,-1 0 1,1 1-1,0-1 0,0 1 1,0-1-1,0 1 0,0 0 1,1-1-1,0 1 0,-1 0 0,2 0 1,-1 0-1,0 0 0,1 0 1,0 0-1,0 0 0,0 0 1,0 0-1,0 0 0,1 0 1,0 0-1,2 7 0,1 2 38,1 0-1,0 0 1,0-1 0,2 1-1,8 12 1,26 30 173,-8-11 54,38 63 1,-53-66-212,-16-37-41,-1 0 1,0 1 0,0-1 0,0 1 0,-1-1-1,1 1 1,-1 0 0,0-1 0,0 1-1,-1-1 1,0 1 0,0-1 0,0 1-1,0-1 1,-2 5 0,1-2 2,-6 8 92,-8 4-62,-1 0 1,-25 22-1,27-30-12,1 0 0,-1-1 0,-1-1 0,0 0 0,-33 13 0,36-17-28,5-1 5,-1-1 1,1 0-1,-1 0 0,-16 3 0,5-3-3,2 2-6,10-3-1,-1 0 0,0 0 0,-14 0 0,-7 1 13,-131 7 57,159-10 3,7-1-26,2 1-38,0 0 0,1 0 0,-1 1 1,0 0-1,0 0 0,0 1 1,0 0-1,12 4 0,-1 2 28,29 16-1,-35-14 45,5 11-24,16 29 0,-25-32 23,2 15-25,2 12-19,33 76 0,-39-110-43,0-1 1,1 1 0,0-1 0,13 14 0,-9-14-138,0-1 0,1 0 0,0-1 0,0 0 0,1-1 0,0 0 0,0-1 1,20 6-1,38 16-6023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4312,'0'0'120,"0"6"-80,5 61 195,-2-39-83,0 29 0,-7 18 38,-14 98 1,12-130-70,-28 203 62,27-193-23,-34 235 74,34-229-19,0 2-74,-20 190 293,20-53-77,10-163-129,31 113 88,-23-124-128,0-9-135,1 0-1,1-1 1,0 0-1,17 14 1,-29-27-37,1 0 0,0 0 0,-1 0 0,1 0 0,0 0 0,0 0 0,-1 0 0,1-1 0,4 2 0,25 4 58,0-1 0,50 2 0,-47-11 80,18-10-46,60-25 1,-82 22 59,116-92 75,-117 85-62,-15 12-147,51-44 316,101-112 1,-127 119-170,-38 47-166,0 0 1,0 1-1,0-1 0,-1 0 0,1 0 1,-1 0-1,1 1 0,-1-1 0,0 0 1,1 0-1,-1 0 0,0 0 0,0 0 1,0 0-1,-1 0 0,1 1 0,0-1 1,-1 0-1,0 0 0,1 0 1,-1 0-1,0 1 0,0-1 0,0 0 1,-2-2-1,-1-2 7,0 0-1,0 1 1,-1-1 0,-9-7-1,11 11-16,1 0 0,-1 0 0,0 0 0,0 0 0,0 1 0,0-1 0,0 1-1,0 0 1,-1 0 0,1 0 0,0 0 0,-1 0 0,1 1 0,0-1 0,-1 1 0,1 0 0,-1 0-1,1 1 1,0-1 0,-6 2 0,3 0 2,1 0-1,-1 0 1,1 0-1,0 1 0,0 0 1,0 0-1,0 1 1,1-1-1,-1 1 1,1 0-1,0 0 1,0 0-1,-4 6 1,-6 10 2,1 0 0,0 1 1,2 0-1,-13 32 0,16-18-6,8-23 4,9 17-1,-8-25-5,1-1-1,0 0 0,0 0 1,0 0-1,1 0 0,-1 0 0,1-1 1,4 4-1,-2-2 1,1 0 0,-1-1 0,1 0 0,0 0-1,7 3 1,43 8 2,10-7 2,9-10-3,0-10-2,-5-8 0,-10-8 0,-8-1 0,-9 0 0,-9-2 0,-8 2 0,-11 3 1,-10 0 4,-9 0-2,3 17-1,-13-28 2,12 32-3,-9-22-4,10 27-10,-6 1-4,2 0-70,5 13 20,7 16-1253,4 4-5213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19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54 9592,'7'-6'-4,"2"1"0,-1-1 1,0 1-1,1 1 1,0-1-1,0 1 0,0 1 1,1 0-1,12-2 1,-10 1 4,-8 3 5,0 0-1,0 1 1,0-1-1,0 1 1,0 0-1,0 0 1,0 0-1,0 0 1,0 0-1,0 1 1,-1 0-1,6 1 1,-5 0 2,-2-2 1,1 1-1,-1-1 1,0 1 0,1 0 0,-1 0-1,0 0 1,0 0 0,0 0-1,0 1 1,0-1 0,0 1-1,0-1 1,-1 1 0,3 2-1,20 19 289,-19-18-192,4 6-9,-9-10-88,1 1 1,0-1-1,-1 0 1,1 1-1,-1-1 0,1 0 1,-1 1-1,0-1 1,0 0-1,1 1 1,-1-1-1,0 1 0,0-1 1,-1 2-1,2 6 9,-1-6-6,1 1 0,-1 0 0,0 0 0,0-1 0,-1 1 0,1 0 0,-1-1 0,0 1 0,0 0 0,0-1 0,0 1 0,-3 4 0,-4 16 26,6-17-23,1 1 0,0-1 1,1 0-1,-1 1 0,1-1 1,1 1-1,-1-1 1,1 0-1,1 1 0,-1-1 1,1 0-1,5 11 0,-1 2 49,1 1 0,-2 0-1,-1 0 1,2 28-1,-2 75 75,-3-100-106,0-1 1,10 44 0,-8-51-26,-3-11-1,1 0 0,0 1 1,0-1-1,1 0 0,-1 0 0,1 0 0,0 0 0,5 7 1,2 4 0,27 51 17,17 42 1,-45-84-16,-2 18 1,2 52-1,-8-92-6,0 0 0,0 0-1,0 0 1,0 0 0,-1 0-1,0 0 1,-1 4 0,-7 18 4,-1-1 0,-1 0 1,-22 34-1,32-55 1,-1 0-1,-1-1 1,1 1 0,0 0-1,-1-1 1,-5 5 0,-25 17 14,-1-2 0,-46 22 1,75-41-14,-1-1 0,0 0 0,1 0 0,-11 2 0,-202 32 44,211-35-48,-1-1 0,1 1 0,0-2 1,-12 0-1,-102-16 21,-20-23-1332,138 39 1232,-138-44-6865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460 412 11120,'0'-12'33,"-2"0"1,1-1 0,-2 1 0,1 0-1,-2 1 1,-4-14 0,4 15 85,-1 1 1,0 0-1,-11-15 1,8 12-73,-6-9 109,0 1 0,-2 0 0,-34-32 0,34 36-76,5 3-61,-20-16 169,-47-40 437,76 67-497,2 2-117,-1 0 0,1 0 0,0 0 0,-1-1 0,1 1 0,-1 0 0,1 0 0,-1 0 0,1 0 0,0-1 0,-1 1 0,1 0 0,-1 0 0,1-1 0,0 1 0,-1 0 0,1-1 0,0 1 0,-1-1 0,1 1 0,0 0 0,0-1 0,-1 0 0,4 0 165,8 7-64,69 48 24,-8 7-31,-68-58-90,-1 1 0,0 0 0,1 0 0,-1 0 0,0 1 0,-1-1 0,1 1 0,-1 0 0,0-1 0,0 1 0,0 0 0,-1 0 0,1 6 0,0-5 1,-2-5-11,0-1 1,0 1-1,0-1 1,0 1 0,0 0-1,0-1 1,0 1 0,0 0-1,0-1 1,0 1-1,0 0 1,0-1 0,0 1-1,0 0 1,0-1 0,-1 1-1,1 1 1,-8 15 43,-1 0 1,-19 29-1,15-26 6,-1-1-1,-1-1 1,-1 0 0,-32 29-1,21-23 36,7-5-51,-17 14 16,2 2 0,-59 74 1,99-137-331,25-30-1557,6-6-7194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0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10312,'0'0'40,"1"0"-33,-1 0 0,1 0 0,-1 0 0,1 0 0,-1 1 0,1-1 0,-1 0 0,1 1 0,-1-1 0,0 0 0,1 1 0,-1-1 0,1 0 0,-1 1 0,0-1 0,1 1 0,-1-1 0,0 1 0,0-1 0,1 1 1,-1-1-1,0 1 0,0-1 0,1 1 0,-5 10 94,-7 40 230,-6 210 453,15-205-524,1-18-158,5 43 0,11 43 19,-14-117-111,0-1 0,0 0 1,1 0-1,-1 0 0,1 0 0,1 0 0,4 10 1,1-1 0,14 25 0,-22-39-11,1 0 1,-1-1-1,0 1 1,1 0-1,-1 0 0,1-1 1,-1 1-1,1-1 0,-1 1 1,1 0-1,0-1 1,-1 1-1,1-1 0,0 1 1,0-1-1,0 1 1,30 12 5,-27-11-6,0-1 1,0 0-1,0-1 0,0 1 0,0-1 0,0 0 0,8 0 1,0-3-2,0 0 1,-1-1 0,1 0-1,-1-1 1,0 0 0,0-1 0,14-9-1,-24 15 1,22-17-12,94-82 1,-95 78 6,29-35 4,-5-11 2,-43 63-2,22-37 44,47-59 0,-71 100-33,0-1 0,0 0-1,1 0 1,-1 0 0,0 1-1,1-1 1,-1 1-1,0-1 1,1 1 0,-1 0-1,1-1 1,-1 1 0,1 0-1,-1 0 1,1 0 0,-1 0-1,1 0 1,-1 0 0,0 1-1,1-1 1,-1 0-1,1 1 1,-1-1 0,0 1-1,1-1 1,-1 1 0,0 0-1,1-1 1,0 2 0,9 7 40,-1-1 0,14 16 0,-16-11 64,23 91 39,-21-62-77,-3 1 0,3 48-1,-7-63-31,-2-11-133,-1-4-149,1-1 0,1 0 0,0 1-1,0-1 1,9 23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1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8344,'4'-24'-1,"7"-19"66,-2 17 5,1 0-1,1 0 1,1 1 0,27-39 0,-4 25-11,-18 26 101,-4 7-122,0 0 1,1 1-1,0 0 0,0 2 1,16-4-1,-8 8 156,-5 4-139,0 0 1,0 1 0,-1 1 0,26 15-1,-22-5 179,70 90 96,-74-82-75,-10-12-158,7 11-4,-2-1-1,-1 2 1,0-1-1,5 29 1,-13-46-55,9 39 122,10 74 1,-15-64-75,-3-15-67,-1-22-18,-1-16-18,-2-11 2,-4-43-83,5 27 40,0 0 1,2 0 0,1 0-1,10-41 1,-9 48 45,-3 12 8,0 0 0,1 0 0,-1 1 0,1-1 0,0 0 0,1 1 0,-1-1 0,6-6 0,19-27-17,-20 29 20,0 1 0,17-14 0,-9 11 19,0 1 0,1 0 0,1 1 1,-1 1-1,1 1 0,1 0 0,30-8 0,4 7 40,-32 7 162,10 5-69,38 12 0,-50-7 44,3 7-60,29 27 1,-40-29 24,-1 9-60,0 1 0,-2 0 0,-1 0 0,5 41 0,-5 8 16,-4-58-75,2 44 88,-4-57-93,2-2-35,-1 0 0,0 0 0,0 0 0,1 0 0,-1-1 0,0 1 0,0 0 0,0-1 0,0 1-1,0-1 1,1 1 0,-1-1 0,0 1 0,0-1 0,0 0 0,0 0 0,0 1 0,1-3 0,13-14 0,-14 16 0,4-5 17,0 1-1,0 0 1,0 1-1,0-1 0,1 1 1,0 0-1,-1 0 1,2 0-1,-1 1 0,0 0 1,1 1-1,-1-1 1,1 1-1,0 0 1,12-1-1,-8 4 110,-7 1-110,0 1 1,0-1 0,0 0 0,0 1 0,0 0 0,0 0-1,-1 0 1,0 0 0,1 1 0,-1-1 0,3 6 0,3 5 46,-1 1 0,7 16 0,-6-11-7,22 36 0,-24-45-329,2-1 1,-1 0 0,1 0 0,1-1 0,16 13 0,12 6-8222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2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6728,'3'-2'1,"-1"1"0,0 0 0,1-1 0,-1 1-1,0 0 1,0 0 0,1 1 0,-1-1-1,1 0 1,2 0 0,-4 2 1,0-1 0,1 0 0,-1 0 1,0 1-1,0-1 0,0 1 0,1-1 1,-1 1-1,0 0 0,0-1 0,0 1 0,0 0 1,0 0-1,0 0 0,0 0 0,0-1 0,-1 1 1,1 1-1,0-1 0,0 0 0,-1 0 1,1 1-1,7 10 34,-4-7-8,0-1 0,-1 1 0,0 0 0,0 0 0,-1 0 0,1 1 0,-1-1 0,0 1 0,-1-1 0,1 1 0,0 9 0,1 91 122,-3 98 237,-13 10 132,13-187-370,6 52 0,-6-77-94,-5 12-896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11832,'10'8'-44,"-7"-5"3,1-1 0,-1 1 0,0-1 0,1 0 0,-1 0 0,1 0 0,0 0 0,0-1 0,0 1 0,0-1 0,5 1 0,17-2 18,0-1-1,-1-1 1,1-2 0,-1 0 0,28-9 0,-34 9 19,-10 2 2,0-1 0,0 0 1,0 0-1,8-5 0,40-16-5,18-12 6,9-3 1,9-3 0,-57 26 2,0 0 5,1 2 1,48-13 0,-83 26-12,75-16 69,-67 15-40,0 0 0,1 1 0,-1 0 0,1 1 0,-1 0 0,13 2 0,-21-1-13,-1-1 1,1 1-1,0 0 0,-1 0 1,1-1-1,0 1 0,-1 0 1,1 0-1,-1 1 0,1-1 1,-1 0-1,0 0 0,0 1 1,1-1-1,-1 0 0,0 1 1,0 0-1,0-1 0,-1 1 1,1-1-1,0 1 0,-1 0 1,1 0-1,-1-1 0,1 1 1,-1 0-1,1 2 0,-1 2-253,0 0-1,1-1 0,-2 1 0,1 0 0,-3 12 1,-3 9-6659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2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21 154 7264,'-2'0'48,"-6"0"21,4 0 87,-3-1 28,7 0-157,0-1 0,0 1 0,1 0 1,-1 0-1,0-1 0,0 1 0,0 0 0,1 0 0,-1-1 0,1 1 1,-1 0-1,1 0 0,0 0 0,-1 0 0,1 0 0,0 0 0,0 0 0,-1 0 1,3-1-1,4-1 3,-1 0 1,1 1-1,0 0 1,0 0-1,0 1 1,0 0-1,0 0 1,0 1 0,10 0-1,112-3 143,-54 3 23,101-2 51,-109 0-156,227-10 650,-113-18-212,-116 15-410,-42 8-704,35-16-1,-20 4-5740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3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1 457 6904,'20'14'1,"17"-1"4,26-4-2,97-11 14,-149 2-11,27-4 74,192-39 84,-176 29 177,239-82 130,-232 73-191,245-96 96,-246 95-176,238-90-1016,-144 61-4464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7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1343 1 3680,'-8'3'41,"0"0"-69,-91 29 520,43-22-76,-107 21 783,-25 17-366,116-28-744,-158 35 342,34-13-191,168-36-159,0 2 0,1 1 0,-43 20 0,69-28-75,1-1 0,0 0 0,-1 1 0,1-1 0,0 1 0,-1-1 0,1 1 0,0-1 0,0 0 0,0 1 0,0-1 0,-1 1 0,1-1 0,0 1 0,0-1 0,0 1-1,0-1 1,0 1 0,0-1 0,0 1 0,0-1 0,0 1 0,1-1 0,-1 1 0,0-1 0,0 1 0,0-1 0,0 0 0,1 1 0,-1-1 0,0 1 0,1-1 0,-1 1 0,0-1 0,1 1 5,3 4 18,1 0 1,1-1-1,-1 0 0,0 0 1,1 0-1,0 0 0,0-1 1,0 0-1,10 4 0,2 2-7,-8-4 7,0 0 1,0-1 0,1-1 0,13 4 0,149 36 145,-136-35-54,-11-3-59,14 2 14,0 2-1,42 17 0,-65-22-5,-7-1-28,-1 0 0,1 0-1,-1 1 1,0 0 0,0 1-1,0 0 1,0 0 0,10 9-1,-19-14-36,0 0 0,0 0-1,1 1 1,-1-1-1,0 0 1,0 0-1,0 0 1,0 0 0,1 1-1,-1-1 1,0 0-1,0 0 1,0 0 0,0 1-1,0-1 1,1 0-1,-1 0 1,0 0-1,0 1 1,0-1 0,0 0-1,0 0 1,0 1-1,0-1 1,0 0 0,0 0-1,0 1 1,0-1-1,0 0 1,0 0-1,0 1 1,-1 3 9,0 0 0,0 0 0,0 0 0,0 0 0,0 0 0,-1 0 0,0 0 0,0 0 0,0-1 0,0 1 0,-5 5 0,-6 2 74,-10 2-47,0-2 1,-44 15-1,36-18 27,-152 21 25,144-24-58,-51 10 4,-2-1-30,57-9 45,-37 0 0,59-4-273,-1-2 1,0 0-1,1-1 0,-1 0 1,-22-7-1,2-3-5754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8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1178 10136,'-40'8'-9,"-1"-2"1,0-1 0,-76-2-1,112-3 8,-57 0 55,-83 5 119,87 2 27,-100 25 1,138-27-184,-32 15 70,-11 12 6,62-32-89,0 1-1,0 0 0,0 0 0,-1 0 0,1 1 1,0-1-1,1 0 0,-1 0 0,0 0 1,0 1-1,0-1 0,1 0 0,-1 1 0,1-1 1,-1 1-1,1-1 0,-1 1 0,1-1 1,0 1-1,0-1 0,0 1 0,0-1 0,0 1 1,0 1-1,0 0 0,4 5 12,6 1-9,0 0 1,0-1-1,22 13 0,-12-13 8,8-3-9,0-1 1,48 0 0,-45-8 1,59-16-1,30-20-3,0-10 2,-15-5-2,-17-3 2,-19 4-3,-56 41-2,-1 1 0,13-18 0,7-21 0,-12 9 0,-8 12 0,-11 25-1,1-1 1,-1 1-1,0 0 1,0-11-1,-1 14-11,-1 6 4,-4 19-17,2-1 0,0 1 0,2 0-1,1-1 1,0 1 0,5 29 0,-4-37 15,0-11-1,-1 0 0,0 0 0,1-1 0,0 1 0,0-1 0,0 1 0,0-1 0,0 1 0,4 5 0,28 45-118,-32-52 117,0-1-1,0 1 1,0-1 0,1 1 0,-1-1 0,1 1-1,-1-1 1,1 0 0,-1 0 0,1 0 0,0 0 0,0 0-1,-1 0 1,1-1 0,0 1 0,3 0 0,3 1-15,31 7-19,-21-9-74,7-5 68,-1-2 0,37-15 0,-37 8-8,13-17 22,46-49 1,-60 49 24,30-62-1,1-39 12,-10-2 2,-12 11 0,-16 48 8,9-100 0,-9-42 49,-13 191-35,2-59 76,-10 93-33,-13 22-35,9-9 51,-39 137 38,37-121-39,7-23-63,-65 271 142,62-211-149,7-47 5,7 31 4,-5-46-18,1-1 1,7 20 0,8 6 3,0-16-3,-17-20-2,0 0 0,0 0 0,0-1 0,0 1 0,0 0 0,0-1 0,0 1 0,0 0 0,1-1 0,-1 1 0,0-1 0,3 1 0,22-5 0,9-11 0,6-12 0,2-3 0,0 6 0,-35 20 0,1 1 0,0 1 0,12-3 0,-10 3 0,1 1 0,-1 0 0,12 1 0,-14 0 0,0 1 0,0 1 0,0 0 0,15 4 0,-13-2 0,-1 1 0,1 0 0,-1 0 1,10 9-1,-9-7 1,-1 2 1,1-1-1,15 20 0,25 42 1,40 58-4,-86-122 0,-1-1 0,1 1 1,0-1-1,0 1 0,11 7 0,-1-1 0,18 16-6,-20-21-24,0-5 22,0-1 0,0 0 0,-1 0 0,1-1 0,0-1 0,0 0 0,0-1 0,-1 0 0,20-7 0,15-10 1,-30 8-10,1-6 12,0-2 1,20-28-1,-26 24-6,34-112-5,-41 107 13,-2-115 2,-7 118-2,-18-28 4,18 46 1,0 0 0,0 0 0,-1 1 0,0 0 0,-11-10 0,12 11 0,-1 1 0,0 0 0,-1 1 0,1-1 0,-1 1 0,-8-4 0,9 5 0,0 1 0,0-1 0,0 1 0,0 0 0,0 1 0,0-1 0,-10 1 0,7 1 0,0 1-1,0 0 1,1 1 0,-1-1 0,0 1 0,1 1 0,-1 0 0,1 0 0,0 0-1,-8 7 1,-1 4-6,-63 86-5,66-76-2,-33 117-7,43-114 1,4-4 14,1-1-1,1 0 1,6 25 0,-8-47 3,-1 0 1,0 0 0,1 1 0,-1-1-1,1 0 1,-1 0 0,1 0 0,-1 0-1,1 0 1,0 0 0,0 0 0,-1 0-1,1 0 1,0-1 0,1 2 0,16 12-9,0 0 1,39 21 0,-31-26-11,146 14-8,-133-23 9,161-30-2,-160 18 1,140-64-14,-149 58-12,-23 12 35,25-18-17,-1-1 0,45-45 0,-64 58 16,1-2 6,0 0 0,-1-1-1,-1 0 1,0-1 0,13-23 0,-16 20 2,0 0 1,-1 0-1,-2-1 1,0 0 0,-1-1-1,3-21 1,-11-10 3,-7 5 0,-6 9 0,-2 9 0,1 12 1,17 17-1,0 0 0,-1-1 1,1 1-1,-1 0 0,1 0 0,-1-1 1,1 1-1,-1 0 0,1 0 0,-1 0 1,1 0-1,-1-1 0,1 1 0,-1 0 1,1 0-1,-1 0 0,1 0 0,-1 0 0,1 0 1,-1 0-1,1 1 0,-1-1 0,0 0 0,0 1 1,0-1-1,0 1 0,0 0 0,1-1 0,-1 1 0,0 0 0,0-1 0,1 1 0,-1 0 0,0 0 0,1-1 1,-1 1-1,0 1 0,-7 26 0,7 18 1,6 15 4,9 11-2,0-22 6,29 70 0,-38-106-4,7 17-10,7 13 53,-3 0 1,18 80 0,-33-122-42,-1-1 0,0 1 0,0 0 0,0 0 0,0 0-1,0-1 1,0 1 0,0 0 0,0 0 0,-1-1 0,1 1 0,-1 0 0,0-1 0,1 1 0,-1 0 0,-1 2-1,-2 3 10,-1 1 9,1 0 0,-1-1 0,-1 1 0,0-1 1,0 0-1,0 0 0,-1 0 0,-12 8 0,18-14-20,-1 0 1,1 0-1,0 0 1,-1-1 0,1 1-1,-1 0 1,1-1-1,-1 1 1,1-1 0,-1 0-1,1 1 1,-1-1-1,1 0 1,-1 0-1,0 0 1,1 0 0,-1 0-1,-1-1 1,-3 1 8,-24-4-1,19-1-5,4-1-186,0 0 1,0-1-1,1 1 0,0-1 0,0-1 1,-8-12-1,-10-20-6115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3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78 6552,'22'0'62,"-20"0"164,-7 1-65,-11 2-80,1-1-1,-1 0 1,-30-2-1,-1 0 37,26 0-98,9 0 12,-1 1 0,1 0 1,-13 3-1,-114 24 103,110-20-60,-99 49 20,108-44-60,-56 62 7,73-73-40,1 0 0,0 0 0,0 0-1,0 1 1,1-1 0,-1 1 0,0 0 0,1-1 0,0 1-1,0 0 1,0 0 0,0 0 0,-1 3 0,0 4 0,-4 22 2,6-32-3,0 1 1,0-1-1,0 0 0,0 1 1,0-1-1,0 0 0,0 1 0,0-1 1,0 1-1,0-1 0,0 0 1,0 1-1,0-1 0,0 0 1,0 1-1,1-1 0,-1 1 0,0-1 1,0 0-1,0 1 0,0-1 1,1 0-1,-1 0 0,0 1 0,0-1 1,1 1-1,1 0 1,-1 1 0,1 0 0,0-1 0,0 1 0,-1-1 0,1 0 1,0 0-1,0 1 0,0-1 0,5 1 0,-3-1 1,0 0 0,0-1 0,0 0-1,0 1 1,1-2 0,-1 1 0,0 0 0,0-1 0,6-1 0,114-32 18,-101 27-6,0 0 0,-1-2 0,0-1 1,-1 0-1,0-2 0,19-14 0,-22 15 19,41-24 24,124-82 182,-162 101-170,1 1 1,0 1 0,26-12-1,-13 16-31,-21 10 63,-2 3-71,0 0-1,0 0 1,-1 2-1,12 5 1,-9 0 78,3 10-56,-1 1 0,13 22 0,-17-17 56,36 158 35,-39-139-102,10 73 4,1 15-34,-3-8-6,-3-12-3,-6-13-2,-6-23 0,-4-24 0,-1-22 0,4-31 0,-1 0 0,0 0 0,0 1 0,0-1 0,0 0 0,0 1 0,0-1 0,0 0 0,0 0 0,0 1 0,0-1 0,0 0 0,0 0 0,0 1 0,0-1 0,0 0 0,-1 1 0,1-1 0,0 0 0,0 0 0,0 0 0,0 1 0,0-1 0,-1 0 0,1 0 0,0 1 0,0-1 0,0 0 0,-1 0 0,1 0 0,0 0 0,0 1 0,0-1 0,-1 0 0,1 0 0,0 0 0,0 0 0,-1 0 0,1 0 0,0 0 0,-1 0 0,1 0 0,-1 0 0,0-2 0,-1 0 0,0 0 0,1 0 0,-1 0 0,1 0 0,0-1 0,0 1 0,-2-5 0,-14-52 0,13 40 0,1-1 0,-1-20 0,4 18 0,0 0 0,6-31 0,1 17 0,12-39 0,25-51 0,21-8 0,20-5 0,11 12 0,3 23 0,-7 25 0,-76 66 0,2 1 0,23-12 0,-33 20 0,0 0 0,1 1 0,-1 0 0,1 0 0,10-1 0,-15 3 0,1 1 0,-1 0 0,1 0 0,-1 0 0,0 0 0,1 1 0,-1-1 0,0 1 0,6 2 0,-6-2 0,0 1 0,0 0 0,0 0 0,0 1 0,0-1 0,0 1 0,-1 0 0,6 4 0,-5-1 0,1-1 0,0 1 0,-1 0 1,0 0-1,6 13 0,-5-7 1,0 0 1,-1 1-1,4 23 0,2 62 2,-6 19 2,-2 10-2,0-13 2,-2-25-2,-4-24 2,-3-24-3,4-17-2,2-18 0,0-6 0,-2-10 0,2 7 0,-3-7-1,-5-33-6,-11-150-1129,11 67-4504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2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662 230 9240,'-20'-18'3,"7"6"2,0 0 0,-2 1 0,1 1 0,-1 1 0,-21-11 0,11 8 0,-10 0-2,-159-48 21,163 51-14,-53-6 0,33 6-1,17 1 4,-24-4 37,53 12-23,-2 1 7,4 4 13,1 3-35,0-1 1,0 1-1,1 0 0,0-1 1,1 1-1,0 0 0,0 0 0,1 10 1,7 113 55,-4 46 66,-4-107-72,6 236 82,0-209-130,-2-58 20,-2-23-22,35 181 65,25 59 82,-56-233-115,15 39 0,-8-27 53,-1-2 174,28 50 1,-24-58-195,-8-18 111,56 17 63,-62-23-243,-1-1 0,1 1 1,-1-1-1,1 0 0,-1 0 1,0 0-1,1 0 0,-1 0 1,1 0-1,-1 0 0,3 0 1,21-5-264,0-1 0,0-1 1,-1-2-1,33-15 0,43-19-6711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0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9144,'78'-84'242,"-62"71"-188,20-6-22,50-22 1,-67 34-25,39-11 1,-27 10-6,77-24 41,-61 19-30,196-49 379,-236 60-385,11-2 74,-1 0 1,1 1-1,0 1 1,-1 0-1,1 2 1,19 1-1,-34-1-60,-1 1 1,0-1-1,1 1 1,-1 0-1,0-1 1,0 1-1,0 0 0,0 0 1,0 1-1,0-1 1,0 0-1,2 3 0,5 3 20,27 19 21,-22-12 85,-5-3-78,0-1-33,0 0-1,-1 1 1,-1 1 0,0-1-1,0 1 1,8 23 0,49 176 275,-48-136-263,30 95 26,-41-151-72,5 33 6,-4 1-3,-3 12-3,-6-4 2,-5-13-2,1-24 1,-2 0 0,0-1 0,-2 0 0,0-1 0,-19 27 0,25-42-1,0-1-1,-1 1 1,0-1 0,0 0-1,-1 0 1,0-1-1,0 0 1,-11 7 0,7-5 1,-3 1 9,0 0 1,-1 0-1,0-2 1,-1 0-1,0-1 1,-18 5-1,3-2 10,14-2-19,10-3 3,0-1 0,-1 1-1,0-2 1,-9 2 0,-84 7 23,80-11-36,-15-7-716,-64-22 0,23 1-6458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0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99 10224,'0'3'-4,"-1"0"-1,1 0 1,-1 0 0,0 0 0,0-1 0,0 1-1,0 0 1,-1 0 0,1-1 0,-1 1 0,1-1 0,-1 1-1,0-1 1,0 0 0,0 1 0,0-1 0,0 0 0,-1-1-1,1 1 1,-1 0 0,1-1 0,-1 1 0,0-1 0,-2 2-1,-6 1-9,0 1 1,-1-2-1,-19 5 0,22-6-4,0-1-1,0-1 1,0 1 0,0-1 0,0-1 0,1 0 0,-1 0-1,-15-4 1,13 2 10,5 3 3,1-1 0,-1-1 0,1 1 0,0-1 0,-1 0 0,-6-4 0,0 0 0,-31-18 1,33 16 16,-1-1 0,1 0 0,1 0 0,-13-16 0,-25-28 45,43 50 11,-1-5 15,3 6 18,2 16 32,9 109 277,-6 48-230,-3-131-79,12 269 194,-9-283-282,-1-8 14,1-1 1,8 27 0,65 191 161,-68-217-179,-2-5 18,-1-1-1,15 22 0,35 40 76,-51-69-89,0-1 1,1 0 0,0 0 0,0-1 0,0 1 0,0-1-1,1 0 1,-1-1 0,1 1 0,0-1 0,8 2 0,-6-2 3,0 1 1,1-1 1,-1-1 0,1 1 0,-1-2 0,1 1 0,-1-1 0,1 0 0,-1-1-1,1 0 1,15-4 0,-13 3-5,-9 2-7,0-1-1,1 1 1,-1-1-1,0 0 1,0 1-1,1-1 1,-1 0-1,3-2 1,23-15-354,-1 0 0,-1-2 0,28-26 0,21-24-7007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1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9952,'0'12'1,"0"-10"7,0-1-6,0-1 0,0 0 0,0 0 0,0 1 0,0-1 0,0 0 0,-1 1 0,1-1 0,0 0 0,0 1-1,0-1 1,0 0 0,0 1 0,0-1 0,0 1 0,0-1 0,1 0 0,-1 1 0,0-1 0,0 0 0,0 1 0,0-1 0,0 0 0,0 0 0,1 1 0,-1-1 0,0 0 0,0 1 0,0-1 0,1 0 0,-1 0-1,0 1 1,1-1 0,-1 0 0,0 0 0,0 0 0,1 0 0,-1 1 0,0-1 0,1 0 0,26 7 23,27-3-18,95-10 4,-72-4 23,-49 5-28,0 1-3,40-8 39,139-39 367,-198 48-362,-7 2 80,-1 1-111,-1 0 0,1-1 0,-1 1 0,1 0 0,-1 0 0,1 0 0,-1 0 0,1 0 0,0-1 1,-1 1-1,1 0 0,-1 0 0,1 0 0,-1 0 0,1 1 0,0-1 0,-1 0 0,1 0 0,-1 0 0,1 0 1,-1 1-1,1-1 0,-1 0 0,1 0 0,-1 1 0,1-1 0,-1 0 0,2 2 0,-2-2-17,3 5 54,1 0-1,-1 1 1,0 0-1,0-1 1,-1 1-1,4 12 1,-2-6-28,-3-7-5,0-1-1,0 1 1,0 0 0,0-1 0,-1 1-1,0 0 1,0 8 0,-14 244 402,9-109-256,1-76-105,-1 175 82,5-220-137,1 44 28,-1-68-34,9 243 112,-10-223-106,-4 42 44,4-53-45,-2 9 31,-8 33 0,9-45-14,-1-1 1,0 1-1,-1-1 0,0 0 1,0 0-1,-1 0 0,-10 14 1,12-18-6,-1 0 1,1 0 0,-1 0-1,1-1 1,-1 1 0,0-1 0,-1 0-1,1 0 1,-1 0 0,1-1-1,-1 0 1,0 0 0,-8 3 0,7-5-6,1 0 0,-1 0 0,1-1 0,-1 0 0,1 0 0,0 0 0,-1 0 1,1-1-1,0 0 0,0 0 0,0-1 0,0 1 0,-6-5 0,2 0 4,-1-1 0,1 0-1,0 0 1,-14-18 0,-8-16-7,19 21-1,0-12-541,1 0-1,-8-52 1,3-3-7540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6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2072,'0'0'0,"-31"38"0,-5-1-56,-7-8 56,-5 0-1032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36 744 3768,'0'0'17,"2"2"2,-2-2 31,1 1 0,0 0 0,-1 0 0,1 0 0,0-1 0,0 1 0,0 0 0,0-1 1,0 1-1,0-1 0,0 1 0,0-1 0,0 0 0,0 1 0,0-1 0,0 0 0,2 1 0,-1-1 157,2-2 0,3-3-23,-1 1 0,1-1 1,-1 0-1,0 0 0,0-1 1,0 1-1,6-10 1,-1-1 142,0 0 0,12-25 1,34-99 1297,-12-19-213,-41 125-1005,-3 29-330,-1 0-1,0 0 0,1 0 0,0 0 1,0-1-1,1 1 0,-1 1 0,1-1 1,0 0-1,1 0 0,-1 1 0,6-8 1,-4 7-16,-1 1 0,0 0 1,0-1-1,0 0 1,-1 1-1,0-1 1,0 0-1,0 0 0,0 0 1,1-10-1,-2 12-34,-1 0 1,0 0-1,0-1 0,0 1 0,-1 0 0,1 0 1,-1 0-1,0 0 0,1 0 0,-1 0 0,-1 0 1,1 0-1,0 0 0,-1 0 0,1 1 0,-1-1 0,0 0 1,0 1-1,0-1 0,-3-2 0,-7-5 51,1 0 0,-1 1 0,-1 0 0,-17-9 0,23 14 68,-23-8 204,28 11-190,-1 0 0,-1-1 484,6 3-222,16 3-55,25 7-187,-37-12-163,-4 1-3,-1 0-1,1 0 1,0 0 0,-1 0-1,1 1 1,0-1-1,0 0 1,-1 1 0,1-1-1,-1 1 1,1 0 0,0 0-1,1 0 1,1 2 70,7 2 5,-6-2 14,5 0 5,-7-2 301,-4-2-401,0 0 1,0 0-1,1 1 0,-1-1 1,0 0-1,0 1 0,0-1 0,0 0 1,0 1-1,0-1 0,0 1 0,0-1 1,-1 1-1,1 0 0,0 0 1,0-1-1,0 1 0,0 0 0,0 0 1,-1 0-1,1 0 0,-2 0 1,-12-1 81,-42-8 45,-83-15 178,133 23-281,3 1-20,1 0 0,-1-1 0,1 0 0,-1 1 0,1-1 0,-1-1 0,1 1-1,0 0 1,-4-3 0,5 3 29,1 1-35,1-1 0,-1 1 0,1 0 0,-1-1 0,0 1 0,1 0-1,-1-1 1,0 1 0,1 0 0,-1 0 0,0 0 0,1 0 0,-1 0-1,0 0 1,0 0 0,1 0 0,-2 0 0,2 0-5,0 0 0,-1 0 1,1 1-1,0-1 0,-1 0 0,1 0 1,0 1-1,0-1 0,0 0 0,-1 0 0,1 1 1,0-1-1,0 0 0,0 1 0,0-1 1,0 0-1,0 1 0,-1-1 0,1 0 1,0 1-1,0-1 0,0 0 0,0 1 1,0-1-1,0 1 0,0-1 0,0 0 1,1 1-1,-1-1 0,0 0 0,0 1 1,0-1-1,0 0 0,0 0 0,0 1 1,1-1-1,-1 0 0,0 1 0,0-1 1,1 0-1,-1 0 0,0 1 0,0-1 1,1 0-1,-1 1 0,5 5 3,-4-4-2,1 1-1,-1-1 1,1 0-1,0 0 1,0 0-1,0 0 1,0 0 0,0 0-1,0-1 1,1 1-1,2 1 1,34 25 16,21 17-12,9 5-1,9-1-4,9 0-1,16-2 0,6 3 0,2 5 0,-13-1 0,-16-3 0,-21-6 0,-26-9 0,-15-3 0,-18-28 0,0-1 0,-1 1 0,1-1 0,-1 1 0,1 6 0,-1-6 0,-1-1 0,0 1 0,0-1 0,-1 1 0,0-1 0,1 1 0,-3 4 0,1-1 0,-1 0 0,-1 0 0,1 0 0,-6 9 0,3-9 0,1-1 0,-1 1 0,0-1 0,-9 9 0,4-7 1,-1 0-1,-17 11 1,-35 17 4,-6 3-2,3 3 2,7 1-2,50-35-2,0 1 0,1 0 1,-9 11-1,8-6 0,-14 27 1,-1 11 3,10-12-2,11 0 2,8 6-4,8 0-1,-11-41 0,1-1 0,0 0 0,0 1 0,1-1 0,5 8 0,-5-9 0,1 0 0,0 1 0,0-1 0,1-1 0,-1 1 0,9 5 0,45 20 0,66 19-1,-101-42-4,107 7-1,-127-12 5,-1-1-1,1 0 0,-1-1 1,0 1-1,1 0 0,-1-1 1,1 1-1,-1-1 0,1 0 0,2-1 1,15-5-4,-1-1 0,22-12 0,-5-3-1094,34-27 0,35-31-9881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38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394 294 3232,'3'-4'416,"10"-19"85,-2-1 1,0 0-1,-2-1 0,0 0 0,5-26 1,-14 47-414,1 0 1,-1 0-1,0 0 1,-1 0-1,1 0 1,0-1-1,-1 1 1,0 0-1,0 0 1,0 1-1,-1-1 0,1 0 1,-4-4-1,3 3 7,-5-6 373,-1 6-373,0 0 0,0 0 0,-1 1 0,1 0 0,-1 0 0,0 1 0,0 0 0,0 0 0,-1 1 0,1 1 0,0-1-1,-1 2 1,-17 0 0,-31 2 28,35 2 145,-3 5-139,1 1 0,-34 19 0,41-15 172,0 7-92,-29 44 1,39-45 51,-10 92 110,18-87-110,8 17-79,13 47 0,-20-87-154,0 1 1,0 0-1,0 0 0,0 0 1,1-1-1,-1 1 0,4 3 1,5 9 46,1-1 1,18 19-1,-8-14-29,29 21 0,-50-40-46,35 23 235,179 96 89,-165-97-136,17 0-912,132 27 0,-54-25-7669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3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3320,'0'0'73,"6"-5"-7,18-11 16,-23 16-62,-1-1-1,1 1 0,-1 0 1,1-1-1,0 1 0,-1 0 1,1-1-1,0 1 0,-1 0 1,1 0-1,0-1 0,-1 1 1,1 0-1,0 0 0,0 0 1,-1 0-1,2 0 0,95-7 491,-71 5-281,0 0 1,0 2 0,31 4-1,32 3 166,130 1 1,-169-6-176,203 9 74,-204-8-139,306 5 270,-242-17-235,18-10 538,-130 19-487,-15-10 106,12 8-309,0 1 0,0 0 0,0 0 0,0 0 0,-1 0 0,1 0 0,0 0 0,-1 1 1,1-1-1,0 1 0,-5-1 0,-8-1 31,-2-3-26,-43-5 240,-93-3 29,66 8 19,-112 1-165,-51 16-101,199-8-51,-69 9-1,-7 5-9,73-9-2,1 0-3,-58 2 0,18-6-7,87-6 7,8 1 0,15-2 2,45-1-1,112-10 1,-134 8 7,209-31 12,-193 27 7,216-37 14,-222 37 6,-6 0-19,187-40 73,-203 42-58,128-33 183,-135 32-187,-18 7 69,-6-2 4,-9-10-64,0 8 79,-89-6 53,68 9-79,0 3 1,-65 7-1,68-4-71,-7 0 104,-167 25 43,164-23-90,-148 26 90,168-29-137,-4 0 56,-40 12 0,98-8-9,-19-6-80,62-2 43,123-4 15,-154 3-11,225-11 19,-215 9-26,238-22 57,-283 25-89,136-13 106,-138 12-44,-21 1-42,-13 1-15,-111 8 110,108-5-116,-10-1 47,-4 1-23,-136 5 19,56-10-56,130-2-9,31-16-1639,6-4-6579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3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1118 101 8160,'-17'8'6,"-17"6"28,-86 18 15,87-27-1,-167 24 21,158-23-35,-277 35 94,202-28-56,-54 5 88,120-14-28,37-4 43,49-4 15,106-13-15,-103 12-54,197-23 56,-183 22-42,231-37 66,-226 33-26,-37 5-114,225-55 301,-224 55-275,-4 1-26,-1 0 0,0-1 1,0-1-1,21-10 0,-36 15-52,0 1 1,0-1-1,0 1 1,0-1-1,0 1 0,-1-1 1,1 0-1,0 0 1,0 1-1,0-1 0,-1 0 1,1 0-1,0 0 0,-1 0 1,1 0-1,-1 0 1,1 0-1,-1 0 0,0 0 1,1 0-1,-1 0 1,1-1-1,-7-3 118,-8-1-86,-1 0 1,-1 2 0,-21-5-1,36 9-39,-28-2 78,-185 11 25,162-4-58,-201 34 14,208-30-33,27-5-17,-175 49 41,99-21-27,93-32-24,-1 1 0,0-1-1,1 0 1,-1 1 0,1-1 0,0 1 0,-1 0 0,1 0 0,-1-1-1,1 1 1,0 0 0,0 0 0,-3 2 0,2 0 0,2-3-1,-1 0 0,1 1 0,0-1 0,0 0 0,0 0 0,-1 1 1,1-1-1,0 0 0,0 0 0,0 0 0,0 1 0,-1-1 0,1 0 0,0 1 0,0-1 0,0 0 0,0 0 0,0 1 0,0-1 0,0 0 0,0 1 0,0-1 0,0 0 0,0 0 0,0 1 0,0-1 0,0 0 0,0 1 0,0-1 0,0 0 0,1 0 0,-1 1 0,0-1 0,0 0 0,0 0 0,0 1 0,0-1 0,1 0 0,-1 0 0,0 0 1,0 1-1,0-1 0,1 0 0,-1 0 0,1 1 0,8 5 0,1 0 0,-1-1 0,2 0 0,-1 0 0,13 3 0,-7-1-2,-13-6 2,1 0-1,-1 1 0,0-1 0,1 0 0,-1-1 1,7 2-1,20 2 0,36 1 1,60-11-1213,-119 5 1007,129-9-6887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7:05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1283 1 9056,'0'0'2944,"-2"5"-2438,-4 21-135,-5 35-1,9-53-424,-3 24 243,-15 48 1,7-34-58,-35 120 20,36-128-72,-57 180 26,55-168-51,-58 240 24,58-224-38,-58 307 20,59-290-26,-38 351 18,42-345-18,-26 356 18,29-357-18,-24 347 25,22-348 7,-41 354 26,39-355-25,-40 294 32,39-310-32,-49 280 35,48-279-23,-46 273 30,46-278-36,-49 238 27,47-247-33,-54 212 25,53-217-58,-68 208 14,64-210-34,-87 164 5,86-183-32,-68 74-1877,53-65-7511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24 165 6008,'-10'-71'9,"7"57"1,1 6 0,0-1 0,1 1 0,0-1-1,0 1 1,1-1 0,1-11 0,-5 11 20,9 21-15,13 13-700,5 3-2755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7:0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961 189 12728,'-20'1'-311,"18"0"259,1-1-1,-1 1 1,0-1 0,1 1 0,-1 0-1,0-1 1,1 1 0,-1 0-1,1 0 1,0 0 0,-1 0 0,-1 3-1,-7 3-48,-37 23 33,-43 40 80,67-50 3,0 1 1,-30 37-1,-13 16 56,-81 77 17,118-124-1,-252 201 163,157-142-166,121-84-49,-9 4 61,2 0 52,10-7-144,0 0 0,0 0 0,0 0-1,0 0 1,0 0 0,1 0 0,-1 0 0,0 0 0,1 1 0,-1-1-1,0 0 1,1 0 0,-1 0 0,1 0 0,-1 1 0,1-1-1,1-1 1,3-8 8,23-29 70,101-113 15,-94 112-9,168-184 39,-160 178-46,0 0-28,146-148 102,-177 181-124,34-31 65,76-58 0,-35 43 28,-87 59-123,0-1 1,0 1-1,1 0 1,-1 0 0,0-1-1,0 1 1,1 0-1,-1 0 1,0 0 0,1 0-1,-1 0 1,0-1 0,0 1-1,1 0 1,-1 0-1,0 0 1,1 0 0,-1 0-1,0 0 1,1 0-1,-1 0 1,0 0 0,1 0-1,-1 0 1,0 0 0,0 0-1,1 1 1,-1-1-1,0 0 1,1 0 0,-1 0-1,0 0 1,0 0-1,1 1 1,-1-1 0,0 0-1,1 0 1,3 5 6,1-1 1,-1 1-1,1 0 1,-1 0 0,-1 1-1,1-1 1,-1 1-1,0 0 1,0 0-1,2 8 1,-4-12-4,6 25 96,-3 32-30,-3 63 1,-3-77 9,-9 215 47,10-256-112,1 1 0,0 0-1,0 0 1,0 0 0,0-1 0,1 1 0,2 8 0,0-1 5,0 0 0,1 0 0,0-1 0,1 0 0,7 13 0,-8-20-152,-1 0 0,1 0-1,0 0 1,0-1 0,0 0 0,0 0-1,0 0 1,1 0 0,0 0-1,-1-1 1,1 0 0,7 2 0,57 24-8529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7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0 6816,'-5'0'809,"-15"0"-12,14 0-67,6 1-657,-1 0 1,1 0-1,-1 0 1,1-1 0,-1 1-1,1 0 1,0 0-1,-1 0 1,1 0 0,0 0-1,0 0 1,-1 0-1,1 0 1,0 0-1,0 1 1,0 110 733,-12 96-422,7-152-138,-15 109-1,-2 29-147,11-108 148,-26 155-1,-9 33-146,24-153 155,-99 538 104,96-523-118,-93 539 92,98-545-139,-44 486 67,57-501-114,-6 414 54,12-436-73,-2 365 159,-4-176-139,3-236-47,-3-1-28,-25 79 1,32-122-69,0-1 1,-1 0-1,1 0 1,-1 0-1,1 1 1,-1-1-1,1 0 1,-1 0 0,0 0-1,1 0 1,-1 0-1,0 0 1,0 0-1,0 0 1,0 0-1,0 0 1,-1 0 0,-2 2 5,0 0 0,0 0 0,0-1 0,-1 1 0,1-1 0,-1 0 0,1 0 0,-7 1 1,4-2-9,0-1 0,0 0 0,0 0 0,1 0 0,-1-1 0,-9-2 0,16 3-3,-1 0 0,0 0 1,0 0-1,0 0 0,0-1 1,-1 1-1,1 0 0,0-1 1,0 1-1,0-1 0,0 1 1,0-1-1,0 0 1,0 1-1,0-1 0,0 0 1,1 0-1,-1 0 0,0 0 1,0 1-1,1-1 0,-2-2 1,2 3-1,-9-11 3,0 0 0,0-1 0,-11-22 0,4-2-946,-15-50-1,-14-46-8502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7:0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74 415 12552,'0'0'-23,"1"-2"-162,5-6 43,-4 6 115,-1 6 21,9 29 5,-10-21 1,-2 0 0,3 3 0,0-9 1,-1 0 0,0 0 0,0 0 0,-1 0 1,1-1-1,-1 1 0,-2 6 0,-4 19 17,-1 0 0,-20 52 1,-10 42 115,30-95 45,8-29-84,15-17 233,48-72-36,86-126 753,-20 26-601,-103 150-177,119-154 301,-83 112-287,-61 78-267,0 1 0,0 0 1,0 0-1,1 0 0,-1-1 0,0 1 1,0 0-1,1 1 0,-1-1 0,0 0 1,1 0-1,-1 1 0,1-1 0,-1 0 1,1 1-1,-1 0 0,1-1 0,-1 1 1,1 0-1,0 0 0,-1 0 0,1 0 1,-1 0-1,1 0 0,0 0 0,1 1 1,-1-1 7,-1 0-16,-1 0 1,1 1 0,-1-1 0,1 0 0,-1 0 0,1 1 0,-1-1 0,1 0 0,-1 1 0,1-1 0,-1 0 0,1 1 0,-1-1 0,1 1 0,-1-1 0,0 1 0,1-1 0,-1 0 0,0 1 0,0 0 0,1-1 0,-1 1-1,21 33 62,-1 0-1,16 38 1,-33-65-60,23 42 87,63 102 3,21 27-63,-103-166-20,1 0-1,1 0 1,0 0 0,11 10-1,23 24 23,70 60 0,-58-66-944,95 53 0,-141-88 686,209 122-10025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3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0 4400,'0'0'505,"-5"2"-410,-16 5-10,14-6-9,1-1-1,0 0-14,-7 0 7,7 0 23,-5-2 9,10 2-84,0 0-1,-1 0 1,1 0 0,0 0 0,-1 1 0,1-1 0,0 0-1,-1 1 1,1-1 0,0 1 0,0-1 0,0 1 0,-1 0-1,1 0 1,0-1 0,0 1 0,0 0 0,-1 2-1,-16 17 258,12-11-225,1 0 0,-1 0-1,2 1 1,-1 0 0,2 0 0,-5 13 0,-10 65 102,11-50-91,5-28-39,1 0 0,0 1 0,1-1 0,1 16 0,-1-12-15,3 17 19,0-22-21,6 19 1,4-6 1,3-7-3,-11-12-5,1 1 0,0-1-1,0 0 1,0 0 0,0-1 0,0 0 0,1 0 0,-1 0 0,1-1 0,-1 0 0,1 0-1,-1-1 1,1 0 0,0 0 0,-1 0 0,1-1 0,-1 0 0,1 0 0,-1-1 0,11-3-1,-16 5 4,1-1 0,-1 0-1,0 1 1,1-1-1,-1 0 1,0 1-1,0-1 1,1 0-1,-1 0 1,0 0-1,0 0 1,0 0 0,1-2-1,2-2 1,15-17 0,-17 20 0,0-1 0,0 0 0,0 0 0,0 0 0,0 0 0,-1 0 0,1 0 0,-1-1 1,0 1-1,0 0 0,1-8 0,-2 8 13,-1-1 1,1 0 0,-1 0-1,0 0 1,1 1 0,-2-1-1,1 0 1,0 1 0,-1-1-1,0 1 1,1-1 0,-5-4-1,0-2 50,-1-1-1,-1 2 1,1-1-1,-1 1 0,-1 0 1,0 1-1,0 0 0,-12-8 1,19 14-50,-6-3 78,0 0 0,-1 0 0,1 0 0,-1 1 0,0 0 0,0 1 0,0 0 0,0 0 0,-1 1 0,-10-1 0,18 3 83,-1-1-1,-21-8 111,22 8-221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3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0 364 4848,'7'-7'49,"-1"0"1,1-1 0,-2 1-1,1-1 1,-1 0-1,-1 0 1,5-10-1,-2 3 106,19-28-1,66-62 410,-73 85-432,54-81 291,-71 99-207,10-5-950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4 7088,'-6'-2'-3,"-1"0"-31,10 6-13,16 14 27,25 45 101,-35-44 7,-3-4-55,0 1 0,-1 0 0,-1 0 0,-1 0 0,-1 0 0,2 22 0,-3-18 3,1 29 118,14 78 0,-13-110-113,-1 0 1,0 0 0,-2 18-1,1-31-22,1 2 2,-1-4-2,-1 0-1,0 0-18,9 16 182,-6-14-118,2 4 1,-3-6-59,0 0-1,-1 0 0,1 0 0,0 0 0,0 0 0,0-1 1,1 1-1,-1-1 0,0 1 0,0-1 0,1 0 0,-1 0 0,1 0 1,-1 0-1,1-1 0,-1 1 0,1-1 0,0 1 0,-1-1 1,1 0-1,3 0 0,4-1 0,-1 0 0,1-1 0,0 0 1,9-4-1,-5 3 2,11-4-3,-6 1 0,-13 2-3,-1 0-10,1 1-1,0-1 0,-1 0 0,0-1 0,0 1 0,0-1 0,-1 0 0,1 0 1,5-10-1,18-23-230,-25 31 229,0 1 1,0 0-1,0-1 1,-1 0-1,0 1 0,0-1 1,-1 0-1,0 0 1,0 0-1,-1-8 1,3-8 9,-6 10 2,0 2 0,-1 2 9,1 0-1,-1 0 0,-9-13 1,2 1 11,10 20 0,-2-9 242,7 27-133,17 33-36,71 150 154,-81-175-236,-4-10 5,1 0 1,14 21 0,124 174 117,-93-137-1174,-2 1-4194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2 6104,'-13'0'0,"4"0"1,7 0 47,-1 0-9,0-1-17,-1 1 1,1 0-1,-1 0 1,1 0 0,-1 0-1,1 1 1,-1-1-1,1 1 1,0 0-1,-1 0 1,1 0 0,0 0-1,0 1 1,-1-1-1,1 1 1,0 0-1,1 0 1,-1 0-1,0 0 1,1 1 0,-1-1-1,1 1 1,-1-1-1,-2 5 1,-6 10 25,1 0 0,1 0 0,0 1 0,1 0 0,1 0 0,-9 36 0,11-38-39,4-11 0,0 1-1,0-1 0,0 0 1,0 1-1,1-1 0,0 11 1,13 155 112,-12-164-114,0 0-1,0 0 1,0 0-1,1 0 1,0 0-1,0 0 1,1-1-1,0 1 1,4 6-1,-7-12-4,1-1-1,0 1 0,0 0 0,0 0 1,-1-1-1,1 1 0,0-1 0,0 1 1,0-1-1,0 1 0,0-1 0,0 1 0,0-1 1,0 0-1,1 0 0,-1 0 0,0 1 1,2-1-1,2 0 2,0 1 1,1 0 1,0-1-1,0 0 1,-1 0-1,1 0 0,0-1 1,0 0-1,-1 0 1,1 0-1,-1-1 0,1 0 1,-1 0-1,1 0 0,-1-1 1,0 0-1,0 0 1,-1 0-1,1-1 0,0 1 1,5-7-1,-2 3 3,-5 5-1,-1 0 0,0 0 0,1-1-1,-1 1 1,0-1 0,0 1 0,-1-1-1,1 0 1,0 0 0,1-4 0,13-30 95,14-46 0,-25 68-63,-1 0 0,-1 0 0,0 0 0,-1 0 0,0-1-1,-1 1 1,-2-27 0,1 28 0,1 11-24,-1 0-1,1 0 0,-1 0 1,0 1-1,0-1 1,0 0-1,0 0 0,-1 0 1,1 0-1,-1 0 0,0 1 1,0-1-1,0 0 0,-1-3 1,-8-7 2,8 10 24,0 2 0,-7-6-27,6 5 14,-10 2 41,-1 0-63,9 0 0,-2 0-6,5 0-11,-1 14-977,1 0-3911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6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28 356 5560,'-5'4'-58,"4"-3"42,0 0-1,0-1 1,-1 1-1,1 0 1,0-1-1,-1 1 1,1-1 0,0 0-1,-1 1 1,1-1-1,-1 0 1,1 0-1,-3 1 1,3-1 236,4-4-71,20-22 28,-8 8-35,1 1 0,0 1-1,31-24 1,91-63 415,-80 62-386,-14 15 60,61-26 1,-95 47-258,-2 1-57,-1 1 0,1 0-1,-1 1 1,1-1 0,12-1-1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6:17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0 5472,'-2'1'17,"-7"1"11,-26 15 167,28-15-172,0 0 0,1 0 1,-1 0-1,1 1 0,-1 0 0,1 1 1,0 0-1,0-1 0,1 2 1,-9 7-1,-4 5 16,1 1 1,1 0 0,-19 29-1,27-34-30,3-4 8,0 0-1,0 0 1,-4 14-1,-71 161 157,73-168-165,5-11-2,0 0 0,0 0 1,0 0-1,1 0 0,-1 1 0,2-1 1,-2 6-1,-1 16 33,1 1 0,1-1 1,3 29-1,-1-37-30,9 37 50,-4-33-23,2-1 0,0 0 0,1 0 0,12 20 0,12 4 24,7-1 0,-39-44-57,0 0 1,0 0-1,0-1 0,0 1 0,0 0 1,0-1-1,0 1 0,0 0 0,1-1 1,-1 0-1,0 1 0,0-1 0,1 0 1,-1 1-1,0-1 0,1 0 0,-1 0 0,2 0 1,1-1 0,-1 0 0,0 1 1,0-1-1,0-1 0,0 1 1,5-4-1,5-1 12,-1-2 0,-1 0 0,0 0 0,0-1 0,11-11 0,-17 12 4,-1 1 0,1-1 1,-1 0-1,-1 0 0,1-1 0,-1 1 0,-1-1 1,0 1-1,0-1 0,-1 0 0,1-17 0,-1-4 206,-2 0 0,-5-31 0,6 59-195,0 1-1,0 0 1,0 0 0,0 0-1,-1 0 1,1 0-1,0 0 1,-1 0 0,1 0-1,-1 0 1,1 0 0,-1 0-1,1 0 1,-2-1-1,2 1-16,-1 1-1,1 0 1,0 0-1,0 0 0,-1 0 1,1 0-1,0 0 1,-1-1-1,1 1 0,0 0 1,-1 0-1,1 0 0,-1 0 1,1 0-1,0 0 1,-1 0-1,1 0 0,0 1 1,-1-1-1,1 0 1,0 0-1,-1 0 0,1 0 1,0 0-1,0 0 1,-1 1-1,1-1 0,0 0 1,-1 1-1,-2 1 33,1 1 0,-1-1 1,1 1-1,0 0 0,0 0 0,0 0 1,-2 5-1,-18 40 106,-27 85-1148,25-52-4584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1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19 326 7536,'0'0'785,"-1"5"-466,1-3-292,-1 1 0,1-1 0,0 1 0,0-1 0,0 1 0,0-1 0,1 0 0,-1 1 0,0-1 0,1 1 0,0-1 0,-1 0 1,1 0-1,0 1 0,0-1 0,1 0 0,-1 0 0,0 0 0,1 0 0,-1 0 0,1 0 0,-1-1 0,1 1 0,0 0 0,0-1 0,3 3 0,1 2 3,-4-4-17,-1 0 0,1-1 0,0 1 0,0-1 0,0 1-1,0-1 1,0 0 0,0 0 0,0 0 0,0 0 0,0 0 0,4 1 0,5 1 31,-1-1 1,1 0-1,-1 0 1,1-1 0,0-1-1,0 0 1,-1 0-1,21-4 1,-19 2-25,-8 2-6,-1-1 0,1 1 0,-1-1 0,1 0 0,-1-1 0,0 1 0,1 0 0,-1-1 0,5-3 0,6-3 38,-1-1 0,-1-1-1,1 0 1,-2 0 0,1-1 0,10-14 0,-15 16-36,-4 6-6,-2 1 0,1-1 0,0 1-1,0-1 1,-1 0 0,1 1 0,-1-1-1,0 0 1,0 0 0,1-6 0,21-106 222,-13 59-120,-9 52-73,-1-1 0,0 0 0,0 0 1,0 1-1,0-1 0,-1 0 0,0 0 1,0 1-1,0-1 0,-2-6 0,-3-12 146,4 19-25,-2-4 29,1 4-9,-3-3-4,5 5-24,-2 5 3,2-3-151,1 0 0,-1 0-1,1 0 1,-1 0 0,1 0-1,0 0 1,-1 0 0,1 1-1,-1-1 1,1 0 0,0 0-1,-1 1 1,1-1 0,0 0-1,-1 0 1,1 1 0,0-1 0,-1 0-1,1 1 1,0-1 0,0 0-1,-1 2 1,-2 4 37,1-2-32,0 0 1,0 1-1,0-1 0,1 1 1,0 0-1,0 0 0,0-1 1,0 1-1,1 6 1,-6 99 31,2-16-28,1-13-11,1-2-2,2-3 0,0 3 0,-1 3 0,-2 4 0,-2 3 0,0-5 0,-4-11 0,-4-11 0,1-15 0,8-33-1,1 2-1,-2 1 0,0-2 0,-14 31-1,17-44-3,-2 0-1,-2 2 1,0-1 1,-1-1-1,0 1 1,0-1 0,0 0-1,0 0 1,0-1-1,-11 1 1,3-1-5,5 0 0,0 0 0,0-1 0,0 0 1,0-1-1,0 0 0,-19-4 0,18-1 6,7 4 3,0 0 1,0 0-1,-1 0 0,1 1 0,-1 0 0,-5-2 1,0-1 0,3-5 1,8 5 6,0 3-7,-1 1 0,0 0 1,1-1-1,-1 1 0,1-1 1,0 1-1,-1-1 0,1 1 1,-1 0-1,1 0 0,-1-1 1,1 1-1,0 0 0,-1 0 0,1-1 1,0 1-1,-1 0 0,1 0 1,0 0-1,-1 0 0,1 0 1,0 0-1,-1 0 0,1 0 1,0 1-1,-1-1 0,1 0 1,-1 0-1,1 0 0,0 1 1,-1-1-1,1 0 0,-1 1 1,1-1-1,0 0 0,-1 1 1,1-1-1,-1 1 0,0-1 1,1 1-1,0 0 1,4 3 0,-1-1 0,1-1 0,-1 1 0,1-1 0,0 1 0,0-2-1,0 1 1,0 0 0,0-1 0,10 1 0,-6 0 0,17 2 6,45 3 1,-51-6-6,14 1 8,1-2-1,59-7 1,-63 4-8,13-1 6,199-37 5,-193 28-19,17-11-758,117-62 0,-59 15-6836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4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49 5832,'1'0'0,"7"0"92,0-1-1,-1-1 1,1 1-1,-1-1 1,1 0 0,11-6-1,-17 8 309,-20-7-159,10 4-223,-26-6 98,2 4-20,-1 1 0,-57 0 0,72 4-83,12 0-4,1 0 1,-1 0-1,1 1 1,-1 0-1,1 0 1,0 0 0,-10 4-1,-18 8 39,-35 18 0,48-17 40,-73 92 44,75-80-24,6-9-56,0 2-18,0 0 0,1 1 0,1 0 0,1 1 0,-8 27 0,11-23 14,1 1 0,-3 41 0,8-65-41,0-1 0,0 0-1,0 1 1,0-1 0,0 1 0,1-1-1,-1 1 1,0-1 0,1 0 0,-1 1 0,1-1-1,0 2 1,9 15 25,1 0-1,0-1 1,14 16 0,-24-32-24,0 1 0,1-1 0,-1 1 0,1-1 0,-1 0 0,1 1 0,0-1 0,-1 0 0,3 1 0,28 13 42,48 16 0,-54-26-29,-1-4-8,28-2-1,-20-2-9,42-11 0,165-57-1035,-120 31-4128</inkml:trace>
  <inkml:trace contextRef="#ctx0" brushRef="#br0" timeOffset="1">1285 202 4488,'16'-13'0,"17"-12"0,25-22 0,-44 38 7,-20 27 59,0-6-58,3-7 4,0 1 1,0 0 0,-1-1-1,0 1 1,0-1 0,-5 5-1,-97 111 108,21-31 134,9-10 19,71-74-250,-114 123 719,117-127-554,6-2-149,-1 0-1,1-1 1,-1 0-1,1 0 1,-1 0 0,1 0-1,-1 0 1,0-1-1,1 0 1,-1 1 0,0-1-1,0 0 1,-1-1-1,1 1 1,3-4 0,15-10 119,126-103 825,-146 119-964,0-1 0,-1 1 0,1-1 0,0 1-1,0-1 1,0 1 0,0-1 0,0 1 0,-1 0 0,1-1 0,0 1 0,0 0 0,0 0 0,0 0 0,0 0 0,0 0 0,0 0 0,0 0 0,0 0 0,0 0 0,0 0 0,0 0 0,0 1-1,1 0 1,0 0 9,0 0 0,0 1 0,0-1 0,0 1 0,0-1 0,0 1 0,0 0 0,-1 0 0,3 3 0,2 5 14,-1 0 1,0 0-1,5 12 1,-8-17-45,10 22 143,24 36-1,-26-45-118,3-1 59,-2-8-63,1 0 0,0-1-1,0 0 1,0-1 0,17 7 0,-28-13-17,0-1 0,1 1 0,-1-1 1,0 0-1,0 0 0,1 1 0,-1-1 1,0 0-1,0 0 0,1 0 0,-1 0 1,0 0-1,1 0 0,-1-1 0,2 1 1,63-16 18,-40 7-18,48-23 0,141-106-13,-207 132-6,1-1-1,14-14 1,77-82-31,7-30-814,-98 121 625,108-138-5209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2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1264,'0'0'0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96 2336,'-6'-3'16,"1"0"-5,-1 0 2,1 0 1,0 0-1,0-1 1,1 1-1,-1-1 1,1 0-1,-7-7 1,8 7 102,0 0 1,0 0 0,-1 0 0,0 0-1,0 1 1,0 0 0,0 0 0,0 0-1,-1 0 1,1 1 0,-1 0 0,1 0-1,-1 0 1,0 0 0,-9-1 0,4 1 73,0 0 0,0 1 0,0 0 0,0 0 1,0 1-1,0 1 0,0 0 0,0 0 1,0 1-1,0 0 0,1 1 0,-1 0 1,0 0-1,1 1 0,0 0 0,0 1 1,0 0-1,-12 10 0,12-9-115,-102 83 759,102-80-796,-27 32 175,22-25-149,-7 9 91,1 0 0,-33 57 0,31-26-105,16-30 51,-1 123 42,7-145-132,0 0 1,0 0 0,1 0-1,-1-1 1,1 1-1,1 5 1,8 23 26,1-1 0,22 43 1,-32-71-33,0-1 0,1 0 0,-1 0 0,0 0 0,1 0 0,0-1 1,-1 1-1,1 0 0,3 2 0,25 19 41,53 30 1,-57-44 32,114 10 33,-111-20-26,130-22 41,-127 14-8,15-10-36,49-29 0,-72 30 36,-8 3-72,0-1 0,-2-1 0,1 0 0,-2 0 0,21-38 0,12-32 113,-44 83-148,-1 0 1,0 0-1,1 0 0,-1 0 0,-1 0 1,1 0-1,-1-1 0,1 1 1,-1 0-1,0 0 0,-1 0 1,1 0-1,-1 0 0,-1-6 0,1 5 0,0 1-3,0-1 1,-1 1-1,1 0 1,-1 0-1,0 0 0,0 0 1,-1 0-1,1 0 1,-1 0-1,0 1 1,0-1-1,0 1 0,-7-5 1,6 4-2,-1 0-2,0 0 1,0 1-1,0-1 1,0 1-1,0 0 1,-1 1-1,1-1 1,-1 1-1,0 0 1,0 1-1,0-1 1,-9 0-1,8 1 1,-13 0 39,-12 4-32,1 1 1,-1 2-1,1 1 0,-32 11 1,49-12-15,9-5-1,1 1-1,-1 1 0,0-1 1,1 0-1,0 1 0,0 0 1,-7 6-1,7-6-120,-35 33-1198,26-21-5874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3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11928,'1'-1'-4,"0"0"6,-1 0-1,0 0 1,1 1-1,-1-1 1,0 0-1,1 1 0,-1-1 1,1 0-1,-1 1 1,1-1-1,-1 0 0,1 1 1,0-1-1,-1 1 1,1-1-1,0 1 0,-1 0 1,1-1-1,0 1 1,0 0-1,-1-1 1,3 1-1,15 1 3,-11 1-3,0 1 0,-1-1 0,0 2 0,0-1 1,0 1-1,11 8 0,-16-11-1,2 1 1,0 0 0,0 1 0,0-1 0,-1 0 0,1 1 0,-1-1 0,0 1 0,1 0 0,-1 0 0,-1 0 0,3 5 0,2 3 0,-1-2 0,-1-1-1,0 1 1,-1 0-1,3 10 1,-3-7 0,-1 0 1,0 1-1,0 12 0,-4 44 1,-2 129-25,12-96-1549,-8-79-5401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1 5656,'-3'6'-3,"-15"14"-44,16-19 28,0 1 0,-1-1-1,1 0 1,-1 0 0,0 0-1,1 0 1,-1 0 0,0-1-1,1 1 1,-5-1 0,1 1-14,-15 2-253,18-3 251,-1 0-1,0 0 1,1 1-1,-1 0 1,1-1 0,-1 1-1,-3 2 1,6-3-44,6-1-2,10-4 73,-3 1 8,0 0 0,0 1 0,1 1 0,14-2 0,72-2 33,-81 6-10,0 1 0,0 0 1,-1 2-1,20 4 0,-35-7-11,0 1-1,0-1 1,0 1-1,0-1 1,0 1-1,0 0 1,0 0-1,0-1 1,0 1-1,-1 1 1,1-1-1,0 0 1,-1 0-1,1 1 1,-1-1 0,1 1-1,-1-1 1,0 1-1,1 0 1,-1-1-1,0 1 1,0 0-1,0 0 1,1 3-1,-5 4 216,-6 7-120,-1 0 0,-1-1 0,-15 17 1,13-16 71,-86 108 222,71-88-50,-11 13 61,-76 76 0,-29 18 500,80-71-408,64-72-496,-1 0 1,1 0 0,0 1-1,-1-1 1,1 0-1,0 1 1,0-1 0,-1 0-1,1 1 1,0-1 0,0 0-1,-1 1 1,1-1-1,0 1 1,0-1 0,0 0-1,0 1 1,0-1-1,0 1 1,0-1 0,0 1-1,0-1 1,0 0 0,0 1-1,0-1 1,0 1-1,0 0 1,1 1 16,-1 1 0,1 0-1,0 0 1,-1-1 0,1 1 0,1 0 0,-1-1 0,0 1-1,3 3 1,0-2 6,-1 0 0,1-1 0,0 1 0,0-1 0,0 0 0,1 0 0,-1-1 0,6 4 0,15 4 53,0-1 0,46 10 0,-39-16 16,160-26 29,-151 12-82,172-66-1191,-100 31-4856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4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6456,'-24'59'0,"24"-58"-6,-1 1 1,0 0 0,1 0 0,-1-1-1,1 1 1,-1 0 0,1 0-1,0 0 1,0 0 0,0 0-1,0-1 1,0 1 0,0 0-1,1 0 1,-1 0 0,0 0-1,1-1 1,0 1 0,-1 0-1,1 0 1,2 2 0,0 0-12,0-1 0,1 1 0,-1-1 0,1 0 0,0-1 1,0 1-1,4 2 0,2-1 0,0 1-1,0-1 1,0 0 0,0-1 0,0 0 0,1-1 0,12 1-1,80 3-35,-61-4 30,75 4-14,-100-5 28,13 1-2,1 1 1,53 13-1,-45-6-3,-37-9 14,0-1 0,0 0 0,0 1 0,0 0-1,-1-1 1,1 1 0,0 0 0,-1 0-1,1 0 1,0 0 0,2 2 0,-4-2 0,0 0 0,0 0 0,1-1 0,-1 1 0,0 0 0,0 0 0,0 0 0,0-1 0,0 1 0,0 0 0,0 0 0,0 0 0,0 0 0,0-1 0,-1 1 0,1 0 0,0 0 0,-1-1 0,1 1 0,0 0 0,-1 0 0,1-1 0,-1 1 0,0 0 0,-2 5 0,-1-1 0,0 0 1,0 0-1,-8 7 0,-3 0 2,-1-1 0,0 0 1,-1-1-1,-25 10 0,6-3 23,-1-2 1,-41 10-1,56-18 0,-104 32 290,123-38-134,3 6-3,1 3 213,13 0-232,-6-5-120,23 10 249,72 25 41,-83-32-220,1 2 0,-2 0 0,1 1-1,23 18 1,-31-21-78,-11-7-20,1 0 0,-1 0-1,1 0 1,-1 1 0,1-1 0,-1 0 0,0 1 0,0-1 0,0 0 0,2 4 0,4 7 15,0 1 1,-2 0 0,1 0-1,-2 1 1,6 21 0,-10-11 54,-6 6-44,-2-1 1,-17 45-1,11-50 11,7-15-33,-4 7-4,0 0 1,-2-2-1,0 1 0,-1-2 1,0 0-1,-19 13 1,-19 11 14,-5-3-20,44-26-161,0 0-1,0-1 1,-1 0 0,0-1 0,-1-1 0,1 0 0,-24 4-1,16-6-5010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4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8968,'13'23'-279,"-1"0"0,0 1 0,-2 0 0,10 35 0,-14-40 250,-2 1 1,0 0-1,3 37 0,-6-40 23,3 57-24,-4-47 26,-2 80 2,3 9 2,10-4 0,3-21 0,-12-77 0,2-1 0,8 24 0,-8-30 0,-1-1 0,1 0-1,0 0 1,1 0 0,-1-1 0,1 0 0,0 0 0,1 0 0,-1 0 0,1-1 0,11 7-1,0-4-4,5-5 4,1-1 0,32-1 0,-34-6-4,84-45 5,-99 47 2,0 1-1,-1-1 0,1 0 1,0 0-1,-1 0 1,0-1-1,6-7 1,1-2-1,2 1 5,-9 9 8,-1-1 1,1 0-1,-1-1 0,0 1 0,0-1 1,5-10-1,-7 13 15,6-10 40,-1 0-1,0 0 0,-1-1 1,-1 0-1,5-17 1,-8 23 76,1 0 27,-1 0 0,0 0 0,1-12 0,-6 67 299,-2 12 57,-15 132 33,14-141-234,-8 101-1,2 30-231,6-104 53,-56 330-1315,20-198-5579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14344,'0'0'1752,"-4"6"-1166,3-3-575,-4 5 11,1 0 0,1 0-1,0 0 1,0 0 0,0 1 0,1-1-1,0 1 1,-1 15 0,11 62-950,-5-64-709,0-1-8143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6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11032,'0'0'0,"9"20"0,11 37 48,1 9 0,8-4-40,-5-2 0,-7 11-8,-1-1-7880</inkml:trace>
  <inkml:trace contextRef="#ctx0" brushRef="#br0" timeOffset="1">64 1796 12640,'0'0'0,"-2"11"0,-7 25 0,1-2-88,6-10 88,-5 1 0,2 7 0,-4 10-488,8 6 488,-3 0-8568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7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1440,'0'0'1009,"8"-1"-523,1-3-402,-5 3-18,0 0 1,-1 0 0,1 0 0,0 0 0,-1 1 0,1 0 0,0-1 0,0 1 0,4 1 0,243 21 1722,-120-5-1232,-50-8-310,11 9-2,-78-15-203,0 2-1,-1-1 1,0 1 0,0 1-1,18 11 1,-31-17-38,0 0-1,1 1 1,-1-1 0,0 0 0,1 1 0,-1-1 0,0 0-1,0 1 1,1-1 0,-1 1 0,0-1 0,0 1 0,0-1-1,1 0 1,-1 1 0,0-1 0,0 1 0,0-1-1,0 1 1,0-1 0,0 0 0,0 1 0,0-1 0,0 1-1,0-1 1,0 1 0,0-1 0,-1 1 0,1-1 0,0 0-1,0 1 1,0-1 0,-1 1 0,1-1 0,0 0-1,0 1 1,-1-1 0,1 0 0,0 1 0,-1-1 0,0 1 5,-5 5 8,-1-1 0,0 0 0,0-1 0,-1 1 1,1-1-1,-1-1 0,0 1 0,-10 2 0,13-5-21,-21 8 12,-44 18 69,51-19-50,-11 4-2,0 2 0,1 1 1,-48 33-1,59-36-1,-6 4 2,2 1 0,0 0 0,-37 40 0,39-36-12,-46 53 116,57-63-100,0 0 0,0 1 1,2 0-1,-11 21 0,17-21 50,3-5-67,0 0 1,1-1 0,0 1-1,0-1 1,0 0 0,1 0-1,6 8 1,3-3 53,39 17 22,2-1 0,80 27-1,32-2 37,-103-35-99,20 6-473,105 15-1,-144-32-4458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9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530 187 3952,'0'0'16,"-10"11"97,-58-19 55,54 8-161,7-1 8,0 1-1,0 1 1,0-1 0,-13 4-1,-86 25 80,99-27-76,0 1 0,-1-1 0,1 2 1,0-1-1,1 1 0,-11 7 1,-2 2-1,-35 25 10,34-20 40,-63 88 35,71-83-22,-22 85 47,32-89 0,2-8-96,2-1 0,0 0 0,0 1-1,0-1 1,8 17 0,-10-26-25,1-1 0,-1 1 1,0 0-1,1-1 0,-1 1 0,0-1 1,1 1-1,-1-1 0,0 1 1,1-1-1,-1 1 0,1-1 0,-1 1 1,1-1-1,-1 0 0,1 1 0,-1-1 1,1 0-1,0 0 0,-1 1 1,2-1-1,8 3 25,0 0 0,1 0 0,-1-1 0,1 0 0,0-1 0,13-1 0,0-4 129,128-53 86,-120 39-7,15-17-71,45-42 0,-71 51 86,-8 7-126,5-7-4,-1 0 1,-1-2-1,15-36 1,0-29 243,-30 78-122,-6-18-5,-1 1 1,-15-44 0,10 45-174,10 30-58,0-1 0,0 1 0,0 0 0,0-1 0,0 1 1,-1 0-1,1 0 0,0 0 0,0 0 0,-1 0 0,1 0 0,-1 0 0,1 0 0,-1 1 0,1-1 0,-1 0 0,0 1 0,1-1 1,-1 1-1,0 0 0,1-1 0,-1 1 0,0 0 0,1 0 0,-1 0 0,0 1 0,1-1 0,-1 0 0,-2 1 0,3-1 2,-11 5 62,-3 6-277,1 1 0,1 0 0,0 1 0,-14 17-1,-20 26-5323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3:0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288 634 5560,'14'-59'6,"5"-33"20,-14 67-9,6-33 31,4-81 0,-9 30 53,-6 107-94,0 0-1,0 0 1,0 0-1,-1 0 1,1 0-1,-1-1 0,1 1 1,-1 0-1,1 0 1,-1 0-1,0 0 0,0 0 1,0 1-1,-1-1 1,1 0-1,0 0 0,0 1 1,-1-1-1,1 0 1,-1 1-1,0 0 0,1-1 1,-1 1-1,0 0 1,-2-1-1,2 1 2,2 0-6,-1 1 1,1 0-1,0 0 0,-1 0 0,1-1 0,0 1 1,-1 0-1,1 0 0,0 0 0,-1 0 1,1 0-1,0 0 0,-1 0 0,1 0 0,-1 0 1,1 0-1,0 0 0,-1 0 0,1 0 1,0 0-1,-1 0 0,1 0 0,0 0 0,-1 0 1,1 0-1,0 1 0,-1-1 0,1 0 1,-1 1-1,-10 4 11,0 1-1,1 1 1,0 0 0,0 0 0,0 1-1,-8 9 1,-1 7 35,-78 159 24,80-137-24,-48 208 21,56-201-35,-18 208 14,25-211-7,19 164 22,-8-180-22,8 8-9,22 41 0,-38-82-28,0 1-1,-1-1 1,1 0-1,0 0 1,0 1 0,0-1-1,0 0 1,0 0-1,0 0 1,1 0 0,-1 0-1,1 1 1,13 7 11,0-1 1,1-1 0,30 11-1,-25-15 19,14-5-12,47-10 0,-80 12-20,1-1 1,0 1-1,-1-1 1,0 0-1,1 0 1,-1 0-1,5-3 1,19-14 5,-2 0 1,42-41-1,-43 30 0,88-165 9,-88 148-2,96-207 13,-96 201-1,77-203 10,-83 206-10,-5 16-14,60-197 38,-72 229-51,22-91 38,-19 79-25,-1 0 0,-1 0 0,0 0-1,0 0 1,-2-1 0,-1-15 0,2 29-12,0 0-1,0-1 1,0 1 0,0 0 0,0 0 0,0 0 0,0-1-1,0 1 1,0 0 0,0 0 0,-1 0 0,1 0 0,0-1-1,0 1 1,0 0 0,0 0 0,0 0 0,0 0 0,0-1-1,0 1 1,-1 0 0,1 0 0,0 0 0,0 0 0,0 0-1,0 0 1,0 0 0,-1-1 0,1 1 0,0 0 0,0 0-1,0 0 1,0 0 0,-1 0 0,1 0 0,0 0 0,0 0-1,0 0 1,-1 0 0,1 0 0,0 0 0,0 0 0,0 0-1,-1 0 1,1 0 0,0 0 0,0 0 0,-6 1 3,0 0 1,0 0 0,0 1-1,0-1 1,0 1 0,1 1-1,-1-1 1,1 1 0,0 0-1,-7 5 1,6-4 0,-16 13 36,-95 124 26,95-102-6,-30 79 4,8 18-37,30-77 47,-40 230 26,48-234-66,6 201 16,6-209-30,41 143 11,-34-161-25,23 28-1,-31-49-5,1 0-1,0-1 0,0 0 0,1 0 1,9 8-1,-10-11 0,0-1 0,0 1 0,0-1 0,0 0 0,1 0 0,-1-1 0,9 3 0,-6-3 0,0-1 0,0 0 0,0 0 0,-1 0 0,16-2 0,-4-3-1,0 0 1,-1-1 0,1-1 0,35-16-1,-53 21 1,1 0-1,0-1 0,-1 1 0,1-1 0,-1 0 0,1 1 1,2-4-1,50-46-6,-42 35 7,0 1-1,19-32 1,15-48 0,-5-10 0,-8 10 0,-12 29 1,-16 46 3,-4 14 0,-1 0 0,1 1 0,0 0 0,0-1 0,1 1 0,-1 0 0,1 0 0,6-6 0,-3 34 39,3 38-14,7 106 4,-12-128-19,28 141 4,-31-177-16,0 0 0,-1 0-1,1-1 1,0 1 0,1 0-1,-1 0 1,3 4 0,3 4 2,0 0 1,16 19-1,-18-25-4,0-1 1,1 1-1,-1-1 0,1 0 1,0 0-1,0-1 0,0 0 0,7 3 1,-1-3-1,-1 0-1,1-1 1,0 0 0,0-1 0,-1 0 0,1-1 0,0-1 0,0 0 0,14-2-1,-24 2 1,1 1-1,-1-1 0,1 1 1,-1-1-1,0 0 0,1 1 1,-1-1-1,0-1 0,3 0 1,25-16-6,-1-2 1,37-33 0,-43 27-34,76-134-16,-82 126-11,-4 8 27,11-26-42,19-55 1,-35 87 25,1-7 5,-1 1 0,9-50-1,-38 121 85,-6 36-18,15-37 44,-50 236 21,52-215-34,-10 288 13,21-278-40,5 113 0,5 29-15,7-29 0,5-44-3,-7-27-2,-10-24 0,-7-70 0,-3 30 0,2-40 0,-1 0 0,-7 21 0,7-25 0,-1 0 0,0-1 0,-8 13 0,10-18 0,-1 1 0,0-1 0,0 0 0,0 0 0,0 0 0,0 0 0,-5 3 0,3-3 0,1-1 0,-1 0 0,0-1 1,0 1-1,0-1 0,0 0 0,0-1 0,-1 1 1,1-1-1,0 0 0,0 0 0,-8-1 0,-3-4 14,2-2-6,1 0 0,1 0 0,-1-1 1,1-1-1,1 0 0,-18-18 0,-45-54 49,73 80-52,0 0-1,0 0 1,0 0-1,0-1 1,0 1-1,1 0 1,-1-1-1,0 1 0,1 0 1,-1-1-1,0-2 1,-2-14 10,0-1 0,1 0 0,1-1 1,2-23-1,5 13 46,59-150 30,-46 141-30,101-142 23,-116 176-79,0 0 1,0 0-1,1 0 0,6-5 1,145-101 32,-126 97-4,0 5-20,1 2-1,31-5 1,-62 12-14,1 0 1,-1 0-1,1 0 0,-1 0 0,1 0 0,-1 0 1,1 0-1,-1-1 0,1 1 0,-1 0 1,1 1-1,-1-1 0,1 0 0,-1 0 1,0 0-1,1 0 0,-1 0 0,1 0 0,-1 1 1,1-1-1,-1 0 0,0 0 0,1 1 1,-1-1-1,1 0 0,-1 0 0,0 1 0,1-1 1,-1 0-1,0 1 0,1-1 0,-1 1 1,0-1-1,1 1 0,1 2 1,-1-1 0,1 1 0,0 0 0,-1 0 1,1 0-1,-1 0 0,0 1 0,0-1 0,0 0 0,0 6 0,-1-1 0,0 0-1,-1 0 1,0 0-1,0 0 1,-1 0-1,0 0 1,-5 13-1,2-8 7,-1 0 0,0-1 0,-1 0 0,-1 0 0,-14 17 0,0-4-523,-31 28-1,-31 26-4469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9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5472,'87'67'28,"-78"-61"-21,0-1 1,0 0 0,17 6-1,-19-9-3,0 1 1,0 0-1,-1 0 0,1 1 0,-1 0 1,9 6-1,11 19-6,-16-14-4,-3 8 3,0 0 0,6 40-1,-12-35-1,-9 134 2,-3-79-2,6-57 4,-8 47 1,1-16 0,4-15 0,7-30 0,-4 19 1,5-29-607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0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4040,'109'0'9,"-36"1"3,20 4-9,-66-2-3,33 7 0,-40-4 1,29 11-1,-37-12 2,-1 0 0,18 12 0,-25-15-2,0 1 0,-1 0 0,1 0 0,-1 0 0,0 1 1,0-1-1,4 7 0,-4-5-33,-1 1 0,0 0 0,0-1 0,0 1 0,-1 0 0,1 0 0,-2 0 0,1 0 0,0 0 0,-1 0 0,0 0 0,-2 9 0,-1 37-2114</inkml:trace>
  <inkml:trace contextRef="#ctx0" brushRef="#br0" timeOffset="1">122 626 3504,'-24'32'0,"22"-29"0,-22 35 7,23-37-1,1 1 0,0-1 1,0 0-1,0 0 0,0 0 1,0 0-1,0 1 0,0-1 1,0 0-1,0 0 0,1 0 1,-1 0-1,0 0 0,1 0 1,-1 1-1,1-1 0,-1 0 1,1 0-1,0 0 0,-1-1 1,1 1-1,0 0 0,0 0 1,0 0-1,-1 0 0,1-1 1,0 1-1,0 0 1,0-1-1,0 1 0,0-1 1,2 1-1,4 2 18,0-1-1,0 0 1,0-1 0,0 0-1,1 0 1,10 0 0,10 1 123,164 24 365,-174-22-488,37 12 103,-36-9-261,-1 1-1,32 20 1,-9-2-2479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0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1 2872,'7'0'1,"4"-1"12,0 1 1,0 1 0,0 0 0,16 4-1,-24-4 54,17 2 307,-20-3-365,0 0-1,0 0 1,0 1-1,1-1 0,-1 0 1,0 0-1,0 1 1,0-1-1,1 0 1,-1 0-1,0 1 0,0-1 1,0 0-1,0 0 1,0 1-1,0-1 0,0 0 1,0 0-1,0 1 1,0-1-1,0 0 1,0 1-1,0-1 0,0 0 1,0 0-1,0 1 1,0-1-1,0 0 0,0 1 1,0-1-1,0 0 1,0 0-1,0 1 1,-1-1-1,1 0 0,0 1 1,-5 4 44,0 1 1,0-1-1,0 1 1,-11 7-1,-94 75 271,98-80-309,-18 16 101,3 4 57,-32 43 1,53-62-130,0 1 1,1 0 0,0 1 0,0-1-1,1 1 1,1 0 0,0 0 0,0 1-1,1-1 1,1 0 0,0 1 0,0-1-1,2 16 1,-1-25-32,0 0-1,0 0 1,0 0-1,0 0 0,1 0 1,-1 0-1,1 0 1,-1-1-1,1 1 1,0 0-1,-1 0 1,1 0-1,0 0 0,2 1 1,2 6 13,19 33 117,-20-35-116,10 15 111,23 27 0,-5-17-50,41 46 64,-60-56-144,-12-20-52,-1 0-1,1 0 1,0 0 0,-1 0 0,0 1-1,0-1 1,1 0 0,-1 0 0,-1 0-1,1 1 1,0-1 0,0 0 0,-1 0-1,1 0 1,-2 4 0,-5 13-3496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0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6368,'13'97'-23,"-6"-36"8,-2 15 14,1 8 6,2 4-2,2 10 2,-2 11-3,-7 128-716,-5-120-2852</inkml:trace>
  <inkml:trace contextRef="#ctx0" brushRef="#br0" timeOffset="1">78 1134 5296,'0'0'85,"3"-2"-18,83-64 703,-83 64-697,1 0-1,-1 0 0,1 1 0,-1-1 0,1 1 0,-1 0 0,1 0 0,0 1 1,0-1-1,0 1 0,-1 0 0,1 0 0,0 0 0,0 0 0,0 1 0,-1-1 1,6 2-1,-5-1 25,-3-1-66,0 0-1,0 1 0,-1-1 0,1 0 0,0 0 0,-1 0 1,1 1-1,0-1 0,-1 0 0,1 1 0,0-1 0,-1 0 0,1 1 1,-1-1-1,1 1 0,0-1 0,-1 1 0,0-1 0,1 1 1,0 0-1,14 18 180,-1 1 0,0 0 0,11 26 0,-11-12 191,37 205 142,-42-183-263,50 238-1196,-23-143-5344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1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11120,'0'0'0,"-8"19"0,-1 9-160,-5 15 160,1 5-640,4 4 640,7-14-904,2-16 904,0-1-6584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6904,'0'0'0,"9"24"0,15 45 0,-2 7-24,-14 1 24,1 3-4680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1219 106 10224,'-17'-7'-16,"0"0"0,-1 1 0,-22-4 0,21 6 12,-9-5-23,-18-4-57,-89-14 0,-3 6-72,110 20 143,-46 3-1,42 1 14,-34 8-1,19 2 5,0 1 1,-50 25-1,63-22 31,-128 94 24,158-108-47,-1 1 0,1 0 0,0 0 0,-6 8 0,-10 12 18,-18 28 0,-7 35-8,42-81-11,1-1 0,0 0 0,0 1 0,-2 10 0,-26 174 77,29-156 0,6 11-22,12 52 0,-17-95-55,1 0 0,-1 0-1,1 1 1,0-1 0,0 0 0,0 0 0,0 0-1,0-1 1,1 3 0,10 11 21,0-1 0,1-1 0,0 0 0,19 14 0,-9-16 95,24 3-37,48 5 0,-66-16 50,-11-2-74,-2 1-26,1-2 0,-1 0 0,1-1 0,-1 0-1,1-1 1,18-5 0,46-21 173,-77 27-191,-1-1 0,1-1-1,-1 1 1,0-1-1,1 1 1,-1-1 0,-1 0-1,1 0 1,0 0-1,-1 0 1,1-1 0,-1 1-1,0-1 1,0 1-1,2-8 1,-1 6 11,-1-1 5,0 0 0,0 0 0,0-1 0,-1 1-1,0 0 1,0-1 0,0 1 0,-1 0 0,0-1 0,0 1 0,-2-10 0,1 7 0,-1-9 70,0 0 0,-1 0-1,-7-23 1,6 29-72,3 7-11,-1 0-1,1 0 1,-1 0-1,0 1 1,0-1 0,-1 0-1,0 1 1,1 0-1,-2 0 1,1 0 0,0 0-1,-1 0 1,1 0-1,-1 1 1,-5-3 0,8 5-20,-11-4 115,-4 3-81,0 1 1,0 1 0,-23 3-1,17 3 35,-38 26-1,38-17-66,-33 29 1,29-20-339,1 1 1,2 2 0,1 1 0,-21 32 0,-18 32-7923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496 237 6456,'-2'-4'16,"0"0"1,0 0-1,-1 1 0,0-1 1,0 1-1,0 0 1,0-1-1,0 1 1,-1 1-1,1-1 0,-1 0 1,0 1-1,0 0 1,-6-3-1,-4-1 75,-1 1 0,-25-6-1,26 7-74,-29-3 130,26 6-71,-1 1 0,0 0 0,1 2 0,0 0 0,-1 1 0,-25 7 0,3 9 6,25-9 153,-2 9-132,1 1 0,-17 28 0,22-25 33,-23 113 57,31-107-65,5 88 53,2-99-39,3-5-90,0-1 0,1 0 0,18 21 0,-25-32-42,0 0-1,-1 0 1,1-1 0,0 1-1,0 0 1,0-1-1,0 1 1,-1-1 0,1 1-1,0-1 1,0 1 0,0-1-1,0 0 1,0 1-1,0-1 1,2 0 0,25 5 60,0-2-1,44 1 1,-68-4-47,1 0 0,-1-1 0,0 1 0,0-1 0,0 0 0,5-1 0,48-17 85,58-28 0,-109 44-76,-1 1 0,0-1 0,0 0 0,6-6 0,121-115 188,-112 97-78,56-111 72,-66 112-19,-5 12-106,-1 1-36,0 0 1,0-1 0,-1 1 0,-1-1-1,0 0 1,-1-23 0,-2 25 17,0 0 0,-1 1 0,-1-1 0,0 0 0,0 1 0,-1-1 0,-9-17 0,-7 2-23,9 19 33,2 4-66,0 1 1,-1 1 0,1-1 0,-1 2 0,0-1 0,-13 1 0,2 4 25,-114 49-1443,55-18-5850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3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9592,'13'32'107,"-6"-4"34,1 0 43,-2 1 1,0-1 0,1 33-1,-6-43-153,-1-8-17,0-1 1,0 1-1,-1 0 1,-3 9-1,-7 33 17,-3 0-1,-25 62 1,7-39-27,19-46-635,-13 44 1,14-35-5710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4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8608,'9'3'-7,"-1"0"-1,0-1 1,0 0 0,1 0 0,-1 0 0,1-1-1,0-1 1,-1 1 0,1-1 0,0-1 0,-1 0-1,1 0 1,-1 0 0,10-4 0,53-12-20,-11 3 12,6 1 13,-50 10 4,1 1 0,30 0 0,-45 3 3,1-1-1,-1 1 0,1 0 1,-1 0-1,0 0 0,0 0 1,1 0-1,-1 0 0,0 1 1,0-1-1,0 1 0,0-1 1,0 1-1,-1 0 0,1 0 1,-1 0-1,3 3 0,-2-2 8,3 6 68,-4 1-62,0-1 0,0 1 0,-1 0 1,-1-1-1,-1 13 0,-4-3 50,-12 14-19,-28 42 1,-4-12 66,-5 10-59,49-64-39,-3 2 6,2 1 1,-1 0 0,1 0 0,1 0 0,1 1-1,-1 0 1,-4 22 0,10-35-24,0 1 1,0-1-1,-1 0 1,1 0-1,0 0 0,0 0 1,0 1-1,1-1 1,-1 0-1,0 0 0,0 0 1,0 0-1,0 1 1,0-1-1,0 0 0,0 0 1,0 0-1,0 0 0,0 0 1,0 1-1,0-1 1,0 0-1,1 0 0,-1 0 1,0 0-1,0 0 1,0 0-1,0 0 0,0 1 1,1-1-1,-1 0 1,0 0-1,0 0 0,0 0 1,0 0-1,0 0 1,1 0-1,-1 0 0,0 0 1,0 0-1,0 0 0,0 0 1,1 0-1,-1 0 1,0 0-1,9 3 9,-1-1 0,1 0 0,0-1 0,0 1 1,0-2-1,0 1 0,11-2 0,-19 1-8,25-3 58,133-40 14,-125 29-59,153-71-1115,-82 40-4513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97 345 3056,'0'0'1055,"3"4"-790,0 2-186,-1 1 0,1 0 0,-1 0 0,-1 0 0,1 0 0,0 13 0,2 52 372,-4-62-442,1 7 20,-2 35 193,-9 89 31,-9 102 455,6-33-367,10-162-107,-15 194 91,13-191-97,-19 230 91,20-221-118,-9 247 87,11-243-81,-5 287 82,7-274-82,6 328 78,-3-320-97,17 353 79,-14-351-87,28 336 64,-27-342-104,25 300 53,-26-308-66,17 300 49,-18-297-56,15 308 46,-17-308-52,6 292 46,-8-297-39,5 278 54,-4-279-55,4 293 48,-5-288-48,4 298 44,-4-300-64,8 273 34,-7-279-59,12 269 30,-11-268-50,11 285 25,-12-282-33,14 265 17,-12-272-23,15 266 23,-16-262-16,11 278 27,-12-277-14,2 253 32,-3-260-19,9 258 31,-8-256-18,0 256 33,-2-258-40,4 231 30,-3-236-36,-3 238 27,0-237-33,1 383 136,1-316-177,0-77 54,1-2-50,-2 243 246,-13-164-138,-4 158 207,8-188-164,7-58 52,1 0 1,6 63 0,-3-83-139,-1-5 51,1-1 0,0 1 0,4 12-1,-5-22 34,1 0-127,-1-1-1,0 1 0,0 0 0,1 0 0,-1 0 0,1-1 0,0 1 1,-1 0-1,1-1 0,0 1 0,0-1 0,0 1 0,0-1 0,0 1 1,0-1-1,0 0 0,1 1 0,1 1 0,-2-2-30,1 0 0,-1 0 0,0 0 0,1 0 0,-1-1 0,1 1 0,-1 0 1,1 0-1,-1-1 0,1 1 0,-1-1 0,1 0 0,-1 1 0,1-1 0,3 0 0,29 0 153,-15-1-62,150 12 399,-109-8-408,79 12 108,-78-5-158,227 18 51,-198-25-76,-63-3-25,86-3 16,66-5-2,-140 6-12,175-12 4,-168 11-4,181-28 4,-180 24-4,206-35 4,-201 33-4,81-14 1,26-7-4,-4 4 2,-2 7-2,-124 17-2,35-5 4,0 4-1,84 6 0,71 13 6,-176-11-4,267 43 46,-202-33-8,183 13 132,-270-25-146,-8-1 21,1 0-1,-1-1 0,1-1 0,19-2 1,-32 2-44,1-1 0,-1 1 0,1-1 1,-1 1-1,1-1 0,-1 0 0,1 0 1,-1 1-1,0-1 0,0 0 1,1 0-1,-1 0 0,0-1 0,0 1 1,0 0-1,0 0 0,0-1 0,0 1 1,-1 0-1,1-1 0,0 1 0,-1-1 1,1 1-1,-1-1 0,1-1 0,6-37 41,-7 36-47,1-56 75,-1 0-37,7-79 3,7-1 0,-2 33-30,10-111 4,-17 170-8,7-81 4,2-37-8,-4-17 1,0-18-4,2-11-1,0-4 0,-3 8 0,-3 12 0,-5-5 0,-5-18 0,-3-12 0,2-11 0,0-7 0,-2 0 0,0 5 0,2 9 0,3-4 0,1-5 0,0-5 0,-2-4 0,-1 4 0,4 3 0,4-3 0,3-5 0,-3 11 0,-1 15 0,0 7 0,2 0 0,0 1 0,-1-1 0,0 8 0,-1 19 0,-2 114 1,-2-221 6,-9 33 4,8 216 2,-7-202 7,7 203 0,-5-193 8,6 196-6,-3-207 12,4 202-12,1-209 12,0 211-14,9-203 8,-8 203-8,4-204 6,-5 206-18,-1-190 8,0 193-8,2-62 4,0-9-8,1 0 1,0-4-4,2 5-1,-1 12 0,-2 12 0,-6 7 0,2 4 0,1 1 0,-2 5 0,-1 7 0,2 40-7,1 0 0,1 0 0,1 0 0,8-43-1,-8 69-12,-2 2 20,1 0 0,0 0 0,0 0-1,0 0 1,0 0 0,0 0-1,0-1 1,-1 1 0,1 0 0,0 0-1,0 0 1,0 0 0,0 0-1,0 0 1,0 0 0,0-1 0,0 1-1,-1 0 1,1 0 0,0 0-1,0 0 1,0 0 0,0 0 0,0-1-1,0 1 1,0 0 0,0 0 0,0 0-1,0 0 1,0 0 0,0-1-1,0 1 1,0 0 0,0 0 0,0 0-1,0 0 1,0-1 0,0 1-1,0 0 1,0 0 0,0 0 0,1 0-1,-1-1 1,0 1-31,0-1 0,0 1 0,0-1 0,0 0 0,0 1 1,1-1-1,-2 0 0,1 1 0,0-1 0,0 0 0,0 1 0,0-1 0,0 0 0,0 1 0,-1-1 0,1 0 0,0 1 1,-1-1-1,1 1 0,0-1 0,-1 1 0,1-1 0,0 1 0,-1-1 0,1 1 0,-1-1 0,1 1 0,-1-1 0,0 1 1,1 0-1,-1-1 0,1 1 0,-1 0 0,0 0 0,0-1 0,-3 0-44,-2 1 3,1 0 52,0-1 0,0 0-1,0 0 1,0-1 0,0 1-1,1-1 1,-1 0 0,1 0 0,-1-1-1,1 0 1,-5-3 0,-15-8-41,-107-59-339,125 70 360,2 2 2,-3-4 4,6 4 4,0 1 26,1-1 0,0 0 1,0 1-1,-1-1 0,1 0 0,-1 1 1,1-1-1,0 1 0,-1-1 0,1 1 1,-1-1-1,1 1 0,-1-1 0,0 1 1,1-1-1,-1 1 0,1 0 0,-1-1 1,0 1-1,-1-1 0,1 1 1,0-1 0,0 1 0,0-1 0,0 1 0,1-1-1,-1 1 1,0-1 0,0 0 0,0 1 0,0-1 0,1 0 0,-1 0 0,0 0-1,1 0 1,-1 0 0,0 0 0,1 0 0,-1 0 0,1 0 0,0 0-1,-1 0 1,1 0 0,0 0 0,0 0 0,-1-2 0,3-97 41,-2 15 348,0 81-381,0 1 1,-1 0 0,1-1-1,0 1 1,-1 0 0,0-1-1,0 1 1,0 0 0,0 0-1,0 0 1,-1 0-1,1 0 1,-1 0 0,0 0-1,0 0 1,-4-3 0,-3-3 11,-1 0 0,0 0 0,0 1 0,-1 1 0,-12-7 0,-68-31 38,43 22-46,13 7-2,-11-3-4,-6-2 2,-8 0-4,-6-1-1,-13-1 0,-10 0 0,-5 2 0,2 3 0,5-2 0,-117-12-8,19 5-1,146 19 2,-267-55-15,213 43 19,54 12-4,-277-45-23,208 43 4,-141-17-56,223 25 77,-47-1-36,-165-2-103,85 12 60,37-3 17,64-3 56,-111 13-43,111-3 38,35-7 8,-1-1-1,-30 3 1,45-5 3,-4 2 3,-2 7 2,1 0 0,-6 2 0,1-1 0,4 2 0,-1-4 0,-1-2 0,5-5 0,-19 1 0,-26 7 0,-7-1 0,-9 0 0,6 1 0,28-5 0,-6-1 0,-30-3-4,65-2 1,1 0 0,-1 1 1,1-1-1,-1-1 0,1 1 0,0 0 0,0-1 0,-1 0 0,1 1 0,0-1 0,1-1 0,-1 1 0,0 0 0,1-1 0,-5-3 0,4 2-4,2 3 4,1 1 0,-1-1 1,1 1-1,-1-1 0,1 1 1,0-1-1,-1 1 0,1-1 1,-1 0-1,1 1 0,0-1 1,0 0-1,-1 1 0,1-1 1,0 0-1,0 0 0,0 1 1,0-1-1,0-1 0,-2-19-388,1-1-1,1 0 0,2 1 0,0-1 1,6-26-1,9-60-11041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14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8792,'12'0'0,"0"-1"0,-1 2 0,1 0 1,0 0-1,15 5 0,56 16 18,-75-20-12,-2 0 4,-1-1 0,0 1 1,1 0-1,-1 0 0,0 0 0,-1 1 0,1 0 0,0 0 0,-1 0 1,1 0-1,-1 1 0,4 4 0,0 0-1,-5-5-4,0 1 1,0 0-1,0-1 1,0 1-1,-1 0 1,0 0 0,1 0-1,2 9 1,13 31 34,-15-33-37,0-1 0,3 21 0,-5-22-5,-1 0-1,0 0 1,0 0 0,-1 0-1,0 0 1,-1 0 0,0 0-1,0-1 1,-1 1-1,0 0 1,0-1 0,-6 10-1,-46 59-234,52-73 165,1 0-1,0 1 1,0 0-1,-3 9 1,1 0-6,-4 16 64,11-15 15,3 2 64,14 44 145,-13-43-119,-1-1 1,-1 1-1,0 1 1,-2-1-1,3 19 1,-8 88 185,2-123-265,0 1 0,0-1 0,-1 1 0,1-1 0,-1 0 0,0 1 0,0-1 0,-1 3 0,-10 20 34,-1-1 0,-26 35 1,20-41-26,-89 60 7,85-67-41,-2-2-370,-1-1 0,-37 5-1,7-4-5282</inkml:trace>
  <inkml:trace contextRef="#ctx0" brushRef="#br0" timeOffset="1">270 1180 9688,'1'2'-31,"5"5"-4,-5-6-34,2 5 8,8 23 50,6 38 17,-3-1 3,28 94 0,-12-59 4,-12-45-10,-14-45-3,0-1 0,0 1-1,1-1 1,0 0 0,1 0-1,0 0 1,1-1 0,0 0 0,14 15-1,-20-23 1,0 0-1,0-1 0,1 1 1,-1 0-1,0 0 0,0 0 1,0-1-1,1 1 0,-1-1 0,0 1 1,0-1-1,1 1 0,-1-1 1,1 0-1,-1 0 0,2 1 1,3-1-2,-2 0 2,0 1 0,-1-1-1,1 0 1,0 0 0,-1-1 0,6 0 0,6-4 9,-1-1 0,0 0 0,0-1 1,0 0-1,-1-2 0,0 1 0,18-17 1,1 2 46,-29 20-23,1 1-1,0-1 0,0 1 0,0 0 1,0 0-1,1 0 0,-1 1 0,0 0 0,1 0 1,-1 0-1,1 0 0,-1 0 0,1 1 1,-1 0-1,1 0 0,5 1 0,-9-1-14,-1 0 0,1 0 0,0 0 0,-1 0 0,1 0 0,-1 1 0,1-1 0,0 0 0,-1 0 0,1 0 0,-1 1 0,1-1 0,-1 0 0,1 1-1,-1-1 1,1 0 0,-1 1 0,1-1 0,-1 1 0,0-1 0,1 1 0,13 15 124,-2 0-1,0 0 1,17 32 0,-26-44-79,-1 0 0,-1 0 0,1 0 0,-1 0 0,1 0 0,0 7 0,-2-11-63,23 115 445,-11 23-271,-12-138-174,0 61 420,-32 282-1478,7-159-6748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68 5208,'0'0'488,"-5"-1"-242,-23-4 285,1-2-1,-47-19 1,55 19-524,4 3 63,1-1 0,-2 2 0,1 0 0,0 1 0,-18-1-1,20 3-35,-9-1 44,0 0 0,1 2 0,-1 1-1,-32 6 1,38-5-48,-150 37 296,132-31-295,-2 2 103,9-3-68,-10 2-10,1 2 0,1 2-1,-37 19 1,59-26-14,-3 1-15,0 0 0,1 2 0,0-1 0,0 2 0,1 0 0,-18 19 0,15-10 11,1 0 0,-14 24 0,24-27 56,3 3-50,1 1 1,2 29-1,4-30 64,4 1-55,1-1 0,20 33 0,-14-38 68,94 53 54,-82-58-54,127 19 46,-121-29-86,45-10 4,-63 7-80,0 0 0,-1-2-1,27-11 1,-26 8-146,0-1 1,-1-1-1,0 0 1,-1-1-1,0-1 0,-1 0 1,-1 0-1,17-22 1,30-38-6220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0 578 8160,'0'0'10,"3"-2"-99,28-17 80,2 1 9,8-6 14,77-56 1,-102 67-11,-5 4 9,-1-1 0,17-19 0,-18 20 6,56-69 18,-58 68 21,0 0 0,-1-1 0,0 1 0,0-1 0,-1 0 0,-1-1 0,5-15 0,-8 23-21,-1 1-1,1-1 1,-1 0 0,0 0 0,0 0 0,0 0 0,0 0-1,-1 0 1,0 0 0,1 1 0,-1-1 0,-1 0 0,1 0-1,-1 1 1,-2-6 0,-1-1 10,4 8-22,-1-1 1,1 0 0,-1 0-1,0 1 1,0-1 0,0 1-1,0 0 1,0-1-1,0 1 1,-1 0 0,1 0-1,-6-2 1,6 2 12,-7-5 30,0 1-1,-1 0 1,0 0 0,0 1 0,0 0 0,0 1-1,-1 0 1,-21-5 0,-66-11 295,93 19-323,-1 1 1,1-1 0,0 1 0,0 0 0,0 0-1,0 1 1,0 0 0,0 0 0,0 0 0,0 0-1,-8 4 1,6-2-2,4-3-15,1 1 0,0 0 0,0 0 0,-1 0 0,1 0 1,0 1-1,0-1 0,0 1 0,0-1 0,0 1 0,0 0 1,1-1-1,-1 1 0,1 0 0,-1 0 0,0 3 0,2-4-18,0 0 1,0 0-1,0 0 0,0 0 0,0 0 0,0 0 0,1 0 0,-1 0 0,0 0 0,1 0 1,-1 0-1,1 0 0,-1 0 0,1-1 0,0 1 0,-1 0 0,1 0 0,0 0 0,0-1 0,-1 1 1,2 0-1,0 1 6,3 5-1,-4-5-8,1 0 0,0 0 1,0 0-1,0-1 1,0 1-1,0 0 0,0-1 1,0 1-1,0-1 0,1 0 1,-1 0-1,5 2 1,14 6 10,1 0 0,0-1 1,39 8-1,4 0 5,14 6-14,-6-1 0,-13-7-2,-19-3 2,-14-2 0,-23-5-3,-3-1-1,5 10 2,-5 10 2,-4 18-2,-2 15 2,1 10-3,7 4-2,-2-56 0,2 1 0,0-2 0,5 17 0,-4-20 0,0 0 0,1 1 0,0-2 0,11 17 0,-7-15 0,0 0 0,1 0 0,16 14 0,-7-11 0,35 23 0,34 9 1,104 26-2,-190-71 1,85 28-1416,-55-17-5624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412 217 9328,'-2'-1'-7,"-6"-5"-8,6 5-50,4-1 5,3-5 57,-3 5 26,-3-3-16,-2-12 279,3 16-276,0 1 1,0-1-1,0 1 1,-1-1-1,1 1 0,0-1 1,0 1-1,-1-1 1,1 1-1,0-1 0,0 1 1,-1 0-1,1-1 1,0 1-1,-1 0 0,1-1 1,-1 1-1,1 0 1,0-1-1,-1 1 0,1 0 1,-1 0-1,1-1 0,-1 1 1,1 0-1,-1 0 1,0 0-1,-1-4 115,-1 1-106,0-1 0,0 1-1,0 0 1,0 1 0,0-1 0,-1 1-1,1-1 1,-1 1 0,0 0-1,1 0 1,-1 1 0,0-1-1,0 1 1,0 0 0,0 0 0,-1 0-1,1 0 1,0 1 0,-7-1-1,3 1-9,-12-1 138,-8 6-46,-54 15 0,60-10 34,13-6-87,-6 5-5,1-1-1,-1 2 0,2 0 1,-1 0-1,-13 14 1,-16 21 109,43-44-147,0-1 0,-1 1 0,1-1 1,0 1-1,-1 0 0,1 0 1,0-1-1,0 1 0,0 0 0,-1-1 1,1 1-1,0 0 0,0 0 1,0-1-1,0 1 0,0 0 0,1 0 1,-1-1-1,0 1 0,0 0 1,0 0-1,1-1 0,-1 1 0,0 0 1,0-1-1,1 1 0,-1-1 0,2 2 1,-2 0 7,2 0-5,0 1-1,0 0 0,0-1 1,0 1-1,0-1 1,0 0-1,1 0 0,-1 0 1,1 0-1,0 0 0,-1 0 1,1-1-1,0 1 1,0-1-1,3 1 0,3 1 1,0-1 0,1 0 0,10 1 0,-9-2-3,3 1 8,-1-1 0,1-1 0,-1 0 0,1-1 0,-1 0 0,1-1-1,13-4 1,-13 3-3,-7 2 3,0 0-1,0 0 0,-1-1 1,1 0-1,-1 0 0,0-1 0,9-4 1,2-2 2,34-18 17,-46 25-13,0-1 1,0 0-1,0 0 0,0 0 1,-1-1-1,0 0 1,1 1-1,3-7 1,3-2 5,-1 2-5,-5 5 8,0 0 0,-1 0 0,0 0 0,0-1 0,4-6 0,-4 6 6,7-10 77,-1-1 0,-1 0 1,0 0-1,-1-1 0,-1 1 1,6-25-1,-13 41-100,0 0 0,0 0 1,0 0-1,1 0 0,-1 0 1,0 0-1,-1-1 0,1 1 0,0 0 1,0 0-1,0 0 0,-1 0 0,1 0 1,0 0-1,-1 0 0,1 0 1,-1 0-1,1 0 0,-1 0 0,0 0 1,1 0-1,-1 1 0,0-1 0,0 0 1,1 0-1,-1 1 0,0-1 0,0 0 1,0 1-1,0-1 0,0 1 1,0-1-1,0 1 0,0-1 0,0 1 1,0 0-1,0 0 0,0-1 0,-3 1 1,-2-1 5,-1 0 0,1 1 0,-1 0 1,-9 0-1,14 1-18,-144 11-1478,68-7-6687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44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8432 0 4664,'0'0'129,"-5"4"14,-12 12 34,13-12 70,0-3-119,1-1 0,-1 0 0,1 1 0,0 0 0,-1-1 0,1 1 0,-6 3 0,-52 41 257,-23 26-169,67-58-155,0 0 0,-1-1 0,-1-1-1,0-1 1,-21 9 0,21-10-27,-13 4 126,-164 51 68,151-51-48,-193 42 68,188-46-88,-249 29 57,231-30-90,-290 27 63,281-27 5,-333 37 93,320-36-41,-398 30 105,383-34-71,-446 18 114,440-18-134,-441 24 95,443-23-169,-439 29 59,438-27-132,-436 44 35,443-41-82,-369 39 22,384-41-42,-312 36 19,326-36-12,-285 34 23,291-35-9,-247 32 35,257-32-22,-218 28 38,223-29-39,-11 1-27,-154 18 94,-62-2 154,180-20-218,50-5-30,11-4-42,-8-12-18,40 10-26,3-3-201,0 0 1,1-1 0,1 1-1,-1-1 1,2 1 0,-2-15-1,-2-34-7732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5:4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30 6368,'3'-6'18,"15"-15"84,-16 19 116,-10 18 101,4-8-293,-8 27 155,-19 74 24,21-82-57,-68 131 63,54-123-71,-144 155 50,160-181-151,0-1-1,-16 11 0,3-3 8,-18 15 12,-1-2 0,-1-2 1,-72 35-1,103-57-34,-189 81 160,150-68-16,-78 18 1,127-36-165,0 0 0,0 1 0,-1-1 1,1 0-1,0 0 0,0 0 0,0 0 0,0 0 0,0 0 0,-1 0 0,1 0 1,0 0-1,0 0 0,0 0 0,0 0 0,0 1 0,0-1 0,0 0 1,0 0-1,-1 0 0,1 0 0,0 0 0,0 0 0,0 1 0,0-1 0,0 0 1,0 0-1,0 0 0,0 0 0,0 0 0,0 1 0,0-1 0,0 0 0,0 0 1,0 0-1,0 0 0,0 0 0,0 1 0,0-1 0,0 0 0,0 0 0,0 0 1,0 0-1,0 0 0,1 1 0,-1-1 0,0 0 0,0 0 0,0 0 0,0 0 1,0 0-1,6 8 41,-1-1-17,-4-5-9,1 0 0,0 0 0,0 0 0,0 0 0,0 0 0,0 0 0,0-1 1,1 1-1,-1-1 0,1 1 0,-1-1 0,5 2 0,141 56 285,-102-46-57,106 24-1,32 6-170,-99-24 59,154 32 4,30 0-97,-162-29 32,402 104-1276,-260-57-5244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5656,'0'0'-144,"5"-4"-239,5-1 330,0 0 1,1 0-1,-1 1 0,23-6 0,50-7 89,-14 11 63,233-39 397,-199 23-176,-76 15-297,27-4 139,9 2 18,-62 9-170,0 0 0,1 0 0,-1 0 0,0 0 0,1 1 0,-1-1 0,0 0 0,1 1 0,-1-1 0,0 1 0,0-1 0,0 1 0,1-1 0,-1 1 0,0 0 0,0 0 0,0-1 0,0 1 0,0 0 0,0 0-1,0 0 1,0 0 0,0 2 0,1-2 8,-1 5 96,-3-1-96,0 0 0,-1 0 0,1 0 0,-1 0-1,0-1 1,0 1 0,0-1 0,-5 4 0,-5 3 109,-87 45 51,79-46-87,0 0 0,-42 12 1,-23 9 129,-117 75 472,172-82-431,30-23-256,1-1-1,-1 1 1,1 0 0,0 0 0,-1 0 0,1 0 0,0 0 0,-1 0-1,1 0 1,0 0 0,0 1 0,0-1 0,0 0 0,0 0 0,0 0-1,0 0 1,0 0 0,0 0 0,1 0 0,-1 0 0,0 0 0,1 0-1,-1 0 1,1 0 0,-1 0 0,1 0 0,0 0 0,19 19 14,1-1 1,29 21-1,6-2-16,51 40 5,-92-63 5,40 67 7,-55-81-19,1 0 0,-1 0 0,1 0 0,0 0 0,-1 1 0,0-1 0,1 0 0,-1 0 1,0 1-1,0-1 0,1 0 0,-1 2 0,0 1 4,0 0-2,1 0-1,-1 1 0,0-1 0,0 0 1,-1 0-1,1 1 0,-1-1 0,0 0 1,0 0-1,0 0 0,-1 0 0,1 0 1,-1 0-1,0 0 0,0-1 0,-1 1 1,1-1-1,-1 1 0,0-1 0,1 0 1,-1 0-1,-6 4 0,-105 78 62,35-30 46,49-33-96,-39 22 1,13-13-3,-6-1-10,47-24-267,1-1 0,-1-1 1,-24 4-1,10-3-5009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62 4576,'-2'-2'33,"-16"-12"25,16 13 35,2 1-90,0-1 1,0 1-1,0 0 1,0-1-1,0 1 1,0 0-1,0-1 1,0 1-1,0-1 1,-1 1-1,1 0 1,0-1-1,0 1 1,0 0-1,0-1 1,0 1-1,-1 0 1,1 0-1,0-1 1,0 1-1,-1 0 1,1-1-1,0 1 1,0 0-1,-1-1 0,-1 0 44,1 0-1,-1-1 1,1 1-1,0-1 0,-1 0 1,1 1-1,0-1 1,0 0-1,-1-2 1,1 2 0,0 1 0,-1-1 0,1 1 1,0 0-1,0 0 0,-1 0 1,1 0-1,-1 0 0,1 0 1,-1 0-1,1 0 0,-1 0 1,0 1-1,1-1 0,-1 1 0,0-1 1,1 1-1,-1 0 0,0 0 1,0-1-1,1 1 0,-1 0 1,0 1-1,-2-1 0,0 0 21,0 1 0,0-1 0,0 1 0,0 0-1,0 0 1,0 1 0,0-1 0,0 1 0,-4 2 0,1 0-26,-21 23 237,12-8-135,1 1 0,2 0-1,0 1 1,-19 42 0,1 13 73,25-61-173,-7 22 157,1-1 1,-9 49-1,21-79-152,-1 0 0,1 1 0,0-1-1,1 0 1,1 8 0,-2-12-36,0 0 0,0 0 0,1-1 0,-1 1-1,1 0 1,-1-1 0,1 1 0,0 0 0,-1-1 0,1 1 0,0-1-1,0 1 1,0-1 0,1 1 0,-1-1 0,0 0 0,0 1-1,1-1 1,-1 0 0,1 0 0,-1 0 0,1 0 0,-1 0-1,1-1 1,-1 1 0,4 1 0,3-1 23,3 1-13,1-1 0,-1-1 0,19 0 0,12-4 18,72-16 1,-61 6-37,-5-1 0,-6 2-3,-30 8-2,-7 3 0,0 0 0,0 0 0,0 1 0,0 0 0,0 0 0,0 0 0,6 0 0,4 0 1,-3 1 6,-10 0 2,1 1 8,6-6 2,-1-1 32,-6 4 51,-2 1-83,2-6 5,-2 5 43,1 0-15,5-5 6,-5 6 92,-1-2-70,-1-3-45,-1-1 1,0 0-1,0 1 1,-4-8-1,-9-30 45,12 32-65,0-1 3,-1 1-1,0-1 0,0 1 0,-1 0 0,-9-15 1,-19-29 239,32 53 370,-1 110-301,3-61-227,-4 56-1,-2-1-8,-4 143 5,9-193-54,30 205-1490,-6-123-6071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9328,'0'0'8,"4"12"128,-81 197-8,49-138-110,26-65-13,0 0 0,0 0-1,0 1 1,1-1 0,-1 1 0,1 7-1,1-12-2,0-1 0,0 0 0,0 0 0,1-1 0,-1 1 0,0 0 0,1 0 0,-1 0 1,0 0-1,1 0 0,-1 0 0,1-1 0,0 1 0,-1 0 0,1 0 0,-1-1 0,1 1 0,0 0 0,0-1 0,-1 1 0,1-1 0,0 1 0,1 0 0,2 1 4,3 5 0,-6-5-3,1 0 1,1 0 0,-1-1-1,0 1 1,0-1 0,1 1 0,-1-1-1,1 0 1,-1 0 0,1 0-1,-1 0 1,5 1 0,-5-1-1,5 1 4,1 1-1,-1-1 1,1-1 0,0 1-1,0-1 1,0-1-1,-1 1 1,1-1 0,0-1-1,0 1 1,0-1-1,0-1 1,12-3 0,140-42 47,-121 32-19,184-97-1158,-104 43-4723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 6552,'0'0'2496,"-5"-3"-2356,-13-10-94,18 13-43,0 0 0,-1 0 0,1 0 0,0 0-1,0 0 1,0 0 0,0-1 0,0 1 0,-1 0 0,1 0-1,0 0 1,0 0 0,0 0 0,0 0 0,-1 0 0,1 0-1,0 0 1,0 0 0,0 0 0,0 0 0,0 0-1,-1 0 1,1 0 0,0 0 0,0 0 0,0 0 0,0 1-1,-1-1 1,1 0 0,0 0 0,0 0 0,0 0 0,0 0-1,0 0 1,0 0 0,-1 0 0,1 1 0,0-1-1,0 0 1,0 0 0,0 0 0,0 0 0,0 0 0,0 1-1,0-1 1,0 0 0,0 0 0,0 0 0,0 0-1,0 1 1,0-1 0,0 0 0,0 0 0,0 0 0,0 0-1,-1 10 28,1-10-24,8 70 177,-4-48-155,-1 1 1,0 35 0,-7 179 84,8-165-1255,3-1-4598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4312,'0'0'0,"10"25"-88,-2-1 88,-2 1-144,1 4 144,1 0-2584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1800,'0'0'0,"17"19"0,-5-9-64,-1-3 64,-1-2-824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4:56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486 356 4936,'-2'-5'-131,"-6"-18"-393,1-15 218,6 34 330,1 1 0,-1-1 0,1 1 0,-1-1 1,0 1-1,-2-6 0,-11-21 499,-1 1-1,-35-51 1,38 66-275,0 0 0,-1 2 0,-1-1 1,0 2-1,0-1 0,-32-16 0,27 16-153,17 11-73,1 0 0,-1 1 1,0-1-1,0 0 0,0 1 1,0 0-1,0-1 0,0 1 1,0 0-1,0 0 0,0 0 1,0 0-1,1 1 0,-1-1 0,0 0 1,0 1-1,0 0 0,0-1 1,-3 3-1,3-3 6,-7 6 107,1 5-89,0 1 1,0 0-1,-9 21 0,11-13 49,4 10-50,1 1 0,3 31 0,3-34 35,41 99 28,-33-107-48,71 66 29,-66-73-2,-5-6-40,-5-1-21,1-2-1,0 1 0,1-1 0,-1 0 0,1-1 1,-1 0-1,21 4 0,-20-6 28,-1-1 0,1 1 0,0-2 0,0 1 0,0-1 0,-1-1 0,1 0 0,0 0 0,-1-1 0,0 0 0,18-8 0,-22 3 135,-4 7-165,1-8 24,1 1 1,-1-1-1,0 1 0,-1-1 0,0 1 0,0-1 1,-1 0-1,-2-15 0,-9-100 214,8 107-190,0 0 0,-1 0 0,-1 0-1,0 1 1,-16-32 0,16 36-44,-7-8 107,-2 6-90,-1 0 0,0 0 0,-20-13 0,34 26-39,0 1 1,0-1 0,-1 0 0,1 1 0,0-1 0,-1 1-1,1-1 1,0 1 0,-1-1 0,1 1 0,0 0-1,-1 0 1,-1 0 0,-29-1 32,-1 2 0,-38 6 1,40 0 21,-119 41-1392,75-21-5688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6:58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1800,'0'0'977,"5"2"-685,2 1-113,1-1-1,0 0 1,0 0-1,0-1 0,0 0 1,15 0-1,45-4 291,-55 2-460,11-1 219,14-1 404,61 2 0,-93 2-602,0 0 0,0 0 0,-1 0-1,1 1 1,-1 0 0,1 0 0,-1 1 0,0-1 0,0 1 0,0 0 0,0 0 0,0 1 0,4 4-1,-5-4-11,-1 0 0,1 1-1,-1-1 1,0 1 0,0 0-1,0 0 1,-1 0 0,0 1-1,0-1 1,0 1 0,-1-1-1,0 1 1,0-1 0,0 1-1,0 6 1,-1 12 38,-1 0 0,-7 36 1,3-17-23,-21 157 35,21-112-65,5-2 1,5-6-3,8-5-2,9-3 0,7 1 0,6 7 0,5-3 0,4-9 0,-28-47 0,20 20 0,22 10 1,-42-37 6,2-1-1,0-1 0,0 0 1,32 13-1,-16-7 18,37 18 121,-66-34-91,4 0 14,-7-1 17,0 0-6,0 0-63,-1 0 1,0-1 0,0 1-1,0 0 1,0 0 0,0 0-1,0 0 1,0 0 0,-1 0-1,1 0 1,0 0 0,-1 1-1,1-1 1,0 0 0,-1 0 0,1 1-1,-1-1 1,0 0 0,1 1-1,-1-1 1,0 0 0,0 3-1,-1 1 19,0 1-1,0-1 0,-1 0 1,0 0-1,-2 6 1,3-10-36,-19 45 116,0 2 2,-24 85 0,29-56-101,11-44-1,-2 50 4,5 13-14,9-7 0,6-5-3,18 87-4,-19-91-5,21 111-7,20 109-25,-25-174 14,10 65 6,-33-153 14,19 226-4,-19-182 9,0 0 0,-1 6 0,0-2 0,0-8 1,0-32 12,-3 1 0,-6 66 0,4-93 0,0 0-1,2 0 1,0 0 0,7 27 0,-4-14 6,-2 0 0,-1 1 0,-4 50 0,1 36 7,5-54-16,0 122 22,-4-154-26,0 7-3,-1-1 2,-6-1-2,0 2 2,0-1-3,-7 108 12,12-94 5,-2 71 54,1-77-42,0-28-15,1 4 7,-2 0 1,-8 29 0,5-23 26,1 0 0,2 0 1,0 61-1,3-82-18,-1 0-1,0-1 1,-5 18 0,7-25 9,-3 5 10,3-5-42,0 0 0,0 0 0,0-1 0,0 1-1,0 0 1,0 0 0,-1-1 0,1 1 0,0 0 0,-1 0-1,1-1 1,0 1 0,-1 0 0,1-1 0,-1 1 0,0 0-1,-8 6 22,7-5 50,-1 0 0,-10 5 29,0 0 0,-1 0 0,-24 7 1,10-3-87,9-2 26,0-1 1,0 0-1,-1-2 0,-26 6 1,14-5 11,-150 39 25,133-33-51,-106 29 4,-76 24-1306,-12 2-5106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47:02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3864,'0'0'99,"5"2"2,14 5 10,-18-7-101,1 1 0,-1-1 0,0 0 1,1 1-1,-1-1 0,0 0 0,1 0 1,-1 0-1,1 0 0,-1 0 1,0 0-1,1 0 0,-1 0 0,1-1 1,-1 1-1,3-1 0,3-1 14,19-3 322,45-14 0,-66 18-266,0 0-1,1 1 1,-1-1-1,0 1 1,0 0-1,1 0 1,6 2-1,2-1-3,-12-1-47,0 0 0,0 1 1,0-1-1,1 1 0,-1 0 0,0-1 0,0 1 1,0 0-1,0 0 0,0 0 0,0 0 0,-1 1 0,1-1 1,0 1-1,0-1 0,-1 1 0,1-1 0,1 4 0,20 34 219,-18-29-234,34 64 382,-35-67-366,-1 1 0,-1 0 0,1-1 0,-1 1 0,0 0 0,-1 0 0,0 0 0,0 0 0,-1 0 0,0 11 0,0-8-3,0 13 46,0 1-1,-1 0 0,-7 29 1,0 8 60,-10 99 15,16-142-107,1 1-1,1 23 1,1-16-23,-1 0-7,-1-16-2,2-1 0,-1 0 0,1 1 0,5 19 0,25 93 39,-21-97-41,22 40-1,17 15-4,10-1-2,5-6 0,-5-8 0,-10-11 0,14 26 10,-57-73-7,-1 1-1,0-1 1,-1 1-1,0 0 1,0 0-1,-1 0 1,5 18-1,-9-15 32,-3 4-13,-1 0-1,-1-1 1,0 0 0,-14 24 0,-53 99 56,-11 39 81,76-159-145,-5 15 68,-66 246 190,61-184-245,14-54 28,4 178 18,4-176-32,13 58-4,24 144 49,-29-136-72,-8-65 21,30 304 86,-22-246-106,-6-58 21,36 195 20,-30-188-15,55 202 16,-53-204-15,62 204 27,-61-202-1,53 181 51,-59-189 76,14 146 90,-24-155-24,-29 133 104,30-164-341,-1-1 1,0 1 0,1 0-1,-1-1 1,0 1-1,0-1 1,-1 0 0,1 1-1,0-1 1,-3 3 0,-6 9 62,1-1 1,-24 23 0,17-22-526,-1-1-1,-33 19 1,-38 21-6407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0 6552,'0'0'24,"-4"7"-18,-12 19-6,12-15-5,0 56-12,1-34-3,2 61 0,9 67 2,0-30 5,0-22 12,-5-77 3,1 0 0,2 0 0,18 58 0,-20-76 3,-1-1 2,1-1 0,0 0 0,1 0 0,12 22 0,-6-16 29,-11-18-35,0 0 0,1 1 0,-1-1 0,0 0 0,0 0 0,0 0 0,0 1 0,0-1 0,0 0 0,0 0 0,0 0 1,0 0-1,0 1 0,1-1 0,-1 0 0,0 0 0,0 0 0,0 0 0,0 0 0,0 0 0,1 1 0,-1-1 0,0 0 0,0 0 0,0 0 0,1 0 0,-1 0 1,0 0-1,0 0 0,0 0 0,1 0 0,-1 0 0,0 0 0,0 0 0,0 0 0,0 0 0,1 0 0,-1 0 0,0 0 0,0 0 0,0 0 0,1 0 0,-1 0 0,0 0 1,0-1-1,0 1 0,0 0 0,1 0 0,3-2-25,1-1 0,-1 0 0,0 0 0,0 0 0,0 0 0,0-1 0,-1 1 0,1-1 1,-1 0-1,0 0 0,0 0 0,3-8 0,2 0-365,29-41-3391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0 6280,'0'0'0,"-18"0"32,0 5 8,5 9-40,13 14 0,5 20 0,2-2-4288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3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0 609 7536,'15'17'-25,"-1"1"0,-2 1 1,1 0-1,10 24 0,22 65-102,-35-81 120,-1 0 0,-1 1-1,4 36 1,2 11-40,31 116-5,-32-153-1,28 46-1,-27-63 37,22 28 0,-36-49 17,22 22-119,4-3 62,0-2-1,44 22 1,-68-38 36,1 0-1,0 0 1,-1 0-1,1 0 1,0 0-1,0-1 1,4 1-1,25 1-60,0-2 1,38-4-1,-67 4 58,-1 0-1,1-1 1,-1 1 0,1-1-1,-1 0 1,1 0 0,-1 0-1,4-2 1,25-14-108,55-45 0,-65 40 100,27-42 4,3-24 23,41-83 38,-84 157-8,-1 1 19,1-1 0,0 1-1,18-22 1,-20 29 0,-1 1-1,1 0 1,0 0-1,0 0 1,7-3-1,-12 7-25,1 0 0,-1 0-1,0 0 1,1 0 0,-1 1-1,1-1 1,-1 0 0,1 1 0,-1-1-1,1 1 1,-1 0 0,1-1-1,0 1 1,-1 0 0,1 0 0,-1 0-1,1 0 1,0 0 0,-1 0-1,1 1 1,-1-1 0,1 1 0,-1-1-1,1 1 1,-1-1 0,1 1 0,-1 0-1,1 0 1,-1 0 0,0-1-1,1 2 1,-1-1 0,0 0 0,0 0-1,0 0 1,0 0 0,0 1-1,1 1 1,12 16 103,0-1 1,2-1-1,-1 0 0,2-2 1,23 18-1,-36-29-103,1 0-1,-1-1 0,1 1 1,0-1-1,0 0 1,0-1-1,0 1 1,8 1-1,3 2 6,34 11 14,-48-17-28,-1 1 0,1-1-1,0 1 1,0-1-1,-1 0 1,1 0 0,0 0-1,0 0 1,-1 0-1,3 0 1,-2 0-4,10-1 16,0 0 0,1-1 0,-1-1 1,0 0-1,0 0 0,0-1 0,-1-1 0,0 0 0,19-11 0,112-63 96,-112 59-43,-30 20-74,74-60 73,-8-15-40,-42 41 61,8-30-32,23-69 0,-44 92-1,12-157 26,-24 162-47,-1 23-28,0-12 2,-1 0-1,-2 1 1,0-1-1,-17-44 1,-14-17 25,28 70-28,0 0-1,-1 0 1,-18-24-1,24 37-7,1 0-1,-1 0 1,0 0-1,-1 0 1,1 1-1,0 0 1,-1-1-1,-3-1 1,2 2-1,5 1-1,0 1-1,0 0 0,-1 0 1,1 0-1,0 0 0,0 0 0,0 0 1,0 0-1,0 0 0,0 0 1,0 0-1,0 0 0,-1 0 0,1 0 1,0 0-1,0 0 0,0 0 1,0 0-1,0 0 0,0 0 1,-1 0-1,1 0 0,0 0 0,0 0 1,0 0-1,0 0 0,0 0 1,0 0-1,-1 0 0,1 0 0,0 0 1,0 0-1,0 0 0,0 0 1,0 0-1,0 0 0,0 1 1,0-1-1,0 0 0,-1 0 0,1 0 1,0 0-1,0 0 0,0 0 1,0 0-1,0 0 0,0 1 0,0-1 1,0 0-1,-3 5 3,0 0 0,0-1 0,1 2-1,-1-1 1,1 0 0,1 0 0,-3 11 0,2-10-2,-1 14 7,2-5-5,1 0 0,1 0 0,0 0-1,1-1 1,0 1 0,1 0 0,10 27 0,10 32 3,8 28-3,3 14 2,6 14-3,-2-3-2,-8-20 0,-8-18 0,-9-17 1,16 67 20,-26-121-1090</inkml:trace>
  <inkml:trace contextRef="#ctx0" brushRef="#br0" timeOffset="1">1477 557 7712,'0'0'0,"-2"10"0,-10 23 0,2 15 0,10 26 0,24-5 8,34-5-8,47-30-120,67-28 120,-1-1-5224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5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8880,'1'9'8,"9"116"21,-5-78-26,-2-11-18,-5 54 1,2-78 11,1 170-39,1-138-3,1-6 21,16 189-64,26 33-109,-39-240 186,-4-13 0,0 0-1,1 0 1,0 0-1,0 0 1,1 0-1,4 6 1,36 51-80,-43-64 87,-1 1-1,1 0 0,0-1 0,-1 1 0,1-1 1,0 1-1,0-1 0,-1 1 0,1-1 0,0 1 0,0-1 1,0 0-1,0 0 0,0 1 0,-1-1 0,1 0 1,0 0-1,0 0 0,0 0 0,0 0 0,0 0 0,0 0 1,0 0-1,0 0 0,-1 0 0,1-1 0,0 1 1,0 0-1,0-1 0,0 1 0,1-1 0,0 0-7,27-20-940,1-3-3728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2072,'217'-35'20,"-170"25"1,-7 2-7,176-44 36,98-22 142,-220 61-133,-58 10 161,119-2 105,-148 5-257,-1 0-1,0 0 0,1 0 1,-1 0-1,0 1 0,0 0 1,10 3-1,-2 1 8,23 9 53,-34-13-82,0 1 0,0 0 0,-1 0 0,1 1 0,0-1 0,-1 1 0,1-1 0,-1 1 0,0 0 0,0-1 0,0 1 0,0 0 0,-1 0 0,1 1 0,1 3 0,-1-2 23,0-2-11,-1 0-1,0 0 1,0 1 0,0-1-1,0 0 1,0 0-1,-1 1 1,1-1 0,-1 1-1,0-1 1,0 0 0,-1 6-1,1 27 371,3-24-310,0 1-1,1-1 1,0 0-1,1 0 1,0 0-1,1-1 1,8 13-1,-2-11-6,0-1-1,0 0 0,1-1 1,22 15-1,-20-20 37,-2-4-105,0 0 1,0-2-1,1 1 1,-1-2-1,0 1 1,0-2 0,0 0-1,0 0 1,21-8-1,-18 5-23,-8 2 4,-1 1 0,0-1 0,1-1 1,9-6-1,38-26 107,-54 35-120,0-1-1,0 0 1,-1 1-1,1-1 1,0 0-1,-1 0 1,1 0-1,-1 0 1,0 0-1,1 1 1,-1-1-1,0 0 1,0 0-1,0 0 1,0 0-1,-1 0 1,1 0-1,-1 0 1,1 0 0,-1 0-1,0-1 1,1 2 2,-1-3 1,0 0 0,-1 0 0,1 0 0,-1 1 0,1-1 0,-1 1 1,0-1-1,0 1 0,-1-1 0,1 1 0,-1 0 0,1 0 0,-1 0 0,0 1 0,-4-4 1,-5-5 64,1 2-24,0 0 0,-1 1 0,0 0 1,0 1-1,-16-7 0,28 14-52,0 0-1,0-1 1,0 1 0,0 0-1,-1-1 1,1 1 0,0-1-1,0 1 1,0 0 0,0-1-1,0 1 1,0 0 0,0-1-1,0 1 1,0-1 0,0 1-1,0 0 1,0-1 0,1 1-1,-1-1 1,0 1 0,0 0-1,0-1 1,0 1 0,1 0-1,-1-1 1,0 1 0,0 0-1,1 0 1,-1-1 0,0 1-1,0 0 1,1-1 0,-1 1-1,1 0 1,20-17-1031,4 1-4151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6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35 8792,'0'-35'264,"-4"41"-171,0 0-78,2-4-7,0 0 0,0 1-1,1-1 1,-1 1 0,1-1 0,0 1-1,0-1 1,0 1 0,0 0 0,0-1-1,0 5 1,-35 131 89,29-104-83,-24 248-13,28-197-12,3-49-35,19 162-32,-12-157-27,-1-14 53,3 14-19,1-1 0,27 68 0,-20-65-2,1 6-26,3 0 1,38 63 0,-51-98 68,27 43-74,-33-54 79,-3-3 4,0-1 18,0 1 0,0-1 0,-1 1 0,1-1 0,0 0 0,0 1 0,0-1 0,0 0 1,0 0-1,1 0 0,-2-1 0,-3-3-2,-25-23-954,-1-5-3814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2:58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9504,'10'12'-3,"-9"-11"-1,-1 0 1,1 0-1,0 0 0,-1 0 1,1 0-1,0 0 0,0-1 1,-1 1-1,1 0 1,0 0-1,0-1 0,0 1 1,0-1-1,0 1 0,0-1 1,0 1-1,0-1 0,0 0 1,0 1-1,2-1 1,9 3-40,-10-3-7,0 0-1,0 0 0,1 0 1,-1 0-1,0-1 0,0 1 1,0 0-1,1-1 1,-1 0-1,0 1 0,0-1 1,0 0-1,0 0 0,0 0 1,0 0-1,2-2 0,26-22-398,-26 21 495,13-13-204,0-1-1,-1-1 0,-1 0 0,-1-1 1,0-1-1,14-30 0,-8 16 142,-4 3 15,-15 31 22,-1 1-14,0-1 1,0 1 0,0 0-1,0 0 1,0 0-1,0-1 1,0 1 0,0 0-1,0 0 1,0 0-1,0-1 1,0 1 0,0 0-1,1 0 1,-1 0-1,0 0 1,0-1 0,0 1-1,0 0 1,0 0-1,0 0 1,1 0 0,-1 0-1,0-1 1,0 1-1,0 0 1,0 0 0,1 0-1,-1 0 1,0 0-1,0 0 1,0 0 0,1 0-1,-1 0 1,0 0-1,0 0 1,0 0 0,0 0-1,1 0 1,-1 0 0,0 0-1,0 0 1,0 0-1,1 0 1,-1 0 0,0 0-1,0 0 1,0 0-1,1 0 1,-1 0 0,0 0-1,0 0 1,0 0-1,0 1 1,1-1 0,-1 0-1,0 0 1,0 0-1,0 0 1,0 0 0,0 1-1,1-1 1,0 10 40,0 0 0,0 0 0,-1 1 0,-1-1 0,1 0 0,-1 0 1,-1 0-1,-4 15 0,-31 111 226,-15 75 181,45-175-404,-3 14 198,-30 213 95,34-209-143,-21 237 73,23-229-105,-18 250 60,17-249-121,-11 245 35,15-245-68,4 279 22,-1-271-55,-2 274 20,-1-279-27,1 263 15,1-263-1,-3 277 28,0-275-8,-3 1-22,-8 203 92,10-30-17,4-197-27,6 174 107,-7-192-149,-1-6 6,1 0 0,6 38 1,-2-48-1433,2-1-5552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0 3864,'-55'1'627,"0"3"-1,-75 15 1,103-11-559,0 1 0,1 1 0,-44 24 0,31-15-51,19-8-8,15-8-7,0 0 1,-1-1 0,1 1 0,-1-1-1,1 0 1,-1-1 0,1 1 0,-1-1-1,0-1 1,-6 1 0,-2 1-3,10-2-1,-23-1 3,24 1 0,0 0 1,0 1-1,0-1 0,0 1 0,0 0 0,0 0 1,0 0-1,0 0 0,0 0 0,0 1 1,1-1-1,-1 1 0,0 0 0,-2 2 0,4-2 12,-1-2-13,1 1 1,0 0 0,-1 0-1,1 0 1,0 0-1,0 1 1,0-1-1,0 0 1,0 0 0,-1 2-1,-6 4 5,-4 11 3,11-17-9,-2 3-3,-1 1 0,0-1 1,0 0-1,0 0 0,-8 5 0,7-5 0,0 0-1,0 0 1,0 1-1,1-1 1,-5 7-1,-29 69-32,23-37 22,5-9 15,9-33 26,-1 1 10,-6 5 19,6-4 40,0 3 33,1-4 865,2-2-974,-1 1 0,1-1 0,-1 0 0,1 0 1,-1 0-1,1 1 0,-1-1 0,1 0 0,-1 0 0,1 0 0,-1 0 1,1 0-1,-1 0 0,1 0 0,0 0 0,-1 0 0,1 0 0,-1 0 1,1 0-1,-1 0 0,1-1 0,-1 1 0,1 0 0,-1 0 0,1-1 1,-1 1-1,1 0 0,-1-1 0,1 0 0,7-1 277,164-33 782,59-4-363,-51 22-278,-128 14-272,149-6 75,-162 7-74,170-17 59,-163 14-92,185-21 50,-183 21-63,200-16 50,-198 17-70,198-9 40,-201 13-66,179 0 33,-181-1-41,183 1 25,-183 2-31,290 8 127,-236-11-161,-59 0 53,270-19 236,-201 8-168,142-17 258,-151 20-235,116-36 500,-70 19-170,-129 23-399,1 0 1,33-1-1,-32 3-22,0 0 1,23-6-1,-24 3 65,-38 7-162,-9 2-1792,-19 3-7711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6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81 800 5024,'-9'-3'1,"-59"-21"22,68 24-23,0 0 0,-1 0 0,1 0 0,0 0 0,0 0 0,0 0-1,-1 0 1,1 1 0,0-1 0,0 0 0,0 0 0,0 0 0,-1 0 0,1 1 0,0-1 0,0 0 0,0 0 0,0 0 0,0 1 0,0-1 0,0 0 0,0 0 0,0 0 0,-1 1-1,1-1 1,0 0 0,0 0 0,0 1 0,0-1 0,0 0 0,0 0 0,0 0 0,1 1 0,-1-1 0,0 0 0,0 0 0,0 1 0,0-1 0,0 0 0,0 0 0,0 1 0,1 0-1,0 0 1,-1 0 0,1 1 0,0-1-1,0 0 1,0 0 0,-1 0 0,1 0-1,0 0 1,1 0 0,-1 0 0,0-1-1,0 1 1,0 0 0,0 0 0,1-1-1,1 1 1,91 31-2,-65-27-5,156 16-4,-142-18-2,298 23-32,-229-10 19,-49-5 12,-4 1 11,-50-9 4,0-1 1,1 1-1,13 7 0,-23-10 0,0 0-1,0 0 0,0 0 1,0 0-1,-1 0 1,1 0-1,0 0 1,0 0-1,0 0 1,0 0-1,0 0 0,0 1 1,0-1-1,0 0 1,0 0-1,0 0 1,0 0-1,0 0 0,0 0 1,-1 0-1,1 0 1,0 0-1,0 0 1,0 0-1,0 0 1,0 0-1,0 0 0,0 0 1,0 1-1,0-1 1,0 0-1,0 0 1,0 0-1,0 0 0,0 0 1,0 0-1,0 0 1,0 0-1,0 0 1,0 0-1,0 0 1,0 1-1,0-1 0,0 0 1,0 0-1,0 0 1,0 0-1,0 0 1,0 0-1,0 0 0,0 0 1,1 0-1,-1 0 1,0 0-1,0 0 1,0 0-1,0 0 1,0 1-1,0-1 0,0 0 1,0 0-1,0 0 1,0 0-1,-6 5 12,-1 0-1,0 0 1,0 0-1,0-1 1,-8 4-1,-11 5 127,-95 57 94,35-15 414,16-7-188,58-40-312,0 2-1,-13 12 1,25-22-134,0 1 0,0-1 0,0 1 0,-1 0 1,1-1-1,0 1 0,0-1 0,0 1 0,0-1 0,0 1 0,0-1 0,0 1 0,0 0 0,0-1 0,0 1 1,0-1-1,0 1 0,0-1 0,1 1 0,-1-1 0,0 1 0,0-1 0,1 1 0,-1-1 0,0 1 0,1-1 0,-1 1 1,0-1-1,1 1 0,-1-1 0,0 0 0,1 1 0,-1-1 0,1 0 0,0 1 0,-1-1 13,5 3 7,0 0 0,0-1-1,0 0 1,0 0 0,0-1 0,0 1 0,1-1-1,-1 0 1,0 0 0,1-1 0,-1 0 0,10 0-1,3 0-5,-9 0-3,0 0 0,0-1 0,0 0 0,0-1-1,11-2 1,157-34 134,-137 30-43,25-6-46,21-5 57,106-11 0,-191 30-121,1 0-1,0 0 1,0 0-1,-1 0 1,1 0-1,0 0 1,0 1-1,-1-1 1,4 2-1,2 0 8,0-1-6,0 1-1,-1 1 1,1-1 0,-1 1-1,0 0 1,1 1 0,-1-1 0,-1 1-1,1 0 1,-1 1 0,1 0-1,8 10 1,46 73 32,-22-30-22,-30-46-14,0-2 1,15 15-1,-17-19 0,0-1 0,0 0 0,0-1 0,1 1 0,12 5-1,-10-7 1,0 1-1,0-1 0,0 0 0,19 2 1,-17-4-1,1 0 0,-1-1 0,0 0 0,18-3 0,-18 1 0,0 0 0,0-1 0,0-1 0,0 1 0,13-8 0,-13 5 0,0-1 0,-1 0 0,0 0 0,0-1 0,15-16 0,-6 2 0,-1-1 0,17-28 0,88-174 1,-104 179 6,54-196 9,-64 191 25,13-213 34,-23 213 26,-1 23-50,0-11 10,-3 0 0,0 0 0,-19-63 0,-9-4 137,33 105-191,0 1-1,0-1 1,0 1-1,-1-1 1,1 1-1,0 0 0,0-1 1,0 1-1,0-1 1,-1 1-1,1-1 1,0 1-1,0 0 1,-1-1-1,1 1 0,0 0 1,-1-1-1,1 1 1,0 0-1,-1-1 1,1 1-1,-1 0 1,1-1-1,-4 0 8,1 0-1,-1 0 1,1 0 0,-1 1-1,1-1 1,-1 1 0,1 0-1,-1 0 1,0 0 0,1 1-1,-1-1 1,1 1 0,-1 0-1,1-1 1,-6 4 0,8-4-3,-1 1-1,1-1 1,0 1 0,-1-1 0,1 1 0,0-1 0,0 1 0,-1 0 0,1 0-1,0 0 1,0 0 0,-1 1 0,-16 17 39,2 0 1,0 1-1,-20 33 0,34-50-35,0 0 0,1 0 0,-1 0 0,1 1-1,0-1 1,0 1 0,0-1 0,-1 5 0,-28 220 153,30-220-160,-1-1 0,1 0 0,1 0 1,1 14-1,19 93 37,11-16-34,-32-98-11,1 3 1,0 0-1,0 0 1,0 0 0,1 0 0,-1 0-1,1-1 1,0 1 0,0 0 0,0-1-1,2 3 1,-4-5-1,17 19 6,27 25 0,-32-35-6,-1-1 1,1 0-1,0 0 1,1-1-1,16 6 1,-4-5-2,0-1 1,1-1-1,-1-2 1,1 0-1,53-1 1,-38-5-12,160-30-3,-164 22-11,117-57-12,-150 65 35,-1 0-1,0 0 0,0 0 0,0 0 0,0 0 0,4-5 1,27-30-15,34-48 1,-51 56 4,41-133-5,-51 131 13,5-83 2,-15 100-2,0 10 5,-1-1 0,1 1-1,-1 0 1,1 0 0,-1 0 0,-1 0-1,1 1 1,0 0 0,-1-1 0,-5-1-1,9 4 1,1 1 0,-1-1-1,0 1 1,0 0 0,0-1-1,0 1 1,0 0 0,0 0-1,0-1 1,0 1-1,0 0 1,0 0 0,0 0-1,-1 0 1,-10 2-1,0-1 1,0 1-1,0 1 0,0 0 1,-14 7-1,25-10 0,0 0 0,0 1 0,-1 0 0,1-1 0,0 1 0,0 0 0,0 0 0,0-1 0,0 1 0,0 0 1,0 0-1,0 0 0,-1 2 0,-11 17-7,0 0 1,2 0 0,-13 31-1,16-21-57,2 25 21,2 67 0,4-117 29,0 0 1,1 0-1,-1 0 0,4 10 1,3 11-23,12 31 0,-8-34 23,18 29 0,-28-49 6,1 1 0,0-1-1,1 0 1,-1-1 0,0 1-1,1 0 1,3 3 0,146 113-83,-117-97 38,7 1 32,91 54-60,-99-56 42,54 44 1,-84-62 24,-1 0 1,0 0-1,0 1 1,0-1-1,0 1 1,3 4-1,-6-7 13,1 1 0,-1-1 0,0 0 0,1 0 0,-1 0 0,0 0 0,0 0 0,0 0 0,1 0 0,-1 0 0,0 0 0,-1 1 0,1-1 0,0 0 0,0 0 0,0 0 0,-1 1 0,1-1 0,0-1 1,0 0-1,-1 0 0,1 1 1,0-1-1,0 0 1,0 0-1,0 1 0,-1-1 1,1 0-1,0 0 1,0 0-1,0 0 1,-1 1-1,1-1 0,0 0 1,0 0-1,-1 0 1,1 0-1,0 0 0,0 0 1,-1 0-1,1 1 1,0-1-1,0 0 1,-1 0-1,1 0 0,0 0 1,-1 0-1,1 0 1,-1-1-1,-22 5-6,-1-2 0,-26 0 0,23-5-13,-137-34-1104,71 9-4376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7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350 464 4488,'30'3'0,"-28"-3"0,25 8-4,-26-8 3,0 1 1,0-1 0,1 1 0,-1 0 0,0-1 0,0 1-1,0 0 1,0 0 0,0 0 0,0 0 0,0 0-1,0 0 1,0 0 0,-1 0 0,1 0 0,0 0-1,-1 1 1,1-1 0,0 1 0,-2 14 0,-15 6 0,-13 6 1,-82 62 15,-64 52 58,134-99-57,37-40-6,0 1 0,1-1 0,0 1 0,0 0 0,0 0 0,0 0 0,1 0 0,-1 1 0,-1 6 0,-2 2 6,-8 26 7,13-39-21,1 1 0,0-1 0,-1 1 0,1 0 0,0-1 0,0 1 0,0 0 0,0 0 0,0-1 0,0 1 0,0 0 0,0-1 0,0 1 0,0 0 0,0-1 0,0 1 0,1 0 0,-1 2 2,1-1-1,0 1 1,0-1-1,1 1 0,-1-1 1,0 0-1,1 0 1,-1 1-1,1-1 1,0 0-1,0 0 1,0-1-1,0 1 0,0 0 1,0-1-1,0 1 1,5 1-1,5-1 44,7-6-30,0-1 0,-1 0-1,18-9 1,-14 3 22,23-21 83,-1-2 1,44-45 0,-72 63-94,27-34 274,-12 7-98,-7 9 335,46-52 0,-70 85-530,1 1 1,-1-1-1,0 1 0,1-1 0,-1 1 0,1 0 1,0-1-1,-1 1 0,1 0 0,-1-1 0,1 1 1,-1 0-1,1-1 0,0 1 0,-1 0 0,1 0 1,0 0-1,-1 0 0,1 0 0,0 0 1,-1 0-1,1 0 0,0 0 0,-1 0 0,1 0 1,0 0-1,-1 0 0,1 0 0,-1 1 0,1-1 1,0 0-1,-1 1 0,1-1 0,-1 0 0,1 1 1,-1-1-1,1 0 0,-1 1 0,1-1 1,-1 1-1,1-1 0,-1 1 0,1-1 0,-1 1 1,0 0-1,1-1 0,-1 1 0,0-1 0,0 1 1,1 0-1,-1 0 0,11 36 184,-10-34-225,4 15 81,0-1-1,14 28 1,-15-36-44,5 6 13,22 17 0,-23-24-19,2-1 0,-1-1 1,17 9-1,-14-9 0,0 0 1,1-2-1,18 6 0,-16-7 0,1 0-1,-1-1 0,18 0 1,-18-3-1,0 1 0,0-2 0,22-4 0,-22 2 0,-1-1 0,1 0 0,20-10 0,-19 6 0,-1 0 0,24-19 0,-22 13 0,29-29 0,-32 28 0,-1-1 0,15-24 0,-15 19 0,17-45 1,-15 21 2,-2 0 0,8-55 0,-16 65 12,-3 12-4,1-1 1,-1 1 0,-1-1 0,-1 0 0,-6-40 0,-11-14 46,16 78-54,1 0 1,-1 0-1,1 0 0,-1 0 0,1 0 0,-1 0 0,1 0 0,-1 0 0,0 0 0,0 1 0,1-1 0,-1 0 0,0 0 0,0 1 1,0-1-1,0 1 0,0-1 0,0 0 0,0 1 0,0 0 0,0-1 0,0 1 0,0 0 0,-2-1 0,0 0 8,-25-4 18,28 5-24,-1 0-1,0 0 0,1 0 0,-1 0 1,0 0-1,1 0 0,-1 0 0,0 0 1,1 0-1,-1 0 0,0 1 1,1-1-1,-1 0 0,0 0 0,1 1 1,-1-1-1,0 1 0,-7 4 14,1 0 0,0 0 0,0 1 0,1 0-1,-1 1 1,-10 13 0,16-18-12,0 0 0,0-1-1,0 1 1,0-1 0,0 1 0,1 0 0,-1 0-1,1 0 1,-2 3 0,-5 35 40,-4 82 1,12-82-8,29 161 10,-19-164-35,6 3-3,42 66 0,-40-84-5,32 22-1,-38-35-5,1-1-1,24 12 1,24 4-1,-9-10 0,-4-9 0,-8-9 0,-7-3 0,-9-5 0,-14 4 4,0-1 0,0 0 0,-1-1 0,13-15 0,-7 8 6,-12 13-3,1 1 0,-1-1-1,0 1 1,1 0 0,0 1-1,0-1 1,0 1-1,0 0 1,0 0 0,8-1-1,-6 1 0,6 0 22,-7 4-22,0 0 0,-1 0 0,1 0 0,0 0 0,-1 1 0,1 0 0,-1 0-1,0 1 1,0 0 0,6 5 0,46 47 36,-40-39-44,-13-12 5,1 0 0,0 0 0,1 0 0,-1-1 0,1 0 0,0 0 0,7 4 0,4 1 0,0 1-1,32 13 0,-31-17 1,32 8-1,-36-11-1,0-1-1,26 1 1,-30-3-1,-1-1 0,1 0 0,-1 0 0,15-4 0,-16 2 0,-1 0 0,1 0 0,0-1 0,9-6 0,19-18 0,-32 24 0,0 0 0,-1 0 0,0-1 0,0 1 0,4-7 0,-1-4 0,-1 0 1,0 0-1,5-27 1,-8 35 1,-1-1 3,1 1 0,-1-1 1,0 0-1,-1 0 0,0 0 1,0 0-1,-1 0 0,0 0 1,0 0-1,-4-13 0,3 16-1,-5-9 51,-7 0-33,0 0 1,0 2-1,-21-15 0,33 25-12,0 1-1,0 0 0,0 0 1,1 0-1,-1 0 0,0 0 1,0 1-1,0-1 0,-4 0 1,-5-2 13,-1 1 0,1 0 1,-20-1-1,17 4-13,-1 1 0,-25 5 1,40-7-11,-4 0 7,1 1 1,0 0 0,0 0-1,0 0 1,0 0 0,0 1-1,-3 1 1,-31 20 35,-55 43-1,89-64-37,1 1-1,-1-1 0,1 0 0,0 1 0,0 0 0,0-1 1,-2 4-1,-10 19 6,1 1 1,2 0 0,-11 34-1,21-58-9,0 0 1,1 0-1,-1 0 0,1 1 0,0-1 0,0 0 0,0 0 0,0 0 0,0 1 0,0-1 1,1 4-1,2 12 3,1-1 1,7 25-1,-6-30-3,0 0-1,1 0 1,0 0-1,1-1 1,0 0-1,11 13 1,-7-13 0,0 1 0,1-1 0,0-1 0,1 0-1,24 14 1,-13-11 0,1-1-1,0-1 0,37 11 1,-32-15 70,0 0 1,0-2-1,41 2 1,91-9-1502,5-7-4290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8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460 492 6280,'86'-50'2,"-62"33"12,1-7-7,0-1 0,31-42 0,-41 38 21,34-123 13,-46 124-26,-2 16-11,-1 0 1,-1 1-1,0-1 0,-1 0 0,-6-21 0,8 33-3,0 0-1,0-1 1,0 1-1,0 0 0,0-1 1,-1 1-1,1 0 1,0-1-1,0 1 0,0 0 1,0-1-1,-1 1 1,1 0-1,0 0 0,0-1 1,-1 1-1,1 0 1,0 0-1,-1-1 0,1 1 1,0 0-1,0 0 1,-1 0-1,1 0 0,0-1 1,-1 1-1,1 0 1,0 0-1,-1 0 0,1 0 1,-1 0-1,1 0 1,0 0-1,-1 0 0,1 0 1,-1 0-1,-15 0 6,0 0 0,0 1 0,-1 1 0,-15 4-1,6 2 29,-113 63 7,123-63-37,1 2 0,-23 17 0,16-10-3,-48 39 1,9-3-2,9-9 0,39-34-2,0 0-1,1 1 1,1 1 0,0 0 0,0 0 0,1 1 0,-11 18-1,20-26 1,-1-1 0,1 1 0,0-1 0,0 1 0,0-1 0,1 1 0,-1 0 0,1-1-1,0 1 1,2 8 0,10 35-6,-11-43 7,6 6-5,17 13-1,15 8 6,9 5 1,12 12 1,-12-11 3,54 49 8,-15 6 7,-86-92-18,0 0 1,0 0 0,0 1-1,0-1 1,0 0 0,-1 0-1,1 0 1,0 1 0,-1-1-1,1 0 1,0 3 0,0 2 0,0 1 1,0-1 0,-1 0-1,0 1 1,0-1 0,0 1-1,-1-1 1,0 0 0,0 1-1,-4 9 1,5-14-1,-1-1 0,1 0 0,-1 0 0,1 0 0,-1 0 0,0 1 0,1-1 0,-1 0 0,0 0 0,0 0 0,0-1 0,0 1 0,-1 1 0,-24 19 20,-52 31 0,51-39 5,-41 12-1,45-18-23,-36 6 0,29-9-257,0-2 1,-57-2 0,15-5-3547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38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818 144 6640,'-1'0'0,"-7"4"2,0-1 0,0 0 0,-1-1 0,1 0 0,-1 0 0,-9 0 0,-24-4 0,23-2 22,0-1-1,0 0 1,1-2 0,-1 0-1,2-1 1,-25-15 0,31 17-10,-135-75 592,140 78-560,0 1 0,1 0 0,-1 0 0,0 1 0,-1 0 1,1 0-1,0 0 0,0 1 0,0 0 0,0 0 0,-1 0 0,-7 3 0,11-3-49,-2 1 14,1 0 0,-1 1 0,1-1-1,-1 1 1,1 0 0,0 1 0,-1-1 0,1 1-1,1-1 1,-1 1 0,0 1 0,1-1-1,-1 0 1,-4 7 0,4-6-1,-6 9 10,-1-1-1,2 2 0,0 0 0,0 0 1,-9 23-1,8-18-11,-3 10 26,-52 149 7,55-138-33,-53 278 43,55-233-43,7-50 13,15 146 15,-8-145-9,40 126 11,-34-133-4,-6-17-20,3 5-2,0 1 1,1-1 0,1-1 0,0 0 0,2-1 0,22 23 0,82 68 64,-55-51 44,-41-35-102,0-1-7,31 34 72,24 26 4,-75-78-88,-1 0 1,1-1-1,0 1 1,0 0-1,-1 0 1,1-1-1,0 1 1,0-1-1,0 1 0,0-1 1,0 1-1,0-1 1,0 1-1,2-1 1,6 2-107,1 0 1,-1-1-1,1 0 0,0-1 1,-1 0-1,1-1 1,-1 0-1,1 0 0,14-5 1,45-10-5215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0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683 384 4488,'-7'-4'17,"-144"-88"359,146 89-208,-2-1 43,4 1 18,-3-7 12,5 7 13,13-9 219,-4 11-416,0-1 0,0 1 0,0 0 0,1 1 0,-1 0 0,0 1 0,1-1 0,-1 1 0,15 5-1,-22-6-53,-1 0 0,1 0 0,-1 1 0,1-1 0,-1 0 0,1 0 0,-1 1 0,0-1 0,1 1 0,-1-1 0,0 0 0,1 1-1,-1-1 1,0 1 0,1-1 0,-1 1 0,0-1 0,0 1 0,0-1 0,0 1 0,1-1 0,-1 1 0,0-1 0,0 1 0,0-1-1,0 1 1,0-1 0,0 1 0,0-1 0,0 1 0,0-1 0,-1 1 0,1 0 0,0 0 4,-6 20 8,-2-11 6,-27 14 4,22-17-22,0-1-1,-23 7 0,8-4 1,-29 3-1,-45 2 0,71-10-3,1 0-2,0-2-1,-1-1 1,-39-3-1,23-3-4,7-3 7,1-5 5,36 12 56,5-3 13,4-7-46,0 1 0,1 0 0,16-18 0,-7 13 80,15-3-32,54-24 0,-57 35 40,131-5 53,-127 14-40,108 25 56,-120-18-57,-10-2-93,0 1 1,0 0 0,-1 0-1,12 15 1,-20-22-29,-1 0 0,1-1 0,-1 1 0,0-1 0,1 1 0,-1-1 0,0 1-1,1 0 1,-1-1 0,0 1 0,0 0 0,1-1 0,-1 1 0,0 0 0,0-1 0,0 1 0,0 1 0,0 6 17,0-1 1,-1 1-1,0-1 0,0 1 1,-1-1-1,1 0 0,-2 0 1,1 1-1,-1-1 1,0-1-1,-1 1 0,-3 6 1,3-9-13,1 0-1,-1-1 1,0 0 0,0 1 0,0-1 0,0-1 0,-1 1-1,1-1 1,-1 0 0,0 0 0,1 0 0,-1 0 0,0-1 0,-7 1-1,9-2-7,0 0 0,0 0 0,0 0 0,0-1 0,0 1 0,0-1 0,0 0 0,1 0-1,-1 0 1,0 0 0,1-1 0,-5-2 0,2 2 1,3 1-1,0-1 1,-1 1 0,1 0-1,0 0 1,0-1 0,0 1-1,1-1 1,-1 1-1,0-1 1,-2-3 0,-5-5 2,-1 1-2,5 5 0,1 0-1,0 0 0,0 0 0,1-1 0,-6-7 0,0-2 4,2 1 0,0-1 0,-7-20 0,12 17 20,2 13-23,1-10 6,0 1-1,1-1 0,0 0 1,2 1-1,-1-1 1,1 1-1,9-18 1,2 0 21,23-34 0,-26 52 44,-1 6-53,0 0 0,0 1 0,0 0 0,23-7-1,-33 12-15,0 1-1,0 0 0,0 0 1,0-1-1,0 1 0,0 0 1,0 0-1,0 0 0,0 0 1,0 0-1,0 0 0,0 0 1,2 1-1,5 1 13,1 1-1,0 0 1,-1 1-1,0-1 1,14 9-1,-13-1 38,-3 2-40,-1 0 1,-1 0-1,0 0 1,3 18-1,-7-10 20,-20 94 17,11-93-25,-10 7-11,-36 40 1,35-53-9,-95 40 8,93-49-9,9-4-4,3 0-2,0-1 1,0 0-1,0-1 1,0 0-1,-1 0 0,1-1 1,0 0-1,-14-3 1,14 1 0,1 0 0,1 0 0,-1-1 0,0 0 0,1 0 0,-1-1 0,1 0 0,0-1 0,1 0 0,-8-6 0,9 5 0,3 3-1,0 0 0,1 0 0,-1 0 0,1-1 0,0 1 0,0-1 0,-2-4 0,-10-21 5,12 24-5,0 1-1,1 0 1,-1-1-1,1 1 1,-1-10-1,2 10 1,0-1-1,0 1 1,1-1 0,-1 1-1,1-1 1,0 1 0,2-5-1,0 1 1,1 0-1,-1 0 1,1 0-1,8-11 1,-5 10 0,1 1 0,0 0-1,0 1 1,1 0 0,0 0 0,1 1 0,-1 0-1,1 0 1,20-7 0,-2 5 6,51-2-1,-57 9-5,-1 1 0,33 3 0,-36 0 0,1 1 1,-1 0-1,19 7 0,-24-6 0,0 1 0,-1 0-1,22 14 1,-24-13 0,-1 0 1,0 1-1,15 16 0,-16-15 0,-1 1-1,13 20 1,-16-21-1,0-1 0,0 0 0,3 13 0,-6-16 0,0 1 0,0 0 0,0-1 0,0 1 0,-1 7 0,-1-8 0,0 1-1,0-1 1,-1 1 0,1-1 0,-1 0 0,0 0 0,-1 1 0,1-2 0,-1 1-1,-4 5 1,-2 0-6,1-7 4,1 1 1,-1-1-1,0 0 1,0-1-1,0 0 1,0 0-1,0-1 1,-1 0-1,1 0 1,0-1-1,-1 0 1,1 0-1,0-1 1,-16-4-1,8 3 1,-51-15-7,-3-4 1,-13-12 6,60 23 1,-24-17 0,36 20 0,0-1 1,-17-15-1,21 15 3,1 0 1,0 0-1,0-1 1,1 1-1,0-1 0,0 0 1,1-1-1,0 1 0,1-1 1,0 1-1,1-1 1,-1 0-1,2 0 0,-1-15 1,4-15 5,-2 39-7,0 0 0,0 1 0,0-1-1,0 0 1,0 0 0,1 0 0,-1 0 0,0 0 0,1 0 0,-1 1 0,0-1-1,1 0 1,-1 0 0,2-1 0,4-5 4,1 0-1,0 0 1,0 1 0,0 0-1,1 0 1,0 1 0,12-7-1,2 5 30,12 4-10,60 2-1,-67 6-9,-27-5-15,15 5 6,0 0 0,15 9 1,-24-11-7,0 1 1,0 0-1,-1 0 0,1 0 1,-1 1-1,0-1 1,0 2-1,3 4 1,-2 0-1,0 0-1,-1 1 1,0 0 0,-1-1 0,0 1 0,-1 1 0,0-1 0,0 0-1,0 13 1,-3-21 0,1-1-1,-1 0 1,0 1-1,0-1 0,0 1 1,-1-1-1,1 1 1,-1 2-1,-5 20-306,-2 0 1,0-1-1,-21 41 0,-9 11-5819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1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1134 185 8160,'1'4'-12,"-5"15"-63,3-19 68,0 1 0,1-1 0,-1 0 0,0 1 0,0-1 0,0 0 0,0 0 0,0 1 0,0-1 0,0 0 0,0 0 0,-1 0 0,1 0 0,0 0 0,0-1 0,0 1 0,0 0 0,-1-1 0,1 1 0,-8-3 1,-1 0 1,1-1-1,0 0 1,-12-7-1,-13-11 5,13 4 31,-28-32 1,11 11 29,31 32 19,1 1 20,0 0 1,1-1-1,-1 0 1,-6-12-1,11 17 908,4 4-714,1 1-221,0 0-1,0 1 1,0-1 0,0 1 0,-1 0-1,0 0 1,0 0 0,3 6-1,2 0-30,-6-8-14,0 1-1,0 0 0,-1 0 0,1 0 1,0 0-1,-1 0 0,0 0 0,2 5 1,0 3 19,0-1 1,-1 0-1,0 1 0,-1-1 1,0 1-1,-1 0 1,0-1-1,0 1 0,-1 0 1,-3 11-1,3-20-38,0-1 0,1 0 0,-1 1 1,0-1-1,0 0 0,0 0 0,-1 0 0,1 0 0,0 0 0,0 0 0,0 0 0,-1 0 0,1 0 0,-1-1 0,1 1 0,0 0 0,-1-1 0,1 1 0,-1-1 0,1 0 0,-1 0 0,0 1 0,1-1 0,-1 0 1,1 0-1,-1 0 0,-2-1 0,-10 0 10,1-1 0,-1 0 0,0-1 1,0 0-1,1-1 0,0-1 0,0 0 0,-24-14 1,28 14 6,1-1 0,0 0 1,0 0-1,-7-8 0,2 2-6,9 8 2,0 1 0,1-1 1,0 0-1,0-1 0,0 1 0,0-1 1,1 1-1,-1-1 0,1 0 0,0 0 0,1 0 1,-2-7-1,-1-1 35,4 13-51,1-1-1,-1 0 1,1 1-1,-1-1 1,1 1 0,-1-1-1,1 0 1,-1 1 0,1-1-1,-1 1 1,1-1 0,0 1-1,-1 0 1,1-1-1,0 1 1,0 0 0,-1-1-1,1 1 1,1 0 0,-1-1 2,4-1 2,1 0 1,-1 1-1,1 0 1,-1-1-1,1 2 0,-1-1 1,1 1-1,0 0 1,-1 0-1,1 0 0,-1 1 1,1 0-1,0 0 1,-1 0-1,0 1 1,10 4-1,-1 1 58,0 5-39,0 0 0,12 16 0,-19-17-7,0 18 4,-6-27-24,-1 0 0,0 0-1,0 0 1,0 1 0,0-1-1,-1 0 1,1 0 0,0 0-1,-2 4 1,-12 16 4,-7-3-3,17-16-5,-1-1 1,0 1 0,1-1-1,-1 0 1,0 0-1,0 0 1,0-1 0,-1 0-1,1 0 1,0 0 0,-10 0-1,6-2-3,0 1 0,0-2 0,0 1 0,0-1 0,0-1 0,-16-6 0,14 4-5,1 0 1,0 0-1,0-1 1,0-1-1,1 1 1,-1-2-1,-8-8 1,-14-38-25,24 34 32,11 15 3,-1 3 1,-2 1-1,1 0 0,0 0 0,0 0 0,0 0 0,0 0 0,0 0 0,0 0 1,0 0-1,0 0 0,0 0 0,2 0 0,4-2 1,0 1 0,1 0-1,-1 0 1,1 1 0,-1 0 0,1 1 0,0-1 0,7 2 0,-10-1-1,6 0 1,-1 1 1,1 0-1,-1 0 0,1 2 1,-1-1-1,0 1 1,0 0-1,0 1 0,0 1 1,11 6-1,-15-8 0,13 10 6,52 62 3,-62-60 4,1 26-1,-9-35-13,-1 0 1,0 0-1,0 0 1,0 1-1,-2 10 1,-1-7-2,-1 0 1,0 0-1,0 0 1,0 0-1,-12 17 1,15-25-1,0 0-1,-1 0 1,1 0 0,-1-1 0,1 1-1,-1 0 1,1-1 0,-1 1-1,0-1 1,0 1 0,0-1-1,0 0 1,-4 2 0,-3 2-1,1 1 0,6-4 0,0 0-1,0-1 1,0 0 0,0 1-1,-1-1 1,1 0 0,0 0-1,-1 0 1,1 0 0,0-1 0,-1 1-1,-3 0 1,-2 0-3,-1 0-1,1 0 1,-1-1 0,0 0-1,1-1 1,-1 0 0,1 0-1,-1-1 1,1 0 0,-16-6-1,22 7 6,0-1 0,0 1-1,1-1 1,-1 1-1,0-1 1,1 0 0,0 1-1,-1-1 1,1 0 0,0 0-1,0 0 1,0 0-1,0 0 1,0 0 0,0-1-1,1 1 1,-1-4 0,0 3-2,0 1 2,1 1 0,-1-1-1,1 0 1,0 0-1,-1 0 1,1 1 0,0-1-1,0 0 1,0 0-1,1 0 1,-1 0 0,0 1-1,1-1 1,-1 0-1,2-3 1,1-2 0,-1 0 0,0 1 0,0 0 0,1 0 0,4-7 0,-2 5 0,0 0 0,1 0 0,8-8 0,26-19 0,-20 21 4,1 0 1,1 2-1,0 1 0,0 1 1,38-12-1,-53 20 2,0 0-1,-1 1 0,1 0 1,0 0-1,0 0 1,11 2-1,-10-1-1,-4 0-1,1 1 0,-1 0 0,1 0 0,-1 0 0,0 0 0,0 1 0,0-1 0,0 1 0,0 0 0,0 1 0,0-1 1,0 1-1,4 3 0,-3-2-1,-1-1 0,1 0 1,-1 1-1,0-1 0,0 1 1,0 0-1,3 5 0,6 5 2,36 39 0,10 22 1,8 34-3,1 23-2,-50-97 0,-3 2 1,12 37-1,-20-50 1,-2 1 0,0 0 0,-2 0 0,-1 0-1,-1 27 1,-3-18 0,-1-1-1,-2 1 0,-1-1 0,-13 41 1,7-37-1,-2 0 0,-2-2 0,-1 0 0,-29 44 0,-101 116-2,147-195 2,-9 11-1,-1 1 0,0-2 0,0 1 0,-1-1 0,-21 13 0,32-23 1,-263 186-7,-109 17-1485,-14-8-5961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6552,'0'0'1904,"8"1"-1678,1 1-191,-4-1-8,0-1 0,1 1 1,-1-1-1,0 1 1,10-2-1,284-9 596,-260 10-422,169 4 68,-168-2-155,313 31 275,-315-31-232,48-3 0,-64 0-10,-11 0-126,-10-1-14,-10-2-9,8 3 4,-31-11-1292,-4-2-5170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4400,'2'12'1,"-2"-9"1,1 0-1,-1 0 0,1-1 1,0 1-1,-1 0 0,1-1 1,1 1-1,-1-1 0,0 1 1,3 3-1,17 26 12,-15-24-12,1 0 0,-1-1-1,13 11 1,-10-12-1,0 1 0,0-2 0,0 1 0,11 4 0,-7-5 0,1 0 0,0-1 0,18 4 0,65 3 0,24-7 0,10-7 0,2-2 0,115-14-475,-132 9-1898</inkml:trace>
  <inkml:trace contextRef="#ctx0" brushRef="#br0" timeOffset="1">1334 111 2784,'0'0'0,"22"-2"0,38-7 8,17-8 0,4-7-8,0 0-1624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709 1 3864,'-126'7'59,"107"-5"48,-8 0-18,0 1-1,0 2 1,-35 10-1,23-4 24,1 2-1,1 1 1,-40 22 0,30-5-54,30-15 110,-3 11-44,-31 55-1,39-54 77,-40 127 81,44-124-73,-15 104 83,23-112-111,4 0-96,1 0 1,9 25-1,-5-32 104,8 2-47,32 26-1,-32-36 114,90 20 98,-81-26-112,124-14 102,-117 6-68,127-40 108,-131 33-107,2-8-148,-1 0-1,34-33 1,-62 51-98,1 1-1,-1-1 1,0 0-1,1 0 1,-1 0-1,-1 0 1,3-4-1,19-41 130,21-66 0,-35 80 30,17-108 71,-26 121-119,0 11-75,0 2-39,-1 1 0,1 0 0,-1 0 1,-1-1-1,1 1 0,-1 0 0,0 0 0,-1 0 1,0 1-1,-5-11 0,3 10 16,-1 0-1,0 0 1,0 0-1,0 1 1,-1 0-1,0 0 1,0 1-1,-1 0 1,1 0 0,-1 0-1,-10-3 1,5 3-20,8 2-4,-1 1 0,0 1 0,1-1 1,-1 1-1,0 0 0,-10-1 0,-165-15-1143,139 11-6055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8608,'-2'21'0,"-4"6"-1,-18 42 1,19-54-1,-8 16-4,-71 135-6,65-133-34,-55 115-11,66-124 24,5-13 26,1 1 0,1-1 0,0 1 0,0-1 0,3 21 0,-2-31 5,0 0 1,0-1-1,0 1 0,0 0 0,1 0 1,-1-1-1,0 1 0,0 0 0,1-1 1,-1 1-1,0 0 0,1-1 0,-1 1 1,1-1-1,-1 1 0,1-1 0,0 2 1,5 3-2,0-1 0,0 1 0,0-1 0,1 0 0,-1-1 0,1 1 0,0-1 0,8 2 0,-14-5 2,1 1 0,-1-1-1,1 0 1,-1 1-1,0-1 1,1 0-1,-1 0 1,1 0-1,-1 0 1,1 0 0,1-1-1,51-8 0,-37 5 1,-1-1 0,21-9 0,-9 0 1,0-2 0,34-26-1,-44 26 14,-8 7 4,2-3 5,-1 1 1,0-2 0,-1 1 0,0-2-1,-1 1 1,10-21 0,6-23 360,28-98 1,-47 134-335,-3 12 63,-1-1 1,0 0-1,1-16 1,-2 18 73,0-1 2,0-1 0,-1 1 0,0 0 0,0-1 0,-3-12 0,0 17 185,-5-4-30,8 9-336,0 0 0,0 0 1,0 0-1,0 0 0,0 0 1,0 0-1,-1 0 1,1 0-1,0 0 0,0 0 1,0 0-1,0 0 0,0 0 1,0 0-1,-1 0 1,1 0-1,0 0 0,0 0 1,0 0-1,0 0 0,0 0 1,0 0-1,0 0 0,-1 0 1,1 0-1,0 0 1,0 0-1,0 0 0,0 1 1,0-1-1,0 0 0,0 0 1,0 0-1,0 0 1,0 0-1,-1 0 0,1 0 1,0 0-1,0 1 0,0-1 1,0 0-1,0 0 0,0 0 1,0 0-1,0 0 1,0 0-1,0 1 0,0-1 1,0 0-1,0 0 0,0 0 1,-2 9 62,2-1-41,0 0 1,0 0-1,1 0 0,0 0 0,1 0 1,-1 0-1,1 0 0,1 0 0,0 0 0,0-1 1,7 13-1,-5-10-22,6 6 59,16 12-36,2 0 1,58 41-1,-31-32-29,26 20-5,-79-55 1,0 1 1,0 0-1,0 0 0,0 0 1,-1 1-1,1-1 1,-1 1-1,0-1 0,0 1 1,0 0-1,0 0 1,-1 0-1,0 0 0,2 6 1,-1-4-4,0 3-6,-1-1 1,0 1 0,0 0 0,0 0 0,-1 0 0,0 0 0,-3 13 0,2-10-3,-5 54-108,3-40 64,1 48 1,5-39 0,10 49 0,-6-64-24,4 1 42,1-2 0,15 20 0,-26-38 33,0 0-1,-1 0 0,1-1 0,0 1 0,-1 0 1,1 0-1,0-1 0,0 1 0,0-1 1,-1 1-1,1-1 0,0 1 0,0-1 0,2 1 1,6 2-166,1-1 1,-1 0-1,1 0 1,0-1-1,0 0 1,-1-1-1,1 0 1,16-3-1,34-5-6982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5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1 167 7000,'0'-2'288,"0"-7"-16,0 7-64,0 1-172,0 0 0,-1-1 0,1 1 1,0 0-1,0-1 0,1 1 0,-1 0 0,0-1 1,0 1-1,1 0 0,-1 0 0,1-2 0,9 2 59,0 1 0,0 0 0,0 1 0,-1 0 0,1 0 0,17 6 0,23 2 118,6-9-16,56-1 7,96-5 304,-33 2-297,-135 3-71,182-3 50,-174 3-75,210-9 49,-205 8-56,217-2 51,-214 4-39,226 0 48,-226 0-48,212 3 46,-218-3-51,184 0 53,-189 0-41,297-1 398,-312 1-496,51-5 178,164-9 585,-237 15-715,-4-1-41,1 0-1,-1-1 1,1 1 0,-1-1 0,0 0 0,1 0-1,-1 0 1,0 0 0,0-1 0,5-2 0,-32-4 169,-30-8-106,-146-28-5,100 32-1828,-5-1-6946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9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1046 0 8696,'-3'40'-2,"-3"-26"-3,-11 15 2,-3-2 0,-23 27 0,19-29-36,-121 103-37,112-104-96,-156 78-63,149-85 70,-167 61-62,168-66 62,1 0 85,-6 2 11,-1-2 1,0-2-1,-57 6 0,102-16 71,0 0 0,0 0-1,-1 0 1,1 0-1,0 0 1,-1 1-1,1-1 1,0 0-1,-1 0 1,1 0-1,0 1 1,0-1-1,-1 0 1,1 0 0,0 1-1,0-1 1,0 0-1,-1 1 1,1-1-1,0 0 1,0 0-1,0 1 1,0-1-1,0 0 1,0 1-1,0-1 1,0 0 0,0 1-1,0-1 1,0 0-1,0 1 1,0-1-1,0 0 1,0 1-1,0-1 1,2 11 9,0-6 12,1 0 0,0 0 0,0 0 1,1-1-1,-1 0 0,1 0 0,0 0 0,0 0 0,0 0 0,1-1 0,9 6 0,-3-1 9,41 23 250,69 35 74,-95-51-16,-19-10-265,16 11 48,0 1-1,-1 1 1,-1 1-1,19 22 1,44 55 178,-77-88-329,0 1-1,1-2 1,0 1 0,0-1-1,1 0 1,0-1 0,0 0-1,1-1 1,14 7 0,-8-4-596,43 21-5122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497 0 9328,'-3'1'-7,"-129"45"-98,102-34-15,-120 73-51,124-65 39,-72 85-40,91-96 150,0 0-1,1 1 1,0 0-1,1 0 0,0 0 1,1 1-1,0-1 1,-4 18-1,5-16 11,2-10 9,1-1-1,-1 0 0,1 1 0,0-1 0,-1 1 0,1-1 0,0 1 0,0-1 0,0 1 1,0-1-1,1 3 0,3 17-16,1-1 0,14 38 0,-5-37 0,93 89-6,-79-86 21,53 39 4,22 21 2,-52-38 4,45 54 1,-90-94 0,0 0-1,-1 1 1,0 0 0,0 0 0,5 10 0,-2-2-1,10 16 3,-18-31-8,0 0 1,0 1-1,0-1 1,0 0-1,1 0 0,-1 0 1,0 0-1,0 1 1,0-1-1,0 0 1,0 0-1,0 0 1,0 1-1,0-1 0,1 0 1,-1 0-1,0 0 1,0 1-1,0-1 1,0 0-1,0 0 1,0 0-1,0 1 0,0-1 1,0 0-1,0 0 1,0 0-1,0 1 1,-1-1-1,1 0 1,0 0-1,0 0 0,0 1 1,0-1-1,0 0 1,0 0-1,0 0 1,-1 1-1,1-1 1,0 0-1,0 0 0,0 0 1,0 0-1,0 0 1,-1 0-1,1 1 1,0-1-1,-6 4-40,1-1 1,-1 0-1,1 0 1,-1 0-1,0 0 0,-1-1 1,1 0-1,0-1 0,-12 3 1,2-1-500,-51 13-4287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0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9504,'0'0'0,"17"8"0,28 25 24,18 10 0,9 5-24,16-10-104,25-10 104,4-21-872,-2-18 872,1 1-5952</inkml:trace>
  <inkml:trace contextRef="#ctx0" brushRef="#br0" timeOffset="1">2282 161 10400,'0'0'0,"0"14"0,1 20 0,3 20-152,-9 16 152,-13-4-392,-9-9 392,3-14-592,7-16 592,0 1-6472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 0 11744,'0'0'0,"-5"33"0,-9 58 0,-17 15 0,-15-5 0,-14-6-104,-20 0 104,-1-28-432,12-29 432,-3 0-7928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1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10040,'13'32'2,"9"31"12,-11-23 14,8 55 1,-17-83-9,-1-1-6,1 1 1,0-1-1,1 0 0,1 0 0,-1 0 1,9 15-1,1-8-7,-7-18-8,-4-1 2,2 0-2,-1-1 0,1 1 0,0-1 1,0 1-1,-1-1 0,1 0 0,-1-1 1,0 1-1,1 0 0,3-5 0,24-27 1,-24 26-2,5-9-10,15-32 4,-19 32 8,-2 0 0,5-18 0,-4 3 8,-2 0 1,2-45-1,-6 68 19,-1 1 0,0 0 0,0 0 0,-1 0 1,-2-12-1,0 0-3,2 9 94,0-1-1,-1 0 1,-1 1-1,0 0 0,0-1 1,-1 1-1,-10-20 1,8 21 229,3 5-15,-6-4-10,6 6-19,9 9-129,7 6-48,8 4 109,62 51 31,-57-47-137,0 0 0,57 31 0,-64-41-100,86 48 245,-77-44-253,-16-9 6,0 2 1,0 0 0,16 13 0,58 49 82,-84-67-106,1 1 1,0-1-1,-1 1 0,0 0 1,1 0-1,-1 0 0,0 0 0,-1 1 1,1-1-1,0 0 0,-1 1 0,0-1 1,0 1-1,0-1 0,0 1 0,-1 0 1,1-1-1,-1 6 0,0-6-2,0 0-1,1 0 0,-1-1 0,0 1-1,-1 0 1,1-1 0,0 1 0,-1 0 0,0-1 0,1 1 0,-1-1 0,0 1 0,-2 2 0,-2 6 0,-15 38 1,-14 41-16,30-80 10,2 1 0,-1-1 0,1 1-1,1-1 1,0 1 0,1 19 0,0-28-2,1 0 0,0-1 1,0 1-1,-1 0 0,1 0 1,0 0-1,1-1 0,-1 1 0,0 0 1,0-1-1,1 1 0,-1-1 0,1 1 1,-1-1-1,1 0 0,-1 0 1,1 0-1,0 0 0,0 0 0,0 0 1,3 1-1,-3-1-8,-1-1 9,-1 1 0,1-1-1,-1 0 1,1 0 0,-1 0 0,1 0 0,-1 1 0,1-1 0,-1 0-1,1 0 1,0 0 0,-1 0 0,1 0 0,-1 0 0,1 0-1,-1-1 1,1 1 0,-1 0 0,1 0 0,-1 0 0,2-1 0,30-9-903,60-28 1,-9 0-7486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1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8696,'5'37'6,"3"39"37,-1 21 2,0 43-35,4 129-12,-11-221-4,-7 206-16,6-202-43,-2 184-1008,3-123-3927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47 692 7088,'-41'1'-28,"40"-1"28,1 0 0,0 0 1,0 1-1,-1-1 0,1 0 1,0 0-1,0 0 0,-1 0 1,1 1-1,0-1 0,0 0 1,-1 0-1,1 0 0,0 1 1,0-1-1,0 0 0,-1 0 1,1 1-1,0-1 1,0 0-1,0 1 0,0-1 1,0 0-1,0 0 0,0 1 1,0-1-1,0 0 0,0 1 1,0-1-1,0 0 0,0 1 1,0-1-1,0 0 0,0 1 1,0-1-1,2 9 5,-2-8-5,1 0 2,-1 0 1,1 1-1,0-1 0,1 0 1,-1 0-1,0 1 0,0-1 1,0 0-1,1 0 0,-1 0 0,1-1 1,-1 1-1,1 0 0,2 1 1,29 9 46,-21-8-50,11 5 7,51 13 52,113 14 11,-145-30-2,188-4 23,-182-4-35,65-11 4,5-5-46,-28-2-8,-26-1-2,-12-6 2,2-7-2,-43 26-1,0 1-1,0-2 1,0 0 0,-2 0-1,1 0 1,-1-2 0,-1 1-1,11-19 1,-11 19 2,-3 4 0,0 0 0,0-1-1,-1 1 1,0-1-1,-1 0 1,0 0 0,5-15-1,-5-5 234,-1 0 1,-2-31-1,-2 140 251,2 62-172,11 178 384,-11-73-475,0-205-131,1-35-79,11 179 138,-3-103-1317,-5-51-4936</inkml:trace>
  <inkml:trace contextRef="#ctx0" brushRef="#br0" timeOffset="1">994 737 10136,'0'0'0,"10"0"0,21 3 0,21 7-328,28 4 328,34-4-296,45-1 296,16-24-256,7-35 256,-2 1-6464</inkml:trace>
  <inkml:trace contextRef="#ctx0" brushRef="#br0" timeOffset="2">2590 1 12912,'52'50'-3,"-35"-29"-9,17 39 5,29 74-1,-59-124-1,0 0 0,5 22 1,18 107-19,-25-110 26,0 0 0,-2 1 0,-8 56 0,-1-38 3,-2-1 0,-26 68-1,-29 45 3,62-151-2,0 0 0,0 0 1,-1 0-1,0-1 0,-1 0 0,-11 13 0,17-21-2,-154 176 19,-79 25-1545,-15-2-6120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3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1110 1 9056,'-14'0'8,"-23"2"65,33-2-55,-27 5 117,-53 15-1,-91 30 91,134-38-97,15-4-77,-183 62 105,185-62-138,-108 47 20,93-35-32,3 4-4,33-21-2,1-1 0,-1 1 0,0-1 0,1 1 0,-1 0 0,-3 6 0,5-7 0,1 0 0,-1 0 0,0 0 0,0 1 0,1-1 0,-1 0 0,1 0 0,0 0 0,0 1 0,0 3 0,0-2 0,1 0 0,-1 0 0,1 0 0,0-1 0,1 1 0,2 6 0,19 27 1,-8-21 4,25 23 0,-25-26 4,-1 0-1,17 22 1,-9 3 0,-18-22 26,-3-7-23,-2 0 0,1 0 1,-1 0-1,-1 1 0,1-1 0,-2 0 0,1 0 1,-1-1-1,0 1 0,-1-1 0,0 1 0,-1-1 0,-9 14 1,6-11-4,6-8-5,-1 1 0,1-1 0,-1 0 0,0 0 0,0 0 0,0-1 0,0 1 0,0-1 0,-1 1 0,-6 2 0,-38 21 45,-90 35-1,83-43-41,-5-7-3,57-10-16,0 0 0,3-1 10,-1 0 1,1 0-1,0-1 1,0 1-1,-1 0 1,1 0-1,0 0 1,0 0-1,-1 0 0,1 0 1,0 0-1,0 1 1,0-1-1,-1 0 1,1 0-1,0 0 1,0 0-1,-1 0 1,1 0-1,0 0 1,0 0-1,0 1 0,-1-1 1,1 0-1,0 0 1,0 0-1,0 0 1,0 1-1,-1-1 1,1 0-1,0 0 1,0 0-1,0 1 1,0-1-1,0 0 0,0 0 1,0 0-1,0 1 1,0-1-1,0 0 1,0 0-1,-1 1 1,1-1-1,0 0 1,1 0-1,-1 1 1,0-1-1,0 0 0,0 0 1,0 1-1,20 13-77,38 19 0,-35-21 47,-2 0 1,26 20-1,-3 10 16,-28-22-17,49 121-14,-38-58-10,-15-45 47,17 46-2,-15-53-14,64 100-12,-76-128 35,-1-1 0,1 0 0,0 0 0,0 0 0,0 0-1,0 0 1,4 2 0,19 13-290,0-1-1,1-2 1,29 12 0,25 7-5447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88 10936,'-8'-1'-9,"-1"-1"1,1 0 0,0 0 0,0-1-1,1 0 1,-1 0 0,1-1 0,-1 0-1,1-1 1,-8-6 0,14 11 14,1 0-1,0 0 1,-1-1 0,1 1-1,0 0 1,-1 0 0,1 0-1,0-1 1,-1 1 0,1 0-1,0 0 1,0-1 0,-1 1-1,1 0 1,0 0 0,0-1-1,-1 1 1,1 0 0,0-1-1,0 1 1,0 0 0,0-1-1,0 1 1,0-1 0,0 1-1,-1 0 1,1-1 0,0 1-1,0 0 1,0-1 0,0 1-1,1 0 1,-1-1 0,0 1-1,0-1 1,0 1 0,0 0-1,0-1 1,0 1 0,0 0-1,1-1 1,-1 1 0,0-1-1,3 0 28,-1 0 0,1-1 0,-1 1 0,1 0 0,-1 1 1,1-1-1,0 0 0,4 0 0,45-9 223,65-3 1,-98 12-236,-9 1-2,1 0-1,-1 1 0,19 2 1,1 2 14,28 9 0,-57-14-31,1 1 0,0-1 0,0 1 0,-1 0-1,1-1 1,0 1 0,-1 0 0,1 0 0,-1 0-1,1 0 1,-1 0 0,1 1 0,-1-1 0,0 0-1,2 3 1,1 1 3,11 19-1,-11-1-4,-9-1 0,-46 77-8,42-76 0,1 1 1,0-1-1,2 1 1,-6 47-1,13-20 3,3-31-8,3 0 8,2 0 0,0-1 1,14 20-1,-8-23-8,31 19 1,56 33 0,-70-49-5,-16-9-3,1 0-1,1-1 0,20 8 1,-36-17-11,0 1 0,0 0-1,1-1 1,-1 1 0,0 0 0,0 0-1,0 0 1,0 0 0,2 2 0,-4-2 14,0 0 1,0-1 0,0 1 0,1 0-1,-1-1 1,0 1 0,0 0 0,0 0 0,0 0-1,0-1 1,0 1 0,0 0 0,-1 0-1,1-1 1,0 1 0,0 0 0,0-1-1,-1 1 1,0 1 0,-2 8 22,3-4-20,-1-1 1,1 0-1,0 0 0,0 1 0,1-1 0,0 0 0,0 0 0,0 1 1,0-1-1,1 0 0,0 0 0,0 0 0,3 5 0,-1-1 8,42 95-102,-41-86 83,-1 92-2,-8-86 21,-17 39-1,15-49 7,0-1-1,-1 0 1,-17 22 0,14-22 0,0-2 0,-1 1 0,0-1 0,-18 13 0,2-6 0,-53 28 1,3-10-638,-122 37-1,50-23-5768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9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644 423 5472,'-73'55'37,"17"-10"14,-94 78 82,122-97 95,-104 104 104,108-103-65,-83 139 121,89-128-48,-2 20-104,-13 62 1,33-116-190,-1 0-1,0 0 1,1 0 0,0 0-1,0 0 1,0 5 0,3 14 43,0 0 1,2 0 0,1 0-1,9 24 1,-15-45-60,1 0-1,0 0 1,0 0 0,1 0-1,-1 0 1,0 0 0,1 0-1,-1 0 1,3 1 0,95 84 386,-98-86-396,1 0-1,-1 0 1,1 0 0,0 0-1,0 0 1,-1 0 0,1 0-1,0 0 1,0-1 0,0 1-1,2 0 1,25 3 94,0 0 0,49-1 0,-75-3-93,0 0-1,0-1 0,-1 1 1,1-1-1,0 1 0,0-1 1,-1 0-1,1 0 0,4-3 1,91-42 191,47-36-1377,6-6-4869</inkml:trace>
  <inkml:trace contextRef="#ctx0" brushRef="#br0" timeOffset="1">1822 1 8696,'10'21'92,"-1"0"0,0 1 0,9 43 0,-16-55-67,4 21 142,1 189 73,-9-166-39,-11 239 67,11-233-161,2 237 34,2-242-73,21 201-1197,-10-131-4951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0 698 8608,'2'1'2,"0"-1"0,-1 0 0,1 1 0,0-1 0,-1 0 1,1 0-1,0 0 0,-1-1 0,1 1 0,0 0 0,-1-1 1,1 1-1,0-1 0,-1 1 0,4-3 0,23-15 48,-13 7-22,-5 6-22,-7 4-2,0 0 1,-1 0 0,1-1-1,-1 1 1,0-1 0,1 0-1,-1 0 1,4-4 0,17-17 28,4-9-26,-26 29-7,20-24-59,20-38 1,-36 56 46,0 0 0,-1 0-1,0 0 1,-1 0 0,0-1-1,-1 0 1,0 1-1,0-1 1,0-13 0,1-8-12,3-34 361,-5 64-309,0-1 0,0 0 0,0 0 0,0 0 0,0 1 0,1-1 0,-1 1 0,0-1 0,1 1 0,0-1 0,-1 1 0,1 0 0,0 0 0,-1 0 0,1 0 0,0 0 0,0 0 0,0 1 0,3-2 0,33-9 69,-36 10-101,25-6 96,93-19 51,28 2-66,-87 15-32,149-18-7,-89 12-26,37-3-8,17-4 1,13-5-3,3 3-2,-4 7 0,154-7 1,-281 21 6,222-3 14,-228 6 46,206 0 37,-211 0 17,304 9 440,-228 0-274,40-1 200,-45 2 714,-131-12-1049,-7-5-32,12 5-97,-21-5 46,-1 1 0,-53-4-1,14 12-1644,0 3-6350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0 813 9592,'17'15'-26,"36"25"0,24 5 22,19 7 4,13 0 0,116 35-2,-217-84 1,0-1 0,0 0-1,13 1 1,228 17-2,-238-19 2,0-1-1,20-3 0,64-13-554,95-27 0,-40 0-4997</inkml:trace>
  <inkml:trace contextRef="#ctx0" brushRef="#br0" timeOffset="1">1825 111 4400,'-13'-61'32,"7"12"620,9 61-615,3 36 306,8 133 59,-11-135-68,11 224 111,-11-210-217,5 262 91,-5-257-118,9 286 263,-6-56-128,-2-68-160,-5-206-151,0-6-11,0 0 0,1 1-1,4 25 1,-2-37-5,0-11-2,1-19 0,-4-57-987,-2-11-3920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37 771 7088,'-18'15'0,"16"-11"0,0-1-1,0 1 1,0 0 0,0 0 0,1 0 0,-1 0 0,1 0 0,0 0-1,0 1 1,1-1 0,-1 8 0,1-10-1,-1 2-1,1 0 1,0 0-1,0 0 1,0 0-1,0 0 0,1 0 1,-1-1-1,1 1 0,0 0 1,2 5-1,2 6 0,11 36-7,-15-49 5,0 0 0,-1 0 0,1-1 0,0 1 0,0 0 0,0 0 0,0-1 0,0 1 0,3 2 0,11 12-8,1-1-1,1-1 1,0-1 0,22 14-1,-36-25 6,0-1 0,0 1-1,-1-1 1,1 0-1,0 0 1,0 0 0,0 0-1,4 0 1,39 7-277,1-2 0,64-1 0,13-5-3576</inkml:trace>
  <inkml:trace contextRef="#ctx0" brushRef="#br0" timeOffset="1">1549 33 8968,'3'-3'0,"33"-14"0,-30 14 0,1 1 1,-1 0 0,1 0-1,-1 1 1,1 0-1,0 0 1,0 1-1,12 0 1,-2 4 26,103 52 25,-117-54-42,0-1 0,-1 1 0,1 0 0,-1-1 0,1 1 1,-1 1-1,0-1 0,1 0 0,1 3 0,-4-5-10,17 20 53,28 39-1,10 43 27,-51-94-7,-1 0-1,1-1 1,3 16 0,40 227 333,-46-241-344,-1 0 1,1 0-1,-1-1 0,-2 12 1,-16 126 244,-18 12-191,36-158-115,-2 8 38,0-1 1,0 0-1,-1 1 0,0-1 0,0 0 1,-8 12-1,-86 133 234,-29-8-179,126-144-93,-10 10 49,0 0-1,0 0 0,-21 13 1,31-23-49,-171 119 193,-35-1-1251,188-109 757,-209 115-6685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4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1 919 3952,'19'-12'4,"26"-24"32,45-53 21,-74 73-5,-1-2-1,-1 0 1,0-1-1,-1 0 1,-1-1-1,9-21 1,-10 20 83,24-50 593,31-91-1,-48 95-527,-13 45 9,0 0 1,-2-1-1,-1 0 1,-1-26-1,0 25-114,0 3 309,-4-38-1,1 31-272,1 26-94,1 0 0,0 0 0,-1 0 0,0 1-1,1-1 1,-1 0 0,0 0 0,0 1 0,0-1 0,0 0 0,0 1 0,0-1 0,0 1 0,-1-1 0,1 1 0,0 0 0,-1-1 0,1 1 0,-1 0 0,0 0 0,-2-1-1,2 0 18,-7 1 280,-6 4-220,0 0 0,1 1 0,-16 7 0,28-10-86,0 0 0,0 0 0,0-1 0,1 1 0,-1 0 0,0 1 0,1-1 0,-1 0 0,-1 2 0,-22 22 165,-42 54 0,51-52 61,-48 119 86,55-113-160,-5 181 69,15-164-82,17 339 347,-8-264-347,-9-106-254,4 21-298,-3-1-1,-3 48 1,-1-68-7181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9328,'7'18'1,"-3"-14"1,0 1 0,0-1 0,1 0 0,0 0-1,-1 0 1,1 0 0,1-1 0,-1 0 0,0 0 0,1-1 0,-1 1-1,1-1 1,8 2 0,8 2 7,37 5-1,-58-11-8,27 5 14,0-2 0,1-1 1,56-3-1,-65 0-3,149-6 17,-132 5-7,63-5 4,18-3-18,64 6-2,-157 6-10,70 21 1,-93-23 3,0 1-1,0-1 1,0 1 0,-1 0-1,1 0 1,0-1-1,0 1 1,0 0 0,-1 1-1,1-1 1,-1 0-1,1 0 1,-1 1 0,1-1-1,-1 1 1,2 2 0,1 1-3,-1-2 2,-1 0-1,0-1 0,0 1 0,-1 0 0,1 0 0,0 0 0,-1 1 1,0-1-1,0 0 0,0 0 0,0 1 0,0-1 0,0 7 0,-4 18 1,0-17 9,-1 0 1,-1-1 0,0 1-1,0-1 1,-1 0 0,-1 0-1,-8 10 1,14-19 99,0 0-66,0 1-1,1-1 1,-1 0 0,1 0 0,-1 0 0,1 1-1,-1-1 1,1 0 0,0 1 0,-1-1 0,1 0 0,0 2-1,3-3-4,-1-1-1,1 1 0,-1-1 0,1 1 0,-1-1 1,1 0-1,-1 0 0,0 0 0,1 0 1,-1 0-1,0-1 0,0 1 0,4-3 0,25-24 28,-25 22-32,93-83 408,-88 79-387,-1 0 0,0-1 0,0 0 0,-1-1 0,13-20 0,-15 20-31,1 0 11,-1-1 0,0 0 0,0 0 0,-2-1 0,5-15-1,-6 17-14,-3 9-3,1-1 0,-1 1 0,0-1-1,0 1 1,0-1 0,-1 0 0,0 0 0,1 1 0,-1-1-1,0 0 1,-1 0 0,1 1 0,-1-1 0,-1-7 0,2 11-14,-2-2 11,1 1 0,-1-1-1,1 1 1,-1-1 0,1 1 0,-1 0 0,0 0 0,0-1-1,1 1 1,-1 0 0,0 1 0,0-1 0,0 0 0,0 1-1,0-1 1,0 1 0,-4-1 0,5 1-1,-8 0 65,1 1-59,0 1 0,1 0-1,-1 1 1,1 0 0,-1 0 0,1 1-1,0 0 1,0 0 0,1 0 0,-1 1 0,-8 8-1,-3 19-4,14-18-3,2 21 4,2-32-12,0 1 0,0-1 1,1 1-1,0-1 0,0 0 1,0 1-1,0-1 0,0 0 0,2 4 1,0-3-2,1-1 0,-1 1 0,1-1 0,0 1 1,-1-1-1,2 0 0,-1 0 0,0-1 0,0 1 1,1-1-1,-1 0 0,1 0 0,0-1 0,4 2 1,-7-3-2,4 2-14,0 0-1,0 0 1,0-1-1,1 0 1,-1 0-1,12 0 0,4 0 0,0 1-2,47 2-239,-44-4 212,28 2-351,0-3-1,80-11 0,-118 9 347,0 0 0,1-1 0,-1-1 0,-1-1 0,1 0 0,-1-1 0,22-14 0,17-23 42,3-1 23,93-57 1,-81 63-8,-40 25 14,102-36 14,-107 45-14,-2 3-10,0 2 0,27 2 0,-35 3 4,-7 0-11,0 1 0,0 0 0,0 0 0,-1 0 0,0 1-1,0 0 1,-1 0 0,0 0 0,0 1 0,0-1 0,-1 1 0,0 0 0,-1 0 0,3 11 0,-2-4-1,-1-9-1,-1-1 0,0 1 1,-1 0-1,1 0 0,-1-1 0,0 1 1,-2 11-1,-28 191 71,15-138-26,13-52-30,1 0 1,2 31-1,4-37 11,-3-9-25,0 0-1,1-1 1,0 0 0,-1 1 0,1-1-1,0 0 1,0-1 0,0 1 0,0 0-1,0-1 1,0 0 0,1 1 0,-1-1-1,0-1 1,1 1 0,3 0 0,-6-1 0,1 1-1,-1-1 1,0 0 0,0 0 0,1 0 0,-1-1 0,0 1 0,0 0-1,1 0 1,-1-1 0,0 1 0,0-1 0,2 0 0,162-74-1241,-57 18-5188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5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1 9504,'-70'32'8,"-53"24"5,77-35 28,12-7-17,2 2 1,0 2-1,-34 24 1,-79 61 52,116-78-49,-106 133 16,111-122-16,-69 153 12,81-154-32,-3 45 4,14-70-12,0 1 1,1-1-1,0 0 1,1 1-1,3 17 1,-2-21-1,0 1 0,0-1 0,1-1 0,0 1 0,0 0 0,1-1 0,6 10 0,-4-9 0,-1 0 0,1-1 0,1 0 0,-1 0 0,1 0 0,10 5 0,-2-3-1,0-1 1,0 0 0,1-2-1,0 0 1,1 0-1,28 3 1,-43-8-1,1 1 0,0-1-1,-1 0 1,1 0 0,0 0 0,-1 0 0,1 0-1,0-1 1,2 0 0,47-13-5,68-27 0,-80 21-7,69-46-1,35-35-1140,4-4-4606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6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 7352,'-16'25'4,"-11"15"16,-5 2 72,-73 72 1,23-49-6,-52 48 2,108-85-1,-80 132 36,91-126-56,2 15-16,-9 54 0,22-77 36,2-13-67,1 0 1,1 0-1,0 0 0,1 0 1,8 15-1,-12-27-14,-1 0 1,1 1-1,0-1 0,0 0 0,0 0 0,-1-1 1,1 1-1,0 0 0,0 0 0,0 0 1,3 1-1,23 14 53,36 15 0,-41-25 20,19-3-27,45-2 0,-83-1-47,0 0 0,0 0 0,-1-1 0,1 1 0,0-1 0,0 0 0,-1 0 0,4-1 0,41-19 27,62-40 0,-75 35-19,172-168-1029,-85 76-4138</inkml:trace>
  <inkml:trace contextRef="#ctx0" brushRef="#br0" timeOffset="1">1196 413 9144,'0'0'0,"12"13"0,12 22 0,17 8 8,26 4-8,21-15-48,29-18 48,-1 0-6352</inkml:trace>
  <inkml:trace contextRef="#ctx0" brushRef="#br0" timeOffset="2">1484 745 9240,'0'0'0,"2"12"0,7 19 0,18 14 0,28 3 8,21-5 8,15-5-16,17-19 0,25-24 0,3 0-6472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6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31 9416,'-22'7'-2,"19"-6"2,-1 0-1,1-1 1,0 1-1,0 1 1,0-1-1,0 0 1,0 1-1,0-1 1,-5 5-1,-35 26 0,30-20 1,0 0 0,-17 21 0,5 4 0,1 0 1,-19 44-1,30-51 8,-21 98 9,33-127-16,1 1 0,0-1 0,-1 1 0,1-1 1,0 0-1,0 1 0,0-1 0,0 1 0,0-1 0,1 1 0,-1-1 0,1 2 0,2 7 2,1 0 0,0-1 0,0 0 0,1 1 0,0-2 0,11 15 0,-15-22-1,0 0 0,0 0-1,0 0 1,-1 0 0,1 0 0,0-1-1,0 1 1,0 0 0,0-1 0,0 1 0,0-1-1,1 1 1,-1-1 0,1 1 0,17 4 5,-1-1 1,1 0-1,0-2 1,22 1-1,-11-5 21,149-37 17,-142 27-10,13-12-8,61-37 1,-86 41 12,67-82 16,-91 100-53,0 1 1,0-1 0,0 1-1,0-1 1,0 1 0,0-1-1,0 0 1,0 1-1,-1-1 1,2-3 0,1-14 12,1 0 1,-2 0 0,0-35-1,-2 52-6,0 0-1,0 0 1,-1 0-1,1 0 1,-1 0-1,1 0 1,-1 0-1,0 0 1,0-2-1,-11-18 39,0 0 1,-25-33-1,21 40 87,-4 4-81,0 1-1,0 1 1,-26-8 0,41 15-7,0 0 0,-1 1 0,1 0 0,0 0 1,0 0-1,-1 1 0,1-1 0,-9 2 0,-2 0 15,2-2-77,11 1-72,-1-1 0,1 2 0,-1-1 0,1 0 0,0 1 0,-1-1 0,1 1 1,-1 0-1,1 0 0,0 1 0,-6 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7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 10224,'0'0'0,"12"5"0,17 14 80,2 10 0,-14 9-48,-12 8 0,-15 8-32,-4-13-40,6-22 40,-1 0-7328</inkml:trace>
  <inkml:trace contextRef="#ctx0" brushRef="#br0" timeOffset="1">361 823 11032,'0'0'0,"0"19"0,0 32 0,-9 30 8,-9 23 0,-19 1 0,-24-10-8,-13-7 8,-7-20-8,1 3-7824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7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1060 0 1976,'-14'2'26,"9"-1"-5,0-1 1,1 1-1,-1 0 0,0 1 1,-6 2-1,-3 1 186,-88 38 221,-61 44 235,143-76-622,-17 13 106,-175 125 68,168-115-22,27-20-123,-50 40 167,-79 84 0,19-3 150,110-112-13,7-5-239,1 2-1,1-1 1,-8 30 0,15-47-97,1-1 0,0 1 0,-1 0 1,1-1-1,0 1 0,0 0 0,0-1 0,0 1 0,0 0 1,1 2-1,6 22 162,0-1 1,14 30-1,-21-53-162,1 0-1,0-1 0,0 1 1,-1-1-1,1 1 1,0-1-1,1 0 1,-1 1-1,0-1 0,0 0 1,0 0-1,3 2 1,-4-3-38,10 9 121,1-1 1,0 0 0,13 7-1,-6-6-29,36 11-1,-54-20-91,5 1 61,-1 1 0,0-1 1,0 0-1,1-1 0,-1 1 0,7 0 0,220-7 523,-220 5-475,0-1 1,21-5-1,278-89-854,-138 34-4975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7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1253 0 9504,'-4'19'-22,"3"-16"8,0 1-1,0-1 1,0 0 0,0 0 0,0 1-1,-1-1 1,-1 3 0,-1 2-36,1-1 34,-1 0-1,1-1 0,-1 1 1,0-1-1,-1 0 0,1-1 1,-1 1-1,0-1 0,-12 9 1,-98 71-72,83-67 49,-161 66-30,150-69-71,-168 59-46,170-58 100,-162 57-24,163-61 85,-52 18 4,-1 6 17,66-26 9,5-1 16,1 1 1,-25 14-1,45-22 7,9 0 4,28 7 17,44 5 1,-49-8 91,148 40 78,-139-35 1,199 49 93,-186-48-65,206 38 76,-212-42-216,195 20-1184,-115-14-4977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7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23 6728,'0'0'0,"-17"-9"0,5 0-40,2 4-72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0 626 7352,'2'-6'-1,"1"1"0,-1 0-1,1 0 1,0 0 0,0 0 0,1 0 0,-1 1 0,1-1 0,0 1-1,0 0 1,0 0 0,1 1 0,0-1 0,-1 1 0,1 0 0,0 0 0,1 1-1,-1-1 1,7-1 0,4-4-1,-10 4-6,1 1 0,0 0 0,0 1 1,0 0-1,10-2 0,34-7-23,0 3 0,75-2 1,-25 10 26,8 9 4,2 10 1,-81-11 3,0 2-1,0 0 1,53 29 0,-80-38 1,0 1 0,0-1 0,-1 1 0,1 0 1,0 0-1,-1 0 0,4 5 0,20 24 22,-2 1 0,28 47 0,-37-44 108,29 152 76,-41-149 9,-3-27-163,1 42 186,-13 98 1,-9 48 212,5-96-1334,7-62-4388</inkml:trace>
  <inkml:trace contextRef="#ctx0" brushRef="#br0" timeOffset="1">652 984 10136,'99'7'4,"13"2"-72,189 8-26,-237-15-52,230-7-66,-242 2 32,191-25-92,-197 18-8,181-72-1046,-109 31-3620</inkml:trace>
  <inkml:trace contextRef="#ctx0" brushRef="#br0" timeOffset="2">2886 0 7264,'17'14'-1,"13"15"-30,-11-7-21,-1 2 0,0 0 0,24 48 0,-13-3-212,-23-56 73,-1 0-94,1 0 0,0 0 0,1-1 0,15 20 0,-19-28-2955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5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0 8608,'0'0'0,"8"28"0,15 49 0,-11 13 0,-33 0 0,-22-6 0,-29-3 0,-9 2 0,-4 10 0,-3 2-5976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1378 1 13624,'-13'0'115,"1"0"0,0 1 0,0 0 0,-1 1 1,1 1-1,0 0 0,0 1 0,1 0 0,-15 7 1,-63 26-75,-136 51-90,179-72-231,-177 70-148,180-67-32,-173 80-176,176-78 216,-4 8 141,-62 52 0,104-79 246,0 0 0,-1 1 0,1-1 0,0 0-1,1 1 1,-1-1 0,-2 4 0,-2 7-23,0 0-1,0 0 1,1 0-1,1 0 1,-5 26-1,9-38 51,0 0-1,0 0 0,0 0 1,0 0-1,0 0 0,0 0 1,0 0-1,0 0 0,0 0 1,0 0-1,1 0 0,-1-1 1,0 1-1,1 0 0,-1 0 1,0 0-1,1 0 0,0 1 1,8 11-22,1-1 0,0 0 0,0 0 1,1-1-1,19 15 0,-5-11-45,11 1 38,1-1 0,55 15 1,-38-14 40,100 46 0,-153-62-5,-1 0 0,1 1 1,0-1-1,0 0 0,0 1 1,-1-1-1,1 1 0,0-1 1,-1 1-1,1-1 0,0 1 1,-1-1-1,1 1 0,0-1 1,-1 1-1,1 0 0,-1 0 1,1-1-1,-1 1 0,0 0 1,1 0-1,-1-1 0,0 1 1,0 0-1,1 0 0,-1 0 1,0 0-1,0-1 0,0 1 1,0 0-1,0 0 0,0 0 1,0 0-1,0 0 0,0-1 1,-1 1-1,1 0 0,0 0 1,0 0-1,-1-1 0,1 1 1,0 0-1,-1 0 0,1-1 1,-1 1-1,1 0 0,-1-1 1,0 1-1,1 0 0,-1-1 1,-1 2-1,-29 18 24,-34 13-18,-25 1-2,-17-6-3,-116 7-25,206-32 8,-12 2-46,-50 16 0,79-21 60,0 0 1,0 0-1,-1 0 1,1 0-1,0 0 0,0 0 1,0 0-1,0 0 1,-1 0-1,1 0 1,0 0-1,0 1 1,0-1-1,0 0 1,0 0-1,-1 0 1,1 0-1,0 0 1,0 0-1,0 0 0,0 0 1,0 1-1,0-1 1,0 0-1,0 0 1,-1 0-1,1 0 1,0 0-1,0 1 1,0-1-1,0 0 1,0 0-1,0 0 1,0 0-1,0 1 0,0-1 1,0 0-1,0 0 1,0 0-1,0 0 1,0 1-1,0-1 1,0 0-1,0 0 1,5 24-14,-2-17 14,1 0-1,0 0 1,1 0-1,5 8 1,9 4 0,0 0 0,1 0 1,34 23-1,108 79 29,-138-98 5,73 99 11,-95-119-41,0 0 0,0 0-1,0 1 1,0-1 0,-1 1 0,2 4 0,41 155 29,-39-129-26,12 121-1297,-8-80-5196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1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141 107 10760,'1'-5'0,"1"0"0,-1 1 1,1-1-1,0 0 0,0 1 0,1 0 1,4-7-1,11-4 5,-11 12-2,-1-2 0,1 1-1,0 0 1,0 0-1,1 1 1,-1 0-1,1 0 1,0 1 0,0 0-1,-1 1 1,14-2-1,-11 2-2,25-4-2,0 1 0,43 2 0,-65 2 0,15 2-3,5 5 3,54 18 0,-85-25 1,-1 1 0,1 0-1,0 0 1,-1 0 0,1 0 0,0 0 0,-1 0-1,1 0 1,2 3 0,-1-1-1,5 4 0,1 1-1,-1 0 1,-1 1 0,0-1-1,0 2 1,-1-1 0,0 1-1,0 0 1,5 14 0,1 10-41,-1 0 1,9 48 0,-14-23-102,-5-46 77,0 0-1,-1-1 1,-1 1-1,-1 0 1,1 0-1,-7 19 1,8-29 64,-1 0 0,0 0 0,1 0 0,0 0 1,-1 0-1,1 0 0,1 0 0,-1 0 0,0 0 0,1-1 0,-1 1 0,1 0 0,0 0 0,0 0 0,0 0 1,2 3-1,12 24 3,-1-8 12,1 0 0,23 23 0,-24-28-2,98 146 162,-96-139-168,-3-3 24,8 13 3,30 62 0,-27-44-18,-19-39-12,-1 1 1,4 19-1,-6-21 1,0 0 0,-1 24-1,-2-21 0,0-1-1,-6 22 1,3-20-1,-1 1 0,-9 20 0,2-12 0,-16 24 0,-74 98 1,79-119 7,-113 91 12,132-116-15,0 0-1,0-1 1,-1 1 0,1-1-1,-7 3 1,-185 57 42,190-61-41,0 0 1,0 0 0,0 0-1,0-1 1,-7 0 0,-21 0 13,-40-6 0,41 1-16,-38-14 1,71 19-5,-4-1 1,0 0 0,1 0 0,-1 0 0,1-1-1,-1 1 1,1-1 0,-1 0 0,-4-4 0,8 6-1,-23-15 6,-34-32 0,31 20-584,-30-41 0,55 66 503,-79-98-6091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10848,'3'2'145,"40"19"44,-32-12 6,1 6-107,-1 0 1,18 33-1,-22-25 47,9 147 44,-17-128-118,-22 196 23,16-185-56,-30 247 13,31-237-26,2-20-7,-9 232 15,14-177-17,4 0-4,-3-76-3,1-1 1,0 1 0,8 24-1,-10-45-36,-1 0 0,0 0-1,0 0 1,0 0 0,1 0 0,-1-1-1,0 1 1,1 0 0,-1 0-1,1 0 1,-1 0 0,1 0-1,-1-1 1,1 1 0,-1 0 0,1 0-1,0-1 1,0 1 0,-1-1-1,1 1 1,0 0 0,0-1-1,0 1 1,-1-1 0,1 0 0,0 1-1,0-1 1,0 0 0,0 0-1,0 1 1,0-1 0,0 0-1,0 0 1,0 0 0,0 0 0,0 0-1,0 0 1,1-1 0,9-2-7203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18 387 8696,'-15'-9'6,"15"9"-4,0 0 0,0 0 0,-1-1 0,1 1-1,0 0 1,0 0 0,-1-1 0,1 1 0,0 0-1,0-1 1,0 1 0,0-1 0,0 1 0,0 0-1,-1-1 1,1 1 0,0 0 0,0-1 0,0 1-1,0 0 1,0-1 0,0 1 0,1-1 0,-1 1-1,0 0 1,0-1 0,0 1 0,0 0 0,0-1 0,0 1-1,1 0 1,-1-1 0,7-10 12,-3 5-5,-1 3 0,-1 0 0,1 0 0,0 1 0,0-1 0,0 0-1,0 1 1,1 0 0,5-3 0,124-76 116,-96 62 69,186-76 51,-172 78-178,227-53 17,-224 59-63,70-9 4,1 10-18,-101 10-5,0 1 0,31 6-1,-39-4 0,-1 1-1,0 0 0,24 11 1,-30-11-1,-1 0 0,0 1 0,0 0 0,-1 0 0,0 1 0,10 9 0,-11-9 0,0 2 0,0-1 0,-1 0 0,0 1 0,8 17 0,-9-15 0,0-1 0,-1 1 0,0 1 0,2 18 0,-3-10 0,-1 35 0,-5-16 18,-15 68-1,19-106-16,-1 7 60,1 6 30,0-13-88,0 0 0,0 0 0,0 1 1,0-1-1,0 0 0,0 0 0,0 0 0,0 0 1,1 1-1,-1-1 0,0 0 0,0 0 0,0 0 1,0 0-1,0 1 0,0-1 0,0 0 1,0 0-1,0 0 0,0 0 0,0 0 0,1 1 1,-1-1-1,0 0 0,0 0 0,0 0 0,0 0 1,0 0-1,1 0 0,-1 0 0,0 0 0,0 0 1,0 0-1,0 1 0,1-1 0,-1 0 1,0 0-1,0 0 0,0 0 0,0 0 0,1 0 1,-1 0-1,0 0 0,7 1 21,0 0 0,0-1 1,1 1-1,-1-1 0,0 0 0,0-1 0,9-1 0,4-4 151,97-47 80,-93 37-55,7-11-65,36-41 0,-53 49 20,-12 14-129,7-10 16,-1 0 0,0-1 0,-2 0 0,0-1 0,4-17 1,-9 31-34,1-7 20,0 0 0,2-20 0,-4 30-28,0-1 0,0 1 0,0 0 0,0 0 0,0 0 0,0 0 0,0-1 0,0 1 0,0 0 0,0 0 0,0 0 0,0 0 0,0-1 0,0 1 0,0 0 0,0 0 0,0 0 0,0 0 0,0 0 0,-1-1 0,1 1 0,0 0 0,0 0 0,0 0 0,0 0 0,0 0 0,0 0 0,0-1 0,-1 1 0,1 0 0,0 0 0,0 0 0,0 0 0,0 0 0,-1 0 0,1 0 0,0 0 0,0 0 0,0 0 0,-1 0 0,-5-2 7,0 0 0,-1 0-1,1 1 1,-1 0 0,0 0 0,-10 0-1,9 1-2,-14 2 16,-118 44 16,109-32-2,-136 88 37,92-55-40,89-64-12,31-28-1427,11-10-5639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0 10672,'5'7'25,"-4"-6"-5,1 1 0,0 0 0,-1 0-1,0 0 1,1 0 0,-1 0-1,0 0 1,0 0 0,0 0-1,0 1 1,-1-1 0,1 0-1,-1 1 1,1-1 0,-1 1 0,0-1-1,0 0 1,0 5 0,-16 127 229,10-95-42,-35 189 69,31-176-135,-40 228 48,41-223-115,-28 223 19,32-228-65,0 65 4,7-2-25,-2-83-326,2 0 1,2-1-1,1 1 1,13 47 0,-10-57-6922</inkml:trace>
  <inkml:trace contextRef="#ctx0" brushRef="#br0" timeOffset="1">22 1226 7536,'-3'-19'0,"-5"-18"1,8 35-1,-9-54 10,8 50-4,1 1 0,0 0-1,0-1 1,0 1 0,0-1 0,1 1-1,2-10 1,2 11 81,24-1-1,20 12 92,121 34 11,-124-30-41,245 48-944,-127-29-4097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3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959 1198 6816,'-114'47'56,"-69"12"12,137-45 113,-199 74 107,200-67 39,22-8-186,-20 11 63,2 2 0,-66 53 0,14 0 207,92-78-392,-1 0 0,1 0 0,-1 1 0,1-1 0,0 0 0,-1 1 0,1-1-1,0 1 1,0 0 0,0-1 0,0 1 0,1 0 0,-1 0 0,0 0 0,1-1 0,-1 1 0,1 0 0,0 0 0,-1 0 0,1 0 0,0 0 0,0 0 0,0 0 0,1 0 0,0 2 0,-1-3-15,0-1-2,0 0-1,0 0 0,0 1 1,0-1-1,0 0 1,0 0-1,0 0 1,0 0-1,0 1 1,0-1-1,0 0 1,0 0-1,0 0 1,0 0-1,1 0 1,-1 1-1,0-1 1,0 0-1,0 0 1,0 0-1,0 0 1,0 0-1,1 0 1,-1 0-1,0 0 0,0 1 1,0-1-1,0 0 1,0 0-1,1 0 1,-1 0-1,0 0 1,0 0-1,0 0 1,0 0-1,1 0 1,-1 0-1,0 0 1,0 0-1,0 0 1,0 0-1,1 0 1,-1 0-1,0 0 1,0-1-1,31 0 71,28-13-57,102-57-19,-126 53-15,246-130-226,-195 102 82,-76 40 110,32-17-15,-38 21 60,0 0 1,0 1-1,0-1 1,0 1-1,1 0 1,-1 0-1,1 1 1,-1 0 0,9 0-1,-11 0 8,0 0-1,0 1 0,-1-1 1,1 1-1,0 0 1,0-1-1,-1 1 1,1 0-1,2 2 1,3 3 2,0 0 0,0 0 0,-1 1 1,6 8-1,-7-9 1,1 1 0,-1 0 0,2-1 0,-1 0 0,12 8 0,21 5 6,-20-15 26,4-4-16,0-1 0,41-6 0,-61 6-12,-1 1 0,1-1 0,0 0 0,0 0 0,-1 0-1,1 0 1,3-3 0,63-34 52,-39 20-53,34-27 0,-35 19-8,-1-2 0,-2-1 0,0-1 0,28-45 0,-28 30-44,89-196-29,-96 191-17,60-196-29,-69 200 42,8-185-16,-19 187 70,1 33 22,-22-176 5,21 180 5,-2-9 16,-9-30 0,12 46-21,0 0 1,0 0-1,0 0 0,0 1 1,0-1-1,0 0 1,0 0-1,0 0 0,0 0 1,0 0-1,0 0 0,-1 0 1,1 0-1,0 0 0,0 0 1,0 0-1,0 1 0,0-1 1,0 0-1,0 0 0,0 0 1,-1 0-1,1 0 0,0 0 1,0 0-1,0 0 1,0 0-1,0 0 0,0 0 1,0 0-1,0 0 0,-1 0 1,1 0-1,0 0 0,0 0 1,0 0-1,0 0 0,0 0 1,0 0-1,0 0 0,-1-1 1,1 1-1,0 0 0,0 0 1,0 0-1,0 0 0,0 0 1,0 0-1,0 0 1,0 0-1,0 0 0,0 0 1,0 0-1,0-1 0,0 1 1,-1 0-1,1 0 0,0 0 1,0 0-1,0 0 0,0 0 1,0-1-1,-5 7 22,-1 1 0,1-1 0,1 0 0,-1 1 0,1 0 0,0 0 1,-5 13-1,3-5 18,-7 16 219,-39 182 99,46-164-152,-6 211 75,14-209-142,32 167 54,-33-214-181,0 1 0,0-1 1,0 0-1,0 0 0,1-1 0,4 8 1,4 8 35,25 35 0,-23-40-40,1 0 0,20 16 0,-32-29-5,1 1-1,0 0 1,0-1 0,0 1-1,0-1 1,0 0-1,1 0 1,-1 1-1,0-1 1,1-1-1,2 2 1,16 5 24,39 8 1,-31-11-24,34 0 1,-63-4-7,4 0 1,0 0 0,1 0 0,-1 0 1,0 0-1,1-1 0,7-2 0,88-25 11,-60 13-11,44-24 1,-7-5-5,79-60 0,-114 73-23,21-14 6,111-83-15,-38 10 15,-118 97 7,13-31-1,-25 40 14,-1 0-1,7-24 1,-10 32 2,-1-1-1,0 1 1,1-1-1,-2 1 1,1-1 0,0 0-1,-1 1 1,0-1 0,0 0-1,-1 0 1,1 1-1,-1-1 1,-1-5 0,2 9 0,0 1-1,0 0 1,0 0 0,-1 0 0,1-1 0,0 1 0,0 0 0,0 0-1,0 0 1,0 0 0,0-1 0,0 1 0,0 0 0,-1 0 0,1 0-1,0 0 1,0 0 0,0 0 0,0-1 0,0 1 0,-1 0 0,1 0-1,0 0 1,0 0 0,0 0 0,0 0 0,-1 0 0,1 0 0,0 0-1,0 0 1,0 0 0,-1 0 0,1 0 0,0 0 0,0 0 0,0 0 0,0 0-1,-1 0 1,1 0 0,0 0 0,0 0 0,-1 0 0,-8 2 18,-1 0 0,0 0 1,1 1-1,-1 0 1,-10 6-1,17-8-10,-17 10 171,-16 17-56,-34 35-1,51-40 11,-5 19-43,-20 50 0,42-89-81,1 0 0,0 0 0,0 1 0,0-1 0,1 0 0,-1 1 0,0 3 0,1 168 105,1-169-110,-1 0-1,1-1 1,0 1-1,4 9 1,-1-2 2,2 10-4,1-1 1,1 0 0,1 0 0,1-1 0,1 0 0,1 0 0,15 19 0,28 32 1,9 8-3,20 44 5,-80-119-6,-1 1 0,0-1 0,0 1-1,-1 0 1,1 0 0,-1 0 0,0 1 0,-1-1 0,0 0-1,0 1 1,0-1 0,0 13 0,-5-8 5,-19 20-1,15-24-5,0 1 0,0-2-1,-15 10 1,14-10 0,-1-1 0,1-1 0,0 0 0,-15 5 0,13-7 0,0 0-1,1 0 1,-1-1-1,-12 0 1,-2-2 2,-37-7-1,60 8-2,1-1-1,0 1 1,0-1-1,0 0 0,0 1 1,0-1-1,0 0 1,0 0-1,0 1 0,0-1 1,0 0-1,0 0 1,0 0-1,1 0 0,-1 0 1,0-1-1,1 1 1,-1 0-1,1 0 0,-1 0 1,1-1-1,-1 1 1,1 0-1,0 0 0,0-1 1,0 1-1,0 0 1,0 0-1,0-1 1,0 1-1,0 0 0,0-2 1,1 2-3,-2 1 1,1-1 0,1 1 1,-1-1-1,0 1 1,0-1-1,0 1 0,0-1 1,0 1-1,0 0 1,0-1-1,1 1 0,-1-1 1,0 1-1,0 0 1,0-1-1,1 1 0,-1 0 1,0-1-1,1 1 1,-1 0-1,0-1 0,1 1 1,-1 0-1,1-1 1,14-12-17,1 1 0,1 0 0,25-13 0,-13 11-101,176-62-1402,-82 32-5399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521 822 7448,'0'0'20,"-3"1"-23,-20 8 2,-29 10 1,-14 8 0,-7 9 0,31-10 0,-55 46 1,83-62 5,0 2-1,-18 19 1,15-13-3,0-2 0,12-12 3,0 0 0,1 1 0,0 0 0,0 0-1,0 0 1,-6 10 0,-23 44 53,33-58-58,0-1 1,0 0-1,0 0 1,-1 0-1,1 0 1,0 1-1,0-1 0,0 0 1,0 0-1,0 0 1,0 1-1,0-1 1,0 0-1,0 0 1,0 0-1,0 1 1,0-1-1,-1 0 1,1 0-1,1 1 0,-1-1 1,0 0-1,0 0 1,0 0-1,0 1 1,0-1-1,0 0 1,0 0-1,0 0 1,0 1-1,0-1 1,0 0-1,0 0 1,1 0-1,-1 1 0,0-1 1,0 0-1,0 0 1,0 0-1,1 0 1,3 4 6,0-1 1,0 0 0,1 0-1,-1-1 1,1 1 0,-1-1-1,1 0 1,0 0 0,9 1-1,-12-2-5,-1-1 4,0 1 1,1-1-1,-1 0 0,1 0 1,-1 1-1,1-1 0,-1 0 1,1 0-1,-1-1 0,1 1 1,1 0-1,28-7 56,60-19-1,-65 13 12,-19 8-59,30-16 29,-1-3-1,37-30 0,124-103 144,-178 141-177,32-29 65,-38 31-33,-2 2 2,0 0 0,1 1 0,18-14-1,-29 25-37,-1 0-1,1 0 0,-1-1 1,1 1-1,-1 0 0,0 0 0,1 0 1,-1-1-1,1 1 0,-1 0 1,1 0-1,0 0 0,-1 0 1,1 0-1,-1 0 0,1 0 0,-1 0 1,1 0-1,-1 0 0,1 1 1,-1-1-1,1 0 0,-1 0 0,1 0 1,-1 1-1,0-1 0,1 0 1,-1 0-1,1 1 0,-1-1 1,1 0-1,-1 1 0,0-1 0,1 1 1,-1-1-1,0 0 0,0 1 1,1-1-1,-1 1 0,0-1 0,0 1 1,1-1-1,-1 1 0,0-1 1,0 1-1,0 0 0,5 21 48,-5-22-45,2 13 73,0 0 1,-1 0-1,-1 14 1,0-11 1,0 0 0,4 23 1,19 60 173,-23-98-247,1 0 1,-1 0-1,0 0 1,1 0-1,-1 0 1,0 0-1,1-1 0,-1 1 1,1 0-1,0 0 1,-1 0-1,1-1 0,-1 1 1,1 0-1,1 0 1,8 7 26,0-2 1,0 1 0,1-1 0,0-1 0,17 6-1,-26-10-26,-1-1 1,1 1-1,-1-1 0,1 1 0,0-1 0,-1 0 0,1 0 0,-1 0 0,1 0 0,0 0 1,2-1-1,22-3 48,0-2 1,44-15-1,-45 6 36,105-87 50,-104 77-11,103-126 51,-104 117-58,100-151 49,-102 148-55,91-151 158,-35 52 53,-77 133-272,0 5 0,-1-1-57,0 0 1,0 0 0,0 0 0,-1 0-1,1 0 1,0 0 0,0 1-1,-1-1 1,1 0 0,0 1 0,-1-1-1,1 0 1,-1 1 0,1 2 0,3 30 33,-4-30-38,6 102 25,3-6-11,8 20-9,-10-87-1,14 38-1,-16-56-1,1 0-1,1 0 0,11 18 1,-12-24-1,0 0 0,1 0 0,1-1 0,11 11 0,-13-14 0,0 0 0,0 0 0,1-1 0,0 0 0,-1 0 0,12 4 0,-11-6 0,0 0 0,0 0 0,0 0 0,1-1 0,-1-1 0,1 1 0,10-1 0,-4-1 0,0-1 0,0-1 0,25-7 0,0-5-1,-1-1 1,43-26-1,-78 41 1,27-18-5,108-93 2,-115 87-3,5-10-6,44-73 1,-65 95 6,-3 3 2,1 1 0,0 1 0,1-1 0,0 1 0,0 0 1,11-10-1,-16 16 1,1 1 1,0-1 0,0 1-1,0-1 1,0 1 0,0 0-1,1 0 1,-1 0 0,0 1-1,0-1 1,1 0 0,-1 1-1,3-1 1,-4 1 1,-1 0-1,0 0 1,1 0-1,-1 0 1,0 0-1,0 0 1,1 0 0,-1 1-1,0-1 1,1 0-1,-1 0 1,0 0-1,0 0 1,1 0 0,-1 1-1,0-1 1,0 0-1,1 0 1,-1 0-1,0 1 1,0-1 0,0 0-1,1 0 1,-1 0-1,0 1 1,0-1-1,0 0 1,0 1 0,0-1-1,1 1 1,5 11-4,0 1 0,0-1 0,-1 1 1,6 26-1,-5-13-6,6 53 1,-9-54 0,0 1 0,13 41 1,40 79-22,-55-143 27,0-1 0,0 1 0,1-1 0,-1 0 0,1 1 1,-1-1-1,1 0 0,3 3 0,15 12-9,1 0 1,0-1 0,32 17-1,-51-31 3,1-1-1,0 0 1,0 1-1,0-1 1,0 0-1,6 0 1,17 3-17,0-1 1,0-2 0,28-1-1,-29-6-80,87-44-53,-92 36 7,67-77-57,-73 70 49,-8 5 115,-1-1 1,0 0 0,-1 0 0,3-32-1,-9 25-101,-7-7 47,-25-56 0,33 85 90,0 0-1,0 0 0,0 0 1,0 0-1,-1 1 0,1-1 0,-1 0 1,1 1-1,-1-1 0,-1-1 1,-17-12-27,0 1 1,-1 0 0,-41-19-1,59 32 30,1 0 0,-1 0 0,0 0 0,1 0 0,-1 1 0,1-1 0,-1 1 0,0-1 0,0 1 0,-2 0 0,5 0 6,-23 0-34,-44 4 1,34 2 26,-33 10-1,61-14 7,0-1 0,0 1 1,0 0-1,1 0 0,-1 0 0,-6 5 0,11-7 1,-97 62-7,71-42 7,0 2-1,-26 30 1,0 9 1,-44 70 0,93-127 2,0 1-1,0-1 1,1 1-1,-1-1 1,-2 9-1,-4 11 7,-10 41 1,15-40-4,-2 42 0,6-67-6,-1 3 4,1 1 1,0-1-1,0 0 0,0 1 1,1-1-1,-1 1 1,1-1-1,1 6 1,5 13 15,14 37 0,-12-42-14,0 1 1,14 16 0,-23-34-7,1 2 4,0 0 0,1 0 1,-1 0-1,1 0 0,-1-1 0,1 1 1,-1 0-1,1-1 0,0 0 1,0 1-1,0-1 0,0 0 0,2 1 1,-4-2-5,21 12 20,0-1 0,26 9 0,-12-9-8,40 7 0,-75-18-12,6 1 8,0 0 1,0 0 0,-1 0 0,1-1-1,0 1 1,8-2 0,-14 1-9,41-2 33,45-8-1,48-23-14,-134 33-18,57-20 21,252-127 8,-245 112-34,234-145-3,-243 141-25,194-182-23,-205 175-23,153-162-30,-163 171 10,86-122-33,-106 131 39,-5 10 45,-3 7 33,0-1-1,-1 0 1,0 0-1,-1-1 1,0 0 0,-1 1-1,3-26 1,-11 18 10,5 20 5,0-1 0,0 1 0,-1-1 0,1 1 0,0-1 0,0 1 0,-1 0 0,1-1 0,0 1 0,-1 0 0,1-1 0,-1 1 0,1 0 0,0 0 0,-1-1 0,1 1 0,-1 0 0,1 0 0,-1 0 0,1-1 0,-1 1 0,1 0 0,-1 0 0,1 0 0,-1 0 0,1 0 0,-1 0 0,0 1 0,0-1 0,0 1 0,-1-1 0,1 1 0,0 0 0,0 0 0,0-1 0,0 1 0,1 0 1,-1 0-1,0 0 0,0 0 0,0 0 0,0 2 0,-8 13 3,0 1-1,-10 30 1,16-37-2,-5 16 14,-19 132 10,24-120-10,-1 195 12,3-183-7,-13 195 8,8-200-8,5-37-17,-43 232 43,35-203-93,-22 113-1031,29-133-4862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5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12552,'14'24'0,"14"22"0,-10-15-5,-2 0 1,-1 1-1,-1 1 0,12 46 1,-10-3 21,-12-40 77,1 195 36,-6-178-36,-15 220 38,12-219-32,-19 207 30,20-214-75,0 170 60,5-198-112,0-16-1,2-17-3,-3 12 1,11-49-1596,2-6-6384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7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4576,'0'0'-15,"1"-10"443,-1 8-363,1 1-1,-1 0 1,1 0-1,0 0 0,-1 0 1,1 0-1,0 0 1,0 0-1,0 0 1,0 0-1,0 0 1,0 0-1,0 0 1,0 1-1,0-1 0,0 0 1,0 1-1,1-1 1,-1 1-1,0-1 1,0 1-1,1 0 1,-1 0-1,2-1 1,39-1 213,-29 3-84,49-2 157,82-4-10,153-9 407,-17 0-461,-219 10-86,260-23 83,-256 21-96,276-15 81,-269 18-75,297-7 74,-298 8-87,251-12 76,-262 11-82,237-14 66,-241 15-106,223-7 217,29-10 256,-216 12-329,10 0 586,-104 4-735,2 3-128,0-1 0,0 1 0,0-1 0,0 1 0,0 0 0,0-1 0,0 1 0,0-1 0,0 1 0,0-1 0,0 1 0,-1 0 0,1-1 0,0 1 0,0-1 0,-1 1 0,1 0 0,0-1 0,-1 1 0,1 0 0,0-1 0,-1 1 0,1 0 0,0 0 0,-1-1 0,1 1 1,0 0-1,-1 0 0,0-1 0,-4-1 13,-13-5 12,-1 0 1,-28-6-1,-74-13-1612,53 14-6535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7800,'2'1'9,"-1"0"-8,0 1-1,0-1 0,-1 0 1,1 0-1,0 1 1,0-1-1,-1 0 1,1 1-1,-1-1 0,1 1 1,-1-1-1,1 1 1,-1-1-1,0 1 1,0 1-1,0-3 6,0 1 1,0 0-1,0-1 0,0 1 0,0-1 0,0 1 1,1-1-1,-1 1 0,0-1 0,0 1 0,0-1 1,1 1-1,-1-1 0,0 1 0,0-1 0,1 1 1,-1-1-1,1 1 0,-1-1 0,0 1 0,1-1 1,-1 0-1,1 1 0,-1-1 0,1 0 0,-1 0 1,1 1-1,-1-1 0,1 0 0,-1 0 0,1 1 0,-1-1 1,1 0-1,0 0 0,3 1 59,2 1-10,0 0 0,0-1 0,0 1 0,0-1 0,0-1 0,0 1 0,0-1 0,0 0 1,0 0-1,9-2 0,102-24 497,-62 9 57,149-42 319,26-2-283,-181 48-250,233-47 145,-223 49-233,221-36 106,-227 39-186,210-15 103,-212 21-35,192 1 425,-126 1 189,-113 0-675,-7-1-48,-12-3-91,1 2 0,-1-1 0,-23 1 0,21 1-56,-34-6 1,2-12-2008,0-3-7925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6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61 9416,'-4'9'47,"1"2"121,3-11-160,1 1 0,-1-1 1,1 0-1,-1 0 0,1 1 0,0-1 0,-1 0 0,1 0 0,-1 0 0,1 1 0,0-1 0,-1 0 0,1 0 0,-1 0 0,1 0 0,0 0 0,-1 0 1,1 0-1,-1-1 0,1 1 0,0 0 0,-1 0 0,1 0 0,-1 0 0,2-1 0,16-3 177,67-10 262,82-3-24,-126 13-103,192-15 146,-184 16-52,204-5 160,-201 7-179,201 1 150,-207 0-210,170 0 256,-117-5-2167,-54-2-7224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6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10848,'0'0'0,"34"10"0,60 21 48,45-2 8,38-6 56,20-16 8,11-21-120,-6-15 0,-3-18 0,-3 4-7912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1115 37 11032,'0'0'56,"-4"-3"-10,0 0-33,3 1-3,-1 1 0,1 0 0,0 0-1,0 0 1,-1 0 0,1 0 0,-1 1-1,1-1 1,-1 0 0,1 1 0,-1-1 0,1 1-1,-1-1 1,1 1 0,-3 0 0,-76-16 172,54 13-68,-151 11 24,134-3-124,-70 12-1,-20 11-9,13 5 1,21 4-3,80-28-3,-1 1 1,2 0 0,-33 25-1,51-35 1,-1 1 0,1-1 0,-1 0-1,1 1 1,-1-1 0,1 0 0,0 1 0,-1-1-1,1 0 1,-1 1 0,1-1 0,0 1 0,0-1-1,-1 1 1,1-1 0,0 1 0,0-1-1,-1 1 1,1-1 0,0 1 0,0-1 0,0 1-1,0-1 1,0 2 0,0 4 0,0 1-1,1-1 1,0 1 0,0-1 0,0 1 0,1-1-1,0 1 1,0-1 0,1 0 0,3 6-1,8 8-4,40 35 4,-34-37 1,1-2 0,27 17 0,-23-18 0,0-2 0,43 17 0,82 15 0,-78-27 0,-14-4 4,96 37 0,-141-46-5,72 30 17,-70-28-5,-1-1 0,-1 2-1,25 16 1,-38-24-10,0 0-1,0 0 0,0 1 0,0-1 1,1 0-1,-1 0 0,0 0 0,0 0 0,0 0 1,0 0-1,0 0 0,0 0 0,0 0 1,0 1-1,0-1 0,0 0 0,0 0 1,0 0-1,0 0 0,0 0 0,1 0 1,-1 0-1,0 1 0,0-1 0,0 0 1,0 0-1,0 0 0,0 0 0,0 0 1,0 0-1,-1 0 0,1 1 0,0-1 0,0 0 1,0 0-1,0 0 0,0 0 0,0 0 1,0 0-1,0 0 0,0 1 0,0-1 1,0 0-1,0 0 0,0 0 0,0 0 1,-1 0-1,1 0 0,0 0 0,0 0 1,0 0-1,0 0 0,0 0 0,0 0 1,0 0-1,-1 0 0,1 0 0,0 0 0,0 0 1,0 0-1,-7 6 4,-1 0-1,1-1 1,-1 0 0,0-1 0,-15 7-1,14-7-1,-18 5 6,-162 32 8,144-35-9,-193 21-3,193-23-24,-162 3-39,171-9-114,-6-6-607,-68-20 1,38 4-5974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09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1010 786 10040,'-130'63'-343,"-61"24"-80,146-65-3,-176 107-92,180-101 493,3-1 14,-139 101 21,164-117-19,-70 53 87,73-55-33,-1 0 0,1 1 0,0 0 0,1 1 0,-11 15-1,20-26-41,0 0 0,0 0 0,0 0 0,0 1 0,0-1 0,0 0 0,0 0 0,0 0 0,0 0 0,-1 0 0,1 0 0,0 0 0,0 0 0,0 0-1,0 1 1,0-1 0,0 0 0,0 0 0,0 0 0,0 0 0,0 0 0,0 0 0,0 1 0,0-1 0,0 0 0,0 0 0,0 0 0,0 0 0,0 0 0,0 0-1,0 0 1,0 1 0,1-1 0,-1 0 0,0 0 0,0 0 0,0 0 0,0 0 0,0 0 0,0 0 0,0 0 0,0 0 0,0 1 0,0-1 0,0 0 0,1 0-1,-1 0 1,0 0 0,0 0 0,0 0 0,0 0 0,0 0 0,0 0 0,0 0 0,1 0 0,-1 0 0,0 0 0,0 0 0,6 3 23,0-1 1,0 0 0,0 0-1,1 0 1,-1-1-1,0 0 1,10 1 0,-5-1 5,13-1 155,106-20 78,-105 13-57,-13 2-121,4-1-24,-1 0-1,0-1 1,-1-1 0,1 0-1,22-18 1,-22 15 66,-1 0 1,-1-1 0,0 0 0,-1-2-1,0 1 1,-1-1 0,0-1 0,-2 0-1,11-19 1,-18 30 12,1 1-75,-1-1-1,0 1 1,-1 0-1,1-1 1,0 1-1,1-7 1,0 9 145,-1 1-228,0 0 43,0-1 0,0 1 1,1 0-1,-1 0 1,0 0-1,1 0 0,-1 0 1,0 1-1,0-1 1,1 1-1,-1-1 0,0 1 1,0 0-1,4 2 1,3 3-5,-7-4-12,1 1 1,0-2-1,0 1 0,0 0 0,0 0 1,0-1-1,6 2 0,16 5 34,44 9-1,-67-17-43,0 0 0,0 1 1,0-1-1,0 0 0,-1 0 0,1 0 0,0 0 0,0-1 0,0 1 0,0-1 0,2 0 1,16-3 4,31-13 1,-32 8-6,0 0-1,0-1 1,20-15 0,4-10-5,-2-1 0,49-56 0,-61 57-56,95-163-40,-102 154-39,65-189-48,-75 188 62,-6 16 68,3-8 5,-2 0 1,-2-1-1,1-59 0,-11-27-67,5 121 115,-1 0-1,1 0 0,0 0 1,-1 0-1,0 0 0,0 0 1,0 0-1,0 0 1,-2-4-1,-1-2-2,4 8 7,0 1-1,-1-1 1,1 0 0,0 0 0,0 0-1,-1 0 1,1 0 0,-1 0-1,1 1 1,-1-1 0,1 0 0,-1 0-1,1 1 1,-1-1 0,0 0-1,1 1 1,-1-1 0,-1 0 0,0 1 0,1 1 0,0 0 0,-1-1 0,1 1 0,0 0 0,0 0 0,0 0 0,0 0 0,0 0 0,0 0 0,0 0 0,0 1 0,0-1 0,0 0 0,0 2 0,-26 35 5,15-12 22,-55 185 15,54-158 12,-37 208 19,43-212-26,-15 176 11,22-183-44,4 53-1,8-1-10,1-29-3,-12-62 0,-1 0 0,1 1 0,0-1 0,0 0 0,1 0 0,-1 0 0,0 0 0,1 0 0,3 5 0,-3-7 0,0 1 0,0-1 0,0 0 0,0 1 0,0-1 0,0 0 0,1 0 0,-1-1 0,0 1 0,0 0 0,1-1 0,-1 1 0,1-1 0,-1 0 0,4 0 0,33-4-1,-34 3 0,20-5-4,116-57 2,-111 45-3,120-85-9,-122 81-17,222-180-236,-165 137-20,-61 48 251,-6 3-69,1 1 0,1 0 0,0 1 0,26-10 0,-44 21 93,2-1-67,31-15 18,-24 12-56,-19 8-225,-43 20 258,38-17 68,-138 73-105,135-70 118,11-6 2,0 1-1,0-1 1,0 1 0,1 0 0,-1 0 0,1 0 0,-5 6 0,-4 6-1,0 1-1,1 0 1,1 1-1,-14 28 1,24-43 3,0 0 0,0 0 0,1 0 0,-1 0 0,1 1 0,0-1 0,-1 4 0,2-5 0,-1 1 0,1-1 0,-1 0 0,1 1 0,0-1 0,-1 1 0,1-1 0,2 3 0,-1-1 0,0-1 0,1 0 0,-1 0 0,0-1 0,1 1 0,3 3 0,0-2 0,1 0 1,-1 0 0,1-1-1,0 0 1,0 0 0,1 0-1,-1-1 1,0 0 0,16 1-1,66 3 12,-68-5-12,30 1 21,63-5 1,-66 0-3,-25 2-18,223-20 88,-242 21-86,-1 0-1,0-1 0,1 0 1,-1 0-1,0 0 0,0 0 1,1 0-1,-1 0 0,3-3 1,3-1 0,-5 3-3,0-1 1,1 1-1,-2-1 1,1 0-1,6-5 1,-7 4-3,1-1 1,-1 1-1,-1 0 1,1-1 0,-1 0-1,0 1 1,0-1-1,0 0 1,0 0-1,-1 0 1,0 0-1,0-1 1,0 1 0,-1-8-1,0-2-4,-1 0-1,0 1 0,-4-17 1,4 24-5,-1-1 0,-1 1 0,1 0 0,-1-1 0,-1 1 0,1 0 0,-7-9 0,3 4 0,-2 1-42,-6-2 15,-29-17 0,29 25-21,-18 0 22,-39 1 1,44 6-3,-127 34-6,122-23 26,-114 73 0,144-84 19,0 0-1,0 0 1,1 0-1,-1 0 0,1 1 1,0-1-1,-1 1 1,-1 3-1,-13 17 0,-19 31 1,24-30 0,1-1 1,-15 44-1,17-33 2,2 0 0,1 1 0,2-1 1,-1 42-1,5-73 0,0 0 1,0 1 0,0-1-1,1 0 1,-1 0 0,1 1-1,1 5 1,7 13 5,0-1 1,1 0-1,0-1 0,17 22 0,-26-40-4,0-1 0,0 1 0,0-1 0,1 1 0,-1-1 0,1 0 0,-1 1 0,1-1 0,-1 0-1,1 0 1,0 0 0,-1-1 0,4 2 0,-5-2-4,21 10 29,39 13 1,39-2-4,-99-21-26,9 1 19,-1 0 0,0 0-1,13-1 1,230-20 86,-199 8-50,229-90 17,-268 97-69,-1-1-1,18-11 1,213-149 10,-201 129-19,-16 14 1,7-7-1,-2-2-1,0-1 1,34-49-1,33-61-12,-83 116 13,-6 7 3,-2 0 1,-1 0 0,7-38-1,-13 57 3,0-1 0,0 1-1,0 0 1,0-1-1,0 1 1,0 0-1,0 0 1,0-1 0,0 1-1,-1 0 1,1 0-1,-1-3 1,-16-33-1,15 35 1,0-1 0,0 1 0,0-1 0,0 1 0,0 0 0,0 0 0,0 0 0,-1 0 0,1 0 0,-1 1 0,0-1 0,-4-2 0,3 3 0,0 1 0,1-1 0,-1 0 0,0 1 0,1 0 0,-1 0 0,0 0 0,1 0 0,-1 1 0,0-1 0,1 1 0,-7 2 0,-33 16 1,40-17-1,-20 12 8,-93 91 11,95-80 2,-73 110 14,92-132-32,-1 0-1,2 1 1,-1-1 0,0 0 0,1 1 0,-2 5 0,-4 9 3,2 0 1,-3 21 0,6-21-6,1-1 1,1 24 0,0-38-1,0 0 0,0 0 0,0 0 0,1 0-1,0 0 1,-1 0 0,1 0 0,2 3 0,5 17 5,15 29 0,-14-36-5,1-1 0,1 0 0,16 18 0,-9-12 2,34 27-1,24 7 0,68 40-18,-76-42-7,-66-51 19,-1 0 0,1 0 0,0 1 1,0-1-1,-1 0 0,0 1 0,1-1 0,-1 0 0,0 1 1,0 0-1,0-1 0,0 1 0,-1 0 0,1-1 0,-1 1 0,0 0 1,1 4-1,-1-3-4,-4 5-51,-4 1 42,-1 0 0,0-1 0,-1 0 0,-15 11 0,4-9-82,-18 2 32,-49 10 1,60-21-33,-22-5-526,-67-11 1,26-2-5056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0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1 11480,'-41'29'-87,"-42"22"-9,68-43 72,0 0 1,0-1-1,-1-1 1,1 0-1,-1-1 0,-32 5 1,32-7 4,-15 1-94,-139 0-38,135-5 79,12-1 38,-5 1 4,0-2 1,1-1-1,-36-10 1,-47-34-154,107 47 157,3 4 23,0 0 0,0 0 0,0-1 0,0 1 0,0 0 1,1 0-1,-1 0 0,1-1 0,-1 1 0,1 0 0,2 4 1,12 33 13,24 114 13,-32-116 23,23 163 27,-26-160 21,3 173 57,-6-169 16,0-6-68,12 181 247,-10-190-239,21 128 232,0-74-99,-22-81-216,0 1 0,0-1-1,0 1 1,1-1 0,-1 0 0,1 0-1,0 0 1,-1 0 0,1-1 0,1 1-1,-1-1 1,0 0 0,1 1 0,4 1 0,-3-1-1,-4-3-18,-1 1 0,1-1 1,0 0-1,-1 1 0,1-1 1,0 0-1,-1 0 0,1 1 0,0-1 1,0 0-1,-1 0 0,1 0 1,0 0-1,0 0 0,-1 0 0,3 0 1,15-2 25,1 0 1,0-2 0,23-7-1,-39 10-30,0 0 0,-1 0 0,1 0 0,0 0-1,-1-1 1,1 1 0,2-3 0,31-23-500,-2-2 0,39-42 1,7-12-7083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0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0 750 9592,'0'0'16,"4"3"-3,2 2-10,1 0 0,0-1 0,0 1 0,1-1-1,8 3 1,36 10 0,-41-15-2,0 0 1,1-1-1,18 1 0,-13-3 0,0-1-1,24-4 1,5-7-2,49-19 0,-70 20-4,10-12 1,45-38 0,-60 39-29,27-46-1,9-29 28,-40 69 6,74-155 17,-50 69 32,-38 98 85,-3 12-75,1 1-33,0-1-1,0 0 0,-1 1 1,0-1-1,0 1 0,0 0 1,0-1-1,-1 1 1,1 0-1,-1 0 0,0 0 1,-1 0-1,1 0 0,-1 0 1,-2-3-1,-2 1 69,1 0 1,0 0-1,-1 1 0,-9-5 1,14 8-62,0 1 1,-1 0-1,1 0 1,-1 0 0,1 0-1,-1 0 1,1 0 0,-1 1-1,0-1 1,1 1 0,-1 0-1,0-1 1,0 2-1,1-1 1,-1 0 0,0 0-1,1 1 1,-5 1 0,4-1 9,1 0 1,0 1-1,0 0 1,0-1 0,0 1-1,0 0 1,0 0-1,0 0 1,1 0 0,-1 0-1,1 1 1,-1-1-1,0 4 1,-1-2 8,3-3-28,-1 1 1,0-1-1,1 1 0,-1-1 0,1 0 0,-1 1 0,1-1 0,0 1 0,0-1 0,0 1 0,0-1 1,0 1-1,0-1 0,0 1 0,0-1 0,1 3 0,0 4 33,-1 3-20,0-7-14,0 0 1,0 0-1,0-1 1,1 1-1,0 0 1,0 0-1,0 0 1,1 3-1,8 17 93,22 43 0,-28-60-84,0 0 0,1 0 1,0 0-1,0-1 0,0 1 1,8 5-1,4 5 2,35 36 7,-40-40 3,1-1 0,23 16 1,-11-9-24,64 50 43,-70-56-44,-3-2-10,-1 0 1,0 0-1,-1 1 0,15 17 1,13 27 14,-41-54-24,0 0 0,1 0 0,-1 1 1,0-1-1,-1 0 0,1 1 0,0-1 0,-1 0 0,1 1 0,-1-1 1,0 1-1,1-1 0,-1 1 0,-1 4 0,1 3 2,-5 34 2,0-24 9,-48 92 3,37-81-10,2 0 1,-21 64 0,29-73-7,-3 10 7,4 9 0,-1 60 0,6-96-6,0 0 0,0 0 0,0 1-1,1-1 1,0 0 0,0 0 0,0 0 0,4 7 0,0 3 1,11 24 1,1-14 1,-16-24-5,0 1 1,0-1-1,0 0 0,0 0 0,1 0 0,-1 0 0,0 0 1,0 0-1,1 0 0,-1-1 0,1 1 0,-1 0 1,1-1-1,1 1 0,-1-1 1,0 0 1,1 0-1,-1 0 1,0 0-1,1-1 0,-1 1 1,0-1-1,0 1 1,1-1-1,-1 0 1,0 0-1,0 0 0,0 0 1,3-2-1,28-25-729,-22 19-192,39-34-7246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1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10488,'0'71'26,"0"-70"-24,0-1-1,0 1 0,0 0 0,0 0 1,1 0-1,-1-1 0,0 1 0,0 0 1,1 0-1,-1-1 0,0 1 0,1 0 1,-1-1-1,1 1 0,-1 0 1,1-1-1,-1 1 0,1-1 0,-1 1 1,1-1-1,0 1 0,-1-1 0,1 1 1,0-1-1,0 1 0,26 7-59,72 3-10,43-6-135,-127-5 191,2-1-8,0 0 1,0 0-1,-1-2 0,18-4 0,-13 2 11,-2 1-2,-1-1 0,28-11-1,4-1 106,-23 14 414,-22 3-424,-3 0 271,1 2 4,1 0-283,-1 1 1,1 0-1,-1 0 1,0 0-1,0 1 1,0-1 0,0 1-1,-1 0 1,1 0-1,-1 0 1,0 0-1,3 8 1,-1-4-39,-1-2 34,0 0-1,0 0 1,-1 0 0,0 0 0,0 1-1,2 7 1,1 10 6,21 70 237,18 86-29,-33-141-132,93 279 227,-74-232-349,-21-51 35,5 143 21,-16-144-48,-19 102 18,15-105-42,-2-1 0,-20 53 0,24-73-10,-1 0-1,-1 0 0,0-1 1,0 0-1,-1 0 0,-10 9 1,8-7-2,1-2 4,0-1 1,-1 0-1,0 0 1,-15 10 0,11-9-6,10-7-1,0 0 0,1 1 1,-1-2-1,0 1 0,0 0 0,0-1 0,0 1 0,-1-1 0,1 0 0,-4 1 0,-6 2 2,-35 9-1,36-12-4,0 0 0,0-1 0,-1 0 0,1-1 1,0 0-1,0-1 0,-1 0 0,-11-5 1,-6-2-7,-38-18 1,47 14-14,-10-11-865,-50-51 0,23 13-7841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1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506 6 10672,'1'0'0,"5"11"-17,-6-11 16,1 0 1,-1 1-1,0-1 1,0 0-1,0 1 1,0-1-1,0 0 1,0 1-1,0-1 1,0 0-1,0 1 1,0-1 0,0 0-1,0 0 1,0 1-1,0-1 1,0 0-1,0 1 1,0-1-1,-1 0 1,1 1-1,0-1 1,0 0-1,0 0 1,0 1-1,-1-1 1,1 0-1,0 0 1,0 1 0,-1-1-1,1 0 1,0 0-1,0 0 1,-1 1-1,1-1 1,0 0-1,0 0 1,-1 0-1,1 0 1,0 0-1,-1 0 1,1 0-1,0 0 1,-1 1 0,1-1-1,0 0 1,-1 0-1,1-1 1,-33 6-24,0-2 0,0-1 0,-49-4 0,56 0 4,-23-2-2,-57-12 0,71 7 23,33 8 7,1 0 12,1 1 0,-1 0-1,1 0 1,-1 0 0,1-1 0,-1 1 0,1 0-1,-1 0 1,1 0 0,-1 0 0,1 0 0,-1 0-1,1 0 1,-1 0 0,1 0 0,-1 0 0,1 0-1,-1 0 1,1 0 0,-1 0 0,1 0 0,-1 1-1,1-1 1,-1 0 0,1 0 0,-1 1 0,1 73 285,-6 68-128,3-108-82,-27 151 42,23-145-42,-33 285 185,34-226-255,6-61 30,16 156 80,-11-160-94,1 1 1,1-1 0,13 35-1,-19-69-40,-1 0 0,0 1 0,0-1 0,0 0 0,0 0 1,0 0-1,0 1 0,0-1 0,1 0 0,-1 0 0,0 0 0,0 1 0,0-1 0,0 0 0,1 0 0,-1 0 0,0 0 0,0 0 0,0 0 0,1 1 0,-1-1 0,0 0 0,0 0 0,0 0 0,1 0 0,-1 0 0,0 0 0,0 0 1,1 0-1,-1 0 0,0 0 0,10 2 5,-1-1 0,0 0 0,0 0 1,0-1-1,1 0 0,-1-1 0,0 0 0,12-3 1,101-25 5,-96 18-31,137-99-1488,-69 40-5939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1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81 8432,'-2'-4'-8,"0"0"1,1 0-1,-2 0 0,1 1 1,0-1-1,-1 1 1,1 0-1,-1 0 0,0 0 1,0 0-1,0 0 1,-7-4-1,4 2-8,-6-2-36,-2 1 34,0 2 1,-1 0-1,-18-3 0,16 8-47,-10 4-57,0 2 0,1 1 0,-1 1 1,-29 14-1,42-16 88,8-3 10,-1-1 0,1 1 1,0 0-1,0 1 0,-8 8 1,-54 49-166,58-51 144,0 0 0,0 0 0,1 1-1,-13 23 1,20-31 35,0 0-1,1 0 0,0 1 1,0-1-1,0 1 1,0-1-1,1 1 0,0-1 1,-1 1-1,2-1 1,-1 1-1,1-1 1,-1 1-1,3 7 0,-1-6 3,3 9-17,54 71-2,-41-67 21,38 30-1,25 9 6,2-11 1,-12-16 1,-58-26 1,1-1 0,18 3-1,-24-5 0,1-1-1,-1-1 1,0 0-1,0 0 1,10-2-1,-6-1-74,0 0-1,0-1 0,-1-1 1,1 0-1,-1 0 1,0-1-1,0-1 0,-1 0 1,14-11-1,-24 18 68,67-49-3793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1 727 5744,'11'-17'-14,"2"0"1,0 0 0,1 1-1,0 1 1,27-21 0,-37 32 5,0 1 0,1-1 0,0 1 1,0 0-1,0 1 0,0-1 0,0 1 0,7-3 1,21-8-163,12-8-3,89-29-1,-5 12 497,-73 24-58,119-11 581,-120 19-751,126-20 804,-2 5-554,-136 15-130,193-21 82,-186 21-122,231-19 88,-221 21-22,247-19 112,-245 18-59,256-24 119,-253 22-105,256-27 121,-261 28-154,264-22 364,-78 6-102,-73 13-105,-82 3 141,-88 6-203,-6-1-326,0 1 0,0-1 1,1 0-1,-1 0 0,0 0 1,1 0-1,-4-2 1,-20-9 145,-91-16 182,110 27-415,-1-1 0,1 0 0,0-1 0,0 1 0,0-1 0,0-1 1,0 1-1,1-1 0,-12-9 0,1 1-1220,-30-18-7490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2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10848,'24'11'1,"-20"-9"2,40 5 1,66 21 1,110 35 94,-187-54-59,0 1 0,0 2 0,56 30 0,-58-26-18,74 41 202,-88-45-119,0 0-1,-1 0 1,0 2-1,25 28 1,-9-4 234,47 77 1,-70-100-308,-6-9-9,0-1 0,0 1 0,-1 0 0,1 0 1,-2 0-1,1 0 0,1 12 0,23 124 184,-7 31 51,-15-124-234,-1-10 71,8 152 38,-10-153-59,-8 170 24,4-163-43,2-12-27,-21 193 64,19-205-83,-5 34 22,-1 0 1,-3-1-1,-2-1 1,-28 67 0,-2-19 1,43-98-32,0 0 0,0 0-1,-1 0 1,1 0 0,-1 0 0,0 0 0,1 0 0,-1 0 0,-1-1-1,1 1 1,0-1 0,0 0 0,-4 3 0,-1 0 0,5-3-1,0-1 0,0 1 1,0-1-1,0 1 0,-1-1 0,1 0 0,-1 0 0,1 0 0,-1 0 0,1-1 0,-1 1 0,-4 0 1,0-2-2,0 0 1,1 0 0,-1 0 0,0-1 0,1 0 0,-1 0 0,1 0 0,0-1 0,-9-5 0,11 6-1,-12-9-5,-71-68-16,68 60-15,1-2 1,0 0-1,-16-26 0,22 29 2,10 16 7,1-1 1,-1 1-1,0-1 1,1 0-1,0 0 1,-1 0-1,0-4 1,-12-43-592,2-1 0,-6-54 1,1-23-7342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2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12280,'3'0'-2,"0"0"0,0 1 1,0-1-1,0 0 1,0 1-1,0 0 0,0 0 1,0 0-1,-1 0 1,1 0-1,0 0 0,-1 1 1,1-1-1,-1 1 1,1 0-1,-1 0 0,0 0 1,1 0-1,-1 0 1,0 0-1,0 0 0,2 6 1,3-1-1,4 5 2,0-1-4,-1 1-1,12 17 1,-20-26 4,0 0 0,0 0 1,0 1-1,0-1 0,-1 1 0,0-1 1,1 1-1,-1-1 0,0 1 0,-1 0 0,1 0 1,-1 0-1,0-1 0,0 1 0,0 7 1,-10 13 17,9-24-15,1 1 0,-1 0 0,0 0 0,1 0-1,-1-1 1,0 1 0,0 0 0,0-1 0,0 1 0,1-1 0,-1 1 0,0-1-1,0 1 1,0-1 0,0 0 0,0 1 0,0-1 0,0 0 0,0 0 0,0 0-1,0 0 1,0 0 0,0 0 0,0 0 0,0 0 0,-2 0 0,-2-2 29,1 0-1,0 0 1,-1 0 0,1-1 0,0 1 0,0-1 0,0 0 0,0 0 0,1 0 0,-1-1 0,1 1-1,0-1 1,0 0 0,-4-6 0,-4-4 134,10 12 15,-2-6 40,3 8-205,-1-1 0,1 0 0,0 1 0,-1-1 0,1 0 1,0 0-1,-1 1 0,1-1 0,0 0 0,0 0 0,0 0 0,0 1 1,0-1-1,0 0 0,0 0 0,0 0 0,0 0 0,0 1 0,0-1 0,1 0 1,-1 0-1,0 1 0,1-2 0,0 1-78,-1-1 1,1 1-1,-1 0 1,1 0-1,0 0 0,0 0 1,-1 0-1,1 0 1,0 0-1,0 0 1,0 0-1,0 0 0,0 1 1,0-1-1,1 0 1,-1 1-1,0-1 1,0 1-1,0-1 0,1 1 1,1-1-1,9-1-8344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2:1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2828 1 12912,'0'142'1,"-3"-96"6,-18 92-1,-16 9 2,35-139-2,0 0 0,-1 1 0,0-1-1,0-1 1,-9 14 0,12-21-6,-27 50 19,-41 55 1,-60 43 1,128-148-21,-12 14 22,-1-2 0,-27 22 1,40-34-23,-200 148 66,-31-1-51,125-86-8,-190 100-1,-87 43-4,-437 215-1572,403-211-6276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6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1313 280 7896,'-9'-13'9,"6"9"1,0 0 0,0 1 0,0-1-1,0 0 1,0 1 0,-1 0 0,-4-3 0,-79-63 136,52 44 181,-68-36-1,87 52-277,-11-4 192,-102-33 90,102 41-151,-139-2 62,161 7-215,-1 0 0,0 0-1,1 1 1,-11 2 0,-177 56 151,157-41-84,-14 16-32,-51 45 1,77-52 5,-69 124 28,90-146-86,1 0-1,0 0 1,0 1-1,-3 8 1,-37 206 61,37-170-31,-1 213 12,8-208-31,9 228 12,-9-228-19,-6 186 3,-2-201-10,-2-3-430,-2-1 1,-23 57 0,-3-17-5951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6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7984,'10'-1'0,"0"0"0,0 1 0,0 0 0,15 1 0,-5 2 0,68 11 0,24 11 0,12 12 0,-60-13-2,82 44 1,-112-45-11,138 132 0,-140-119-1,127 151-98,-145-170 65,0 2-11,1-1 1,1-1 0,27 24-1,13-1-159,-56-39 205,1 0 0,0-1 0,0 1 0,0-1 0,0 1-1,0-1 1,0 1 0,0-1 0,0 0 0,0 1 0,0-1 0,0 0 0,0 0-1,0 0 1,0 0 0,0 0 0,0 0 0,0 0 0,0 0 0,0 0 0,0 0-1,0-1 1,0 1 0,0 0 0,0-1 0,0 1 0,0-1 0,0 1 0,0-1-1,0 1 1,0-1 0,-1 0 0,1 1 0,0-1 0,0 0 0,-1 0 0,1 0 0,0 1-1,-1-1 1,1 0 0,-1 0 0,1 0 0,-1-1 0,2-4 17,0 1-1,0 0 1,-1-1 0,0 1 0,0-10 0,0 10-27,1-13 38,-1 0-1,-1 0 0,0 0 0,-5-33 0,2 29 14,2 4 91,-2-21 52,-1 0 0,-2 1-1,-12-39 1,14 58-3,2 4-71,-2-1 1,0 1-1,-1 0 1,0 0-1,-12-22 1,-15-15 302,25 48-227,0 3-147,0 1-1,0 0 1,0 1-1,-1-1 1,1 1-1,0 1 1,-11 2-1,14-2-19,3-2-1,-1 0-1,0 1 1,1-1 0,-1 1-1,0 0 1,1 0 0,-1-1-1,1 1 1,-3 2 0,-6 6 3,1-1 0,0 1 1,0 1-1,1-1 0,0 1 1,1 1-1,-8 14 0,14-24-9,1 1 0,-1-1 0,0 1 0,1-1 0,-1 1 0,1-1 0,-1 1 0,1 0 0,0-1 0,0 1 0,0-1 0,0 1 0,0 0 0,0 3 0,0-5-1,1 15 6,0 1 0,7 30 1,0-22-378,1 1 1,14 26 0,26 50-5203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0 724 7896,'21'-24'50,"-15"7"-44,-5 1-206,0-1-1,-1 1 1,0 0 0,-2 0 0,-3-18-1,2 16-4165</inkml:trace>
  <inkml:trace contextRef="#ctx0" brushRef="#br0" timeOffset="1">187 595 4848,'16'23'1,"-11"-17"0,-1 1 0,1 0 0,-1 0 0,-1 1 1,5 10-1,37 127 12,-38-111 14,17 232 261,-24-244-262,0-9 64,-1 0 0,-4 22 0,-3 51 230,7-83-294,1 0 1,0 0-1,1-1 1,-1 1-1,0 0 0,1 0 1,-1-1-1,1 1 1,0 0-1,0-1 1,0 1-1,0 0 0,1-1 1,-1 0-1,0 1 1,1-1-1,0 0 1,0 0-1,0 0 0,3 4 1,-3-5-9,-2-1-10,1 1 0,-1-1 0,0 0-1,1 1 1,-1-1 0,1 0 0,-1 1 0,1-1 0,-1 0-1,1 0 1,-1 0 0,0 1 0,1-1 0,0 0 0,-1 0-1,1 0 1,-1 0 0,1 0 0,-1 0 0,1 0 0,-1 0-1,1 0 1,0-1 0,17 0-116,1-1 1,-1-1-1,0-1 0,34-12 0,31-14-3738</inkml:trace>
  <inkml:trace contextRef="#ctx0" brushRef="#br0" timeOffset="2">1662 0 7800,'-13'10'10,"-24"20"-1,25-19 0,-1 3 11,-10 21-6,-24 52 0,0 11 30,-18 44-27,-15 78-1,66-171-9,-18 72-1,1 17-3,23-87 0,1 0-1,2 62 1,5-109-2,0 1 0,0-1 0,1 1 1,-1-1-1,3 7 0,8 26 3,30 64 1,-27-78 2,74 73 2,-69-81-1,9 1 0,50 18 0,-77-33-7,1 0-1,0-1 1,-1 1 0,1-1-1,0 1 1,0-1-1,-1 0 1,1 0 0,0 0-1,3 0 1,11-2-132,0-1-1,0 0 1,0-1 0,-1-1 0,0 0-1,17-9 1,37-19-4502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1016 52 8792,'-12'29'1,"11"-23"0,0 0 0,1 0 0,-1 0 0,1 1 0,0-1 0,1 0 0,0 1 0,2 7 0,-3-11-1,5 13 14,16 24-1,-16-32-12,1 0-1,0 0 1,0-1-1,8 9 1,-8-11-1,1 1 0,0-1 0,-1-1 0,2 1 0,-1-1 0,9 4 0,-1-2 0,1-1 0,33 7 0,-5-6-5,73 0 0,-88-8-41,21-8-488,53-19 1,-23 3-4520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8.6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0 4760,'-27'29'-5,"-12"14"131,-28 53 18,58-76-56,3 7-14,-6 51 0,13-56 113,35 94 73,-35-113-238,0 0 1,1 0 0,-1 0-1,1-1 1,-1 1 0,1-1-1,2 4 1,26 27 62,1-1-1,39 29 0,-66-57-53,1 0 0,1-1 0,-1 1 0,11 4 0,15 7 48,43 14 1,-33-17-430,54 6 0,46 7-3310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51:4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9 8072,'-11'-2'36,"0"-1"1,0 1-1,0 1 1,-1 0-1,-19 1 0,14 4 138,-9 9-95,0 1 0,-35 26 0,33-16 68,-126 166 79,123-145 29,-107 164 116,118-171-71,9-12-208,0 1 0,2 0 1,-9 48-1,18-74-89,0 0 0,-1 1 1,1-1-1,0 1 0,0-1 0,0 0 0,0 1 1,0-1-1,1 0 0,-1 1 0,0-1 0,1 1 1,-1-1-1,2 2 0,-2-3-3,2 7 9,1-1-1,0 0 1,0 0 0,0-1-1,6 7 1,-7-9-8,1 0 0,0 0 0,1-1 0,-1 1-1,0-1 1,1 0 0,-1 0 0,1 0 0,0 0 0,-1 0 0,8 1 0,2-1-2,-1-1 1,0-1 0,0 0-1,1 0 1,-1-1-1,0-1 1,0 0 0,18-6-1,-25 7-1,24-9-23,130-69-18,-127 58-42,112-105-23,-139 122 98,-1-1-1,0 1 1,0-1-1,4-7 1,-8 12 10,51-84-48,-39 59 45,-1 0 0,9-32 0,-10 20 4,-2-1-1,5-64 1,-14 77 13,-3 11-8,0 0-1,-1 0 1,-1 0 0,-11-20 0,17 33-2,-1 0 0,1 0 1,-1 1-1,0-1 0,1 0 0,-1 0 0,1 1 0,-1-1 1,0 0-1,0 1 0,1-1 0,-1 1 0,0-1 0,0 1 1,-1-1-1,-9-3 13,-1 0 0,1 0 0,-1 2 0,1-1 0,-20 0 0,12 5 97,0 4-79,0 1 0,0 0 0,-17 12 0,35-19-34,-1 1 1,1 0 0,0-1 0,0 1 0,0 0-1,0 0 1,0 0 0,0 0 0,0 0-1,0 0 1,-1 2 0,-2 2-96,1 0 1,0 0-1,1 1 0,-1-1 1,1 1-1,0-1 1,0 1-1,1 0 0,0-1 1,0 1-1,0 0 0,0 9 1,1 31-6147</inkml:trace>
  <inkml:trace contextRef="#ctx0" brushRef="#br0" timeOffset="1">1672 337 9328,'0'0'0,"4"15"0,1 32 0,5 10 0,4 0 0,-2-1-88,-3 6 88,-3 1-6456</inkml:trace>
  <inkml:trace contextRef="#ctx0" brushRef="#br0" timeOffset="2">1650 1276 10224,'0'0'0,"-5"24"0,-14 45 0,-20 33-64,-25 31 64,-13 3-112,-11-17 112,8-21-424,18-22 424,2-1-6744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0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1 728,'0'0'0,"-5"19"0,-9 43 0,2 3 0,17-18 0,2-2-72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6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457 359 2520,'0'0'27,"-5"-2"-6,3 2-15,-1-1-3,1 1 0,0-1 1,0 0-1,0 0 0,0 0 0,0 0 0,0 0 1,0 0-1,1 0 0,-1-1 0,0 1 1,-2-3-1,3 3 16,0 0 1,-1 0-1,1 0 0,0 1 0,-1-1 1,1 0-1,-1 1 0,1-1 1,-1 1-1,1-1 0,-1 1 0,1 0 1,-1 0-1,0-1 0,1 1 1,-1 0-1,1 1 0,-4-1 1,0 0 158,-21 3 259,-1 0 0,1 2 0,-47 15-1,61-16-360,-19 5 153,17-3-150,-1-2 1,0 0-1,0 0 0,0-2 1,-27 2-1,-31-8 237,71 4 67,6-3-251,13-5-37,0 0 0,1 2 0,25-8 0,-19 8 133,0-2 0,43-21 0,-30 12 78,0 2 0,1 1 1,49-11-1,-78 23-255,0 0 0,0 1 0,0 0-1,0 0 1,0 1 0,10 1 0,24 1 113,142 1 229,-101 2-282,190 13 221,-225-15-215,78 14 1,-51-5-14,250 32 197,-216-34-262,-64-6 62,189 6 35,-188-9-88,207 4 25,-201-5-18,199-5 30,-203 4-11,222-9 26,-214 6-40,216-26 28,-219 22-7,229-31 44,-227 32-11,342-52 315,-292 39-370,-66 13 101,306-46 461,-264 33-300,-46 10-167,78-29 239,-94 33-294,1 1 1,37-5 0,-51 9-39,5-1 8,-9 2-34,-25-10 2,-31-2-1783,-9-1-6994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32.1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1101 2968,'0'0'19,"5"0"3,10 0 34,0-1 1,1-1-1,-1 0 0,0-1 0,26-9 1,-30 5-35,0 0-1,-1 0 1,1-1 0,-1 0 0,13-15 0,43-53 57,-45 49-53,-3 6-18,32-42 82,98-158 225,-131 197-299,-10 13 17,0 0 0,0 0 0,6-17 0,40-93 119,-44 95-31,-7 15-73,4-10 8,-2 1 0,-1-1 0,0 0 0,-1-40 0,-2 44-15,-5-75 226,4 83-209,0 1 1,-1-1 0,0 0 0,0 1 0,-1-1 0,0 1 0,-1 0 0,-8-14-1,11 20-35,-1 0-1,0 0 1,1 0-1,-1 0 1,0 0-1,0 1 1,0-1-1,0 1 1,0-1-1,0 1 1,-1 0-1,1 0 1,0 0-1,-1 0 0,1 0 1,-1 0-1,1 1 1,-1-1-1,1 1 1,-1 0-1,1 0 1,-1 0-1,0 0 1,1 0-1,-1 0 1,1 1-1,-1-1 0,1 1 1,-1-1-1,-2 3 1,-5 1-5,1 0 0,0 1 0,1 0 0,-1 1 0,-10 9 0,13-10-15,-11 10 31,-59 82 8,64-75-28,-14 41-1,0 13-10,7 0-3,2-6 0,7-7 0,5 1 0,13 61-2,-6-109 1,0 0 0,2-1 0,0 0 0,0 0 0,13 26 0,-12-28-1,6 4-3,65 56 2,-57-60-3,-9-7 3,6 3-1,0 0 1,0-1-1,1-1 1,0-1-1,23 6 1,-27-9 1,14 3-13,0 1 1,0 1-1,33 16 1,-50-19 8,-8-4 2,1 1 0,0 0 0,-1-1 0,1 1-1,-1 0 1,1 0 0,-1 0 0,0 0 0,0 1-1,0-1 1,0 1 0,2 3 0,2 5-14,1 1 1,-2 0 0,7 17-1,-11-12-47,-1-12 51,-1 10-6,-1-1 0,0 1 1,-1 0-1,0-1 0,-2 1 0,-6 16 0,-56 137-72,50-129 33,-67 164-16,69-163 29,-41 147-20,51-154 20,5 0 24,2 1 1,10 52 0,-11-83 17,-1 0-1,1 0 1,0-1 0,0 1-1,0-1 1,0 1 0,0-1-1,3 5 1,14 17-12,1 0 0,39 37 0,-56-59 13,0-1 0,0 1 0,0-1-1,0 1 1,0-1 0,0 0 0,0 1 0,1-1-1,3 1 1,28 8-10,-1-2 0,59 7 1,-55-16-15,37-12-285,78-24 0,-20-1-2648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33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1244 4936,'0'0'32,"2"5"-5,31 96 771,-29-92-731,-4-9-66,0 0 0,0 0 0,0 0-1,0 0 1,0 0 0,0 1 0,0-1 0,0 0 0,0 0 0,0 0 0,0 0 0,0 0 0,0 0-1,0 0 1,0 0 0,0 0 0,1 0 0,-1 1 0,0-1 0,0 0 0,0 0 0,0 0 0,0 0 0,0 0-1,0 0 1,0 0 0,0 0 0,1 0 0,-1 0 0,0 0 0,0 0 0,0 0 0,0 0 0,0 0-1,0 0 1,0 0 0,1 0 0,-1 0 0,0 0 0,0 0 0,0 0 0,0 0 0,0 0 0,0 0-1,0 0 1,0 0 0,0-1 0,1 1 0,-1 0 0,0 0 0,0 0 0,0 0 0,0 0 0,0 0 0,0 0-1,0 0 1,0 0 0,0-1 0,5-1 8,0-2 1,0 1-1,0-1 0,-1 1 0,1-1 1,-1-1-1,0 1 0,0-1 0,0 1 1,3-8-1,8-13 48,13-30 0,50-112 330,-69 147-363,14-39 188,20-88 32,-35 112-63,37-274 467,-41 279-617,2-45 177,-4 60-127,-1 4-48,0 1-1,-1-1 1,1 1 0,-2-1 0,0 1-1,0-1 1,-1 1 0,-3-12 0,-59-148 407,60 162-416,0 0 1,-1 0 0,0 0-1,-1 0 1,0 1-1,0 0 1,0 0 0,-1 1-1,0-1 1,-12-7-1,6 9 50,-2 4-49,1 0 0,-1 1 1,-25 2-1,21 4 42,-2 5-47,0 1 1,1 1 0,1 1-1,0 1 1,-24 24 0,31-26-18,3-4 0,1 0 1,-13 19-1,-6 12 9,4 1-9,10-1-3,12-36 0,1-1 0,-1 1 0,1-1 0,0 1 0,0-1 0,0 1 0,1-1 0,1 5 0,1 0 0,0-1-1,1 1 1,0-1 0,0 0 0,1 0 0,0-1 0,0 0 0,9 9 0,-13-14-1,10 10-1,1 0-1,0-1 1,1-1-1,0 0 0,19 10 1,-15-10-3,133 81-116,28 34-143,-157-110 249,33 29-123,-13-7-48,68 81 1,-97-103 166,-9-9 1,1-1-1,-1 1 1,0 0 0,0 0 0,0 0-1,-1 0 1,4 12 0,1 1-54,-1-4 36,0 0 0,-1 0 0,-1 0 1,-1 1-1,3 20 0,10 122-124,-9-27-67,1-7 70,-4-58 80,14 141-218,-4-130 251,-5-46-68,52 105-27,-45-113 94,8-1 28,0-1-1,27 18 1,-49-37 16,0 0 0,0 0 0,0 0-1,0 0 1,0 0 0,0 0 0,1 0 0,-1-1-1,4 1 1,13 3-3,38 2 0,-35-6 4,1-1-1,-1-1 1,31-7 0,10-8-191,0-3 1,112-53-1,-161 66-12,162-72-3670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1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1363 5384,'-5'-15'1,"-4"-27"15,-11-96 47,14 103 138,0 5-98,-4-22 33,-26-79 0,-24-63 4,49 152-80,-42-170 24,43 172-24,-60-215 176,42 119 69,28 134-289,0 0 1,1 0-1,-1 0 0,0 0 0,1 0 0,-1 0 1,1 0-1,0 0 0,0 0 0,-1 0 1,1 0-1,1 0 0,-1 0 0,0 0 0,0 1 1,1-1-1,2-2 0,-3 3-7,0 0-4,0 1 0,0 0-1,0-1 1,0 1-1,-1 0 1,1 0-1,0 0 1,0 0 0,0-1-1,0 2 1,0-1-1,0 0 1,0 0-1,0 0 1,-1 0 0,1 0-1,0 1 1,0-1-1,0 0 1,0 1-1,1 0 1,2 0 8,6 1-4,-6-1-4,0 0 1,0 0-1,0 1 1,0-1 0,0 1-1,-1 0 1,7 4-1,99 63 44,17 32-12,-87-68-35,-9-6 6,49 51 4,13 30-9,-8-1-3,-14-9 0,-9-11 0,-11-19 0,-12-19 0,-11-18 0,-25-28-57,0-1-1,0 0 1,0 1 0,0-1 0,0 1-1,-1 0 1,1-1 0,-1 1 0,0 0-1,0 0 1,0 0 0,0 0 0,0 0-1,0 4 1,1 15-4236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1 880 6816,'21'-33'1,"47"-60"4,-48 69-10,115-114-6,-104 110-34,-10 10 27,30-25-17,76-50 0,36-9-1,-130 85 24,140-57 0,-137 60 0,252-77-35,-192 54-50,51-12-708,-67 24-2775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18 7984,'-1'-2'-16,"-4"-10"1,5 12 15,0 0 0,0 0-1,0 0 1,0-1 0,0 1-1,0 0 1,0 0 0,0 0 0,0 0-1,1 0 1,-1 0 0,0 0 0,0-1-1,0 1 1,0 0 0,0 0 0,0 0-1,0 0 1,0 0 0,0 0-1,0 0 1,0 0 0,1-1 0,-1 1-1,0 0 1,0 0 0,0 0 0,0 0-1,0 0 1,0 0 0,0 0-1,1 0 1,-1 0 0,0 0 0,0 0-1,0 0 1,0 0 0,0 0 0,0 0-1,1 0 1,-1 0 0,0 0 0,0 0-1,0 0 1,0 0 0,0 0-1,0 0 1,1 0 0,-1 0 0,0 0-1,0 1 1,8 1-2,14 10 1,11 13 19,0 2 0,-2 0 1,49 56-1,34 40 39,-87-95-3,127 153 12,-120-139-52,51 63-1,11 18-10,-6-14-3,-9-15 0,-60-70-1,108 108-29,60 35-113,-136-117-791,-3-2-3686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2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6280,'19'19'0,"-16"-17"0,45 28 0,67 54 1,-114-83-1,26 25 8,117 164 11,-113-144 2,124 188 19,-125-189 7,133 180 22,-127-178-1,153 172 27,-152-179-54,133 131 12,-139-140-59,123 155-764,-74-79-3036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3.0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5832,'2'0'-152,"6"0"-8,-7 0 143,0 1 0,0-1 0,0 0 1,0 0-1,0 1 0,0-1 0,-1 1 0,1-1 1,0 0-1,0 1 0,0 0 0,-1-1 1,1 1-1,0-1 0,-1 1 0,1 0 0,0 0 1,0 0-1,2 3-23,27 29 22,47 70 0,-39-46 118,-22-36 5,0-1-1,2 0 0,21 20 0,-30-33-78,-7-5-10,1 0 1,-1 0-1,1 0 0,-1 0 1,1-1-1,0 1 0,-1-1 1,1 0-1,0 0 0,4 1 1,4 2-54,1 0 0,0-1 0,-1-1 0,1 0 1,0-1-1,1 0 0,21-1 0,-12-3-3476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5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3864,'2'3'9,"17"21"17,25 41 1,-5-6 2,-31-47-23,-1 0 0,0 1 0,0 0 0,9 27 0,-9-21 4,29 67 91,14 28 60,95 146 357,-93-185-453,-30-43 95,105 146 59,-99-140-86,110 149 48,-111-153-74,29 35-25,122 148 161,-153-189-146,2-1 1,59 44-1,-80-68-49,4 1-712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5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1098 6192,'-26'-17'-3,"-1"3"-2,21 11 16,-7-5-26,1 1-1,-15-12 1,23 16 23,1 0 0,-1-1 0,1 1 0,-1-1 0,1 0 0,0 0 0,0 0 0,1-1 0,-1 1 0,1 0 0,0-1 0,-1-4 0,2 4 17,1 0 0,0 1 1,0-1-1,0 1 0,1-1 0,-1 0 0,1 1 0,0-1 1,0 1-1,1-1 0,0 1 0,-1 0 0,1 0 0,5-8 0,27-47 62,-14 34 180,124-109 101,-109 107-128,150-108 73,-148 106-186,152-133 37,-152 128-103,144-118 20,-149 128-67,36-21-1,-2 8-10,-48 28-5,1 1 1,29-7 0,-44 14-2,0 0 0,1 1-1,-1-1 1,1 1 0,-1 0 0,1 0 0,-1 0 0,1 1 0,-1 0 0,1 0 0,4 1 0,-3 0-4,-5-2 5,0 0 0,-1 0 0,1 0 0,-1 1 0,1-1 0,-1 0 0,1 0 1,-1 0-1,1 1 0,-1-1 0,0 0 0,1 1 0,-1-1 0,1 0 0,-1 1 0,0-1 0,1 1 0,-1-1 1,0 0-1,1 2 0,8 10-10,-2 1 1,1 0-1,-2 0 1,7 17-1,-6-5-34,19 129-21,-10-44-40,0-10 18,5 28-72,-21-116 136,0-5 0,1 0 1,-1 0 0,1 0 0,1 0 0,-1 0 0,1 0-1,0 0 1,3 7 0,-3-12-28,3 2-6,-5-4 56,1 0 0,-1 0 0,0 1-1,0-1 1,1 0 0,-1 1 0,0-1-1,0 0 1,1 0 0,-1 1 0,0-1-1,1 0 1,-1 0 0,0 0 0,1 0-1,-1 1 1,0-1 0,1 0 0,-1 0-1,0 0 1,1 0 0,-1 0 0,0 0-1,1 0 1,-1 0 0,1 0 0,-1 0-1,0 0 1,1 0 0,-1 0 0,0 0-1,1 0 1,-1-1 0,0 1 0,1 0 0,-1 0-1,0 0 1,1-1 0,11-4-9,-7 3 6,0 0 0,0 0 1,-1 0-1,1-1 0,0 0 0,-1 0 0,0 0 0,0-1 0,0 1 1,0-1-1,0 0 0,-1 0 0,6-8 0,1-18 4,-10-13 1,-10-13 1,1 27 6,-1-1 1,-1 1-1,-2 1 0,-21-36 0,-6 5 52,-49-61 463,84 114-379,-4-3 4,7 7-14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6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14 6904,'0'-2'48,"0"-7"2,0 7 13,-5 6-4,-23 20-46,-41 56-7,61-69-7,-10 11-1,1 2 0,2 0-1,-21 43 1,31-57-1,-6 16-22,-23 100-6,32-102 6,2-12 16,0-2 5,1 1 0,-1-1 0,2 0 0,-1 1 0,2-1 0,-1 0 0,1 0 0,1 0 0,6 12 0,0-4-5,1-1 0,17 19 0,-17-28-4,0-3 9,0-1 0,0 0 1,0-1-1,12 2 0,-8-6-8,-3-3 2,-1 1 0,0-2 0,0 1 0,-1-2 0,1 1 0,-1-1 0,0-1 0,16-14-1,-16 12-41,-1-1 0,-1 0-1,0 0 1,0-1-1,-1 0 1,0 0-1,-1-1 1,10-23-1,-13 25-5,0 0-1,-1 0 0,1 0 0,-2-1 0,0 1 0,0 0 1,-1-11-1,0 17 28,-1 3 31,1 1-1,0 0 1,0-1-1,0 1 1,0 0-1,-1 0 1,1-1-1,0 1 1,0 0-1,-1 0 1,1-1-1,0 1 1,0 0-1,-1 0 1,1 0-1,0-1 1,-1 1-1,1 0 1,0 0-1,-1 0 1,1 0-1,0 0 1,-1 0-1,1 0 1,0 0-1,-1 0 1,1 0-1,-5 8-1,5 17 1,2-11 1,-1 4-3,2 0 1,7 30 0,26 71-5,8-2-43,-8-27-38,39 146-135,-74-233 219,-1 0-1,0 1 1,1-1-1,-1 0 0,-1 0 1,1 1-1,0-1 1,-1 0-1,0 0 1,0 0-1,0 0 1,0 0-1,0 0 1,0 0-1,-4 4 0,3-2 1,0-2 0,-1 0 1,1 1-1,0-1 1,-1 0-1,0 0 1,0-1-1,0 1 1,0-1-1,0 1 1,-1-1-1,1 0 1,-1 0-1,1 0 1,-1-1-1,0 1 1,0-1-1,1 0 1,-6 1-1,-22 2 3,26-5 1,5 1 0,-1 0 0,0 0 0,0 0 0,1 0 0,-1 0 0,0 0 0,0 0 0,1 0 0,-1 0 0,0-1 0,1 1 0,-1 0 0,0 0 0,1-1 0,-1 1 0,0 0 0,1-1 0,-1 1 0,1-1 0,-1 1 0,0-1 0,1 1 0,-1-1 0,1 1 0,0-1 0,-1 0 0,1 1 0,-1-1 0,1 1 0,0-1 0,0 0 0,-1 1 0,1-2 0,-1-1 0,-7-25 0,5 0-47,2 0 0,3-53-1,0 54-397,3-82-2488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133 389 5384,'-10'-9'33,"8"7"135,-9-5 1064,11 6-1219,0 0 1,-1 0-1,1 0 0,0 1 1,-1-1-1,1 0 0,-1 0 1,1 1-1,-1-1 0,1 0 1,-1 1-1,1-1 0,-1 1 0,0-1 1,1 0-1,-1 1 0,0-1 1,1 1-1,-1 0 0,0-1 1,0 1-1,0-1 0,-28-7 552,-15-6 365,40 13-676,-4 0-10,6 1-15,0-1-17,2 1-191,0 0 0,-1 0-1,1 0 1,-1 0 0,1-1 0,0 1-1,-1 0 1,1 0 0,-1 0 0,1-1 0,0 1-1,-1 0 1,1 0 0,0-1 0,0 1 0,-1 0-1,1-1 1,0 1 0,-1 0 0,1-1 0,0 1-1,0 0 1,0-1 0,0 1 0,-1-1-1,1 1 1,0-1 0,0 1 0,0 0 0,0-1-1,0 1 1,0-1 0,0 1 0,0 0 0,0-1-1,0 1 1,0-1 0,0 1 0,1-1 0,-1 1-1,0 0 1,0-1 0,0 0 0,2-1-12,0 0 1,0 0-1,-1 0 1,1 0 0,0 1-1,1-1 1,-1 0 0,0 1-1,0 0 1,1-1-1,-1 1 1,1 0 0,-1 0-1,3 0 1,-3 0-4,11-3 20,1 0-1,0 1 1,0 0-1,0 1 1,1 1-1,14 0 0,-13 1-9,1-1-4,-5-1 14,-1 1 0,1 1 1,0 0-1,18 3 1,14 8 92,55 22 0,21 5 12,-65-25-107,45 10 0,-68-17-16,1-1-1,55 2 1,-68-7-7,6 2 5,175-2 19,-16-12-5,-144 9 0,170-15 9,-167 15-2,175-20 10,-174 18-9,196-24 17,-191 23-10,196-18 18,-199 19-19,194-29 12,-192 27-12,327-41 86,-267 38-103,-66 6 31,-39 4-47,387-14 326,-126 35 161,-133-22-141,-78-7-223,-36 5-86,7-1 111,27-2 0,-15-1 219,-35 7-288,0-1 0,4-1-41,-1-1 0,0 1 0,1-1 0,-1-1 1,0 1-1,-1-1 0,1 1 0,-1-2 1,0 1-1,0 0 0,0-1 0,4-5 1,-3 3-272,-1-1 0,1 1 1,-1-1-1,0-1 1,-1 1-1,0 0 1,3-14-1,0-5-8481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6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1 119 5112,'0'0'300,"2"3"-159,41 49 260,-42-51-387,0 0-1,0 0 0,0 0 0,1-1 0,-1 1 0,0 0 0,0-1 0,1 1 0,-1-1 0,1 0 0,-1 1 0,0-1 1,1 0-1,-1 0 0,1 0 0,-1 0 0,1 0 0,-1 0 0,1 0 0,-1-1 0,0 1 0,1 0 0,-1-1 0,1 1 0,-1-1 1,2 0-1,3-2 11,0 0 1,0-1 0,0 0 0,8-7 0,86-81 89,-100 91-112,1 0 0,0 0 0,0 0 0,-1 0-1,1 0 1,0 0 0,-1 0 0,1-1 0,-1 1-1,0 0 1,1 0 0,-1-1 0,0 1 0,0 0-1,0 0 1,0-1 0,0 1 0,0 0 0,0 0-1,0-2 1,-9-22 13,7 19-13,2 6-1,-1 0-1,1-1 1,-1 1 0,1 0-1,0-1 1,-1 1 0,1 0-1,-1 0 1,1-1 0,-1 1-1,1 0 1,0 0 0,-1 0-1,1 0 1,-1 0 0,1-1-1,-1 1 1,1 0 0,-1 0-1,1 0 1,-1 0-1,1 1 1,-1-1 0,1 0-1,-1 0 1,1 0 0,-1 0-1,-1 1 2,-20 8 1,15-3-76,-1 1 0,1 0 1,1 0-1,-1 1 0,1-1 1,0 2-1,-7 12 0,11-17-93,-30 49-3574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7.0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1472 3056,'20'-1'0,"-16"0"1,1 1 0,-1-1 0,0 0 0,0 0 0,0 0 0,0 0 0,0-1 0,6-3 0,12-5 9,-1-1 0,0-1 0,0-1-1,-1-1 1,27-26 0,8-15 18,-34 28 92,8-28-29,29-73-1,-45 86 98,21-163 102,-34 166 4,-1 26-205,-1-17 43,-1-1 0,-2 1 1,-2 0-1,-18-55 1,-42-112 315,53 159-167,2 3-111,-4-12 84,-30-59 1,32 80-24,-2-1 0,-1 2 0,-33-39 0,46 60-93,-14-10 69,14 13-152,0 0 0,0 0-1,-1 0 1,1 1 0,0-1 0,-6 1 0,10 0-52,-1 0 0,1 0 1,0 0-1,0 0 0,0 0 0,-1 0 0,1 1 1,0-1-1,0 0 0,0 0 0,-1 0 0,1 0 0,0 0 1,0 0-1,0 0 0,-1 0 0,1 0 0,0 1 1,0-1-1,0 0 0,0 0 0,0 0 0,-1 0 1,1 0-1,0 1 0,0-1 0,0 0 0,0 0 0,0 0 1,0 0-1,0 1 0,0-1 0,0 0 0,0 0 1,0 1-1,-1-1 0,-1 4 5,0-1 1,1 1-1,-1 0 1,1 0-1,0 0 0,0 0 1,0 0-1,0 0 0,1 0 1,-1 0-1,1 0 0,0 0 1,1 1-1,-1-1 0,1 0 1,1 7-1,27 111 40,-24-100-40,16 37 1,-9-28-6,33 77 0,65 86-9,-85-161-19,115 132-19,-111-131-48,137 151-261,-151-168 239,81 84-348,-39-45-654,-32-30-2824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7.3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37 966 4128,'-17'-9'0,"5"2"-1,9 4-5,-2-5 8,7 1 12,45-75 73,34-34-6,29-38 114,-76 104-183,-7 11 29,-5 8-20,11-16 0,51-97 0,-10-31-512,-38 82-2002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8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1513 5208,'0'-6'1,"-1"1"0,1-1 0,0 1 0,1-1 0,-1 1 0,1 0 0,2-8 0,0 5 6,-1-3 6,1 0 1,1 1-1,0 0 1,0-1-1,8-12 1,-4 8-5,9-25 69,-10 21-50,2 1-1,11-20 0,-16 31-13,0 1 1,0 1-1,1-1 0,-1 0 1,1 1-1,0 0 0,0 0 1,1 1-1,0-1 0,0 1 1,8-4-1,17-1 2,-17 8 12,3 5-10,-1 0 0,30 11-1,-31-5 58,-8-5-43,3 3-6,0 0 1,-1 1-1,0 0 0,-1 0 1,0 1-1,8 10 0,-13-14-15,5 6 56,0 0-1,0 0 1,2-1 0,-1 0-1,18 15 1,-26-25-57,0-1-1,0 1 1,0-1 0,0 1 0,0-1 0,0 0-1,1 1 1,-1-1 0,0 0 0,0 0-1,0 0 1,0 0 0,0 0 0,0 0 0,0 0-1,0 0 1,1-1 0,-1 1 0,0 0 0,0-1-1,0 1 1,0 0 0,0-1 0,0 1 0,0-1-1,0 0 1,-1 1 0,2-2 0,23-25 36,-20 20-32,7-8-5,-4 7 2,-2-2-1,1 1 0,-1-1 1,6-12-1,64-133 49,-64 123-38,-6 14-16,9-24 13,-2 0 0,-2-1 0,-2-1 0,4-45 0,-9-19 19,-2 88-33,-2 20-4,0-1 0,0 1 1,0-1-1,0 1 0,1-1 0,-1 1 0,0-1 1,0 1-1,0-1 0,0 1 0,0-1 1,1 1-1,-1-1 0,0 1 0,0-1 0,1 1 1,-1-1-1,0 1 0,1 0 0,-1-1 0,0 1 1,1 0-1,-1-1 0,0 1 0,2-1 0,-1 1 0,1 0 0,-1 0 0,1 0 0,0-1 0,-1 2 0,1-1-1,-1 0 1,1 0 0,0 0 0,-1 1 0,1-1 0,-1 1 0,1-1 0,-1 1-1,3 1 1,23 15-4,-26-16 4,10 8-1,22 12-6,1-2 0,2 0 6,-28-16-2,0 1 1,0-1-1,0-1 1,10 2-1,-16-3 3,1-1-1,-1 1 0,1-1 0,0 0 0,-1 0 0,1 0 0,0-1 0,-1 1 0,1-1 0,0 1 0,-1-1 0,1 0 1,-1 0-1,1 0 0,-1 0 0,0 0 0,1-1 0,-1 1 0,3-4 0,4-3-1,-1-1-1,0 0 1,-1-1-1,0 0 0,-1 0 1,0 0-1,-1-1 1,0 0-1,0 0 1,-1 0-1,-1 0 1,1-1-1,-2 0 1,0 1-1,0-1 1,-1 0-1,-1 0 1,-1-13-1,-6-27 2,-7 3 1,-5 5 0,15 37 0,0 1 0,0 0 0,-9-10 0,9 12 0,0 0 0,0 0 1,0 1-1,-9-6 0,10 7 1,-1 1 0,1-1-1,-1 1 1,1 0 0,-1 0 0,-5-1-1,7 1 1,0 1-1,0 0 0,-1 0 0,1 0 1,0 0-1,0 0 0,0 1 0,0-1 0,0 1 1,0-1-1,-3 2 0,2-1 1,0 1-1,0 0 1,0 0-1,0 1 1,0-1 0,0 0-1,1 1 1,-3 2-1,-2 4 1,0 0-1,-9 19 1,-1 8-3,-20 64 1,31-82-7,1-1 1,-5 27-1,6-20 4,-7 45-12,10-44-50,17 81-38,-16-105 93,1 1 0,-1-1 0,0 1 1,1-1-1,0 1 0,-1-1 0,1 1 0,0-1 1,0 0-1,1 3 0,3 3-36,1 1 14,0 1 0,0-1 0,1-1 0,0 1-1,0-1 1,1 0 0,0-1 0,15 10 0,48 18-202,-57-32 102,10-6 49,42-12 1,-57 13 74,-1 1 0,-1-1 1,1 0-1,0-1 0,13-8 0,-4 1 2,45-30 2,-47 30 5,4-2 2,-1-1-1,-1-1 0,-1 0 0,0-1 1,14-19-1,65-96 13,-80 101 21,-2-2-10,-2 0 1,-1-1-1,-1 0 0,4-40 1,4-59 71,-16 120-73,0 0 0,-1 0 0,-1 0-1,0 0 1,-1 1 0,0-1 0,-4-13 0,2 11-6,2 5 18,-1-1-1,0 1 0,-1 0 1,0 0-1,0 0 0,-1 1 1,-1-1-1,-9-11 0,0-1 77,14 19-32,-4-12 257,22 14-265,10 0-36,-1 0-1,38 7 1,-21 7-32,-37-11-4,1 0 0,-1 0 0,0 1 0,5 5 0,-7-6 0,1 1 0,-1 0 0,0 1 0,-1-1 0,4 6 0,0 2-2,-1 0 0,0 0 0,-1 1 0,7 26 0,8 54-17,-14-58 8,34 107-68,-32-115 72,4 1-19,59 91-10,-55-101 17,-1-6 13,1-1 1,-1-1-1,2 0 0,-1-1 1,1-1-1,35 12 0,3-14 5,-39-6-158,0-1 1,0-1 0,0 0-1,16-5 1,9-4-3802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9.3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1 2072,'1'3'88,"1"2"-52,0-1 1,-1 1-1,0-1 0,0 1 0,0 0 1,0-1-1,-1 1 0,0 0 1,0 0-1,0-1 0,0 1 1,-1 0-1,0 0 0,0-1 1,0 1-1,-3 5 0,2 2 26,-1-1-1,2 1 0,-1-1 0,2 1 1,-1 0-1,4 20 0,-2 3 121,5 36 134,-7-67-235,-3 7 7,3-6 7,1 7 2,-2-8 6,-4 3 2,5-3 6,0 3 1,0-6 117,2 1-121,0 6-2,0-4-21,1 3-12,-2-5-25,0-2-44,-1 0-1,0 0 0,0 0 1,0 0-1,1 0 0,-1 0 1,0 1-1,0-1 0,0 0 1,1 1-1,-1-1 0,0 1 1,0-1-1,1 0 0,-1 1 1,0 0-1,1-1 1,-1 1-1,1-1 0,-1 1 1,1 0-1,-1-1 0,1 1 1,-1 0-1,1-1 0,0 1 1,-1 0-1,1 0 0,0 0 1,-1 1-1,1 1 4,-1-1 0,1 2-1,0-1 1,0 0 0,0 0-1,0 0 1,0 0 0,2 5-1,22 158 104,-8-96-72,9 51 3,-2 3-5,-7-29-25,-3-17 1,2 11-9,2-11-3,-2-15 1,-2-12 4,-3-11-2,-8-30-1,3 5 1,9 17 7,-13-30 39,-4-15-1,0 6-29,0 2-10,1 0 0,1 0-1,-1 0 1,1 0 0,0-1-1,-1-8 1,-13-214 262,15 195-116,7-54 1,-4 63-51,-2 16-82,-1-1 27,1 1-1,0-1 1,0 0-1,1 1 1,0-1-1,1 1 1,0 0 0,4-10-1,-5 17-39,1 0-1,-1 0 1,0 0 0,0 0-1,0 0 1,1 1-1,-1-1 1,0 1 0,1-1-1,-1 1 1,1 0 0,-1 0-1,0 0 1,1 0-1,2 1 1,-3-1-1,9 3 32,2 4-29,0 1 0,0 0-1,0 1 1,11 11 0,-7-2 9,66 113 12,-34-28 1,-11-25-30,-25-46-419,19 65 0,-15-35-3731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4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0 483 816,'81'33'49,"-31"-19"63,89 15-1,-122-26-98,-13-2-4,0 0 1,0-1-1,1 1 0,-1-1 0,0 0 0,1 0 1,-1 0-1,0-1 0,6-1 0,8-2 22,0-1-1,0 0 0,-1-1 0,0-1 1,0-1-1,31-20 0,-35 20-21,-8 4-3,1-1 0,-1 1 0,1-1 0,-1 0 0,-1 0 0,5-6 0,70-89 39,-42 46 2,-26 35-40,-4 9 6,-1 0 0,0-1 0,-1 0 0,0 0 0,-1 0 0,0-1 0,-1 1 0,2-14 0,-6 11 68,-5-2-39,-1 0 0,-13-22 0,18 35-24,1 0 0,-1 0 0,0 0 0,-1 0 0,1 1 0,0-1 0,-1 1 0,1-1 0,-1 1 0,-5-3 0,-2-3 10,5 4 11,0 0-1,0 0 1,0 0 0,-1 0-1,0 1 1,0 0-1,0 0 1,0 0 0,0 1-1,0 0 1,0 0-1,-1 1 1,1 0-1,-1 0 1,1 0 0,-12 1-1,9 2 45,-1 0 0,1 1 1,0 0-1,0 1 0,1 0 0,-1 0 0,1 1 0,-13 9 0,-56 59 299,76-72-370,-1 1 0,0-1 0,0 1 0,0 0 0,1 0 0,-1 0 0,1 0 0,0 0 0,-1 0 0,1 1 0,0-1 0,0 0 0,0 4 0,-3 5 13,-3 0-10,5-7-8,0 1 1,0-1 0,0 0-1,1 1 1,0-1 0,-1 1-1,1 7 1,-21 121 51,19-98-46,-1 154 4,5-150-9,25 252 36,-22-263-42,-2-15 1,0 0-1,1 1 1,8 18-1,27 70 16,-28-89-4,-4-8-10,1-1-1,-1 0 1,1 0-1,1-1 1,-1 0-1,0 0 1,12 3-1,-18-6-1,0 0 0,0 0-1,0 0 1,0 0 0,0 0 0,0 0-1,0 0 1,0 0 0,0 0 0,0 0-1,0 0 1,0-1 0,0 1 0,0 0-1,2-2 1,129-61 44,-99 43-12,141-95 25,-140 92 1,129-88-492,-80 54-2088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4.5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 0 3320,'0'0'185,"-2"5"-59,-23 35 127,-2-2 1,-1-1-1,-48 49 1,9-10-124,19-20-104,10-12-7,-8 13-14,1 6 1,2 3-5,4-1-1,1-6 0,-86 140-83,119-191 63,1-1 0,0 1-1,0 0 1,1 0 0,0 0 0,1 0-1,-3 16 1,4-10-51,1 0 1,0 0-1,1-1 0,3 20 0,4 19-114,3-15-86,23 54-1,-12-42 8,6 1 8,-27-49 242,0 0 0,0 0 1,0 0-1,0 0 0,0 0 0,0 0 0,0-1 0,0 1 0,0 0 0,0-1 0,0 1 0,1-1 1,-1 1-1,0-1 0,0 1 0,1-1 0,-1 0 0,2 1 0,4 0-22,2 3 14,-6-3 12,0 0 0,-1 0 0,1-1 0,0 1 0,0 0 0,1-1 0,-1 0 0,0 0 0,0 0 0,3 0 0,17-2-24,-1-1 1,32-8-1,-46 9 28,1 0 0,-1-1 0,1 0 1,-1-1-1,14-8 0,0 0 1,56-34 1,-30 8 11,-2-2 0,61-67 0,-42 39-228,1 0-899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4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1 415 5920,'51'-32'0,"2"-1"1,87-44 75,-130 71-65,54-28 53,103-50 109,-85 53-114,93-19 10,-120 34-66,-35 10-5,17-4-21,69-10 0,-101 19 20,11 0-49,0-2 0,27-6 0,-40 8 20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6.0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0 816 2160,'0'0'117,"4"2"-105,197 168 48,-131-105-57,92 88-10,25 60-31,-135-148-14,-37-51 40,-11-12 10,9 4 1,-1-7 2,-11 0 0,0 0-1,-1 0 0,1 0 1,0 0-1,0 0 0,-1 0 1,1 0-1,-1-1 0,1 1 1,-1 0-1,0 0 0,1-1 1,-1 1-1,0 0 1,0 0-1,0-1 0,0 1 1,0-2-1,2-14 8,3-19-1,-5-17-5,-6-6 4,-5-2-5,-6-4 0,10 40-2,0 0 1,2 0 0,1 0-1,1-1 1,1-31 0,2 47 43,0 0 0,1 0 0,0 1 0,1-1 1,0 1-1,1-1 0,4-9 0,1-9 245,-7 25-240,0 1 0,0-1 0,1 1 0,-1-1-1,0 1 1,1 0 0,0-1 0,-1 1 0,1 0 0,0 0 0,0 0 0,0 0 0,1 1 0,-1-1 0,4-1-1,0-1 39,0 2 0,0-1 0,0 1-1,1 0 1,-1 0 0,8-1-1,4 1 15,1 0-1,0 1 0,23 2 1,-11 4 32,-27-3-114,0-1 0,0 0-1,0-1 1,0 1 0,1-1-1,-1 0 1,0 0 0,0 0-1,6-2 1,7-1 5,-1-1-1,1-1 0,-1 0 1,0-1-1,0-1 1,-1-1-1,0 0 0,0-1 1,19-16-1,8-11-6,-13 9-4,-1-3-8,-2 0 2,-4-2-5,-3 0-1,-3 2 0,-7 0 0,-4-3 0,-8-2 0,-7 1 0,8 29-1,0 0 1,0 0-1,0 0 1,0 1-1,-1-1 1,0 1 0,0 0-1,0 0 1,0 0-1,-1 0 1,0 0-1,0 1 1,0 0-1,0 0 1,0 0-1,-9-5 1,6 5-1,6 3 0,-1-1 0,0 0 0,0 0 0,1 1 0,-1-1 1,0 1-1,0 0 0,0-1 0,0 1 0,0 0 0,0 0 0,0 0 0,0 0 0,1 1 1,-1-1-1,-3 1 0,-6 3-7,1 0-1,0 0 1,0 1 0,0 0-1,0 1 1,1 0 0,0 1-1,-14 12 1,13-11 4,7-6 1,1 0 0,-1 0 0,1 1 0,0-1 0,-1 0 0,1 1 0,0 0 0,1-1 0,-1 1 0,-2 6 0,-3 6-10,0 0 0,-5 22 0,12-22-20,9 21-1,2 1 0,1-1 0,30 58 0,-23-53-24,57 103-84,-64-122 86,1 2-8,1 0 1,1 0-1,25 28 0,17 10-165,-57-62 220,1 1 0,-1-1 0,0 1 0,1-1 0,-1 0 0,1 1 0,-1-1 0,1 0 0,-1 1 0,1-1 0,-1 0 0,1 0 0,-1 0 0,1 1 0,0-1 0,-1 0 0,1 0 0,-1 0 0,2 0 0,21 1-116,37-2 1,-39-3-42,6-6 96,0-1-1,37-21 0,-41 14-21,-11 8 61,6-6 9,-1 0 1,0-1-1,-1-1 0,-1 0 1,17-27-1,47-90-35,-67 106 51,-3-6 6,9-65 0,-19 74 7,-10-52 34,-27-93-1,32 151-31,-23-60 69,25 70-50,-2-7 3,-1 1-1,0 0 0,-1 1 0,-1 0 0,-13-17 0,-63-55 446,84 85-156,-1 1-156,-3-6 3,3 5 2,6 1-23,9-2-71,0 1 0,0 1 0,24-1 0,-23 5-1,4 3-40,-1 2-1,30 16 0,-31-10-6,-3 3-21,0 0 0,-1 1 0,-1 0 0,9 20 1,-10-9-14,35 127-6,-35-126-14,-3-12 13,1 5-2,1 0 0,1-1-1,23 37 1,10-1-33,-41-57 45,-1 0 1,1 0-1,0 0 0,0 0 1,1 0-1,-1 0 0,0 0 1,0-1-1,0 1 0,1-1 1,-1 0-1,0 1 0,0-1 1,1 0-1,-1 0 0,0-1 1,0 1-1,1 0 0,-1-1 1,0 1-1,4-3 0,-4 3 0,6-3-1,-1 1 1,-1-1 0,1-1 0,0 1-1,-1-1 1,0 0 0,1-1 0,-2 1-1,1-1 1,-1 0 0,9-11 0,-7 9-1,11-14-22,13-24-263,42-84 0,-18 17-2450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6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2 3680,'-9'-1'1,"9"1"0,-1 0-1,1 0 1,0 0-1,0 0 0,-1 0 1,1 0-1,0 0 1,-1 0-1,1 0 1,0 0-1,-1 0 1,1 0-1,0 0 1,-1 0-1,1 0 0,0 0 1,-1 0-1,1 0 1,0 1-1,-1-1 1,1 0-1,0 0 1,0 0-1,-1 1 1,1-1-1,0 0 1,0 0-1,0 1 0,-1-1 1,1 0-1,0 0 1,0 1-1,0-1 1,0 0-1,-1 1 1,2 14 4,8 12-3,-9-27-2,23 56 14,6-1-13,38 39-2,-62-88 0,0 0 0,0-1 0,0 0 0,1 0 0,0 0 0,0 0 0,11 5 0,-7-4-2,-8-5-5,0 1-1,0-1 1,0-1 0,0 1-1,1 0 1,-1 0 0,0-1-1,0 1 1,0-1 0,1 0-1,-1 0 1,0 0 0,0 0-1,1 0 1,-1 0 0,0-1-1,3 0 1,2 0-258,16-1-1634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1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193 472 816,'-20'0'387,"18"0"-110,-22-5 946,-6 2-466,24 3-653,-1-1 1,1 1-1,0-1 1,0 0-1,1-1 1,-1 0-1,0 1 1,0-2-1,1 1 1,-8-5-1,12 6 64,-1 1-131,1 0-1,0-1 1,-1 1-1,1-1 0,0 1 1,0-1-1,0 0 1,-1 1-1,1-1 1,0 0-1,0 0 1,0 0-1,0 0 0,0 0 1,0 0-1,-1-2 1,-11-19 1396,12 21-950,-7-17 756,9 16-1206,-1 1 1,1 0-1,0 0 0,0 0 1,0 1-1,0-1 1,0 0-1,0 0 1,0 0-1,0 1 0,1-1 1,-1 1-1,0-1 1,0 1-1,0-1 1,1 1-1,-1 0 0,0-1 1,3 1-1,35-2 245,-18 2-119,155-21 439,-140 15-592,1 2 109,52-2 1,-2 3-8,200-13 141,-188 8-224,-57 5 29,292-17 83,-235 16-125,-60 3 15,163-2 9,-162 3-16,262-5 40,-268 3-57,48 0 46,194 14 145,-247-8-184,40 0 91,146 0 207,-114-4-169,147-2 207,-221 2-329,-17 1 8,1-1 0,-1-1 0,1 0 1,10-2-1,181-39 328,-114 23-219,137-22 379,-216 39-468,9-1 81,0-2 0,0 1 0,-1-2-1,1 0 1,30-17 0,-44 21-93,0 0-1,1-1 1,-1 2 0,1-1 0,-1 0-1,1 1 1,0 0 0,0 0-1,0 0 1,7 1 0,2-2 70,-12 2 77,0 0-151,5-2 0,45-11 22,-40 8-44,7-7-607,-1-1 1,22-19 0,2-7-8427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6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55 791 3056,'2'5'0,"0"0"0,-1 0 0,0-1 0,0 1 1,0 0-1,0 0 0,0 6 0,1 21-17,4 18 4,7 26 10,23 134 11,1-5 3,-28-161 3,41 186 17,-39-183 9,78 294 176,-62-247-180,-16-58 65,-3-10-50,7 24 19,30 63 0,-35-89-36,31 67 139,-40-91-170,-1 0 0,1 1 1,-1-1-1,0 0 0,1 1 1,-1-1-1,1 0 1,-1 0-1,1 0 0,-1 1 1,1-1-1,-1 0 1,1 0-1,-1 0 0,1 0 1,-1 0-1,1 0 1,0 0-1,-1 0 0,1 0 1,-1 0-1,1 0 0,-1 0 1,1 0-1,-1 0 1,1-1-1,-1 1 0,1 0 1,-1 0-1,1-1 1,-1 1-1,0 0 0,1 0 1,-1-1-1,1 1 0,0-1 1,2-2 7,-2 2-7,1 0 1,-1-1 0,0 1-1,0-1 1,0 1 0,0-1-1,0 1 1,0-1 0,0 0-1,-1 1 1,1-1 0,0 0-1,-1 0 1,0 0 0,1-3-1,42-150-366,-15 51-1845</inkml:trace>
  <inkml:trace contextRef="#ctx0" brushRef="#br0" timeOffset="1">0 0 7352,'3'1'-24,"0"0"22,-1 0 0,1-1 0,-1 1 0,0 0-1,1 0 1,-1 1 0,0-1 0,4 3 0,22 30-67,4 16 15,10 32 44,58 109 14,-78-154 16,99 153 16,-94-152 25,113 167 32,-111-161-19,130 197 70,-51-85-967,-52-82-3570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7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1385 7984,'72'-124'-71,"18"-28"4,-70 119-18,74-122-18,-79 125 78,-13 28 24,10-27-7,0-1 0,-2-1 1,12-61-1,-6 1 7,3-27 1,-7 4 0,-12 88 0,-3-40 1,-9-8 4,-2 19-2,-3 10 2,-2 4-2,14 28-1,-22-31 4,15 29 1,5 11-1,5 5-4,5 11-6,-1-7 0,22 66-27,10 35 6,28 99-79,-48-164 24,73 153-50,-67-161-36,-10-19 98,9 14-25,1-2 0,1 0 1,38 34-1,39 27-379,-95-84 414,-1-1 26,1 1 0,-1-1-1,1 0 1,0 1 0,-1-1-1,1 0 1,0-1 0,0 1-1,1-1 1,-1 1-1,0-1 1,0 0 0,1 0-1,-1 0 1,0-1 0,5 1-1,-5-1 18,-1 0 0,0-1 0,0 1 1,0-1-1,0 0 0,0 0 0,0 0 0,0 0 0,0 0 0,0 0 0,-1 0 0,1-1 1,0 1-1,-1 0 0,1-1 0,-1 0 0,1 1 0,-1-1 0,2-3 0,1-2 14,0 1 0,0-1 0,-1-1-1,4-9 1,-3 7 1,-2 4 1,0 0 1,-1 0-1,0 0 0,0-1 1,1-7-1,3-176 201,-5 174-180,0 11 37,0-1 0,0 1 0,-1-1-1,0 0 1,-1-5 0,0 3-5,1 5 392,7 26-4,-4-12-409,11 27 175,69 133 284,-72-152-472,16 26 84,-18-31-54,-4-6-37,0-1-1,1 0 1,0 0-1,0-1 1,0 1 0,1-1-1,0 0 1,0 0-1,8 4 1,3-2-5,-16-8-35,0 0-1,-1 0 1,1 0 0,0 0-1,0 0 1,0 0 0,-1 0-1,1-1 1,0 1-1,0 0 1,0 0 0,-1-1-1,1 1 1,0 0 0,-1-1-1,1 1 1,0-1-1,-1 1 1,1-1 0,0 1-1,-1-1 1,1 1 0,-1-1-1,1 0 1,-1 1-1,1-1 1,0-1 0,-1 2-102,9-12-4377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7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105 141 6280,'-3'-6'0,"0"0"0,-1 1-1,0-1 1,-8-7 0,-8-9-38,14 16 25,-2-3 20,0 0-1,0 0 1,1 0 0,0-1-1,-7-13 1,14 21 373,14-4-188,-7 6-31,25 10-326,-1 1-1,51 24 1,-44-16-4028</inkml:trace>
  <inkml:trace contextRef="#ctx0" brushRef="#br0" timeOffset="1">394 192 2872,'28'56'17,"-6"-17"2,5 8-14,1-5 1,-5-13-5,-1-10-1,-3-6 1,-16-11 3,1-1-1,-1 0 0,1 1 1,-1-2-1,1 1 0,0 0 0,-1-1 1,1 1-1,0-1 0,0 0 1,-1 0-1,1-1 0,0 1 1,-1-1-1,1 0 0,6-2 1,0-1 10,0 0 0,-1-1 0,16-10 0,-20 12-17,3-2 12,-1 0-1,0-1 1,-1 0 0,1 0 0,-1 0 0,0 0 0,-1-1 0,6-8 0,-6 8-5,4-7-7,0 0 1,-1 0-1,-1-1 1,9-23-1,-2 5-262,17-35-1308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4:35:58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150 540 3144,'11'-27'-2,"-10"26"1,-1-1 1,1 0 0,-1 1-1,1-1 1,-1 0 0,0 0-1,1 1 1,-1-1 0,0 0-1,0 0 1,0 1 0,-1-1-1,1 0 1,0 0 0,-1-2-1,-1-11 1,3 8 0,-1 0 0,-9-20 1,9 26 0,-1 0-1,1 0 1,-1 0-1,1 0 1,-1 1-1,1-1 1,-1 0-1,0 0 1,1 0-1,-1 0 1,0 1-1,0-1 1,0 0-1,0 0 1,1 1-1,-1-1 1,0 1 0,0-1-1,0 1 1,0-1-1,0 1 1,0 0-1,0 0 1,-1-1-1,1 1 1,0 0-1,0 0 1,0 0-1,0 0 1,0 0-1,0 0 1,0 0-1,0 1 1,0-1-1,0 0 1,0 0-1,-2 1 1,-1 1 1,1 0 1,-1 0 0,0 0-1,1 1 1,0-1-1,-1 1 1,1 0-1,0 0 1,0 0 0,-4 7-1,-37 64 24,37-54-12,-16 98 16,21-90 4,7 140 22,0-133-8,33 117 30,-28-130-4,-6-15-71,1 2 26,0-1 0,1 0 0,-1 0 0,14 14 0,-17-20-21,0 0 0,0-1-1,0 1 1,0 0 0,1-1 0,-1 0 0,0 1-1,1-1 1,-1 0 0,1 0 0,-1 0 0,1-1-1,-1 1 1,1-1 0,0 1 0,-1-1 0,1 0 0,0 0-1,-1 0 1,1 0 0,0 0 0,-1-1 0,1 1-1,-1-1 1,1 0 0,2-1 0,19-13 1,7-19-3,5-19-5,-3-3-1,-12 9 0,-14 23 9,9-45 0,-8 28 1,-6 35 10,1-2 7,2 25 50,0 40-28,-2 90 2,-3 102 1,2-167-45,2 14-6,0-8-1,2-18 0,0-22 0,-6-28 0,-9-35 1,-30-87 13,21 52 29,-10-54 1,23 84-29,-1-10 92,-9-135 56,15 128 10,18-165 75,-10 160-47,49-156 88,-55 191-235,1 0-1,0 0 0,7-12 1,130-193 240,-104 166-99,180-211-686,-98 117-3155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3T10:15:08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1 556 5920,'70'-37'452,"-47"24"-157,1 0-1,39-14 1,72-14 527,-105 33-555,1 1-1,0 2 1,-1 1-1,1 1 0,40 2 1,-1-1-96,-18-1 184,53-9-61,253-31 251,-314 39-411,183-28 54,-180 25-48,213-27 53,-204 28-65,216-22 59,-219 23-47,222-22 53,-222 23-65,329-15 272,-244 13-217,170-6 310,-292 11-431,0-2 0,-1 0-1,0 0 1,1-2 0,-1 0 0,18-9 0,-22 10-18,39-15 90,95-27 160,-84 30-203,37-18-1747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5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03-10-2023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8.png"/><Relationship Id="rId21" Type="http://schemas.openxmlformats.org/officeDocument/2006/relationships/image" Target="../media/image900.png"/><Relationship Id="rId42" Type="http://schemas.openxmlformats.org/officeDocument/2006/relationships/customXml" Target="../ink/ink914.xml"/><Relationship Id="rId63" Type="http://schemas.openxmlformats.org/officeDocument/2006/relationships/image" Target="../media/image921.png"/><Relationship Id="rId84" Type="http://schemas.openxmlformats.org/officeDocument/2006/relationships/customXml" Target="../ink/ink935.xml"/><Relationship Id="rId138" Type="http://schemas.openxmlformats.org/officeDocument/2006/relationships/customXml" Target="../ink/ink962.xml"/><Relationship Id="rId159" Type="http://schemas.openxmlformats.org/officeDocument/2006/relationships/image" Target="../media/image969.png"/><Relationship Id="rId170" Type="http://schemas.openxmlformats.org/officeDocument/2006/relationships/customXml" Target="../ink/ink978.xml"/><Relationship Id="rId107" Type="http://schemas.openxmlformats.org/officeDocument/2006/relationships/image" Target="../media/image943.png"/><Relationship Id="rId11" Type="http://schemas.openxmlformats.org/officeDocument/2006/relationships/image" Target="../media/image895.png"/><Relationship Id="rId32" Type="http://schemas.openxmlformats.org/officeDocument/2006/relationships/customXml" Target="../ink/ink909.xml"/><Relationship Id="rId53" Type="http://schemas.openxmlformats.org/officeDocument/2006/relationships/image" Target="../media/image916.png"/><Relationship Id="rId74" Type="http://schemas.openxmlformats.org/officeDocument/2006/relationships/customXml" Target="../ink/ink930.xml"/><Relationship Id="rId128" Type="http://schemas.openxmlformats.org/officeDocument/2006/relationships/customXml" Target="../ink/ink957.xml"/><Relationship Id="rId149" Type="http://schemas.openxmlformats.org/officeDocument/2006/relationships/image" Target="../media/image964.png"/><Relationship Id="rId5" Type="http://schemas.openxmlformats.org/officeDocument/2006/relationships/image" Target="../media/image892.png"/><Relationship Id="rId95" Type="http://schemas.openxmlformats.org/officeDocument/2006/relationships/image" Target="../media/image937.png"/><Relationship Id="rId160" Type="http://schemas.openxmlformats.org/officeDocument/2006/relationships/customXml" Target="../ink/ink973.xml"/><Relationship Id="rId181" Type="http://schemas.openxmlformats.org/officeDocument/2006/relationships/image" Target="../media/image980.png"/><Relationship Id="rId22" Type="http://schemas.openxmlformats.org/officeDocument/2006/relationships/customXml" Target="../ink/ink904.xml"/><Relationship Id="rId43" Type="http://schemas.openxmlformats.org/officeDocument/2006/relationships/image" Target="../media/image911.png"/><Relationship Id="rId64" Type="http://schemas.openxmlformats.org/officeDocument/2006/relationships/customXml" Target="../ink/ink925.xml"/><Relationship Id="rId118" Type="http://schemas.openxmlformats.org/officeDocument/2006/relationships/customXml" Target="../ink/ink952.xml"/><Relationship Id="rId139" Type="http://schemas.openxmlformats.org/officeDocument/2006/relationships/image" Target="../media/image959.png"/><Relationship Id="rId85" Type="http://schemas.openxmlformats.org/officeDocument/2006/relationships/image" Target="../media/image932.png"/><Relationship Id="rId150" Type="http://schemas.openxmlformats.org/officeDocument/2006/relationships/customXml" Target="../ink/ink968.xml"/><Relationship Id="rId171" Type="http://schemas.openxmlformats.org/officeDocument/2006/relationships/image" Target="../media/image975.png"/><Relationship Id="rId12" Type="http://schemas.openxmlformats.org/officeDocument/2006/relationships/customXml" Target="../ink/ink899.xml"/><Relationship Id="rId33" Type="http://schemas.openxmlformats.org/officeDocument/2006/relationships/image" Target="../media/image906.png"/><Relationship Id="rId108" Type="http://schemas.openxmlformats.org/officeDocument/2006/relationships/customXml" Target="../ink/ink947.xml"/><Relationship Id="rId129" Type="http://schemas.openxmlformats.org/officeDocument/2006/relationships/image" Target="../media/image954.png"/><Relationship Id="rId54" Type="http://schemas.openxmlformats.org/officeDocument/2006/relationships/customXml" Target="../ink/ink920.xml"/><Relationship Id="rId75" Type="http://schemas.openxmlformats.org/officeDocument/2006/relationships/image" Target="../media/image927.png"/><Relationship Id="rId96" Type="http://schemas.openxmlformats.org/officeDocument/2006/relationships/customXml" Target="../ink/ink941.xml"/><Relationship Id="rId140" Type="http://schemas.openxmlformats.org/officeDocument/2006/relationships/customXml" Target="../ink/ink963.xml"/><Relationship Id="rId161" Type="http://schemas.openxmlformats.org/officeDocument/2006/relationships/image" Target="../media/image970.png"/><Relationship Id="rId6" Type="http://schemas.openxmlformats.org/officeDocument/2006/relationships/customXml" Target="../ink/ink896.xml"/><Relationship Id="rId23" Type="http://schemas.openxmlformats.org/officeDocument/2006/relationships/image" Target="../media/image901.png"/><Relationship Id="rId119" Type="http://schemas.openxmlformats.org/officeDocument/2006/relationships/image" Target="../media/image949.png"/><Relationship Id="rId44" Type="http://schemas.openxmlformats.org/officeDocument/2006/relationships/customXml" Target="../ink/ink915.xml"/><Relationship Id="rId60" Type="http://schemas.openxmlformats.org/officeDocument/2006/relationships/customXml" Target="../ink/ink923.xml"/><Relationship Id="rId65" Type="http://schemas.openxmlformats.org/officeDocument/2006/relationships/image" Target="../media/image922.png"/><Relationship Id="rId81" Type="http://schemas.openxmlformats.org/officeDocument/2006/relationships/image" Target="../media/image930.png"/><Relationship Id="rId86" Type="http://schemas.openxmlformats.org/officeDocument/2006/relationships/customXml" Target="../ink/ink936.xml"/><Relationship Id="rId130" Type="http://schemas.openxmlformats.org/officeDocument/2006/relationships/customXml" Target="../ink/ink958.xml"/><Relationship Id="rId135" Type="http://schemas.openxmlformats.org/officeDocument/2006/relationships/image" Target="../media/image957.png"/><Relationship Id="rId151" Type="http://schemas.openxmlformats.org/officeDocument/2006/relationships/image" Target="../media/image965.png"/><Relationship Id="rId156" Type="http://schemas.openxmlformats.org/officeDocument/2006/relationships/customXml" Target="../ink/ink971.xml"/><Relationship Id="rId177" Type="http://schemas.openxmlformats.org/officeDocument/2006/relationships/image" Target="../media/image978.png"/><Relationship Id="rId172" Type="http://schemas.openxmlformats.org/officeDocument/2006/relationships/customXml" Target="../ink/ink979.xml"/><Relationship Id="rId13" Type="http://schemas.openxmlformats.org/officeDocument/2006/relationships/image" Target="../media/image896.png"/><Relationship Id="rId18" Type="http://schemas.openxmlformats.org/officeDocument/2006/relationships/customXml" Target="../ink/ink902.xml"/><Relationship Id="rId39" Type="http://schemas.openxmlformats.org/officeDocument/2006/relationships/image" Target="../media/image909.png"/><Relationship Id="rId109" Type="http://schemas.openxmlformats.org/officeDocument/2006/relationships/image" Target="../media/image944.png"/><Relationship Id="rId34" Type="http://schemas.openxmlformats.org/officeDocument/2006/relationships/customXml" Target="../ink/ink910.xml"/><Relationship Id="rId50" Type="http://schemas.openxmlformats.org/officeDocument/2006/relationships/customXml" Target="../ink/ink918.xml"/><Relationship Id="rId55" Type="http://schemas.openxmlformats.org/officeDocument/2006/relationships/image" Target="../media/image917.png"/><Relationship Id="rId76" Type="http://schemas.openxmlformats.org/officeDocument/2006/relationships/customXml" Target="../ink/ink931.xml"/><Relationship Id="rId97" Type="http://schemas.openxmlformats.org/officeDocument/2006/relationships/image" Target="../media/image938.png"/><Relationship Id="rId104" Type="http://schemas.openxmlformats.org/officeDocument/2006/relationships/customXml" Target="../ink/ink945.xml"/><Relationship Id="rId120" Type="http://schemas.openxmlformats.org/officeDocument/2006/relationships/customXml" Target="../ink/ink953.xml"/><Relationship Id="rId125" Type="http://schemas.openxmlformats.org/officeDocument/2006/relationships/image" Target="../media/image952.png"/><Relationship Id="rId141" Type="http://schemas.openxmlformats.org/officeDocument/2006/relationships/image" Target="../media/image960.png"/><Relationship Id="rId146" Type="http://schemas.openxmlformats.org/officeDocument/2006/relationships/customXml" Target="../ink/ink966.xml"/><Relationship Id="rId167" Type="http://schemas.openxmlformats.org/officeDocument/2006/relationships/image" Target="../media/image973.png"/><Relationship Id="rId7" Type="http://schemas.openxmlformats.org/officeDocument/2006/relationships/image" Target="../media/image893.png"/><Relationship Id="rId71" Type="http://schemas.openxmlformats.org/officeDocument/2006/relationships/image" Target="../media/image925.png"/><Relationship Id="rId92" Type="http://schemas.openxmlformats.org/officeDocument/2006/relationships/customXml" Target="../ink/ink939.xml"/><Relationship Id="rId162" Type="http://schemas.openxmlformats.org/officeDocument/2006/relationships/customXml" Target="../ink/ink974.xml"/><Relationship Id="rId2" Type="http://schemas.openxmlformats.org/officeDocument/2006/relationships/customXml" Target="../ink/ink894.xml"/><Relationship Id="rId29" Type="http://schemas.openxmlformats.org/officeDocument/2006/relationships/image" Target="../media/image904.png"/><Relationship Id="rId24" Type="http://schemas.openxmlformats.org/officeDocument/2006/relationships/customXml" Target="../ink/ink905.xml"/><Relationship Id="rId40" Type="http://schemas.openxmlformats.org/officeDocument/2006/relationships/customXml" Target="../ink/ink913.xml"/><Relationship Id="rId45" Type="http://schemas.openxmlformats.org/officeDocument/2006/relationships/image" Target="../media/image912.png"/><Relationship Id="rId66" Type="http://schemas.openxmlformats.org/officeDocument/2006/relationships/customXml" Target="../ink/ink926.xml"/><Relationship Id="rId87" Type="http://schemas.openxmlformats.org/officeDocument/2006/relationships/image" Target="../media/image933.png"/><Relationship Id="rId110" Type="http://schemas.openxmlformats.org/officeDocument/2006/relationships/customXml" Target="../ink/ink948.xml"/><Relationship Id="rId115" Type="http://schemas.openxmlformats.org/officeDocument/2006/relationships/image" Target="../media/image947.png"/><Relationship Id="rId131" Type="http://schemas.openxmlformats.org/officeDocument/2006/relationships/image" Target="../media/image955.png"/><Relationship Id="rId136" Type="http://schemas.openxmlformats.org/officeDocument/2006/relationships/customXml" Target="../ink/ink961.xml"/><Relationship Id="rId157" Type="http://schemas.openxmlformats.org/officeDocument/2006/relationships/image" Target="../media/image968.png"/><Relationship Id="rId178" Type="http://schemas.openxmlformats.org/officeDocument/2006/relationships/customXml" Target="../ink/ink982.xml"/><Relationship Id="rId61" Type="http://schemas.openxmlformats.org/officeDocument/2006/relationships/image" Target="../media/image920.png"/><Relationship Id="rId82" Type="http://schemas.openxmlformats.org/officeDocument/2006/relationships/customXml" Target="../ink/ink934.xml"/><Relationship Id="rId152" Type="http://schemas.openxmlformats.org/officeDocument/2006/relationships/customXml" Target="../ink/ink969.xml"/><Relationship Id="rId173" Type="http://schemas.openxmlformats.org/officeDocument/2006/relationships/image" Target="../media/image976.png"/><Relationship Id="rId19" Type="http://schemas.openxmlformats.org/officeDocument/2006/relationships/image" Target="../media/image899.png"/><Relationship Id="rId14" Type="http://schemas.openxmlformats.org/officeDocument/2006/relationships/customXml" Target="../ink/ink900.xml"/><Relationship Id="rId30" Type="http://schemas.openxmlformats.org/officeDocument/2006/relationships/customXml" Target="../ink/ink908.xml"/><Relationship Id="rId35" Type="http://schemas.openxmlformats.org/officeDocument/2006/relationships/image" Target="../media/image907.png"/><Relationship Id="rId56" Type="http://schemas.openxmlformats.org/officeDocument/2006/relationships/customXml" Target="../ink/ink921.xml"/><Relationship Id="rId77" Type="http://schemas.openxmlformats.org/officeDocument/2006/relationships/image" Target="../media/image928.png"/><Relationship Id="rId100" Type="http://schemas.openxmlformats.org/officeDocument/2006/relationships/customXml" Target="../ink/ink943.xml"/><Relationship Id="rId105" Type="http://schemas.openxmlformats.org/officeDocument/2006/relationships/image" Target="../media/image942.png"/><Relationship Id="rId126" Type="http://schemas.openxmlformats.org/officeDocument/2006/relationships/customXml" Target="../ink/ink956.xml"/><Relationship Id="rId147" Type="http://schemas.openxmlformats.org/officeDocument/2006/relationships/image" Target="../media/image963.png"/><Relationship Id="rId168" Type="http://schemas.openxmlformats.org/officeDocument/2006/relationships/customXml" Target="../ink/ink977.xml"/><Relationship Id="rId8" Type="http://schemas.openxmlformats.org/officeDocument/2006/relationships/customXml" Target="../ink/ink897.xml"/><Relationship Id="rId51" Type="http://schemas.openxmlformats.org/officeDocument/2006/relationships/image" Target="../media/image915.png"/><Relationship Id="rId72" Type="http://schemas.openxmlformats.org/officeDocument/2006/relationships/customXml" Target="../ink/ink929.xml"/><Relationship Id="rId93" Type="http://schemas.openxmlformats.org/officeDocument/2006/relationships/image" Target="../media/image936.png"/><Relationship Id="rId98" Type="http://schemas.openxmlformats.org/officeDocument/2006/relationships/customXml" Target="../ink/ink942.xml"/><Relationship Id="rId121" Type="http://schemas.openxmlformats.org/officeDocument/2006/relationships/image" Target="../media/image950.png"/><Relationship Id="rId142" Type="http://schemas.openxmlformats.org/officeDocument/2006/relationships/customXml" Target="../ink/ink964.xml"/><Relationship Id="rId163" Type="http://schemas.openxmlformats.org/officeDocument/2006/relationships/image" Target="../media/image971.png"/><Relationship Id="rId3" Type="http://schemas.openxmlformats.org/officeDocument/2006/relationships/image" Target="../media/image891.png"/><Relationship Id="rId25" Type="http://schemas.openxmlformats.org/officeDocument/2006/relationships/image" Target="../media/image902.png"/><Relationship Id="rId46" Type="http://schemas.openxmlformats.org/officeDocument/2006/relationships/customXml" Target="../ink/ink916.xml"/><Relationship Id="rId67" Type="http://schemas.openxmlformats.org/officeDocument/2006/relationships/image" Target="../media/image923.png"/><Relationship Id="rId116" Type="http://schemas.openxmlformats.org/officeDocument/2006/relationships/customXml" Target="../ink/ink951.xml"/><Relationship Id="rId137" Type="http://schemas.openxmlformats.org/officeDocument/2006/relationships/image" Target="../media/image958.png"/><Relationship Id="rId158" Type="http://schemas.openxmlformats.org/officeDocument/2006/relationships/customXml" Target="../ink/ink972.xml"/><Relationship Id="rId20" Type="http://schemas.openxmlformats.org/officeDocument/2006/relationships/customXml" Target="../ink/ink903.xml"/><Relationship Id="rId41" Type="http://schemas.openxmlformats.org/officeDocument/2006/relationships/image" Target="../media/image910.png"/><Relationship Id="rId62" Type="http://schemas.openxmlformats.org/officeDocument/2006/relationships/customXml" Target="../ink/ink924.xml"/><Relationship Id="rId83" Type="http://schemas.openxmlformats.org/officeDocument/2006/relationships/image" Target="../media/image931.png"/><Relationship Id="rId88" Type="http://schemas.openxmlformats.org/officeDocument/2006/relationships/customXml" Target="../ink/ink937.xml"/><Relationship Id="rId111" Type="http://schemas.openxmlformats.org/officeDocument/2006/relationships/image" Target="../media/image945.png"/><Relationship Id="rId132" Type="http://schemas.openxmlformats.org/officeDocument/2006/relationships/customXml" Target="../ink/ink959.xml"/><Relationship Id="rId153" Type="http://schemas.openxmlformats.org/officeDocument/2006/relationships/image" Target="../media/image966.png"/><Relationship Id="rId174" Type="http://schemas.openxmlformats.org/officeDocument/2006/relationships/customXml" Target="../ink/ink980.xml"/><Relationship Id="rId179" Type="http://schemas.openxmlformats.org/officeDocument/2006/relationships/image" Target="../media/image979.png"/><Relationship Id="rId15" Type="http://schemas.openxmlformats.org/officeDocument/2006/relationships/image" Target="../media/image897.png"/><Relationship Id="rId36" Type="http://schemas.openxmlformats.org/officeDocument/2006/relationships/customXml" Target="../ink/ink911.xml"/><Relationship Id="rId57" Type="http://schemas.openxmlformats.org/officeDocument/2006/relationships/image" Target="../media/image918.png"/><Relationship Id="rId106" Type="http://schemas.openxmlformats.org/officeDocument/2006/relationships/customXml" Target="../ink/ink946.xml"/><Relationship Id="rId127" Type="http://schemas.openxmlformats.org/officeDocument/2006/relationships/image" Target="../media/image953.png"/><Relationship Id="rId10" Type="http://schemas.openxmlformats.org/officeDocument/2006/relationships/customXml" Target="../ink/ink898.xml"/><Relationship Id="rId31" Type="http://schemas.openxmlformats.org/officeDocument/2006/relationships/image" Target="../media/image905.png"/><Relationship Id="rId52" Type="http://schemas.openxmlformats.org/officeDocument/2006/relationships/customXml" Target="../ink/ink919.xml"/><Relationship Id="rId73" Type="http://schemas.openxmlformats.org/officeDocument/2006/relationships/image" Target="../media/image926.png"/><Relationship Id="rId78" Type="http://schemas.openxmlformats.org/officeDocument/2006/relationships/customXml" Target="../ink/ink932.xml"/><Relationship Id="rId94" Type="http://schemas.openxmlformats.org/officeDocument/2006/relationships/customXml" Target="../ink/ink940.xml"/><Relationship Id="rId99" Type="http://schemas.openxmlformats.org/officeDocument/2006/relationships/image" Target="../media/image939.png"/><Relationship Id="rId101" Type="http://schemas.openxmlformats.org/officeDocument/2006/relationships/image" Target="../media/image940.png"/><Relationship Id="rId122" Type="http://schemas.openxmlformats.org/officeDocument/2006/relationships/customXml" Target="../ink/ink954.xml"/><Relationship Id="rId143" Type="http://schemas.openxmlformats.org/officeDocument/2006/relationships/image" Target="../media/image961.png"/><Relationship Id="rId148" Type="http://schemas.openxmlformats.org/officeDocument/2006/relationships/customXml" Target="../ink/ink967.xml"/><Relationship Id="rId164" Type="http://schemas.openxmlformats.org/officeDocument/2006/relationships/customXml" Target="../ink/ink975.xml"/><Relationship Id="rId169" Type="http://schemas.openxmlformats.org/officeDocument/2006/relationships/image" Target="../media/image974.png"/><Relationship Id="rId4" Type="http://schemas.openxmlformats.org/officeDocument/2006/relationships/customXml" Target="../ink/ink895.xml"/><Relationship Id="rId9" Type="http://schemas.openxmlformats.org/officeDocument/2006/relationships/image" Target="../media/image894.png"/><Relationship Id="rId180" Type="http://schemas.openxmlformats.org/officeDocument/2006/relationships/customXml" Target="../ink/ink983.xml"/><Relationship Id="rId26" Type="http://schemas.openxmlformats.org/officeDocument/2006/relationships/customXml" Target="../ink/ink906.xml"/><Relationship Id="rId47" Type="http://schemas.openxmlformats.org/officeDocument/2006/relationships/image" Target="../media/image913.png"/><Relationship Id="rId68" Type="http://schemas.openxmlformats.org/officeDocument/2006/relationships/customXml" Target="../ink/ink927.xml"/><Relationship Id="rId89" Type="http://schemas.openxmlformats.org/officeDocument/2006/relationships/image" Target="../media/image934.png"/><Relationship Id="rId112" Type="http://schemas.openxmlformats.org/officeDocument/2006/relationships/customXml" Target="../ink/ink949.xml"/><Relationship Id="rId133" Type="http://schemas.openxmlformats.org/officeDocument/2006/relationships/image" Target="../media/image956.png"/><Relationship Id="rId154" Type="http://schemas.openxmlformats.org/officeDocument/2006/relationships/customXml" Target="../ink/ink970.xml"/><Relationship Id="rId175" Type="http://schemas.openxmlformats.org/officeDocument/2006/relationships/image" Target="../media/image977.png"/><Relationship Id="rId16" Type="http://schemas.openxmlformats.org/officeDocument/2006/relationships/customXml" Target="../ink/ink901.xml"/><Relationship Id="rId37" Type="http://schemas.openxmlformats.org/officeDocument/2006/relationships/image" Target="../media/image908.png"/><Relationship Id="rId58" Type="http://schemas.openxmlformats.org/officeDocument/2006/relationships/customXml" Target="../ink/ink922.xml"/><Relationship Id="rId79" Type="http://schemas.openxmlformats.org/officeDocument/2006/relationships/image" Target="../media/image929.png"/><Relationship Id="rId102" Type="http://schemas.openxmlformats.org/officeDocument/2006/relationships/customXml" Target="../ink/ink944.xml"/><Relationship Id="rId123" Type="http://schemas.openxmlformats.org/officeDocument/2006/relationships/image" Target="../media/image951.png"/><Relationship Id="rId144" Type="http://schemas.openxmlformats.org/officeDocument/2006/relationships/customXml" Target="../ink/ink965.xml"/><Relationship Id="rId90" Type="http://schemas.openxmlformats.org/officeDocument/2006/relationships/customXml" Target="../ink/ink938.xml"/><Relationship Id="rId165" Type="http://schemas.openxmlformats.org/officeDocument/2006/relationships/image" Target="../media/image972.png"/><Relationship Id="rId27" Type="http://schemas.openxmlformats.org/officeDocument/2006/relationships/image" Target="../media/image903.png"/><Relationship Id="rId48" Type="http://schemas.openxmlformats.org/officeDocument/2006/relationships/customXml" Target="../ink/ink917.xml"/><Relationship Id="rId69" Type="http://schemas.openxmlformats.org/officeDocument/2006/relationships/image" Target="../media/image924.png"/><Relationship Id="rId113" Type="http://schemas.openxmlformats.org/officeDocument/2006/relationships/image" Target="../media/image946.png"/><Relationship Id="rId134" Type="http://schemas.openxmlformats.org/officeDocument/2006/relationships/customXml" Target="../ink/ink960.xml"/><Relationship Id="rId80" Type="http://schemas.openxmlformats.org/officeDocument/2006/relationships/customXml" Target="../ink/ink933.xml"/><Relationship Id="rId155" Type="http://schemas.openxmlformats.org/officeDocument/2006/relationships/image" Target="../media/image967.png"/><Relationship Id="rId176" Type="http://schemas.openxmlformats.org/officeDocument/2006/relationships/customXml" Target="../ink/ink981.xml"/><Relationship Id="rId17" Type="http://schemas.openxmlformats.org/officeDocument/2006/relationships/image" Target="../media/image898.png"/><Relationship Id="rId38" Type="http://schemas.openxmlformats.org/officeDocument/2006/relationships/customXml" Target="../ink/ink912.xml"/><Relationship Id="rId59" Type="http://schemas.openxmlformats.org/officeDocument/2006/relationships/image" Target="../media/image919.png"/><Relationship Id="rId103" Type="http://schemas.openxmlformats.org/officeDocument/2006/relationships/image" Target="../media/image941.png"/><Relationship Id="rId124" Type="http://schemas.openxmlformats.org/officeDocument/2006/relationships/customXml" Target="../ink/ink955.xml"/><Relationship Id="rId70" Type="http://schemas.openxmlformats.org/officeDocument/2006/relationships/customXml" Target="../ink/ink928.xml"/><Relationship Id="rId91" Type="http://schemas.openxmlformats.org/officeDocument/2006/relationships/image" Target="../media/image935.png"/><Relationship Id="rId145" Type="http://schemas.openxmlformats.org/officeDocument/2006/relationships/image" Target="../media/image962.png"/><Relationship Id="rId166" Type="http://schemas.openxmlformats.org/officeDocument/2006/relationships/customXml" Target="../ink/ink976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907.xml"/><Relationship Id="rId49" Type="http://schemas.openxmlformats.org/officeDocument/2006/relationships/image" Target="../media/image914.png"/><Relationship Id="rId114" Type="http://schemas.openxmlformats.org/officeDocument/2006/relationships/customXml" Target="../ink/ink95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164.xml"/><Relationship Id="rId366" Type="http://schemas.openxmlformats.org/officeDocument/2006/relationships/customXml" Target="../ink/ink185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433" Type="http://schemas.openxmlformats.org/officeDocument/2006/relationships/image" Target="../media/image218.png"/><Relationship Id="rId268" Type="http://schemas.openxmlformats.org/officeDocument/2006/relationships/customXml" Target="../ink/ink136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402" Type="http://schemas.openxmlformats.org/officeDocument/2006/relationships/customXml" Target="../ink/ink203.xml"/><Relationship Id="rId279" Type="http://schemas.openxmlformats.org/officeDocument/2006/relationships/image" Target="../media/image141.png"/><Relationship Id="rId444" Type="http://schemas.openxmlformats.org/officeDocument/2006/relationships/customXml" Target="../ink/ink224.xml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customXml" Target="../ink/ink175.xml"/><Relationship Id="rId388" Type="http://schemas.openxmlformats.org/officeDocument/2006/relationships/customXml" Target="../ink/ink196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413" Type="http://schemas.openxmlformats.org/officeDocument/2006/relationships/image" Target="../media/image208.png"/><Relationship Id="rId248" Type="http://schemas.openxmlformats.org/officeDocument/2006/relationships/customXml" Target="../ink/ink126.xml"/><Relationship Id="rId455" Type="http://schemas.openxmlformats.org/officeDocument/2006/relationships/image" Target="../media/image229.png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399" Type="http://schemas.openxmlformats.org/officeDocument/2006/relationships/image" Target="../media/image201.png"/><Relationship Id="rId259" Type="http://schemas.openxmlformats.org/officeDocument/2006/relationships/image" Target="../media/image131.png"/><Relationship Id="rId424" Type="http://schemas.openxmlformats.org/officeDocument/2006/relationships/customXml" Target="../ink/ink214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435" Type="http://schemas.openxmlformats.org/officeDocument/2006/relationships/image" Target="../media/image219.png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197.xml"/><Relationship Id="rId404" Type="http://schemas.openxmlformats.org/officeDocument/2006/relationships/customXml" Target="../ink/ink204.xml"/><Relationship Id="rId446" Type="http://schemas.openxmlformats.org/officeDocument/2006/relationships/customXml" Target="../ink/ink225.xml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415" Type="http://schemas.openxmlformats.org/officeDocument/2006/relationships/image" Target="../media/image209.png"/><Relationship Id="rId457" Type="http://schemas.openxmlformats.org/officeDocument/2006/relationships/image" Target="../media/image230.png"/><Relationship Id="rId261" Type="http://schemas.openxmlformats.org/officeDocument/2006/relationships/image" Target="../media/image132.png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7.xml"/><Relationship Id="rId426" Type="http://schemas.openxmlformats.org/officeDocument/2006/relationships/customXml" Target="../ink/ink215.xml"/><Relationship Id="rId230" Type="http://schemas.openxmlformats.org/officeDocument/2006/relationships/customXml" Target="../ink/ink117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437" Type="http://schemas.openxmlformats.org/officeDocument/2006/relationships/image" Target="../media/image220.png"/><Relationship Id="rId36" Type="http://schemas.openxmlformats.org/officeDocument/2006/relationships/customXml" Target="../ink/ink20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7.xml"/><Relationship Id="rId406" Type="http://schemas.openxmlformats.org/officeDocument/2006/relationships/customXml" Target="../ink/ink205.xml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392" Type="http://schemas.openxmlformats.org/officeDocument/2006/relationships/customXml" Target="../ink/ink198.xml"/><Relationship Id="rId448" Type="http://schemas.openxmlformats.org/officeDocument/2006/relationships/customXml" Target="../ink/ink226.xml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196" Type="http://schemas.openxmlformats.org/officeDocument/2006/relationships/customXml" Target="../ink/ink100.xml"/><Relationship Id="rId417" Type="http://schemas.openxmlformats.org/officeDocument/2006/relationships/image" Target="../media/image210.png"/><Relationship Id="rId459" Type="http://schemas.openxmlformats.org/officeDocument/2006/relationships/image" Target="../media/image231.png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63" Type="http://schemas.openxmlformats.org/officeDocument/2006/relationships/image" Target="../media/image133.png"/><Relationship Id="rId319" Type="http://schemas.openxmlformats.org/officeDocument/2006/relationships/image" Target="../media/image161.png"/><Relationship Id="rId58" Type="http://schemas.openxmlformats.org/officeDocument/2006/relationships/customXml" Target="../ink/ink31.xml"/><Relationship Id="rId123" Type="http://schemas.openxmlformats.org/officeDocument/2006/relationships/image" Target="../media/image63.png"/><Relationship Id="rId330" Type="http://schemas.openxmlformats.org/officeDocument/2006/relationships/customXml" Target="../ink/ink167.xml"/><Relationship Id="rId165" Type="http://schemas.openxmlformats.org/officeDocument/2006/relationships/image" Target="../media/image84.png"/><Relationship Id="rId372" Type="http://schemas.openxmlformats.org/officeDocument/2006/relationships/customXml" Target="../ink/ink188.xml"/><Relationship Id="rId428" Type="http://schemas.openxmlformats.org/officeDocument/2006/relationships/customXml" Target="../ink/ink216.xml"/><Relationship Id="rId232" Type="http://schemas.openxmlformats.org/officeDocument/2006/relationships/customXml" Target="../ink/ink118.xml"/><Relationship Id="rId274" Type="http://schemas.openxmlformats.org/officeDocument/2006/relationships/customXml" Target="../ink/ink139.xml"/><Relationship Id="rId27" Type="http://schemas.openxmlformats.org/officeDocument/2006/relationships/image" Target="../media/image15.png"/><Relationship Id="rId69" Type="http://schemas.openxmlformats.org/officeDocument/2006/relationships/image" Target="../media/image36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76" Type="http://schemas.openxmlformats.org/officeDocument/2006/relationships/customXml" Target="../ink/ink90.xml"/><Relationship Id="rId341" Type="http://schemas.openxmlformats.org/officeDocument/2006/relationships/image" Target="../media/image172.png"/><Relationship Id="rId383" Type="http://schemas.openxmlformats.org/officeDocument/2006/relationships/image" Target="../media/image193.png"/><Relationship Id="rId439" Type="http://schemas.openxmlformats.org/officeDocument/2006/relationships/image" Target="../media/image221.png"/><Relationship Id="rId201" Type="http://schemas.openxmlformats.org/officeDocument/2006/relationships/image" Target="../media/image102.png"/><Relationship Id="rId243" Type="http://schemas.openxmlformats.org/officeDocument/2006/relationships/image" Target="../media/image123.png"/><Relationship Id="rId285" Type="http://schemas.openxmlformats.org/officeDocument/2006/relationships/image" Target="../media/image144.png"/><Relationship Id="rId450" Type="http://schemas.openxmlformats.org/officeDocument/2006/relationships/customXml" Target="../ink/ink227.xml"/><Relationship Id="rId38" Type="http://schemas.openxmlformats.org/officeDocument/2006/relationships/customXml" Target="../ink/ink21.xml"/><Relationship Id="rId103" Type="http://schemas.openxmlformats.org/officeDocument/2006/relationships/image" Target="../media/image53.png"/><Relationship Id="rId310" Type="http://schemas.openxmlformats.org/officeDocument/2006/relationships/customXml" Target="../ink/ink157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87" Type="http://schemas.openxmlformats.org/officeDocument/2006/relationships/image" Target="../media/image95.png"/><Relationship Id="rId352" Type="http://schemas.openxmlformats.org/officeDocument/2006/relationships/customXml" Target="../ink/ink178.xml"/><Relationship Id="rId394" Type="http://schemas.openxmlformats.org/officeDocument/2006/relationships/customXml" Target="../ink/ink199.xml"/><Relationship Id="rId408" Type="http://schemas.openxmlformats.org/officeDocument/2006/relationships/customXml" Target="../ink/ink206.xml"/><Relationship Id="rId212" Type="http://schemas.openxmlformats.org/officeDocument/2006/relationships/customXml" Target="../ink/ink108.xml"/><Relationship Id="rId254" Type="http://schemas.openxmlformats.org/officeDocument/2006/relationships/customXml" Target="../ink/ink129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96" Type="http://schemas.openxmlformats.org/officeDocument/2006/relationships/customXml" Target="../ink/ink150.xml"/><Relationship Id="rId461" Type="http://schemas.openxmlformats.org/officeDocument/2006/relationships/image" Target="../media/image232.png"/><Relationship Id="rId60" Type="http://schemas.openxmlformats.org/officeDocument/2006/relationships/customXml" Target="../ink/ink32.xml"/><Relationship Id="rId156" Type="http://schemas.openxmlformats.org/officeDocument/2006/relationships/customXml" Target="../ink/ink80.xml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363" Type="http://schemas.openxmlformats.org/officeDocument/2006/relationships/image" Target="../media/image183.png"/><Relationship Id="rId419" Type="http://schemas.openxmlformats.org/officeDocument/2006/relationships/image" Target="../media/image211.png"/><Relationship Id="rId223" Type="http://schemas.openxmlformats.org/officeDocument/2006/relationships/image" Target="../media/image113.png"/><Relationship Id="rId430" Type="http://schemas.openxmlformats.org/officeDocument/2006/relationships/customXml" Target="../ink/ink217.xml"/><Relationship Id="rId18" Type="http://schemas.openxmlformats.org/officeDocument/2006/relationships/customXml" Target="../ink/ink11.xml"/><Relationship Id="rId265" Type="http://schemas.openxmlformats.org/officeDocument/2006/relationships/image" Target="../media/image134.png"/><Relationship Id="rId125" Type="http://schemas.openxmlformats.org/officeDocument/2006/relationships/image" Target="../media/image64.png"/><Relationship Id="rId167" Type="http://schemas.openxmlformats.org/officeDocument/2006/relationships/image" Target="../media/image85.png"/><Relationship Id="rId332" Type="http://schemas.openxmlformats.org/officeDocument/2006/relationships/customXml" Target="../ink/ink168.xml"/><Relationship Id="rId374" Type="http://schemas.openxmlformats.org/officeDocument/2006/relationships/customXml" Target="../ink/ink189.xml"/><Relationship Id="rId71" Type="http://schemas.openxmlformats.org/officeDocument/2006/relationships/image" Target="../media/image37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76" Type="http://schemas.openxmlformats.org/officeDocument/2006/relationships/customXml" Target="../ink/ink140.xml"/><Relationship Id="rId441" Type="http://schemas.openxmlformats.org/officeDocument/2006/relationships/image" Target="../media/image222.png"/><Relationship Id="rId40" Type="http://schemas.openxmlformats.org/officeDocument/2006/relationships/customXml" Target="../ink/ink22.xml"/><Relationship Id="rId115" Type="http://schemas.openxmlformats.org/officeDocument/2006/relationships/image" Target="../media/image59.png"/><Relationship Id="rId136" Type="http://schemas.openxmlformats.org/officeDocument/2006/relationships/customXml" Target="../ink/ink70.xml"/><Relationship Id="rId157" Type="http://schemas.openxmlformats.org/officeDocument/2006/relationships/image" Target="../media/image80.png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322" Type="http://schemas.openxmlformats.org/officeDocument/2006/relationships/customXml" Target="../ink/ink163.xml"/><Relationship Id="rId343" Type="http://schemas.openxmlformats.org/officeDocument/2006/relationships/image" Target="../media/image173.png"/><Relationship Id="rId364" Type="http://schemas.openxmlformats.org/officeDocument/2006/relationships/customXml" Target="../ink/ink184.xml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.png"/><Relationship Id="rId266" Type="http://schemas.openxmlformats.org/officeDocument/2006/relationships/customXml" Target="../ink/ink135.xml"/><Relationship Id="rId287" Type="http://schemas.openxmlformats.org/officeDocument/2006/relationships/image" Target="../media/image145.png"/><Relationship Id="rId410" Type="http://schemas.openxmlformats.org/officeDocument/2006/relationships/customXml" Target="../ink/ink207.xml"/><Relationship Id="rId431" Type="http://schemas.openxmlformats.org/officeDocument/2006/relationships/image" Target="../media/image217.png"/><Relationship Id="rId452" Type="http://schemas.openxmlformats.org/officeDocument/2006/relationships/customXml" Target="../ink/ink228.xml"/><Relationship Id="rId30" Type="http://schemas.openxmlformats.org/officeDocument/2006/relationships/customXml" Target="../ink/ink17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312" Type="http://schemas.openxmlformats.org/officeDocument/2006/relationships/customXml" Target="../ink/ink158.xml"/><Relationship Id="rId333" Type="http://schemas.openxmlformats.org/officeDocument/2006/relationships/image" Target="../media/image168.png"/><Relationship Id="rId354" Type="http://schemas.openxmlformats.org/officeDocument/2006/relationships/customXml" Target="../ink/ink179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96" Type="http://schemas.openxmlformats.org/officeDocument/2006/relationships/customXml" Target="../ink/ink200.xml"/><Relationship Id="rId3" Type="http://schemas.openxmlformats.org/officeDocument/2006/relationships/image" Target="../media/image3.png"/><Relationship Id="rId214" Type="http://schemas.openxmlformats.org/officeDocument/2006/relationships/customXml" Target="../ink/ink109.xml"/><Relationship Id="rId235" Type="http://schemas.openxmlformats.org/officeDocument/2006/relationships/image" Target="../media/image119.png"/><Relationship Id="rId256" Type="http://schemas.openxmlformats.org/officeDocument/2006/relationships/customXml" Target="../ink/ink130.xml"/><Relationship Id="rId277" Type="http://schemas.openxmlformats.org/officeDocument/2006/relationships/image" Target="../media/image140.png"/><Relationship Id="rId298" Type="http://schemas.openxmlformats.org/officeDocument/2006/relationships/customXml" Target="../ink/ink151.xml"/><Relationship Id="rId400" Type="http://schemas.openxmlformats.org/officeDocument/2006/relationships/customXml" Target="../ink/ink202.xml"/><Relationship Id="rId421" Type="http://schemas.openxmlformats.org/officeDocument/2006/relationships/image" Target="../media/image212.png"/><Relationship Id="rId442" Type="http://schemas.openxmlformats.org/officeDocument/2006/relationships/customXml" Target="../ink/ink223.xml"/><Relationship Id="rId463" Type="http://schemas.openxmlformats.org/officeDocument/2006/relationships/image" Target="../media/image233.png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158" Type="http://schemas.openxmlformats.org/officeDocument/2006/relationships/customXml" Target="../ink/ink81.xml"/><Relationship Id="rId302" Type="http://schemas.openxmlformats.org/officeDocument/2006/relationships/customXml" Target="../ink/ink153.xml"/><Relationship Id="rId323" Type="http://schemas.openxmlformats.org/officeDocument/2006/relationships/image" Target="../media/image163.png"/><Relationship Id="rId344" Type="http://schemas.openxmlformats.org/officeDocument/2006/relationships/customXml" Target="../ink/ink174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386" Type="http://schemas.openxmlformats.org/officeDocument/2006/relationships/customXml" Target="../ink/ink195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4.png"/><Relationship Id="rId246" Type="http://schemas.openxmlformats.org/officeDocument/2006/relationships/customXml" Target="../ink/ink125.xml"/><Relationship Id="rId267" Type="http://schemas.openxmlformats.org/officeDocument/2006/relationships/image" Target="../media/image135.png"/><Relationship Id="rId288" Type="http://schemas.openxmlformats.org/officeDocument/2006/relationships/customXml" Target="../ink/ink146.xml"/><Relationship Id="rId411" Type="http://schemas.openxmlformats.org/officeDocument/2006/relationships/image" Target="../media/image207.png"/><Relationship Id="rId432" Type="http://schemas.openxmlformats.org/officeDocument/2006/relationships/customXml" Target="../ink/ink218.xml"/><Relationship Id="rId453" Type="http://schemas.openxmlformats.org/officeDocument/2006/relationships/image" Target="../media/image228.png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6.png"/><Relationship Id="rId334" Type="http://schemas.openxmlformats.org/officeDocument/2006/relationships/customXml" Target="../ink/ink169.xml"/><Relationship Id="rId355" Type="http://schemas.openxmlformats.org/officeDocument/2006/relationships/image" Target="../media/image179.png"/><Relationship Id="rId376" Type="http://schemas.openxmlformats.org/officeDocument/2006/relationships/customXml" Target="../ink/ink190.xml"/><Relationship Id="rId397" Type="http://schemas.openxmlformats.org/officeDocument/2006/relationships/image" Target="../media/image200.png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09.png"/><Relationship Id="rId236" Type="http://schemas.openxmlformats.org/officeDocument/2006/relationships/customXml" Target="../ink/ink120.xml"/><Relationship Id="rId257" Type="http://schemas.openxmlformats.org/officeDocument/2006/relationships/image" Target="../media/image130.png"/><Relationship Id="rId278" Type="http://schemas.openxmlformats.org/officeDocument/2006/relationships/customXml" Target="../ink/ink141.xml"/><Relationship Id="rId401" Type="http://schemas.openxmlformats.org/officeDocument/2006/relationships/image" Target="../media/image202.png"/><Relationship Id="rId422" Type="http://schemas.openxmlformats.org/officeDocument/2006/relationships/customXml" Target="../ink/ink213.xml"/><Relationship Id="rId443" Type="http://schemas.openxmlformats.org/officeDocument/2006/relationships/image" Target="../media/image223.png"/><Relationship Id="rId303" Type="http://schemas.openxmlformats.org/officeDocument/2006/relationships/image" Target="../media/image153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412" Type="http://schemas.openxmlformats.org/officeDocument/2006/relationships/customXml" Target="../ink/ink208.xml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454" Type="http://schemas.openxmlformats.org/officeDocument/2006/relationships/customXml" Target="../ink/ink229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398" Type="http://schemas.openxmlformats.org/officeDocument/2006/relationships/customXml" Target="../ink/ink201.xml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423" Type="http://schemas.openxmlformats.org/officeDocument/2006/relationships/image" Target="../media/image213.png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434" Type="http://schemas.openxmlformats.org/officeDocument/2006/relationships/customXml" Target="../ink/ink219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customXml" Target="../ink/ink191.xml"/><Relationship Id="rId403" Type="http://schemas.openxmlformats.org/officeDocument/2006/relationships/image" Target="../media/image203.png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445" Type="http://schemas.openxmlformats.org/officeDocument/2006/relationships/image" Target="../media/image224.png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414" Type="http://schemas.openxmlformats.org/officeDocument/2006/relationships/customXml" Target="../ink/ink209.xml"/><Relationship Id="rId456" Type="http://schemas.openxmlformats.org/officeDocument/2006/relationships/customXml" Target="../ink/ink230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425" Type="http://schemas.openxmlformats.org/officeDocument/2006/relationships/image" Target="../media/image214.png"/><Relationship Id="rId271" Type="http://schemas.openxmlformats.org/officeDocument/2006/relationships/image" Target="../media/image137.png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192.xml"/><Relationship Id="rId436" Type="http://schemas.openxmlformats.org/officeDocument/2006/relationships/customXml" Target="../ink/ink220.xml"/><Relationship Id="rId240" Type="http://schemas.openxmlformats.org/officeDocument/2006/relationships/customXml" Target="../ink/ink122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405" Type="http://schemas.openxmlformats.org/officeDocument/2006/relationships/image" Target="../media/image204.png"/><Relationship Id="rId447" Type="http://schemas.openxmlformats.org/officeDocument/2006/relationships/image" Target="../media/image225.png"/><Relationship Id="rId251" Type="http://schemas.openxmlformats.org/officeDocument/2006/relationships/image" Target="../media/image127.png"/><Relationship Id="rId46" Type="http://schemas.openxmlformats.org/officeDocument/2006/relationships/customXml" Target="../ink/ink2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2.xml"/><Relationship Id="rId416" Type="http://schemas.openxmlformats.org/officeDocument/2006/relationships/customXml" Target="../ink/ink210.xml"/><Relationship Id="rId220" Type="http://schemas.openxmlformats.org/officeDocument/2006/relationships/customXml" Target="../ink/ink112.xml"/><Relationship Id="rId458" Type="http://schemas.openxmlformats.org/officeDocument/2006/relationships/customXml" Target="../ink/ink231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427" Type="http://schemas.openxmlformats.org/officeDocument/2006/relationships/image" Target="../media/image215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customXml" Target="../ink/ink172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438" Type="http://schemas.openxmlformats.org/officeDocument/2006/relationships/customXml" Target="../ink/ink221.xml"/><Relationship Id="rId242" Type="http://schemas.openxmlformats.org/officeDocument/2006/relationships/customXml" Target="../ink/ink123.xml"/><Relationship Id="rId284" Type="http://schemas.openxmlformats.org/officeDocument/2006/relationships/customXml" Target="../ink/ink144.xml"/><Relationship Id="rId37" Type="http://schemas.openxmlformats.org/officeDocument/2006/relationships/image" Target="../media/image20.png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86" Type="http://schemas.openxmlformats.org/officeDocument/2006/relationships/customXml" Target="../ink/ink95.xml"/><Relationship Id="rId351" Type="http://schemas.openxmlformats.org/officeDocument/2006/relationships/image" Target="../media/image177.png"/><Relationship Id="rId393" Type="http://schemas.openxmlformats.org/officeDocument/2006/relationships/image" Target="../media/image198.png"/><Relationship Id="rId407" Type="http://schemas.openxmlformats.org/officeDocument/2006/relationships/image" Target="../media/image205.png"/><Relationship Id="rId449" Type="http://schemas.openxmlformats.org/officeDocument/2006/relationships/image" Target="../media/image226.png"/><Relationship Id="rId211" Type="http://schemas.openxmlformats.org/officeDocument/2006/relationships/image" Target="../media/image107.png"/><Relationship Id="rId253" Type="http://schemas.openxmlformats.org/officeDocument/2006/relationships/image" Target="../media/image128.png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460" Type="http://schemas.openxmlformats.org/officeDocument/2006/relationships/customXml" Target="../ink/ink232.xml"/><Relationship Id="rId48" Type="http://schemas.openxmlformats.org/officeDocument/2006/relationships/customXml" Target="../ink/ink26.xml"/><Relationship Id="rId113" Type="http://schemas.openxmlformats.org/officeDocument/2006/relationships/image" Target="../media/image58.png"/><Relationship Id="rId320" Type="http://schemas.openxmlformats.org/officeDocument/2006/relationships/customXml" Target="../ink/ink162.xml"/><Relationship Id="rId155" Type="http://schemas.openxmlformats.org/officeDocument/2006/relationships/image" Target="../media/image79.png"/><Relationship Id="rId197" Type="http://schemas.openxmlformats.org/officeDocument/2006/relationships/image" Target="../media/image100.png"/><Relationship Id="rId362" Type="http://schemas.openxmlformats.org/officeDocument/2006/relationships/customXml" Target="../ink/ink183.xml"/><Relationship Id="rId418" Type="http://schemas.openxmlformats.org/officeDocument/2006/relationships/customXml" Target="../ink/ink211.xml"/><Relationship Id="rId222" Type="http://schemas.openxmlformats.org/officeDocument/2006/relationships/customXml" Target="../ink/ink113.xml"/><Relationship Id="rId264" Type="http://schemas.openxmlformats.org/officeDocument/2006/relationships/customXml" Target="../ink/ink134.xml"/><Relationship Id="rId17" Type="http://schemas.openxmlformats.org/officeDocument/2006/relationships/image" Target="../media/image10.png"/><Relationship Id="rId59" Type="http://schemas.openxmlformats.org/officeDocument/2006/relationships/image" Target="../media/image31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166" Type="http://schemas.openxmlformats.org/officeDocument/2006/relationships/customXml" Target="../ink/ink85.xml"/><Relationship Id="rId331" Type="http://schemas.openxmlformats.org/officeDocument/2006/relationships/image" Target="../media/image167.png"/><Relationship Id="rId373" Type="http://schemas.openxmlformats.org/officeDocument/2006/relationships/image" Target="../media/image188.png"/><Relationship Id="rId429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8.png"/><Relationship Id="rId440" Type="http://schemas.openxmlformats.org/officeDocument/2006/relationships/customXml" Target="../ink/ink222.xml"/><Relationship Id="rId28" Type="http://schemas.openxmlformats.org/officeDocument/2006/relationships/customXml" Target="../ink/ink16.xml"/><Relationship Id="rId275" Type="http://schemas.openxmlformats.org/officeDocument/2006/relationships/image" Target="../media/image139.png"/><Relationship Id="rId300" Type="http://schemas.openxmlformats.org/officeDocument/2006/relationships/customXml" Target="../ink/ink152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77" Type="http://schemas.openxmlformats.org/officeDocument/2006/relationships/image" Target="../media/image90.png"/><Relationship Id="rId342" Type="http://schemas.openxmlformats.org/officeDocument/2006/relationships/customXml" Target="../ink/ink173.xml"/><Relationship Id="rId384" Type="http://schemas.openxmlformats.org/officeDocument/2006/relationships/customXml" Target="../ink/ink194.xml"/><Relationship Id="rId202" Type="http://schemas.openxmlformats.org/officeDocument/2006/relationships/customXml" Target="../ink/ink103.xml"/><Relationship Id="rId244" Type="http://schemas.openxmlformats.org/officeDocument/2006/relationships/customXml" Target="../ink/ink124.xml"/><Relationship Id="rId39" Type="http://schemas.openxmlformats.org/officeDocument/2006/relationships/image" Target="../media/image21.png"/><Relationship Id="rId286" Type="http://schemas.openxmlformats.org/officeDocument/2006/relationships/customXml" Target="../ink/ink145.xml"/><Relationship Id="rId451" Type="http://schemas.openxmlformats.org/officeDocument/2006/relationships/image" Target="../media/image227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46" Type="http://schemas.openxmlformats.org/officeDocument/2006/relationships/customXml" Target="../ink/ink75.xml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53" Type="http://schemas.openxmlformats.org/officeDocument/2006/relationships/image" Target="../media/image178.png"/><Relationship Id="rId395" Type="http://schemas.openxmlformats.org/officeDocument/2006/relationships/image" Target="../media/image199.png"/><Relationship Id="rId409" Type="http://schemas.openxmlformats.org/officeDocument/2006/relationships/image" Target="../media/image206.png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420" Type="http://schemas.openxmlformats.org/officeDocument/2006/relationships/customXml" Target="../ink/ink212.xml"/><Relationship Id="rId255" Type="http://schemas.openxmlformats.org/officeDocument/2006/relationships/image" Target="../media/image129.png"/><Relationship Id="rId297" Type="http://schemas.openxmlformats.org/officeDocument/2006/relationships/image" Target="../media/image150.png"/><Relationship Id="rId462" Type="http://schemas.openxmlformats.org/officeDocument/2006/relationships/customXml" Target="../ink/ink233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6.xml"/><Relationship Id="rId21" Type="http://schemas.openxmlformats.org/officeDocument/2006/relationships/image" Target="../media/image243.png"/><Relationship Id="rId42" Type="http://schemas.openxmlformats.org/officeDocument/2006/relationships/customXml" Target="../ink/ink254.xml"/><Relationship Id="rId47" Type="http://schemas.openxmlformats.org/officeDocument/2006/relationships/image" Target="../media/image256.png"/><Relationship Id="rId63" Type="http://schemas.openxmlformats.org/officeDocument/2006/relationships/image" Target="../media/image264.png"/><Relationship Id="rId68" Type="http://schemas.openxmlformats.org/officeDocument/2006/relationships/customXml" Target="../ink/ink267.xml"/><Relationship Id="rId2" Type="http://schemas.openxmlformats.org/officeDocument/2006/relationships/customXml" Target="../ink/ink234.xml"/><Relationship Id="rId16" Type="http://schemas.openxmlformats.org/officeDocument/2006/relationships/customXml" Target="../ink/ink241.xml"/><Relationship Id="rId29" Type="http://schemas.openxmlformats.org/officeDocument/2006/relationships/image" Target="../media/image247.png"/><Relationship Id="rId11" Type="http://schemas.openxmlformats.org/officeDocument/2006/relationships/image" Target="../media/image238.png"/><Relationship Id="rId24" Type="http://schemas.openxmlformats.org/officeDocument/2006/relationships/customXml" Target="../ink/ink245.xml"/><Relationship Id="rId32" Type="http://schemas.openxmlformats.org/officeDocument/2006/relationships/customXml" Target="../ink/ink249.xml"/><Relationship Id="rId37" Type="http://schemas.openxmlformats.org/officeDocument/2006/relationships/image" Target="../media/image251.png"/><Relationship Id="rId40" Type="http://schemas.openxmlformats.org/officeDocument/2006/relationships/customXml" Target="../ink/ink253.xml"/><Relationship Id="rId45" Type="http://schemas.openxmlformats.org/officeDocument/2006/relationships/image" Target="../media/image255.png"/><Relationship Id="rId53" Type="http://schemas.openxmlformats.org/officeDocument/2006/relationships/image" Target="../media/image259.png"/><Relationship Id="rId58" Type="http://schemas.openxmlformats.org/officeDocument/2006/relationships/customXml" Target="../ink/ink262.xml"/><Relationship Id="rId66" Type="http://schemas.openxmlformats.org/officeDocument/2006/relationships/customXml" Target="../ink/ink266.xml"/><Relationship Id="rId74" Type="http://schemas.openxmlformats.org/officeDocument/2006/relationships/customXml" Target="../ink/ink270.xml"/><Relationship Id="rId5" Type="http://schemas.openxmlformats.org/officeDocument/2006/relationships/image" Target="../media/image235.png"/><Relationship Id="rId61" Type="http://schemas.openxmlformats.org/officeDocument/2006/relationships/image" Target="../media/image263.png"/><Relationship Id="rId19" Type="http://schemas.openxmlformats.org/officeDocument/2006/relationships/image" Target="../media/image242.png"/><Relationship Id="rId14" Type="http://schemas.openxmlformats.org/officeDocument/2006/relationships/customXml" Target="../ink/ink240.xml"/><Relationship Id="rId22" Type="http://schemas.openxmlformats.org/officeDocument/2006/relationships/customXml" Target="../ink/ink244.xml"/><Relationship Id="rId27" Type="http://schemas.openxmlformats.org/officeDocument/2006/relationships/image" Target="../media/image246.png"/><Relationship Id="rId30" Type="http://schemas.openxmlformats.org/officeDocument/2006/relationships/customXml" Target="../ink/ink248.xml"/><Relationship Id="rId35" Type="http://schemas.openxmlformats.org/officeDocument/2006/relationships/image" Target="../media/image250.png"/><Relationship Id="rId43" Type="http://schemas.openxmlformats.org/officeDocument/2006/relationships/image" Target="../media/image254.png"/><Relationship Id="rId48" Type="http://schemas.openxmlformats.org/officeDocument/2006/relationships/customXml" Target="../ink/ink257.xml"/><Relationship Id="rId56" Type="http://schemas.openxmlformats.org/officeDocument/2006/relationships/customXml" Target="../ink/ink261.xml"/><Relationship Id="rId64" Type="http://schemas.openxmlformats.org/officeDocument/2006/relationships/customXml" Target="../ink/ink265.xml"/><Relationship Id="rId69" Type="http://schemas.openxmlformats.org/officeDocument/2006/relationships/image" Target="../media/image267.png"/><Relationship Id="rId8" Type="http://schemas.openxmlformats.org/officeDocument/2006/relationships/customXml" Target="../ink/ink237.xml"/><Relationship Id="rId51" Type="http://schemas.openxmlformats.org/officeDocument/2006/relationships/image" Target="../media/image258.png"/><Relationship Id="rId72" Type="http://schemas.openxmlformats.org/officeDocument/2006/relationships/customXml" Target="../ink/ink269.xml"/><Relationship Id="rId3" Type="http://schemas.openxmlformats.org/officeDocument/2006/relationships/image" Target="../media/image234.png"/><Relationship Id="rId12" Type="http://schemas.openxmlformats.org/officeDocument/2006/relationships/customXml" Target="../ink/ink239.xml"/><Relationship Id="rId17" Type="http://schemas.openxmlformats.org/officeDocument/2006/relationships/image" Target="../media/image241.png"/><Relationship Id="rId25" Type="http://schemas.openxmlformats.org/officeDocument/2006/relationships/image" Target="../media/image245.png"/><Relationship Id="rId33" Type="http://schemas.openxmlformats.org/officeDocument/2006/relationships/image" Target="../media/image249.png"/><Relationship Id="rId38" Type="http://schemas.openxmlformats.org/officeDocument/2006/relationships/customXml" Target="../ink/ink252.xml"/><Relationship Id="rId46" Type="http://schemas.openxmlformats.org/officeDocument/2006/relationships/customXml" Target="../ink/ink256.xml"/><Relationship Id="rId59" Type="http://schemas.openxmlformats.org/officeDocument/2006/relationships/image" Target="../media/image262.png"/><Relationship Id="rId67" Type="http://schemas.openxmlformats.org/officeDocument/2006/relationships/image" Target="../media/image266.png"/><Relationship Id="rId20" Type="http://schemas.openxmlformats.org/officeDocument/2006/relationships/customXml" Target="../ink/ink243.xml"/><Relationship Id="rId41" Type="http://schemas.openxmlformats.org/officeDocument/2006/relationships/image" Target="../media/image253.png"/><Relationship Id="rId54" Type="http://schemas.openxmlformats.org/officeDocument/2006/relationships/customXml" Target="../ink/ink260.xml"/><Relationship Id="rId62" Type="http://schemas.openxmlformats.org/officeDocument/2006/relationships/customXml" Target="../ink/ink264.xml"/><Relationship Id="rId70" Type="http://schemas.openxmlformats.org/officeDocument/2006/relationships/customXml" Target="../ink/ink268.xml"/><Relationship Id="rId75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6.xml"/><Relationship Id="rId15" Type="http://schemas.openxmlformats.org/officeDocument/2006/relationships/image" Target="../media/image240.png"/><Relationship Id="rId23" Type="http://schemas.openxmlformats.org/officeDocument/2006/relationships/image" Target="../media/image244.png"/><Relationship Id="rId28" Type="http://schemas.openxmlformats.org/officeDocument/2006/relationships/customXml" Target="../ink/ink247.xml"/><Relationship Id="rId36" Type="http://schemas.openxmlformats.org/officeDocument/2006/relationships/customXml" Target="../ink/ink251.xml"/><Relationship Id="rId49" Type="http://schemas.openxmlformats.org/officeDocument/2006/relationships/image" Target="../media/image257.png"/><Relationship Id="rId57" Type="http://schemas.openxmlformats.org/officeDocument/2006/relationships/image" Target="../media/image261.png"/><Relationship Id="rId10" Type="http://schemas.openxmlformats.org/officeDocument/2006/relationships/customXml" Target="../ink/ink238.xml"/><Relationship Id="rId31" Type="http://schemas.openxmlformats.org/officeDocument/2006/relationships/image" Target="../media/image248.png"/><Relationship Id="rId44" Type="http://schemas.openxmlformats.org/officeDocument/2006/relationships/customXml" Target="../ink/ink255.xml"/><Relationship Id="rId52" Type="http://schemas.openxmlformats.org/officeDocument/2006/relationships/customXml" Target="../ink/ink259.xml"/><Relationship Id="rId60" Type="http://schemas.openxmlformats.org/officeDocument/2006/relationships/customXml" Target="../ink/ink263.xml"/><Relationship Id="rId65" Type="http://schemas.openxmlformats.org/officeDocument/2006/relationships/image" Target="../media/image265.png"/><Relationship Id="rId73" Type="http://schemas.openxmlformats.org/officeDocument/2006/relationships/image" Target="../media/image269.png"/><Relationship Id="rId4" Type="http://schemas.openxmlformats.org/officeDocument/2006/relationships/customXml" Target="../ink/ink235.xml"/><Relationship Id="rId9" Type="http://schemas.openxmlformats.org/officeDocument/2006/relationships/image" Target="../media/image237.png"/><Relationship Id="rId13" Type="http://schemas.openxmlformats.org/officeDocument/2006/relationships/image" Target="../media/image239.png"/><Relationship Id="rId18" Type="http://schemas.openxmlformats.org/officeDocument/2006/relationships/customXml" Target="../ink/ink242.xml"/><Relationship Id="rId39" Type="http://schemas.openxmlformats.org/officeDocument/2006/relationships/image" Target="../media/image252.png"/><Relationship Id="rId34" Type="http://schemas.openxmlformats.org/officeDocument/2006/relationships/customXml" Target="../ink/ink250.xml"/><Relationship Id="rId50" Type="http://schemas.openxmlformats.org/officeDocument/2006/relationships/customXml" Target="../ink/ink258.xml"/><Relationship Id="rId55" Type="http://schemas.openxmlformats.org/officeDocument/2006/relationships/image" Target="../media/image260.png"/><Relationship Id="rId7" Type="http://schemas.openxmlformats.org/officeDocument/2006/relationships/image" Target="../media/image236.png"/><Relationship Id="rId71" Type="http://schemas.openxmlformats.org/officeDocument/2006/relationships/image" Target="../media/image26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8.png"/><Relationship Id="rId299" Type="http://schemas.openxmlformats.org/officeDocument/2006/relationships/image" Target="../media/image419.png"/><Relationship Id="rId21" Type="http://schemas.openxmlformats.org/officeDocument/2006/relationships/image" Target="../media/image280.png"/><Relationship Id="rId63" Type="http://schemas.openxmlformats.org/officeDocument/2006/relationships/image" Target="../media/image301.png"/><Relationship Id="rId159" Type="http://schemas.openxmlformats.org/officeDocument/2006/relationships/image" Target="../media/image349.png"/><Relationship Id="rId324" Type="http://schemas.openxmlformats.org/officeDocument/2006/relationships/customXml" Target="../ink/ink432.xml"/><Relationship Id="rId170" Type="http://schemas.openxmlformats.org/officeDocument/2006/relationships/customXml" Target="../ink/ink355.xml"/><Relationship Id="rId226" Type="http://schemas.openxmlformats.org/officeDocument/2006/relationships/customXml" Target="../ink/ink383.xml"/><Relationship Id="rId268" Type="http://schemas.openxmlformats.org/officeDocument/2006/relationships/customXml" Target="../ink/ink404.xml"/><Relationship Id="rId32" Type="http://schemas.openxmlformats.org/officeDocument/2006/relationships/customXml" Target="../ink/ink286.xml"/><Relationship Id="rId74" Type="http://schemas.openxmlformats.org/officeDocument/2006/relationships/customXml" Target="../ink/ink307.xml"/><Relationship Id="rId128" Type="http://schemas.openxmlformats.org/officeDocument/2006/relationships/customXml" Target="../ink/ink334.xml"/><Relationship Id="rId335" Type="http://schemas.openxmlformats.org/officeDocument/2006/relationships/image" Target="../media/image437.png"/><Relationship Id="rId5" Type="http://schemas.openxmlformats.org/officeDocument/2006/relationships/image" Target="../media/image272.png"/><Relationship Id="rId181" Type="http://schemas.openxmlformats.org/officeDocument/2006/relationships/image" Target="../media/image360.png"/><Relationship Id="rId237" Type="http://schemas.openxmlformats.org/officeDocument/2006/relationships/image" Target="../media/image388.png"/><Relationship Id="rId279" Type="http://schemas.openxmlformats.org/officeDocument/2006/relationships/image" Target="../media/image409.png"/><Relationship Id="rId43" Type="http://schemas.openxmlformats.org/officeDocument/2006/relationships/image" Target="../media/image291.png"/><Relationship Id="rId139" Type="http://schemas.openxmlformats.org/officeDocument/2006/relationships/image" Target="../media/image339.png"/><Relationship Id="rId290" Type="http://schemas.openxmlformats.org/officeDocument/2006/relationships/customXml" Target="../ink/ink415.xml"/><Relationship Id="rId304" Type="http://schemas.openxmlformats.org/officeDocument/2006/relationships/customXml" Target="../ink/ink422.xml"/><Relationship Id="rId85" Type="http://schemas.openxmlformats.org/officeDocument/2006/relationships/image" Target="../media/image312.png"/><Relationship Id="rId150" Type="http://schemas.openxmlformats.org/officeDocument/2006/relationships/customXml" Target="../ink/ink345.xml"/><Relationship Id="rId192" Type="http://schemas.openxmlformats.org/officeDocument/2006/relationships/customXml" Target="../ink/ink366.xml"/><Relationship Id="rId206" Type="http://schemas.openxmlformats.org/officeDocument/2006/relationships/customXml" Target="../ink/ink373.xml"/><Relationship Id="rId248" Type="http://schemas.openxmlformats.org/officeDocument/2006/relationships/customXml" Target="../ink/ink394.xml"/><Relationship Id="rId12" Type="http://schemas.openxmlformats.org/officeDocument/2006/relationships/customXml" Target="../ink/ink276.xml"/><Relationship Id="rId108" Type="http://schemas.openxmlformats.org/officeDocument/2006/relationships/customXml" Target="../ink/ink324.xml"/><Relationship Id="rId315" Type="http://schemas.openxmlformats.org/officeDocument/2006/relationships/image" Target="../media/image427.png"/><Relationship Id="rId54" Type="http://schemas.openxmlformats.org/officeDocument/2006/relationships/customXml" Target="../ink/ink297.xml"/><Relationship Id="rId96" Type="http://schemas.openxmlformats.org/officeDocument/2006/relationships/customXml" Target="../ink/ink318.xml"/><Relationship Id="rId161" Type="http://schemas.openxmlformats.org/officeDocument/2006/relationships/image" Target="../media/image350.png"/><Relationship Id="rId217" Type="http://schemas.openxmlformats.org/officeDocument/2006/relationships/image" Target="../media/image378.png"/><Relationship Id="rId259" Type="http://schemas.openxmlformats.org/officeDocument/2006/relationships/image" Target="../media/image399.png"/><Relationship Id="rId23" Type="http://schemas.openxmlformats.org/officeDocument/2006/relationships/image" Target="../media/image281.png"/><Relationship Id="rId119" Type="http://schemas.openxmlformats.org/officeDocument/2006/relationships/image" Target="../media/image329.png"/><Relationship Id="rId270" Type="http://schemas.openxmlformats.org/officeDocument/2006/relationships/customXml" Target="../ink/ink405.xml"/><Relationship Id="rId326" Type="http://schemas.openxmlformats.org/officeDocument/2006/relationships/customXml" Target="../ink/ink433.xml"/><Relationship Id="rId65" Type="http://schemas.openxmlformats.org/officeDocument/2006/relationships/image" Target="../media/image302.png"/><Relationship Id="rId130" Type="http://schemas.openxmlformats.org/officeDocument/2006/relationships/customXml" Target="../ink/ink335.xml"/><Relationship Id="rId172" Type="http://schemas.openxmlformats.org/officeDocument/2006/relationships/customXml" Target="../ink/ink356.xml"/><Relationship Id="rId228" Type="http://schemas.openxmlformats.org/officeDocument/2006/relationships/customXml" Target="../ink/ink384.xml"/><Relationship Id="rId281" Type="http://schemas.openxmlformats.org/officeDocument/2006/relationships/image" Target="../media/image410.png"/><Relationship Id="rId337" Type="http://schemas.openxmlformats.org/officeDocument/2006/relationships/image" Target="../media/image438.png"/><Relationship Id="rId34" Type="http://schemas.openxmlformats.org/officeDocument/2006/relationships/customXml" Target="../ink/ink287.xml"/><Relationship Id="rId76" Type="http://schemas.openxmlformats.org/officeDocument/2006/relationships/customXml" Target="../ink/ink308.xml"/><Relationship Id="rId141" Type="http://schemas.openxmlformats.org/officeDocument/2006/relationships/image" Target="../media/image340.png"/><Relationship Id="rId7" Type="http://schemas.openxmlformats.org/officeDocument/2006/relationships/image" Target="../media/image273.png"/><Relationship Id="rId183" Type="http://schemas.openxmlformats.org/officeDocument/2006/relationships/image" Target="../media/image361.png"/><Relationship Id="rId239" Type="http://schemas.openxmlformats.org/officeDocument/2006/relationships/image" Target="../media/image389.png"/><Relationship Id="rId250" Type="http://schemas.openxmlformats.org/officeDocument/2006/relationships/customXml" Target="../ink/ink395.xml"/><Relationship Id="rId292" Type="http://schemas.openxmlformats.org/officeDocument/2006/relationships/customXml" Target="../ink/ink416.xml"/><Relationship Id="rId306" Type="http://schemas.openxmlformats.org/officeDocument/2006/relationships/customXml" Target="../ink/ink423.xml"/><Relationship Id="rId45" Type="http://schemas.openxmlformats.org/officeDocument/2006/relationships/image" Target="../media/image292.png"/><Relationship Id="rId87" Type="http://schemas.openxmlformats.org/officeDocument/2006/relationships/image" Target="../media/image313.png"/><Relationship Id="rId110" Type="http://schemas.openxmlformats.org/officeDocument/2006/relationships/customXml" Target="../ink/ink325.xml"/><Relationship Id="rId152" Type="http://schemas.openxmlformats.org/officeDocument/2006/relationships/customXml" Target="../ink/ink346.xml"/><Relationship Id="rId194" Type="http://schemas.openxmlformats.org/officeDocument/2006/relationships/customXml" Target="../ink/ink367.xml"/><Relationship Id="rId208" Type="http://schemas.openxmlformats.org/officeDocument/2006/relationships/customXml" Target="../ink/ink374.xml"/><Relationship Id="rId240" Type="http://schemas.openxmlformats.org/officeDocument/2006/relationships/customXml" Target="../ink/ink390.xml"/><Relationship Id="rId261" Type="http://schemas.openxmlformats.org/officeDocument/2006/relationships/image" Target="../media/image400.png"/><Relationship Id="rId14" Type="http://schemas.openxmlformats.org/officeDocument/2006/relationships/customXml" Target="../ink/ink277.xml"/><Relationship Id="rId35" Type="http://schemas.openxmlformats.org/officeDocument/2006/relationships/image" Target="../media/image287.png"/><Relationship Id="rId56" Type="http://schemas.openxmlformats.org/officeDocument/2006/relationships/customXml" Target="../ink/ink298.xml"/><Relationship Id="rId77" Type="http://schemas.openxmlformats.org/officeDocument/2006/relationships/image" Target="../media/image308.png"/><Relationship Id="rId100" Type="http://schemas.openxmlformats.org/officeDocument/2006/relationships/customXml" Target="../ink/ink320.xml"/><Relationship Id="rId282" Type="http://schemas.openxmlformats.org/officeDocument/2006/relationships/customXml" Target="../ink/ink411.xml"/><Relationship Id="rId317" Type="http://schemas.openxmlformats.org/officeDocument/2006/relationships/image" Target="../media/image428.png"/><Relationship Id="rId338" Type="http://schemas.openxmlformats.org/officeDocument/2006/relationships/customXml" Target="../ink/ink439.xml"/><Relationship Id="rId8" Type="http://schemas.openxmlformats.org/officeDocument/2006/relationships/customXml" Target="../ink/ink274.xml"/><Relationship Id="rId98" Type="http://schemas.openxmlformats.org/officeDocument/2006/relationships/customXml" Target="../ink/ink319.xml"/><Relationship Id="rId121" Type="http://schemas.openxmlformats.org/officeDocument/2006/relationships/image" Target="../media/image330.png"/><Relationship Id="rId142" Type="http://schemas.openxmlformats.org/officeDocument/2006/relationships/customXml" Target="../ink/ink341.xml"/><Relationship Id="rId163" Type="http://schemas.openxmlformats.org/officeDocument/2006/relationships/image" Target="../media/image351.png"/><Relationship Id="rId184" Type="http://schemas.openxmlformats.org/officeDocument/2006/relationships/customXml" Target="../ink/ink362.xml"/><Relationship Id="rId219" Type="http://schemas.openxmlformats.org/officeDocument/2006/relationships/image" Target="../media/image379.png"/><Relationship Id="rId230" Type="http://schemas.openxmlformats.org/officeDocument/2006/relationships/customXml" Target="../ink/ink385.xml"/><Relationship Id="rId251" Type="http://schemas.openxmlformats.org/officeDocument/2006/relationships/image" Target="../media/image395.png"/><Relationship Id="rId25" Type="http://schemas.openxmlformats.org/officeDocument/2006/relationships/image" Target="../media/image282.png"/><Relationship Id="rId46" Type="http://schemas.openxmlformats.org/officeDocument/2006/relationships/customXml" Target="../ink/ink293.xml"/><Relationship Id="rId67" Type="http://schemas.openxmlformats.org/officeDocument/2006/relationships/image" Target="../media/image303.png"/><Relationship Id="rId272" Type="http://schemas.openxmlformats.org/officeDocument/2006/relationships/customXml" Target="../ink/ink406.xml"/><Relationship Id="rId293" Type="http://schemas.openxmlformats.org/officeDocument/2006/relationships/image" Target="../media/image416.png"/><Relationship Id="rId307" Type="http://schemas.openxmlformats.org/officeDocument/2006/relationships/image" Target="../media/image423.png"/><Relationship Id="rId328" Type="http://schemas.openxmlformats.org/officeDocument/2006/relationships/customXml" Target="../ink/ink434.xml"/><Relationship Id="rId88" Type="http://schemas.openxmlformats.org/officeDocument/2006/relationships/customXml" Target="../ink/ink314.xml"/><Relationship Id="rId111" Type="http://schemas.openxmlformats.org/officeDocument/2006/relationships/image" Target="../media/image325.png"/><Relationship Id="rId132" Type="http://schemas.openxmlformats.org/officeDocument/2006/relationships/customXml" Target="../ink/ink336.xml"/><Relationship Id="rId153" Type="http://schemas.openxmlformats.org/officeDocument/2006/relationships/image" Target="../media/image346.png"/><Relationship Id="rId174" Type="http://schemas.openxmlformats.org/officeDocument/2006/relationships/customXml" Target="../ink/ink357.xml"/><Relationship Id="rId195" Type="http://schemas.openxmlformats.org/officeDocument/2006/relationships/image" Target="../media/image367.png"/><Relationship Id="rId209" Type="http://schemas.openxmlformats.org/officeDocument/2006/relationships/image" Target="../media/image374.png"/><Relationship Id="rId220" Type="http://schemas.openxmlformats.org/officeDocument/2006/relationships/customXml" Target="../ink/ink380.xml"/><Relationship Id="rId241" Type="http://schemas.openxmlformats.org/officeDocument/2006/relationships/image" Target="../media/image390.png"/><Relationship Id="rId15" Type="http://schemas.openxmlformats.org/officeDocument/2006/relationships/image" Target="../media/image277.png"/><Relationship Id="rId36" Type="http://schemas.openxmlformats.org/officeDocument/2006/relationships/customXml" Target="../ink/ink288.xml"/><Relationship Id="rId57" Type="http://schemas.openxmlformats.org/officeDocument/2006/relationships/image" Target="../media/image298.png"/><Relationship Id="rId262" Type="http://schemas.openxmlformats.org/officeDocument/2006/relationships/customXml" Target="../ink/ink401.xml"/><Relationship Id="rId283" Type="http://schemas.openxmlformats.org/officeDocument/2006/relationships/image" Target="../media/image411.png"/><Relationship Id="rId318" Type="http://schemas.openxmlformats.org/officeDocument/2006/relationships/customXml" Target="../ink/ink429.xml"/><Relationship Id="rId339" Type="http://schemas.openxmlformats.org/officeDocument/2006/relationships/image" Target="../media/image439.png"/><Relationship Id="rId78" Type="http://schemas.openxmlformats.org/officeDocument/2006/relationships/customXml" Target="../ink/ink309.xml"/><Relationship Id="rId99" Type="http://schemas.openxmlformats.org/officeDocument/2006/relationships/image" Target="../media/image319.png"/><Relationship Id="rId101" Type="http://schemas.openxmlformats.org/officeDocument/2006/relationships/image" Target="../media/image320.png"/><Relationship Id="rId122" Type="http://schemas.openxmlformats.org/officeDocument/2006/relationships/customXml" Target="../ink/ink331.xml"/><Relationship Id="rId143" Type="http://schemas.openxmlformats.org/officeDocument/2006/relationships/image" Target="../media/image341.png"/><Relationship Id="rId164" Type="http://schemas.openxmlformats.org/officeDocument/2006/relationships/customXml" Target="../ink/ink352.xml"/><Relationship Id="rId185" Type="http://schemas.openxmlformats.org/officeDocument/2006/relationships/image" Target="../media/image362.png"/><Relationship Id="rId9" Type="http://schemas.openxmlformats.org/officeDocument/2006/relationships/image" Target="../media/image274.png"/><Relationship Id="rId210" Type="http://schemas.openxmlformats.org/officeDocument/2006/relationships/customXml" Target="../ink/ink375.xml"/><Relationship Id="rId26" Type="http://schemas.openxmlformats.org/officeDocument/2006/relationships/customXml" Target="../ink/ink283.xml"/><Relationship Id="rId231" Type="http://schemas.openxmlformats.org/officeDocument/2006/relationships/image" Target="../media/image385.png"/><Relationship Id="rId252" Type="http://schemas.openxmlformats.org/officeDocument/2006/relationships/customXml" Target="../ink/ink396.xml"/><Relationship Id="rId273" Type="http://schemas.openxmlformats.org/officeDocument/2006/relationships/image" Target="../media/image406.png"/><Relationship Id="rId294" Type="http://schemas.openxmlformats.org/officeDocument/2006/relationships/customXml" Target="../ink/ink417.xml"/><Relationship Id="rId308" Type="http://schemas.openxmlformats.org/officeDocument/2006/relationships/customXml" Target="../ink/ink424.xml"/><Relationship Id="rId329" Type="http://schemas.openxmlformats.org/officeDocument/2006/relationships/image" Target="../media/image434.png"/><Relationship Id="rId47" Type="http://schemas.openxmlformats.org/officeDocument/2006/relationships/image" Target="../media/image293.png"/><Relationship Id="rId68" Type="http://schemas.openxmlformats.org/officeDocument/2006/relationships/customXml" Target="../ink/ink304.xml"/><Relationship Id="rId89" Type="http://schemas.openxmlformats.org/officeDocument/2006/relationships/image" Target="../media/image314.png"/><Relationship Id="rId112" Type="http://schemas.openxmlformats.org/officeDocument/2006/relationships/customXml" Target="../ink/ink326.xml"/><Relationship Id="rId133" Type="http://schemas.openxmlformats.org/officeDocument/2006/relationships/image" Target="../media/image336.png"/><Relationship Id="rId154" Type="http://schemas.openxmlformats.org/officeDocument/2006/relationships/customXml" Target="../ink/ink347.xml"/><Relationship Id="rId175" Type="http://schemas.openxmlformats.org/officeDocument/2006/relationships/image" Target="../media/image357.png"/><Relationship Id="rId340" Type="http://schemas.openxmlformats.org/officeDocument/2006/relationships/customXml" Target="../ink/ink440.xml"/><Relationship Id="rId196" Type="http://schemas.openxmlformats.org/officeDocument/2006/relationships/customXml" Target="../ink/ink368.xml"/><Relationship Id="rId200" Type="http://schemas.openxmlformats.org/officeDocument/2006/relationships/customXml" Target="../ink/ink370.xml"/><Relationship Id="rId16" Type="http://schemas.openxmlformats.org/officeDocument/2006/relationships/customXml" Target="../ink/ink278.xml"/><Relationship Id="rId221" Type="http://schemas.openxmlformats.org/officeDocument/2006/relationships/image" Target="../media/image380.png"/><Relationship Id="rId242" Type="http://schemas.openxmlformats.org/officeDocument/2006/relationships/customXml" Target="../ink/ink391.xml"/><Relationship Id="rId263" Type="http://schemas.openxmlformats.org/officeDocument/2006/relationships/image" Target="../media/image401.png"/><Relationship Id="rId284" Type="http://schemas.openxmlformats.org/officeDocument/2006/relationships/customXml" Target="../ink/ink412.xml"/><Relationship Id="rId319" Type="http://schemas.openxmlformats.org/officeDocument/2006/relationships/image" Target="../media/image429.png"/><Relationship Id="rId37" Type="http://schemas.openxmlformats.org/officeDocument/2006/relationships/image" Target="../media/image288.png"/><Relationship Id="rId58" Type="http://schemas.openxmlformats.org/officeDocument/2006/relationships/customXml" Target="../ink/ink299.xml"/><Relationship Id="rId79" Type="http://schemas.openxmlformats.org/officeDocument/2006/relationships/image" Target="../media/image309.png"/><Relationship Id="rId102" Type="http://schemas.openxmlformats.org/officeDocument/2006/relationships/customXml" Target="../ink/ink321.xml"/><Relationship Id="rId123" Type="http://schemas.openxmlformats.org/officeDocument/2006/relationships/image" Target="../media/image331.png"/><Relationship Id="rId144" Type="http://schemas.openxmlformats.org/officeDocument/2006/relationships/customXml" Target="../ink/ink342.xml"/><Relationship Id="rId330" Type="http://schemas.openxmlformats.org/officeDocument/2006/relationships/customXml" Target="../ink/ink435.xml"/><Relationship Id="rId90" Type="http://schemas.openxmlformats.org/officeDocument/2006/relationships/customXml" Target="../ink/ink315.xml"/><Relationship Id="rId165" Type="http://schemas.openxmlformats.org/officeDocument/2006/relationships/image" Target="../media/image352.png"/><Relationship Id="rId186" Type="http://schemas.openxmlformats.org/officeDocument/2006/relationships/customXml" Target="../ink/ink363.xml"/><Relationship Id="rId211" Type="http://schemas.openxmlformats.org/officeDocument/2006/relationships/image" Target="../media/image375.png"/><Relationship Id="rId232" Type="http://schemas.openxmlformats.org/officeDocument/2006/relationships/customXml" Target="../ink/ink386.xml"/><Relationship Id="rId253" Type="http://schemas.openxmlformats.org/officeDocument/2006/relationships/image" Target="../media/image396.png"/><Relationship Id="rId274" Type="http://schemas.openxmlformats.org/officeDocument/2006/relationships/customXml" Target="../ink/ink407.xml"/><Relationship Id="rId295" Type="http://schemas.openxmlformats.org/officeDocument/2006/relationships/image" Target="../media/image417.png"/><Relationship Id="rId309" Type="http://schemas.openxmlformats.org/officeDocument/2006/relationships/image" Target="../media/image424.png"/><Relationship Id="rId27" Type="http://schemas.openxmlformats.org/officeDocument/2006/relationships/image" Target="../media/image283.png"/><Relationship Id="rId48" Type="http://schemas.openxmlformats.org/officeDocument/2006/relationships/customXml" Target="../ink/ink294.xml"/><Relationship Id="rId69" Type="http://schemas.openxmlformats.org/officeDocument/2006/relationships/image" Target="../media/image304.png"/><Relationship Id="rId113" Type="http://schemas.openxmlformats.org/officeDocument/2006/relationships/image" Target="../media/image326.png"/><Relationship Id="rId134" Type="http://schemas.openxmlformats.org/officeDocument/2006/relationships/customXml" Target="../ink/ink337.xml"/><Relationship Id="rId320" Type="http://schemas.openxmlformats.org/officeDocument/2006/relationships/customXml" Target="../ink/ink430.xml"/><Relationship Id="rId80" Type="http://schemas.openxmlformats.org/officeDocument/2006/relationships/customXml" Target="../ink/ink310.xml"/><Relationship Id="rId155" Type="http://schemas.openxmlformats.org/officeDocument/2006/relationships/image" Target="../media/image347.png"/><Relationship Id="rId176" Type="http://schemas.openxmlformats.org/officeDocument/2006/relationships/customXml" Target="../ink/ink358.xml"/><Relationship Id="rId197" Type="http://schemas.openxmlformats.org/officeDocument/2006/relationships/image" Target="../media/image368.png"/><Relationship Id="rId341" Type="http://schemas.openxmlformats.org/officeDocument/2006/relationships/image" Target="../media/image440.png"/><Relationship Id="rId201" Type="http://schemas.openxmlformats.org/officeDocument/2006/relationships/image" Target="../media/image370.png"/><Relationship Id="rId222" Type="http://schemas.openxmlformats.org/officeDocument/2006/relationships/customXml" Target="../ink/ink381.xml"/><Relationship Id="rId243" Type="http://schemas.openxmlformats.org/officeDocument/2006/relationships/image" Target="../media/image391.png"/><Relationship Id="rId264" Type="http://schemas.openxmlformats.org/officeDocument/2006/relationships/customXml" Target="../ink/ink402.xml"/><Relationship Id="rId285" Type="http://schemas.openxmlformats.org/officeDocument/2006/relationships/image" Target="../media/image412.png"/><Relationship Id="rId17" Type="http://schemas.openxmlformats.org/officeDocument/2006/relationships/image" Target="../media/image278.png"/><Relationship Id="rId38" Type="http://schemas.openxmlformats.org/officeDocument/2006/relationships/customXml" Target="../ink/ink289.xml"/><Relationship Id="rId59" Type="http://schemas.openxmlformats.org/officeDocument/2006/relationships/image" Target="../media/image299.png"/><Relationship Id="rId103" Type="http://schemas.openxmlformats.org/officeDocument/2006/relationships/image" Target="../media/image321.png"/><Relationship Id="rId124" Type="http://schemas.openxmlformats.org/officeDocument/2006/relationships/customXml" Target="../ink/ink332.xml"/><Relationship Id="rId310" Type="http://schemas.openxmlformats.org/officeDocument/2006/relationships/customXml" Target="../ink/ink425.xml"/><Relationship Id="rId70" Type="http://schemas.openxmlformats.org/officeDocument/2006/relationships/customXml" Target="../ink/ink305.xml"/><Relationship Id="rId91" Type="http://schemas.openxmlformats.org/officeDocument/2006/relationships/image" Target="../media/image315.png"/><Relationship Id="rId145" Type="http://schemas.openxmlformats.org/officeDocument/2006/relationships/image" Target="../media/image342.png"/><Relationship Id="rId166" Type="http://schemas.openxmlformats.org/officeDocument/2006/relationships/customXml" Target="../ink/ink353.xml"/><Relationship Id="rId187" Type="http://schemas.openxmlformats.org/officeDocument/2006/relationships/image" Target="../media/image363.png"/><Relationship Id="rId331" Type="http://schemas.openxmlformats.org/officeDocument/2006/relationships/image" Target="../media/image4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76.xml"/><Relationship Id="rId233" Type="http://schemas.openxmlformats.org/officeDocument/2006/relationships/image" Target="../media/image386.png"/><Relationship Id="rId254" Type="http://schemas.openxmlformats.org/officeDocument/2006/relationships/customXml" Target="../ink/ink397.xml"/><Relationship Id="rId28" Type="http://schemas.openxmlformats.org/officeDocument/2006/relationships/customXml" Target="../ink/ink284.xml"/><Relationship Id="rId49" Type="http://schemas.openxmlformats.org/officeDocument/2006/relationships/image" Target="../media/image294.png"/><Relationship Id="rId114" Type="http://schemas.openxmlformats.org/officeDocument/2006/relationships/customXml" Target="../ink/ink327.xml"/><Relationship Id="rId275" Type="http://schemas.openxmlformats.org/officeDocument/2006/relationships/image" Target="../media/image407.png"/><Relationship Id="rId296" Type="http://schemas.openxmlformats.org/officeDocument/2006/relationships/customXml" Target="../ink/ink418.xml"/><Relationship Id="rId300" Type="http://schemas.openxmlformats.org/officeDocument/2006/relationships/customXml" Target="../ink/ink420.xml"/><Relationship Id="rId60" Type="http://schemas.openxmlformats.org/officeDocument/2006/relationships/customXml" Target="../ink/ink300.xml"/><Relationship Id="rId81" Type="http://schemas.openxmlformats.org/officeDocument/2006/relationships/image" Target="../media/image310.png"/><Relationship Id="rId135" Type="http://schemas.openxmlformats.org/officeDocument/2006/relationships/image" Target="../media/image337.png"/><Relationship Id="rId156" Type="http://schemas.openxmlformats.org/officeDocument/2006/relationships/customXml" Target="../ink/ink348.xml"/><Relationship Id="rId177" Type="http://schemas.openxmlformats.org/officeDocument/2006/relationships/image" Target="../media/image358.png"/><Relationship Id="rId198" Type="http://schemas.openxmlformats.org/officeDocument/2006/relationships/customXml" Target="../ink/ink369.xml"/><Relationship Id="rId321" Type="http://schemas.openxmlformats.org/officeDocument/2006/relationships/image" Target="../media/image430.png"/><Relationship Id="rId202" Type="http://schemas.openxmlformats.org/officeDocument/2006/relationships/customXml" Target="../ink/ink371.xml"/><Relationship Id="rId223" Type="http://schemas.openxmlformats.org/officeDocument/2006/relationships/image" Target="../media/image381.png"/><Relationship Id="rId244" Type="http://schemas.openxmlformats.org/officeDocument/2006/relationships/customXml" Target="../ink/ink392.xml"/><Relationship Id="rId18" Type="http://schemas.openxmlformats.org/officeDocument/2006/relationships/customXml" Target="../ink/ink279.xml"/><Relationship Id="rId39" Type="http://schemas.openxmlformats.org/officeDocument/2006/relationships/image" Target="../media/image289.png"/><Relationship Id="rId265" Type="http://schemas.openxmlformats.org/officeDocument/2006/relationships/image" Target="../media/image402.png"/><Relationship Id="rId286" Type="http://schemas.openxmlformats.org/officeDocument/2006/relationships/customXml" Target="../ink/ink413.xml"/><Relationship Id="rId50" Type="http://schemas.openxmlformats.org/officeDocument/2006/relationships/customXml" Target="../ink/ink295.xml"/><Relationship Id="rId104" Type="http://schemas.openxmlformats.org/officeDocument/2006/relationships/customXml" Target="../ink/ink322.xml"/><Relationship Id="rId125" Type="http://schemas.openxmlformats.org/officeDocument/2006/relationships/image" Target="../media/image332.png"/><Relationship Id="rId146" Type="http://schemas.openxmlformats.org/officeDocument/2006/relationships/customXml" Target="../ink/ink343.xml"/><Relationship Id="rId167" Type="http://schemas.openxmlformats.org/officeDocument/2006/relationships/image" Target="../media/image353.png"/><Relationship Id="rId188" Type="http://schemas.openxmlformats.org/officeDocument/2006/relationships/customXml" Target="../ink/ink364.xml"/><Relationship Id="rId311" Type="http://schemas.openxmlformats.org/officeDocument/2006/relationships/image" Target="../media/image425.png"/><Relationship Id="rId332" Type="http://schemas.openxmlformats.org/officeDocument/2006/relationships/customXml" Target="../ink/ink436.xml"/><Relationship Id="rId71" Type="http://schemas.openxmlformats.org/officeDocument/2006/relationships/image" Target="../media/image305.png"/><Relationship Id="rId92" Type="http://schemas.openxmlformats.org/officeDocument/2006/relationships/customXml" Target="../ink/ink316.xml"/><Relationship Id="rId213" Type="http://schemas.openxmlformats.org/officeDocument/2006/relationships/image" Target="../media/image376.png"/><Relationship Id="rId234" Type="http://schemas.openxmlformats.org/officeDocument/2006/relationships/customXml" Target="../ink/ink387.xml"/><Relationship Id="rId2" Type="http://schemas.openxmlformats.org/officeDocument/2006/relationships/customXml" Target="../ink/ink271.xml"/><Relationship Id="rId29" Type="http://schemas.openxmlformats.org/officeDocument/2006/relationships/image" Target="../media/image284.png"/><Relationship Id="rId255" Type="http://schemas.openxmlformats.org/officeDocument/2006/relationships/image" Target="../media/image397.png"/><Relationship Id="rId276" Type="http://schemas.openxmlformats.org/officeDocument/2006/relationships/customXml" Target="../ink/ink408.xml"/><Relationship Id="rId297" Type="http://schemas.openxmlformats.org/officeDocument/2006/relationships/image" Target="../media/image418.png"/><Relationship Id="rId40" Type="http://schemas.openxmlformats.org/officeDocument/2006/relationships/customXml" Target="../ink/ink290.xml"/><Relationship Id="rId115" Type="http://schemas.openxmlformats.org/officeDocument/2006/relationships/image" Target="../media/image327.png"/><Relationship Id="rId136" Type="http://schemas.openxmlformats.org/officeDocument/2006/relationships/customXml" Target="../ink/ink338.xml"/><Relationship Id="rId157" Type="http://schemas.openxmlformats.org/officeDocument/2006/relationships/image" Target="../media/image348.png"/><Relationship Id="rId178" Type="http://schemas.openxmlformats.org/officeDocument/2006/relationships/customXml" Target="../ink/ink359.xml"/><Relationship Id="rId301" Type="http://schemas.openxmlformats.org/officeDocument/2006/relationships/image" Target="../media/image420.png"/><Relationship Id="rId322" Type="http://schemas.openxmlformats.org/officeDocument/2006/relationships/customXml" Target="../ink/ink431.xml"/><Relationship Id="rId61" Type="http://schemas.openxmlformats.org/officeDocument/2006/relationships/image" Target="../media/image300.png"/><Relationship Id="rId82" Type="http://schemas.openxmlformats.org/officeDocument/2006/relationships/customXml" Target="../ink/ink311.xml"/><Relationship Id="rId199" Type="http://schemas.openxmlformats.org/officeDocument/2006/relationships/image" Target="../media/image369.png"/><Relationship Id="rId203" Type="http://schemas.openxmlformats.org/officeDocument/2006/relationships/image" Target="../media/image371.png"/><Relationship Id="rId19" Type="http://schemas.openxmlformats.org/officeDocument/2006/relationships/image" Target="../media/image279.png"/><Relationship Id="rId224" Type="http://schemas.openxmlformats.org/officeDocument/2006/relationships/customXml" Target="../ink/ink382.xml"/><Relationship Id="rId245" Type="http://schemas.openxmlformats.org/officeDocument/2006/relationships/image" Target="../media/image392.png"/><Relationship Id="rId266" Type="http://schemas.openxmlformats.org/officeDocument/2006/relationships/customXml" Target="../ink/ink403.xml"/><Relationship Id="rId287" Type="http://schemas.openxmlformats.org/officeDocument/2006/relationships/image" Target="../media/image413.png"/><Relationship Id="rId30" Type="http://schemas.openxmlformats.org/officeDocument/2006/relationships/customXml" Target="../ink/ink285.xml"/><Relationship Id="rId105" Type="http://schemas.openxmlformats.org/officeDocument/2006/relationships/image" Target="../media/image322.png"/><Relationship Id="rId126" Type="http://schemas.openxmlformats.org/officeDocument/2006/relationships/customXml" Target="../ink/ink333.xml"/><Relationship Id="rId147" Type="http://schemas.openxmlformats.org/officeDocument/2006/relationships/image" Target="../media/image343.png"/><Relationship Id="rId168" Type="http://schemas.openxmlformats.org/officeDocument/2006/relationships/customXml" Target="../ink/ink354.xml"/><Relationship Id="rId312" Type="http://schemas.openxmlformats.org/officeDocument/2006/relationships/customXml" Target="../ink/ink426.xml"/><Relationship Id="rId333" Type="http://schemas.openxmlformats.org/officeDocument/2006/relationships/image" Target="../media/image436.png"/><Relationship Id="rId51" Type="http://schemas.openxmlformats.org/officeDocument/2006/relationships/image" Target="../media/image295.png"/><Relationship Id="rId72" Type="http://schemas.openxmlformats.org/officeDocument/2006/relationships/customXml" Target="../ink/ink306.xml"/><Relationship Id="rId93" Type="http://schemas.openxmlformats.org/officeDocument/2006/relationships/image" Target="../media/image316.png"/><Relationship Id="rId189" Type="http://schemas.openxmlformats.org/officeDocument/2006/relationships/image" Target="../media/image364.png"/><Relationship Id="rId3" Type="http://schemas.openxmlformats.org/officeDocument/2006/relationships/image" Target="../media/image271.png"/><Relationship Id="rId214" Type="http://schemas.openxmlformats.org/officeDocument/2006/relationships/customXml" Target="../ink/ink377.xml"/><Relationship Id="rId235" Type="http://schemas.openxmlformats.org/officeDocument/2006/relationships/image" Target="../media/image387.png"/><Relationship Id="rId256" Type="http://schemas.openxmlformats.org/officeDocument/2006/relationships/customXml" Target="../ink/ink398.xml"/><Relationship Id="rId277" Type="http://schemas.openxmlformats.org/officeDocument/2006/relationships/image" Target="../media/image408.png"/><Relationship Id="rId298" Type="http://schemas.openxmlformats.org/officeDocument/2006/relationships/customXml" Target="../ink/ink419.xml"/><Relationship Id="rId116" Type="http://schemas.openxmlformats.org/officeDocument/2006/relationships/customXml" Target="../ink/ink328.xml"/><Relationship Id="rId137" Type="http://schemas.openxmlformats.org/officeDocument/2006/relationships/image" Target="../media/image338.png"/><Relationship Id="rId158" Type="http://schemas.openxmlformats.org/officeDocument/2006/relationships/customXml" Target="../ink/ink349.xml"/><Relationship Id="rId302" Type="http://schemas.openxmlformats.org/officeDocument/2006/relationships/customXml" Target="../ink/ink421.xml"/><Relationship Id="rId323" Type="http://schemas.openxmlformats.org/officeDocument/2006/relationships/image" Target="../media/image431.png"/><Relationship Id="rId20" Type="http://schemas.openxmlformats.org/officeDocument/2006/relationships/customXml" Target="../ink/ink280.xml"/><Relationship Id="rId41" Type="http://schemas.openxmlformats.org/officeDocument/2006/relationships/image" Target="../media/image290.png"/><Relationship Id="rId62" Type="http://schemas.openxmlformats.org/officeDocument/2006/relationships/customXml" Target="../ink/ink301.xml"/><Relationship Id="rId83" Type="http://schemas.openxmlformats.org/officeDocument/2006/relationships/image" Target="../media/image311.png"/><Relationship Id="rId179" Type="http://schemas.openxmlformats.org/officeDocument/2006/relationships/image" Target="../media/image359.png"/><Relationship Id="rId190" Type="http://schemas.openxmlformats.org/officeDocument/2006/relationships/customXml" Target="../ink/ink365.xml"/><Relationship Id="rId204" Type="http://schemas.openxmlformats.org/officeDocument/2006/relationships/customXml" Target="../ink/ink372.xml"/><Relationship Id="rId225" Type="http://schemas.openxmlformats.org/officeDocument/2006/relationships/image" Target="../media/image382.png"/><Relationship Id="rId246" Type="http://schemas.openxmlformats.org/officeDocument/2006/relationships/customXml" Target="../ink/ink393.xml"/><Relationship Id="rId267" Type="http://schemas.openxmlformats.org/officeDocument/2006/relationships/image" Target="../media/image403.png"/><Relationship Id="rId288" Type="http://schemas.openxmlformats.org/officeDocument/2006/relationships/customXml" Target="../ink/ink414.xml"/><Relationship Id="rId106" Type="http://schemas.openxmlformats.org/officeDocument/2006/relationships/customXml" Target="../ink/ink323.xml"/><Relationship Id="rId127" Type="http://schemas.openxmlformats.org/officeDocument/2006/relationships/image" Target="../media/image333.png"/><Relationship Id="rId313" Type="http://schemas.openxmlformats.org/officeDocument/2006/relationships/image" Target="../media/image426.png"/><Relationship Id="rId10" Type="http://schemas.openxmlformats.org/officeDocument/2006/relationships/customXml" Target="../ink/ink275.xml"/><Relationship Id="rId31" Type="http://schemas.openxmlformats.org/officeDocument/2006/relationships/image" Target="../media/image285.png"/><Relationship Id="rId52" Type="http://schemas.openxmlformats.org/officeDocument/2006/relationships/customXml" Target="../ink/ink296.xml"/><Relationship Id="rId73" Type="http://schemas.openxmlformats.org/officeDocument/2006/relationships/image" Target="../media/image306.png"/><Relationship Id="rId94" Type="http://schemas.openxmlformats.org/officeDocument/2006/relationships/customXml" Target="../ink/ink317.xml"/><Relationship Id="rId148" Type="http://schemas.openxmlformats.org/officeDocument/2006/relationships/customXml" Target="../ink/ink344.xml"/><Relationship Id="rId169" Type="http://schemas.openxmlformats.org/officeDocument/2006/relationships/image" Target="../media/image354.png"/><Relationship Id="rId334" Type="http://schemas.openxmlformats.org/officeDocument/2006/relationships/customXml" Target="../ink/ink437.xml"/><Relationship Id="rId4" Type="http://schemas.openxmlformats.org/officeDocument/2006/relationships/customXml" Target="../ink/ink272.xml"/><Relationship Id="rId180" Type="http://schemas.openxmlformats.org/officeDocument/2006/relationships/customXml" Target="../ink/ink360.xml"/><Relationship Id="rId215" Type="http://schemas.openxmlformats.org/officeDocument/2006/relationships/image" Target="../media/image377.png"/><Relationship Id="rId236" Type="http://schemas.openxmlformats.org/officeDocument/2006/relationships/customXml" Target="../ink/ink388.xml"/><Relationship Id="rId257" Type="http://schemas.openxmlformats.org/officeDocument/2006/relationships/image" Target="../media/image398.png"/><Relationship Id="rId278" Type="http://schemas.openxmlformats.org/officeDocument/2006/relationships/customXml" Target="../ink/ink409.xml"/><Relationship Id="rId303" Type="http://schemas.openxmlformats.org/officeDocument/2006/relationships/image" Target="../media/image421.png"/><Relationship Id="rId42" Type="http://schemas.openxmlformats.org/officeDocument/2006/relationships/customXml" Target="../ink/ink291.xml"/><Relationship Id="rId84" Type="http://schemas.openxmlformats.org/officeDocument/2006/relationships/customXml" Target="../ink/ink312.xml"/><Relationship Id="rId138" Type="http://schemas.openxmlformats.org/officeDocument/2006/relationships/customXml" Target="../ink/ink339.xml"/><Relationship Id="rId191" Type="http://schemas.openxmlformats.org/officeDocument/2006/relationships/image" Target="../media/image365.png"/><Relationship Id="rId205" Type="http://schemas.openxmlformats.org/officeDocument/2006/relationships/image" Target="../media/image372.png"/><Relationship Id="rId247" Type="http://schemas.openxmlformats.org/officeDocument/2006/relationships/image" Target="../media/image393.png"/><Relationship Id="rId107" Type="http://schemas.openxmlformats.org/officeDocument/2006/relationships/image" Target="../media/image323.png"/><Relationship Id="rId289" Type="http://schemas.openxmlformats.org/officeDocument/2006/relationships/image" Target="../media/image414.png"/><Relationship Id="rId11" Type="http://schemas.openxmlformats.org/officeDocument/2006/relationships/image" Target="../media/image275.png"/><Relationship Id="rId53" Type="http://schemas.openxmlformats.org/officeDocument/2006/relationships/image" Target="../media/image296.png"/><Relationship Id="rId149" Type="http://schemas.openxmlformats.org/officeDocument/2006/relationships/image" Target="../media/image344.png"/><Relationship Id="rId314" Type="http://schemas.openxmlformats.org/officeDocument/2006/relationships/customXml" Target="../ink/ink427.xml"/><Relationship Id="rId95" Type="http://schemas.openxmlformats.org/officeDocument/2006/relationships/image" Target="../media/image317.png"/><Relationship Id="rId160" Type="http://schemas.openxmlformats.org/officeDocument/2006/relationships/customXml" Target="../ink/ink350.xml"/><Relationship Id="rId216" Type="http://schemas.openxmlformats.org/officeDocument/2006/relationships/customXml" Target="../ink/ink378.xml"/><Relationship Id="rId258" Type="http://schemas.openxmlformats.org/officeDocument/2006/relationships/customXml" Target="../ink/ink399.xml"/><Relationship Id="rId22" Type="http://schemas.openxmlformats.org/officeDocument/2006/relationships/customXml" Target="../ink/ink281.xml"/><Relationship Id="rId64" Type="http://schemas.openxmlformats.org/officeDocument/2006/relationships/customXml" Target="../ink/ink302.xml"/><Relationship Id="rId118" Type="http://schemas.openxmlformats.org/officeDocument/2006/relationships/customXml" Target="../ink/ink329.xml"/><Relationship Id="rId325" Type="http://schemas.openxmlformats.org/officeDocument/2006/relationships/image" Target="../media/image432.png"/><Relationship Id="rId171" Type="http://schemas.openxmlformats.org/officeDocument/2006/relationships/image" Target="../media/image355.png"/><Relationship Id="rId227" Type="http://schemas.openxmlformats.org/officeDocument/2006/relationships/image" Target="../media/image383.png"/><Relationship Id="rId269" Type="http://schemas.openxmlformats.org/officeDocument/2006/relationships/image" Target="../media/image404.png"/><Relationship Id="rId33" Type="http://schemas.openxmlformats.org/officeDocument/2006/relationships/image" Target="../media/image286.png"/><Relationship Id="rId129" Type="http://schemas.openxmlformats.org/officeDocument/2006/relationships/image" Target="../media/image334.png"/><Relationship Id="rId280" Type="http://schemas.openxmlformats.org/officeDocument/2006/relationships/customXml" Target="../ink/ink410.xml"/><Relationship Id="rId336" Type="http://schemas.openxmlformats.org/officeDocument/2006/relationships/customXml" Target="../ink/ink438.xml"/><Relationship Id="rId75" Type="http://schemas.openxmlformats.org/officeDocument/2006/relationships/image" Target="../media/image307.png"/><Relationship Id="rId140" Type="http://schemas.openxmlformats.org/officeDocument/2006/relationships/customXml" Target="../ink/ink340.xml"/><Relationship Id="rId182" Type="http://schemas.openxmlformats.org/officeDocument/2006/relationships/customXml" Target="../ink/ink361.xml"/><Relationship Id="rId6" Type="http://schemas.openxmlformats.org/officeDocument/2006/relationships/customXml" Target="../ink/ink273.xml"/><Relationship Id="rId238" Type="http://schemas.openxmlformats.org/officeDocument/2006/relationships/customXml" Target="../ink/ink389.xml"/><Relationship Id="rId291" Type="http://schemas.openxmlformats.org/officeDocument/2006/relationships/image" Target="../media/image415.png"/><Relationship Id="rId305" Type="http://schemas.openxmlformats.org/officeDocument/2006/relationships/image" Target="../media/image422.png"/><Relationship Id="rId44" Type="http://schemas.openxmlformats.org/officeDocument/2006/relationships/customXml" Target="../ink/ink292.xml"/><Relationship Id="rId86" Type="http://schemas.openxmlformats.org/officeDocument/2006/relationships/customXml" Target="../ink/ink313.xml"/><Relationship Id="rId151" Type="http://schemas.openxmlformats.org/officeDocument/2006/relationships/image" Target="../media/image345.png"/><Relationship Id="rId193" Type="http://schemas.openxmlformats.org/officeDocument/2006/relationships/image" Target="../media/image366.png"/><Relationship Id="rId207" Type="http://schemas.openxmlformats.org/officeDocument/2006/relationships/image" Target="../media/image373.png"/><Relationship Id="rId249" Type="http://schemas.openxmlformats.org/officeDocument/2006/relationships/image" Target="../media/image394.png"/><Relationship Id="rId13" Type="http://schemas.openxmlformats.org/officeDocument/2006/relationships/image" Target="../media/image276.png"/><Relationship Id="rId109" Type="http://schemas.openxmlformats.org/officeDocument/2006/relationships/image" Target="../media/image324.png"/><Relationship Id="rId260" Type="http://schemas.openxmlformats.org/officeDocument/2006/relationships/customXml" Target="../ink/ink400.xml"/><Relationship Id="rId316" Type="http://schemas.openxmlformats.org/officeDocument/2006/relationships/customXml" Target="../ink/ink428.xml"/><Relationship Id="rId55" Type="http://schemas.openxmlformats.org/officeDocument/2006/relationships/image" Target="../media/image297.png"/><Relationship Id="rId97" Type="http://schemas.openxmlformats.org/officeDocument/2006/relationships/image" Target="../media/image318.png"/><Relationship Id="rId120" Type="http://schemas.openxmlformats.org/officeDocument/2006/relationships/customXml" Target="../ink/ink330.xml"/><Relationship Id="rId162" Type="http://schemas.openxmlformats.org/officeDocument/2006/relationships/customXml" Target="../ink/ink351.xml"/><Relationship Id="rId218" Type="http://schemas.openxmlformats.org/officeDocument/2006/relationships/customXml" Target="../ink/ink379.xml"/><Relationship Id="rId271" Type="http://schemas.openxmlformats.org/officeDocument/2006/relationships/image" Target="../media/image405.png"/><Relationship Id="rId24" Type="http://schemas.openxmlformats.org/officeDocument/2006/relationships/customXml" Target="../ink/ink282.xml"/><Relationship Id="rId66" Type="http://schemas.openxmlformats.org/officeDocument/2006/relationships/customXml" Target="../ink/ink303.xml"/><Relationship Id="rId131" Type="http://schemas.openxmlformats.org/officeDocument/2006/relationships/image" Target="../media/image335.png"/><Relationship Id="rId327" Type="http://schemas.openxmlformats.org/officeDocument/2006/relationships/image" Target="../media/image433.png"/><Relationship Id="rId173" Type="http://schemas.openxmlformats.org/officeDocument/2006/relationships/image" Target="../media/image356.png"/><Relationship Id="rId229" Type="http://schemas.openxmlformats.org/officeDocument/2006/relationships/image" Target="../media/image38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6.png"/><Relationship Id="rId18" Type="http://schemas.openxmlformats.org/officeDocument/2006/relationships/customXml" Target="../ink/ink449.xml"/><Relationship Id="rId26" Type="http://schemas.openxmlformats.org/officeDocument/2006/relationships/customXml" Target="../ink/ink453.xml"/><Relationship Id="rId39" Type="http://schemas.openxmlformats.org/officeDocument/2006/relationships/image" Target="../media/image459.png"/><Relationship Id="rId21" Type="http://schemas.openxmlformats.org/officeDocument/2006/relationships/image" Target="../media/image450.png"/><Relationship Id="rId34" Type="http://schemas.openxmlformats.org/officeDocument/2006/relationships/customXml" Target="../ink/ink457.xml"/><Relationship Id="rId7" Type="http://schemas.openxmlformats.org/officeDocument/2006/relationships/image" Target="../media/image443.png"/><Relationship Id="rId2" Type="http://schemas.openxmlformats.org/officeDocument/2006/relationships/customXml" Target="../ink/ink441.xml"/><Relationship Id="rId16" Type="http://schemas.openxmlformats.org/officeDocument/2006/relationships/customXml" Target="../ink/ink448.xml"/><Relationship Id="rId20" Type="http://schemas.openxmlformats.org/officeDocument/2006/relationships/customXml" Target="../ink/ink450.xml"/><Relationship Id="rId29" Type="http://schemas.openxmlformats.org/officeDocument/2006/relationships/image" Target="../media/image454.png"/><Relationship Id="rId41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3.xml"/><Relationship Id="rId11" Type="http://schemas.openxmlformats.org/officeDocument/2006/relationships/image" Target="../media/image445.png"/><Relationship Id="rId24" Type="http://schemas.openxmlformats.org/officeDocument/2006/relationships/customXml" Target="../ink/ink452.xml"/><Relationship Id="rId32" Type="http://schemas.openxmlformats.org/officeDocument/2006/relationships/customXml" Target="../ink/ink456.xml"/><Relationship Id="rId37" Type="http://schemas.openxmlformats.org/officeDocument/2006/relationships/image" Target="../media/image458.png"/><Relationship Id="rId40" Type="http://schemas.openxmlformats.org/officeDocument/2006/relationships/customXml" Target="../ink/ink460.xml"/><Relationship Id="rId5" Type="http://schemas.openxmlformats.org/officeDocument/2006/relationships/image" Target="../media/image442.png"/><Relationship Id="rId15" Type="http://schemas.openxmlformats.org/officeDocument/2006/relationships/image" Target="../media/image447.png"/><Relationship Id="rId23" Type="http://schemas.openxmlformats.org/officeDocument/2006/relationships/image" Target="../media/image451.png"/><Relationship Id="rId28" Type="http://schemas.openxmlformats.org/officeDocument/2006/relationships/customXml" Target="../ink/ink454.xml"/><Relationship Id="rId36" Type="http://schemas.openxmlformats.org/officeDocument/2006/relationships/customXml" Target="../ink/ink458.xml"/><Relationship Id="rId10" Type="http://schemas.openxmlformats.org/officeDocument/2006/relationships/customXml" Target="../ink/ink445.xml"/><Relationship Id="rId19" Type="http://schemas.openxmlformats.org/officeDocument/2006/relationships/image" Target="../media/image449.png"/><Relationship Id="rId31" Type="http://schemas.openxmlformats.org/officeDocument/2006/relationships/image" Target="../media/image455.png"/><Relationship Id="rId4" Type="http://schemas.openxmlformats.org/officeDocument/2006/relationships/customXml" Target="../ink/ink442.xml"/><Relationship Id="rId9" Type="http://schemas.openxmlformats.org/officeDocument/2006/relationships/image" Target="../media/image444.png"/><Relationship Id="rId14" Type="http://schemas.openxmlformats.org/officeDocument/2006/relationships/customXml" Target="../ink/ink447.xml"/><Relationship Id="rId22" Type="http://schemas.openxmlformats.org/officeDocument/2006/relationships/customXml" Target="../ink/ink451.xml"/><Relationship Id="rId27" Type="http://schemas.openxmlformats.org/officeDocument/2006/relationships/image" Target="../media/image453.png"/><Relationship Id="rId30" Type="http://schemas.openxmlformats.org/officeDocument/2006/relationships/customXml" Target="../ink/ink455.xml"/><Relationship Id="rId35" Type="http://schemas.openxmlformats.org/officeDocument/2006/relationships/image" Target="../media/image457.png"/><Relationship Id="rId8" Type="http://schemas.openxmlformats.org/officeDocument/2006/relationships/customXml" Target="../ink/ink444.xml"/><Relationship Id="rId3" Type="http://schemas.openxmlformats.org/officeDocument/2006/relationships/image" Target="../media/image441.png"/><Relationship Id="rId12" Type="http://schemas.openxmlformats.org/officeDocument/2006/relationships/customXml" Target="../ink/ink446.xml"/><Relationship Id="rId17" Type="http://schemas.openxmlformats.org/officeDocument/2006/relationships/image" Target="../media/image448.png"/><Relationship Id="rId25" Type="http://schemas.openxmlformats.org/officeDocument/2006/relationships/image" Target="../media/image452.png"/><Relationship Id="rId33" Type="http://schemas.openxmlformats.org/officeDocument/2006/relationships/image" Target="../media/image456.png"/><Relationship Id="rId38" Type="http://schemas.openxmlformats.org/officeDocument/2006/relationships/customXml" Target="../ink/ink45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299" Type="http://schemas.openxmlformats.org/officeDocument/2006/relationships/image" Target="../media/image607.png"/><Relationship Id="rId21" Type="http://schemas.openxmlformats.org/officeDocument/2006/relationships/customXml" Target="../ink/ink470.xml"/><Relationship Id="rId63" Type="http://schemas.openxmlformats.org/officeDocument/2006/relationships/customXml" Target="../ink/ink491.xml"/><Relationship Id="rId159" Type="http://schemas.openxmlformats.org/officeDocument/2006/relationships/customXml" Target="../ink/ink539.xml"/><Relationship Id="rId170" Type="http://schemas.openxmlformats.org/officeDocument/2006/relationships/customXml" Target="../ink/ink545.xml"/><Relationship Id="rId226" Type="http://schemas.openxmlformats.org/officeDocument/2006/relationships/customXml" Target="../ink/ink573.xml"/><Relationship Id="rId268" Type="http://schemas.openxmlformats.org/officeDocument/2006/relationships/customXml" Target="../ink/ink594.xml"/><Relationship Id="rId32" Type="http://schemas.openxmlformats.org/officeDocument/2006/relationships/image" Target="../media/image475.png"/><Relationship Id="rId74" Type="http://schemas.openxmlformats.org/officeDocument/2006/relationships/image" Target="../media/image496.png"/><Relationship Id="rId128" Type="http://schemas.openxmlformats.org/officeDocument/2006/relationships/image" Target="../media/image523.png"/><Relationship Id="rId5" Type="http://schemas.openxmlformats.org/officeDocument/2006/relationships/customXml" Target="../ink/ink462.xml"/><Relationship Id="rId181" Type="http://schemas.openxmlformats.org/officeDocument/2006/relationships/image" Target="../media/image548.png"/><Relationship Id="rId237" Type="http://schemas.openxmlformats.org/officeDocument/2006/relationships/image" Target="../media/image576.png"/><Relationship Id="rId279" Type="http://schemas.openxmlformats.org/officeDocument/2006/relationships/image" Target="../media/image597.png"/><Relationship Id="rId43" Type="http://schemas.openxmlformats.org/officeDocument/2006/relationships/customXml" Target="../ink/ink481.xml"/><Relationship Id="rId139" Type="http://schemas.openxmlformats.org/officeDocument/2006/relationships/customXml" Target="../ink/ink529.xml"/><Relationship Id="rId290" Type="http://schemas.openxmlformats.org/officeDocument/2006/relationships/customXml" Target="../ink/ink605.xml"/><Relationship Id="rId304" Type="http://schemas.openxmlformats.org/officeDocument/2006/relationships/customXml" Target="../ink/ink612.xml"/><Relationship Id="rId85" Type="http://schemas.openxmlformats.org/officeDocument/2006/relationships/customXml" Target="../ink/ink502.xml"/><Relationship Id="rId150" Type="http://schemas.openxmlformats.org/officeDocument/2006/relationships/image" Target="../media/image534.png"/><Relationship Id="rId192" Type="http://schemas.openxmlformats.org/officeDocument/2006/relationships/customXml" Target="../ink/ink556.xml"/><Relationship Id="rId206" Type="http://schemas.openxmlformats.org/officeDocument/2006/relationships/customXml" Target="../ink/ink563.xml"/><Relationship Id="rId248" Type="http://schemas.openxmlformats.org/officeDocument/2006/relationships/customXml" Target="../ink/ink584.xml"/><Relationship Id="rId12" Type="http://schemas.openxmlformats.org/officeDocument/2006/relationships/image" Target="../media/image465.png"/><Relationship Id="rId108" Type="http://schemas.openxmlformats.org/officeDocument/2006/relationships/image" Target="../media/image513.png"/><Relationship Id="rId315" Type="http://schemas.openxmlformats.org/officeDocument/2006/relationships/image" Target="../media/image615.png"/><Relationship Id="rId54" Type="http://schemas.openxmlformats.org/officeDocument/2006/relationships/image" Target="../media/image486.png"/><Relationship Id="rId96" Type="http://schemas.openxmlformats.org/officeDocument/2006/relationships/image" Target="../media/image507.png"/><Relationship Id="rId161" Type="http://schemas.openxmlformats.org/officeDocument/2006/relationships/customXml" Target="../ink/ink540.xml"/><Relationship Id="rId217" Type="http://schemas.openxmlformats.org/officeDocument/2006/relationships/image" Target="../media/image566.png"/><Relationship Id="rId259" Type="http://schemas.openxmlformats.org/officeDocument/2006/relationships/image" Target="../media/image587.png"/><Relationship Id="rId23" Type="http://schemas.openxmlformats.org/officeDocument/2006/relationships/customXml" Target="../ink/ink471.xml"/><Relationship Id="rId119" Type="http://schemas.openxmlformats.org/officeDocument/2006/relationships/customXml" Target="../ink/ink519.xml"/><Relationship Id="rId270" Type="http://schemas.openxmlformats.org/officeDocument/2006/relationships/customXml" Target="../ink/ink595.xml"/><Relationship Id="rId65" Type="http://schemas.openxmlformats.org/officeDocument/2006/relationships/customXml" Target="../ink/ink492.xml"/><Relationship Id="rId130" Type="http://schemas.openxmlformats.org/officeDocument/2006/relationships/image" Target="../media/image524.png"/><Relationship Id="rId172" Type="http://schemas.openxmlformats.org/officeDocument/2006/relationships/customXml" Target="../ink/ink546.xml"/><Relationship Id="rId228" Type="http://schemas.openxmlformats.org/officeDocument/2006/relationships/customXml" Target="../ink/ink574.xml"/><Relationship Id="rId13" Type="http://schemas.openxmlformats.org/officeDocument/2006/relationships/customXml" Target="../ink/ink466.xml"/><Relationship Id="rId109" Type="http://schemas.openxmlformats.org/officeDocument/2006/relationships/customXml" Target="../ink/ink514.xml"/><Relationship Id="rId260" Type="http://schemas.openxmlformats.org/officeDocument/2006/relationships/customXml" Target="../ink/ink590.xml"/><Relationship Id="rId281" Type="http://schemas.openxmlformats.org/officeDocument/2006/relationships/image" Target="../media/image598.png"/><Relationship Id="rId316" Type="http://schemas.openxmlformats.org/officeDocument/2006/relationships/customXml" Target="../ink/ink618.xml"/><Relationship Id="rId34" Type="http://schemas.openxmlformats.org/officeDocument/2006/relationships/image" Target="../media/image476.png"/><Relationship Id="rId55" Type="http://schemas.openxmlformats.org/officeDocument/2006/relationships/customXml" Target="../ink/ink487.xml"/><Relationship Id="rId76" Type="http://schemas.openxmlformats.org/officeDocument/2006/relationships/image" Target="../media/image497.png"/><Relationship Id="rId97" Type="http://schemas.openxmlformats.org/officeDocument/2006/relationships/customXml" Target="../ink/ink508.xml"/><Relationship Id="rId120" Type="http://schemas.openxmlformats.org/officeDocument/2006/relationships/image" Target="../media/image519.png"/><Relationship Id="rId141" Type="http://schemas.openxmlformats.org/officeDocument/2006/relationships/customXml" Target="../ink/ink530.xml"/><Relationship Id="rId7" Type="http://schemas.openxmlformats.org/officeDocument/2006/relationships/customXml" Target="../ink/ink463.xml"/><Relationship Id="rId162" Type="http://schemas.openxmlformats.org/officeDocument/2006/relationships/customXml" Target="../ink/ink541.xml"/><Relationship Id="rId183" Type="http://schemas.openxmlformats.org/officeDocument/2006/relationships/image" Target="../media/image549.png"/><Relationship Id="rId218" Type="http://schemas.openxmlformats.org/officeDocument/2006/relationships/customXml" Target="../ink/ink569.xml"/><Relationship Id="rId239" Type="http://schemas.openxmlformats.org/officeDocument/2006/relationships/image" Target="../media/image577.png"/><Relationship Id="rId250" Type="http://schemas.openxmlformats.org/officeDocument/2006/relationships/customXml" Target="../ink/ink585.xml"/><Relationship Id="rId271" Type="http://schemas.openxmlformats.org/officeDocument/2006/relationships/image" Target="../media/image593.png"/><Relationship Id="rId292" Type="http://schemas.openxmlformats.org/officeDocument/2006/relationships/customXml" Target="../ink/ink606.xml"/><Relationship Id="rId306" Type="http://schemas.openxmlformats.org/officeDocument/2006/relationships/customXml" Target="../ink/ink613.xml"/><Relationship Id="rId24" Type="http://schemas.openxmlformats.org/officeDocument/2006/relationships/image" Target="../media/image471.png"/><Relationship Id="rId45" Type="http://schemas.openxmlformats.org/officeDocument/2006/relationships/customXml" Target="../ink/ink482.xml"/><Relationship Id="rId66" Type="http://schemas.openxmlformats.org/officeDocument/2006/relationships/image" Target="../media/image492.png"/><Relationship Id="rId87" Type="http://schemas.openxmlformats.org/officeDocument/2006/relationships/customXml" Target="../ink/ink503.xml"/><Relationship Id="rId110" Type="http://schemas.openxmlformats.org/officeDocument/2006/relationships/image" Target="../media/image514.png"/><Relationship Id="rId131" Type="http://schemas.openxmlformats.org/officeDocument/2006/relationships/customXml" Target="../ink/ink525.xml"/><Relationship Id="rId152" Type="http://schemas.openxmlformats.org/officeDocument/2006/relationships/image" Target="../media/image535.png"/><Relationship Id="rId173" Type="http://schemas.openxmlformats.org/officeDocument/2006/relationships/image" Target="../media/image544.png"/><Relationship Id="rId194" Type="http://schemas.openxmlformats.org/officeDocument/2006/relationships/customXml" Target="../ink/ink557.xml"/><Relationship Id="rId208" Type="http://schemas.openxmlformats.org/officeDocument/2006/relationships/customXml" Target="../ink/ink564.xml"/><Relationship Id="rId229" Type="http://schemas.openxmlformats.org/officeDocument/2006/relationships/image" Target="../media/image572.png"/><Relationship Id="rId240" Type="http://schemas.openxmlformats.org/officeDocument/2006/relationships/customXml" Target="../ink/ink580.xml"/><Relationship Id="rId261" Type="http://schemas.openxmlformats.org/officeDocument/2006/relationships/image" Target="../media/image588.png"/><Relationship Id="rId14" Type="http://schemas.openxmlformats.org/officeDocument/2006/relationships/image" Target="../media/image466.png"/><Relationship Id="rId35" Type="http://schemas.openxmlformats.org/officeDocument/2006/relationships/customXml" Target="../ink/ink477.xml"/><Relationship Id="rId56" Type="http://schemas.openxmlformats.org/officeDocument/2006/relationships/image" Target="../media/image487.png"/><Relationship Id="rId77" Type="http://schemas.openxmlformats.org/officeDocument/2006/relationships/customXml" Target="../ink/ink498.xml"/><Relationship Id="rId100" Type="http://schemas.openxmlformats.org/officeDocument/2006/relationships/image" Target="../media/image509.png"/><Relationship Id="rId282" Type="http://schemas.openxmlformats.org/officeDocument/2006/relationships/customXml" Target="../ink/ink601.xml"/><Relationship Id="rId317" Type="http://schemas.openxmlformats.org/officeDocument/2006/relationships/image" Target="../media/image616.png"/><Relationship Id="rId8" Type="http://schemas.openxmlformats.org/officeDocument/2006/relationships/image" Target="../media/image463.png"/><Relationship Id="rId98" Type="http://schemas.openxmlformats.org/officeDocument/2006/relationships/image" Target="../media/image508.png"/><Relationship Id="rId121" Type="http://schemas.openxmlformats.org/officeDocument/2006/relationships/customXml" Target="../ink/ink520.xml"/><Relationship Id="rId142" Type="http://schemas.openxmlformats.org/officeDocument/2006/relationships/image" Target="../media/image530.png"/><Relationship Id="rId163" Type="http://schemas.openxmlformats.org/officeDocument/2006/relationships/image" Target="../media/image539.png"/><Relationship Id="rId184" Type="http://schemas.openxmlformats.org/officeDocument/2006/relationships/customXml" Target="../ink/ink552.xml"/><Relationship Id="rId219" Type="http://schemas.openxmlformats.org/officeDocument/2006/relationships/image" Target="../media/image567.png"/><Relationship Id="rId230" Type="http://schemas.openxmlformats.org/officeDocument/2006/relationships/customXml" Target="../ink/ink575.xml"/><Relationship Id="rId251" Type="http://schemas.openxmlformats.org/officeDocument/2006/relationships/image" Target="../media/image583.png"/><Relationship Id="rId25" Type="http://schemas.openxmlformats.org/officeDocument/2006/relationships/customXml" Target="../ink/ink472.xml"/><Relationship Id="rId46" Type="http://schemas.openxmlformats.org/officeDocument/2006/relationships/image" Target="../media/image482.png"/><Relationship Id="rId67" Type="http://schemas.openxmlformats.org/officeDocument/2006/relationships/customXml" Target="../ink/ink493.xml"/><Relationship Id="rId272" Type="http://schemas.openxmlformats.org/officeDocument/2006/relationships/customXml" Target="../ink/ink596.xml"/><Relationship Id="rId293" Type="http://schemas.openxmlformats.org/officeDocument/2006/relationships/image" Target="../media/image604.png"/><Relationship Id="rId307" Type="http://schemas.openxmlformats.org/officeDocument/2006/relationships/image" Target="../media/image611.png"/><Relationship Id="rId88" Type="http://schemas.openxmlformats.org/officeDocument/2006/relationships/image" Target="../media/image503.png"/><Relationship Id="rId111" Type="http://schemas.openxmlformats.org/officeDocument/2006/relationships/customXml" Target="../ink/ink515.xml"/><Relationship Id="rId132" Type="http://schemas.openxmlformats.org/officeDocument/2006/relationships/image" Target="../media/image525.png"/><Relationship Id="rId153" Type="http://schemas.openxmlformats.org/officeDocument/2006/relationships/customXml" Target="../ink/ink536.xml"/><Relationship Id="rId174" Type="http://schemas.openxmlformats.org/officeDocument/2006/relationships/customXml" Target="../ink/ink547.xml"/><Relationship Id="rId195" Type="http://schemas.openxmlformats.org/officeDocument/2006/relationships/image" Target="../media/image555.png"/><Relationship Id="rId209" Type="http://schemas.openxmlformats.org/officeDocument/2006/relationships/image" Target="../media/image562.png"/><Relationship Id="rId220" Type="http://schemas.openxmlformats.org/officeDocument/2006/relationships/customXml" Target="../ink/ink570.xml"/><Relationship Id="rId241" Type="http://schemas.openxmlformats.org/officeDocument/2006/relationships/image" Target="../media/image578.png"/><Relationship Id="rId15" Type="http://schemas.openxmlformats.org/officeDocument/2006/relationships/customXml" Target="../ink/ink467.xml"/><Relationship Id="rId36" Type="http://schemas.openxmlformats.org/officeDocument/2006/relationships/image" Target="../media/image477.png"/><Relationship Id="rId57" Type="http://schemas.openxmlformats.org/officeDocument/2006/relationships/customXml" Target="../ink/ink488.xml"/><Relationship Id="rId262" Type="http://schemas.openxmlformats.org/officeDocument/2006/relationships/customXml" Target="../ink/ink591.xml"/><Relationship Id="rId283" Type="http://schemas.openxmlformats.org/officeDocument/2006/relationships/image" Target="../media/image599.png"/><Relationship Id="rId78" Type="http://schemas.openxmlformats.org/officeDocument/2006/relationships/image" Target="../media/image498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520.png"/><Relationship Id="rId143" Type="http://schemas.openxmlformats.org/officeDocument/2006/relationships/customXml" Target="../ink/ink531.xml"/><Relationship Id="rId164" Type="http://schemas.openxmlformats.org/officeDocument/2006/relationships/customXml" Target="../ink/ink542.xml"/><Relationship Id="rId185" Type="http://schemas.openxmlformats.org/officeDocument/2006/relationships/image" Target="../media/image550.png"/><Relationship Id="rId9" Type="http://schemas.openxmlformats.org/officeDocument/2006/relationships/customXml" Target="../ink/ink464.xml"/><Relationship Id="rId210" Type="http://schemas.openxmlformats.org/officeDocument/2006/relationships/customXml" Target="../ink/ink565.xml"/><Relationship Id="rId26" Type="http://schemas.openxmlformats.org/officeDocument/2006/relationships/image" Target="../media/image472.png"/><Relationship Id="rId231" Type="http://schemas.openxmlformats.org/officeDocument/2006/relationships/image" Target="../media/image573.png"/><Relationship Id="rId252" Type="http://schemas.openxmlformats.org/officeDocument/2006/relationships/customXml" Target="../ink/ink586.xml"/><Relationship Id="rId273" Type="http://schemas.openxmlformats.org/officeDocument/2006/relationships/image" Target="../media/image594.png"/><Relationship Id="rId294" Type="http://schemas.openxmlformats.org/officeDocument/2006/relationships/customXml" Target="../ink/ink607.xml"/><Relationship Id="rId308" Type="http://schemas.openxmlformats.org/officeDocument/2006/relationships/customXml" Target="../ink/ink614.xml"/><Relationship Id="rId47" Type="http://schemas.openxmlformats.org/officeDocument/2006/relationships/customXml" Target="../ink/ink483.xml"/><Relationship Id="rId68" Type="http://schemas.openxmlformats.org/officeDocument/2006/relationships/image" Target="../media/image493.png"/><Relationship Id="rId89" Type="http://schemas.openxmlformats.org/officeDocument/2006/relationships/customXml" Target="../ink/ink504.xml"/><Relationship Id="rId112" Type="http://schemas.openxmlformats.org/officeDocument/2006/relationships/image" Target="../media/image515.png"/><Relationship Id="rId133" Type="http://schemas.openxmlformats.org/officeDocument/2006/relationships/customXml" Target="../ink/ink526.xml"/><Relationship Id="rId154" Type="http://schemas.openxmlformats.org/officeDocument/2006/relationships/image" Target="../media/image536.png"/><Relationship Id="rId175" Type="http://schemas.openxmlformats.org/officeDocument/2006/relationships/image" Target="../media/image545.png"/><Relationship Id="rId196" Type="http://schemas.openxmlformats.org/officeDocument/2006/relationships/customXml" Target="../ink/ink558.xml"/><Relationship Id="rId200" Type="http://schemas.openxmlformats.org/officeDocument/2006/relationships/customXml" Target="../ink/ink560.xml"/><Relationship Id="rId16" Type="http://schemas.openxmlformats.org/officeDocument/2006/relationships/image" Target="../media/image467.png"/><Relationship Id="rId221" Type="http://schemas.openxmlformats.org/officeDocument/2006/relationships/image" Target="../media/image568.png"/><Relationship Id="rId242" Type="http://schemas.openxmlformats.org/officeDocument/2006/relationships/customXml" Target="../ink/ink581.xml"/><Relationship Id="rId263" Type="http://schemas.openxmlformats.org/officeDocument/2006/relationships/image" Target="../media/image589.png"/><Relationship Id="rId284" Type="http://schemas.openxmlformats.org/officeDocument/2006/relationships/customXml" Target="../ink/ink602.xml"/><Relationship Id="rId37" Type="http://schemas.openxmlformats.org/officeDocument/2006/relationships/customXml" Target="../ink/ink478.xml"/><Relationship Id="rId58" Type="http://schemas.openxmlformats.org/officeDocument/2006/relationships/image" Target="../media/image488.png"/><Relationship Id="rId79" Type="http://schemas.openxmlformats.org/officeDocument/2006/relationships/customXml" Target="../ink/ink499.xml"/><Relationship Id="rId102" Type="http://schemas.openxmlformats.org/officeDocument/2006/relationships/image" Target="../media/image510.png"/><Relationship Id="rId123" Type="http://schemas.openxmlformats.org/officeDocument/2006/relationships/customXml" Target="../ink/ink521.xml"/><Relationship Id="rId144" Type="http://schemas.openxmlformats.org/officeDocument/2006/relationships/image" Target="../media/image531.png"/><Relationship Id="rId90" Type="http://schemas.openxmlformats.org/officeDocument/2006/relationships/image" Target="../media/image504.png"/><Relationship Id="rId165" Type="http://schemas.openxmlformats.org/officeDocument/2006/relationships/image" Target="../media/image540.png"/><Relationship Id="rId186" Type="http://schemas.openxmlformats.org/officeDocument/2006/relationships/customXml" Target="../ink/ink553.xml"/><Relationship Id="rId211" Type="http://schemas.openxmlformats.org/officeDocument/2006/relationships/image" Target="../media/image563.png"/><Relationship Id="rId232" Type="http://schemas.openxmlformats.org/officeDocument/2006/relationships/customXml" Target="../ink/ink576.xml"/><Relationship Id="rId253" Type="http://schemas.openxmlformats.org/officeDocument/2006/relationships/image" Target="../media/image584.png"/><Relationship Id="rId274" Type="http://schemas.openxmlformats.org/officeDocument/2006/relationships/customXml" Target="../ink/ink597.xml"/><Relationship Id="rId295" Type="http://schemas.openxmlformats.org/officeDocument/2006/relationships/image" Target="../media/image605.png"/><Relationship Id="rId309" Type="http://schemas.openxmlformats.org/officeDocument/2006/relationships/image" Target="../media/image612.png"/><Relationship Id="rId27" Type="http://schemas.openxmlformats.org/officeDocument/2006/relationships/customXml" Target="../ink/ink473.xml"/><Relationship Id="rId48" Type="http://schemas.openxmlformats.org/officeDocument/2006/relationships/image" Target="../media/image483.png"/><Relationship Id="rId69" Type="http://schemas.openxmlformats.org/officeDocument/2006/relationships/customXml" Target="../ink/ink494.xml"/><Relationship Id="rId113" Type="http://schemas.openxmlformats.org/officeDocument/2006/relationships/customXml" Target="../ink/ink516.xml"/><Relationship Id="rId134" Type="http://schemas.openxmlformats.org/officeDocument/2006/relationships/image" Target="../media/image526.png"/><Relationship Id="rId80" Type="http://schemas.openxmlformats.org/officeDocument/2006/relationships/image" Target="../media/image499.png"/><Relationship Id="rId155" Type="http://schemas.openxmlformats.org/officeDocument/2006/relationships/customXml" Target="../ink/ink537.xml"/><Relationship Id="rId176" Type="http://schemas.openxmlformats.org/officeDocument/2006/relationships/customXml" Target="../ink/ink548.xml"/><Relationship Id="rId197" Type="http://schemas.openxmlformats.org/officeDocument/2006/relationships/image" Target="../media/image556.png"/><Relationship Id="rId201" Type="http://schemas.openxmlformats.org/officeDocument/2006/relationships/image" Target="../media/image558.png"/><Relationship Id="rId222" Type="http://schemas.openxmlformats.org/officeDocument/2006/relationships/customXml" Target="../ink/ink571.xml"/><Relationship Id="rId243" Type="http://schemas.openxmlformats.org/officeDocument/2006/relationships/image" Target="../media/image579.png"/><Relationship Id="rId264" Type="http://schemas.openxmlformats.org/officeDocument/2006/relationships/customXml" Target="../ink/ink592.xml"/><Relationship Id="rId285" Type="http://schemas.openxmlformats.org/officeDocument/2006/relationships/image" Target="../media/image600.png"/><Relationship Id="rId17" Type="http://schemas.openxmlformats.org/officeDocument/2006/relationships/customXml" Target="../ink/ink468.xml"/><Relationship Id="rId38" Type="http://schemas.openxmlformats.org/officeDocument/2006/relationships/image" Target="../media/image478.png"/><Relationship Id="rId59" Type="http://schemas.openxmlformats.org/officeDocument/2006/relationships/customXml" Target="../ink/ink489.xml"/><Relationship Id="rId103" Type="http://schemas.openxmlformats.org/officeDocument/2006/relationships/customXml" Target="../ink/ink511.xml"/><Relationship Id="rId124" Type="http://schemas.openxmlformats.org/officeDocument/2006/relationships/image" Target="../media/image521.png"/><Relationship Id="rId310" Type="http://schemas.openxmlformats.org/officeDocument/2006/relationships/customXml" Target="../ink/ink615.xml"/><Relationship Id="rId70" Type="http://schemas.openxmlformats.org/officeDocument/2006/relationships/image" Target="../media/image494.png"/><Relationship Id="rId91" Type="http://schemas.openxmlformats.org/officeDocument/2006/relationships/customXml" Target="../ink/ink505.xml"/><Relationship Id="rId145" Type="http://schemas.openxmlformats.org/officeDocument/2006/relationships/customXml" Target="../ink/ink532.xml"/><Relationship Id="rId166" Type="http://schemas.openxmlformats.org/officeDocument/2006/relationships/customXml" Target="../ink/ink543.xml"/><Relationship Id="rId187" Type="http://schemas.openxmlformats.org/officeDocument/2006/relationships/image" Target="../media/image55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66.xml"/><Relationship Id="rId233" Type="http://schemas.openxmlformats.org/officeDocument/2006/relationships/image" Target="../media/image574.png"/><Relationship Id="rId254" Type="http://schemas.openxmlformats.org/officeDocument/2006/relationships/customXml" Target="../ink/ink587.xml"/><Relationship Id="rId28" Type="http://schemas.openxmlformats.org/officeDocument/2006/relationships/image" Target="../media/image473.png"/><Relationship Id="rId49" Type="http://schemas.openxmlformats.org/officeDocument/2006/relationships/customXml" Target="../ink/ink484.xml"/><Relationship Id="rId114" Type="http://schemas.openxmlformats.org/officeDocument/2006/relationships/image" Target="../media/image516.png"/><Relationship Id="rId275" Type="http://schemas.openxmlformats.org/officeDocument/2006/relationships/image" Target="../media/image595.png"/><Relationship Id="rId296" Type="http://schemas.openxmlformats.org/officeDocument/2006/relationships/customXml" Target="../ink/ink608.xml"/><Relationship Id="rId300" Type="http://schemas.openxmlformats.org/officeDocument/2006/relationships/customXml" Target="../ink/ink610.xml"/><Relationship Id="rId60" Type="http://schemas.openxmlformats.org/officeDocument/2006/relationships/image" Target="../media/image489.png"/><Relationship Id="rId81" Type="http://schemas.openxmlformats.org/officeDocument/2006/relationships/customXml" Target="../ink/ink500.xml"/><Relationship Id="rId135" Type="http://schemas.openxmlformats.org/officeDocument/2006/relationships/customXml" Target="../ink/ink527.xml"/><Relationship Id="rId156" Type="http://schemas.openxmlformats.org/officeDocument/2006/relationships/image" Target="../media/image537.png"/><Relationship Id="rId177" Type="http://schemas.openxmlformats.org/officeDocument/2006/relationships/image" Target="../media/image546.png"/><Relationship Id="rId198" Type="http://schemas.openxmlformats.org/officeDocument/2006/relationships/customXml" Target="../ink/ink559.xml"/><Relationship Id="rId202" Type="http://schemas.openxmlformats.org/officeDocument/2006/relationships/customXml" Target="../ink/ink561.xml"/><Relationship Id="rId223" Type="http://schemas.openxmlformats.org/officeDocument/2006/relationships/image" Target="../media/image569.png"/><Relationship Id="rId244" Type="http://schemas.openxmlformats.org/officeDocument/2006/relationships/customXml" Target="../ink/ink582.xml"/><Relationship Id="rId18" Type="http://schemas.openxmlformats.org/officeDocument/2006/relationships/image" Target="../media/image468.png"/><Relationship Id="rId39" Type="http://schemas.openxmlformats.org/officeDocument/2006/relationships/customXml" Target="../ink/ink479.xml"/><Relationship Id="rId265" Type="http://schemas.openxmlformats.org/officeDocument/2006/relationships/image" Target="../media/image590.png"/><Relationship Id="rId286" Type="http://schemas.openxmlformats.org/officeDocument/2006/relationships/customXml" Target="../ink/ink603.xml"/><Relationship Id="rId50" Type="http://schemas.openxmlformats.org/officeDocument/2006/relationships/image" Target="../media/image484.png"/><Relationship Id="rId104" Type="http://schemas.openxmlformats.org/officeDocument/2006/relationships/image" Target="../media/image511.png"/><Relationship Id="rId125" Type="http://schemas.openxmlformats.org/officeDocument/2006/relationships/customXml" Target="../ink/ink522.xml"/><Relationship Id="rId146" Type="http://schemas.openxmlformats.org/officeDocument/2006/relationships/image" Target="../media/image532.png"/><Relationship Id="rId167" Type="http://schemas.openxmlformats.org/officeDocument/2006/relationships/image" Target="../media/image541.png"/><Relationship Id="rId188" Type="http://schemas.openxmlformats.org/officeDocument/2006/relationships/customXml" Target="../ink/ink554.xml"/><Relationship Id="rId311" Type="http://schemas.openxmlformats.org/officeDocument/2006/relationships/image" Target="../media/image613.png"/><Relationship Id="rId71" Type="http://schemas.openxmlformats.org/officeDocument/2006/relationships/customXml" Target="../ink/ink495.xml"/><Relationship Id="rId92" Type="http://schemas.openxmlformats.org/officeDocument/2006/relationships/image" Target="../media/image505.png"/><Relationship Id="rId213" Type="http://schemas.openxmlformats.org/officeDocument/2006/relationships/image" Target="../media/image564.png"/><Relationship Id="rId234" Type="http://schemas.openxmlformats.org/officeDocument/2006/relationships/customXml" Target="../ink/ink577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474.xml"/><Relationship Id="rId255" Type="http://schemas.openxmlformats.org/officeDocument/2006/relationships/image" Target="../media/image585.png"/><Relationship Id="rId276" Type="http://schemas.openxmlformats.org/officeDocument/2006/relationships/customXml" Target="../ink/ink598.xml"/><Relationship Id="rId297" Type="http://schemas.openxmlformats.org/officeDocument/2006/relationships/image" Target="../media/image606.png"/><Relationship Id="rId40" Type="http://schemas.openxmlformats.org/officeDocument/2006/relationships/image" Target="../media/image479.png"/><Relationship Id="rId115" Type="http://schemas.openxmlformats.org/officeDocument/2006/relationships/customXml" Target="../ink/ink517.xml"/><Relationship Id="rId136" Type="http://schemas.openxmlformats.org/officeDocument/2006/relationships/image" Target="../media/image527.png"/><Relationship Id="rId157" Type="http://schemas.openxmlformats.org/officeDocument/2006/relationships/customXml" Target="../ink/ink538.xml"/><Relationship Id="rId178" Type="http://schemas.openxmlformats.org/officeDocument/2006/relationships/customXml" Target="../ink/ink549.xml"/><Relationship Id="rId301" Type="http://schemas.openxmlformats.org/officeDocument/2006/relationships/image" Target="../media/image608.png"/><Relationship Id="rId61" Type="http://schemas.openxmlformats.org/officeDocument/2006/relationships/customXml" Target="../ink/ink490.xml"/><Relationship Id="rId82" Type="http://schemas.openxmlformats.org/officeDocument/2006/relationships/image" Target="../media/image500.png"/><Relationship Id="rId199" Type="http://schemas.openxmlformats.org/officeDocument/2006/relationships/image" Target="../media/image557.png"/><Relationship Id="rId203" Type="http://schemas.openxmlformats.org/officeDocument/2006/relationships/image" Target="../media/image559.png"/><Relationship Id="rId19" Type="http://schemas.openxmlformats.org/officeDocument/2006/relationships/customXml" Target="../ink/ink469.xml"/><Relationship Id="rId224" Type="http://schemas.openxmlformats.org/officeDocument/2006/relationships/customXml" Target="../ink/ink572.xml"/><Relationship Id="rId245" Type="http://schemas.openxmlformats.org/officeDocument/2006/relationships/image" Target="../media/image580.png"/><Relationship Id="rId266" Type="http://schemas.openxmlformats.org/officeDocument/2006/relationships/customXml" Target="../ink/ink593.xml"/><Relationship Id="rId287" Type="http://schemas.openxmlformats.org/officeDocument/2006/relationships/image" Target="../media/image601.png"/><Relationship Id="rId30" Type="http://schemas.openxmlformats.org/officeDocument/2006/relationships/image" Target="../media/image474.png"/><Relationship Id="rId105" Type="http://schemas.openxmlformats.org/officeDocument/2006/relationships/customXml" Target="../ink/ink512.xml"/><Relationship Id="rId126" Type="http://schemas.openxmlformats.org/officeDocument/2006/relationships/image" Target="../media/image522.png"/><Relationship Id="rId147" Type="http://schemas.openxmlformats.org/officeDocument/2006/relationships/customXml" Target="../ink/ink533.xml"/><Relationship Id="rId168" Type="http://schemas.openxmlformats.org/officeDocument/2006/relationships/customXml" Target="../ink/ink544.xml"/><Relationship Id="rId312" Type="http://schemas.openxmlformats.org/officeDocument/2006/relationships/customXml" Target="../ink/ink616.xml"/><Relationship Id="rId51" Type="http://schemas.openxmlformats.org/officeDocument/2006/relationships/customXml" Target="../ink/ink485.xml"/><Relationship Id="rId72" Type="http://schemas.openxmlformats.org/officeDocument/2006/relationships/image" Target="../media/image495.png"/><Relationship Id="rId93" Type="http://schemas.openxmlformats.org/officeDocument/2006/relationships/customXml" Target="../ink/ink506.xml"/><Relationship Id="rId189" Type="http://schemas.openxmlformats.org/officeDocument/2006/relationships/image" Target="../media/image552.png"/><Relationship Id="rId3" Type="http://schemas.openxmlformats.org/officeDocument/2006/relationships/customXml" Target="../ink/ink461.xml"/><Relationship Id="rId214" Type="http://schemas.openxmlformats.org/officeDocument/2006/relationships/customXml" Target="../ink/ink567.xml"/><Relationship Id="rId235" Type="http://schemas.openxmlformats.org/officeDocument/2006/relationships/image" Target="../media/image575.png"/><Relationship Id="rId256" Type="http://schemas.openxmlformats.org/officeDocument/2006/relationships/customXml" Target="../ink/ink588.xml"/><Relationship Id="rId277" Type="http://schemas.openxmlformats.org/officeDocument/2006/relationships/image" Target="../media/image596.png"/><Relationship Id="rId298" Type="http://schemas.openxmlformats.org/officeDocument/2006/relationships/customXml" Target="../ink/ink609.xml"/><Relationship Id="rId116" Type="http://schemas.openxmlformats.org/officeDocument/2006/relationships/image" Target="../media/image517.png"/><Relationship Id="rId137" Type="http://schemas.openxmlformats.org/officeDocument/2006/relationships/customXml" Target="../ink/ink528.xml"/><Relationship Id="rId158" Type="http://schemas.openxmlformats.org/officeDocument/2006/relationships/image" Target="../media/image538.png"/><Relationship Id="rId302" Type="http://schemas.openxmlformats.org/officeDocument/2006/relationships/customXml" Target="../ink/ink611.xml"/><Relationship Id="rId20" Type="http://schemas.openxmlformats.org/officeDocument/2006/relationships/image" Target="../media/image469.png"/><Relationship Id="rId41" Type="http://schemas.openxmlformats.org/officeDocument/2006/relationships/customXml" Target="../ink/ink480.xml"/><Relationship Id="rId62" Type="http://schemas.openxmlformats.org/officeDocument/2006/relationships/image" Target="../media/image490.png"/><Relationship Id="rId83" Type="http://schemas.openxmlformats.org/officeDocument/2006/relationships/customXml" Target="../ink/ink501.xml"/><Relationship Id="rId179" Type="http://schemas.openxmlformats.org/officeDocument/2006/relationships/image" Target="../media/image547.png"/><Relationship Id="rId190" Type="http://schemas.openxmlformats.org/officeDocument/2006/relationships/customXml" Target="../ink/ink555.xml"/><Relationship Id="rId204" Type="http://schemas.openxmlformats.org/officeDocument/2006/relationships/customXml" Target="../ink/ink562.xml"/><Relationship Id="rId225" Type="http://schemas.openxmlformats.org/officeDocument/2006/relationships/image" Target="../media/image570.png"/><Relationship Id="rId246" Type="http://schemas.openxmlformats.org/officeDocument/2006/relationships/customXml" Target="../ink/ink583.xml"/><Relationship Id="rId267" Type="http://schemas.openxmlformats.org/officeDocument/2006/relationships/image" Target="../media/image591.png"/><Relationship Id="rId288" Type="http://schemas.openxmlformats.org/officeDocument/2006/relationships/customXml" Target="../ink/ink604.xml"/><Relationship Id="rId106" Type="http://schemas.openxmlformats.org/officeDocument/2006/relationships/image" Target="../media/image512.png"/><Relationship Id="rId127" Type="http://schemas.openxmlformats.org/officeDocument/2006/relationships/customXml" Target="../ink/ink523.xml"/><Relationship Id="rId313" Type="http://schemas.openxmlformats.org/officeDocument/2006/relationships/image" Target="../media/image614.png"/><Relationship Id="rId10" Type="http://schemas.openxmlformats.org/officeDocument/2006/relationships/image" Target="../media/image464.png"/><Relationship Id="rId31" Type="http://schemas.openxmlformats.org/officeDocument/2006/relationships/customXml" Target="../ink/ink475.xml"/><Relationship Id="rId52" Type="http://schemas.openxmlformats.org/officeDocument/2006/relationships/image" Target="../media/image485.png"/><Relationship Id="rId73" Type="http://schemas.openxmlformats.org/officeDocument/2006/relationships/customXml" Target="../ink/ink496.xml"/><Relationship Id="rId94" Type="http://schemas.openxmlformats.org/officeDocument/2006/relationships/image" Target="../media/image506.png"/><Relationship Id="rId148" Type="http://schemas.openxmlformats.org/officeDocument/2006/relationships/image" Target="../media/image533.png"/><Relationship Id="rId169" Type="http://schemas.openxmlformats.org/officeDocument/2006/relationships/image" Target="../media/image542.png"/><Relationship Id="rId4" Type="http://schemas.openxmlformats.org/officeDocument/2006/relationships/image" Target="../media/image461.png"/><Relationship Id="rId180" Type="http://schemas.openxmlformats.org/officeDocument/2006/relationships/customXml" Target="../ink/ink550.xml"/><Relationship Id="rId215" Type="http://schemas.openxmlformats.org/officeDocument/2006/relationships/image" Target="../media/image565.png"/><Relationship Id="rId236" Type="http://schemas.openxmlformats.org/officeDocument/2006/relationships/customXml" Target="../ink/ink578.xml"/><Relationship Id="rId257" Type="http://schemas.openxmlformats.org/officeDocument/2006/relationships/image" Target="../media/image586.png"/><Relationship Id="rId278" Type="http://schemas.openxmlformats.org/officeDocument/2006/relationships/customXml" Target="../ink/ink599.xml"/><Relationship Id="rId303" Type="http://schemas.openxmlformats.org/officeDocument/2006/relationships/image" Target="../media/image609.png"/><Relationship Id="rId42" Type="http://schemas.openxmlformats.org/officeDocument/2006/relationships/image" Target="../media/image480.png"/><Relationship Id="rId84" Type="http://schemas.openxmlformats.org/officeDocument/2006/relationships/image" Target="../media/image501.png"/><Relationship Id="rId138" Type="http://schemas.openxmlformats.org/officeDocument/2006/relationships/image" Target="../media/image528.png"/><Relationship Id="rId191" Type="http://schemas.openxmlformats.org/officeDocument/2006/relationships/image" Target="../media/image553.png"/><Relationship Id="rId205" Type="http://schemas.openxmlformats.org/officeDocument/2006/relationships/image" Target="../media/image560.png"/><Relationship Id="rId247" Type="http://schemas.openxmlformats.org/officeDocument/2006/relationships/image" Target="../media/image581.png"/><Relationship Id="rId107" Type="http://schemas.openxmlformats.org/officeDocument/2006/relationships/customXml" Target="../ink/ink513.xml"/><Relationship Id="rId289" Type="http://schemas.openxmlformats.org/officeDocument/2006/relationships/image" Target="../media/image602.png"/><Relationship Id="rId11" Type="http://schemas.openxmlformats.org/officeDocument/2006/relationships/customXml" Target="../ink/ink465.xml"/><Relationship Id="rId53" Type="http://schemas.openxmlformats.org/officeDocument/2006/relationships/customXml" Target="../ink/ink486.xml"/><Relationship Id="rId149" Type="http://schemas.openxmlformats.org/officeDocument/2006/relationships/customXml" Target="../ink/ink534.xml"/><Relationship Id="rId314" Type="http://schemas.openxmlformats.org/officeDocument/2006/relationships/customXml" Target="../ink/ink617.xml"/><Relationship Id="rId95" Type="http://schemas.openxmlformats.org/officeDocument/2006/relationships/customXml" Target="../ink/ink507.xml"/><Relationship Id="rId160" Type="http://schemas.openxmlformats.org/officeDocument/2006/relationships/image" Target="../media/image61.png"/><Relationship Id="rId216" Type="http://schemas.openxmlformats.org/officeDocument/2006/relationships/customXml" Target="../ink/ink568.xml"/><Relationship Id="rId258" Type="http://schemas.openxmlformats.org/officeDocument/2006/relationships/customXml" Target="../ink/ink589.xml"/><Relationship Id="rId22" Type="http://schemas.openxmlformats.org/officeDocument/2006/relationships/image" Target="../media/image470.png"/><Relationship Id="rId64" Type="http://schemas.openxmlformats.org/officeDocument/2006/relationships/image" Target="../media/image491.png"/><Relationship Id="rId118" Type="http://schemas.openxmlformats.org/officeDocument/2006/relationships/image" Target="../media/image518.png"/><Relationship Id="rId171" Type="http://schemas.openxmlformats.org/officeDocument/2006/relationships/image" Target="../media/image543.png"/><Relationship Id="rId227" Type="http://schemas.openxmlformats.org/officeDocument/2006/relationships/image" Target="../media/image571.png"/><Relationship Id="rId269" Type="http://schemas.openxmlformats.org/officeDocument/2006/relationships/image" Target="../media/image592.png"/><Relationship Id="rId33" Type="http://schemas.openxmlformats.org/officeDocument/2006/relationships/customXml" Target="../ink/ink476.xml"/><Relationship Id="rId129" Type="http://schemas.openxmlformats.org/officeDocument/2006/relationships/customXml" Target="../ink/ink524.xml"/><Relationship Id="rId280" Type="http://schemas.openxmlformats.org/officeDocument/2006/relationships/customXml" Target="../ink/ink600.xml"/><Relationship Id="rId75" Type="http://schemas.openxmlformats.org/officeDocument/2006/relationships/customXml" Target="../ink/ink497.xml"/><Relationship Id="rId140" Type="http://schemas.openxmlformats.org/officeDocument/2006/relationships/image" Target="../media/image529.png"/><Relationship Id="rId182" Type="http://schemas.openxmlformats.org/officeDocument/2006/relationships/customXml" Target="../ink/ink551.xml"/><Relationship Id="rId6" Type="http://schemas.openxmlformats.org/officeDocument/2006/relationships/image" Target="../media/image462.png"/><Relationship Id="rId238" Type="http://schemas.openxmlformats.org/officeDocument/2006/relationships/customXml" Target="../ink/ink579.xml"/><Relationship Id="rId291" Type="http://schemas.openxmlformats.org/officeDocument/2006/relationships/image" Target="../media/image603.png"/><Relationship Id="rId305" Type="http://schemas.openxmlformats.org/officeDocument/2006/relationships/image" Target="../media/image610.png"/><Relationship Id="rId44" Type="http://schemas.openxmlformats.org/officeDocument/2006/relationships/image" Target="../media/image481.png"/><Relationship Id="rId86" Type="http://schemas.openxmlformats.org/officeDocument/2006/relationships/image" Target="../media/image502.png"/><Relationship Id="rId151" Type="http://schemas.openxmlformats.org/officeDocument/2006/relationships/customXml" Target="../ink/ink535.xml"/><Relationship Id="rId193" Type="http://schemas.openxmlformats.org/officeDocument/2006/relationships/image" Target="../media/image554.png"/><Relationship Id="rId207" Type="http://schemas.openxmlformats.org/officeDocument/2006/relationships/image" Target="../media/image561.png"/><Relationship Id="rId249" Type="http://schemas.openxmlformats.org/officeDocument/2006/relationships/image" Target="../media/image582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21" Type="http://schemas.openxmlformats.org/officeDocument/2006/relationships/image" Target="../media/image626.png"/><Relationship Id="rId42" Type="http://schemas.openxmlformats.org/officeDocument/2006/relationships/customXml" Target="../ink/ink639.xml"/><Relationship Id="rId63" Type="http://schemas.openxmlformats.org/officeDocument/2006/relationships/image" Target="../media/image647.png"/><Relationship Id="rId84" Type="http://schemas.openxmlformats.org/officeDocument/2006/relationships/customXml" Target="../ink/ink660.xml"/><Relationship Id="rId138" Type="http://schemas.openxmlformats.org/officeDocument/2006/relationships/customXml" Target="../ink/ink687.xml"/><Relationship Id="rId159" Type="http://schemas.openxmlformats.org/officeDocument/2006/relationships/image" Target="../media/image695.png"/><Relationship Id="rId170" Type="http://schemas.openxmlformats.org/officeDocument/2006/relationships/customXml" Target="../ink/ink703.xml"/><Relationship Id="rId191" Type="http://schemas.openxmlformats.org/officeDocument/2006/relationships/image" Target="../media/image711.png"/><Relationship Id="rId205" Type="http://schemas.openxmlformats.org/officeDocument/2006/relationships/image" Target="../media/image718.png"/><Relationship Id="rId226" Type="http://schemas.openxmlformats.org/officeDocument/2006/relationships/customXml" Target="../ink/ink731.xml"/><Relationship Id="rId247" Type="http://schemas.openxmlformats.org/officeDocument/2006/relationships/image" Target="../media/image739.png"/><Relationship Id="rId107" Type="http://schemas.openxmlformats.org/officeDocument/2006/relationships/image" Target="../media/image669.png"/><Relationship Id="rId11" Type="http://schemas.openxmlformats.org/officeDocument/2006/relationships/image" Target="../media/image621.png"/><Relationship Id="rId32" Type="http://schemas.openxmlformats.org/officeDocument/2006/relationships/customXml" Target="../ink/ink634.xml"/><Relationship Id="rId53" Type="http://schemas.openxmlformats.org/officeDocument/2006/relationships/image" Target="../media/image642.png"/><Relationship Id="rId74" Type="http://schemas.openxmlformats.org/officeDocument/2006/relationships/customXml" Target="../ink/ink655.xml"/><Relationship Id="rId128" Type="http://schemas.openxmlformats.org/officeDocument/2006/relationships/customXml" Target="../ink/ink682.xml"/><Relationship Id="rId149" Type="http://schemas.openxmlformats.org/officeDocument/2006/relationships/image" Target="../media/image690.png"/><Relationship Id="rId5" Type="http://schemas.openxmlformats.org/officeDocument/2006/relationships/image" Target="../media/image618.png"/><Relationship Id="rId95" Type="http://schemas.openxmlformats.org/officeDocument/2006/relationships/image" Target="../media/image663.png"/><Relationship Id="rId160" Type="http://schemas.openxmlformats.org/officeDocument/2006/relationships/customXml" Target="../ink/ink698.xml"/><Relationship Id="rId181" Type="http://schemas.openxmlformats.org/officeDocument/2006/relationships/image" Target="../media/image706.png"/><Relationship Id="rId216" Type="http://schemas.openxmlformats.org/officeDocument/2006/relationships/customXml" Target="../ink/ink726.xml"/><Relationship Id="rId237" Type="http://schemas.openxmlformats.org/officeDocument/2006/relationships/image" Target="../media/image734.png"/><Relationship Id="rId22" Type="http://schemas.openxmlformats.org/officeDocument/2006/relationships/customXml" Target="../ink/ink629.xml"/><Relationship Id="rId43" Type="http://schemas.openxmlformats.org/officeDocument/2006/relationships/image" Target="../media/image637.png"/><Relationship Id="rId64" Type="http://schemas.openxmlformats.org/officeDocument/2006/relationships/customXml" Target="../ink/ink650.xml"/><Relationship Id="rId118" Type="http://schemas.openxmlformats.org/officeDocument/2006/relationships/customXml" Target="../ink/ink677.xml"/><Relationship Id="rId139" Type="http://schemas.openxmlformats.org/officeDocument/2006/relationships/image" Target="../media/image685.png"/><Relationship Id="rId85" Type="http://schemas.openxmlformats.org/officeDocument/2006/relationships/image" Target="../media/image658.png"/><Relationship Id="rId150" Type="http://schemas.openxmlformats.org/officeDocument/2006/relationships/customXml" Target="../ink/ink693.xml"/><Relationship Id="rId171" Type="http://schemas.openxmlformats.org/officeDocument/2006/relationships/image" Target="../media/image701.png"/><Relationship Id="rId192" Type="http://schemas.openxmlformats.org/officeDocument/2006/relationships/customXml" Target="../ink/ink714.xml"/><Relationship Id="rId206" Type="http://schemas.openxmlformats.org/officeDocument/2006/relationships/customXml" Target="../ink/ink721.xml"/><Relationship Id="rId227" Type="http://schemas.openxmlformats.org/officeDocument/2006/relationships/image" Target="../media/image729.png"/><Relationship Id="rId248" Type="http://schemas.openxmlformats.org/officeDocument/2006/relationships/customXml" Target="../ink/ink742.xml"/><Relationship Id="rId12" Type="http://schemas.openxmlformats.org/officeDocument/2006/relationships/customXml" Target="../ink/ink624.xml"/><Relationship Id="rId33" Type="http://schemas.openxmlformats.org/officeDocument/2006/relationships/image" Target="../media/image632.png"/><Relationship Id="rId108" Type="http://schemas.openxmlformats.org/officeDocument/2006/relationships/customXml" Target="../ink/ink672.xml"/><Relationship Id="rId129" Type="http://schemas.openxmlformats.org/officeDocument/2006/relationships/image" Target="../media/image680.png"/><Relationship Id="rId54" Type="http://schemas.openxmlformats.org/officeDocument/2006/relationships/customXml" Target="../ink/ink645.xml"/><Relationship Id="rId75" Type="http://schemas.openxmlformats.org/officeDocument/2006/relationships/image" Target="../media/image653.png"/><Relationship Id="rId96" Type="http://schemas.openxmlformats.org/officeDocument/2006/relationships/customXml" Target="../ink/ink666.xml"/><Relationship Id="rId140" Type="http://schemas.openxmlformats.org/officeDocument/2006/relationships/customXml" Target="../ink/ink688.xml"/><Relationship Id="rId161" Type="http://schemas.openxmlformats.org/officeDocument/2006/relationships/image" Target="../media/image696.png"/><Relationship Id="rId182" Type="http://schemas.openxmlformats.org/officeDocument/2006/relationships/customXml" Target="../ink/ink709.xml"/><Relationship Id="rId217" Type="http://schemas.openxmlformats.org/officeDocument/2006/relationships/image" Target="../media/image724.png"/><Relationship Id="rId6" Type="http://schemas.openxmlformats.org/officeDocument/2006/relationships/customXml" Target="../ink/ink621.xml"/><Relationship Id="rId238" Type="http://schemas.openxmlformats.org/officeDocument/2006/relationships/customXml" Target="../ink/ink737.xml"/><Relationship Id="rId23" Type="http://schemas.openxmlformats.org/officeDocument/2006/relationships/image" Target="../media/image627.png"/><Relationship Id="rId119" Type="http://schemas.openxmlformats.org/officeDocument/2006/relationships/image" Target="../media/image675.png"/><Relationship Id="rId44" Type="http://schemas.openxmlformats.org/officeDocument/2006/relationships/customXml" Target="../ink/ink640.xml"/><Relationship Id="rId65" Type="http://schemas.openxmlformats.org/officeDocument/2006/relationships/image" Target="../media/image648.png"/><Relationship Id="rId86" Type="http://schemas.openxmlformats.org/officeDocument/2006/relationships/customXml" Target="../ink/ink661.xml"/><Relationship Id="rId130" Type="http://schemas.openxmlformats.org/officeDocument/2006/relationships/customXml" Target="../ink/ink683.xml"/><Relationship Id="rId151" Type="http://schemas.openxmlformats.org/officeDocument/2006/relationships/image" Target="../media/image691.png"/><Relationship Id="rId172" Type="http://schemas.openxmlformats.org/officeDocument/2006/relationships/customXml" Target="../ink/ink704.xml"/><Relationship Id="rId193" Type="http://schemas.openxmlformats.org/officeDocument/2006/relationships/image" Target="../media/image712.png"/><Relationship Id="rId207" Type="http://schemas.openxmlformats.org/officeDocument/2006/relationships/image" Target="../media/image719.png"/><Relationship Id="rId228" Type="http://schemas.openxmlformats.org/officeDocument/2006/relationships/customXml" Target="../ink/ink732.xml"/><Relationship Id="rId249" Type="http://schemas.openxmlformats.org/officeDocument/2006/relationships/image" Target="../media/image740.png"/><Relationship Id="rId13" Type="http://schemas.openxmlformats.org/officeDocument/2006/relationships/image" Target="../media/image622.png"/><Relationship Id="rId109" Type="http://schemas.openxmlformats.org/officeDocument/2006/relationships/image" Target="../media/image670.png"/><Relationship Id="rId34" Type="http://schemas.openxmlformats.org/officeDocument/2006/relationships/customXml" Target="../ink/ink635.xml"/><Relationship Id="rId55" Type="http://schemas.openxmlformats.org/officeDocument/2006/relationships/image" Target="../media/image643.png"/><Relationship Id="rId76" Type="http://schemas.openxmlformats.org/officeDocument/2006/relationships/customXml" Target="../ink/ink656.xml"/><Relationship Id="rId97" Type="http://schemas.openxmlformats.org/officeDocument/2006/relationships/image" Target="../media/image664.png"/><Relationship Id="rId120" Type="http://schemas.openxmlformats.org/officeDocument/2006/relationships/customXml" Target="../ink/ink678.xml"/><Relationship Id="rId141" Type="http://schemas.openxmlformats.org/officeDocument/2006/relationships/image" Target="../media/image686.png"/><Relationship Id="rId7" Type="http://schemas.openxmlformats.org/officeDocument/2006/relationships/image" Target="../media/image619.png"/><Relationship Id="rId162" Type="http://schemas.openxmlformats.org/officeDocument/2006/relationships/customXml" Target="../ink/ink699.xml"/><Relationship Id="rId183" Type="http://schemas.openxmlformats.org/officeDocument/2006/relationships/image" Target="../media/image707.png"/><Relationship Id="rId218" Type="http://schemas.openxmlformats.org/officeDocument/2006/relationships/customXml" Target="../ink/ink727.xml"/><Relationship Id="rId239" Type="http://schemas.openxmlformats.org/officeDocument/2006/relationships/image" Target="../media/image735.png"/><Relationship Id="rId250" Type="http://schemas.openxmlformats.org/officeDocument/2006/relationships/customXml" Target="../ink/ink743.xml"/><Relationship Id="rId24" Type="http://schemas.openxmlformats.org/officeDocument/2006/relationships/customXml" Target="../ink/ink630.xml"/><Relationship Id="rId45" Type="http://schemas.openxmlformats.org/officeDocument/2006/relationships/image" Target="../media/image638.png"/><Relationship Id="rId66" Type="http://schemas.openxmlformats.org/officeDocument/2006/relationships/customXml" Target="../ink/ink651.xml"/><Relationship Id="rId87" Type="http://schemas.openxmlformats.org/officeDocument/2006/relationships/image" Target="../media/image659.png"/><Relationship Id="rId110" Type="http://schemas.openxmlformats.org/officeDocument/2006/relationships/customXml" Target="../ink/ink673.xml"/><Relationship Id="rId131" Type="http://schemas.openxmlformats.org/officeDocument/2006/relationships/image" Target="../media/image681.png"/><Relationship Id="rId152" Type="http://schemas.openxmlformats.org/officeDocument/2006/relationships/customXml" Target="../ink/ink694.xml"/><Relationship Id="rId173" Type="http://schemas.openxmlformats.org/officeDocument/2006/relationships/image" Target="../media/image702.png"/><Relationship Id="rId194" Type="http://schemas.openxmlformats.org/officeDocument/2006/relationships/customXml" Target="../ink/ink715.xml"/><Relationship Id="rId208" Type="http://schemas.openxmlformats.org/officeDocument/2006/relationships/customXml" Target="../ink/ink722.xml"/><Relationship Id="rId229" Type="http://schemas.openxmlformats.org/officeDocument/2006/relationships/image" Target="../media/image730.png"/><Relationship Id="rId240" Type="http://schemas.openxmlformats.org/officeDocument/2006/relationships/customXml" Target="../ink/ink738.xml"/><Relationship Id="rId14" Type="http://schemas.openxmlformats.org/officeDocument/2006/relationships/customXml" Target="../ink/ink625.xml"/><Relationship Id="rId35" Type="http://schemas.openxmlformats.org/officeDocument/2006/relationships/image" Target="../media/image633.png"/><Relationship Id="rId56" Type="http://schemas.openxmlformats.org/officeDocument/2006/relationships/customXml" Target="../ink/ink646.xml"/><Relationship Id="rId77" Type="http://schemas.openxmlformats.org/officeDocument/2006/relationships/image" Target="../media/image654.png"/><Relationship Id="rId100" Type="http://schemas.openxmlformats.org/officeDocument/2006/relationships/customXml" Target="../ink/ink668.xml"/><Relationship Id="rId8" Type="http://schemas.openxmlformats.org/officeDocument/2006/relationships/customXml" Target="../ink/ink622.xml"/><Relationship Id="rId98" Type="http://schemas.openxmlformats.org/officeDocument/2006/relationships/customXml" Target="../ink/ink667.xml"/><Relationship Id="rId121" Type="http://schemas.openxmlformats.org/officeDocument/2006/relationships/image" Target="../media/image676.png"/><Relationship Id="rId142" Type="http://schemas.openxmlformats.org/officeDocument/2006/relationships/customXml" Target="../ink/ink689.xml"/><Relationship Id="rId163" Type="http://schemas.openxmlformats.org/officeDocument/2006/relationships/image" Target="../media/image697.png"/><Relationship Id="rId184" Type="http://schemas.openxmlformats.org/officeDocument/2006/relationships/customXml" Target="../ink/ink710.xml"/><Relationship Id="rId219" Type="http://schemas.openxmlformats.org/officeDocument/2006/relationships/image" Target="../media/image725.png"/><Relationship Id="rId230" Type="http://schemas.openxmlformats.org/officeDocument/2006/relationships/customXml" Target="../ink/ink733.xml"/><Relationship Id="rId251" Type="http://schemas.openxmlformats.org/officeDocument/2006/relationships/image" Target="../media/image741.png"/><Relationship Id="rId25" Type="http://schemas.openxmlformats.org/officeDocument/2006/relationships/image" Target="../media/image628.png"/><Relationship Id="rId46" Type="http://schemas.openxmlformats.org/officeDocument/2006/relationships/customXml" Target="../ink/ink641.xml"/><Relationship Id="rId67" Type="http://schemas.openxmlformats.org/officeDocument/2006/relationships/image" Target="../media/image649.png"/><Relationship Id="rId88" Type="http://schemas.openxmlformats.org/officeDocument/2006/relationships/customXml" Target="../ink/ink662.xml"/><Relationship Id="rId111" Type="http://schemas.openxmlformats.org/officeDocument/2006/relationships/image" Target="../media/image671.png"/><Relationship Id="rId132" Type="http://schemas.openxmlformats.org/officeDocument/2006/relationships/customXml" Target="../ink/ink684.xml"/><Relationship Id="rId153" Type="http://schemas.openxmlformats.org/officeDocument/2006/relationships/image" Target="../media/image692.png"/><Relationship Id="rId174" Type="http://schemas.openxmlformats.org/officeDocument/2006/relationships/customXml" Target="../ink/ink705.xml"/><Relationship Id="rId195" Type="http://schemas.openxmlformats.org/officeDocument/2006/relationships/image" Target="../media/image713.png"/><Relationship Id="rId209" Type="http://schemas.openxmlformats.org/officeDocument/2006/relationships/image" Target="../media/image720.png"/><Relationship Id="rId220" Type="http://schemas.openxmlformats.org/officeDocument/2006/relationships/customXml" Target="../ink/ink728.xml"/><Relationship Id="rId241" Type="http://schemas.openxmlformats.org/officeDocument/2006/relationships/image" Target="../media/image736.png"/><Relationship Id="rId15" Type="http://schemas.openxmlformats.org/officeDocument/2006/relationships/image" Target="../media/image623.png"/><Relationship Id="rId36" Type="http://schemas.openxmlformats.org/officeDocument/2006/relationships/customXml" Target="../ink/ink636.xml"/><Relationship Id="rId57" Type="http://schemas.openxmlformats.org/officeDocument/2006/relationships/image" Target="../media/image644.png"/><Relationship Id="rId78" Type="http://schemas.openxmlformats.org/officeDocument/2006/relationships/customXml" Target="../ink/ink657.xml"/><Relationship Id="rId99" Type="http://schemas.openxmlformats.org/officeDocument/2006/relationships/image" Target="../media/image665.png"/><Relationship Id="rId101" Type="http://schemas.openxmlformats.org/officeDocument/2006/relationships/image" Target="../media/image666.png"/><Relationship Id="rId122" Type="http://schemas.openxmlformats.org/officeDocument/2006/relationships/customXml" Target="../ink/ink679.xml"/><Relationship Id="rId143" Type="http://schemas.openxmlformats.org/officeDocument/2006/relationships/image" Target="../media/image687.png"/><Relationship Id="rId164" Type="http://schemas.openxmlformats.org/officeDocument/2006/relationships/customXml" Target="../ink/ink700.xml"/><Relationship Id="rId185" Type="http://schemas.openxmlformats.org/officeDocument/2006/relationships/image" Target="../media/image708.png"/><Relationship Id="rId9" Type="http://schemas.openxmlformats.org/officeDocument/2006/relationships/image" Target="../media/image620.png"/><Relationship Id="rId210" Type="http://schemas.openxmlformats.org/officeDocument/2006/relationships/customXml" Target="../ink/ink723.xml"/><Relationship Id="rId26" Type="http://schemas.openxmlformats.org/officeDocument/2006/relationships/customXml" Target="../ink/ink631.xml"/><Relationship Id="rId231" Type="http://schemas.openxmlformats.org/officeDocument/2006/relationships/image" Target="../media/image731.png"/><Relationship Id="rId252" Type="http://schemas.openxmlformats.org/officeDocument/2006/relationships/customXml" Target="../ink/ink744.xml"/><Relationship Id="rId47" Type="http://schemas.openxmlformats.org/officeDocument/2006/relationships/image" Target="../media/image639.png"/><Relationship Id="rId68" Type="http://schemas.openxmlformats.org/officeDocument/2006/relationships/customXml" Target="../ink/ink652.xml"/><Relationship Id="rId89" Type="http://schemas.openxmlformats.org/officeDocument/2006/relationships/image" Target="../media/image660.png"/><Relationship Id="rId112" Type="http://schemas.openxmlformats.org/officeDocument/2006/relationships/customXml" Target="../ink/ink674.xml"/><Relationship Id="rId133" Type="http://schemas.openxmlformats.org/officeDocument/2006/relationships/image" Target="../media/image682.png"/><Relationship Id="rId154" Type="http://schemas.openxmlformats.org/officeDocument/2006/relationships/customXml" Target="../ink/ink695.xml"/><Relationship Id="rId175" Type="http://schemas.openxmlformats.org/officeDocument/2006/relationships/image" Target="../media/image703.png"/><Relationship Id="rId196" Type="http://schemas.openxmlformats.org/officeDocument/2006/relationships/customXml" Target="../ink/ink716.xml"/><Relationship Id="rId200" Type="http://schemas.openxmlformats.org/officeDocument/2006/relationships/customXml" Target="../ink/ink718.xml"/><Relationship Id="rId16" Type="http://schemas.openxmlformats.org/officeDocument/2006/relationships/customXml" Target="../ink/ink626.xml"/><Relationship Id="rId221" Type="http://schemas.openxmlformats.org/officeDocument/2006/relationships/image" Target="../media/image726.png"/><Relationship Id="rId242" Type="http://schemas.openxmlformats.org/officeDocument/2006/relationships/customXml" Target="../ink/ink739.xml"/><Relationship Id="rId37" Type="http://schemas.openxmlformats.org/officeDocument/2006/relationships/image" Target="../media/image634.png"/><Relationship Id="rId58" Type="http://schemas.openxmlformats.org/officeDocument/2006/relationships/customXml" Target="../ink/ink647.xml"/><Relationship Id="rId79" Type="http://schemas.openxmlformats.org/officeDocument/2006/relationships/image" Target="../media/image655.png"/><Relationship Id="rId102" Type="http://schemas.openxmlformats.org/officeDocument/2006/relationships/customXml" Target="../ink/ink669.xml"/><Relationship Id="rId123" Type="http://schemas.openxmlformats.org/officeDocument/2006/relationships/image" Target="../media/image677.png"/><Relationship Id="rId144" Type="http://schemas.openxmlformats.org/officeDocument/2006/relationships/customXml" Target="../ink/ink690.xml"/><Relationship Id="rId90" Type="http://schemas.openxmlformats.org/officeDocument/2006/relationships/customXml" Target="../ink/ink663.xml"/><Relationship Id="rId165" Type="http://schemas.openxmlformats.org/officeDocument/2006/relationships/image" Target="../media/image698.png"/><Relationship Id="rId186" Type="http://schemas.openxmlformats.org/officeDocument/2006/relationships/customXml" Target="../ink/ink711.xml"/><Relationship Id="rId211" Type="http://schemas.openxmlformats.org/officeDocument/2006/relationships/image" Target="../media/image721.png"/><Relationship Id="rId232" Type="http://schemas.openxmlformats.org/officeDocument/2006/relationships/customXml" Target="../ink/ink734.xml"/><Relationship Id="rId253" Type="http://schemas.openxmlformats.org/officeDocument/2006/relationships/image" Target="../media/image742.png"/><Relationship Id="rId27" Type="http://schemas.openxmlformats.org/officeDocument/2006/relationships/image" Target="../media/image629.png"/><Relationship Id="rId48" Type="http://schemas.openxmlformats.org/officeDocument/2006/relationships/customXml" Target="../ink/ink642.xml"/><Relationship Id="rId69" Type="http://schemas.openxmlformats.org/officeDocument/2006/relationships/image" Target="../media/image650.png"/><Relationship Id="rId113" Type="http://schemas.openxmlformats.org/officeDocument/2006/relationships/image" Target="../media/image672.png"/><Relationship Id="rId134" Type="http://schemas.openxmlformats.org/officeDocument/2006/relationships/customXml" Target="../ink/ink685.xml"/><Relationship Id="rId80" Type="http://schemas.openxmlformats.org/officeDocument/2006/relationships/customXml" Target="../ink/ink658.xml"/><Relationship Id="rId155" Type="http://schemas.openxmlformats.org/officeDocument/2006/relationships/image" Target="../media/image693.png"/><Relationship Id="rId176" Type="http://schemas.openxmlformats.org/officeDocument/2006/relationships/customXml" Target="../ink/ink706.xml"/><Relationship Id="rId197" Type="http://schemas.openxmlformats.org/officeDocument/2006/relationships/image" Target="../media/image714.png"/><Relationship Id="rId201" Type="http://schemas.openxmlformats.org/officeDocument/2006/relationships/image" Target="../media/image716.png"/><Relationship Id="rId222" Type="http://schemas.openxmlformats.org/officeDocument/2006/relationships/customXml" Target="../ink/ink729.xml"/><Relationship Id="rId243" Type="http://schemas.openxmlformats.org/officeDocument/2006/relationships/image" Target="../media/image737.png"/><Relationship Id="rId17" Type="http://schemas.openxmlformats.org/officeDocument/2006/relationships/image" Target="../media/image624.png"/><Relationship Id="rId38" Type="http://schemas.openxmlformats.org/officeDocument/2006/relationships/customXml" Target="../ink/ink637.xml"/><Relationship Id="rId59" Type="http://schemas.openxmlformats.org/officeDocument/2006/relationships/image" Target="../media/image645.png"/><Relationship Id="rId103" Type="http://schemas.openxmlformats.org/officeDocument/2006/relationships/image" Target="../media/image667.png"/><Relationship Id="rId124" Type="http://schemas.openxmlformats.org/officeDocument/2006/relationships/customXml" Target="../ink/ink680.xml"/><Relationship Id="rId70" Type="http://schemas.openxmlformats.org/officeDocument/2006/relationships/customXml" Target="../ink/ink653.xml"/><Relationship Id="rId91" Type="http://schemas.openxmlformats.org/officeDocument/2006/relationships/image" Target="../media/image661.png"/><Relationship Id="rId145" Type="http://schemas.openxmlformats.org/officeDocument/2006/relationships/image" Target="../media/image688.png"/><Relationship Id="rId166" Type="http://schemas.openxmlformats.org/officeDocument/2006/relationships/customXml" Target="../ink/ink701.xml"/><Relationship Id="rId187" Type="http://schemas.openxmlformats.org/officeDocument/2006/relationships/image" Target="../media/image70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4.xml"/><Relationship Id="rId233" Type="http://schemas.openxmlformats.org/officeDocument/2006/relationships/image" Target="../media/image732.png"/><Relationship Id="rId28" Type="http://schemas.openxmlformats.org/officeDocument/2006/relationships/customXml" Target="../ink/ink632.xml"/><Relationship Id="rId49" Type="http://schemas.openxmlformats.org/officeDocument/2006/relationships/image" Target="../media/image640.png"/><Relationship Id="rId114" Type="http://schemas.openxmlformats.org/officeDocument/2006/relationships/customXml" Target="../ink/ink675.xml"/><Relationship Id="rId60" Type="http://schemas.openxmlformats.org/officeDocument/2006/relationships/customXml" Target="../ink/ink648.xml"/><Relationship Id="rId81" Type="http://schemas.openxmlformats.org/officeDocument/2006/relationships/image" Target="../media/image656.png"/><Relationship Id="rId135" Type="http://schemas.openxmlformats.org/officeDocument/2006/relationships/image" Target="../media/image683.png"/><Relationship Id="rId156" Type="http://schemas.openxmlformats.org/officeDocument/2006/relationships/customXml" Target="../ink/ink696.xml"/><Relationship Id="rId177" Type="http://schemas.openxmlformats.org/officeDocument/2006/relationships/image" Target="../media/image704.png"/><Relationship Id="rId198" Type="http://schemas.openxmlformats.org/officeDocument/2006/relationships/customXml" Target="../ink/ink717.xml"/><Relationship Id="rId202" Type="http://schemas.openxmlformats.org/officeDocument/2006/relationships/customXml" Target="../ink/ink719.xml"/><Relationship Id="rId223" Type="http://schemas.openxmlformats.org/officeDocument/2006/relationships/image" Target="../media/image727.png"/><Relationship Id="rId244" Type="http://schemas.openxmlformats.org/officeDocument/2006/relationships/customXml" Target="../ink/ink740.xml"/><Relationship Id="rId18" Type="http://schemas.openxmlformats.org/officeDocument/2006/relationships/customXml" Target="../ink/ink627.xml"/><Relationship Id="rId39" Type="http://schemas.openxmlformats.org/officeDocument/2006/relationships/image" Target="../media/image635.png"/><Relationship Id="rId50" Type="http://schemas.openxmlformats.org/officeDocument/2006/relationships/customXml" Target="../ink/ink643.xml"/><Relationship Id="rId104" Type="http://schemas.openxmlformats.org/officeDocument/2006/relationships/customXml" Target="../ink/ink670.xml"/><Relationship Id="rId125" Type="http://schemas.openxmlformats.org/officeDocument/2006/relationships/image" Target="../media/image678.png"/><Relationship Id="rId146" Type="http://schemas.openxmlformats.org/officeDocument/2006/relationships/customXml" Target="../ink/ink691.xml"/><Relationship Id="rId167" Type="http://schemas.openxmlformats.org/officeDocument/2006/relationships/image" Target="../media/image699.png"/><Relationship Id="rId188" Type="http://schemas.openxmlformats.org/officeDocument/2006/relationships/customXml" Target="../ink/ink712.xml"/><Relationship Id="rId71" Type="http://schemas.openxmlformats.org/officeDocument/2006/relationships/image" Target="../media/image651.png"/><Relationship Id="rId92" Type="http://schemas.openxmlformats.org/officeDocument/2006/relationships/customXml" Target="../ink/ink664.xml"/><Relationship Id="rId213" Type="http://schemas.openxmlformats.org/officeDocument/2006/relationships/image" Target="../media/image722.png"/><Relationship Id="rId234" Type="http://schemas.openxmlformats.org/officeDocument/2006/relationships/customXml" Target="../ink/ink735.xml"/><Relationship Id="rId2" Type="http://schemas.openxmlformats.org/officeDocument/2006/relationships/customXml" Target="../ink/ink619.xml"/><Relationship Id="rId29" Type="http://schemas.openxmlformats.org/officeDocument/2006/relationships/image" Target="../media/image630.png"/><Relationship Id="rId40" Type="http://schemas.openxmlformats.org/officeDocument/2006/relationships/customXml" Target="../ink/ink638.xml"/><Relationship Id="rId115" Type="http://schemas.openxmlformats.org/officeDocument/2006/relationships/image" Target="../media/image673.png"/><Relationship Id="rId136" Type="http://schemas.openxmlformats.org/officeDocument/2006/relationships/customXml" Target="../ink/ink686.xml"/><Relationship Id="rId157" Type="http://schemas.openxmlformats.org/officeDocument/2006/relationships/image" Target="../media/image694.png"/><Relationship Id="rId178" Type="http://schemas.openxmlformats.org/officeDocument/2006/relationships/customXml" Target="../ink/ink707.xml"/><Relationship Id="rId61" Type="http://schemas.openxmlformats.org/officeDocument/2006/relationships/image" Target="../media/image646.png"/><Relationship Id="rId82" Type="http://schemas.openxmlformats.org/officeDocument/2006/relationships/customXml" Target="../ink/ink659.xml"/><Relationship Id="rId199" Type="http://schemas.openxmlformats.org/officeDocument/2006/relationships/image" Target="../media/image715.png"/><Relationship Id="rId203" Type="http://schemas.openxmlformats.org/officeDocument/2006/relationships/image" Target="../media/image717.png"/><Relationship Id="rId19" Type="http://schemas.openxmlformats.org/officeDocument/2006/relationships/image" Target="../media/image625.png"/><Relationship Id="rId224" Type="http://schemas.openxmlformats.org/officeDocument/2006/relationships/customXml" Target="../ink/ink730.xml"/><Relationship Id="rId245" Type="http://schemas.openxmlformats.org/officeDocument/2006/relationships/image" Target="../media/image738.png"/><Relationship Id="rId30" Type="http://schemas.openxmlformats.org/officeDocument/2006/relationships/customXml" Target="../ink/ink633.xml"/><Relationship Id="rId105" Type="http://schemas.openxmlformats.org/officeDocument/2006/relationships/image" Target="../media/image668.png"/><Relationship Id="rId126" Type="http://schemas.openxmlformats.org/officeDocument/2006/relationships/customXml" Target="../ink/ink681.xml"/><Relationship Id="rId147" Type="http://schemas.openxmlformats.org/officeDocument/2006/relationships/image" Target="../media/image689.png"/><Relationship Id="rId168" Type="http://schemas.openxmlformats.org/officeDocument/2006/relationships/customXml" Target="../ink/ink702.xml"/><Relationship Id="rId51" Type="http://schemas.openxmlformats.org/officeDocument/2006/relationships/image" Target="../media/image641.png"/><Relationship Id="rId72" Type="http://schemas.openxmlformats.org/officeDocument/2006/relationships/customXml" Target="../ink/ink654.xml"/><Relationship Id="rId93" Type="http://schemas.openxmlformats.org/officeDocument/2006/relationships/image" Target="../media/image662.png"/><Relationship Id="rId189" Type="http://schemas.openxmlformats.org/officeDocument/2006/relationships/image" Target="../media/image710.png"/><Relationship Id="rId3" Type="http://schemas.openxmlformats.org/officeDocument/2006/relationships/image" Target="../media/image617.png"/><Relationship Id="rId214" Type="http://schemas.openxmlformats.org/officeDocument/2006/relationships/customXml" Target="../ink/ink725.xml"/><Relationship Id="rId235" Type="http://schemas.openxmlformats.org/officeDocument/2006/relationships/image" Target="../media/image733.png"/><Relationship Id="rId116" Type="http://schemas.openxmlformats.org/officeDocument/2006/relationships/customXml" Target="../ink/ink676.xml"/><Relationship Id="rId137" Type="http://schemas.openxmlformats.org/officeDocument/2006/relationships/image" Target="../media/image684.png"/><Relationship Id="rId158" Type="http://schemas.openxmlformats.org/officeDocument/2006/relationships/customXml" Target="../ink/ink697.xml"/><Relationship Id="rId20" Type="http://schemas.openxmlformats.org/officeDocument/2006/relationships/customXml" Target="../ink/ink628.xml"/><Relationship Id="rId41" Type="http://schemas.openxmlformats.org/officeDocument/2006/relationships/image" Target="../media/image636.png"/><Relationship Id="rId62" Type="http://schemas.openxmlformats.org/officeDocument/2006/relationships/customXml" Target="../ink/ink649.xml"/><Relationship Id="rId83" Type="http://schemas.openxmlformats.org/officeDocument/2006/relationships/image" Target="../media/image657.png"/><Relationship Id="rId179" Type="http://schemas.openxmlformats.org/officeDocument/2006/relationships/image" Target="../media/image705.png"/><Relationship Id="rId190" Type="http://schemas.openxmlformats.org/officeDocument/2006/relationships/customXml" Target="../ink/ink713.xml"/><Relationship Id="rId204" Type="http://schemas.openxmlformats.org/officeDocument/2006/relationships/customXml" Target="../ink/ink720.xml"/><Relationship Id="rId225" Type="http://schemas.openxmlformats.org/officeDocument/2006/relationships/image" Target="../media/image728.png"/><Relationship Id="rId246" Type="http://schemas.openxmlformats.org/officeDocument/2006/relationships/customXml" Target="../ink/ink741.xml"/><Relationship Id="rId106" Type="http://schemas.openxmlformats.org/officeDocument/2006/relationships/customXml" Target="../ink/ink671.xml"/><Relationship Id="rId127" Type="http://schemas.openxmlformats.org/officeDocument/2006/relationships/image" Target="../media/image679.png"/><Relationship Id="rId10" Type="http://schemas.openxmlformats.org/officeDocument/2006/relationships/customXml" Target="../ink/ink623.xml"/><Relationship Id="rId31" Type="http://schemas.openxmlformats.org/officeDocument/2006/relationships/image" Target="../media/image631.png"/><Relationship Id="rId52" Type="http://schemas.openxmlformats.org/officeDocument/2006/relationships/customXml" Target="../ink/ink644.xml"/><Relationship Id="rId73" Type="http://schemas.openxmlformats.org/officeDocument/2006/relationships/image" Target="../media/image652.png"/><Relationship Id="rId94" Type="http://schemas.openxmlformats.org/officeDocument/2006/relationships/customXml" Target="../ink/ink665.xml"/><Relationship Id="rId148" Type="http://schemas.openxmlformats.org/officeDocument/2006/relationships/customXml" Target="../ink/ink692.xml"/><Relationship Id="rId169" Type="http://schemas.openxmlformats.org/officeDocument/2006/relationships/image" Target="../media/image700.png"/><Relationship Id="rId4" Type="http://schemas.openxmlformats.org/officeDocument/2006/relationships/customXml" Target="../ink/ink620.xml"/><Relationship Id="rId180" Type="http://schemas.openxmlformats.org/officeDocument/2006/relationships/customXml" Target="../ink/ink708.xml"/><Relationship Id="rId215" Type="http://schemas.openxmlformats.org/officeDocument/2006/relationships/image" Target="../media/image723.png"/><Relationship Id="rId236" Type="http://schemas.openxmlformats.org/officeDocument/2006/relationships/customXml" Target="../ink/ink736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0.png"/><Relationship Id="rId21" Type="http://schemas.openxmlformats.org/officeDocument/2006/relationships/image" Target="../media/image752.png"/><Relationship Id="rId42" Type="http://schemas.openxmlformats.org/officeDocument/2006/relationships/customXml" Target="../ink/ink765.xml"/><Relationship Id="rId63" Type="http://schemas.openxmlformats.org/officeDocument/2006/relationships/image" Target="../media/image773.png"/><Relationship Id="rId84" Type="http://schemas.openxmlformats.org/officeDocument/2006/relationships/customXml" Target="../ink/ink786.xml"/><Relationship Id="rId138" Type="http://schemas.openxmlformats.org/officeDocument/2006/relationships/customXml" Target="../ink/ink813.xml"/><Relationship Id="rId159" Type="http://schemas.openxmlformats.org/officeDocument/2006/relationships/image" Target="../media/image821.png"/><Relationship Id="rId170" Type="http://schemas.openxmlformats.org/officeDocument/2006/relationships/customXml" Target="../ink/ink829.xml"/><Relationship Id="rId191" Type="http://schemas.openxmlformats.org/officeDocument/2006/relationships/image" Target="../media/image837.png"/><Relationship Id="rId205" Type="http://schemas.openxmlformats.org/officeDocument/2006/relationships/image" Target="../media/image844.png"/><Relationship Id="rId226" Type="http://schemas.openxmlformats.org/officeDocument/2006/relationships/customXml" Target="../ink/ink857.xml"/><Relationship Id="rId107" Type="http://schemas.openxmlformats.org/officeDocument/2006/relationships/image" Target="../media/image795.png"/><Relationship Id="rId11" Type="http://schemas.openxmlformats.org/officeDocument/2006/relationships/image" Target="../media/image747.png"/><Relationship Id="rId32" Type="http://schemas.openxmlformats.org/officeDocument/2006/relationships/customXml" Target="../ink/ink760.xml"/><Relationship Id="rId53" Type="http://schemas.openxmlformats.org/officeDocument/2006/relationships/image" Target="../media/image768.png"/><Relationship Id="rId74" Type="http://schemas.openxmlformats.org/officeDocument/2006/relationships/customXml" Target="../ink/ink781.xml"/><Relationship Id="rId128" Type="http://schemas.openxmlformats.org/officeDocument/2006/relationships/customXml" Target="../ink/ink808.xml"/><Relationship Id="rId149" Type="http://schemas.openxmlformats.org/officeDocument/2006/relationships/image" Target="../media/image816.png"/><Relationship Id="rId5" Type="http://schemas.openxmlformats.org/officeDocument/2006/relationships/image" Target="../media/image744.png"/><Relationship Id="rId95" Type="http://schemas.openxmlformats.org/officeDocument/2006/relationships/image" Target="../media/image789.png"/><Relationship Id="rId160" Type="http://schemas.openxmlformats.org/officeDocument/2006/relationships/customXml" Target="../ink/ink824.xml"/><Relationship Id="rId181" Type="http://schemas.openxmlformats.org/officeDocument/2006/relationships/image" Target="../media/image832.png"/><Relationship Id="rId216" Type="http://schemas.openxmlformats.org/officeDocument/2006/relationships/customXml" Target="../ink/ink852.xml"/><Relationship Id="rId22" Type="http://schemas.openxmlformats.org/officeDocument/2006/relationships/customXml" Target="../ink/ink755.xml"/><Relationship Id="rId43" Type="http://schemas.openxmlformats.org/officeDocument/2006/relationships/image" Target="../media/image763.png"/><Relationship Id="rId64" Type="http://schemas.openxmlformats.org/officeDocument/2006/relationships/customXml" Target="../ink/ink776.xml"/><Relationship Id="rId118" Type="http://schemas.openxmlformats.org/officeDocument/2006/relationships/customXml" Target="../ink/ink803.xml"/><Relationship Id="rId139" Type="http://schemas.openxmlformats.org/officeDocument/2006/relationships/image" Target="../media/image811.png"/><Relationship Id="rId85" Type="http://schemas.openxmlformats.org/officeDocument/2006/relationships/image" Target="../media/image784.png"/><Relationship Id="rId150" Type="http://schemas.openxmlformats.org/officeDocument/2006/relationships/customXml" Target="../ink/ink819.xml"/><Relationship Id="rId171" Type="http://schemas.openxmlformats.org/officeDocument/2006/relationships/image" Target="../media/image827.png"/><Relationship Id="rId192" Type="http://schemas.openxmlformats.org/officeDocument/2006/relationships/customXml" Target="../ink/ink840.xml"/><Relationship Id="rId206" Type="http://schemas.openxmlformats.org/officeDocument/2006/relationships/customXml" Target="../ink/ink847.xml"/><Relationship Id="rId227" Type="http://schemas.openxmlformats.org/officeDocument/2006/relationships/image" Target="../media/image855.png"/><Relationship Id="rId12" Type="http://schemas.openxmlformats.org/officeDocument/2006/relationships/customXml" Target="../ink/ink750.xml"/><Relationship Id="rId33" Type="http://schemas.openxmlformats.org/officeDocument/2006/relationships/image" Target="../media/image758.png"/><Relationship Id="rId108" Type="http://schemas.openxmlformats.org/officeDocument/2006/relationships/customXml" Target="../ink/ink798.xml"/><Relationship Id="rId129" Type="http://schemas.openxmlformats.org/officeDocument/2006/relationships/image" Target="../media/image806.png"/><Relationship Id="rId54" Type="http://schemas.openxmlformats.org/officeDocument/2006/relationships/customXml" Target="../ink/ink771.xml"/><Relationship Id="rId75" Type="http://schemas.openxmlformats.org/officeDocument/2006/relationships/image" Target="../media/image779.png"/><Relationship Id="rId96" Type="http://schemas.openxmlformats.org/officeDocument/2006/relationships/customXml" Target="../ink/ink792.xml"/><Relationship Id="rId140" Type="http://schemas.openxmlformats.org/officeDocument/2006/relationships/customXml" Target="../ink/ink814.xml"/><Relationship Id="rId161" Type="http://schemas.openxmlformats.org/officeDocument/2006/relationships/image" Target="../media/image822.png"/><Relationship Id="rId182" Type="http://schemas.openxmlformats.org/officeDocument/2006/relationships/customXml" Target="../ink/ink835.xml"/><Relationship Id="rId217" Type="http://schemas.openxmlformats.org/officeDocument/2006/relationships/image" Target="../media/image850.png"/><Relationship Id="rId6" Type="http://schemas.openxmlformats.org/officeDocument/2006/relationships/customXml" Target="../ink/ink747.xml"/><Relationship Id="rId23" Type="http://schemas.openxmlformats.org/officeDocument/2006/relationships/image" Target="../media/image753.png"/><Relationship Id="rId119" Type="http://schemas.openxmlformats.org/officeDocument/2006/relationships/image" Target="../media/image801.png"/><Relationship Id="rId44" Type="http://schemas.openxmlformats.org/officeDocument/2006/relationships/customXml" Target="../ink/ink766.xml"/><Relationship Id="rId65" Type="http://schemas.openxmlformats.org/officeDocument/2006/relationships/image" Target="../media/image774.png"/><Relationship Id="rId86" Type="http://schemas.openxmlformats.org/officeDocument/2006/relationships/customXml" Target="../ink/ink787.xml"/><Relationship Id="rId130" Type="http://schemas.openxmlformats.org/officeDocument/2006/relationships/customXml" Target="../ink/ink809.xml"/><Relationship Id="rId151" Type="http://schemas.openxmlformats.org/officeDocument/2006/relationships/image" Target="../media/image817.png"/><Relationship Id="rId172" Type="http://schemas.openxmlformats.org/officeDocument/2006/relationships/customXml" Target="../ink/ink830.xml"/><Relationship Id="rId193" Type="http://schemas.openxmlformats.org/officeDocument/2006/relationships/image" Target="../media/image838.png"/><Relationship Id="rId207" Type="http://schemas.openxmlformats.org/officeDocument/2006/relationships/image" Target="../media/image845.png"/><Relationship Id="rId228" Type="http://schemas.openxmlformats.org/officeDocument/2006/relationships/customXml" Target="../ink/ink858.xml"/><Relationship Id="rId13" Type="http://schemas.openxmlformats.org/officeDocument/2006/relationships/image" Target="../media/image748.png"/><Relationship Id="rId109" Type="http://schemas.openxmlformats.org/officeDocument/2006/relationships/image" Target="../media/image796.png"/><Relationship Id="rId34" Type="http://schemas.openxmlformats.org/officeDocument/2006/relationships/customXml" Target="../ink/ink761.xml"/><Relationship Id="rId55" Type="http://schemas.openxmlformats.org/officeDocument/2006/relationships/image" Target="../media/image769.png"/><Relationship Id="rId76" Type="http://schemas.openxmlformats.org/officeDocument/2006/relationships/customXml" Target="../ink/ink782.xml"/><Relationship Id="rId97" Type="http://schemas.openxmlformats.org/officeDocument/2006/relationships/image" Target="../media/image790.png"/><Relationship Id="rId120" Type="http://schemas.openxmlformats.org/officeDocument/2006/relationships/customXml" Target="../ink/ink804.xml"/><Relationship Id="rId141" Type="http://schemas.openxmlformats.org/officeDocument/2006/relationships/image" Target="../media/image812.png"/><Relationship Id="rId7" Type="http://schemas.openxmlformats.org/officeDocument/2006/relationships/image" Target="../media/image745.png"/><Relationship Id="rId162" Type="http://schemas.openxmlformats.org/officeDocument/2006/relationships/customXml" Target="../ink/ink825.xml"/><Relationship Id="rId183" Type="http://schemas.openxmlformats.org/officeDocument/2006/relationships/image" Target="../media/image833.png"/><Relationship Id="rId218" Type="http://schemas.openxmlformats.org/officeDocument/2006/relationships/customXml" Target="../ink/ink853.xml"/><Relationship Id="rId24" Type="http://schemas.openxmlformats.org/officeDocument/2006/relationships/customXml" Target="../ink/ink756.xml"/><Relationship Id="rId45" Type="http://schemas.openxmlformats.org/officeDocument/2006/relationships/image" Target="../media/image764.png"/><Relationship Id="rId66" Type="http://schemas.openxmlformats.org/officeDocument/2006/relationships/customXml" Target="../ink/ink777.xml"/><Relationship Id="rId87" Type="http://schemas.openxmlformats.org/officeDocument/2006/relationships/image" Target="../media/image785.png"/><Relationship Id="rId110" Type="http://schemas.openxmlformats.org/officeDocument/2006/relationships/customXml" Target="../ink/ink799.xml"/><Relationship Id="rId131" Type="http://schemas.openxmlformats.org/officeDocument/2006/relationships/image" Target="../media/image807.png"/><Relationship Id="rId152" Type="http://schemas.openxmlformats.org/officeDocument/2006/relationships/customXml" Target="../ink/ink820.xml"/><Relationship Id="rId173" Type="http://schemas.openxmlformats.org/officeDocument/2006/relationships/image" Target="../media/image828.png"/><Relationship Id="rId194" Type="http://schemas.openxmlformats.org/officeDocument/2006/relationships/customXml" Target="../ink/ink841.xml"/><Relationship Id="rId208" Type="http://schemas.openxmlformats.org/officeDocument/2006/relationships/customXml" Target="../ink/ink848.xml"/><Relationship Id="rId229" Type="http://schemas.openxmlformats.org/officeDocument/2006/relationships/image" Target="../media/image856.png"/><Relationship Id="rId14" Type="http://schemas.openxmlformats.org/officeDocument/2006/relationships/customXml" Target="../ink/ink751.xml"/><Relationship Id="rId35" Type="http://schemas.openxmlformats.org/officeDocument/2006/relationships/image" Target="../media/image759.png"/><Relationship Id="rId56" Type="http://schemas.openxmlformats.org/officeDocument/2006/relationships/customXml" Target="../ink/ink772.xml"/><Relationship Id="rId77" Type="http://schemas.openxmlformats.org/officeDocument/2006/relationships/image" Target="../media/image780.png"/><Relationship Id="rId100" Type="http://schemas.openxmlformats.org/officeDocument/2006/relationships/customXml" Target="../ink/ink794.xml"/><Relationship Id="rId8" Type="http://schemas.openxmlformats.org/officeDocument/2006/relationships/customXml" Target="../ink/ink748.xml"/><Relationship Id="rId98" Type="http://schemas.openxmlformats.org/officeDocument/2006/relationships/customXml" Target="../ink/ink793.xml"/><Relationship Id="rId121" Type="http://schemas.openxmlformats.org/officeDocument/2006/relationships/image" Target="../media/image802.png"/><Relationship Id="rId142" Type="http://schemas.openxmlformats.org/officeDocument/2006/relationships/customXml" Target="../ink/ink815.xml"/><Relationship Id="rId163" Type="http://schemas.openxmlformats.org/officeDocument/2006/relationships/image" Target="../media/image823.png"/><Relationship Id="rId184" Type="http://schemas.openxmlformats.org/officeDocument/2006/relationships/customXml" Target="../ink/ink836.xml"/><Relationship Id="rId219" Type="http://schemas.openxmlformats.org/officeDocument/2006/relationships/image" Target="../media/image851.png"/><Relationship Id="rId25" Type="http://schemas.openxmlformats.org/officeDocument/2006/relationships/image" Target="../media/image754.png"/><Relationship Id="rId46" Type="http://schemas.openxmlformats.org/officeDocument/2006/relationships/customXml" Target="../ink/ink767.xml"/><Relationship Id="rId67" Type="http://schemas.openxmlformats.org/officeDocument/2006/relationships/image" Target="../media/image775.png"/><Relationship Id="rId116" Type="http://schemas.openxmlformats.org/officeDocument/2006/relationships/customXml" Target="../ink/ink802.xml"/><Relationship Id="rId137" Type="http://schemas.openxmlformats.org/officeDocument/2006/relationships/image" Target="../media/image810.png"/><Relationship Id="rId158" Type="http://schemas.openxmlformats.org/officeDocument/2006/relationships/customXml" Target="../ink/ink823.xml"/><Relationship Id="rId20" Type="http://schemas.openxmlformats.org/officeDocument/2006/relationships/customXml" Target="../ink/ink754.xml"/><Relationship Id="rId41" Type="http://schemas.openxmlformats.org/officeDocument/2006/relationships/image" Target="../media/image762.png"/><Relationship Id="rId62" Type="http://schemas.openxmlformats.org/officeDocument/2006/relationships/customXml" Target="../ink/ink775.xml"/><Relationship Id="rId83" Type="http://schemas.openxmlformats.org/officeDocument/2006/relationships/image" Target="../media/image783.png"/><Relationship Id="rId88" Type="http://schemas.openxmlformats.org/officeDocument/2006/relationships/customXml" Target="../ink/ink788.xml"/><Relationship Id="rId111" Type="http://schemas.openxmlformats.org/officeDocument/2006/relationships/image" Target="../media/image797.png"/><Relationship Id="rId132" Type="http://schemas.openxmlformats.org/officeDocument/2006/relationships/customXml" Target="../ink/ink810.xml"/><Relationship Id="rId153" Type="http://schemas.openxmlformats.org/officeDocument/2006/relationships/image" Target="../media/image818.png"/><Relationship Id="rId174" Type="http://schemas.openxmlformats.org/officeDocument/2006/relationships/customXml" Target="../ink/ink831.xml"/><Relationship Id="rId179" Type="http://schemas.openxmlformats.org/officeDocument/2006/relationships/image" Target="../media/image831.png"/><Relationship Id="rId195" Type="http://schemas.openxmlformats.org/officeDocument/2006/relationships/image" Target="../media/image839.png"/><Relationship Id="rId209" Type="http://schemas.openxmlformats.org/officeDocument/2006/relationships/image" Target="../media/image846.png"/><Relationship Id="rId190" Type="http://schemas.openxmlformats.org/officeDocument/2006/relationships/customXml" Target="../ink/ink839.xml"/><Relationship Id="rId204" Type="http://schemas.openxmlformats.org/officeDocument/2006/relationships/customXml" Target="../ink/ink846.xml"/><Relationship Id="rId220" Type="http://schemas.openxmlformats.org/officeDocument/2006/relationships/customXml" Target="../ink/ink854.xml"/><Relationship Id="rId225" Type="http://schemas.openxmlformats.org/officeDocument/2006/relationships/image" Target="../media/image854.png"/><Relationship Id="rId15" Type="http://schemas.openxmlformats.org/officeDocument/2006/relationships/image" Target="../media/image749.png"/><Relationship Id="rId36" Type="http://schemas.openxmlformats.org/officeDocument/2006/relationships/customXml" Target="../ink/ink762.xml"/><Relationship Id="rId57" Type="http://schemas.openxmlformats.org/officeDocument/2006/relationships/image" Target="../media/image770.png"/><Relationship Id="rId106" Type="http://schemas.openxmlformats.org/officeDocument/2006/relationships/customXml" Target="../ink/ink797.xml"/><Relationship Id="rId127" Type="http://schemas.openxmlformats.org/officeDocument/2006/relationships/image" Target="../media/image805.png"/><Relationship Id="rId10" Type="http://schemas.openxmlformats.org/officeDocument/2006/relationships/customXml" Target="../ink/ink749.xml"/><Relationship Id="rId31" Type="http://schemas.openxmlformats.org/officeDocument/2006/relationships/image" Target="../media/image757.png"/><Relationship Id="rId52" Type="http://schemas.openxmlformats.org/officeDocument/2006/relationships/customXml" Target="../ink/ink770.xml"/><Relationship Id="rId73" Type="http://schemas.openxmlformats.org/officeDocument/2006/relationships/image" Target="../media/image778.png"/><Relationship Id="rId78" Type="http://schemas.openxmlformats.org/officeDocument/2006/relationships/customXml" Target="../ink/ink783.xml"/><Relationship Id="rId94" Type="http://schemas.openxmlformats.org/officeDocument/2006/relationships/customXml" Target="../ink/ink791.xml"/><Relationship Id="rId99" Type="http://schemas.openxmlformats.org/officeDocument/2006/relationships/image" Target="../media/image791.png"/><Relationship Id="rId101" Type="http://schemas.openxmlformats.org/officeDocument/2006/relationships/image" Target="../media/image792.png"/><Relationship Id="rId122" Type="http://schemas.openxmlformats.org/officeDocument/2006/relationships/customXml" Target="../ink/ink805.xml"/><Relationship Id="rId143" Type="http://schemas.openxmlformats.org/officeDocument/2006/relationships/image" Target="../media/image813.png"/><Relationship Id="rId148" Type="http://schemas.openxmlformats.org/officeDocument/2006/relationships/customXml" Target="../ink/ink818.xml"/><Relationship Id="rId164" Type="http://schemas.openxmlformats.org/officeDocument/2006/relationships/customXml" Target="../ink/ink826.xml"/><Relationship Id="rId169" Type="http://schemas.openxmlformats.org/officeDocument/2006/relationships/image" Target="../media/image826.png"/><Relationship Id="rId185" Type="http://schemas.openxmlformats.org/officeDocument/2006/relationships/image" Target="../media/image834.png"/><Relationship Id="rId4" Type="http://schemas.openxmlformats.org/officeDocument/2006/relationships/customXml" Target="../ink/ink746.xml"/><Relationship Id="rId9" Type="http://schemas.openxmlformats.org/officeDocument/2006/relationships/image" Target="../media/image746.png"/><Relationship Id="rId180" Type="http://schemas.openxmlformats.org/officeDocument/2006/relationships/customXml" Target="../ink/ink834.xml"/><Relationship Id="rId210" Type="http://schemas.openxmlformats.org/officeDocument/2006/relationships/customXml" Target="../ink/ink849.xml"/><Relationship Id="rId215" Type="http://schemas.openxmlformats.org/officeDocument/2006/relationships/image" Target="../media/image849.png"/><Relationship Id="rId26" Type="http://schemas.openxmlformats.org/officeDocument/2006/relationships/customXml" Target="../ink/ink757.xml"/><Relationship Id="rId47" Type="http://schemas.openxmlformats.org/officeDocument/2006/relationships/image" Target="../media/image765.png"/><Relationship Id="rId68" Type="http://schemas.openxmlformats.org/officeDocument/2006/relationships/customXml" Target="../ink/ink778.xml"/><Relationship Id="rId89" Type="http://schemas.openxmlformats.org/officeDocument/2006/relationships/image" Target="../media/image786.png"/><Relationship Id="rId112" Type="http://schemas.openxmlformats.org/officeDocument/2006/relationships/customXml" Target="../ink/ink800.xml"/><Relationship Id="rId133" Type="http://schemas.openxmlformats.org/officeDocument/2006/relationships/image" Target="../media/image808.png"/><Relationship Id="rId154" Type="http://schemas.openxmlformats.org/officeDocument/2006/relationships/customXml" Target="../ink/ink821.xml"/><Relationship Id="rId175" Type="http://schemas.openxmlformats.org/officeDocument/2006/relationships/image" Target="../media/image829.png"/><Relationship Id="rId196" Type="http://schemas.openxmlformats.org/officeDocument/2006/relationships/customXml" Target="../ink/ink842.xml"/><Relationship Id="rId200" Type="http://schemas.openxmlformats.org/officeDocument/2006/relationships/customXml" Target="../ink/ink844.xml"/><Relationship Id="rId16" Type="http://schemas.openxmlformats.org/officeDocument/2006/relationships/customXml" Target="../ink/ink752.xml"/><Relationship Id="rId221" Type="http://schemas.openxmlformats.org/officeDocument/2006/relationships/image" Target="../media/image852.png"/><Relationship Id="rId37" Type="http://schemas.openxmlformats.org/officeDocument/2006/relationships/image" Target="../media/image760.png"/><Relationship Id="rId58" Type="http://schemas.openxmlformats.org/officeDocument/2006/relationships/customXml" Target="../ink/ink773.xml"/><Relationship Id="rId79" Type="http://schemas.openxmlformats.org/officeDocument/2006/relationships/image" Target="../media/image781.png"/><Relationship Id="rId102" Type="http://schemas.openxmlformats.org/officeDocument/2006/relationships/customXml" Target="../ink/ink795.xml"/><Relationship Id="rId123" Type="http://schemas.openxmlformats.org/officeDocument/2006/relationships/image" Target="../media/image803.png"/><Relationship Id="rId144" Type="http://schemas.openxmlformats.org/officeDocument/2006/relationships/customXml" Target="../ink/ink816.xml"/><Relationship Id="rId90" Type="http://schemas.openxmlformats.org/officeDocument/2006/relationships/customXml" Target="../ink/ink789.xml"/><Relationship Id="rId165" Type="http://schemas.openxmlformats.org/officeDocument/2006/relationships/image" Target="../media/image824.png"/><Relationship Id="rId186" Type="http://schemas.openxmlformats.org/officeDocument/2006/relationships/customXml" Target="../ink/ink837.xml"/><Relationship Id="rId211" Type="http://schemas.openxmlformats.org/officeDocument/2006/relationships/image" Target="../media/image847.png"/><Relationship Id="rId27" Type="http://schemas.openxmlformats.org/officeDocument/2006/relationships/image" Target="../media/image755.png"/><Relationship Id="rId48" Type="http://schemas.openxmlformats.org/officeDocument/2006/relationships/customXml" Target="../ink/ink768.xml"/><Relationship Id="rId69" Type="http://schemas.openxmlformats.org/officeDocument/2006/relationships/image" Target="../media/image776.png"/><Relationship Id="rId113" Type="http://schemas.openxmlformats.org/officeDocument/2006/relationships/image" Target="../media/image798.png"/><Relationship Id="rId134" Type="http://schemas.openxmlformats.org/officeDocument/2006/relationships/customXml" Target="../ink/ink811.xml"/><Relationship Id="rId80" Type="http://schemas.openxmlformats.org/officeDocument/2006/relationships/customXml" Target="../ink/ink784.xml"/><Relationship Id="rId155" Type="http://schemas.openxmlformats.org/officeDocument/2006/relationships/image" Target="../media/image819.png"/><Relationship Id="rId176" Type="http://schemas.openxmlformats.org/officeDocument/2006/relationships/customXml" Target="../ink/ink832.xml"/><Relationship Id="rId197" Type="http://schemas.openxmlformats.org/officeDocument/2006/relationships/image" Target="../media/image840.png"/><Relationship Id="rId201" Type="http://schemas.openxmlformats.org/officeDocument/2006/relationships/image" Target="../media/image842.png"/><Relationship Id="rId222" Type="http://schemas.openxmlformats.org/officeDocument/2006/relationships/customXml" Target="../ink/ink855.xml"/><Relationship Id="rId17" Type="http://schemas.openxmlformats.org/officeDocument/2006/relationships/image" Target="../media/image750.png"/><Relationship Id="rId38" Type="http://schemas.openxmlformats.org/officeDocument/2006/relationships/customXml" Target="../ink/ink763.xml"/><Relationship Id="rId59" Type="http://schemas.openxmlformats.org/officeDocument/2006/relationships/image" Target="../media/image771.png"/><Relationship Id="rId103" Type="http://schemas.openxmlformats.org/officeDocument/2006/relationships/image" Target="../media/image793.png"/><Relationship Id="rId124" Type="http://schemas.openxmlformats.org/officeDocument/2006/relationships/customXml" Target="../ink/ink806.xml"/><Relationship Id="rId70" Type="http://schemas.openxmlformats.org/officeDocument/2006/relationships/customXml" Target="../ink/ink779.xml"/><Relationship Id="rId91" Type="http://schemas.openxmlformats.org/officeDocument/2006/relationships/image" Target="../media/image787.png"/><Relationship Id="rId145" Type="http://schemas.openxmlformats.org/officeDocument/2006/relationships/image" Target="../media/image814.png"/><Relationship Id="rId166" Type="http://schemas.openxmlformats.org/officeDocument/2006/relationships/customXml" Target="../ink/ink827.xml"/><Relationship Id="rId187" Type="http://schemas.openxmlformats.org/officeDocument/2006/relationships/image" Target="../media/image83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50.xml"/><Relationship Id="rId28" Type="http://schemas.openxmlformats.org/officeDocument/2006/relationships/customXml" Target="../ink/ink758.xml"/><Relationship Id="rId49" Type="http://schemas.openxmlformats.org/officeDocument/2006/relationships/image" Target="../media/image766.png"/><Relationship Id="rId114" Type="http://schemas.openxmlformats.org/officeDocument/2006/relationships/customXml" Target="../ink/ink801.xml"/><Relationship Id="rId60" Type="http://schemas.openxmlformats.org/officeDocument/2006/relationships/customXml" Target="../ink/ink774.xml"/><Relationship Id="rId81" Type="http://schemas.openxmlformats.org/officeDocument/2006/relationships/image" Target="../media/image782.png"/><Relationship Id="rId135" Type="http://schemas.openxmlformats.org/officeDocument/2006/relationships/image" Target="../media/image809.png"/><Relationship Id="rId156" Type="http://schemas.openxmlformats.org/officeDocument/2006/relationships/customXml" Target="../ink/ink822.xml"/><Relationship Id="rId177" Type="http://schemas.openxmlformats.org/officeDocument/2006/relationships/image" Target="../media/image830.png"/><Relationship Id="rId198" Type="http://schemas.openxmlformats.org/officeDocument/2006/relationships/customXml" Target="../ink/ink843.xml"/><Relationship Id="rId202" Type="http://schemas.openxmlformats.org/officeDocument/2006/relationships/customXml" Target="../ink/ink845.xml"/><Relationship Id="rId223" Type="http://schemas.openxmlformats.org/officeDocument/2006/relationships/image" Target="../media/image853.png"/><Relationship Id="rId18" Type="http://schemas.openxmlformats.org/officeDocument/2006/relationships/customXml" Target="../ink/ink753.xml"/><Relationship Id="rId39" Type="http://schemas.openxmlformats.org/officeDocument/2006/relationships/image" Target="../media/image761.png"/><Relationship Id="rId50" Type="http://schemas.openxmlformats.org/officeDocument/2006/relationships/customXml" Target="../ink/ink769.xml"/><Relationship Id="rId104" Type="http://schemas.openxmlformats.org/officeDocument/2006/relationships/customXml" Target="../ink/ink796.xml"/><Relationship Id="rId125" Type="http://schemas.openxmlformats.org/officeDocument/2006/relationships/image" Target="../media/image804.png"/><Relationship Id="rId146" Type="http://schemas.openxmlformats.org/officeDocument/2006/relationships/customXml" Target="../ink/ink817.xml"/><Relationship Id="rId167" Type="http://schemas.openxmlformats.org/officeDocument/2006/relationships/image" Target="../media/image825.png"/><Relationship Id="rId188" Type="http://schemas.openxmlformats.org/officeDocument/2006/relationships/customXml" Target="../ink/ink838.xml"/><Relationship Id="rId71" Type="http://schemas.openxmlformats.org/officeDocument/2006/relationships/image" Target="../media/image777.png"/><Relationship Id="rId92" Type="http://schemas.openxmlformats.org/officeDocument/2006/relationships/customXml" Target="../ink/ink790.xml"/><Relationship Id="rId213" Type="http://schemas.openxmlformats.org/officeDocument/2006/relationships/image" Target="../media/image848.png"/><Relationship Id="rId2" Type="http://schemas.openxmlformats.org/officeDocument/2006/relationships/customXml" Target="../ink/ink745.xml"/><Relationship Id="rId29" Type="http://schemas.openxmlformats.org/officeDocument/2006/relationships/image" Target="../media/image756.png"/><Relationship Id="rId40" Type="http://schemas.openxmlformats.org/officeDocument/2006/relationships/customXml" Target="../ink/ink764.xml"/><Relationship Id="rId115" Type="http://schemas.openxmlformats.org/officeDocument/2006/relationships/image" Target="../media/image799.png"/><Relationship Id="rId136" Type="http://schemas.openxmlformats.org/officeDocument/2006/relationships/customXml" Target="../ink/ink812.xml"/><Relationship Id="rId157" Type="http://schemas.openxmlformats.org/officeDocument/2006/relationships/image" Target="../media/image820.png"/><Relationship Id="rId178" Type="http://schemas.openxmlformats.org/officeDocument/2006/relationships/customXml" Target="../ink/ink833.xml"/><Relationship Id="rId61" Type="http://schemas.openxmlformats.org/officeDocument/2006/relationships/image" Target="../media/image772.png"/><Relationship Id="rId82" Type="http://schemas.openxmlformats.org/officeDocument/2006/relationships/customXml" Target="../ink/ink785.xml"/><Relationship Id="rId199" Type="http://schemas.openxmlformats.org/officeDocument/2006/relationships/image" Target="../media/image841.png"/><Relationship Id="rId203" Type="http://schemas.openxmlformats.org/officeDocument/2006/relationships/image" Target="../media/image843.png"/><Relationship Id="rId19" Type="http://schemas.openxmlformats.org/officeDocument/2006/relationships/image" Target="../media/image751.png"/><Relationship Id="rId224" Type="http://schemas.openxmlformats.org/officeDocument/2006/relationships/customXml" Target="../ink/ink856.xml"/><Relationship Id="rId30" Type="http://schemas.openxmlformats.org/officeDocument/2006/relationships/customXml" Target="../ink/ink759.xml"/><Relationship Id="rId105" Type="http://schemas.openxmlformats.org/officeDocument/2006/relationships/image" Target="../media/image794.png"/><Relationship Id="rId126" Type="http://schemas.openxmlformats.org/officeDocument/2006/relationships/customXml" Target="../ink/ink807.xml"/><Relationship Id="rId147" Type="http://schemas.openxmlformats.org/officeDocument/2006/relationships/image" Target="../media/image815.png"/><Relationship Id="rId168" Type="http://schemas.openxmlformats.org/officeDocument/2006/relationships/customXml" Target="../ink/ink828.xml"/><Relationship Id="rId51" Type="http://schemas.openxmlformats.org/officeDocument/2006/relationships/image" Target="../media/image767.png"/><Relationship Id="rId72" Type="http://schemas.openxmlformats.org/officeDocument/2006/relationships/customXml" Target="../ink/ink780.xml"/><Relationship Id="rId93" Type="http://schemas.openxmlformats.org/officeDocument/2006/relationships/image" Target="../media/image788.png"/><Relationship Id="rId189" Type="http://schemas.openxmlformats.org/officeDocument/2006/relationships/image" Target="../media/image836.png"/><Relationship Id="rId3" Type="http://schemas.openxmlformats.org/officeDocument/2006/relationships/image" Target="../media/image743.png"/><Relationship Id="rId214" Type="http://schemas.openxmlformats.org/officeDocument/2006/relationships/customXml" Target="../ink/ink85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1.xml"/><Relationship Id="rId21" Type="http://schemas.openxmlformats.org/officeDocument/2006/relationships/image" Target="../media/image865.png"/><Relationship Id="rId42" Type="http://schemas.openxmlformats.org/officeDocument/2006/relationships/customXml" Target="../ink/ink879.xml"/><Relationship Id="rId47" Type="http://schemas.openxmlformats.org/officeDocument/2006/relationships/image" Target="../media/image878.png"/><Relationship Id="rId63" Type="http://schemas.openxmlformats.org/officeDocument/2006/relationships/image" Target="../media/image886.png"/><Relationship Id="rId68" Type="http://schemas.openxmlformats.org/officeDocument/2006/relationships/customXml" Target="../ink/ink892.xml"/><Relationship Id="rId7" Type="http://schemas.openxmlformats.org/officeDocument/2006/relationships/image" Target="../media/image858.png"/><Relationship Id="rId71" Type="http://schemas.openxmlformats.org/officeDocument/2006/relationships/image" Target="../media/image890.png"/><Relationship Id="rId2" Type="http://schemas.openxmlformats.org/officeDocument/2006/relationships/customXml" Target="../ink/ink859.xml"/><Relationship Id="rId16" Type="http://schemas.openxmlformats.org/officeDocument/2006/relationships/customXml" Target="../ink/ink866.xml"/><Relationship Id="rId29" Type="http://schemas.openxmlformats.org/officeDocument/2006/relationships/image" Target="../media/image869.png"/><Relationship Id="rId11" Type="http://schemas.openxmlformats.org/officeDocument/2006/relationships/image" Target="../media/image860.png"/><Relationship Id="rId24" Type="http://schemas.openxmlformats.org/officeDocument/2006/relationships/customXml" Target="../ink/ink870.xml"/><Relationship Id="rId32" Type="http://schemas.openxmlformats.org/officeDocument/2006/relationships/customXml" Target="../ink/ink874.xml"/><Relationship Id="rId37" Type="http://schemas.openxmlformats.org/officeDocument/2006/relationships/image" Target="../media/image873.png"/><Relationship Id="rId40" Type="http://schemas.openxmlformats.org/officeDocument/2006/relationships/customXml" Target="../ink/ink878.xml"/><Relationship Id="rId45" Type="http://schemas.openxmlformats.org/officeDocument/2006/relationships/image" Target="../media/image877.png"/><Relationship Id="rId53" Type="http://schemas.openxmlformats.org/officeDocument/2006/relationships/image" Target="../media/image881.png"/><Relationship Id="rId58" Type="http://schemas.openxmlformats.org/officeDocument/2006/relationships/customXml" Target="../ink/ink887.xml"/><Relationship Id="rId66" Type="http://schemas.openxmlformats.org/officeDocument/2006/relationships/customXml" Target="../ink/ink891.xml"/><Relationship Id="rId5" Type="http://schemas.openxmlformats.org/officeDocument/2006/relationships/image" Target="../media/image61.png"/><Relationship Id="rId61" Type="http://schemas.openxmlformats.org/officeDocument/2006/relationships/image" Target="../media/image885.png"/><Relationship Id="rId19" Type="http://schemas.openxmlformats.org/officeDocument/2006/relationships/image" Target="../media/image864.png"/><Relationship Id="rId14" Type="http://schemas.openxmlformats.org/officeDocument/2006/relationships/customXml" Target="../ink/ink865.xml"/><Relationship Id="rId22" Type="http://schemas.openxmlformats.org/officeDocument/2006/relationships/customXml" Target="../ink/ink869.xml"/><Relationship Id="rId27" Type="http://schemas.openxmlformats.org/officeDocument/2006/relationships/image" Target="../media/image868.png"/><Relationship Id="rId30" Type="http://schemas.openxmlformats.org/officeDocument/2006/relationships/customXml" Target="../ink/ink873.xml"/><Relationship Id="rId35" Type="http://schemas.openxmlformats.org/officeDocument/2006/relationships/image" Target="../media/image872.png"/><Relationship Id="rId43" Type="http://schemas.openxmlformats.org/officeDocument/2006/relationships/image" Target="../media/image876.png"/><Relationship Id="rId48" Type="http://schemas.openxmlformats.org/officeDocument/2006/relationships/customXml" Target="../ink/ink882.xml"/><Relationship Id="rId56" Type="http://schemas.openxmlformats.org/officeDocument/2006/relationships/customXml" Target="../ink/ink886.xml"/><Relationship Id="rId64" Type="http://schemas.openxmlformats.org/officeDocument/2006/relationships/customXml" Target="../ink/ink890.xml"/><Relationship Id="rId69" Type="http://schemas.openxmlformats.org/officeDocument/2006/relationships/image" Target="../media/image889.png"/><Relationship Id="rId8" Type="http://schemas.openxmlformats.org/officeDocument/2006/relationships/customXml" Target="../ink/ink862.xml"/><Relationship Id="rId51" Type="http://schemas.openxmlformats.org/officeDocument/2006/relationships/image" Target="../media/image880.png"/><Relationship Id="rId3" Type="http://schemas.openxmlformats.org/officeDocument/2006/relationships/image" Target="../media/image857.png"/><Relationship Id="rId12" Type="http://schemas.openxmlformats.org/officeDocument/2006/relationships/customXml" Target="../ink/ink864.xml"/><Relationship Id="rId17" Type="http://schemas.openxmlformats.org/officeDocument/2006/relationships/image" Target="../media/image863.png"/><Relationship Id="rId25" Type="http://schemas.openxmlformats.org/officeDocument/2006/relationships/image" Target="../media/image867.png"/><Relationship Id="rId33" Type="http://schemas.openxmlformats.org/officeDocument/2006/relationships/image" Target="../media/image871.png"/><Relationship Id="rId38" Type="http://schemas.openxmlformats.org/officeDocument/2006/relationships/customXml" Target="../ink/ink877.xml"/><Relationship Id="rId46" Type="http://schemas.openxmlformats.org/officeDocument/2006/relationships/customXml" Target="../ink/ink881.xml"/><Relationship Id="rId59" Type="http://schemas.openxmlformats.org/officeDocument/2006/relationships/image" Target="../media/image884.png"/><Relationship Id="rId67" Type="http://schemas.openxmlformats.org/officeDocument/2006/relationships/image" Target="../media/image888.png"/><Relationship Id="rId20" Type="http://schemas.openxmlformats.org/officeDocument/2006/relationships/customXml" Target="../ink/ink868.xml"/><Relationship Id="rId41" Type="http://schemas.openxmlformats.org/officeDocument/2006/relationships/image" Target="../media/image875.png"/><Relationship Id="rId54" Type="http://schemas.openxmlformats.org/officeDocument/2006/relationships/customXml" Target="../ink/ink885.xml"/><Relationship Id="rId62" Type="http://schemas.openxmlformats.org/officeDocument/2006/relationships/customXml" Target="../ink/ink889.xml"/><Relationship Id="rId70" Type="http://schemas.openxmlformats.org/officeDocument/2006/relationships/customXml" Target="../ink/ink8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61.xml"/><Relationship Id="rId15" Type="http://schemas.openxmlformats.org/officeDocument/2006/relationships/image" Target="../media/image862.png"/><Relationship Id="rId23" Type="http://schemas.openxmlformats.org/officeDocument/2006/relationships/image" Target="../media/image866.png"/><Relationship Id="rId28" Type="http://schemas.openxmlformats.org/officeDocument/2006/relationships/customXml" Target="../ink/ink872.xml"/><Relationship Id="rId36" Type="http://schemas.openxmlformats.org/officeDocument/2006/relationships/customXml" Target="../ink/ink876.xml"/><Relationship Id="rId49" Type="http://schemas.openxmlformats.org/officeDocument/2006/relationships/image" Target="../media/image879.png"/><Relationship Id="rId57" Type="http://schemas.openxmlformats.org/officeDocument/2006/relationships/image" Target="../media/image883.png"/><Relationship Id="rId10" Type="http://schemas.openxmlformats.org/officeDocument/2006/relationships/customXml" Target="../ink/ink863.xml"/><Relationship Id="rId31" Type="http://schemas.openxmlformats.org/officeDocument/2006/relationships/image" Target="../media/image870.png"/><Relationship Id="rId44" Type="http://schemas.openxmlformats.org/officeDocument/2006/relationships/customXml" Target="../ink/ink880.xml"/><Relationship Id="rId52" Type="http://schemas.openxmlformats.org/officeDocument/2006/relationships/customXml" Target="../ink/ink884.xml"/><Relationship Id="rId60" Type="http://schemas.openxmlformats.org/officeDocument/2006/relationships/customXml" Target="../ink/ink888.xml"/><Relationship Id="rId65" Type="http://schemas.openxmlformats.org/officeDocument/2006/relationships/image" Target="../media/image887.png"/><Relationship Id="rId4" Type="http://schemas.openxmlformats.org/officeDocument/2006/relationships/customXml" Target="../ink/ink860.xml"/><Relationship Id="rId9" Type="http://schemas.openxmlformats.org/officeDocument/2006/relationships/image" Target="../media/image859.png"/><Relationship Id="rId13" Type="http://schemas.openxmlformats.org/officeDocument/2006/relationships/image" Target="../media/image861.png"/><Relationship Id="rId18" Type="http://schemas.openxmlformats.org/officeDocument/2006/relationships/customXml" Target="../ink/ink867.xml"/><Relationship Id="rId39" Type="http://schemas.openxmlformats.org/officeDocument/2006/relationships/image" Target="../media/image874.png"/><Relationship Id="rId34" Type="http://schemas.openxmlformats.org/officeDocument/2006/relationships/customXml" Target="../ink/ink875.xml"/><Relationship Id="rId50" Type="http://schemas.openxmlformats.org/officeDocument/2006/relationships/customXml" Target="../ink/ink883.xml"/><Relationship Id="rId55" Type="http://schemas.openxmlformats.org/officeDocument/2006/relationships/image" Target="../media/image8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9097536-1049-3C41-41F4-1E0BCA6AD62E}"/>
              </a:ext>
            </a:extLst>
          </p:cNvPr>
          <p:cNvGrpSpPr/>
          <p:nvPr/>
        </p:nvGrpSpPr>
        <p:grpSpPr>
          <a:xfrm>
            <a:off x="5417515" y="4049671"/>
            <a:ext cx="2233440" cy="1105920"/>
            <a:chOff x="5417515" y="4049671"/>
            <a:chExt cx="2233440" cy="110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3DD30B-23C2-7109-0FB8-FD3DD643BFFD}"/>
                    </a:ext>
                  </a:extLst>
                </p14:cNvPr>
                <p14:cNvContentPartPr/>
                <p14:nvPr/>
              </p14:nvContentPartPr>
              <p14:xfrm>
                <a:off x="5417515" y="4073431"/>
                <a:ext cx="865080" cy="1082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3DD30B-23C2-7109-0FB8-FD3DD643B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08515" y="4064791"/>
                  <a:ext cx="882720" cy="10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5A6B81-7A14-FD3B-778B-313CCAD1B1C7}"/>
                    </a:ext>
                  </a:extLst>
                </p14:cNvPr>
                <p14:cNvContentPartPr/>
                <p14:nvPr/>
              </p14:nvContentPartPr>
              <p14:xfrm>
                <a:off x="6323995" y="4049671"/>
                <a:ext cx="1326960" cy="1056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5A6B81-7A14-FD3B-778B-313CCAD1B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4995" y="4040671"/>
                  <a:ext cx="1344600" cy="10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6B12DA3-9162-D2B4-CAE3-F3F91D56F2CE}"/>
              </a:ext>
            </a:extLst>
          </p:cNvPr>
          <p:cNvGrpSpPr/>
          <p:nvPr/>
        </p:nvGrpSpPr>
        <p:grpSpPr>
          <a:xfrm>
            <a:off x="926155" y="374071"/>
            <a:ext cx="972720" cy="606960"/>
            <a:chOff x="926155" y="374071"/>
            <a:chExt cx="972720" cy="60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1581F1-C4CF-7ADA-9936-93DAC55CE677}"/>
                    </a:ext>
                  </a:extLst>
                </p14:cNvPr>
                <p14:cNvContentPartPr/>
                <p14:nvPr/>
              </p14:nvContentPartPr>
              <p14:xfrm>
                <a:off x="926155" y="640831"/>
                <a:ext cx="77400" cy="340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1581F1-C4CF-7ADA-9936-93DAC55CE6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7515" y="631831"/>
                  <a:ext cx="950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3355E92-56A1-E35A-98AC-AAD1ADF14A65}"/>
                    </a:ext>
                  </a:extLst>
                </p14:cNvPr>
                <p14:cNvContentPartPr/>
                <p14:nvPr/>
              </p14:nvContentPartPr>
              <p14:xfrm>
                <a:off x="963595" y="414391"/>
                <a:ext cx="18360" cy="51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3355E92-56A1-E35A-98AC-AAD1ADF14A6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4955" y="405391"/>
                  <a:ext cx="36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B52BFC-11B6-AC6A-5E5F-7A49FAC3EDC4}"/>
                    </a:ext>
                  </a:extLst>
                </p14:cNvPr>
                <p14:cNvContentPartPr/>
                <p14:nvPr/>
              </p14:nvContentPartPr>
              <p14:xfrm>
                <a:off x="1151515" y="374071"/>
                <a:ext cx="747360" cy="555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B52BFC-11B6-AC6A-5E5F-7A49FAC3ED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2515" y="365431"/>
                  <a:ext cx="76500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55F093-D307-DD48-5585-924296E66DEF}"/>
              </a:ext>
            </a:extLst>
          </p:cNvPr>
          <p:cNvGrpSpPr/>
          <p:nvPr/>
        </p:nvGrpSpPr>
        <p:grpSpPr>
          <a:xfrm>
            <a:off x="2721835" y="308191"/>
            <a:ext cx="4410000" cy="1391400"/>
            <a:chOff x="2721835" y="308191"/>
            <a:chExt cx="4410000" cy="13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03A237-29B5-1893-4697-1BB49341E106}"/>
                    </a:ext>
                  </a:extLst>
                </p14:cNvPr>
                <p14:cNvContentPartPr/>
                <p14:nvPr/>
              </p14:nvContentPartPr>
              <p14:xfrm>
                <a:off x="2935675" y="414391"/>
                <a:ext cx="90360" cy="438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03A237-29B5-1893-4697-1BB49341E1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6675" y="405391"/>
                  <a:ext cx="10800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09A679-2C55-EA42-1BDE-A47180BE81C9}"/>
                    </a:ext>
                  </a:extLst>
                </p14:cNvPr>
                <p14:cNvContentPartPr/>
                <p14:nvPr/>
              </p14:nvContentPartPr>
              <p14:xfrm>
                <a:off x="2721835" y="707431"/>
                <a:ext cx="611640" cy="127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09A679-2C55-EA42-1BDE-A47180BE81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3195" y="698791"/>
                  <a:ext cx="629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DE51EF-4310-CAD5-FE82-C1BCBFCB6453}"/>
                    </a:ext>
                  </a:extLst>
                </p14:cNvPr>
                <p14:cNvContentPartPr/>
                <p14:nvPr/>
              </p14:nvContentPartPr>
              <p14:xfrm>
                <a:off x="3752875" y="308191"/>
                <a:ext cx="89640" cy="505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DE51EF-4310-CAD5-FE82-C1BCBFCB64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3875" y="299191"/>
                  <a:ext cx="10728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3262664-CCD4-8522-1883-52AE046F67E8}"/>
                    </a:ext>
                  </a:extLst>
                </p14:cNvPr>
                <p14:cNvContentPartPr/>
                <p14:nvPr/>
              </p14:nvContentPartPr>
              <p14:xfrm>
                <a:off x="3703915" y="442111"/>
                <a:ext cx="1220760" cy="515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3262664-CCD4-8522-1883-52AE046F67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94915" y="433111"/>
                  <a:ext cx="123840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CF927C4-0A50-7AF1-B943-D2748BCB8C17}"/>
                    </a:ext>
                  </a:extLst>
                </p14:cNvPr>
                <p14:cNvContentPartPr/>
                <p14:nvPr/>
              </p14:nvContentPartPr>
              <p14:xfrm>
                <a:off x="5090275" y="489271"/>
                <a:ext cx="975240" cy="408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CF927C4-0A50-7AF1-B943-D2748BCB8C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81635" y="480631"/>
                  <a:ext cx="9928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D4AE48D-52F1-740A-4F41-251226401590}"/>
                    </a:ext>
                  </a:extLst>
                </p14:cNvPr>
                <p14:cNvContentPartPr/>
                <p14:nvPr/>
              </p14:nvContentPartPr>
              <p14:xfrm>
                <a:off x="6172795" y="591151"/>
                <a:ext cx="267840" cy="413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D4AE48D-52F1-740A-4F41-2512264015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63795" y="582511"/>
                  <a:ext cx="285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6B2BE26-2654-D5CB-473B-CA7957582F9B}"/>
                    </a:ext>
                  </a:extLst>
                </p14:cNvPr>
                <p14:cNvContentPartPr/>
                <p14:nvPr/>
              </p14:nvContentPartPr>
              <p14:xfrm>
                <a:off x="6776875" y="463711"/>
                <a:ext cx="294840" cy="634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6B2BE26-2654-D5CB-473B-CA7957582F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68235" y="455071"/>
                  <a:ext cx="3124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888E4A-F479-394E-A658-BCDBECDD16EF}"/>
                    </a:ext>
                  </a:extLst>
                </p14:cNvPr>
                <p14:cNvContentPartPr/>
                <p14:nvPr/>
              </p14:nvContentPartPr>
              <p14:xfrm>
                <a:off x="6745915" y="346351"/>
                <a:ext cx="266760" cy="172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888E4A-F479-394E-A658-BCDBECDD16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6915" y="337351"/>
                  <a:ext cx="2844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6125A8-CC54-EDA9-C8D9-3731AF92D4F5}"/>
                    </a:ext>
                  </a:extLst>
                </p14:cNvPr>
                <p14:cNvContentPartPr/>
                <p14:nvPr/>
              </p14:nvContentPartPr>
              <p14:xfrm>
                <a:off x="6631075" y="917311"/>
                <a:ext cx="500760" cy="782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6125A8-CC54-EDA9-C8D9-3731AF92D4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22075" y="908671"/>
                  <a:ext cx="51840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621F66-92F0-FDD5-79E4-7EBF7261C835}"/>
                    </a:ext>
                  </a:extLst>
                </p14:cNvPr>
                <p14:cNvContentPartPr/>
                <p14:nvPr/>
              </p14:nvContentPartPr>
              <p14:xfrm>
                <a:off x="5409955" y="1265431"/>
                <a:ext cx="416160" cy="15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621F66-92F0-FDD5-79E4-7EBF7261C8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01315" y="1256791"/>
                  <a:ext cx="433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E3B46C5-0D7A-62CC-1A31-DED979B55B73}"/>
                    </a:ext>
                  </a:extLst>
                </p14:cNvPr>
                <p14:cNvContentPartPr/>
                <p14:nvPr/>
              </p14:nvContentPartPr>
              <p14:xfrm>
                <a:off x="5394475" y="1461631"/>
                <a:ext cx="595800" cy="68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E3B46C5-0D7A-62CC-1A31-DED979B55B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5835" y="1452631"/>
                  <a:ext cx="6134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C42CF3F-7BC6-DC15-654D-C5151232DD4D}"/>
                    </a:ext>
                  </a:extLst>
                </p14:cNvPr>
                <p14:cNvContentPartPr/>
                <p14:nvPr/>
              </p14:nvContentPartPr>
              <p14:xfrm>
                <a:off x="6206635" y="1216471"/>
                <a:ext cx="312120" cy="30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C42CF3F-7BC6-DC15-654D-C5151232DD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97635" y="1207831"/>
                  <a:ext cx="329760" cy="32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F85BBA-9028-D1CD-E7C0-253227E937B7}"/>
                  </a:ext>
                </a:extLst>
              </p14:cNvPr>
              <p14:cNvContentPartPr/>
              <p14:nvPr/>
            </p14:nvContentPartPr>
            <p14:xfrm>
              <a:off x="4312315" y="2306551"/>
              <a:ext cx="404640" cy="355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F85BBA-9028-D1CD-E7C0-253227E937B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03315" y="2297911"/>
                <a:ext cx="42228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F944E2-FF82-C761-E9DA-4FCA11F172B3}"/>
                  </a:ext>
                </a:extLst>
              </p14:cNvPr>
              <p14:cNvContentPartPr/>
              <p14:nvPr/>
            </p14:nvContentPartPr>
            <p14:xfrm>
              <a:off x="4986235" y="2237791"/>
              <a:ext cx="376560" cy="40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F944E2-FF82-C761-E9DA-4FCA11F172B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77595" y="2228791"/>
                <a:ext cx="394200" cy="42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A489012C-B3A8-A2E4-644B-15991D1356F5}"/>
              </a:ext>
            </a:extLst>
          </p:cNvPr>
          <p:cNvGrpSpPr/>
          <p:nvPr/>
        </p:nvGrpSpPr>
        <p:grpSpPr>
          <a:xfrm>
            <a:off x="5751235" y="2225911"/>
            <a:ext cx="2864160" cy="601200"/>
            <a:chOff x="5751235" y="2225911"/>
            <a:chExt cx="2864160" cy="60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AFC13A-DA8B-4B01-2853-BD3336858B12}"/>
                    </a:ext>
                  </a:extLst>
                </p14:cNvPr>
                <p14:cNvContentPartPr/>
                <p14:nvPr/>
              </p14:nvContentPartPr>
              <p14:xfrm>
                <a:off x="5751235" y="2271991"/>
                <a:ext cx="207000" cy="398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AFC13A-DA8B-4B01-2853-BD3336858B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42235" y="2262991"/>
                  <a:ext cx="2246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FBC0FC-84D0-1491-2F8F-135C3321A471}"/>
                    </a:ext>
                  </a:extLst>
                </p14:cNvPr>
                <p14:cNvContentPartPr/>
                <p14:nvPr/>
              </p14:nvContentPartPr>
              <p14:xfrm>
                <a:off x="5898115" y="2241391"/>
                <a:ext cx="823680" cy="19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FBC0FC-84D0-1491-2F8F-135C3321A4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9115" y="2232751"/>
                  <a:ext cx="841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4CCD6B-FDBB-1A36-50F8-4A59E60CF60F}"/>
                    </a:ext>
                  </a:extLst>
                </p14:cNvPr>
                <p14:cNvContentPartPr/>
                <p14:nvPr/>
              </p14:nvContentPartPr>
              <p14:xfrm>
                <a:off x="6613795" y="2587711"/>
                <a:ext cx="165240" cy="239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4CCD6B-FDBB-1A36-50F8-4A59E60CF60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04795" y="2578711"/>
                  <a:ext cx="1828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7919683-E398-9DBC-B27D-4F92BB06273D}"/>
                    </a:ext>
                  </a:extLst>
                </p14:cNvPr>
                <p14:cNvContentPartPr/>
                <p14:nvPr/>
              </p14:nvContentPartPr>
              <p14:xfrm>
                <a:off x="7130755" y="2294311"/>
                <a:ext cx="355320" cy="276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7919683-E398-9DBC-B27D-4F92BB0627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21755" y="2285311"/>
                  <a:ext cx="3729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24DC87-FF4C-F7F9-028E-D0A500721758}"/>
                    </a:ext>
                  </a:extLst>
                </p14:cNvPr>
                <p14:cNvContentPartPr/>
                <p14:nvPr/>
              </p14:nvContentPartPr>
              <p14:xfrm>
                <a:off x="7732675" y="2229511"/>
                <a:ext cx="14400" cy="476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24DC87-FF4C-F7F9-028E-D0A5007217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24035" y="2220871"/>
                  <a:ext cx="320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AB7683-80B0-1DF4-52AB-1DCDDD83988B}"/>
                    </a:ext>
                  </a:extLst>
                </p14:cNvPr>
                <p14:cNvContentPartPr/>
                <p14:nvPr/>
              </p14:nvContentPartPr>
              <p14:xfrm>
                <a:off x="7605955" y="2225911"/>
                <a:ext cx="1009440" cy="59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AB7683-80B0-1DF4-52AB-1DCDDD8398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97315" y="2217271"/>
                  <a:ext cx="1027080" cy="61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F1E131A-B127-8CDE-090F-711898670B2D}"/>
                  </a:ext>
                </a:extLst>
              </p14:cNvPr>
              <p14:cNvContentPartPr/>
              <p14:nvPr/>
            </p14:nvContentPartPr>
            <p14:xfrm>
              <a:off x="1077355" y="2867791"/>
              <a:ext cx="399960" cy="602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F1E131A-B127-8CDE-090F-711898670B2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68355" y="2859151"/>
                <a:ext cx="417600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C96449-017B-AE99-E685-F9CE7603492B}"/>
                  </a:ext>
                </a:extLst>
              </p14:cNvPr>
              <p14:cNvContentPartPr/>
              <p14:nvPr/>
            </p14:nvContentPartPr>
            <p14:xfrm>
              <a:off x="1203355" y="6158911"/>
              <a:ext cx="268560" cy="555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C96449-017B-AE99-E685-F9CE760349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94355" y="6150271"/>
                <a:ext cx="28620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925632C-6B21-8920-397E-00BDBD39A5C5}"/>
              </a:ext>
            </a:extLst>
          </p:cNvPr>
          <p:cNvGrpSpPr/>
          <p:nvPr/>
        </p:nvGrpSpPr>
        <p:grpSpPr>
          <a:xfrm>
            <a:off x="2020195" y="3194311"/>
            <a:ext cx="10157400" cy="3032640"/>
            <a:chOff x="2020195" y="3194311"/>
            <a:chExt cx="10157400" cy="30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3080DD-BD31-A033-4319-4B93C3C51268}"/>
                    </a:ext>
                  </a:extLst>
                </p14:cNvPr>
                <p14:cNvContentPartPr/>
                <p14:nvPr/>
              </p14:nvContentPartPr>
              <p14:xfrm>
                <a:off x="8890075" y="3210511"/>
                <a:ext cx="685800" cy="551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3080DD-BD31-A033-4319-4B93C3C512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81435" y="3201871"/>
                  <a:ext cx="70344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DD3A55-0DBB-96D1-B4DA-309B7A197003}"/>
                    </a:ext>
                  </a:extLst>
                </p14:cNvPr>
                <p14:cNvContentPartPr/>
                <p14:nvPr/>
              </p14:nvContentPartPr>
              <p14:xfrm>
                <a:off x="9324235" y="3194311"/>
                <a:ext cx="680400" cy="716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DD3A55-0DBB-96D1-B4DA-309B7A1970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15235" y="3185671"/>
                  <a:ext cx="69804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960739-F715-4ED6-BB66-ED2AEB480152}"/>
                    </a:ext>
                  </a:extLst>
                </p14:cNvPr>
                <p14:cNvContentPartPr/>
                <p14:nvPr/>
              </p14:nvContentPartPr>
              <p14:xfrm>
                <a:off x="9805555" y="3229951"/>
                <a:ext cx="722880" cy="61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960739-F715-4ED6-BB66-ED2AEB4801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96915" y="3221311"/>
                  <a:ext cx="7405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0FD98-B95B-0AA9-077A-E4EA664CC2BA}"/>
                    </a:ext>
                  </a:extLst>
                </p14:cNvPr>
                <p14:cNvContentPartPr/>
                <p14:nvPr/>
              </p14:nvContentPartPr>
              <p14:xfrm>
                <a:off x="2054755" y="3344071"/>
                <a:ext cx="146880" cy="477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0FD98-B95B-0AA9-077A-E4EA664CC2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46115" y="3335431"/>
                  <a:ext cx="16452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3A0B68-442F-0066-5078-7D6A3C0C1A0F}"/>
                    </a:ext>
                  </a:extLst>
                </p14:cNvPr>
                <p14:cNvContentPartPr/>
                <p14:nvPr/>
              </p14:nvContentPartPr>
              <p14:xfrm>
                <a:off x="2020195" y="3559351"/>
                <a:ext cx="1027800" cy="216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3A0B68-442F-0066-5078-7D6A3C0C1A0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11555" y="3550711"/>
                  <a:ext cx="10454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9D0DFD-0A7E-32F4-32C7-F56B177B74D3}"/>
                    </a:ext>
                  </a:extLst>
                </p14:cNvPr>
                <p14:cNvContentPartPr/>
                <p14:nvPr/>
              </p14:nvContentPartPr>
              <p14:xfrm>
                <a:off x="3285235" y="3401671"/>
                <a:ext cx="313200" cy="383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9D0DFD-0A7E-32F4-32C7-F56B177B74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76595" y="3393031"/>
                  <a:ext cx="3308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78FDD7-CA64-0845-E4CD-7D0FC814FF5B}"/>
                    </a:ext>
                  </a:extLst>
                </p14:cNvPr>
                <p14:cNvContentPartPr/>
                <p14:nvPr/>
              </p14:nvContentPartPr>
              <p14:xfrm>
                <a:off x="3774115" y="3374311"/>
                <a:ext cx="763560" cy="353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78FDD7-CA64-0845-E4CD-7D0FC814FF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65475" y="3365671"/>
                  <a:ext cx="7812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95DC79-87F1-1F02-C55E-051BCFA6F95C}"/>
                    </a:ext>
                  </a:extLst>
                </p14:cNvPr>
                <p14:cNvContentPartPr/>
                <p14:nvPr/>
              </p14:nvContentPartPr>
              <p14:xfrm>
                <a:off x="4673035" y="3503551"/>
                <a:ext cx="259920" cy="210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95DC79-87F1-1F02-C55E-051BCFA6F9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64035" y="3494551"/>
                  <a:ext cx="2775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CF0D90-703E-7550-16EB-E7A73BEAD735}"/>
                    </a:ext>
                  </a:extLst>
                </p14:cNvPr>
                <p14:cNvContentPartPr/>
                <p14:nvPr/>
              </p14:nvContentPartPr>
              <p14:xfrm>
                <a:off x="5193235" y="3448831"/>
                <a:ext cx="129960" cy="542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CF0D90-703E-7550-16EB-E7A73BEAD7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84595" y="3440191"/>
                  <a:ext cx="14760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A089DC-0C76-BD90-2CA0-D2072183B431}"/>
                    </a:ext>
                  </a:extLst>
                </p14:cNvPr>
                <p14:cNvContentPartPr/>
                <p14:nvPr/>
              </p14:nvContentPartPr>
              <p14:xfrm>
                <a:off x="5695075" y="3476191"/>
                <a:ext cx="381960" cy="380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A089DC-0C76-BD90-2CA0-D2072183B4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86075" y="3467191"/>
                  <a:ext cx="399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595E317-BB08-0ED2-1869-E3EF75F00CBE}"/>
                    </a:ext>
                  </a:extLst>
                </p14:cNvPr>
                <p14:cNvContentPartPr/>
                <p14:nvPr/>
              </p14:nvContentPartPr>
              <p14:xfrm>
                <a:off x="6304195" y="3577351"/>
                <a:ext cx="482760" cy="31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595E317-BB08-0ED2-1869-E3EF75F00CB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95195" y="3568351"/>
                  <a:ext cx="5004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DE64B5-BAE6-335A-2A2D-A89E85EBE788}"/>
                    </a:ext>
                  </a:extLst>
                </p14:cNvPr>
                <p14:cNvContentPartPr/>
                <p14:nvPr/>
              </p14:nvContentPartPr>
              <p14:xfrm>
                <a:off x="7138675" y="3328591"/>
                <a:ext cx="1121400" cy="56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DE64B5-BAE6-335A-2A2D-A89E85EBE7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29675" y="3319591"/>
                  <a:ext cx="11390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1C560A-11E8-3D0E-A5D7-C580D6F1601D}"/>
                    </a:ext>
                  </a:extLst>
                </p14:cNvPr>
                <p14:cNvContentPartPr/>
                <p14:nvPr/>
              </p14:nvContentPartPr>
              <p14:xfrm>
                <a:off x="8258995" y="3561871"/>
                <a:ext cx="140400" cy="259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1C560A-11E8-3D0E-A5D7-C580D6F160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49995" y="3552871"/>
                  <a:ext cx="158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3060BB-D183-3B24-BF13-07C0868D1C8E}"/>
                    </a:ext>
                  </a:extLst>
                </p14:cNvPr>
                <p14:cNvContentPartPr/>
                <p14:nvPr/>
              </p14:nvContentPartPr>
              <p14:xfrm>
                <a:off x="2229715" y="3899191"/>
                <a:ext cx="496440" cy="719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3060BB-D183-3B24-BF13-07C0868D1C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220715" y="3890551"/>
                  <a:ext cx="514080" cy="73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1E4219E-4C1A-F44B-E66D-D6BAB6588884}"/>
                    </a:ext>
                  </a:extLst>
                </p14:cNvPr>
                <p14:cNvContentPartPr/>
                <p14:nvPr/>
              </p14:nvContentPartPr>
              <p14:xfrm>
                <a:off x="2390275" y="5266831"/>
                <a:ext cx="394920" cy="63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1E4219E-4C1A-F44B-E66D-D6BAB65888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81275" y="5257831"/>
                  <a:ext cx="4125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7EEB94-F9F8-F630-2430-A419FF1CC086}"/>
                    </a:ext>
                  </a:extLst>
                </p14:cNvPr>
                <p14:cNvContentPartPr/>
                <p14:nvPr/>
              </p14:nvContentPartPr>
              <p14:xfrm>
                <a:off x="3256795" y="4452151"/>
                <a:ext cx="47880" cy="59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7EEB94-F9F8-F630-2430-A419FF1CC0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47795" y="4443151"/>
                  <a:ext cx="655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938B212-1CD4-0E6A-AF8B-EB71D471B8AC}"/>
                    </a:ext>
                  </a:extLst>
                </p14:cNvPr>
                <p14:cNvContentPartPr/>
                <p14:nvPr/>
              </p14:nvContentPartPr>
              <p14:xfrm>
                <a:off x="3049795" y="4768951"/>
                <a:ext cx="635400" cy="163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938B212-1CD4-0E6A-AF8B-EB71D471B8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40795" y="4760311"/>
                  <a:ext cx="653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E0FF448-3005-DBBD-AD81-B28A224E3AE6}"/>
                    </a:ext>
                  </a:extLst>
                </p14:cNvPr>
                <p14:cNvContentPartPr/>
                <p14:nvPr/>
              </p14:nvContentPartPr>
              <p14:xfrm>
                <a:off x="3931435" y="4475191"/>
                <a:ext cx="273600" cy="588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E0FF448-3005-DBBD-AD81-B28A224E3A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22795" y="4466191"/>
                  <a:ext cx="29124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525E973-7A95-087B-F597-6BE2C67FA55B}"/>
                    </a:ext>
                  </a:extLst>
                </p14:cNvPr>
                <p14:cNvContentPartPr/>
                <p14:nvPr/>
              </p14:nvContentPartPr>
              <p14:xfrm>
                <a:off x="4169395" y="4507951"/>
                <a:ext cx="1079280" cy="611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525E973-7A95-087B-F597-6BE2C67FA55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60395" y="4498951"/>
                  <a:ext cx="10969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779C9E-F39C-A869-66F7-A69CFE53579A}"/>
                    </a:ext>
                  </a:extLst>
                </p14:cNvPr>
                <p14:cNvContentPartPr/>
                <p14:nvPr/>
              </p14:nvContentPartPr>
              <p14:xfrm>
                <a:off x="5305915" y="4639711"/>
                <a:ext cx="1638360" cy="486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779C9E-F39C-A869-66F7-A69CFE5357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96915" y="4630711"/>
                  <a:ext cx="1656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644A1C7-7B58-19E3-892F-E15FFF42476A}"/>
                    </a:ext>
                  </a:extLst>
                </p14:cNvPr>
                <p14:cNvContentPartPr/>
                <p14:nvPr/>
              </p14:nvContentPartPr>
              <p14:xfrm>
                <a:off x="6913315" y="4615951"/>
                <a:ext cx="56520" cy="556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644A1C7-7B58-19E3-892F-E15FFF42476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04315" y="4606951"/>
                  <a:ext cx="7416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E3B64B7-F881-B5CB-A0F0-821E980BBB84}"/>
                    </a:ext>
                  </a:extLst>
                </p14:cNvPr>
                <p14:cNvContentPartPr/>
                <p14:nvPr/>
              </p14:nvContentPartPr>
              <p14:xfrm>
                <a:off x="6711355" y="4703431"/>
                <a:ext cx="759240" cy="14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E3B64B7-F881-B5CB-A0F0-821E980BBB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702355" y="4694431"/>
                  <a:ext cx="776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4FC24DC-AFDA-F27F-7E2F-F4EC1C21EB00}"/>
                    </a:ext>
                  </a:extLst>
                </p14:cNvPr>
                <p14:cNvContentPartPr/>
                <p14:nvPr/>
              </p14:nvContentPartPr>
              <p14:xfrm>
                <a:off x="7460875" y="4925551"/>
                <a:ext cx="566640" cy="3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4FC24DC-AFDA-F27F-7E2F-F4EC1C21EB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452235" y="4916551"/>
                  <a:ext cx="5842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BF55611-A1A7-846E-A47B-0AD029739A6C}"/>
                    </a:ext>
                  </a:extLst>
                </p14:cNvPr>
                <p14:cNvContentPartPr/>
                <p14:nvPr/>
              </p14:nvContentPartPr>
              <p14:xfrm>
                <a:off x="7389235" y="5121391"/>
                <a:ext cx="520920" cy="48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BF55611-A1A7-846E-A47B-0AD029739A6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80595" y="5112751"/>
                  <a:ext cx="538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CD0FD8B-EF73-63C8-302F-D14F23416A01}"/>
                    </a:ext>
                  </a:extLst>
                </p14:cNvPr>
                <p14:cNvContentPartPr/>
                <p14:nvPr/>
              </p14:nvContentPartPr>
              <p14:xfrm>
                <a:off x="8161435" y="4693351"/>
                <a:ext cx="401760" cy="300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CD0FD8B-EF73-63C8-302F-D14F23416A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52435" y="4684351"/>
                  <a:ext cx="41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41046C-7CC6-29D7-2C5F-480E1D536ED5}"/>
                    </a:ext>
                  </a:extLst>
                </p14:cNvPr>
                <p14:cNvContentPartPr/>
                <p14:nvPr/>
              </p14:nvContentPartPr>
              <p14:xfrm>
                <a:off x="8603155" y="4438111"/>
                <a:ext cx="1247040" cy="580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41046C-7CC6-29D7-2C5F-480E1D536ED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94155" y="4429471"/>
                  <a:ext cx="126468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763C930-54AE-2B7F-BFE0-B2EB5F1F765C}"/>
                    </a:ext>
                  </a:extLst>
                </p14:cNvPr>
                <p14:cNvContentPartPr/>
                <p14:nvPr/>
              </p14:nvContentPartPr>
              <p14:xfrm>
                <a:off x="10055035" y="4471231"/>
                <a:ext cx="287640" cy="51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763C930-54AE-2B7F-BFE0-B2EB5F1F76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46395" y="4462591"/>
                  <a:ext cx="3052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DC7812A-9E44-DE6F-526D-B967A792FEDD}"/>
                    </a:ext>
                  </a:extLst>
                </p14:cNvPr>
                <p14:cNvContentPartPr/>
                <p14:nvPr/>
              </p14:nvContentPartPr>
              <p14:xfrm>
                <a:off x="10335115" y="4444231"/>
                <a:ext cx="425160" cy="484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DC7812A-9E44-DE6F-526D-B967A792FED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26115" y="4435231"/>
                  <a:ext cx="4428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535B2C1-775C-E2BD-34CB-9006BD834CAA}"/>
                    </a:ext>
                  </a:extLst>
                </p14:cNvPr>
                <p14:cNvContentPartPr/>
                <p14:nvPr/>
              </p14:nvContentPartPr>
              <p14:xfrm>
                <a:off x="10865395" y="4413631"/>
                <a:ext cx="321480" cy="582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535B2C1-775C-E2BD-34CB-9006BD834CA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56755" y="4404991"/>
                  <a:ext cx="33912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56CEDA-8C5D-C731-0E32-21AA157087B6}"/>
                    </a:ext>
                  </a:extLst>
                </p14:cNvPr>
                <p14:cNvContentPartPr/>
                <p14:nvPr/>
              </p14:nvContentPartPr>
              <p14:xfrm>
                <a:off x="11342395" y="4477351"/>
                <a:ext cx="201960" cy="473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56CEDA-8C5D-C731-0E32-21AA157087B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33755" y="4468711"/>
                  <a:ext cx="2196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E40C622-7C66-DEE0-1B23-659E186FB221}"/>
                    </a:ext>
                  </a:extLst>
                </p14:cNvPr>
                <p14:cNvContentPartPr/>
                <p14:nvPr/>
              </p14:nvContentPartPr>
              <p14:xfrm>
                <a:off x="11574235" y="4633591"/>
                <a:ext cx="248760" cy="230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E40C622-7C66-DEE0-1B23-659E186FB22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565235" y="4624591"/>
                  <a:ext cx="2664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868576D-6861-DF1D-0246-B51F68B1B811}"/>
                    </a:ext>
                  </a:extLst>
                </p14:cNvPr>
                <p14:cNvContentPartPr/>
                <p14:nvPr/>
              </p14:nvContentPartPr>
              <p14:xfrm>
                <a:off x="11734435" y="4265311"/>
                <a:ext cx="373680" cy="80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868576D-6861-DF1D-0246-B51F68B1B8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725795" y="4256671"/>
                  <a:ext cx="39132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4372D5-D90F-BDD8-1892-59D675F47E4A}"/>
                    </a:ext>
                  </a:extLst>
                </p14:cNvPr>
                <p14:cNvContentPartPr/>
                <p14:nvPr/>
              </p14:nvContentPartPr>
              <p14:xfrm>
                <a:off x="12126475" y="4005391"/>
                <a:ext cx="51120" cy="7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4372D5-D90F-BDD8-1892-59D675F47E4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117835" y="3996391"/>
                  <a:ext cx="68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E50702-98C2-4323-F2F6-8EC67C913A30}"/>
                    </a:ext>
                  </a:extLst>
                </p14:cNvPr>
                <p14:cNvContentPartPr/>
                <p14:nvPr/>
              </p14:nvContentPartPr>
              <p14:xfrm>
                <a:off x="11009395" y="5418031"/>
                <a:ext cx="1018080" cy="808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E50702-98C2-4323-F2F6-8EC67C913A3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00755" y="5409391"/>
                  <a:ext cx="1035720" cy="82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7E4BF1B-440F-AE21-3999-57C51FEF4881}"/>
              </a:ext>
            </a:extLst>
          </p:cNvPr>
          <p:cNvGrpSpPr/>
          <p:nvPr/>
        </p:nvGrpSpPr>
        <p:grpSpPr>
          <a:xfrm>
            <a:off x="941995" y="1816951"/>
            <a:ext cx="3015360" cy="1183680"/>
            <a:chOff x="941995" y="1816951"/>
            <a:chExt cx="3015360" cy="11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77AE36-B34A-5D29-14F4-A6FB80B97697}"/>
                    </a:ext>
                  </a:extLst>
                </p14:cNvPr>
                <p14:cNvContentPartPr/>
                <p14:nvPr/>
              </p14:nvContentPartPr>
              <p14:xfrm>
                <a:off x="1118755" y="1816951"/>
                <a:ext cx="472680" cy="668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77AE36-B34A-5D29-14F4-A6FB80B9769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9755" y="1808311"/>
                  <a:ext cx="4903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5971E7-39DC-3E24-AB79-2635C5FF78D6}"/>
                    </a:ext>
                  </a:extLst>
                </p14:cNvPr>
                <p14:cNvContentPartPr/>
                <p14:nvPr/>
              </p14:nvContentPartPr>
              <p14:xfrm>
                <a:off x="941995" y="2189551"/>
                <a:ext cx="441720" cy="26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5971E7-39DC-3E24-AB79-2635C5FF78D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3355" y="2180911"/>
                  <a:ext cx="459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F14BAB2-3849-D67A-AAA7-5B317EEC69DC}"/>
                    </a:ext>
                  </a:extLst>
                </p14:cNvPr>
                <p14:cNvContentPartPr/>
                <p14:nvPr/>
              </p14:nvContentPartPr>
              <p14:xfrm>
                <a:off x="1635715" y="2042311"/>
                <a:ext cx="622080" cy="550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F14BAB2-3849-D67A-AAA7-5B317EEC69D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26715" y="2033311"/>
                  <a:ext cx="63972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3E8679-B664-9192-CF6A-EA6ADDD4A10D}"/>
                    </a:ext>
                  </a:extLst>
                </p14:cNvPr>
                <p14:cNvContentPartPr/>
                <p14:nvPr/>
              </p14:nvContentPartPr>
              <p14:xfrm>
                <a:off x="2957995" y="2260111"/>
                <a:ext cx="226080" cy="97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3E8679-B664-9192-CF6A-EA6ADDD4A1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8995" y="2251111"/>
                  <a:ext cx="2437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2AB957-4452-2B3C-0234-200AF7DFD501}"/>
                    </a:ext>
                  </a:extLst>
                </p14:cNvPr>
                <p14:cNvContentPartPr/>
                <p14:nvPr/>
              </p14:nvContentPartPr>
              <p14:xfrm>
                <a:off x="2957275" y="2358751"/>
                <a:ext cx="216360" cy="25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2AB957-4452-2B3C-0234-200AF7DFD5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48635" y="2349751"/>
                  <a:ext cx="234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D6E0F5D-11E6-FA74-80BD-0C9544482EE1}"/>
                    </a:ext>
                  </a:extLst>
                </p14:cNvPr>
                <p14:cNvContentPartPr/>
                <p14:nvPr/>
              </p14:nvContentPartPr>
              <p14:xfrm>
                <a:off x="3333475" y="2241391"/>
                <a:ext cx="623880" cy="759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D6E0F5D-11E6-FA74-80BD-0C9544482E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324475" y="2232391"/>
                  <a:ext cx="64152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006B860-DF25-AA4E-8D8D-BB838B75AA0E}"/>
                    </a:ext>
                  </a:extLst>
                </p14:cNvPr>
                <p14:cNvContentPartPr/>
                <p14:nvPr/>
              </p14:nvContentPartPr>
              <p14:xfrm>
                <a:off x="2718595" y="2377831"/>
                <a:ext cx="11520" cy="86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006B860-DF25-AA4E-8D8D-BB838B75AA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09955" y="2369191"/>
                  <a:ext cx="291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6C73B24-F4BB-932F-F5A7-D03621CDEBF9}"/>
                  </a:ext>
                </a:extLst>
              </p14:cNvPr>
              <p14:cNvContentPartPr/>
              <p14:nvPr/>
            </p14:nvContentPartPr>
            <p14:xfrm>
              <a:off x="2428435" y="2062471"/>
              <a:ext cx="427680" cy="830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6C73B24-F4BB-932F-F5A7-D03621CDEB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410795" y="2044831"/>
                <a:ext cx="46332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FF560BC-C43B-6E96-D9B6-9F77F0C2A6BA}"/>
                  </a:ext>
                </a:extLst>
              </p14:cNvPr>
              <p14:cNvContentPartPr/>
              <p14:nvPr/>
            </p14:nvContentPartPr>
            <p14:xfrm>
              <a:off x="4328515" y="2131951"/>
              <a:ext cx="631800" cy="7682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FF560BC-C43B-6E96-D9B6-9F77F0C2A6B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10515" y="2114311"/>
                <a:ext cx="667440" cy="80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8789416-72AE-6BFC-9E41-FBA4C946DA12}"/>
              </a:ext>
            </a:extLst>
          </p:cNvPr>
          <p:cNvGrpSpPr/>
          <p:nvPr/>
        </p:nvGrpSpPr>
        <p:grpSpPr>
          <a:xfrm>
            <a:off x="8307595" y="458671"/>
            <a:ext cx="3990600" cy="1704600"/>
            <a:chOff x="8307595" y="458671"/>
            <a:chExt cx="3990600" cy="170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A44494-D92E-1A98-6832-0F1C533415C1}"/>
                    </a:ext>
                  </a:extLst>
                </p14:cNvPr>
                <p14:cNvContentPartPr/>
                <p14:nvPr/>
              </p14:nvContentPartPr>
              <p14:xfrm>
                <a:off x="8501275" y="921271"/>
                <a:ext cx="331200" cy="4910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A44494-D92E-1A98-6832-0F1C533415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83275" y="903271"/>
                  <a:ext cx="3668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000075-CB67-8BC4-F30E-FEBBB945ED03}"/>
                    </a:ext>
                  </a:extLst>
                </p14:cNvPr>
                <p14:cNvContentPartPr/>
                <p14:nvPr/>
              </p14:nvContentPartPr>
              <p14:xfrm>
                <a:off x="8307595" y="904351"/>
                <a:ext cx="537120" cy="3168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4000075-CB67-8BC4-F30E-FEBBB945ED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9955" y="886711"/>
                  <a:ext cx="5727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1682ADC-FA3C-DCCC-CF2D-892FDEB78E60}"/>
                    </a:ext>
                  </a:extLst>
                </p14:cNvPr>
                <p14:cNvContentPartPr/>
                <p14:nvPr/>
              </p14:nvContentPartPr>
              <p14:xfrm>
                <a:off x="8715115" y="622471"/>
                <a:ext cx="480960" cy="505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1682ADC-FA3C-DCCC-CF2D-892FDEB78E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97115" y="604831"/>
                  <a:ext cx="516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AC386B-073D-4E8D-DB69-593B8BADED04}"/>
                    </a:ext>
                  </a:extLst>
                </p14:cNvPr>
                <p14:cNvContentPartPr/>
                <p14:nvPr/>
              </p14:nvContentPartPr>
              <p14:xfrm>
                <a:off x="8812315" y="468751"/>
                <a:ext cx="515880" cy="6134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AC386B-073D-4E8D-DB69-593B8BADED0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94315" y="451111"/>
                  <a:ext cx="55152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5168EC2-CD5F-A10E-0E4A-91654B95E318}"/>
                    </a:ext>
                  </a:extLst>
                </p14:cNvPr>
                <p14:cNvContentPartPr/>
                <p14:nvPr/>
              </p14:nvContentPartPr>
              <p14:xfrm>
                <a:off x="9272395" y="1497631"/>
                <a:ext cx="160200" cy="1263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5168EC2-CD5F-A10E-0E4A-91654B95E3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54395" y="1479631"/>
                  <a:ext cx="195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2FBEE5F-FEE3-4165-4932-61076AFEA3CB}"/>
                    </a:ext>
                  </a:extLst>
                </p14:cNvPr>
                <p14:cNvContentPartPr/>
                <p14:nvPr/>
              </p14:nvContentPartPr>
              <p14:xfrm>
                <a:off x="9203635" y="1224391"/>
                <a:ext cx="421200" cy="60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2FBEE5F-FEE3-4165-4932-61076AFEA3C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185995" y="1206751"/>
                  <a:ext cx="4568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CC3FE25-B563-104A-548B-FA2108D52A9C}"/>
                    </a:ext>
                  </a:extLst>
                </p14:cNvPr>
                <p14:cNvContentPartPr/>
                <p14:nvPr/>
              </p14:nvContentPartPr>
              <p14:xfrm>
                <a:off x="9090595" y="1281631"/>
                <a:ext cx="524160" cy="395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CC3FE25-B563-104A-548B-FA2108D52A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72955" y="1263991"/>
                  <a:ext cx="55980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CBAE488-6C45-FDE8-FDA5-F36A7C69044C}"/>
                    </a:ext>
                  </a:extLst>
                </p14:cNvPr>
                <p14:cNvContentPartPr/>
                <p14:nvPr/>
              </p14:nvContentPartPr>
              <p14:xfrm>
                <a:off x="9686755" y="1079311"/>
                <a:ext cx="205200" cy="427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CBAE488-6C45-FDE8-FDA5-F36A7C6904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69115" y="1061671"/>
                  <a:ext cx="24084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5436B6-715A-01D7-B6F5-4BF1728E68A9}"/>
                    </a:ext>
                  </a:extLst>
                </p14:cNvPr>
                <p14:cNvContentPartPr/>
                <p14:nvPr/>
              </p14:nvContentPartPr>
              <p14:xfrm>
                <a:off x="9906355" y="990751"/>
                <a:ext cx="82440" cy="65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5436B6-715A-01D7-B6F5-4BF1728E68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88715" y="972751"/>
                  <a:ext cx="118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03DEA92-D7B3-EC53-DECA-23A390D2FF71}"/>
                    </a:ext>
                  </a:extLst>
                </p14:cNvPr>
                <p14:cNvContentPartPr/>
                <p14:nvPr/>
              </p14:nvContentPartPr>
              <p14:xfrm>
                <a:off x="9994195" y="763591"/>
                <a:ext cx="300600" cy="530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03DEA92-D7B3-EC53-DECA-23A390D2FF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76555" y="745591"/>
                  <a:ext cx="33624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A8ED5BF-3F86-AC95-0CE5-BD6C7D37B385}"/>
                    </a:ext>
                  </a:extLst>
                </p14:cNvPr>
                <p14:cNvContentPartPr/>
                <p14:nvPr/>
              </p14:nvContentPartPr>
              <p14:xfrm>
                <a:off x="10071235" y="713191"/>
                <a:ext cx="198360" cy="347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A8ED5BF-3F86-AC95-0CE5-BD6C7D37B3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53235" y="695551"/>
                  <a:ext cx="234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369C22D-66B3-00D5-F958-CCC589F71D0A}"/>
                    </a:ext>
                  </a:extLst>
                </p14:cNvPr>
                <p14:cNvContentPartPr/>
                <p14:nvPr/>
              </p14:nvContentPartPr>
              <p14:xfrm>
                <a:off x="10408915" y="458671"/>
                <a:ext cx="804240" cy="544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369C22D-66B3-00D5-F958-CCC589F71D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90915" y="441031"/>
                  <a:ext cx="839880" cy="58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6620969-4C65-17CD-B250-CF4339B68CE6}"/>
                    </a:ext>
                  </a:extLst>
                </p14:cNvPr>
                <p14:cNvContentPartPr/>
                <p14:nvPr/>
              </p14:nvContentPartPr>
              <p14:xfrm>
                <a:off x="10336195" y="496111"/>
                <a:ext cx="211680" cy="538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6620969-4C65-17CD-B250-CF4339B68C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18555" y="478471"/>
                  <a:ext cx="2473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450A399-4D9F-0CCB-E28C-38AD94815F35}"/>
                    </a:ext>
                  </a:extLst>
                </p14:cNvPr>
                <p14:cNvContentPartPr/>
                <p14:nvPr/>
              </p14:nvContentPartPr>
              <p14:xfrm>
                <a:off x="9910315" y="962311"/>
                <a:ext cx="391320" cy="412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450A399-4D9F-0CCB-E28C-38AD94815F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92315" y="944671"/>
                  <a:ext cx="4269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BEFCB77-9488-5E14-5CD6-3BC246E662D4}"/>
                    </a:ext>
                  </a:extLst>
                </p14:cNvPr>
                <p14:cNvContentPartPr/>
                <p14:nvPr/>
              </p14:nvContentPartPr>
              <p14:xfrm>
                <a:off x="10063315" y="1673311"/>
                <a:ext cx="280800" cy="489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BEFCB77-9488-5E14-5CD6-3BC246E662D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45675" y="1655311"/>
                  <a:ext cx="31644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312E116-81FC-49B1-1245-EF177827DDD5}"/>
                    </a:ext>
                  </a:extLst>
                </p14:cNvPr>
                <p14:cNvContentPartPr/>
                <p14:nvPr/>
              </p14:nvContentPartPr>
              <p14:xfrm>
                <a:off x="9957115" y="1962751"/>
                <a:ext cx="375840" cy="1494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312E116-81FC-49B1-1245-EF177827DD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39475" y="1945111"/>
                  <a:ext cx="411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5F01EA8-B25B-4C45-D398-949B57F62BF5}"/>
                    </a:ext>
                  </a:extLst>
                </p14:cNvPr>
                <p14:cNvContentPartPr/>
                <p14:nvPr/>
              </p14:nvContentPartPr>
              <p14:xfrm>
                <a:off x="10342675" y="1519951"/>
                <a:ext cx="858240" cy="542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5F01EA8-B25B-4C45-D398-949B57F62BF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24675" y="1501951"/>
                  <a:ext cx="893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3F2DB8A-81D4-33F3-D1D2-535B7C6283A2}"/>
                    </a:ext>
                  </a:extLst>
                </p14:cNvPr>
                <p14:cNvContentPartPr/>
                <p14:nvPr/>
              </p14:nvContentPartPr>
              <p14:xfrm>
                <a:off x="11167795" y="1406911"/>
                <a:ext cx="95760" cy="113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3F2DB8A-81D4-33F3-D1D2-535B7C6283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49795" y="1389271"/>
                  <a:ext cx="131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83C74CC-3D40-BBAB-8C8C-9A54F1C5CA75}"/>
                    </a:ext>
                  </a:extLst>
                </p14:cNvPr>
                <p14:cNvContentPartPr/>
                <p14:nvPr/>
              </p14:nvContentPartPr>
              <p14:xfrm>
                <a:off x="11286235" y="1021711"/>
                <a:ext cx="321480" cy="903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83C74CC-3D40-BBAB-8C8C-9A54F1C5CA7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68235" y="1003711"/>
                  <a:ext cx="357120" cy="9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432C1D-F29E-3753-6625-B27B468AEA6C}"/>
                    </a:ext>
                  </a:extLst>
                </p14:cNvPr>
                <p14:cNvContentPartPr/>
                <p14:nvPr/>
              </p14:nvContentPartPr>
              <p14:xfrm>
                <a:off x="11452915" y="955111"/>
                <a:ext cx="407880" cy="498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432C1D-F29E-3753-6625-B27B468AEA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34915" y="937471"/>
                  <a:ext cx="4435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AA3D9CC-96B4-B824-B776-515A9B0EDB6E}"/>
                    </a:ext>
                  </a:extLst>
                </p14:cNvPr>
                <p14:cNvContentPartPr/>
                <p14:nvPr/>
              </p14:nvContentPartPr>
              <p14:xfrm>
                <a:off x="11684395" y="816151"/>
                <a:ext cx="306720" cy="160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AA3D9CC-96B4-B824-B776-515A9B0EDB6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66755" y="798151"/>
                  <a:ext cx="342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2FA5C2-CA34-78AF-7760-689997223E26}"/>
                    </a:ext>
                  </a:extLst>
                </p14:cNvPr>
                <p14:cNvContentPartPr/>
                <p14:nvPr/>
              </p14:nvContentPartPr>
              <p14:xfrm>
                <a:off x="11981395" y="542551"/>
                <a:ext cx="316800" cy="597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2FA5C2-CA34-78AF-7760-689997223E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63755" y="524911"/>
                  <a:ext cx="352440" cy="63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83FE32C-6BAA-48F1-1CD4-3448F106A89D}"/>
              </a:ext>
            </a:extLst>
          </p:cNvPr>
          <p:cNvGrpSpPr/>
          <p:nvPr/>
        </p:nvGrpSpPr>
        <p:grpSpPr>
          <a:xfrm>
            <a:off x="4056000" y="485314"/>
            <a:ext cx="3502800" cy="1691640"/>
            <a:chOff x="4056000" y="485314"/>
            <a:chExt cx="3502800" cy="16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6D320-A136-E59C-C0E4-8B8CE1A31CA1}"/>
                    </a:ext>
                  </a:extLst>
                </p14:cNvPr>
                <p14:cNvContentPartPr/>
                <p14:nvPr/>
              </p14:nvContentPartPr>
              <p14:xfrm>
                <a:off x="4183080" y="700594"/>
                <a:ext cx="86400" cy="1364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6D320-A136-E59C-C0E4-8B8CE1A31C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74080" y="691594"/>
                  <a:ext cx="104040" cy="13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DEA1B1-A8E1-2017-6455-B6D31805BA04}"/>
                    </a:ext>
                  </a:extLst>
                </p14:cNvPr>
                <p14:cNvContentPartPr/>
                <p14:nvPr/>
              </p14:nvContentPartPr>
              <p14:xfrm>
                <a:off x="4056000" y="488554"/>
                <a:ext cx="3502800" cy="1683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DEA1B1-A8E1-2017-6455-B6D31805BA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7000" y="479554"/>
                  <a:ext cx="3520440" cy="17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5233A16-65B2-06A3-A56A-B799FE0B6C38}"/>
                    </a:ext>
                  </a:extLst>
                </p14:cNvPr>
                <p14:cNvContentPartPr/>
                <p14:nvPr/>
              </p14:nvContentPartPr>
              <p14:xfrm>
                <a:off x="4183080" y="922714"/>
                <a:ext cx="3194280" cy="18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5233A16-65B2-06A3-A56A-B799FE0B6C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4080" y="914074"/>
                  <a:ext cx="3211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76500F-BA33-3164-EE18-2F562244B513}"/>
                    </a:ext>
                  </a:extLst>
                </p14:cNvPr>
                <p14:cNvContentPartPr/>
                <p14:nvPr/>
              </p14:nvContentPartPr>
              <p14:xfrm>
                <a:off x="4367760" y="1393594"/>
                <a:ext cx="2961000" cy="97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76500F-BA33-3164-EE18-2F562244B5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8760" y="1384954"/>
                  <a:ext cx="2978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E70EF4-B88D-9AD7-8955-9E627CAD03E5}"/>
                    </a:ext>
                  </a:extLst>
                </p14:cNvPr>
                <p14:cNvContentPartPr/>
                <p14:nvPr/>
              </p14:nvContentPartPr>
              <p14:xfrm>
                <a:off x="4749360" y="574954"/>
                <a:ext cx="171720" cy="1305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E70EF4-B88D-9AD7-8955-9E627CAD03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0360" y="565954"/>
                  <a:ext cx="189360" cy="13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95B3B1A-D808-C8F4-CAA0-B0B0D322C6BD}"/>
                    </a:ext>
                  </a:extLst>
                </p14:cNvPr>
                <p14:cNvContentPartPr/>
                <p14:nvPr/>
              </p14:nvContentPartPr>
              <p14:xfrm>
                <a:off x="5403480" y="485314"/>
                <a:ext cx="64440" cy="149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95B3B1A-D808-C8F4-CAA0-B0B0D322C6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4480" y="476314"/>
                  <a:ext cx="82080" cy="15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352527-717C-0BEB-B7EB-28CCD63C39EA}"/>
                    </a:ext>
                  </a:extLst>
                </p14:cNvPr>
                <p14:cNvContentPartPr/>
                <p14:nvPr/>
              </p14:nvContentPartPr>
              <p14:xfrm>
                <a:off x="6058320" y="508354"/>
                <a:ext cx="102600" cy="1650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352527-717C-0BEB-B7EB-28CCD63C39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49680" y="499714"/>
                  <a:ext cx="120240" cy="16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93AB92-72F8-203C-8B22-4BA77D388370}"/>
                    </a:ext>
                  </a:extLst>
                </p14:cNvPr>
                <p14:cNvContentPartPr/>
                <p14:nvPr/>
              </p14:nvContentPartPr>
              <p14:xfrm>
                <a:off x="6704160" y="502594"/>
                <a:ext cx="40320" cy="167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93AB92-72F8-203C-8B22-4BA77D3883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95160" y="493954"/>
                  <a:ext cx="57960" cy="16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736408-9462-93AB-A125-4BE60B60CB2C}"/>
                    </a:ext>
                  </a:extLst>
                </p14:cNvPr>
                <p14:cNvContentPartPr/>
                <p14:nvPr/>
              </p14:nvContentPartPr>
              <p14:xfrm>
                <a:off x="4730640" y="1728394"/>
                <a:ext cx="70920" cy="404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736408-9462-93AB-A125-4BE60B60CB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22000" y="1719754"/>
                  <a:ext cx="88560" cy="4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AB34831-A77C-3B0C-F4CE-C4663669FA9D}"/>
                  </a:ext>
                </a:extLst>
              </p14:cNvPr>
              <p14:cNvContentPartPr/>
              <p14:nvPr/>
            </p14:nvContentPartPr>
            <p14:xfrm>
              <a:off x="961800" y="1970674"/>
              <a:ext cx="1317600" cy="4725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AB34831-A77C-3B0C-F4CE-C4663669FA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3160" y="1961674"/>
                <a:ext cx="1335240" cy="47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218D831-2BCD-E979-6A7D-F708C10515F8}"/>
                  </a:ext>
                </a:extLst>
              </p14:cNvPr>
              <p14:cNvContentPartPr/>
              <p14:nvPr/>
            </p14:nvContentPartPr>
            <p14:xfrm>
              <a:off x="966120" y="1780954"/>
              <a:ext cx="1584000" cy="4870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218D831-2BCD-E979-6A7D-F708C10515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57480" y="1772314"/>
                <a:ext cx="1601640" cy="48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86349859-A5BA-5E33-6073-2933DE3F4E83}"/>
              </a:ext>
            </a:extLst>
          </p:cNvPr>
          <p:cNvGrpSpPr/>
          <p:nvPr/>
        </p:nvGrpSpPr>
        <p:grpSpPr>
          <a:xfrm>
            <a:off x="31920" y="188314"/>
            <a:ext cx="12075840" cy="6600600"/>
            <a:chOff x="31920" y="188314"/>
            <a:chExt cx="12075840" cy="66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369339-C5F2-024A-478C-34852AF539B1}"/>
                    </a:ext>
                  </a:extLst>
                </p14:cNvPr>
                <p14:cNvContentPartPr/>
                <p14:nvPr/>
              </p14:nvContentPartPr>
              <p14:xfrm>
                <a:off x="4537680" y="764674"/>
                <a:ext cx="309240" cy="212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369339-C5F2-024A-478C-34852AF539B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28680" y="755674"/>
                  <a:ext cx="326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8EB103-DA3F-9CA2-9ED0-EBCB9AFE13C3}"/>
                    </a:ext>
                  </a:extLst>
                </p14:cNvPr>
                <p14:cNvContentPartPr/>
                <p14:nvPr/>
              </p14:nvContentPartPr>
              <p14:xfrm>
                <a:off x="5024400" y="667474"/>
                <a:ext cx="246600" cy="196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8EB103-DA3F-9CA2-9ED0-EBCB9AFE13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15760" y="658474"/>
                  <a:ext cx="2642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B8D5D-7BB8-4160-880A-69E304FCEDA2}"/>
                    </a:ext>
                  </a:extLst>
                </p14:cNvPr>
                <p14:cNvContentPartPr/>
                <p14:nvPr/>
              </p14:nvContentPartPr>
              <p14:xfrm>
                <a:off x="5609400" y="639754"/>
                <a:ext cx="325800" cy="311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B8D5D-7BB8-4160-880A-69E304FCEDA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600400" y="631114"/>
                  <a:ext cx="3434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93F20D-48F2-315C-F757-99701871C01E}"/>
                    </a:ext>
                  </a:extLst>
                </p14:cNvPr>
                <p14:cNvContentPartPr/>
                <p14:nvPr/>
              </p14:nvContentPartPr>
              <p14:xfrm>
                <a:off x="6228600" y="632554"/>
                <a:ext cx="281880" cy="28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93F20D-48F2-315C-F757-99701871C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19600" y="623914"/>
                  <a:ext cx="299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1ABDD7-5328-FED4-B61E-D98885473404}"/>
                    </a:ext>
                  </a:extLst>
                </p14:cNvPr>
                <p14:cNvContentPartPr/>
                <p14:nvPr/>
              </p14:nvContentPartPr>
              <p14:xfrm>
                <a:off x="6821520" y="714994"/>
                <a:ext cx="154080" cy="23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1ABDD7-5328-FED4-B61E-D988854734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12520" y="706354"/>
                  <a:ext cx="1717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A6C86A6-962F-6713-8FF7-2E19A72963A7}"/>
                    </a:ext>
                  </a:extLst>
                </p14:cNvPr>
                <p14:cNvContentPartPr/>
                <p14:nvPr/>
              </p14:nvContentPartPr>
              <p14:xfrm>
                <a:off x="6851040" y="649474"/>
                <a:ext cx="326160" cy="24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A6C86A6-962F-6713-8FF7-2E19A72963A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42400" y="640474"/>
                  <a:ext cx="343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721F14-470E-3555-51C3-A908A2FEF60B}"/>
                    </a:ext>
                  </a:extLst>
                </p14:cNvPr>
                <p14:cNvContentPartPr/>
                <p14:nvPr/>
              </p14:nvContentPartPr>
              <p14:xfrm>
                <a:off x="4503480" y="1085794"/>
                <a:ext cx="173520" cy="22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721F14-470E-3555-51C3-A908A2FEF6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94480" y="1077154"/>
                  <a:ext cx="191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D44DEB5-EB64-F197-260F-1A3149D76FCD}"/>
                    </a:ext>
                  </a:extLst>
                </p14:cNvPr>
                <p14:cNvContentPartPr/>
                <p14:nvPr/>
              </p14:nvContentPartPr>
              <p14:xfrm>
                <a:off x="4839360" y="1151314"/>
                <a:ext cx="290880" cy="26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D44DEB5-EB64-F197-260F-1A3149D76F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0720" y="1142314"/>
                  <a:ext cx="3085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2C1457-89A3-BD36-B247-48CBC5AE8EF9}"/>
                    </a:ext>
                  </a:extLst>
                </p14:cNvPr>
                <p14:cNvContentPartPr/>
                <p14:nvPr/>
              </p14:nvContentPartPr>
              <p14:xfrm>
                <a:off x="5013240" y="1130434"/>
                <a:ext cx="584640" cy="116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2C1457-89A3-BD36-B247-48CBC5AE8E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004240" y="1121794"/>
                  <a:ext cx="60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D0C5C0-1469-5C90-7254-01685EA7FC27}"/>
                    </a:ext>
                  </a:extLst>
                </p14:cNvPr>
                <p14:cNvContentPartPr/>
                <p14:nvPr/>
              </p14:nvContentPartPr>
              <p14:xfrm>
                <a:off x="5731440" y="1144834"/>
                <a:ext cx="239760" cy="164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D0C5C0-1469-5C90-7254-01685EA7FC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22800" y="1136194"/>
                  <a:ext cx="257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CED21C-9CF5-DF33-FD73-64D0F1B8A479}"/>
                    </a:ext>
                  </a:extLst>
                </p14:cNvPr>
                <p14:cNvContentPartPr/>
                <p14:nvPr/>
              </p14:nvContentPartPr>
              <p14:xfrm>
                <a:off x="6329040" y="1183714"/>
                <a:ext cx="149040" cy="29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CED21C-9CF5-DF33-FD73-64D0F1B8A47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20400" y="1175074"/>
                  <a:ext cx="1666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32BB6B-0CA0-4613-F1EC-C150CD002540}"/>
                    </a:ext>
                  </a:extLst>
                </p14:cNvPr>
                <p14:cNvContentPartPr/>
                <p14:nvPr/>
              </p14:nvContentPartPr>
              <p14:xfrm>
                <a:off x="5775720" y="1119634"/>
                <a:ext cx="221040" cy="30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32BB6B-0CA0-4613-F1EC-C150CD0025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6720" y="1110994"/>
                  <a:ext cx="2386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696281-21E5-F661-6665-A30B5FCFF61B}"/>
                    </a:ext>
                  </a:extLst>
                </p14:cNvPr>
                <p14:cNvContentPartPr/>
                <p14:nvPr/>
              </p14:nvContentPartPr>
              <p14:xfrm>
                <a:off x="6932760" y="1145194"/>
                <a:ext cx="51480" cy="31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696281-21E5-F661-6665-A30B5FCFF6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24120" y="1136554"/>
                  <a:ext cx="691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E7F4D3-F1CF-F6A5-02FE-C5779548AF0F}"/>
                    </a:ext>
                  </a:extLst>
                </p14:cNvPr>
                <p14:cNvContentPartPr/>
                <p14:nvPr/>
              </p14:nvContentPartPr>
              <p14:xfrm>
                <a:off x="6941400" y="1177234"/>
                <a:ext cx="290520" cy="222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E7F4D3-F1CF-F6A5-02FE-C5779548AF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32760" y="1168594"/>
                  <a:ext cx="308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FF08D4-2333-5EB5-D131-13BA11A29C4F}"/>
                    </a:ext>
                  </a:extLst>
                </p14:cNvPr>
                <p14:cNvContentPartPr/>
                <p14:nvPr/>
              </p14:nvContentPartPr>
              <p14:xfrm>
                <a:off x="4523280" y="1653514"/>
                <a:ext cx="14400" cy="24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FF08D4-2333-5EB5-D131-13BA11A29C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14640" y="1644514"/>
                  <a:ext cx="32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94ADD7-70B1-8D95-6BFD-061054788034}"/>
                    </a:ext>
                  </a:extLst>
                </p14:cNvPr>
                <p14:cNvContentPartPr/>
                <p14:nvPr/>
              </p14:nvContentPartPr>
              <p14:xfrm>
                <a:off x="4669080" y="1679434"/>
                <a:ext cx="67320" cy="26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94ADD7-70B1-8D95-6BFD-0610547880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60080" y="1670794"/>
                  <a:ext cx="84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38EE7B-39F9-6B1E-A9EA-56882474C9B4}"/>
                    </a:ext>
                  </a:extLst>
                </p14:cNvPr>
                <p14:cNvContentPartPr/>
                <p14:nvPr/>
              </p14:nvContentPartPr>
              <p14:xfrm>
                <a:off x="5007840" y="1587994"/>
                <a:ext cx="37080" cy="278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38EE7B-39F9-6B1E-A9EA-56882474C9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98840" y="1579354"/>
                  <a:ext cx="54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7472E5-9009-4DE5-144F-58B8A56A2A5F}"/>
                    </a:ext>
                  </a:extLst>
                </p14:cNvPr>
                <p14:cNvContentPartPr/>
                <p14:nvPr/>
              </p14:nvContentPartPr>
              <p14:xfrm>
                <a:off x="5152200" y="1622554"/>
                <a:ext cx="222840" cy="326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7472E5-9009-4DE5-144F-58B8A56A2A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43200" y="1613554"/>
                  <a:ext cx="240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108627-4E88-8251-2C10-D24AEDFCBA47}"/>
                    </a:ext>
                  </a:extLst>
                </p14:cNvPr>
                <p14:cNvContentPartPr/>
                <p14:nvPr/>
              </p14:nvContentPartPr>
              <p14:xfrm>
                <a:off x="5694720" y="1643074"/>
                <a:ext cx="17640" cy="248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108627-4E88-8251-2C10-D24AEDFCBA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6080" y="1634434"/>
                  <a:ext cx="35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6DC836F-075E-AB2A-97FB-C256507BC757}"/>
                    </a:ext>
                  </a:extLst>
                </p14:cNvPr>
                <p14:cNvContentPartPr/>
                <p14:nvPr/>
              </p14:nvContentPartPr>
              <p14:xfrm>
                <a:off x="5766720" y="1683394"/>
                <a:ext cx="165600" cy="254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6DC836F-075E-AB2A-97FB-C256507BC7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58080" y="1674394"/>
                  <a:ext cx="183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7F5001-A7C6-D154-D7CB-3B1AC59898C0}"/>
                    </a:ext>
                  </a:extLst>
                </p14:cNvPr>
                <p14:cNvContentPartPr/>
                <p14:nvPr/>
              </p14:nvContentPartPr>
              <p14:xfrm>
                <a:off x="6144720" y="1625794"/>
                <a:ext cx="74880" cy="307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7F5001-A7C6-D154-D7CB-3B1AC59898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136080" y="1616794"/>
                  <a:ext cx="92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3F13D12-D3BC-FD42-8917-6A13C1B7B931}"/>
                    </a:ext>
                  </a:extLst>
                </p14:cNvPr>
                <p14:cNvContentPartPr/>
                <p14:nvPr/>
              </p14:nvContentPartPr>
              <p14:xfrm>
                <a:off x="6379440" y="1564234"/>
                <a:ext cx="244080" cy="443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3F13D12-D3BC-FD42-8917-6A13C1B7B9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370440" y="1555594"/>
                  <a:ext cx="2617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8A4B67-3EB1-FB8B-E696-2F87E9176378}"/>
                    </a:ext>
                  </a:extLst>
                </p14:cNvPr>
                <p14:cNvContentPartPr/>
                <p14:nvPr/>
              </p14:nvContentPartPr>
              <p14:xfrm>
                <a:off x="6911520" y="1663954"/>
                <a:ext cx="37440" cy="273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8A4B67-3EB1-FB8B-E696-2F87E917637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02880" y="1654954"/>
                  <a:ext cx="55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0656A36-7F9C-E44E-C7CB-7FA159DC3E97}"/>
                    </a:ext>
                  </a:extLst>
                </p14:cNvPr>
                <p14:cNvContentPartPr/>
                <p14:nvPr/>
              </p14:nvContentPartPr>
              <p14:xfrm>
                <a:off x="7097280" y="1590874"/>
                <a:ext cx="445680" cy="398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0656A36-7F9C-E44E-C7CB-7FA159DC3E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88640" y="1581874"/>
                  <a:ext cx="4633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BFA844-A64D-0FA4-A0B4-54064C394E52}"/>
                    </a:ext>
                  </a:extLst>
                </p14:cNvPr>
                <p14:cNvContentPartPr/>
                <p14:nvPr/>
              </p14:nvContentPartPr>
              <p14:xfrm>
                <a:off x="8892240" y="916594"/>
                <a:ext cx="469440" cy="38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BFA844-A64D-0FA4-A0B4-54064C394E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83240" y="907594"/>
                  <a:ext cx="4870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0AFCECE-02BA-23DC-D92E-EF4B55A199E9}"/>
                    </a:ext>
                  </a:extLst>
                </p14:cNvPr>
                <p14:cNvContentPartPr/>
                <p14:nvPr/>
              </p14:nvContentPartPr>
              <p14:xfrm>
                <a:off x="9602520" y="1010554"/>
                <a:ext cx="424080" cy="49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0AFCECE-02BA-23DC-D92E-EF4B55A199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93880" y="1001914"/>
                  <a:ext cx="4417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E5D6C8-1C80-0D51-38D1-DD029C2844C3}"/>
                    </a:ext>
                  </a:extLst>
                </p14:cNvPr>
                <p14:cNvContentPartPr/>
                <p14:nvPr/>
              </p14:nvContentPartPr>
              <p14:xfrm>
                <a:off x="9668040" y="940354"/>
                <a:ext cx="507960" cy="332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E5D6C8-1C80-0D51-38D1-DD029C2844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59400" y="931354"/>
                  <a:ext cx="5256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615B14-C4FB-636E-84EC-570B85D3FD92}"/>
                    </a:ext>
                  </a:extLst>
                </p14:cNvPr>
                <p14:cNvContentPartPr/>
                <p14:nvPr/>
              </p14:nvContentPartPr>
              <p14:xfrm>
                <a:off x="10018320" y="878434"/>
                <a:ext cx="735120" cy="588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615B14-C4FB-636E-84EC-570B85D3FD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09320" y="869434"/>
                  <a:ext cx="75276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43EDCA-488B-AEBC-90D8-210F2DAF795F}"/>
                    </a:ext>
                  </a:extLst>
                </p14:cNvPr>
                <p14:cNvContentPartPr/>
                <p14:nvPr/>
              </p14:nvContentPartPr>
              <p14:xfrm>
                <a:off x="8794680" y="2687434"/>
                <a:ext cx="570960" cy="238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43EDCA-488B-AEBC-90D8-210F2DAF79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85680" y="2678794"/>
                  <a:ext cx="588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11AA187-7E0C-7D7D-41CC-26FCF2F42A65}"/>
                    </a:ext>
                  </a:extLst>
                </p14:cNvPr>
                <p14:cNvContentPartPr/>
                <p14:nvPr/>
              </p14:nvContentPartPr>
              <p14:xfrm>
                <a:off x="9346560" y="2540554"/>
                <a:ext cx="297360" cy="344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11AA187-7E0C-7D7D-41CC-26FCF2F42A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37920" y="2531914"/>
                  <a:ext cx="3150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B38850-1513-42CE-D118-B8588CF26DC5}"/>
                    </a:ext>
                  </a:extLst>
                </p14:cNvPr>
                <p14:cNvContentPartPr/>
                <p14:nvPr/>
              </p14:nvContentPartPr>
              <p14:xfrm>
                <a:off x="9563640" y="2662954"/>
                <a:ext cx="40680" cy="26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B38850-1513-42CE-D118-B8588CF26DC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55000" y="2654314"/>
                  <a:ext cx="58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EF93EE-01ED-F527-1CD0-C72800347ACD}"/>
                    </a:ext>
                  </a:extLst>
                </p14:cNvPr>
                <p14:cNvContentPartPr/>
                <p14:nvPr/>
              </p14:nvContentPartPr>
              <p14:xfrm>
                <a:off x="9654000" y="2369194"/>
                <a:ext cx="74880" cy="86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EF93EE-01ED-F527-1CD0-C72800347AC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45360" y="2360554"/>
                  <a:ext cx="92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7724881-6166-C556-0BD4-3A2ACFCD7F90}"/>
                    </a:ext>
                  </a:extLst>
                </p14:cNvPr>
                <p14:cNvContentPartPr/>
                <p14:nvPr/>
              </p14:nvContentPartPr>
              <p14:xfrm>
                <a:off x="9696840" y="2606434"/>
                <a:ext cx="233280" cy="422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7724881-6166-C556-0BD4-3A2ACFCD7F9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87840" y="2597794"/>
                  <a:ext cx="25092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DBEE8F-8EF3-B0B3-9419-8E0D0EE4470C}"/>
                    </a:ext>
                  </a:extLst>
                </p14:cNvPr>
                <p14:cNvContentPartPr/>
                <p14:nvPr/>
              </p14:nvContentPartPr>
              <p14:xfrm>
                <a:off x="10036680" y="2644954"/>
                <a:ext cx="241560" cy="339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DBEE8F-8EF3-B0B3-9419-8E0D0EE447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28040" y="2635954"/>
                  <a:ext cx="259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0B7628-7857-D203-4457-43AC95617664}"/>
                    </a:ext>
                  </a:extLst>
                </p14:cNvPr>
                <p14:cNvContentPartPr/>
                <p14:nvPr/>
              </p14:nvContentPartPr>
              <p14:xfrm>
                <a:off x="10255920" y="2680234"/>
                <a:ext cx="222840" cy="48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0B7628-7857-D203-4457-43AC956176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6920" y="2671594"/>
                  <a:ext cx="2404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173F09-BEB5-B4C5-CB0F-8747D4018E75}"/>
                    </a:ext>
                  </a:extLst>
                </p14:cNvPr>
                <p14:cNvContentPartPr/>
                <p14:nvPr/>
              </p14:nvContentPartPr>
              <p14:xfrm>
                <a:off x="10471200" y="2427514"/>
                <a:ext cx="70200" cy="268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173F09-BEB5-B4C5-CB0F-8747D4018E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2200" y="2418874"/>
                  <a:ext cx="87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A31FAF-9343-D809-64B2-EC2EB4613F08}"/>
                    </a:ext>
                  </a:extLst>
                </p14:cNvPr>
                <p14:cNvContentPartPr/>
                <p14:nvPr/>
              </p14:nvContentPartPr>
              <p14:xfrm>
                <a:off x="10537080" y="2607874"/>
                <a:ext cx="202320" cy="40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A31FAF-9343-D809-64B2-EC2EB4613F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28440" y="2598874"/>
                  <a:ext cx="2199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AFAA3A-0751-BCF3-8181-DA9DD6326435}"/>
                    </a:ext>
                  </a:extLst>
                </p14:cNvPr>
                <p14:cNvContentPartPr/>
                <p14:nvPr/>
              </p14:nvContentPartPr>
              <p14:xfrm>
                <a:off x="10781160" y="2785354"/>
                <a:ext cx="333000" cy="11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AFAA3A-0751-BCF3-8181-DA9DD63264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72520" y="2776714"/>
                  <a:ext cx="350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F8E7D6-2B9C-6D44-CF12-EEAB8DE5E0C8}"/>
                    </a:ext>
                  </a:extLst>
                </p14:cNvPr>
                <p14:cNvContentPartPr/>
                <p14:nvPr/>
              </p14:nvContentPartPr>
              <p14:xfrm>
                <a:off x="10891680" y="3028714"/>
                <a:ext cx="282960" cy="61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F8E7D6-2B9C-6D44-CF12-EEAB8DE5E0C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882680" y="3020074"/>
                  <a:ext cx="3006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68D54F7-96C1-72B4-1C2F-192425D25F1A}"/>
                    </a:ext>
                  </a:extLst>
                </p14:cNvPr>
                <p14:cNvContentPartPr/>
                <p14:nvPr/>
              </p14:nvContentPartPr>
              <p14:xfrm>
                <a:off x="10636440" y="3247594"/>
                <a:ext cx="292320" cy="265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68D54F7-96C1-72B4-1C2F-192425D25F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27800" y="3238594"/>
                  <a:ext cx="3099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E0C727-7970-0242-3799-83EE420866F0}"/>
                    </a:ext>
                  </a:extLst>
                </p14:cNvPr>
                <p14:cNvContentPartPr/>
                <p14:nvPr/>
              </p14:nvContentPartPr>
              <p14:xfrm>
                <a:off x="10920480" y="3256234"/>
                <a:ext cx="186840" cy="21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E0C727-7970-0242-3799-83EE420866F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911480" y="3247234"/>
                  <a:ext cx="2044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EB532E-2F87-0A1C-6EAA-727DD45893C5}"/>
                    </a:ext>
                  </a:extLst>
                </p14:cNvPr>
                <p14:cNvContentPartPr/>
                <p14:nvPr/>
              </p14:nvContentPartPr>
              <p14:xfrm>
                <a:off x="11051880" y="3193594"/>
                <a:ext cx="497520" cy="27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EB532E-2F87-0A1C-6EAA-727DD45893C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42880" y="3184954"/>
                  <a:ext cx="515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CBF1E99-9A31-E9A0-AE51-A2B4FCE3CA71}"/>
                    </a:ext>
                  </a:extLst>
                </p14:cNvPr>
                <p14:cNvContentPartPr/>
                <p14:nvPr/>
              </p14:nvContentPartPr>
              <p14:xfrm>
                <a:off x="11399640" y="3183874"/>
                <a:ext cx="409680" cy="345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CBF1E99-9A31-E9A0-AE51-A2B4FCE3CA7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91000" y="3175234"/>
                  <a:ext cx="4273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664C45-01B4-C523-BD2C-EAAACBEAF5C5}"/>
                    </a:ext>
                  </a:extLst>
                </p14:cNvPr>
                <p14:cNvContentPartPr/>
                <p14:nvPr/>
              </p14:nvContentPartPr>
              <p14:xfrm>
                <a:off x="11590080" y="3182794"/>
                <a:ext cx="438480" cy="406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664C45-01B4-C523-BD2C-EAAACBEAF5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581440" y="3173794"/>
                  <a:ext cx="4561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6B08FC-7AC8-C104-A905-7D01C21DA3F7}"/>
                    </a:ext>
                  </a:extLst>
                </p14:cNvPr>
                <p14:cNvContentPartPr/>
                <p14:nvPr/>
              </p14:nvContentPartPr>
              <p14:xfrm>
                <a:off x="11834160" y="3396994"/>
                <a:ext cx="273600" cy="60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6B08FC-7AC8-C104-A905-7D01C21DA3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825520" y="3388354"/>
                  <a:ext cx="291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E0C0B5-0F0E-1CBD-4898-11F5D6039AA4}"/>
                    </a:ext>
                  </a:extLst>
                </p14:cNvPr>
                <p14:cNvContentPartPr/>
                <p14:nvPr/>
              </p14:nvContentPartPr>
              <p14:xfrm>
                <a:off x="11047920" y="3181714"/>
                <a:ext cx="130680" cy="624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E0C0B5-0F0E-1CBD-4898-11F5D6039A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39280" y="3172714"/>
                  <a:ext cx="14832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70BF4B8-7EC6-40D3-97A2-013E4F4158A8}"/>
                    </a:ext>
                  </a:extLst>
                </p14:cNvPr>
                <p14:cNvContentPartPr/>
                <p14:nvPr/>
              </p14:nvContentPartPr>
              <p14:xfrm>
                <a:off x="8572920" y="3181714"/>
                <a:ext cx="185760" cy="28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70BF4B8-7EC6-40D3-97A2-013E4F4158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63920" y="3172714"/>
                  <a:ext cx="2034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8139121-46AF-23A0-BA5A-9BE9E51014F1}"/>
                    </a:ext>
                  </a:extLst>
                </p14:cNvPr>
                <p14:cNvContentPartPr/>
                <p14:nvPr/>
              </p14:nvContentPartPr>
              <p14:xfrm>
                <a:off x="8154240" y="1745314"/>
                <a:ext cx="360" cy="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8139121-46AF-23A0-BA5A-9BE9E51014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45240" y="1736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69A89F-CED5-5361-1795-03C035E33CCF}"/>
                    </a:ext>
                  </a:extLst>
                </p14:cNvPr>
                <p14:cNvContentPartPr/>
                <p14:nvPr/>
              </p14:nvContentPartPr>
              <p14:xfrm>
                <a:off x="7963080" y="1652794"/>
                <a:ext cx="131760" cy="336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69A89F-CED5-5361-1795-03C035E33C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54440" y="1643794"/>
                  <a:ext cx="149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CF0ED1E-4688-4F81-C3C5-E42160EAF0BD}"/>
                    </a:ext>
                  </a:extLst>
                </p14:cNvPr>
                <p14:cNvContentPartPr/>
                <p14:nvPr/>
              </p14:nvContentPartPr>
              <p14:xfrm>
                <a:off x="7869480" y="1841074"/>
                <a:ext cx="479880" cy="89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CF0ED1E-4688-4F81-C3C5-E42160EAF0B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60480" y="1832074"/>
                  <a:ext cx="49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949591-2A6C-8566-69EB-A6F249373B9D}"/>
                    </a:ext>
                  </a:extLst>
                </p14:cNvPr>
                <p14:cNvContentPartPr/>
                <p14:nvPr/>
              </p14:nvContentPartPr>
              <p14:xfrm>
                <a:off x="8436840" y="1767634"/>
                <a:ext cx="200880" cy="243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949591-2A6C-8566-69EB-A6F249373B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27840" y="1758994"/>
                  <a:ext cx="218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48DA4A-7A0F-BAA6-604A-34641705420D}"/>
                    </a:ext>
                  </a:extLst>
                </p14:cNvPr>
                <p14:cNvContentPartPr/>
                <p14:nvPr/>
              </p14:nvContentPartPr>
              <p14:xfrm>
                <a:off x="8428200" y="2162914"/>
                <a:ext cx="114120" cy="29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48DA4A-7A0F-BAA6-604A-3464170542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560" y="2154274"/>
                  <a:ext cx="1317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65BC090-8EAD-050B-84EE-A459A560AF51}"/>
                    </a:ext>
                  </a:extLst>
                </p14:cNvPr>
                <p14:cNvContentPartPr/>
                <p14:nvPr/>
              </p14:nvContentPartPr>
              <p14:xfrm>
                <a:off x="8300400" y="2230234"/>
                <a:ext cx="665640" cy="18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65BC090-8EAD-050B-84EE-A459A560AF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1400" y="2221594"/>
                  <a:ext cx="683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C66A34-9FC5-44CA-0852-2EAAA6D95CC2}"/>
                    </a:ext>
                  </a:extLst>
                </p14:cNvPr>
                <p14:cNvContentPartPr/>
                <p14:nvPr/>
              </p14:nvContentPartPr>
              <p14:xfrm>
                <a:off x="8480400" y="2697154"/>
                <a:ext cx="180720" cy="181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C66A34-9FC5-44CA-0852-2EAAA6D95CC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71760" y="2688514"/>
                  <a:ext cx="1983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3B6231A-E78A-8B6A-44AC-CE0F5B859682}"/>
                    </a:ext>
                  </a:extLst>
                </p14:cNvPr>
                <p14:cNvContentPartPr/>
                <p14:nvPr/>
              </p14:nvContentPartPr>
              <p14:xfrm>
                <a:off x="7877760" y="2079754"/>
                <a:ext cx="218520" cy="493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3B6231A-E78A-8B6A-44AC-CE0F5B8596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68760" y="2070754"/>
                  <a:ext cx="2361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6CBF75-DD85-7814-4908-8061063D270D}"/>
                    </a:ext>
                  </a:extLst>
                </p14:cNvPr>
                <p14:cNvContentPartPr/>
                <p14:nvPr/>
              </p14:nvContentPartPr>
              <p14:xfrm>
                <a:off x="7844640" y="3624154"/>
                <a:ext cx="407160" cy="427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6CBF75-DD85-7814-4908-8061063D270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836000" y="3615154"/>
                  <a:ext cx="42480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B1247F6-B388-5D7E-1260-ED1ABCA0201F}"/>
                    </a:ext>
                  </a:extLst>
                </p14:cNvPr>
                <p14:cNvContentPartPr/>
                <p14:nvPr/>
              </p14:nvContentPartPr>
              <p14:xfrm>
                <a:off x="8744640" y="1892554"/>
                <a:ext cx="2652480" cy="244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B1247F6-B388-5D7E-1260-ED1ABCA020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36000" y="1883914"/>
                  <a:ext cx="26701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F231C7-37BF-B93D-1011-784B6CA6F5BE}"/>
                    </a:ext>
                  </a:extLst>
                </p14:cNvPr>
                <p14:cNvContentPartPr/>
                <p14:nvPr/>
              </p14:nvContentPartPr>
              <p14:xfrm>
                <a:off x="9199680" y="1769434"/>
                <a:ext cx="57600" cy="143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F231C7-37BF-B93D-1011-784B6CA6F5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90680" y="1760434"/>
                  <a:ext cx="752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D0073EA-3789-D6AC-EE42-4DC483ABECD9}"/>
                    </a:ext>
                  </a:extLst>
                </p14:cNvPr>
                <p14:cNvContentPartPr/>
                <p14:nvPr/>
              </p14:nvContentPartPr>
              <p14:xfrm>
                <a:off x="9210480" y="1598434"/>
                <a:ext cx="7560" cy="63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D0073EA-3789-D6AC-EE42-4DC483ABECD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01480" y="1589794"/>
                  <a:ext cx="25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8B2E16-FF52-CA8A-9726-A27C34430193}"/>
                    </a:ext>
                  </a:extLst>
                </p14:cNvPr>
                <p14:cNvContentPartPr/>
                <p14:nvPr/>
              </p14:nvContentPartPr>
              <p14:xfrm>
                <a:off x="9321720" y="2305474"/>
                <a:ext cx="1630080" cy="7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8B2E16-FF52-CA8A-9726-A27C344301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13080" y="2296474"/>
                  <a:ext cx="1647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7D992D6-791B-2D77-7B35-0F4827FDC27C}"/>
                    </a:ext>
                  </a:extLst>
                </p14:cNvPr>
                <p14:cNvContentPartPr/>
                <p14:nvPr/>
              </p14:nvContentPartPr>
              <p14:xfrm>
                <a:off x="10266720" y="2209714"/>
                <a:ext cx="166320" cy="188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7D992D6-791B-2D77-7B35-0F4827FDC27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257720" y="2200714"/>
                  <a:ext cx="183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0EBE22F-871E-4013-8BF6-A6BE184B5436}"/>
                    </a:ext>
                  </a:extLst>
                </p14:cNvPr>
                <p14:cNvContentPartPr/>
                <p14:nvPr/>
              </p14:nvContentPartPr>
              <p14:xfrm>
                <a:off x="10374360" y="2124394"/>
                <a:ext cx="50040" cy="87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0EBE22F-871E-4013-8BF6-A6BE184B54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65360" y="2115394"/>
                  <a:ext cx="676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B7A9E81-F76D-B23E-7D09-B05DA3AC165B}"/>
                    </a:ext>
                  </a:extLst>
                </p14:cNvPr>
                <p14:cNvContentPartPr/>
                <p14:nvPr/>
              </p14:nvContentPartPr>
              <p14:xfrm>
                <a:off x="8255040" y="378034"/>
                <a:ext cx="228960" cy="1504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B7A9E81-F76D-B23E-7D09-B05DA3AC16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246400" y="369034"/>
                  <a:ext cx="246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686A14-7202-9602-6F28-1DDA1C82052E}"/>
                    </a:ext>
                  </a:extLst>
                </p14:cNvPr>
                <p14:cNvContentPartPr/>
                <p14:nvPr/>
              </p14:nvContentPartPr>
              <p14:xfrm>
                <a:off x="8478600" y="345634"/>
                <a:ext cx="79200" cy="120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686A14-7202-9602-6F28-1DDA1C82052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69600" y="336634"/>
                  <a:ext cx="968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819D88-F60F-B8E2-0B00-391E760B5AE8}"/>
                    </a:ext>
                  </a:extLst>
                </p14:cNvPr>
                <p14:cNvContentPartPr/>
                <p14:nvPr/>
              </p14:nvContentPartPr>
              <p14:xfrm>
                <a:off x="8689200" y="239434"/>
                <a:ext cx="635400" cy="210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819D88-F60F-B8E2-0B00-391E760B5A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80560" y="230794"/>
                  <a:ext cx="6530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8E0F047-09B3-93BA-2D82-D3A6F69D1C31}"/>
                    </a:ext>
                  </a:extLst>
                </p14:cNvPr>
                <p14:cNvContentPartPr/>
                <p14:nvPr/>
              </p14:nvContentPartPr>
              <p14:xfrm>
                <a:off x="9143880" y="311434"/>
                <a:ext cx="453240" cy="90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8E0F047-09B3-93BA-2D82-D3A6F69D1C3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34880" y="302434"/>
                  <a:ext cx="470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D5C4C00-EAC8-D767-6416-7990292F576D}"/>
                    </a:ext>
                  </a:extLst>
                </p14:cNvPr>
                <p14:cNvContentPartPr/>
                <p14:nvPr/>
              </p14:nvContentPartPr>
              <p14:xfrm>
                <a:off x="9633480" y="281554"/>
                <a:ext cx="373680" cy="211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D5C4C00-EAC8-D767-6416-7990292F576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24840" y="272554"/>
                  <a:ext cx="391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F84A270-61B2-5263-8540-E8CB250742DC}"/>
                    </a:ext>
                  </a:extLst>
                </p14:cNvPr>
                <p14:cNvContentPartPr/>
                <p14:nvPr/>
              </p14:nvContentPartPr>
              <p14:xfrm>
                <a:off x="10292280" y="188314"/>
                <a:ext cx="247680" cy="3463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F84A270-61B2-5263-8540-E8CB250742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83640" y="179314"/>
                  <a:ext cx="2653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676B96F-9EB8-BFA3-519C-569B853D3580}"/>
                    </a:ext>
                  </a:extLst>
                </p14:cNvPr>
                <p14:cNvContentPartPr/>
                <p14:nvPr/>
              </p14:nvContentPartPr>
              <p14:xfrm>
                <a:off x="10571280" y="240154"/>
                <a:ext cx="141480" cy="4158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676B96F-9EB8-BFA3-519C-569B853D358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62280" y="231154"/>
                  <a:ext cx="1591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12B5CE-41D0-A10A-0D44-25AEC0FF4131}"/>
                    </a:ext>
                  </a:extLst>
                </p14:cNvPr>
                <p14:cNvContentPartPr/>
                <p14:nvPr/>
              </p14:nvContentPartPr>
              <p14:xfrm>
                <a:off x="531600" y="748474"/>
                <a:ext cx="492840" cy="69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12B5CE-41D0-A10A-0D44-25AEC0FF413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2600" y="739474"/>
                  <a:ext cx="51048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BAD28DB-7DDB-3CB4-18C5-C07FEAD3FB1C}"/>
                    </a:ext>
                  </a:extLst>
                </p14:cNvPr>
                <p14:cNvContentPartPr/>
                <p14:nvPr/>
              </p14:nvContentPartPr>
              <p14:xfrm>
                <a:off x="997440" y="1240234"/>
                <a:ext cx="664560" cy="41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AD28DB-7DDB-3CB4-18C5-C07FEAD3FB1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88800" y="1231594"/>
                  <a:ext cx="6822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1F4BD2-2013-5397-BA82-6AE0AF116226}"/>
                    </a:ext>
                  </a:extLst>
                </p14:cNvPr>
                <p14:cNvContentPartPr/>
                <p14:nvPr/>
              </p14:nvContentPartPr>
              <p14:xfrm>
                <a:off x="1628160" y="1092634"/>
                <a:ext cx="16920" cy="5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1F4BD2-2013-5397-BA82-6AE0AF11622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9520" y="1083634"/>
                  <a:ext cx="34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F5CD212-6D71-ED68-A84C-42F6567C20A1}"/>
                    </a:ext>
                  </a:extLst>
                </p14:cNvPr>
                <p14:cNvContentPartPr/>
                <p14:nvPr/>
              </p14:nvContentPartPr>
              <p14:xfrm>
                <a:off x="1768200" y="1110274"/>
                <a:ext cx="793080" cy="253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F5CD212-6D71-ED68-A84C-42F6567C20A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59200" y="1101634"/>
                  <a:ext cx="810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CCF19C-3506-CD47-58F2-FB07B4DEB5A5}"/>
                    </a:ext>
                  </a:extLst>
                </p14:cNvPr>
                <p14:cNvContentPartPr/>
                <p14:nvPr/>
              </p14:nvContentPartPr>
              <p14:xfrm>
                <a:off x="2540760" y="759994"/>
                <a:ext cx="781200" cy="1073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CCF19C-3506-CD47-58F2-FB07B4DEB5A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532120" y="751354"/>
                  <a:ext cx="798840" cy="10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D15DF61-F28A-B91F-01A6-53DDA4B6808F}"/>
                    </a:ext>
                  </a:extLst>
                </p14:cNvPr>
                <p14:cNvContentPartPr/>
                <p14:nvPr/>
              </p14:nvContentPartPr>
              <p14:xfrm>
                <a:off x="3558480" y="1782394"/>
                <a:ext cx="1638000" cy="481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D15DF61-F28A-B91F-01A6-53DDA4B6808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49840" y="1773394"/>
                  <a:ext cx="1655640" cy="48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DFB8999-A978-D172-B0CD-1EFD9C74B109}"/>
                    </a:ext>
                  </a:extLst>
                </p14:cNvPr>
                <p14:cNvContentPartPr/>
                <p14:nvPr/>
              </p14:nvContentPartPr>
              <p14:xfrm>
                <a:off x="1330800" y="2082994"/>
                <a:ext cx="14400" cy="47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DFB8999-A978-D172-B0CD-1EFD9C74B10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322160" y="2073994"/>
                  <a:ext cx="32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9264CF-73B3-0A8E-68E8-584C6A658820}"/>
                    </a:ext>
                  </a:extLst>
                </p14:cNvPr>
                <p14:cNvContentPartPr/>
                <p14:nvPr/>
              </p14:nvContentPartPr>
              <p14:xfrm>
                <a:off x="1041000" y="2144554"/>
                <a:ext cx="1569960" cy="157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59264CF-73B3-0A8E-68E8-584C6A6588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2000" y="2135554"/>
                  <a:ext cx="1587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489C223-4E5F-C15F-C14B-EE9DBBC58E4F}"/>
                    </a:ext>
                  </a:extLst>
                </p14:cNvPr>
                <p14:cNvContentPartPr/>
                <p14:nvPr/>
              </p14:nvContentPartPr>
              <p14:xfrm>
                <a:off x="1181400" y="2570074"/>
                <a:ext cx="1199160" cy="601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489C223-4E5F-C15F-C14B-EE9DBBC58E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2400" y="2561074"/>
                  <a:ext cx="121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6ABFF07-E17B-B883-8637-C4AC0B208E03}"/>
                    </a:ext>
                  </a:extLst>
                </p14:cNvPr>
                <p14:cNvContentPartPr/>
                <p14:nvPr/>
              </p14:nvContentPartPr>
              <p14:xfrm>
                <a:off x="1129200" y="2882554"/>
                <a:ext cx="1343520" cy="2520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6ABFF07-E17B-B883-8637-C4AC0B208E0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0200" y="2873914"/>
                  <a:ext cx="1361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F6154E-6FC7-7827-A681-3C62C4A02079}"/>
                    </a:ext>
                  </a:extLst>
                </p14:cNvPr>
                <p14:cNvContentPartPr/>
                <p14:nvPr/>
              </p14:nvContentPartPr>
              <p14:xfrm>
                <a:off x="1139280" y="3402394"/>
                <a:ext cx="14400" cy="8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F6154E-6FC7-7827-A681-3C62C4A020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30640" y="3393394"/>
                  <a:ext cx="320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82566F-98E1-0805-0C89-B5E76D3A0FBA}"/>
                    </a:ext>
                  </a:extLst>
                </p14:cNvPr>
                <p14:cNvContentPartPr/>
                <p14:nvPr/>
              </p14:nvContentPartPr>
              <p14:xfrm>
                <a:off x="1129200" y="3272794"/>
                <a:ext cx="1325520" cy="107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82566F-98E1-0805-0C89-B5E76D3A0FB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20200" y="3264154"/>
                  <a:ext cx="1343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C1AC6ED-535C-D7ED-0042-A8062965B2BC}"/>
                    </a:ext>
                  </a:extLst>
                </p14:cNvPr>
                <p14:cNvContentPartPr/>
                <p14:nvPr/>
              </p14:nvContentPartPr>
              <p14:xfrm>
                <a:off x="1048920" y="3551794"/>
                <a:ext cx="1362240" cy="261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C1AC6ED-535C-D7ED-0042-A8062965B2B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0280" y="3543154"/>
                  <a:ext cx="1379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1293FCF-E1E6-4C87-3E7F-CDAA77A30C02}"/>
                    </a:ext>
                  </a:extLst>
                </p14:cNvPr>
                <p14:cNvContentPartPr/>
                <p14:nvPr/>
              </p14:nvContentPartPr>
              <p14:xfrm>
                <a:off x="3511680" y="2142034"/>
                <a:ext cx="1776240" cy="144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1293FCF-E1E6-4C87-3E7F-CDAA77A30C0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502680" y="2133394"/>
                  <a:ext cx="17938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207CF5E-AD95-8A70-F1D1-A450B295B2E5}"/>
                    </a:ext>
                  </a:extLst>
                </p14:cNvPr>
                <p14:cNvContentPartPr/>
                <p14:nvPr/>
              </p14:nvContentPartPr>
              <p14:xfrm>
                <a:off x="3663600" y="2455234"/>
                <a:ext cx="1553040" cy="1479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207CF5E-AD95-8A70-F1D1-A450B295B2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654600" y="2446594"/>
                  <a:ext cx="1570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69CBBA-1C6A-C4C7-C818-DD7D23C8E2FB}"/>
                    </a:ext>
                  </a:extLst>
                </p14:cNvPr>
                <p14:cNvContentPartPr/>
                <p14:nvPr/>
              </p14:nvContentPartPr>
              <p14:xfrm>
                <a:off x="3599880" y="2732434"/>
                <a:ext cx="1449000" cy="169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69CBBA-1C6A-C4C7-C818-DD7D23C8E2F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591240" y="2723794"/>
                  <a:ext cx="1466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E238D73-B304-3BAB-6097-B9A0922C299B}"/>
                    </a:ext>
                  </a:extLst>
                </p14:cNvPr>
                <p14:cNvContentPartPr/>
                <p14:nvPr/>
              </p14:nvContentPartPr>
              <p14:xfrm>
                <a:off x="1087800" y="3957514"/>
                <a:ext cx="1343160" cy="200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E238D73-B304-3BAB-6097-B9A0922C29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9160" y="3948514"/>
                  <a:ext cx="13608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F6C266-86CD-1F89-A192-A455AA40CBEE}"/>
                    </a:ext>
                  </a:extLst>
                </p14:cNvPr>
                <p14:cNvContentPartPr/>
                <p14:nvPr/>
              </p14:nvContentPartPr>
              <p14:xfrm>
                <a:off x="1070160" y="4271794"/>
                <a:ext cx="1431720" cy="142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F6C266-86CD-1F89-A192-A455AA40CBE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1160" y="4262794"/>
                  <a:ext cx="1449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59EDB9-140C-4C3A-27C1-1C3D575669D0}"/>
                    </a:ext>
                  </a:extLst>
                </p14:cNvPr>
                <p14:cNvContentPartPr/>
                <p14:nvPr/>
              </p14:nvContentPartPr>
              <p14:xfrm>
                <a:off x="1022280" y="4587874"/>
                <a:ext cx="1410840" cy="170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59EDB9-140C-4C3A-27C1-1C3D575669D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3280" y="4579234"/>
                  <a:ext cx="1428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355859-D934-2ED9-1EE7-D12CEB463F31}"/>
                    </a:ext>
                  </a:extLst>
                </p14:cNvPr>
                <p14:cNvContentPartPr/>
                <p14:nvPr/>
              </p14:nvContentPartPr>
              <p14:xfrm>
                <a:off x="996360" y="4924114"/>
                <a:ext cx="1633320" cy="1306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B355859-D934-2ED9-1EE7-D12CEB463F3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7720" y="4915114"/>
                  <a:ext cx="16509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31CF240-2AA7-A5F1-6093-B7FC3ED12F69}"/>
                    </a:ext>
                  </a:extLst>
                </p14:cNvPr>
                <p14:cNvContentPartPr/>
                <p14:nvPr/>
              </p14:nvContentPartPr>
              <p14:xfrm>
                <a:off x="1091760" y="5299594"/>
                <a:ext cx="1494360" cy="189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31CF240-2AA7-A5F1-6093-B7FC3ED12F6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82760" y="5290594"/>
                  <a:ext cx="1512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A55D51-7BB4-3682-1131-45012C572870}"/>
                    </a:ext>
                  </a:extLst>
                </p14:cNvPr>
                <p14:cNvContentPartPr/>
                <p14:nvPr/>
              </p14:nvContentPartPr>
              <p14:xfrm>
                <a:off x="1069080" y="5595874"/>
                <a:ext cx="1497960" cy="17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A55D51-7BB4-3682-1131-45012C5728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60080" y="5586874"/>
                  <a:ext cx="1515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C75A29-3340-36E2-DB71-0970CA036733}"/>
                    </a:ext>
                  </a:extLst>
                </p14:cNvPr>
                <p14:cNvContentPartPr/>
                <p14:nvPr/>
              </p14:nvContentPartPr>
              <p14:xfrm>
                <a:off x="1074480" y="5858314"/>
                <a:ext cx="1591200" cy="111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8C75A29-3340-36E2-DB71-0970CA03673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5480" y="5849674"/>
                  <a:ext cx="1608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92DB8FB-DE03-89E8-63B7-592DD023B898}"/>
                    </a:ext>
                  </a:extLst>
                </p14:cNvPr>
                <p14:cNvContentPartPr/>
                <p14:nvPr/>
              </p14:nvContentPartPr>
              <p14:xfrm>
                <a:off x="980160" y="6126514"/>
                <a:ext cx="1679040" cy="1098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92DB8FB-DE03-89E8-63B7-592DD023B89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1520" y="6117514"/>
                  <a:ext cx="1696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FCFF7E4-5C42-263C-5247-7A6A5EF69C17}"/>
                    </a:ext>
                  </a:extLst>
                </p14:cNvPr>
                <p14:cNvContentPartPr/>
                <p14:nvPr/>
              </p14:nvContentPartPr>
              <p14:xfrm>
                <a:off x="904560" y="6331354"/>
                <a:ext cx="1603800" cy="457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FCFF7E4-5C42-263C-5247-7A6A5EF69C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5920" y="6322714"/>
                  <a:ext cx="16214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886A86C-3E5C-C17D-6E69-CD35B530ADBE}"/>
                    </a:ext>
                  </a:extLst>
                </p14:cNvPr>
                <p14:cNvContentPartPr/>
                <p14:nvPr/>
              </p14:nvContentPartPr>
              <p14:xfrm>
                <a:off x="3627240" y="3076234"/>
                <a:ext cx="1519560" cy="130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886A86C-3E5C-C17D-6E69-CD35B530ADB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18600" y="3067594"/>
                  <a:ext cx="1537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D82FF66-B4CD-FAF6-19F5-2E2EF319120F}"/>
                    </a:ext>
                  </a:extLst>
                </p14:cNvPr>
                <p14:cNvContentPartPr/>
                <p14:nvPr/>
              </p14:nvContentPartPr>
              <p14:xfrm>
                <a:off x="3613200" y="3312754"/>
                <a:ext cx="1636560" cy="172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D82FF66-B4CD-FAF6-19F5-2E2EF319120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04560" y="3303754"/>
                  <a:ext cx="16542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E0CB71-EDB5-D066-3507-F7B89EFC904C}"/>
                    </a:ext>
                  </a:extLst>
                </p14:cNvPr>
                <p14:cNvContentPartPr/>
                <p14:nvPr/>
              </p14:nvContentPartPr>
              <p14:xfrm>
                <a:off x="3610320" y="3606154"/>
                <a:ext cx="1609200" cy="2174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E0CB71-EDB5-D066-3507-F7B89EFC904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01320" y="3597514"/>
                  <a:ext cx="1626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575DF8-EA80-35BB-5826-7274963A5248}"/>
                    </a:ext>
                  </a:extLst>
                </p14:cNvPr>
                <p14:cNvContentPartPr/>
                <p14:nvPr/>
              </p14:nvContentPartPr>
              <p14:xfrm>
                <a:off x="3626520" y="3942754"/>
                <a:ext cx="1496160" cy="194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575DF8-EA80-35BB-5826-7274963A52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617880" y="3933754"/>
                  <a:ext cx="1513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3ABAB87-F1EA-E094-373E-517BC421D70E}"/>
                    </a:ext>
                  </a:extLst>
                </p14:cNvPr>
                <p14:cNvContentPartPr/>
                <p14:nvPr/>
              </p14:nvContentPartPr>
              <p14:xfrm>
                <a:off x="3642720" y="4093234"/>
                <a:ext cx="1559880" cy="21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3ABAB87-F1EA-E094-373E-517BC421D70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33720" y="4084594"/>
                  <a:ext cx="1577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4EDA516-AAEA-FE02-2920-D8F123B3D79F}"/>
                    </a:ext>
                  </a:extLst>
                </p14:cNvPr>
                <p14:cNvContentPartPr/>
                <p14:nvPr/>
              </p14:nvContentPartPr>
              <p14:xfrm>
                <a:off x="3621480" y="4365034"/>
                <a:ext cx="1479600" cy="207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4EDA516-AAEA-FE02-2920-D8F123B3D79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612480" y="4356394"/>
                  <a:ext cx="1497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9B6F4D1-2D08-9EE2-E21A-A7A3D8312960}"/>
                    </a:ext>
                  </a:extLst>
                </p14:cNvPr>
                <p14:cNvContentPartPr/>
                <p14:nvPr/>
              </p14:nvContentPartPr>
              <p14:xfrm>
                <a:off x="3654240" y="4577794"/>
                <a:ext cx="1589040" cy="2286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9B6F4D1-2D08-9EE2-E21A-A7A3D831296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645600" y="4568794"/>
                  <a:ext cx="16066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E735DF4-D6EC-F003-6108-BDD1DD6495A6}"/>
                    </a:ext>
                  </a:extLst>
                </p14:cNvPr>
                <p14:cNvContentPartPr/>
                <p14:nvPr/>
              </p14:nvContentPartPr>
              <p14:xfrm>
                <a:off x="3671160" y="4858594"/>
                <a:ext cx="1542600" cy="2649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E735DF4-D6EC-F003-6108-BDD1DD6495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662160" y="4849954"/>
                  <a:ext cx="1560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EC57ABC-C909-E741-B4AE-05943DD03310}"/>
                    </a:ext>
                  </a:extLst>
                </p14:cNvPr>
                <p14:cNvContentPartPr/>
                <p14:nvPr/>
              </p14:nvContentPartPr>
              <p14:xfrm>
                <a:off x="3732000" y="5177194"/>
                <a:ext cx="1536120" cy="205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EC57ABC-C909-E741-B4AE-05943DD033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723360" y="5168554"/>
                  <a:ext cx="155376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003442F-C2BA-6FA1-6D96-A0D1AB87372A}"/>
                    </a:ext>
                  </a:extLst>
                </p14:cNvPr>
                <p14:cNvContentPartPr/>
                <p14:nvPr/>
              </p14:nvContentPartPr>
              <p14:xfrm>
                <a:off x="3694560" y="5506234"/>
                <a:ext cx="1614960" cy="1213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003442F-C2BA-6FA1-6D96-A0D1AB87372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685920" y="5497234"/>
                  <a:ext cx="1632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6E21A16-0921-69F9-660C-A05729E577F5}"/>
                    </a:ext>
                  </a:extLst>
                </p14:cNvPr>
                <p14:cNvContentPartPr/>
                <p14:nvPr/>
              </p14:nvContentPartPr>
              <p14:xfrm>
                <a:off x="3852960" y="5716474"/>
                <a:ext cx="48960" cy="288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6E21A16-0921-69F9-660C-A05729E577F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44320" y="5707834"/>
                  <a:ext cx="66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151FD44-0676-4403-B3BB-FC0A6C42D7ED}"/>
                    </a:ext>
                  </a:extLst>
                </p14:cNvPr>
                <p14:cNvContentPartPr/>
                <p14:nvPr/>
              </p14:nvContentPartPr>
              <p14:xfrm>
                <a:off x="3600600" y="5690914"/>
                <a:ext cx="1727280" cy="170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151FD44-0676-4403-B3BB-FC0A6C42D7E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591600" y="5682274"/>
                  <a:ext cx="1744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FDA400A-6BCD-F105-DF51-8C1BE1AB87AE}"/>
                    </a:ext>
                  </a:extLst>
                </p14:cNvPr>
                <p14:cNvContentPartPr/>
                <p14:nvPr/>
              </p14:nvContentPartPr>
              <p14:xfrm>
                <a:off x="3707520" y="5927074"/>
                <a:ext cx="1557720" cy="105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FDA400A-6BCD-F105-DF51-8C1BE1AB87A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698520" y="5918074"/>
                  <a:ext cx="1575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078982-5428-40F4-E680-558CE8E95D96}"/>
                    </a:ext>
                  </a:extLst>
                </p14:cNvPr>
                <p14:cNvContentPartPr/>
                <p14:nvPr/>
              </p14:nvContentPartPr>
              <p14:xfrm>
                <a:off x="3695280" y="6134074"/>
                <a:ext cx="1725480" cy="1411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F078982-5428-40F4-E680-558CE8E95D9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686640" y="6125074"/>
                  <a:ext cx="1743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C8D0AF-DE27-F27A-C4E4-D008FDEE03E8}"/>
                    </a:ext>
                  </a:extLst>
                </p14:cNvPr>
                <p14:cNvContentPartPr/>
                <p14:nvPr/>
              </p14:nvContentPartPr>
              <p14:xfrm>
                <a:off x="6030960" y="3931234"/>
                <a:ext cx="250200" cy="7531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C8D0AF-DE27-F27A-C4E4-D008FDEE03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021960" y="3922234"/>
                  <a:ext cx="267840" cy="7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70F841-146C-1F74-E277-F2BF3EFC1C5D}"/>
                    </a:ext>
                  </a:extLst>
                </p14:cNvPr>
                <p14:cNvContentPartPr/>
                <p14:nvPr/>
              </p14:nvContentPartPr>
              <p14:xfrm>
                <a:off x="6340920" y="4235794"/>
                <a:ext cx="646200" cy="332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70F841-146C-1F74-E277-F2BF3EFC1C5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332280" y="4227154"/>
                  <a:ext cx="6638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9487A2F-5366-69D8-A9F0-4D266EF756A6}"/>
                    </a:ext>
                  </a:extLst>
                </p14:cNvPr>
                <p14:cNvContentPartPr/>
                <p14:nvPr/>
              </p14:nvContentPartPr>
              <p14:xfrm>
                <a:off x="7171080" y="4322914"/>
                <a:ext cx="579960" cy="276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9487A2F-5366-69D8-A9F0-4D266EF756A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162080" y="4314274"/>
                  <a:ext cx="597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5675A5-D554-EAEB-3456-F67258027EFA}"/>
                    </a:ext>
                  </a:extLst>
                </p14:cNvPr>
                <p14:cNvContentPartPr/>
                <p14:nvPr/>
              </p14:nvContentPartPr>
              <p14:xfrm>
                <a:off x="7832760" y="4353874"/>
                <a:ext cx="389880" cy="687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5675A5-D554-EAEB-3456-F67258027E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823760" y="4344874"/>
                  <a:ext cx="407520" cy="70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25BCF26-BDDB-805A-AF5C-1E699AED30B6}"/>
                    </a:ext>
                  </a:extLst>
                </p14:cNvPr>
                <p14:cNvContentPartPr/>
                <p14:nvPr/>
              </p14:nvContentPartPr>
              <p14:xfrm>
                <a:off x="8101680" y="4317874"/>
                <a:ext cx="36000" cy="7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25BCF26-BDDB-805A-AF5C-1E699AED30B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092680" y="4308874"/>
                  <a:ext cx="53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7C6F80B-75F0-9C5D-4F13-A286E71A730A}"/>
                    </a:ext>
                  </a:extLst>
                </p14:cNvPr>
                <p14:cNvContentPartPr/>
                <p14:nvPr/>
              </p14:nvContentPartPr>
              <p14:xfrm>
                <a:off x="8360880" y="4190434"/>
                <a:ext cx="581400" cy="5508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7C6F80B-75F0-9C5D-4F13-A286E71A730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351880" y="4181434"/>
                  <a:ext cx="59904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D79D339-CBED-2EAD-D2AB-DE64973EA858}"/>
                    </a:ext>
                  </a:extLst>
                </p14:cNvPr>
                <p14:cNvContentPartPr/>
                <p14:nvPr/>
              </p14:nvContentPartPr>
              <p14:xfrm>
                <a:off x="6809640" y="4733314"/>
                <a:ext cx="423360" cy="4024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D79D339-CBED-2EAD-D2AB-DE64973EA85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800640" y="4724314"/>
                  <a:ext cx="4410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27817D5-847F-4A7A-39CA-BA2F6BF8FDB3}"/>
                    </a:ext>
                  </a:extLst>
                </p14:cNvPr>
                <p14:cNvContentPartPr/>
                <p14:nvPr/>
              </p14:nvContentPartPr>
              <p14:xfrm>
                <a:off x="7257120" y="5000434"/>
                <a:ext cx="176040" cy="37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27817D5-847F-4A7A-39CA-BA2F6BF8FD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48120" y="4991434"/>
                  <a:ext cx="1936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2AEC40-4A5D-DF0F-E30F-5C16C2CE2339}"/>
                    </a:ext>
                  </a:extLst>
                </p14:cNvPr>
                <p14:cNvContentPartPr/>
                <p14:nvPr/>
              </p14:nvContentPartPr>
              <p14:xfrm>
                <a:off x="6314640" y="5627914"/>
                <a:ext cx="259560" cy="4158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2AEC40-4A5D-DF0F-E30F-5C16C2CE233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05640" y="5619274"/>
                  <a:ext cx="277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71D35D9-EC73-4847-D424-18191D1A7993}"/>
                    </a:ext>
                  </a:extLst>
                </p14:cNvPr>
                <p14:cNvContentPartPr/>
                <p14:nvPr/>
              </p14:nvContentPartPr>
              <p14:xfrm>
                <a:off x="6592920" y="5675794"/>
                <a:ext cx="273600" cy="352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71D35D9-EC73-4847-D424-18191D1A799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84280" y="5666794"/>
                  <a:ext cx="2912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589A375-7FFD-E180-93FC-60BB0F42BF98}"/>
                    </a:ext>
                  </a:extLst>
                </p14:cNvPr>
                <p14:cNvContentPartPr/>
                <p14:nvPr/>
              </p14:nvContentPartPr>
              <p14:xfrm>
                <a:off x="6892440" y="5399674"/>
                <a:ext cx="78120" cy="541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589A375-7FFD-E180-93FC-60BB0F42BF9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883440" y="5390674"/>
                  <a:ext cx="9576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46B56AA-1D40-B343-49E6-7E401D0EE5C2}"/>
                    </a:ext>
                  </a:extLst>
                </p14:cNvPr>
                <p14:cNvContentPartPr/>
                <p14:nvPr/>
              </p14:nvContentPartPr>
              <p14:xfrm>
                <a:off x="7022400" y="5720794"/>
                <a:ext cx="175320" cy="333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46B56AA-1D40-B343-49E6-7E401D0EE5C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013760" y="5712154"/>
                  <a:ext cx="192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F0805A8-6110-FA8B-3E6F-9FA696422B67}"/>
                    </a:ext>
                  </a:extLst>
                </p14:cNvPr>
                <p14:cNvContentPartPr/>
                <p14:nvPr/>
              </p14:nvContentPartPr>
              <p14:xfrm>
                <a:off x="7247400" y="5701354"/>
                <a:ext cx="302400" cy="323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F0805A8-6110-FA8B-3E6F-9FA696422B6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38400" y="5692354"/>
                  <a:ext cx="320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1D06DA8-288A-6206-2E6B-AE85268EDDC3}"/>
                    </a:ext>
                  </a:extLst>
                </p14:cNvPr>
                <p14:cNvContentPartPr/>
                <p14:nvPr/>
              </p14:nvContentPartPr>
              <p14:xfrm>
                <a:off x="7648800" y="5713954"/>
                <a:ext cx="2160" cy="9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1D06DA8-288A-6206-2E6B-AE85268EDDC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39800" y="5704954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F48CAEF-C1A3-CC0C-2804-6740358AEC2D}"/>
                    </a:ext>
                  </a:extLst>
                </p14:cNvPr>
                <p14:cNvContentPartPr/>
                <p14:nvPr/>
              </p14:nvContentPartPr>
              <p14:xfrm>
                <a:off x="7636920" y="5713594"/>
                <a:ext cx="112320" cy="273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F48CAEF-C1A3-CC0C-2804-6740358AEC2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627920" y="5704594"/>
                  <a:ext cx="129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6F941E0-9D86-6155-3C49-EF1C4151617C}"/>
                    </a:ext>
                  </a:extLst>
                </p14:cNvPr>
                <p14:cNvContentPartPr/>
                <p14:nvPr/>
              </p14:nvContentPartPr>
              <p14:xfrm>
                <a:off x="7538280" y="5723674"/>
                <a:ext cx="199800" cy="75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6F941E0-9D86-6155-3C49-EF1C415161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29280" y="5714674"/>
                  <a:ext cx="217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A7C879B-B664-7241-0800-4F9A3FBEBFC1}"/>
                    </a:ext>
                  </a:extLst>
                </p14:cNvPr>
                <p14:cNvContentPartPr/>
                <p14:nvPr/>
              </p14:nvContentPartPr>
              <p14:xfrm>
                <a:off x="7880640" y="5672554"/>
                <a:ext cx="351360" cy="366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A7C879B-B664-7241-0800-4F9A3FBEBFC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872000" y="5663914"/>
                  <a:ext cx="369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C228702-511A-EDA4-20AA-9705E3E94352}"/>
                    </a:ext>
                  </a:extLst>
                </p14:cNvPr>
                <p14:cNvContentPartPr/>
                <p14:nvPr/>
              </p14:nvContentPartPr>
              <p14:xfrm>
                <a:off x="8693160" y="5601634"/>
                <a:ext cx="666360" cy="284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C228702-511A-EDA4-20AA-9705E3E9435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84160" y="5592994"/>
                  <a:ext cx="684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CD74DE-C86E-BC5A-B1E4-34BF76534B61}"/>
                    </a:ext>
                  </a:extLst>
                </p14:cNvPr>
                <p14:cNvContentPartPr/>
                <p14:nvPr/>
              </p14:nvContentPartPr>
              <p14:xfrm>
                <a:off x="9354840" y="5619634"/>
                <a:ext cx="293040" cy="212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CD74DE-C86E-BC5A-B1E4-34BF76534B6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346200" y="5610994"/>
                  <a:ext cx="3106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E2129E8-9274-0EE8-74CB-4C49130BFD24}"/>
                    </a:ext>
                  </a:extLst>
                </p14:cNvPr>
                <p14:cNvContentPartPr/>
                <p14:nvPr/>
              </p14:nvContentPartPr>
              <p14:xfrm>
                <a:off x="9643200" y="5355034"/>
                <a:ext cx="188280" cy="861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E2129E8-9274-0EE8-74CB-4C49130BFD2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34560" y="5346394"/>
                  <a:ext cx="20592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48EDB5-899E-D6A9-1426-9DBBFE51B1EF}"/>
                    </a:ext>
                  </a:extLst>
                </p14:cNvPr>
                <p14:cNvContentPartPr/>
                <p14:nvPr/>
              </p14:nvContentPartPr>
              <p14:xfrm>
                <a:off x="9997800" y="5474554"/>
                <a:ext cx="207360" cy="303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48EDB5-899E-D6A9-1426-9DBBFE51B1E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8800" y="5465914"/>
                  <a:ext cx="2250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A922A8-0318-ADC0-73EC-085FFA9CC33B}"/>
                    </a:ext>
                  </a:extLst>
                </p14:cNvPr>
                <p14:cNvContentPartPr/>
                <p14:nvPr/>
              </p14:nvContentPartPr>
              <p14:xfrm>
                <a:off x="10200480" y="5287354"/>
                <a:ext cx="548640" cy="726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A922A8-0318-ADC0-73EC-085FFA9CC33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191840" y="5278714"/>
                  <a:ext cx="566280" cy="7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BA1F964-865A-3540-C3DC-826718B9E731}"/>
                    </a:ext>
                  </a:extLst>
                </p14:cNvPr>
                <p14:cNvContentPartPr/>
                <p14:nvPr/>
              </p14:nvContentPartPr>
              <p14:xfrm>
                <a:off x="115440" y="1567834"/>
                <a:ext cx="496440" cy="573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BA1F964-865A-3540-C3DC-826718B9E73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6800" y="1559194"/>
                  <a:ext cx="5140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0A206B7-28C4-96A0-2FB4-401A798E01EF}"/>
                    </a:ext>
                  </a:extLst>
                </p14:cNvPr>
                <p14:cNvContentPartPr/>
                <p14:nvPr/>
              </p14:nvContentPartPr>
              <p14:xfrm>
                <a:off x="2944320" y="1649554"/>
                <a:ext cx="404640" cy="542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0A206B7-28C4-96A0-2FB4-401A798E01E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935320" y="1640914"/>
                  <a:ext cx="42228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B9C91-7270-35F0-6416-15B5C7A28B73}"/>
                    </a:ext>
                  </a:extLst>
                </p14:cNvPr>
                <p14:cNvContentPartPr/>
                <p14:nvPr/>
              </p14:nvContentPartPr>
              <p14:xfrm>
                <a:off x="470040" y="1581874"/>
                <a:ext cx="326520" cy="314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B9C91-7270-35F0-6416-15B5C7A28B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1040" y="1573234"/>
                  <a:ext cx="344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48E64E7-4E87-7D2E-E71E-19AB304167DC}"/>
                    </a:ext>
                  </a:extLst>
                </p14:cNvPr>
                <p14:cNvContentPartPr/>
                <p14:nvPr/>
              </p14:nvContentPartPr>
              <p14:xfrm>
                <a:off x="3340680" y="1324834"/>
                <a:ext cx="217440" cy="3430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48E64E7-4E87-7D2E-E71E-19AB304167D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331680" y="1315834"/>
                  <a:ext cx="2350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F950F78-E3D3-FF1D-C0C8-0256C13AC656}"/>
                    </a:ext>
                  </a:extLst>
                </p14:cNvPr>
                <p14:cNvContentPartPr/>
                <p14:nvPr/>
              </p14:nvContentPartPr>
              <p14:xfrm>
                <a:off x="1622400" y="1854754"/>
                <a:ext cx="275400" cy="300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F950F78-E3D3-FF1D-C0C8-0256C13AC65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13760" y="1845754"/>
                  <a:ext cx="2930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F216E87-C3DB-E212-7F5F-07D4AB58995A}"/>
                    </a:ext>
                  </a:extLst>
                </p14:cNvPr>
                <p14:cNvContentPartPr/>
                <p14:nvPr/>
              </p14:nvContentPartPr>
              <p14:xfrm>
                <a:off x="1730760" y="2286754"/>
                <a:ext cx="317520" cy="260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F216E87-C3DB-E212-7F5F-07D4AB58995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22120" y="2278114"/>
                  <a:ext cx="3351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D93DF93-A624-7905-D45C-39B0D0639B1E}"/>
                    </a:ext>
                  </a:extLst>
                </p14:cNvPr>
                <p14:cNvContentPartPr/>
                <p14:nvPr/>
              </p14:nvContentPartPr>
              <p14:xfrm>
                <a:off x="1709160" y="2650354"/>
                <a:ext cx="4680" cy="2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D93DF93-A624-7905-D45C-39B0D0639B1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00160" y="2641714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835CF4-15F5-F896-D2C8-6E5BD1F6BC64}"/>
                    </a:ext>
                  </a:extLst>
                </p14:cNvPr>
                <p14:cNvContentPartPr/>
                <p14:nvPr/>
              </p14:nvContentPartPr>
              <p14:xfrm>
                <a:off x="1676760" y="2586274"/>
                <a:ext cx="222840" cy="2566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835CF4-15F5-F896-D2C8-6E5BD1F6BC6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667760" y="2577274"/>
                  <a:ext cx="240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EDD9777-CEB4-1BC6-70C5-551CC9B994A1}"/>
                    </a:ext>
                  </a:extLst>
                </p14:cNvPr>
                <p14:cNvContentPartPr/>
                <p14:nvPr/>
              </p14:nvContentPartPr>
              <p14:xfrm>
                <a:off x="1630680" y="2981194"/>
                <a:ext cx="250560" cy="270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EDD9777-CEB4-1BC6-70C5-551CC9B994A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21680" y="2972194"/>
                  <a:ext cx="2682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9E776E2-1307-BB36-709F-D3B2375EC7E9}"/>
                    </a:ext>
                  </a:extLst>
                </p14:cNvPr>
                <p14:cNvContentPartPr/>
                <p14:nvPr/>
              </p14:nvContentPartPr>
              <p14:xfrm>
                <a:off x="1470480" y="3329314"/>
                <a:ext cx="424800" cy="2833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9E776E2-1307-BB36-709F-D3B2375EC7E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61840" y="3320674"/>
                  <a:ext cx="4424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67E1763-B4B7-99A6-587E-46FD5BC4C081}"/>
                    </a:ext>
                  </a:extLst>
                </p14:cNvPr>
                <p14:cNvContentPartPr/>
                <p14:nvPr/>
              </p14:nvContentPartPr>
              <p14:xfrm>
                <a:off x="1587840" y="3724594"/>
                <a:ext cx="228960" cy="270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67E1763-B4B7-99A6-587E-46FD5BC4C08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579200" y="3715954"/>
                  <a:ext cx="2466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56DCE91-1AD7-1155-5CC3-C68065A4923A}"/>
                    </a:ext>
                  </a:extLst>
                </p14:cNvPr>
                <p14:cNvContentPartPr/>
                <p14:nvPr/>
              </p14:nvContentPartPr>
              <p14:xfrm>
                <a:off x="1642200" y="3904594"/>
                <a:ext cx="177840" cy="109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56DCE91-1AD7-1155-5CC3-C68065A4923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633560" y="3895954"/>
                  <a:ext cx="195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7F8EB9-F4C8-3547-0D87-B3A8B8919942}"/>
                    </a:ext>
                  </a:extLst>
                </p14:cNvPr>
                <p14:cNvContentPartPr/>
                <p14:nvPr/>
              </p14:nvContentPartPr>
              <p14:xfrm>
                <a:off x="1528800" y="4109434"/>
                <a:ext cx="157320" cy="340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7F8EB9-F4C8-3547-0D87-B3A8B891994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520160" y="4100794"/>
                  <a:ext cx="17496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804E616-86B5-D6F3-4EDB-6FD95DCDA3B4}"/>
                    </a:ext>
                  </a:extLst>
                </p14:cNvPr>
                <p14:cNvContentPartPr/>
                <p14:nvPr/>
              </p14:nvContentPartPr>
              <p14:xfrm>
                <a:off x="1615920" y="4200154"/>
                <a:ext cx="209160" cy="74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804E616-86B5-D6F3-4EDB-6FD95DCDA3B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607280" y="4191154"/>
                  <a:ext cx="226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58365A1-E64E-53B9-04ED-910B905BDB3F}"/>
                    </a:ext>
                  </a:extLst>
                </p14:cNvPr>
                <p14:cNvContentPartPr/>
                <p14:nvPr/>
              </p14:nvContentPartPr>
              <p14:xfrm>
                <a:off x="1632120" y="4358914"/>
                <a:ext cx="227880" cy="3207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58365A1-E64E-53B9-04ED-910B905BDB3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623480" y="4350274"/>
                  <a:ext cx="24552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263B2A2-1853-8628-9244-DA5AD93A59D0}"/>
                    </a:ext>
                  </a:extLst>
                </p14:cNvPr>
                <p14:cNvContentPartPr/>
                <p14:nvPr/>
              </p14:nvContentPartPr>
              <p14:xfrm>
                <a:off x="1791960" y="4259554"/>
                <a:ext cx="310680" cy="4140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263B2A2-1853-8628-9244-DA5AD93A59D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782960" y="4250914"/>
                  <a:ext cx="3283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0EE4346-8939-8D24-0659-DF46E32FB607}"/>
                    </a:ext>
                  </a:extLst>
                </p14:cNvPr>
                <p14:cNvContentPartPr/>
                <p14:nvPr/>
              </p14:nvContentPartPr>
              <p14:xfrm>
                <a:off x="1879800" y="4655554"/>
                <a:ext cx="231480" cy="327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0EE4346-8939-8D24-0659-DF46E32FB60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870800" y="4646554"/>
                  <a:ext cx="24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E6AE67-D16E-C0D1-4310-47F8BF4F08D1}"/>
                    </a:ext>
                  </a:extLst>
                </p14:cNvPr>
                <p14:cNvContentPartPr/>
                <p14:nvPr/>
              </p14:nvContentPartPr>
              <p14:xfrm>
                <a:off x="1765320" y="5077114"/>
                <a:ext cx="61560" cy="2062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E6AE67-D16E-C0D1-4310-47F8BF4F08D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56680" y="5068474"/>
                  <a:ext cx="79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B7CA89-B3D8-254F-1989-7C53882B6770}"/>
                    </a:ext>
                  </a:extLst>
                </p14:cNvPr>
                <p14:cNvContentPartPr/>
                <p14:nvPr/>
              </p14:nvContentPartPr>
              <p14:xfrm>
                <a:off x="1929120" y="5151274"/>
                <a:ext cx="165960" cy="2278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B7CA89-B3D8-254F-1989-7C53882B677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920480" y="5142274"/>
                  <a:ext cx="183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7622F93-E8A5-B162-0478-125C88585568}"/>
                    </a:ext>
                  </a:extLst>
                </p14:cNvPr>
                <p14:cNvContentPartPr/>
                <p14:nvPr/>
              </p14:nvContentPartPr>
              <p14:xfrm>
                <a:off x="1921200" y="5392474"/>
                <a:ext cx="38880" cy="251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7622F93-E8A5-B162-0478-125C8858556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912560" y="5383834"/>
                  <a:ext cx="565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98DD763-D7F9-281A-EF72-D191FFC025A9}"/>
                    </a:ext>
                  </a:extLst>
                </p14:cNvPr>
                <p14:cNvContentPartPr/>
                <p14:nvPr/>
              </p14:nvContentPartPr>
              <p14:xfrm>
                <a:off x="2084280" y="5440354"/>
                <a:ext cx="60480" cy="237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98DD763-D7F9-281A-EF72-D191FFC025A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75280" y="5431714"/>
                  <a:ext cx="781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FE34A18-FBD6-6B09-FA89-C9501BC1C127}"/>
                    </a:ext>
                  </a:extLst>
                </p14:cNvPr>
                <p14:cNvContentPartPr/>
                <p14:nvPr/>
              </p14:nvContentPartPr>
              <p14:xfrm>
                <a:off x="569760" y="1925674"/>
                <a:ext cx="485640" cy="1726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FE34A18-FBD6-6B09-FA89-C9501BC1C12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1120" y="1917034"/>
                  <a:ext cx="503280" cy="174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E337536-DB55-75FF-0132-DD1C4CC7C64F}"/>
                    </a:ext>
                  </a:extLst>
                </p14:cNvPr>
                <p14:cNvContentPartPr/>
                <p14:nvPr/>
              </p14:nvContentPartPr>
              <p14:xfrm>
                <a:off x="109320" y="3038074"/>
                <a:ext cx="263160" cy="391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E337536-DB55-75FF-0132-DD1C4CC7C64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320" y="3029434"/>
                  <a:ext cx="28080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0F9ADD5-744E-0D43-3655-DA8E10C7A851}"/>
                    </a:ext>
                  </a:extLst>
                </p14:cNvPr>
                <p14:cNvContentPartPr/>
                <p14:nvPr/>
              </p14:nvContentPartPr>
              <p14:xfrm>
                <a:off x="510720" y="2964274"/>
                <a:ext cx="54360" cy="398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0F9ADD5-744E-0D43-3655-DA8E10C7A8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01720" y="2955274"/>
                  <a:ext cx="720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DB8FBB5-28EF-B352-12D2-5FEFBB93258F}"/>
                    </a:ext>
                  </a:extLst>
                </p14:cNvPr>
                <p14:cNvContentPartPr/>
                <p14:nvPr/>
              </p14:nvContentPartPr>
              <p14:xfrm>
                <a:off x="527640" y="3711634"/>
                <a:ext cx="525960" cy="17424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DB8FBB5-28EF-B352-12D2-5FEFBB93258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19000" y="3702994"/>
                  <a:ext cx="543600" cy="17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AF2DB26-ACEB-1B63-0875-298F92ECC697}"/>
                    </a:ext>
                  </a:extLst>
                </p14:cNvPr>
                <p14:cNvContentPartPr/>
                <p14:nvPr/>
              </p14:nvContentPartPr>
              <p14:xfrm>
                <a:off x="31920" y="4422274"/>
                <a:ext cx="237240" cy="560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AF2DB26-ACEB-1B63-0875-298F92ECC6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3280" y="4413634"/>
                  <a:ext cx="2548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D593C65-DB46-C89E-4923-8BFEFA9532C2}"/>
                    </a:ext>
                  </a:extLst>
                </p14:cNvPr>
                <p14:cNvContentPartPr/>
                <p14:nvPr/>
              </p14:nvContentPartPr>
              <p14:xfrm>
                <a:off x="310200" y="4513714"/>
                <a:ext cx="240480" cy="467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D593C65-DB46-C89E-4923-8BFEFA9532C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1200" y="4505074"/>
                  <a:ext cx="2581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C7A3BDF-1B96-91C5-49DC-F9EE2B058104}"/>
                    </a:ext>
                  </a:extLst>
                </p14:cNvPr>
                <p14:cNvContentPartPr/>
                <p14:nvPr/>
              </p14:nvContentPartPr>
              <p14:xfrm>
                <a:off x="705480" y="5466634"/>
                <a:ext cx="271440" cy="11127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C7A3BDF-1B96-91C5-49DC-F9EE2B05810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6480" y="5457634"/>
                  <a:ext cx="28908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0930AB-A632-0C3D-A565-3B05847E9588}"/>
                    </a:ext>
                  </a:extLst>
                </p14:cNvPr>
                <p14:cNvContentPartPr/>
                <p14:nvPr/>
              </p14:nvContentPartPr>
              <p14:xfrm>
                <a:off x="330360" y="5726194"/>
                <a:ext cx="214920" cy="545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0930AB-A632-0C3D-A565-3B05847E95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21720" y="5717554"/>
                  <a:ext cx="2325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4B83DAD-681A-0204-FD0B-5B064F109C11}"/>
                    </a:ext>
                  </a:extLst>
                </p14:cNvPr>
                <p14:cNvContentPartPr/>
                <p14:nvPr/>
              </p14:nvContentPartPr>
              <p14:xfrm>
                <a:off x="364560" y="5757874"/>
                <a:ext cx="488880" cy="5842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4B83DAD-681A-0204-FD0B-5B064F109C1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55560" y="5748874"/>
                  <a:ext cx="5065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0474136-39D2-BF8D-460B-FCB6B50262CF}"/>
                    </a:ext>
                  </a:extLst>
                </p14:cNvPr>
                <p14:cNvContentPartPr/>
                <p14:nvPr/>
              </p14:nvContentPartPr>
              <p14:xfrm>
                <a:off x="3840000" y="1864834"/>
                <a:ext cx="217800" cy="292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0474136-39D2-BF8D-460B-FCB6B50262C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831000" y="1856194"/>
                  <a:ext cx="2354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CF73C2F-DDBF-1454-CA49-E4C226E75191}"/>
                    </a:ext>
                  </a:extLst>
                </p14:cNvPr>
                <p14:cNvContentPartPr/>
                <p14:nvPr/>
              </p14:nvContentPartPr>
              <p14:xfrm>
                <a:off x="3873840" y="2232394"/>
                <a:ext cx="185040" cy="387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CF73C2F-DDBF-1454-CA49-E4C226E7519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865200" y="2223394"/>
                  <a:ext cx="2026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B84B43A-E692-8237-FC61-1FC87D2C3B3E}"/>
                    </a:ext>
                  </a:extLst>
                </p14:cNvPr>
                <p14:cNvContentPartPr/>
                <p14:nvPr/>
              </p14:nvContentPartPr>
              <p14:xfrm>
                <a:off x="4273440" y="2567194"/>
                <a:ext cx="16200" cy="19764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B84B43A-E692-8237-FC61-1FC87D2C3B3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64440" y="2558554"/>
                  <a:ext cx="33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113CC2B-4BB5-7FD3-83D8-55A0A7288DC1}"/>
                    </a:ext>
                  </a:extLst>
                </p14:cNvPr>
                <p14:cNvContentPartPr/>
                <p14:nvPr/>
              </p14:nvContentPartPr>
              <p14:xfrm>
                <a:off x="4410240" y="2616154"/>
                <a:ext cx="93600" cy="1198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113CC2B-4BB5-7FD3-83D8-55A0A7288DC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401600" y="2607514"/>
                  <a:ext cx="111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FFC3EE-CDFD-D93B-2ACE-D92DC46CDE19}"/>
                    </a:ext>
                  </a:extLst>
                </p14:cNvPr>
                <p14:cNvContentPartPr/>
                <p14:nvPr/>
              </p14:nvContentPartPr>
              <p14:xfrm>
                <a:off x="4522920" y="2666914"/>
                <a:ext cx="4680" cy="187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FFC3EE-CDFD-D93B-2ACE-D92DC46CDE1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13920" y="2657914"/>
                  <a:ext cx="22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57B4A20-F8FC-E361-C105-4F523031D00A}"/>
                    </a:ext>
                  </a:extLst>
                </p14:cNvPr>
                <p14:cNvContentPartPr/>
                <p14:nvPr/>
              </p14:nvContentPartPr>
              <p14:xfrm>
                <a:off x="4493400" y="2615074"/>
                <a:ext cx="48960" cy="1818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57B4A20-F8FC-E361-C105-4F523031D00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484760" y="2606434"/>
                  <a:ext cx="66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690A8D-9EE9-D3EA-8F14-9D8BC81B6E38}"/>
                    </a:ext>
                  </a:extLst>
                </p14:cNvPr>
                <p14:cNvContentPartPr/>
                <p14:nvPr/>
              </p14:nvContentPartPr>
              <p14:xfrm>
                <a:off x="3240600" y="1875274"/>
                <a:ext cx="241920" cy="1001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690A8D-9EE9-D3EA-8F14-9D8BC81B6E3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231960" y="1866634"/>
                  <a:ext cx="259560" cy="10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1F256D7-7577-B0AD-23A3-32BA661D272E}"/>
                    </a:ext>
                  </a:extLst>
                </p14:cNvPr>
                <p14:cNvContentPartPr/>
                <p14:nvPr/>
              </p14:nvContentPartPr>
              <p14:xfrm>
                <a:off x="2914800" y="2464234"/>
                <a:ext cx="160920" cy="176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1F256D7-7577-B0AD-23A3-32BA661D272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905800" y="2455234"/>
                  <a:ext cx="178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2C2FABA-957F-D282-BB46-D9AC50708621}"/>
                    </a:ext>
                  </a:extLst>
                </p14:cNvPr>
                <p14:cNvContentPartPr/>
                <p14:nvPr/>
              </p14:nvContentPartPr>
              <p14:xfrm>
                <a:off x="3183000" y="2410234"/>
                <a:ext cx="24480" cy="234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2C2FABA-957F-D282-BB46-D9AC5070862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174000" y="2401234"/>
                  <a:ext cx="42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0EB5131-FFDC-6807-8948-784FCE4B5E79}"/>
                    </a:ext>
                  </a:extLst>
                </p14:cNvPr>
                <p14:cNvContentPartPr/>
                <p14:nvPr/>
              </p14:nvContentPartPr>
              <p14:xfrm>
                <a:off x="3294960" y="2931154"/>
                <a:ext cx="340920" cy="931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0EB5131-FFDC-6807-8948-784FCE4B5E7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285960" y="2922514"/>
                  <a:ext cx="358560" cy="9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9B04FD9-7478-22D2-DE90-0AEC61992146}"/>
                    </a:ext>
                  </a:extLst>
                </p14:cNvPr>
                <p14:cNvContentPartPr/>
                <p14:nvPr/>
              </p14:nvContentPartPr>
              <p14:xfrm>
                <a:off x="4056000" y="2902354"/>
                <a:ext cx="226440" cy="3016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9B04FD9-7478-22D2-DE90-0AEC6199214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047000" y="2893714"/>
                  <a:ext cx="244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4C1536F-F1E5-6B86-673E-61377E7A2ADB}"/>
                    </a:ext>
                  </a:extLst>
                </p14:cNvPr>
                <p14:cNvContentPartPr/>
                <p14:nvPr/>
              </p14:nvContentPartPr>
              <p14:xfrm>
                <a:off x="3894720" y="3181714"/>
                <a:ext cx="246600" cy="2869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4C1536F-F1E5-6B86-673E-61377E7A2AD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885720" y="3172714"/>
                  <a:ext cx="264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245B861-59FA-BF69-0ECE-F5C7B4E1AE35}"/>
                    </a:ext>
                  </a:extLst>
                </p14:cNvPr>
                <p14:cNvContentPartPr/>
                <p14:nvPr/>
              </p14:nvContentPartPr>
              <p14:xfrm>
                <a:off x="3991920" y="3305194"/>
                <a:ext cx="285480" cy="129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245B861-59FA-BF69-0ECE-F5C7B4E1AE3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983280" y="3296194"/>
                  <a:ext cx="303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81C5C30-3650-30F3-104C-7AD1A58CFD2A}"/>
                    </a:ext>
                  </a:extLst>
                </p14:cNvPr>
                <p14:cNvContentPartPr/>
                <p14:nvPr/>
              </p14:nvContentPartPr>
              <p14:xfrm>
                <a:off x="4433640" y="3496354"/>
                <a:ext cx="35640" cy="2548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81C5C30-3650-30F3-104C-7AD1A58CFD2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424640" y="3487714"/>
                  <a:ext cx="53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419CA3A-8704-3513-564C-E62E963CF5B4}"/>
                    </a:ext>
                  </a:extLst>
                </p14:cNvPr>
                <p14:cNvContentPartPr/>
                <p14:nvPr/>
              </p14:nvContentPartPr>
              <p14:xfrm>
                <a:off x="4571160" y="3497794"/>
                <a:ext cx="481320" cy="2588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419CA3A-8704-3513-564C-E62E963CF5B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562520" y="3488794"/>
                  <a:ext cx="4989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5B915F7-B599-9A5F-C213-8E9704CFB14F}"/>
                    </a:ext>
                  </a:extLst>
                </p14:cNvPr>
                <p14:cNvContentPartPr/>
                <p14:nvPr/>
              </p14:nvContentPartPr>
              <p14:xfrm>
                <a:off x="2970960" y="3460354"/>
                <a:ext cx="104760" cy="75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5B915F7-B599-9A5F-C213-8E9704CFB14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961960" y="3451714"/>
                  <a:ext cx="12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34C5C3-7DD7-DD7E-25E6-D0CEDF33A306}"/>
                    </a:ext>
                  </a:extLst>
                </p14:cNvPr>
                <p14:cNvContentPartPr/>
                <p14:nvPr/>
              </p14:nvContentPartPr>
              <p14:xfrm>
                <a:off x="3158520" y="3350194"/>
                <a:ext cx="345600" cy="2772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34C5C3-7DD7-DD7E-25E6-D0CEDF33A30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149880" y="3341194"/>
                  <a:ext cx="363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EB08B22-3A76-552C-2214-F1588FD83222}"/>
                    </a:ext>
                  </a:extLst>
                </p14:cNvPr>
                <p14:cNvContentPartPr/>
                <p14:nvPr/>
              </p14:nvContentPartPr>
              <p14:xfrm>
                <a:off x="3281640" y="3826834"/>
                <a:ext cx="327240" cy="762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EB08B22-3A76-552C-2214-F1588FD8322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272640" y="3818194"/>
                  <a:ext cx="3448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19128E7-9F5F-7DBC-5FBC-8851AE7C67EB}"/>
                    </a:ext>
                  </a:extLst>
                </p14:cNvPr>
                <p14:cNvContentPartPr/>
                <p14:nvPr/>
              </p14:nvContentPartPr>
              <p14:xfrm>
                <a:off x="3758280" y="3803794"/>
                <a:ext cx="270720" cy="2577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19128E7-9F5F-7DBC-5FBC-8851AE7C67EB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749640" y="3795154"/>
                  <a:ext cx="28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8B4853B-2D9A-EB7E-FF8D-66A92B3B21BF}"/>
                    </a:ext>
                  </a:extLst>
                </p14:cNvPr>
                <p14:cNvContentPartPr/>
                <p14:nvPr/>
              </p14:nvContentPartPr>
              <p14:xfrm>
                <a:off x="4073280" y="3982714"/>
                <a:ext cx="236520" cy="20088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8B4853B-2D9A-EB7E-FF8D-66A92B3B21B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064280" y="3973714"/>
                  <a:ext cx="2541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E12939D-16AE-6541-A82C-EF6892055154}"/>
                    </a:ext>
                  </a:extLst>
                </p14:cNvPr>
                <p14:cNvContentPartPr/>
                <p14:nvPr/>
              </p14:nvContentPartPr>
              <p14:xfrm>
                <a:off x="4308720" y="4242634"/>
                <a:ext cx="66240" cy="22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E12939D-16AE-6541-A82C-EF689205515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299720" y="4233994"/>
                  <a:ext cx="83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08310BD-F615-D6BE-5F7B-5072B59667E2}"/>
                    </a:ext>
                  </a:extLst>
                </p14:cNvPr>
                <p14:cNvContentPartPr/>
                <p14:nvPr/>
              </p14:nvContentPartPr>
              <p14:xfrm>
                <a:off x="4402320" y="4218154"/>
                <a:ext cx="261360" cy="3765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08310BD-F615-D6BE-5F7B-5072B59667E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393320" y="4209154"/>
                  <a:ext cx="2790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792C881-DFED-FFE5-86F0-98BD41108222}"/>
                    </a:ext>
                  </a:extLst>
                </p14:cNvPr>
                <p14:cNvContentPartPr/>
                <p14:nvPr/>
              </p14:nvContentPartPr>
              <p14:xfrm>
                <a:off x="1376520" y="335914"/>
                <a:ext cx="223920" cy="5259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792C881-DFED-FFE5-86F0-98BD4110822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367880" y="326914"/>
                  <a:ext cx="2415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7FBF218-5277-D247-B691-C7847E01963D}"/>
                    </a:ext>
                  </a:extLst>
                </p14:cNvPr>
                <p14:cNvContentPartPr/>
                <p14:nvPr/>
              </p14:nvContentPartPr>
              <p14:xfrm>
                <a:off x="1258080" y="602674"/>
                <a:ext cx="507240" cy="57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7FBF218-5277-D247-B691-C7847E01963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249080" y="593674"/>
                  <a:ext cx="524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360B8FC-C6D0-3514-3E15-E705A2C91FE9}"/>
                    </a:ext>
                  </a:extLst>
                </p14:cNvPr>
                <p14:cNvContentPartPr/>
                <p14:nvPr/>
              </p14:nvContentPartPr>
              <p14:xfrm>
                <a:off x="5399520" y="2962834"/>
                <a:ext cx="539280" cy="713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360B8FC-C6D0-3514-3E15-E705A2C91FE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390520" y="2953834"/>
                  <a:ext cx="5569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A2B56478-E076-126A-F7C7-CD144F68853C}"/>
                    </a:ext>
                  </a:extLst>
                </p14:cNvPr>
                <p14:cNvContentPartPr/>
                <p14:nvPr/>
              </p14:nvContentPartPr>
              <p14:xfrm>
                <a:off x="9144955" y="4215271"/>
                <a:ext cx="429120" cy="6894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A2B56478-E076-126A-F7C7-CD144F68853C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136315" y="4206271"/>
                  <a:ext cx="446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D188D3A-82B4-6919-7B20-457042582873}"/>
                    </a:ext>
                  </a:extLst>
                </p14:cNvPr>
                <p14:cNvContentPartPr/>
                <p14:nvPr/>
              </p14:nvContentPartPr>
              <p14:xfrm>
                <a:off x="9113635" y="4484911"/>
                <a:ext cx="376920" cy="119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D188D3A-82B4-6919-7B20-4570425828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104635" y="4476271"/>
                  <a:ext cx="394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ACF49D5-DF4E-5F7A-9EA2-CF1FCDE73AA5}"/>
                    </a:ext>
                  </a:extLst>
                </p14:cNvPr>
                <p14:cNvContentPartPr/>
                <p14:nvPr/>
              </p14:nvContentPartPr>
              <p14:xfrm>
                <a:off x="8962075" y="4048231"/>
                <a:ext cx="713160" cy="819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ACF49D5-DF4E-5F7A-9EA2-CF1FCDE73AA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953075" y="4039591"/>
                  <a:ext cx="730800" cy="83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CF0661CA-6370-C8C3-757F-AE88EBAB4D15}"/>
                    </a:ext>
                  </a:extLst>
                </p14:cNvPr>
                <p14:cNvContentPartPr/>
                <p14:nvPr/>
              </p14:nvContentPartPr>
              <p14:xfrm>
                <a:off x="10812115" y="5704951"/>
                <a:ext cx="377280" cy="5662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CF0661CA-6370-C8C3-757F-AE88EBAB4D15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0803475" y="5695951"/>
                  <a:ext cx="3949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7A20A7B-F166-9EB6-5F1F-877F902E2532}"/>
                    </a:ext>
                  </a:extLst>
                </p14:cNvPr>
                <p14:cNvContentPartPr/>
                <p14:nvPr/>
              </p14:nvContentPartPr>
              <p14:xfrm>
                <a:off x="10611235" y="5474911"/>
                <a:ext cx="703080" cy="866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7A20A7B-F166-9EB6-5F1F-877F902E253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0602595" y="5465911"/>
                  <a:ext cx="72072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3C6DD17-3C93-F18A-6875-523090B17BCC}"/>
                    </a:ext>
                  </a:extLst>
                </p14:cNvPr>
                <p14:cNvContentPartPr/>
                <p14:nvPr/>
              </p14:nvContentPartPr>
              <p14:xfrm>
                <a:off x="3964915" y="4561951"/>
                <a:ext cx="182160" cy="129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3C6DD17-3C93-F18A-6875-523090B17B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956275" y="4552951"/>
                  <a:ext cx="199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4067368-A090-538C-8116-BB5CD6068E5C}"/>
                    </a:ext>
                  </a:extLst>
                </p14:cNvPr>
                <p14:cNvContentPartPr/>
                <p14:nvPr/>
              </p14:nvContentPartPr>
              <p14:xfrm>
                <a:off x="3926395" y="4503631"/>
                <a:ext cx="266760" cy="3391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4067368-A090-538C-8116-BB5CD6068E5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917395" y="4494631"/>
                  <a:ext cx="284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3BDD4408-DFB8-242B-7CC6-4C448BF06B8F}"/>
                    </a:ext>
                  </a:extLst>
                </p14:cNvPr>
                <p14:cNvContentPartPr/>
                <p14:nvPr/>
              </p14:nvContentPartPr>
              <p14:xfrm>
                <a:off x="4394395" y="4737991"/>
                <a:ext cx="198360" cy="3564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3BDD4408-DFB8-242B-7CC6-4C448BF06B8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385395" y="4729351"/>
                  <a:ext cx="216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E61CED6-4997-336B-B85E-903AEFB003CB}"/>
                    </a:ext>
                  </a:extLst>
                </p14:cNvPr>
                <p14:cNvContentPartPr/>
                <p14:nvPr/>
              </p14:nvContentPartPr>
              <p14:xfrm>
                <a:off x="4164715" y="5055511"/>
                <a:ext cx="70200" cy="189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E61CED6-4997-336B-B85E-903AEFB003C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155715" y="5046511"/>
                  <a:ext cx="87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AF6AEED-D78C-8CF7-3A8B-2C5699CC060B}"/>
                    </a:ext>
                  </a:extLst>
                </p14:cNvPr>
                <p14:cNvContentPartPr/>
                <p14:nvPr/>
              </p14:nvContentPartPr>
              <p14:xfrm>
                <a:off x="4220515" y="5026711"/>
                <a:ext cx="413640" cy="370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AF6AEED-D78C-8CF7-3A8B-2C5699CC060B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11875" y="5018071"/>
                  <a:ext cx="43128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A1B4FCA-9137-5356-522C-F100D3199733}"/>
                    </a:ext>
                  </a:extLst>
                </p14:cNvPr>
                <p14:cNvContentPartPr/>
                <p14:nvPr/>
              </p14:nvContentPartPr>
              <p14:xfrm>
                <a:off x="4633075" y="5327671"/>
                <a:ext cx="195840" cy="351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A1B4FCA-9137-5356-522C-F100D319973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624435" y="5318671"/>
                  <a:ext cx="213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7C3CF95-4C7F-70BA-D3EC-284C2AABB7BF}"/>
                    </a:ext>
                  </a:extLst>
                </p14:cNvPr>
                <p14:cNvContentPartPr/>
                <p14:nvPr/>
              </p14:nvContentPartPr>
              <p14:xfrm>
                <a:off x="4275595" y="4951111"/>
                <a:ext cx="326880" cy="4471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7C3CF95-4C7F-70BA-D3EC-284C2AABB7BF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266955" y="4942111"/>
                  <a:ext cx="344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A907B72-8BC1-0826-DB6D-C31BCD2E708A}"/>
                    </a:ext>
                  </a:extLst>
                </p14:cNvPr>
                <p14:cNvContentPartPr/>
                <p14:nvPr/>
              </p14:nvContentPartPr>
              <p14:xfrm>
                <a:off x="4248595" y="5687311"/>
                <a:ext cx="15120" cy="1425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A907B72-8BC1-0826-DB6D-C31BCD2E708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239595" y="5678671"/>
                  <a:ext cx="32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E7D5F0F-3A10-B8BC-5FEE-B072CDB0DFAD}"/>
                    </a:ext>
                  </a:extLst>
                </p14:cNvPr>
                <p14:cNvContentPartPr/>
                <p14:nvPr/>
              </p14:nvContentPartPr>
              <p14:xfrm>
                <a:off x="4388635" y="5674711"/>
                <a:ext cx="90360" cy="2383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E7D5F0F-3A10-B8BC-5FEE-B072CDB0DFA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379635" y="5665711"/>
                  <a:ext cx="108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BCF8CF4-9B01-0FCA-D976-94E2A5895E6D}"/>
                    </a:ext>
                  </a:extLst>
                </p14:cNvPr>
                <p14:cNvContentPartPr/>
                <p14:nvPr/>
              </p14:nvContentPartPr>
              <p14:xfrm>
                <a:off x="4249675" y="6006271"/>
                <a:ext cx="47880" cy="1584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BCF8CF4-9B01-0FCA-D976-94E2A5895E6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241035" y="5997631"/>
                  <a:ext cx="65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E2C34ED-DCBB-97ED-CA0D-042AC1B852AD}"/>
                    </a:ext>
                  </a:extLst>
                </p14:cNvPr>
                <p14:cNvContentPartPr/>
                <p14:nvPr/>
              </p14:nvContentPartPr>
              <p14:xfrm>
                <a:off x="4402315" y="6031111"/>
                <a:ext cx="51120" cy="2264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E2C34ED-DCBB-97ED-CA0D-042AC1B852A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393315" y="6022111"/>
                  <a:ext cx="68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B53B9F7-678E-7BD2-A1CA-0A81321FB31E}"/>
                    </a:ext>
                  </a:extLst>
                </p14:cNvPr>
                <p14:cNvContentPartPr/>
                <p14:nvPr/>
              </p14:nvContentPartPr>
              <p14:xfrm>
                <a:off x="4343635" y="5878471"/>
                <a:ext cx="394200" cy="1162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B53B9F7-678E-7BD2-A1CA-0A81321FB31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34635" y="5869831"/>
                  <a:ext cx="411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471BAF0-5220-7861-602F-8A070DFDB2FF}"/>
                    </a:ext>
                  </a:extLst>
                </p14:cNvPr>
                <p14:cNvContentPartPr/>
                <p14:nvPr/>
              </p14:nvContentPartPr>
              <p14:xfrm>
                <a:off x="3235555" y="4662391"/>
                <a:ext cx="368280" cy="771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471BAF0-5220-7861-602F-8A070DFDB2FF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226915" y="4653751"/>
                  <a:ext cx="38592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AAAFBE1-FA85-F84F-ABAD-57D256CF0FE2}"/>
                    </a:ext>
                  </a:extLst>
                </p14:cNvPr>
                <p14:cNvContentPartPr/>
                <p14:nvPr/>
              </p14:nvContentPartPr>
              <p14:xfrm>
                <a:off x="3315835" y="5525671"/>
                <a:ext cx="473760" cy="744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AAAFBE1-FA85-F84F-ABAD-57D256CF0F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3306835" y="5516671"/>
                  <a:ext cx="49140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1A1408A-AF75-78BF-2EBE-2F5FD6BC7E83}"/>
                    </a:ext>
                  </a:extLst>
                </p14:cNvPr>
                <p14:cNvContentPartPr/>
                <p14:nvPr/>
              </p14:nvContentPartPr>
              <p14:xfrm>
                <a:off x="3254275" y="641191"/>
                <a:ext cx="642960" cy="2822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1A1408A-AF75-78BF-2EBE-2F5FD6BC7E8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3245275" y="632191"/>
                  <a:ext cx="6606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34A380-191A-2366-244B-A381D562AF85}"/>
                    </a:ext>
                  </a:extLst>
                </p14:cNvPr>
                <p14:cNvContentPartPr/>
                <p14:nvPr/>
              </p14:nvContentPartPr>
              <p14:xfrm>
                <a:off x="2987515" y="555511"/>
                <a:ext cx="1000080" cy="5385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34A380-191A-2366-244B-A381D562AF85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978515" y="546511"/>
                  <a:ext cx="10177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38969F95-B7F6-D059-AACA-B5CC1B23EA7A}"/>
                    </a:ext>
                  </a:extLst>
                </p14:cNvPr>
                <p14:cNvContentPartPr/>
                <p14:nvPr/>
              </p14:nvContentPartPr>
              <p14:xfrm>
                <a:off x="2718235" y="6357991"/>
                <a:ext cx="3960" cy="259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38969F95-B7F6-D059-AACA-B5CC1B23EA7A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709235" y="6349351"/>
                  <a:ext cx="21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210F865-5B1C-EBF1-02C9-93E8CEDA6F43}"/>
                    </a:ext>
                  </a:extLst>
                </p14:cNvPr>
                <p14:cNvContentPartPr/>
                <p14:nvPr/>
              </p14:nvContentPartPr>
              <p14:xfrm>
                <a:off x="2718235" y="6388591"/>
                <a:ext cx="204840" cy="705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210F865-5B1C-EBF1-02C9-93E8CEDA6F4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709235" y="6379591"/>
                  <a:ext cx="222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0E2372D-5BC7-F716-F678-F6BF1F82B8B1}"/>
                    </a:ext>
                  </a:extLst>
                </p14:cNvPr>
                <p14:cNvContentPartPr/>
                <p14:nvPr/>
              </p14:nvContentPartPr>
              <p14:xfrm>
                <a:off x="2677915" y="6191311"/>
                <a:ext cx="169560" cy="220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0E2372D-5BC7-F716-F678-F6BF1F82B8B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669275" y="6182671"/>
                  <a:ext cx="187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ECB60B0-5F6F-FDD3-10B4-C3D00F228E9D}"/>
                    </a:ext>
                  </a:extLst>
                </p14:cNvPr>
                <p14:cNvContentPartPr/>
                <p14:nvPr/>
              </p14:nvContentPartPr>
              <p14:xfrm>
                <a:off x="2677915" y="5953711"/>
                <a:ext cx="320400" cy="10764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ECB60B0-5F6F-FDD3-10B4-C3D00F228E9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669275" y="5944711"/>
                  <a:ext cx="338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11E2333-1DEB-4F2B-5725-AD3D98EB92E0}"/>
                    </a:ext>
                  </a:extLst>
                </p14:cNvPr>
                <p14:cNvContentPartPr/>
                <p14:nvPr/>
              </p14:nvContentPartPr>
              <p14:xfrm>
                <a:off x="2860795" y="5735191"/>
                <a:ext cx="353520" cy="2210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11E2333-1DEB-4F2B-5725-AD3D98EB92E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52155" y="5726551"/>
                  <a:ext cx="371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C538A4D-165D-3831-C499-B3B25297B5AA}"/>
                    </a:ext>
                  </a:extLst>
                </p14:cNvPr>
                <p14:cNvContentPartPr/>
                <p14:nvPr/>
              </p14:nvContentPartPr>
              <p14:xfrm>
                <a:off x="2886355" y="5565631"/>
                <a:ext cx="104400" cy="2232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C538A4D-165D-3831-C499-B3B25297B5A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877355" y="5556991"/>
                  <a:ext cx="122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C47F80D-F6C2-AB17-98F2-1AEEB23E47A9}"/>
                    </a:ext>
                  </a:extLst>
                </p14:cNvPr>
                <p14:cNvContentPartPr/>
                <p14:nvPr/>
              </p14:nvContentPartPr>
              <p14:xfrm>
                <a:off x="2799595" y="5454751"/>
                <a:ext cx="208800" cy="806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C47F80D-F6C2-AB17-98F2-1AEEB23E47A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2790955" y="5445751"/>
                  <a:ext cx="226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40A5818-5273-7C0B-D626-1A9C264754B1}"/>
                    </a:ext>
                  </a:extLst>
                </p14:cNvPr>
                <p14:cNvContentPartPr/>
                <p14:nvPr/>
              </p14:nvContentPartPr>
              <p14:xfrm>
                <a:off x="2609155" y="5315791"/>
                <a:ext cx="64440" cy="1144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40A5818-5273-7C0B-D626-1A9C264754B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600155" y="5306791"/>
                  <a:ext cx="82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5F6E5E8-0ACE-AC59-9C4E-D7AF5AD52C04}"/>
                    </a:ext>
                  </a:extLst>
                </p14:cNvPr>
                <p14:cNvContentPartPr/>
                <p14:nvPr/>
              </p14:nvContentPartPr>
              <p14:xfrm>
                <a:off x="2833075" y="5000431"/>
                <a:ext cx="262080" cy="3528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5F6E5E8-0ACE-AC59-9C4E-D7AF5AD52C04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2824075" y="4991791"/>
                  <a:ext cx="2797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634A1F8-C25F-D71D-F6AF-D83EDC24D983}"/>
                    </a:ext>
                  </a:extLst>
                </p14:cNvPr>
                <p14:cNvContentPartPr/>
                <p14:nvPr/>
              </p14:nvContentPartPr>
              <p14:xfrm>
                <a:off x="2595115" y="4426231"/>
                <a:ext cx="432360" cy="6580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634A1F8-C25F-D71D-F6AF-D83EDC24D983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586115" y="4417231"/>
                  <a:ext cx="45000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65AF8BAC-A91A-8F42-A913-152DE110A2C7}"/>
                    </a:ext>
                  </a:extLst>
                </p14:cNvPr>
                <p14:cNvContentPartPr/>
                <p14:nvPr/>
              </p14:nvContentPartPr>
              <p14:xfrm>
                <a:off x="2858995" y="4256671"/>
                <a:ext cx="345600" cy="403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65AF8BAC-A91A-8F42-A913-152DE110A2C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2849995" y="4247671"/>
                  <a:ext cx="3632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F0DAF9A-C18E-8EF2-9915-10ACCF6B3511}"/>
                    </a:ext>
                  </a:extLst>
                </p14:cNvPr>
                <p14:cNvContentPartPr/>
                <p14:nvPr/>
              </p14:nvContentPartPr>
              <p14:xfrm>
                <a:off x="2615995" y="3543511"/>
                <a:ext cx="166680" cy="30348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F0DAF9A-C18E-8EF2-9915-10ACCF6B351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607355" y="3534511"/>
                  <a:ext cx="184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21D488CB-AA70-0B91-D82B-63F53D1C3CB5}"/>
                    </a:ext>
                  </a:extLst>
                </p14:cNvPr>
                <p14:cNvContentPartPr/>
                <p14:nvPr/>
              </p14:nvContentPartPr>
              <p14:xfrm>
                <a:off x="2633275" y="3096391"/>
                <a:ext cx="363240" cy="457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21D488CB-AA70-0B91-D82B-63F53D1C3CB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624275" y="3087391"/>
                  <a:ext cx="3808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C5BFF94-2F43-0476-9302-684420563403}"/>
                    </a:ext>
                  </a:extLst>
                </p14:cNvPr>
                <p14:cNvContentPartPr/>
                <p14:nvPr/>
              </p14:nvContentPartPr>
              <p14:xfrm>
                <a:off x="2454715" y="2860591"/>
                <a:ext cx="469440" cy="11934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C5BFF94-2F43-0476-9302-6844205634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445715" y="2851951"/>
                  <a:ext cx="487080" cy="12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D9EED3F-C675-EC62-E1F4-F8556F41D64B}"/>
              </a:ext>
            </a:extLst>
          </p:cNvPr>
          <p:cNvGrpSpPr/>
          <p:nvPr/>
        </p:nvGrpSpPr>
        <p:grpSpPr>
          <a:xfrm>
            <a:off x="1218480" y="458314"/>
            <a:ext cx="943920" cy="599760"/>
            <a:chOff x="1218480" y="458314"/>
            <a:chExt cx="94392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861C49B-EF66-7258-9AAE-EE6BB431933F}"/>
                    </a:ext>
                  </a:extLst>
                </p14:cNvPr>
                <p14:cNvContentPartPr/>
                <p14:nvPr/>
              </p14:nvContentPartPr>
              <p14:xfrm>
                <a:off x="1218480" y="458314"/>
                <a:ext cx="372600" cy="591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861C49B-EF66-7258-9AAE-EE6BB4319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09480" y="449674"/>
                  <a:ext cx="3902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15E2E1A-B3D3-2246-CEF2-4723DA2301D0}"/>
                    </a:ext>
                  </a:extLst>
                </p14:cNvPr>
                <p14:cNvContentPartPr/>
                <p14:nvPr/>
              </p14:nvContentPartPr>
              <p14:xfrm>
                <a:off x="2026680" y="732634"/>
                <a:ext cx="135720" cy="32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15E2E1A-B3D3-2246-CEF2-4723DA2301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8040" y="723994"/>
                  <a:ext cx="153360" cy="34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755836-4226-338F-A400-37BD4F3F12F7}"/>
              </a:ext>
            </a:extLst>
          </p:cNvPr>
          <p:cNvGrpSpPr/>
          <p:nvPr/>
        </p:nvGrpSpPr>
        <p:grpSpPr>
          <a:xfrm>
            <a:off x="2164560" y="615994"/>
            <a:ext cx="9188280" cy="2700000"/>
            <a:chOff x="2164560" y="615994"/>
            <a:chExt cx="9188280" cy="27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D9BCF3-66F7-D918-8156-D79A79D76C51}"/>
                    </a:ext>
                  </a:extLst>
                </p14:cNvPr>
                <p14:cNvContentPartPr/>
                <p14:nvPr/>
              </p14:nvContentPartPr>
              <p14:xfrm>
                <a:off x="2195520" y="615994"/>
                <a:ext cx="3608280" cy="768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D9BCF3-66F7-D918-8156-D79A79D76C5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880" y="606994"/>
                  <a:ext cx="362592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C196399-CC46-E145-9B82-A185D7BFF481}"/>
                    </a:ext>
                  </a:extLst>
                </p14:cNvPr>
                <p14:cNvContentPartPr/>
                <p14:nvPr/>
              </p14:nvContentPartPr>
              <p14:xfrm>
                <a:off x="6305280" y="673234"/>
                <a:ext cx="1376640" cy="595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C196399-CC46-E145-9B82-A185D7BFF48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96280" y="664594"/>
                  <a:ext cx="13942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203611-46C7-C94B-4F9D-1DB19FA073FB}"/>
                    </a:ext>
                  </a:extLst>
                </p14:cNvPr>
                <p14:cNvContentPartPr/>
                <p14:nvPr/>
              </p14:nvContentPartPr>
              <p14:xfrm>
                <a:off x="7647000" y="832354"/>
                <a:ext cx="984240" cy="21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203611-46C7-C94B-4F9D-1DB19FA073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38360" y="823354"/>
                  <a:ext cx="1001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E5C005-8776-6C7A-349E-B6809CA0F9F6}"/>
                    </a:ext>
                  </a:extLst>
                </p14:cNvPr>
                <p14:cNvContentPartPr/>
                <p14:nvPr/>
              </p14:nvContentPartPr>
              <p14:xfrm>
                <a:off x="8695320" y="863314"/>
                <a:ext cx="857520" cy="33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E5C005-8776-6C7A-349E-B6809CA0F9F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86320" y="854674"/>
                  <a:ext cx="875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723F9E-A60A-802A-1323-D6C989389075}"/>
                    </a:ext>
                  </a:extLst>
                </p14:cNvPr>
                <p14:cNvContentPartPr/>
                <p14:nvPr/>
              </p14:nvContentPartPr>
              <p14:xfrm>
                <a:off x="2164560" y="1475674"/>
                <a:ext cx="2129400" cy="668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723F9E-A60A-802A-1323-D6C9893890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5920" y="1467034"/>
                  <a:ext cx="214704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F3B19F-89E7-50EE-C3D0-CCD3633DCA6F}"/>
                    </a:ext>
                  </a:extLst>
                </p14:cNvPr>
                <p14:cNvContentPartPr/>
                <p14:nvPr/>
              </p14:nvContentPartPr>
              <p14:xfrm>
                <a:off x="4982280" y="1566034"/>
                <a:ext cx="1148040" cy="409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F3B19F-89E7-50EE-C3D0-CCD3633DCA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73280" y="1557394"/>
                  <a:ext cx="11656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43CCA7-D906-4BBD-BF28-20775FCBB723}"/>
                    </a:ext>
                  </a:extLst>
                </p14:cNvPr>
                <p14:cNvContentPartPr/>
                <p14:nvPr/>
              </p14:nvContentPartPr>
              <p14:xfrm>
                <a:off x="6273960" y="1512034"/>
                <a:ext cx="772560" cy="539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43CCA7-D906-4BBD-BF28-20775FCBB7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64960" y="1503394"/>
                  <a:ext cx="79020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0D62D90-F5F3-7D35-17A2-35B8220B8FF7}"/>
                    </a:ext>
                  </a:extLst>
                </p14:cNvPr>
                <p14:cNvContentPartPr/>
                <p14:nvPr/>
              </p14:nvContentPartPr>
              <p14:xfrm>
                <a:off x="7195200" y="1494034"/>
                <a:ext cx="168120" cy="45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0D62D90-F5F3-7D35-17A2-35B8220B8F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86560" y="1485394"/>
                  <a:ext cx="1857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6B2762-37FB-8F78-4751-85828B4105B1}"/>
                    </a:ext>
                  </a:extLst>
                </p14:cNvPr>
                <p14:cNvContentPartPr/>
                <p14:nvPr/>
              </p14:nvContentPartPr>
              <p14:xfrm>
                <a:off x="7490400" y="1341754"/>
                <a:ext cx="97200" cy="578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6B2762-37FB-8F78-4751-85828B4105B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81400" y="1333114"/>
                  <a:ext cx="11484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72EDA3-FC65-19AD-8E40-E697C7800C84}"/>
                    </a:ext>
                  </a:extLst>
                </p14:cNvPr>
                <p14:cNvContentPartPr/>
                <p14:nvPr/>
              </p14:nvContentPartPr>
              <p14:xfrm>
                <a:off x="7632960" y="1532914"/>
                <a:ext cx="1031040" cy="46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72EDA3-FC65-19AD-8E40-E697C7800C8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24320" y="1524274"/>
                  <a:ext cx="10486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C70AAB-E7D2-DF8B-CF64-289D2D44E679}"/>
                    </a:ext>
                  </a:extLst>
                </p14:cNvPr>
                <p14:cNvContentPartPr/>
                <p14:nvPr/>
              </p14:nvContentPartPr>
              <p14:xfrm>
                <a:off x="8637360" y="1311514"/>
                <a:ext cx="39240" cy="6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C70AAB-E7D2-DF8B-CF64-289D2D44E67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8720" y="1302874"/>
                  <a:ext cx="56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28FFBD-10C8-2439-8922-25C72C89134D}"/>
                    </a:ext>
                  </a:extLst>
                </p14:cNvPr>
                <p14:cNvContentPartPr/>
                <p14:nvPr/>
              </p14:nvContentPartPr>
              <p14:xfrm>
                <a:off x="8833920" y="1669714"/>
                <a:ext cx="451800" cy="152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28FFBD-10C8-2439-8922-25C72C8913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24920" y="1661074"/>
                  <a:ext cx="469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E74EAB9-C32A-D541-A1C5-688EAB5D8D7F}"/>
                    </a:ext>
                  </a:extLst>
                </p14:cNvPr>
                <p14:cNvContentPartPr/>
                <p14:nvPr/>
              </p14:nvContentPartPr>
              <p14:xfrm>
                <a:off x="9322440" y="1586194"/>
                <a:ext cx="301680" cy="526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E74EAB9-C32A-D541-A1C5-688EAB5D8D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13440" y="1577194"/>
                  <a:ext cx="319320" cy="54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799F4E-67F1-7FA5-DAD6-99F59F19EF45}"/>
                    </a:ext>
                  </a:extLst>
                </p14:cNvPr>
                <p14:cNvContentPartPr/>
                <p14:nvPr/>
              </p14:nvContentPartPr>
              <p14:xfrm>
                <a:off x="2911560" y="2274154"/>
                <a:ext cx="170280" cy="300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799F4E-67F1-7FA5-DAD6-99F59F19EF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02560" y="2265154"/>
                  <a:ext cx="18792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48CD76-7430-E055-D91E-2F30C2B3F577}"/>
                    </a:ext>
                  </a:extLst>
                </p14:cNvPr>
                <p14:cNvContentPartPr/>
                <p14:nvPr/>
              </p14:nvContentPartPr>
              <p14:xfrm>
                <a:off x="3211080" y="2273794"/>
                <a:ext cx="14040" cy="349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48CD76-7430-E055-D91E-2F30C2B3F5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02440" y="2264794"/>
                  <a:ext cx="3168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646F85-F25E-B4E7-294C-66A7173F753A}"/>
                    </a:ext>
                  </a:extLst>
                </p14:cNvPr>
                <p14:cNvContentPartPr/>
                <p14:nvPr/>
              </p14:nvContentPartPr>
              <p14:xfrm>
                <a:off x="3346080" y="2270194"/>
                <a:ext cx="500400" cy="756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646F85-F25E-B4E7-294C-66A7173F75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37080" y="2261194"/>
                  <a:ext cx="51804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98694A6-BF93-813B-1551-864658FBD101}"/>
                    </a:ext>
                  </a:extLst>
                </p14:cNvPr>
                <p14:cNvContentPartPr/>
                <p14:nvPr/>
              </p14:nvContentPartPr>
              <p14:xfrm>
                <a:off x="3936840" y="2523994"/>
                <a:ext cx="261360" cy="47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98694A6-BF93-813B-1551-864658FBD1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28200" y="2515354"/>
                  <a:ext cx="2790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7BE0A5-FC70-EA6A-2997-14E59CA4E70A}"/>
                    </a:ext>
                  </a:extLst>
                </p14:cNvPr>
                <p14:cNvContentPartPr/>
                <p14:nvPr/>
              </p14:nvContentPartPr>
              <p14:xfrm>
                <a:off x="4287480" y="2519314"/>
                <a:ext cx="584280" cy="38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7BE0A5-FC70-EA6A-2997-14E59CA4E7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78840" y="2510314"/>
                  <a:ext cx="60192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3A3852-8F80-AA15-ED87-91FDBB19A602}"/>
                    </a:ext>
                  </a:extLst>
                </p14:cNvPr>
                <p14:cNvContentPartPr/>
                <p14:nvPr/>
              </p14:nvContentPartPr>
              <p14:xfrm>
                <a:off x="5520480" y="2416354"/>
                <a:ext cx="1012320" cy="335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3A3852-8F80-AA15-ED87-91FDBB19A6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1840" y="2407354"/>
                  <a:ext cx="1029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E48EDE-E98E-66BC-D433-252F47DC1CD1}"/>
                    </a:ext>
                  </a:extLst>
                </p14:cNvPr>
                <p14:cNvContentPartPr/>
                <p14:nvPr/>
              </p14:nvContentPartPr>
              <p14:xfrm>
                <a:off x="6550800" y="2392594"/>
                <a:ext cx="284760" cy="92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E48EDE-E98E-66BC-D433-252F47DC1C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42160" y="2383594"/>
                  <a:ext cx="30240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87BA08-1B6E-451F-95D6-5D4C8FFD8479}"/>
                    </a:ext>
                  </a:extLst>
                </p14:cNvPr>
                <p14:cNvContentPartPr/>
                <p14:nvPr/>
              </p14:nvContentPartPr>
              <p14:xfrm>
                <a:off x="6785160" y="2311954"/>
                <a:ext cx="75960" cy="99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887BA08-1B6E-451F-95D6-5D4C8FFD84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76520" y="2302954"/>
                  <a:ext cx="93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A094A-BA50-488E-CCBE-0A7BA2C1D2FF}"/>
                    </a:ext>
                  </a:extLst>
                </p14:cNvPr>
                <p14:cNvContentPartPr/>
                <p14:nvPr/>
              </p14:nvContentPartPr>
              <p14:xfrm>
                <a:off x="7051200" y="2386474"/>
                <a:ext cx="732240" cy="612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3A094A-BA50-488E-CCBE-0A7BA2C1D2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42560" y="2377474"/>
                  <a:ext cx="74988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AB290D-6511-B52B-961D-6046D67A8874}"/>
                    </a:ext>
                  </a:extLst>
                </p14:cNvPr>
                <p14:cNvContentPartPr/>
                <p14:nvPr/>
              </p14:nvContentPartPr>
              <p14:xfrm>
                <a:off x="8060640" y="2305474"/>
                <a:ext cx="6840" cy="138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AB290D-6511-B52B-961D-6046D67A88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51640" y="2296474"/>
                  <a:ext cx="24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C84CCE-C6B9-F596-85F6-7D8E4E18FFC3}"/>
                    </a:ext>
                  </a:extLst>
                </p14:cNvPr>
                <p14:cNvContentPartPr/>
                <p14:nvPr/>
              </p14:nvContentPartPr>
              <p14:xfrm>
                <a:off x="8281320" y="2117194"/>
                <a:ext cx="57600" cy="350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C84CCE-C6B9-F596-85F6-7D8E4E18FF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72680" y="2108554"/>
                  <a:ext cx="75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AE1942-BCAC-C244-EBCB-B4006856B3D2}"/>
                    </a:ext>
                  </a:extLst>
                </p14:cNvPr>
                <p14:cNvContentPartPr/>
                <p14:nvPr/>
              </p14:nvContentPartPr>
              <p14:xfrm>
                <a:off x="8712240" y="2904154"/>
                <a:ext cx="125640" cy="15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AE1942-BCAC-C244-EBCB-B4006856B3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03600" y="2895154"/>
                  <a:ext cx="143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84CC4FF-9B83-C091-A21B-FEB3A8E20603}"/>
                    </a:ext>
                  </a:extLst>
                </p14:cNvPr>
                <p14:cNvContentPartPr/>
                <p14:nvPr/>
              </p14:nvContentPartPr>
              <p14:xfrm>
                <a:off x="9430440" y="2242834"/>
                <a:ext cx="176400" cy="897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84CC4FF-9B83-C091-A21B-FEB3A8E206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1800" y="2234194"/>
                  <a:ext cx="194040" cy="9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07BB8F1-C10E-1835-8131-1AA45591AFEE}"/>
                    </a:ext>
                  </a:extLst>
                </p14:cNvPr>
                <p14:cNvContentPartPr/>
                <p14:nvPr/>
              </p14:nvContentPartPr>
              <p14:xfrm>
                <a:off x="9182400" y="2600674"/>
                <a:ext cx="943560" cy="34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07BB8F1-C10E-1835-8131-1AA45591AF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73400" y="2592034"/>
                  <a:ext cx="961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0B337C5-0FB3-1AA5-FA0F-D474E5218833}"/>
                    </a:ext>
                  </a:extLst>
                </p14:cNvPr>
                <p14:cNvContentPartPr/>
                <p14:nvPr/>
              </p14:nvContentPartPr>
              <p14:xfrm>
                <a:off x="10317120" y="2589514"/>
                <a:ext cx="234360" cy="363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0B337C5-0FB3-1AA5-FA0F-D474E521883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08480" y="2580514"/>
                  <a:ext cx="2520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7635FD-717C-7FEF-9E51-A32F1AD1D3CD}"/>
                    </a:ext>
                  </a:extLst>
                </p14:cNvPr>
                <p14:cNvContentPartPr/>
                <p14:nvPr/>
              </p14:nvContentPartPr>
              <p14:xfrm>
                <a:off x="10701600" y="2352994"/>
                <a:ext cx="54000" cy="619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7635FD-717C-7FEF-9E51-A32F1AD1D3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92960" y="2344354"/>
                  <a:ext cx="71640" cy="63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7CC90C-2B55-7D9B-3C85-AFE0039FAD21}"/>
                    </a:ext>
                  </a:extLst>
                </p14:cNvPr>
                <p14:cNvContentPartPr/>
                <p14:nvPr/>
              </p14:nvContentPartPr>
              <p14:xfrm>
                <a:off x="10619880" y="2000914"/>
                <a:ext cx="732960" cy="1121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7CC90C-2B55-7D9B-3C85-AFE0039FAD2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11240" y="1991914"/>
                  <a:ext cx="750600" cy="11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4CA963-0C83-D9E4-743B-A8A6EB7F38A4}"/>
                    </a:ext>
                  </a:extLst>
                </p14:cNvPr>
                <p14:cNvContentPartPr/>
                <p14:nvPr/>
              </p14:nvContentPartPr>
              <p14:xfrm>
                <a:off x="8966400" y="2113954"/>
                <a:ext cx="108360" cy="1101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4CA963-0C83-D9E4-743B-A8A6EB7F38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57760" y="2104954"/>
                  <a:ext cx="126000" cy="11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C7B9DC-5F97-A851-0AF5-107A00801F2B}"/>
              </a:ext>
            </a:extLst>
          </p:cNvPr>
          <p:cNvGrpSpPr/>
          <p:nvPr/>
        </p:nvGrpSpPr>
        <p:grpSpPr>
          <a:xfrm>
            <a:off x="4306920" y="3727474"/>
            <a:ext cx="3127320" cy="1539000"/>
            <a:chOff x="4306920" y="3727474"/>
            <a:chExt cx="3127320" cy="15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574FED3-0265-E382-3F2B-2BB208FA1432}"/>
                    </a:ext>
                  </a:extLst>
                </p14:cNvPr>
                <p14:cNvContentPartPr/>
                <p14:nvPr/>
              </p14:nvContentPartPr>
              <p14:xfrm>
                <a:off x="4802640" y="4099354"/>
                <a:ext cx="406080" cy="775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574FED3-0265-E382-3F2B-2BB208FA14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94000" y="4090354"/>
                  <a:ext cx="42372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A6EBF4-3B2D-1DD8-B06F-7F47343F075F}"/>
                    </a:ext>
                  </a:extLst>
                </p14:cNvPr>
                <p14:cNvContentPartPr/>
                <p14:nvPr/>
              </p14:nvContentPartPr>
              <p14:xfrm>
                <a:off x="4843320" y="4474474"/>
                <a:ext cx="486720" cy="79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DA6EBF4-3B2D-1DD8-B06F-7F47343F075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34320" y="4465474"/>
                  <a:ext cx="504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CE04DDD-3CBD-6BFB-6DA9-2C976E6E479A}"/>
                    </a:ext>
                  </a:extLst>
                </p14:cNvPr>
                <p14:cNvContentPartPr/>
                <p14:nvPr/>
              </p14:nvContentPartPr>
              <p14:xfrm>
                <a:off x="4306920" y="3727474"/>
                <a:ext cx="1382760" cy="1539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CE04DDD-3CBD-6BFB-6DA9-2C976E6E47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7920" y="3718834"/>
                  <a:ext cx="1400400" cy="15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F52206-14B0-46B4-8527-68E92F806357}"/>
                    </a:ext>
                  </a:extLst>
                </p14:cNvPr>
                <p14:cNvContentPartPr/>
                <p14:nvPr/>
              </p14:nvContentPartPr>
              <p14:xfrm>
                <a:off x="5920440" y="4055794"/>
                <a:ext cx="1513800" cy="76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F52206-14B0-46B4-8527-68E92F8063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11800" y="4046794"/>
                  <a:ext cx="1531440" cy="78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8DBDCB0-654D-A1FB-58CA-A14C407F114F}"/>
                  </a:ext>
                </a:extLst>
              </p14:cNvPr>
              <p14:cNvContentPartPr/>
              <p14:nvPr/>
            </p14:nvContentPartPr>
            <p14:xfrm>
              <a:off x="4300440" y="1015526"/>
              <a:ext cx="297360" cy="162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8DBDCB0-654D-A1FB-58CA-A14C407F1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800" y="1006886"/>
                <a:ext cx="3150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5BC858-1E85-74B4-6AD0-A4B857758B31}"/>
                  </a:ext>
                </a:extLst>
              </p14:cNvPr>
              <p14:cNvContentPartPr/>
              <p14:nvPr/>
            </p14:nvContentPartPr>
            <p14:xfrm>
              <a:off x="4025040" y="745234"/>
              <a:ext cx="605880" cy="1170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5BC858-1E85-74B4-6AD0-A4B857758B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6040" y="736234"/>
                <a:ext cx="623520" cy="11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A3731BD-F9D5-F13D-98A2-A2FF0FD0C52B}"/>
                  </a:ext>
                </a:extLst>
              </p14:cNvPr>
              <p14:cNvContentPartPr/>
              <p14:nvPr/>
            </p14:nvContentPartPr>
            <p14:xfrm>
              <a:off x="9680640" y="739474"/>
              <a:ext cx="641880" cy="121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A3731BD-F9D5-F13D-98A2-A2FF0FD0C5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71640" y="730834"/>
                <a:ext cx="659520" cy="12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29D40E-FEEA-4D13-EBAC-24C6A479BDF6}"/>
                  </a:ext>
                </a:extLst>
              </p14:cNvPr>
              <p14:cNvContentPartPr/>
              <p14:nvPr/>
            </p14:nvContentPartPr>
            <p14:xfrm>
              <a:off x="5909640" y="858274"/>
              <a:ext cx="537120" cy="1005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29D40E-FEEA-4D13-EBAC-24C6A479B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1000" y="849634"/>
                <a:ext cx="554760" cy="10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CD6D03-34F5-1642-33C8-88B9C86ECF47}"/>
                  </a:ext>
                </a:extLst>
              </p14:cNvPr>
              <p14:cNvContentPartPr/>
              <p14:nvPr/>
            </p14:nvContentPartPr>
            <p14:xfrm>
              <a:off x="7431360" y="815794"/>
              <a:ext cx="401760" cy="93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CD6D03-34F5-1642-33C8-88B9C86ECF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2360" y="806794"/>
                <a:ext cx="419400" cy="9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483B81D-557B-7DC8-44C6-6F35757BBD7E}"/>
                  </a:ext>
                </a:extLst>
              </p14:cNvPr>
              <p14:cNvContentPartPr/>
              <p14:nvPr/>
            </p14:nvContentPartPr>
            <p14:xfrm>
              <a:off x="6792000" y="1311514"/>
              <a:ext cx="346680" cy="72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483B81D-557B-7DC8-44C6-6F35757BBD7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83000" y="1302874"/>
                <a:ext cx="364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AB7ADF-2731-4AC3-5DAD-09D1A06027E8}"/>
                  </a:ext>
                </a:extLst>
              </p14:cNvPr>
              <p14:cNvContentPartPr/>
              <p14:nvPr/>
            </p14:nvContentPartPr>
            <p14:xfrm>
              <a:off x="6808560" y="1106674"/>
              <a:ext cx="140760" cy="613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AB7ADF-2731-4AC3-5DAD-09D1A06027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99560" y="1097674"/>
                <a:ext cx="158400" cy="63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112FC87-A643-A46C-BC87-B0F9C94EDAFA}"/>
                  </a:ext>
                </a:extLst>
              </p14:cNvPr>
              <p14:cNvContentPartPr/>
              <p14:nvPr/>
            </p14:nvContentPartPr>
            <p14:xfrm>
              <a:off x="6212040" y="2205034"/>
              <a:ext cx="256680" cy="410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112FC87-A643-A46C-BC87-B0F9C94EDA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03400" y="2196034"/>
                <a:ext cx="2743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505997-0D07-6C20-525B-DC83F57E905C}"/>
                  </a:ext>
                </a:extLst>
              </p14:cNvPr>
              <p14:cNvContentPartPr/>
              <p14:nvPr/>
            </p14:nvContentPartPr>
            <p14:xfrm>
              <a:off x="6527040" y="2172274"/>
              <a:ext cx="190800" cy="387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505997-0D07-6C20-525B-DC83F57E90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8400" y="2163274"/>
                <a:ext cx="2084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69B08F7-8900-A61A-8432-E91778FB21DF}"/>
                  </a:ext>
                </a:extLst>
              </p14:cNvPr>
              <p14:cNvContentPartPr/>
              <p14:nvPr/>
            </p14:nvContentPartPr>
            <p14:xfrm>
              <a:off x="6514800" y="2196034"/>
              <a:ext cx="211320" cy="281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69B08F7-8900-A61A-8432-E91778FB21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05800" y="2187034"/>
                <a:ext cx="228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CB125B5-C94A-1DAF-C0B5-49CDC2FEE019}"/>
                  </a:ext>
                </a:extLst>
              </p14:cNvPr>
              <p14:cNvContentPartPr/>
              <p14:nvPr/>
            </p14:nvContentPartPr>
            <p14:xfrm>
              <a:off x="6827280" y="2031874"/>
              <a:ext cx="240120" cy="92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CB125B5-C94A-1DAF-C0B5-49CDC2FEE0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18640" y="2022874"/>
                <a:ext cx="257760" cy="9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8BC4338-04AC-A571-75D1-EE4FA232E3C9}"/>
                  </a:ext>
                </a:extLst>
              </p14:cNvPr>
              <p14:cNvContentPartPr/>
              <p14:nvPr/>
            </p14:nvContentPartPr>
            <p14:xfrm>
              <a:off x="10033440" y="1960234"/>
              <a:ext cx="409320" cy="613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8BC4338-04AC-A571-75D1-EE4FA232E3C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24440" y="1951234"/>
                <a:ext cx="42696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980E3A4-FBC1-DE89-F14B-6BAE24025AA7}"/>
                  </a:ext>
                </a:extLst>
              </p14:cNvPr>
              <p14:cNvContentPartPr/>
              <p14:nvPr/>
            </p14:nvContentPartPr>
            <p14:xfrm>
              <a:off x="10509000" y="2072554"/>
              <a:ext cx="248400" cy="453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980E3A4-FBC1-DE89-F14B-6BAE24025AA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00000" y="2063914"/>
                <a:ext cx="266040" cy="47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0835192-B928-008D-6832-28E630F0B655}"/>
                  </a:ext>
                </a:extLst>
              </p14:cNvPr>
              <p14:cNvContentPartPr/>
              <p14:nvPr/>
            </p14:nvContentPartPr>
            <p14:xfrm>
              <a:off x="10558320" y="2076514"/>
              <a:ext cx="223200" cy="361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0835192-B928-008D-6832-28E630F0B6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549320" y="2067514"/>
                <a:ext cx="2408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B142880-AFFF-0CAA-344E-4527003A5BDC}"/>
                  </a:ext>
                </a:extLst>
              </p14:cNvPr>
              <p14:cNvContentPartPr/>
              <p14:nvPr/>
            </p14:nvContentPartPr>
            <p14:xfrm>
              <a:off x="10884480" y="1983994"/>
              <a:ext cx="244080" cy="73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B142880-AFFF-0CAA-344E-4527003A5BD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75480" y="1975354"/>
                <a:ext cx="261720" cy="7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FFF43FC-7A90-FF3A-08BA-70406323E8A8}"/>
                  </a:ext>
                </a:extLst>
              </p14:cNvPr>
              <p14:cNvContentPartPr/>
              <p14:nvPr/>
            </p14:nvContentPartPr>
            <p14:xfrm>
              <a:off x="2997960" y="1221874"/>
              <a:ext cx="354600" cy="43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FFF43FC-7A90-FF3A-08BA-70406323E8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89320" y="1212874"/>
                <a:ext cx="3722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2A22AA5-31F0-B183-D3C5-24DF35A1A5BF}"/>
                  </a:ext>
                </a:extLst>
              </p14:cNvPr>
              <p14:cNvContentPartPr/>
              <p14:nvPr/>
            </p14:nvContentPartPr>
            <p14:xfrm>
              <a:off x="2967360" y="1475674"/>
              <a:ext cx="480240" cy="51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2A22AA5-31F0-B183-D3C5-24DF35A1A5B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58360" y="1467034"/>
                <a:ext cx="49788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F59F462-41BF-185D-6A5A-CD77E3E2614B}"/>
                  </a:ext>
                </a:extLst>
              </p14:cNvPr>
              <p14:cNvContentPartPr/>
              <p14:nvPr/>
            </p14:nvContentPartPr>
            <p14:xfrm>
              <a:off x="5391960" y="1084714"/>
              <a:ext cx="434160" cy="342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F59F462-41BF-185D-6A5A-CD77E3E261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82960" y="1075714"/>
                <a:ext cx="4518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BA25F0-D085-6673-38A2-8C6F7D4ABE3C}"/>
                  </a:ext>
                </a:extLst>
              </p14:cNvPr>
              <p14:cNvContentPartPr/>
              <p14:nvPr/>
            </p14:nvContentPartPr>
            <p14:xfrm>
              <a:off x="6076320" y="1072474"/>
              <a:ext cx="34920" cy="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BA25F0-D085-6673-38A2-8C6F7D4ABE3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67680" y="1063474"/>
                <a:ext cx="5256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3B313BF-4AC4-D938-4EED-D1D47693FF12}"/>
                  </a:ext>
                </a:extLst>
              </p14:cNvPr>
              <p14:cNvContentPartPr/>
              <p14:nvPr/>
            </p14:nvContentPartPr>
            <p14:xfrm>
              <a:off x="6145440" y="1067794"/>
              <a:ext cx="124920" cy="62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3B313BF-4AC4-D938-4EED-D1D47693FF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6800" y="1059154"/>
                <a:ext cx="1425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0BDB1B9-414F-BCBC-624B-99B8994ED397}"/>
                  </a:ext>
                </a:extLst>
              </p14:cNvPr>
              <p14:cNvContentPartPr/>
              <p14:nvPr/>
            </p14:nvContentPartPr>
            <p14:xfrm>
              <a:off x="4301520" y="1359394"/>
              <a:ext cx="289440" cy="493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0BDB1B9-414F-BCBC-624B-99B8994ED3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92880" y="1350394"/>
                <a:ext cx="3070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33D043-321F-E199-E4BE-5264C85EBA5A}"/>
                  </a:ext>
                </a:extLst>
              </p14:cNvPr>
              <p14:cNvContentPartPr/>
              <p14:nvPr/>
            </p14:nvContentPartPr>
            <p14:xfrm>
              <a:off x="4818840" y="1397914"/>
              <a:ext cx="203040" cy="54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33D043-321F-E199-E4BE-5264C85EBA5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10200" y="1389274"/>
                <a:ext cx="220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440AC8-08B5-CD9C-AF25-4ABCA757D606}"/>
                  </a:ext>
                </a:extLst>
              </p14:cNvPr>
              <p14:cNvContentPartPr/>
              <p14:nvPr/>
            </p14:nvContentPartPr>
            <p14:xfrm>
              <a:off x="5627760" y="1389274"/>
              <a:ext cx="244800" cy="49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440AC8-08B5-CD9C-AF25-4ABCA757D60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19120" y="1380634"/>
                <a:ext cx="2624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063AC98-1F36-5FA0-57A7-C00EEA5763CE}"/>
                  </a:ext>
                </a:extLst>
              </p14:cNvPr>
              <p14:cNvContentPartPr/>
              <p14:nvPr/>
            </p14:nvContentPartPr>
            <p14:xfrm>
              <a:off x="6177120" y="1434274"/>
              <a:ext cx="50040" cy="3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063AC98-1F36-5FA0-57A7-C00EEA5763C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68120" y="1425634"/>
                <a:ext cx="676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637CFC5-FD39-F81C-061D-BC2590D538EF}"/>
                  </a:ext>
                </a:extLst>
              </p14:cNvPr>
              <p14:cNvContentPartPr/>
              <p14:nvPr/>
            </p14:nvContentPartPr>
            <p14:xfrm>
              <a:off x="4444440" y="1703554"/>
              <a:ext cx="294840" cy="24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637CFC5-FD39-F81C-061D-BC2590D538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35440" y="1694554"/>
                <a:ext cx="3124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FBA244-CF4D-83E5-228D-E497C5B858A9}"/>
                  </a:ext>
                </a:extLst>
              </p14:cNvPr>
              <p14:cNvContentPartPr/>
              <p14:nvPr/>
            </p14:nvContentPartPr>
            <p14:xfrm>
              <a:off x="4808040" y="1717594"/>
              <a:ext cx="181080" cy="14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FBA244-CF4D-83E5-228D-E497C5B858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99040" y="1708954"/>
                <a:ext cx="1987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96925F8-FDAF-C519-6542-E9B2D2DF5A9E}"/>
                  </a:ext>
                </a:extLst>
              </p14:cNvPr>
              <p14:cNvContentPartPr/>
              <p14:nvPr/>
            </p14:nvContentPartPr>
            <p14:xfrm>
              <a:off x="5603280" y="1652434"/>
              <a:ext cx="216360" cy="124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96925F8-FDAF-C519-6542-E9B2D2DF5A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594640" y="1643434"/>
                <a:ext cx="2340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E1472F9-32BC-222D-9377-3E861115B3EB}"/>
                  </a:ext>
                </a:extLst>
              </p14:cNvPr>
              <p14:cNvContentPartPr/>
              <p14:nvPr/>
            </p14:nvContentPartPr>
            <p14:xfrm>
              <a:off x="6041040" y="1668634"/>
              <a:ext cx="167040" cy="56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E1472F9-32BC-222D-9377-3E861115B3E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32400" y="1659994"/>
                <a:ext cx="1846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009C9A5-141A-0CDB-246E-829642EF81B9}"/>
                  </a:ext>
                </a:extLst>
              </p14:cNvPr>
              <p14:cNvContentPartPr/>
              <p14:nvPr/>
            </p14:nvContentPartPr>
            <p14:xfrm>
              <a:off x="9152520" y="952594"/>
              <a:ext cx="109440" cy="91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009C9A5-141A-0CDB-246E-829642EF81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43520" y="943954"/>
                <a:ext cx="1270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F6172F0-552A-F1B5-5283-04324B282007}"/>
                  </a:ext>
                </a:extLst>
              </p14:cNvPr>
              <p14:cNvContentPartPr/>
              <p14:nvPr/>
            </p14:nvContentPartPr>
            <p14:xfrm>
              <a:off x="9725640" y="1091194"/>
              <a:ext cx="87480" cy="514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F6172F0-552A-F1B5-5283-04324B28200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16640" y="1082554"/>
                <a:ext cx="1051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59D6455-4729-03C6-9426-106B0F2ABCF8}"/>
                  </a:ext>
                </a:extLst>
              </p14:cNvPr>
              <p14:cNvContentPartPr/>
              <p14:nvPr/>
            </p14:nvContentPartPr>
            <p14:xfrm>
              <a:off x="9186720" y="1311514"/>
              <a:ext cx="97200" cy="460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59D6455-4729-03C6-9426-106B0F2ABCF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77720" y="1302514"/>
                <a:ext cx="1148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887030C-41BD-EB8D-E258-55E542207721}"/>
                  </a:ext>
                </a:extLst>
              </p14:cNvPr>
              <p14:cNvContentPartPr/>
              <p14:nvPr/>
            </p14:nvContentPartPr>
            <p14:xfrm>
              <a:off x="9741840" y="1325194"/>
              <a:ext cx="42120" cy="93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887030C-41BD-EB8D-E258-55E5422077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32840" y="1316194"/>
                <a:ext cx="597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64A272E-80BF-E17B-D0B6-A1E783D71BB9}"/>
                  </a:ext>
                </a:extLst>
              </p14:cNvPr>
              <p14:cNvContentPartPr/>
              <p14:nvPr/>
            </p14:nvContentPartPr>
            <p14:xfrm>
              <a:off x="7993320" y="1540474"/>
              <a:ext cx="83160" cy="1508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64A272E-80BF-E17B-D0B6-A1E783D71B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984680" y="1531474"/>
                <a:ext cx="1008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C2423F0-C92C-4017-8A25-BA546BA60707}"/>
                  </a:ext>
                </a:extLst>
              </p14:cNvPr>
              <p14:cNvContentPartPr/>
              <p14:nvPr/>
            </p14:nvContentPartPr>
            <p14:xfrm>
              <a:off x="8459520" y="1580434"/>
              <a:ext cx="116280" cy="33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C2423F0-C92C-4017-8A25-BA546BA607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50520" y="1571434"/>
                <a:ext cx="1339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E2D174E-FE98-FF0A-9992-0C449BD07682}"/>
                  </a:ext>
                </a:extLst>
              </p14:cNvPr>
              <p14:cNvContentPartPr/>
              <p14:nvPr/>
            </p14:nvContentPartPr>
            <p14:xfrm>
              <a:off x="9184920" y="1585114"/>
              <a:ext cx="55440" cy="640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E2D174E-FE98-FF0A-9992-0C449BD076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76280" y="1576114"/>
                <a:ext cx="730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4AEAF77-A25B-7303-9479-1723C466083D}"/>
                  </a:ext>
                </a:extLst>
              </p14:cNvPr>
              <p14:cNvContentPartPr/>
              <p14:nvPr/>
            </p14:nvContentPartPr>
            <p14:xfrm>
              <a:off x="9707640" y="1695634"/>
              <a:ext cx="47880" cy="18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4AEAF77-A25B-7303-9479-1723C466083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99000" y="1686634"/>
                <a:ext cx="65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D690039-13C7-4F63-F330-315765CFDC93}"/>
                  </a:ext>
                </a:extLst>
              </p14:cNvPr>
              <p14:cNvContentPartPr/>
              <p14:nvPr/>
            </p14:nvContentPartPr>
            <p14:xfrm>
              <a:off x="4088400" y="261754"/>
              <a:ext cx="561960" cy="329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D690039-13C7-4F63-F330-315765CFDC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079400" y="253114"/>
                <a:ext cx="5796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7C6B2D4-0502-62C4-44E9-55F9EE05E10D}"/>
                  </a:ext>
                </a:extLst>
              </p14:cNvPr>
              <p14:cNvContentPartPr/>
              <p14:nvPr/>
            </p14:nvContentPartPr>
            <p14:xfrm>
              <a:off x="7509840" y="3994"/>
              <a:ext cx="295560" cy="4561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7C6B2D4-0502-62C4-44E9-55F9EE05E10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00840" y="-5006"/>
                <a:ext cx="31320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024EC9F-712D-5D03-4DA5-E4B7440B6B84}"/>
                  </a:ext>
                </a:extLst>
              </p14:cNvPr>
              <p14:cNvContentPartPr/>
              <p14:nvPr/>
            </p14:nvContentPartPr>
            <p14:xfrm>
              <a:off x="746520" y="767486"/>
              <a:ext cx="31680" cy="14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024EC9F-712D-5D03-4DA5-E4B7440B6B8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7880" y="758486"/>
                <a:ext cx="49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41311AD-3C5F-149B-4789-44C014006D6E}"/>
                  </a:ext>
                </a:extLst>
              </p14:cNvPr>
              <p14:cNvContentPartPr/>
              <p14:nvPr/>
            </p14:nvContentPartPr>
            <p14:xfrm>
              <a:off x="290760" y="780806"/>
              <a:ext cx="374400" cy="4165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41311AD-3C5F-149B-4789-44C014006D6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81760" y="772166"/>
                <a:ext cx="392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0750169-8C44-F5BE-B7E1-505ACF3E425A}"/>
                  </a:ext>
                </a:extLst>
              </p14:cNvPr>
              <p14:cNvContentPartPr/>
              <p14:nvPr/>
            </p14:nvContentPartPr>
            <p14:xfrm>
              <a:off x="5154720" y="3308726"/>
              <a:ext cx="213120" cy="5508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0750169-8C44-F5BE-B7E1-505ACF3E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146080" y="3300086"/>
                <a:ext cx="230760" cy="56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A709CAE-D4DD-1F50-5446-115572802CFA}"/>
                  </a:ext>
                </a:extLst>
              </p14:cNvPr>
              <p14:cNvContentPartPr/>
              <p14:nvPr/>
            </p14:nvContentPartPr>
            <p14:xfrm>
              <a:off x="5031600" y="3627326"/>
              <a:ext cx="533880" cy="123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A709CAE-D4DD-1F50-5446-115572802C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22600" y="3618686"/>
                <a:ext cx="5515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BEA3606-247D-E078-4F2F-806F4AF5C055}"/>
                  </a:ext>
                </a:extLst>
              </p14:cNvPr>
              <p14:cNvContentPartPr/>
              <p14:nvPr/>
            </p14:nvContentPartPr>
            <p14:xfrm>
              <a:off x="5718120" y="3584126"/>
              <a:ext cx="240120" cy="210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BEA3606-247D-E078-4F2F-806F4AF5C05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09480" y="3575126"/>
                <a:ext cx="2577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2538403-789D-F3E4-AEA2-F5673A8ADB49}"/>
                  </a:ext>
                </a:extLst>
              </p14:cNvPr>
              <p14:cNvContentPartPr/>
              <p14:nvPr/>
            </p14:nvContentPartPr>
            <p14:xfrm>
              <a:off x="8201760" y="3566126"/>
              <a:ext cx="50760" cy="240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2538403-789D-F3E4-AEA2-F5673A8ADB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93120" y="3557126"/>
                <a:ext cx="6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A9C46D9-7503-C130-AECC-0F6165D16D30}"/>
                  </a:ext>
                </a:extLst>
              </p14:cNvPr>
              <p14:cNvContentPartPr/>
              <p14:nvPr/>
            </p14:nvContentPartPr>
            <p14:xfrm>
              <a:off x="8269800" y="3244646"/>
              <a:ext cx="75600" cy="7272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A9C46D9-7503-C130-AECC-0F6165D16D3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61160" y="3236006"/>
                <a:ext cx="93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BDB034B-FF63-EBA0-E096-55A99BF3D87C}"/>
                  </a:ext>
                </a:extLst>
              </p14:cNvPr>
              <p14:cNvContentPartPr/>
              <p14:nvPr/>
            </p14:nvContentPartPr>
            <p14:xfrm>
              <a:off x="8404080" y="3453446"/>
              <a:ext cx="311040" cy="27720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BDB034B-FF63-EBA0-E096-55A99BF3D8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95080" y="3444446"/>
                <a:ext cx="32868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F1E5433-2E0A-850B-927D-E08217475525}"/>
                  </a:ext>
                </a:extLst>
              </p14:cNvPr>
              <p14:cNvContentPartPr/>
              <p14:nvPr/>
            </p14:nvContentPartPr>
            <p14:xfrm>
              <a:off x="8883600" y="3795806"/>
              <a:ext cx="380880" cy="356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F1E5433-2E0A-850B-927D-E0821747552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74600" y="3787166"/>
                <a:ext cx="398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CE2CD6D-5FE8-0111-0A58-95F439A4F04D}"/>
                  </a:ext>
                </a:extLst>
              </p14:cNvPr>
              <p14:cNvContentPartPr/>
              <p14:nvPr/>
            </p14:nvContentPartPr>
            <p14:xfrm>
              <a:off x="9578400" y="3516446"/>
              <a:ext cx="2520" cy="154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CE2CD6D-5FE8-0111-0A58-95F439A4F04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69400" y="3507806"/>
                <a:ext cx="20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00795E4-8A42-07CF-A5D9-566AF25F562D}"/>
                  </a:ext>
                </a:extLst>
              </p14:cNvPr>
              <p14:cNvContentPartPr/>
              <p14:nvPr/>
            </p14:nvContentPartPr>
            <p14:xfrm>
              <a:off x="9483360" y="3619766"/>
              <a:ext cx="150480" cy="41004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00795E4-8A42-07CF-A5D9-566AF25F562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74720" y="3611126"/>
                <a:ext cx="16812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9FF77F7-9C48-1F33-C47A-6A64A57452F5}"/>
                  </a:ext>
                </a:extLst>
              </p14:cNvPr>
              <p14:cNvContentPartPr/>
              <p14:nvPr/>
            </p14:nvContentPartPr>
            <p14:xfrm>
              <a:off x="9922560" y="3111446"/>
              <a:ext cx="84240" cy="432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9FF77F7-9C48-1F33-C47A-6A64A57452F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913560" y="3102806"/>
                <a:ext cx="10188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C4A4D97-F933-75DC-1A65-27E06BC6DB88}"/>
                  </a:ext>
                </a:extLst>
              </p14:cNvPr>
              <p14:cNvContentPartPr/>
              <p14:nvPr/>
            </p14:nvContentPartPr>
            <p14:xfrm>
              <a:off x="10182840" y="3258326"/>
              <a:ext cx="88920" cy="4035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C4A4D97-F933-75DC-1A65-27E06BC6DB8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173840" y="3249326"/>
                <a:ext cx="1065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69E4D2B-1CD5-E23B-1882-B8864A0F2F43}"/>
                  </a:ext>
                </a:extLst>
              </p14:cNvPr>
              <p14:cNvContentPartPr/>
              <p14:nvPr/>
            </p14:nvContentPartPr>
            <p14:xfrm>
              <a:off x="10020840" y="3456686"/>
              <a:ext cx="24480" cy="2084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69E4D2B-1CD5-E23B-1882-B8864A0F2F4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012200" y="3448046"/>
                <a:ext cx="421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780D410-D743-AA08-EE66-F2A7BF0F210A}"/>
                  </a:ext>
                </a:extLst>
              </p14:cNvPr>
              <p14:cNvContentPartPr/>
              <p14:nvPr/>
            </p14:nvContentPartPr>
            <p14:xfrm>
              <a:off x="9974760" y="3061046"/>
              <a:ext cx="83520" cy="193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780D410-D743-AA08-EE66-F2A7BF0F21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65760" y="3052046"/>
                <a:ext cx="1011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B99617A-F5CD-B655-D445-230571C1C3A0}"/>
                  </a:ext>
                </a:extLst>
              </p14:cNvPr>
              <p14:cNvContentPartPr/>
              <p14:nvPr/>
            </p14:nvContentPartPr>
            <p14:xfrm>
              <a:off x="10078440" y="3162566"/>
              <a:ext cx="629640" cy="4629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B99617A-F5CD-B655-D445-230571C1C3A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069440" y="3153926"/>
                <a:ext cx="64728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5D99707-109B-299D-68E5-3329E6227F48}"/>
                  </a:ext>
                </a:extLst>
              </p14:cNvPr>
              <p14:cNvContentPartPr/>
              <p14:nvPr/>
            </p14:nvContentPartPr>
            <p14:xfrm>
              <a:off x="10481280" y="3113966"/>
              <a:ext cx="499320" cy="5961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5D99707-109B-299D-68E5-3329E6227F4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72640" y="3104966"/>
                <a:ext cx="51696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B6932F7-D8A1-981B-D138-57641C4CAD9E}"/>
                  </a:ext>
                </a:extLst>
              </p14:cNvPr>
              <p14:cNvContentPartPr/>
              <p14:nvPr/>
            </p14:nvContentPartPr>
            <p14:xfrm>
              <a:off x="4963560" y="4076966"/>
              <a:ext cx="295200" cy="4683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B6932F7-D8A1-981B-D138-57641C4CAD9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954560" y="4067966"/>
                <a:ext cx="31284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7CF467D4-593F-16AF-E729-444C0F7F7837}"/>
                  </a:ext>
                </a:extLst>
              </p14:cNvPr>
              <p14:cNvContentPartPr/>
              <p14:nvPr/>
            </p14:nvContentPartPr>
            <p14:xfrm>
              <a:off x="8890440" y="3210086"/>
              <a:ext cx="295200" cy="4312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7CF467D4-593F-16AF-E729-444C0F7F783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881800" y="3201086"/>
                <a:ext cx="3128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B791E31-E24E-67DE-CC2D-558FEEA4D7D3}"/>
                  </a:ext>
                </a:extLst>
              </p14:cNvPr>
              <p14:cNvContentPartPr/>
              <p14:nvPr/>
            </p14:nvContentPartPr>
            <p14:xfrm>
              <a:off x="5726760" y="4200446"/>
              <a:ext cx="248760" cy="607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B791E31-E24E-67DE-CC2D-558FEEA4D7D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718120" y="4191446"/>
                <a:ext cx="26640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E664097-0F5A-364B-8372-0F633CB566CA}"/>
                  </a:ext>
                </a:extLst>
              </p14:cNvPr>
              <p14:cNvContentPartPr/>
              <p14:nvPr/>
            </p14:nvContentPartPr>
            <p14:xfrm>
              <a:off x="5596440" y="4482326"/>
              <a:ext cx="462240" cy="2228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E664097-0F5A-364B-8372-0F633CB566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587440" y="4473686"/>
                <a:ext cx="479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DE2E731-A82A-BCB1-2A54-3056A3478001}"/>
                  </a:ext>
                </a:extLst>
              </p14:cNvPr>
              <p14:cNvContentPartPr/>
              <p14:nvPr/>
            </p14:nvContentPartPr>
            <p14:xfrm>
              <a:off x="6135360" y="4551446"/>
              <a:ext cx="330480" cy="2167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DE2E731-A82A-BCB1-2A54-3056A34780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126360" y="4542446"/>
                <a:ext cx="348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CB91B1C-087B-3C5A-1A82-4C9478C87A59}"/>
                  </a:ext>
                </a:extLst>
              </p14:cNvPr>
              <p14:cNvContentPartPr/>
              <p14:nvPr/>
            </p14:nvContentPartPr>
            <p14:xfrm>
              <a:off x="6707760" y="4517966"/>
              <a:ext cx="131040" cy="2782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CB91B1C-087B-3C5A-1A82-4C9478C87A5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699120" y="4508966"/>
                <a:ext cx="1486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AB3C6D2-041A-5B76-F390-23413CDA567C}"/>
                  </a:ext>
                </a:extLst>
              </p14:cNvPr>
              <p14:cNvContentPartPr/>
              <p14:nvPr/>
            </p14:nvContentPartPr>
            <p14:xfrm>
              <a:off x="6964440" y="4325366"/>
              <a:ext cx="200160" cy="6508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AB3C6D2-041A-5B76-F390-23413CDA56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55440" y="4316726"/>
                <a:ext cx="21780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C32B326-E52A-C72E-621C-0B2C3818CB31}"/>
                  </a:ext>
                </a:extLst>
              </p14:cNvPr>
              <p14:cNvContentPartPr/>
              <p14:nvPr/>
            </p14:nvContentPartPr>
            <p14:xfrm>
              <a:off x="7271160" y="4541726"/>
              <a:ext cx="240480" cy="489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C32B326-E52A-C72E-621C-0B2C3818CB3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262160" y="4533086"/>
                <a:ext cx="258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022DE0E-ECD3-CB81-AAB1-22F9E5CCF317}"/>
                  </a:ext>
                </a:extLst>
              </p14:cNvPr>
              <p14:cNvContentPartPr/>
              <p14:nvPr/>
            </p14:nvContentPartPr>
            <p14:xfrm>
              <a:off x="7344240" y="4553606"/>
              <a:ext cx="493920" cy="254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022DE0E-ECD3-CB81-AAB1-22F9E5CCF31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335240" y="4544966"/>
                <a:ext cx="511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4AFAA03E-50F5-59EC-8BB4-2B15BB4DCDF3}"/>
                  </a:ext>
                </a:extLst>
              </p14:cNvPr>
              <p14:cNvContentPartPr/>
              <p14:nvPr/>
            </p14:nvContentPartPr>
            <p14:xfrm>
              <a:off x="8486520" y="4375046"/>
              <a:ext cx="24120" cy="42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4AFAA03E-50F5-59EC-8BB4-2B15BB4DCDF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477880" y="4366046"/>
                <a:ext cx="417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FEE3DE5-3B86-6254-4799-3832A9ECE1EE}"/>
                  </a:ext>
                </a:extLst>
              </p14:cNvPr>
              <p14:cNvContentPartPr/>
              <p14:nvPr/>
            </p14:nvContentPartPr>
            <p14:xfrm>
              <a:off x="8083320" y="4619486"/>
              <a:ext cx="118800" cy="38304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FEE3DE5-3B86-6254-4799-3832A9ECE1E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074320" y="4610846"/>
                <a:ext cx="136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AF61575-6D9D-8372-996F-6F1499F7ED51}"/>
                  </a:ext>
                </a:extLst>
              </p14:cNvPr>
              <p14:cNvContentPartPr/>
              <p14:nvPr/>
            </p14:nvContentPartPr>
            <p14:xfrm>
              <a:off x="8452680" y="4598966"/>
              <a:ext cx="59400" cy="3556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AF61575-6D9D-8372-996F-6F1499F7ED5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444040" y="4589966"/>
                <a:ext cx="770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FE84020-855A-C8DA-E5F4-1B0A5B6D91BE}"/>
                  </a:ext>
                </a:extLst>
              </p14:cNvPr>
              <p14:cNvContentPartPr/>
              <p14:nvPr/>
            </p14:nvContentPartPr>
            <p14:xfrm>
              <a:off x="8247840" y="4732166"/>
              <a:ext cx="302760" cy="284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FE84020-855A-C8DA-E5F4-1B0A5B6D91B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238840" y="4723166"/>
                <a:ext cx="3204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7C6AE69-D1DA-A73E-EF2F-E9919BC90844}"/>
                  </a:ext>
                </a:extLst>
              </p14:cNvPr>
              <p14:cNvContentPartPr/>
              <p14:nvPr/>
            </p14:nvContentPartPr>
            <p14:xfrm>
              <a:off x="8782800" y="4598606"/>
              <a:ext cx="342360" cy="2260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7C6AE69-D1DA-A73E-EF2F-E9919BC9084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773800" y="4589966"/>
                <a:ext cx="360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4A75DEF-C8C2-A89C-FBC1-3C432A024B99}"/>
                  </a:ext>
                </a:extLst>
              </p14:cNvPr>
              <p14:cNvContentPartPr/>
              <p14:nvPr/>
            </p14:nvContentPartPr>
            <p14:xfrm>
              <a:off x="9375360" y="4424006"/>
              <a:ext cx="420120" cy="491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4A75DEF-C8C2-A89C-FBC1-3C432A024B9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66720" y="4415006"/>
                <a:ext cx="4377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0365055-99E1-2D05-0B65-38E4D8CAC035}"/>
                  </a:ext>
                </a:extLst>
              </p14:cNvPr>
              <p14:cNvContentPartPr/>
              <p14:nvPr/>
            </p14:nvContentPartPr>
            <p14:xfrm>
              <a:off x="9992400" y="4507166"/>
              <a:ext cx="56520" cy="1116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0365055-99E1-2D05-0B65-38E4D8CAC03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83400" y="4498166"/>
                <a:ext cx="7416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F339AED-B495-F187-5F12-E4952C959891}"/>
                  </a:ext>
                </a:extLst>
              </p14:cNvPr>
              <p14:cNvContentPartPr/>
              <p14:nvPr/>
            </p14:nvContentPartPr>
            <p14:xfrm>
              <a:off x="9942000" y="4667726"/>
              <a:ext cx="155880" cy="289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F339AED-B495-F187-5F12-E4952C95989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933000" y="4659086"/>
                <a:ext cx="1735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9903CD5-17AA-3C50-C78A-63A803C4ECDD}"/>
                  </a:ext>
                </a:extLst>
              </p14:cNvPr>
              <p14:cNvContentPartPr/>
              <p14:nvPr/>
            </p14:nvContentPartPr>
            <p14:xfrm>
              <a:off x="10314240" y="4138526"/>
              <a:ext cx="124200" cy="68832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9903CD5-17AA-3C50-C78A-63A803C4ECD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305240" y="4129526"/>
                <a:ext cx="141840" cy="70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D2574C6-6856-8FBF-ABB5-F19E74309BB3}"/>
                  </a:ext>
                </a:extLst>
              </p14:cNvPr>
              <p14:cNvContentPartPr/>
              <p14:nvPr/>
            </p14:nvContentPartPr>
            <p14:xfrm>
              <a:off x="10694040" y="4312766"/>
              <a:ext cx="69840" cy="4446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D2574C6-6856-8FBF-ABB5-F19E74309BB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685400" y="4304126"/>
                <a:ext cx="8748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1A64957-7AFB-3F1F-32C9-6D8B515CCD40}"/>
                  </a:ext>
                </a:extLst>
              </p14:cNvPr>
              <p14:cNvContentPartPr/>
              <p14:nvPr/>
            </p14:nvContentPartPr>
            <p14:xfrm>
              <a:off x="10561560" y="4416086"/>
              <a:ext cx="671400" cy="342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1A64957-7AFB-3F1F-32C9-6D8B515CCD4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552560" y="4407446"/>
                <a:ext cx="68904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FDFAF8D-2EAD-E710-442B-A19DF434B95C}"/>
                  </a:ext>
                </a:extLst>
              </p14:cNvPr>
              <p14:cNvContentPartPr/>
              <p14:nvPr/>
            </p14:nvContentPartPr>
            <p14:xfrm>
              <a:off x="11335920" y="4172726"/>
              <a:ext cx="106560" cy="577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FDFAF8D-2EAD-E710-442B-A19DF434B95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26920" y="4163726"/>
                <a:ext cx="12420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E69B8FA-275B-9364-D893-BA4CF9D15E58}"/>
                  </a:ext>
                </a:extLst>
              </p14:cNvPr>
              <p14:cNvContentPartPr/>
              <p14:nvPr/>
            </p14:nvContentPartPr>
            <p14:xfrm>
              <a:off x="5757720" y="5002886"/>
              <a:ext cx="218160" cy="47052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E69B8FA-275B-9364-D893-BA4CF9D15E5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749080" y="4993886"/>
                <a:ext cx="2358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2348C4F-A971-623D-1B12-BFB6B5E096A0}"/>
                  </a:ext>
                </a:extLst>
              </p14:cNvPr>
              <p14:cNvContentPartPr/>
              <p14:nvPr/>
            </p14:nvContentPartPr>
            <p14:xfrm>
              <a:off x="5251560" y="6247046"/>
              <a:ext cx="291960" cy="4244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2348C4F-A971-623D-1B12-BFB6B5E096A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242920" y="6238406"/>
                <a:ext cx="3096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76736C3-52A1-6DF7-66A1-A0DEF4FFCEC5}"/>
                  </a:ext>
                </a:extLst>
              </p14:cNvPr>
              <p14:cNvContentPartPr/>
              <p14:nvPr/>
            </p14:nvContentPartPr>
            <p14:xfrm>
              <a:off x="4746480" y="6636206"/>
              <a:ext cx="376920" cy="1537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76736C3-52A1-6DF7-66A1-A0DEF4FFCEC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737480" y="6627566"/>
                <a:ext cx="3945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2BE29F8-34F7-8171-44F4-96A103F878E2}"/>
                  </a:ext>
                </a:extLst>
              </p14:cNvPr>
              <p14:cNvContentPartPr/>
              <p14:nvPr/>
            </p14:nvContentPartPr>
            <p14:xfrm>
              <a:off x="7877760" y="974554"/>
              <a:ext cx="97200" cy="1245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2BE29F8-34F7-8171-44F4-96A103F878E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868760" y="965914"/>
                <a:ext cx="114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496646A-7B51-961D-B4A1-A0FB85D8F509}"/>
                  </a:ext>
                </a:extLst>
              </p14:cNvPr>
              <p14:cNvContentPartPr/>
              <p14:nvPr/>
            </p14:nvContentPartPr>
            <p14:xfrm>
              <a:off x="8355480" y="974914"/>
              <a:ext cx="177120" cy="68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496646A-7B51-961D-B4A1-A0FB85D8F50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346840" y="965914"/>
                <a:ext cx="194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BD1C2A1-8DDF-58E8-A756-88EC5B3C25F6}"/>
                  </a:ext>
                </a:extLst>
              </p14:cNvPr>
              <p14:cNvContentPartPr/>
              <p14:nvPr/>
            </p14:nvContentPartPr>
            <p14:xfrm>
              <a:off x="8452680" y="1045834"/>
              <a:ext cx="57960" cy="47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BD1C2A1-8DDF-58E8-A756-88EC5B3C25F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444040" y="1036834"/>
                <a:ext cx="75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F5D4F08-A9FD-8D2C-4CDD-94B1848675BB}"/>
                  </a:ext>
                </a:extLst>
              </p14:cNvPr>
              <p14:cNvContentPartPr/>
              <p14:nvPr/>
            </p14:nvContentPartPr>
            <p14:xfrm>
              <a:off x="7883520" y="1281634"/>
              <a:ext cx="120240" cy="57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F5D4F08-A9FD-8D2C-4CDD-94B1848675BB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74880" y="1272994"/>
                <a:ext cx="1378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9286563-44B6-2B0E-E4AD-0E25CD25B4F2}"/>
                  </a:ext>
                </a:extLst>
              </p14:cNvPr>
              <p14:cNvContentPartPr/>
              <p14:nvPr/>
            </p14:nvContentPartPr>
            <p14:xfrm>
              <a:off x="8439360" y="1276594"/>
              <a:ext cx="66960" cy="442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9286563-44B6-2B0E-E4AD-0E25CD25B4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430360" y="1267954"/>
                <a:ext cx="846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E2552D0-65C6-E78C-FDB3-58DC8F00ACF5}"/>
                  </a:ext>
                </a:extLst>
              </p14:cNvPr>
              <p14:cNvContentPartPr/>
              <p14:nvPr/>
            </p14:nvContentPartPr>
            <p14:xfrm>
              <a:off x="7787760" y="1039286"/>
              <a:ext cx="355320" cy="1656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E2552D0-65C6-E78C-FDB3-58DC8F00ACF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778760" y="1030286"/>
                <a:ext cx="3729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E20BF2-6DA9-571B-8B87-279D358EA9C7}"/>
                  </a:ext>
                </a:extLst>
              </p14:cNvPr>
              <p14:cNvContentPartPr/>
              <p14:nvPr/>
            </p14:nvContentPartPr>
            <p14:xfrm>
              <a:off x="277440" y="1892554"/>
              <a:ext cx="539280" cy="1366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E20BF2-6DA9-571B-8B87-279D358EA9C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68800" y="1883914"/>
                <a:ext cx="556920" cy="13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6F318CC-AB76-AF92-30F6-90965111848E}"/>
                  </a:ext>
                </a:extLst>
              </p14:cNvPr>
              <p14:cNvContentPartPr/>
              <p14:nvPr/>
            </p14:nvContentPartPr>
            <p14:xfrm>
              <a:off x="2399640" y="1873834"/>
              <a:ext cx="516600" cy="1327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6F318CC-AB76-AF92-30F6-90965111848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390640" y="1864834"/>
                <a:ext cx="534240" cy="13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172EB46-502C-8FDB-7F54-054A7C6F0ECC}"/>
                  </a:ext>
                </a:extLst>
              </p14:cNvPr>
              <p14:cNvContentPartPr/>
              <p14:nvPr/>
            </p14:nvContentPartPr>
            <p14:xfrm>
              <a:off x="2943960" y="3263794"/>
              <a:ext cx="330120" cy="522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172EB46-502C-8FDB-7F54-054A7C6F0EC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934960" y="3255154"/>
                <a:ext cx="3477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88719D6-91E8-C993-D261-A6B46F2B20F8}"/>
                  </a:ext>
                </a:extLst>
              </p14:cNvPr>
              <p14:cNvContentPartPr/>
              <p14:nvPr/>
            </p14:nvContentPartPr>
            <p14:xfrm>
              <a:off x="3417000" y="3424714"/>
              <a:ext cx="27036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88719D6-91E8-C993-D261-A6B46F2B20F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08000" y="3415714"/>
                <a:ext cx="288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EDB9B8-2ECB-069D-EF26-95490D1BE179}"/>
                  </a:ext>
                </a:extLst>
              </p14:cNvPr>
              <p14:cNvContentPartPr/>
              <p14:nvPr/>
            </p14:nvContentPartPr>
            <p14:xfrm>
              <a:off x="3401880" y="3390514"/>
              <a:ext cx="365760" cy="2959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EDB9B8-2ECB-069D-EF26-95490D1BE17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92880" y="3381514"/>
                <a:ext cx="383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ED247DD-BEB4-0A89-5450-37D21CDB94D6}"/>
                  </a:ext>
                </a:extLst>
              </p14:cNvPr>
              <p14:cNvContentPartPr/>
              <p14:nvPr/>
            </p14:nvContentPartPr>
            <p14:xfrm>
              <a:off x="3767280" y="3313834"/>
              <a:ext cx="284760" cy="506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ED247DD-BEB4-0A89-5450-37D21CDB94D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758640" y="3304834"/>
                <a:ext cx="30240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227ACA-9EAC-9034-2E95-E553B7EE11F6}"/>
                  </a:ext>
                </a:extLst>
              </p14:cNvPr>
              <p14:cNvContentPartPr/>
              <p14:nvPr/>
            </p14:nvContentPartPr>
            <p14:xfrm>
              <a:off x="3970320" y="3614074"/>
              <a:ext cx="63000" cy="814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227ACA-9EAC-9034-2E95-E553B7EE11F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961680" y="3605434"/>
                <a:ext cx="80640" cy="83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1256999-7453-7D37-87F8-E2BEB68870EB}"/>
                  </a:ext>
                </a:extLst>
              </p14:cNvPr>
              <p14:cNvContentPartPr/>
              <p14:nvPr/>
            </p14:nvContentPartPr>
            <p14:xfrm>
              <a:off x="744000" y="2079754"/>
              <a:ext cx="38160" cy="795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1256999-7453-7D37-87F8-E2BEB68870E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5000" y="2070754"/>
                <a:ext cx="558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C3DDB5E-510B-8375-8A9F-77692A9CE7B7}"/>
                  </a:ext>
                </a:extLst>
              </p14:cNvPr>
              <p14:cNvContentPartPr/>
              <p14:nvPr/>
            </p14:nvContentPartPr>
            <p14:xfrm>
              <a:off x="705840" y="2120434"/>
              <a:ext cx="156240" cy="615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C3DDB5E-510B-8375-8A9F-77692A9CE7B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97200" y="2111794"/>
                <a:ext cx="1738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EF4D408-6C75-2F22-5E8F-AFEECFB1B1C2}"/>
                  </a:ext>
                </a:extLst>
              </p14:cNvPr>
              <p14:cNvContentPartPr/>
              <p14:nvPr/>
            </p14:nvContentPartPr>
            <p14:xfrm>
              <a:off x="1167720" y="2039074"/>
              <a:ext cx="163800" cy="1828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EF4D408-6C75-2F22-5E8F-AFEECFB1B1C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58720" y="2030074"/>
                <a:ext cx="18144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E63C0A-FFE1-5CCB-6081-85D4E468CB6F}"/>
                  </a:ext>
                </a:extLst>
              </p14:cNvPr>
              <p14:cNvContentPartPr/>
              <p14:nvPr/>
            </p14:nvContentPartPr>
            <p14:xfrm>
              <a:off x="1195080" y="2100274"/>
              <a:ext cx="131400" cy="108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E63C0A-FFE1-5CCB-6081-85D4E468CB6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86440" y="2091634"/>
                <a:ext cx="1490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117DC1F-2706-1144-421B-7060620B6AE8}"/>
                  </a:ext>
                </a:extLst>
              </p14:cNvPr>
              <p14:cNvContentPartPr/>
              <p14:nvPr/>
            </p14:nvContentPartPr>
            <p14:xfrm>
              <a:off x="1723920" y="1963474"/>
              <a:ext cx="204840" cy="1918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117DC1F-2706-1144-421B-7060620B6AE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714920" y="1954474"/>
                <a:ext cx="2224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1665E50-61F3-78D6-BC0C-74A9D816E9F4}"/>
                  </a:ext>
                </a:extLst>
              </p14:cNvPr>
              <p14:cNvContentPartPr/>
              <p14:nvPr/>
            </p14:nvContentPartPr>
            <p14:xfrm>
              <a:off x="1776120" y="2015674"/>
              <a:ext cx="213480" cy="1749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1665E50-61F3-78D6-BC0C-74A9D816E9F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67480" y="2006674"/>
                <a:ext cx="2311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9764778-4AFD-C250-2192-D3803AE0B531}"/>
                  </a:ext>
                </a:extLst>
              </p14:cNvPr>
              <p14:cNvContentPartPr/>
              <p14:nvPr/>
            </p14:nvContentPartPr>
            <p14:xfrm>
              <a:off x="2347800" y="2062834"/>
              <a:ext cx="213840" cy="1731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9764778-4AFD-C250-2192-D3803AE0B53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339160" y="2053834"/>
                <a:ext cx="2314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1800664-E749-3A73-4DC6-D6B27D8FC8CF}"/>
                  </a:ext>
                </a:extLst>
              </p14:cNvPr>
              <p14:cNvContentPartPr/>
              <p14:nvPr/>
            </p14:nvContentPartPr>
            <p14:xfrm>
              <a:off x="2415120" y="2045554"/>
              <a:ext cx="201600" cy="185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1800664-E749-3A73-4DC6-D6B27D8FC8C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406480" y="2036554"/>
                <a:ext cx="219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D3A466E-AA4B-8AA7-1F45-98957B6B4ADA}"/>
                  </a:ext>
                </a:extLst>
              </p14:cNvPr>
              <p14:cNvContentPartPr/>
              <p14:nvPr/>
            </p14:nvContentPartPr>
            <p14:xfrm>
              <a:off x="805920" y="2461354"/>
              <a:ext cx="9000" cy="14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D3A466E-AA4B-8AA7-1F45-98957B6B4AD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97280" y="2452354"/>
                <a:ext cx="266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8F9BA3C-51EC-45AF-ADF8-204E375C5949}"/>
                  </a:ext>
                </a:extLst>
              </p14:cNvPr>
              <p14:cNvContentPartPr/>
              <p14:nvPr/>
            </p14:nvContentPartPr>
            <p14:xfrm>
              <a:off x="669120" y="2462434"/>
              <a:ext cx="154440" cy="1447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8F9BA3C-51EC-45AF-ADF8-204E375C594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60480" y="2453434"/>
                <a:ext cx="1720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D020FD05-0C61-DD3F-97A9-12C7240BE424}"/>
                  </a:ext>
                </a:extLst>
              </p14:cNvPr>
              <p14:cNvContentPartPr/>
              <p14:nvPr/>
            </p14:nvContentPartPr>
            <p14:xfrm>
              <a:off x="726360" y="2417434"/>
              <a:ext cx="618840" cy="2296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D020FD05-0C61-DD3F-97A9-12C7240BE42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17720" y="2408434"/>
                <a:ext cx="6364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9130D5C-253A-DE9D-716D-9CA8CB1AD7DB}"/>
                  </a:ext>
                </a:extLst>
              </p14:cNvPr>
              <p14:cNvContentPartPr/>
              <p14:nvPr/>
            </p14:nvContentPartPr>
            <p14:xfrm>
              <a:off x="1213440" y="2411314"/>
              <a:ext cx="121680" cy="1659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9130D5C-253A-DE9D-716D-9CA8CB1AD7DB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204800" y="2402674"/>
                <a:ext cx="13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98E48C7-5B15-C510-26A3-D92607E1B876}"/>
                  </a:ext>
                </a:extLst>
              </p14:cNvPr>
              <p14:cNvContentPartPr/>
              <p14:nvPr/>
            </p14:nvContentPartPr>
            <p14:xfrm>
              <a:off x="1156560" y="2437234"/>
              <a:ext cx="737640" cy="1494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98E48C7-5B15-C510-26A3-D92607E1B87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147560" y="2428594"/>
                <a:ext cx="755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D539D84-DA74-BC3F-D9A6-3DE94638E055}"/>
                  </a:ext>
                </a:extLst>
              </p14:cNvPr>
              <p14:cNvContentPartPr/>
              <p14:nvPr/>
            </p14:nvContentPartPr>
            <p14:xfrm>
              <a:off x="1696560" y="2441194"/>
              <a:ext cx="169200" cy="18648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D539D84-DA74-BC3F-D9A6-3DE94638E05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687920" y="2432194"/>
                <a:ext cx="186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9BF415C-3285-3B4C-D4F9-DA8019415AB0}"/>
                  </a:ext>
                </a:extLst>
              </p14:cNvPr>
              <p14:cNvContentPartPr/>
              <p14:nvPr/>
            </p14:nvContentPartPr>
            <p14:xfrm>
              <a:off x="1706280" y="2420674"/>
              <a:ext cx="884880" cy="166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9BF415C-3285-3B4C-D4F9-DA8019415AB0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697640" y="2411674"/>
                <a:ext cx="9025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299A295-A099-BF75-A832-5AA9289F0D73}"/>
                  </a:ext>
                </a:extLst>
              </p14:cNvPr>
              <p14:cNvContentPartPr/>
              <p14:nvPr/>
            </p14:nvContentPartPr>
            <p14:xfrm>
              <a:off x="2318280" y="2399794"/>
              <a:ext cx="267120" cy="241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299A295-A099-BF75-A832-5AA9289F0D7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309640" y="2391154"/>
                <a:ext cx="284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5F524DA-C394-B860-03C8-EFF33871FB77}"/>
                  </a:ext>
                </a:extLst>
              </p14:cNvPr>
              <p14:cNvContentPartPr/>
              <p14:nvPr/>
            </p14:nvContentPartPr>
            <p14:xfrm>
              <a:off x="589200" y="2786434"/>
              <a:ext cx="238320" cy="2102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5F524DA-C394-B860-03C8-EFF33871FB7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80200" y="2777434"/>
                <a:ext cx="255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49CFFC7-DC24-A682-47A1-9707C511B214}"/>
                  </a:ext>
                </a:extLst>
              </p14:cNvPr>
              <p14:cNvContentPartPr/>
              <p14:nvPr/>
            </p14:nvContentPartPr>
            <p14:xfrm>
              <a:off x="649320" y="2806594"/>
              <a:ext cx="227160" cy="2019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49CFFC7-DC24-A682-47A1-9707C511B21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0320" y="2797594"/>
                <a:ext cx="24480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35C888C-5FD3-ACB0-D2C3-20529B1897D6}"/>
                  </a:ext>
                </a:extLst>
              </p14:cNvPr>
              <p14:cNvContentPartPr/>
              <p14:nvPr/>
            </p14:nvContentPartPr>
            <p14:xfrm>
              <a:off x="1076640" y="2886874"/>
              <a:ext cx="297000" cy="1785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35C888C-5FD3-ACB0-D2C3-20529B1897D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67640" y="2877874"/>
                <a:ext cx="314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9295F74-D6A9-3CD4-D39F-3233F62F7A38}"/>
                  </a:ext>
                </a:extLst>
              </p14:cNvPr>
              <p14:cNvContentPartPr/>
              <p14:nvPr/>
            </p14:nvContentPartPr>
            <p14:xfrm>
              <a:off x="1156560" y="2851234"/>
              <a:ext cx="194040" cy="24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9295F74-D6A9-3CD4-D39F-3233F62F7A3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147920" y="2842234"/>
                <a:ext cx="2116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637E396-0BF7-9B11-248B-79C1E16B9413}"/>
                  </a:ext>
                </a:extLst>
              </p14:cNvPr>
              <p14:cNvContentPartPr/>
              <p14:nvPr/>
            </p14:nvContentPartPr>
            <p14:xfrm>
              <a:off x="1642560" y="2816674"/>
              <a:ext cx="189720" cy="2451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637E396-0BF7-9B11-248B-79C1E16B941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633920" y="2808034"/>
                <a:ext cx="207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80A9D74D-9255-1972-F5A8-7C209D970DEB}"/>
                  </a:ext>
                </a:extLst>
              </p14:cNvPr>
              <p14:cNvContentPartPr/>
              <p14:nvPr/>
            </p14:nvContentPartPr>
            <p14:xfrm>
              <a:off x="1629600" y="2895514"/>
              <a:ext cx="302760" cy="1814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80A9D74D-9255-1972-F5A8-7C209D970DE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620960" y="2886874"/>
                <a:ext cx="3204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D872C40-3457-9960-7994-BF04DFB23589}"/>
                  </a:ext>
                </a:extLst>
              </p14:cNvPr>
              <p14:cNvContentPartPr/>
              <p14:nvPr/>
            </p14:nvContentPartPr>
            <p14:xfrm>
              <a:off x="2043960" y="2752594"/>
              <a:ext cx="361440" cy="4651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D872C40-3457-9960-7994-BF04DFB2358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035320" y="2743954"/>
                <a:ext cx="37908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5D0F3A2-282F-4D43-16A9-18BA00F22FDE}"/>
                  </a:ext>
                </a:extLst>
              </p14:cNvPr>
              <p14:cNvContentPartPr/>
              <p14:nvPr/>
            </p14:nvContentPartPr>
            <p14:xfrm>
              <a:off x="2091120" y="2934754"/>
              <a:ext cx="315720" cy="1278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5D0F3A2-282F-4D43-16A9-18BA00F22FD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082480" y="2925754"/>
                <a:ext cx="3333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1698EA7-617D-2E7D-E967-8F2C36EEB9B2}"/>
                  </a:ext>
                </a:extLst>
              </p14:cNvPr>
              <p14:cNvContentPartPr/>
              <p14:nvPr/>
            </p14:nvContentPartPr>
            <p14:xfrm>
              <a:off x="574080" y="2005166"/>
              <a:ext cx="522360" cy="3628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1698EA7-617D-2E7D-E967-8F2C36EEB9B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65440" y="1996166"/>
                <a:ext cx="5400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8910751-31D7-01A1-1F97-E23EED3D8720}"/>
                  </a:ext>
                </a:extLst>
              </p14:cNvPr>
              <p14:cNvContentPartPr/>
              <p14:nvPr/>
            </p14:nvContentPartPr>
            <p14:xfrm>
              <a:off x="4297920" y="1073914"/>
              <a:ext cx="267120" cy="61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8910751-31D7-01A1-1F97-E23EED3D872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288920" y="1065274"/>
                <a:ext cx="284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F05DA86-0523-C477-C3D7-5BEDA99F5F73}"/>
                  </a:ext>
                </a:extLst>
              </p14:cNvPr>
              <p14:cNvContentPartPr/>
              <p14:nvPr/>
            </p14:nvContentPartPr>
            <p14:xfrm>
              <a:off x="4776000" y="1030354"/>
              <a:ext cx="210960" cy="69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F05DA86-0523-C477-C3D7-5BEDA99F5F7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767000" y="1021714"/>
                <a:ext cx="2286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728F39E-6B0E-1F73-80A8-F5B4887950EF}"/>
                  </a:ext>
                </a:extLst>
              </p14:cNvPr>
              <p14:cNvContentPartPr/>
              <p14:nvPr/>
            </p14:nvContentPartPr>
            <p14:xfrm>
              <a:off x="4219800" y="884126"/>
              <a:ext cx="424800" cy="337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728F39E-6B0E-1F73-80A8-F5B4887950E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10800" y="875486"/>
                <a:ext cx="44244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3259495-7039-EF9D-BAD6-20DD80EA13A1}"/>
                  </a:ext>
                </a:extLst>
              </p14:cNvPr>
              <p14:cNvContentPartPr/>
              <p14:nvPr/>
            </p14:nvContentPartPr>
            <p14:xfrm>
              <a:off x="3737400" y="915086"/>
              <a:ext cx="248400" cy="3448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3259495-7039-EF9D-BAD6-20DD80EA13A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728760" y="906086"/>
                <a:ext cx="266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1B25AA1-B9EE-17FE-C8A8-9BAF64F8F109}"/>
                  </a:ext>
                </a:extLst>
              </p14:cNvPr>
              <p14:cNvContentPartPr/>
              <p14:nvPr/>
            </p14:nvContentPartPr>
            <p14:xfrm>
              <a:off x="4414560" y="470126"/>
              <a:ext cx="273240" cy="3106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1B25AA1-B9EE-17FE-C8A8-9BAF64F8F109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405920" y="461126"/>
                <a:ext cx="29088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6B906BC-7555-6191-3813-5545D53AB5FE}"/>
                  </a:ext>
                </a:extLst>
              </p14:cNvPr>
              <p14:cNvContentPartPr/>
              <p14:nvPr/>
            </p14:nvContentPartPr>
            <p14:xfrm>
              <a:off x="5683560" y="5880206"/>
              <a:ext cx="327600" cy="44748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6B906BC-7555-6191-3813-5545D53AB5F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674560" y="5871206"/>
                <a:ext cx="3452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6DC0D0A-6FD3-F976-D0B9-8D19407FF241}"/>
                  </a:ext>
                </a:extLst>
              </p14:cNvPr>
              <p14:cNvContentPartPr/>
              <p14:nvPr/>
            </p14:nvContentPartPr>
            <p14:xfrm>
              <a:off x="6295560" y="3422486"/>
              <a:ext cx="218520" cy="3412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6DC0D0A-6FD3-F976-D0B9-8D19407FF24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286560" y="3413486"/>
                <a:ext cx="2361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06313E7-AC73-B194-8B6F-B72082F54E2C}"/>
                  </a:ext>
                </a:extLst>
              </p14:cNvPr>
              <p14:cNvContentPartPr/>
              <p14:nvPr/>
            </p14:nvContentPartPr>
            <p14:xfrm>
              <a:off x="6740880" y="3381806"/>
              <a:ext cx="49680" cy="2754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06313E7-AC73-B194-8B6F-B72082F54E2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731880" y="3372806"/>
                <a:ext cx="673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C8DD5E3-2977-EB8C-CF2B-3BD994454AD1}"/>
                  </a:ext>
                </a:extLst>
              </p14:cNvPr>
              <p14:cNvContentPartPr/>
              <p14:nvPr/>
            </p14:nvContentPartPr>
            <p14:xfrm>
              <a:off x="6706680" y="3282086"/>
              <a:ext cx="116280" cy="47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C8DD5E3-2977-EB8C-CF2B-3BD994454AD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698040" y="3273446"/>
                <a:ext cx="13392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0CE4B55-FCB9-3FB3-AC20-AF4E4BFB8311}"/>
                  </a:ext>
                </a:extLst>
              </p14:cNvPr>
              <p14:cNvContentPartPr/>
              <p14:nvPr/>
            </p14:nvContentPartPr>
            <p14:xfrm>
              <a:off x="6987120" y="3509246"/>
              <a:ext cx="275760" cy="5688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0CE4B55-FCB9-3FB3-AC20-AF4E4BFB831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978120" y="3500606"/>
                <a:ext cx="2934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0D07FDF7-32D1-76DD-7483-D2C9C4A874C9}"/>
                  </a:ext>
                </a:extLst>
              </p14:cNvPr>
              <p14:cNvContentPartPr/>
              <p14:nvPr/>
            </p14:nvContentPartPr>
            <p14:xfrm>
              <a:off x="7048680" y="3671966"/>
              <a:ext cx="258480" cy="43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D07FDF7-32D1-76DD-7483-D2C9C4A874C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040040" y="3662966"/>
                <a:ext cx="276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D6337FB-07FC-D318-3B22-517E22D4FC7D}"/>
                  </a:ext>
                </a:extLst>
              </p14:cNvPr>
              <p14:cNvContentPartPr/>
              <p14:nvPr/>
            </p14:nvContentPartPr>
            <p14:xfrm>
              <a:off x="7406160" y="3392966"/>
              <a:ext cx="416520" cy="3956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D6337FB-07FC-D318-3B22-517E22D4FC7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397160" y="3384326"/>
                <a:ext cx="4341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B5B769A-0EFF-0486-AA62-A18785C916DC}"/>
                  </a:ext>
                </a:extLst>
              </p14:cNvPr>
              <p14:cNvContentPartPr/>
              <p14:nvPr/>
            </p14:nvContentPartPr>
            <p14:xfrm>
              <a:off x="6654480" y="3734966"/>
              <a:ext cx="254880" cy="1569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B5B769A-0EFF-0486-AA62-A18785C916D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645840" y="3726326"/>
                <a:ext cx="2725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E39A71A-8849-4A83-6E61-CC1579C6BA91}"/>
                  </a:ext>
                </a:extLst>
              </p14:cNvPr>
              <p14:cNvContentPartPr/>
              <p14:nvPr/>
            </p14:nvContentPartPr>
            <p14:xfrm>
              <a:off x="6937080" y="4982366"/>
              <a:ext cx="359640" cy="90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E39A71A-8849-4A83-6E61-CC1579C6BA9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6928440" y="4973726"/>
                <a:ext cx="377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7A87023-C7C8-9384-1C81-9F48DFEADDCD}"/>
                  </a:ext>
                </a:extLst>
              </p14:cNvPr>
              <p14:cNvContentPartPr/>
              <p14:nvPr/>
            </p14:nvContentPartPr>
            <p14:xfrm>
              <a:off x="3444000" y="1136486"/>
              <a:ext cx="3139560" cy="1029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7A87023-C7C8-9384-1C81-9F48DFEADD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435000" y="1127846"/>
                <a:ext cx="315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799C9E3-6D7F-9572-1F91-E30968FA330A}"/>
                  </a:ext>
                </a:extLst>
              </p14:cNvPr>
              <p14:cNvContentPartPr/>
              <p14:nvPr/>
            </p14:nvContentPartPr>
            <p14:xfrm>
              <a:off x="3759000" y="1422326"/>
              <a:ext cx="2706840" cy="82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799C9E3-6D7F-9572-1F91-E30968FA330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750000" y="1413686"/>
                <a:ext cx="2724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ECAD6B6-895E-7FD0-A61E-B82454BCCE6E}"/>
                  </a:ext>
                </a:extLst>
              </p14:cNvPr>
              <p14:cNvContentPartPr/>
              <p14:nvPr/>
            </p14:nvContentPartPr>
            <p14:xfrm>
              <a:off x="3800400" y="1687286"/>
              <a:ext cx="3009240" cy="24732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ECAD6B6-895E-7FD0-A61E-B82454BCCE6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3791760" y="1678286"/>
                <a:ext cx="30268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45DB269-31F1-F23F-AF3D-B16FCB4D677B}"/>
                  </a:ext>
                </a:extLst>
              </p14:cNvPr>
              <p14:cNvContentPartPr/>
              <p14:nvPr/>
            </p14:nvContentPartPr>
            <p14:xfrm>
              <a:off x="7968120" y="5625326"/>
              <a:ext cx="447120" cy="30132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45DB269-31F1-F23F-AF3D-B16FCB4D677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959480" y="5616686"/>
                <a:ext cx="4647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1BD5D86-9E1D-0FE7-098C-A88B29AFB132}"/>
                  </a:ext>
                </a:extLst>
              </p14:cNvPr>
              <p14:cNvContentPartPr/>
              <p14:nvPr/>
            </p14:nvContentPartPr>
            <p14:xfrm>
              <a:off x="8446560" y="5463326"/>
              <a:ext cx="322560" cy="4611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1BD5D86-9E1D-0FE7-098C-A88B29AFB13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437920" y="5454686"/>
                <a:ext cx="34020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2E9DBDF-E63F-D21B-64B6-9B9BE4D8AE9F}"/>
                  </a:ext>
                </a:extLst>
              </p14:cNvPr>
              <p14:cNvContentPartPr/>
              <p14:nvPr/>
            </p14:nvContentPartPr>
            <p14:xfrm>
              <a:off x="8772000" y="5658446"/>
              <a:ext cx="177840" cy="1468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2E9DBDF-E63F-D21B-64B6-9B9BE4D8AE9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763360" y="5649446"/>
                <a:ext cx="195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A9B5194-9262-EF01-9A8C-1FA68962647F}"/>
                  </a:ext>
                </a:extLst>
              </p14:cNvPr>
              <p14:cNvContentPartPr/>
              <p14:nvPr/>
            </p14:nvContentPartPr>
            <p14:xfrm>
              <a:off x="9016800" y="5502926"/>
              <a:ext cx="178560" cy="4716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A9B5194-9262-EF01-9A8C-1FA68962647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007800" y="5493926"/>
                <a:ext cx="1962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D6EE826-67BE-293B-7346-2263DC15AAA3}"/>
                  </a:ext>
                </a:extLst>
              </p14:cNvPr>
              <p14:cNvContentPartPr/>
              <p14:nvPr/>
            </p14:nvContentPartPr>
            <p14:xfrm>
              <a:off x="9369600" y="5442086"/>
              <a:ext cx="211320" cy="44892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D6EE826-67BE-293B-7346-2263DC15AAA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360960" y="5433086"/>
                <a:ext cx="2289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3534182F-D927-A1AA-EFB3-0FEA3293E023}"/>
                  </a:ext>
                </a:extLst>
              </p14:cNvPr>
              <p14:cNvContentPartPr/>
              <p14:nvPr/>
            </p14:nvContentPartPr>
            <p14:xfrm>
              <a:off x="9622320" y="5557286"/>
              <a:ext cx="113400" cy="946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3534182F-D927-A1AA-EFB3-0FEA3293E02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9613320" y="5548286"/>
                <a:ext cx="13104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9AE8327-4517-D1C2-5A6F-0252E2733F3A}"/>
                  </a:ext>
                </a:extLst>
              </p14:cNvPr>
              <p14:cNvContentPartPr/>
              <p14:nvPr/>
            </p14:nvContentPartPr>
            <p14:xfrm>
              <a:off x="9807720" y="5466926"/>
              <a:ext cx="301320" cy="4291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9AE8327-4517-D1C2-5A6F-0252E2733F3A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9799080" y="5458286"/>
                <a:ext cx="3189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CA8190E-8C65-FD10-E5AA-9870ED67F8F7}"/>
                  </a:ext>
                </a:extLst>
              </p14:cNvPr>
              <p14:cNvContentPartPr/>
              <p14:nvPr/>
            </p14:nvContentPartPr>
            <p14:xfrm>
              <a:off x="8907720" y="5834486"/>
              <a:ext cx="45720" cy="25956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CA8190E-8C65-FD10-E5AA-9870ED67F8F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899080" y="5825846"/>
                <a:ext cx="633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B72658-473E-B601-0F3B-772C4410C6B1}"/>
                  </a:ext>
                </a:extLst>
              </p14:cNvPr>
              <p14:cNvContentPartPr/>
              <p14:nvPr/>
            </p14:nvContentPartPr>
            <p14:xfrm>
              <a:off x="9580200" y="5674286"/>
              <a:ext cx="25920" cy="36432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B72658-473E-B601-0F3B-772C4410C6B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571560" y="5665286"/>
                <a:ext cx="43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631B065-ED2B-7277-BDBE-3610F5134339}"/>
                  </a:ext>
                </a:extLst>
              </p14:cNvPr>
              <p14:cNvContentPartPr/>
              <p14:nvPr/>
            </p14:nvContentPartPr>
            <p14:xfrm>
              <a:off x="9475080" y="5464406"/>
              <a:ext cx="73080" cy="1540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631B065-ED2B-7277-BDBE-3610F513433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466440" y="5455406"/>
                <a:ext cx="90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0A05904-FEC9-0AFC-42B3-790EA305D452}"/>
                  </a:ext>
                </a:extLst>
              </p14:cNvPr>
              <p14:cNvContentPartPr/>
              <p14:nvPr/>
            </p14:nvContentPartPr>
            <p14:xfrm>
              <a:off x="9357720" y="5869406"/>
              <a:ext cx="263880" cy="39384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0A05904-FEC9-0AFC-42B3-790EA305D45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348720" y="5860406"/>
                <a:ext cx="28152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3A79C57-2819-E1C5-0A63-A8D3547E8548}"/>
                  </a:ext>
                </a:extLst>
              </p14:cNvPr>
              <p14:cNvContentPartPr/>
              <p14:nvPr/>
            </p14:nvContentPartPr>
            <p14:xfrm>
              <a:off x="12058800" y="4906406"/>
              <a:ext cx="70200" cy="9504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3A79C57-2819-E1C5-0A63-A8D3547E854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2049800" y="4897766"/>
                <a:ext cx="8784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7214814C-CA0F-5D46-5ADC-67A3926C4964}"/>
              </a:ext>
            </a:extLst>
          </p:cNvPr>
          <p:cNvGrpSpPr/>
          <p:nvPr/>
        </p:nvGrpSpPr>
        <p:grpSpPr>
          <a:xfrm>
            <a:off x="10165920" y="5244086"/>
            <a:ext cx="1912320" cy="1262160"/>
            <a:chOff x="10165920" y="5244086"/>
            <a:chExt cx="1912320" cy="126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646FF0D5-5854-D4EB-7275-FE818838C4CC}"/>
                    </a:ext>
                  </a:extLst>
                </p14:cNvPr>
                <p14:cNvContentPartPr/>
                <p14:nvPr/>
              </p14:nvContentPartPr>
              <p14:xfrm>
                <a:off x="10165920" y="5613086"/>
                <a:ext cx="248040" cy="75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646FF0D5-5854-D4EB-7275-FE818838C4C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57280" y="5604446"/>
                  <a:ext cx="265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014D9AC-FFFD-EA6B-0D9D-4614BDDA958D}"/>
                    </a:ext>
                  </a:extLst>
                </p14:cNvPr>
                <p14:cNvContentPartPr/>
                <p14:nvPr/>
              </p14:nvContentPartPr>
              <p14:xfrm>
                <a:off x="10352760" y="5381606"/>
                <a:ext cx="59760" cy="34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014D9AC-FFFD-EA6B-0D9D-4614BDDA958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343760" y="5372966"/>
                  <a:ext cx="77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5C07EFC-9873-9404-2604-D8586F4A5EB8}"/>
                    </a:ext>
                  </a:extLst>
                </p14:cNvPr>
                <p14:cNvContentPartPr/>
                <p14:nvPr/>
              </p14:nvContentPartPr>
              <p14:xfrm>
                <a:off x="10235760" y="5547926"/>
                <a:ext cx="27360" cy="270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5C07EFC-9873-9404-2604-D8586F4A5EB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227120" y="5539286"/>
                  <a:ext cx="45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B49C5CC-919C-FED4-374D-611A80D69411}"/>
                    </a:ext>
                  </a:extLst>
                </p14:cNvPr>
                <p14:cNvContentPartPr/>
                <p14:nvPr/>
              </p14:nvContentPartPr>
              <p14:xfrm>
                <a:off x="10376520" y="5325806"/>
                <a:ext cx="219600" cy="4068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B49C5CC-919C-FED4-374D-611A80D6941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67880" y="5316806"/>
                  <a:ext cx="23724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A4527D1-C638-4534-BC7A-B6A8D727399F}"/>
                    </a:ext>
                  </a:extLst>
                </p14:cNvPr>
                <p14:cNvContentPartPr/>
                <p14:nvPr/>
              </p14:nvContentPartPr>
              <p14:xfrm>
                <a:off x="10752000" y="5417966"/>
                <a:ext cx="174240" cy="354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A4527D1-C638-4534-BC7A-B6A8D727399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743000" y="5409326"/>
                  <a:ext cx="1918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692546E-07F2-6305-C769-A08805C2EAEC}"/>
                    </a:ext>
                  </a:extLst>
                </p14:cNvPr>
                <p14:cNvContentPartPr/>
                <p14:nvPr/>
              </p14:nvContentPartPr>
              <p14:xfrm>
                <a:off x="11030280" y="5503286"/>
                <a:ext cx="27360" cy="207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692546E-07F2-6305-C769-A08805C2EAE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021640" y="5494646"/>
                  <a:ext cx="45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5C7C65E-40AD-C9A3-5B42-6AAF09A48D6F}"/>
                    </a:ext>
                  </a:extLst>
                </p14:cNvPr>
                <p14:cNvContentPartPr/>
                <p14:nvPr/>
              </p14:nvContentPartPr>
              <p14:xfrm>
                <a:off x="11054400" y="5244086"/>
                <a:ext cx="42480" cy="32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5C7C65E-40AD-C9A3-5B42-6AAF09A48D6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045760" y="5235446"/>
                  <a:ext cx="60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B390FA8-7934-FA01-6ECF-E55D230E7181}"/>
                    </a:ext>
                  </a:extLst>
                </p14:cNvPr>
                <p14:cNvContentPartPr/>
                <p14:nvPr/>
              </p14:nvContentPartPr>
              <p14:xfrm>
                <a:off x="11197320" y="5442086"/>
                <a:ext cx="128160" cy="2865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B390FA8-7934-FA01-6ECF-E55D230E718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188320" y="5433086"/>
                  <a:ext cx="145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F55834C-047D-8D22-A318-42621F2353D9}"/>
                    </a:ext>
                  </a:extLst>
                </p14:cNvPr>
                <p14:cNvContentPartPr/>
                <p14:nvPr/>
              </p14:nvContentPartPr>
              <p14:xfrm>
                <a:off x="11428440" y="5325806"/>
                <a:ext cx="263880" cy="443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F55834C-047D-8D22-A318-42621F2353D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19440" y="5316806"/>
                  <a:ext cx="2815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27DFEE6-67C0-C965-79E6-1761F68AF1C7}"/>
                    </a:ext>
                  </a:extLst>
                </p14:cNvPr>
                <p14:cNvContentPartPr/>
                <p14:nvPr/>
              </p14:nvContentPartPr>
              <p14:xfrm>
                <a:off x="11706000" y="5425166"/>
                <a:ext cx="180720" cy="4345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27DFEE6-67C0-C965-79E6-1761F68AF1C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97000" y="5416166"/>
                  <a:ext cx="1983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91F000-A226-1FF7-9852-FE90CECC273C}"/>
                    </a:ext>
                  </a:extLst>
                </p14:cNvPr>
                <p14:cNvContentPartPr/>
                <p14:nvPr/>
              </p14:nvContentPartPr>
              <p14:xfrm>
                <a:off x="11830560" y="5258126"/>
                <a:ext cx="4320" cy="3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91F000-A226-1FF7-9852-FE90CECC27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821560" y="5249486"/>
                  <a:ext cx="21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58A1C2C-62AF-314A-56A8-ED0CDCCD4A9A}"/>
                    </a:ext>
                  </a:extLst>
                </p14:cNvPr>
                <p14:cNvContentPartPr/>
                <p14:nvPr/>
              </p14:nvContentPartPr>
              <p14:xfrm>
                <a:off x="11894280" y="5305646"/>
                <a:ext cx="183960" cy="6134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58A1C2C-62AF-314A-56A8-ED0CDCCD4A9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885280" y="5296646"/>
                  <a:ext cx="2016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D88E99D-66CD-6C8F-DD7D-12A9610C9A17}"/>
                    </a:ext>
                  </a:extLst>
                </p14:cNvPr>
                <p14:cNvContentPartPr/>
                <p14:nvPr/>
              </p14:nvContentPartPr>
              <p14:xfrm>
                <a:off x="11821560" y="6069926"/>
                <a:ext cx="252000" cy="436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D88E99D-66CD-6C8F-DD7D-12A9610C9A1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812920" y="6060926"/>
                  <a:ext cx="269640" cy="45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D699FD9E-6F78-BBE4-596D-A7778B5D3541}"/>
              </a:ext>
            </a:extLst>
          </p:cNvPr>
          <p:cNvGrpSpPr/>
          <p:nvPr/>
        </p:nvGrpSpPr>
        <p:grpSpPr>
          <a:xfrm>
            <a:off x="6164160" y="5339846"/>
            <a:ext cx="1652400" cy="819360"/>
            <a:chOff x="6164160" y="5339846"/>
            <a:chExt cx="1652400" cy="8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63F2AA2-63C3-C729-AF69-42D4903EEC07}"/>
                    </a:ext>
                  </a:extLst>
                </p14:cNvPr>
                <p14:cNvContentPartPr/>
                <p14:nvPr/>
              </p14:nvContentPartPr>
              <p14:xfrm>
                <a:off x="7573200" y="5658446"/>
                <a:ext cx="243360" cy="3204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63F2AA2-63C3-C729-AF69-42D4903EEC0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564200" y="5649446"/>
                  <a:ext cx="261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322C3AC-18DB-2F5F-3E10-D3F269A6AB86}"/>
                    </a:ext>
                  </a:extLst>
                </p14:cNvPr>
                <p14:cNvContentPartPr/>
                <p14:nvPr/>
              </p14:nvContentPartPr>
              <p14:xfrm>
                <a:off x="7549800" y="5817206"/>
                <a:ext cx="263880" cy="40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322C3AC-18DB-2F5F-3E10-D3F269A6AB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540800" y="5808206"/>
                  <a:ext cx="2815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D1EA140-2826-C63D-E5B3-1ECB18C96002}"/>
                    </a:ext>
                  </a:extLst>
                </p14:cNvPr>
                <p14:cNvContentPartPr/>
                <p14:nvPr/>
              </p14:nvContentPartPr>
              <p14:xfrm>
                <a:off x="6164160" y="5504006"/>
                <a:ext cx="186120" cy="2149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D1EA140-2826-C63D-E5B3-1ECB18C960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155160" y="5495006"/>
                  <a:ext cx="203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3715963-017B-8ADB-668E-9B5B0C5F92D7}"/>
                    </a:ext>
                  </a:extLst>
                </p14:cNvPr>
                <p14:cNvContentPartPr/>
                <p14:nvPr/>
              </p14:nvContentPartPr>
              <p14:xfrm>
                <a:off x="6470880" y="5435606"/>
                <a:ext cx="184680" cy="320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3715963-017B-8ADB-668E-9B5B0C5F92D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62240" y="5426606"/>
                  <a:ext cx="20232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72F9571-56B9-A8BB-F2D5-D44A0119B2E3}"/>
                    </a:ext>
                  </a:extLst>
                </p14:cNvPr>
                <p14:cNvContentPartPr/>
                <p14:nvPr/>
              </p14:nvContentPartPr>
              <p14:xfrm>
                <a:off x="6746640" y="5513726"/>
                <a:ext cx="16200" cy="191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72F9571-56B9-A8BB-F2D5-D44A0119B2E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738000" y="5505086"/>
                  <a:ext cx="33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7AE7D35-1D97-D0DB-F21D-6A4C7338B78A}"/>
                    </a:ext>
                  </a:extLst>
                </p14:cNvPr>
                <p14:cNvContentPartPr/>
                <p14:nvPr/>
              </p14:nvContentPartPr>
              <p14:xfrm>
                <a:off x="6739080" y="5339846"/>
                <a:ext cx="42840" cy="47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7AE7D35-1D97-D0DB-F21D-6A4C7338B78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30440" y="5330846"/>
                  <a:ext cx="60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EC1B08D-1E64-7F1C-3C4D-0EA9ADBFA2C0}"/>
                    </a:ext>
                  </a:extLst>
                </p14:cNvPr>
                <p14:cNvContentPartPr/>
                <p14:nvPr/>
              </p14:nvContentPartPr>
              <p14:xfrm>
                <a:off x="6819720" y="5484206"/>
                <a:ext cx="170280" cy="3369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EC1B08D-1E64-7F1C-3C4D-0EA9ADBFA2C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11080" y="5475566"/>
                  <a:ext cx="1879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18B1BE5-2EA2-D115-958F-8BECD0B3C9F7}"/>
                    </a:ext>
                  </a:extLst>
                </p14:cNvPr>
                <p14:cNvContentPartPr/>
                <p14:nvPr/>
              </p14:nvContentPartPr>
              <p14:xfrm>
                <a:off x="7028160" y="5557646"/>
                <a:ext cx="117720" cy="365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18B1BE5-2EA2-D115-958F-8BECD0B3C9F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19160" y="5548646"/>
                  <a:ext cx="135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18EB624-DBA6-3B6F-A36D-3A3CC179008F}"/>
                    </a:ext>
                  </a:extLst>
                </p14:cNvPr>
                <p14:cNvContentPartPr/>
                <p14:nvPr/>
              </p14:nvContentPartPr>
              <p14:xfrm>
                <a:off x="7225440" y="5659886"/>
                <a:ext cx="131760" cy="3780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18EB624-DBA6-3B6F-A36D-3A3CC179008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16800" y="5651246"/>
                  <a:ext cx="149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10904B9-CF1B-8AF1-F657-86C893E6E3A0}"/>
                    </a:ext>
                  </a:extLst>
                </p14:cNvPr>
                <p14:cNvContentPartPr/>
                <p14:nvPr/>
              </p14:nvContentPartPr>
              <p14:xfrm>
                <a:off x="7319760" y="5397446"/>
                <a:ext cx="9360" cy="68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10904B9-CF1B-8AF1-F657-86C893E6E3A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11120" y="5388446"/>
                  <a:ext cx="27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1FBAFF3-AAB8-3D4E-70AA-52314AEF5F66}"/>
                    </a:ext>
                  </a:extLst>
                </p14:cNvPr>
                <p14:cNvContentPartPr/>
                <p14:nvPr/>
              </p14:nvContentPartPr>
              <p14:xfrm>
                <a:off x="7265760" y="5360006"/>
                <a:ext cx="324000" cy="7992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1FBAFF3-AAB8-3D4E-70AA-52314AEF5F6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256760" y="5351006"/>
                  <a:ext cx="341640" cy="81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BCE7A7-4502-F48D-C195-0AB8C7F4CE3B}"/>
                  </a:ext>
                </a:extLst>
              </p14:cNvPr>
              <p14:cNvContentPartPr/>
              <p14:nvPr/>
            </p14:nvContentPartPr>
            <p14:xfrm>
              <a:off x="3098760" y="779434"/>
              <a:ext cx="72720" cy="252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BCE7A7-4502-F48D-C195-0AB8C7F4CE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760" y="770434"/>
                <a:ext cx="903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6C1F09-83CD-8D96-F824-0D643A3FBB29}"/>
                  </a:ext>
                </a:extLst>
              </p14:cNvPr>
              <p14:cNvContentPartPr/>
              <p14:nvPr/>
            </p14:nvContentPartPr>
            <p14:xfrm>
              <a:off x="3184440" y="448954"/>
              <a:ext cx="21600" cy="4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6C1F09-83CD-8D96-F824-0D643A3FB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5800" y="439954"/>
                <a:ext cx="39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0160624-2478-4757-D80F-E8C1E34E570F}"/>
                  </a:ext>
                </a:extLst>
              </p14:cNvPr>
              <p14:cNvContentPartPr/>
              <p14:nvPr/>
            </p14:nvContentPartPr>
            <p14:xfrm>
              <a:off x="4209000" y="774754"/>
              <a:ext cx="158040" cy="23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0160624-2478-4757-D80F-E8C1E34E57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00360" y="766114"/>
                <a:ext cx="175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3D43A4-5FB2-7835-A5F4-62DDE2BBA411}"/>
                  </a:ext>
                </a:extLst>
              </p14:cNvPr>
              <p14:cNvContentPartPr/>
              <p14:nvPr/>
            </p14:nvContentPartPr>
            <p14:xfrm>
              <a:off x="4371360" y="339514"/>
              <a:ext cx="22680" cy="118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3D43A4-5FB2-7835-A5F4-62DDE2BBA4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62360" y="330874"/>
                <a:ext cx="40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FC4F51-8E91-15B5-AE8E-5DDD7BA1D883}"/>
                  </a:ext>
                </a:extLst>
              </p14:cNvPr>
              <p14:cNvContentPartPr/>
              <p14:nvPr/>
            </p14:nvContentPartPr>
            <p14:xfrm>
              <a:off x="3126840" y="1341034"/>
              <a:ext cx="226080" cy="20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FC4F51-8E91-15B5-AE8E-5DDD7BA1D8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17840" y="1332034"/>
                <a:ext cx="2437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943F86-57CD-9225-4B80-645093A5C101}"/>
                  </a:ext>
                </a:extLst>
              </p14:cNvPr>
              <p14:cNvContentPartPr/>
              <p14:nvPr/>
            </p14:nvContentPartPr>
            <p14:xfrm>
              <a:off x="4230240" y="1239154"/>
              <a:ext cx="158760" cy="22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943F86-57CD-9225-4B80-645093A5C1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1240" y="1230154"/>
                <a:ext cx="1764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0076B2-2BB6-46B0-E337-9817F4B7E017}"/>
                  </a:ext>
                </a:extLst>
              </p14:cNvPr>
              <p14:cNvContentPartPr/>
              <p14:nvPr/>
            </p14:nvContentPartPr>
            <p14:xfrm>
              <a:off x="4273440" y="1658554"/>
              <a:ext cx="19800" cy="263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0076B2-2BB6-46B0-E337-9817F4B7E01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64440" y="1649554"/>
                <a:ext cx="374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FA3187-5DD7-B580-04D8-3E4EDFE945AE}"/>
                  </a:ext>
                </a:extLst>
              </p14:cNvPr>
              <p14:cNvContentPartPr/>
              <p14:nvPr/>
            </p14:nvContentPartPr>
            <p14:xfrm>
              <a:off x="4180200" y="2110354"/>
              <a:ext cx="244080" cy="254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FA3187-5DD7-B580-04D8-3E4EDFE945A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1560" y="2101354"/>
                <a:ext cx="261720" cy="27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B48D57A-9150-4DCC-D369-9B3D4B99E9CA}"/>
              </a:ext>
            </a:extLst>
          </p:cNvPr>
          <p:cNvGrpSpPr/>
          <p:nvPr/>
        </p:nvGrpSpPr>
        <p:grpSpPr>
          <a:xfrm>
            <a:off x="3233040" y="3007834"/>
            <a:ext cx="96120" cy="317880"/>
            <a:chOff x="3233040" y="3007834"/>
            <a:chExt cx="9612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EAF8B5-1F94-2213-0A1F-5AA25E28C6B4}"/>
                    </a:ext>
                  </a:extLst>
                </p14:cNvPr>
                <p14:cNvContentPartPr/>
                <p14:nvPr/>
              </p14:nvContentPartPr>
              <p14:xfrm>
                <a:off x="3305400" y="3030514"/>
                <a:ext cx="23760" cy="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EAF8B5-1F94-2213-0A1F-5AA25E28C6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6400" y="3021514"/>
                  <a:ext cx="41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0B14B0-4952-C8D6-7AF4-5EDDA7A34B60}"/>
                    </a:ext>
                  </a:extLst>
                </p14:cNvPr>
                <p14:cNvContentPartPr/>
                <p14:nvPr/>
              </p14:nvContentPartPr>
              <p14:xfrm>
                <a:off x="3233040" y="3007834"/>
                <a:ext cx="83160" cy="31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0B14B0-4952-C8D6-7AF4-5EDDA7A34B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4040" y="2998834"/>
                  <a:ext cx="10080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513717-8A68-FB60-9C53-16CDC18D00D2}"/>
              </a:ext>
            </a:extLst>
          </p:cNvPr>
          <p:cNvGrpSpPr/>
          <p:nvPr/>
        </p:nvGrpSpPr>
        <p:grpSpPr>
          <a:xfrm>
            <a:off x="4169040" y="2532994"/>
            <a:ext cx="355680" cy="726120"/>
            <a:chOff x="4169040" y="2532994"/>
            <a:chExt cx="355680" cy="72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D007BB6-9A1D-FCEA-6A05-3583B58B4B2C}"/>
                    </a:ext>
                  </a:extLst>
                </p14:cNvPr>
                <p14:cNvContentPartPr/>
                <p14:nvPr/>
              </p14:nvContentPartPr>
              <p14:xfrm>
                <a:off x="4169040" y="2532994"/>
                <a:ext cx="324360" cy="355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D007BB6-9A1D-FCEA-6A05-3583B58B4B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60040" y="2523994"/>
                  <a:ext cx="342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267C36-F4D2-DD4F-BBD8-69AED1FD6799}"/>
                    </a:ext>
                  </a:extLst>
                </p14:cNvPr>
                <p14:cNvContentPartPr/>
                <p14:nvPr/>
              </p14:nvContentPartPr>
              <p14:xfrm>
                <a:off x="4308360" y="3010714"/>
                <a:ext cx="216360" cy="248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267C36-F4D2-DD4F-BBD8-69AED1FD67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99720" y="3001714"/>
                  <a:ext cx="23400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BA52F5-74B4-0E9C-A335-0A37CBA5A680}"/>
              </a:ext>
            </a:extLst>
          </p:cNvPr>
          <p:cNvGrpSpPr/>
          <p:nvPr/>
        </p:nvGrpSpPr>
        <p:grpSpPr>
          <a:xfrm>
            <a:off x="4279920" y="3439114"/>
            <a:ext cx="263160" cy="1236240"/>
            <a:chOff x="4279920" y="3439114"/>
            <a:chExt cx="263160" cy="123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A49E43-5428-F37B-BD6D-0DE759AA36F0}"/>
                    </a:ext>
                  </a:extLst>
                </p14:cNvPr>
                <p14:cNvContentPartPr/>
                <p14:nvPr/>
              </p14:nvContentPartPr>
              <p14:xfrm>
                <a:off x="4326000" y="3439114"/>
                <a:ext cx="29880" cy="25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A49E43-5428-F37B-BD6D-0DE759AA36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17000" y="3430114"/>
                  <a:ext cx="475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F843BA-D394-36B9-BB35-EF49B19BBA84}"/>
                    </a:ext>
                  </a:extLst>
                </p14:cNvPr>
                <p14:cNvContentPartPr/>
                <p14:nvPr/>
              </p14:nvContentPartPr>
              <p14:xfrm>
                <a:off x="4279920" y="3833314"/>
                <a:ext cx="231840" cy="289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F843BA-D394-36B9-BB35-EF49B19BBA8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70920" y="3824674"/>
                  <a:ext cx="2494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60E49F9-EF20-715C-51CD-735C8A6B1BDC}"/>
                    </a:ext>
                  </a:extLst>
                </p14:cNvPr>
                <p14:cNvContentPartPr/>
                <p14:nvPr/>
              </p14:nvContentPartPr>
              <p14:xfrm>
                <a:off x="4324920" y="4267474"/>
                <a:ext cx="218160" cy="407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60E49F9-EF20-715C-51CD-735C8A6B1BD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15920" y="4258474"/>
                  <a:ext cx="235800" cy="42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0E1DB56-BFB7-038D-2F48-2C0E69B20868}"/>
                  </a:ext>
                </a:extLst>
              </p14:cNvPr>
              <p14:cNvContentPartPr/>
              <p14:nvPr/>
            </p14:nvContentPartPr>
            <p14:xfrm>
              <a:off x="3023880" y="4792714"/>
              <a:ext cx="361800" cy="38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0E1DB56-BFB7-038D-2F48-2C0E69B208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15240" y="4783714"/>
                <a:ext cx="3794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D4C6D32-044D-A3DF-3F86-DD944FF7059B}"/>
                  </a:ext>
                </a:extLst>
              </p14:cNvPr>
              <p14:cNvContentPartPr/>
              <p14:nvPr/>
            </p14:nvContentPartPr>
            <p14:xfrm>
              <a:off x="4172640" y="4934194"/>
              <a:ext cx="191160" cy="21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D4C6D32-044D-A3DF-3F86-DD944FF705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64000" y="4925554"/>
                <a:ext cx="208800" cy="23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029D4-BE9B-21F2-7E21-161CDF023666}"/>
              </a:ext>
            </a:extLst>
          </p:cNvPr>
          <p:cNvGrpSpPr/>
          <p:nvPr/>
        </p:nvGrpSpPr>
        <p:grpSpPr>
          <a:xfrm>
            <a:off x="4078680" y="5346034"/>
            <a:ext cx="375840" cy="1141200"/>
            <a:chOff x="4078680" y="5346034"/>
            <a:chExt cx="375840" cy="114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CFBC97-91FB-0EB1-9648-ABBCD12DF0C6}"/>
                    </a:ext>
                  </a:extLst>
                </p14:cNvPr>
                <p14:cNvContentPartPr/>
                <p14:nvPr/>
              </p14:nvContentPartPr>
              <p14:xfrm>
                <a:off x="4207560" y="5346034"/>
                <a:ext cx="50040" cy="21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CFBC97-91FB-0EB1-9648-ABBCD12DF0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8560" y="5337394"/>
                  <a:ext cx="67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DF46A4-FA04-FCE0-3D11-5950BE5F705B}"/>
                    </a:ext>
                  </a:extLst>
                </p14:cNvPr>
                <p14:cNvContentPartPr/>
                <p14:nvPr/>
              </p14:nvContentPartPr>
              <p14:xfrm>
                <a:off x="4232760" y="5689474"/>
                <a:ext cx="196920" cy="27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DF46A4-FA04-FCE0-3D11-5950BE5F70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24120" y="5680474"/>
                  <a:ext cx="2145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7D7C478-BE45-884E-2146-BE14BCF75309}"/>
                    </a:ext>
                  </a:extLst>
                </p14:cNvPr>
                <p14:cNvContentPartPr/>
                <p14:nvPr/>
              </p14:nvContentPartPr>
              <p14:xfrm>
                <a:off x="4078680" y="6013834"/>
                <a:ext cx="375840" cy="473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7D7C478-BE45-884E-2146-BE14BCF753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69680" y="6005194"/>
                  <a:ext cx="393480" cy="49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2BCC29E-32C2-A34E-99C3-4091A536F00E}"/>
                  </a:ext>
                </a:extLst>
              </p14:cNvPr>
              <p14:cNvContentPartPr/>
              <p14:nvPr/>
            </p14:nvContentPartPr>
            <p14:xfrm>
              <a:off x="2861160" y="1214314"/>
              <a:ext cx="6441120" cy="9162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2BCC29E-32C2-A34E-99C3-4091A536F0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2520" y="1205674"/>
                <a:ext cx="645876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887C5E1-3195-C434-F01D-B7F07E729628}"/>
                  </a:ext>
                </a:extLst>
              </p14:cNvPr>
              <p14:cNvContentPartPr/>
              <p14:nvPr/>
            </p14:nvContentPartPr>
            <p14:xfrm>
              <a:off x="10759560" y="441034"/>
              <a:ext cx="870840" cy="393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887C5E1-3195-C434-F01D-B7F07E7296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50920" y="432394"/>
                <a:ext cx="88848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48BEB15-B0C4-2E39-3960-7605AC1D6C80}"/>
                  </a:ext>
                </a:extLst>
              </p14:cNvPr>
              <p14:cNvContentPartPr/>
              <p14:nvPr/>
            </p14:nvContentPartPr>
            <p14:xfrm>
              <a:off x="10453920" y="1148434"/>
              <a:ext cx="750960" cy="695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48BEB15-B0C4-2E39-3960-7605AC1D6C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45280" y="1139794"/>
                <a:ext cx="7686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B5F08631-A54C-078D-BABF-CDD0B08A2048}"/>
                  </a:ext>
                </a:extLst>
              </p14:cNvPr>
              <p14:cNvContentPartPr/>
              <p14:nvPr/>
            </p14:nvContentPartPr>
            <p14:xfrm>
              <a:off x="2565235" y="785911"/>
              <a:ext cx="1303920" cy="43243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B5F08631-A54C-078D-BABF-CDD0B08A20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56595" y="776911"/>
                <a:ext cx="1321560" cy="434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C78EEB6A-58C7-9A8D-D939-39D2EF079D61}"/>
              </a:ext>
            </a:extLst>
          </p:cNvPr>
          <p:cNvGrpSpPr/>
          <p:nvPr/>
        </p:nvGrpSpPr>
        <p:grpSpPr>
          <a:xfrm>
            <a:off x="150355" y="218914"/>
            <a:ext cx="11892960" cy="6565317"/>
            <a:chOff x="150355" y="218914"/>
            <a:chExt cx="11892960" cy="656531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2E0E0BC-1640-42BC-EC27-17B04633409D}"/>
                    </a:ext>
                  </a:extLst>
                </p14:cNvPr>
                <p14:cNvContentPartPr/>
                <p14:nvPr/>
              </p14:nvContentPartPr>
              <p14:xfrm>
                <a:off x="1628520" y="571714"/>
                <a:ext cx="37080" cy="24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2E0E0BC-1640-42BC-EC27-17B0463340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19520" y="562714"/>
                  <a:ext cx="547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EEAB08-A471-5AD9-EAAA-A16BD3829877}"/>
                    </a:ext>
                  </a:extLst>
                </p14:cNvPr>
                <p14:cNvContentPartPr/>
                <p14:nvPr/>
              </p14:nvContentPartPr>
              <p14:xfrm>
                <a:off x="1632480" y="484594"/>
                <a:ext cx="193680" cy="151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EEAB08-A471-5AD9-EAAA-A16BD38298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23480" y="475954"/>
                  <a:ext cx="211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9D6348-1150-8A69-28A5-65DDFB634485}"/>
                    </a:ext>
                  </a:extLst>
                </p14:cNvPr>
                <p14:cNvContentPartPr/>
                <p14:nvPr/>
              </p14:nvContentPartPr>
              <p14:xfrm>
                <a:off x="1886640" y="435274"/>
                <a:ext cx="447120" cy="341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9D6348-1150-8A69-28A5-65DDFB6344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77640" y="426274"/>
                  <a:ext cx="4647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963D7E-4F17-DD19-57D1-BB7E21162C5E}"/>
                    </a:ext>
                  </a:extLst>
                </p14:cNvPr>
                <p14:cNvContentPartPr/>
                <p14:nvPr/>
              </p14:nvContentPartPr>
              <p14:xfrm>
                <a:off x="2216760" y="551194"/>
                <a:ext cx="327600" cy="55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963D7E-4F17-DD19-57D1-BB7E21162C5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7760" y="542194"/>
                  <a:ext cx="34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92E35C-7548-AA60-3B41-72BEDDD43C18}"/>
                    </a:ext>
                  </a:extLst>
                </p14:cNvPr>
                <p14:cNvContentPartPr/>
                <p14:nvPr/>
              </p14:nvContentPartPr>
              <p14:xfrm>
                <a:off x="3332400" y="462634"/>
                <a:ext cx="207000" cy="266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92E35C-7548-AA60-3B41-72BEDDD43C1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23760" y="453994"/>
                  <a:ext cx="224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95D2E8-54C4-9915-759E-EEA83E8A5C0A}"/>
                    </a:ext>
                  </a:extLst>
                </p14:cNvPr>
                <p14:cNvContentPartPr/>
                <p14:nvPr/>
              </p14:nvContentPartPr>
              <p14:xfrm>
                <a:off x="3657840" y="355714"/>
                <a:ext cx="1194480" cy="518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95D2E8-54C4-9915-759E-EEA83E8A5C0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49200" y="347074"/>
                  <a:ext cx="12121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2AC686-E523-C6A2-77FC-77B86DBCDCDC}"/>
                    </a:ext>
                  </a:extLst>
                </p14:cNvPr>
                <p14:cNvContentPartPr/>
                <p14:nvPr/>
              </p14:nvContentPartPr>
              <p14:xfrm>
                <a:off x="5056800" y="447154"/>
                <a:ext cx="286920" cy="463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2AC686-E523-C6A2-77FC-77B86DBCDCD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47800" y="438514"/>
                  <a:ext cx="30456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F1FDC8-34FA-9C88-98D6-0D68AAACC4A4}"/>
                    </a:ext>
                  </a:extLst>
                </p14:cNvPr>
                <p14:cNvContentPartPr/>
                <p14:nvPr/>
              </p14:nvContentPartPr>
              <p14:xfrm>
                <a:off x="5495280" y="604834"/>
                <a:ext cx="48960" cy="327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F1FDC8-34FA-9C88-98D6-0D68AAACC4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86280" y="596194"/>
                  <a:ext cx="6660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8DC2B3-1E64-F2E5-702E-1F642EDF50F8}"/>
                    </a:ext>
                  </a:extLst>
                </p14:cNvPr>
                <p14:cNvContentPartPr/>
                <p14:nvPr/>
              </p14:nvContentPartPr>
              <p14:xfrm>
                <a:off x="5405280" y="587914"/>
                <a:ext cx="167400" cy="13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8DC2B3-1E64-F2E5-702E-1F642EDF50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96640" y="579274"/>
                  <a:ext cx="185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2D9FFB-EB42-4660-66BC-D6812FE9FB2C}"/>
                    </a:ext>
                  </a:extLst>
                </p14:cNvPr>
                <p14:cNvContentPartPr/>
                <p14:nvPr/>
              </p14:nvContentPartPr>
              <p14:xfrm>
                <a:off x="5670600" y="571714"/>
                <a:ext cx="412560" cy="246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2D9FFB-EB42-4660-66BC-D6812FE9FB2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61960" y="562714"/>
                  <a:ext cx="4302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06D0DD5-CBC0-3FF0-EB00-3B2FCEAB45D4}"/>
                    </a:ext>
                  </a:extLst>
                </p14:cNvPr>
                <p14:cNvContentPartPr/>
                <p14:nvPr/>
              </p14:nvContentPartPr>
              <p14:xfrm>
                <a:off x="6178920" y="608794"/>
                <a:ext cx="825840" cy="217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06D0DD5-CBC0-3FF0-EB00-3B2FCEAB45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0280" y="599794"/>
                  <a:ext cx="8434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94688A-5CD2-9BC7-C954-F97BBE65696B}"/>
                    </a:ext>
                  </a:extLst>
                </p14:cNvPr>
                <p14:cNvContentPartPr/>
                <p14:nvPr/>
              </p14:nvContentPartPr>
              <p14:xfrm>
                <a:off x="7094040" y="419074"/>
                <a:ext cx="225000" cy="488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94688A-5CD2-9BC7-C954-F97BBE6569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85400" y="410434"/>
                  <a:ext cx="2426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F442C4-F976-4CDB-FFFD-BAFCAA772D39}"/>
                    </a:ext>
                  </a:extLst>
                </p14:cNvPr>
                <p14:cNvContentPartPr/>
                <p14:nvPr/>
              </p14:nvContentPartPr>
              <p14:xfrm>
                <a:off x="7526760" y="433474"/>
                <a:ext cx="320040" cy="439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F442C4-F976-4CDB-FFFD-BAFCAA772D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17760" y="424834"/>
                  <a:ext cx="33768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7EF25B-1660-0A87-B695-8200FD78706F}"/>
                    </a:ext>
                  </a:extLst>
                </p14:cNvPr>
                <p14:cNvContentPartPr/>
                <p14:nvPr/>
              </p14:nvContentPartPr>
              <p14:xfrm>
                <a:off x="5516880" y="308554"/>
                <a:ext cx="205560" cy="169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7EF25B-1660-0A87-B695-8200FD7870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07880" y="299914"/>
                  <a:ext cx="2232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509790-E2AC-541F-01BE-0AED6BF19159}"/>
                    </a:ext>
                  </a:extLst>
                </p14:cNvPr>
                <p14:cNvContentPartPr/>
                <p14:nvPr/>
              </p14:nvContentPartPr>
              <p14:xfrm>
                <a:off x="5780400" y="218914"/>
                <a:ext cx="977760" cy="457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509790-E2AC-541F-01BE-0AED6BF191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71760" y="209914"/>
                  <a:ext cx="99540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9BA6DE6-1614-8015-2A03-494AFC774AC1}"/>
                    </a:ext>
                  </a:extLst>
                </p14:cNvPr>
                <p14:cNvContentPartPr/>
                <p14:nvPr/>
              </p14:nvContentPartPr>
              <p14:xfrm>
                <a:off x="5827920" y="920914"/>
                <a:ext cx="429840" cy="406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9BA6DE6-1614-8015-2A03-494AFC774AC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19280" y="912274"/>
                  <a:ext cx="4474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FDAE7D-B172-54B0-F1CD-13A7ED9FBB5C}"/>
                    </a:ext>
                  </a:extLst>
                </p14:cNvPr>
                <p14:cNvContentPartPr/>
                <p14:nvPr/>
              </p14:nvContentPartPr>
              <p14:xfrm>
                <a:off x="8189880" y="416914"/>
                <a:ext cx="9000" cy="1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FDAE7D-B172-54B0-F1CD-13A7ED9FBB5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81240" y="407914"/>
                  <a:ext cx="26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7A7D09-4E8C-F094-769B-0268272888FC}"/>
                    </a:ext>
                  </a:extLst>
                </p14:cNvPr>
                <p14:cNvContentPartPr/>
                <p14:nvPr/>
              </p14:nvContentPartPr>
              <p14:xfrm>
                <a:off x="7991520" y="471634"/>
                <a:ext cx="175680" cy="43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7A7D09-4E8C-F094-769B-0268272888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82520" y="462994"/>
                  <a:ext cx="19332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AE1519-E285-3D4F-83B7-0978E8CF099B}"/>
                    </a:ext>
                  </a:extLst>
                </p14:cNvPr>
                <p14:cNvContentPartPr/>
                <p14:nvPr/>
              </p14:nvContentPartPr>
              <p14:xfrm>
                <a:off x="8213280" y="628234"/>
                <a:ext cx="497880" cy="14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AE1519-E285-3D4F-83B7-0978E8CF099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04280" y="619594"/>
                  <a:ext cx="515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6BF77B-198C-678C-ED1F-12246BBAA684}"/>
                    </a:ext>
                  </a:extLst>
                </p14:cNvPr>
                <p14:cNvContentPartPr/>
                <p14:nvPr/>
              </p14:nvContentPartPr>
              <p14:xfrm>
                <a:off x="8761200" y="383794"/>
                <a:ext cx="597240" cy="361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6BF77B-198C-678C-ED1F-12246BBAA6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52560" y="375154"/>
                  <a:ext cx="6148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033C4DF-D693-0832-EF8A-D4025F79420A}"/>
                    </a:ext>
                  </a:extLst>
                </p14:cNvPr>
                <p14:cNvContentPartPr/>
                <p14:nvPr/>
              </p14:nvContentPartPr>
              <p14:xfrm>
                <a:off x="9440880" y="556954"/>
                <a:ext cx="218880" cy="206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033C4DF-D693-0832-EF8A-D4025F7942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32240" y="548314"/>
                  <a:ext cx="236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ECE4CC-42AB-DA07-97AF-6ACC44CCAE0A}"/>
                    </a:ext>
                  </a:extLst>
                </p14:cNvPr>
                <p14:cNvContentPartPr/>
                <p14:nvPr/>
              </p14:nvContentPartPr>
              <p14:xfrm>
                <a:off x="9830760" y="358954"/>
                <a:ext cx="10440" cy="38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ECE4CC-42AB-DA07-97AF-6ACC44CCAE0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21760" y="350314"/>
                  <a:ext cx="280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AD833C-367D-BAE6-B0F5-20C536762E8C}"/>
                    </a:ext>
                  </a:extLst>
                </p14:cNvPr>
                <p14:cNvContentPartPr/>
                <p14:nvPr/>
              </p14:nvContentPartPr>
              <p14:xfrm>
                <a:off x="9822120" y="529234"/>
                <a:ext cx="236880" cy="24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AD833C-367D-BAE6-B0F5-20C536762E8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13480" y="520234"/>
                  <a:ext cx="2545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5F79FF-12B1-2876-9EE0-9BE747ED757C}"/>
                    </a:ext>
                  </a:extLst>
                </p14:cNvPr>
                <p14:cNvContentPartPr/>
                <p14:nvPr/>
              </p14:nvContentPartPr>
              <p14:xfrm>
                <a:off x="10165560" y="428074"/>
                <a:ext cx="360720" cy="476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5F79FF-12B1-2876-9EE0-9BE747ED75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56560" y="419434"/>
                  <a:ext cx="3783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799B6D-CBFC-F724-8458-44DEE98B8C9D}"/>
                    </a:ext>
                  </a:extLst>
                </p14:cNvPr>
                <p14:cNvContentPartPr/>
                <p14:nvPr/>
              </p14:nvContentPartPr>
              <p14:xfrm>
                <a:off x="8969640" y="871594"/>
                <a:ext cx="341640" cy="421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799B6D-CBFC-F724-8458-44DEE98B8C9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60640" y="862954"/>
                  <a:ext cx="3592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22E8366-E7AE-61F2-89BA-34A8B4F03290}"/>
                    </a:ext>
                  </a:extLst>
                </p14:cNvPr>
                <p14:cNvContentPartPr/>
                <p14:nvPr/>
              </p14:nvContentPartPr>
              <p14:xfrm>
                <a:off x="9036240" y="1036114"/>
                <a:ext cx="513360" cy="1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22E8366-E7AE-61F2-89BA-34A8B4F0329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27240" y="1027114"/>
                  <a:ext cx="531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5503BA6-D35B-39BC-0964-05FE10058DBF}"/>
                    </a:ext>
                  </a:extLst>
                </p14:cNvPr>
                <p14:cNvContentPartPr/>
                <p14:nvPr/>
              </p14:nvContentPartPr>
              <p14:xfrm>
                <a:off x="2737320" y="1578994"/>
                <a:ext cx="59760" cy="1302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5503BA6-D35B-39BC-0964-05FE10058D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28320" y="1570354"/>
                  <a:ext cx="77400" cy="13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5CD93A-0DA6-4569-9C64-F9F435D4CC07}"/>
                    </a:ext>
                  </a:extLst>
                </p14:cNvPr>
                <p14:cNvContentPartPr/>
                <p14:nvPr/>
              </p14:nvContentPartPr>
              <p14:xfrm>
                <a:off x="2769720" y="1509874"/>
                <a:ext cx="10800" cy="3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5CD93A-0DA6-4569-9C64-F9F435D4CC0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60720" y="1501234"/>
                  <a:ext cx="28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BB02CD-390B-98EB-44B6-22E69D537E35}"/>
                    </a:ext>
                  </a:extLst>
                </p14:cNvPr>
                <p14:cNvContentPartPr/>
                <p14:nvPr/>
              </p14:nvContentPartPr>
              <p14:xfrm>
                <a:off x="2737320" y="1276594"/>
                <a:ext cx="6887880" cy="240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BB02CD-390B-98EB-44B6-22E69D537E3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28320" y="1267954"/>
                  <a:ext cx="6905520" cy="24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F1BE5A-CB2C-1DB2-427B-2321CBA01734}"/>
                    </a:ext>
                  </a:extLst>
                </p14:cNvPr>
                <p14:cNvContentPartPr/>
                <p14:nvPr/>
              </p14:nvContentPartPr>
              <p14:xfrm>
                <a:off x="2755680" y="1665394"/>
                <a:ext cx="6248160" cy="43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F1BE5A-CB2C-1DB2-427B-2321CBA0173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746680" y="1656754"/>
                  <a:ext cx="626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599D02-F9C0-225E-9FCE-639BD32B5B92}"/>
                    </a:ext>
                  </a:extLst>
                </p14:cNvPr>
                <p14:cNvContentPartPr/>
                <p14:nvPr/>
              </p14:nvContentPartPr>
              <p14:xfrm>
                <a:off x="2745600" y="2182354"/>
                <a:ext cx="6716160" cy="42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599D02-F9C0-225E-9FCE-639BD32B5B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36600" y="2173714"/>
                  <a:ext cx="673380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1CB6E4-D4CA-8E02-4D30-9D177B556A6A}"/>
                    </a:ext>
                  </a:extLst>
                </p14:cNvPr>
                <p14:cNvContentPartPr/>
                <p14:nvPr/>
              </p14:nvContentPartPr>
              <p14:xfrm>
                <a:off x="2828040" y="2789314"/>
                <a:ext cx="6825960" cy="276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1CB6E4-D4CA-8E02-4D30-9D177B556A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19400" y="2780674"/>
                  <a:ext cx="6843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FBB184-13BD-2589-EE5D-5FE5C806F26B}"/>
                    </a:ext>
                  </a:extLst>
                </p14:cNvPr>
                <p14:cNvContentPartPr/>
                <p14:nvPr/>
              </p14:nvContentPartPr>
              <p14:xfrm>
                <a:off x="2696640" y="3123034"/>
                <a:ext cx="7115400" cy="1199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FBB184-13BD-2589-EE5D-5FE5C806F2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688000" y="3114034"/>
                  <a:ext cx="7133040" cy="12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A22F92-D905-4AF4-E6E2-765758212B4F}"/>
                    </a:ext>
                  </a:extLst>
                </p14:cNvPr>
                <p14:cNvContentPartPr/>
                <p14:nvPr/>
              </p14:nvContentPartPr>
              <p14:xfrm>
                <a:off x="2276880" y="1715074"/>
                <a:ext cx="264240" cy="35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A22F92-D905-4AF4-E6E2-765758212B4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68240" y="1706074"/>
                  <a:ext cx="2818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1DAE21-771F-5CF9-2B69-43A5BB6E1B3A}"/>
                    </a:ext>
                  </a:extLst>
                </p14:cNvPr>
                <p14:cNvContentPartPr/>
                <p14:nvPr/>
              </p14:nvContentPartPr>
              <p14:xfrm>
                <a:off x="2306400" y="2296474"/>
                <a:ext cx="38880" cy="338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1DAE21-771F-5CF9-2B69-43A5BB6E1B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97760" y="2287474"/>
                  <a:ext cx="56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D2CCFA4-60ED-ECF8-3B9F-15333BBA700B}"/>
                    </a:ext>
                  </a:extLst>
                </p14:cNvPr>
                <p14:cNvContentPartPr/>
                <p14:nvPr/>
              </p14:nvContentPartPr>
              <p14:xfrm>
                <a:off x="2309640" y="2763754"/>
                <a:ext cx="427320" cy="26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D2CCFA4-60ED-ECF8-3B9F-15333BBA70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01000" y="2755114"/>
                  <a:ext cx="444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05E15FA-520D-04A0-F940-4A6C9863B1FB}"/>
                    </a:ext>
                  </a:extLst>
                </p14:cNvPr>
                <p14:cNvContentPartPr/>
                <p14:nvPr/>
              </p14:nvContentPartPr>
              <p14:xfrm>
                <a:off x="2374080" y="3227434"/>
                <a:ext cx="312840" cy="314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05E15FA-520D-04A0-F940-4A6C9863B1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65440" y="3218794"/>
                  <a:ext cx="3304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F8DE123-A09D-5862-2CCB-43A63F981234}"/>
                    </a:ext>
                  </a:extLst>
                </p14:cNvPr>
                <p14:cNvContentPartPr/>
                <p14:nvPr/>
              </p14:nvContentPartPr>
              <p14:xfrm>
                <a:off x="2265000" y="3728194"/>
                <a:ext cx="345240" cy="762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F8DE123-A09D-5862-2CCB-43A63F98123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56360" y="3719554"/>
                  <a:ext cx="36288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E527FF3-E84D-D904-5C03-66087835DD07}"/>
                    </a:ext>
                  </a:extLst>
                </p14:cNvPr>
                <p14:cNvContentPartPr/>
                <p14:nvPr/>
              </p14:nvContentPartPr>
              <p14:xfrm>
                <a:off x="1652280" y="1342474"/>
                <a:ext cx="1337400" cy="2714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E527FF3-E84D-D904-5C03-66087835DD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43280" y="1333834"/>
                  <a:ext cx="1355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F8E2DD-D178-5D73-0029-965323C677C4}"/>
                    </a:ext>
                  </a:extLst>
                </p14:cNvPr>
                <p14:cNvContentPartPr/>
                <p14:nvPr/>
              </p14:nvContentPartPr>
              <p14:xfrm>
                <a:off x="558960" y="1362994"/>
                <a:ext cx="214200" cy="351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F8E2DD-D178-5D73-0029-965323C677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960" y="1354354"/>
                  <a:ext cx="2318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1386305-C459-BC9C-2565-64B4945599DE}"/>
                    </a:ext>
                  </a:extLst>
                </p14:cNvPr>
                <p14:cNvContentPartPr/>
                <p14:nvPr/>
              </p14:nvContentPartPr>
              <p14:xfrm>
                <a:off x="907080" y="1434994"/>
                <a:ext cx="868320" cy="349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1386305-C459-BC9C-2565-64B4945599D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8440" y="1426354"/>
                  <a:ext cx="8859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EF4719-771B-76D3-C697-7BC539D8C58C}"/>
                    </a:ext>
                  </a:extLst>
                </p14:cNvPr>
                <p14:cNvContentPartPr/>
                <p14:nvPr/>
              </p14:nvContentPartPr>
              <p14:xfrm>
                <a:off x="1785480" y="1444714"/>
                <a:ext cx="302040" cy="41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EF4719-771B-76D3-C697-7BC539D8C58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76480" y="1436074"/>
                  <a:ext cx="3196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D236CF-3896-018A-0077-678B7445F5BA}"/>
                    </a:ext>
                  </a:extLst>
                </p14:cNvPr>
                <p14:cNvContentPartPr/>
                <p14:nvPr/>
              </p14:nvContentPartPr>
              <p14:xfrm>
                <a:off x="607560" y="1482154"/>
                <a:ext cx="69120" cy="63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D236CF-3896-018A-0077-678B7445F5B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8560" y="1473514"/>
                  <a:ext cx="867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920F7B-B744-71FB-8671-2759FCC8C6B6}"/>
                    </a:ext>
                  </a:extLst>
                </p14:cNvPr>
                <p14:cNvContentPartPr/>
                <p14:nvPr/>
              </p14:nvContentPartPr>
              <p14:xfrm>
                <a:off x="1666320" y="1475674"/>
                <a:ext cx="193320" cy="230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920F7B-B744-71FB-8671-2759FCC8C6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57680" y="1467034"/>
                  <a:ext cx="210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807AE6-3AF3-A09B-C2F2-103541392EB7}"/>
                    </a:ext>
                  </a:extLst>
                </p14:cNvPr>
                <p14:cNvContentPartPr/>
                <p14:nvPr/>
              </p14:nvContentPartPr>
              <p14:xfrm>
                <a:off x="3748560" y="1553434"/>
                <a:ext cx="67320" cy="292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807AE6-3AF3-A09B-C2F2-103541392E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39560" y="1544794"/>
                  <a:ext cx="84960" cy="29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A7FCCEC-F84C-186C-B3A8-8120FECEA054}"/>
                    </a:ext>
                  </a:extLst>
                </p14:cNvPr>
                <p14:cNvContentPartPr/>
                <p14:nvPr/>
              </p14:nvContentPartPr>
              <p14:xfrm>
                <a:off x="4790040" y="1404034"/>
                <a:ext cx="68040" cy="2963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A7FCCEC-F84C-186C-B3A8-8120FECEA05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81400" y="1395034"/>
                  <a:ext cx="85680" cy="29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C7A724-337F-AD89-0F72-098463031B09}"/>
                    </a:ext>
                  </a:extLst>
                </p14:cNvPr>
                <p14:cNvContentPartPr/>
                <p14:nvPr/>
              </p14:nvContentPartPr>
              <p14:xfrm>
                <a:off x="5746200" y="1448674"/>
                <a:ext cx="101160" cy="305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C7A724-337F-AD89-0F72-098463031B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737560" y="1439674"/>
                  <a:ext cx="118800" cy="30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59587B3-BBCF-F023-8612-1D78B041F74D}"/>
                    </a:ext>
                  </a:extLst>
                </p14:cNvPr>
                <p14:cNvContentPartPr/>
                <p14:nvPr/>
              </p14:nvContentPartPr>
              <p14:xfrm>
                <a:off x="6642240" y="1396834"/>
                <a:ext cx="150840" cy="316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59587B3-BBCF-F023-8612-1D78B041F7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33600" y="1388194"/>
                  <a:ext cx="168480" cy="31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B1614B-1CD0-7F52-1D59-CB6F5A0CD036}"/>
                    </a:ext>
                  </a:extLst>
                </p14:cNvPr>
                <p14:cNvContentPartPr/>
                <p14:nvPr/>
              </p14:nvContentPartPr>
              <p14:xfrm>
                <a:off x="7504440" y="1308274"/>
                <a:ext cx="154080" cy="3029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B1614B-1CD0-7F52-1D59-CB6F5A0CD03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95440" y="1299634"/>
                  <a:ext cx="171720" cy="30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F66192-0617-CD8F-6518-49600D318E0F}"/>
                    </a:ext>
                  </a:extLst>
                </p14:cNvPr>
                <p14:cNvContentPartPr/>
                <p14:nvPr/>
              </p14:nvContentPartPr>
              <p14:xfrm>
                <a:off x="8508480" y="1168954"/>
                <a:ext cx="208080" cy="2913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F66192-0617-CD8F-6518-49600D318E0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99840" y="1160314"/>
                  <a:ext cx="225720" cy="29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6734E3-D2EF-6A36-28D8-778AE200DA36}"/>
                    </a:ext>
                  </a:extLst>
                </p14:cNvPr>
                <p14:cNvContentPartPr/>
                <p14:nvPr/>
              </p14:nvContentPartPr>
              <p14:xfrm>
                <a:off x="3047280" y="1276594"/>
                <a:ext cx="289440" cy="1677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6734E3-D2EF-6A36-28D8-778AE200DA3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38640" y="1267954"/>
                  <a:ext cx="307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911E12-7350-F4D5-989E-21C1C54CC127}"/>
                    </a:ext>
                  </a:extLst>
                </p14:cNvPr>
                <p14:cNvContentPartPr/>
                <p14:nvPr/>
              </p14:nvContentPartPr>
              <p14:xfrm>
                <a:off x="4121520" y="1233394"/>
                <a:ext cx="84960" cy="12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911E12-7350-F4D5-989E-21C1C54CC12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112880" y="1224394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30434A-F552-B624-0387-CCE994E78A24}"/>
                    </a:ext>
                  </a:extLst>
                </p14:cNvPr>
                <p14:cNvContentPartPr/>
                <p14:nvPr/>
              </p14:nvContentPartPr>
              <p14:xfrm>
                <a:off x="5110440" y="1271194"/>
                <a:ext cx="277560" cy="127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30434A-F552-B624-0387-CCE994E78A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01800" y="1262554"/>
                  <a:ext cx="29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998A1C-EC22-6C31-649C-D5A8745F8C02}"/>
                    </a:ext>
                  </a:extLst>
                </p14:cNvPr>
                <p14:cNvContentPartPr/>
                <p14:nvPr/>
              </p14:nvContentPartPr>
              <p14:xfrm>
                <a:off x="6291240" y="1262554"/>
                <a:ext cx="191880" cy="205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4998A1C-EC22-6C31-649C-D5A8745F8C0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82240" y="1253554"/>
                  <a:ext cx="2095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1DB2801-D051-469C-C500-9955160F7A3B}"/>
                    </a:ext>
                  </a:extLst>
                </p14:cNvPr>
                <p14:cNvContentPartPr/>
                <p14:nvPr/>
              </p14:nvContentPartPr>
              <p14:xfrm>
                <a:off x="6974520" y="1059874"/>
                <a:ext cx="167760" cy="26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1DB2801-D051-469C-C500-9955160F7A3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65520" y="1050874"/>
                  <a:ext cx="1854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24DF6-756B-ECE5-5C86-2F73AC045EB6}"/>
                    </a:ext>
                  </a:extLst>
                </p14:cNvPr>
                <p14:cNvContentPartPr/>
                <p14:nvPr/>
              </p14:nvContentPartPr>
              <p14:xfrm>
                <a:off x="7818720" y="1168954"/>
                <a:ext cx="145080" cy="154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24DF6-756B-ECE5-5C86-2F73AC045EB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9720" y="1160314"/>
                  <a:ext cx="16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D45F1D-52FF-76BF-CF10-00767C505B42}"/>
                    </a:ext>
                  </a:extLst>
                </p14:cNvPr>
                <p14:cNvContentPartPr/>
                <p14:nvPr/>
              </p14:nvContentPartPr>
              <p14:xfrm>
                <a:off x="7955520" y="920194"/>
                <a:ext cx="1056600" cy="227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D45F1D-52FF-76BF-CF10-00767C505B4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46880" y="911194"/>
                  <a:ext cx="1074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B3F19AC-4723-0CC3-1ECE-E59816B4702F}"/>
                    </a:ext>
                  </a:extLst>
                </p14:cNvPr>
                <p14:cNvContentPartPr/>
                <p14:nvPr/>
              </p14:nvContentPartPr>
              <p14:xfrm>
                <a:off x="8927880" y="981034"/>
                <a:ext cx="182880" cy="190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B3F19AC-4723-0CC3-1ECE-E59816B4702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918880" y="972034"/>
                  <a:ext cx="200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9C5E1C5-98B4-2559-DDE1-FFD1CA993CC3}"/>
                    </a:ext>
                  </a:extLst>
                </p14:cNvPr>
                <p14:cNvContentPartPr/>
                <p14:nvPr/>
              </p14:nvContentPartPr>
              <p14:xfrm>
                <a:off x="3109920" y="1558834"/>
                <a:ext cx="331560" cy="306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9C5E1C5-98B4-2559-DDE1-FFD1CA993C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101280" y="1549834"/>
                  <a:ext cx="3492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994095-294B-CF51-3B14-D24BCB73D7B1}"/>
                    </a:ext>
                  </a:extLst>
                </p14:cNvPr>
                <p14:cNvContentPartPr/>
                <p14:nvPr/>
              </p14:nvContentPartPr>
              <p14:xfrm>
                <a:off x="4173360" y="1770514"/>
                <a:ext cx="17280" cy="6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994095-294B-CF51-3B14-D24BCB73D7B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164360" y="1761514"/>
                  <a:ext cx="34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42E45C-96EB-F519-08E2-1F0C65A09FBF}"/>
                    </a:ext>
                  </a:extLst>
                </p14:cNvPr>
                <p14:cNvContentPartPr/>
                <p14:nvPr/>
              </p14:nvContentPartPr>
              <p14:xfrm>
                <a:off x="4197120" y="1667914"/>
                <a:ext cx="200520" cy="78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42E45C-96EB-F519-08E2-1F0C65A09F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188120" y="1658914"/>
                  <a:ext cx="218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67A593-B572-42C2-5C0F-EED7EE201227}"/>
                    </a:ext>
                  </a:extLst>
                </p14:cNvPr>
                <p14:cNvContentPartPr/>
                <p14:nvPr/>
              </p14:nvContentPartPr>
              <p14:xfrm>
                <a:off x="4170840" y="1613914"/>
                <a:ext cx="302400" cy="251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67A593-B572-42C2-5C0F-EED7EE20122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62200" y="1605274"/>
                  <a:ext cx="3200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A48FCE-C8DC-4FD5-332E-5E8DEDFF0352}"/>
                    </a:ext>
                  </a:extLst>
                </p14:cNvPr>
                <p14:cNvContentPartPr/>
                <p14:nvPr/>
              </p14:nvContentPartPr>
              <p14:xfrm>
                <a:off x="5276040" y="1629754"/>
                <a:ext cx="5400" cy="10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A48FCE-C8DC-4FD5-332E-5E8DEDFF035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67400" y="1620754"/>
                  <a:ext cx="2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4BD49BB-21AC-53BD-B199-AC782D12FAA0}"/>
                    </a:ext>
                  </a:extLst>
                </p14:cNvPr>
                <p14:cNvContentPartPr/>
                <p14:nvPr/>
              </p14:nvContentPartPr>
              <p14:xfrm>
                <a:off x="5263080" y="1509874"/>
                <a:ext cx="264960" cy="325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4BD49BB-21AC-53BD-B199-AC782D12FAA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54440" y="1501234"/>
                  <a:ext cx="2826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E82D8D-681F-D1AE-055A-52D4FE6BAAB5}"/>
                    </a:ext>
                  </a:extLst>
                </p14:cNvPr>
                <p14:cNvContentPartPr/>
                <p14:nvPr/>
              </p14:nvContentPartPr>
              <p14:xfrm>
                <a:off x="6229680" y="1506274"/>
                <a:ext cx="404280" cy="375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E82D8D-681F-D1AE-055A-52D4FE6BAAB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220680" y="1497274"/>
                  <a:ext cx="4219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141D04-32C6-7C99-E893-5F2E37760765}"/>
                    </a:ext>
                  </a:extLst>
                </p14:cNvPr>
                <p14:cNvContentPartPr/>
                <p14:nvPr/>
              </p14:nvContentPartPr>
              <p14:xfrm>
                <a:off x="6985320" y="1559914"/>
                <a:ext cx="189000" cy="293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141D04-32C6-7C99-E893-5F2E3776076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76680" y="1551274"/>
                  <a:ext cx="206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0346EB0-2794-7E2F-2685-F26219560999}"/>
                    </a:ext>
                  </a:extLst>
                </p14:cNvPr>
                <p14:cNvContentPartPr/>
                <p14:nvPr/>
              </p14:nvContentPartPr>
              <p14:xfrm>
                <a:off x="7094400" y="1518154"/>
                <a:ext cx="329760" cy="5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0346EB0-2794-7E2F-2685-F2621956099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85400" y="1509514"/>
                  <a:ext cx="3474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32E2F0-BADF-4CF1-2238-FCEE7D16A5A9}"/>
                    </a:ext>
                  </a:extLst>
                </p14:cNvPr>
                <p14:cNvContentPartPr/>
                <p14:nvPr/>
              </p14:nvContentPartPr>
              <p14:xfrm>
                <a:off x="7960560" y="1381354"/>
                <a:ext cx="318960" cy="355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32E2F0-BADF-4CF1-2238-FCEE7D16A5A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51560" y="1372714"/>
                  <a:ext cx="336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CE3C8E2-4478-D839-7CDA-D5974EF37E39}"/>
                    </a:ext>
                  </a:extLst>
                </p14:cNvPr>
                <p14:cNvContentPartPr/>
                <p14:nvPr/>
              </p14:nvContentPartPr>
              <p14:xfrm>
                <a:off x="8830680" y="1386754"/>
                <a:ext cx="218880" cy="37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CE3C8E2-4478-D839-7CDA-D5974EF37E3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21680" y="1377754"/>
                  <a:ext cx="23652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B4D266-B1B0-DB70-C921-5165C3B02F96}"/>
                    </a:ext>
                  </a:extLst>
                </p14:cNvPr>
                <p14:cNvContentPartPr/>
                <p14:nvPr/>
              </p14:nvContentPartPr>
              <p14:xfrm>
                <a:off x="3158160" y="2144914"/>
                <a:ext cx="473760" cy="20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B4D266-B1B0-DB70-C921-5165C3B02F9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49520" y="2135914"/>
                  <a:ext cx="491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6EB5C7-C726-0665-44A7-113E11FFF63C}"/>
                    </a:ext>
                  </a:extLst>
                </p14:cNvPr>
                <p14:cNvContentPartPr/>
                <p14:nvPr/>
              </p14:nvContentPartPr>
              <p14:xfrm>
                <a:off x="3191280" y="2660434"/>
                <a:ext cx="377280" cy="214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6EB5C7-C726-0665-44A7-113E11FFF6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182640" y="2651794"/>
                  <a:ext cx="394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958F644-A190-6D09-E376-D51397BF3CDC}"/>
                    </a:ext>
                  </a:extLst>
                </p14:cNvPr>
                <p14:cNvContentPartPr/>
                <p14:nvPr/>
              </p14:nvContentPartPr>
              <p14:xfrm>
                <a:off x="3249600" y="3202594"/>
                <a:ext cx="226080" cy="3726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958F644-A190-6D09-E376-D51397BF3C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40600" y="3193954"/>
                  <a:ext cx="2437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C05CE7-6016-C6AE-8921-DBC3404E82D0}"/>
                    </a:ext>
                  </a:extLst>
                </p14:cNvPr>
                <p14:cNvContentPartPr/>
                <p14:nvPr/>
              </p14:nvContentPartPr>
              <p14:xfrm>
                <a:off x="3201000" y="3882994"/>
                <a:ext cx="151920" cy="39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C05CE7-6016-C6AE-8921-DBC3404E82D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192000" y="3874354"/>
                  <a:ext cx="1695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B05CCBD-7D82-456E-FA9D-BED55835EDFD}"/>
                    </a:ext>
                  </a:extLst>
                </p14:cNvPr>
                <p14:cNvContentPartPr/>
                <p14:nvPr/>
              </p14:nvContentPartPr>
              <p14:xfrm>
                <a:off x="3201000" y="3992794"/>
                <a:ext cx="510480" cy="141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B05CCBD-7D82-456E-FA9D-BED55835EDF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192000" y="3983794"/>
                  <a:ext cx="528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F6D071-E456-92FC-CFB4-74BBAB7A931B}"/>
                    </a:ext>
                  </a:extLst>
                </p14:cNvPr>
                <p14:cNvContentPartPr/>
                <p14:nvPr/>
              </p14:nvContentPartPr>
              <p14:xfrm>
                <a:off x="7441440" y="1547314"/>
                <a:ext cx="36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F6D071-E456-92FC-CFB4-74BBAB7A931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32800" y="1538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03D689-641D-4747-B2F9-86F0A8DA8CFC}"/>
                    </a:ext>
                  </a:extLst>
                </p14:cNvPr>
                <p14:cNvContentPartPr/>
                <p14:nvPr/>
              </p14:nvContentPartPr>
              <p14:xfrm>
                <a:off x="7420560" y="1544074"/>
                <a:ext cx="360" cy="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03D689-641D-4747-B2F9-86F0A8DA8CF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11560" y="153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4E455D8-4166-F860-2C0D-3A9F60E8FFF4}"/>
                    </a:ext>
                  </a:extLst>
                </p14:cNvPr>
                <p14:cNvContentPartPr/>
                <p14:nvPr/>
              </p14:nvContentPartPr>
              <p14:xfrm>
                <a:off x="7391400" y="1533994"/>
                <a:ext cx="2659680" cy="108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4E455D8-4166-F860-2C0D-3A9F60E8FFF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382760" y="1524994"/>
                  <a:ext cx="2677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F9FE1E3-DDD5-333B-3D88-262670542C99}"/>
                    </a:ext>
                  </a:extLst>
                </p14:cNvPr>
                <p14:cNvContentPartPr/>
                <p14:nvPr/>
              </p14:nvContentPartPr>
              <p14:xfrm>
                <a:off x="9925080" y="1431034"/>
                <a:ext cx="326160" cy="531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F9FE1E3-DDD5-333B-3D88-262670542C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16440" y="1422034"/>
                  <a:ext cx="3438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2382E6B-8FEE-890A-800E-5E7DB0E6282A}"/>
                    </a:ext>
                  </a:extLst>
                </p14:cNvPr>
                <p14:cNvContentPartPr/>
                <p14:nvPr/>
              </p14:nvContentPartPr>
              <p14:xfrm>
                <a:off x="10404960" y="1455154"/>
                <a:ext cx="191880" cy="264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2382E6B-8FEE-890A-800E-5E7DB0E6282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96320" y="1446154"/>
                  <a:ext cx="209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95CF02-E653-CCA9-689A-EF6DF71AC06A}"/>
                    </a:ext>
                  </a:extLst>
                </p14:cNvPr>
                <p14:cNvContentPartPr/>
                <p14:nvPr/>
              </p14:nvContentPartPr>
              <p14:xfrm>
                <a:off x="10661640" y="1308274"/>
                <a:ext cx="518040" cy="4550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95CF02-E653-CCA9-689A-EF6DF71AC06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52640" y="1299274"/>
                  <a:ext cx="5356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C76DC3-E534-B00F-3658-479040316574}"/>
                    </a:ext>
                  </a:extLst>
                </p14:cNvPr>
                <p14:cNvContentPartPr/>
                <p14:nvPr/>
              </p14:nvContentPartPr>
              <p14:xfrm>
                <a:off x="11019120" y="1525714"/>
                <a:ext cx="308520" cy="2142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0C76DC3-E534-B00F-3658-47904031657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10120" y="1516714"/>
                  <a:ext cx="326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D78061-7993-1E00-3E18-5B1A5D49DF4F}"/>
                    </a:ext>
                  </a:extLst>
                </p14:cNvPr>
                <p14:cNvContentPartPr/>
                <p14:nvPr/>
              </p14:nvContentPartPr>
              <p14:xfrm>
                <a:off x="11385600" y="1127914"/>
                <a:ext cx="103320" cy="173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D78061-7993-1E00-3E18-5B1A5D49DF4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376600" y="1118914"/>
                  <a:ext cx="120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A8BBB9-B208-9350-8395-D5D18B392848}"/>
                    </a:ext>
                  </a:extLst>
                </p14:cNvPr>
                <p14:cNvContentPartPr/>
                <p14:nvPr/>
              </p14:nvContentPartPr>
              <p14:xfrm>
                <a:off x="11517000" y="1079314"/>
                <a:ext cx="40320" cy="582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BA8BBB9-B208-9350-8395-D5D18B39284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08360" y="1070674"/>
                  <a:ext cx="579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ED5CBF-6E23-EAF9-1CA7-1995C8DC69C7}"/>
                    </a:ext>
                  </a:extLst>
                </p14:cNvPr>
                <p14:cNvContentPartPr/>
                <p14:nvPr/>
              </p14:nvContentPartPr>
              <p14:xfrm>
                <a:off x="11452560" y="1415554"/>
                <a:ext cx="431280" cy="5943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ED5CBF-6E23-EAF9-1CA7-1995C8DC69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43560" y="1406554"/>
                  <a:ext cx="4489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41AD25-7BEE-82C6-D267-D2B7A8560874}"/>
                    </a:ext>
                  </a:extLst>
                </p14:cNvPr>
                <p14:cNvContentPartPr/>
                <p14:nvPr/>
              </p14:nvContentPartPr>
              <p14:xfrm>
                <a:off x="10368600" y="1061314"/>
                <a:ext cx="969120" cy="2995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41AD25-7BEE-82C6-D267-D2B7A85608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59600" y="1052674"/>
                  <a:ext cx="986760" cy="30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F383D6-F3DF-F6B8-6A1B-BC5D4807DFA6}"/>
                    </a:ext>
                  </a:extLst>
                </p14:cNvPr>
                <p14:cNvContentPartPr/>
                <p14:nvPr/>
              </p14:nvContentPartPr>
              <p14:xfrm>
                <a:off x="10340880" y="1527874"/>
                <a:ext cx="868680" cy="252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F383D6-F3DF-F6B8-6A1B-BC5D4807DFA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31880" y="1518874"/>
                  <a:ext cx="886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F6DAB8-8AA6-5107-82A6-51AC4250D9C7}"/>
                    </a:ext>
                  </a:extLst>
                </p14:cNvPr>
                <p14:cNvContentPartPr/>
                <p14:nvPr/>
              </p14:nvContentPartPr>
              <p14:xfrm>
                <a:off x="10501080" y="2056714"/>
                <a:ext cx="696240" cy="76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F6DAB8-8AA6-5107-82A6-51AC4250D9C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492080" y="2048074"/>
                  <a:ext cx="713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2B73863-7616-E020-38D4-6ACDFFBB50F0}"/>
                    </a:ext>
                  </a:extLst>
                </p14:cNvPr>
                <p14:cNvContentPartPr/>
                <p14:nvPr/>
              </p14:nvContentPartPr>
              <p14:xfrm>
                <a:off x="10483440" y="2614714"/>
                <a:ext cx="547560" cy="176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2B73863-7616-E020-38D4-6ACDFFBB50F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74440" y="2605714"/>
                  <a:ext cx="565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E3F72C-E307-CC67-0424-EE3A77B963B9}"/>
                    </a:ext>
                  </a:extLst>
                </p14:cNvPr>
                <p14:cNvContentPartPr/>
                <p14:nvPr/>
              </p14:nvContentPartPr>
              <p14:xfrm>
                <a:off x="10384080" y="3241474"/>
                <a:ext cx="654120" cy="194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E3F72C-E307-CC67-0424-EE3A77B963B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75080" y="3232474"/>
                  <a:ext cx="671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6E4E142-DA33-CD57-6D6F-AAA3B7105520}"/>
                    </a:ext>
                  </a:extLst>
                </p14:cNvPr>
                <p14:cNvContentPartPr/>
                <p14:nvPr/>
              </p14:nvContentPartPr>
              <p14:xfrm>
                <a:off x="10575240" y="1463794"/>
                <a:ext cx="415440" cy="102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6E4E142-DA33-CD57-6D6F-AAA3B710552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566240" y="1454794"/>
                  <a:ext cx="433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F64712B-0A0F-5E71-EA13-473CF902094A}"/>
                    </a:ext>
                  </a:extLst>
                </p14:cNvPr>
                <p14:cNvContentPartPr/>
                <p14:nvPr/>
              </p14:nvContentPartPr>
              <p14:xfrm>
                <a:off x="10688640" y="1947994"/>
                <a:ext cx="290520" cy="130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F64712B-0A0F-5E71-EA13-473CF902094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80000" y="1939354"/>
                  <a:ext cx="308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DEE1BD7-1B52-3187-7B3D-972DC7CD1728}"/>
                    </a:ext>
                  </a:extLst>
                </p14:cNvPr>
                <p14:cNvContentPartPr/>
                <p14:nvPr/>
              </p14:nvContentPartPr>
              <p14:xfrm>
                <a:off x="10836960" y="2630914"/>
                <a:ext cx="47880" cy="54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DEE1BD7-1B52-3187-7B3D-972DC7CD172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27960" y="2622274"/>
                  <a:ext cx="655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371B00-3DC6-C4FE-5AEB-43EA529674D0}"/>
                    </a:ext>
                  </a:extLst>
                </p14:cNvPr>
                <p14:cNvContentPartPr/>
                <p14:nvPr/>
              </p14:nvContentPartPr>
              <p14:xfrm>
                <a:off x="10548960" y="2543794"/>
                <a:ext cx="506880" cy="109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371B00-3DC6-C4FE-5AEB-43EA529674D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540320" y="2535154"/>
                  <a:ext cx="524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8E31004-2FCB-3A2F-F997-826FBA36FE01}"/>
                    </a:ext>
                  </a:extLst>
                </p14:cNvPr>
                <p14:cNvContentPartPr/>
                <p14:nvPr/>
              </p14:nvContentPartPr>
              <p14:xfrm>
                <a:off x="10556160" y="3115474"/>
                <a:ext cx="331560" cy="8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8E31004-2FCB-3A2F-F997-826FBA36FE0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47160" y="3106474"/>
                  <a:ext cx="349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F96462B-4B33-5168-9A61-E9375A37AE41}"/>
                    </a:ext>
                  </a:extLst>
                </p14:cNvPr>
                <p14:cNvContentPartPr/>
                <p14:nvPr/>
              </p14:nvContentPartPr>
              <p14:xfrm>
                <a:off x="10671360" y="3830074"/>
                <a:ext cx="250560" cy="136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F96462B-4B33-5168-9A61-E9375A37AE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62360" y="3821434"/>
                  <a:ext cx="26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35B7668-4E45-E65F-20E4-DB338E98E39D}"/>
                    </a:ext>
                  </a:extLst>
                </p14:cNvPr>
                <p14:cNvContentPartPr/>
                <p14:nvPr/>
              </p14:nvContentPartPr>
              <p14:xfrm>
                <a:off x="9860640" y="1108114"/>
                <a:ext cx="504720" cy="49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35B7668-4E45-E65F-20E4-DB338E98E39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52000" y="1099474"/>
                  <a:ext cx="52236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CDC1E8-75B4-1980-F8CE-85348AA89501}"/>
                    </a:ext>
                  </a:extLst>
                </p14:cNvPr>
                <p14:cNvContentPartPr/>
                <p14:nvPr/>
              </p14:nvContentPartPr>
              <p14:xfrm>
                <a:off x="9905280" y="1767994"/>
                <a:ext cx="277920" cy="223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CDC1E8-75B4-1980-F8CE-85348AA8950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896640" y="1758994"/>
                  <a:ext cx="295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D5FAB5-158B-684D-458A-C7A12D1D0AE7}"/>
                    </a:ext>
                  </a:extLst>
                </p14:cNvPr>
                <p14:cNvContentPartPr/>
                <p14:nvPr/>
              </p14:nvContentPartPr>
              <p14:xfrm>
                <a:off x="4248960" y="2339674"/>
                <a:ext cx="28440" cy="40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D5FAB5-158B-684D-458A-C7A12D1D0AE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240320" y="2330674"/>
                  <a:ext cx="46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D10C230-1F18-BF29-47B1-E7719B00D7D4}"/>
                    </a:ext>
                  </a:extLst>
                </p14:cNvPr>
                <p14:cNvContentPartPr/>
                <p14:nvPr/>
              </p14:nvContentPartPr>
              <p14:xfrm>
                <a:off x="4315560" y="1903714"/>
                <a:ext cx="6454440" cy="4903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D10C230-1F18-BF29-47B1-E7719B00D7D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306920" y="1894714"/>
                  <a:ext cx="647208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25C8A07-7415-E01E-08AD-8E51C20C4D74}"/>
                    </a:ext>
                  </a:extLst>
                </p14:cNvPr>
                <p14:cNvContentPartPr/>
                <p14:nvPr/>
              </p14:nvContentPartPr>
              <p14:xfrm>
                <a:off x="4611480" y="2643514"/>
                <a:ext cx="38880" cy="16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25C8A07-7415-E01E-08AD-8E51C20C4D7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602840" y="2634514"/>
                  <a:ext cx="56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ABD28D5-E409-19EE-D9C7-66592B7F78ED}"/>
                    </a:ext>
                  </a:extLst>
                </p14:cNvPr>
                <p14:cNvContentPartPr/>
                <p14:nvPr/>
              </p14:nvContentPartPr>
              <p14:xfrm>
                <a:off x="4589880" y="2280274"/>
                <a:ext cx="6578640" cy="489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ABD28D5-E409-19EE-D9C7-66592B7F78E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81240" y="2271274"/>
                  <a:ext cx="659628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9BA52B3-8C45-967F-44BA-4DCCD292A7A0}"/>
                    </a:ext>
                  </a:extLst>
                </p14:cNvPr>
                <p14:cNvContentPartPr/>
                <p14:nvPr/>
              </p14:nvContentPartPr>
              <p14:xfrm>
                <a:off x="4697520" y="2891194"/>
                <a:ext cx="6332040" cy="424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9BA52B3-8C45-967F-44BA-4DCCD292A7A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88880" y="2882554"/>
                  <a:ext cx="6349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547DD25-06CC-5E22-7909-8EFDD183BE6D}"/>
                    </a:ext>
                  </a:extLst>
                </p14:cNvPr>
                <p14:cNvContentPartPr/>
                <p14:nvPr/>
              </p14:nvContentPartPr>
              <p14:xfrm>
                <a:off x="4472160" y="3680674"/>
                <a:ext cx="6444000" cy="252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547DD25-06CC-5E22-7909-8EFDD183BE6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63160" y="3671674"/>
                  <a:ext cx="6461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DE00ECF-93AD-96E9-50FF-C44DD76B6128}"/>
                    </a:ext>
                  </a:extLst>
                </p14:cNvPr>
                <p14:cNvContentPartPr/>
                <p14:nvPr/>
              </p14:nvContentPartPr>
              <p14:xfrm>
                <a:off x="10578835" y="4398511"/>
                <a:ext cx="410400" cy="1437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DE00ECF-93AD-96E9-50FF-C44DD76B612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569835" y="4389511"/>
                  <a:ext cx="428040" cy="14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2B3481A-6069-55A3-17EB-D4C88E5FBF7B}"/>
                    </a:ext>
                  </a:extLst>
                </p14:cNvPr>
                <p14:cNvContentPartPr/>
                <p14:nvPr/>
              </p14:nvContentPartPr>
              <p14:xfrm>
                <a:off x="10202995" y="4235791"/>
                <a:ext cx="1105200" cy="6825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2B3481A-6069-55A3-17EB-D4C88E5FBF7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93995" y="4226791"/>
                  <a:ext cx="11228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2A64DB-87DB-4227-FF0D-6C213B387F85}"/>
                    </a:ext>
                  </a:extLst>
                </p14:cNvPr>
                <p14:cNvContentPartPr/>
                <p14:nvPr/>
              </p14:nvContentPartPr>
              <p14:xfrm>
                <a:off x="9315595" y="5593711"/>
                <a:ext cx="547560" cy="5576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2A64DB-87DB-4227-FF0D-6C213B387F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306595" y="5584711"/>
                  <a:ext cx="56520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0E5D935-16DC-C58C-C0D5-0C7241FBAC64}"/>
                    </a:ext>
                  </a:extLst>
                </p14:cNvPr>
                <p14:cNvContentPartPr/>
                <p14:nvPr/>
              </p14:nvContentPartPr>
              <p14:xfrm>
                <a:off x="9509275" y="5348191"/>
                <a:ext cx="829800" cy="747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0E5D935-16DC-C58C-C0D5-0C7241FBAC6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500275" y="5339191"/>
                  <a:ext cx="84744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4915999-40C8-1064-1234-D14A2F3C71AA}"/>
                    </a:ext>
                  </a:extLst>
                </p14:cNvPr>
                <p14:cNvContentPartPr/>
                <p14:nvPr/>
              </p14:nvContentPartPr>
              <p14:xfrm>
                <a:off x="10291195" y="5710351"/>
                <a:ext cx="624960" cy="356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4915999-40C8-1064-1234-D14A2F3C71A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82555" y="5701351"/>
                  <a:ext cx="6426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C63FE2C-0FA7-C26F-3CE3-0CA9EEA0124D}"/>
                    </a:ext>
                  </a:extLst>
                </p14:cNvPr>
                <p14:cNvContentPartPr/>
                <p14:nvPr/>
              </p14:nvContentPartPr>
              <p14:xfrm>
                <a:off x="10975555" y="5285191"/>
                <a:ext cx="448200" cy="728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C63FE2C-0FA7-C26F-3CE3-0CA9EEA0124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66555" y="5276551"/>
                  <a:ext cx="465840" cy="74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05F689-73E8-C8D5-86AD-393B0FE8B592}"/>
                    </a:ext>
                  </a:extLst>
                </p14:cNvPr>
                <p14:cNvContentPartPr/>
                <p14:nvPr/>
              </p14:nvContentPartPr>
              <p14:xfrm>
                <a:off x="11462275" y="5612791"/>
                <a:ext cx="286200" cy="745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05F689-73E8-C8D5-86AD-393B0FE8B5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3635" y="5604151"/>
                  <a:ext cx="303840" cy="76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09CD535-5DFC-193B-7995-794109379032}"/>
                    </a:ext>
                  </a:extLst>
                </p14:cNvPr>
                <p14:cNvContentPartPr/>
                <p14:nvPr/>
              </p14:nvContentPartPr>
              <p14:xfrm>
                <a:off x="10154035" y="6279151"/>
                <a:ext cx="81360" cy="458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09CD535-5DFC-193B-7995-79410937903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145395" y="6270511"/>
                  <a:ext cx="990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299FE5-734B-93A2-0551-D6BE1D3E2C1E}"/>
                    </a:ext>
                  </a:extLst>
                </p14:cNvPr>
                <p14:cNvContentPartPr/>
                <p14:nvPr/>
              </p14:nvContentPartPr>
              <p14:xfrm>
                <a:off x="10191835" y="6195271"/>
                <a:ext cx="838440" cy="401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299FE5-734B-93A2-0551-D6BE1D3E2C1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82835" y="6186631"/>
                  <a:ext cx="85608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1981149-BE70-FE69-F70C-9BEF3445012E}"/>
                    </a:ext>
                  </a:extLst>
                </p14:cNvPr>
                <p14:cNvContentPartPr/>
                <p14:nvPr/>
              </p14:nvContentPartPr>
              <p14:xfrm>
                <a:off x="11072395" y="6271591"/>
                <a:ext cx="970920" cy="458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1981149-BE70-FE69-F70C-9BEF3445012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063755" y="6262591"/>
                  <a:ext cx="9885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7717BFE-3B24-B847-7187-321A0DD388BE}"/>
                    </a:ext>
                  </a:extLst>
                </p14:cNvPr>
                <p14:cNvContentPartPr/>
                <p14:nvPr/>
              </p14:nvContentPartPr>
              <p14:xfrm>
                <a:off x="2854315" y="4969831"/>
                <a:ext cx="979920" cy="843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7717BFE-3B24-B847-7187-321A0DD388B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45315" y="4961191"/>
                  <a:ext cx="99756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73041D5-3B40-EDCF-A353-58EE5F011222}"/>
                    </a:ext>
                  </a:extLst>
                </p14:cNvPr>
                <p14:cNvContentPartPr/>
                <p14:nvPr/>
              </p14:nvContentPartPr>
              <p14:xfrm>
                <a:off x="3843955" y="4962631"/>
                <a:ext cx="15120" cy="122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73041D5-3B40-EDCF-A353-58EE5F01122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34955" y="4953991"/>
                  <a:ext cx="32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B2F1B9E-D35C-54EB-C852-F4C04BDE4BBE}"/>
                    </a:ext>
                  </a:extLst>
                </p14:cNvPr>
                <p14:cNvContentPartPr/>
                <p14:nvPr/>
              </p14:nvContentPartPr>
              <p14:xfrm>
                <a:off x="3756115" y="5020951"/>
                <a:ext cx="72000" cy="71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B2F1B9E-D35C-54EB-C852-F4C04BDE4BBE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47475" y="5012311"/>
                  <a:ext cx="89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7E8572C-08B9-01BE-3233-C66D9BEAB39A}"/>
                    </a:ext>
                  </a:extLst>
                </p14:cNvPr>
                <p14:cNvContentPartPr/>
                <p14:nvPr/>
              </p14:nvContentPartPr>
              <p14:xfrm>
                <a:off x="3628315" y="4831951"/>
                <a:ext cx="6177960" cy="1150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7E8572C-08B9-01BE-3233-C66D9BEAB39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619675" y="4823311"/>
                  <a:ext cx="6195600" cy="11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9EA1728-F328-9BA6-2DF0-0EAE9700F011}"/>
                    </a:ext>
                  </a:extLst>
                </p14:cNvPr>
                <p14:cNvContentPartPr/>
                <p14:nvPr/>
              </p14:nvContentPartPr>
              <p14:xfrm>
                <a:off x="4664755" y="4977031"/>
                <a:ext cx="109800" cy="942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9EA1728-F328-9BA6-2DF0-0EAE9700F0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655755" y="4968391"/>
                  <a:ext cx="12744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455D25-822F-D5B1-4CD5-2FB25E8BA6D5}"/>
                    </a:ext>
                  </a:extLst>
                </p14:cNvPr>
                <p14:cNvContentPartPr/>
                <p14:nvPr/>
              </p14:nvContentPartPr>
              <p14:xfrm>
                <a:off x="2940355" y="5788111"/>
                <a:ext cx="586800" cy="254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455D25-822F-D5B1-4CD5-2FB25E8BA6D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31715" y="5779471"/>
                  <a:ext cx="6044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3C4686B-A972-3816-7AF5-C6728B6C9804}"/>
                    </a:ext>
                  </a:extLst>
                </p14:cNvPr>
                <p14:cNvContentPartPr/>
                <p14:nvPr/>
              </p14:nvContentPartPr>
              <p14:xfrm>
                <a:off x="4037995" y="5838511"/>
                <a:ext cx="561960" cy="141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3C4686B-A972-3816-7AF5-C6728B6C980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029355" y="5829511"/>
                  <a:ext cx="579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94054B5-60B1-CB79-7501-CC116C26153D}"/>
                    </a:ext>
                  </a:extLst>
                </p14:cNvPr>
                <p14:cNvContentPartPr/>
                <p14:nvPr/>
              </p14:nvContentPartPr>
              <p14:xfrm>
                <a:off x="2768635" y="6252151"/>
                <a:ext cx="77040" cy="5320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94054B5-60B1-CB79-7501-CC116C26153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59995" y="6243151"/>
                  <a:ext cx="946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548153C-8B42-CD81-F583-2209433C06A0}"/>
                    </a:ext>
                  </a:extLst>
                </p14:cNvPr>
                <p14:cNvContentPartPr/>
                <p14:nvPr/>
              </p14:nvContentPartPr>
              <p14:xfrm>
                <a:off x="2702035" y="6179431"/>
                <a:ext cx="248400" cy="275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548153C-8B42-CD81-F583-2209433C06A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93035" y="6170431"/>
                  <a:ext cx="266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96B8801-2568-AC71-977E-1944C206DE16}"/>
                    </a:ext>
                  </a:extLst>
                </p14:cNvPr>
                <p14:cNvContentPartPr/>
                <p14:nvPr/>
              </p14:nvContentPartPr>
              <p14:xfrm>
                <a:off x="3146275" y="6170791"/>
                <a:ext cx="187560" cy="3466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96B8801-2568-AC71-977E-1944C206DE1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137635" y="6161791"/>
                  <a:ext cx="205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4B5C74E-4E88-B972-CA2D-90F2EEAECA4A}"/>
                    </a:ext>
                  </a:extLst>
                </p14:cNvPr>
                <p14:cNvContentPartPr/>
                <p14:nvPr/>
              </p14:nvContentPartPr>
              <p14:xfrm>
                <a:off x="4066435" y="6181951"/>
                <a:ext cx="99000" cy="5724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4B5C74E-4E88-B972-CA2D-90F2EEAECA4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057435" y="6172951"/>
                  <a:ext cx="11664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1B598A8-2088-2B0E-DFCE-A9038C8135DA}"/>
                    </a:ext>
                  </a:extLst>
                </p14:cNvPr>
                <p14:cNvContentPartPr/>
                <p14:nvPr/>
              </p14:nvContentPartPr>
              <p14:xfrm>
                <a:off x="4114315" y="6206071"/>
                <a:ext cx="433080" cy="447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1B598A8-2088-2B0E-DFCE-A9038C8135D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05675" y="6197431"/>
                  <a:ext cx="45072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8F8279AA-9366-8633-54B2-A393BDDEBC57}"/>
                    </a:ext>
                  </a:extLst>
                </p14:cNvPr>
                <p14:cNvContentPartPr/>
                <p14:nvPr/>
              </p14:nvContentPartPr>
              <p14:xfrm>
                <a:off x="5906035" y="5064511"/>
                <a:ext cx="144720" cy="7927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8F8279AA-9366-8633-54B2-A393BDDEBC5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897035" y="5055511"/>
                  <a:ext cx="16236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76B0DA9-E827-73AB-1EF3-A4C4EB31633C}"/>
                    </a:ext>
                  </a:extLst>
                </p14:cNvPr>
                <p14:cNvContentPartPr/>
                <p14:nvPr/>
              </p14:nvContentPartPr>
              <p14:xfrm>
                <a:off x="7892155" y="4865431"/>
                <a:ext cx="122760" cy="1143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76B0DA9-E827-73AB-1EF3-A4C4EB31633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83155" y="4856431"/>
                  <a:ext cx="140400" cy="11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5BB08F-1059-9A8F-2F7C-66333F136D56}"/>
                    </a:ext>
                  </a:extLst>
                </p14:cNvPr>
                <p14:cNvContentPartPr/>
                <p14:nvPr/>
              </p14:nvContentPartPr>
              <p14:xfrm>
                <a:off x="8869555" y="4892791"/>
                <a:ext cx="76320" cy="924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5BB08F-1059-9A8F-2F7C-66333F136D5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860915" y="4883791"/>
                  <a:ext cx="93960" cy="9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10AA357-3138-1326-69CB-0146C5E04313}"/>
                    </a:ext>
                  </a:extLst>
                </p14:cNvPr>
                <p14:cNvContentPartPr/>
                <p14:nvPr/>
              </p14:nvContentPartPr>
              <p14:xfrm>
                <a:off x="5228515" y="6150271"/>
                <a:ext cx="44280" cy="568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10AA357-3138-1326-69CB-0146C5E0431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219515" y="6141271"/>
                  <a:ext cx="619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F9E6D69-4E4A-8F9C-524C-C0DE40149DC0}"/>
                    </a:ext>
                  </a:extLst>
                </p14:cNvPr>
                <p14:cNvContentPartPr/>
                <p14:nvPr/>
              </p14:nvContentPartPr>
              <p14:xfrm>
                <a:off x="5236435" y="6209671"/>
                <a:ext cx="224280" cy="2192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F9E6D69-4E4A-8F9C-524C-C0DE40149DC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27795" y="6201031"/>
                  <a:ext cx="241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11F8420-8F71-0DF2-CA0E-F8BD7720B39A}"/>
                    </a:ext>
                  </a:extLst>
                </p14:cNvPr>
                <p14:cNvContentPartPr/>
                <p14:nvPr/>
              </p14:nvContentPartPr>
              <p14:xfrm>
                <a:off x="5634955" y="6274831"/>
                <a:ext cx="426600" cy="3466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11F8420-8F71-0DF2-CA0E-F8BD7720B3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625955" y="6266191"/>
                  <a:ext cx="4442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AB0CDF-1B65-9586-E979-69289558F1AE}"/>
                    </a:ext>
                  </a:extLst>
                </p14:cNvPr>
                <p14:cNvContentPartPr/>
                <p14:nvPr/>
              </p14:nvContentPartPr>
              <p14:xfrm>
                <a:off x="7035355" y="4947151"/>
                <a:ext cx="111240" cy="10807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AB0CDF-1B65-9586-E979-69289558F1A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26715" y="4938511"/>
                  <a:ext cx="128880" cy="10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5B51098-4A31-7B08-31B7-48528F8B99D3}"/>
                    </a:ext>
                  </a:extLst>
                </p14:cNvPr>
                <p14:cNvContentPartPr/>
                <p14:nvPr/>
              </p14:nvContentPartPr>
              <p14:xfrm>
                <a:off x="6679315" y="6217951"/>
                <a:ext cx="32400" cy="339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5B51098-4A31-7B08-31B7-48528F8B99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70315" y="6208951"/>
                  <a:ext cx="50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1BE909-31A0-5A21-1BC1-76A97812E3DD}"/>
                    </a:ext>
                  </a:extLst>
                </p14:cNvPr>
                <p14:cNvContentPartPr/>
                <p14:nvPr/>
              </p14:nvContentPartPr>
              <p14:xfrm>
                <a:off x="6649435" y="6099151"/>
                <a:ext cx="652320" cy="4899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1BE909-31A0-5A21-1BC1-76A97812E3D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640795" y="6090511"/>
                  <a:ext cx="669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CE0ABE1-3F94-56EB-4446-C764CE8BA1CA}"/>
                    </a:ext>
                  </a:extLst>
                </p14:cNvPr>
                <p14:cNvContentPartPr/>
                <p14:nvPr/>
              </p14:nvContentPartPr>
              <p14:xfrm>
                <a:off x="1503235" y="5168551"/>
                <a:ext cx="1005480" cy="599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CE0ABE1-3F94-56EB-4446-C764CE8BA1C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494595" y="5159911"/>
                  <a:ext cx="102312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43AC79-296E-5421-7200-71019B6EB23A}"/>
                    </a:ext>
                  </a:extLst>
                </p14:cNvPr>
                <p14:cNvContentPartPr/>
                <p14:nvPr/>
              </p14:nvContentPartPr>
              <p14:xfrm>
                <a:off x="150355" y="5277631"/>
                <a:ext cx="327600" cy="480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43AC79-296E-5421-7200-71019B6EB23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41715" y="5268991"/>
                  <a:ext cx="3452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1DEB7D3-D7E2-C2A6-43A0-045656E53309}"/>
                    </a:ext>
                  </a:extLst>
                </p14:cNvPr>
                <p14:cNvContentPartPr/>
                <p14:nvPr/>
              </p14:nvContentPartPr>
              <p14:xfrm>
                <a:off x="484075" y="5095831"/>
                <a:ext cx="990360" cy="510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1DEB7D3-D7E2-C2A6-43A0-045656E5330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75075" y="5087191"/>
                  <a:ext cx="10080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C1972CE-B0BB-2063-F8FF-3049D63DB819}"/>
                    </a:ext>
                  </a:extLst>
                </p14:cNvPr>
                <p14:cNvContentPartPr/>
                <p14:nvPr/>
              </p14:nvContentPartPr>
              <p14:xfrm>
                <a:off x="1627795" y="4600471"/>
                <a:ext cx="291600" cy="843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C1972CE-B0BB-2063-F8FF-3049D63DB81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19155" y="4591831"/>
                  <a:ext cx="30924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9DC9EF5-AE13-3DBA-2D55-0CDE5DC907C4}"/>
                    </a:ext>
                  </a:extLst>
                </p14:cNvPr>
                <p14:cNvContentPartPr/>
                <p14:nvPr/>
              </p14:nvContentPartPr>
              <p14:xfrm>
                <a:off x="1885195" y="4797751"/>
                <a:ext cx="303840" cy="777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9DC9EF5-AE13-3DBA-2D55-0CDE5DC907C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876195" y="4788751"/>
                  <a:ext cx="321480" cy="79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1C865BE-ED6F-F530-7B86-29C0C10B6252}"/>
                    </a:ext>
                  </a:extLst>
                </p14:cNvPr>
                <p14:cNvContentPartPr/>
                <p14:nvPr/>
              </p14:nvContentPartPr>
              <p14:xfrm>
                <a:off x="767755" y="5772991"/>
                <a:ext cx="63720" cy="7344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1C865BE-ED6F-F530-7B86-29C0C10B625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59115" y="5764351"/>
                  <a:ext cx="81360" cy="75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B674A3-406A-E41B-7511-0AF96C818565}"/>
                    </a:ext>
                  </a:extLst>
                </p14:cNvPr>
                <p14:cNvContentPartPr/>
                <p14:nvPr/>
              </p14:nvContentPartPr>
              <p14:xfrm>
                <a:off x="763075" y="5876671"/>
                <a:ext cx="194760" cy="3006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B674A3-406A-E41B-7511-0AF96C81856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54075" y="5867671"/>
                  <a:ext cx="212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169AACD-1D84-333F-BC88-09805881121B}"/>
                    </a:ext>
                  </a:extLst>
                </p14:cNvPr>
                <p14:cNvContentPartPr/>
                <p14:nvPr/>
              </p14:nvContentPartPr>
              <p14:xfrm>
                <a:off x="922195" y="6013111"/>
                <a:ext cx="465120" cy="371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169AACD-1D84-333F-BC88-09805881121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13555" y="6004471"/>
                  <a:ext cx="4827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4B6687D-447F-6F9D-CFDE-EF27AB4908B6}"/>
                    </a:ext>
                  </a:extLst>
                </p14:cNvPr>
                <p14:cNvContentPartPr/>
                <p14:nvPr/>
              </p14:nvContentPartPr>
              <p14:xfrm>
                <a:off x="1423675" y="5593711"/>
                <a:ext cx="509400" cy="680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4B6687D-447F-6F9D-CFDE-EF27AB4908B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14675" y="5585071"/>
                  <a:ext cx="52704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E2E7716-714A-FC3D-1827-B07BAF8E81F8}"/>
                    </a:ext>
                  </a:extLst>
                </p14:cNvPr>
                <p14:cNvContentPartPr/>
                <p14:nvPr/>
              </p14:nvContentPartPr>
              <p14:xfrm>
                <a:off x="2058355" y="5550871"/>
                <a:ext cx="287280" cy="621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E2E7716-714A-FC3D-1827-B07BAF8E81F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049355" y="5541871"/>
                  <a:ext cx="30492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4A97AA1-A062-2ACE-4256-974E50BF53E9}"/>
                    </a:ext>
                  </a:extLst>
                </p14:cNvPr>
                <p14:cNvContentPartPr/>
                <p14:nvPr/>
              </p14:nvContentPartPr>
              <p14:xfrm>
                <a:off x="2273635" y="5667511"/>
                <a:ext cx="422640" cy="277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4A97AA1-A062-2ACE-4256-974E50BF53E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264635" y="5658871"/>
                  <a:ext cx="440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A22DEBD-0A22-4431-D8A0-6B0A4FC5C7B9}"/>
                    </a:ext>
                  </a:extLst>
                </p14:cNvPr>
                <p14:cNvContentPartPr/>
                <p14:nvPr/>
              </p14:nvContentPartPr>
              <p14:xfrm>
                <a:off x="4240315" y="5435671"/>
                <a:ext cx="10080" cy="41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A22DEBD-0A22-4431-D8A0-6B0A4FC5C7B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231675" y="5426671"/>
                  <a:ext cx="277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7F582C4-E7E6-7AA0-5160-CA82ED18C460}"/>
                    </a:ext>
                  </a:extLst>
                </p14:cNvPr>
                <p14:cNvContentPartPr/>
                <p14:nvPr/>
              </p14:nvContentPartPr>
              <p14:xfrm>
                <a:off x="6479515" y="5498311"/>
                <a:ext cx="60840" cy="226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7F582C4-E7E6-7AA0-5160-CA82ED18C46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470875" y="5489311"/>
                  <a:ext cx="78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92A9D85-AA5B-8F86-4969-F101ED4298F9}"/>
                    </a:ext>
                  </a:extLst>
                </p14:cNvPr>
                <p14:cNvContentPartPr/>
                <p14:nvPr/>
              </p14:nvContentPartPr>
              <p14:xfrm>
                <a:off x="7573915" y="5359711"/>
                <a:ext cx="34920" cy="705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92A9D85-AA5B-8F86-4969-F101ED4298F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565275" y="5351071"/>
                  <a:ext cx="52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CF23DA7-1168-7F86-5EEA-2CFB1D6E077B}"/>
                    </a:ext>
                  </a:extLst>
                </p14:cNvPr>
                <p14:cNvContentPartPr/>
                <p14:nvPr/>
              </p14:nvContentPartPr>
              <p14:xfrm>
                <a:off x="8570755" y="5312191"/>
                <a:ext cx="3960" cy="16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CF23DA7-1168-7F86-5EEA-2CFB1D6E077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61755" y="5303191"/>
                  <a:ext cx="21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3EB783-BD9C-2676-E861-6CC3268F06F9}"/>
                    </a:ext>
                  </a:extLst>
                </p14:cNvPr>
                <p14:cNvContentPartPr/>
                <p14:nvPr/>
              </p14:nvContentPartPr>
              <p14:xfrm>
                <a:off x="9340795" y="5283031"/>
                <a:ext cx="81720" cy="34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3EB783-BD9C-2676-E861-6CC3268F06F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332155" y="5274031"/>
                  <a:ext cx="99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8CACE05-E970-62E4-F2A0-E125548CDDBB}"/>
                    </a:ext>
                  </a:extLst>
                </p14:cNvPr>
                <p14:cNvContentPartPr/>
                <p14:nvPr/>
              </p14:nvContentPartPr>
              <p14:xfrm>
                <a:off x="3065995" y="1905151"/>
                <a:ext cx="501840" cy="192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8CACE05-E970-62E4-F2A0-E125548CDDB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056995" y="1896511"/>
                  <a:ext cx="5194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493D6CB-49C2-86B8-046B-19E0C51930B2}"/>
                    </a:ext>
                  </a:extLst>
                </p14:cNvPr>
                <p14:cNvContentPartPr/>
                <p14:nvPr/>
              </p14:nvContentPartPr>
              <p14:xfrm>
                <a:off x="3110275" y="2386471"/>
                <a:ext cx="478440" cy="108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493D6CB-49C2-86B8-046B-19E0C51930B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101635" y="2377831"/>
                  <a:ext cx="496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360DC7F-7382-C8F6-FB2B-7356B1ADC224}"/>
                    </a:ext>
                  </a:extLst>
                </p14:cNvPr>
                <p14:cNvContentPartPr/>
                <p14:nvPr/>
              </p14:nvContentPartPr>
              <p14:xfrm>
                <a:off x="3116395" y="2934031"/>
                <a:ext cx="375120" cy="109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360DC7F-7382-C8F6-FB2B-7356B1ADC22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107755" y="2925031"/>
                  <a:ext cx="39276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E86DA46-895F-26A7-867F-A9F5A4B388CB}"/>
                  </a:ext>
                </a:extLst>
              </p14:cNvPr>
              <p14:cNvContentPartPr/>
              <p14:nvPr/>
            </p14:nvContentPartPr>
            <p14:xfrm>
              <a:off x="3182635" y="3467911"/>
              <a:ext cx="519840" cy="1519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E86DA46-895F-26A7-867F-A9F5A4B388C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173995" y="3459271"/>
                <a:ext cx="537480" cy="1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8484A37-391B-3FD0-521F-46F72B8D4CE8}"/>
              </a:ext>
            </a:extLst>
          </p:cNvPr>
          <p:cNvGrpSpPr/>
          <p:nvPr/>
        </p:nvGrpSpPr>
        <p:grpSpPr>
          <a:xfrm>
            <a:off x="9348355" y="515551"/>
            <a:ext cx="205920" cy="675720"/>
            <a:chOff x="9348355" y="515551"/>
            <a:chExt cx="205920" cy="67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B769E0-0BDA-7EB7-E8D3-542F3A9CA313}"/>
                    </a:ext>
                  </a:extLst>
                </p14:cNvPr>
                <p14:cNvContentPartPr/>
                <p14:nvPr/>
              </p14:nvContentPartPr>
              <p14:xfrm>
                <a:off x="9470035" y="515551"/>
                <a:ext cx="468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B769E0-0BDA-7EB7-E8D3-542F3A9CA3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61035" y="506551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8AF20E9-A58C-6014-2DAA-2BBBB36996D4}"/>
                    </a:ext>
                  </a:extLst>
                </p14:cNvPr>
                <p14:cNvContentPartPr/>
                <p14:nvPr/>
              </p14:nvContentPartPr>
              <p14:xfrm>
                <a:off x="9348355" y="659911"/>
                <a:ext cx="205920" cy="531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8AF20E9-A58C-6014-2DAA-2BBBB36996D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9355" y="651271"/>
                  <a:ext cx="223560" cy="54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ABB1B75-8C12-283B-9B24-5EFA23A10FBB}"/>
                  </a:ext>
                </a:extLst>
              </p14:cNvPr>
              <p14:cNvContentPartPr/>
              <p14:nvPr/>
            </p14:nvContentPartPr>
            <p14:xfrm>
              <a:off x="878275" y="6217951"/>
              <a:ext cx="248760" cy="5464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ABB1B75-8C12-283B-9B24-5EFA23A10FB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35" y="6208951"/>
                <a:ext cx="26640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B4D9959-0A8A-70B4-9AED-2D7EEA8009E1}"/>
                  </a:ext>
                </a:extLst>
              </p14:cNvPr>
              <p14:cNvContentPartPr/>
              <p14:nvPr/>
            </p14:nvContentPartPr>
            <p14:xfrm>
              <a:off x="1774315" y="3744751"/>
              <a:ext cx="167760" cy="15890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B4D9959-0A8A-70B4-9AED-2D7EEA8009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5675" y="3736111"/>
                <a:ext cx="185400" cy="160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48B4B3-2253-4067-90A5-9C483597FDA1}"/>
                  </a:ext>
                </a:extLst>
              </p14:cNvPr>
              <p14:cNvContentPartPr/>
              <p14:nvPr/>
            </p14:nvContentPartPr>
            <p14:xfrm>
              <a:off x="2374795" y="687271"/>
              <a:ext cx="430200" cy="28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48B4B3-2253-4067-90A5-9C483597FD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5795" y="678271"/>
                <a:ext cx="44784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E0EF3C-9207-EE45-9320-18EA634151C3}"/>
                  </a:ext>
                </a:extLst>
              </p14:cNvPr>
              <p14:cNvContentPartPr/>
              <p14:nvPr/>
            </p14:nvContentPartPr>
            <p14:xfrm>
              <a:off x="2810395" y="624991"/>
              <a:ext cx="1255680" cy="337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E0EF3C-9207-EE45-9320-18EA634151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01395" y="615991"/>
                <a:ext cx="127332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5F6708-1411-2CF0-102D-91D1093A8AC6}"/>
                  </a:ext>
                </a:extLst>
              </p14:cNvPr>
              <p14:cNvContentPartPr/>
              <p14:nvPr/>
            </p14:nvContentPartPr>
            <p14:xfrm>
              <a:off x="4288195" y="376231"/>
              <a:ext cx="222840" cy="443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5F6708-1411-2CF0-102D-91D1093A8A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79195" y="367231"/>
                <a:ext cx="24048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3A3330-CDF6-3E11-A224-DE3F8285D8E3}"/>
                  </a:ext>
                </a:extLst>
              </p14:cNvPr>
              <p14:cNvContentPartPr/>
              <p14:nvPr/>
            </p14:nvContentPartPr>
            <p14:xfrm>
              <a:off x="4518955" y="608431"/>
              <a:ext cx="287640" cy="76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3A3330-CDF6-3E11-A224-DE3F8285D8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09955" y="599431"/>
                <a:ext cx="30528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ADC7EE9-A571-8576-8972-E815FA33BA32}"/>
                  </a:ext>
                </a:extLst>
              </p14:cNvPr>
              <p14:cNvContentPartPr/>
              <p14:nvPr/>
            </p14:nvContentPartPr>
            <p14:xfrm>
              <a:off x="4863835" y="493951"/>
              <a:ext cx="180000" cy="499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ADC7EE9-A571-8576-8972-E815FA33BA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4835" y="484951"/>
                <a:ext cx="197640" cy="51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B9E05C4-4C24-B273-892F-BAAE54FBDC29}"/>
                  </a:ext>
                </a:extLst>
              </p14:cNvPr>
              <p14:cNvContentPartPr/>
              <p14:nvPr/>
            </p14:nvContentPartPr>
            <p14:xfrm>
              <a:off x="5152555" y="792751"/>
              <a:ext cx="10800" cy="27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B9E05C4-4C24-B273-892F-BAAE54FBDC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3555" y="783751"/>
                <a:ext cx="284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B85B99-E9D7-46AF-922E-D348C4ADC64C}"/>
                  </a:ext>
                </a:extLst>
              </p14:cNvPr>
              <p14:cNvContentPartPr/>
              <p14:nvPr/>
            </p14:nvContentPartPr>
            <p14:xfrm>
              <a:off x="5085955" y="690871"/>
              <a:ext cx="1887120" cy="29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B85B99-E9D7-46AF-922E-D348C4ADC64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6955" y="682231"/>
                <a:ext cx="19047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72D25D-26A4-2F24-8B37-BEA9AB1FE067}"/>
                  </a:ext>
                </a:extLst>
              </p14:cNvPr>
              <p14:cNvContentPartPr/>
              <p14:nvPr/>
            </p14:nvContentPartPr>
            <p14:xfrm>
              <a:off x="6995035" y="363631"/>
              <a:ext cx="426960" cy="617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72D25D-26A4-2F24-8B37-BEA9AB1FE0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986395" y="354991"/>
                <a:ext cx="4446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A5EA23-4412-1A30-2A3A-E7AD1B0DFE31}"/>
                  </a:ext>
                </a:extLst>
              </p14:cNvPr>
              <p14:cNvContentPartPr/>
              <p14:nvPr/>
            </p14:nvContentPartPr>
            <p14:xfrm>
              <a:off x="7732315" y="573151"/>
              <a:ext cx="212040" cy="297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A5EA23-4412-1A30-2A3A-E7AD1B0DFE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3315" y="564511"/>
                <a:ext cx="2296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32DA00-9B27-5821-3629-16D243AC0939}"/>
                  </a:ext>
                </a:extLst>
              </p14:cNvPr>
              <p14:cNvContentPartPr/>
              <p14:nvPr/>
            </p14:nvContentPartPr>
            <p14:xfrm>
              <a:off x="7816555" y="562351"/>
              <a:ext cx="509400" cy="7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32DA00-9B27-5821-3629-16D243AC09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07915" y="553351"/>
                <a:ext cx="5270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9D6ED87-81C2-5466-2550-4B2FA6B08689}"/>
                  </a:ext>
                </a:extLst>
              </p14:cNvPr>
              <p14:cNvContentPartPr/>
              <p14:nvPr/>
            </p14:nvContentPartPr>
            <p14:xfrm>
              <a:off x="8593435" y="474511"/>
              <a:ext cx="365760" cy="495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9D6ED87-81C2-5466-2550-4B2FA6B0868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84795" y="465511"/>
                <a:ext cx="3834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31A3DE-721B-E138-970C-3B8AE93230CF}"/>
                  </a:ext>
                </a:extLst>
              </p14:cNvPr>
              <p14:cNvContentPartPr/>
              <p14:nvPr/>
            </p14:nvContentPartPr>
            <p14:xfrm>
              <a:off x="769195" y="1777711"/>
              <a:ext cx="181080" cy="641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31A3DE-721B-E138-970C-3B8AE93230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0555" y="1769071"/>
                <a:ext cx="19872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4CC4E4-30D9-4C8C-6645-A55F229491AF}"/>
                  </a:ext>
                </a:extLst>
              </p14:cNvPr>
              <p14:cNvContentPartPr/>
              <p14:nvPr/>
            </p14:nvContentPartPr>
            <p14:xfrm>
              <a:off x="525115" y="2042311"/>
              <a:ext cx="582840" cy="199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4CC4E4-30D9-4C8C-6645-A55F229491A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6475" y="2033311"/>
                <a:ext cx="6004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00B5022-32E0-93A3-EF13-5DE6D58DEAE1}"/>
                  </a:ext>
                </a:extLst>
              </p14:cNvPr>
              <p14:cNvContentPartPr/>
              <p14:nvPr/>
            </p14:nvContentPartPr>
            <p14:xfrm>
              <a:off x="1301635" y="2144191"/>
              <a:ext cx="6480" cy="28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00B5022-32E0-93A3-EF13-5DE6D58DEAE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92635" y="2135191"/>
                <a:ext cx="24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9E1FE6C-089B-759E-2721-BA202922A927}"/>
                  </a:ext>
                </a:extLst>
              </p14:cNvPr>
              <p14:cNvContentPartPr/>
              <p14:nvPr/>
            </p14:nvContentPartPr>
            <p14:xfrm>
              <a:off x="1258435" y="1859431"/>
              <a:ext cx="711360" cy="5382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9E1FE6C-089B-759E-2721-BA202922A9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9795" y="1850431"/>
                <a:ext cx="7290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FAA8D40-5386-631F-65DA-21CBA64948BE}"/>
                  </a:ext>
                </a:extLst>
              </p14:cNvPr>
              <p14:cNvContentPartPr/>
              <p14:nvPr/>
            </p14:nvContentPartPr>
            <p14:xfrm>
              <a:off x="2349595" y="1882831"/>
              <a:ext cx="5760" cy="52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FAA8D40-5386-631F-65DA-21CBA64948B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40595" y="1874191"/>
                <a:ext cx="234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A95BD0-CFBD-4D16-28BF-D96340BFC7B8}"/>
                  </a:ext>
                </a:extLst>
              </p14:cNvPr>
              <p14:cNvContentPartPr/>
              <p14:nvPr/>
            </p14:nvContentPartPr>
            <p14:xfrm>
              <a:off x="2377315" y="1960231"/>
              <a:ext cx="33120" cy="13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A95BD0-CFBD-4D16-28BF-D96340BFC7B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8315" y="1951591"/>
                <a:ext cx="50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553F60-296B-CA0F-01E4-1887C6D335C2}"/>
                  </a:ext>
                </a:extLst>
              </p14:cNvPr>
              <p14:cNvContentPartPr/>
              <p14:nvPr/>
            </p14:nvContentPartPr>
            <p14:xfrm>
              <a:off x="3951235" y="1835671"/>
              <a:ext cx="71280" cy="77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553F60-296B-CA0F-01E4-1887C6D335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42595" y="1826671"/>
                <a:ext cx="8892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76C0024-3F49-342F-F43B-BDE52F282924}"/>
                  </a:ext>
                </a:extLst>
              </p14:cNvPr>
              <p14:cNvContentPartPr/>
              <p14:nvPr/>
            </p14:nvContentPartPr>
            <p14:xfrm>
              <a:off x="3888235" y="2194951"/>
              <a:ext cx="205200" cy="276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76C0024-3F49-342F-F43B-BDE52F2829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79595" y="2185951"/>
                <a:ext cx="2228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59920BB-B6D1-2BA4-7A0E-D4F0493BCE52}"/>
                  </a:ext>
                </a:extLst>
              </p14:cNvPr>
              <p14:cNvContentPartPr/>
              <p14:nvPr/>
            </p14:nvContentPartPr>
            <p14:xfrm>
              <a:off x="7939675" y="1692391"/>
              <a:ext cx="332640" cy="452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59920BB-B6D1-2BA4-7A0E-D4F0493BCE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30675" y="1683391"/>
                <a:ext cx="35028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C455C9A-0BBD-14BD-E30E-DE18BD41E1AE}"/>
                  </a:ext>
                </a:extLst>
              </p14:cNvPr>
              <p14:cNvContentPartPr/>
              <p14:nvPr/>
            </p14:nvContentPartPr>
            <p14:xfrm>
              <a:off x="794395" y="2665111"/>
              <a:ext cx="293760" cy="595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C455C9A-0BBD-14BD-E30E-DE18BD41E1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5755" y="2656111"/>
                <a:ext cx="3114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B19F93-CBDE-1755-3DBE-9E0B5C835BFF}"/>
                  </a:ext>
                </a:extLst>
              </p14:cNvPr>
              <p14:cNvContentPartPr/>
              <p14:nvPr/>
            </p14:nvContentPartPr>
            <p14:xfrm>
              <a:off x="1023715" y="612031"/>
              <a:ext cx="56160" cy="328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B19F93-CBDE-1755-3DBE-9E0B5C835B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075" y="603391"/>
                <a:ext cx="738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2BBB75-3F53-126C-505F-D461B55F8664}"/>
                  </a:ext>
                </a:extLst>
              </p14:cNvPr>
              <p14:cNvContentPartPr/>
              <p14:nvPr/>
            </p14:nvContentPartPr>
            <p14:xfrm>
              <a:off x="934075" y="313591"/>
              <a:ext cx="318240" cy="38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2BBB75-3F53-126C-505F-D461B55F86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5075" y="304951"/>
                <a:ext cx="33588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5C1739-7FD4-39AE-89C7-8FE67973ED43}"/>
                  </a:ext>
                </a:extLst>
              </p14:cNvPr>
              <p14:cNvContentPartPr/>
              <p14:nvPr/>
            </p14:nvContentPartPr>
            <p14:xfrm>
              <a:off x="1361395" y="501871"/>
              <a:ext cx="375840" cy="50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5C1739-7FD4-39AE-89C7-8FE67973ED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52395" y="492871"/>
                <a:ext cx="39348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6D53C8-C912-C628-FA10-723F08FCFB51}"/>
                  </a:ext>
                </a:extLst>
              </p14:cNvPr>
              <p14:cNvContentPartPr/>
              <p14:nvPr/>
            </p14:nvContentPartPr>
            <p14:xfrm>
              <a:off x="1586755" y="779791"/>
              <a:ext cx="307440" cy="4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6D53C8-C912-C628-FA10-723F08FCFB5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78115" y="770791"/>
                <a:ext cx="32508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7F96B6-5FFA-2E08-61F9-64CCF0C56AE7}"/>
                  </a:ext>
                </a:extLst>
              </p14:cNvPr>
              <p14:cNvContentPartPr/>
              <p14:nvPr/>
            </p14:nvContentPartPr>
            <p14:xfrm>
              <a:off x="1199395" y="710671"/>
              <a:ext cx="361080" cy="307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7F96B6-5FFA-2E08-61F9-64CCF0C56AE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90755" y="702031"/>
                <a:ext cx="37872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7D047F2-7C29-1049-224B-9CC3774F1388}"/>
                  </a:ext>
                </a:extLst>
              </p14:cNvPr>
              <p14:cNvContentPartPr/>
              <p14:nvPr/>
            </p14:nvContentPartPr>
            <p14:xfrm>
              <a:off x="751195" y="1208911"/>
              <a:ext cx="99720" cy="186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7D047F2-7C29-1049-224B-9CC3774F138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2555" y="1200271"/>
                <a:ext cx="117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7F8532B-2631-58AC-15C3-E58B793D4805}"/>
                  </a:ext>
                </a:extLst>
              </p14:cNvPr>
              <p14:cNvContentPartPr/>
              <p14:nvPr/>
            </p14:nvContentPartPr>
            <p14:xfrm>
              <a:off x="723475" y="983911"/>
              <a:ext cx="73800" cy="327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7F8532B-2631-58AC-15C3-E58B793D48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14475" y="974911"/>
                <a:ext cx="91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C41F6F1-8C94-4843-A893-FB5D8B35C2B5}"/>
                  </a:ext>
                </a:extLst>
              </p14:cNvPr>
              <p14:cNvContentPartPr/>
              <p14:nvPr/>
            </p14:nvContentPartPr>
            <p14:xfrm>
              <a:off x="1032355" y="1037191"/>
              <a:ext cx="739080" cy="443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C41F6F1-8C94-4843-A893-FB5D8B35C2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23355" y="1028191"/>
                <a:ext cx="7567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9471E02-8B27-5C5D-F08B-B1DF7F31CBA4}"/>
                  </a:ext>
                </a:extLst>
              </p14:cNvPr>
              <p14:cNvContentPartPr/>
              <p14:nvPr/>
            </p14:nvContentPartPr>
            <p14:xfrm>
              <a:off x="1671355" y="1364791"/>
              <a:ext cx="338040" cy="547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9471E02-8B27-5C5D-F08B-B1DF7F31CBA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62715" y="1355791"/>
                <a:ext cx="355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D639EE4-4FD6-DD13-F75A-63D6E41C94B4}"/>
                  </a:ext>
                </a:extLst>
              </p14:cNvPr>
              <p14:cNvContentPartPr/>
              <p14:nvPr/>
            </p14:nvContentPartPr>
            <p14:xfrm>
              <a:off x="2420515" y="1204591"/>
              <a:ext cx="181080" cy="2991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D639EE4-4FD6-DD13-F75A-63D6E41C94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11515" y="1195951"/>
                <a:ext cx="1987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5445E78-E182-062C-D2A4-67761CC8A8DA}"/>
                  </a:ext>
                </a:extLst>
              </p14:cNvPr>
              <p14:cNvContentPartPr/>
              <p14:nvPr/>
            </p14:nvContentPartPr>
            <p14:xfrm>
              <a:off x="2705635" y="1236631"/>
              <a:ext cx="379080" cy="22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5445E78-E182-062C-D2A4-67761CC8A8D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96995" y="1227631"/>
                <a:ext cx="3967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4E189F-976A-B2BB-C4BB-12B2A4CB318B}"/>
                  </a:ext>
                </a:extLst>
              </p14:cNvPr>
              <p14:cNvContentPartPr/>
              <p14:nvPr/>
            </p14:nvContentPartPr>
            <p14:xfrm>
              <a:off x="3142315" y="1266871"/>
              <a:ext cx="514800" cy="278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4E189F-976A-B2BB-C4BB-12B2A4CB318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33675" y="1258231"/>
                <a:ext cx="53244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BC49537-A507-F10D-B06B-31270E1DBF55}"/>
                  </a:ext>
                </a:extLst>
              </p14:cNvPr>
              <p14:cNvContentPartPr/>
              <p14:nvPr/>
            </p14:nvContentPartPr>
            <p14:xfrm>
              <a:off x="3788875" y="1234471"/>
              <a:ext cx="84960" cy="41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BC49537-A507-F10D-B06B-31270E1DBF5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80235" y="1225831"/>
                <a:ext cx="1026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C82F99F-0BFA-FFC8-A584-8883F9C32C06}"/>
                  </a:ext>
                </a:extLst>
              </p14:cNvPr>
              <p14:cNvContentPartPr/>
              <p14:nvPr/>
            </p14:nvContentPartPr>
            <p14:xfrm>
              <a:off x="3832075" y="1504831"/>
              <a:ext cx="69480" cy="171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C82F99F-0BFA-FFC8-A584-8883F9C32C0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23435" y="1496191"/>
                <a:ext cx="871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0B30AA-BEE3-4693-EC60-5FBC59C8D48F}"/>
                  </a:ext>
                </a:extLst>
              </p14:cNvPr>
              <p14:cNvContentPartPr/>
              <p14:nvPr/>
            </p14:nvContentPartPr>
            <p14:xfrm>
              <a:off x="6172795" y="1801111"/>
              <a:ext cx="90360" cy="94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0B30AA-BEE3-4693-EC60-5FBC59C8D48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63795" y="1792111"/>
                <a:ext cx="1080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C736D7-2341-D8EF-BAD3-42D505ABDA18}"/>
                  </a:ext>
                </a:extLst>
              </p14:cNvPr>
              <p14:cNvContentPartPr/>
              <p14:nvPr/>
            </p14:nvContentPartPr>
            <p14:xfrm>
              <a:off x="6196195" y="2206111"/>
              <a:ext cx="112680" cy="302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C736D7-2341-D8EF-BAD3-42D505ABDA1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7555" y="2197111"/>
                <a:ext cx="130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986F3C7-92D6-0A59-02D5-3771DE7888EC}"/>
                  </a:ext>
                </a:extLst>
              </p14:cNvPr>
              <p14:cNvContentPartPr/>
              <p14:nvPr/>
            </p14:nvContentPartPr>
            <p14:xfrm>
              <a:off x="5031235" y="1886791"/>
              <a:ext cx="414000" cy="4060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986F3C7-92D6-0A59-02D5-3771DE7888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22595" y="1877791"/>
                <a:ext cx="4316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E7D0DF-376A-FC47-4349-C1F756E993DD}"/>
                  </a:ext>
                </a:extLst>
              </p14:cNvPr>
              <p14:cNvContentPartPr/>
              <p14:nvPr/>
            </p14:nvContentPartPr>
            <p14:xfrm>
              <a:off x="5563315" y="1668631"/>
              <a:ext cx="381960" cy="6087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E7D0DF-376A-FC47-4349-C1F756E993D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554315" y="1659991"/>
                <a:ext cx="399600" cy="6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34EAB2F-2C60-9C5A-05D5-06260C3A4E78}"/>
                  </a:ext>
                </a:extLst>
              </p14:cNvPr>
              <p14:cNvContentPartPr/>
              <p14:nvPr/>
            </p14:nvContentPartPr>
            <p14:xfrm>
              <a:off x="2201995" y="2085871"/>
              <a:ext cx="17640" cy="252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34EAB2F-2C60-9C5A-05D5-06260C3A4E7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92995" y="2076871"/>
                <a:ext cx="35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7FE07E8-DEA8-4838-869A-512DE695D665}"/>
                  </a:ext>
                </a:extLst>
              </p14:cNvPr>
              <p14:cNvContentPartPr/>
              <p14:nvPr/>
            </p14:nvContentPartPr>
            <p14:xfrm>
              <a:off x="2257435" y="1950151"/>
              <a:ext cx="301680" cy="491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7FE07E8-DEA8-4838-869A-512DE695D6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248795" y="1941511"/>
                <a:ext cx="31932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A2F5105-9EAD-B0A9-1A4D-9E3BFE42BA94}"/>
                  </a:ext>
                </a:extLst>
              </p14:cNvPr>
              <p14:cNvContentPartPr/>
              <p14:nvPr/>
            </p14:nvContentPartPr>
            <p14:xfrm>
              <a:off x="2757835" y="1971751"/>
              <a:ext cx="343800" cy="11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A2F5105-9EAD-B0A9-1A4D-9E3BFE42BA9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748835" y="1962751"/>
                <a:ext cx="361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65FBD04-543B-A8AD-AB14-AD4525548BC2}"/>
                  </a:ext>
                </a:extLst>
              </p14:cNvPr>
              <p14:cNvContentPartPr/>
              <p14:nvPr/>
            </p14:nvContentPartPr>
            <p14:xfrm>
              <a:off x="2912635" y="2036551"/>
              <a:ext cx="500760" cy="276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65FBD04-543B-A8AD-AB14-AD4525548BC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03995" y="2027911"/>
                <a:ext cx="518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4F82CF2-1122-3BD6-9A31-625F99E463DF}"/>
                  </a:ext>
                </a:extLst>
              </p14:cNvPr>
              <p14:cNvContentPartPr/>
              <p14:nvPr/>
            </p14:nvContentPartPr>
            <p14:xfrm>
              <a:off x="3376675" y="1860511"/>
              <a:ext cx="328680" cy="2620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4F82CF2-1122-3BD6-9A31-625F99E463D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67675" y="1851511"/>
                <a:ext cx="346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F87FAA5-AF7E-BA9F-733E-00D004C78B64}"/>
                  </a:ext>
                </a:extLst>
              </p14:cNvPr>
              <p14:cNvContentPartPr/>
              <p14:nvPr/>
            </p14:nvContentPartPr>
            <p14:xfrm>
              <a:off x="4430035" y="1621111"/>
              <a:ext cx="583920" cy="6606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F87FAA5-AF7E-BA9F-733E-00D004C78B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421035" y="1612471"/>
                <a:ext cx="60156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FB4CF9A-0F83-D480-91EB-A20EABD9CDE4}"/>
                  </a:ext>
                </a:extLst>
              </p14:cNvPr>
              <p14:cNvContentPartPr/>
              <p14:nvPr/>
            </p14:nvContentPartPr>
            <p14:xfrm>
              <a:off x="7304635" y="1680511"/>
              <a:ext cx="172800" cy="37908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FB4CF9A-0F83-D480-91EB-A20EABD9CDE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295995" y="1671871"/>
                <a:ext cx="1904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2C18968-73E2-11AD-4EC9-28300B81722C}"/>
                  </a:ext>
                </a:extLst>
              </p14:cNvPr>
              <p14:cNvContentPartPr/>
              <p14:nvPr/>
            </p14:nvContentPartPr>
            <p14:xfrm>
              <a:off x="7292395" y="1779151"/>
              <a:ext cx="339480" cy="185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2C18968-73E2-11AD-4EC9-28300B81722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83395" y="1770511"/>
                <a:ext cx="3571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C1B32E6-9BB9-5DCB-D283-923B0128BE24}"/>
                  </a:ext>
                </a:extLst>
              </p14:cNvPr>
              <p14:cNvContentPartPr/>
              <p14:nvPr/>
            </p14:nvContentPartPr>
            <p14:xfrm>
              <a:off x="7757875" y="1695631"/>
              <a:ext cx="56520" cy="3610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C1B32E6-9BB9-5DCB-D283-923B0128BE2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49235" y="1686631"/>
                <a:ext cx="741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8ADACEB-053B-55CF-4BD1-7BC4658FBA2C}"/>
                  </a:ext>
                </a:extLst>
              </p14:cNvPr>
              <p14:cNvContentPartPr/>
              <p14:nvPr/>
            </p14:nvContentPartPr>
            <p14:xfrm>
              <a:off x="7686235" y="1828831"/>
              <a:ext cx="354240" cy="117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8ADACEB-053B-55CF-4BD1-7BC4658FBA2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677595" y="1820191"/>
                <a:ext cx="3718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3B1472-2C7C-AF20-7493-9C09DCC4ED03}"/>
                  </a:ext>
                </a:extLst>
              </p14:cNvPr>
              <p14:cNvContentPartPr/>
              <p14:nvPr/>
            </p14:nvContentPartPr>
            <p14:xfrm>
              <a:off x="6782995" y="1679791"/>
              <a:ext cx="336960" cy="6012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3B1472-2C7C-AF20-7493-9C09DCC4ED0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74355" y="1671151"/>
                <a:ext cx="354600" cy="61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3C41915-51B5-CD1D-3C9F-93CC09EE1F33}"/>
                  </a:ext>
                </a:extLst>
              </p14:cNvPr>
              <p14:cNvContentPartPr/>
              <p14:nvPr/>
            </p14:nvContentPartPr>
            <p14:xfrm>
              <a:off x="7344235" y="5417311"/>
              <a:ext cx="532080" cy="802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3C41915-51B5-CD1D-3C9F-93CC09EE1F3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335235" y="5408671"/>
                <a:ext cx="549720" cy="82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0B4081F-2139-4B23-48A8-ACCA4B28F874}"/>
              </a:ext>
            </a:extLst>
          </p:cNvPr>
          <p:cNvGrpSpPr/>
          <p:nvPr/>
        </p:nvGrpSpPr>
        <p:grpSpPr>
          <a:xfrm>
            <a:off x="1761715" y="2727751"/>
            <a:ext cx="9906480" cy="3746880"/>
            <a:chOff x="1761715" y="2727751"/>
            <a:chExt cx="9906480" cy="374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4A1F75-20FE-71D6-2120-F01CAE1ABEDA}"/>
                    </a:ext>
                  </a:extLst>
                </p14:cNvPr>
                <p14:cNvContentPartPr/>
                <p14:nvPr/>
              </p14:nvContentPartPr>
              <p14:xfrm>
                <a:off x="1786915" y="3043471"/>
                <a:ext cx="196200" cy="397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4A1F75-20FE-71D6-2120-F01CAE1ABE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77915" y="3034831"/>
                  <a:ext cx="2138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7629C7-F7E4-9A37-ACA4-8D3B4B335A1C}"/>
                    </a:ext>
                  </a:extLst>
                </p14:cNvPr>
                <p14:cNvContentPartPr/>
                <p14:nvPr/>
              </p14:nvContentPartPr>
              <p14:xfrm>
                <a:off x="2074555" y="3052471"/>
                <a:ext cx="252360" cy="280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7629C7-F7E4-9A37-ACA4-8D3B4B335A1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65915" y="3043471"/>
                  <a:ext cx="2700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DD8B90-7053-181B-F72E-02C068DFA18C}"/>
                    </a:ext>
                  </a:extLst>
                </p14:cNvPr>
                <p14:cNvContentPartPr/>
                <p14:nvPr/>
              </p14:nvContentPartPr>
              <p14:xfrm>
                <a:off x="2445715" y="3062911"/>
                <a:ext cx="628920" cy="331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DD8B90-7053-181B-F72E-02C068DFA18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37075" y="3053911"/>
                  <a:ext cx="64656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F5E7175-67E3-2BF7-AC28-6C28957AAC8B}"/>
                    </a:ext>
                  </a:extLst>
                </p14:cNvPr>
                <p14:cNvContentPartPr/>
                <p14:nvPr/>
              </p14:nvContentPartPr>
              <p14:xfrm>
                <a:off x="3206035" y="3107911"/>
                <a:ext cx="486360" cy="24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F5E7175-67E3-2BF7-AC28-6C28957AAC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97035" y="3099271"/>
                  <a:ext cx="504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FEED11-D350-FD00-080E-BC6AD1E42F43}"/>
                    </a:ext>
                  </a:extLst>
                </p14:cNvPr>
                <p14:cNvContentPartPr/>
                <p14:nvPr/>
              </p14:nvContentPartPr>
              <p14:xfrm>
                <a:off x="3283435" y="3123031"/>
                <a:ext cx="428040" cy="176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FEED11-D350-FD00-080E-BC6AD1E42F4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74435" y="3114391"/>
                  <a:ext cx="44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798CA7-B0B7-CE9E-3636-3191FFB8014C}"/>
                    </a:ext>
                  </a:extLst>
                </p14:cNvPr>
                <p14:cNvContentPartPr/>
                <p14:nvPr/>
              </p14:nvContentPartPr>
              <p14:xfrm>
                <a:off x="3964915" y="2903431"/>
                <a:ext cx="387360" cy="24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798CA7-B0B7-CE9E-3636-3191FFB801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55915" y="2894791"/>
                  <a:ext cx="40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3D928C-4569-51E8-38D9-2FE0037AF698}"/>
                    </a:ext>
                  </a:extLst>
                </p14:cNvPr>
                <p14:cNvContentPartPr/>
                <p14:nvPr/>
              </p14:nvContentPartPr>
              <p14:xfrm>
                <a:off x="4132315" y="2997031"/>
                <a:ext cx="108360" cy="9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3D928C-4569-51E8-38D9-2FE0037AF69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23675" y="2988391"/>
                  <a:ext cx="12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A61492-BFD6-E188-A406-3B1BB691DDFD}"/>
                    </a:ext>
                  </a:extLst>
                </p14:cNvPr>
                <p14:cNvContentPartPr/>
                <p14:nvPr/>
              </p14:nvContentPartPr>
              <p14:xfrm>
                <a:off x="3999115" y="2904871"/>
                <a:ext cx="289440" cy="126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A61492-BFD6-E188-A406-3B1BB691DD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90115" y="2896231"/>
                  <a:ext cx="3070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EEDB46-67D2-3AAA-E4EC-FDC1DFD21B8E}"/>
                    </a:ext>
                  </a:extLst>
                </p14:cNvPr>
                <p14:cNvContentPartPr/>
                <p14:nvPr/>
              </p14:nvContentPartPr>
              <p14:xfrm>
                <a:off x="4625155" y="2799031"/>
                <a:ext cx="111240" cy="102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EEDB46-67D2-3AAA-E4EC-FDC1DFD21B8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16515" y="2790391"/>
                  <a:ext cx="128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7CC4FC5-C636-1321-957C-1F60ACCC66FF}"/>
                    </a:ext>
                  </a:extLst>
                </p14:cNvPr>
                <p14:cNvContentPartPr/>
                <p14:nvPr/>
              </p14:nvContentPartPr>
              <p14:xfrm>
                <a:off x="4318075" y="3184591"/>
                <a:ext cx="408240" cy="320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7CC4FC5-C636-1321-957C-1F60ACCC66F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09435" y="3175591"/>
                  <a:ext cx="425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317A13-5F84-6514-4D1E-172F0B64BF3B}"/>
                    </a:ext>
                  </a:extLst>
                </p14:cNvPr>
                <p14:cNvContentPartPr/>
                <p14:nvPr/>
              </p14:nvContentPartPr>
              <p14:xfrm>
                <a:off x="1786915" y="5667511"/>
                <a:ext cx="79560" cy="43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317A13-5F84-6514-4D1E-172F0B64BF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77915" y="5658871"/>
                  <a:ext cx="972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EE17DE7-9EBE-53AB-732F-7014DF7750EF}"/>
                    </a:ext>
                  </a:extLst>
                </p14:cNvPr>
                <p14:cNvContentPartPr/>
                <p14:nvPr/>
              </p14:nvContentPartPr>
              <p14:xfrm>
                <a:off x="1786555" y="5757511"/>
                <a:ext cx="175680" cy="191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EE17DE7-9EBE-53AB-732F-7014DF7750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77555" y="5748511"/>
                  <a:ext cx="193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73532D-E9DB-8E36-72D7-D84412A218B3}"/>
                    </a:ext>
                  </a:extLst>
                </p14:cNvPr>
                <p14:cNvContentPartPr/>
                <p14:nvPr/>
              </p14:nvContentPartPr>
              <p14:xfrm>
                <a:off x="2123155" y="5547271"/>
                <a:ext cx="1370160" cy="515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73532D-E9DB-8E36-72D7-D84412A218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14155" y="5538271"/>
                  <a:ext cx="13878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4A1539-16E2-A8C5-9D9D-C6C75823ADE0}"/>
                    </a:ext>
                  </a:extLst>
                </p14:cNvPr>
                <p14:cNvContentPartPr/>
                <p14:nvPr/>
              </p14:nvContentPartPr>
              <p14:xfrm>
                <a:off x="3704995" y="5271871"/>
                <a:ext cx="324720" cy="716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4A1539-16E2-A8C5-9D9D-C6C75823ADE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696355" y="5263231"/>
                  <a:ext cx="34236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DBB84E3-CA55-EA72-7CD7-C9A5A303B720}"/>
                    </a:ext>
                  </a:extLst>
                </p14:cNvPr>
                <p14:cNvContentPartPr/>
                <p14:nvPr/>
              </p14:nvContentPartPr>
              <p14:xfrm>
                <a:off x="4129435" y="5682991"/>
                <a:ext cx="214560" cy="63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DBB84E3-CA55-EA72-7CD7-C9A5A303B7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20435" y="5674351"/>
                  <a:ext cx="23220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8F9F311-C3EA-24F0-52C9-778C561F23C9}"/>
                    </a:ext>
                  </a:extLst>
                </p14:cNvPr>
                <p14:cNvContentPartPr/>
                <p14:nvPr/>
              </p14:nvContentPartPr>
              <p14:xfrm>
                <a:off x="4597435" y="5341351"/>
                <a:ext cx="200520" cy="618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8F9F311-C3EA-24F0-52C9-778C561F23C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588795" y="5332711"/>
                  <a:ext cx="2181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1E5DD7-A1E5-06A1-1AC0-8C19A4855252}"/>
                    </a:ext>
                  </a:extLst>
                </p14:cNvPr>
                <p14:cNvContentPartPr/>
                <p14:nvPr/>
              </p14:nvContentPartPr>
              <p14:xfrm>
                <a:off x="4688875" y="5680471"/>
                <a:ext cx="1796400" cy="29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1E5DD7-A1E5-06A1-1AC0-8C19A48552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679875" y="5671831"/>
                  <a:ext cx="18140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B5A995-BABD-628C-C0F4-49EC74C59EC5}"/>
                    </a:ext>
                  </a:extLst>
                </p14:cNvPr>
                <p14:cNvContentPartPr/>
                <p14:nvPr/>
              </p14:nvContentPartPr>
              <p14:xfrm>
                <a:off x="6737275" y="5421991"/>
                <a:ext cx="258480" cy="7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B5A995-BABD-628C-C0F4-49EC74C59E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28275" y="5412991"/>
                  <a:ext cx="276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B22D7EA-BD9D-7A10-8B6A-61843B7F9575}"/>
                    </a:ext>
                  </a:extLst>
                </p14:cNvPr>
                <p14:cNvContentPartPr/>
                <p14:nvPr/>
              </p14:nvContentPartPr>
              <p14:xfrm>
                <a:off x="6707035" y="5453671"/>
                <a:ext cx="262800" cy="628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B22D7EA-BD9D-7A10-8B6A-61843B7F95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98035" y="5444671"/>
                  <a:ext cx="28044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AC61F7E-12DB-6DC6-1BDD-9B620574B8EB}"/>
                    </a:ext>
                  </a:extLst>
                </p14:cNvPr>
                <p14:cNvContentPartPr/>
                <p14:nvPr/>
              </p14:nvContentPartPr>
              <p14:xfrm>
                <a:off x="8208955" y="5453311"/>
                <a:ext cx="410760" cy="555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AC61F7E-12DB-6DC6-1BDD-9B620574B8E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199955" y="5444311"/>
                  <a:ext cx="4284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6374261-C5B1-436B-4249-79C706E8F2B0}"/>
                    </a:ext>
                  </a:extLst>
                </p14:cNvPr>
                <p14:cNvContentPartPr/>
                <p14:nvPr/>
              </p14:nvContentPartPr>
              <p14:xfrm>
                <a:off x="8938315" y="5640151"/>
                <a:ext cx="577080" cy="5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6374261-C5B1-436B-4249-79C706E8F2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29315" y="5631511"/>
                  <a:ext cx="594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201CBA-A978-E314-1CBF-0769467D6099}"/>
                    </a:ext>
                  </a:extLst>
                </p14:cNvPr>
                <p14:cNvContentPartPr/>
                <p14:nvPr/>
              </p14:nvContentPartPr>
              <p14:xfrm>
                <a:off x="9073315" y="5893231"/>
                <a:ext cx="376920" cy="81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201CBA-A978-E314-1CBF-0769467D609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064675" y="5884231"/>
                  <a:ext cx="39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CA6548-896E-0875-23F8-4FC04544520F}"/>
                    </a:ext>
                  </a:extLst>
                </p14:cNvPr>
                <p14:cNvContentPartPr/>
                <p14:nvPr/>
              </p14:nvContentPartPr>
              <p14:xfrm>
                <a:off x="9643915" y="5441791"/>
                <a:ext cx="378360" cy="48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CA6548-896E-0875-23F8-4FC04544520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35275" y="5433151"/>
                  <a:ext cx="3960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457D2BD-2253-71E7-4154-F8CED350439F}"/>
                    </a:ext>
                  </a:extLst>
                </p14:cNvPr>
                <p14:cNvContentPartPr/>
                <p14:nvPr/>
              </p14:nvContentPartPr>
              <p14:xfrm>
                <a:off x="10049635" y="5573911"/>
                <a:ext cx="437760" cy="31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457D2BD-2253-71E7-4154-F8CED350439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040995" y="5564911"/>
                  <a:ext cx="455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19EF85C-EEF2-E883-DF8C-EBE4FAEA765B}"/>
                    </a:ext>
                  </a:extLst>
                </p14:cNvPr>
                <p14:cNvContentPartPr/>
                <p14:nvPr/>
              </p14:nvContentPartPr>
              <p14:xfrm>
                <a:off x="10481995" y="5540791"/>
                <a:ext cx="754560" cy="31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19EF85C-EEF2-E883-DF8C-EBE4FAEA765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73355" y="5531791"/>
                  <a:ext cx="772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28DA1C-1F46-5839-A17D-3D1153544B42}"/>
                    </a:ext>
                  </a:extLst>
                </p14:cNvPr>
                <p14:cNvContentPartPr/>
                <p14:nvPr/>
              </p14:nvContentPartPr>
              <p14:xfrm>
                <a:off x="11304595" y="5493271"/>
                <a:ext cx="228240" cy="981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28DA1C-1F46-5839-A17D-3D1153544B4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95955" y="5484271"/>
                  <a:ext cx="24588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6DBC7D-EF1B-2A86-31D8-6A5A7506CC20}"/>
                    </a:ext>
                  </a:extLst>
                </p14:cNvPr>
                <p14:cNvContentPartPr/>
                <p14:nvPr/>
              </p14:nvContentPartPr>
              <p14:xfrm>
                <a:off x="3598075" y="4536031"/>
                <a:ext cx="223200" cy="253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6DBC7D-EF1B-2A86-31D8-6A5A7506CC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89435" y="4527031"/>
                  <a:ext cx="240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1BA3B9-5A43-FA4C-63AB-5DF68E6A76F9}"/>
                    </a:ext>
                  </a:extLst>
                </p14:cNvPr>
                <p14:cNvContentPartPr/>
                <p14:nvPr/>
              </p14:nvContentPartPr>
              <p14:xfrm>
                <a:off x="3985435" y="4498951"/>
                <a:ext cx="382680" cy="217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1BA3B9-5A43-FA4C-63AB-5DF68E6A76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76435" y="4489951"/>
                  <a:ext cx="4003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D35E3A6-D241-6355-DA68-45D876CD1C2B}"/>
                    </a:ext>
                  </a:extLst>
                </p14:cNvPr>
                <p14:cNvContentPartPr/>
                <p14:nvPr/>
              </p14:nvContentPartPr>
              <p14:xfrm>
                <a:off x="4383595" y="4501471"/>
                <a:ext cx="467280" cy="1594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D35E3A6-D241-6355-DA68-45D876CD1C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74955" y="4492471"/>
                  <a:ext cx="48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B17D77E-F379-89F2-2FCD-4E826375A340}"/>
                    </a:ext>
                  </a:extLst>
                </p14:cNvPr>
                <p14:cNvContentPartPr/>
                <p14:nvPr/>
              </p14:nvContentPartPr>
              <p14:xfrm>
                <a:off x="4990915" y="4431271"/>
                <a:ext cx="446760" cy="123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B17D77E-F379-89F2-2FCD-4E826375A3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82275" y="4422631"/>
                  <a:ext cx="464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D76693E-17AF-71FA-9F2C-D62822440741}"/>
                    </a:ext>
                  </a:extLst>
                </p14:cNvPr>
                <p14:cNvContentPartPr/>
                <p14:nvPr/>
              </p14:nvContentPartPr>
              <p14:xfrm>
                <a:off x="5239315" y="4631431"/>
                <a:ext cx="466560" cy="9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D76693E-17AF-71FA-9F2C-D628224407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30315" y="4622431"/>
                  <a:ext cx="484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7079F63-71C4-8E52-089D-0507DE3AF1DE}"/>
                    </a:ext>
                  </a:extLst>
                </p14:cNvPr>
                <p14:cNvContentPartPr/>
                <p14:nvPr/>
              </p14:nvContentPartPr>
              <p14:xfrm>
                <a:off x="5799835" y="4394911"/>
                <a:ext cx="131760" cy="187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7079F63-71C4-8E52-089D-0507DE3AF1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790835" y="4386271"/>
                  <a:ext cx="1494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5234167-ED38-1FCF-6D10-925E158B9DBC}"/>
                    </a:ext>
                  </a:extLst>
                </p14:cNvPr>
                <p14:cNvContentPartPr/>
                <p14:nvPr/>
              </p14:nvContentPartPr>
              <p14:xfrm>
                <a:off x="5969755" y="4298431"/>
                <a:ext cx="941400" cy="335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5234167-ED38-1FCF-6D10-925E158B9DB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60755" y="4289791"/>
                  <a:ext cx="959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92224E-EC29-AC27-5C2E-00C6306C1283}"/>
                    </a:ext>
                  </a:extLst>
                </p14:cNvPr>
                <p14:cNvContentPartPr/>
                <p14:nvPr/>
              </p14:nvContentPartPr>
              <p14:xfrm>
                <a:off x="7340635" y="4281511"/>
                <a:ext cx="100440" cy="387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92224E-EC29-AC27-5C2E-00C6306C12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31635" y="4272511"/>
                  <a:ext cx="1180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49E826C-2E03-B0EF-8FEA-6EA18261904E}"/>
                    </a:ext>
                  </a:extLst>
                </p14:cNvPr>
                <p14:cNvContentPartPr/>
                <p14:nvPr/>
              </p14:nvContentPartPr>
              <p14:xfrm>
                <a:off x="7178275" y="4326871"/>
                <a:ext cx="527040" cy="48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49E826C-2E03-B0EF-8FEA-6EA18261904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69275" y="4317871"/>
                  <a:ext cx="544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7F17072-47DE-DFC0-C881-9B29EC392E10}"/>
                    </a:ext>
                  </a:extLst>
                </p14:cNvPr>
                <p14:cNvContentPartPr/>
                <p14:nvPr/>
              </p14:nvContentPartPr>
              <p14:xfrm>
                <a:off x="7947595" y="4454671"/>
                <a:ext cx="1837440" cy="302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7F17072-47DE-DFC0-C881-9B29EC392E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38955" y="4445671"/>
                  <a:ext cx="18550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8B7DE0-5AC7-06C6-666E-935E2BE80FAD}"/>
                    </a:ext>
                  </a:extLst>
                </p14:cNvPr>
                <p14:cNvContentPartPr/>
                <p14:nvPr/>
              </p14:nvContentPartPr>
              <p14:xfrm>
                <a:off x="9790435" y="4096111"/>
                <a:ext cx="272880" cy="658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8B7DE0-5AC7-06C6-666E-935E2BE80F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81435" y="4087471"/>
                  <a:ext cx="29052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583741D-D452-3C2C-6F60-7FFA0C62D2A7}"/>
                    </a:ext>
                  </a:extLst>
                </p14:cNvPr>
                <p14:cNvContentPartPr/>
                <p14:nvPr/>
              </p14:nvContentPartPr>
              <p14:xfrm>
                <a:off x="7934635" y="4172431"/>
                <a:ext cx="152280" cy="322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583741D-D452-3C2C-6F60-7FFA0C62D2A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25995" y="4163431"/>
                  <a:ext cx="1699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BBB6651-399F-A930-30BA-328F89A3529D}"/>
                    </a:ext>
                  </a:extLst>
                </p14:cNvPr>
                <p14:cNvContentPartPr/>
                <p14:nvPr/>
              </p14:nvContentPartPr>
              <p14:xfrm>
                <a:off x="7995115" y="4107991"/>
                <a:ext cx="972360" cy="440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BBB6651-399F-A930-30BA-328F89A3529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86475" y="4098991"/>
                  <a:ext cx="9900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004988-6487-5461-8252-47B2EA959CEA}"/>
                    </a:ext>
                  </a:extLst>
                </p14:cNvPr>
                <p14:cNvContentPartPr/>
                <p14:nvPr/>
              </p14:nvContentPartPr>
              <p14:xfrm>
                <a:off x="9087715" y="3872551"/>
                <a:ext cx="235800" cy="753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004988-6487-5461-8252-47B2EA959CE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78715" y="3863911"/>
                  <a:ext cx="25344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D1A026-4DA0-EDA2-5449-16A8A3D91F77}"/>
                    </a:ext>
                  </a:extLst>
                </p14:cNvPr>
                <p14:cNvContentPartPr/>
                <p14:nvPr/>
              </p14:nvContentPartPr>
              <p14:xfrm>
                <a:off x="9545995" y="3964351"/>
                <a:ext cx="459000" cy="797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D1A026-4DA0-EDA2-5449-16A8A3D91F7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6995" y="3955711"/>
                  <a:ext cx="47664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9C5BD57-5CFD-C8B8-A307-13ABE7D4EB12}"/>
                    </a:ext>
                  </a:extLst>
                </p14:cNvPr>
                <p14:cNvContentPartPr/>
                <p14:nvPr/>
              </p14:nvContentPartPr>
              <p14:xfrm>
                <a:off x="10227115" y="4003951"/>
                <a:ext cx="353880" cy="496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9C5BD57-5CFD-C8B8-A307-13ABE7D4EB1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18475" y="3995311"/>
                  <a:ext cx="3715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E816E0-9353-D844-F34E-65B208EDD14F}"/>
                    </a:ext>
                  </a:extLst>
                </p14:cNvPr>
                <p14:cNvContentPartPr/>
                <p14:nvPr/>
              </p14:nvContentPartPr>
              <p14:xfrm>
                <a:off x="10775395" y="3957511"/>
                <a:ext cx="363240" cy="652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E816E0-9353-D844-F34E-65B208EDD14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766755" y="3948871"/>
                  <a:ext cx="3808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C432024-A7B1-6C63-C186-68CDC43DFA5E}"/>
                    </a:ext>
                  </a:extLst>
                </p14:cNvPr>
                <p14:cNvContentPartPr/>
                <p14:nvPr/>
              </p14:nvContentPartPr>
              <p14:xfrm>
                <a:off x="11545795" y="4024471"/>
                <a:ext cx="78480" cy="85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C432024-A7B1-6C63-C186-68CDC43DFA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36795" y="4015831"/>
                  <a:ext cx="96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33DFC26-CFBC-DAF5-6D17-87821DDD515E}"/>
                    </a:ext>
                  </a:extLst>
                </p14:cNvPr>
                <p14:cNvContentPartPr/>
                <p14:nvPr/>
              </p14:nvContentPartPr>
              <p14:xfrm>
                <a:off x="11116315" y="4437031"/>
                <a:ext cx="551880" cy="5425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33DFC26-CFBC-DAF5-6D17-87821DDD515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107315" y="4428391"/>
                  <a:ext cx="56952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E337801-7416-DB8B-1D3C-4FB3770D9E59}"/>
                    </a:ext>
                  </a:extLst>
                </p14:cNvPr>
                <p14:cNvContentPartPr/>
                <p14:nvPr/>
              </p14:nvContentPartPr>
              <p14:xfrm>
                <a:off x="9215515" y="4194751"/>
                <a:ext cx="69480" cy="5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337801-7416-DB8B-1D3C-4FB3770D9E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206515" y="4185751"/>
                  <a:ext cx="87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795CCC5-DB53-4E35-DFDF-09428AC3443E}"/>
                    </a:ext>
                  </a:extLst>
                </p14:cNvPr>
                <p14:cNvContentPartPr/>
                <p14:nvPr/>
              </p14:nvContentPartPr>
              <p14:xfrm>
                <a:off x="9357715" y="3841951"/>
                <a:ext cx="487440" cy="9500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795CCC5-DB53-4E35-DFDF-09428AC3443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349075" y="3832951"/>
                  <a:ext cx="505080" cy="9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6BD0F5-E91E-8C32-285B-F64CAEFF77E2}"/>
                    </a:ext>
                  </a:extLst>
                </p14:cNvPr>
                <p14:cNvContentPartPr/>
                <p14:nvPr/>
              </p14:nvContentPartPr>
              <p14:xfrm>
                <a:off x="1782595" y="3789031"/>
                <a:ext cx="263520" cy="666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6BD0F5-E91E-8C32-285B-F64CAEFF77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773595" y="3780031"/>
                  <a:ext cx="2811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D5186B8-1F8E-7F2B-338B-8E84FDE369A9}"/>
                    </a:ext>
                  </a:extLst>
                </p14:cNvPr>
                <p14:cNvContentPartPr/>
                <p14:nvPr/>
              </p14:nvContentPartPr>
              <p14:xfrm>
                <a:off x="1761715" y="4057951"/>
                <a:ext cx="1086120" cy="295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D5186B8-1F8E-7F2B-338B-8E84FDE369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752715" y="4048951"/>
                  <a:ext cx="1103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9E8E88D-607A-5B60-0A83-57D5ADDDB947}"/>
                    </a:ext>
                  </a:extLst>
                </p14:cNvPr>
                <p14:cNvContentPartPr/>
                <p14:nvPr/>
              </p14:nvContentPartPr>
              <p14:xfrm>
                <a:off x="3071755" y="3817471"/>
                <a:ext cx="304560" cy="388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9E8E88D-607A-5B60-0A83-57D5ADDDB94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062755" y="3808831"/>
                  <a:ext cx="3222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76C11C-2244-457B-4A48-9C400EF95529}"/>
                    </a:ext>
                  </a:extLst>
                </p14:cNvPr>
                <p14:cNvContentPartPr/>
                <p14:nvPr/>
              </p14:nvContentPartPr>
              <p14:xfrm>
                <a:off x="3757195" y="3841591"/>
                <a:ext cx="202680" cy="235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76C11C-2244-457B-4A48-9C400EF9552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8555" y="3832951"/>
                  <a:ext cx="220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26296CC-4382-2B8C-AE07-D84144ABF780}"/>
                    </a:ext>
                  </a:extLst>
                </p14:cNvPr>
                <p14:cNvContentPartPr/>
                <p14:nvPr/>
              </p14:nvContentPartPr>
              <p14:xfrm>
                <a:off x="4300435" y="3806311"/>
                <a:ext cx="267840" cy="93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26296CC-4382-2B8C-AE07-D84144ABF78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91435" y="3797311"/>
                  <a:ext cx="2854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96EB986-1BC2-9B8C-B1BB-7C3E6CD97BBB}"/>
                    </a:ext>
                  </a:extLst>
                </p14:cNvPr>
                <p14:cNvContentPartPr/>
                <p14:nvPr/>
              </p14:nvContentPartPr>
              <p14:xfrm>
                <a:off x="4415275" y="3954631"/>
                <a:ext cx="430200" cy="89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96EB986-1BC2-9B8C-B1BB-7C3E6CD97BB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06275" y="3945631"/>
                  <a:ext cx="447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3D23458-EBAA-9EA6-A53D-6C8F9EDDC731}"/>
                    </a:ext>
                  </a:extLst>
                </p14:cNvPr>
                <p14:cNvContentPartPr/>
                <p14:nvPr/>
              </p14:nvContentPartPr>
              <p14:xfrm>
                <a:off x="4907755" y="3681391"/>
                <a:ext cx="288720" cy="223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3D23458-EBAA-9EA6-A53D-6C8F9EDDC73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98755" y="3672391"/>
                  <a:ext cx="306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E580F59-66EA-D51A-BFBA-14F4EA6E1A46}"/>
                    </a:ext>
                  </a:extLst>
                </p14:cNvPr>
                <p14:cNvContentPartPr/>
                <p14:nvPr/>
              </p14:nvContentPartPr>
              <p14:xfrm>
                <a:off x="5607235" y="3690031"/>
                <a:ext cx="51120" cy="412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E580F59-66EA-D51A-BFBA-14F4EA6E1A4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598235" y="3681391"/>
                  <a:ext cx="687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1EC1091-1407-51AD-39B7-0F68F62F27ED}"/>
                    </a:ext>
                  </a:extLst>
                </p14:cNvPr>
                <p14:cNvContentPartPr/>
                <p14:nvPr/>
              </p14:nvContentPartPr>
              <p14:xfrm>
                <a:off x="6178195" y="3565471"/>
                <a:ext cx="49320" cy="370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1EC1091-1407-51AD-39B7-0F68F62F27E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69555" y="3556831"/>
                  <a:ext cx="669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FCFCF6-7934-0DCD-7D6A-70E04BEE40C8}"/>
                    </a:ext>
                  </a:extLst>
                </p14:cNvPr>
                <p14:cNvContentPartPr/>
                <p14:nvPr/>
              </p14:nvContentPartPr>
              <p14:xfrm>
                <a:off x="6262435" y="3228511"/>
                <a:ext cx="74160" cy="30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FCFCF6-7934-0DCD-7D6A-70E04BEE40C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253435" y="3219871"/>
                  <a:ext cx="91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D3DF7EF-FE2E-CEAF-42B7-46A63CC8C047}"/>
                    </a:ext>
                  </a:extLst>
                </p14:cNvPr>
                <p14:cNvContentPartPr/>
                <p14:nvPr/>
              </p14:nvContentPartPr>
              <p14:xfrm>
                <a:off x="6145795" y="3471871"/>
                <a:ext cx="335160" cy="442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D3DF7EF-FE2E-CEAF-42B7-46A63CC8C04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36795" y="3462871"/>
                  <a:ext cx="3528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BE68088-C05D-9290-0534-9331964B21B3}"/>
                    </a:ext>
                  </a:extLst>
                </p14:cNvPr>
                <p14:cNvContentPartPr/>
                <p14:nvPr/>
              </p14:nvContentPartPr>
              <p14:xfrm>
                <a:off x="6703435" y="3324631"/>
                <a:ext cx="531000" cy="419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BE68088-C05D-9290-0534-9331964B21B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94435" y="3315991"/>
                  <a:ext cx="5486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E0EA550-88F0-957D-71B4-1ABD66916C3F}"/>
                    </a:ext>
                  </a:extLst>
                </p14:cNvPr>
                <p14:cNvContentPartPr/>
                <p14:nvPr/>
              </p14:nvContentPartPr>
              <p14:xfrm>
                <a:off x="7479595" y="3295471"/>
                <a:ext cx="316440" cy="447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E0EA550-88F0-957D-71B4-1ABD66916C3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70595" y="3286831"/>
                  <a:ext cx="3340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847501-E63C-BDD2-BAA7-C3FAA7E9C26D}"/>
                    </a:ext>
                  </a:extLst>
                </p14:cNvPr>
                <p14:cNvContentPartPr/>
                <p14:nvPr/>
              </p14:nvContentPartPr>
              <p14:xfrm>
                <a:off x="7670395" y="3326791"/>
                <a:ext cx="405360" cy="1378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847501-E63C-BDD2-BAA7-C3FAA7E9C2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661395" y="3317791"/>
                  <a:ext cx="423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03A5D5C-303B-1EC7-1B45-B18A6AE7FB21}"/>
                    </a:ext>
                  </a:extLst>
                </p14:cNvPr>
                <p14:cNvContentPartPr/>
                <p14:nvPr/>
              </p14:nvContentPartPr>
              <p14:xfrm>
                <a:off x="8274475" y="3167671"/>
                <a:ext cx="35640" cy="56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03A5D5C-303B-1EC7-1B45-B18A6AE7FB2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265475" y="3159031"/>
                  <a:ext cx="532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BCE6A6-DA81-0130-C74D-5635F9696A29}"/>
                    </a:ext>
                  </a:extLst>
                </p14:cNvPr>
                <p14:cNvContentPartPr/>
                <p14:nvPr/>
              </p14:nvContentPartPr>
              <p14:xfrm>
                <a:off x="8332435" y="3417151"/>
                <a:ext cx="181800" cy="2138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BCE6A6-DA81-0130-C74D-5635F9696A2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23435" y="3408511"/>
                  <a:ext cx="199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F337B56-3BF3-93B6-0C09-FF7E6652ED6D}"/>
                    </a:ext>
                  </a:extLst>
                </p14:cNvPr>
                <p14:cNvContentPartPr/>
                <p14:nvPr/>
              </p14:nvContentPartPr>
              <p14:xfrm>
                <a:off x="8984035" y="3160831"/>
                <a:ext cx="312840" cy="272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F337B56-3BF3-93B6-0C09-FF7E6652ED6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975035" y="3152191"/>
                  <a:ext cx="330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B3064A3-ABFA-F19A-8262-B237968ED232}"/>
                    </a:ext>
                  </a:extLst>
                </p14:cNvPr>
                <p14:cNvContentPartPr/>
                <p14:nvPr/>
              </p14:nvContentPartPr>
              <p14:xfrm>
                <a:off x="9410635" y="3048151"/>
                <a:ext cx="269640" cy="424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B3064A3-ABFA-F19A-8262-B237968ED2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01635" y="3039151"/>
                  <a:ext cx="2872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27F23C7-C8DF-93EE-C96C-6EF4B7EE79DF}"/>
                    </a:ext>
                  </a:extLst>
                </p14:cNvPr>
                <p14:cNvContentPartPr/>
                <p14:nvPr/>
              </p14:nvContentPartPr>
              <p14:xfrm>
                <a:off x="9652195" y="3049231"/>
                <a:ext cx="651240" cy="464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27F23C7-C8DF-93EE-C96C-6EF4B7EE79D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43195" y="3040231"/>
                  <a:ext cx="6688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A548D31-CD1A-7B91-9FFA-BA64C9A3A1A1}"/>
                    </a:ext>
                  </a:extLst>
                </p14:cNvPr>
                <p14:cNvContentPartPr/>
                <p14:nvPr/>
              </p14:nvContentPartPr>
              <p14:xfrm>
                <a:off x="10405315" y="2727751"/>
                <a:ext cx="377640" cy="885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A548D31-CD1A-7B91-9FFA-BA64C9A3A1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396675" y="2718751"/>
                  <a:ext cx="395280" cy="90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FB29658-73B0-4876-563A-E4462DCE6590}"/>
                    </a:ext>
                  </a:extLst>
                </p14:cNvPr>
                <p14:cNvContentPartPr/>
                <p14:nvPr/>
              </p14:nvContentPartPr>
              <p14:xfrm>
                <a:off x="2713915" y="4783351"/>
                <a:ext cx="32400" cy="1720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FB29658-73B0-4876-563A-E4462DCE659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704915" y="4774711"/>
                  <a:ext cx="50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F6BF00F-A953-6B5A-DFC7-E7F594DC1FCA}"/>
                    </a:ext>
                  </a:extLst>
                </p14:cNvPr>
                <p14:cNvContentPartPr/>
                <p14:nvPr/>
              </p14:nvContentPartPr>
              <p14:xfrm>
                <a:off x="1981315" y="4466191"/>
                <a:ext cx="270000" cy="486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F6BF00F-A953-6B5A-DFC7-E7F594DC1FC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72315" y="4457551"/>
                  <a:ext cx="2876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7FD2F8-3378-5BCA-6287-B99263C9E257}"/>
                    </a:ext>
                  </a:extLst>
                </p14:cNvPr>
                <p14:cNvContentPartPr/>
                <p14:nvPr/>
              </p14:nvContentPartPr>
              <p14:xfrm>
                <a:off x="1930915" y="5121031"/>
                <a:ext cx="553320" cy="421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7FD2F8-3378-5BCA-6287-B99263C9E2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921915" y="5112031"/>
                  <a:ext cx="5709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11372BE-B9E3-736E-D782-724043AFB71D}"/>
                    </a:ext>
                  </a:extLst>
                </p14:cNvPr>
                <p14:cNvContentPartPr/>
                <p14:nvPr/>
              </p14:nvContentPartPr>
              <p14:xfrm>
                <a:off x="10549315" y="4169191"/>
                <a:ext cx="376560" cy="2480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11372BE-B9E3-736E-D782-724043AFB71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540315" y="4160191"/>
                  <a:ext cx="394200" cy="26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116E70-698A-2B47-584F-DD0D467B22EE}"/>
                  </a:ext>
                </a:extLst>
              </p14:cNvPr>
              <p14:cNvContentPartPr/>
              <p14:nvPr/>
            </p14:nvContentPartPr>
            <p14:xfrm>
              <a:off x="1256995" y="586111"/>
              <a:ext cx="88560" cy="34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116E70-698A-2B47-584F-DD0D467B2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8355" y="577471"/>
                <a:ext cx="1062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53765D-811F-97A2-678D-6E299E0FAF8B}"/>
                  </a:ext>
                </a:extLst>
              </p14:cNvPr>
              <p14:cNvContentPartPr/>
              <p14:nvPr/>
            </p14:nvContentPartPr>
            <p14:xfrm>
              <a:off x="1195075" y="330511"/>
              <a:ext cx="337680" cy="19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53765D-811F-97A2-678D-6E299E0FAF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6435" y="321511"/>
                <a:ext cx="35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459503-1ED2-3414-04E5-4332C03C1676}"/>
                  </a:ext>
                </a:extLst>
              </p14:cNvPr>
              <p14:cNvContentPartPr/>
              <p14:nvPr/>
            </p14:nvContentPartPr>
            <p14:xfrm>
              <a:off x="1564075" y="508711"/>
              <a:ext cx="516960" cy="380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459503-1ED2-3414-04E5-4332C03C16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075" y="499711"/>
                <a:ext cx="53460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9BD1C72-552D-6084-3D14-AEC22A1CC927}"/>
                  </a:ext>
                </a:extLst>
              </p14:cNvPr>
              <p14:cNvContentPartPr/>
              <p14:nvPr/>
            </p14:nvContentPartPr>
            <p14:xfrm>
              <a:off x="1937035" y="640831"/>
              <a:ext cx="54072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9BD1C72-552D-6084-3D14-AEC22A1CC9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8035" y="631831"/>
                <a:ext cx="55836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94992016-238B-AEB7-5A37-A615A45F8FBC}"/>
              </a:ext>
            </a:extLst>
          </p:cNvPr>
          <p:cNvGrpSpPr/>
          <p:nvPr/>
        </p:nvGrpSpPr>
        <p:grpSpPr>
          <a:xfrm>
            <a:off x="2844235" y="199471"/>
            <a:ext cx="6715440" cy="1209600"/>
            <a:chOff x="2844235" y="199471"/>
            <a:chExt cx="6715440" cy="12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A52369-4B6F-18A8-C425-2655E7934BCB}"/>
                    </a:ext>
                  </a:extLst>
                </p14:cNvPr>
                <p14:cNvContentPartPr/>
                <p14:nvPr/>
              </p14:nvContentPartPr>
              <p14:xfrm>
                <a:off x="2844235" y="661711"/>
                <a:ext cx="473400" cy="314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A52369-4B6F-18A8-C425-2655E7934B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5235" y="653071"/>
                  <a:ext cx="49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BD56155-EB1E-AF15-A8F8-E25F35782F0C}"/>
                    </a:ext>
                  </a:extLst>
                </p14:cNvPr>
                <p14:cNvContentPartPr/>
                <p14:nvPr/>
              </p14:nvContentPartPr>
              <p14:xfrm>
                <a:off x="3184795" y="491071"/>
                <a:ext cx="1017360" cy="47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BD56155-EB1E-AF15-A8F8-E25F35782F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5795" y="482071"/>
                  <a:ext cx="10350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15BCD8-6FC7-DAC5-284C-24DB087998CC}"/>
                    </a:ext>
                  </a:extLst>
                </p14:cNvPr>
                <p14:cNvContentPartPr/>
                <p14:nvPr/>
              </p14:nvContentPartPr>
              <p14:xfrm>
                <a:off x="4290355" y="315751"/>
                <a:ext cx="461160" cy="10933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15BCD8-6FC7-DAC5-284C-24DB087998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81715" y="306751"/>
                  <a:ext cx="47880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2454F0-1BD4-0782-05DA-A711DAB4FC65}"/>
                    </a:ext>
                  </a:extLst>
                </p14:cNvPr>
                <p14:cNvContentPartPr/>
                <p14:nvPr/>
              </p14:nvContentPartPr>
              <p14:xfrm>
                <a:off x="4966435" y="383431"/>
                <a:ext cx="290160" cy="614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2454F0-1BD4-0782-05DA-A711DAB4FC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57435" y="374791"/>
                  <a:ext cx="30780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A5A4FC-8CCE-166C-A2FA-B27D7A2BAB72}"/>
                    </a:ext>
                  </a:extLst>
                </p14:cNvPr>
                <p14:cNvContentPartPr/>
                <p14:nvPr/>
              </p14:nvContentPartPr>
              <p14:xfrm>
                <a:off x="5105035" y="826951"/>
                <a:ext cx="726120" cy="140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A5A4FC-8CCE-166C-A2FA-B27D7A2BAB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96035" y="817951"/>
                  <a:ext cx="74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7A81D4-DDB1-A48E-F5BD-750A36E0A292}"/>
                    </a:ext>
                  </a:extLst>
                </p14:cNvPr>
                <p14:cNvContentPartPr/>
                <p14:nvPr/>
              </p14:nvContentPartPr>
              <p14:xfrm>
                <a:off x="5792995" y="464791"/>
                <a:ext cx="613440" cy="560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7A81D4-DDB1-A48E-F5BD-750A36E0A29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4355" y="456151"/>
                  <a:ext cx="631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1E0A04D-B82C-77D2-19FF-13C5D094F000}"/>
                    </a:ext>
                  </a:extLst>
                </p14:cNvPr>
                <p14:cNvContentPartPr/>
                <p14:nvPr/>
              </p14:nvContentPartPr>
              <p14:xfrm>
                <a:off x="6574555" y="704191"/>
                <a:ext cx="220680" cy="180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1E0A04D-B82C-77D2-19FF-13C5D094F0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65555" y="695191"/>
                  <a:ext cx="23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F7C7CA-3B41-AEF1-EFD3-0B31F3B8CDDA}"/>
                    </a:ext>
                  </a:extLst>
                </p14:cNvPr>
                <p14:cNvContentPartPr/>
                <p14:nvPr/>
              </p14:nvContentPartPr>
              <p14:xfrm>
                <a:off x="6897835" y="480631"/>
                <a:ext cx="304920" cy="15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F7C7CA-3B41-AEF1-EFD3-0B31F3B8CD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88835" y="471991"/>
                  <a:ext cx="322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E572C1-941E-B9BC-F4A7-12B838D2FFF1}"/>
                    </a:ext>
                  </a:extLst>
                </p14:cNvPr>
                <p14:cNvContentPartPr/>
                <p14:nvPr/>
              </p14:nvContentPartPr>
              <p14:xfrm>
                <a:off x="6975595" y="316831"/>
                <a:ext cx="315360" cy="612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E572C1-941E-B9BC-F4A7-12B838D2FF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66595" y="308191"/>
                  <a:ext cx="33300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0636C4-6452-CD04-9F8D-2976FF2CDA12}"/>
                    </a:ext>
                  </a:extLst>
                </p14:cNvPr>
                <p14:cNvContentPartPr/>
                <p14:nvPr/>
              </p14:nvContentPartPr>
              <p14:xfrm>
                <a:off x="7787755" y="199471"/>
                <a:ext cx="160200" cy="11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0636C4-6452-CD04-9F8D-2976FF2CDA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8755" y="190831"/>
                  <a:ext cx="1778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A1DFD17-DBFA-5397-803D-7E61D452DB84}"/>
                    </a:ext>
                  </a:extLst>
                </p14:cNvPr>
                <p14:cNvContentPartPr/>
                <p14:nvPr/>
              </p14:nvContentPartPr>
              <p14:xfrm>
                <a:off x="7416235" y="238711"/>
                <a:ext cx="1356840" cy="735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A1DFD17-DBFA-5397-803D-7E61D452DB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07235" y="229711"/>
                  <a:ext cx="137448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610331-247D-3431-EB94-9C0652DBAE4E}"/>
                    </a:ext>
                  </a:extLst>
                </p14:cNvPr>
                <p14:cNvContentPartPr/>
                <p14:nvPr/>
              </p14:nvContentPartPr>
              <p14:xfrm>
                <a:off x="8847955" y="232951"/>
                <a:ext cx="380160" cy="565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610331-247D-3431-EB94-9C0652DBAE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39315" y="223951"/>
                  <a:ext cx="3978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4E25F9-746B-C6D7-5A87-8C69A56F6940}"/>
                    </a:ext>
                  </a:extLst>
                </p14:cNvPr>
                <p14:cNvContentPartPr/>
                <p14:nvPr/>
              </p14:nvContentPartPr>
              <p14:xfrm>
                <a:off x="9458155" y="414391"/>
                <a:ext cx="101520" cy="7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4E25F9-746B-C6D7-5A87-8C69A56F69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49515" y="405391"/>
                  <a:ext cx="119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378B04-A0B6-C45B-2DC6-9A02C79FC9C2}"/>
                    </a:ext>
                  </a:extLst>
                </p14:cNvPr>
                <p14:cNvContentPartPr/>
                <p14:nvPr/>
              </p14:nvContentPartPr>
              <p14:xfrm>
                <a:off x="9253675" y="784111"/>
                <a:ext cx="264600" cy="481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378B04-A0B6-C45B-2DC6-9A02C79FC9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45035" y="775111"/>
                  <a:ext cx="2822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20A0364-FC93-9CD7-916F-5D8332F04EF3}"/>
                    </a:ext>
                  </a:extLst>
                </p14:cNvPr>
                <p14:cNvContentPartPr/>
                <p14:nvPr/>
              </p14:nvContentPartPr>
              <p14:xfrm>
                <a:off x="8162515" y="492511"/>
                <a:ext cx="339480" cy="46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20A0364-FC93-9CD7-916F-5D8332F04E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53875" y="483511"/>
                  <a:ext cx="35712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ED610A-897A-E484-0D0B-DED6ABB15077}"/>
                    </a:ext>
                  </a:extLst>
                </p14:cNvPr>
                <p14:cNvContentPartPr/>
                <p14:nvPr/>
              </p14:nvContentPartPr>
              <p14:xfrm>
                <a:off x="8260795" y="726511"/>
                <a:ext cx="520920" cy="3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ED610A-897A-E484-0D0B-DED6ABB150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51795" y="717511"/>
                  <a:ext cx="5385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FDD563-FBD4-226F-EDE9-ED1E81E15E4B}"/>
              </a:ext>
            </a:extLst>
          </p:cNvPr>
          <p:cNvGrpSpPr/>
          <p:nvPr/>
        </p:nvGrpSpPr>
        <p:grpSpPr>
          <a:xfrm>
            <a:off x="1809595" y="1694191"/>
            <a:ext cx="784800" cy="711000"/>
            <a:chOff x="1809595" y="1694191"/>
            <a:chExt cx="784800" cy="71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1C13ADA-198E-2E7F-DD81-A8F7B556B5F1}"/>
                    </a:ext>
                  </a:extLst>
                </p14:cNvPr>
                <p14:cNvContentPartPr/>
                <p14:nvPr/>
              </p14:nvContentPartPr>
              <p14:xfrm>
                <a:off x="1840555" y="1694191"/>
                <a:ext cx="369000" cy="711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1C13ADA-198E-2E7F-DD81-A8F7B556B5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31915" y="1685191"/>
                  <a:ext cx="38664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A60E7F-D11E-9CF2-D66D-82E96D76EA44}"/>
                    </a:ext>
                  </a:extLst>
                </p14:cNvPr>
                <p14:cNvContentPartPr/>
                <p14:nvPr/>
              </p14:nvContentPartPr>
              <p14:xfrm>
                <a:off x="1809595" y="2077591"/>
                <a:ext cx="415080" cy="227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A60E7F-D11E-9CF2-D66D-82E96D76EA4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800955" y="2068951"/>
                  <a:ext cx="432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3C5610-600C-CAEB-010D-1A430D6F0F38}"/>
                    </a:ext>
                  </a:extLst>
                </p14:cNvPr>
                <p14:cNvContentPartPr/>
                <p14:nvPr/>
              </p14:nvContentPartPr>
              <p14:xfrm>
                <a:off x="2365075" y="2066791"/>
                <a:ext cx="229320" cy="238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3C5610-600C-CAEB-010D-1A430D6F0F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56075" y="2057791"/>
                  <a:ext cx="2469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DC0B95-C7DA-1B92-6660-B88454C32ECD}"/>
              </a:ext>
            </a:extLst>
          </p:cNvPr>
          <p:cNvGrpSpPr/>
          <p:nvPr/>
        </p:nvGrpSpPr>
        <p:grpSpPr>
          <a:xfrm>
            <a:off x="2950075" y="1894711"/>
            <a:ext cx="689040" cy="593640"/>
            <a:chOff x="2950075" y="1894711"/>
            <a:chExt cx="68904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0E1857-9FBA-00B3-A6AF-4E2057C12DE8}"/>
                    </a:ext>
                  </a:extLst>
                </p14:cNvPr>
                <p14:cNvContentPartPr/>
                <p14:nvPr/>
              </p14:nvContentPartPr>
              <p14:xfrm>
                <a:off x="2950075" y="1894711"/>
                <a:ext cx="259920" cy="50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0E1857-9FBA-00B3-A6AF-4E2057C12D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41075" y="1885711"/>
                  <a:ext cx="2775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D43A49-597F-F1D9-8267-4B78B9FE2CDC}"/>
                    </a:ext>
                  </a:extLst>
                </p14:cNvPr>
                <p14:cNvContentPartPr/>
                <p14:nvPr/>
              </p14:nvContentPartPr>
              <p14:xfrm>
                <a:off x="3413755" y="2210431"/>
                <a:ext cx="225360" cy="277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D43A49-597F-F1D9-8267-4B78B9FE2C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05115" y="2201791"/>
                  <a:ext cx="243000" cy="29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4BBCEA5-BBC2-0CB5-B749-873A44E94754}"/>
              </a:ext>
            </a:extLst>
          </p:cNvPr>
          <p:cNvGrpSpPr/>
          <p:nvPr/>
        </p:nvGrpSpPr>
        <p:grpSpPr>
          <a:xfrm>
            <a:off x="3974275" y="2115031"/>
            <a:ext cx="1785240" cy="596160"/>
            <a:chOff x="3974275" y="2115031"/>
            <a:chExt cx="178524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0579CD-74ED-4100-9647-854A95416557}"/>
                    </a:ext>
                  </a:extLst>
                </p14:cNvPr>
                <p14:cNvContentPartPr/>
                <p14:nvPr/>
              </p14:nvContentPartPr>
              <p14:xfrm>
                <a:off x="3974275" y="2229511"/>
                <a:ext cx="273240" cy="229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0579CD-74ED-4100-9647-854A9541655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65275" y="2220871"/>
                  <a:ext cx="2908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17DC8F4-BB6E-5ECC-7E6F-EA36E30BBBE7}"/>
                    </a:ext>
                  </a:extLst>
                </p14:cNvPr>
                <p14:cNvContentPartPr/>
                <p14:nvPr/>
              </p14:nvContentPartPr>
              <p14:xfrm>
                <a:off x="4438315" y="2165791"/>
                <a:ext cx="249120" cy="213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17DC8F4-BB6E-5ECC-7E6F-EA36E30BBB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29315" y="2156791"/>
                  <a:ext cx="2667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0F8F3C-6793-D1E8-4389-1AB8898C5E5A}"/>
                    </a:ext>
                  </a:extLst>
                </p14:cNvPr>
                <p14:cNvContentPartPr/>
                <p14:nvPr/>
              </p14:nvContentPartPr>
              <p14:xfrm>
                <a:off x="5121235" y="2115031"/>
                <a:ext cx="101160" cy="46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0F8F3C-6793-D1E8-4389-1AB8898C5E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12235" y="2106031"/>
                  <a:ext cx="118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DE92C1-B460-5DE2-FFAC-3A10C375EB36}"/>
                    </a:ext>
                  </a:extLst>
                </p14:cNvPr>
                <p14:cNvContentPartPr/>
                <p14:nvPr/>
              </p14:nvContentPartPr>
              <p14:xfrm>
                <a:off x="4995595" y="2642431"/>
                <a:ext cx="117720" cy="68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DE92C1-B460-5DE2-FFAC-3A10C375EB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86955" y="2633431"/>
                  <a:ext cx="135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C931F3-8CF2-A33A-5AF0-67CC760210A0}"/>
                    </a:ext>
                  </a:extLst>
                </p14:cNvPr>
                <p14:cNvContentPartPr/>
                <p14:nvPr/>
              </p14:nvContentPartPr>
              <p14:xfrm>
                <a:off x="5528035" y="2148871"/>
                <a:ext cx="231480" cy="18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C931F3-8CF2-A33A-5AF0-67CC760210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19035" y="2139871"/>
                  <a:ext cx="24912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7E1A84F-5860-3587-8B9E-17C6635BADBF}"/>
                  </a:ext>
                </a:extLst>
              </p14:cNvPr>
              <p14:cNvContentPartPr/>
              <p14:nvPr/>
            </p14:nvContentPartPr>
            <p14:xfrm>
              <a:off x="6207715" y="2073991"/>
              <a:ext cx="410760" cy="3744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7E1A84F-5860-3587-8B9E-17C6635BADB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99075" y="2064991"/>
                <a:ext cx="428400" cy="39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2BA43A5D-B12D-7C7A-28CD-A01CB303B450}"/>
              </a:ext>
            </a:extLst>
          </p:cNvPr>
          <p:cNvGrpSpPr/>
          <p:nvPr/>
        </p:nvGrpSpPr>
        <p:grpSpPr>
          <a:xfrm>
            <a:off x="6959395" y="1937551"/>
            <a:ext cx="1067400" cy="609480"/>
            <a:chOff x="6959395" y="1937551"/>
            <a:chExt cx="1067400" cy="6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A21FB9-E690-11A6-DE73-B2CA3B7CD4A8}"/>
                    </a:ext>
                  </a:extLst>
                </p14:cNvPr>
                <p14:cNvContentPartPr/>
                <p14:nvPr/>
              </p14:nvContentPartPr>
              <p14:xfrm>
                <a:off x="6959395" y="1980031"/>
                <a:ext cx="319680" cy="456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A21FB9-E690-11A6-DE73-B2CA3B7CD4A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0755" y="1971391"/>
                  <a:ext cx="3373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BD4DCC-28D2-E749-F728-ADB0083A1D26}"/>
                    </a:ext>
                  </a:extLst>
                </p14:cNvPr>
                <p14:cNvContentPartPr/>
                <p14:nvPr/>
              </p14:nvContentPartPr>
              <p14:xfrm>
                <a:off x="7023115" y="1983991"/>
                <a:ext cx="608040" cy="199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BD4DCC-28D2-E749-F728-ADB0083A1D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14475" y="1974991"/>
                  <a:ext cx="625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DD8B62-6265-93E4-7310-5D1D10500B4B}"/>
                    </a:ext>
                  </a:extLst>
                </p14:cNvPr>
                <p14:cNvContentPartPr/>
                <p14:nvPr/>
              </p14:nvContentPartPr>
              <p14:xfrm>
                <a:off x="7943635" y="1937551"/>
                <a:ext cx="42480" cy="64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DD8B62-6265-93E4-7310-5D1D10500B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34635" y="1928551"/>
                  <a:ext cx="60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0FC696C-E0DB-2D4D-3DE2-24ACE8A61E43}"/>
                    </a:ext>
                  </a:extLst>
                </p14:cNvPr>
                <p14:cNvContentPartPr/>
                <p14:nvPr/>
              </p14:nvContentPartPr>
              <p14:xfrm>
                <a:off x="7754995" y="2362351"/>
                <a:ext cx="271800" cy="184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0FC696C-E0DB-2D4D-3DE2-24ACE8A61E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45995" y="2353711"/>
                  <a:ext cx="2894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D295543-387E-E9D5-2638-B4B67892A4EF}"/>
              </a:ext>
            </a:extLst>
          </p:cNvPr>
          <p:cNvGrpSpPr/>
          <p:nvPr/>
        </p:nvGrpSpPr>
        <p:grpSpPr>
          <a:xfrm>
            <a:off x="8535115" y="1783471"/>
            <a:ext cx="1681920" cy="832320"/>
            <a:chOff x="8535115" y="1783471"/>
            <a:chExt cx="1681920" cy="83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04E542-92C2-3C1D-C69B-5467EDE999AD}"/>
                    </a:ext>
                  </a:extLst>
                </p14:cNvPr>
                <p14:cNvContentPartPr/>
                <p14:nvPr/>
              </p14:nvContentPartPr>
              <p14:xfrm>
                <a:off x="8535115" y="2019271"/>
                <a:ext cx="608760" cy="40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04E542-92C2-3C1D-C69B-5467EDE999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26115" y="2010631"/>
                  <a:ext cx="6264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56CB216-3113-1228-1FE5-33D380CC10B5}"/>
                    </a:ext>
                  </a:extLst>
                </p14:cNvPr>
                <p14:cNvContentPartPr/>
                <p14:nvPr/>
              </p14:nvContentPartPr>
              <p14:xfrm>
                <a:off x="8938315" y="1877431"/>
                <a:ext cx="759960" cy="41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56CB216-3113-1228-1FE5-33D380CC10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29315" y="1868791"/>
                  <a:ext cx="7776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A70B55-87F4-3D9E-26FA-6EA779F968EA}"/>
                    </a:ext>
                  </a:extLst>
                </p14:cNvPr>
                <p14:cNvContentPartPr/>
                <p14:nvPr/>
              </p14:nvContentPartPr>
              <p14:xfrm>
                <a:off x="9521875" y="1783471"/>
                <a:ext cx="695160" cy="83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A70B55-87F4-3D9E-26FA-6EA779F968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12875" y="1774831"/>
                  <a:ext cx="712800" cy="84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7DD6F0-98E7-C466-DBB0-A4E4F23F1077}"/>
                  </a:ext>
                </a:extLst>
              </p14:cNvPr>
              <p14:cNvContentPartPr/>
              <p14:nvPr/>
            </p14:nvContentPartPr>
            <p14:xfrm>
              <a:off x="1742275" y="2724151"/>
              <a:ext cx="300960" cy="651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7DD6F0-98E7-C466-DBB0-A4E4F23F107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33635" y="2715511"/>
                <a:ext cx="31860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8BD5C2C-F949-FD70-A3B3-F121524F1C0B}"/>
                  </a:ext>
                </a:extLst>
              </p14:cNvPr>
              <p14:cNvContentPartPr/>
              <p14:nvPr/>
            </p14:nvContentPartPr>
            <p14:xfrm>
              <a:off x="1789435" y="5795671"/>
              <a:ext cx="337680" cy="664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8BD5C2C-F949-FD70-A3B3-F121524F1C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80435" y="5786671"/>
                <a:ext cx="355320" cy="68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C17643F-E8C5-386A-EAA5-082595174EE5}"/>
              </a:ext>
            </a:extLst>
          </p:cNvPr>
          <p:cNvGrpSpPr/>
          <p:nvPr/>
        </p:nvGrpSpPr>
        <p:grpSpPr>
          <a:xfrm>
            <a:off x="2511235" y="3218791"/>
            <a:ext cx="9013680" cy="3759480"/>
            <a:chOff x="2511235" y="3218791"/>
            <a:chExt cx="9013680" cy="37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E2F634-38FD-03F5-D2BD-74C41A9F221A}"/>
                    </a:ext>
                  </a:extLst>
                </p14:cNvPr>
                <p14:cNvContentPartPr/>
                <p14:nvPr/>
              </p14:nvContentPartPr>
              <p14:xfrm>
                <a:off x="11201635" y="4136791"/>
                <a:ext cx="323280" cy="7578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E2F634-38FD-03F5-D2BD-74C41A9F22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92635" y="4128151"/>
                  <a:ext cx="34092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A4CA02-C35E-751B-1BA9-CAC5217B08AE}"/>
                    </a:ext>
                  </a:extLst>
                </p14:cNvPr>
                <p14:cNvContentPartPr/>
                <p14:nvPr/>
              </p14:nvContentPartPr>
              <p14:xfrm>
                <a:off x="2667475" y="5505151"/>
                <a:ext cx="268560" cy="20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A4CA02-C35E-751B-1BA9-CAC5217B08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58475" y="5496151"/>
                  <a:ext cx="286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8C38AE-9B96-9691-FB8C-871CD68C7BFA}"/>
                    </a:ext>
                  </a:extLst>
                </p14:cNvPr>
                <p14:cNvContentPartPr/>
                <p14:nvPr/>
              </p14:nvContentPartPr>
              <p14:xfrm>
                <a:off x="3061675" y="5371951"/>
                <a:ext cx="1354320" cy="374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8C38AE-9B96-9691-FB8C-871CD68C7BF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53035" y="5363311"/>
                  <a:ext cx="1371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D3E555-D8D2-5665-60E2-44278EA2FBBD}"/>
                    </a:ext>
                  </a:extLst>
                </p14:cNvPr>
                <p14:cNvContentPartPr/>
                <p14:nvPr/>
              </p14:nvContentPartPr>
              <p14:xfrm>
                <a:off x="4615435" y="5061631"/>
                <a:ext cx="201240" cy="66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D3E555-D8D2-5665-60E2-44278EA2FB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06435" y="5052991"/>
                  <a:ext cx="21888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DB0B4-C7E0-BFF2-6983-8BC991B9C119}"/>
                    </a:ext>
                  </a:extLst>
                </p14:cNvPr>
                <p14:cNvContentPartPr/>
                <p14:nvPr/>
              </p14:nvContentPartPr>
              <p14:xfrm>
                <a:off x="4772035" y="5515591"/>
                <a:ext cx="413280" cy="561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DB0B4-C7E0-BFF2-6983-8BC991B9C1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763395" y="5506591"/>
                  <a:ext cx="4309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AB12F4-5E67-9C47-725D-7C1EB7537A24}"/>
                    </a:ext>
                  </a:extLst>
                </p14:cNvPr>
                <p14:cNvContentPartPr/>
                <p14:nvPr/>
              </p14:nvContentPartPr>
              <p14:xfrm>
                <a:off x="5413555" y="5119951"/>
                <a:ext cx="209880" cy="55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AB12F4-5E67-9C47-725D-7C1EB7537A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404555" y="5110951"/>
                  <a:ext cx="2275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D31BAB-319A-B67F-83CA-BE0C96C05890}"/>
                    </a:ext>
                  </a:extLst>
                </p14:cNvPr>
                <p14:cNvContentPartPr/>
                <p14:nvPr/>
              </p14:nvContentPartPr>
              <p14:xfrm>
                <a:off x="5663755" y="5481391"/>
                <a:ext cx="493200" cy="164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D31BAB-319A-B67F-83CA-BE0C96C0589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55115" y="5472751"/>
                  <a:ext cx="510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F47CE8-EE97-B3FD-CD37-672300230177}"/>
                    </a:ext>
                  </a:extLst>
                </p14:cNvPr>
                <p14:cNvContentPartPr/>
                <p14:nvPr/>
              </p14:nvContentPartPr>
              <p14:xfrm>
                <a:off x="6164515" y="5070991"/>
                <a:ext cx="377640" cy="640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F47CE8-EE97-B3FD-CD37-6723002301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55515" y="5061991"/>
                  <a:ext cx="39528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C380B9-361C-E06D-C3D7-4C1108E7CDFC}"/>
                    </a:ext>
                  </a:extLst>
                </p14:cNvPr>
                <p14:cNvContentPartPr/>
                <p14:nvPr/>
              </p14:nvContentPartPr>
              <p14:xfrm>
                <a:off x="7030675" y="5271151"/>
                <a:ext cx="104760" cy="25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C380B9-361C-E06D-C3D7-4C1108E7CDF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21675" y="5262151"/>
                  <a:ext cx="122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04671E-30E4-5C97-5DB0-B78EF6CC5415}"/>
                    </a:ext>
                  </a:extLst>
                </p14:cNvPr>
                <p14:cNvContentPartPr/>
                <p14:nvPr/>
              </p14:nvContentPartPr>
              <p14:xfrm>
                <a:off x="6798475" y="5245591"/>
                <a:ext cx="257040" cy="480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04671E-30E4-5C97-5DB0-B78EF6CC5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89475" y="5236951"/>
                  <a:ext cx="2746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35A88C-C233-E988-E9DD-5555C8B80191}"/>
                    </a:ext>
                  </a:extLst>
                </p14:cNvPr>
                <p14:cNvContentPartPr/>
                <p14:nvPr/>
              </p14:nvContentPartPr>
              <p14:xfrm>
                <a:off x="7435675" y="5197351"/>
                <a:ext cx="268920" cy="50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35A88C-C233-E988-E9DD-5555C8B8019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26675" y="5188351"/>
                  <a:ext cx="2865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BC4B93-B788-45E4-C6E5-030AE94C9C1C}"/>
                    </a:ext>
                  </a:extLst>
                </p14:cNvPr>
                <p14:cNvContentPartPr/>
                <p14:nvPr/>
              </p14:nvContentPartPr>
              <p14:xfrm>
                <a:off x="8052355" y="5107351"/>
                <a:ext cx="339840" cy="44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BC4B93-B788-45E4-C6E5-030AE94C9C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43355" y="5098351"/>
                  <a:ext cx="3574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63FB96-DFFD-076A-711B-F34E53F8A3A9}"/>
                    </a:ext>
                  </a:extLst>
                </p14:cNvPr>
                <p14:cNvContentPartPr/>
                <p14:nvPr/>
              </p14:nvContentPartPr>
              <p14:xfrm>
                <a:off x="8645635" y="5133271"/>
                <a:ext cx="81720" cy="39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63FB96-DFFD-076A-711B-F34E53F8A3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36635" y="5124631"/>
                  <a:ext cx="993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AC44D4-0A35-7231-C432-6058D04758FA}"/>
                    </a:ext>
                  </a:extLst>
                </p14:cNvPr>
                <p14:cNvContentPartPr/>
                <p14:nvPr/>
              </p14:nvContentPartPr>
              <p14:xfrm>
                <a:off x="7900075" y="5068111"/>
                <a:ext cx="777240" cy="266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AC44D4-0A35-7231-C432-6058D04758F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91075" y="5059471"/>
                  <a:ext cx="794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7E7A962-BE5E-35D3-2EA5-74F2B41244F0}"/>
                    </a:ext>
                  </a:extLst>
                </p14:cNvPr>
                <p14:cNvContentPartPr/>
                <p14:nvPr/>
              </p14:nvContentPartPr>
              <p14:xfrm>
                <a:off x="8050195" y="5558791"/>
                <a:ext cx="582480" cy="192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7E7A962-BE5E-35D3-2EA5-74F2B41244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41195" y="5549791"/>
                  <a:ext cx="600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627021-4B02-6EA0-9E76-B77877726E8C}"/>
                    </a:ext>
                  </a:extLst>
                </p14:cNvPr>
                <p14:cNvContentPartPr/>
                <p14:nvPr/>
              </p14:nvContentPartPr>
              <p14:xfrm>
                <a:off x="9020035" y="5251351"/>
                <a:ext cx="274680" cy="37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627021-4B02-6EA0-9E76-B77877726E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11035" y="5242351"/>
                  <a:ext cx="2923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9772DE1-7CD3-3FC2-79C7-CAE0C3F43575}"/>
                    </a:ext>
                  </a:extLst>
                </p14:cNvPr>
                <p14:cNvContentPartPr/>
                <p14:nvPr/>
              </p14:nvContentPartPr>
              <p14:xfrm>
                <a:off x="9418555" y="5251351"/>
                <a:ext cx="317160" cy="328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9772DE1-7CD3-3FC2-79C7-CAE0C3F435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9915" y="5242351"/>
                  <a:ext cx="3348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BB5C1B-5649-D926-B2B8-50AB74580E91}"/>
                    </a:ext>
                  </a:extLst>
                </p14:cNvPr>
                <p14:cNvContentPartPr/>
                <p14:nvPr/>
              </p14:nvContentPartPr>
              <p14:xfrm>
                <a:off x="9760195" y="5276191"/>
                <a:ext cx="626400" cy="368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BB5C1B-5649-D926-B2B8-50AB74580E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751195" y="5267551"/>
                  <a:ext cx="644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FF9A7A8-010A-8487-1241-52ED379B4093}"/>
                    </a:ext>
                  </a:extLst>
                </p14:cNvPr>
                <p14:cNvContentPartPr/>
                <p14:nvPr/>
              </p14:nvContentPartPr>
              <p14:xfrm>
                <a:off x="10560475" y="5124631"/>
                <a:ext cx="133920" cy="81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FF9A7A8-010A-8487-1241-52ED379B409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51835" y="5115991"/>
                  <a:ext cx="151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884D4D-4418-EA05-43C2-5C82517DCC1C}"/>
                    </a:ext>
                  </a:extLst>
                </p14:cNvPr>
                <p14:cNvContentPartPr/>
                <p14:nvPr/>
              </p14:nvContentPartPr>
              <p14:xfrm>
                <a:off x="10528435" y="5636551"/>
                <a:ext cx="203760" cy="31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884D4D-4418-EA05-43C2-5C82517DCC1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19435" y="5627551"/>
                  <a:ext cx="2214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B93168-3BDD-53E8-0697-A8B57CB924D3}"/>
                    </a:ext>
                  </a:extLst>
                </p14:cNvPr>
                <p14:cNvContentPartPr/>
                <p14:nvPr/>
              </p14:nvContentPartPr>
              <p14:xfrm>
                <a:off x="7121035" y="5240911"/>
                <a:ext cx="302040" cy="339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B93168-3BDD-53E8-0697-A8B57CB924D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12035" y="5231911"/>
                  <a:ext cx="3196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5AA0A12-43D4-EC17-7E17-8B9D57CDC24D}"/>
                    </a:ext>
                  </a:extLst>
                </p14:cNvPr>
                <p14:cNvContentPartPr/>
                <p14:nvPr/>
              </p14:nvContentPartPr>
              <p14:xfrm>
                <a:off x="2720755" y="3304111"/>
                <a:ext cx="147960" cy="293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5AA0A12-43D4-EC17-7E17-8B9D57CDC24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11755" y="3295471"/>
                  <a:ext cx="165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50A6DB8-6499-BCB9-4AAC-3B0452832438}"/>
                    </a:ext>
                  </a:extLst>
                </p14:cNvPr>
                <p14:cNvContentPartPr/>
                <p14:nvPr/>
              </p14:nvContentPartPr>
              <p14:xfrm>
                <a:off x="2927395" y="3308071"/>
                <a:ext cx="312120" cy="227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50A6DB8-6499-BCB9-4AAC-3B045283243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18755" y="3299071"/>
                  <a:ext cx="329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A180E03-6D3C-22B3-4D80-2A62A200C25F}"/>
                    </a:ext>
                  </a:extLst>
                </p14:cNvPr>
                <p14:cNvContentPartPr/>
                <p14:nvPr/>
              </p14:nvContentPartPr>
              <p14:xfrm>
                <a:off x="3333115" y="3294391"/>
                <a:ext cx="427680" cy="27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A180E03-6D3C-22B3-4D80-2A62A200C2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24475" y="3285751"/>
                  <a:ext cx="445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0069276-CDEB-6162-91BF-AC733A7CB4A7}"/>
                    </a:ext>
                  </a:extLst>
                </p14:cNvPr>
                <p14:cNvContentPartPr/>
                <p14:nvPr/>
              </p14:nvContentPartPr>
              <p14:xfrm>
                <a:off x="3911275" y="3386191"/>
                <a:ext cx="537120" cy="11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0069276-CDEB-6162-91BF-AC733A7CB4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902275" y="3377191"/>
                  <a:ext cx="55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D419B0-1BB4-7699-DD18-3840FA1877FD}"/>
                    </a:ext>
                  </a:extLst>
                </p14:cNvPr>
                <p14:cNvContentPartPr/>
                <p14:nvPr/>
              </p14:nvContentPartPr>
              <p14:xfrm>
                <a:off x="4505275" y="3319231"/>
                <a:ext cx="309240" cy="267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D419B0-1BB4-7699-DD18-3840FA1877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496635" y="3310231"/>
                  <a:ext cx="3268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D93AA0-F20D-5933-4750-1484EAD5BA88}"/>
                    </a:ext>
                  </a:extLst>
                </p14:cNvPr>
                <p14:cNvContentPartPr/>
                <p14:nvPr/>
              </p14:nvContentPartPr>
              <p14:xfrm>
                <a:off x="5013595" y="3218791"/>
                <a:ext cx="143640" cy="546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D93AA0-F20D-5933-4750-1484EAD5BA8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004955" y="3209791"/>
                  <a:ext cx="1612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5559C0-846C-EFA2-4131-453503FFCBB7}"/>
                    </a:ext>
                  </a:extLst>
                </p14:cNvPr>
                <p14:cNvContentPartPr/>
                <p14:nvPr/>
              </p14:nvContentPartPr>
              <p14:xfrm>
                <a:off x="2628235" y="3693271"/>
                <a:ext cx="312480" cy="588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5559C0-846C-EFA2-4131-453503FFCB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19235" y="3684271"/>
                  <a:ext cx="3301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9E8959A-B63D-24B9-779B-90CC65DA098E}"/>
                    </a:ext>
                  </a:extLst>
                </p14:cNvPr>
                <p14:cNvContentPartPr/>
                <p14:nvPr/>
              </p14:nvContentPartPr>
              <p14:xfrm>
                <a:off x="2511235" y="3664111"/>
                <a:ext cx="287640" cy="705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9E8959A-B63D-24B9-779B-90CC65DA098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02595" y="3655111"/>
                  <a:ext cx="3052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357264-8B25-0052-E59C-4FAE6EC42803}"/>
                    </a:ext>
                  </a:extLst>
                </p14:cNvPr>
                <p14:cNvContentPartPr/>
                <p14:nvPr/>
              </p14:nvContentPartPr>
              <p14:xfrm>
                <a:off x="2519155" y="3897391"/>
                <a:ext cx="1028520" cy="274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357264-8B25-0052-E59C-4FAE6EC4280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10515" y="3888751"/>
                  <a:ext cx="1046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5DCAC57-5B46-D225-D089-67C00B83D901}"/>
                    </a:ext>
                  </a:extLst>
                </p14:cNvPr>
                <p14:cNvContentPartPr/>
                <p14:nvPr/>
              </p14:nvContentPartPr>
              <p14:xfrm>
                <a:off x="3720475" y="3755911"/>
                <a:ext cx="199440" cy="304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5DCAC57-5B46-D225-D089-67C00B83D90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711475" y="3747271"/>
                  <a:ext cx="217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180BC21-B570-8314-1EEA-A4C67891D780}"/>
                    </a:ext>
                  </a:extLst>
                </p14:cNvPr>
                <p14:cNvContentPartPr/>
                <p14:nvPr/>
              </p14:nvContentPartPr>
              <p14:xfrm>
                <a:off x="4343635" y="3817111"/>
                <a:ext cx="365400" cy="408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180BC21-B570-8314-1EEA-A4C67891D78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334635" y="3808471"/>
                  <a:ext cx="3830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D670231-809A-5D47-B8AB-DCCCED614087}"/>
                    </a:ext>
                  </a:extLst>
                </p14:cNvPr>
                <p14:cNvContentPartPr/>
                <p14:nvPr/>
              </p14:nvContentPartPr>
              <p14:xfrm>
                <a:off x="4898035" y="3906751"/>
                <a:ext cx="327960" cy="54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D670231-809A-5D47-B8AB-DCCCED6140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89395" y="3897751"/>
                  <a:ext cx="345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5ABEB94-456A-FD99-4AE3-AAE1D54EEDFC}"/>
                    </a:ext>
                  </a:extLst>
                </p14:cNvPr>
                <p14:cNvContentPartPr/>
                <p14:nvPr/>
              </p14:nvContentPartPr>
              <p14:xfrm>
                <a:off x="4967155" y="3940231"/>
                <a:ext cx="611280" cy="237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5ABEB94-456A-FD99-4AE3-AAE1D54EED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58515" y="3931591"/>
                  <a:ext cx="628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E219C0-6F22-82E8-ACF3-DDD3D05A3274}"/>
                    </a:ext>
                  </a:extLst>
                </p14:cNvPr>
                <p14:cNvContentPartPr/>
                <p14:nvPr/>
              </p14:nvContentPartPr>
              <p14:xfrm>
                <a:off x="5502835" y="3737191"/>
                <a:ext cx="506160" cy="302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E219C0-6F22-82E8-ACF3-DDD3D05A32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93835" y="3728551"/>
                  <a:ext cx="523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AB795FF-6BE8-2AD8-5F52-B03BACC6E2E4}"/>
                    </a:ext>
                  </a:extLst>
                </p14:cNvPr>
                <p14:cNvContentPartPr/>
                <p14:nvPr/>
              </p14:nvContentPartPr>
              <p14:xfrm>
                <a:off x="6012955" y="4093951"/>
                <a:ext cx="150840" cy="146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AB795FF-6BE8-2AD8-5F52-B03BACC6E2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03955" y="4085311"/>
                  <a:ext cx="168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669FB90-BA80-66AA-B60A-D4E458A2B4A5}"/>
                    </a:ext>
                  </a:extLst>
                </p14:cNvPr>
                <p14:cNvContentPartPr/>
                <p14:nvPr/>
              </p14:nvContentPartPr>
              <p14:xfrm>
                <a:off x="6422275" y="3705151"/>
                <a:ext cx="328320" cy="360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669FB90-BA80-66AA-B60A-D4E458A2B4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13275" y="3696511"/>
                  <a:ext cx="345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5AF31C-6A27-28B8-7B3E-11D5B9C0E2A9}"/>
                    </a:ext>
                  </a:extLst>
                </p14:cNvPr>
                <p14:cNvContentPartPr/>
                <p14:nvPr/>
              </p14:nvContentPartPr>
              <p14:xfrm>
                <a:off x="7011235" y="3737191"/>
                <a:ext cx="277920" cy="278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5AF31C-6A27-28B8-7B3E-11D5B9C0E2A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02235" y="3728551"/>
                  <a:ext cx="295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7369448-292F-2BA5-0DA4-A688FD2077AE}"/>
                    </a:ext>
                  </a:extLst>
                </p14:cNvPr>
                <p14:cNvContentPartPr/>
                <p14:nvPr/>
              </p14:nvContentPartPr>
              <p14:xfrm>
                <a:off x="7541155" y="3561871"/>
                <a:ext cx="207720" cy="33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7369448-292F-2BA5-0DA4-A688FD2077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32515" y="3552871"/>
                  <a:ext cx="225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0E3A475-B5EC-5B89-B722-D8DCC5AAED42}"/>
                    </a:ext>
                  </a:extLst>
                </p14:cNvPr>
                <p14:cNvContentPartPr/>
                <p14:nvPr/>
              </p14:nvContentPartPr>
              <p14:xfrm>
                <a:off x="8256475" y="3612631"/>
                <a:ext cx="37440" cy="50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0E3A475-B5EC-5B89-B722-D8DCC5AAED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247475" y="3603991"/>
                  <a:ext cx="5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C2CE6E-1C21-5E47-D53E-A7EF628CA1AE}"/>
                    </a:ext>
                  </a:extLst>
                </p14:cNvPr>
                <p14:cNvContentPartPr/>
                <p14:nvPr/>
              </p14:nvContentPartPr>
              <p14:xfrm>
                <a:off x="8164315" y="3690031"/>
                <a:ext cx="147600" cy="293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C2CE6E-1C21-5E47-D53E-A7EF628CA1A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55675" y="3681391"/>
                  <a:ext cx="165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58D142-302C-DE50-2CCD-9E4E42A179AC}"/>
                    </a:ext>
                  </a:extLst>
                </p14:cNvPr>
                <p14:cNvContentPartPr/>
                <p14:nvPr/>
              </p14:nvContentPartPr>
              <p14:xfrm>
                <a:off x="8634115" y="3438751"/>
                <a:ext cx="655920" cy="5140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58D142-302C-DE50-2CCD-9E4E42A179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25115" y="3430111"/>
                  <a:ext cx="6735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5710C3-10A6-8729-B91E-7D6B447D9D3A}"/>
                    </a:ext>
                  </a:extLst>
                </p14:cNvPr>
                <p14:cNvContentPartPr/>
                <p14:nvPr/>
              </p14:nvContentPartPr>
              <p14:xfrm>
                <a:off x="9061795" y="3500311"/>
                <a:ext cx="816120" cy="454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5710C3-10A6-8729-B91E-7D6B447D9D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52795" y="3491671"/>
                  <a:ext cx="83376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1612BF-8DFB-A4DB-EC20-D2A3C9ABEBF8}"/>
                    </a:ext>
                  </a:extLst>
                </p14:cNvPr>
                <p14:cNvContentPartPr/>
                <p14:nvPr/>
              </p14:nvContentPartPr>
              <p14:xfrm>
                <a:off x="9871795" y="3394111"/>
                <a:ext cx="183600" cy="546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1612BF-8DFB-A4DB-EC20-D2A3C9ABEBF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63155" y="3385471"/>
                  <a:ext cx="20124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8EAFB9-09F7-6D44-FDC5-3972DA704685}"/>
                    </a:ext>
                  </a:extLst>
                </p14:cNvPr>
                <p14:cNvContentPartPr/>
                <p14:nvPr/>
              </p14:nvContentPartPr>
              <p14:xfrm>
                <a:off x="2846035" y="4269631"/>
                <a:ext cx="205560" cy="621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8EAFB9-09F7-6D44-FDC5-3972DA7046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837035" y="4260991"/>
                  <a:ext cx="22320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A917B3-2E78-2758-5CD6-342459CB9D25}"/>
                    </a:ext>
                  </a:extLst>
                </p14:cNvPr>
                <p14:cNvContentPartPr/>
                <p14:nvPr/>
              </p14:nvContentPartPr>
              <p14:xfrm>
                <a:off x="2764315" y="5153071"/>
                <a:ext cx="340560" cy="502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A917B3-2E78-2758-5CD6-342459CB9D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55675" y="5144071"/>
                  <a:ext cx="3582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FC44CE-6E63-0259-BF6E-65D79BA9E35F}"/>
                    </a:ext>
                  </a:extLst>
                </p14:cNvPr>
                <p14:cNvContentPartPr/>
                <p14:nvPr/>
              </p14:nvContentPartPr>
              <p14:xfrm>
                <a:off x="3722275" y="4611631"/>
                <a:ext cx="165960" cy="227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FC44CE-6E63-0259-BF6E-65D79BA9E35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13275" y="4602991"/>
                  <a:ext cx="1836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D5932D6-1274-EE66-3FB7-C317E0063540}"/>
                    </a:ext>
                  </a:extLst>
                </p14:cNvPr>
                <p14:cNvContentPartPr/>
                <p14:nvPr/>
              </p14:nvContentPartPr>
              <p14:xfrm>
                <a:off x="3922795" y="4581751"/>
                <a:ext cx="283680" cy="2887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D5932D6-1274-EE66-3FB7-C317E00635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13795" y="4573111"/>
                  <a:ext cx="3013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C926262-5068-8A41-D817-98132766568C}"/>
                    </a:ext>
                  </a:extLst>
                </p14:cNvPr>
                <p14:cNvContentPartPr/>
                <p14:nvPr/>
              </p14:nvContentPartPr>
              <p14:xfrm>
                <a:off x="4216195" y="4614511"/>
                <a:ext cx="570960" cy="288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C926262-5068-8A41-D817-98132766568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07555" y="4605511"/>
                  <a:ext cx="5886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CCF55F4-A907-503B-C3C1-F31E2D13F4D3}"/>
                    </a:ext>
                  </a:extLst>
                </p14:cNvPr>
                <p14:cNvContentPartPr/>
                <p14:nvPr/>
              </p14:nvContentPartPr>
              <p14:xfrm>
                <a:off x="5256235" y="4511191"/>
                <a:ext cx="34200" cy="269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CCF55F4-A907-503B-C3C1-F31E2D13F4D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47595" y="4502191"/>
                  <a:ext cx="518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489FE1-3A0B-D0A4-CED1-1C2446278185}"/>
                    </a:ext>
                  </a:extLst>
                </p14:cNvPr>
                <p14:cNvContentPartPr/>
                <p14:nvPr/>
              </p14:nvContentPartPr>
              <p14:xfrm>
                <a:off x="5112955" y="4588231"/>
                <a:ext cx="364680" cy="10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489FE1-3A0B-D0A4-CED1-1C244627818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104315" y="4579231"/>
                  <a:ext cx="382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091391B-85AD-FCCE-85F1-18A444FE33CC}"/>
                    </a:ext>
                  </a:extLst>
                </p14:cNvPr>
                <p14:cNvContentPartPr/>
                <p14:nvPr/>
              </p14:nvContentPartPr>
              <p14:xfrm>
                <a:off x="5717035" y="4677151"/>
                <a:ext cx="430920" cy="55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091391B-85AD-FCCE-85F1-18A444FE33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08035" y="4668511"/>
                  <a:ext cx="448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40729AE-4268-677D-26FC-1A39C1BCC96F}"/>
                    </a:ext>
                  </a:extLst>
                </p14:cNvPr>
                <p14:cNvContentPartPr/>
                <p14:nvPr/>
              </p14:nvContentPartPr>
              <p14:xfrm>
                <a:off x="5794795" y="4774711"/>
                <a:ext cx="643320" cy="17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40729AE-4268-677D-26FC-1A39C1BCC96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786155" y="4766071"/>
                  <a:ext cx="660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BB68957-6947-2CFF-6AC4-70F2EEF4ABCE}"/>
                    </a:ext>
                  </a:extLst>
                </p14:cNvPr>
                <p14:cNvContentPartPr/>
                <p14:nvPr/>
              </p14:nvContentPartPr>
              <p14:xfrm>
                <a:off x="6707035" y="4607671"/>
                <a:ext cx="483840" cy="266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BB68957-6947-2CFF-6AC4-70F2EEF4ABC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698035" y="4599031"/>
                  <a:ext cx="501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DF59AE0-4A27-67EC-30D4-93E1E409BED9}"/>
                    </a:ext>
                  </a:extLst>
                </p14:cNvPr>
                <p14:cNvContentPartPr/>
                <p14:nvPr/>
              </p14:nvContentPartPr>
              <p14:xfrm>
                <a:off x="7177195" y="4296991"/>
                <a:ext cx="1209960" cy="509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DF59AE0-4A27-67EC-30D4-93E1E409BED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168555" y="4287991"/>
                  <a:ext cx="12276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66E6CE8-2D33-00F6-3CEF-404D8E2976AE}"/>
                    </a:ext>
                  </a:extLst>
                </p14:cNvPr>
                <p14:cNvContentPartPr/>
                <p14:nvPr/>
              </p14:nvContentPartPr>
              <p14:xfrm>
                <a:off x="8625835" y="4240471"/>
                <a:ext cx="238680" cy="601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66E6CE8-2D33-00F6-3CEF-404D8E2976A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17195" y="4231831"/>
                  <a:ext cx="256320" cy="6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D0EA364-7D02-9E8B-4500-D3DAFA40BB58}"/>
                    </a:ext>
                  </a:extLst>
                </p14:cNvPr>
                <p14:cNvContentPartPr/>
                <p14:nvPr/>
              </p14:nvContentPartPr>
              <p14:xfrm>
                <a:off x="9319915" y="4257751"/>
                <a:ext cx="425520" cy="449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D0EA364-7D02-9E8B-4500-D3DAFA40BB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10915" y="4249111"/>
                  <a:ext cx="4431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EA96877-4312-EEAA-E9A7-E01B2C5EB733}"/>
                    </a:ext>
                  </a:extLst>
                </p14:cNvPr>
                <p14:cNvContentPartPr/>
                <p14:nvPr/>
              </p14:nvContentPartPr>
              <p14:xfrm>
                <a:off x="9994915" y="4222471"/>
                <a:ext cx="231840" cy="4323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EA96877-4312-EEAA-E9A7-E01B2C5EB73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985915" y="4213831"/>
                  <a:ext cx="24948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160821-39AE-1E59-32AC-57C08B57B338}"/>
                    </a:ext>
                  </a:extLst>
                </p14:cNvPr>
                <p14:cNvContentPartPr/>
                <p14:nvPr/>
              </p14:nvContentPartPr>
              <p14:xfrm>
                <a:off x="10584235" y="4155511"/>
                <a:ext cx="254160" cy="535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160821-39AE-1E59-32AC-57C08B57B33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75235" y="4146511"/>
                  <a:ext cx="2718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E007A54-0A6A-C2E2-B2CC-96B0EA77140D}"/>
                    </a:ext>
                  </a:extLst>
                </p14:cNvPr>
                <p14:cNvContentPartPr/>
                <p14:nvPr/>
              </p14:nvContentPartPr>
              <p14:xfrm>
                <a:off x="9155035" y="4577431"/>
                <a:ext cx="57240" cy="48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E007A54-0A6A-C2E2-B2CC-96B0EA77140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46035" y="4568431"/>
                  <a:ext cx="74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2B1240E-26CA-464E-1073-4FFDB9169A2F}"/>
                    </a:ext>
                  </a:extLst>
                </p14:cNvPr>
                <p14:cNvContentPartPr/>
                <p14:nvPr/>
              </p14:nvContentPartPr>
              <p14:xfrm>
                <a:off x="8921755" y="4430911"/>
                <a:ext cx="440640" cy="545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2B1240E-26CA-464E-1073-4FFDB9169A2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912755" y="4422271"/>
                  <a:ext cx="45828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5504CBC-A510-2148-3773-2DB16812F532}"/>
                    </a:ext>
                  </a:extLst>
                </p14:cNvPr>
                <p14:cNvContentPartPr/>
                <p14:nvPr/>
              </p14:nvContentPartPr>
              <p14:xfrm>
                <a:off x="10295155" y="4249831"/>
                <a:ext cx="313200" cy="305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5504CBC-A510-2148-3773-2DB16812F53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286515" y="4241191"/>
                  <a:ext cx="33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E628396-342B-A702-AFBB-4928BA9065E4}"/>
                    </a:ext>
                  </a:extLst>
                </p14:cNvPr>
                <p14:cNvContentPartPr/>
                <p14:nvPr/>
              </p14:nvContentPartPr>
              <p14:xfrm>
                <a:off x="8890795" y="4935271"/>
                <a:ext cx="633960" cy="100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E628396-342B-A702-AFBB-4928BA9065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881795" y="4926271"/>
                  <a:ext cx="651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1A64D3A-82F5-B70D-EE24-740A0059EE8E}"/>
                    </a:ext>
                  </a:extLst>
                </p14:cNvPr>
                <p14:cNvContentPartPr/>
                <p14:nvPr/>
              </p14:nvContentPartPr>
              <p14:xfrm>
                <a:off x="10158355" y="4840951"/>
                <a:ext cx="448200" cy="97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1A64D3A-82F5-B70D-EE24-740A0059EE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49355" y="4832311"/>
                  <a:ext cx="465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0D1286-ABC3-F327-7577-71646E80304D}"/>
                    </a:ext>
                  </a:extLst>
                </p14:cNvPr>
                <p14:cNvContentPartPr/>
                <p14:nvPr/>
              </p14:nvContentPartPr>
              <p14:xfrm>
                <a:off x="8580115" y="4706311"/>
                <a:ext cx="462240" cy="2271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0D1286-ABC3-F327-7577-71646E8030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571115" y="4697671"/>
                  <a:ext cx="479880" cy="22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D512428-0B22-8248-F558-A8E2C0DAF2B6}"/>
                    </a:ext>
                  </a:extLst>
                </p14:cNvPr>
                <p14:cNvContentPartPr/>
                <p14:nvPr/>
              </p14:nvContentPartPr>
              <p14:xfrm>
                <a:off x="8763355" y="4623151"/>
                <a:ext cx="420840" cy="356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D512428-0B22-8248-F558-A8E2C0DAF2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54715" y="4614151"/>
                  <a:ext cx="43848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AA40DF2-22C8-6EBC-DC41-982EDC77809D}"/>
                    </a:ext>
                  </a:extLst>
                </p14:cNvPr>
                <p14:cNvContentPartPr/>
                <p14:nvPr/>
              </p14:nvContentPartPr>
              <p14:xfrm>
                <a:off x="10086355" y="4959031"/>
                <a:ext cx="327600" cy="1953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AA40DF2-22C8-6EBC-DC41-982EDC77809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77355" y="4950031"/>
                  <a:ext cx="345240" cy="19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D229FA-6105-0345-FE50-A0292FD4D8FF}"/>
                    </a:ext>
                  </a:extLst>
                </p14:cNvPr>
                <p14:cNvContentPartPr/>
                <p14:nvPr/>
              </p14:nvContentPartPr>
              <p14:xfrm>
                <a:off x="10268515" y="4739791"/>
                <a:ext cx="571680" cy="3682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D229FA-6105-0345-FE50-A0292FD4D8F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259515" y="4731151"/>
                  <a:ext cx="589320" cy="38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3E94CDB-0BF6-6436-1A68-72D64C4F383C}"/>
              </a:ext>
            </a:extLst>
          </p:cNvPr>
          <p:cNvGrpSpPr/>
          <p:nvPr/>
        </p:nvGrpSpPr>
        <p:grpSpPr>
          <a:xfrm>
            <a:off x="8329915" y="5977831"/>
            <a:ext cx="577080" cy="349560"/>
            <a:chOff x="8329915" y="5977831"/>
            <a:chExt cx="5770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76E14A3-6A2F-DBCD-D381-412BB71519B2}"/>
                    </a:ext>
                  </a:extLst>
                </p14:cNvPr>
                <p14:cNvContentPartPr/>
                <p14:nvPr/>
              </p14:nvContentPartPr>
              <p14:xfrm>
                <a:off x="8329915" y="6081511"/>
                <a:ext cx="90000" cy="165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76E14A3-6A2F-DBCD-D381-412BB71519B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312275" y="6063511"/>
                  <a:ext cx="125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D67772-0AA9-FA89-8130-FFFD1FF64345}"/>
                    </a:ext>
                  </a:extLst>
                </p14:cNvPr>
                <p14:cNvContentPartPr/>
                <p14:nvPr/>
              </p14:nvContentPartPr>
              <p14:xfrm>
                <a:off x="8486155" y="6063511"/>
                <a:ext cx="101160" cy="131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D67772-0AA9-FA89-8130-FFFD1FF6434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68155" y="6045511"/>
                  <a:ext cx="13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77DC493-4712-1F87-DED8-9B504EF500A9}"/>
                    </a:ext>
                  </a:extLst>
                </p14:cNvPr>
                <p14:cNvContentPartPr/>
                <p14:nvPr/>
              </p14:nvContentPartPr>
              <p14:xfrm>
                <a:off x="8616475" y="5977831"/>
                <a:ext cx="290520" cy="349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77DC493-4712-1F87-DED8-9B504EF500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98835" y="5959831"/>
                  <a:ext cx="32616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28DFB6C-73DA-14E2-7A2C-C6B2B278C6EC}"/>
              </a:ext>
            </a:extLst>
          </p:cNvPr>
          <p:cNvGrpSpPr/>
          <p:nvPr/>
        </p:nvGrpSpPr>
        <p:grpSpPr>
          <a:xfrm>
            <a:off x="10005715" y="5749591"/>
            <a:ext cx="586440" cy="380880"/>
            <a:chOff x="10005715" y="5749591"/>
            <a:chExt cx="58644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24B6DA-5C84-5313-B3E5-051B210C14DA}"/>
                    </a:ext>
                  </a:extLst>
                </p14:cNvPr>
                <p14:cNvContentPartPr/>
                <p14:nvPr/>
              </p14:nvContentPartPr>
              <p14:xfrm>
                <a:off x="10005715" y="5944351"/>
                <a:ext cx="100440" cy="1861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24B6DA-5C84-5313-B3E5-051B210C14D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88075" y="5926711"/>
                  <a:ext cx="136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2C57777-9160-1F19-32F0-43C0DB75B7F2}"/>
                    </a:ext>
                  </a:extLst>
                </p14:cNvPr>
                <p14:cNvContentPartPr/>
                <p14:nvPr/>
              </p14:nvContentPartPr>
              <p14:xfrm>
                <a:off x="10173835" y="5956951"/>
                <a:ext cx="192600" cy="132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2C57777-9160-1F19-32F0-43C0DB75B7F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56195" y="5938951"/>
                  <a:ext cx="228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8168FBE-FE12-D9A5-48D0-648DB4517CFC}"/>
                    </a:ext>
                  </a:extLst>
                </p14:cNvPr>
                <p14:cNvContentPartPr/>
                <p14:nvPr/>
              </p14:nvContentPartPr>
              <p14:xfrm>
                <a:off x="10466875" y="5749591"/>
                <a:ext cx="125280" cy="330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8168FBE-FE12-D9A5-48D0-648DB4517CF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49235" y="5731591"/>
                  <a:ext cx="160920" cy="36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CB6846-2E86-D233-AF09-560863D930B4}"/>
                  </a:ext>
                </a:extLst>
              </p14:cNvPr>
              <p14:cNvContentPartPr/>
              <p14:nvPr/>
            </p14:nvContentPartPr>
            <p14:xfrm>
              <a:off x="3123235" y="2766991"/>
              <a:ext cx="404280" cy="448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CB6846-2E86-D233-AF09-560863D93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4235" y="2757991"/>
                <a:ext cx="421920" cy="46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64D87B4-F36D-0376-0A2A-159A7491262C}"/>
              </a:ext>
            </a:extLst>
          </p:cNvPr>
          <p:cNvGrpSpPr/>
          <p:nvPr/>
        </p:nvGrpSpPr>
        <p:grpSpPr>
          <a:xfrm>
            <a:off x="4833955" y="2880751"/>
            <a:ext cx="356760" cy="2433960"/>
            <a:chOff x="4833955" y="2880751"/>
            <a:chExt cx="356760" cy="243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00E7D2-B7B8-EF87-1BD9-2D37B4CEBA0E}"/>
                    </a:ext>
                  </a:extLst>
                </p14:cNvPr>
                <p14:cNvContentPartPr/>
                <p14:nvPr/>
              </p14:nvContentPartPr>
              <p14:xfrm>
                <a:off x="5117275" y="2937631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00E7D2-B7B8-EF87-1BD9-2D37B4CEBA0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8635" y="29286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4C8AF5-0480-953D-2EDD-C9D591012EBD}"/>
                    </a:ext>
                  </a:extLst>
                </p14:cNvPr>
                <p14:cNvContentPartPr/>
                <p14:nvPr/>
              </p14:nvContentPartPr>
              <p14:xfrm>
                <a:off x="4864555" y="2880751"/>
                <a:ext cx="326160" cy="31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4C8AF5-0480-953D-2EDD-C9D591012E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55915" y="2871751"/>
                  <a:ext cx="343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CB6CC4B-9728-1259-C068-C4C1E55B8617}"/>
                    </a:ext>
                  </a:extLst>
                </p14:cNvPr>
                <p14:cNvContentPartPr/>
                <p14:nvPr/>
              </p14:nvContentPartPr>
              <p14:xfrm>
                <a:off x="4859875" y="3380791"/>
                <a:ext cx="57960" cy="21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CB6CC4B-9728-1259-C068-C4C1E55B86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0875" y="3372151"/>
                  <a:ext cx="75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32B987A-0404-46D2-A4B3-10507C37B929}"/>
                    </a:ext>
                  </a:extLst>
                </p14:cNvPr>
                <p14:cNvContentPartPr/>
                <p14:nvPr/>
              </p14:nvContentPartPr>
              <p14:xfrm>
                <a:off x="4833955" y="3690031"/>
                <a:ext cx="276120" cy="298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32B987A-0404-46D2-A4B3-10507C37B92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25315" y="3681391"/>
                  <a:ext cx="293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9846F3-177B-857E-C646-B40C3C73BBFD}"/>
                    </a:ext>
                  </a:extLst>
                </p14:cNvPr>
                <p14:cNvContentPartPr/>
                <p14:nvPr/>
              </p14:nvContentPartPr>
              <p14:xfrm>
                <a:off x="4939795" y="4058671"/>
                <a:ext cx="224280" cy="41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9846F3-177B-857E-C646-B40C3C73BB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31155" y="4050031"/>
                  <a:ext cx="241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F7C94E-7912-4226-F476-A1C2E812540A}"/>
                    </a:ext>
                  </a:extLst>
                </p14:cNvPr>
                <p14:cNvContentPartPr/>
                <p14:nvPr/>
              </p14:nvContentPartPr>
              <p14:xfrm>
                <a:off x="4941955" y="4592191"/>
                <a:ext cx="221400" cy="722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F7C94E-7912-4226-F476-A1C2E81254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3315" y="4583551"/>
                  <a:ext cx="239040" cy="74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EF8EFF3-FEF5-D084-37E0-044D8A4FFF4B}"/>
                  </a:ext>
                </a:extLst>
              </p14:cNvPr>
              <p14:cNvContentPartPr/>
              <p14:nvPr/>
            </p14:nvContentPartPr>
            <p14:xfrm>
              <a:off x="4233475" y="5181151"/>
              <a:ext cx="12240" cy="82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EF8EFF3-FEF5-D084-37E0-044D8A4FFF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24835" y="5172151"/>
                <a:ext cx="29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64981E-05AF-ABFE-908E-0A05063BFFA7}"/>
                  </a:ext>
                </a:extLst>
              </p14:cNvPr>
              <p14:cNvContentPartPr/>
              <p14:nvPr/>
            </p14:nvContentPartPr>
            <p14:xfrm>
              <a:off x="4257235" y="5593711"/>
              <a:ext cx="49320" cy="7549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64981E-05AF-ABFE-908E-0A05063BFFA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48235" y="5585071"/>
                <a:ext cx="6696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F5097CE-281A-C02F-3F64-ACCB11127BE9}"/>
                  </a:ext>
                </a:extLst>
              </p14:cNvPr>
              <p14:cNvContentPartPr/>
              <p14:nvPr/>
            </p14:nvContentPartPr>
            <p14:xfrm>
              <a:off x="7178275" y="484231"/>
              <a:ext cx="321480" cy="3312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F5097CE-281A-C02F-3F64-ACCB11127B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9275" y="475231"/>
                <a:ext cx="33912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CA418E8-2145-CF24-FB9E-DEFB74D2E168}"/>
                  </a:ext>
                </a:extLst>
              </p14:cNvPr>
              <p14:cNvContentPartPr/>
              <p14:nvPr/>
            </p14:nvContentPartPr>
            <p14:xfrm>
              <a:off x="9291475" y="409711"/>
              <a:ext cx="220680" cy="245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CA418E8-2145-CF24-FB9E-DEFB74D2E1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82835" y="400711"/>
                <a:ext cx="2383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F64A5A-AF26-D29D-7CE6-F5346DB04175}"/>
                  </a:ext>
                </a:extLst>
              </p14:cNvPr>
              <p14:cNvContentPartPr/>
              <p14:nvPr/>
            </p14:nvContentPartPr>
            <p14:xfrm>
              <a:off x="9324235" y="936031"/>
              <a:ext cx="93600" cy="285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F64A5A-AF26-D29D-7CE6-F5346DB041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315235" y="927391"/>
                <a:ext cx="1112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4CF21E1-31B8-DA6F-C164-F8C3BB35AEAB}"/>
                  </a:ext>
                </a:extLst>
              </p14:cNvPr>
              <p14:cNvContentPartPr/>
              <p14:nvPr/>
            </p14:nvContentPartPr>
            <p14:xfrm>
              <a:off x="9350875" y="1364791"/>
              <a:ext cx="205920" cy="309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4CF21E1-31B8-DA6F-C164-F8C3BB35AE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41875" y="1355791"/>
                <a:ext cx="223560" cy="32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FDCCF-4CB3-FA9D-66CA-52386100CB9A}"/>
              </a:ext>
            </a:extLst>
          </p:cNvPr>
          <p:cNvGrpSpPr/>
          <p:nvPr/>
        </p:nvGrpSpPr>
        <p:grpSpPr>
          <a:xfrm>
            <a:off x="9386515" y="2003791"/>
            <a:ext cx="177480" cy="1019880"/>
            <a:chOff x="9386515" y="2003791"/>
            <a:chExt cx="177480" cy="10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0446E7-C195-02D2-00B1-4C33AB851A29}"/>
                    </a:ext>
                  </a:extLst>
                </p14:cNvPr>
                <p14:cNvContentPartPr/>
                <p14:nvPr/>
              </p14:nvContentPartPr>
              <p14:xfrm>
                <a:off x="9396235" y="2003791"/>
                <a:ext cx="115560" cy="284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0446E7-C195-02D2-00B1-4C33AB851A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387235" y="1994791"/>
                  <a:ext cx="133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C47B1F-B8A5-4517-0557-13041623BC9D}"/>
                    </a:ext>
                  </a:extLst>
                </p14:cNvPr>
                <p14:cNvContentPartPr/>
                <p14:nvPr/>
              </p14:nvContentPartPr>
              <p14:xfrm>
                <a:off x="9386515" y="2323471"/>
                <a:ext cx="177480" cy="700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C47B1F-B8A5-4517-0557-13041623BC9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7875" y="2314471"/>
                  <a:ext cx="195120" cy="71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880C5DA-B52A-EA3C-CEE2-4A17102B7159}"/>
                  </a:ext>
                </a:extLst>
              </p14:cNvPr>
              <p14:cNvContentPartPr/>
              <p14:nvPr/>
            </p14:nvContentPartPr>
            <p14:xfrm>
              <a:off x="7603075" y="3413551"/>
              <a:ext cx="20160" cy="97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880C5DA-B52A-EA3C-CEE2-4A17102B71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94075" y="3404551"/>
                <a:ext cx="378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55A3041-0EFB-50EB-F430-1B88B234F622}"/>
                  </a:ext>
                </a:extLst>
              </p14:cNvPr>
              <p14:cNvContentPartPr/>
              <p14:nvPr/>
            </p14:nvContentPartPr>
            <p14:xfrm>
              <a:off x="7662475" y="3860671"/>
              <a:ext cx="26280" cy="117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55A3041-0EFB-50EB-F430-1B88B234F6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653475" y="3852031"/>
                <a:ext cx="43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61BF45-65F5-9825-547C-BA70D451B583}"/>
                  </a:ext>
                </a:extLst>
              </p14:cNvPr>
              <p14:cNvContentPartPr/>
              <p14:nvPr/>
            </p14:nvContentPartPr>
            <p14:xfrm>
              <a:off x="7258195" y="4881991"/>
              <a:ext cx="439200" cy="345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61BF45-65F5-9825-547C-BA70D451B5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49195" y="4873351"/>
                <a:ext cx="4568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B77F4C-6A59-E4BD-A678-858B36683E84}"/>
                  </a:ext>
                </a:extLst>
              </p14:cNvPr>
              <p14:cNvContentPartPr/>
              <p14:nvPr/>
            </p14:nvContentPartPr>
            <p14:xfrm>
              <a:off x="9299395" y="4671031"/>
              <a:ext cx="252360" cy="252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B77F4C-6A59-E4BD-A678-858B36683E8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290395" y="4662391"/>
                <a:ext cx="270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AB20660-C64B-FDE3-C714-66754009EA0D}"/>
                  </a:ext>
                </a:extLst>
              </p14:cNvPr>
              <p14:cNvContentPartPr/>
              <p14:nvPr/>
            </p14:nvContentPartPr>
            <p14:xfrm>
              <a:off x="9368515" y="5083591"/>
              <a:ext cx="55080" cy="257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AB20660-C64B-FDE3-C714-66754009EA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359875" y="5074951"/>
                <a:ext cx="727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C266770-ACE4-C959-7C50-1B24633BDAC3}"/>
                  </a:ext>
                </a:extLst>
              </p14:cNvPr>
              <p14:cNvContentPartPr/>
              <p14:nvPr/>
            </p14:nvContentPartPr>
            <p14:xfrm>
              <a:off x="9284635" y="5652031"/>
              <a:ext cx="294840" cy="186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C266770-ACE4-C959-7C50-1B24633BDAC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75635" y="5643031"/>
                <a:ext cx="3124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02B351-2AF3-2F03-10EA-F9A2135F7E87}"/>
                  </a:ext>
                </a:extLst>
              </p14:cNvPr>
              <p14:cNvContentPartPr/>
              <p14:nvPr/>
            </p14:nvContentPartPr>
            <p14:xfrm>
              <a:off x="9403795" y="6033991"/>
              <a:ext cx="326520" cy="957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02B351-2AF3-2F03-10EA-F9A2135F7E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95155" y="6024991"/>
                <a:ext cx="344160" cy="9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22E98B7-F164-27AE-5E8F-4E21B6DB92A5}"/>
                  </a:ext>
                </a:extLst>
              </p14:cNvPr>
              <p14:cNvContentPartPr/>
              <p14:nvPr/>
            </p14:nvContentPartPr>
            <p14:xfrm>
              <a:off x="3184795" y="432751"/>
              <a:ext cx="390240" cy="24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22E98B7-F164-27AE-5E8F-4E21B6DB92A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75795" y="423751"/>
                <a:ext cx="4078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CEED42-4971-FCB9-1588-330570E157C3}"/>
                  </a:ext>
                </a:extLst>
              </p14:cNvPr>
              <p14:cNvContentPartPr/>
              <p14:nvPr/>
            </p14:nvContentPartPr>
            <p14:xfrm>
              <a:off x="4764115" y="218191"/>
              <a:ext cx="412920" cy="327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CEED42-4971-FCB9-1588-330570E157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55115" y="209191"/>
                <a:ext cx="430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A602CD-5C48-5994-342F-1274411EFA54}"/>
                  </a:ext>
                </a:extLst>
              </p14:cNvPr>
              <p14:cNvContentPartPr/>
              <p14:nvPr/>
            </p14:nvContentPartPr>
            <p14:xfrm>
              <a:off x="3279475" y="869791"/>
              <a:ext cx="194400" cy="125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A602CD-5C48-5994-342F-1274411EFA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70475" y="861151"/>
                <a:ext cx="212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B99AE6-96DC-B398-CEC5-F26B0C623B83}"/>
                  </a:ext>
                </a:extLst>
              </p14:cNvPr>
              <p14:cNvContentPartPr/>
              <p14:nvPr/>
            </p14:nvContentPartPr>
            <p14:xfrm>
              <a:off x="2279755" y="885271"/>
              <a:ext cx="3035520" cy="3826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B99AE6-96DC-B398-CEC5-F26B0C623B8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70755" y="876271"/>
                <a:ext cx="30531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B264AE3-6A35-B57E-55E0-14812E1CD62B}"/>
                  </a:ext>
                </a:extLst>
              </p14:cNvPr>
              <p14:cNvContentPartPr/>
              <p14:nvPr/>
            </p14:nvContentPartPr>
            <p14:xfrm>
              <a:off x="2110915" y="913711"/>
              <a:ext cx="731880" cy="525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B264AE3-6A35-B57E-55E0-14812E1CD6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01915" y="905071"/>
                <a:ext cx="749520" cy="54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7DF1268-95B5-494B-D9EF-31459F7AC7A0}"/>
              </a:ext>
            </a:extLst>
          </p:cNvPr>
          <p:cNvGrpSpPr/>
          <p:nvPr/>
        </p:nvGrpSpPr>
        <p:grpSpPr>
          <a:xfrm>
            <a:off x="4799755" y="453991"/>
            <a:ext cx="959760" cy="2223360"/>
            <a:chOff x="4799755" y="453991"/>
            <a:chExt cx="959760" cy="222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79F244E-7C51-A141-CA20-3E8C8932EDEE}"/>
                    </a:ext>
                  </a:extLst>
                </p14:cNvPr>
                <p14:cNvContentPartPr/>
                <p14:nvPr/>
              </p14:nvContentPartPr>
              <p14:xfrm>
                <a:off x="4890835" y="1665391"/>
                <a:ext cx="292320" cy="384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79F244E-7C51-A141-CA20-3E8C8932EDE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81835" y="1656391"/>
                  <a:ext cx="3099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6D1561D-167E-F46F-5DD0-EDD3AE1A88EA}"/>
                    </a:ext>
                  </a:extLst>
                </p14:cNvPr>
                <p14:cNvContentPartPr/>
                <p14:nvPr/>
              </p14:nvContentPartPr>
              <p14:xfrm>
                <a:off x="4871035" y="2222311"/>
                <a:ext cx="188640" cy="432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6D1561D-167E-F46F-5DD0-EDD3AE1A88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62035" y="2213311"/>
                  <a:ext cx="206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5AB2A1-1B7C-803E-B76B-B24A26EAF8EB}"/>
                    </a:ext>
                  </a:extLst>
                </p14:cNvPr>
                <p14:cNvContentPartPr/>
                <p14:nvPr/>
              </p14:nvContentPartPr>
              <p14:xfrm>
                <a:off x="4926475" y="1285951"/>
                <a:ext cx="260280" cy="146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5AB2A1-1B7C-803E-B76B-B24A26EAF8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17835" y="1277311"/>
                  <a:ext cx="277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A3C4E2-4640-D79C-C6CF-0D238F119CE8}"/>
                    </a:ext>
                  </a:extLst>
                </p14:cNvPr>
                <p14:cNvContentPartPr/>
                <p14:nvPr/>
              </p14:nvContentPartPr>
              <p14:xfrm>
                <a:off x="4996315" y="770071"/>
                <a:ext cx="10800" cy="204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DA3C4E2-4640-D79C-C6CF-0D238F119C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87315" y="761071"/>
                  <a:ext cx="284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7CBCB82-21F1-5B1F-D7C8-17396AFF4A8B}"/>
                    </a:ext>
                  </a:extLst>
                </p14:cNvPr>
                <p14:cNvContentPartPr/>
                <p14:nvPr/>
              </p14:nvContentPartPr>
              <p14:xfrm>
                <a:off x="4934035" y="702751"/>
                <a:ext cx="18360" cy="15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7CBCB82-21F1-5B1F-D7C8-17396AFF4A8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25035" y="694111"/>
                  <a:ext cx="36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B8FDA5-C89E-F51B-4EA0-5389231735A0}"/>
                    </a:ext>
                  </a:extLst>
                </p14:cNvPr>
                <p14:cNvContentPartPr/>
                <p14:nvPr/>
              </p14:nvContentPartPr>
              <p14:xfrm>
                <a:off x="4799755" y="551191"/>
                <a:ext cx="202680" cy="19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B8FDA5-C89E-F51B-4EA0-5389231735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91115" y="542191"/>
                  <a:ext cx="220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3E9ED2A-6228-B78A-E153-ECCE23FCBAE8}"/>
                    </a:ext>
                  </a:extLst>
                </p14:cNvPr>
                <p14:cNvContentPartPr/>
                <p14:nvPr/>
              </p14:nvContentPartPr>
              <p14:xfrm>
                <a:off x="5312035" y="453991"/>
                <a:ext cx="447480" cy="2223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3E9ED2A-6228-B78A-E153-ECCE23FCBA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03035" y="444991"/>
                  <a:ext cx="465120" cy="224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8E842CE-94D5-9E16-32BB-48F96DFC2E46}"/>
                  </a:ext>
                </a:extLst>
              </p14:cNvPr>
              <p14:cNvContentPartPr/>
              <p14:nvPr/>
            </p14:nvContentPartPr>
            <p14:xfrm>
              <a:off x="5386555" y="2904511"/>
              <a:ext cx="324720" cy="1969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8E842CE-94D5-9E16-32BB-48F96DFC2E4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377915" y="2895511"/>
                <a:ext cx="342360" cy="19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4</Words>
  <Application>Microsoft Office PowerPoint</Application>
  <PresentationFormat>Widescreen</PresentationFormat>
  <Paragraphs>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2023-10-03T14:37:15Z</dcterms:modified>
</cp:coreProperties>
</file>