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1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116 770 5024,'-4'1'33,"3"-1"-27,-1 1 0,0-1 0,0 0 1,0 0-1,0 1 0,1-1 0,-1-1 0,0 1 0,0 0 0,0 0 0,1-1 0,-1 1 0,0-1 1,-1 0-1,0-1 10,1 1 1,0-1 0,0 0 0,0 0-1,0 0 1,0 0 0,1 0 0,-1-1-1,1 1 1,-1 0 0,1-1 0,-1-3 0,-5-6 5,4 6 6,0 0 0,0 0 0,1 0 0,0 0-1,0 0 1,-1-7 0,-24-103 204,25 110-188,0-1-1,1 0 1,0 0 0,0-1 0,1 1-1,-1 0 1,2-8 0,1-4 6,3-37 15,1 34 62,10-12-43,24-39 0,-24 51-40,0 0 1,2 1 0,28-27 0,-27 29-10,5-2 160,23-9-32,59-28-1,-69 45 272,167-24 171,-197 36-520,0 1 1,0-1-1,0 2 0,8 0 1,50 8 204,69 18 1,-130-26-241,0 1-1,0-1 1,1 1-1,-1-1 1,-1 1-1,8 5 1,146 105 428,-152-109-425,-1 0-1,0 1 0,0 0 0,-1 0 0,4 5 1,27 38 159,29 54 1,-62-98-188,1 0-1,-1-1 1,0 1 0,0 0-1,0 0 1,0 0 0,0 0-1,-1 1 1,1 5 0,3 23 98,-1 42 0,-14 51-32,10-114-22,-1 1 0,-6 20 0,-94 277 212,75-242-113,-143 293 43,128-284-191,-72 121 0,-32 37-16,8-15-4,36-50-2,66-110-3,-120 199-52,93-158-19,63-99 71,-1 0 0,1-1 0,0 1 1,-1 0-1,1-1 0,-1 1 0,1 0 0,0 0 1,0-1-1,-1 1 0,1 0 0,0 0 1,0 0-1,0-1 0,0 1 0,0 0 0,0 0 1,0 0-1,0 0 0,0-1 0,1 1 1,-1 0-1,0 0 0,0-1 0,1 1 1,-1 0-1,1 0 0,-1-1 0,0 1 0,1 0 1,-1-1-1,1 1 0,-1-1 0,1 1 1,0 0-1,-1-1 0,2 1 0,-1 0-7,2 1 6,-1-1 0,1 1 1,0-1-1,0 1 0,0-1 0,5 1 0,8-2-107,11-6 58,-1-2 1,33-13 0,-29 7-79,176-104-49,-156 89 77,233-123-24,-223 125 90,252-78-5,-250 90 32,82-11 4,14 10 7,-19 15 1,-104 3 0,46 10 0,-62-8 0,-1 1 0,0 1 0,0 1 0,-1 0 1,0 2-1,22 13 0,-22-7 7,-14-11-3,4 4 2,0 1 0,-1-1 0,0 1 0,-1 1 0,1-1 0,-2 1 1,1 0-1,-2 0 0,6 20 0,-8-23 0,6 22 119,4 49 0,-11-77-117,-1 0 0,0-1 0,1 1 0,-1-1 0,0 0 0,0 1 1,1-1-1,-1 1 0,0-1 0,0 0 0,0 0 0,0 1 0,1-1 0,-1 0 0,0 0 0,0 0 0,0 0 0,0 0 1,0 0-1,-1 0 0,1 0 2,-33-2-1367,-5 0-5523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7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4040,'0'0'0,"10"0"0,16 3 0,1-2-2552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7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0 957 6816,'0'0'1,"0"0"-1,1 0 1,-1 1 0,0-1-1,0 0 1,1 0 0,-1 0 0,0 0-1,0 0 1,1 0 0,-1 0-1,0 0 1,0 0 0,1 0 0,-1 0-1,0 0 1,0 0 0,1 0-1,-1 0 1,0 0 0,1 0 0,-1 0-1,0 0 1,0 0 0,1 0-1,-1 0 1,0 0 0,0-1 0,0 1-1,1 0 1,-1 0 0,0 0-1,0 0 1,0-1 0,1 1 0,-1 0-1,0 0 1,0-1 0,0 1-1,1 0 1,1-5 29,-1 0 0,1 0 0,0 0-1,-1 0 1,1-8 0,2-8 6,15-44 648,61-152 1482,-39 118-1292,80-136 968,-111 219-1759,-4 6 36,0 1 0,1 0 0,8-9 0,26-24 370,-41 42-485,0 0-1,0-1 0,0 1 1,0 0-1,0 0 0,1 0 1,-1 0-1,0 0 0,0-1 1,0 1-1,1 0 0,-1 0 1,0 0-1,0 0 0,0 0 1,1 0-1,-1 0 0,0 0 1,0 0-1,1 0 0,-1 0 1,0 0-1,0 0 0,1 0 1,-1 0-1,0 0 0,0 0 1,0 0-1,1 0 0,-1 0 1,0 0-1,0 0 0,0 1 1,1-1-1,-1 0 0,0 0 1,0 0-1,0 0 0,1 1 1,9 5 30,0 1 1,0 1 0,-1 0-1,14 14 1,-9-2 32,1 14-25,21 71 0,-31-73-22,4 258 18,-10-198-35,-3-18 2,-3-25-3,6-42-3,0-1 1,1 1 0,0 0 0,0 0-1,1 7 1,0-14 0,-1 0 0,1 0 0,-1 0-1,1 0 1,-1 0 0,1 0 0,0 0-1,-1 0 1,1 0 0,-1 0 0,1 0-1,-1 0 1,1 0 0,-1-1 0,1 1-1,-1 0 1,1 0 0,-1-1 0,1 1-1,-1 0 1,1-1 0,-1 1 0,1 0 0,-1-1-1,0 1 1,1-1 0,0 0 0,4-3-1,-2 2-1,-1 0 1,0 0-1,0 0 1,0 0-1,0 0 1,0-1-1,-1 1 1,1-1-1,1-4 1,50-91-23,-24 36-48,26-44-72,-42 84 121,4-9-94,2 1 0,1 0 0,1 2 0,39-41 0,-26 41-42,-31 25 141,1 1 0,-1 0 0,1 0 0,0 0 0,-1 0 0,1 1 0,0 0-1,0 0 1,0 0 0,7-1 0,-3 3 8,0 0-1,0 1 0,0 0 0,0 0 1,-1 0-1,1 1 0,-1 1 0,0-1 1,1 1-1,-2 0 0,1 1 1,7 6-1,3 0 2,63 48-131,-65-46 106,0-2 0,33 19 0,-44-28 31,1-1-1,-1 0 1,1 0 0,0 0 0,-1-1 0,1 0 0,0 0 0,-1 0 0,1 0 0,0-1 0,4-1 0,-1 1-3,-2 1 0,1-1 0,-1 0 1,1-1-1,-1 0 0,1 0 0,-1 0 1,0-1-1,0 0 0,0 0 0,-1 0 1,1-1-1,6-6 0,-7 7 2,7-9-21,-8 5 17,1 1 5,0 0 1,-1-1-1,0 1 0,0-1 0,-1 0 0,0 0 0,0 0 0,-1-1 0,0 1 0,3-16 0,-1-24-5,-7-10 7,1 43 1,-1 0 0,-1 0 0,0 0 1,-11-20-1,13 30 2,0 0-1,-1 1 1,1-1-1,-1 1 1,0 0 0,0 0-1,0 0 1,-1 0-1,1 0 1,-1 1-1,0-1 1,1 1 0,-1 0-1,0 0 1,-8-2-1,7 2 3,-10-1 30,-2 5-21,0 0 0,0 1 1,-25 8-1,21 0 54,-11 17-21,-48 51 0,58-49 14,-78 150 20,83-140-39,-45 172 20,55-171-27,5 5-12,5 77 1,-3-122-21,0 1-1,1-1 1,-1 1 0,0-1 0,0 1 0,1-1-1,-1 1 1,1-1 0,-1 1 0,1-1-1,0 0 1,0 1 0,-1-1 0,3 2 0,6 7 3,0 0 1,1-1-1,0 0 1,1 0-1,0-1 1,20 11-1,-29-18-1,1 0-1,-1 0 1,1 0-1,-1 0 1,0 0-1,1 0 1,-1-1-1,1 0 0,3 1 1,45 2 23,76-6 1,-121 2-22,0 1 1,0-1 0,0-1-1,0 1 1,5-3 0,-11 4-7,115-42 40,12-21-26,-74 33 20,195-146 11,-204 139-17,151-143 15,-162 145-23,100-136 5,-112 137-18,49-114 2,-63 124-2,-5 5-5,-1 0 0,0 1 1,-3-22-1,2 39-2,0 0 1,0 1-1,0-1 1,0 0-1,0 0 1,0 0-1,-1 1 1,1-1-1,0 0 1,-1 0-1,1 1 1,0-1-1,-1 0 1,1 1-1,-2-2 1,-2-3 1,-1 1-1,0-1 1,0 1 0,-1 0 0,1 1 0,-1-1-1,0 1 1,-7-3 0,-2 4 6,-65 16 11,64-7 1,-4 10-7,-35 34 0,53-49-11,1 0-1,-1 0 1,1 0-1,-1 0 1,1 0-1,0 0 1,0 0-1,-1 3 1,-24 61 11,19-39-11,-8 43 0,5 37 3,11 1-3,11 6-2,11 9 0,-5-40-2,17 88-3,-13-22 2,-20-139 2,-1 1 1,0-1-1,-1 0 0,0 1 0,-1-1 1,0 1-1,-1-1 0,-4 14 0,4-16 0,-4 7-5,-2-5 3,0 1 1,-1-1 0,-17 14-1,12-17-3,-13-1 1,-37 2 0,44-9-1,-92-23-4,92 15 4,7 1-318,1 0 1,0-2-1,1 0 1,-18-19-1,-6-12-7722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14168,'0'0'0,"-17"0"-24,1 0-10104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4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2444 0 14792,'-39'66'86,"-22"43"324,-22 53 3,-12 36-242,48-105 270,-94 173 4,-26 29-305,91-165 113,-351 572 57,340-562-282,-329 527 12,343-546-34,-86 152 1,2 11-6,33-60-1,44-81-2,54-99-12,4-4 6,-54 92-24,69-121 23,0-1 0,-1 1-1,-12 11 1,19-21 8,1-1 0,0 0-1,0 0 1,0 0 0,0 0-1,0 0 1,0 1 0,0-1 0,0 0-1,-1 0 1,1 0 0,0 0-1,0 0 1,0 0 0,0 0 0,0 0-1,0 1 1,-1-1 0,1 0 0,0 0-1,0 0 1,0 0 0,0 0-1,-1 0 1,1 0 0,0 0 0,0 0-1,0 0 1,0 0 0,-1 0-1,1 0 1,0 0 0,0 0 0,0 0-1,0 0 1,-1 0 0,1 0-1,0-1 1,0 1 0,0 0 0,0 0-1,0 0 1,-1 0 0,1 0-1,0 0 1,0 0 0,0 0 0,0-1-1,0 1 1,0 0 0,-4-4-7,1 1 1,0-1 0,1 0-1,-1 0 1,1 0-1,-1 0 1,1-1 0,1 1-1,-1-1 1,1 1 0,-2-7-1,1 5-7,-2-21-137,1-234-2065,5 88-7983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11744,'-1'4'0,"1"-1"0,0 0 0,0 0 0,0 0 0,0 0 0,1 1 0,-1-1 0,1 0 0,0 0 0,0 0 0,2 5 0,2 4 0,-1 4-2,-2-9 0,-1-1 0,2 0 0,-1 1 1,1-1-1,0 0 0,6 9 0,28 45-6,27 20 8,118 120 13,-140-155 21,186 200 23,-177-190 31,91 98 4,18 20-43,-92-99 105,295 307 60,-289-306-59,284 288 64,-289-293-78,266 273 56,-271-276-82,220 250 46,-234-260-66,-24-28-61,206 219 76,-86-110-1710,-78-81-6553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7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11480,'0'0'40,"3"-2"-7,37-17 24,5 8-51,-35 10-8,0 0 1,0 1 0,0 0-1,0 0 1,0 2 0,0-1-1,18 6 1,-23-6-8,0 0-1,-1 0 1,1 1 0,0 0-1,-1 0 1,0 0 0,1 1-1,-1 0 1,4 3 0,6 4-5,27 21-19,-27-16-80,-8-7 68,3 4 7,0 0 0,-2 0 0,1 1 0,-1 0 0,-1 0 0,7 23 0,43 163-395,-51-181 412,16 33-125,12 8-6,-32-58 147,-1-1 1,1 1-1,-1 0 0,1 0 1,0-1-1,0 1 0,-1 0 1,1-1-1,0 1 1,0-1-1,0 1 0,0-1 1,0 1-1,0-1 0,-1 0 1,1 1-1,0-1 0,0 0 1,0 0-1,0 0 0,0 0 1,0 0-1,0 0 0,0 0 1,0 0-1,0 0 0,0 0 1,0-1-1,0 1 0,0 0 1,0-1-1,0 1 1,0 0-1,0-1 0,-1 1 1,1-1-1,0 0 0,0 1 1,0-1-1,-1 0 0,1 1 1,0-2-1,16-20-14,18-29-1,-10 10-15,26-60 1,-41 80 21,-7 14 10,20-39-98,-2-2 0,23-82 0,-44 128 15,-3 51-232,0-26 237,-9 102-7,4 5 28,-3 22 15,-23 73-2,25-182 14,-50 171-15,44-172 9,-72 143-10,84-180 42,1-1 0,-1 0 1,0 0-1,0 0 0,-5 5 1,-19 18-13,-2-1 0,-44 31-1,46-43-25,-91 31-12,113-43 50,-1 0 0,0 0 0,0-1-1,0 0 1,0 0 0,-1 0 0,1-1 0,0 0 0,0 0 0,0-1 0,0 1 0,-11-4 0,15 4 4,-1-1-1,1 1 1,0-1-1,0 0 0,0 0 0,0 0 0,0 0 1,0 0-1,0 0 0,0-1 0,0 1 1,0 0-1,1-1 0,-1 0 0,1 1 1,-1-1-1,1 0 0,-1 0 0,1 0 1,-2-3-1,3 5 3,-1-9-12,12-72-5,-4 59 12,66-123-4,-51 113 5,109-102 2,-103 115-2,9 0 2,45-15-1,-80 32 1,1 1-1,1 0 1,-1 0-1,0 0 0,0 1 1,0-1-1,0 1 1,1 0-1,-1 0 0,0 0 1,0 0-1,6 1 1,1 1-4,28 6-953,-2 1-3813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8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11480,'43'32'0,"-25"-22"0,-11-6 0,39 13 1,12-5 4,8-1-3,5-6-2,5-10 1,-15-5 32,97-31-1,-69 16 62,-35 12-46,14-3 152,70-27 1,-121 35-158,15-3-1407,-19 9-5876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8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7712,'86'3'121,"-1"-9"-5,102-22 0,-159 23-116,35-6 7,120-36 1,69-26-251,-155 49 71,63-28-833,-67 16-3295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8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4216,'0'0'-23,"5"0"-49,22 0 31,18 1 34,85 13 19,-74-6 35,-15-3-9,63 18 1,12 17 52,-97-29 50,-3 3-68,-2 0-1,22 27 1,-35-40-56,0 0 1,0 0 0,0 1 0,-1-1-1,1 0 1,-1 0 0,1 0 0,-1 1 0,1-1-1,-1 0 1,1 3 0,1 15 58,0-1 0,-1 1 0,-3 25 0,-3-19 165,-46 114 98,36-110-118,-76 94 83,71-104-137,8-8-86,2-2-40,0 0 0,-1-1 0,0 0 0,0-1-1,-1 0 1,0-1 0,-16 7 0,9-7 148,0 0-1,-1-2 1,1 0 0,-34 2 0,52-20 93,4 6-107,13-10-79,1-1 1,22-17-1,-18 17 31,114-106 109,-104 98-88,233-176 328,-163 145-336,-76 42-67,-5 3 49,0 2 0,40-18 0,-60 29-114,1-1 0,-1 1 0,0 0 0,1-1 1,-1 1-1,1 0 0,-1 0 0,1-1 0,-1 1 1,1 0-1,-1 0 0,1 0 0,0 0 0,-1 0 1,1 0-1,-1 0 0,1 0 0,-1 0 0,1 0 1,-1 0-1,1 0 0,-1 0 0,1 0 0,-1 0 1,1 0-1,-1 1 0,1-1 0,-1 0 0,1 0 1,-1 1-1,1-1 0,-1 0 0,1 1 0,-1-1 0,0 0 1,1 1-1,-1-1 0,1 1 0,-1-1 0,0 1 1,0-1-1,1 0 0,-1 1 0,0-1 0,0 1 1,0 0-1,1-1 0,-1 1 0,0-1 0,0 1 1,0-1-1,0 1 0,0 0 0,-5 24 86,4-23-101,-1 5 28,0 0 0,-1 0 0,0 1-1,-1-2 1,1 1 0,-1 0 0,-1-1 0,-5 8 0,0-2 14,1 1 1,-12 23 0,-44 115 69,57-119-57,4 5-11,3 66-1,1-101-31,0-1-1,0 1 0,0-1 0,0 1 0,1-1 1,-1 1-1,1-1 0,-1 1 0,1-1 0,-1 0 1,1 1-1,1 1 0,6 8 7,-1-1-1,1-1 1,1 0 0,0 0-1,0 0 1,15 10 0,-23-18-10,1 0 1,-1-1-1,0 1 0,1 0 1,-1-1-1,1 1 1,-1 0-1,1-1 1,-1 0-1,1 1 0,-1-1 1,1 0-1,2 0 1,-4 0-2,18 2 10,34-1 0,-37-2-9,1-1 0,-1 0 0,0-1 0,27-10 0,-13 1 12,0-1 0,50-32 0,50-44-1025,-113 77 653,142-104-6334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9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8520,'0'0'0,"6"38"0,-14 0-440,-19 4 440,-9-9-616,-6-16 616,0-1-5120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9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731 1 11120,'0'0'0,"-20"43"0,-39 80 0,-40 46-432,-36 35 432,-5-19-728,-1-35 728,4-4-6992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8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1021 441 4664,'0'2'-3,"1"-1"-1,-1 1 1,1-1 0,-1 1 0,0-1 0,0 1-1,0-1 1,0 1 0,0-1 0,0 1-1,0-1 1,0 1 0,-1-1 0,1 1-1,-1-1 1,1 1 0,-1-1 0,1 1 0,-1-1-1,0 0 1,0 1 0,0-1 0,0 0-1,0 0 1,0 0 0,0 0 0,0 0 0,0 0-1,0 0 1,-2 1 0,-3 2-24,0 0 0,0-1 1,-1 0-1,-11 4 0,9-3 18,-25 11 63,-57 16 0,41-16 281,-113 44 165,128-43 81,-159 91 232,155-79-258,-144 142 165,152-135-472,-75 108 87,94-123-175,9-12-134,0 0 0,1 0 0,0 0 0,0 0 1,1 1-1,0-1 0,0 13 0,1-21-23,0 1 0,0-1 0,0 1-1,0-1 1,0 0 0,0 1 0,0-1 0,0 0 0,0 1-1,0-1 1,0 0 0,1 1 0,-1-1 0,0 0 0,0 1-1,0-1 1,0 0 0,1 1 0,-1-1 0,0 0 0,0 1 0,1-1-1,-1 0 1,0 0 0,1 1 0,-1-1 0,0 0 0,1 0-1,-1 0 1,1 1 0,6 2 14,0 0 1,1-1-1,0 1 0,-1-1 1,1-1-1,16 2 0,-3-5 38,28-12-16,54-24 1,-68 19 1,138-122 23,-141 108-16,200-226 109,-157 170-98,-12 14 0,-62 72-55,1 1 0,0 0 0,-1 0 1,1 0-1,0 0 0,0 1 0,0-1 0,1 0 1,-1 1-1,0-1 0,4-1 0,-1 1 0,-4 2-2,-1 1-1,1-1 0,0 1 0,-1-1 0,1 0 0,0 1 0,-1-1 1,1 1-1,-1 0 0,1-1 0,-1 1 0,0-1 0,1 1 1,-1 0-1,1-1 0,-1 1 0,0 0 0,0-1 0,1 1 1,-1 0-1,0 0 0,0 1 0,2 3 1,-1 1 0,-1-1 0,1 1 0,-1 0 0,0-1 0,0 1-1,-1 0 1,1-1 0,-1 1 0,-4 10 0,0 1 1,-15 27 1,14-30-4,-12 29 7,-23 88 1,36-114-7,-3 18 6,4-12-4,-5 21 3,-4 78 1,13-110-5,-3 54 6,3-58-6,0 0 1,0 1-1,1-1 1,1 0-1,3 14 1,-5-21 12,1 1-7,2 5 0,-2-6-4,1-4 0,8-18 2,29-49 4,57-73 0,-72 111 5,116-119 9,-108 126-17,154-79-1,-147 89-11,145-24-2,-180 39 4,-1-1-1,1 1 1,-1 0-1,1 0 0,-1 0 1,7 1-1,20 5-7,0 1 1,31 12-1,-60-19 9,0 1 0,0-1 0,0 0 0,0 1 0,0-1 0,0 1 0,0 0 0,0-1 0,0 1 0,0 0 0,-1 0 0,1-1 1,0 1-1,0 0 0,-1 0 0,2 1 0,4 9-6,0-1 1,-1 1-1,0 0 1,-1 1 0,0-1-1,5 23 1,-9-33 2,0 1 1,0 0-1,1 0 1,-1 0-1,0 0 1,-1 0-1,1 0 1,0-1-1,0 1 1,-1 0-1,1 0 1,-2 2-1,-15 43-35,-35 70 0,30-82-33,13-23 49,-10 15-6,-1-1 0,-2-1 0,-1-1-1,-33 28 1,-17 10-62,69-58 40,7-4 4,0 1 41,-2-1 5,0 0 0,0 1 1,0-1-1,0 0 0,0 0 1,0 0-1,0 0 0,0 0 0,0 0 1,0 0-1,0 0 0,0-1 1,0 1-1,0 0 0,0-1 1,0 1-1,-1 0 0,1-1 1,0 1-1,0-1 0,0 1 0,0-1 1,1-1-1,119-65-37,-88 46 14,159-124-10,-149 113-11,189-116-18,-186 123 25,-14 8 21,11-5-3,1 2 1,83-27-1,-107 41 7,11-4-1,0 2 0,0 1 1,33-3-1,14 2-31,-76 8 44,0 0-1,0 0 0,-1 1 1,1-1-1,0 0 0,0 0 1,0 1-1,-1-1 0,1 1 0,0 0 1,-1-1-1,1 1 0,0 0 1,-1 0-1,1 0 0,-1 0 1,1 1-1,-1-1 0,0 0 1,1 0-1,0 3 0,-1-3 1,0-1 1,-1 1 1,0 0-1,1-1 0,-1 1 0,0 0 1,0-1-1,1 1 0,-1 0 0,0-1 1,0 1-1,0 0 0,0-1 1,0 1-1,0 0 0,0-1 0,0 1 1,0 0-1,0 0 0,0-1 0,-1 1 1,1 0-1,0-1 0,0 1 1,-1 0-1,0 1-1,-11 18 1,-15 4 1,-13 7 0,-10 6 0,-4 6 0,-6 8 0,-2 9 0,2 4 0,5-4 0,13-10 0,15-15 0,14-11 0,13-23 0,-1-1 0,1 1 0,0-1 0,0 1 0,0-1 0,-1 1 0,1-1 0,0 1 0,0-1 0,0 1 0,0-1 0,0 1 0,0-1 0,0 1 0,0-1 0,0 1 0,0-1 0,1 1 0,-1-1 0,0 1 0,0-1 0,0 1 0,1 0 0,0 0 0,0-1 0,-1 0 0,1 1 0,0-1 0,0 0 0,0 0 0,0 0 0,-1 0 0,1 0 0,0 0 0,0 0 0,0 0 0,0 0 0,-1 0 0,3 0 0,24-8 0,14-14 0,13-11 0,9-12 0,5-13 0,7-5 0,5-2 0,-44 37-1,-13 8-1,1 2 0,37-21 0,-50 33 1,0 1 0,1 0 1,-1 1-1,13-3 0,-23 7 1,-1 0-1,0 0 1,1 0-1,-1 0 1,1 0-1,-1 0 1,1-1-1,-1 1 1,0 0-1,1 1 1,-1-1-1,1 0 1,-1 0-1,1 0 1,-1 0-1,0 0 1,1 0-1,-1 0 1,1 1-1,-1-1 1,0 0-1,1 0 1,0 1-1,2 2 0,1 0 0,-1 1-1,0-1 1,0 1 0,0-1 0,0 1 0,-1 0-1,1 0 1,-1 0 0,2 8 0,-2 6-18,-24 128-4,11-109-2,-75 159-4,63-154 9,-96 186-8,95-183 8,9-15 10,-9 14-2,-2 0-1,-55 70 1,-62 35-16,112-121-24,-120 103-12,123-109 32,-97 58-4,104-72 24,5-4 9,0-1 1,0-1-1,-25 1 0,26-7-3,-1-4 0,-28-19 1,34 16-7,-3-11 7,-13-33-1,23 37 0,5-1 4,0 1 0,2 0 0,0 0 0,7-19 0,2 13-4,100-118-4,-80 108 4,195-147-4,-174 145 5,232-120 1,-230 130-8,-24 11 7,227-93-23,-146 70 4,105-37-80,-169 55 68,-2-3 1,66-43-1,-93 53 32,-8 4-2,0 0-1,0-1 1,11-12 0,159-161-36,-172 172 40,-1-1 0,-1 0-1,0 0 1,-1-1-1,10-23 1,-10 21 0,13-29-9,26-89 0,-40 113 11,17-55 0,-3 7 0,-4 19 0,0 3 0,7-1 0,32-53 21,-26 59 14,-26 36-23,4-5 18,0 0 1,9-20 0,-15 28 10,0 5-2,0-2-36,-1 1 0,0-1 0,1 1 0,-1-1 0,0 1 1,0-1-1,0 1 0,0-1 0,0 1 0,0-1 0,0 1 0,0-1 0,0 0 1,-1 1-1,0 1 0,-15 28 28,-42 48 24,-83 125-1,106-154-19,-160 199 17,155-203-25,-52 65-1,1 11-20,66-85-7,3 2 0,-26 56 0,42-72-12,5-12 8,0 1 1,1-1 0,1 1 0,2 21-1,-3-33 4,1 1 0,-1-1 0,0 1 0,0-1 0,0 1-1,0-1 1,0 1 0,1-1 0,-1 1 0,0-1 0,1 1 0,-1-1-1,0 1 1,1-1 0,-1 1 0,0-1 0,1 0 0,-1 1-1,1-1 1,-1 0 0,0 1 0,1-1 0,9 6-7,1-1 0,-1 0 1,1 0-1,14 3 0,-7-6-24,-9-2 23,4 0 3,-1-1 0,1 0 0,0-1-1,-1 0 1,1-1 0,-1 0 0,0-1 0,13-6 0,93-53-23,-100 51 20,0-1 1,-1 0-1,22-22 1,27-23-10,-52 46 11,4-3 2,0 1 0,1 1 0,0 0 0,31-13 0,-39 20 4,41-18-28,56-18-1,-105 41 26,0 0 0,1 0 1,-1 1-1,0 0 0,0-1 1,1 1-1,-1 0 1,0 1-1,1-1 0,-1 1 1,0-1-1,0 1 0,1 0 1,2 2-1,2 0-11,-1 2 1,0-1-1,0 1 0,7 6 0,-8-6 8,0 0 0,1 0 0,0-1 0,0 0-1,0 0 1,13 5 0,14 1 6,15-2 1,8-8 0,9-10 1,76-27 7,-115 28 0,-17 5-3,10-4 4,-1-1-1,1-1 0,-2 0 0,1-2 1,18-15-1,32-27 42,-66 52-42,0-1 0,0 0 0,-1 0 1,1 0-1,-1-1 0,1 1 0,-1 0 0,0-1 0,0 0 0,-1 1 0,1-1 0,-1 0 0,1 0 0,0-6 0,-1 4 5,0-8 67,-3 7-68,0 0 1,-1 0 0,1 1 0,-2-1-1,1 1 1,-1 0 0,0 0 0,-7-9-1,10 14-5,1 0-1,-1 1 0,0-1 0,0 0 1,1 0-1,-1 1 0,0-1 0,0 1 0,0-1 1,0 1-1,0-1 0,0 1 0,0-1 1,-2 1-1,-14-4 20,0 0-1,0 2 1,0 0 0,-31 1 0,17 6 61,-134 53 27,132-42-59,-114 87 25,121-77-33,-84 128 13,93-121-40,-33 126 5,49-157-24,0 0-1,1 0 1,0 0-1,-1 0 1,1 0-1,0 0 1,0 1 0,0-1-1,0 0 1,1 0-1,-1 2 1,2 7 0,0-1 1,1 1 0,6 17-1,-5-21 0,-1-1-1,1 1 0,0-1 0,0-1 0,1 1 0,-1 0 0,1-1 1,9 7-1,-5-5 0,1 0 0,-1-1 0,1 0 0,1 0 0,15 5 0,-7-4 0,0-2 0,1 0 0,23 3 0,13-4 0,0-2 1,103-11-1,-156 9 0,60-9 8,109-27 4,58-28-8,230-114 4,-379 141 0,300-136-1041,-190 87-4207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2336,'0'0'552,"0"5"-312,0 2-39,-1 1 0,0 0 0,-5 14 0,4-12-41,-1 1-1,1-1 1,1 0-1,0 1 1,1 19-1,10 196 770,14-48-336,-20-156-484,6 30 23,0-7 54,-2 0-1,3 68 1,-11-99-930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5472,'31'23'21,"-1"-4"-18,6 0-3,0-2 0,1 0 0,-1 2 1,-1 7 4,0 6-2,-1 9 2,0 13-2,1 6 2,-1 0-3,-22-38-8,27 46-49,-34-62 50,0 1-1,0-1 0,1 1 0,0-1 0,0-1 1,0 1-1,9 5 0,22 9-2,-21-13 51,8 2 4,-16-7 3,-1 1-1,1-1 1,-1 2 0,8 3 0,-6-2-26,-6-3-3,0 0-1,0 0 1,0 0 0,0 0 0,0 0 0,-1 1-1,1-1 1,-1 1 0,4 5 0,59 78-507,-29-31-2980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1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1197 4760,'55'35'1,"-36"-27"7,8-1 1,1-1 0,39 4 0,-38-11 51,130-32 43,-126 21 50,-18 5-92,11-5 4,-1-2 0,0 0 0,-1-1-1,36-30 1,45-52 162,-99 92-202,-1-1 1,1 0 0,-1 0-1,0 0 1,-1-1 0,6-9-1,0-3 2,-1 6-11,26-50 70,56-126 74,-80 166-154,21-35 13,-1 7 0,8-2-14,3 7 0,3 5-3,-2-4-2,-3-2 0,-8 3 0,-8 7 0,-6-1 0,-9-5 0,-8 35 1,0 1 1,-1-1-1,0 0 1,-1 0-1,1 0 1,-1 1-1,-1-1 1,0 0 0,0 1-1,0 0 1,-1-1-1,0 1 1,-6-11-1,1 11 26,-3 1-16,-1 1 1,1 0 0,-19-4-1,14 8 63,7 3-59,-1 1 0,1-1 1,0 2-1,1-1 0,-1 1 0,-13 9 0,9 0 79,11-10-78,-6 7 9,2 0 0,-1 0-1,1 1 1,1 0 0,-1 0 0,2 0 0,0 1 0,-4 19 0,-26 121 117,28-116-68,-16 186 20,18-172-59,-15 212 16,16-212-31,1-19-12,-1 11-2,2 1 0,2-1 0,7 46 0,3-11 0,0-4-3,-11-73-7,0 4-41,0-1-1,1 1 0,-1 0 0,1-1 0,0 1 0,0-1 0,1 1 0,-1-1 1,1 0-1,0 1 0,-1-1 0,1 0 0,1 0 0,-1 0 0,0-1 1,1 1-1,5 4 0,11 6-4134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1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0 295 6456,'0'0'0,"38"3"0,64 3 0,26 0-216,13-14 216,4-11-592,-4-16 592,-4-1-3760</inkml:trace>
  <inkml:trace contextRef="#ctx0" brushRef="#br0" timeOffset="1">2347 0 2248,'0'0'0,"9"11"0,15 15 0,3 7 0,-8 0 0,-4-3-8,-9-1 8,2-3-1200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3504,'28'10'-3,"21"9"179,49 24 0,-55-17-109,-27-14 133,-7-2-151,-1 1 1,0 0 0,-1 0-1,0 1 1,7 16-1,-10-8 239,-4 3-124,0 1-1,-2-1 1,0 0-1,-2 0 1,-12 42-1,12-52-113,2-7-4,-1-1 0,1 1 0,-1-1 0,0 0-1,0 0 1,-5 6 0,3-2 107,3-5-79,-1 1 0,0 0 0,0-1 1,0 0-1,0 0 0,-1 0 0,0 0 0,0-1 1,-8 7-1,8-8 183,-4 1-17,6-3-143,4-4-11,32-90 100,-21 64-91,88-129 40,-75 129-54,126-120 30,-120 120-70,48-39 4,13-4-35,-17 15-10,-30 21 1,-35 29 1,14-14 3,-52 47-5,-8 3-7,-17 15 6,-17 14 1,55-44 0,-10 7 3,0 1-1,2 1 0,-25 32 0,-7 22 20,47-65-16,1 0 0,0 1 1,0 0-1,1 0 1,-6 22-1,11-22 21,3-2-17,0 0 1,0 0-1,1 0 1,0-1-1,1 0 1,0 0-1,0 0 1,1 0 0,11 13-1,-9-13-4,-5-7-2,-1 1 0,0-1 0,1 0-1,0 0 1,-1 0 0,1 0 0,0 0 0,0 0-1,0-1 1,6 3 0,16 6 23,44 10-1,-46-17 8,-12-2-24,16 0 4,-1 0-1,1-2 1,45-7 0,87-20-999,-71 11-4095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7176,'0'0'0,"3"20"0,5 36 0,-4 25-56,-8 14 56,-13 2-200,-14 3 200,-4-1-4712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8880,'1'0'0,"5"2"3,-1 0 0,1 0 0,0 0 0,-1 1 0,9 4 0,-2 0 4,129 69 405,-116-63-245,-10-6-6,-2 1 0,26 17 1,-35-21-120,0 0 0,0 0 0,0 0 0,0 0 0,-1 1 0,0 0 0,0-1 1,0 1-1,0 0 0,-1 0 0,3 10 0,15 82 405,-19-89-406,1-1 0,0 1 0,0-1-1,1 1 1,0-1 0,6 10 0,-6-13-22,-1-1-1,1 1 0,0-1 1,0 0-1,0 0 0,0 0 0,0 0 1,1-1-1,-1 1 0,1-1 1,0 0-1,0 0 0,0 0 1,6 1-1,-5-1-8,0-1 0,0 0 1,1-1-1,-1 1 0,0-1 0,0 0 1,1 0-1,-1-1 0,0 1 0,0-1 0,0 0 1,0-1-1,0 1 0,7-4 0,1 1-4,-1-1 9,1 0 1,-1 0 0,0-1 0,0-1 0,13-10-1,-11 8-7,-1 0 10,0 1 0,-1-2 1,0 0-1,13-13 0,19-18 117,-42 39-87,-10 16 40,-11 86-7,-2 66-30,19-126-31,1-19-13,1 46 6,9 78 0,0-48-1,0 26-8,-5-3 1,-6-11-2,-1-84 0,-9 44-1,8-55-1,0-1 0,-1 1-1,-9 16 1,9-21 0,0 1 1,-1-2-1,-13 16 0,12-17 0,0 0 0,0 0-1,-12 7 1,13-10 0,0 0 0,0-1 0,-1 1 0,-8 2 0,10-4 0,0-1-1,0 0 0,0 0 0,-1 0 0,-7-1 1,-23-4-1,2-7 1,8-4 4,25 13-4,-1 1-1,1 0 0,0-1 0,-1 1 1,1 0-1,0-1 0,0 0 0,0 1 1,-1-4-1,0-1 1,0-1 0,0 1 0,1-1 0,0 0 0,0 0 0,1-12 0,-1 10 0,3-10 6,30-100 3,-20 94 5,79-96 13,-68 100 0,18-4-8,60-29 0,-71 45-12,-15 5-8,2 0-5,1 1 0,-1 0 1,0 1-1,1 1 0,-1 1 0,34 3 1,-51-3 0,14 2 0,0 1 0,20 6 0,-29-7-143,-1-1 1,1 1-1,-1 0 0,0 0 0,0 1 0,0-1 0,0 1 0,0 0 0,0 0 0,-1 0 0,0 0 1,1 1-1,4 6 0,2 7-6813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8696,'0'0'0,"4"22"0,11 34 0,-3 11-184,-15-10 184,0-15-112,3-5 112,0-3-5824</inkml:trace>
  <inkml:trace contextRef="#ctx0" brushRef="#br0" timeOffset="1">480 439 9056,'-5'18'-7,"2"0"-1,0 1 1,0 0 0,2-1 0,1 32 0,1-25-2,-5 10-10,-42 178-10,30-165-31,-100 217-48,88-211-72,-136 190-1006,73-127-3660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11032,'47'-36'-72,"-2"4"19,117-87-213,-111 84 271,-5 12-3,-5 8-2,-3 9 1,-34 5 0,0 1-1,0 0 1,0 1 0,0-1-1,0 1 1,0 0 0,0-1-1,0 2 1,0-1 0,-1 0-1,5 3 1,-3 2 6,0 19-1,-5-18-5,0-1-1,-1 1 0,1 0 0,-4 10 1,1-4-1,-1 0 0,-9 18 0,-20 33 0,-5-2 0,5-12 0,-8 7 1,34-47 8,16-30 33,-4 11-38,-3 5 0,-1 1 0,1-1 0,0 1 0,1 0 0,-1 0 0,1 0 1,-1 0-1,1 1 0,3-4 0,99-89 56,-76 71 7,140-107 27,-134 104-20,-22 18-54,157-137 105,-50 28 43,-118 116-121,-7 4-32,0-1 0,0 1 0,0 0 0,0 1 0,0-1 0,1 1-1,0 0 1,-1 0 0,1 0 0,0 1 0,-4 4 0,3-4-14,-8 6 9,-36 38 64,-133 164 178,178-208-243,1 0 1,0 0 0,0 1 0,1-1-1,-1 1 1,1 0 0,0 0-1,0 0 1,1 0 0,0 0 0,-1 0-1,2 0 1,-2 7 0,2-9-6,2 7 36,1-6-34,0 0 1,1 0 0,0 0-1,-1 0 1,1 0 0,0-1-1,1 0 1,-1 0 0,0 0-1,1 0 1,0-1 0,0 0-1,0 0 1,0 0 0,0 0-1,8 1 1,-1 0-2,-9-2-3,0 0-1,1 0 1,-1 0 0,0-1 0,1 0-1,-1 1 1,0-1 0,1-1-1,-1 1 1,4-1 0,9-1 0,-1-1 0,0-1-1,-1 0 1,1-1 0,-1-1 0,0 0 0,25-15 0,-22 10-5,-4 4-19,-2-1-1,19-15 0,98-89-1480,-56 48-5683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4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8696,'57'50'-80,"29"27"-36,-66-61-63,17 4 51,46 18 0,-56-32-104,113 3-149,-113-11-159,6-5 89,1-2 0,38-15 1,-1-5-3070</inkml:trace>
  <inkml:trace contextRef="#ctx0" brushRef="#br0" timeOffset="1">347 115 2696,'0'0'0,"-9"9"0,-21 20 0,2 8-32,4 6 32,9-4-112,10-6 112,10 0-56,10 2 56,0 1-1392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3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247 285 3144,'-15'8'56,"9"-5"47,0 0 0,1 0-1,-1-1 1,-10 3 0,2-3 53,-1 0 0,-27-1 1,41-2-134,0 0 1,1 0-1,-1 1 1,0-1-1,1 0 1,-1 0-1,1 0 1,0-1 0,-1 1-1,1 0 1,0 0-1,0 0 1,0 0-1,-1 0 1,1 0 0,0 0-1,1 0 1,-1 0-1,0-1 1,0 0-1,1-3 132,-3-55 398,-9-64-1,-5 46 673,16 75-1026,1-5 9,-1 6 8,8-8 403,-7 10-608,0-1 0,-1 1 0,1 0 0,-1 0 0,1 0 0,-1 0 0,1 0 0,0 0 0,-1 0 0,1 0 0,-1 0 1,1 0-1,-1 1 0,1-1 0,-1 0 0,1 0 0,0 0 0,-1 1 0,1-1 0,-1 0 0,0 1 0,1-1 0,-1 0 0,1 1 0,0 0 1,10 17 96,1 20-93,-11-36 0,3 24 60,-3 183 25,-6-151-72,-23 109 4,-21 40-941,47-197 770,-54 210-5134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3504,'13'-9'2,"-9"7"3,-1-1 0,1 0-1,-1-1 1,1 1 0,-1 0-1,0-1 1,4-5 0,-5 5-27,24-27 295,-2 0-1,27-49 1,-25 20 3092,-29 88-2712,-2 36-339,5 76-29,6-27 15,-5-83-277,-1-15 10,1 0-1,1 0 0,3 16 0,5 14 74,1-1 0,31 77-1,-33-103-91,-7-12-3,2 0 0,-1 1 0,1-1 0,0 0 0,0-1 0,6 7 0,-4-5 4,1 1 0,0-1 0,1 0 0,0-1-1,9 7 1,-16-13-12,-1 0-1,1 0 0,-1 1 0,0-1 1,1 0-1,-1 0 0,1 0 1,-1 0-1,0 1 0,1-1 0,-1 0 1,1 0-1,-1 0 0,1 0 1,-1 0-1,1 0 0,-1 0 0,0 0 1,1 0-1,-1 0 0,1-1 0,-1 1 1,1 0-1,5-2 5,-1 1 0,0-1 0,0 0 0,0 0 0,0-1 0,0 0 0,-1 1 0,1-2 0,-1 1 0,0 0 0,0-1 0,0 0 0,0 0 0,-1 0 0,5-6 0,179-234 98,-107 122-69,-40 55-25,0 3 1,5-4-8,-7 18 1,-12 26-3,-26 23-2,1 1 0,-1 0 0,1-1 0,-1 1 0,1 0 0,-1 0 0,1-1 0,-1 1 0,1 0 0,0 0 0,-1 0 0,1 0 0,0 0 0,-1 0 0,1 0 0,-1 0 0,1 0 0,0 0 0,-1 0 0,1 0 0,-1 0 0,1 1 0,0-1 0,-1 0 0,1 0 0,-1 1 0,1-1 0,0 1 0,1 1 0,-1-1 0,1 1 0,-1 0 0,1 0 0,-1-1 0,0 1 0,0 0 0,0 0 0,0 0 0,0 1 0,0 2 0,2 9 0,-1 0-1,-1 0 1,0 0 0,-1 1 0,-4 24 0,4-35-1,-5 25-4,-39 151 2,33-137-3,-49 211-5,47-199-1,-62 208 0,60-214-1,-67 230-51,22-107-8,48-148-48,-5-2 31,-37 37 0,38-49-76,4-6 127,-1 0 0,0-1-1,0 0 1,0-1 0,-14 1 0,7-6-141,-87-24-46,87 19 146,1-3 47,0 0 0,-26-23 0,34 20 0,2-5 21,2-1-1,-10-33 0,17 52 12,-1-1 0,1 1-1,0-1 1,0 1-1,0-1 1,0 1 0,0 0-1,0-1 1,0 1 0,0-1-1,1 1 1,-1-1-1,1 0 1,-1 2 0,3-13 0,0 1-1,11-22 1,-7 22 0,0 0 0,0 0 0,2 0 0,14-15 0,-2 7 0,1 1 0,1 1 1,0 1-1,49-26 0,-67 41 2,1-1-1,-1 1 1,0-1-1,9-1 1,45-10 7,68-7-1,-90 21 7,141 29 9,-174-29-23,-1 1 0,1 0 0,-1 0 0,0 1 0,1-1 0,5 4 0,16 11 0,0 1 0,28 26 1,-53-43-3,1 1 0,-1-1 0,1 1 0,-1-1 0,1 1 1,-1-1-1,1 1 0,-1-1 0,1 1 0,-1-1 0,1 1 0,-1 0 0,0-1 1,1 1-1,-1 0 0,0-1 0,0 1 0,0 0 0,1 0 0,-1-1 0,0 1 1,0 1-1,0 0 1,0 0 1,0 0-1,0 0 0,0 0 1,0 1-1,-1-1 1,1 0-1,-1 0 1,0 0-1,1 0 0,-1 0 1,0 0-1,0 0 1,0 0-1,-2 2 1,0-1-132,0 1 1,-1-1 0,1 0-1,-1 0 1,0 0-1,0 0 1,-5 2 0,-38 21-4930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88 7000,'0'0'0,"4"-21"8,-4 3 8,-7-6-16,1 0-4792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5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4760,'6'4'4,"0"0"1,1-1-1,-1 0 1,1-1-1,-1 1 1,1-1-1,0 0 0,8 1 1,56 5 57,-54-7-71,16 3 49,0-2-1,60-3 1,-34-2 260,142-2 141,-160 5 6,165-8 618,-63-10 239,-107 13-400,-32 3-585,1-4-35,-5 6-280,0 0 0,0 0 1,0-1-1,0 1 0,0 0 1,0 0-1,0 0 0,0 0 1,0 0-1,0 0 0,0 0 0,0-1 1,0 1-1,0 0 0,0 0 1,0 0-1,0 0 0,0 0 1,0 0-1,0 0 0,0-1 1,0 1-1,0 0 0,0 0 1,0 0-1,0 0 0,0 0 1,0 0-1,0 0 0,0 0 0,0-1 1,0 1-1,0 0 0,0 0 1,-1 0-1,1 0 0,0 0 1,0 0-1,0 0 0,0 0 1,0 0-1,0 0 0,0 0 1,0 0-1,-1 0 0,1 0 1,0 0-1,0-1 0,0 1 0,0 0 1,0 0-1,0 0 0,0 0 1,-1 1-1,-21-16 144,-2 2 0,1 0 0,-31-11 0,46 22-125,1 0 1,-1 0-1,0 0 1,1 1-1,-1 0 1,0 0-1,-9 1 0,5 0-7,-12 0 81,1 0 1,-38 6 0,-18 0-1523,48-6-5215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 11832,'0'0'0,"20"0"0,-1 1-200,-1 5 200,0 3-344,-9 5 344,-6 7-960,-10 8 960,-1-1-7272</inkml:trace>
  <inkml:trace contextRef="#ctx0" brushRef="#br0" timeOffset="1">501 209 8968,'0'0'0,"0"17"0,0 20 0,-10 37 8,-16 46 24,-28 26 8,-29 34-40,-16 9 0,-17 4 0,4 5-6312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6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947 0 8696,'9'20'-9,"0"0"0,-2 0 0,0 1 0,4 27 0,-10-43 6,2 22-37,-15 173-28,2-148-31,-73 254-21,59-233 87,-44 135-1,-26 88 28,-87 344 8,147-519 12,-141 465 3,141-477-9,-43 142 4,12-23-5,44-147 13,13-45-11,-63 305 47,66-313-37,-22 165 66,22-102-12,5-91-71,1 0 0,-1 0-1,0-1 1,0 1 0,0 0-1,0 0 1,1 0 0,-1-1-1,0 1 1,0 0-1,1 0 1,-1 0 0,0 0-1,0 0 1,1 0 0,-1-1-1,0 1 1,0 0 0,1 0-1,-1 0 1,0 0-1,1 0 1,-1 0 0,0 0-1,0 0 1,1 0 0,-1 0-1,0 0 1,1 0 0,-1 0-1,0 0 1,0 1-1,1-1 1,-1 0 0,0 0-1,0 0 1,1 0 0,-1 0-1,0 1 1,0-1 0,0 0-1,1 0 1,-1 0 0,0 1-1,0-1 1,0 0-1,1 0 1,-1 0 0,0 1-1,0-1 1,0 0 0,0 1-1,0-1 1,0 0 0,0 0-1,0 1 1,0-1-1,0 0 1,0 0 0,0 1-1,0-1 1,0 0 0,0 1-1,0-1 1,0 0 0,0 0-1,0 1 1,0-1-1,0 0 0,21-26-997,3-7-4044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1:5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0 10224,'-19'92'-4,"-14"49"104,-72 225 38,79-284 77,-99 337 113,102-336-1,-88 328 106,90-330-225,-82 308 80,84-314-121,-67 288 53,71-298-119,-50 253 114,23-123-63,22-111-87,18-78-57,7-15 4,16-32-1580,6-9-6285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0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9776,'-1'8'209,"-2"15"-193,1-3 290,-1-1-1,-1 0 1,0 0-1,-13 32 1,-3-1 101,-14 59 1,1 29-48,23-90-308,-39 158 128,39-161-144,9-42 5,-1-9-30,-1-7-130,0-1 1,0 1-1,1-1 1,1 0-1,1-19 1,-1 12-713,0-71-6915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1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3504,'0'0'0,"20"9"0,26 20 0,7 12 0,0 6 0,1 1-2152</inkml:trace>
  <inkml:trace contextRef="#ctx0" brushRef="#br0" timeOffset="1">568 607 8344,'0'0'0,"20"29"0,4 7 0,11 19 0,-2 20-240,-3 29 240,-11 5-528,-13-2 528,2 1-5208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1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1420 4664,'4'5'3,"2"2"24,0-1 0,1 1 0,8 6 0,-13-11-14,1-1 0,-1 1 0,1-1 0,0 1 0,0-1 0,0 0 0,0 0 0,-1 0 0,1 0-1,1 0 1,-1-1 0,0 1 0,0-1 0,5 0 0,5-2 84,0 0-1,0-1 1,0-1-1,-1 0 1,1 0-1,-1-1 1,20-13-1,-18 11-51,-8 3 25,0 0 0,0 0 1,0 0-1,7-8 0,26-25 199,-22 19 151,2 0 1,36-27 0,-53 44-377,1 0-1,-1 1 1,1-1 0,-1 1 0,0-1 0,1 1 0,-1 0-1,1 0 1,-1 0 0,1 0 0,-1 0 0,1 1 0,-1-1-1,1 1 1,-1-1 0,1 1 0,-1 0 0,0 0-1,0 0 1,3 2 0,-3-2 5,1 0-13,0 0 0,0 0 0,-1 1 0,1-1 0,-1 1-1,1 0 1,-1 0 0,0-1 0,0 1 0,3 3 0,5 5 22,38 35 165,-20-25-126,31 17-1,-39-30-42,12-2-22,62 3 1,-92-8-32,1 0 0,0 0 0,0-1 0,0 1-1,-1-1 1,1 1 0,0-1 0,3-1 0,14-5 5,33-16 0,-33 12-5,-1-2 0,33-26 0,40-49-1,0-19 0,0-18 0,-1-17 0,-12-7 0,-19-1 0,-17 3 0,-14 14 1,-19 81 11,-4 0-1,-1-1 1,-4-83 0,-1 136-11,0 0 0,0 0 0,0 0 0,0 0 1,0-1-1,0 1 0,0 0 0,0 0 0,0 0 0,0 0 1,0-1-1,0 1 0,0 0 0,0 0 0,-1 0 0,1 0 1,0 0-1,0-1 0,0 1 0,0 0 0,0 0 0,-1 0 1,1 0-1,0 0 0,0 0 0,0 0 0,0 0 0,-1 0 1,1-1-1,0 1 0,0 0 0,0 0 0,-1 0 0,1 0 1,0 0-1,0 0 0,0 0 0,0 0 0,-1 0 0,1 0 1,0 1-1,0-1 0,0 0 0,-1 0 0,1 0 0,0 0 1,0 0-1,0 0 0,0 0 0,0 0 0,-1 0 0,1 1 1,0-1-1,0 0 0,0 0 0,0 0 0,-10 8 13,5-2-6,2-2-1,0-1 0,1 1 1,-1 0-1,1-1 0,0 1 0,0 0 1,1 1-1,-3 5 0,-33 121 70,32-99-42,-4 134 17,11-131-24,21 161 16,-17-155-16,0 1-17,5 29 39,3-1-1,34 103 1,-41-157-30,-1-3-5,-1 0-1,6 21 0,-9-23 2,-6-10-11,-3-8-4,-9-23-1215,0-9-4866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7800,'0'0'0,"15"6"0,21 19 0,29 3 0,33 1 0,25-8-56,24-9 56,-2 0-5328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278 270 1624,'0'0'3037,"-4"-3"-2666,-12-8 1,11 6-15,2-1-5,2 5 285,30-15 85,-24 14-644,5-2 103,0 1-1,1 0 0,14-2 1,-22 4-160,-1 0 0,1-1 0,-1 1 0,0 0 1,1-1-1,-1 0 0,0 1 0,0-1 0,2-2 0,0 0 5,-1 2-7,-1 0 0,1 0 0,-1 0 0,0 0 0,0-1 0,0 1-1,0 0 1,0-1 0,-1 0 0,1 1 0,1-6 0,11-17 102,63-71 220,-68 82-208,2-3-12,-11 17-99,0 0 0,0 0 0,1-1 0,-1 1-1,0 0 1,0 0 0,0-1 0,0 1 0,1 0 0,-1 0 0,0-1-1,0 1 1,0 0 0,1 0 0,-1 0 0,0-1 0,0 1 0,1 0-1,-1 0 1,0 0 0,0 0 0,1 0 0,-1 0 0,0 0-1,1 0 1,-1 0 0,0 0 0,0-1 0,1 1 0,-1 1 0,0-1-1,1 0 1,-1 0 0,1 0 0,-1 2-8,1 0 0,-1 0 0,0 0 0,1 0-1,-1 0 1,0 0 0,0-1 0,0 1 0,0 0 0,-1 0 0,1 0 0,-2 4-1,1 6 23,4 43 18,0-18-38,-2 51-1,-3-44-12,-5 5 2,-3 2-2,1-3 2,0-1-2,-4 3 2,-3 10-2,2 6 2,1 2-2,-2-1 2,-4-4-2,-1-6 2,4-9-2,-8 15 4,22-56-7,-13 19 0,13-24 0,1-1 0,0-1 0,1 1 0,-1-1 0,1 1 0,-1-1 0,1 1 0,-1-1 0,1 1 0,0 0 0,-1-1 0,1 1 0,0 0 0,-1-1 0,1 1 0,0 0 0,0 0 0,-1-1 0,1 1 0,0 0 0,0 0 0,0 1 0,0 8 0,-3-1 0,-12-7 0,-72-6-7,71 4 7,-120-1-33,98 5 14,35-4 7,-3 1 2,6-1 10,0 0 0,0 0 0,0 0 0,0 0-1,0 0 1,0 0 0,0 0 0,0 0 0,0 0-1,0 0 1,0 0 0,0 0 0,0 0 0,0-1-1,0 1 1,0 0 0,0 0 0,0 0 0,0 0-1,0 0 1,0 0 0,0 0 0,0 0-1,0 0 1,0 0 0,0 0 0,0 0 0,0 0-1,-1 0 1,1 0 0,6-4-1,-4 3 2,0 0 0,0 0-1,0 0 1,0 0 0,1 0-1,-1 0 1,0 1 0,1-1-1,-1 1 1,5-1 0,121-16 39,88 0 109,-132 16-66,-27-1-33,115-2 196,-154 5-201,0 0 0,0 1 1,0 1-1,19 6 0,-34-8 10,-2-1-36,0 0 1,0 1-1,0-1 1,0 0-1,0 1 0,0-1 1,0 1-1,0 0 0,0-1 1,-1 1-1,1 0 1,0-1-1,0 1 0,0 0 1,-1 0-1,1 0 1,0 0-1,-1 0 0,1 0 1,-1 0-1,1 0 0,-1 0 1,0 0-1,1 0 1,-1 2-1,0-2 28,0 3-1,0 14-1451,0 4-5668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9864,'5'-7'-19,"0"1"1,0 0 0,1 0-1,0 1 1,0 0 0,0 0-1,0 0 1,1 1-1,0 0 1,0 0 0,0 0-1,13-3 1,-19 7 19,27-5 9,-11 3 43,-8 1-55,8-1 73,-1 0 1,0 1 0,1 1-1,18 2 1,-1 8-11,-33-10-52,-1 0-1,1 0 0,0 0 1,-1 1-1,1-1 0,-1 0 1,1 0-1,-1 1 0,1-1 1,0 1-1,-1-1 0,1 0 0,-1 1 1,1-1-1,-1 1 0,0-1 1,1 1-1,-1-1 0,1 1 1,-1 0-1,4 6 19,0 0 1,-1 0-1,-1 0 1,1 0-1,-1 0 0,0 1 1,0-1-1,0 12 1,-5 1 132,-9 14-52,-30 53 1,26-62 18,15-24-126,-32 46 148,-3-1 0,-61 60 0,77-86-59,19-18 33,4-5-64,17-15-12,29-29 26,71-83 3,-89 97-15,141-143 28,-140 143-35,-13 13-30,128-142 72,-37 22 36,-108 138-111,-7 8 4,0 1-21,-17 24 14,-38 74-1,48-77-9,-27 146 9,38-169-14,0 1 0,1-1 0,0 1 0,0 10 0,6 29 10,21 85-1,-26-127-10,0-1 0,0 1-1,0 0 1,0 0-1,0-1 1,1 1 0,-1-1-1,4 4 1,13 16 4,1-1 1,0-1-1,25 18 0,-42-36-4,0-1 0,1 1-1,-1-1 1,1 1-1,-1-1 1,1 0 0,-1 0-1,5 1 1,39 10 11,62 8 1,-105-20-12,1 0 1,-1 1-1,1-1 1,-1 0-1,0-1 1,1 1-1,4-2 1,12-2-250,0-2 0,-1-1 0,0 0 0,0-1 0,35-22 0,21-17-7279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52 9688,'-44'22'0,"9"-8"0,14-10-2,-1 0 1,-36 0 0,58-4 1,-14 1-8,0-2 1,-1 0-1,1 0 1,0-2-1,0 1 1,-24-10-1,23 8-10,-16-6-209,0-1 1,-33-18-1,47 21 118,-13-9-345,28 16 389,2 1 62,-1 0 0,1 0 1,0 0-1,-1 0 0,1 0 0,-1 0 0,1 0 0,0 0 1,-1 0-1,1 0 0,-1 0 0,1 0 0,0 0 0,-1 0 0,1 0 1,-1 1-1,1-1 0,0 0 0,-1 0 0,1 0 0,0 1 1,-1-1-1,1 0 0,0 0 0,-1 1 0,1-1 0,0 0 1,0 1-1,-1-1 0,1 1 0,-18 84-13,6-14 15,0 37 1,5 14 0,0 4 1,6 110 7,4-193 0,37 153 8,-28-163-8,8 5 1,37 55-1,-39-74 6,13 5-4,1-2 0,44 24 0,-42-35-8,-30-11-31,0 0 0,0-1 0,0 1 0,0-1-1,0 0 1,0 0 0,0 0 0,0 0 0,0-1 0,-1 1 0,1-1 0,-1 0 0,1 0 0,4-5 0,-1 3-494,30-19-4270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7448,'7'18'-1,"4"19"-6,17 68-4,0 34-7,-25-121 20,2 17 28,0 63 1,-4-71-15,-1 21 91,-7 68 0,3-80-73,-3 80 313,4-30-119,3-67-121,1-1 1,1 0-1,8 35 0,-9-53-103,0 0-1,0 0 1,0 0-1,-1-1 1,1 1-1,0 0 1,0-1-1,0 1 1,-1-1-1,1 1 1,0-1 0,0 1-1,-1-1 1,1 0-1,0 1 1,-1-1-1,1 0 1,0 0-1,5-5 1,-3 2-2,0 1-1,0-1 1,-1 1-1,1-1 1,-1 0-1,4-8 1,65-145-1018,-29 50-4104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3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5560,'6'0'0,"4"-1"9,-1 1 0,1 0-1,-1 1 1,1 0-1,16 5 1,-24-5-7,-1-1-1,0 1 1,0-1 0,0 1 0,0 0 0,0 0-1,1 0 1,-1 0 0,0-1 0,-1 1-1,1 0 1,0 1 0,0-1 0,0 0 0,-1 0-1,1 0 1,0 0 0,-1 1 0,1 1-1,1 2 4,2 2-2,-2-4-1,0 0-1,-1 0 1,0 0 0,0 0-1,0 0 1,0 0 0,-1 1-1,1-1 1,0 5 0,3 35 11,-6 15-10,-33 225-11,30-246 6,-9 78-4,10-87 5,-1 37-5,5-17 5,1-43 1,-1 1 0,1 0 0,0 0 0,0 0 0,2 6 0,-1-8 0,0-1 0,0 0 0,0 0 1,1 0-1,-1 0 0,0 0 0,1 0 0,0 0 0,0-1 1,0 0-1,0 1 0,0-1 0,0 0 0,5 1 0,4 1 14,61-4 24,-56-4 76,13-11-22,41-26 1,-48 22 154,87-116 123,-90 103 5,-11 16-233,8-12 9,-2-1-1,-1-1 1,-2 0 0,10-36 0,-11 28 259,-2 0-1,-1 0 1,4-59 0,-12 95-380,0 0 1,0 0-1,0 0 1,0 0-1,0 0 1,0 0-1,0 1 1,-1-1-1,1 0 1,0 0 0,-1 0-1,0 1 1,1-1-1,-1 0 1,0 1-1,0-1 1,0 0-1,0 1 1,0-1-1,-1 1 1,1 0-1,0-1 1,-1 1-1,1 0 1,-1 0 0,1 0-1,-1 0 1,0 0-1,-3-1 1,-1-1 6,3 2-21,1 0 0,-1 1 0,0-1 0,1 1 0,-1-1 0,0 1-1,1 0 1,-1 0 0,0 0 0,0 0 0,-3 1 0,-20 3 37,17-2-170,0 0-1,0-1 1,0 0-1,-1-1 1,1 1-1,0-2 1,0 1-1,-12-3 1,2-5-6343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4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7088,'6'3'4,"0"1"-1,11 23-2,-11-19-1,7 20 0,-3-5 1,8 15 4,4 9-3,4-1-2,7-4 1,-23-32 0,1 0 1,1 0-1,-1-2 0,2 1 1,14 7-1,-8-9 6,-12-5-5,7 2 1,0-1 0,0 0 1,0-1-1,0 0 0,1-1 0,18-1 0,-24-1-6,11 1 59,-1-1-1,1-1 1,-1-1-1,1-1 1,-1 0-1,0-2 1,29-12-1,1-8 1138,-45 24-619,4 0 7,-6 2-41,-1 0-499,0 1 0,-1 0 0,1 0 1,0 0-1,0 0 0,0 0 0,-1 1 0,1-1 0,-1 0 1,1 0-1,-1 0 0,1 3 0,0-3 27,0 1-31,-1-1 0,1 0 0,0 1 1,-1-1-1,1 1 0,-1-1 0,0 1 0,1-1 1,-1 1-1,0 0 0,0-1 0,0 1 0,0-1 1,0 1-1,-1 2 0,1 4 48,-3 43 247,-2 115 181,10-89-425,20 131 48,-17-130-105,-5-45-11,-2 0 0,-4 52 0,1-72-17,1-7 0,0 0-1,0 0 1,-1 0 0,0-1 0,-2 7 0,-46 138 38,48-144-36,0 0 0,0-1 0,-1 1-1,0-1 1,0 1 0,0-1 0,0 0 0,-8 8 0,-8-4-1,-33 5 3,47-13-180,0 0 1,-1 0 0,1-1 0,-1 0 0,1 0 0,-1 0 0,1 0-1,-10-3 1,-14-1-7574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0 10488,'5'24'0,"3"29"0,5 97-2,-14-118-3,-35 136 1,26-136-9,-62 133-165,65-153 153,3-11-47,2-22-66,1 4 139,-4-74-1196,1-9-4678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6280,'25'-42'0,"-4"12"0,-1 8 0,-18 21 0,-1 0 0,1 0 0,0 0 1,0 0-1,0 0 0,-1 0 0,1 1 1,0-1-1,0 1 0,0-1 0,0 1 1,0 0-1,0-1 0,0 1 0,0 0 0,0 0 1,0 1-1,3-1 0,0 2 11,0-1-1,0 1 0,0-1 1,0 1-1,0 1 1,8 5-1,-1 0 28,0 2-1,0 0 0,19 21 0,-19-20-24,-8-7 0,0 1 0,-1-1 1,1 0-1,-1 1 0,0 0 1,0 0-1,4 8 0,57 133 218,-44-99-154,-12-26-62,-3-8 21,1 0 0,11 18 0,-2-4 22,1-1 1,1-1 0,1 0-1,25 25 1,-40-48-49,1 1 0,0-1 0,0 0 1,0 0-1,0 0 0,0-1 0,0 1 0,0-1 0,1 0 0,-1 0 0,0 0 1,1-1-1,-1 0 0,1 1 0,4-2 0,-3 1 8,2 0 11,1-1-1,0 1 0,-1-2 1,1 1-1,-1-2 1,0 1-1,0-1 0,0 0 1,12-6-1,-10 4 4,0 0 16,0 0 1,0-1-1,0 0 0,-1-1 0,0 0 1,0 0-1,-1-1 0,9-10 1,-7 8 12,3-3 116,-1-1-1,0-1 1,-1 0-1,16-27 0,-22 33-109,5-7 199,-2-1 0,1 1-1,10-34 1,-10 25 30,-7 19-163,1-3 11,0 1 1,-1-1-1,0 0 0,1-11 1,12 38 164,-10-11-288,-3-4-11,-1 0 0,1 0 0,-1 1 0,0-1 0,1 0 0,-2 0 1,1 1-1,0-1 0,-1 0 0,1 5 0,6 107 113,-6-63-61,-3 0 1,-11 67 0,-13 92-13,20-165-35,-24 304 22,24-239-35,-1-10-2,-2-21 0,2-22 0,3-24 0,4-31 0,-1-1-1,0 1 1,0-1 0,0 0 0,0 0 0,0 1 0,0-1 0,-1 0 0,1 0 0,-1 0 0,1 0-1,-1 0 1,-3 2 0,5-4 0,-9 3-5,-23-4 4,-22-13 1,11-3-1,-44-26 0,63 28-4,9 5 3,-3-2-1,1 0 1,1-2-1,0 1 1,1-2-1,-14-16 1,-44-68-32,62 76-52,7 6-134,1 0 0,0 0 1,1 0-1,1-1 1,1 1-1,2-21 0,5-43-6946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5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1 7448,'4'26'5,"-6"-16"22,-1-5-20,0 0 1,0-1-1,0 0 1,-1 1-1,1-1 1,-1 0-1,0-1 1,0 1-1,-1-1 0,1 1 1,-1-2-1,0 1 1,1 0-1,-11 3 1,-94 38 84,102-41-74,-1 0 0,1-1 0,-1 0 1,1 0-1,-16 1 0,2-1-1,1 1-7,10-1-3,0 0 0,0-1 0,-14-1 0,-59 2 27,78-3-23,0 1 0,0-1 0,0 0 0,0 0 0,0 0 0,0-1 0,0 1-1,0-1 1,1-1 0,-8-3 0,5 2 7,2 2 14,0-1 0,0 0 0,0 0-1,1 0 1,-1 0 0,-5-6 0,5 4-2,2 3 98,0-1 34,2 3-151,1-1-1,0 1 0,0 0 1,0-1-1,0 1 0,0 0 1,-1 0-1,1-1 1,0 1-1,0 0 0,-1 0 1,1 0-1,0-1 0,0 1 1,-1 0-1,1 0 1,0 0-1,0 0 0,-1 0 1,1-1-1,0 1 0,-1 0 1,1 0-1,0 0 1,-1 0-1,1 0 0,0 0 1,-1 0-1,1 0 0,0 0 1,-1 0-1,1 0 1,0 0-1,-1 1 0,-3 13 71,1 0 1,1 0-1,0 1 0,0-1 0,2 20 0,0-19-54,-1 39 149,7 55 1,-4-74-148,2 1 86,62 247 218,-58-253-320,-4-12 13,2 1 0,7 16 0,29 59 55,-33-74-65,2-1-1,0 0 1,16 20 0,8-5-7,-33-31-6,1-1 0,0 0-1,-1 1 1,1-1-1,0 0 1,0 0 0,1-1-1,-1 1 1,0-1-1,5 2 1,3 1 2,18 7 0,-17-11 2,6-4-316,0-2 1,-1 0 0,21-10-1,18-11-5897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7088,'8'39'1,"2"31"6,1 69 14,-12-111 47,-22 124 40,1-55 95,-5 39-50,23-114-100,0-2-14,1 1 0,1-1 0,1 1 0,2 33 0,0-42-4,1-1-1,0 1 1,5 15 0,-7-26-31,1 0 0,-1 0 0,1-1 0,-1 1 0,1 0 1,0 0-1,-1-1 0,1 1 0,0 0 0,-1-1 0,1 1 0,0 0 0,0-1 1,-1 1-1,1-1 0,0 1 0,0-1 0,0 0 0,0 1 0,0-1 0,0 0 1,0 0-1,0 0 0,0 1 0,-1-1 0,1 0 0,0 0 0,0 0 0,0 0 1,0-1-1,0 1 0,0 0 0,0 0 0,0-1 0,0 1 0,0 0 0,0-1 1,0 1-1,-1-1 0,1 1 0,1-2 0,58-52 45,-44 35-34,75-141-950,-40 57-3851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161 126 6640,'-3'48'30,"-2"0"0,-3 0 0,-18 69 0,19-90-16,1-2 24,-2 0 1,0 0-1,-12 23 0,-10 23 51,24-55-57,-1-2-16,2 0 0,0 0 0,0 1 0,2-1 0,0 1 0,-2 19 0,5-23 0,0 0 0,1 0 1,0 0-1,3 14 0,-4-24-13,0-1 1,0 1-1,1-1 0,-1 0 0,0 1 0,0-1 1,0 0-1,0 1 0,0-1 0,1 0 0,-1 1 1,0-1-1,0 0 0,0 1 0,1-1 0,-1 0 1,0 0-1,1 1 0,-1-1 0,0 0 1,1 0-1,-1 1 0,0-1 0,1 0 0,-1 0 1,1 0-1,5 3 12,0-1 0,1-1 0,-1 1 0,1-1 0,-1 0 0,1-1 0,8 0 0,2-3 66,16-12-21,32-18 0,-52 25-33,0-1 1,-1 0-1,-1 0 1,1-1-1,-2-1 0,1 0 1,9-14-1,-11 14 13,5-8 127,0 0 0,-1 0 0,20-42 0,-24 42-91,2-7 304,37-122 145,-43 131-323,0 0 0,4-28-1,-6 19-113,9-65 318,-9 8-42,-4 80-348,0 0 1,1 0 0,-1 1-1,0-1 1,0 0 0,-1 1-1,1-1 1,0 1 0,-1-1-1,0 1 1,0-1 0,1 1 0,-1 0-1,0 0 1,-1 0 0,1 0-1,-3-1 1,2 0-3,2 2-10,-1-1 1,1 1-1,0 0 0,-1 0 0,0 0 0,1-1 1,-1 2-1,1-1 0,-1 0 0,0 0 0,0 0 0,0 1 1,-2-1-1,-4-1 4,-21-6-1,-22-2-1354,26 6-5386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32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2336,'0'0'1721,"1"-4"-1449,1-4-118,0 1 0,0-1 0,1 1 0,0 0 0,0 0 0,1 0 0,7-10 0,-3 6-12,0 1 0,0 0-1,20-17 1,-21 22-81,0 1 1,-1 0-1,2 0 0,-1 0 0,0 1 1,1 0-1,0 0 0,10-1 1,-3 0 39,1 2 0,0 0 1,-1 1-1,17 1 0,-15 1-36,-1 1 0,0 1 0,0 0 0,0 2 0,-1-1 0,19 9 0,-8 2 44,-2 1-1,41 33 0,-63-46-103,0-1 0,0 0 0,0 1 0,0 0 0,-1-1 0,1 1-1,-1 0 1,1 0 0,-1 0 0,0 0 0,0 0 0,0 0-1,0 0 1,-1 0 0,0 0 0,1 7 0,0 0 3,1-4-4,1 2 0,-2 30 3,-3-11-7,-3 10 0,4-24 0,-14 40 0,12-45 0,-6 29 0,4-16 0,-3-3 0,5-12 0,-1-1 0,-20 16 0,19-16 0,-21 11 0,2-8 6,-41 15 112,63-23-98,-28 8 138,64-12-135,21 6 5,-50-2-30,50 5 80,58 12-1,-109-17-65,0 1 0,0 0 0,0 0-1,0 1 1,0-1 0,0 1 0,0 0 0,0 0-1,5 4 1,24 16 109,-28-18-90,2 5-10,-7-7-19,1 0-1,-1 0 1,0 0-1,0 0 1,0 0 0,0 0-1,-1 0 1,1 0-1,0 0 1,-1-1-1,1 1 1,-1 0 0,0 0-1,0 0 1,1-1-1,-3 4 1,2-4-1,-10 15 11,6-11-11,-15 14 2,-3-5 12,-1-1-1,0-1 1,-31 10-1,30-12-8,-16 9 115,-41 24-1,-75 49 458,142-82-275,15-9-295,-1 0 0,0-1 0,1 1 0,-1-1 0,0 1 0,0 0 0,0-1 0,1 1 0,-1-1 0,0 0 0,0 1 0,0-1 1,0 0-1,0 1 0,0-1 0,0 0 0,0 0 0,1 0 0,-1 0 0,0 0 0,0 0 0,0 0 0,0 0 0,0 0 0,0-1 0,0 1 1,0 0-1,0 0 0,0-1 0,0 1 0,1-1 0,-1 1 0,-1-1 0,-26-14-1216,-4-2-4885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7448,'7'3'16,"1"1"1,-1 0-1,1 1 1,-1 0 0,-1 0-1,1 0 1,-1 1-1,0 0 1,0 0-1,0 1 1,-1 0 0,0 0-1,4 7 1,-5-6 2,10 33 139,-5-14-5,1-1 1,18 36-1,-26-57-124,1 0-1,0-1 1,0 1-1,0-1 1,1 0 0,-1 0-1,1 0 1,0-1-1,0 1 1,1-1 0,-1 0-1,1 0 1,-1 0-1,1-1 1,0 0 0,0 1-1,0-2 1,0 1-1,7 1 1,142 9 574,-145-12-536,0 0-1,0-1 1,0 0 0,0-1 0,14-4 0,24-5 761,-45 11-801,0 0 0,1 0-1,-1 0 1,1 0 0,-1 1 0,0-1-1,1 1 1,-1 0 0,0-1 0,0 1-1,1 0 1,-1 1 0,0-1 0,0 0-1,0 0 1,0 1 0,0 0 0,2 2-1,0-1 12,-1 1-1,1 0 1,-1 0-1,0 1 0,0-1 1,0 1-1,-1-1 1,1 1-1,-1 0 1,2 6-1,24 118 347,11 112-72,-28-155-257,-7-29-21,-3 76 1,-10-68-31,-4-2 1,-4-4-3,13-48-2,-1 0 0,-11 20 0,-21 16 1,10-21 9,-1-2 1,-46 32-1,66-50-8,1-3 5,1 1 0,0-1 0,-1 0 0,0-1-1,1 0 1,-1 0 0,0 0 0,0-1 0,0 0 0,0 0-1,-11-1 1,12 0-1,-27 0 1,8-1-311,-1-2 1,0 0 0,1-2-1,-34-11 1,10-1-7157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11568,'0'0'-215,"0"4"-25,-3 25 218,1-11 13,1 0 1,1 21-1,12 20-27,-8-41 5,4 34 1,-7-51 23,3 5 7,-22-38-1277,4 10-5183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7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1 10040,'0'0'0,"-29"51"0,-49 99 0,-36 28-40,-38 2 40,-15-20-288,-10-44 288,4 2-6808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9952,'0'0'88,"9"-3"-15,50-13 70,-12 6-65,107-21 257,-130 27-314,-8 2 15,0 1 1,30 0 0,113 5 79,-127-1-56,2 4-34,-1 1 0,37 15 0,-69-23-23,1 1 0,0 0 0,0 0 0,0 0 0,-1 0 1,1 0-1,0 0 0,-1 0 0,1 1 0,1 1 0,7 8 4,-1 1 0,0 0 1,-1 0-1,0 1 0,11 25 1,-19-36-6,1 0 0,0 0-1,-1 0 1,1 0 0,-1 0 0,0 0 0,1 0 0,-1 0 0,0 0 0,-1 4 0,-4 43 15,-17 71 1,20-114-14,0 0 0,1 0 0,-2 0 1,-3 8-1,-27 45 13,-42 58 1,50-88 2,-34 27 36,-69 49 1,127-104-44,0 0-1,-1 0 1,1 0-1,-1 0 1,1 0-1,-1-1 1,1 1 0,-1 0-1,0-1 1,1 0-1,-1 1 1,0-1-1,1 0 1,-1 0 0,-1 0-1,0 0 10,3-1-6,0 1 1,-1-1 0,1 0 0,0 0 0,-1 0 0,1 0 0,0 1-1,0-1 1,0 0 0,-1 0 0,1 0 0,0 0 0,0 0-1,1 0 1,-1 0 0,0 1 0,0-1 0,1-1 0,0-5 25,1 1 0,0 0 0,0 0 0,1 1 0,-1-1 0,1 0 0,1 1 0,-1 0 0,9-10 0,0 2-1,23-20 1,-25 23-19,173-161 429,-146 137-318,249-240 267,-211 206-361,-47 43 48,8-7-44,159-145 344,-161 146-261,-32 29-46,3-3 22,-1-1-106,-4 7 6,0-1 1,0 0-1,0 0 0,0 0 0,1 0 1,-1 0-1,0 0 0,0 0 1,0 0-1,0 0 0,0 0 1,0 0-1,0 0 0,0 0 1,0 0-1,0 0 0,0 0 1,0 0-1,0 0 0,0 0 1,0 0-1,0 0 0,0 0 1,0 0-1,0 0 0,0 0 0,0 0 1,0 0-1,0 0 0,0 0 1,0 0-1,0 0 0,0 0 1,0 0-1,0 0 0,1 0 1,-1 0-1,0 0 0,0 0 1,0 0-1,0 0 0,0 0 1,0 0-1,0 0 0,-10 36 75,-18 61-8,15-57-34,-10 66 0,17-75-29,1 2 20,-3 148 7,11-144-20,9 13-5,21 58 0,-20-84 5,2-2-9,2-1 1,23 22 0,-39-42-6,1 0 1,-1 0 0,0 0-1,0 0 1,1 0 0,-1 0-1,1 0 1,-1-1-1,1 1 1,2 0 0,45 15 5,-37-14-6,-1 0 1,0-1-1,1 0 0,13-1 1,-2-3-171,0-1 1,0-1 0,-1-1-1,1-1 1,33-16-1,-42 17-585,90-35-8105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11480,'0'0'0,"17"12"0,26 17 96,28 4 0,25-4-72,14-10 8,10-9-32,-6-23-64,-17-24 64,2-1-8272</inkml:trace>
  <inkml:trace contextRef="#ctx0" brushRef="#br0" timeOffset="1">203 0 8160,'0'27'0,"3"28"0,-1-43 0,0 0 0,1 0 0,0-1 0,5 12 0,-3-11 0,1 0 0,0-1 1,1 0-1,13 16 0,-9-14 1,1 0 1,0-1-1,24 18 0,-12-13 0,1-1 0,28 13 0,68 23 4,-76-37-4,48 11 0,-33-16-237,-1-3 0,1-2 1,78-5-1,28-2-4477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09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169 341 11480,'2'-15'11,"1"0"57,-1-1 0,-1 1 0,0-16 1,-1 29 425,0 11-419,0 0 0,1 0 0,0 0 0,4 15 0,-1-10-43,14 99 254,-9-66-204,15 93 11,-14-56-29,-8-59-58,1 0 0,10 36 0,2-9 0,-12-44-5,0 1-1,0-2 0,1 1 0,8 10 1,-5-9-2,0-1 1,1 0 0,1-1 0,-1 1 0,1-2-1,13 8 1,-7-8-5,25-1 4,-34-5 1,0-1 0,1 0 0,-1 0 0,1 0 0,-1 0 0,6-3 0,-3 0 0,0 0 0,0-1 0,-1 1 0,10-8 0,-6 3 0,0-1 0,19-20 1,-7 0 2,-1-1 0,32-60 0,-51 85-3,16-32 15,82-160 9,-84 160-17,23-58-1,-1-14-4,-28 75-3,-3 10 0,-1 0-1,-1-1 0,7-54 1,-14 78 1,4-66-3,-4 68 3,-1 0 0,1 0 0,0 0 0,0 0 0,0 0 0,0 0-1,0 0 1,0 0 0,0 0 0,0 0 0,0 0 0,0 0 0,-1 0 0,1 0 0,0 0-1,0 0 1,0 0 0,0 0 0,0 0 0,0 0 0,0 0 0,0 0 0,-1 0-1,1 0 1,0 0 0,0 0 0,0 0 0,0 0 0,0 0 0,0 0 0,0 0 0,0 0-1,0 0 1,0 0 0,0 0 0,-1 0 0,1-1 0,0 1 0,0 0 0,0 0-1,0 0 1,0 0 0,0 0 0,0 0 0,0 0 0,0 0 0,0 0 0,0-1 0,0 1-1,0 0 1,0 0 0,0 0 0,0 0 0,0 0 0,0 0 0,0 0 0,-5 3-1,0 1 0,1 0 0,-1 0 0,1 1 0,0-1 0,0 1 0,1 0 0,-6 8 0,2-1-1,-18 25-5,2 1-1,-18 43 1,26-51 2,-3 10-20,-68 210-8,72-194-7,-47 236-18,52-234 12,-19 225-21,25-230 15,-6 204-68,-1-121 52,5-116 16,1-10 42,-1 0 1,-1 0-1,0-1 0,0 0 0,-1 0 1,-9 9-1,15-17 6,0 0-1,0 0 1,0 0-1,0 0 1,0 0-1,0 0 1,-1-1-1,1 1 1,0 0 0,-1-1-1,-1 1 1,-19 5-20,0 0 0,-42 4 0,40-11-15,6-1 19,-1 0 3,1 0 0,-1-2 0,1 0 0,-35-13 0,-92-43-1499,62 25-5744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0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11568,'14'-7'10,"1"1"0,0 1 0,0 1 0,0 0 0,27-3 0,-26 5 7,41-9 72,103-6-1,-129 15-54,153-12 47,-146 11 7,163-15 44,-160 14-25,326-31 205,-284 27-1804,-58 5-5968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1 14344,'-16'30'0,"-15"31"0,-93 170-42,93-173-163,-141 278-39,135-263 232,-61 112 4,-19 19 7,16-31 1,33-55-3,46-79-9,-47 88-3,64-118-10,12-16 4,30-28-1623,6-9-6556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1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849 1 10760,'-17'76'-2,"-18"55"-3,-76 201 5,104-310 4,-17 31 0,-184 337 27,163-314 49,-60 101 0,-6 9-64,-30 39-23,138-219-2,-1 0 0,0 0 0,0 0 0,0-1 1,-10 11-1,8-11 2,6-5-15,0 0 0,0-1 1,0 1-1,0 0 0,0 0 0,0 0 0,0 0 0,0 0 1,0-1-1,0 1 0,0 0 0,0 0 0,0 0 0,0 0 1,0 0-1,0 0 0,-1-1 0,1 1 0,0 0 0,0 0 1,0 0-1,0 0 0,0 0 0,0 0 0,0 0 0,0 0 1,-1-1-1,1 1 0,0 0 0,0 0 0,0 0 0,0 0 1,0 0-1,0 0 0,-1 0 0,1 0 0,0 0 0,0 0 1,0 0-1,0 0 0,0 0 0,-1 0 0,1 0 1,0 0-1,0 0 0,0 0 0,0 0 0,0 0 0,-1 0 1,1 0-1,0 0 0,0 0 0,0 0 0,0 1 0,0-1 1,0 0-1,-1 0 0,1 0 0,0-12-6391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17 10848,'0'0'-135,"10"11"64,15 1 673,-20-10-533,-1 0 1,0 0-1,0 0 1,0 0-1,0 0 1,0 1-1,-1-1 1,1 1-1,-1 0 1,1 1-1,-1-1 1,0 0-1,3 6 1,6 16 192,-2 0 0,0 0 0,-2 1 0,10 50-1,-9-32-106,1-10 1,17 38 0,-17-55 11,2-4-94,0 0 1,26 20 0,-37-32-68,0-1 1,0 1-1,0 0 0,0-1 1,-1 1-1,1-1 0,0 0 1,0 1-1,0-1 0,0 0 1,0 0-1,0 1 0,0-1 1,0 0-1,0 0 1,2 0-1,18-1 24,1 0 1,0-2-1,-1 0 0,22-7 1,-11-2 57,144-89 27,-139 75-94,-7 3-9,12-8-3,-1-2 0,37-40 0,-20 13-3,-1-2-3,-41 44 2,12-15 5,-57 81-10,-13 34 0,-7 34 0,-8 34 0,-49 164-2,87-255-3,-65 231 1,69-234-9,-58 228-7,59-229 1,-69 187-5,64-202-9,-83 119-17,99-156 44,1 0-1,0 0 0,-1-1 1,1 1-1,-1-1 0,-6 5 1,-21 12-17,-1 0 0,-39 16 1,67-34 15,1 0 0,0 0 1,-1 0-1,0-1 0,1 1 1,-1-1-1,1 1 0,-5-1 1,-20 0-23,1-1 1,-44-8-1,68 8 23,1 1 0,-1 0 0,0-1 0,1 1 1,-1-1-1,1 0 0,-1 1 0,1-1 0,-1 0 0,-2-2 0,-6-5-7,1-1 1,-1 0-1,2 0 0,-1-1 1,-11-18-1,19 27 12,1 0 0,-1 0 1,0 0-1,1 0 0,0 0 0,-1-1 0,1 1 1,-1 0-1,1 0 0,0 0 0,0 0 0,0-1 1,0 1-1,0 0 0,0 0 0,0-2 1,1-12-5,0 0 1,4-22-1,1 14 4,1-1 0,14-30 1,9-6 1,60-91 0,-61 110 13,141-187 7,-161 216-12,1 1 0,11-11 0,55-48-855,96-68 0,-29 38-7774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1352,'0'0'1384,"5"1"-1224,3-1-81,0-1 0,0 0 0,0-1 0,-1 0 0,1 0 0,0 0 0,-1-1 0,1 0 0,12-8 0,39-15 171,139-27 265,-69 9 74,-102 36-461,0 0 54,30-14 1,-52 19-115,4-4 16,-8 6-76,0 0 0,0 1-1,0-1 1,0 0 0,-1 0 0,1 0-1,0 0 1,0 0 0,0 0-1,-1 0 1,1 0 0,0 0 0,-1 0-1,1-1 1,-1 1 0,0 0 0,1 0-1,-1-1 1,1-1 0,-1 1 33,0 1 20,0 0-53,0 1 0,0 0 1,0-1-1,1 1 1,-1 0-1,0-1 1,0 1-1,0-1 1,0 1-1,0 0 1,0-1-1,0 1 1,0-1-1,0 1 0,0 0 1,0-1-1,0 1 1,-1-1-1,1 1 1,0 0-1,0-1 1,0 1-1,0 0 1,-1-1-1,1 1 1,0 0-1,-1-1 0,-1-1 11,0 1 0,-1 0 0,1 0 0,0 0 0,-1 0 0,1 0-1,-1 0 1,0 1 0,1-1 0,-1 1 0,0 0 0,1-1-1,-1 1 1,0 0 0,1 1 0,-1-1 0,1 0 0,-1 1-1,0 0 1,1-1 0,-1 1 0,-2 2 0,4-3 7,-1 1 0,1-1 0,0 1 0,-1 0 1,1 0-1,0-1 0,0 1 0,-1 0 0,1 0 0,0 0 1,0 0-1,0 0 0,0 1 0,0-1 0,1 0 0,-1 0 1,0 1-1,1-1 0,-1 0 0,0 1 0,1-1 0,0 1 1,-1-1-1,1 1 0,0-1 0,0 1 0,-1-1 0,2 4 1,0 2 64,0 1 0,1-1 1,0 1-1,5 13 1,-4-14-15,0 0 0,-1 1 1,3 13-1,-3 4 82,-4 47 1,-4-20-68,2-28-56,0 32 0,7-5-15,0-25-6,-2 1 1,-5 45 0,4-24-16,0-36 0,2-2 1,-10-6 6,2-2-6,-44 6 22,39-7-17,1 0 0,-1 1 0,1 0-1,-13 5 1,6-1-4,-8 4 3,-19 12 0,-4 0 2,41-20-7,4-1 0,0 0 0,0 1 0,1-1 0,-1 1 0,1-1 0,-1 1 0,1 0 0,0 0 0,-4 4 0,-77 53-38,74-49-1,8-7 23,0 1 1,-1-1-1,1 1 1,-1-1 0,0 0-1,0 0 1,0 0-1,-4 5 1,31-7-49,26-6 48,-5-1 16,6-4 0,-11-1 7,0-2 0,63-30 0,-89 36-3,30-19 51,-13 5 97,1 1 1,68-29-1,-95 46-77,-3 2-44,-1-1 0,1 1 0,0 0 0,0 0 0,0 0-1,0 0 1,0 1 0,0-1 0,0 1 0,0 0 0,6 0-1,-5 1 116,4 4-6,-7-4-127,0 0 0,-1 0 0,1-1 0,0 1 0,0 0 0,-1 0 0,1 0 0,0 0 0,-1 1 0,1-1 0,-1 0 0,0 0 0,1 0 0,-1 0 0,0 0 0,0 0 0,1 1 0,-1-1 0,0 0 0,0 0 0,0 0 0,-1 1 0,1-1 0,0 0 0,0 0 0,-1 0 0,1 0 0,-1 2 0,-12 26 242,13-28-249,-1 1 48,-2 5 30,3-6-54,0 0 0,-1 0 0,1 0 0,0 0 0,0 0 0,-1 0 0,1 0 0,-1 0 0,1 0-1,-1 0 1,1 0 0,-1 0 0,0 0 0,0 1 0,-7 2-3,0 0 1,1-1-1,-1 0 1,-1 0-1,1-1 1,-9 2-1,-8 2 21,-13 4 24,-1-2-1,-59 5 1,85-11-66,-40-1 54,43-2-58,0-4-2,1 3 0,0 4 0,8-2 0,1 0 0,0 0 0,0 1 0,-1-1 0,1 0 0,0 0 0,0 0 0,0 1 0,0-1 0,-1 0 0,1 0 0,0 0 0,0 1 0,0-1 0,0 0 0,0 1 0,0-1 0,0 0 0,-1 0 0,1 1 0,0-1 0,0 0 0,0 1 0,0-1 0,0 0 0,0 0 0,0 1 0,1-1 0,-1 0 0,0 1 0,0 0 0,1-1 0,-1 1 0,1 0 0,-1-1 0,1 1 0,-1 0 0,1-1 0,-1 1 0,1-1 0,0 1 0,-1-1 0,1 1 0,0-1 0,0 1 0,-1-1 0,3 1 0,23 2 0,12-5 0,5-5 0,159-25-19,-177 28 9,0 1 0,32-1 0,-8 3-13,-19-1-19,1 2 1,0 2 0,0 1-1,51 11 1,-53-4-110,-25-8 94,4 3 10,-6-4 14,-2-1 32,0 0 1,0 0-1,0 0 0,0 0 0,0 0 1,1 0-1,-1 0 0,0 0 0,0 0 1,0 0-1,0 0 0,0 0 1,1 0-1,-1 0 0,0 0 0,0 0 1,0 0-1,0 0 0,0 0 1,1 0-1,-1 0 0,0 0 0,0 0 1,0 0-1,0 1 0,0-1 0,0 0 1,1 0-1,-1 0 0,0 0 1,0 0-1,0 0 0,0 0 0,0 1 1,0-1-1,0 0 0,0 0 1,0 0-1,0 0 0,0 0 0,0 1 1,0-1-1,0 0 0,0 0 0,0 0 1,0 0-1,0 1 0,0-1 1,0 0-1,0 0 0,0 0 0,0 0 1,0 0-1,0 1 0,0-1 1,0 0-1,0 0 0,0 0 0,0 0 1,-1 0-1,-5 8-17,6-7 21,-6 1-8,-24 8 3,21-9 2,-1-2 1,-26 3-1,-12-2 0,-8-4 1,26-1 8,0 0 1,-44-14-1,24 0 26,-60-33 26,62 33-57,-5 3 1,-3 4-3,-1 5-2,0 3 1,4 5 4,3 4-2,-1 3 2,-1 3-2,35-7 0,-43 14 1,53-17-4,-1 1 0,-16 15 0,13-9-2,7-6-3,-2 3 4,15-5 1,35-6 0,-9 1 0,0-4 0,-3-3 0,-4-5 0,-23 13-130,-1-1 0,1 0 1,-1 0-1,-1 0 1,1 0-1,-1-1 0,0 1 1,0-1-1,3-9 1,11-22-6351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13448,'16'24'26,"-13"-19"-2,0 0 0,1 1 0,0-1-1,0-1 1,7 7 0,83 74 179,-68-68-62,140 59 42,-129-65-142,-13-5-27,12 4-12,0-2 0,1-2 0,56 2 1,117-9-1727,-91-6-6736</inkml:trace>
  <inkml:trace contextRef="#ctx0" brushRef="#br0" timeOffset="1">31 691 8160,'0'0'0,"9"16"0,19 33 0,34 13-24,27 1 24,28-10 0,30-18 0,22-14-80,16-18 80,1-2-5568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11480,'13'1'-4,"0"0"1,-1 1-1,1 0 1,0 1-1,16 6 1,64 28-35,-49-17 25,46 17-50,-52-19-209,143 99-103,-149-89 110,116 126-88,-123-124 153,65 111-63,-88-138 249,-1-1 0,1 1 0,-1 0-1,0 0 1,0 0 0,0 0 0,0 4 0,3 7-24,-2 1 0,2 24 0,-5-22 21,0 0-1,-4 21 0,-4-10-135,6-20 119,-8 18-29,-1 0-1,-1-1 1,-1-1-1,-26 35 1,-5-1-72,0-3 109,-13 3 51,57-57-10,0 0 1,0 0-1,-1 0 0,1 0 1,0 0-1,-1-1 0,1 1 0,-1 0 1,1-1-1,-1 1 0,1-1 1,-1 0-1,1 1 0,-1-1 1,1 0-1,-1 0 0,0 0 0,1 0 1,-1 0-1,1 0 0,-4-1 1,4 1 4,1-1 3,0 1-1,-1 0 1,1-1-1,-1 1 0,1 0 1,0-1-1,-1 1 1,1 0-1,0-1 0,-1 1 1,1-1-1,0 1 1,0-1-1,0 1 1,-1 0-1,1-1 0,0 1 1,0-1-1,0 1 1,0-1-1,0 1 0,0-1 1,0 1-1,0-1 1,0 1-1,0-1 0,0 1 1,0-1-1,0 0 1,0 0 18,3-8 101,0 0-1,1 1 1,0-1 0,0 1 0,1 0 0,0 0 0,7-8-1,35-48 39,-21 34 235,157-129 152,-140 126-246,178-144 95,-180 140-288,181-170 47,-158 145-162,-13 10-10,-20 23-3,-30 28 0,0 0 0,0 1 0,0-1 0,0 0 0,0 0 0,0 0 0,0 0 0,0 0 0,0 0 0,-1 0 0,1 0 0,0 0 0,-1 0 0,1 0 0,0-1 0,0-1 0,-1 2 0,-1 1 0,1 0 0,0-1 0,0 1 0,-1 0 0,1 0 0,0-1 0,-1 1 0,1 0 0,0 0 0,-1 0 0,1-1 0,0 1 0,-1 0 0,1 0 0,0 0 0,-1 0 0,1 0 0,0 0 0,-1 0 0,1 0 0,-1 0 0,0 0 0,-1-1 0,-4 0 0,1 0 0,-1 0 0,0 1 0,1-1 0,-9 1 0,4 1 0,-1 0 0,1 1 0,0 0 0,-14 5 0,9-2 0,1 2 0,-1-1 0,-21 15 0,18-9 0,1 2 0,-29 27 0,-34 50 1,13 4 4,53-74-3,-19 41-1,28-50 0,1 1 0,1-1-1,0 0 1,1 1 0,0-1 0,1 1 0,0 0-1,1 0 1,3 23 0,4-9 7,-3-15-4,3 6 0,1 0 0,0 0 0,1-1 0,1 0 0,1-1 0,17 21 0,59 54 13,-86-90-18,0 0-1,0 0 1,0 0-1,0 0 0,0-1 1,0 1-1,0 0 1,0-1-1,0 1 0,0-1 1,0 1-1,0-1 1,1 1-1,-1-1 1,1 0-1,10 2-175,-1-1 1,1 0-1,0-1 1,-1 0-1,1-1 0,0 0 1,-1-1-1,12-3 1,47-12-7644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1 9864,'0'0'0,"3"19"0,3 31 0,2 12-216,-10-7 216,-1-1-6760</inkml:trace>
  <inkml:trace contextRef="#ctx0" brushRef="#br0" timeOffset="1">682 1068 12728,'0'0'0,"-5"41"0,-8 68 0,-19 39-80,-14 18 80,-34 9-608,-40 11 608,-11-20-1488,5-26 1488,-2-1-7440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0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12104,'35'9'1,"-22"-4"11,1-2-32,37-2 212,-43-1-156,-6 0 20,-2-4-36,-1-5-383,-1 0 1,0 0-1,-7-18 0,-4-7-7003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11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12464,'0'0'0,"5"26"0,8 45 0,2 19-8,-7 7 8,-32 15-72,-40 15 72,-23-11-584,-16-7 584,-4-1-8376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0 11568,'0'4'336,"0"4"-176,0 0-54,-1-1 0,0 1-1,0-1 1,-4 12 0,-34 110 287,26-91-218,-80 191 49,67-174-177,-60 107-1,-21 26-34,57-96 2,-90 177-1,-7 29-9,88-175 3,-88 176-1,-21 25-4,33-71-2,51-98-6,58-109-20,-51 94-22,75-137 35,0 0 0,0 1 0,0-1 0,0-1 0,0 1 0,-1 0-1,1 0 1,-1-1 0,0 0 0,0 1 0,-4 2 0,4-4 6,1 0 0,0 0 0,-1-1 0,1 1 0,-1 0 0,0-1 0,1 0 0,-1 1 0,-3-1 0,5 0 0,1 0 0,-1 0 0,1 0 0,0-1 0,-1 1 0,1 0 0,-1 0 0,1 0 0,0 0 0,-1 0 0,1 0-1,0-1 1,-1 1 0,1 0 0,0 0 0,-1 0 0,1-1 0,0 1 0,-1 0 0,1-1 0,0 1 0,0 0 0,-1 0 0,1-1 0,0 1 0,0-1 0,0 1 0,-1 0 0,1-1 0,0 1 0,0 0 0,0-1 0,0 1 0,0-1 0,0 0 0,-10-21-322,2-1 0,1-1 0,1 1 0,-6-42 0,11 61 166,-20-111-7357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9240,'93'77'-7,"-64"-51"-25,130 161-3,-126-142 30,143 211 16,-140-201 49,152 254 54,-150-245 100,131 241 111,-139-249 23,110 220 139,-114-226-166,-17-33-217,119 199 520,-61-106-1716,-43-66-6081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3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1315 86 2784,'-13'-9'1,"-20"-11"95,9 9 51,0 2 0,0 0-1,-37-7 1,44 13-103,-34-4 445,25 6-173,0 1 0,0 1 0,-49 9 0,56-7-262,9-1 14,-1 1 0,1 0 1,-17 7-1,-99 46 216,102-41-144,-88 84 57,91-76-49,-65 102 64,71-98-65,-44 115 62,51-111-41,-19 161 83,24-148-30,-13 186 87,12-183-121,-23 192 63,20-192-116,-49 164 42,54-205-160,0 0 0,-1 0 1,1-1-1,-6 9 0,-28 40-475,-67 77-1,13-31-4646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7984,'24'4'0,"21"1"0,28-3 0,19-9 0,-57 4-6,0-3 0,0-1 1,55-19-1,12-11-34,64-24-297,-48 22-19,-115 39 337,-5 3 4,1 1 15,0-1 0,-1 0-1,1 0 1,-1 0 0,0 0-1,1 0 1,-2 0-1,-3 4 1,-19 26 10,-50 64 11,59-76 13,-51 99 14,57-94-7,-27 126 19,32-119-33,2-12-16,0-1-6,1-1 0,0 1 0,2 0 0,0 0 0,6 35 0,5-2 7,-8-42-11,0-1 0,1 0 0,7 14 0,-8-18 0,1-1 0,-1 1-1,1-1 1,0 0 0,1 0 0,6 6-1,-6-7 1,0 1-1,1-2 0,0 1 0,0 0 0,0-1 1,10 4-1,-7-5 0,0 1 0,0-1 0,0 0 0,0-1 0,12 0 0,-7-1 0,1 0 0,0-2 0,17-3 0,-10 0 0,38-13 0,-43 11 0,-1 0 0,31-18 0,-35 16 0,0 0 0,0-1 0,20-21 0,-18 15 0,-1-1 1,17-28-1,53-130 20,-81 171-17,10-30 77,-4 12-29,0 1 3,-1 0 0,-1-1 0,-1 0 0,5-43 0,-9 53 32,0 1-37,0 0 0,-1-1 0,0 1 0,-1-1 0,0 1 1,-1 0-1,-3-14 0,3 19-8,0 0 1,0 0 0,-1 0 0,0 0-1,0 1 1,-6-9 0,9 13-33,0 1 0,-1 0 0,1-1 1,0 1-1,-1 0 0,1 0 0,0-1 1,-1 1-1,1 0 0,0 0 0,-1 0 0,1-1 1,0 1-1,-1 0 0,1 0 0,-1 0 1,1 0-1,0 0 0,-1 0 0,1 0 0,-1 0 1,1 0-1,-1 0 0,-15 0 68,1 1-1,-1 1 1,-27 6 0,17 0 104,-122 58 66,119-49-126,8-4-64,-1 0-35,2 0 0,-1 2 0,2 1 0,-22 21 0,25-20-16,-19 26 1,35-42-7,0-1-1,-1 0 1,1 0-1,0 1 1,0-1-1,0 0 1,0 0-1,0 1 1,0-1-1,0 0 1,0 0-1,0 1 1,0-1-1,0 0 1,0 0-1,0 1 1,0-1-1,0 0 1,0 1-1,0-1 1,0 0-1,0 0 1,0 1-1,0-1 1,0 0-1,1 0 1,-1 1-1,0-1 1,0 0-1,0 0 1,0 0-1,1 1 1,-1-1-1,0 0 1,0 0-1,0 0 1,1 0-1,-1 1 1,0-1-1,0 0 1,1 0-1,-1 0 1,0 0-1,1 0 1,11 4-4,-12-4 3,43 1-1161,8-1-4638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4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0 628 5560,'27'31'0,"-24"-27"0,22 16 0,-7-9 0,-12-13 0,-6 1 0,10-9 0,0-14 0,-2-18 0,-1 4 14,2-1 1,2 1 0,1 0-1,2 1 1,19-37 0,82-157 554,-104 211-524,-8 12 116,2 0 0,-1 0-1,11-13 1,23-24 592,-38 44-719,0 1 0,1-1 0,0 0 0,-1 1-1,1-1 1,-1 0 0,1 1 0,0-1 0,-1 1-1,1-1 1,0 1 0,0 0 0,-1-1 0,1 1 0,0-1-1,0 1 1,0 0 0,-1 0 0,1 0 0,0-1-1,0 1 1,0 0 0,0 0 0,0 0 0,-1 0-1,1 0 1,0 1 0,0-1 0,0 0 0,0 0-1,-1 0 1,1 1 0,0-1 0,0 1 0,0-1-1,-1 0 1,1 1 0,0-1 0,-1 1 0,2 0-1,0 2 27,0-1-1,-1 1 1,1 0-1,-1-1 0,0 1 1,1 0-1,-1 0 1,0 0-1,1 6 0,1 2 0,-2-6-15,0-1 0,0 1 0,-1-1 0,1 1-1,-1 0 1,0-1 0,-1 10 0,-9 205 738,4-120-564,2-37-93,-6 118 146,10-155-255,4 65 76,-1-60-64,-1 19 28,3 0 1,18 77-1,-21-119-49,0 0 1,1-1-1,0 0 0,0 0 0,1 0 1,0 0-1,5 7 0,-4-7-2,3-1 15,-3-4-135,1-1 0,-1 0 0,1 0 0,-1 0 0,1 0 0,-1-1 0,0 0 1,1 0-1,-1-1 0,0 0 0,6-2 0,36-13-6898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2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2608,'0'0'0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678 47 11744,'0'-1'0,"0"0"0,1-1 1,-2 1-1,1 0 1,0-1-1,0 1 0,0 0 1,-1-1-1,1 1 1,0 0-1,-1 0 0,1-1 1,-1 1-1,0 0 1,1 0-1,-1 0 0,0 0 1,0 0-1,1 0 0,-1 0 1,0 0-1,-2-2 1,1 2 0,-1 0 1,1 1 0,0-1 0,-1 0-1,1 1 1,-1-1 0,1 1-1,-5 0 1,-4-1 3,-52-9-1,37 9 1,-1 1 1,0 1-1,-44 8 0,42 0 69,-8 11-14,-65 46 1,76-43 107,-83 89 91,92-91 1,-45 93 97,53-91-129,1 14-90,2 0 0,1 0 0,2 1-1,2 39 1,2-52-108,0-9 29,1 0-1,7 31 1,28 96 127,-26-118-91,10 14-4,1 0-1,45 55 1,-28-55-70,-23-27 14,-2-5-323,0-1 1,0-1-1,1 0 1,0-1-1,15 3 1,29 2-8573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11568,'-1'4'37,"0"0"-1,0-1 1,0 1 0,1 0 0,0 0 0,0-1 0,0 1 0,0 0 0,0 0-1,1-1 1,-1 1 0,1 0 0,0-1 0,0 1 0,1-1 0,-1 1 0,4 5 0,5 10 531,26 35 1,-11-15-181,-14-22-345,-7-10-12,0 1 0,0-1 0,-1 0-1,0 1 1,4 15 0,-3-10 16,5 12-3,-2 1 0,-1 1 0,4 44 0,-7-52-27,-1 0-9,0 0 0,-1 0-1,-1 1 1,-2 21 0,-3-3-2,-1-7-4,1-15-14,5-16 11,0 0 0,0 0 0,-1 0 0,1 0 0,0 0 0,0 0 1,0 0-1,0 0 0,0 0 0,0 0 0,0-1 0,0 1 0,0 0 0,0 0 1,0 0-1,0 0 0,0 0 0,0 0 0,0 0 0,0 0 0,-1 0 1,1 0-1,0 0 0,0 0 0,0 0 0,0 0 0,0 0 0,0 0 1,0 0-1,0 0 0,0 0 0,0 0 0,0 0 0,-1 0 0,1 0 1,0 0-1,0 0 0,0 0 0,0 0 0,0 0 0,0 0 0,0 0 0,0 0 1,0 0-1,0 0 0,0 0 0,-1 0 0,1 0 0,0 0 0,0 0 1,0 1-1,0-1 0,0 0 0,0 0 0,0 0 0,0 0 0,0 0 1,0 0-1,0 0 0,0 0 0,0 0 0,0 0 0,0 0 0,0 0 1,0 1-1,0-1 0,0 0 0,-6-5-88,1 0 0,0 0 0,0-1 0,0 0 0,-7-11 0,0 0-1130,-24-33-7221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9504,'10'8'31,"-1"0"1,0 1-1,0 0 1,-1 1 0,9 13-1,-11-15-11,-1-1 43,0-1 0,-1 1 0,1 0-1,-2 0 1,1 0 0,-1 1 0,0-1 0,-1 1 0,0 0 0,0 0-1,0 0 1,-1 0 0,0 0 0,-1 0 0,0 0 0,0 0 0,-1 0-1,0 0 1,0 0 0,-4 10 0,3-12-22,-1 0 1,1 0-1,-2 0 1,1 0-1,-1 0 1,0-1-1,0 1 1,0-1-1,-1 0 1,-6 5-1,5-4-10,-3 3 8,0 0 0,-1-1 0,0 0 0,0-1 1,0 0-1,-1-1 0,0 0 0,-1-1 0,1 0 0,-1 0 1,0-1-1,-22 4 0,30-8-28,1 1 0,-1-1 0,0 0 1,1 0-1,-1 0 0,0-1 0,1 1 0,-1-1 0,1 0 0,-1 0 0,1 0 1,-5-2-1,2 1 0,2 0-4,1 0 0,0 0 1,0 0-1,0 0 0,1-1 1,-1 1-1,0-1 0,1 1 0,0-1 1,0 0-1,-1 0 0,2 0 0,-1 0 1,-2-4-1,2 2-1,1 5-5,1-1 0,0 1 0,-1-1 0,1 1 0,0-1 0,0 0 0,-1 1 1,1-1-1,0 1 0,0-1 0,0 0 0,0 1 0,-1-1 0,1 1 0,0-1 0,0 0 1,1-1-1,-1-5-145,1 0 0,1 0 0,-1 0 0,1 0 0,1 0 0,-1 0 0,1 0 0,0 0 0,8-11 0,19-31-7176</inkml:trace>
  <inkml:trace contextRef="#ctx0" brushRef="#br0" timeOffset="1">533 608 11208,'26'-25'0,"-16"20"0,1 1 0,0-3 0,-5 4 3,-1 0-1,1 1 1,0 0 0,0-1-1,9-1 1,103-26 58,-94 25 67,1 2 1,0 0-1,41 1 0,-43 2-50,72 2 787,-31 1-477,144 15 476,-201-17-959,-2-1-112,0 1-1,0 0 1,0 1-1,-1-1 1,1 1 0,8 4-1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6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8248,'15'14'0,"16"16"0,-15-17-1,0-1 1,2-1 0,20 10-1,-37-20 1,1 0 0,-1 0-1,1-1 1,-1 1-1,1-1 1,0 1-1,-1-1 1,1 0-1,-1 0 1,1 1 0,2-1-1,30-1-2,0-1-1,43-9 0,-42 1-41,153-56-40,-149 49-95,159-83-920,-98 43-3320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6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49 7624,'6'-14'0,"-2"5"-2,-7 7-3,-3 1 4,0 1 1,0-1-1,0 1 0,0 0 1,0 1-1,0 0 0,0-1 0,0 2 1,0-1-1,0 1 0,1 0 0,-9 4 1,-48 25 0,28-9 2,-54 45 0,68-46 18,-28 41 61,-48 80 0,82-121-70,9-11-1,-1-1 0,1 1 0,0-1 1,-3 13-1,-28 85 42,34-102-48,0 1 0,1-1 1,-1 1-1,1 0 1,1 0-1,-1 0 0,1 8 1,1 4 0,-3 0-2,1-10 3,1 1 0,0 0 1,3 17-1,0 1 20,11 44 0,-10-56-6,1 0 0,0-1 1,1 0-1,0 0 1,10 15-1,-6-19 95,2-5-77,0 0 0,0 0 0,1-1 0,13 2-1,-6-6 197,10-7-59,52-19 0,-79 25-130,0 0-1,0 0 0,0-1 1,-1 1-1,1-1 0,-1 0 1,3-2-1,112-99 463,-96 78-127,72-106 142,-78 104-188,51-123 118,-56 118-191,-5 14-154,3-12 0,-1 0 0,-2-1 1,4-58-1,-8 65-11,1 1-28,-1-1 0,-1 1 0,-6-41 0,4 54-40,0 0-1,0 0 1,-1 1-1,0 0 1,-5-10-1,8 19-24,0-1 0,-1 1-1,1 0 1,0-1 0,0 1 0,0 0-1,-1-1 1,1 1 0,0 0-1,0 0 1,-1-1 0,1 1 0,0 0-1,0 0 1,-1 0 0,1-1-1,0 1 1,-1 0 0,1 0 0,0 0-1,-1 0 1,1 0 0,0 0-1,-1-1 1,1 1 0,-1 0 0,-10-1 12,1 0 1,-1 1 0,1 0 0,-1 1-1,-10 2 1,14-2-7,-1 0 0,1 0 0,0 1 0,0 0 0,0 1 0,-7 3 0,-8 3 2,-1-2-5,12-3-1,0 0 0,0 0 0,1 1 0,-12 6 1,-162 92-1562,160-91-6304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56 9688,'22'-11'-46,"2"0"-103,1 1 0,28-7 1,-43 14 126,-6 2 7,0 0 1,1 1-1,-1-1 0,0 1 1,0 0-1,0 0 1,5 0-1,71 9-1130,-35-1-4055</inkml:trace>
  <inkml:trace contextRef="#ctx0" brushRef="#br0" timeOffset="1">537 691 8248,'6'30'6,"-5"-21"4,1 0 1,-1 1-1,0-1 0,-1 12 0,-7 149 71,2-128 14,-50 168 40,38-167-55,-85 200 29,79-192-42,-34 75-1,-10 12-51,-75 106-1048,69-128-4167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9952,'12'11'0,"-2"14"0,24 93-24,14 86-74,-42-179 93,-3-11-8,0 1-1,1 22 1,4 115-23,-5-39 9,2-15 17,1-17 2,-6-61 134,0-20-124,0 0 1,0 0-1,0 0 0,0 0 0,0 0 1,-1 0-1,1 0 0,0 0 0,0 0 0,0 0 1,0 0-1,0 0 0,0 1 0,0-1 0,0 0 1,0 0-1,-1 0 0,1 0 0,0 0 1,0 0-1,0 0 0,0 0 0,0 0 0,0 0 1,0 0-1,0 0 0,-1 0 0,1 0 0,0 0 1,0 0-1,0 0 0,0 0 0,0-1 1,0 1-1,0 0 0,0 0 0,-1 0 0,1 0 1,0 0-1,0 0 0,0 0 0,0 0 1,0 0-1,0 0 0,0 0 0,0 0 0,0-1 1,0 1-1,0 0 0,0 0 0,0 0 0,0 0 1,0 0-1,0 0 0,0 0 0,0 0 1,0 0-1,0-1 0,0 1 0,0 0 0,0 0 1,0 0-1,0 0 0,0 0 0,0 0 0,-12-32-1050,11 28 676,-11-33-5288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10584,'0'0'0,"7"9"0,5 9 0,0-1-40,-12-5-224,-12-5 264,0 1-7232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1 10848,'-94'22'-162,"11"-3"13,-66 15 18,112-25 135,-162 36 83,181-41-32,-22 4 68,0 1 0,-40 17 0,78-25-117,-128 42 1125,128-43-877,-7 2 259,55 32-145,-14-16-280,39 16 0,140 48 159,31 22-185,-224-93-61,-4-4-4,-1 2 1,18 14 0,44 35-1634,-40-32-6504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10848,'10'107'-47,"-5"49"7,-6-121 47,-8 60-1,-10 27-3,-20 134-3,19-95-16,14-49-95,6-110 46,4-1 4,14 0 5,-17-1 47,-1 0 1,1 0-1,-1 0 1,0 0 0,1 0-1,-1 0 1,0 0-1,1 0 1,-1 0 0,1-1-1,-1 1 1,0 0-1,1 0 1,-1 0 0,0 0-1,1 0 1,-1-1-1,0 1 1,1 0-1,-1 0 1,0-1 0,1 1-1,-1 0 1,0-1-1,1 1 1,10-12-277,0-1-1,-1 0 1,0-1 0,7-15-1,20-29-5560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55 131 4216,'0'0'2913,"9"3"-2714,19 2-82,1-1 0,-1-1 1,32-1-1,-44-2-96,25-3 122,-1-4 56,65-19-1,-102 25-184,0 0 0,-1 0 0,1-1 0,-1 1 0,1-1 0,-1 1 0,0-1 0,0 0 0,1 1 0,2-5 0,11-9 90,-3 5-8,-8 6 1,2-4 8,-3 3 81,1-3-193,-4-21 648,-1 26-361,-2 3-142,-2-2-80,-1 0 1,1 1-1,-1 0 1,0-1-1,0 2 1,1-1-1,-1 1 1,0-1-1,-8 2 1,10-1-12,-1 6 11,3-6-57,1 1 0,-1-1 0,1 0 0,-1 0 0,1 1 0,-1-1 0,1 0 0,-1 1 1,1-1-1,0 1 0,-1-1 0,1 0 0,-1 1 0,1-1 0,0 1 0,0-1 0,-1 1 0,1-1 1,0 2-1,-3 7 8,1-6-6,1 1 0,0 0-1,0 0 1,1 0 0,-1-1 0,1 1-1,0 4 1,-6 65 7,2-34 1,-16 64-1,3-48-7,0 2 2,3 2-2,2-2 2,0-1-2,2-4 2,1-6-3,5-33-2,-3 42 0,7-49-2,-1 1 1,0 0 0,0-1 0,-1 1 0,1-1-1,-1 1 1,-1-1 0,1 0 0,-1 0-1,-1 0 1,1 0 0,-7 8 0,-4 0 1,8-13 0,3-1 0,0 1 0,0 0 0,0 0 0,0-1 0,1 1 0,-1 0 0,0-1 0,0 0 0,0 0 0,-4 0 0,-1 0 0,-36 5 0,39-5 0,-28-3 0,-7-1 0,4-3 0,21 4 0,15 3 0,-1 0 0,1 0 0,-1 0 0,1 0 0,-1 0 0,1-1 0,0 1 0,-1 0 0,1 0 0,-1 0 0,1-1 0,0 1 0,-1 0 0,1 0 0,0-1 0,-1 1 0,1 0 0,0-1 0,-1 1 0,1 0 0,0-1 0,0 1 0,-1-1 0,1 0 0,1 0 0,-1 1 0,0-1 0,0 0 0,1 0 0,-1 1 0,0-1 0,1 1 0,-1-1 0,0 0 0,1 1 1,-1-1-1,1 1 0,-1-1 0,1 1 0,0-1 0,0 0 0,19-7 5,13 2-2,10 3 2,7 3-2,1 2 2,-3-2-2,-4-2 2,0 2-2,92 0 18,-57-4 23,85-16 0,-132 18 23,-27 2-53,-1 0-1,1-1 1,0 1 0,-1-1-1,1 0 1,-1 0 0,0 0 0,1-1-1,-1 1 1,7-5 0,-7 4 5,-2 0-11,1 1-1,0-1 1,0 1-1,0-1 1,0 1-1,6-1 1,-2-1 13,0-6-1357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97 7176,'67'-40'-103,"-65"41"55,-1-1 48,-1 0-1,0 0 1,1 1 0,-1-1-1,0 0 1,1 0 0,-1 0-1,0 0 1,0 0 0,1 1-1,-1-1 1,0 0 0,0 0-1,1 1 1,-1-1 0,0 0-1,0 0 1,0 1 0,0-1-1,1 0 1,-1 1 0,0-1-1,0 0 1,0 0 0,0 1-1,0-1 1,0 1 0,-11 23 0,-19 20 1,18-29 5,0-2 0,-1 0-1,0 0 1,-22 15 0,3-1 84,-71 73 46,85-76-15,9-10-63,-5 7 9,1 1-1,2 1 1,0 0-1,-14 40 1,-1 42 227,26-92-19,3-5-210,0-1 0,0 0 0,1 0 0,0 0 0,7 9-1,-1-8 211,9 1-82,35 10-1,-36-17 63,13-5-65,49-12 0,-55 5 158,16-15-101,41-36 1,-59 39 113,76-103 147,-84 100-161,5-16-26,-2-1 1,24-84 0,-37 107-283,-3 11-10,-1 1 0,0-1 0,0 1 0,-1-1 0,0 0 1,0-7-1,-1-9 85,-6-29 1,6 44-89,-1 1 1,0 0-1,0 0 0,-1 0 0,0 0 0,0 0 1,-1 1-1,-5-9 0,9 15-22,-1 0-1,0 1 1,0-1-1,1 1 1,-1-1 0,0 1-1,0-1 1,0 1-1,1-1 1,-1 1 0,0 0-1,0-1 1,0 1-1,0 0 1,0 0 0,0 0-1,0-1 1,0 1-1,0 0 1,0 0 0,0 1-1,-1-1 1,-2 0 6,-6 1-6,0 1 1,-1 0-1,1 0 0,0 1 0,0 1 0,-17 7 1,26-10-66,0 0 0,-1 0 1,1-1-1,-1 1 1,1-1-1,-1 1 1,0-1-1,1 1 0,-1-1 1,1 0-1,-1 0 1,0 0-1,1 0 1,-1 0-1,1 0 0,-1 0 1,0 0-1,1-1 1,-1 1-1,1-1 1,-1 1-1,1-1 0,-1 1 1,1-1-1,-1 0 1,1 0-1,-2-1 1,-11-8-8200</inkml:trace>
  <inkml:trace contextRef="#ctx0" brushRef="#br0" timeOffset="1">1450 50 9328,'0'0'0,"11"4"0,17 13 0,4 0-104,-16-10 104,-1-10-648,2-9 648,-1 0-5952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20 12016,'0'0'0,"0"19"0,0 37 0,-9 27-24,-21 17 24,-15 7-104,-23-3 104,-7 8-440,-5 12 440,2 1-8112</inkml:trace>
  <inkml:trace contextRef="#ctx0" brushRef="#br0" timeOffset="1">1648 0 14072,'2'10'-3,"3"21"-78,-4-18 54,1 27-334,-2 1 1,-8 60 0,6-86 300,-10 32-128,4-24 109,-1 0 1,-1-1 0,-1 0 0,-16 24 0,26-44 75,-1-1-1,1 1 1,0-1-1,-1 0 1,1 0 0,-1 0-1,1 0 1,-1 0 0,0 0-1,1 0 1,-1 0-1,0-1 1,0 1 0,1 0-1,-1-1 1,0 0-1,0 1 1,-2-1 0,1 0-1,3 0 4,0 0-1,0 0 1,-1 0 0,1 0-1,0 0 1,0 0 0,-1 0-1,1 0 1,0 0-1,0 0 1,0 0 0,-1 0-1,1 0 1,0 0 0,0 0-1,-1 0 1,1 0 0,0 0-1,0 0 1,0-1 0,0 1-1,-1 0 1,1 0 0,0 0-1,0 0 1,0-1-1,0 1 1,-1 0 0,1 0-1,0 0 1,0-1 0,0 1-1,0 0 1,0 0 0,0 0-1,0-1 1,0 1 0,-10-17-335,1 1 1,1-2-1,-8-21 1,16 37 217,-26-67-7076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39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10400,'0'0'0,"15"6"0,19 19 0,3-4 0,-10-5 0,-9-1-160,0 4 160,1 0-7200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10312,'9'9'-1,"13"18"-54,33 63 5,-44-65 85,35 149 21,-38-134-9,25 164 15,-28-162-28,8 196 14,-13-187-8,0-34-30,-3 61 26,-19 114-1,16-151-17,-30 159 27,1-36-73,32-147-20,2-14-171,-2-11 4,-15-27-1013,-4-7-4698</inkml:trace>
  <inkml:trace contextRef="#ctx0" brushRef="#br0" timeOffset="1">0 1014 7264,'10'6'-5,"-1"0"-9,1-1-1,0 0 1,13 5-1,93 28-64,-85-32-26,179 12-18,-162-17 118,190-9 17,-194 3 56,158-40 67,-165 32 106,-18 5-122,34-15 205,72-42 0,-81 38 304,80-63 0,-113 80-571,-7 5-11,1 1-1,-1-1 1,0 0-1,0 0 1,-1 0-1,4-7 1,3-5 63,-2-1 0,0 1 1,-1-2-1,0 1 0,6-36 1,-7-6-1302,-2-2-4928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0 8792,'35'131'104,"9"26"46,-35-124 85,21 152 85,-27-144-152,3 166 61,-7-166-114,-22 161 45,17-163-72,-26 182 103,4-62-67,21-133-119,7-25-5,-1 1 1,0 0-1,0-1 0,0 1 1,0-1-1,0 0 0,-1 1 1,1-1-1,0 0 0,-1 0 0,1 0 1,-1 1-1,1-2 0,-1 1 1,1 0-1,-3 1 0,-4-3-6,-3-7-247,0 0 1,0 0-1,1-1 1,-14-14-1,-20-22-6020</inkml:trace>
  <inkml:trace contextRef="#ctx0" brushRef="#br0" timeOffset="1">1 814 8696,'0'0'0,"28"0"0,38 0 0,17-4-344,18-5 344,13-15-824,11-22 824,4 1-5168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0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0 9504,'6'6'-2,"-1"-1"0,0 1 1,0-1-1,0 2 0,-1-1 0,0 0 1,0 1-1,-1 0 0,0-1 0,0 1 1,2 8-1,-3-7 4,4 16 25,23 178 54,-23-148 166,27 253 145,-29-242 89,-15 277 200,9-322-433,-7 33-1,-32 136 252,-15 4-319,50-176-47,0 0 0,-12 25 1,-75 143 266,-18-6-307,101-164-71,0 0 0,-20 20 1,-273 265-1565,132-155-6564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2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2654 0 6816,'-112'20'-24,"-49"18"-2,123-28 21,-69 18 4,-38 10 1,-154 36 8,243-59 32,-226 69 10,225-65-36,-246 88 4,242-84-3,-215 94 10,227-93-11,-173 108 20,182-101 60,-134 141 56,146-135 44,-78 140 87,89-142-34,-47 137 102,55-137-81,-20 147 108,19-59 124,6-90-461,-1 50 253,19 185 442,-4-152-524,0-39-20,25 95 0,-12-104-157,-11-40 35,67 120 27,-61-117-54,-5-10-20,9 14 6,2 0 1,42 47-1,108 102 109,-158-167-130,-8-8 5,-1-1-1,0 2 0,12 19 1,88 170 65,-69-124-63,-11-29-1,6 6-8,-5-7 1,-6-9-3,-7-1-2,-5 5 0,-2 8 0,2 6 0,2 5 0,5 2 1,6-2 4,8-3-3,6-8-2,5-8 0,-28-30-1,0-1 0,0 0 0,28 11 0,-27-16-18,3-3-4,1-2 1,23-3-1,-26-2-229,1-5-149,-1-2-1,-1 0 1,25-26 0,7-13-6139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9240,'3'2'-24,"-1"-1"0,1 1 1,-1 0-1,1 0 0,-1 0 1,0 0-1,0 1 0,1-1 1,-2 0-1,1 1 0,0 0 1,2 4-1,16 40-473,-14-29 386,0-2 74,-4-9 32,0 0 1,1-1-1,0 1 0,5 7 1,9 16 11,2-1 0,42 52 0,-48-67 1,-4-5 23,0 0 0,1 0 0,12 8 0,107 66 142,-98-68 21,237 91 448,-173-71-348,-63-24-209,8 3 171,-1 1 0,39 21 0,-77-36-234,0 1-1,-1-1 1,1 0-1,0 1 1,0-1 0,0 1-1,-1-1 1,1 1-1,0 0 1,-1-1-1,1 1 1,0 0 0,-1-1-1,1 1 1,-1 0-1,1 0 1,-1 0-1,1 0 1,-1-1 0,0 1-1,1 0 1,-1 0-1,0 0 1,0 0 0,0 0-1,1 0 1,-1 0-1,0 0 1,0 0-1,-1 0 1,1-1 0,0 1-1,0 0 1,-1 2-1,-1 0 18,0 0 0,0 0-1,0 0 1,0 0 0,-1-1-1,1 1 1,-5 2 0,3 0-27,-9 7 31,-40 34 193,-86 58 27,107-82-103,-144 89 54,138-87-100,-136 119 32,145-112-91,-36 44 4,-3 6-46,-40 51-1546,60-76-6167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33 12464,'-28'-22'0,"20"19"0,1 2 0,-1-1 5,-1 0 1,1 1 0,-1 0 0,0 0 0,1 1 0,-1 0 0,0 1-1,-15 2 1,11-1 3,-6 0 2,0 2 0,0 0 0,0 1 0,0 1 0,-24 12 0,27-12-8,1 0 7,-1 0-1,-20 13 1,15-7-5,1-2-2,-30 20 7,13-5 2,5-1-8,10 1 1,5 7-2,15-27-2,0 0 0,1 0 0,0 0 0,-2 10 0,3-10 0,0 0-1,0 1 0,1-1 0,1 11 1,0-10-1,0 0 0,1 1 1,-1-1-1,1 0 1,1 0-1,-1-1 1,1 1-1,0-1 0,0 1 1,8 6-1,4 3 7,29 20 1,-33-26-3,12 10 51,35 35 0,-53-48-30,-1 1 1,0-1-1,0 1 1,0 0 0,-1 0-1,0 1 1,-1-1 0,1 1-1,3 16 1,-3-14-1,-1 9 114,-3 1-94,-2-1 0,0 0 1,-7 28-1,8-45-36,0 0-1,1 0 1,-1 1-1,0-1 1,0 0 0,0 0-1,-1 0 1,-1 2 0,-79 97 100,61-83-75,-94 61 8,91-66-62,-86 31-36,105-42 15,-1 0-1,1 0 0,-1 0 1,0-1-1,0 0 0,0 0 1,-7 0-1,-3 0-7,-10 1-627,-40-2 1,29-1-270,35 1 664,5 1-191,6 2 445,0 0-1,-1 1 1,1-1 0,-1 2-1,0-1 1,0 1 0,10 8-1,13 20 21,-21-18 13,-1 0 1,0 1 0,-1 0 0,-1 0 0,7 21-1,14 69 72,-9 4 140,-9-38-50,-6-46-119,4 21 147,4 80 0,-19-49-1462,-2 4-5195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103 173 12824,'-3'-8'0,"0"-3"0,4 7 0,5-16 0,-2 10 15,1 1 1,1 0-1,0 1 1,0-1 0,0 1-1,1 0 1,1 1 0,-1 0-1,1 0 1,0 0-1,1 1 1,-1 0 0,18-8-1,-9 9 120,73-4 70,-73 11-10,-9 1-163,0 0 1,-1 1-1,1 0 0,-1 0 1,0 0-1,0 1 0,10 10 1,-8-1 68,-2 7-57,0 1 1,3 27-1,-10-28-9,-2-8-21,1-1-8,-1 1 0,0-1 0,-1 0 0,0 0 0,-1 0 1,-1-1-1,-11 23 0,-13 16 7,-6 5-10,5-5-3,8-2 1,14-23 4,-8 41-1,15-58-1,1 0 0,-1 0 0,1 0-1,1-1 1,-1 1 0,1 0 0,1 0 0,-1 0-1,1 0 1,6 14 0,-4-13 1,5 9 23,0-7-20,1 0 1,1 0 0,-1-1-1,19 12 1,-11-14 27,92 10 13,-87-19-40,31-7 4,5-9-9,-11-6-3,-13-2 0,-32 22-4,0 0 1,0-1-1,0 1 1,0-1-1,-1 1 1,1-1-1,-1 0 1,0 0-1,0 0 1,0-1-1,-1 1 1,0 0-1,0-1 1,0 1 0,0-1-1,0 1 1,-1-1-1,0 1 1,0-9-1,-1 10-22,-4-4-57,10 20 63,22 106 1,-24-101 18,0 1-1,-1-1 0,-1 23 0,-1-20 0,0-7-2,0 1 0,0-1 0,-2 0-1,0 1 1,-7 26 0,7-33 0,-2 5-8,0-1 1,-1 0-1,0 0 1,-1 0 0,0-1-1,-1 0 1,-10 14 0,8-12-2,-8 7-67,-86 70-39,78-74 7,-113 41-51,109-49-3,-107 16-84,111-23 5,-12-7-648,-69-21-1,23 1-6592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3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2784,'0'0'0,"5"-9"104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 8792,'62'-17'1,"-39"12"74,0 1 1,0 1-1,0 1 0,1 1 0,-1 1 0,30 4 1,-7 2 255,74 19 0,-66-5-86,-51-19-223,0 1 1,1 0 0,-1 0-1,0 0 1,0 1 0,0-1-1,0 1 1,0-1-1,-1 1 1,5 6 0,-7-9-17,0 0 1,0 1 0,0-1 0,1 0-1,-1 1 1,0-1 0,0 0-1,0 1 1,0-1 0,0 0 0,0 1-1,0-1 1,0 0 0,0 1-1,0-1 1,0 0 0,0 1 0,0-1-1,0 1 1,0-1 0,0 0-1,0 1 1,0-1 0,0 0 0,-1 1-1,1-1 1,-8 23 120,-23 44 1,31-66-126,-14 24 172,4-9-102,-2 2-30,0 0-1,0-1 0,-2 0 0,0-1 0,-24 21 1,23-24-7,-50 41 111,57-48-79,0-1 1,-1 0-1,1 0 0,-1-1 1,0 0-1,0-1 0,-13 4 1,21-7-54,0 0 0,0 1 0,0-1 1,-1 0-1,1 0 0,0 0 1,0 0-1,-1 0 0,1 0 0,0 0 1,0-1-1,0 1 0,-1 0 1,1 0-1,0-1 0,0 1 0,0-1 1,0 1-1,0-1 0,0 0 1,0 1-1,0-1 0,0 0 0,0 0 1,0 0-1,0 0 0,0 0 1,1 0-1,-1 0 0,0 0 0,1 0 1,-1 0-1,1 0 0,-1-1 1,1-7 166,7-6-117,0 1-1,1-1 1,14-18 0,-4 12 96,107-106 57,-95 99-90,-25 24-111,160-138 177,1-8-44,-164 148-35,-7 5-18,-87 78 272,89-78-353,1 0 1,-1 0-1,1 0 1,-1 0 0,1 1-1,0-1 1,0 1-1,1-1 1,-1 1 0,1 0-1,-1-1 1,1 1-1,0 0 1,1 0 0,-1 0-1,1 4 1,-2 5 3,1-9-8,0 1 1,1-1 0,0 0 0,0 1-1,0-1 1,1 1 0,-1-1-1,1 1 1,1 3 0,28 107 123,-27-104-99,1 0 0,0-1 0,10 19 0,-4-11-14,-2 0-10,-5-11-5,0-1-1,0 0 1,1 0-1,0 0 0,7 9 1,15 17 25,0-4-25,-20-24-8,-1 0 0,0 0 1,1-1-1,0 0 1,0 0-1,11 4 1,-5-6-19,69-19-18,-61 10-63,11-12-540,0-1 1,31-30 0,8-13-8347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729 33 12640,'-6'1'-33,"1"0"0,-1 0 0,0 0 0,1 1 0,0 0 0,-1 0 0,1 0 0,-7 4 0,-19 9-116,16-10 126,-35 11-155,-85 10-53,120-24 99,0 0-1,1-1 0,-19 0 1,9-2 56,-1 2 34,15-1 21,-1 0 0,1 0-1,-1-1 1,-16-4 0,14 3-6,-2 0 13,0-1 0,0 0 0,0-1 0,1-1 0,-21-9 0,1-4-1,4-2 13,23 14 2,-32-28 29,38 32 70,-2 23 75,0 29-20,-3 87 8,5-100-24,2 154 163,26 59 10,-23-222-299,-2-12 11,1-1 0,8 24 0,-8-27-2,1 4-3,1 0 0,1 0 0,0 0-1,1 0 1,14 21 0,-2-9 48,1-1 0,2-1 0,39 39 0,-59-63-137,5 4-137,1 2 1,-1-1-1,-1 1 1,1 0-1,5 10 1,-4-4-7486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12912,'10'39'1,"1"-1"4,3 7-3,-1 3-2,-3-5 1,-3 3 4,1 5-3,1-1-2,-1-8 0,-5 7-9,-3-40 5,0 0 0,1 0 0,0 0-1,3 14 1,-4-21-22,0-2 15,0 0 1,0 0 0,0 0 0,0-1 0,0 1 0,0 0 0,-1 0 0,1 0-1,0 0 1,0 0 0,0 0 0,0 0 0,0 0 0,-1 0 0,1 0 0,0 0-1,0 0 1,0 0 0,0 0 0,0 0 0,-1 0 0,1 0 0,0 0 0,0 0-1,0 1 1,0-1 0,0 0 0,0 0 0,-1 0 0,1 0 0,0 0 0,0 0-1,0 0 1,0 0 0,0 0 0,0 1 0,0-1 0,0 0 0,-1 0 0,1 0-1,0 0 1,0 0 0,0 1 0,0-1 0,0 0 0,0 0 0,-7-7-1218,-9-6-6292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11832,'5'0'-2,"0"1"1,-1-1 0,1 1 0,0 0-1,0 0 1,0 0 0,-1 1 0,1 0-1,0 0 1,-1 0 0,0 0 0,1 1-1,-1-1 1,0 1 0,0 0-1,-1 1 1,6 4 0,17 19 0,-4-2 1,-12-3 0,-10-20 6,1 1 1,0-1 0,-1 1 0,0-1 0,1 1-1,-1-1 1,0 1 0,0-1 0,-1 1-1,1-1 1,0 1 0,-1-1 0,0 1 0,1-1-1,-1 1 1,0-1 0,0 0 0,0 1-1,-1-1 1,1 0 0,-1 0 0,1 0 0,-1 0-1,1 0 1,-1 0 0,0-1 0,0 1-1,0 0 1,0-1 0,0 0 0,-1 1 0,1-1-1,0 0 1,0 0 0,-1 0 0,1 0 0,-1-1-1,1 1 1,-1-1 0,-3 1 0,-2 0 17,1 0 0,-1-1 0,1 0 0,-1 0 0,1-1 1,-1 0-1,1 0 0,0-1 0,-1 0 0,1 0 0,0-1 0,-11-5 1,16 7-10,1-1 0,0 1-1,0 0 1,0-1 0,0 1 0,0 0 0,0-1 0,0 1 0,0-1 0,0 0 0,1 1 0,-1-1 0,1 0 0,-1 1 0,1-1 0,0 0 0,-1 0 0,1 1 0,0-1 0,0 0 0,0 0-1,1 1 1,-1-1 0,0 0 0,1 0 0,-1 1 0,1-1 0,-1 0 0,1 1 0,0-1 0,0 1 0,1-3 0,4-1-22,0-1 1,1 1-1,0 1 0,0-1 0,9-4 1,7-4-1351,22-18-6403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11296,'25'-3'160,"0"1"1,0 1 0,27 3-1,9 0-117,-18-5-40,-3-3 20,1-2 0,76-25 0,31-23 261,-6-2 441,-137 55-451,3-2 51,-6 4 295,-1 4-341,-1 4-221,0-1 0,-1 1 0,1-1 0,-1 1 0,0-1 1,-1 1-1,1-1 0,-5 10 0,-4 18 131,6-18-159,2-9-3,0 0 1,1 0-1,0 0 1,0 13 0,-11 268 189,15-211-201,-1-49-12,4 55-1,-4-51-4,2 10-3,-2 76 1,-3-102 1,0-10 0,1 0 0,-1 0-1,-1 0 1,1 0 0,-4 8 0,-71 166-83,37-97 62,38-80 11,1-3 12,-1 0-1,1 0 1,0 0 0,-1 0-1,1 0 1,0 0 0,-1 0-1,1 0 1,0 0 0,-1 0-1,1 0 1,0 0 0,-1 1-1,1-1 1,0 0 0,-1 0-1,1 0 1,0 0 0,0 1-1,-1-1 1,1 0 0,0 0 0,0 1-1,-1-1 1,1 0 0,0 1-1,0-1 1,-1 1-1,1 0 0,0-1 0,-1 1 0,1-1 0,-1 1 0,1-1 0,-1 1 0,1-1 0,-1 0 0,1 1 0,-1-1 0,1 0 0,-1 1 0,1-1 0,-1 0 0,0 0 0,1 1 0,-1-1 0,1 0 0,-1 0 0,0 0 0,-1 0 0,-10 2-41,0-2-1,0 1 1,-1-2-1,1 0 1,0 0 0,0-1-1,0 0 1,0-1 0,0-1-1,0 0 1,1 0 0,-16-9-1,-27-12-1777,-4-1-7106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12640,'33'-44'140,"-8"14"1,-21 25-115,0 1 0,0 0 0,0 0 0,0 1 0,1-1 0,0 1 0,-1 0 1,1 0-1,0 1 0,10-4 0,6-1 27,0 1 0,26-4 1,86-12 40,14 9-15,-72 8-67,2 0 0,12-5-9,99-7-1619,-92 11-6464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13176,'0'0'0,"28"0"0,44 0 0,24-6-64,6-5 64,12-11-368,14-12 368,0-9-1328,-17-13 1328,3 1-8088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9416,'37'-8'-29,"66"-7"1,-55 9 10,20-5 14,-11 4 130,77 2 0,-130 5-78,-1 0 0,0 0 1,0 0-1,0 1 0,0-1 0,0 1 0,0 0 0,6 2 1,-6-1 5,-2-2-21,0 1-1,0 0 1,0 0-1,-1 0 1,1-1-1,0 1 1,-1 0-1,1 0 1,0 0 0,-1 0-1,1 0 1,-1 0-1,0 1 1,1-1-1,-1 0 1,0 0-1,1 0 1,-1 2 0,1 3 48,3 4-21,-3-5 3,1 0-1,-1 0 0,0 0 0,0 0 1,0 1-1,-1 4 0,6 177 977,0-124-710,8 6-17,-12-64-284,0-1 0,0 0 0,0 1 0,0-1 0,1 0 0,0 0 0,0 0 0,0 0 0,0-1 0,0 1 0,1-1 0,6 5 0,-4-4 0,-2 0-2,0-1 0,0 1 0,0-1-1,1 0 1,-1-1 0,1 1 0,0-1 0,0 0 0,0 0 0,10 2 0,-12-3-15,-1-1-2,-1 1 0,1-1 1,-1 0-1,1 0 0,0 0 1,-1 1-1,1-1 0,0-1 0,-1 1 1,1 0-1,0 0 0,-1-1 0,1 1 1,-1-1-1,1 1 0,1-2 1,4 0 12,3 0-8,-7 1-9,-1 1 0,1-1 0,0 0 0,-1 0 0,1 0 0,0 0 0,-1-1 0,0 1 0,1-1 0,-1 1 1,3-3-1,5-5 4,1 0 1,-1 0 0,-1-1-1,1 0 1,-2-1 0,0 0-1,12-20 1,0-15-7,5-38-15,-14 46 5,-10 35-5,-4 22-13,-7 78 7,-1 86 3,11-169 13,0 24-10,13 181-3,-9-172-10,13 290-170,-20-256 139,-1-51-149,-27 91-91,22-103 23,0-6 190,0-1 1,0 0 0,-1-1 0,-17 14 0,26-23 56,1 0 0,-1-1 1,0 1-1,0 0 0,0-1 0,0 1 1,0-1-1,0 0 0,0 1 0,0-1 1,0 0-1,0 1 0,0-1 0,0 0 1,-1 0-1,-10 0-66,1 0-1,0 0 1,0-2-1,0 1 1,-20-6-1,15-2-233,-66-69-114,71 65 353,0-1 0,1 0 0,1 0 0,0-1 1,-8-20-1,9 18 41,-1-4-146,-13-88-43,22 86 189,16-91-12,-10 92 53,16-28 4,9-2 1,5 7 0,5 8 0,-15 19-558,49-28 0,-20 14-5022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8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878 111 11384,'0'2'-1,"-1"-1"-1,1 0 1,-1 1 0,0-1 0,1 0 0,-1 0 0,0 0 0,1 0 0,-1 0 0,0 1 0,0-1 0,0-1-1,0 1 1,0 0 0,0 0 0,0 0 0,-1 0 0,-1 0 0,-34 8-33,-65 1-2,-68-6-79,145-4 109,-10-1-13,-48-6 4,-4-2 13,47 2 5,1-2 1,1-1 0,-41-17-1,63 21 0,10 4 6,0-1 1,1 1-1,-1-2 0,-10-6 1,6 5 30,5 2 0,0-1 0,-1 1 0,1-1 0,1 0 0,-1 0 0,0-1 0,1 1 0,-7-10 0,4 6 136,7 10-124,-1 0 0,1 0 0,0 0 0,0 0 0,-1 0 0,1 1 0,0-1 0,1 0 0,0 3 0,0 3 5,2 7 5,-1 1 0,0 0 0,-1 18 0,-10 235 242,7-228-254,4 55 0,-1-68-41,0-2 9,2 0 1,0 0-1,8 26 0,-7-35-12,4 19 29,19 53-1,-16-58-3,7 20 106,44 83-1,-33-92-85,-16-28 96,10 1-43,48 23 0,-46-31 57,120 3 59,-114-13-112,117-38 29,-145 40-135,0-1 0,0 1 0,0-1 0,1 1 0,-2-1 0,6-4 0,15-12-346,-2-1 0,-1-2 0,0 0 0,17-24 0,22-33-8336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8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12104,'14'13'0,"6"8"0,-16-14 0,3 5 4,0 0 0,-2 0 0,1 1 1,-2 0-1,7 25 0,-7-21 27,35 128 357,-27-97-199,34 204 571,-44-213-450,-2-35-281,0 0 0,0 1 0,0-1 0,1 0 0,-1 0 0,2 5 0,-1-7 25,-7 4 30,-1-15-61,-1-2-16,-25-38-1,18 19-259,1 0 0,1-1 0,-11-43 0,20 61-429,-30-92-7784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29 327 6368,'0'0'-112,"23"-6"360,-9 2-133,-1-1 1,0 0-1,0-1 1,0-1-1,-1 0 0,17-13 1,-23 15-44,0-1 0,0 0 1,-1 0-1,0 0 0,0-1 1,0 1-1,3-9 0,2-2 127,56-94 768,-63 105-895,6-15 122,-7-32 761,-2 52-383,0 25-363,0-16-180,1 0-1,-1 0 1,5 16-1,1 12 9,-3-18-23,26 146 68,-5-40-1,-22-110-76,2 22 28,10 126 79,-13-147-106,-2 0 1,1 0 0,-2 0-1,0 0 1,-7 23 0,10-31-7,-2 0 0,-14 22 0,13-23 0,1-4 0,0 0 0,-1 0 0,1 0 0,0 0 0,-1 0 0,1 0 0,-1 0 0,1 0 0,-1-1 0,-3 3 0,-2 2-3,0-1 0,0 0 0,0 0 1,-1-1-1,-9 5 0,12-6 2,-2-3-3,0 0 0,0 1-1,1-2 1,-1 1 0,0-1-1,0 0 1,-10-4 0,11 4 5,-12-2-11,1 0-1,-1-1 1,1-1 0,-22-10-1,36 14 10,-25-7-7,15 4-3,0 0 0,-16-8-1,27 12 5,-6-3 11,8 2-5,1 1-1,-1 0 1,0-1-1,0 1 1,0-1 0,1 1-1,-1-1 1,0 1-1,0 0 1,1-1 0,-1 1-1,0-1 1,1 1-1,-1 0 1,0-1 0,1 1-1,-1 0 1,0 0-1,1-1 1,-1 1 0,1 0-1,-1 0 1,1 0-1,-1-1 1,1 1 0,-1 0-1,1 0 1,-1 0-1,0 0 1,2 0 0,5-3-7,-4 1 1,6-5 6,6 4 1,15 0 1,12 0 7,-13 2-3,12-2-2,170-6 21,-69 4 8,-133 4-28,1 1 0,0 0 0,0 0 1,0 1-1,-1 0 0,1 1 0,-1 0 0,1 1 0,12 4 0,-16-4 10,6 1 2,-7-1 0,3 4 0,-4-4 0,4 3 0,-4-3 0,5 3 0,-5-2 0,3 3 1,-2-4 7,6 3 8,2 4 33,-6-3-51,25 11 235,-30-17 286,-4 0-521,1-1 1,0 0 0,-1 0 0,1 0 0,0 0 0,-1 0-1,1 0 1,-1 0 0,1 0 0,0 0 0,-1-1 0,1 1 0,0-1-1,-3 0 1,-14-4 99,-19 1-12,0 2 0,-58 4 0,86-1-80,-133 8 106,121-8-116,0 0-6,0 0 0,0-2 0,0-1 0,0 0 0,-32-9 0,31 6-237,1-2 0,0 0 0,0-2 0,0 0 0,1-1 0,-24-16 1,-11-9-7730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8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12552,'6'-2'-17,"-1"0"1,1 1 0,0-1 0,1 1 0,-1 0 0,0 1 0,0 0 0,0 0 0,0 0-1,7 2 1,-9-1 26,-1-1-1,0 1 1,0 0-1,0 1 1,0-1-1,0 1 1,0-1 0,0 1-1,0 0 1,-1 0-1,1 0 1,-1 0-1,1 0 1,-1 1-1,0-1 1,0 1-1,3 5 1,-2-3 26,0 1 1,0 0-1,-1 0 0,0 0 1,0 0-1,0 0 0,-1 0 1,1 7-1,-2-9 8,0 0 1,0 0-1,-1 0 0,0-1 0,0 1 1,0 0-1,0-1 0,0 1 1,-1 0-1,1-1 0,-1 0 0,0 1 1,0-1-1,0 0 0,-1 0 1,1 0-1,-1 0 0,0 0 0,1-1 1,-1 1-1,0-1 0,-7 4 1,7-5-31,1 0 1,-1 0-1,1 0 1,-1 0-1,0-1 1,1 1-1,-1-1 1,0 0-1,0 0 1,0 0-1,1 0 1,-1 0-1,0-1 1,1 1-1,-1-1 1,0 1-1,1-1 1,-1 0-1,0 0 1,1 0-1,-1-1 1,1 1-1,0-1 1,-1 1-1,-2-4 1,4 3-5,0 0 1,0 0-1,0 0 1,0-1-1,0 1 1,1 0 0,-1-1-1,0 1 1,1-1-1,0 1 1,0 0-1,0-1 1,0-2-1,0 2 4,-1-6 6,2 0 0,-1 0 0,1 0 0,0 0 0,1 0 0,0 1 0,5-15 0,-4 10-5,0 1-59,1 1 1,0-1-1,1 1 1,0 0-1,1 0 1,0 0-1,0 1 0,13-15 1,-4 3-1176,28-39-7607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9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11208,'9'12'102,"-1"-1"0,2 1 0,0-1 0,0-1 0,1 0 0,0-1 0,1 0 0,23 14 0,-34-22-86,1 0 0,0-1-1,0 1 1,0-1-1,-1 1 1,1-1 0,0 0-1,0 1 1,0-1 0,0 0-1,0 0 1,3-1 0,6 0 14,45-2 106,100-23 158,-96 12-163,-34 10-15,1 1 0,-1 0 0,49 3 0,-69 1-85,0-1 1,-1 1-1,1 0 0,-1 0 1,1 1-1,-1 0 1,1-1-1,-1 2 0,0-1 1,7 5-1,-6-3-12,-4-3-10,0 0 0,0 1 0,-1-1-1,1 1 1,0-1 0,-1 1 0,1-1 0,-1 1-1,0 0 1,0 0 0,1 0 0,-1-1-1,0 1 1,0 3 0,6 10 41,-2 1-1,0-1 1,-1 1 0,4 26 0,2 57 45,-12 140 21,2-237-115,-1 22-3,2-1 0,0 0 0,8 37 1,-5-39-4,12 60-48,-5-15-16,-11-64 67,3 16-27,-2-1 1,1 1-1,-2 0 0,-1 0 1,0 0-1,-1 0 1,-7 29-1,6-39 18,1 2 3,-2-1 0,1 0 1,-1 0-1,0 0 0,-1 0 0,-9 13 1,13-20 6,-2 2 1,-19 3 2,10-3 4,-1-1 1,0 0-1,-1-1 1,1-1-1,0 0 0,-1-1 1,1 0-1,0-1 1,-17-3-1,3-2 21,0-2 0,-46-19 0,21-1-4,-81-61 21,79 45-1728,-2-1-6749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2:4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1 12824,'0'0'0,"-3"12"0,-13 1-64,-16 9 64,-4 0-376,0-4 376,9-1-1280,12-5 1280,1 0-7848</inkml:trace>
  <inkml:trace contextRef="#ctx0" brushRef="#br0" timeOffset="1">384 997 11744,'0'0'0,"-2"31"0,-8 55 0,-4 18-72,-8 5 72,-12 1-264,-17 8 264,-19-11-1040,-19-24 1040,-3 3-7296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09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143 776 2248,'-13'33'149,"6"-18"110,1 1-1,1 0 0,-5 24 1,10-39-186,0 0-68,0 0 0,0-1-1,0 1 1,0 0 0,0-1 0,0 1 0,1 0 0,-1 0 0,0-1 0,0 1-1,1 0 1,-1-1 0,0 1 0,1 0 0,-1-1 0,0 1 0,1-1 0,-1 1-1,1-1 1,0 2 0,6 7 137,-4-6-82,6 2-4,-7-4 275,-2-3-174,2-35 97,0-1 0,3 1 0,16-62 0,-17 79-223,-2 11 8,0 1-1,0 0 1,1 0-1,7-13 1,-2 4 57,1 0 1,1 1-1,0 0 0,1 0 1,1 1-1,15-15 0,-18 23-56,-3 1 15,1 2-1,-1-1 0,1 1 0,13-6 0,81-41 257,-79 44-110,-4 2-117,1 2-1,-1 0 1,1 1-1,0 1 0,0 0 1,0 2-1,0 0 1,0 1-1,20 5 1,-30-3-2,-1 0 1,1 0-1,-1 1 1,0 0 0,0 1-1,-1 0 1,0 0-1,0 0 1,0 1-1,0 0 1,7 12-1,-10-14-52,0 0 0,0 1 0,-1-1-1,0 0 1,0 1 0,-1 0 0,1 0-1,-1 0 1,-1 0 0,3 8-1,0 4 59,2 8-30,-3-9-5,1-1 0,1 0 1,0 0-1,11 23 0,-15-37-42,1 0 0,-1 1 0,1-1 0,-1 0-1,1 0 1,0-1 0,0 1 0,0 0 0,0 0 0,0-1 0,0 1 0,0-1-1,1 0 1,3 2 0,15 8 193,-19-11-188,-1 0 0,1 0 0,0 0 0,0 0 0,-1 0 0,1 0 0,0 0 0,-1-1 0,1 1 0,0-1 0,-1 1 0,1-1 0,-1 0 0,1 1 0,-1-1 0,1 0 0,-1 0 0,3-2 0,-1 1 77,2-2-47,-1 1 0,0-1 0,0 0 0,0 0 0,0-1 0,-1 1 0,1-1 0,-1 1 0,0-1 0,-1 0 0,3-6 0,0-1 70,0-1 0,-1 1-1,0-1 1,1-15 0,1 4 416,-4 18-438,0-32 525,-2 36-523,0 2 8,0-1-91,-1 0 0,1 1 0,0-1 0,0 1-1,0-1 1,0 0 0,0 1 0,0-1 0,0 0 0,0 1 0,1-1-1,-1 1 1,0-1 0,0 0 0,0 1 0,1-1 0,-1 1-1,0-1 1,1 1 0,-1-1 0,0 1 0,1-1 0,-1 1 0,1-1-1,-1 1 1,1-1 0,0 1 0,1-4 82,0-3 2,-2 6 215,-3 24-216,-1 0-1,-1 0 1,-1-1 0,-14 36 0,16-46-78,1-1-11,2-9-5,1 0 0,-1 0 0,1 0 1,-1 0-1,0 0 0,1 0 0,-1-1 0,0 1 1,0 0-1,-2 1 0,1-1-1,-1 1 1,1-1-1,-1-1 0,1 1 1,-1 0-1,0-1 0,0 1 1,0-1-1,0 0 0,-5 1 1,2 1-2,-21 1 0,24-3 0,2-1 0,-1 0 0,1 0 0,0 0 0,0 0 0,0 0 0,0 0 0,0 0 0,0 0 0,0 0 0,0-1 0,0 1 0,0 0 0,0-1 0,0 1 0,0-1 0,0 1 0,0-1 0,-2-1 0,-1 2 0,-1-2 0,-13-14 0,13 9-9,-1 0 1,1 0 0,0 0 0,1-1 0,0 0 0,0 0 0,0 0 0,1 0 0,0 0-1,-1-10 1,-13-33-38,11 38 16,2 1-6,0 0 0,-2 0 0,1 1 0,-1 0 0,-1 0 0,0 1 0,-10-12 0,11 16 25,1 1 0,-2-1-1,1 1 1,0 1 0,-1-1-1,0 1 1,0 0 0,0 1-1,-1-1 1,1 2 0,-1-1-1,1 1 1,-1 0 0,0 0-1,0 1 1,0 0 0,0 1-1,0 0 1,0 0 0,0 0-1,0 1 1,0 1 0,-14 3-1,4-1-28,-1 1-1,1 1 1,0 1-1,1 0 1,-27 17 0,33-19 27,3-1 8,1 0-1,-1 1 1,1 0-1,-13 11 1,-22 16 5,26-16 0,6 2 0,2 8 0,-1 18 0,8-38 0,-4 38 0,0 4 1,5-41 1,-7 21 4,-1-8 2,7-19-8,0 0 1,1 0-1,-1 0 1,0 0-1,0 0 1,0 0-1,0 0 0,0 0 1,0-1-1,0 1 1,0 0-1,0-1 1,0 1-1,0-1 0,-2 1 1,0 0 0,1 1 4,-1 0 0,1-1 0,-1 0 0,0 0 0,1 0 1,-1 0-1,0 0 0,0 0 0,0-1 0,0 1 0,0-1 0,0 0 0,1 0 0,-1 0 0,0 0 0,0-1 1,0 1-1,0-1 0,0 1 0,0-1 0,1 0 0,-1 0 0,0-1 0,1 1 0,-1 0 0,1-1 1,-1 0-1,1 1 0,0-1 0,0 0 0,-1 0 0,1 0 0,-1-3 0,1 2 2,1 1-1,0-1 1,-1 0 0,1 0-1,1 0 1,-1 0 0,0 0-1,1 0 1,-1 0-1,1-1 1,0 1 0,0 0-1,1-6 1,-1 1 15,1-4-3,-1-1-6,1 0-1,0-1 1,1 1-1,1 0 1,6-21 0,-4 19 2,0-1 1,2 1-1,-1 0 0,2 0 1,0 1-1,1 0 1,0 0-1,1 1 1,22-22-1,-28 30-6,1 1 0,0 1-1,0-1 1,0 1 0,1-1-1,-1 1 1,1 1 0,-1-1 0,1 1-1,10-2 1,-12 3-5,1 1 1,-1 0-1,0 0 0,0 1 1,0-1-1,1 1 0,-1 0 1,0 0-1,0 0 0,0 0 1,0 1-1,-1 0 0,1 0 1,0 0-1,-1 0 0,5 3 1,29 24 16,88 63 78,-68-51-77,-36-23-1,24 9-11,2-1-3,-38-22-7,26 20 0,-28-21 0,-1 2 0,12 24 0,-15-22 0,19 25 0,-1 1 0,-20-29 0,2 3 0,15 6 0,-14-9 0,-2-3 0,0 0 0,0 0 0,0 0 0,0 0 0,0 0 0,0-1 0,0 1 0,0-1 0,1 1 0,-1-1 0,4 0 0,0 2 0,25 1 1,-26-2 2,0-1-1,1 0 1,-1 0-1,0-1 1,1 1 0,-1-1-1,0 0 1,1 0-1,-1-1 1,0 0 0,0 0-1,0 0 1,0 0-1,-1-1 1,1 0 0,-1 0-1,1 0 1,-1 0-1,0-1 1,0 0 0,0 0-1,5-7 1,-3-1 4,0-1 0,0 0 0,-2 0 0,1-1 0,2-18 0,-1 0 7,2-35-1,1-2 29,-6 54-29,-1-1-1,0 1 1,-1-1-1,-1 1 1,-2-27 0,0 38-8,1-1 1,-1 0-1,0 1 1,0 0 0,0-1-1,-1 1 1,1 0-1,-1 0 1,-4-4 0,5 5-2,0 1 0,0 0 0,0 0 0,0-1 0,-1 2 0,1-1 0,0 0 0,-1 0 0,1 1 0,-1-1 0,0 1 0,0 0 0,1 0 0,-1 0 0,0 0 0,-3 0 0,4 1-2,1 0 1,-1 0-1,1 0 1,-1 1 0,1-1-1,-1 0 1,1 1 0,0-1-1,-1 1 1,1 0-1,0-1 1,-1 1 0,1 0-1,0 0 1,0 0 0,0 0-1,0 0 1,0 0-1,0 0 1,0 0 0,0 0-1,0 1 1,0-1-1,1 0 1,-1 0 0,0 1-1,1-1 1,-1 1 0,1-1-1,-1 3 1,0 1-1,0 0 0,1 0 0,-1 0 1,1 0-1,0-1 0,1 1 0,0 6 0,19 75 17,-14-54-14,0 7-2,-2 2 2,-5-3-3,1-26-2,-5 38 0,0-23 0,-2-1 0,6-20 0,0-4 0,1-1 0,-1 1 0,1 0 0,-1-1 0,0 1 0,0 0 0,0-1 0,0 1 0,0-1 0,0 0 0,0 1 0,0-1 0,-1 0 0,1 1 0,0-1 0,-1 0 0,-1 1 0,-7 5 0,-2-4 0,-6-6 0,13 3 0,-1-2 0,-14-15 0,13 10-3,0 0 1,1-1 0,0 0 0,0-1 0,1 1 0,0-1 0,0 0 0,-3-11 0,2 6-4,-1 0 1,0 0 0,-15-20 0,12 20-6,0 2 0,-24-23 0,28 30 6,0 0-1,0 0 1,-1 1 0,0 0 0,0 0-1,0 1 1,0 0 0,0 0-1,-10-2 1,-20-3-19,25 6 5,0-1 0,1 0 0,0 0 0,0-1 0,0-1 0,0 0-1,1 0 1,-18-12 0,26 15 10,0 0 0,0 1 0,0-1 0,0 0 0,0 0 0,1-1 0,-1 1 0,1 0 0,-1 0 0,-1-5 1,2 5 0,0 0 1,0 0 0,0 0-1,0 0 1,0 1 0,0-1 0,-1 0-1,1 1 1,-1-1 0,1 1-1,-1-1 1,0 1 0,1 0 0,-4-2-1,1 1-1,-1 1 0,1 0 0,0 0 0,0 0-1,-1 1 1,1 0 0,0 0 0,0 0 0,-1 0 0,1 0-1,0 1 1,-1 0 0,-4 1 0,-47 19-48,52-20 56,-14 9-58,-1 0 0,-18 13 0,16-10 9,-51 31-103,-4-4 55,74-40 98,0 1-1,1 0 1,-1 0 0,1 0-1,-1 1 1,1-1-1,0 0 1,-1 0-1,1 1 1,0-1 0,0 1-1,0-1 1,-2 3-1,-1 3 1,-13 23 0,2 5 0,1-1 0,2 0 0,5-4 0,4-22-1,2-6 1,1 0 1,-1 1-1,1-1 0,0 1 0,0-1 0,-1 0 0,2 1 0,-1-1 0,0 1 1,0-1-1,1 0 0,1 5 0,-2-2 4,0-4-3,0 1 1,1 0-1,-1-1 0,0 1 1,1-1-1,-1 1 1,1-1-1,-1 1 0,1-1 1,0 1-1,0-1 1,-1 0-1,1 1 1,0-1-1,0 0 0,0 0 1,1 1-1,0 0 1,1-1 0,-1-1 1,0 1 0,1-1-1,-1 0 1,0 1 0,1-1 0,-1 0-1,0 0 1,1-1 0,-1 1-1,1 0 1,-1-1 0,0 1 0,1-1-1,1-1 1,-3 2 0,6-3 5,0 0 1,0 0-1,0 0 0,0-1 0,-1 0 0,1 0 0,-1-1 1,8-8-1,-5 6 0,0 0 2,0 0 1,0-1 0,-1 0-1,0-1 1,0 1 0,-1-2-1,0 1 1,7-14 0,-3 7 5,78-134 128,-47 79 126,-41 69-211,0 0-43,0 1-1,0 0 1,0 0 0,0 0 0,0 0-1,1 0 1,-1 0 0,0 1 0,0-1-1,1 0 1,-1 0 0,1 1 0,-1-1-1,1 1 1,-1 0 0,3-1 0,-3 1-13,0 1 0,0-1 1,0 1-1,0-1 0,1 1 1,-1-1-1,-1 1 1,1 0-1,0 0 0,0-1 1,0 1-1,0 0 0,0 0 1,-1 0-1,1 0 1,0 0-1,-1 0 0,1 0 1,-1 0-1,1 0 0,-1 0 1,0 0-1,1 0 1,-1 2-1,6 14 28,-6-13-27,1-1 1,0 1 0,0-1 0,0 0-1,0 1 1,1-1 0,0 0 0,-1 1-1,1-1 1,0 0 0,0 0 0,1-1-1,-1 1 1,1 0 0,-1-1-1,1 1 1,0-1 0,0 0 0,0 0-1,0 0 1,0 0 0,0-1 0,1 1-1,-1-1 1,0 0 0,6 1 0,19 8 4,-25-8-7,-2-1-1,0 0-1,0-1 0,0 1 0,0-1 1,0 1-1,1-1 0,-1 0 0,0 0 1,0 1-1,1-1 0,-1 0 1,0 0-1,0 0 0,1 0 0,1-1 1,32 1-1,20 0 0,-22-2 0,4-2 0,-2-2 0,6-2 1,-33 5 1,0-2 1,2 1-3,8-2 23,-1 0 1,1-2-1,20-12 1,-34 15-20,0 2-8,17-5 89,-11 5-56,46-18 49,-42 15-57,1 0 1,0 1 0,19-4-1,-33 8-6,8-7 7,-1 3-12,-2 0 5,-3 3 1,5-3 0,-7 4-14,0 0 0,0 0 1,-1 1-1,1-1 0,0 0 1,-1 0-1,1 0 0,0 0 1,-1 0-1,1 0 0,-1 0 1,1 0-1,-1 0 1,0 0-1,0 0 0,1 0 1,-1 0-1,0 0 0,0 0 1,0 0-1,0 0 0,0-3 1,-6-25 11,4 24-13,-1-10 1,0 4 0,0 0 1,-1 0-1,-7-14 1,-63-139-1840,29 67-7423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0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968 285 2520,'0'0'679,"-4"-5"-397,-55-72 1174,58 76-1424,-6-9 93,0 1 0,-1 0 0,0 0 1,0 1-1,-14-9 0,12 7 32,2 3-84,-1-1 1,1 2-1,-2-1 1,1 1-1,0 0 1,-1 1 0,-18-7-1,-151-42 911,161 49-938,-31-3 308,13 5-49,0 0 0,-62 6 0,79-2-262,12 0 7,-1 0-1,1 0 0,0 1 1,0 0-1,-14 5 1,-4 3 91,0 1 0,0 0 0,1 2 0,-33 23 0,23-2-77,23-19 64,2 2-77,2 1 0,0 0 0,1 0-1,0 0 1,2 0 0,-3 24 0,5-24-36,1-11 1,0 0-1,1 0 1,0 1-1,1-1 1,0 8-1,3 10 19,1 0 1,1-1-1,1 0 1,1 0-1,1-1 1,16 29-1,15 10-8,-22-39 35,-11-15-40,5 6-1,0-1-1,1-1 1,0 0 0,1 0 0,0-1 0,29 15 0,-10-8 84,1-1 1,69 22-1,-89-35-84,-8-3 1,-1 0 0,0 0 0,1 0 0,-1-1 0,0 0 0,11-1 0,2 0 39,0-1 0,0-1 1,0-1-1,-1-1 0,1 0 0,21-11 0,-22 9-40,-10 4 0,0-1 0,0 1-1,-1-2 1,1 1-1,6-6 1,14-13 11,0-1 1,-2-1 0,28-36-1,-5-5-1465,1-4-5746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12016,'0'0'8,"3"2"-2,22 22 97,-24-23-98,0 0 0,0 0 0,0 0 0,0 0 0,0 0 0,0 1 0,0-1 0,-1 0 0,1 0 0,0 1 0,-1-1 0,1 0 0,-1 1 0,1-1 1,-1 1-1,0-1 0,1 0 0,-1 2 0,1 7 0,1-1 0,0 0 0,6 15 0,5 6 0,6 10-3,4 13-2,2 15 0,1 12 0,-1 5 1,-3 1 4,-9-5-2,5 140 25,-5-128-1,9 139 159,-22-230 12,-1-4-138,-8-17-26,1-1 1,0 0 0,-4-21-1,5 8-6,0 1-1,-1-37 0,6 57-22,1-4 5,0 1-1,1-1 1,0 0-1,1 1 1,3-16 0,-2 19-7,0 4 2,0 0 0,0 0-1,0 0 1,1 0-1,1 0 1,-1 1 0,7-10-1,-4 5-1,-2 4 2,0 1 0,0-1 0,1 1-1,0 0 1,10-11 0,-8 11-3,-4 5-1,-1-1 1,2 1-1,-1 0 1,0 0 0,0 0-1,1 0 1,-1 1-1,1-1 1,-1 1-1,1 0 1,0 0-1,-1 0 1,1 1-1,4-1 1,-3 0-1,4 0 3,-1-1 0,1 1-1,0 1 1,-1 0 0,16 2 0,-16-2-3,-5 0 0,-1 0 0,1 1 0,-1-1 0,1 0 0,-1 1 0,0 0 0,1-1 0,-1 1 0,0 0 0,0 0 0,5 3 0,1 1 0,25 17 2,-26-16-2,-1-1 1,0 1-1,8 11 0,13 30 1,-5 9-2,-2 8 0,-4 6 0,-3-1 0,-4-6 0,-4-14 0,-5-34 0,-1-10 0,1 0 0,0 1 0,0-1 0,1 0 0,0 1 0,1 7 0,4 2 0,-6-15 0,1 1 0,-1-1 0,0 0 0,1 1 0,-1-1 0,0 0 0,1 0 0,-1 1 0,0-1 0,1 0 0,-1 0 0,1 1 0,-1-1 0,1 0 0,-1 0 0,0 0 0,1 0 0,-1 0 0,1 0 0,-1 0 0,1 0 0,-1 0 0,1 0 0,0 0 0,4-1-1,-1 0 1,1 0 0,0 0-1,-1-1 1,1 0 0,-1 0-1,0 0 1,1 0 0,-1-1 0,7-5-1,-1 1-2,79-60-12,-70 51-17,-1-1 0,-1 0 0,17-22 0,34-38-169,75-54-19,-113 108 7,218-157-635,-242 176 801,-2 1 21,0 0 0,0 0-1,0-1 1,-1 0 0,1 0 0,-1 0-1,0 0 1,3-5 0,-6 9 24,1-1-1,-1 1 1,0 0 0,0-1-1,0 1 1,0 0 0,0-1-1,0 1 1,0-1 0,0 1-1,0 0 1,0-1-1,0 1 1,0 0 0,0-1-1,0 1 1,0-1 0,-1 1-1,1 0 1,0-1 0,0 1-1,0 0 1,0-1 0,-1 1-1,1 0 1,0 0 0,0-1-1,-1 1 1,1 0 0,0 0-1,-1-1 1,1 1-1,0 0 1,-1 0 0,1 0-1,0-1 1,-1 1 0,0 0-1,-11-5 2,12 4-3,-12-1-2,0 0 1,0 1 0,0 0-1,0 1 1,0 0 0,0 1-1,0 0 1,0 1 0,0 0-1,1 1 1,-1 0 0,-18 8-1,18-5 5,0-1 0,1 2 0,0-1 0,1 1 0,-14 12 0,11-9-1,-24 21-4,26-20 6,-27 30 0,9 2 0,10 0 0,9-2 0,8 0 1,2-32 0,1-1 1,1 1-1,-1-1 0,2 1 1,3 11-1,-5-19 0,0 1 0,1 0 0,-1 0 0,0-1 0,1 1 1,-1-1-1,1 1 0,-1-1 0,1 0 0,0 0 0,0 1 0,-1-1 0,1 0 0,0-1 0,0 1 0,0 0 0,0 0 1,0-1-1,0 1 0,0-1 0,4 0 0,-4 1 0,0-1 1,-1 0 0,1 0-1,0 0 1,-1 0-1,1 0 1,0 0 0,-1 0-1,1 0 1,0-1 0,-1 1-1,1-1 1,-1 1-1,1-1 1,-1 0 0,1 0-1,-1 1 1,2-3-1,3 0 4,3-1-1,-5 2 2,0-1 0,0 1 0,1-1 0,-2 0-1,1 0 1,4-4 0,12-10 11,4-2 62,0-2 1,-2-1-1,29-35 1,14-15 456,-64 71-517,1 1 0,-1-1 1,0 1-1,1-1 0,-1 1 1,1 0-1,-1 0 0,0-1 1,1 1-1,-1 0 1,1 0-1,-1 0 0,1 1 1,-1-1-1,1 0 0,-1 1 1,0-1-1,1 0 0,-1 1 1,1 0-1,-1-1 0,0 1 1,0 0-1,1 0 1,-1-1-1,0 1 0,0 0 1,1 2-1,9 8 72,-1 0 0,0 0 0,-1 1 0,13 22-1,11 16 24,-25-38-85,33 41 40,-37-47-64,1-1 0,0 0 0,0 0 0,1-1 0,-1 0-1,1 0 1,9 6 0,-12-10-3,0 1 0,-1 0-1,1 0 1,0-1 0,-1 1 0,1-1-1,0 0 1,0 0 0,-1 0-1,1 0 1,0 0 0,0-1 0,-1 1-1,1-1 1,0 0 0,2-1 0,-2 1-1,-2 1 0,0-1 0,1 1 0,-1-1 0,0 0-1,0 1 1,0-1 0,0 0 0,0 0 0,0 0 0,0 0 0,0 0 0,0 0 0,0 0 0,0 0 0,-1 0-1,1 0 1,0-1 0,0-1 0,2-3 2,20-36 16,41-70 62,-56 101-75,14-18 51,-16 22-46,1 1 1,-1 0 0,1 0 0,0 0-1,0 1 1,1 0 0,-1 1 0,1-1-1,0 2 1,15-6 0,-15 7-7,-6 1-3,0 1 0,0-1-1,1 1 1,-1 0 0,0-1 0,0 1 0,0 0-1,1 0 1,-1 1 0,0-1 0,0 0 0,0 1-1,0-1 1,5 3 0,5 2 7,-1 1-1,1 0 1,14 11 0,-16-6 11,-3 0-11,-2-3-7,0 0 1,0 0 0,-1 1-1,0-1 1,-1 1 0,0 0 0,0 1-1,1 12 1,6 38 9,0 22-9,1 76-10,-10-148 6,1 1 0,0-1 1,1 0-1,5 14 0,-8-23 0,1 0 0,-1-1 0,1 1 0,-1 0 1,1 0-1,0-1 0,-1 1 0,1 0 0,0-1 0,-1 1 0,1-1 1,0 1-1,0-1 0,0 1 0,-1-1 0,1 0 0,0 1 0,0-1 1,0 0-1,0 1 0,0-1 0,0 0 0,0 0 0,0 0 0,0 0 0,-1 0 1,2 0-1,1 0-2,4-1-4,-1 0 0,0-1 0,0 1 0,1-1 0,-1-1 0,0 1-1,-1-1 1,1 0 0,0 0 0,8-7 0,-9 7 9,13-7-8,39-30-49,111-78-13,-128 91-24,-5 4 37,168-103-171,-145 92 170,262-131-687,-253 135 571,-62 28 79,-12 2-130,-8 0 184,0 1 1,0 0-1,0 2 0,0 0 1,-17 5-1,-23 6-40,-122 31-139,159-40 203,-53 22-90,-54 29-11,107-48 95,1 0-1,1 2 1,0 0 0,0 1 0,-27 25 0,39-33 17,-12 15-28,-2 8 15,-18 34-1,31-43 12,4-11 4,0 1 1,1-1 0,0 1 0,0 0 0,1-1 0,0 1-1,2 11 1,-2-18 1,-1 0 0,0 1 0,0-1 0,0 1-1,0-1 1,0 0 0,1 1 0,-1-1 0,0 0-1,0 1 1,0-1 0,1 0 0,-1 1 0,0-1-1,1 0 1,-1 0 0,0 1 0,0-1 0,1 0 0,-1 0-1,1 0 1,-1 1 0,0-1 0,1 0 0,-1 0-1,0 0 1,1 0 0,34 9-1,-25-8 1,1 0 0,0-1 0,15-2 0,-7 0 0,34-10 0,-28 5 0,29-14 0,-20 6 2,-1-1 0,0-2 1,43-32-1,159-92 107,-210 128-101,32-15 83,20-2 25,-75 31-105,0 0 1,0-1-1,0 1 0,0 0 1,0 0-1,0 0 0,0 0 1,1 1-1,-1-1 0,0 1 1,0-1-1,0 1 0,0 0 1,0-1-1,0 1 1,0 0-1,-1 0 0,1 1 1,0-1-1,0 0 0,2 3 1,-2-2 1,0 0-1,0 1 1,0-1 0,-1 1-1,1 0 1,-1-1 0,1 1-1,-1 0 1,0 0 0,0 0-1,0 0 1,-1 0-1,1 0 1,-1 0 0,1 1-1,-1-1 1,0 0 0,0 4-1,0-4 2,-1 51 123,3 12-110,2-22-8,-3-38-18,0 1 0,1-1 0,0 0 0,3 9 0,-4-14-1,0 1 1,0 0-1,0 0 1,0 0-1,1-1 0,-1 1 1,0 0-1,1-1 1,-1 1-1,1-1 0,0 0 1,2 3-1,-2-3 0,0-1 0,0 1 1,0 0-1,0-1 0,0 0 0,0 1 0,0-1 0,0 0 0,0 0 0,0 0 0,0 0 0,0 0 0,0-1 1,3 0-1,3-1 0,0 0 0,-1-1 0,1 0 0,9-6 0,51-32 0,105-66-4,-137 87-16,146-70-27,-145 72-66,-21 10 63,165-95-283,-132 72 105,54-25 0,8 6-309,-110 49 458,-6 5 4,-2 1 64,-22 12-63,-56 16-24,38-16 57,33-12 35,-27 15-42,17-7 17,-9 4 15,-38 26 0,26-3 15,-1 7 1,0 6 1,32-34 1,1 1 1,2 1-1,-16 36 0,20-33 13,3 7-2,2 51 1,2-81-13,0 1 1,0-1 0,0 1 0,0-1 0,0 1-1,1-1 1,-1 1 0,1-1 0,-1 1-1,1-1 1,0 2 0,6 8 4,0-1 1,0 1-1,1-1 1,0-1-1,12 11 1,-19-19-4,0 0 0,0 0 1,0 0-1,0 0 0,0 0 1,1-1-1,-1 1 0,0 0 1,1-1-1,-1 1 0,3 0 1,23 5 22,52 5 0,-53-13-5,50-14 4,27-21-19,125-74-8,-183 86-3,212-124-1187,-115 67-4761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5384,'-1'14'15,"0"-1"0,-6 24 1,3-14 21,-3 29 0,3 66 37,4-71-8,9 68 0,-3-60-16,1 18 32,-7 123 1,-1-186-76,-10 65 34,8-53-5,-31 242 447,33-259-399,-4 2-6,3-6-40,1-6-1,-34-96-730,8 27-3167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79 5208,'-1'2'9,"1"-1"-8,-1 0 0,1 0-1,0 0 1,-1 0 0,1-1-1,0 1 1,0 0 0,0 0-1,0 0 1,0 0 0,0 0-1,0 0 1,0 0 0,0 0-1,0-1 1,0 1 0,1 0-1,-1 0 1,0 0 0,0 0-1,1 0 1,-1-1 0,1 1-1,-1 0 1,1 0 0,-1-1-1,2 2 1,1 1 1,1 0 1,-1-1-1,1 1 1,0-1-1,0 0 1,5 3-1,40 13 2,-18-13-2,0-1 0,43 1 0,-73-5-2,153 2-6,-52-3-11,-82 1 13,84-1-5,117 16-1,-210-13 13,-1 0 0,1 1 0,-1 0 0,1 1 0,-1 0 0,15 8-1,-13-6 12,0 4 80,-5-1-3,1 0 0,-2 1 0,1 0-1,-1 0 1,-1 1 0,0 0 0,0 0-1,-1 0 1,0 0 0,3 24 0,0-6 325,-7-27-96,4 0 0,9 5-198,-13-7-114,0 0 0,0 0 0,0 0 0,1 1 0,-1-1 0,0 0 0,0 0 0,0 0 0,1 0 0,-1 0 0,0 0 0,0 0 0,0 0 0,1 0 0,-1 0 0,0 0 0,0 0 0,0 0 0,1 0 0,-1 0 0,0 0 0,0 0 0,0 0 0,1 0 0,-1 0-1,0 0 1,0 0 0,0 0 0,0-1 0,1 1 0,-1 0 0,0 0 0,0 0 0,0 0 0,0 0 0,1-1 0,4-3 120,8-4 63,-1-1 1,20-19 0,124-118 753,-149 139-886,-1 0 0,0-1 0,0 0 0,-1 0-1,0-1 1,-1 1 0,0-1 0,0 0 0,-1 0 0,0 0 0,0-1-1,1-10 1,-6 12 15,-3 2-58,0-1 0,-1 1 0,0 1 0,0-1 0,-10-5 0,1 2 25,-7 3-22,-1 1-1,-44-5 1,41 11-11,-40 9 4,48-6-11,1 2 0,-23 9 0,20-6-2,1 2 1,1 0 0,0 1 0,-17 14-1,21-11-4,3 1 4,1 0-1,-15 34 1,21-32-12,4-1 7,2 1 0,-1 0 0,6 19 0,1-20-33,3-5 25,0 0 1,1-1-1,24 19 0,-15-21-51,114 16-24,-103-23 9,129-13-35,-130 3 23,-19 4 65,24-8-28,-1-2-1,59-32 1,-57 25 10,147-79-86,-158 88 125,30-16-43,97-71-87,-147 95 127,1 1-1,0 0 1,0 0-1,1 0 1,-1 1 0,1 0-1,-1 1 1,1 0 0,-1 0-1,1 0 1,0 1-1,-1 0 1,11 2 0,9 2-15,0 2 1,42 13 0,16 12-4,-70-25 21,0 1-1,-1 0 1,0 1-1,14 10 1,-26-17 5,-1 1-1,1-1 1,0 0 0,-1 0-1,1 1 1,-1-1 0,0 1-1,1-1 1,-1 1 0,0 0-1,0 0 1,0-1 0,0 1-1,-1 0 1,1 0 0,0 0 0,0 3-1,0 1-1,0-3 3,0 1 0,-1-1 0,0 1-1,1-1 1,-1 1 0,-1-1-1,1 1 1,-2 6 0,-11 36 0,-9 11 1,-37 56 25,9-17 37,47-90-50,0 1-1,1-1 0,0 1 0,0 0 0,1-1 0,0 1 0,0 0 0,0 0 0,1 10 1,0-11-4,3 6 59,1-5-53,1 0-1,-1-1 1,1 0 0,1 0-1,-1 0 1,9 5 0,0-4 66,17 0-26,43 3 1,-47-11-16,130-22 9,-122 16-41,180-60-1137,-91 25-4591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4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806 227 3416,'-22'18'29,"14"-11"-7,0-1-1,0 0 1,0 0-1,0-1 1,-11 5 0,10-6-11,-29 7 91,-170 24 199,168-29-285,24-4 71,0 1 1,-31 9-1,23-4-49,-1-2-5,11-2 57,1 0-1,0 0 0,-19 11 1,18-9-48,-18 8 235,-34 21 0,54-28-123,1 1 1,0 0-1,1 0 1,0 1-1,0 1 1,1-1-1,-13 18 1,-1 13 443,23-39-556,0 1 0,0-1 1,0 0-1,0 1 0,0-1 0,0 0 0,1 0 0,-1 1 0,0-1 0,1 0 0,-1 1 0,1-1 0,-1 0 0,1 0 0,-1 0 0,1 0 0,0 0 0,0 0 0,-1 0 0,1 0 0,0 0 0,0 0 0,0 0 0,0 0 0,0 0 0,0-1 0,1 1 0,-1 0 0,0-1 0,0 1 0,0-1 0,3 1 0,7 1 175,-4-1-158,0 0 1,0 0-1,0-1 1,0 0-1,0 0 1,0 0-1,0-1 1,12-3-1,112-30 312,-96 24-208,-1-2 1,62-32-1,-78 35-127,11-8 139,-20 12-130,12-9 21,0-1 0,0-1 0,-2-1 0,32-33 0,22-34 306,-73 83-368,0 1 0,0 0 0,0-1-1,1 1 1,-1 0 0,0-1 0,0 1 0,1 0 0,-1 0 0,0-1 0,0 1 0,1 0 0,-1 0 0,0-1 0,1 1 0,-1 0 0,0 0 0,1 0 0,-1 0 0,1-1 0,-1 1 0,0 0 0,1 0 0,-1 0-1,0 0 1,1 0 0,-1 0 0,1 0 0,-1 0 0,0 0 0,1 0 0,-1 0 0,0 0 0,1 1 0,-1-1 0,1 0 0,-1 0 0,0 0 0,1 0 0,-1 0 0,0 1 0,1-1 0,-1 0 0,0 0 0,0 1 0,1-1-1,-1 0 1,0 1 0,0-1 0,1 0 0,-1 1 0,0-1 0,0 0 0,0 1 0,0-1 0,1 0 0,-1 1 0,0-1 0,0 0 0,0 1 0,0-1 0,0 1 0,0-1 0,0 0 0,0 1 0,4 25-18,-4-26 23,2 55 31,4-10-35,-5-41-4,0 1 0,1-1-1,-1 0 1,1 0 0,0 0 0,4 7-1,-4-8 0,0-1 1,1 1-1,-1-1 0,0 1 0,1-1 0,0 0 0,-1 0 1,6 3-1,-2-3 0,0 1-1,1-2 1,-1 1 0,1-1 0,-1 1 0,1-2 0,-1 1 0,1-1 0,9-1 0,-13 1-1,15-3-4,31-13 4,-32 9 1,-1-1 0,16-10 0,-14 6 0,28-24 0,12-21 0,-8-3 0,-10 9 0,78-117 48,-114 163-36,0-1 1,1 1 0,-1 0-1,1 1 1,0-1 0,1 1-1,7-5 1,-10 7-6,0 0-1,0 1 1,0 0 0,-1 1 0,1-1-1,0 0 1,0 1 0,0-1 0,0 1-1,0 0 1,0 0 0,0 0 0,0 1-1,0-1 1,0 0 0,0 1 0,-1 0-1,1 0 1,0 0 0,0 0 0,4 3-1,-4-3 3,2 2 0,0 0 0,0 0 0,0 0 0,-1 0-1,1 1 1,-1-1 0,0 1 0,0 0 0,-1 0-1,1 1 1,-1-1 0,0 1 0,3 5 0,-2-4-3,3 10 14,6 27-1,15 88 0,-22-59-17,-4-45-10,1 0 0,2-1 0,0 1 0,10 26 0,-15-53 5,1 1 1,-1-1-1,1 1 1,-1-1-1,1 0 1,-1 1 0,1-1-1,-1 0 1,1 1-1,-1-1 1,1 0-1,-1 0 1,1 0 0,0 1-1,-1-1 1,1 0-1,-1 0 1,1 0-1,-1 0 1,1 0-1,0 0 1,-1 0 0,1 0-1,-1 0 1,1-1-1,0 1 1,-1 0-1,1 0 1,0-1 0,0 1-5,9-3-10,-1 0 1,0-1 0,0 0 0,0 0-1,-1-1 1,1 0 0,-1-1-1,0 0 1,7-7 0,-1 2 5,4-3-25,-1-1 1,0 0-1,25-30 0,-25 25 25,29-29-55,-24 23 48,42-33-1,-32 31 8,1 2 1,53-31-1,-72 50 10,-10 4 0,0 1 0,0 0 0,1 0 0,-1 1 0,1-1 0,-1 1 0,1 0 1,8-1-1,5 0-3,1 1 0,24 0 0,-41 2 1,0-1 1,0 0 0,0 0 0,0 1 0,1-1-1,-1 1 1,0 0 0,0-1 0,0 1 0,0 0-1,-1 0 1,1 0 0,0 1 0,0-1 0,1 2-1,4 2-1,1 0-1,-5-4 0,-1 1 1,0-1 0,0 0 0,0 1 0,0 0 0,0-1 0,0 1 0,-1 0-1,1 0 1,-1 0 0,1 0 0,1 4 0,5 8-19,-1 0 0,0 1 0,-1 0 0,-1 0-1,4 16 1,-1 2-11,4 36-1,9 62-43,-20-126 75,0 2-8,1 0-1,0 0 1,0 0 0,0 0 0,1 0 0,0-1 0,7 12 0,-7-12 4,-2-5 0,-1 1 0,1-1 0,0 1 1,0-1-1,-1 0 0,1 0 0,0 1 1,0-1-1,0 0 0,0 0 1,0 0-1,1 0 0,-1 0 0,0 0 1,0-1-1,1 1 0,-1 0 0,0 0 1,1-1-1,-1 1 0,0-1 0,1 0 1,-1 1-1,1-1 0,-1 0 0,1 0 1,2 0-1,-1-1-7,1 0-1,-1-1 1,1 0 0,-1 1-1,1-1 1,-1-1 0,0 1-1,0 0 1,3-4 0,38-31-102,77-50-1188,-46 34-4696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61 5832,'17'0'-16,"-17"0"16,0 0-1,0 0 1,0 0 0,0 0 0,0-1 0,1 1-1,-1 0 1,0 0 0,0 0 0,0 0 0,0 0-1,0 0 1,0 0 0,0 0 0,0 0 0,0 0-1,1 0 1,-1 0 0,0 0 0,0 0 0,0 0-1,0 0 1,0 0 0,0 0 0,0 0-1,0 0 1,1 0 0,-1 0 0,0 0 0,0 1-1,0-1 1,0 0 0,0 0 0,0 0 0,0 0-1,0 0 1,0 0 0,0 0 0,0 0 0,0 0-1,1 0 1,-1 0 0,0 0 0,0 1 0,0-1-1,0 0 1,0 0 0,0 0 0,0 0 0,0 0-1,0 0 1,0 0 0,0 0 0,0 1 0,0-1-1,0 0 1,0 0 0,0 0 0,0 0 0,0 0-1,0 0 1,0 0 0,0 0 0,0 1-1,-23 12 0,2-4 8,0-1 0,-1-1 0,0-1 1,-1-1-1,-44 3 0,35-3 73,0 1 1,1 2 0,0 1-1,0 1 1,-48 23-1,71-29-81,-2 0 40,0 1 0,1 0 0,0 1 0,0 0 0,0 0 0,0 1 0,1 0 0,-10 12 0,12-13-20,3-2-1,0-1 1,0 1-1,0 1 1,0-1-1,1 0 1,-1 0-1,1 1 1,0 0-1,1-1 1,-1 1-1,1 0 1,0 0 0,0 0-1,0 7 1,0-8-5,3 8 87,1-7-85,0 0 0,1 0-1,-1-1 1,1 1 0,0-1-1,1 0 1,-1 0 0,8 5-1,3-3 59,6-3-41,-1-1 0,36-1-1,-35-5 23,-8 0-21,1 0-6,0 0 0,0-2 0,0 1 0,-1-2 1,0 0-1,17-12 0,128-115 542,-105 88-284,-51 44-277,16-12 345,27-28-1,-43 41-212,2-6 170,-11 58-79,5-17-178,4 38 0,2-46 6,5 1-35,1 0-1,19 36 1,-28-62-23,0 1-1,0-1 0,0 1 1,0-1-1,0 1 0,0-1 1,0 1-1,1-1 0,-1 0 1,3 2-1,43 29 18,-40-28-19,1-1 1,0 0 0,1 0-1,-1-1 1,13 3 0,-9-4-1,-1-1-1,1 0 1,0 0 0,0-1 0,-1-1 0,1 0 0,14-5-1,-7-1-4,26-23 4,11-22 1,3-12 0,0-5 0,-8 6 0,-10 13 0,-12 17 22,39-36 1,-68 70-22,1 0 1,-1-1-1,0 1 1,1 0-1,-1 0 0,0 0 1,1 0-1,-1 0 0,1 0 1,-1 0-1,0 0 1,1 0-1,-1 1 0,0-1 1,1 0-1,-1 0 1,0 0-1,1 0 0,-1 0 1,0 1-1,1-1 0,-1 0 1,0 0-1,0 0 1,1 1-1,-1-1 0,0 0 1,0 1-1,1-1 1,-1 0-1,0 0 0,0 1 1,0-1-1,1 0 0,-1 1 1,0 0-1,0-1 1,2 4 5,1 0-1,-2 1 0,1-1 0,0 0 0,-1 1 1,0-1-1,0 1 0,0 0 0,0 8 0,-4 37 12,2-38-16,-5 78 38,2 6-35,8-1 0,-2-76-4,10 36 0,-9-45-2,0-1 1,0 1 0,1-1-1,1 0 1,-1 0 0,2-1-1,6 10 1,-12-18-1,1 1 1,-1-1-1,0 1 0,1-1 1,-1 1-1,1-1 0,-1 0 1,0 1-1,1-1 0,-1 0 1,1 1-1,-1-1 0,1 0 1,-1 0-1,1 1 0,-1-1 1,1 0-1,-1 0 0,2 0 1,6 2-9,1-1-1,0 0 1,-1 0 0,1-1 0,0 0 0,-1-1 0,1 0 0,0 0 0,-1-1-1,1 0 1,-1 0 0,11-5 0,-7 2 0,-7 3 3,-1 0 0,0 0-1,0 0 1,0 0 0,0-1-1,0 0 1,-1 0 0,1 0-1,3-4 1,82-79-58,-68 64 43,-1-1-1,32-50 1,-43 59 17,17-26-13,10-25 5,-31 58 12,14-22 12,-18 28-11,0 0 0,0 0 0,0 0 0,0 0-1,0 0 1,0 1 0,0-1 0,0 0 0,1 1-1,-1-1 1,0 1 0,0-1 0,0 1-1,1 0 1,-1-1 0,0 1 0,1 0 0,-1 0-1,0 0 1,3 0 0,-2 6 26,0 16-16,-2-1 1,-2 32-1,1-42-7,-2 24 31,-29 172 18,24-158-18,-38 228 17,36-218-24,-40 236 13,40-240-27,-14 74-1,-5 4-9,1-24 1,3-31-3,4-28-2,20-47 0,-1-1 0,1 1 0,-1-1 0,1 0 0,-1 1 0,0-1 0,0 0 0,0 0 0,-4 3 0,4-4 0,1-1 0,0 1 0,-1 0 0,1-1 0,-1 1 0,1-1 0,-1 0 0,1 0 0,-1 1 0,1-1 0,-1 0 0,1 0 0,-1 0 0,1-1 0,-1 1 0,1 0 0,-2-1 0,-1 0 0,-1-1 0,1 0 0,0 0 0,0 0 0,0 0 0,0 0 0,-5-5 0,-4-6 0,0 0 1,1-1-1,1 0 0,0-1 1,-8-16-1,5 5 14,-47-124 15,52 118 39,1-22-14,1-58 0,7 107-39,0 1 1,0-1-1,1 1 1,-1 0-1,1-1 1,2-4-1,70-205 144,-51 166-38,-22 48-121,69-115 125,8 14-74,-77 101-51,5-7 25,0 1 1,1 0-1,-1 1 0,9-7 1,89-70 100,12 10-91,-115 72-35,49-26 48,195-91 17,-197 95-50,179-82 13,-183 85-1,-11 5-12,127-61 42,-149 70-56,45-27 62,-50 30-54,-1-1 0,0-1 0,0 1 0,0 0 0,0-1 0,0 0 0,-1 0 0,0 0-1,1 0 1,1-6 0,-5 1 45,-3 1-42,-1-1 0,-1 0 0,1 1 1,-1 0-1,-7-9 0,-2 5 35,8 8-32,-1-1-7,0 0-1,0 1 0,0-1 1,0 2-1,-1-1 0,0 1 1,1 0-1,-1 1 1,0 0-1,-1 0 0,-10-1 1,9 2 7,3 0-11,0 0 1,-1 1-1,1-1 1,-1 2-1,1-1 1,-1 1 0,1 0-1,0 0 1,-1 1-1,-10 4 1,9-1 0,0 0 0,1 0-1,0 1 1,-9 7 0,16-13-5,1 1 1,0-1-1,-1 0 0,1 1 1,0-1-1,0 0 0,-1 0 1,1 1-1,0-1 0,0 0 1,-1 1-1,1-1 0,0 1 1,0-1-1,0 0 0,0 1 1,0-1-1,0 1 0,-1-1 1,1 0-1,0 1 0,0-1 1,0 1-1,3 26 12,-1-20-11,0-1-1,1 0 1,0-1 0,0 1-1,5 7 1,39 46 4,19 19-3,8 9-2,-1 0 0,-6-7 0,-11-6 0,-44-56 0,18 35 0,-26-45 0,0 1 0,-1 0 0,0 0 0,-1 0 0,2 12 0,-3-12 0,-1 1 0,0 0 0,0-1 0,-3 19 0,0-16 0,0 0 0,0-1 0,-10 23 0,6-21 0,0 0 0,-1 0 0,-13 16 0,10-16 0,-1 0 0,-25 21 0,18-19 0,-35 20 0,29-21 0,-29 11 0,-82 17-12,132-41 0,0 0 1,-1 1 0,1-1 0,0-1 0,-1 1 0,1-1 0,-1 0 0,-8 0-1,3-1-1,7 0-195,-1 1 0,1-1 0,-1 1 0,1-1-1,-1 0 1,-3-2 0,-17-8-7025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13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1124 336 11208,'11'-25'-1,"-10"21"4,1 0 1,-1 1 0,1-1-1,0 0 1,0 1 0,1-1-1,-1 1 1,6-6 0,79-77 66,-63 69 124,125-60 83,-116 64-49,-13 6-130,18-6 40,0 1-1,69-11 1,75 0 128,-144 21-91,141 12 74,-149-4-75,4 5-55,45 19 0,-78-29-107,0-1 0,1 1 0,-1 0-1,0-1 1,0 1 0,0 0 0,0 0 0,0 0-1,0 0 1,0 0 0,0 0 0,1 2 0,8 12 28,-1 0 1,-1 1-1,0 0 1,6 19-1,-9-10 55,-4 15-29,-6 58 0,-2-70 2,-11 13-21,-30 48 1,46-86-43,0 0 1,0-1 0,0 1 0,0-1 0,0 1 0,-5 3 0,-6 6 11,-3 2-8,1-1 0,-2 0 0,0-1 0,0 0 0,-31 14 0,-16 3 4,-7-1-9,14-6 1,20-9-3,19-7-9,5-2-11,33-2 5,-7-2 11,-6-1-4,0 1-1,1 0 1,-1 1 0,14 3 0,138 23-26,-121-18 0,161 61-15,-159-53-18,157 79-20,-160-76 26,122 91-13,-155-108 66,-1-1 1,1 1-1,-1 1 1,0-1-1,3 6 1,9 12-6,-2 0 0,-1 1 1,15 36-1,-26-56 10,-1 0-1,1 0 1,-1 0 0,1 0 0,-1 0 0,0 0-1,1 0 1,-1 0 0,0 0 0,-1 3 0,-3 26-5,-1 0 0,-15 47 0,19-74 5,0-1 1,0 1-1,0-1 0,-1 0 0,0 0 0,0 0 0,-4 5 1,6-8 0,-60 77-7,38-53 6,-2-2 1,-30 23 0,18-19 0,-56 31 0,-66 17 0,33-32 1,-141 29 0,177-53 14,-403 68 17,390-72 16,-391 31 29,403-43-3,-326-38-1689,209 7-6898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1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5 101 2248,'0'0'1717,"-1"-5"-1586,0 2-110,0-1 37,0 0 0,1-1 0,-1 1 0,1 0 0,0-1 1,0 1-1,1 0 0,-1-1 0,1 1 0,0 0 0,0 0 0,0 0 1,0-1-1,1 1 0,0 0 0,4-6 0,-4 7 214,4-1-5,-2 2-47,6-2-23,-9 4-189,-1 0-1,0 0 1,0-1-1,1 1 0,-1 0 1,0 0-1,1 0 1,-1 0-1,0 0 1,1 0-1,-1 0 1,0 0-1,1 0 1,-1 0-1,1 0 1,-1 0-1,0 0 1,1 0-1,-1 0 1,0 0-1,1 0 0,-1 0 1,0 1-1,0-1 1,1 0-1,-1 0 1,0 0-1,1 0 1,-1 1-1,0-1 1,0 0-1,1 0 1,-1 1-1,0-1 1,0 1-1,9 22 176,-6-11-163,-3-3-12,-1-8-14,1-1-1,0 1 1,0 0-1,0 0 0,-1-1 1,1 1-1,0 0 1,0-1-1,0 1 1,0 0-1,0 0 1,0-1-1,1 1 1,-1 0-1,0-1 1,0 1-1,0 0 1,1-1-1,-1 1 1,0 0-1,1-1 0,-1 1 1,1-1-1,-1 1 1,1 0-1,-1-1 1,1 1-1,-1-1 1,1 0-1,-1 1 1,1-1-1,-1 1 1,1-1-1,0 0 1,-1 1-1,1-1 1,0 0-1,0 1 0,1-1-3,0 1-1,-1-1 0,1 1 1,0-1-1,0 1 0,0-1 0,0 0 1,-1 0-1,1 0 0,0 0 1,0 0-1,0 0 0,0-1 0,3 0 1,-2 0-3,0 0 0,-1 1 0,1 0 0,0-1 0,0 1 0,0 0 0,0 0 0,4 1 0,13 4-85,0 1 0,20 8 0,3 2-249,-40-15 227,-1 2 0,-1 0 101,1 0-1,0 0 1,-1 0 0,0 0 0,0 1 0,0-1-1,0 0 1,0 1 0,-1-1 0,1 1-1,-1-1 1,0 0 0,0 1 0,0-1 0,-1 1-1,0 4 1,-2-1-1,0 1-1,-1-1 1,0 0-1,0-1 1,-1 1 0,1-1-1,-1 0 1,-1 0-1,1 0 1,-1-1-1,0 0 1,0 0-1,-1 0 1,-10 5 0,14-9 7,0 1 0,1-1 1,-1 0-1,0 0 0,0 0 1,0-1-1,0 1 0,0-1 1,0 0-1,0 1 0,0-1 1,0-1-1,0 1 0,0 0 1,-3-2-1,4 2-7,-10-6-20,6-22 24,6 11 31,0 0-1,1 0 1,1 0 0,1 0-1,0 0 1,8-23 0,-9 36 58,1-2 22,-3 5 26,9-31 1472,-6 25-1386,-3 5 273,0 3-452,-1 1 1,0-1-1,0 0 0,0 1 1,0-1-1,0 0 0,0 0 1,-1 0-1,1 0 0,-3 2 1,-44 9-745,31-10-3464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9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9 6104,'-37'-8'3,"33"8"0,-32 0-1,3 1-2,-8 2 0,-7 4 0,-5 3 1,-7 4 4,-11 10-2,-5 8 2,55-22-4,-35 25 0,36-20-1,-31 31 0,-16 29 0,8 9 0,11-3 1,26-35 4,-16 51 1,31-71 15,-6 110 18,15-108 2,23 118 44,-18-118 69,45 93 75,-38-102-1,16 10-63,35 24 1,-42-39 95,31 7-69,1-2-1,61 13 1,-94-27-176,-15-3-13,0 0 1,1-1-1,-1 0 0,1-1 1,-1 0-1,11 0 1,26-4-466,47-8 0,-15-2-4238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4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1234 40 10760,'-32'-10'-149,"-1"2"0,0 1 0,0 1 0,-42-1 1,-130 6-668,96 9 730,66-4-100,-17 2 67,-196 20-229,228-22 332,7-1-18,-36 9 0,36-7 9,-8 1-11,-55 21 0,74-23 24,-1 1 1,1 0 0,-11 8-1,20-13 12,1 0-1,0 0 1,0 0-1,0 1 0,0-1 1,-1 0-1,1 0 0,0 0 1,0 0-1,0 0 1,0 0-1,0 0 0,-1 1 1,1-1-1,0 0 0,0 0 1,0 0-1,0 0 1,0 1-1,0-1 0,0 0 1,0 0-1,0 0 1,0 0-1,0 1 0,0-1 1,0 0-1,0 0 0,0 0 1,0 0-1,0 1 1,0-1-1,0 0 0,0 0 1,0 0-1,0 1 0,0-1 1,0 0-1,0 0 1,0 0-1,0 0 0,0 1 1,1 1-3,0 0 1,0 1-1,0-1 1,0 0-1,0 0 1,0 0-1,0 0 1,1 0-1,-1 0 1,3 2-1,35 23-33,72 41-3,105 58-42,-18-20 49,-74-34 12,-120-70 16,0 0 1,-1 1-1,1-1 1,-1 1-1,1 0 1,-1 0-1,0 0 1,0 1-1,3 3 1,1 3-2,12 14-2,-19-24 7,0 0-1,0 0 1,1 1-1,-1-1 1,0 0-1,0 0 1,0 1 0,0-1-1,1 0 1,-1 0-1,0 1 1,0-1-1,0 0 1,0 1-1,0-1 1,0 0 0,0 0-1,0 1 1,0-1-1,0 0 1,0 1-1,0-1 1,0 0-1,0 1 1,0-1 0,0 0-1,0 0 1,0 1-1,-1-1 1,0 3-1,-1 0-1,1 0 1,-1 0 0,0 0 0,0 0-1,-1-1 1,1 1 0,0-1 0,-1 1-1,0-1 1,1 0 0,-1 0 0,0 0-1,0-1 1,0 1 0,0-1 0,-1 1 0,1-1-1,0 0 1,-4 0 0,-9 4-2,-1-2 1,-25 3-1,30-5 3,-115 7-14,97-8 11,8 1-1,0-2 0,0 0 0,0-2 0,-24-5-1,24 3 3,-104-22-4,87 17 4,13 2-3,3-2-220,1-2 0,0-1 0,-31-23 0,-6-11-4268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50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 8792,'-25'98'-54,"15"-59"33,-4 13 1,5-24 21,0-5-26,2 2 1,0-1-1,-4 36 1,-1 13-11,-6 58 15,12-62 19,-4 27 1,2 2 0,5-11 0,7-13 0,3-14 0,-2-34 166,-3-15-452,0 1 1,-1 1-1,0 19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50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1 331 2968,'20'28'6,"-14"-19"3,1 0 0,0 0 0,9 8-1,86 74 44,-77-74-25,-14-10-19,7 4-2,0 0-1,1-2 1,1 0 0,-1-1-1,1-1 1,23 5 0,-7-3 8,199 42 196,-215-48-24,0-1 1,-1 0-1,1-2 1,0 0-1,0-1 1,32-6-1,-31 1 199,0 0-1,-1-1 0,22-11 0,-37 16-314,-1-1 0,0 0-1,0 0 1,0-1-1,-1 1 1,1-1 0,5-6-1,-4 3-20,-2 4-10,1-1 0,-1 1 1,0-1-1,0 1 0,0-1 1,-1 0-1,1-1 0,1-4 0,4-8 14,2 1-18,19-44 172,-13 20-90,-2 0 0,-1-1 0,-2 0 0,7-55 0,-18 89-66,0 0 0,0-1 0,0 1 0,-1-1 0,0 1 0,0 0 0,-1-1 0,-3-7 0,2 5-5,2 6-11,-1 0 0,1 0-1,-1 0 1,0 0-1,0 1 1,-1-1 0,1 0-1,-1 1 1,1 0-1,-1 0 1,0 0 0,0 0-1,-6-4 1,5 4 2,-1-1 16,-1 0-1,1 0 1,-1 1 0,0 0 0,0 0-1,0 1 1,0 0 0,-11-3 0,6 2-14,7 2-14,0 0-1,0 0 1,0 0-1,0 1 1,0 0-1,0-1 1,0 1-1,-1 1 1,1-1-1,0 1 1,0-1-1,0 1 1,-4 2-1,4-2-8,2-1-5,1 1 0,-1 0 0,0 0-1,0 0 1,0 1 0,1-1 0,-1 0 0,1 1 0,-1-1-1,1 1 1,-1-1 0,1 1 0,0-1 0,0 1 0,0 0-1,0 0 1,0 0 0,0 0 0,0 0 0,1 0 0,-1 3-1,0-3 1,2 6 63,5 3-51,0 0 1,1-1 0,0 1-1,1-2 1,0 1 0,1-1-1,10 9 1,75 61 95,-87-74-117,62 50 65,-45-35-25,-1 0-1,-1 2 1,-1 0-1,35 49 1,-50-62-20,-1 0-1,0 1 1,0-1-1,-1 1 0,-1 0 1,0 0-1,4 20 1,-6-21-12,-1-5-4,0-1 1,0 0-1,0 1 1,0-1-1,-1 1 1,1-1-1,-1 0 1,0 1-1,-1 3 1,-19 46 61,12-32-35,1 1-1,-5 24 0,12-44-27,1 0-1,-1 0 1,1 0 0,0 0 0,0 0-1,0 1 1,0-1 0,0 0 0,0 0-1,1 0 1,0 4 0,5 22 67,-6-28-71,0 0-1,0 0 1,0 1 0,0-1-1,0 0 1,0 0-1,0 0 1,1 0-1,-1 0 1,0 1 0,0-1-1,0 0 1,0 0-1,0 0 1,0 0-1,0 0 1,1 0-1,-1 0 1,0 1 0,0-1-1,0 0 1,0 0-1,1 0 1,-1 0-1,0 0 1,0 0 0,0 0-1,0 0 1,1 0-1,-1 0 1,0 0-1,0 0 1,0 0-1,0 0 1,1 0 0,-1 0-1,0 0 1,0 0-1,0 0 1,0 0-1,0-1 1,1 1 0,-1 0-1,0 0 1,7 0 2,0 0 0,0-1 0,0 0 0,0 0 1,0-1-1,0 0 0,0 0 0,-1 0 0,1-1 0,-1 0 1,0-1-1,10-5 0,42-25 16,21-18-15,-51 30-5,0-2 1,-2-1 0,26-32-1,-32 30-5,-17 23 4,17-26-8,-2-2 1,-1 1-1,17-46 1,-22 45-4,0-3-42,31-65 0,-40 96 3,2-1-7,-5 5 56,1 0-1,-1 0 1,1 0-1,-1 1 1,1-1-1,-1 0 1,0 0-1,1 0 1,-1 0-1,1 1 1,-1-1-1,0 0 1,1 0-1,-1 1 1,0-1-1,1 0 1,-1 1-1,0-1 1,1 0-1,-1 1 0,0-1 1,0 0-1,0 1 1,1-1-1,-1 1 1,0-1-1,0 0 1,0 1-1,0-1 1,0 1-1,0-1 1,1 1-1,1 5-5,1 32-47,0 94-3,0-48-22,-1-58 69,0-3 3,8 51-55,29 107-150,-37-174 148,2 2-1225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51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118 243 6104,'-5'-15'1,"-7"-17"27,5 17-17,-18-39 222,-41-65 0,66 119-230,0-1 1,-1 1-1,1 0 0,0 0 0,0 0 0,0 0 0,0 0 0,0-1 0,-1 1 0,1 0 0,0 0 0,0 0 0,0 0 0,0-1 0,0 1 0,0 0 0,0 0 0,0 0 0,0-1 0,0 1 0,0 0 0,0 0 0,0 0 0,0-1 0,0 1 0,0 0 0,0 0 0,0 0 0,0-1 1,0 1-1,0 0 0,0 0 0,0 0 0,0-1 0,0 1 0,0 0 0,0 0 0,0 0 0,1-1 0,9 3 163,23 14-342,-22-11-412,20 10-3338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5208,'19'7'0,"20"4"0,134 53 21,-156-58-18,-13-5 0,0 1-1,1 0 1,-1 0 0,0 0 0,0 1 0,0-1 0,-1 1-1,6 4 1,0 1 21,0 0 1,0 1-1,-1 0 0,-1 0 1,0 1-1,0 0 0,0 0 0,-2 0 1,9 20-1,-9-17 7,-3-4 32,1-1 1,-2 1-1,1-1 0,0 17 1,13 195 993,-15-214-983,1-1-1,-1 0 0,1 0 1,1 0-1,-1 0 0,1 0 1,-1-1-1,2 1 1,-1 0-1,0-1 0,6 8 1,-7-11-49,0 0 1,0 0 0,1 0-1,-1 0 1,0 0-1,1 0 1,-1 0-1,0 0 1,1 0 0,-1-1-1,1 1 1,0-1-1,-1 1 1,1-1 0,-1 0-1,1 1 1,0-1-1,-1 0 1,1 0-1,-1 0 1,1 0 0,0-1-1,-1 1 1,1 0-1,0-1 1,-1 1-1,1-1 1,-1 1 0,1-1-1,-1 0 1,1 1-1,-1-1 1,0 0-1,3-2 1,10-8 93,-1-1 1,0 0-1,0 0 1,-1-1-1,-1-1 1,12-18-1,-21 29 68,5-2 41,-7 4-222,0 1 1,1-1-1,-1 1 1,0 0-1,0-1 1,0 1-1,1 0 1,-1-1 0,0 1-1,1 0 1,-1 0-1,0-1 1,1 1-1,-1 0 1,0 0-1,1-1 1,-1 1 0,0 0-1,1 0 1,-1 0-1,1 0 1,-1 0-1,0-1 1,1 1-1,-1 0 1,1 0 0,-1 0-1,0 0 1,1 0-1,-1 0 1,1 0-1,-1 1 1,1-1-1,0 0 1,16 8 110,0 0 1,0 2-1,-1 0 0,26 21 1,-39-29-107,0 1 0,0-1 0,0 0 0,0 0 0,1 0 0,-1 0 0,0-1 0,1 1 0,6 1 0,5 1 5,1 3-6,-10-4-5,0-1-1,0 0 1,1 0 0,-1-1-1,1 1 1,-1-2-1,8 2 1,131 4 35,-113-10-32,49-17 4,15-15-8,-72 25 0,9-4 5,1-1-1,-2-2 1,30-21 0,-39 21 5,-2 0 1,22-23 0,-40 38-7,-1 0 1,1 0 0,-1 0 0,0 0-1,0 0 1,0 0 0,0 0 0,0-1 0,-1 1-1,0-1 1,2-4 0,0-4 6,8-28 15,-10 39-25,-1 0-1,0 1 1,0-1-1,0 0 1,1 1-1,-1-1 0,0 0 1,0 1-1,0-1 1,0 0-1,0 1 1,-1-1-1,1 0 1,0 1-1,0-1 0,0 0 1,0 1-1,-1-1 1,1 0-1,-1 0 1,-3-6 10,-1 0 0,1 0 0,-1 1 0,-1 0 0,0 0 0,1 0 0,-12-8 0,15 13-12,1 0 1,0 0-1,0 1 0,0-1 1,-1 0-1,1 1 1,0-1-1,-1 1 1,1-1-1,0 1 1,-3-1-1,-17-1 13,0 0 0,0 1 0,-29 3 0,25 3 32,-14 11-14,-41 24 0,78-39-31,-1 1 1,1-1-1,-1 1 0,1 0 1,0 0-1,0 0 0,-3 3 1,-24 30 11,-31 48 0,47-56-21,4 5-2,1-1 0,-5 37 0,14-46-71,2-14 64,1 1 0,-1 0 0,1-1 1,1 1-1,-1-1 0,1 0 0,9 9 0,-13-16 5,-1 0 0,1 0-1,0 0 1,0 0-1,0-1 1,0 1 0,0 0-1,0-1 1,0 1 0,0-1-1,0 1 1,0-1-1,2 1 1,28 9-92,37 7 0,-45-16-71,33-6-71,94-21 1,-133 21 224,28-10-74,40-28-62,-53 29 149,-25 12 6,13-1 0,-19 3 0,1 0 0,-1 0 0,1 1 0,-1-1 0,1 1 0,-1-1 0,1 1 0,-1 0 0,0 0 0,1-1 0,-1 1 0,0 0 0,2 2 0,0 0 0,0 0 0,0 1 0,0-1 0,-1 1 0,1 0 0,-1-1 0,2 6 0,-1-2 0,0 1 0,-1 0 0,0 0 0,2 12 0,-1 48 0,-16 102-3,13-168 3,-5 35-12,-34 157-4,29-158-16,3-11 15,-3 7-10,0 0 1,-29 57 0,-18 2-45,55-88 63,0 0-1,-1 0 0,0 0 0,1 0 1,-1 0-1,0-1 0,0 0 0,-1 1 1,1-1-1,0 0 0,-1 0 0,1-1 1,-1 1-1,0-1 0,0 0 0,-7 2 1,8-3 2,-8 0-34,7-1 37,0 0 0,0-1-1,1 0 1,-1 1 0,1-1 0,-1-1 0,1 1 0,0 0 0,0-1 0,0 0 0,0 1 0,0-1 0,1 0 0,-1-1 0,1 1 0,0 0-1,0-1 1,0 1 0,0-1 0,1 0 0,-1 1 0,0-6 0,-6-41 2,8 22 3,1 0 0,8-44 0,-2 44 32,67-139 24,-52 132 37,101-131 53,-98 139 0,6 1-39,56-35 1,-67 52 71,-5 5-106,1 1 0,-1 0 0,19 0 0,-28 2-43,1 1 0,0 0 0,-1 1-1,1-1 1,-1 1 0,1 0 0,-1 1 0,1 0 0,-1 0 0,0 0 0,8 5 0,-13-7-20,0 1 1,0 0-1,0-1 1,0 1 0,0 0-1,-1 0 1,1 0-1,0-1 1,-1 1-1,1 0 1,-1 0 0,1 0-1,-1 0 1,1 0-1,-1 0 1,0 0 0,1 1-1,-1-1 1,0 0-1,0 0 1,0 0-1,0 0 1,0 2 0,0 0-3,0 0-1,-1-1 1,0 1 0,1 0 0,-1 0 0,0 0 0,-3 4 0,-17 26 62,18-30-64,-7-3-1383,1 0-5571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9:5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4312,'8'3'24,"179"91"33,-71-36-33,-86-41-9,-5-2 65,102 79 44,-102-70 16,100 129 68,-99-119-8,99 132 80,-121-162-240,-1 1 0,0 0 1,0 0-1,5 10 0,-8-15-40,12 27 103,13 39-1,-2 37-19,-22-97-48,0-1-1,-1 1 1,1 0 0,-1-1-1,-1 11 1,1-16-35,-14 115 212,-16-1-128,30-114-84,-2 7 42,0 0-1,-1 0 1,0 0 0,-6 9-1,-118 184 239,97-165-153,-23 15-463,-71 53 0,22-27-3784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36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601 255 5296,'0'0'440,"-4"-6"-414,-23-26-3,12 10-11,-3-4 12,-26-30-1,34 45-18,-28-23 59,38 33-65,-11-8 47,0 1 0,0 0 0,-1 1 0,0 0-1,0 0 1,-19-6 0,21 11-22,-32-3 167,30 4-105,1 1 1,0 1 0,0 0-1,-1 1 1,1 0 0,0 0-1,0 1 1,1 1 0,-16 6-1,14-4-31,9-4-19,0-1 0,0 1 1,0 0-1,0 0 0,0 0 0,0 0 1,0 1-1,1-1 0,-1 1 0,-3 5 1,-14 17 185,-19 33 1,31-38 44,-34 179 514,37-177-749,3-15 0,1 0-1,-1 0 0,2 0 0,-1 0 1,1 13-1,4 29 192,22 96 1,-22-120-206,-2-15 9,0-1 0,0 1 0,1 0 0,5 13 0,8 15 84,1-1-1,42 65 1,-48-87-95,-7-9 3,0 0 0,1 0 0,0-1 0,0 0 1,6 6-1,7 4 47,31 19 1,-34-28 41,5-4-57,1 1-1,24-2 1,-27-5 36,-2-2-61,-1-2 1,-1 1 0,27-20-1,-25 10-11,84-128-1308,-39 50-5287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37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10040,'0'0'-39,"1"3"11,2 13 58,-1 0 0,0 0-1,-1 0 1,-1 0 0,-3 22 0,1 25 179,10 100 250,15-8 1,-5 8-296,-1-43 42,-13-92-188,-1-8 36,11 38 0,53 137 221,-48-142-181,-13-34-61,2 3 43,0 0 0,14 26 0,-21-46 84,-37-180 258,33 154-356,1 1 1,0-1-1,3-39 0,0 54-36,0-1-1,1 0 1,0 0-1,0 1 0,1-1 1,0 1-1,1-1 1,0 1-1,0 0 0,1 1 1,0-1-1,7-7 1,-9 13-18,0 1 0,0 0 0,0-1 1,0 1-1,1 0 0,-1 1 0,1-1 0,-1 1 1,1-1-1,0 1 0,-1 0 0,1 1 1,0-1-1,0 1 0,6-1 0,-5 1 1,3-1 1,0 1 1,0 0 0,0 1 0,0 0-1,0 0 1,0 0 0,13 5 0,-10-3-5,2 1 0,-1 1 1,0 0-1,0 1 1,0 0 0,-1 1-1,0 0 1,13 11-1,-7-6 0,19 15-3,-7 0 2,-7 3-3,-5 2-2,-6 2 1,-7-14 3,-2 1 0,-1 0 0,0 0 0,-2 0 0,-3 25 0,3-42-4,0 8 6,-2-1-1,-6 24 1,7-29-2,0 1 1,0-1 0,1 1-1,-2 13 1,4-20-4,-1 0 0,1 1 0,0-1 0,-1 0 0,1 0 0,0 1 0,0-1 0,-1 0 0,1 0 0,0 0 0,-1 0 0,1 0 0,0 0 0,0 0 0,-1 0 0,1 0 0,0 0 0,0 0 0,0-1 0,25-9 3,-11 2-2,0-1 0,25-18 0,4-4-9,165-118-141,-136 95-31,-32 20 64,67-52-403,-102 83 427,9-4 74,-14 4-108,-8 1-202,-4 2 298,1 0 1,-1 1-1,1 0 1,0 0-1,-1 1 1,1 1 0,0-1-1,-17 9 1,19-7 21,-22 16-26,25-16 27,-4 4-6,0-1 0,-14 18 1,20-22 8,0 1 0,0 0 0,0 0 0,1 0 0,0 0 0,0 1 1,0-1-1,0 1 0,1-1 0,0 1 0,0-1 0,-1 9 0,2-4-2,0 1 0,0-1 0,1 0 0,0 1 1,1-1-1,0 0 0,0 0 0,5 11 0,-5-18 4,-1-1-1,0 0 1,0 0 0,1 0-1,-1 0 1,0 0 0,1 0-1,-1-1 1,1 1 0,0 0-1,-1-1 1,1 1 0,-1-1-1,1 1 1,0-1 0,-1 0-1,1 0 1,0 0 0,0 0-1,-1 0 1,3 0 0,-3 0-1,1 0 2,0 0 0,-1-1-1,1 1 1,-1 0-1,1 0 1,-1-1 0,1 1-1,-1-1 1,1 1 0,-1-1-1,1 0 1,-1 0-1,1 0 1,-1 1 0,1-3-1,5-1 1,26-19 0,-11 3 8,-1-2 1,27-35-1,-33 39-4,27-31 72,-10 7-7,37-43 241,-67 84-296,-1-1 0,1 1 0,0-1 1,0 1-1,0 0 0,0 0 0,0 0 0,0 0 1,0 0-1,1 1 0,-1-1 0,0 1 1,0-1-1,1 1 0,-1 0 0,0 0 0,1 0 1,-1 0-1,0 0 0,0 0 0,1 1 1,3 0-1,-4 0 1,8 4 120,-2 2-89,-1 1 0,0 0 0,0 0 0,0 1 1,-1-1-1,7 14 0,-2 0 23,12 30 0,-18-37-47,0-1-1,1-1 0,1 1 1,0-1-1,1 0 0,0-1 1,1 1-1,1-2 0,-1 1 1,15 11-1,-22-21-19,0 0-1,0-1 1,1 1 0,-1-1-1,0 0 1,1 1 0,-1-1 0,1 0-1,-1 0 1,1-1 0,-1 1-1,4 0 1,0 0 1,-5-1-2,0 0 1,0-1-1,0 1 0,0 0 0,-1-1 0,1 1 1,0 0-1,0-1 0,0 1 0,0-1 0,-1 1 1,1-1-1,0 0 0,-1 1 0,1-1 0,0 0 0,-1 0 1,1 1-1,0-3 0,1 1 2,12-15 33,23-35 1,-26 35-5,1 0 1,0 0 0,1 2-1,20-20 1,23-9 43,-41 38-9,-1 3-48,0 1 1,0 1-1,1 0 0,16 1 1,-30 0-13,0 1 0,1-1 1,-1 0-1,0 0 0,1 1 0,-1-1 0,0 0 1,1 1-1,-1-1 0,0 1 0,2 1 1,14 9 29,0 1 1,25 24 0,-29-19 10,2 18-18,0 0 1,-3 1-1,14 64 0,-22-81-27,7 67 9,-3-21 0,4-7-9,-11-56-4,-1 1 1,1 0 0,1 0 0,-1-1 0,0 1 0,1 0 0,-1-1 0,1 1-1,0-1 1,0 0 0,0 0 0,0 0 0,0 0 0,1 0 0,-1 0 0,0 0-1,1-1 1,0 1 0,-1-1 0,5 2 0,-7-3-1,1 0 1,-1 0-1,1 1 1,-1-1-1,1 0 1,-1 0-1,1 0 1,-1 0-1,1 0 1,-1 0-1,1 0 1,-1 0-1,1 0 1,-1 0-1,1-1 1,-1 1-1,1 0 1,-1 0-1,1 0 1,-1-1 0,1 1-1,-1 0 1,0 0-1,1-1 1,-1 1-1,1-1 1,20-12-438,-2-2 0,1 0 0,29-31 0,19-22-8242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3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421 519 8880,'44'-47'-6,"-29"28"-20,36-84-24,-48 96 29,0 1-1,-1-1 1,1 0-1,-1 0 0,-1 0 1,2-13-1,0-1 0,0 1 2,-1 9-31,0-1 0,-1 1-1,0-16 1,-1 14 4,2-3-33,-2 0-1,-2-18 1,2 28 61,-1 1 0,0-1 1,0 1-1,-1 0 1,1 0-1,-1 0 1,0-1-1,-1 2 1,1-1-1,-1 0 1,-6-8-1,5 9 16,-1 1 0,1-1 0,-1 1 0,0-1 0,0 1 0,0 1 0,0-1 0,-1 1 0,1 0 0,-1 0 0,1 0 0,-1 1 0,0 0 0,0 0 0,0 1 0,1-1 0,-1 1 0,-10 1 0,1 0 3,9-1 2,0 0 0,0 1 0,0 0 0,0 0 0,0 1 0,0-1 0,-8 4 0,-26 12 17,-43 23 0,59-23 95,-9 15-24,-37 46 1,55-53 137,-3 14-59,-15 50-1,29-63 126,2 30 23,2 1 1,8 58 0,9-2-14,6 61-12,-21-141-104,-3 34 103,-15 110 1,-5-94-131,15-59-107,-28 116 199,33-136-233,4-11 1,34-95-1416,-13 35-5631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1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2248,'0'0'0,"-9"-3"-64,-1 3-1096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3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6816,'0'0'0,"-12"9"0,8 3-8,16 5 8,0-1-4632</inkml:trace>
  <inkml:trace contextRef="#ctx0" brushRef="#br0" timeOffset="1">394 259 4760,'28'6'0,"27"7"0,95 12 3,-136-23 4,0-1 0,-1 0 0,20-1 0,-7-2-2,-1 4 3,-18-1 31,1-1 1,-1 0 0,1-1-1,-1 1 1,1-1 0,8-3-1,8 0 24,0-2-1,0-1 1,0-2-1,-1 0 0,27-14 1,16-24-659,2-3-2424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4216,'0'0'-39,"0"2"-10,0 6 34,0-6 330,2-3-38,3-5 53,-4 4 509,13 1 55,12 0-44,-18 3-764,0 0 0,0 0 0,0 0-1,0 1 1,-1 1 0,0-1-1,1 1 1,-1 0 0,0 1-1,-1 0 1,1 0 0,-1 0 0,0 1-1,6 7 1,-6-4-32,0-1 0,0 1 0,-1 0 0,-1 0 0,1 1 0,-1 0 0,-1-1 0,0 1 0,0 0 0,-1 1 0,1 18 0,16 82 142,-19-103-186,0 0 1,-1-1-1,0 1 1,0-1-1,0 1 1,-6 13-1,-1 6 13,8-24-3,0 5 186,0-33-167,2-1 0,1 1 0,1 0 0,8-28 0,-9 40-34,-2 10-3,0-1 0,0 0 0,1 1 0,-1-1-1,1 1 1,0 0 0,0-1 0,0 1 0,3-4 0,15-18 18,1 1-1,26-25 1,-38 41-16,-7 5-1,1 1 1,0-1 0,0 1-1,0 0 1,0 0 0,0 1 0,1-1-1,3-1 1,4-2 7,0 0 0,0 1 1,0 0-1,1 1 0,-1 0 0,1 1 0,18-1 0,-16 7-1,-1 0 0,1 1-1,-1 0 1,0 1 0,-1 1 0,13 8-1,-21-13-13,5 4 9,-1 0 0,1 0 0,-1 1-1,-1 0 1,1 0 0,-1 0 0,6 10-1,-5-8 0,0 1 4,0 1 1,-1 0-1,0 0 1,10 22-1,-10-18-5,11 26 9,-13-26-11,12 34 2,-9-26 13,-1 0 0,-1 0-1,-1 1 1,-1 0 0,-1 0 0,0 36 0,-4-49 21,1 0 1,0 0 0,1 0-1,3 16 1,-3-24-15,0 0 0,0 1 0,0-1 0,0 0 1,0 0-1,0 0 0,1 0 0,0 0 0,-1 0 0,1 0 1,0-1-1,1 1 0,-1-1 0,0 1 0,1-1 0,-1 0 1,1 0-1,0 0 0,-1 0 0,7 2 0,-1-1-5,0-1 0,0 0-1,0-1 1,0 0-1,1 0 1,-1 0 0,0-1-1,0-1 1,1 1 0,-1-1-1,0-1 1,10-2-1,-15 3-15,16-7 45,9-9-492,-1-2 0,32-29 0,4-8-6508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1207 4 3416,'0'0'88,"-5"-1"-15,-10 0 102,0 0 1,-1 1-1,-29 4 0,-45 12 137,63-11-293,4-1 125,-24 4 63,-68 4 1,-140 1 254,140-10-340,54-1-70,-202-5 240,239-1-238,-1 1 135,-41-2 0,68 18-87,0-10-91,0 1 0,0-1 0,0 1 0,1-1-1,-1 0 1,1 0 0,3 4 0,-2-4-4,0 1 0,-1-1 1,0 1-1,0 0 1,0 1-1,-1-1 0,5 8 1,2 15 19,0 1 0,-2 0 0,7 57 0,-11-64-10,-2-1 1,-1 35 0,-1-18 5,-18 124 81,15-144-98,-2 30 53,2 6 53,5 63 0,0-101-98,-1-10 3,0 0 0,1-1 0,0 1 0,0 0 1,0-1-1,0 1 0,4 5 0,-1 2 26,1-1 0,1-1 0,0 1-1,0-1 1,1 0 0,0 0 0,1-1 0,0 0 0,12 10 0,-11-11-19,-5-5-1,0 0-1,0 0 0,0-1 1,1 1-1,-1-1 0,0 0 0,8 2 1,12 5 87,1-2-1,-1-1 1,2-1 0,45 4 0,-57-9-89,50-2 81,77-1 44,-88 7-139,66 8-1042,-56-5-4171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4760,'-17'40'65,"3"6"119,-9 55-1,21-80-55,1-1 1,1 1-1,1-1 0,1 1 1,0-1-1,7 26 1,8 62 316,-10 102 379,-7-200-729,0 0 20,1 0 0,0 0 0,4 16 1,-5-24 360,-1-9-412,0 0-1,0-1 1,-1 1 0,0 0 0,-5-10 0,3 4-41,-15-38 147,16 42-143,-7-18 89,1 0 0,-10-56 1,18 79-111,0 0 0,1 0 0,0-1 1,0 1-1,0 0 0,0 0 0,1 0 1,0 0-1,0-1 0,0 1 0,0 0 1,0 0-1,1 1 0,0-1 0,0 0 1,0 0-1,0 1 0,5-6 0,13-10-4,13 0-2,12 0 0,1 4 0,-10 7 0,-5 6 0,6 3 0,-25 1 0,-5-1 0,0-1 0,0 0 0,0 0 0,-1 0 0,14-3 0,-16 2 4,-1 1 0,1-1 0,0 1 0,-1 0 0,1 0 1,-1 1-1,1-1 0,6 2 0,-9-1-2,0 0 0,0 0 0,1 0 0,-1 0 0,0 1 0,0-1 0,0 0 0,0 0 0,-1 1 0,1-1 0,0 0 0,0 1 0,-1-1 0,1 1 0,-1-1 0,1 0 0,-1 1 0,0 0-1,1-1 1,-1 1 0,0-1 0,0 2 0,4 28 133,-3-27-64,4 4-1,-4-6-4,1 4-6,-2-6-57,0 0 1,0 0-1,0-1 1,0 1-1,0 0 1,0 0-1,0 0 1,0 0 0,0 0-1,1 0 1,-1 0-1,0 0 1,0 0-1,0 0 1,0 0-1,0 0 1,0 0-1,0 0 1,0 0-1,0 0 1,0 0-1,0 0 1,0 1-1,0-1 1,0 0-1,0 0 1,0 0-1,0-6-2,0-29-18,1 0 0,7-38 0,1 38 3,-2 23-32,8-4 23,0 1-1,19-15 1,-30 27 10,0 0 0,0 0 1,0 0-1,1 0 0,-1 1 0,1 0 0,-1 0 0,9-3 0,3 0-4,31-11-11,-28 13-44,9 4 26,45 6 0,-54-2-6,-13-2 36,-1-2 12,0 1 0,0 0 0,-1 1 0,1-1 0,-1 1 0,1 0-1,-1 0 1,0 0 0,0 0 0,0 1 0,-1 0 0,1 0 0,-1 0 0,0 0 0,4 6 0,0 8-2,-1 0 1,0 0 0,-1 1-1,-1-1 1,2 37 0,-5 2 5,-4-5 0,-1-8 0,3-34 4,0 0 1,1 0 0,0 0-1,0 0 1,1 1 0,1-1-1,-1 0 1,2 0 0,3 11-1,-5-20-3,0-1 0,0 0 0,0 0 0,0 0-1,0 0 1,0 0 0,0 0 0,0 0 0,0 0-1,0 0 1,-1 0 0,1-1 0,0 1 0,0 0-1,0-1 1,0 1 0,0 0 0,-1-1 0,2 0-1,25-20-1098,0-3-4402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200 264 3056,'0'6'28,"0"-2"-1,0 0-1,-1 0 0,1 0 1,-1 0-1,0-1 1,0 1-1,0 0 1,-1 0-1,-1 4 0,0-1 82,-16 54 1090,-15 85 1,4-14-668,7 11 71,22-140-468,-1 4 3,2-7-130,0 0-1,0 0 1,0-1-1,0 1 1,0 0-1,0 0 0,0 0 1,0 0-1,0 0 1,0 0-1,0-1 1,0 1-1,0 0 1,0 0-1,0 0 0,-1 0 1,1 0-1,0 0 1,0 0-1,0 0 1,0 0-1,0 0 1,0-1-1,0 1 0,0 0 1,-1 0-1,1 0 1,0 0-1,0 0 1,0 0-1,0 0 1,0 0-1,0 0 0,-1 0 1,1 0-1,0 0 1,0 0-1,0 0 1,0 0-1,0 0 1,0 0-1,-1 0 0,1 0 1,0 0-1,0 0 1,0 0-1,0 1 1,0-1-1,0 0 1,0 0-1,0 0 0,-1 0 1,1 0-1,0 0 1,0 0-1,0 0 1,0 0-1,0 1 1,0-1-1,0 0 0,0 0 1,0 0-1,0 0 1,0 0-1,0 0 1,0 1-1,-5-9 45,0-2-18,-1-1 0,2 1 0,0-1-1,0 0 1,-3-14 0,-19-92 114,21 93-93,2 0 0,1 0 0,1-26 1,0 28-32,2-2 51,1-1 0,1 1-1,0 0 1,11-34 0,-6 25 11,4-25 42,-4 33-48,1 0 0,1 1 0,15-26 0,-21 43-47,1 0-1,-1 1 1,1-1 0,0 1 0,1 0-1,0 0 1,0 1 0,0 0-1,0 0 1,1 0 0,0 1-1,13-7 1,-11 8 12,0 0-1,1 1 1,-1 0-1,0 0 1,1 1-1,0 0 1,-1 1-1,1 0 1,-1 0-1,15 3 1,-16 0 1,0 0 0,-1 1 0,1 0 0,-1 0 0,0 0 0,0 1 0,0 0 1,-1 0-1,0 1 0,0 0 0,0 0 0,-1 0 0,1 1 0,-2-1 0,1 1 0,-1 0 1,4 10-1,-5-11-30,11 32 58,-10-25-12,55 133 227,-42-80-217,34 96 58,-31-93-82,-12-39-28,29 100 124,-37-128-1536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1 333 6640,'9'9'0,"1"0"0,0 0 0,0-1 0,17 10 0,-15-10-2,-3-3 1,0 0 0,0-1 0,1 0 0,-1 0 0,1-1 0,0 0 0,13 2 0,-10-2-4,0 0-7,1-1 0,-1 0 0,1 0 0,0-2 0,24-1 0,-27 0-1,1 0-17,0 0 1,0-1-1,0 0 1,0-1-1,0-1 1,17-8-1,-15 7 18,11-5-14,1 0 0,47-29 1,-63 33 21,35-21-3,8-7 6,1-5 1,3-1 1,134-73 27,-114 70-729,3-3-2819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0 3592,'0'10'8,"1"-5"0,2 4 4,-3-6 16,0 4 3,0-6-6,0 45 568,0-37-476,1-1-57,-2 0-1,1 0 1,-1 0 0,0 0-1,-1 0 1,-4 14 0,-15 37 415,-30 62-1,42-104-423,3-4 58,-1-1 0,-13 18 1,-98 142 844,116-168-912,-1 1 0,0-1 0,-1 0 0,1 1 0,-1-2 0,1 1 0,-1 0 0,0-1 0,-1 1 0,1-1 0,-8 4 0,12-7-42,-2 1 21,1-1-1,-1 1 0,0 0 0,0-1 0,1 1 0,-1-1 0,0 1 0,0-1 0,0 0 0,1 0 0,-1 0 0,0 0 0,0 0 0,0 0 1,1-1-1,-1 1 0,0 0 0,0-1 0,1 0 0,-3 0 0,-1-2-1,1 1 0,-1-1 0,1 0-1,0 0 1,-4-4 0,-16-17-4,19 19-150,0-1 1,0 0-1,1 0 1,0 0-1,0 0 1,-3-8-1,-3-10-4571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5656,'1'2'-4,"1"-1"-1,0 0 1,-1 1 0,0 0 0,1-1 0,-1 1 0,0 0-1,0-1 1,0 1 0,1 2 0,11 14-71,40 19 36,118 62 183,-33-31 545,16 13 306,-100-48-614,-31-20-247,8 3 322,0 2 0,47 36-1,-74-49-428,1-2 18,21 11 769,-25-13-848,0-1-1,0 1 1,0-1 0,0 0 0,0 1 0,0-1 0,0 0 0,0 0 0,0 0-1,1 0 1,-1 0 0,0 0 0,0 0 0,0 0 0,0-1 0,0 1 0,0 0-1,0-1 1,0 1 0,0 0 0,0-1 0,1 0 0,-1 1-171,9-5-5841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5296,'42'38'101,"-34"-30"-60,0 0 0,1 0 0,0-1 0,1 0 0,16 9-1,-14-10 24,6 4 116,1-1 0,1-1 0,28 9 0,22 2 848,-69-19-794,20 15 1230,-14-10-1276,-6-4 492,2 27-343,-15 227 236,10-225-553,1 1-1,4 36 1,0-5-11,-5-26-3,0-30-3,-2 24-2,-1 36-1,3-51 1,-1 28 4,3-3 82,0-37-60,-1 0 5,1-2-29,1-1 0,-1 1 0,0 0 0,0-1 0,0 1 0,0-1 0,0 1 0,0 0 0,0-1 0,-1 1 0,1-1 0,0 1 0,0-1 1,0 1-1,-1 0 0,1-1 0,0 1 0,0-1 0,-1 1 0,1-1 0,0 1 0,-1-1 0,0 1 0,-4 2 14,0 0 0,-1 0 0,1-1 0,-1 1 0,0-1 0,0 0 0,0-1 0,0 0 1,-8 1-1,1-1 66,-1 0 0,1-1 1,-20-3-1,3 2 156,29 1-159,-15 0 104,-2-2-118,11 2-42,0-1 0,1 1 0,-1-2-1,1 1 1,-1-1 0,1 0 0,-1 0-1,1-1 1,0 0 0,-9-5 0,-4-3-1516,0-2-5968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7984,'12'4'-12,"-1"0"1,0 1 0,15 8-1,-25-12 7,1 0 0,0 0-1,-1-1 1,1 1-1,0-1 1,0 1 0,0-1-1,-1 0 1,1 0-1,2 0 1,15 4-9,43 29-250,-54-29 241,-6-3 13,-5-1 12,0 1 0,0-1 0,0 0 1,0 0-1,0-1 0,0 1 0,0-1 1,0 1-1,0-1 0,0 0 0,0 0 1,1 0-1,-1 0 0,-4-3 0,-32-24 55,33 23-51,-21-12 154,3 5 146,20 10-147,-4-4-2,5 3-35,0-3-1034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52 2872,'-1'0'-47,"-5"0"-5,4 0-40,11 0 273,-1 1-1,0 1 0,1-1 1,-1 1-1,0 1 0,0-1 1,9 5-1,-16-6-145,0-1-1,0 1 1,0 0 0,0-1 0,0 1 0,0 0 0,0-1-1,0 1 1,0 0 0,-1 0 0,1 0 0,0 0-1,0 0 1,-1 0 0,1 0 0,-1 0 0,1 0-1,-1 0 1,1 0 0,-1 0 0,0 1 0,1 0-1,12 30 514,-12-32-538,0 1-8,-1 0 0,1-1-1,-1 1 1,1 0 0,0 0 0,-1 0-1,0-1 1,1 1 0,-1 0 0,1 0-1,-1 0 1,0 0 0,0 0-1,1 0 1,-1 0 0,0-1 0,0 1-1,0 0 1,0 0 0,0 0 0,0 0-1,0 0 1,-1 0 0,1 0 0,0 0-1,0 0 1,-1 0 0,1 0 0,0-1-1,-1 1 1,1 0 0,-1 0-1,-1 1 1,-1 1 1,3-2-3,-1-1 0,0 1 0,1 0 0,-1 0 0,1 0 0,-1-1 0,0 1 0,1 0 0,0 0 0,-1 0 0,1 0 0,0 0 0,-1 0 0,1 0 0,0 0 0,0 0 0,0 0 0,0 0 0,0 1 0,-2 8 0,-4-4-2,2-3-3,-1 2 4,15-9 2,4-3 4,0 0 1,0 1-1,26-5 0,-14 3-1,-20 6 7,-4 1-8,0 0-1,1 0 0,-1 1 1,0-1-1,0 1 0,1-1 1,-1 1-1,0 0 0,5 0 1,7 1 22,-10-1-15,-4 0-10,1 0 0,-1 0 1,1 0-1,-1 0 0,1 1 1,-1-1-1,1 0 0,-1 0 1,0 0-1,1 1 0,-1-1 1,1 0-1,-1 1 0,1-1 1,-1 0-1,0 1 0,1-1 1,-1 0-1,0 1 0,1-1 1,-1 1-1,0-1 0,0 1 1,1-1-1,-1 1 0,0-1 1,0 1-1,0-1 0,0 1 1,0-1-1,0 1 0,1-1 1,-1 1-1,0-1 0,0 1 1,-1-1-1,1 1 0,0-1 1,0 1-1,0-1 0,0 1 1,0-1-1,0 1 0,-1 0 0,-5 10 2,2-5-5,-19 15-10,21-20 12,0 1 0,0-1 0,0 1 0,-1-1 0,1 0 0,0 0 0,0 1 1,-1-2-1,1 1 0,-1 0 0,1 0 0,0-1 0,-1 0 0,0 1 0,1-1 1,-1 0-1,-4-1 0,5 2 2,1-1 0,0 0 1,-1-1-1,1 1 0,-1 0 0,1 0 1,-1-1-1,1 1 0,0 0 0,-1-1 1,1 0-1,0 1 0,-1-1 0,1 0 1,0 0-1,0 1 0,-1-1 0,1 0 1,0 0-1,0 0 0,-1-2 1,1 0 3,0 1 0,-1 0 1,2-1-1,-1 1 0,0 0 1,0-1-1,1 1 0,0-1 1,-1 1-1,1-1 0,0-3 1,1-5 18,0 0 0,1 0 1,0 0-1,5-12 1,-6 19-19,3-7 26,0 0 1,0 1-1,1-1 1,1 1-1,0 0 0,0 1 1,1-1-1,8-8 1,-14 17 8,8-1 17,-8 2-55,0-1 0,0 1 0,0 0 0,-1 0 0,1-1 0,0 1 0,0 0 0,0 0 0,0 0 0,0 0 1,-1 0-1,1 0 0,0 0 0,0 0 0,0 1 0,0-1 0,0 0 0,-1 0 0,1 1 0,0-1 0,0 0 0,-1 1 0,1-1 0,0 1 0,0-1 0,-1 1 0,1 0 0,0-1 0,-1 1 0,1-1 0,-1 1 0,1 0 0,-1 0 0,1-1 0,-1 1 0,0 0 0,1 0 0,-1 0 0,3 7 9,-2 0-1,1 0 1,-1 1-1,0-1 1,-1 0-1,0 0 1,-1 9-1,-7 50 21,6-57-23,0 0 1,-1 0-1,0-1 0,-1 1 0,0-1 1,-8 14-1,5-10-6,2-3 0,2-4-4,0 0 1,0-1-1,0 1 0,-1-1 1,0 0-1,0 0 0,0 0 0,-1 0 1,-5 4-1,5-5-4,3-2-42,2-2 44,0 0 0,0 1 1,0-1-1,0 0 0,0 0 0,0 0 0,0 0 0,0 1 1,0-1-1,0 0 0,0 0 0,0 0 0,-1 0 0,1 0 0,0 0 1,0 1-1,0-1 0,0 0 0,0 0 0,0 0 0,-1 0 1,1 0-1,0 0 0,0 0 0,0 0 0,0 0 0,-1 0 0,1 0 1,0 0-1,0 0 0,0 0 0,0 0 0,-1 0 0,1 0 1,0 0-1,0 0 0,0 0 0,0 0 0,-1 0 0,1 0 1,0 0-1,0 0 0,0 0 0,0 0 0,0 0 0,-1 0 0,1 0 1,0 0-1,0-1 0,0 1 0,0 0 0,0 0 0,0 0 1,0 0-1,-1 0 0,1 0 0,0-1 0,0 1 0,0 0 0,0 0 1,-11-10-163,10 10 187,0-2-40,0 0 0,-1 0 1,1 0-1,0-1 0,0 1 0,0 0 0,0 0 0,0-1 0,1 1 0,-1 0 1,1-1-1,-1-2 0,-1-10-17,-12-54-646,1-7-2592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4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0 8968,'0'0'0,"-6"33"0,-7 52 32,-19 25 0,-16 4-32,-14-7 0,-17-2 0,-13 1-320,-4-6 320,1 1-6056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2336,'0'0'535,"-2"4"-454,-6 12-4,6-12 54,0-2-67,-6 4-3,4-3-9,-3 1 2,5-3-4,-18 15-32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50 3768,'-2'-1'-88,"-6"-4"12,4 3 48,-2-1 16,-4-3 134,-1 0 0,-1 1 0,1 1 0,-1 0 0,0 0 0,0 2-1,0-1 1,0 1 0,-1 1 0,-21 0 0,-24 3 541,35-1-467,-10 1 233,0 2 0,0 1 0,-55 16 0,73-16-270,1 1 1,0 0-1,1 1 1,-1 1 0,-21 16-1,30-18-110,-1-1 1,2 0-1,-1 1 0,1 0 1,0 0-1,0 0 0,0 1 1,1-1-1,0 1 0,-2 7 0,0 3 62,1-1 0,-3 33 0,5-33-86,-1 34 111,2 126 175,2-159-300,-1-11-5,-1 1 0,1-1 0,-1 1 1,0 0-1,-2 6 0,-44 165 40,25-113-44,-4 18-3,-11 27-9,20-74-26,16-34 4,-8 1 0,2-1-20,-2-12 7,-3-15-1091,-1-4-4504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1 128 3592,'59'18'-2,"-49"-14"-2,-1-2 0,1 1-1,0-1 1,20 1 0,161 9-80,-111-12 24,-56 0 56,147-12-225,-110-1 213,95-35 267,-153 47-143,0 0 0,-1 0 0,0-1 0,1 1 0,-1 0 1,0-1-1,1 0 0,2-3 0,-4-1 1110,-14 6-379,0 4-683,1 0 1,-1 1-1,1 1 0,0 0 0,0 0 0,-17 13 0,25-15-118,-1 0 0,1 0 0,0 1 0,0 0 0,0-1 0,1 1-1,0 1 1,-6 9 0,5-6-9,1-3-6,0-1 0,0 0 1,1 1-1,0 0 0,0-1 0,1 1 1,0 0-1,0 0 0,0 0 0,0 0 1,1 0-1,0 0 0,1 0 0,-1 0 1,1 0-1,0 0 0,0 0 1,1 0-1,4 9 0,-5-13-16,1 1-1,-1-1 1,1 0-1,0 1 1,0-1-1,0 0 1,0-1-1,0 1 1,1 0-1,-1 0 1,1-1-1,-1 0 1,1 1-1,-1-1 1,1 0-1,3 1 1,-3-1-1,4 1 3,-1 1 0,0-2 0,1 1 0,0-1 0,-1 0 0,1-1 0,0 1 0,12-2 0,-10 1-3,3-1 5,-1 0 0,0 0 0,0-1 0,0 0 0,21-8 0,-17 5-5,-5 2 6,1 0 0,-1-1 1,0-1-1,0 1 0,18-13 0,-24 15-6,4-4 32,0-1 1,0 0-1,0 0 1,-1-1-1,0 1 1,-1-2-1,0 1 1,0-1 0,8-15-1,-14 22-21,1 1 0,-1-1-1,1 1 1,-1-1 0,1 0-1,-1 1 1,0-1 0,0 0 0,0 1-1,0-1 1,0 0 0,0 1 0,-1-3-1,0-9 129,1 6-96,0-15 318,-1 21-365,1 1 1,0-1 0,0 1 0,0 0 0,-1-1 0,1 1 0,0-1 0,0 1 0,-1 0-1,1-1 1,0 1 0,-1 0 0,1 0 0,0-1 0,-1 1 0,1 0 0,-1 0 0,1-1-1,0 1 1,-1 0 0,1 0 0,-1 0 0,1 0 0,0 0 0,-1 0 0,1 0-1,-1 0 1,1 0 0,-1 0 0,1 0 0,-1 0 0,1 0 0,0 0 0,-1 0 0,1 0-1,-1 0 1,1 0 0,-1 1 0,1-1 0,0 0 0,-1 0 0,1 1 0,0-1 0,-1 0-1,1 0 1,0 1 0,-1-1 0,1 1 0,-12 10 0,10-9-6,1-1 1,0 1-1,-1 0 1,1 0-1,0 0 1,0 0 0,0 0-1,0 0 1,1 0-1,-1 0 1,0 0-1,1 1 1,0-1-1,-1 0 1,1 0 0,0 1-1,0-1 1,0 0-1,1 0 1,-1 0-1,0 1 1,2 2-1,-1-3 0,0 1-1,0 0 0,1-1 1,-1 0-1,1 1 0,0-1 0,0 0 1,0 0-1,0 0 0,0 0 1,0 0-1,0-1 0,1 1 1,-1-1-1,0 1 0,1-1 0,0 0 1,3 2-1,0-2-30,0 1 1,0-1-1,0-1 0,0 1 1,0-1-1,0 0 0,0 0 1,0-1-1,9-1 0,-4 0-8,-1-1 0,0 0 0,0 0 0,11-6 0,-16 6-5,0-1-1,0 1 1,0-1-1,-1 0 1,0-1-1,0 1 0,0 0 1,0-1-1,4-6 1,8-11-123,16-12-70,-25 27 200,5-7-68,0 1 1,0 0 0,2 1 0,14-10 0,-18 15 79,-7 5 11,0 0 0,0 0 0,1 1-1,-1-1 1,1 1 0,0-1 0,-1 1 0,1 0-1,7-1 1,14-2-53,1 2-1,-1 0 1,1 1 0,38 5-1,-48-3 58,-11 0 4,0-1 1,0 1-1,0 0 1,0 0-1,0 1 1,-1-1-1,8 4 1,-5-1-2,1-1 0,-1 1 0,0 1 0,-1-1 0,1 1-1,-1 0 1,0 1 0,0-1 0,0 1 0,-1 1 0,0-1 0,7 12 0,-9-10 10,-1 0-1,0-1 1,0 1 0,-1 1-1,0-1 1,0 0-1,-1 0 1,0 0 0,-1 0-1,1 0 1,-2 1 0,1-1-1,-5 15 1,-60 126 80,47-109-63,-3 4 133,15-29-95,0 0-1,1 1 1,-6 18-1,9-25 37,2-5-61,-1 0 0,0 0 0,1 0 0,0 0 0,0 0 0,0 1 0,1-1 0,-1 0 0,1 0 0,0 1 0,0-1 0,1 0 0,-1 1 0,2 5 0,-1-8-14,0 0-1,0 0 0,0 0 0,0-1 0,0 1 0,1 0 0,-1-1 1,0 1-1,1-1 0,-1 1 0,1-1 0,-1 0 0,1 0 1,0 0-1,0 0 0,-1 0 0,1 0 0,0 0 0,0 0 0,0-1 1,4 2-1,-2-2 3,0 1 1,0-1 0,1 0 0,-1 0 0,0 0-1,1 0 1,-1-1 0,0 0 0,0 0-1,1 0 1,-1 0 0,0-1 0,5-2-1,3-3-129,0 0 1,19-15-1,-12 8-561,39-29-4414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6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0 7624,'18'0'-47,"-29"6"-49,-28 8 80,-2 4 15,-14 10 1,-3 8 0,1 12 1,-105 113 42,106-104 41,34-33 38,1 1-1,-32 49 1,46-62-97,5-9-7,0 0 1,0 0-1,1 0 1,-1 1-1,1-1 1,0 0-1,0 1 1,0 0-1,1-1 1,-1 5-1,0 3 40,0 0 0,0 0 0,2-1 0,-1 1 0,1 0 0,1 0 0,0-1 1,0 1-1,1-1 0,5 13 0,13 17 19,-10-25 110,59 54 73,-66-65-221,0 0 0,0-1 0,0 0 0,1 1 0,-1-1 0,1-1 1,5 4-1,5 1 8,-2 2-19,-9-7-3,0 1 0,1-1 0,-1 1 0,1-1 0,-1 0 1,7 1-1,-4 0 7,1-1 0,0 0 1,-1-1-1,1 0 0,0 0 1,0-1-1,0 1 0,0-2 1,0 1-1,0-1 0,10-3 1,-8 2-21,-7 1-10,1 0-1,-1 0 1,0 0-1,-1-1 1,1 1 0,0-1-1,0 1 1,-1-1-1,6-4 1,86-70-1206,-36 29-4856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6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8344,'0'76'8,"-4"-48"42,-2 1 0,0-2 0,-19 49 0,-10 37 143,30-86-122,-4 43 0,-4 44 279,12-110-266,-2 2-1,2-31 45,2-35-83,6-72-1129,-3 57-4529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6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0 7000,'6'3'-5,"0"-1"1,-1 1 0,1 0-1,-1 0 1,0 1-1,0 0 1,0-1-1,-1 2 1,6 5 0,-3-4-10,3 2-13,5 4 6,1 0 0,-2 2-1,0-1 1,16 22 0,-25-30 12,-1-2 6,-1 1 0,1 0 0,-1 0 0,0 0 0,0 0-1,-1 1 1,1-1 0,-1 1 0,0-1 0,0 1 0,-1 0 0,3 8 0,-3 9-17,-6-2 16,3-17 4,-1 0 1,1 0 0,-1 0-1,0-1 1,1 1-1,-1 0 1,-1-1-1,1 0 1,0 0 0,0 0-1,-4 1 1,-3 2 8,1-1 0,-1-1 1,-11 3-1,18-5 0,0-1 1,0 1-1,0-1 1,0 0 0,0 0-1,0 0 1,0 0-1,0-1 1,0 1-1,0-1 1,0 0-1,0 0 1,-4-2-1,-18-5 230,15 6-232,-64-19 855,72 20-827,0 0 1,0 0-1,0 0 0,0-1 0,1 1 1,-1-1-1,0 1 0,1-1 0,-1 1 1,1-1-1,0 0 0,0 0 0,-2-3 0,1 2-1,2-4 106,2-1-312,2 0 0,-1 0 0,1 1 0,9-15 0,9-11-4968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35 7176,'41'-5'-109,"1"1"0,72 4 1,-101 0 102,70 4-5,-21-1 10,12-3 2,-57-1 0,30 0 10,93-16 0,-101 8-789,-21 4-3108</inkml:trace>
  <inkml:trace contextRef="#ctx0" brushRef="#br0" timeOffset="1">0 218 5112,'1'4'0,"20"31"0,8 0 0,-20-27 0,1 0 0,18 12 0,-9-10 0,0-1-1,1 0 1,0-2 0,35 9 0,-23-11-6,155 14 0,-147-16-20,163 2-551,-98-5-2183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4040,'0'0'0,"24"-20"0,1-4 8,-1-5-8,1-1 0,-4 0 0,-2 1-8,1 0 8,-1 1-2552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113 114 3592,'-92'220'74,"87"-208"-71,2-3 29,0 0-1,0 0 1,1 0-1,0 0 1,1 0 0,0 1-1,0-1 1,1 1-1,1-1 1,-1 0-1,4 16 1,-3-22 2,0 0 0,0-1 0,0 1 1,1-1-1,-1 1 0,1-1 0,-1 1 1,1-1-1,0 0 0,0 0 0,0 0 0,5 4 1,-4-3 8,-2-2-18,0 0 0,1 0 0,-1 0 0,0-1 1,1 1-1,-1 0 0,0 0 0,1-1 0,-1 1 0,1-1 0,-1 1 1,1-1-1,-1 0 0,1 0 0,0 1 0,1-1 0,5 0 35,1 3-18,-6-2-15,0-1 0,0 1 0,0-1 0,0 1 0,0-1 0,-1 0 0,1 0-1,0-1 1,0 1 0,5-2 0,15-3 108,-1 0-1,-1-2 1,1-1 0,-1 0-1,26-16 1,-27 14-95,-12 6 13,0 0 1,0-1-1,0 0 0,-1 0 1,10-10-1,6-7 72,-1 0 1,20-27-1,-31 27 162,-6 12-171,-1 0-60,0 0 0,0 0 1,-1 0-1,0 0 1,-1-1-1,0 1 1,0-1-1,-1 0 0,-1-13 1,-8-56 329,8 78-356,0 0 0,0 0 0,-1 0 0,1 0 0,-1 0 0,0 0 0,1 0 0,-1 0 0,0 0 0,0 0 0,0 0 0,-1 0 0,1 0 0,-3-2 0,-2-4 34,-16-19 32,10 18 124,10 7-191,-3 0-8,1-1 0,-1 1 0,0 0 0,0 0 0,-1 0-1,1 1 1,0 0 0,0 0 0,-1 0 0,1 1 0,0-1 0,-1 1 0,1 1 0,-1-1 0,1 1 0,-7 1 0,-10 5 24,0 1 1,-23 12-1,29-8 3,10-6-35,-2 2-7,0 0 1,0 0-1,1 1 1,0 0-1,0 1 0,1 0 1,0 0-1,-7 18 1,-17 62-9,29-89 0,1 0-1,0-1 1,0 1-1,0 0 1,-1-1-1,1 1 1,0 0-1,0-1 1,0 1-1,0 0 1,0 0-1,0-1 1,0 1-1,1 0 1,-1-1-1,0 1 1,0 1-1,1-1-36,0 1 0,-1 0 0,1-1 0,0 1-1,0-1 1,0 1 0,0-1 0,0 1 0,0-1 0,0 0 0,1 0 0,-1 1 0,0-1-1,1 0 1,-1 0 0,1 0 0,-1-1 0,1 1 0,-1 0 0,1 0 0,0-1 0,-1 1 0,1-1-1,0 0 1,0 1 0,-1-1 0,1 0 0,0 0 0,2 0 0,30 3-5581</inkml:trace>
  <inkml:trace contextRef="#ctx0" brushRef="#br0" timeOffset="1">1204 198 8880,'3'7'-24,"-3"-6"15,0-1 1,0 1-1,0 0 0,0-1 0,1 1 1,-1 0-1,0-1 0,1 1 0,-1 0 1,0-1-1,1 1 0,-1-1 0,1 1 1,-1-1-1,1 1 0,-1-1 0,1 1 0,-1-1 1,1 1-1,0-1 0,-1 0 0,1 1 1,-1-1-1,1 0 0,0 0 0,-1 1 1,1-1-1,0 0 0,0 0 0,-1 0 1,1 0-1,0 0 0,1 0 0,44 13 229,-29-10 40,-19-4 36,-23-2-77,24 3-172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34 284 2608,'0'0'565,"6"-3"-482,8-1 7,0 0-1,1 0 1,-1 1 0,1 1-1,0 1 1,18 0 0,-19 1 30,-1 2 0,0 0 0,25 6 0,-26-4-20,0-1 0,0-1 0,0 0 0,0-1 0,1 0 0,16-1 0,-28 0-94,6-1 62,1 1 1,-1-1-1,0-1 0,1 1 0,-1-1 1,0 0-1,0-1 0,0 0 0,0 0 1,-1 0-1,11-8 0,-7 2 27,-1 0 1,0-1-1,-1 0 0,0 0 1,0-1-1,-1 0 0,5-12 1,-10 19-36,0 0-1,-1 0 1,1-1 0,-1 1 0,0 0-1,0-7 1,3-9 115,14-34 177,-17 54-335,-1-1 0,1 0 0,-1 0 0,1 0 0,-1 0 0,0 0-1,0 0 1,0 0 0,1 0 0,-1 0 0,0 0 0,0 0 0,0 0 0,0 0 0,-1-2 0,-1-22 532,2 17-380,0 6-19,-6 23 149,5-17-270,-1 0 0,0 0 0,1 0-1,0 0 1,-1 7 0,-8 136 176,11-48-127,0-35-53,-4 10-13,-17 100 10,12-127-19,7-5 2,1-2-2,1-28 0,-3 31 1,-3-7-4,2-20 0,-4-6 0,2-6 2,0-1 0,-1 0 1,1-1-1,-1 1 0,0-1 0,0 0 1,0 0-1,-10 1 0,0-1 7,0 0-1,-17 0 0,20-1-6,9-1 1,0 1-1,-1-2 1,1 1-1,0 0 1,-1-1-1,-5-1 1,-116-33 78,54 13-53,69 21-27,1 0 0,-1 0-1,1 0 1,-1 1 0,1-1-1,-1 1 1,0-1 0,1 1-1,-1 0 1,0 0 0,1 0-1,-5 1 1,-5 0 16,-31-1 135,41 0-112,5 0-7,141-25 70,-86 16-89,82-12 124,47 13 182,-173 7-285,-8 1 7,0 0 0,0 0 0,0 0 1,0 1-1,0-1 0,0 1 0,0 1 0,-1-1 0,1 1 1,0 0-1,9 5 0,-13-6 66,-2 0-94,3 3 49,9 8 459,12-6-1717,-12-1-5938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8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5472,'48'120'249,"-43"-109"-174,-2 0 0,1 1 0,-1-1 0,-1 1 0,2 18 0,-3-18-38,-1 5 123,-4-2-112,0 0-1,0 0 1,-2 0 0,1-1 0,-2 1 0,0-2 0,-12 19-1,10-20-33,5-6 0,-1 0 0,0-1-1,0 1 1,-12 9 0,-94 76 186,110-91-196,1 1 0,-1-1-1,1 1 1,-1-1 0,1 1-1,-1-1 1,1 1 0,-1-1 0,1 0-1,-1 0 1,1 1 0,-1-1-1,1 0 1,-1 0 0,0 1 0,1-1-1,-1 0 1,0 0 0,1 0 0,-1 0-1,1 0 1,-1 0 0,0 0-1,1 0 1,-1 0 0,0 0 0,1 0-1,-1-1 1,1 1 0,-1 0-1,0 0 1,1-1 0,-1 1 0,1 0-1,-1-1 1,1 1 0,-1 0 0,1-1-1,-1 0 1,0-1 1,0-1-1,0 1 1,0-1 0,1 1-1,-1-1 1,1 1-1,0-1 1,0-3 0,-1-45-821,1-4-3304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 12552,'1'3'-12,"0"0"0,0 0 1,0 1-1,-1-1 0,0 0 1,1 1-1,-1-1 1,0 1-1,0-1 0,-1 0 1,1 1-1,-1-1 0,0 0 1,-1 4-1,-2 3-58,-1-1-1,0 0 1,-10 14-1,1-4 17,-3 7 12,-56 89-464,65-99 479,5-10 12,-1 0 0,2 1 0,-1-1 0,1 1 0,0 0 0,-2 10 0,-24 110-80,-3 42 22,27-150 67,-14 67-53,18-122 29,2-36-1280,0-9-5230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8432,'62'12'73,"-47"-9"-74,-3-2 72,-1 1 1,1 1-1,-1-1 0,0 2 1,0 0-1,16 8 1,-26-11-64,-1-1 0,1 1 1,-1-1-1,0 1 0,1-1 0,-1 1 1,0-1-1,0 1 0,1-1 1,-1 1-1,0-1 0,0 1 0,0 0 1,0-1-1,0 1 0,0-1 1,0 1-1,0 0 0,0-1 1,0 1-1,0-1 0,0 1 0,0-1 1,0 1-1,0 0 0,-1-1 1,1 1-1,0-1 0,0 1 0,-1-1 1,1 1-1,0-1 0,-1 1 1,1-1-1,-1 1 0,1-1 0,0 0 1,-1 1-1,1-1 0,-1 0 1,1 1-1,-1-1 0,1 0 0,-1 0 1,-1 1-1,-6 3 26,-2 0-14,1 0-1,-1-1 1,-18 4-1,-12 1 45,-1-2-1,-80 3 1,112-8-42,2-1-6,1 1 0,-1-1-1,1-1 1,-13-1 0,19-2 3,3-2-99,1 0-1,-1 1 1,1-1 0,0 1 0,0-1-1,1 1 1,8-7 0,-6 5-410,32-31-5250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0:5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878 1 5744,'2'5'6,"-1"-1"12,0 0 0,0 0 0,0 0 0,0 0 0,0 0 0,-1 0 0,1 0 0,-1 0 0,0 0 0,-1 0 0,1 0 1,-1 0-1,1 0 0,-1 0 0,-1-1 0,1 1 0,0 0 0,-1 0 0,0-1 0,-3 7 0,-8 4 58,0-1-1,-1 0 0,0 0 1,-1-2-1,0 0 1,-18 9-1,21-12-45,3-4 26,0 1 0,-1-2 1,-13 5-1,-244 63 624,254-68-592,1-1 0,-1 0 1,-23-1-1,11-1-35,-63 1 222,78-1-241,-19-1 141,1 2 1,-1 1-1,1 1 0,-51 13 1,48-9 94,28-6 157,4 2-219,2 2-174,-1-1-1,1 1 1,0-1 0,0 0-1,1 1 1,-1-1-1,1-1 1,0 1 0,0-1-1,0 1 1,0-1 0,1 0-1,-1-1 1,7 4 0,73 35 235,-81-40-271,62 27 117,112 47 54,-104-43-154,-29-11-9,2 0-4,10 7-14,-55-27 5,1-1 0,-1 1 1,1 0-1,0-1 1,0 1-1,-1-1 1,1 0-1,0 1 0,0-1 1,-1 0-1,1 0 1,0 0-1,0 0 0,0 0 1,1-1-1,6 0-7,35-5-1297,1-1-5182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0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41 8432,'-1'4'0,"-1"0"0,1 1 0,0-1 0,0 0 0,1 1 0,0-1 0,-1 1 0,1-1 0,1 1 0,0 4 0,0-1-2,3 58-13,1-4 24,-10 130 35,0-119 8,1-46-25,-1-1 39,0 44 1,4-63 8,-2-12 63,-2-15-33,5-27 98,0-180 525,1 75-241,-1 132-442,1-1 1,1 0-1,1 0 1,9-36 0,-11 55-44,0 0 0,0 0 0,0 0 0,1 0 0,-1 0 0,0 0 1,1 0-1,0 0 0,-1 1 0,1-1 0,0 1 0,0-1 0,0 1 0,0 0 0,0 0 1,0-1-1,0 1 0,0 1 0,1-1 0,-1 0 0,0 1 0,0-1 0,1 1 1,-1-1-1,0 1 0,1 0 0,-1 0 0,1 0 0,-1 0 0,0 1 0,5 0 1,6 2-1,-1 0 1,0 1 0,0 0 0,14 7 0,29 18 0,1 8 2,-3 8-3,-9 2-2,-11-3 0,-11-5 0,-12-10 0,-4-12 0,-6-17 0,-9-24-4,-8-52 0,13 48 4,5 5 0,0 21 0,0-1 0,0 1 0,0-1 0,1 1 0,-1 0 0,1-1 0,2-2 0,24-22 1,-17 21 1,0 0-1,0 0 1,0 1-1,1 0 1,13-3-1,-7 5 13,11 3-3,-1 2 0,1 0 1,45 11-1,-58-9-9,-9-2 0,0 0-1,0 1 1,0-1 0,0 1-1,7 6 1,75 46 14,-73-41-9,16 28-1,-24-28-5,-1 0 0,9 22 0,5 34 4,-8-2-2,-6-12 2,-5-17-3,-2-8-4,0-30-18,3-6-54,47-82-1269,-16 25-4930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0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3 6728,'23'-3'0,"-17"5"0,-4 1 0,-1-3 0,0 1 0,0-1 0,0 1 0,0 0 0,0 0 0,0 0 0,-1-1 0,1 1 0,0 0 0,-1 0 0,1 0 0,0 0 0,0 1 0,1 6 0,0-1 1,-1 0-1,1 0 1,-1 1-1,0 8 1,-1-7 5,1-2 8,0 1-1,-1-1 1,0 1-1,0-1 1,-3 13-1,0 6-1,-4 52 16,2-42 67,-55 263 412,33-200-262,-9 39 890,32-180-894,-13-201 428,15 96-329,2 119-309,3-1 96,-2 14-75,1 2-24,0-1-1,0 1 1,1-1 0,1 1-1,0 0 1,1 0-1,9-17 1,-1 8 40,23-28 0,-32 46-60,0 0 1,1 0-1,0 0 1,0 0-1,0 1 1,0 0-1,0 0 1,1 0-1,0 0 1,-1 1-1,10-2 0,-6 1-1,7 1 20,7 3-16,0 2 1,22 5-1,-27 0 3,3 5-9,-1 2 1,23 23 0,-28-18 2,5 20 1,22 63-1,-34-78 4,7 34 0,-9-29-9,16 70 8,-16-69-8,41 180 18,-47-210-10,0 0 1,0-1 0,0 1-1,0-1 1,0 1 0,0-1-1,1 1 1,-1-1 0,0 1-1,0-1 1,0 1 0,1-1-1,-1 1 1,0-1 0,1 1-1,-1-1 1,0 0 0,1 1-1,-1-1 1,1 1-1,-1-1 1,0 0 0,1 1-1,-1-1 1,2 0 0,8-6-773,-7 2-77,14-10-5602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0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0 303 4848,'30'16'-8,"-19"-10"-2,-1 0 0,0-1 0,14 4 0,105 25-58,-98-31-31,50-1 5,25-9 75,104-32 12,-173 28-26,-18 4 16,7-2-2,0-2 1,-1 0-1,0-2 0,41-27 0,-50 29-8,9-7-7,0 0 1,29-29-1,-29 25 10,2 0 0,57-34 0,-77 51 38,33-25 126,-36 27 17,4-1 24,-7 4-165,0 0 1,0 0-1,0 1 0,0-1 0,0 0 0,0 0 1,0 0-1,0 1 0,0-1 0,-1 0 0,1 1 1,0-1-1,0 1 0,0-1 0,0 1 1,-1 0-1,1-1 0,0 1 0,0 0 0,-1-1 1,2 2-1,-2-1 3,2 2 8,1-1 0,-2 1 0,1 0 0,0 0 0,0 0 0,-1 0 0,0 0 0,1 0 0,-1 0 0,0 1 0,-1-1 0,1 0 1,0 5-1,-3 38 77,1-38-90,-1 14 72,-2-1-1,0 0 0,-11 30 0,9-31-56,-8 27 106,-24 53 0,29-77-108,-5 10 115,-32 58 1,17-39 20,-72 157 304,70-155-223,29-51-226,0 0 1,-1 0-1,1 0 1,-1 0-1,0 0 1,0 0 0,0-1-1,0 0 1,0 1-1,-4 1 1,5-3 81,2-1-96,0-1 0,0 1 0,0 0 0,0-1 0,0 1 0,0 0 0,0 0 0,0-1 0,0 1 0,0 0 0,0-1 0,-1 1-1,1 0 1,0 0 0,0-1 0,0 1 0,0 0 0,0 0 0,0 0 0,-1-1 0,1 1 0,0 0 0,0 0 0,0-1 0,-1 1 0,1 0 0,0 0 0,0 0 0,-1 0 0,1-1 0,-1 1-1,0 0 1,1-1-1,-1 1 0,1-1 1,-1 1-1,0-1 0,1 1 1,-1-1-1,1 0 0,0 1 1,-1-1-1,1 1 0,-1-1 1,1 0-1,0 0 0,-1 1 1,1-1-1,0 0 0,0 0 1,0 1-1,0-1 0,0-1 1,-23-84-838,6 26-3732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1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6368,'17'13'0,"15"12"0,8 10 0,2 9 0,-27-23 20,-1 1 1,-1 0 0,20 47-1,-12-24 7,17 24 105,-35-64-136,24 42 273,47 62 1,-66-102-208,0 1-1,1-1 1,0-1 0,0 0 0,0 0 0,1 0 0,0-1 0,13 4-1,2 2 93,-9-2 124,1 0 0,27 21 0,-42-29-255,-1 0 0,0-1 0,1 1-1,-1 0 1,1-1 0,-1 1 0,1-1 0,0 1 0,-1-1 0,1 0 0,-1 1 0,1-1 0,0 0 0,-1 0 0,1 0 0,0 0 0,-1-1 0,1 1 0,-1 0-1,1-1 1,0 1 0,1-2 0,2 0-94,1-1-1,-1 0 1,1-1-1,5-4 0,0 0-613,28-19-4695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1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2 139 6280,'39'74'292,"-39"-72"-271,3 5 99,-7-12-14,1-1 1,-1 0-1,1 1 1,0-1-1,0-1 0,-3-9 1,-5-12 563,10 25-619,0 0 1,0 0-1,0 0 1,0 0 0,1 0-1,-1-1 1,1 1-1,0 0 1,0 0-1,0 0 1,0 0 0,0-1-1,1 1 1,0 0-1,-1 0 1,1 0-1,0 0 1,1 0 0,-1 0-1,0 0 1,1 1-1,0-1 1,-1 0-1,5-3 1,20-26-1123,5 0-4435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213 483 5112,'-7'32'15,"5"-20"-14,6-1-1,-2-5 1,-2-5 22,5 4-17,3 3 180,-6-4-130,0 0 1,-1 0 0,0 0-1,0 0 1,0 0-1,0 0 1,-1 0 0,1 0-1,-1 1 1,0-1-1,-1 0 1,1 0-1,-1 0 1,0 0 0,-1 5-1,0-3 26,-1-1 1,1 1-1,-1 0 0,0-1 1,-1 0-1,0 0 0,1 0 1,-1 0-1,-1-1 0,-6 6 0,4-5-15,-1 0 0,1-1-1,-1 0 1,0 0-1,-1-1 1,1 0 0,-1 0-1,1-1 1,-16 2-1,-28 9-898,16-1-3708</inkml:trace>
  <inkml:trace contextRef="#ctx0" brushRef="#br0" timeOffset="1">1305 0 9688,'9'11'-5,"-7"-8"-3,1 0-1,-1 0 1,0 0 0,0 0 0,0 1 0,0-1-1,-1 1 1,2 4 0,2 6-26,-1-1-1,0 1 0,-2 0 1,1 1-1,-2-1 1,0 0-1,0 1 1,-2-1-1,-1 17 1,0-10 18,0-4 6,-1-1-1,-7 24 0,-55 172-28,45-161 38,2-14 1,2-17 1,3-10 4,0-10-3,12-1-2,1 1 0,-1 0 0,1-1 0,-1 1 0,1-1 0,-1 1 0,1-1 0,-1 1 0,1-1 0,-1 0 0,1 1 0,0-1 0,-1 1 0,1-1 0,0 0 0,0 1 0,0-1 0,-1 0 0,1 0 0,-3-15-25,0 1 0,1-1 0,0-18 0,0 12-943,-4-50-4372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58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48 1976,'0'0'3243,"5"-2"-3005,-1-1-155,-2 1-56,-1 1 1,1-1-1,0 1 0,0-1 0,0 1 0,1 0 0,-1 0 0,0 0 0,0 0 0,1 0 1,-1 1-1,0-1 0,4 0 0,2 1 194,-4 1-10,5 2-5,-5-2-4,4-1-6,-8 0-188,0 0 1,0 0-1,1 1 1,-1-1-1,0 0 1,0 0-1,0 0 1,0 1-1,0-1 1,0 0-1,1 0 1,-1 0-1,0 1 1,0-1-1,0 0 1,0 0-1,0 1 1,0-1 0,0 0-1,0 0 1,0 1-1,0-1 1,0 0-1,0 0 1,0 1-1,0-1 1,0 0-1,0 0 1,-1 1-1,1-1 1,0 0-1,0 0 1,0 0-1,0 1 1,0-1-1,0 0 1,-1 0-1,-5 13 120,6-11-38,-3 4 86,2-3-24,1 3-4,0-5-9,-8 9 187,34-14-143,-25 4-115,0 0-40,-1 0 0,1 1-1,-1-1 1,1 0 0,-1 0 0,1 0-1,-1 0 1,0 0 0,1 0 0,-1 0 0,1 0-1,-1 0 1,1 0 0,-1-1 0,1 1-1,-1 0 1,1 0 0,-1 0 0,0 0-1,1-1 1,-1 1 0,1-1 0,-3 0 14,1-1 0,-1 0 0,0 1 0,0-1 1,0 1-1,-1-1 0,1 1 0,0 0 0,-5-2 1,-20-12 257,21 11-236,0-1-1,-1 2 1,1-1 0,-1 1-1,0-1 1,0 2-1,0-1 1,-10-1-1,-53-7 92,60 11-165,1 0-1,0 1 1,0 1-1,0 0 1,0 0-1,0 0 1,0 1-1,1 1 1,-1 0-1,1 0 1,-8 5-1,-8 2-1020,-22 11-5389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2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6728,'0'0'0,"12"21"8,9 11 8,19 13-16,-1-10-64,-19-14 64,-1 0-4536</inkml:trace>
  <inkml:trace contextRef="#ctx0" brushRef="#br0" timeOffset="1">549 76 6728,'1'0'-1,"0"0"0,0 0 0,0 0-1,0 0 1,0 0 0,0 1 0,0-1 0,0 0 0,0 1 0,-1-1 0,1 1 0,0-1 0,0 1 0,0-1-1,-1 1 1,1 0 0,0-1 0,0 1 0,-1 0 0,1-1 0,-1 1 0,1 0 0,-1 0 0,1 0 0,0 1 0,5 22-2,-6-20 4,1 11 13,-21 95 15,-8-10 102,-2 14 61,-7 48 2,21-100-7,5-16-130,1 0 1,-3 56-1,4-12-5,4 4-41,-4 51-19,9-133-3,0 1 1,0-1-1,1 1 1,1-1 0,4 20-1,-5-30-21,-17-5-161,10-2 114,-29-65-833,9 23-3201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4760,'33'3'0,"33"3"0,112-1-1,-143-6-5,52-6 5,9-3 1,-6-6 0,-6-5 0,49-28 4,-114 41 0,-11 4 0,5 0 113,0-1 1,-1-1 0,0 0-1,0-1 1,0-1 0,-1 1-1,0-2 1,14-13-1,-20 16 60,-1 0 0,0 0-1,0-1 1,5-12-1,-8 17 71,5-16 258,-6 15-400,-1-6-28,-15-9 160,14 16-196,1 1-38,1 0-1,-1 1 1,0-1-1,0 1 1,0-1-1,0 1 1,1-1-1,-1 1 1,0 0-1,0-1 1,0 1-1,0 0 1,0 0-1,0-1 1,0 1-1,0 0 1,0 0-1,0 0 1,0 0-1,0 0 1,0 1-1,0-1 1,-1 0-1,-8 4 3,2 15-3,5-11-2,3-5 0,-3 49 0,-1-6 0,-1 14 0,-5 14 0,-11 17 0,-3 7 0,1-2 0,2-13 0,3-15 0,2-10 0,3-10 1,3 8 6,8-44-9,2-12 3,0 0 0,0 1-1,-1-1 1,1 0 0,0 1-1,0-1 1,0 0-1,-1 0 1,1 1 0,0-1-1,-1 0 1,1 0 0,0 1-1,-1-1 1,1 0-1,0 0 1,-1 0 0,1 0-1,0 0 1,-1 0 0,1 1-1,0-1 1,-1 0 0,1 0-1,0 0 1,-1 0-1,1 0 1,0 0 0,-1 0-1,1-1 1,-1 1 0,1 0-1,0 0 1,-1 0-1,1 0 1,0 0 0,-1 0-1,1-1 1,-12-5-951,0-1-3643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4216,'0'0'0,"11"0"0,10 3 32,15 4 8,18 2-40,23-4 8,26-13-8,16-5-32,0-7 32,0 2-2720</inkml:trace>
  <inkml:trace contextRef="#ctx0" brushRef="#br0" timeOffset="1">976 88 1800,'0'0'0,"27"-14"0,37-22 0,4-2-872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3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0 4664,'-2'3'-5,"0"1"1,0-1-1,0 0 0,1 1 1,-1 0-1,1-1 0,0 1 1,0 0-1,1-1 1,-1 1-1,1 0 0,0 0 1,0-1-1,0 1 0,0 0 1,1 0-1,1 7 1,2 6-34,0-1 0,10 22 0,-9-24 28,8 21 20,2-1 0,27 49-1,-29-60 8,100 183 261,-96-170-131,-17-36-147,32 100 147,-14 7-77,-16-63 138,-8 20-57,-17 79-1,22-139-120,0 0-1,0 0 0,0 0 1,0-1-1,-1 1 0,0-1 1,-4 7-1,6-10-29,-15 24 119,-26 33 1,18-31-78,-28 23 1,46-44-5,1-1-1,-1 0 1,0 0 0,-11 5-1,-44 23 92,-68 24-1,124-54-108,-1-1-1,1 1 0,-1-1 0,1 0 0,-1 0 0,-6-1 0,-15 3 47,-44-3 1,41-4-415,-50-12 0,76 15 281,-107-25-3879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5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503 217 6008,'2'-5'65,"6"-18"19,-8 23-74,1-1-1,-1 0 1,0 0 0,0 0-1,1 1 1,-1-1 0,0 0-1,0 0 1,0 0 0,0 0-1,0 0 1,0 1 0,0-1-1,0 0 1,-1 0 0,1 0-1,0 0 1,0 1 0,-1-1-1,1 0 1,0 0 0,-1 1-1,1-1 1,-2-1 0,0-2 20,-3-4 61,-1 0 0,0 0 1,-1 0-1,1 0 0,-1 1 0,-1 1 0,1-1 1,-15-9-1,7 7-12,0 0 0,0 1 0,0 1 0,-18-6 0,19 8 3,0 1 1,0 1-1,0 0 0,-16 0 0,22 2-57,0 0 15,-1 1 0,0 0 1,0 1-1,0 0 0,0 0 0,-14 4 0,12-2-21,4-1-6,1 0 0,-1 0 1,1 1-1,0-1 0,-1 2 0,1-1 0,1 1 0,-1 0 1,0 0-1,-6 6 0,5-4-3,4-4-4,0 1 0,0-1 1,1 1-1,-1-1 0,0 1 1,1 0-1,0 0 1,0 0-1,-1 0 0,-1 5 1,-3 5 3,-19 35-1,23-39-8,0 0 1,0 0-1,-2 15 0,4-19 0,1 1-1,-1-1 0,1 1 0,0 0 0,1-1 1,1 9-1,-1-10 0,0 0-1,1 0 1,0 0 0,0 0 0,0 0 0,0-1-1,0 1 1,1-1 0,0 1 0,0-1 0,0 0-1,0 0 1,0 0 0,0 0 0,1-1 0,-1 1-1,1-1 1,8 3 0,-1 0-1,1 0 0,0-1 0,0-1 0,14 3-1,-9-6-3,31-6 4,-34 2 1,0 0 0,21-9 0,-15 3 0,27-16 0,23-24 0,-7-7 0,-10 0 0,-34 34-6,-1-1 0,-1-1 0,18-35 0,-34 59 2,-1 6 1,2 34-5,-2 22 7,0 39 1,3 17 0,2 9 0,16 118-2,-16-199-3,4 4 3,17 148-13,-21-59-5,-5-131 16,-1 0 0,1 0 0,-1 0 0,0 0 0,-1 0 0,0 0-1,0 0 1,0-1 0,-1 1 0,-4 8 0,3-8 1,-3 2-17,1-6 13,0 0 0,0 0 0,0 0 0,-1-1 0,1 0 0,-1 0 0,1-1 0,-1 0 0,0 0 0,1 0 0,-1-1 0,0 0 0,0 0 0,1-1 0,-11-1 0,-33-8-13,29 3-39,-6-9 18,-45-32 1,71 47 33,-1 0 0,1-1 1,-1 1-1,1-1 0,0 1 1,-1-1-1,1 1 0,0-1 1,0 0-1,0 1 0,-1-4 1,-13-28-249,2 0 0,1-1 1,-9-45-1,-6-40-4358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4936,'16'0'0,"18"2"1,-26 0 0,-1 0 0,1 0 0,-1 1 0,0 0 0,0 0 0,0 0 0,0 1 0,9 6 0,3 5 5,27 26 1,5 10-6,3 2-1,1-6 0,1-7 0,0-9 1,-5-7 5,-5-9-4,-40-14 0,0 0 1,-1 0-1,1 0 0,0-1 0,0 0 1,0 0-1,0-1 0,0 1 0,0-1 1,0 0-1,0-1 0,-1 0 0,1 0 1,0 0-1,5-3 0,-9 4 5,-1 0 0,0 0 0,0 0 0,0 0-1,0 0 1,0 0 0,0 0 0,0 0 0,0 0 0,-1-1 0,1 1-1,0 0 1,-1-1 0,1 1 0,-1 0 0,1-1 0,0-1 0,1-3 9,2-3 6,-2 4 15,-1 0 0,1 1-1,-1-1 1,0 0 0,0 0-1,0-6 1,3-17 351,-2 0 1,-3-57-1,0 71-316,1 9-15,-1 0 1,0 0-1,0 1 0,0-1 1,0 0-1,-1 1 0,1-1 1,-4-4-1,3 2 116,1 2-118,-1 0 0,0 1 0,0-1 0,0 1 0,0-1 0,-1 1 0,0 0 0,0 0 0,0 0 0,0 0 0,0 0 0,-1 1 0,-6-6 0,-1 4 65,0 0 1,0 0 0,-16-4-1,12 8 134,10 2-181,-1-1-48,1 1 0,0-1 0,0 1 0,0 0 0,-1 1 0,1-1 0,0 1 0,1 0 0,-1 0 0,0 1 0,1-1 0,-1 1 0,1 0 0,0 0 0,-8 7 0,-4 8 31,-1 2 0,2-1 0,1 2 0,0 0 0,-15 32 0,21-36-46,5-10-4,0-1-1,1 1 0,0 0 0,0 0 0,0 1 1,0 12-1,-5 90 29,11-89-19,7 5-3,27 49 0,-23-57-5,31 19-1,-28-25-4,30 15-1,24 4 4,3-9-3,-59-19-2,0 0 0,25 1 0,-29-4 0,-1-1 0,1 0 0,21-5 0,-17 2 0,-1-1 0,23-10 0,-18 6 0,30-21 0,-28 15 0,23-21 0,-25 17 0,19-21 0,-17 11-1,-1 0 1,20-38-1,-30 42-4,28-126 1,-35 118-8,1-68-8,-7-110 0,-1 190 18,0-1-1,-2 1 1,-10-30 0,14 47 2,3 7 0,2 12 0,5 30 1,0 17 4,-4 14-2,-3 16 2,-1 15-3,0-78-3,-1 22-2,13 84 0,-12-128 3,3 28-12,2 0 0,2 0 0,1 0 0,2-1 0,17 38 0,-5-30-41,-22-42 47,0 0-1,-1 1 1,1-1 0,-1 0 0,1 0 0,0 1 0,-1-1-1,1 0 1,0 0 0,-1 0 0,1 0 0,0 0 0,-1 0-1,1 0 1,0 0 0,0 0 0,-1 0 0,1 0 0,0 0-1,-1 0 1,1-1 0,-1 1 0,1 0 0,0-1 0,-1 1-1,1 0 1,-1-1 0,2 0 0,-1 0-9,29-18-1099,1-2-4366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0 329 6456,'5'5'-8,"-1"1"0,1-1-1,0 0 1,0 0 0,0 0 0,1 0 0,-1-1 0,8 4-1,-5-3 3,-4-3 1,0-1-1,-1 1 1,1-1 0,0 1-1,0-1 1,0 0 0,0-1-1,7 1 1,23 4-42,-1-3 0,1-1 0,52-4 0,-12-8 33,-42 4 8,57-17-1,23-17 6,2-5 1,-8 0 0,101-53 8,-180 85 1,10-4 31,69-25 0,-85 36 21,66-22 411,-66 18 244,-19 10-13,-8 1-639,1 0-1,0 0 1,0 1 0,0 0 0,0 0-1,0 0 1,0 0 0,0 1-1,-6 3 1,-22 7 235,-12 3-88,-72 25 290,101-34-473,9-3-4,1 0-1,-1 0 0,0 1 0,-10 7 0,-55 42 96,60-40-78,9-10-32,-4 7 0,0 0 1,1 0 0,0 1 0,1-1 0,0 1 0,1 0 0,-5 19 0,-19 81 33,25-98-37,1 1 0,1-1 1,0 1-1,0-1 1,2 1-1,2 22 0,-1-20 0,3 5 29,37 76 25,-29-80 8,18 11-19,33 24 1,-39-39 11,21 2-18,57 13 1,-70-25-4,52-7 0,-65 1-38,0 0 0,-1-2 0,23-7 0,-5-4-256,-1 0 0,-1-3 0,-1-1 0,33-25 0,37-28-6092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61 7264,'-64'-58'108,"63"58"-103,0-1 0,1 1 0,-1 0 0,0-1 0,0 1-1,0 0 1,0 0 0,0 0 0,0 0 0,0 0 0,0 0 0,0 0 0,0 0 0,0 0 0,0 0 0,0 1 0,0-1 0,0 0 0,1 1 0,-1-1 0,0 0 0,0 1 0,0-1 0,0 1-1,1 0 1,-1-1 0,0 1 0,0 0 0,1-1 0,-1 1 0,1 0 0,-1 0 0,1-1 0,-1 1 0,1 0 0,-1 0 0,0 1 0,0 7 5,0 0 0,0 0 0,0 0 0,1 0 0,1-1 0,-1 1 0,4 13 0,1-1-2,1-1 0,14 33 0,-1-8-2,6 15-3,-21-48-2,53 152 13,-55-155-12,12 42 9,11 70 0,-23-103-3,20 99 32,-18-94 332,5 46 1,-18-84-30,4 6-303,2 0 1,0 0 0,0-1-1,0 1 1,1-1 0,1 0-1,-2-17 1,3 15-29,-1 2 7,1 0 0,1 0 0,0 0 0,0 0-1,1 0 1,0 0 0,0 1 0,2-1 0,3-9 0,-2 7-5,2-7 13,0 0 1,2 1-1,1 0 1,16-24-1,-14 23-16,-7 10 0,-1 2 1,2-1 0,-1 0-1,1 1 1,7-8 0,0 2-2,-4 3-7,0 1 0,16-12 0,-17 15-2,1 1 1,-1 0-1,13-6 0,-11 7 0,-1 1 0,0 0-1,18-3 1,-17 5 0,-1 0 1,1 0-1,19 3 0,-19-1 0,0 1-1,1 0 0,15 6 1,-17-4-1,0 0 0,0 1 0,0 1 0,0 0 1,-1 0-1,0 0 0,12 13 0,-9-3 8,-10-14-7,6 11 2,-1 0 0,-1 1 0,0-1 0,-1 1 0,0 0-1,-2 0 1,3 18 0,5 132 29,-6-79-15,-3-80-13,-1 1 0,1-1-1,-1 0 1,1 0-1,1 1 1,-1-1 0,1 0-1,0 0 1,0 0 0,6 8-1,-7-11-1,0 0 1,1 0 0,-1 0-1,1 0 1,0 0 0,0 0 0,-1-1 0,1 1 0,0-1 0,0 0 0,1 1 0,-1-1 0,0 0 0,0 0 0,0 0 0,1-1-1,-1 1 1,3 0 0,-1 0 1,7-1 16,26-7 0,24-11-15,75-43-641,-121 53 124,67-33-5261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68 7264,'60'0'-2,"-59"0"2,-1 0 0,0 0 0,1 0 0,-1 0 0,0 1-1,1-1 1,-1 0 0,0 0 0,0 1 0,1-1-1,-1 0 1,0 1 0,1-1 0,-1 0 0,0 0-1,0 1 1,0-1 0,0 1 0,1-1 0,-1 0 0,0 1-1,0-1 1,0 0 0,0 1 0,0-1 0,0 1-1,0-1 1,0 0 0,0 1 0,0-1 0,0 0 0,0 1-1,0 0 1,0 0 0,-6 23 1,3-18 0,-1 1 0,-1-1 0,1-1 1,-1 1-1,0-1 0,0 1 0,-10 6 0,14-11-1,-3 2 4,1 0-1,-1 0 0,0 0 0,-1 0 0,1 0 0,0-1 0,-1 0 1,-6 2-1,-7 3 2,-60 27 56,-116 57 192,176-81-237,10-5 14,0 0 1,0 0 0,-14 14 0,14-13 11,0 0-18,1 0-1,0 1 1,0 0 0,0 0-1,0 1 1,1-1 0,1 2-1,-7 10 1,10-14-3,0 0 1,0 0 0,0 0 0,0 1-1,1-1 1,-1 10 0,2-14-12,0 0 1,0 1-1,0-1 0,1 0 1,-1 0-1,1 0 1,-1 0-1,1 0 0,-1 0 1,1 0-1,-1 0 1,1 0-1,0 0 0,0 0 1,-1-1-1,1 1 1,0 0-1,0 0 1,0-1-1,1 2 0,1 1 18,17 13 24,-9-12 82,-6-3-100,3 0-10,0 0-1,0 0 1,0-1 0,0 0 0,0-1 0,0 1-1,0-2 1,0 1 0,0-1 0,9-3 0,29-12 111,-1-2 1,68-40-1,-57 20-83,-36 22 82,-13 10-89,5-6 0,-1 1-1,0-2 1,-1 1 0,0-2-1,14-28 1,3-14 267,30-93 0,-42 107-155,-14 40-83,3 2 16,-4 0-89,0 1 0,0 0 0,0 0 1,0 0-1,0 0 0,1-1 0,-1 1 1,0 0-1,0 0 0,0 0 0,0 0 0,1 0 1,-1 0-1,0 0 0,0 0 0,0-1 1,0 1-1,1 0 0,-1 0 0,0 0 0,0 0 1,0 0-1,1 0 0,-1 0 0,0 0 1,0 0-1,0 0 0,1 0 0,-1 0 1,0 0-1,0 0 0,0 1 0,0-1 0,1 0 1,-1 0-1,0 0 0,0 0 0,0 0 1,0 0-1,1 0 0,-1 0 0,0 1 0,0-1 1,7 11 27,0 0 0,11 23 1,-10-16-22,1 0 0,13 17 0,1-3-2,4-1-3,-25-28-3,1-1 0,-1 1 0,1 0 0,-1-1 0,1 1 0,0-1-1,0 0 1,0 0 0,1 0 0,-1 0 0,0-1 0,1 0 0,-1 1 0,1-1 0,-1 0 0,1 0 0,7 0 0,-2-1-2,0-1 0,1 1 0,-1-2-1,0 1 1,0-1 0,0-1 0,0 0 0,0 0 0,0 0 0,-1-1 0,1-1 0,-1 0 0,0 0 0,8-7 0,34-30-7,-13 13 2,5 4 6,-24 17 2,0 1-1,19-6 1,-31 12 2,-1 0 0,0 0 0,0 1 0,1 0-1,-1 0 1,0 0 0,0 1 0,1-1 0,-1 1 0,0 0-1,0 1 1,0-1 0,9 5 0,-7-3 1,7 6 30,1 6-18,0 1 1,18 26-1,-24-23 31,-3 7-27,0 0 0,-2 1 0,-1 0 0,0 42 0,-9-7-15,0-22-34,-7 52-1271,11-82-5260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6456,'-7'6'0,"1"0"0,-1-1 0,-1 0 0,1 0 0,-1-1 0,1 0 0,-12 4 0,5-3 4,-146 68 142,145-66-138,-24 14 35,25-10-22,0 0 0,-21 23 0,26-19 59,-19 75 37,26-69-10,4 8-27,12 54 0,-6-60 80,51 82 69,-44-85-42,-5-10-91,2 4-10,0-2-1,1 1 1,1-2-1,0 0 1,24 15-1,-31-22-58,44 26 576,72 32 0,-69-46-467,-31-11 158,18-5-103,48-4 0,-60-3-37,7-8-514,0-1 0,50-33 0,-1-5-5960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0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24 816,'0'0'16,"-36"-10"0,24 4-16,-1-2-160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6008,'7'11'111,"0"0"1,0-1-1,1 0 1,0-1-1,1 1 0,0-2 1,0 1-1,1-1 1,0-1-1,0 0 1,23 11-1,69 35 322,-76-39-272,-1 1-1,40 31 0,-49-34-106,4 5 234,65 84 117,-73-78-130,0 10-86,9 50-1,-21-61 26,-3-5-156,-1 0 0,0-1 1,-2 1-1,-7 15 1,1-15 121,7-11-126,-2 1-24,0 0 1,0 0 0,-1-1-1,1 0 1,-1 0-1,-1-1 1,1 0-1,-1 0 1,-17 6 0,2-4 30,0 0 0,0-2 0,0-1 0,-46 2 0,16-9-38,34 0 18,11 0-181,0 0 1,1-1-1,0 0 0,-1 0 0,2-1 1,-1 0-1,0 0 0,-6-7 1,-20-19-6421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28 10400,'21'-12'-255,"-18"13"-81,3 4-5,-6-5 333,0 0 1,1 0 0,-1 0 0,0 0-1,0 0 1,0 0 0,0 1 0,0-1-1,0 0 1,0 0 0,0 0 0,0 0-1,0 0 1,0 0 0,0 1 0,1-1-1,-1 0 1,0 0 0,0 0 0,0 0-1,0 0 1,0 0 0,0 1 0,0-1-1,0 0 1,0 0 0,0 0 0,0 0-1,-1 0 1,1 1 0,0-1 0,0 0-1,0 0 1,0 0 0,0 0 0,0 0-1,0 0 1,0 0 0,0 1 0,0-1-1,0 0 1,0 0 0,-1 0 0,1 0-1,0 0 1,-9 5-139,-8 0 58,10-3 79,-1-1 0,0 0 0,1 0 0,-1 0 1,-10-1-1,-76-18-14,59 7 32,27 8-3,1 0 0,0 1 0,-1 0 1,-15-2-1,19 5 34,-3 1 6,4 0-3,-3 4-2,6-5-39,0 0 0,0-1 0,1 1-1,-1 0 1,0-1 0,0 1 0,1 0-1,-1 0 1,0-1 0,1 1-1,-1-1 1,1 1 0,-1 0 0,1-1-1,-1 1 1,1-1 0,-1 1 0,2 0-1,-2-1 1,12 10-1054,0 2-4221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09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 9056,'0'0'0,"-8"28"0,-16 57 0,-23 34 8,-28 23-8,-25-1-88,-30-21 88,0 0-6256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1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652 106 6280,'-2'-3'-14,"0"0"-1,0 0 1,0 0 0,0 0 0,-1 0-1,1 0 1,-1 0 0,0 1 0,1 0-1,-1-1 1,0 1 0,-1 0 0,1 0-1,0 1 1,-7-4 0,-2-2-6,6 4-51,1 0 1,-1 0 0,0 0-1,-12-3 1,-13-3-215,0 1 1,-1 2 0,-60-5 0,6 11-42,58-1 228,8-1 17,0 2 0,0 0 0,0 2-1,0 0 1,0 1 0,-20 5 0,40-7 81,0 0 0,0 0 0,0-1 0,0 1 0,0 0 0,0 0 0,0 0 0,1-1 0,-1 1 0,0 0 0,0-1 0,1 1 0,-1 0 0,1 0 0,-1-1 0,0 1 0,1-1 0,-1 1 0,1 0 1,-1-1-1,1 1 0,0-1 0,-1 1 0,1-1 0,0 0 0,0 1 0,18 6 19,0-1 0,0-1 1,1 0-1,0-2 0,25 2 0,9 1 75,-51-5-92,18 2 76,27 7 0,-43-9-60,0 1 0,0-1 0,0 1-1,0 0 1,0 1 0,-1-1 0,1 1 0,-1 0-1,0 0 1,1 0 0,-1 0 0,3 5 0,-6-7-9,0 0 1,-1 1-1,1-1 1,-1 0-1,0 0 1,1 0 0,-1 0-1,0 1 1,0-1-1,0 0 1,0 0 0,0 0-1,0 1 1,0-1-1,0 0 1,0 0 0,0 0-1,-1 1 1,1-1-1,-1 1 1,0 3 15,0 4-6,1-6-11,-1 0 0,1-1 1,-1 1-1,1 0 0,-1-1 1,0 1-1,0-1 0,0 1 1,-1-1-1,1 1 0,0-1 1,-3 3-1,-4 8 18,0-1 0,-1 0 1,0-1-1,0 0 0,-2 0 1,-19 16-1,-127 109 127,101-95-130,33-22-8,1 1 1,1 0-1,-22 28 0,42-46-11,0-1 1,0 1-1,0-1 0,0 1 0,0-1 0,0 1 0,0 0 1,1-1-1,-1 1 0,1 0 0,-1 0 0,1-1 0,0 1 1,0 0-1,-1 0 0,1-1 0,1 1 0,-1 0 0,0 0 1,0 0-1,1-1 0,-1 1 0,1 0 0,-1 0 0,1-1 1,0 1-1,-1 0 0,1-1 0,0 1 0,0-1 0,0 1 1,0-1-1,1 0 0,-1 1 0,2 0 0,2 3 15,1 0-1,0 0 0,0-1 1,1 0-1,-1 0 0,11 3 1,-6-1-8,-6-4 3,-1 0 0,1 0 0,-1 0 0,1-1 0,0 1 0,9 0 0,191 27 345,-136-15-309,-43-6 85,-2 4-70,1 1 1,28 22-1,-38-21 83,37 66 79,-44-61-6,-5-7-119,1 1-35,0 1-1,-1 0 0,-1-1 1,0 1-1,-1 1 0,-1 20 1,-6 24 345,-13 61 0,3-57-108,13-53-327,-10 41 486,12-46-557,0 0 0,1 0 0,-1 0 1,1-1-1,0 1 0,0 0 0,0 0 1,2 7-1,1-3-5126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40 8696,'0'0'-400,"-9"-1"-407,9-5 687,0 4-24,1-1-5,-1 3 146,0 0-1,0-1 0,0 1 1,0 0-1,0-1 1,0 1-1,0 0 1,0-1-1,0 1 0,0 0 1,0-1-1,0 1 1,0 0-1,0 0 0,0-1 1,0 1-1,0 0 1,1-1-1,-1 1 0,0 0 1,0 0-1,0-1 1,1 1-1,-1 0 1,0 0-1,0-1 0,1 1 1,17-5-53,1 1 0,-1 1 0,1 0 0,28 1 0,-35 1 56,30 0-20,5 3 16,-5 6 4,-5 5 1,-34-12 1,0 0 1,0 0-1,-1 1 0,1-1 1,-1 0-1,1 1 0,-1 0 0,1 0 1,-1 0-1,0 0 0,0 0 1,0 0-1,0 0 0,0 0 1,-1 1-1,1-1 0,-1 1 0,1 0 1,-1-1-1,0 1 0,0 0 1,0 0-1,0 0 0,0 3 0,0 6 32,-1 0 0,0-1 0,0 1 0,-1 0 0,-1-1 0,-5 21 0,-36 78 342,40-103-330,0 1 0,0 0 0,1-1 0,0 1 0,1 0 0,0 0 0,0 0 1,0 0-1,1 0 0,0 0 0,1 0 0,0 0 0,3 13 0,-2-12-25,-1-6-10,0 0 0,0 0 0,0 0 0,0-1-1,1 1 1,-1 0 0,1-1 0,-1 1-1,1-1 1,3 4 0,1 1 20,1 0 0,0 0 0,1-1 1,-1 0-1,1 0 0,1 0 0,-1-1 0,17 7 0,69 23 108,-70-30-14,-18-4-106,-5-1 41,-1 2-45,-1 0 0,1 0 0,-1 1 0,0-1 0,0 0 1,0 0-1,-1 0 0,1 0 0,0 0 0,-1-1 0,1 1 0,-3 2 0,1 0 6,0-1 0,0 1-1,0 1 1,0-1-1,-2 6 1,1 2 4,1 0 0,0 1 0,1-1 0,0 1 0,1 0 0,0 0 0,1 0 0,3 23 0,4-3 63,18 56-1,-10-35-65,-12-34 13,-5 19-8,-6 38-1,0-52 9,-53 106 20,45-106-15,-81 85 16,76-93-15,-106 53 23,99-60-17,-132 30-1159,76-24-4728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965 90 3952,'0'0'1504,"4"2"-838,18 7 196,-5 0-562,0-2 0,1 0-1,0-1 1,0-1 0,23 4-1,-25-6-143,-14-3-56,1 1 1,0 0-1,0-1 0,-1 0 1,1 0-1,0 0 1,4 0-1,-8-3 104,0 1-188,0 0 0,0 0 0,0 0 1,0 0-1,0 0 0,0 0 0,0 1 0,-1-1 0,1 0 0,-3-1 0,-30-19 231,-3 7-19,0 1 0,-64-14 0,21 8 31,-49-2-13,100 20-91,-130 2 57,49 2 8,9-1-116,99 0-101,-48 2 51,1 2 1,-68 16 0,100-18-425,0 1 0,0 1 0,-28 12 0,30-10-6990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1433 186 9592,'-28'37'58,"20"-26"-16,0 0 0,0-1-1,-12 11 1,-15 11 94,34-31-128,0-1 1,0 1-1,0 0 1,0-1-1,0 1 1,0-1-1,-1 1 1,1-1-1,0 0 1,0 1-1,0-1 1,0 0-1,-1 0 1,1 0-1,0 1 0,0-2 1,-3 1-1,-2 0 13,-11 0 27,0-1 0,0-1-1,0-1 1,0 0 0,1-1 0,-1-1-1,1-1 1,-18-8 0,-33-13 100,-190-88 230,225 102-243,-175-42 53,157 47-81,-276-30-1355,136 19-5632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4635 239 8696,'0'0'705,"-7"3"-610,-4 2-59,0 0 1,0-1 0,-21 5-1,13-4 15,13-3-17,0-1 1,-1 0 0,1 0 0,-10 1-1,-62-4 575,-108-16 0,166 14-452,0 2 1,-33 0-1,-14 0 104,-112-5 14,138 4-135,-168-13 48,165 12-88,-197-18 38,190 16-44,-207-20 36,206 21-36,-223-16 32,217 16-52,-229-16 23,231 17-50,-226-16 11,227 16-43,-206-10 9,212 12-16,-70-1 4,-26-2-8,-130-6 12,-25-10 43,183 13-23,56 1-18,24 2 12,-1 1 0,1 2-1,-74 5 1,-46 19 105,140-21-129,-23 6 52,-113 28 144,147-34-167,0-1 0,0 1-1,0-1 1,-11-2 0,-14 2 81,30 1-96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5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588 262 3680,'0'0'73,"0"-5"-7,0-12 0,0 13 201,-2 1 0,-15-27 572,14 22-647,-1 1 0,0-1-1,-1 1 1,0 0 0,-8-10 0,-98-92 1035,103 99-1031,7 8-161,-1 0 0,1 0-1,-1 0 1,0 0-1,1 0 1,-1 1 0,0-1-1,0 0 1,0 1 0,0 0-1,0-1 1,-1 1 0,1 0-1,0 0 1,-1 0-1,-2 0 1,2 0-15,-1 0 1,1 1-1,0-1 0,-1 1 1,1 0-1,-1 0 0,1 0 0,0 0 1,-1 1-1,1 0 0,0-1 1,0 1-1,-1 0 0,1 1 0,0-1 1,0 0-1,0 1 0,-5 3 1,4-1 11,0 0 0,0 0 0,0 0 0,1 1 0,0-1 1,-1 1-1,2 0 0,-1 0 0,0 0 0,-2 9 0,-2 9 61,1 1 0,1 0-1,2 0 1,-2 48 0,5 98 76,1-132-41,24 254 236,-22-261-350,2 45 79,-14 153 112,7-208-197,2-14-2,-1-1-1,0 0 0,0 1 0,-1-1 1,0 0-1,0 0 0,-3 7 1,-34 70 38,29-70-24,-6 1-17,-1 0 1,0 0-1,0-2 0,-2 0 1,1-1-1,-26 10 1,7-13-1280,14-5-5024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0 325 7624,'22'-7'2,"20"-5"12,15 0-1,34-7-10,-62 13-4,160-44-22,66-25-156,-157 53 71,182-22-204,-256 43 262,-3 0-65,-1-1-1,0-1 1,30-8-1,-48 11 76,-1-4-83,-1 0 113,1 0 0,0 0 0,-1 0 0,0-1 0,0-4 0,0 8 9,-1 0 1,1-1 1,0 1-1,0 0 0,0 0 0,0 0 0,0-1 0,1 1 1,-1 0-1,0 0 0,0 0 0,1 0 0,-1-1 1,1 1-1,-1 0 0,1 0 0,0 0 0,-1 0 1,2-1-1,-1 1 0,-1 1 1,1 0 0,-1 0-1,1 0 1,-1 0 0,1 0-1,0-1 1,-1 1-1,1 0 1,-1 0 0,1 0-1,0 1 1,-1-1-1,1 0 1,-1 0 0,1 0-1,0 0 1,-1 0 0,1 1-1,-1-1 1,1 0-1,-1 0 1,1 1 0,0 0-1,22 20 20,-23-21-20,7 9 13,0-1 0,-1 2-1,0-1 1,0 1 0,-1-1 0,7 21 0,-7-19-2,3 7 31,-1 0 0,-1 1 0,0 0 0,4 27 0,-5-19 72,5 25 204,4 85 0,-17-53-10,1 44 235,-7-54 259,9-72-556,-1 7 194,-13-28-251,-7-14-41,13 17-97,0-2-1,2 1 1,0-1 0,1 0-1,0 0 1,-2-28 0,6 32-36,1 9-2,-1 0-1,2-1 0,-1 1 0,0 0 1,1-1-1,2-5 0,1-9 24,1 1-1,0 0 1,2 0-1,0 1 1,1-1 0,15-23-1,-20 38-23,1 0-1,-1 0 0,1 0 0,0 1 0,0-1 0,0 1 1,0 0-1,1 0 0,-1 1 0,8-4 0,-6 3-4,1 0-2,-1 0-1,1 0 1,0 1 0,0 0 0,0 0 0,0 1 0,0 0 0,10 0 0,-9 0-1,7 1 11,0 0 1,0 1 0,-1 0-1,1 1 1,-1 1 0,1 0-1,22 9 1,-27-9-10,-7-3-1,0 1 0,0 0 0,0 0 0,0 1 0,-1-1 0,1 1 0,0-1 0,-1 1 0,4 3 0,1 0 14,-1 0 0,0 1 0,0-1 0,-1 1 0,0 0-1,0 1 1,0-1 0,-1 1 0,0 0 0,3 8 0,-4-8-7,-2-2-1,0-1 0,0 1 0,0-1 0,0 1 0,-1 8 1,3 104 132,-6-25-111,-6-133-1398,1-1-5495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0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381 376 2424,'-20'-4'475,"1"0"1,-22-1 0,12 1 163,-41-10 0,49 8-380,0 2 0,0 0 0,-34-1 0,54 5-71,-10-5 264,11 5-438,0 0 0,-1 0-1,1-1 1,0 1 0,0 0 0,0 0-1,-1-1 1,1 1 0,0 0 0,0 0-1,0-1 1,0 1 0,0 0 0,0-1 0,-1 1-1,1 0 1,0 0 0,0-1 0,0 1-1,0 0 1,0-1 0,0 1 0,0 0 0,0-1-1,0 1 1,1 0 0,-1 0 0,0-1-1,0 1 1,0 0 0,0-1 0,0 1-1,0 0 1,1 0 0,-1-1 0,0 1 0,0 0-1,0 0 1,1 0 0,-1-1 0,0 1-1,0 0 1,1 0 0,-1 0 0,0 0-1,0-1 1,1 1 0,-1 0 0,6-4 12,1 1-1,-1-1 1,1 1 0,-1 0 0,1 1-1,13-3 1,-1-1 51,171-47 254,-99 29-207,135-15 148,-155 33-175,-63 6-79,24-1 104,1-2 0,36-6 0,-7 5 445,-61 4-566,1 0 287,0 0-121,5 0-2,-4 0-9,3 0 1,-5 0 674,-35-3-615,-5-2-124,-4 0-31,-6-2 22,-51 1 0,88 6-75,-58 5 33,52-3-13,-230 21 160,159-19-136,-133-12 148,192 7-113,28 1 34,7-1-89,104-14 77,61-9 46,-104 20-124,94-4 22,-142 8-51,41 3 8,-9 4 2,2 6-8,-9 3 1,-10-1-2,-20-9 4,0 2 0,0 0 0,0 0 0,-1 1 0,-1 1 1,0 0-1,0 0 0,14 18 0,-22-24 2,0-1-5,-1-1-1,1 1 0,0-1 0,-1 0 1,1 0-1,0 0 0,0 0 0,7 3 1,-9-4 5,0-1-1,-1 0 1,0 0-1,0 1 0,1-1 0,-1 0 1,0 0-1,0 1 0,0-1 1,1 0-1,-1 1 0,0-1 0,0 0 1,0 1-1,0-1 0,0 0 1,1 1-1,-1-1 0,0 0 1,0 1-1,0-1 0,0 0 0,0 1 1,0-1-1,0 0 0,0 1 1,0 0-1,-61-38 119,31 18-72,0 1 1,-61-26-1,72 36-48,9 5-3,0-1 0,-1 1 0,1 1 0,-13-1 0,-191-37 33,154 30-35,-80-8-10,88 8 0,32 6 5,0 0-13,-1 0 1,0 2-1,-26-1 0,43 3 11,98 0 5,41-3 36,-84 0-24,129 3 20,-110 1-19,-11 1-10,-5 3 2,-12-1-2,-11 0 5,3-1 27,34 9-1,-65-11 1,3-1 14,-4 0 79,-1-1-50,6-4 2,-5 3 169,-6 1-170,-48-10 33,-1 2 0,-60-2 0,45 8-35,-20-3-49,64 3-17,-111-9 22,95 14-30,-19 7-3,18 1 0,34-9-32,1 1 0,-1-1 0,0 0 0,-10-1 0,15 0-48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0 8344,'-3'6'-18,"0"-1"-1,-1 0 1,1 1 0,-1-2 0,0 1 0,0 0 0,-1-1 0,1 0 0,-1 0-1,-8 5 1,-2 0-27,0 0 0,-16 6-1,17-9 47,0 0-42,0 0-1,0-1 1,0-1-1,-1 0 1,-17 2-1,21-5 14,-1 2-27,0-1 0,-1-1 0,1 0 1,0-1-1,0 0 0,-1-1 0,-21-5 0,6 2-85,12 2 98,-20-3-63,1-2 0,0-2 1,-65-24-1,99 32 106,1 1 0,-1 0 0,1 0 0,-1 0 0,1 0 0,0 0 0,-1 0 0,1 0 0,-1 0 0,1 1 0,-1-1 0,1 0 0,-1 0 0,1 0 1,0 0-1,-1 1 0,1-1 0,0 0 0,-1 0 0,1 1 0,-1-1 0,1 0 0,0 0 0,0 1 0,-1-1 0,1 0 0,0 1 0,0-1 0,-1 1 0,1-1 0,0 0 0,0 1 0,0-1 0,-1 1 0,1-1 1,0 1-1,0-1 0,0 0 0,0 1 0,0 0 0,-1 13 10,1-9 1,1 1-1,0-1 1,0 0-1,1 0 1,0 1-1,0-1 1,0-1-1,0 1 1,1 0-1,3 5 1,-2-3 1,15 29 105,-5-10-59,17 48-1,18 72 29,-25-57-17,-17-61-60,16 82 54,40 162 208,-8-106-68,-49-149-194,-4-10 8,1-1 1,0 1-1,0-1 0,6 10 0,-2-5 15,5 8 81,21 29 1,-29-44-79,-1 1-1,1-1 1,0 0 0,0 0-1,1-1 1,-1 1 0,1-1-1,0 0 1,0 0-1,0 0 1,0-1 0,6 3-1,-7-5-17,-1 0 0,0 0-1,0-1 1,0 1-1,0-1 1,0 1 0,0-1-1,0 0 1,0 0-1,0 0 1,0-1-1,-1 1 1,4-2 0,-3 1-1,7-5 57,7-13-397,-1 0 0,15-23 1,5-14-4958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9328,'8'36'16,"-4"-17"11,0 0 0,1 34 0,-9 3 93,-16 165 291,11-159-223,6-44-137,1 0-1,0 32 1,2-30 59,1 0 1,8 39 0,-9-57 22,0-30-728,5-40 1,2 1-5786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8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7088,'6'17'85,"7"30"0,-9-31-10,1 1 1,0-1-1,8 16 1,-9-22-4,-1 0 1,0 0 0,-1 0-1,0 0 1,0 0 0,-1 1-1,-1 13 1,0-23-57,0 1 0,0-1 0,-1 0 0,1 1 0,0-1 0,-1 0-1,1 1 1,-1-1 0,0 0 0,1 0 0,-1 0 0,0 0 0,0 0 0,0 1 0,0-2 0,0 1-1,0 0 1,0 0 0,0 0 0,0 0 0,0-1 0,-2 2 0,-25 9 158,26-10-162,-2-1 136,-2 0 32,2 0-8,-6-3 0,9 2-161,0 1 0,1-1 0,-1 1 0,0-1 0,1 0 0,-1 1 0,1-1 0,-1 1 0,1-1 0,-1 0 0,1 1 0,-1-1 0,1 0 0,0 0 0,0 0 0,-1 1 0,1-1 0,0 0 0,0 0 0,0 0 0,0 1 0,-1-1 0,1 0 0,1-1 0,-2 1 10,2-6 6,0 0 0,0 1 0,0-1 0,1 1 0,0 0 0,0-1 0,0 1 0,1 0 0,0 0 0,4-6 0,26-38-1169,3-3-4698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1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5472,'44'51'-2,"-40"-48"4,-1 0-1,1 0 0,1 0 0,-1-1 0,0 0 0,1 1 0,-1-1 1,1-1-1,-1 1 0,10 1 0,-6-1 0,-3 0 9,-1-1 0,1 0 0,0 0 0,0-1 0,0 1 0,0-1 0,0 0 0,0 0 0,10-2 0,-3 0 70,179-10 590,-71 2 541,-39 0 69,-79 10-476,-2 3-408,-2 4-294,1 0 0,-1 0 0,0 0 0,-1-1 0,0 1 1,-3 6-1,-25 40 299,22-38-421,-33 51 481,29-47-336,1 1 0,-15 31 0,22-39-98,3-7-9,0-1 0,0 1 0,1-1 1,0 1-1,0 0 0,0 0 0,0 8 0,-1 13 58,1 0 0,1 0 0,6 47 0,11-3-12,24 138 56,-24-132-88,13 91 28,-28-150-58,-1-9 1,0 0 1,-1-1-1,0 1 0,-1 9 1,-14 166 41,13-164-43,-10 35 15,-12 29 1,24-81-16,-1 1 0,1-1 0,-1 0 0,0 1 0,0-1 0,0 0 0,0 1 0,-1-1 0,1 0 0,-1 0 0,1 0-1,-1 0 1,1 0 0,-4 1 0,-2 4 3,4-4-5,0 0 1,0 0-1,0-1 1,-1 1 0,1-1-1,-1 0 1,0 1-1,-5 1 1,1-2-78,-1-1 0,0 1 0,1-1 0,-1-1 0,0 0 1,1 0-1,-1 0 0,0-1 0,1-1 0,-10-1 0,6 0-598,-56-7-6965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3320,'-5'15'20,"-9"34"-31,14-47 27,-1 0 1,1 1-1,-1-1 0,1 0 0,0 1 1,0-1-1,1 1 0,-1-1 1,0 0-1,1 1 0,-1-1 1,1 0-1,0 1 0,-1-1 1,1 0-1,0 0 0,2 3 1,-2-5 4,-1 1 1,1-1-1,0 0 1,0 1 0,-1-1-1,1 1 1,0-1-1,0 0 1,0 0 0,-1 1-1,1-1 1,0 0-1,0 0 1,0 0 0,0 0-1,-1 0 1,1 0-1,1 0 1,3 0 34,22 0 339,0-1 0,0 0 0,32-8 0,-24 4-183,-17 2-167,-9 1 35,0 1 1,0 0-1,15 1 1,-6 0 0,1-1 68,0 1-1,-1 1 1,1 1-1,37 7 1,-56-9-138,1 1-1,0-1 1,0 1 0,-1-1 0,1 1 0,0 0 0,-1-1 0,1 1-1,-1 0 1,1-1 0,-1 1 0,1 0 0,-1 0 0,1-1-1,-1 1 1,0 0 0,1 0 0,-1 0 0,0 0 0,0-1 0,0 1-1,0 0 1,0 0 0,0 0 0,0 0 0,0 1 0,0 0 16,0 4-2,-1 0 0,0-1 0,0 1 1,-1 0-1,0-1 0,0 0 0,0 1 1,-1-1-1,1 0 0,-1 0 0,-6 8 0,1-2-4,4-4 4,-1-1 1,0 0-1,0 0 0,-9 8 0,-14 14 48,-3 1 51,-46 56-1,73-79-98,1 0-1,-1 0 1,1 0 0,0 1-1,0-1 1,1 1-1,-3 11 1,2-9-7,2 3 62,3-5-62,-1-1 0,1 0-1,0 1 1,1-1 0,0 0 0,0 0 0,0-1 0,0 1 0,1-1 0,0 1 0,0-1 0,0 0 0,1-1 0,0 1-1,8 6 1,-1-1-2,-8-6-2,1-1 0,-1 0 0,1 1 1,0-1-1,0-1 0,0 1 0,9 2 1,35 13 76,1-2 0,57 10 0,-21-11-11,-63-12-45,7 2 4,34 9-1,-57-10-25,2-1 1,27 0 7,-24-2-17,-11-2-4,0 1-1,0 0 1,-1-1-1,1 1 0,0-1 1,0 1-1,0-1 1,-1 1-1,1-1 1,0 0-1,0 1 1,-1-1-1,1 0 1,-1 0-1,1 1 1,-1-1-1,1 0 1,-1 0-1,1 0 1,-1 0-1,1-1 1,-1 1-1,8-29-1092,-1-3-4367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2696,'-1'0'8,"1"0"0,-1 1 0,1-1 0,-1 1 0,1-1 0,-1 1 0,1-1 0,0 1 0,-1-1 0,1 1 0,0-1 0,0 1 0,-1 0 0,1-1 0,0 1 0,0-1 0,0 1 1,0 0-1,0-1 0,-1 1 0,1 0 0,0-1 0,1 1 0,-1 0 0,0-1 0,0 1 0,0-1 0,0 1 0,0 0 0,1-1 0,-1 1 0,0-1 0,0 1 0,1 0 0,-1-1 0,0 1 0,1-1 0,-1 1 0,1-1 0,-1 0 0,1 1 0,-1-1 0,1 1 0,5 2 45,-1 0 0,1-1-1,-1 0 1,11 3 0,-1-1 2,91 34 144,58 28 363,-139-51-314,4 6-62,46 47 0,-59-48 162,36 83 139,-46-83-166,-5 0-176,-1 1 0,-3 31 0,3-48-113,0-1 0,-1 1 0,0-1 0,0 1 0,0-1 1,0 1-1,0-1 0,-1 0 0,1 0 0,-1 0 0,-2 4 0,-4 4 23,-15 24 14,11-23 59,-10 2-346,0-1 1,-26 11-1,-9 3-3842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1 780 7800,'9'4'-1,"0"-1"0,0 0 0,0 0 1,0-1-1,1 0 0,-1-1 0,1 0 0,12 0 1,-10-1 0,24 2 8,58-5 0,-72 1-3,5 0 14,0-1 0,-1-2 0,32-9-1,-37 9-6,8-3 28,0-1 0,-1-1 0,37-20 0,-43 20-13,11-7 133,153-90 74,-145 83-19,166-97 89,-162 98-96,199-103 83,-192 98-111,229-136-1122,-128 74-4844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124 195 3680,'-15'5'-23,"0"0"241,-1 0 1,1-1 0,-28 4 0,42-8 262,-1 0-262,-5 0-10,4 0 7,-2 0 0,3 0-24,3 0-185,-1 0 0,1 0 0,-1 0 0,0 0 0,1 0 0,-1 0 0,1-1 0,-1 1 0,0 0 0,1 0 0,-1 0 0,0-1 0,1 1 0,-1 0-1,0 0 1,1-1 0,-1 1 0,0 0 0,1 0 0,-1-1 0,0 1 0,0 0 0,0-1 0,1 1 0,-1-1 0,0 1 0,0-1 0,0 1-1,1-1 0,-1 0 1,1 0-1,-1 1 0,1-1 1,-1 0-1,1 1 0,-1-1 1,1 1-1,-1-1 0,1 1 1,0-1-1,-1 1 0,1-1 0,0 1 1,0-1-1,-1 1 0,1 0 1,0 0-1,0-1 0,-1 1 1,1 0-1,0 0 0,0 0 0,1 0 1,90-18 186,24 5 75,3 0-121,104-22-3,-174 26-64,238-39 28,-222 40-48,306-26 21,-285 29-34,394-13 17,-377 16-23,429 2 19,-422 2-32,459 8 13,-451-9-26,502 2 10,-487-3-11,597 0 3,-576-1-10,623-8 2,-617 7-2,682-1 15,-667 3 52,734 9 47,-726-7 47,717 12 85,-723-9-19,706 36 98,-703-30-71,747 40 103,-739-42-137,754 32 101,-755-35-47,737 13 116,-740-17-123,729-1 104,-732-1-124,717-8 90,-719 6-144,719-16 80,-719 14-80,698-10 73,-708 13-105,644-3 71,-652 4-79,649 1 60,-650 1-79,604 19 60,-617-16-67,593 19 44,-590-20-83,583 6 40,-591-9-54,554-3 34,-558 2-54,542 0 28,-547 2-34,502 17 25,-513-14-33,459 22 17,-471-21-23,416 25 24,-427-23-11,360 26 20,-373-29-19,309 19 26,-322-20-26,261 18 25,-275-18-33,195 8 17,-211-12-24,125-17 10,-167 17-49,0 0 0,1-1-1,-1 1 1,0 0 0,1 0-1,-1-1 1,0 1 0,0-1-1,0 1 1,1-1 0,-1 1 0,0-1-1,0 0 1,0 0 0,0 1-1,0-1 1,0 0 0,1-1 0,2-2 0,0-1 0,0 1 1,0-1-1,0 1 1,-1-1-1,0 0 1,0 0-1,2-7 1,-2 1-297,0 0 1,-2 0-1,1 0 1,-1-1-1,-1-12 1,0 21 125,3-85-9524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904 21 6552,'0'0'2021,"-8"-3"-1457,-8-2-427,1 2-1,-1-1 1,0 2 0,0 0-1,0 1 1,-26 1-1,-85 11 123,5 6 61,6 2-176,-151 28 158,260-46-270,1 1 0,-1 0-1,1 0 1,-10 4-1,10-3-14,5-3-11,1 0-1,-1 1 1,1-1 0,-1 1-1,1 0 1,-1-1 0,1 1-1,-1-1 1,1 1 0,0 0-1,-1-1 1,1 1 0,0 0-1,-1-1 1,1 1 0,0 0-1,0-1 1,0 1 0,0 0-1,0 0 1,0-1 0,0 1 0,0 0-1,0 0 1,0-1 0,0 1-1,0 0 1,1-1 0,-1 1-1,0 0 1,0 0 0,1-1-1,-1 1 1,0-1 0,1 1-1,-1 0 1,1-1 0,-1 1-1,1-1 1,-1 1 0,1-1-1,1 2 1,7 8 44,0 0-23,1-1-1,0 1 1,1-2-1,11 9 1,157 102 325,-103-66-168,-60-42-110,-2-2-22,0 1 1,-1 1 0,0 0-1,15 18 1,6 16 151,-33-38-96,-2-4-94,0 0 1,-1 0-1,1-1 1,-1 1-1,1-1 1,-1 1-1,-3 3 1,-30 21 116,12-14-78,-1-1 0,0-1 0,-1-2 0,-45 13 0,-9-7 50,-115-3 225,154-12-247,31-1-77,31-12-1671,2 1-6639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0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1090 30 11208,'-62'-16'-1,"49"12"-2,-1 1 1,0 1-1,-23-2 0,29 3 0,-218 3 8,157 2-3,2 1-2,-7 0 0,-6 3 0,0 5 1,6 6 4,12 3-2,6 7 2,6 5-2,40-25-1,1 0 0,-13 14-1,16-15 0,-1 1 0,2 0-1,-6 10 1,3 0 2,1 0-1,-9 39 1,15-57-3,-1 17 7,3-7-6,0 0 1,1 1-1,0-2 1,0 1-1,5 11 1,2-10 6,5-1-4,0-1 0,1-1 0,18 9 0,-11-11 3,136 20-1331,-62-14-5336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21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108 359 5112,'0'0'168,"-3"-5"-95,-28-57 380,28 57-308,0 0 0,0 0 0,-1 0-1,1 0 1,-1 0 0,-5-4-1,-6-8 230,11 12-292,1 2-9,1 0 1,-1 0-1,1 0 0,0 0 0,0 0 1,0-1-1,1 1 0,-3-6 0,3 3-37,1 1 0,0 0 1,0-1-1,0 1 0,1 0 0,-1-1 0,1 1 0,0 0 0,1 0 0,-1-1 0,1 1 0,0 1 0,4-7 0,0-1 20,1 1 0,1-1 0,16-18-1,-19 25-32,0-1-1,1 2 1,-1-1-1,1 1 1,0 0-1,11-7 0,-9 7-12,-6 3-6,0 0-1,-1 0 0,1 0 1,0 0-1,0 1 1,0-1-1,0 0 1,0 1-1,0 0 1,0-1-1,0 1 1,0 0-1,0 0 1,3 0-1,4 1 5,2-3-3,-6 2-4,-1 0 1,1 0-1,-1 0 1,1 0 0,0 1-1,6 1 1,27 5 10,8 5-9,2 7-3,-1 4 0,-7 3 0,-8 5 0,-10-1 0,-9-3 0,-6-1 0,-5 0 0,-1-16 0,-4 14 0,-1 4 0,-3 34 0,0-33 0,-5 5 0,-4 8 0,-3 7 0,-2 5 0,-1 0 0,0-6 0,0-9 0,-3-7 0,-3-3 0,-24 25 0,18-20-121,-1-1 1,-41 28-1,68-55 106,1 1 0,0-1 0,1 2 0,-1-1 0,1 1 0,1 0 0,0 0 0,0 0 0,-7 16 0,1-1 8,0 6 6,7-20 1,-4 27 0,6-33 0,1 4-1,9 9 3,-3-7 5,-4-8-4,0 0 0,1 1 0,-1-1 0,1 0 0,-1 1 0,1-1 0,-1 0 0,1 0 0,0 0 0,-1-1 0,1 1 0,0 0 0,0-1 0,0 1 0,0-1 0,-1 1 0,1-1 0,0 0 0,0 0 0,0 0 0,0 0 0,0 0 0,0 0 0,0-1 0,0 1 0,0 0 0,-1-1 0,5-1 0,3-1 19,0-1 0,-1 0 0,1-1 0,8-5 0,28-22 86,-17 13-29,0 2-1,1 1 1,36-14 0,-51 25-63,56-15 93,132-24 184,-134 36-187,-55 7-79,49-1 78,-55 2-71,-1 0 1,1 1-1,0 0 0,0 0 0,-1 0 1,1 1-1,9 4 0,-15-5 40,0-1 22,0 0-76,-1 0 0,1 0 0,-1 0 1,1 0-1,0 0 0,-1 0 0,1 0 0,-1 0 0,1 0 0,-1 1 1,1-1-1,-1 0 0,1 0 0,-1 1 0,1-1 0,-1 0 0,1 1 1,-1-1-1,0 1 0,1-1 0,-1 0 0,0 1 0,1-1 0,-1 1 1,0-1-1,1 1 0,-1-1 0,0 1 0,0-1 0,0 1 0,1-1 1,-1 1-1,0-1 0,0 2 0,19-6 52,9-4-1349,1-1-5143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1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68 8968,'0'0'32,"0"0"-28,0 0 0,0 0 1,0-1-1,0 1 1,0 0-1,1-1 0,-1 1 1,0 0-1,0-1 0,0 1 1,0 0-1,0-1 0,0 1 1,0 0-1,0-1 0,0 1 1,0 0-1,0 0 1,-1-1-1,1 1 0,0 0 1,0-1-1,0 1 0,0 0 1,0 0-1,-1-1 0,1 1 1,0 0-1,0 0 0,0-1 1,-1 1-1,1 0 1,0 0-1,0-1 0,-1 1 1,1 0-1,0 0 0,0 0 1,-1 0-1,1 0 0,-53-5 225,-62-2-72,37 10-33,54 0-45,-1 0 1,1 1-1,0 2 1,-27 9-1,38-10-56,8-2 3,-1-1 0,1 1 0,1-1 1,-1 1-1,-8 7 0,2-2 21,1 1 0,0 0 0,0 1 0,1 0 1,0 1-1,1 0 0,0 0 0,-11 22 0,18-30-29,1 0-1,-1 0 1,1 0-1,0 0 1,0 0-1,0 0 1,0 0-1,0 0 1,0 0-1,1 0 1,0 0-1,-1 0 1,1 0-1,0 0 1,3 4-1,-3-3 6,0-1-9,0-1-1,0 1 1,1-1 0,-1 1 0,1-1 0,-1 0 0,1 1-1,0-1 1,-1 0 0,1 0 0,0 0 0,1-1 0,-1 1 0,0 0-1,0-1 1,1 0 0,-1 1 0,1-1 0,3 1 0,-5-1-3,11 1 109,-1-4-83,0 0 1,0 0-1,-1-1 1,1 0-1,0-1 1,-1 0-1,12-7 1,59-37 95,-52 29-73,0-2 1,-2-2-1,27-27 0,-25 17-53,-3-1-2,14-18-14,-39 52 8,-1-1 0,1 0 0,0 1 0,0-1 0,-1 0 0,1 1 0,0-1 0,0 1 0,0 0 0,0-1 0,-1 1 0,1-1 0,0 1 0,0 0 1,0 0-1,0 0 0,0 0 0,0-1 0,0 1 0,0 0 0,0 1 0,0-1 0,0 0 0,0 0 0,0 0 0,0 0 0,0 1 0,0-1 0,0 1 0,-1-1 0,1 0 0,0 1 0,0 0 0,0-1 0,0 1 0,-1-1 0,1 1 0,0 0 0,-1-1 0,1 1 0,-1 0 1,1 0-1,0 1 0,2 2-2,1 1 0,-2 0 0,1 0 0,3 8 0,-6-12 4,5 12-6,-1-1 0,-1 1 0,0 0 0,-1 0 0,1 20 0,-2-18 2,1 1-72,-2-1 0,1 0 1,-2 1-1,0-1 1,0 1-1,-5 17 0,1-10-853,-7 46-6145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8344,'1'-6'3,"5"-19"250,-6 25-236,1-1 0,-1 0 0,0 0-1,1 1 1,-1-1 0,1 0 0,-1 1 0,1-1 0,-1 1 0,1-1 0,0 0 0,-1 1 0,1 0 0,0-1 0,-1 1 0,1-1 0,0 1-1,-1 0 1,1-1 0,0 1 0,0 0 0,0 0 0,-1-1 0,1 1 0,0 0 0,0 0 0,0 0 0,-1 0 0,1 0 0,0 0 0,0 1-1,0-1 1,-1 0 0,1 0 0,0 0 0,0 1 0,-1-1 0,1 0 0,0 1 0,-1-1 0,1 1 0,1 0 0,26 16 130,-2 2 0,36 30-1,-29-22-126,-16-13 14,1 1 1,-2 1-1,18 21 1,-21-22-24,-2-2 6,0 0 0,-1 1 0,-1 0 0,0 0 0,10 23 0,-13-24-11,27 64 50,-24-55-49,0 10 60,-11-31 5,-4-7 8,-26-41 69,22 33-139,5 8 19,1-1 0,0 1 1,0-1-1,-4-10 0,3 6 31,0 3-33,1 0-1,1 0 1,-1-1 0,1 1 0,1-1 0,-1 1-1,1-1 1,1 0 0,-1-15 0,2 16 34,-1 1-30,1 0 0,1-1 0,-1 1 0,1 0 0,0 0-1,1 0 1,-1 0 0,1 1 0,1-1 0,5-12 0,-2 10 31,-1 0 0,1 1 0,1 0-1,-1 0 1,1 1 0,0 0 0,1 0 0,0 0 0,15-8 0,14-2 2,-21 12 77,2 5-92,-1 0 1,1 1-1,20 3 0,-20 3 66,3 8-65,0 0 0,19 19-1,-25-14-14,52 119 13,-56-107-41,12 48-1,4 6-4,-16-57-10,25 50 1,-35-79 4,-1 1-1,0 0 1,0-1-1,1 1 1,-1-1-1,0 1 1,1-1 0,-1 1-1,0-1 1,1 1-1,-1-1 1,1 0-1,-1 1 1,1-1 0,-1 1-1,1-1 1,-1 0-1,1 0 1,-1 1-1,2-1 1,6 3-16,0-1 0,0 0 0,0-1 0,1 0 1,14 0-1,-7-5-140,3-5 83,-1-2 1,32-24-1,-33 21-13,-2-2 1,0 1-1,-1-2 0,24-35 0,-26 34 64,56-83-122,4 3 110,-20 27 22,9-15 13,-47 64 2,15-20 4,46-92 0,-59 100 4,-3 0 1,0 0 0,13-65-1,-26 99-7,0-1 0,-1 0 0,1 1 0,0-1 0,-1 0 0,1 1 0,0-1 0,-1 1 0,1-1 0,0 1 0,-1-1 0,1 1 0,-1-1 0,1 1 0,-1 0 0,1-1 0,-1 1 0,0 0 0,1-1 0,-1 1 0,1 0 0,-1 0 0,0-1 0,1 1 0,-1 0 0,0 0 0,1 0 0,-1 0 0,0 0-1,1 0 1,-2 0 0,1 0 2,-5-1 0,4 0-2,0 1 0,-1-1 1,1 1-1,0 0 0,0 0 1,0 0-1,-1 0 0,1 1 1,0-1-1,0 0 0,0 1 0,-1 0 1,-1 1-1,-64 25 24,62-23-22,1-1-1,-1 1 1,1 0-1,0 1 1,1-1-1,-1 1 1,1 0-1,0 0 1,0 1-1,0-1 1,-4 10-1,3-7 2,-3 9 16,-17 88 9,23-98-22,1 1 1,0 0-1,0 0 1,1-1-1,0 1 0,2 11 1,1 5 0,4 47 7,-2-40 26,41 154 23,-34-144-17,51 168 21,-51-169-8,56 250 150,-59-209-188,-8-51 19,-5 4-11,-12 57 0,15-90-28,1 1 1,-1 0-1,1-1 1,-1 1-1,1-1 1,-1 1-1,0-1 0,0 1 1,0-1-1,-2 2 1,-8 10-292,0-1 0,-1 0 0,0-1 0,-20 14 1,-17 8-7092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2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11208,'34'-5'0,"33"-4"1,146-6 3,-168 14-17,-8 1 0,172 6-85,-182-4 48,2-1-14,-1 2 0,1 1 1,33 9-1,-32-5-332,0 3 1,-1 0 0,0 2 0,34 20 0,-35-14-5445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2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4664,'4'0'1,"0"0"0,1 0 0,-1 1 0,0-1 0,1 1 0,-1 0 0,0 0 0,0 1 0,0-1 0,0 1 0,0 0 0,0 0 0,0 0 0,0 0 1,-1 1-1,1-1 0,-1 1 0,0 0 0,0 0 0,0 0 0,0 1 0,0-1 0,-1 1 0,3 4 0,2 2 12,-2-4 6,0 1 1,-1 0 0,0-1 0,0 1 0,0 0 0,-1 1 0,0-1 0,3 15 0,-5-16-5,1 9 112,-5 5-57,-1 0 1,0-1-1,-2 1 1,-8 20-1,-30 66 133,43-103-206,-7 13 106,-21 51 202,-23 72-1,-16 110 980,64-227-1205,2-11 39,1-1-1,0 1 1,0 0 0,1 11 0,11 99 539,-5-97-249,46 90 147,-36-93-254,13 6-98,47 32 1,-51-47-3,13-1-64,58 11-1,-67-22-2,12-5-527,-1-1 1,45-15-1,6-5-6293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13176,'3'2'-80,"8"4"73,-1 0 1,1 1-1,-2 1 0,1-1 1,-1 2-1,0-1 1,-1 1-1,0 1 1,0-1-1,9 17 1,-10-12 49,0 1 0,-1-1 1,8 27-1,-8-21-19,-1-5 22,0-1 0,-1 1 1,0 0-1,-2 0 0,1 0 1,-1 22-1,-1-19 42,10 211 383,-10-217-465,-2-27-125,-1 1 1,0-1-1,-4-13 0,2 7-1096,-8-38-7205</inkml:trace>
  <inkml:trace contextRef="#ctx0" brushRef="#br0" timeOffset="1">232 0 8432,'-5'26'29,"0"1"0,2-1 0,-1 31 0,3-32 23,-10 91 348,0-15-216,-4 96-11,10-124-1261,1-1-4365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10488,'0'0'0,"16"-2"0,19-1 0,8 6-200,-2 6 200,-8 3-128,-8 2 128,-7 3-672,5 4 672,-2 0-6640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6 4936,'8'-4'-11,"-6"3"247,-2 5-104,0-1-1,-1 1 1,0 0 0,0-1-1,0 1 1,0-1 0,-3 6-1,3-7-146,0 0 0,0 1 0,0-1-1,1 0 1,-1 1 0,0-1 0,1 1-1,0-1 1,-1 0 0,1 1 0,0-1 0,0 1-1,1 3 1,1 3-3818</inkml:trace>
  <inkml:trace contextRef="#ctx0" brushRef="#br0" timeOffset="1">217 90 5296,'6'-9'7,"-5"1"10,0 5 63,2-3 44,-2 5 400,2 51 708,-15 103-126,1-92-700,-2-16 22,-26 62 1,11-50-158,12-22-235,5-9-177,0-2-1,-2 1 1,-1-2-1,-18 25 1,0-10-6012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4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1190 0 12376,'-27'15'0,"-13"-2"0,5 1-5,0 1 0,-57 36 0,31-13 4,0 8 1,4 6 0,53-47 0,-14 12 1,1 1 0,1 1 1,1 0-1,1 1 0,-14 24 1,-51 101 11,23-39 40,-1-14 9,19-36 61,-53 61 0,79-105-109,2-1 9,0-1 0,-18 12 0,-7 3 30,-58 32 1,62-46-50,-51 5-1542,34-8-6148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11744,'21'-1'20,"1"-1"1,-1-1-1,34-9 1,-32 6 14,49-6 1,-19 11-8,-38 0-25,-6 6-3,-9 3 0,-8-1 0,7-6 0,-4 1 0,-10-12 0,3-2 0,2-5 0,7 9-5,0-1 0,1 0 1,0 0-1,0 0 0,1 0 1,0 0-1,1-11 0,-1 15-21,-1-1-1401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10 333 7896,'0'-2'25,"0"-5"6,-9-34 186,11 24-142,0 1 0,1-1 0,1 1 0,1 0 0,0 0 0,1 0 0,10-17 0,-14 27-18,2 1 0,-1 0 0,0 0-1,1 0 1,0 0 0,0 1 0,1-1 0,-1 1-1,7-5 1,-7 6-10,0 0 29,0 0 1,0 1 0,0-1 0,0 1-1,0 0 1,0 1 0,1-1 0,8-2-1,-5 2-1,-5 1-11,-1 1 0,1 0 0,-1-1 0,1 1-1,0 0 1,-1 0 0,1 1 0,-1-1 0,1 1 0,-1-1 0,1 1 0,-1 0 0,1-1 0,-1 1-1,1 1 1,-1-1 0,0 0 0,0 0 0,1 1 0,-1 0 0,0-1 0,0 1 0,-1 0-1,3 2 1,-4-3-40,1 0 0,-1 0 0,1 0 0,-1 0-1,0 0 1,1 0 0,-1 0 0,0 0 0,0 0-1,0 0 1,0 0 0,0 0 0,0 0 0,0 0-1,0 0 1,0 0 0,0 0 0,-1 1 0,0 3 37,-1 5 14,0-1 1,0 0-1,-1 0 1,0 0-1,-1 0 1,1 0-1,-2-1 1,1 1 0,-2-1-1,1 0 1,-7 7-1,9-13-52,0 0-1,0-1 0,0 1 1,0-1-1,0 0 0,0 0 1,0 0-1,0 0 0,0 0 1,-5 0-1,3 0-2,-1 1 8,0-1 0,0 1 0,-1-1 0,1 0 0,0 0 0,0-1 0,-1 0 0,1 0 0,0 0 0,-13-3 0,19 2-26,-1 1 0,0 0 0,1-1 0,-1 1 0,0-1 0,1 1 0,-1-1 0,1 1 0,-1-1 0,1 1 0,-1-1 0,1 0 0,0 1 0,-1-1 0,1 0 0,-1 1 0,1-1 0,0 0 0,0 0 1,-2-3 2,0-1 3,0 0 0,0 0-1,1 0 1,-1-1-1,1 1 1,0 0 0,1-1-1,-1 1 1,2-11 0,0 1-225,2-1 1,4-14-1,-2 7-835,10-48-7181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2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2872,'0'0'505,"5"2"-299,15 6-93,-15-6 248,-3-3 5,41-22 1071,-2 0-987,-32 19-417,23-6 153,19 0 19,62-16 41,-105 23-221,153-51 198,-141 44-218,-16 6-3,0 0 0,0 0 1,0 0-1,-1-1 0,1 1 0,-1-1 0,-1 0 0,1 1 1,0-1-1,-1-1 0,0 1 0,2-8 0,-2 3 35,1 0 0,-1 0-1,-1 0 1,0 0 0,0 0 0,-1-13-1,-4-50 827,4 71-676,0 2-153,0-1 1,0 1 0,0 0-1,0-1 1,0 1 0,0-1-1,0 1 1,0 0 0,0-1-1,0 1 1,0-1 0,0 1-1,0-1 1,0 1 0,0 0-1,0-1 1,-1 1 0,1 0-1,0-1 1,0 1 0,0-1-1,-1 1 1,1 0 0,0-1-1,-1 1 1,1 0-28,-1 0-1,0 0 1,0 0 0,1 0 0,-1 0-1,0 0 1,1 1 0,-1-1-1,0 0 1,0 0 0,1 1 0,-1-1-1,1 0 1,-1 1 0,0-1-1,1 1 1,-1-1 0,1 1 0,-1-1-1,1 1 1,-1-1 0,0 2-1,-8 20 41,3-3-13,-6 10-9,-7 19-1,-15 65 0,32-106-24,-41 161 21,31-91-18,6 1 2,7-7-3,2-40-7,2 0 1,1-1-1,1 1 1,19 48-1,51 75-184,-77-152 181,1 1 1,-1-1-1,1 1 0,-1-1 1,0 1-1,0-1 1,0 1-1,0-1 0,-1 1 1,1-1-1,-1 1 1,0 3-1,-2 6-36,3-10-9,-1 1-10,1-3 58,0 1 0,0-1 0,0 0-1,0 0 1,0 1 0,0-1-1,0 0 1,0 1 0,0-1-1,0 0 1,0 0 0,0 1 0,0-1-1,-1 0 1,1 0 0,0 1-1,0-1 1,0 0 0,0 0-1,-1 1 1,1-1 0,0 0 0,0 0-1,0 0 1,-1 0 0,1 1-1,-1-1 1,-6 2-58,-1 0-1,0-1 1,0 1 0,0-2-1,0 1 1,0-1-1,0 0 1,0-1 0,0 0-1,0 0 1,0-1-1,1 0 1,-11-4 0,3 2-108,0 0 0,-31-3 0,-96 7-1217,136-2 1380,18-5 7,6 0 14,1 0-1,0 2 1,0 0 0,1 1 0,-1 1-1,28 0 1,-10 1 130,0 2-1,0 1 0,0 2 1,61 13-1,-65-9 90,1-1 1,0-2-1,64 0 0,-92-5-236,0 0-1,0-1 0,0 1 0,0-1 0,0 0 0,0 0 0,0-1 0,-1 0 1,0 0-1,1 0 0,-1-1 0,7-5 0,1-1-610,30-20-4245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1 9688,'0'0'9,"0"0"-8,0 0 0,1 1 0,-1-1 0,0 0 1,0 0-1,0 0 0,0 1 0,0-1 0,0 0 0,0 0 0,0 1 0,1-1 0,-1 0 1,0 1-1,0-1 0,0 0 0,0 0 0,0 1 0,0-1 0,0 0 0,-1 0 0,1 1 1,0-1-1,0 0 0,0 0 0,0 1 0,0-1 0,0 0 0,0 0 0,0 1 0,-1-1 1,1 0-1,0 0 0,0 0 0,0 1 0,-1-1 0,1 0 0,0 0 0,0 0 0,0 0 1,-1 1-1,-72 12 167,-98 11 188,153-21-338,-35 8 128,18-2 7,1 2 0,0 1 1,-33 16-1,64-26-185,-7 6 187,10-8-147,0 1 0,0-1-1,1 1 1,-1 0 0,0-1 0,0 1 0,1-1 0,-1 1 0,0 0 0,1-1-1,-1 1 1,1-1 0,-1 0 0,1 1 0,-1-1 0,1 1 0,-1-1 0,1 0 0,-1 1-1,1-1 1,-1 0 0,1 1 0,0-1 0,19 10 45,32 12 1,-50-21-56,54 18 69,-36-11-33,0 1 1,0 0-1,-1 1 1,34 24-1,-43-26-25,-5-4 2,0 0 0,-1 0 0,0 1 0,0-1 0,6 10 0,27 47 61,-35-56-66,-1-1 0,0 1 0,0-1 0,0 1 0,0-1 0,-1 1 0,0-1 0,0 1 0,0-1 0,-1 1 0,1 0 0,-1-1 0,0 1 0,0-1 0,-2 5 0,1-3 2,-1 3 2,0-1 1,0 1 0,0-1 0,-1 0-1,0 0 1,-1 0 0,0-1 0,-7 9-1,7-9-4,-6 5 20,1 0 0,-2-1 1,0-1-1,0 1 0,-23 13 0,11-7 23,-22 16 43,34-25-56,-1-1 0,0 0 0,-1 0 0,1-2 0,-1 0 0,0 0 1,-1-1-1,1-1 0,-17 2 0,26-4-27,-9 0 65,0 0 1,0 0-1,-19-3 1,21-1-39,-1 0 0,1-2 0,-15-6 0,20 8-33,-1-1 0,1 0 1,-10-7-1,13 7-95,0-1 0,0 1 0,1 0 1,-1-1-1,1 0 0,0 0 0,1 0 0,-1 0 0,1-1 1,0 1-1,0-1 0,0 1 0,1-1 0,0 1 0,0-1 0,0-6 1,-8-45-7749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12192,'1'0'-12,"-1"0"0,1 0 1,0-1-1,-1 1 0,1 0 0,0 0 1,-1 1-1,1-1 0,0 0 1,-1 0-1,1 0 0,-1 0 1,1 0-1,0 1 0,-1-1 1,1 0-1,-1 1 0,1-1 1,-1 0-1,1 1 0,-1-1 0,1 1 1,-1-1-1,1 0 0,-1 1 1,0-1-1,1 1 0,-1-1 1,0 1-1,1 0 0,-2 25-452,-3 23 475,6-12-10,-1-28 6,0 0 0,0-1-1,1 1 1,0 0 0,1-1 0,0 1 0,0-1-1,1 0 1,0 0 0,10 13 0,-13-19 13,0-1-86,0 0 0,0 1 0,0-1 0,0 0 0,0 0 0,0 0 0,0 0 0,0 0 0,1 0 0,-1 0 0,1 0 0,-1-1 0,0 1 0,1 0 0,-1-1 0,1 0 0,-1 1 0,1-1 0,3 1 0,9 1-6734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6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11568,'22'64'-56,"-17"-53"45,0 2-2,0 0 0,-1 0-1,0 0 1,-1 1-1,0 0 1,-1-1 0,-1 1-1,0 0 1,-1 21 0,-2-22 8,-1 0 1,1 0 0,-2-1-1,0 1 1,-1-1 0,0 1 0,0-2-1,-10 16 1,-26 30-36,41-56 37,-1 0 0,1 0 0,-1 0 0,1 1 0,-1-1 0,1 0 0,0 0 1,-1 0-1,1 1 0,0-1 0,0 0 0,0 0 0,0 1 0,0-1 0,0 0 0,1 0 0,-1 1 0,0-1 0,0 0 0,1 0 0,-1 0 1,1 1-1,-1-1 0,1 0 0,1 2 0,18 23-1461,-20-26 1455,15 16-6491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9416,'8'11'-78,"-1"-1"1,-1 1 0,0 0-1,0 1 1,-1 0 0,-1 0-1,0 0 1,0 0 0,-1 0-1,1 15 1,-1 29 32,-7-31 59,0-1 1,-1 0 0,-2-1-1,0 0 1,-2 0 0,-15 31-1,-12 15 228,22-43-186,-7 11 296,2 2 1,-22 64-1,24-33 29,29-80-342,10-24-1256,2-7-4883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8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451 368 7352,'21'-21'352,"0"-1"0,-2-1 0,31-50 0,-48 68-269,1 0-1,-1 0 1,0 0 0,-1 0 0,0-1 0,1 1 0,-2-1 0,1 1 0,-1-1-1,1 1 1,-1-1 0,-2-6 0,2 1-38,0 7-10,-1 0 1,1 0-1,-1 1 0,1-1 0,-1 0 1,-3-6-1,1 2 24,0 1 0,0 1 0,-1-1 0,1 0 0,-2 1 0,1 0 0,-1 0 1,0 0-1,-10-9 0,9 11-16,0 0 0,0 0 0,-1 0 1,1 1-1,-1 0 0,0 0 0,0 1 0,0 0 1,0 0-1,0 1 0,-1 0 0,1 0 0,0 0 1,-1 1-1,1 0 0,-11 2 0,15-2-28,1 1-1,0-1 1,0 1 0,0-1-1,0 1 1,0 0-1,0 0 1,0 0-1,0 0 1,0 0-1,0 0 1,1 1 0,-3 1-1,-4 3 16,-3 1-11,7-5-6,0 0 0,1 1 0,-1 0 1,1 0-1,0 0 0,-1 0 0,1 0 0,-3 6 0,-21 28 73,1 2 0,3 0 0,-28 62 0,41-75 1,-31 131 33,34-120-40,-27 272 228,26-209-168,5-20-33,-8 95 115,10-168-211,-1 16 20,-2 1 0,-10 39 0,13-59-30,-2 2 10,-11 13 0,7-12 125,2-12 64,-1-21-869,5 17-645,-7-27-6599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8072,'4'3'0,"35"16"0,-29-15 0,0 0 0,20 4 0,48 2 0,-40-7-2,0-2 0,1-2 1,50-7-1,89-15 2,-141 18 7,271-59 133,-208 39 0,20-10 76,-101 29-175,83-27 88,-93 27-114,6-10-512,24-33-1,-10 7-4588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5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8608,'22'22'3,"-19"-19"-2,16 9 4,39 31 323,-57-42-308,0 0-1,1 1 1,-1-1-1,0 0 1,0 1-1,0-1 1,0 1-1,0-1 1,0 1-1,0-1 1,-1 1-1,1 0 1,-1-1-1,1 4 1,2 4 20,2 2-9,9 40 189,-8-14-19,-2 0 1,-2 74-1,-7-38-6,4-69-186,1 15 87,0 1 1,-2-1-1,0 0 0,-2 0 0,0 0 0,-12 33 0,16-51-87,0 0-1,0 0 1,-1 0 0,1-1-1,-1 1 1,1 0-1,-1 0 1,1 0 0,-1 0-1,0 0 1,1-1-1,-1 1 1,0 0-1,1-1 1,-1 1 0,0 0-1,0-1 1,0 1-1,0-1 1,0 1-1,0-1 1,1 0 0,-1 1-1,0-1 1,0 0-1,0 0 1,0 0-1,0 1 1,0-1 0,-2 0-1,1-1-1,0 0 1,-1 0-1,1 0 0,0 0 0,0 0 0,0 0 0,0-1 1,0 1-1,-1-2 0,1 1-2,-2-5 42,2 0-30,-1-2-9,1 1 0,0 0 0,1-1-1,0 1 1,1-1 0,-1 1 0,3-16 0,3-42 12,7-26-15,5-7 0,5 7-3,-15 72-2,18-38 0,-19 45 0,2 1 0,-1 0 0,13-15 0,-10 17-1,0 1 1,0 0 0,1 1 0,0 0 0,1 0 0,-1 1-1,20-8 1,-9 8-5,38-3 4,-44 9 1,-1 0 1,29 3-1,-31 0 1,-1 1 1,1 0-1,-1 1 1,0 0-1,0 1 1,0 1-1,20 11 1,-31-16 0,1 0 0,-1 0 0,0 0 0,0 0 0,0 0 0,1 0 0,-1 0 0,0 0 0,0 0 0,0 0 1,-1 1-1,3 2 0,8 18 9,-1 0 0,0 1 1,9 38-1,-15-27 57,-18 159 45,5-155 22,-68 146 64,58-150-39,-73 114 38,74-125-164,1-4-517,-1-2 0,-33 25 1,6-11-6958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38 7088,'0'0'257,"0"-4"-154,0-12-13,0 11-19,0-1-10,0 4-34,1 1-19,1 1 1,-1-1-1,1 0 1,0 1-1,-1-1 0,1 1 1,0 0-1,0 0 1,-1-1-1,1 1 0,0 0 1,0 1-1,3-1 0,9 3 55,0 0 0,0 1 0,0 0-1,20 10 1,-19-8-21,0 0 89,-1 1 0,0 0 0,0 1 0,22 17 0,-22-15-55,4 7 312,79 104 167,-77-91-134,-9-12-233,5 8-39,-2 0 1,0 1 0,-2 0-1,11 38 1,13 85 339,-32-119-195,-4 143 108,-4-137-147,-38 152 98,29-155-139,-15 24-2,-3-2 0,-42 60 1,60-99-184,-3 3 62,-25 24 1,-68 71 104,86-93-128,-101 72 25,98-79-59,-39 15-1,-8-1-26,44-20-17,-48 9 1,63-19-83,9-1-89,-1-1 0,0 0 0,1 0 0,0 0 0,0-1 0,0 0 0,0 0 0,0 0 1,-6-9-1,-18-20-8339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78 10136,'14'-20'-19,"-13"19"-2,-1 0 23,1 1 1,-1 0 0,0-1-1,0 1 1,1 0-1,-1-1 1,0 1 0,1 0-1,-1 0 1,0-1 0,1 1-1,-1 0 1,1 0-1,-1 0 1,0-1 0,1 1-1,-1 0 1,1 0 0,-1 0-1,1 0 1,-1 0-1,0 0 1,1 0 0,-1 0-1,1 0 1,-1 0-1,1 0 1,-1 0 0,1 1-1,8 6 99,-1 1-1,0 0 0,0 1 0,-1 0 0,12 18 1,-14-12 136,-13 8 8,8-23-239,0 1-1,0-1 1,-1 1 0,1-1-1,0 0 1,-1 1-1,1-1 1,-1 0-1,1 1 1,-1-1-1,1 0 1,0 1 0,-1-1-1,1 0 1,-1 0-1,1 0 1,-1 1-1,1-1 1,-1 0 0,0 0-1,1 0 1,-1 0-1,1 0 1,-1 0-1,1 0 1,-1 0-1,0-1 1,-17-4 76,10-1-33,-1 0 1,1-1 0,0 1 0,1-2 0,-1 1-1,1-1 1,-11-17 0,-10-11 104,22 30-423,0 0 1,-1 1-1,1 0 1,-9-6-1,-12-5-6924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0 10672,'12'22'0,"13"24"0,37 107-2,-53-118-3,8 159 14,-17-189 0,0 0 1,-1 1-1,1-1 0,-1 0 0,-2 8 0,-22 82 50,-14-9-41,17-49 16,-152 183 12,162-206-29,-23 21 0,-101 89 16,-55 29-1317,-5-1-5169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36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195 284 3056,'0'0'65,"2"-5"-6,12-26 571,15-48-1,-14 34-244,25-53 1199,-39 96-1544,1 0-1,-1 0 1,1 0 0,0 1 0,0-1 0,0 0 0,0 1-1,0 0 1,0-1 0,0 1 0,0 0 0,1 0 0,-1 0 0,0 0-1,1 1 1,-1-1 0,1 1 0,-1-1 0,5 1 0,4-1 66,0 0 0,-1 2 0,13 0 0,22 5 193,88 21 345,-119-23-616,23 8 148,-30-8-137,1 0 0,0 0 0,-1 1 0,11 9 0,-15-12-32,0 1 1,0 0 0,0 0 0,0 1 0,-1-1 0,1 1 0,-1-1 0,0 1 0,0 0 0,0 0 0,-1 0-1,1 0 1,-1 0 0,0 0 0,1 4 0,-1 15 17,-4 10-18,-1-13-8,-2-2 1,0 1-1,-1 0 0,-1-1 1,0-1-1,-15 23 0,-6 13-18,14-24 19,4-4-29,-2 0 1,0-1-1,-26 33 0,-14-7-127,29-29 112,19-18-1,-3 1-7,4-2-9,-6 3-5,5-3-3,-5 1 6,5-1 13,-3 0 3,6-2 6,3-1-34,0 1 72,-1-1 0,1 0 1,0 1-1,0-1 0,0 1 0,0-1 1,0 1-1,0-1 0,0 1 0,0-1 1,0 1-1,1 0 0,54 0 2,-23 0 6,1 2 0,57 10-1,-42 4-2,18 15-6,-60-27 3,-1 0 0,1 0 1,-1 0-1,0 1 0,0 0 0,9 12 0,-14-17 1,0 1 0,-1 0-1,1 0 1,0 0 0,-1 0-1,1 1 1,-1-1 0,0 0 0,1 0-1,-1 0 1,0 0 0,1 0-1,-1 0 1,0 1 0,0-1-1,0 0 1,0 0 0,-1 2-1,1 2 1,-5 28 0,0-16 0,-2-1 0,0 0 1,-13 23-1,6-21 8,-90 83 15,77-81 17,-131 74 22,79-55 65,49-26-107,-63 31 60,0-6-8,91-37-71,0 0 1,-1 0-1,1 0 0,-1-1 1,1 1-1,-1-1 0,0 1 0,1-1 1,-1 0-1,1 0 0,-1 0 1,-5-1-1,-4-1 2,-37-2-1000,-2-1-4003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5384,'0'0'3681,"-4"8"-3489,-10 24-127,10-15 70,-5 39 79,-25 81-1,21-92-203,-37 163 240,7 15-53,34-129-90,-3 65 9,6-49 90,5-85-188,0 42 114,3-35-38,1 0 0,1-1 1,12 44-1,-12-61-75,-2-8 0,0-1 1,0 1-1,1-1 1,-1 0-1,7 9 1,-4-5 20,1 0 0,0-1 0,0 0 0,1 0 0,0 0 0,1-1 0,0 0 0,11 8 0,-8-7-21,-8-6-8,0 0 1,1 0 0,-1 0 0,1-1-1,0 1 1,0-1 0,-1 0-1,1 0 1,6 1 0,109 16 124,-82-16-74,-1-2 0,71-9 1,-84 7-53,18-3 24,174-31 12,-168 28-11,222-37 16,-208 35-30,279-42 12,-263 42-19,363-43 4,-345 44-4,406-25 4,-396 29-4,442-6 3,-435 11-9,454 8 8,-452-4-8,450 16 11,-452-16 1,450 9 9,-449-10-1,455 9 17,-454-9-10,469 0 20,-466-3-14,462-3 32,-466 3 22,433-8 61,-441 6 32,405-12 85,-412 11-59,376-18 82,-382 17-95,357-25 83,-360 22-96,352-23 75,-355 25-103,326-27 57,-334 25-90,280-31 49,-291 31-56,249-27 42,-257 28-67,195-15 38,-211 16-59,-21 2-45,21-3 9,0-1 0,62-20 1,-49 8 7,-50 18-44,0-1 0,-1 0-1,0 0 1,1-1 0,7-5 0,-12 7-2,1 0 0,-1-1 1,0 1-1,0-1 0,1 1 1,-1-1-1,0 0 0,-1 1 1,1-1-1,0 0 0,0 0 1,-1 0-1,1 1 0,-1-1 1,0 0-1,1 0 0,-1-4 0,-4-26-1,3 27 0,-6-16-20,-21-28-984,-42-57-1,2 12-8934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6816,'1'5'105,"0"-2"-74,-1-2-22,1 1 0,0-1 0,0 1 0,-1 0 0,1-1 0,-1 1 1,0 0-1,0-1 0,1 1 0,-1 0 0,0 0 0,0-1 1,0 1-1,-1 0 0,1-1 0,0 1 0,-1 0 0,1 0 0,-1-1 1,0 3-1,-34 53 123,34-54-231,-7 9-818,0 0-3103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28 8968,'-14'7'-48,"0"-1"0,-1-1 0,0 0 0,0-1 0,0-1 0,-1 0 0,1-1 0,-23 1 0,37-3 47,-21 0-19,1 0 0,0 2 1,0 1-1,0 0 0,-25 9 0,18-4 21,11 1 5,-1 0-1,1 1 1,1 1 0,0 0-1,1 2 1,0-1 0,-14 17-1,17-15 16,1 0 0,0 1-1,-15 27 1,18-29-12,-10 19 50,-21 51-1,26-53-33,7-19 27,1 1 0,0-1 0,-6 22 1,5-10-22,-1-3-10,-10 42 134,-19 60 410,36-119-418,-1-3-137,1 0-1,0 1 1,0-1 0,0 0 0,0 1 0,0-1 0,-1 0 0,1 0-1,0 1 1,0-1 0,0 0 0,0 1 0,0-1 0,0 1-1,0-1 1,0 0 0,0 1 0,0-1 0,0 0 0,0 1 0,1-1-1,-1 0 1,0 1 0,0-1 0,0 0 0,0 0 0,1 1 0,3-2 160,1-10 16,21-76-32,-11 42-53,19-43-1,-22 58-82,19-39 102,-18 42-100,27-60 83,-4 19-29,43-85 252,-76 145-285,0 1 0,1 1 0,0-1 0,0 0 1,7-8-1,-8 12-13,0 1 0,-1-1 0,1 0 0,0 1 1,0 0-1,1-1 0,-1 1 0,0 1 0,1-1 0,-1 0 0,1 1 1,0 0-1,-1 0 0,8-1 0,-6 1 7,0 1 1,0 0-1,0 0 0,0 1 0,0 0 1,0 0-1,0 0 0,-1 0 0,1 1 1,0-1-1,0 1 0,8 5 1,-7-3-7,25 18 69,-15-10 64,85 64 133,-75-60-95,146 53 66,-131-58-131,187 27 50,-182-35-90,17-6-882,110-19-1,-48-3-7678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988 214 11928,'-61'-49'328,"-43"-19"65,78 56-66,-129-33 97,43 24-104,24 7-272,45 9-35,11 7-10,16 1-6,16-2 2,-1 0 0,1-1 1,0 1-1,-1 0 0,1 0 0,0 0 0,-1-1 1,1 1-1,0 0 0,0 0 0,0 0 1,0 0-1,0-1 0,0 1 0,0 0 0,0 0 1,0 0-1,0 0 0,0-1 0,1 1 1,-1 0-1,0 0 0,0 0 0,1 0 0,-1-1 1,2 7-2,-1-4 0,0 0-1,0 0 1,0-1 0,0 1 0,1 0 0,-1-1 0,1 1-1,0-1 1,3 4 0,64 81-21,-51-65 6,1-1-1,1-1 0,26 20 0,-19-17-17,-12-11 14,-3-3 15,0 1-1,-1 0 0,0 0 0,10 14 0,-2 2 6,-17-23 1,1 2 0,-1-1 0,0 0 0,-1 0 0,3 9 0,-3-8 0,-1 1 0,0-1 0,0 0 0,-1 0 1,1 1-1,-1-1 0,0 0 0,0 0 1,-1 0-1,0 0 0,-2 6 0,-4 2 14,-24 18 47,-67 50 0,69-58-51,-89 69 195,98-75-170,-90 67 74,99-75-104,8-6-3,1-1 0,-1 1 0,0-1 0,0 0 0,0 0 0,0-1 0,0 1 0,-7 1 0,-5 1 2,-1-1 1,-29 3 0,45-6-5,1 0 0,-1 0-1,0 0 1,1 0 0,-1 0 0,0 0-1,1 0 1,-1 0 0,0-1 0,0 1-1,1 0 1,-1 0 0,1-1 0,-1 1-1,0 0 1,1-1 0,-1 1-1,1 0 1,-2-2 0,-9-8-336,-1 0-1,2-1 1,0 0 0,-15-21 0,-12-21-8064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0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9056,'4'0'0,"27"13"0,-14-4 14,0 0 0,0 1 0,-1 1 0,0 0 0,-1 2 0,-1-1 0,0 2 0,0 0 0,12 18 0,-18-17 127,-3-3-63,0 1-28,-1 0 1,0 0 0,-1 0-1,0 1 1,-1-1-1,1 20 1,-1 117 261,-4-29 181,5-2-155,2 161 440,-6-249-743,0-15 48,1 0 1,3 22 0,-2-23 19,10 75 392,-18-150-1755,0 8-6366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10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10760,'38'7'64,"0"0"1,51 0-1,-54-4-8,5-1 72,66-2 4,18-11-104,-113 10-28,54-7 0,108-28 0,-94 15-1,-2-2 1,14-4 0,-67 19-2,-18 5 19,0 1-1,0 0 0,0 1 0,1-1 0,9 0 1,-15 2-13,-1 0 1,0 0 0,1 0 0,-1 0 0,0 0-1,1 0 1,-1 0 0,1-1 0,-1 1 0,0 0-1,0 0 1,1 0 0,-1 0 0,0-1 0,1 1-1,-1 0 1,0 0 0,0-1 0,1 1 0,-1 0-1,0 0 1,0-1 0,1 1 0,-1 0 0,0-1-1,0 1 1,0-1 5,0 1 0,0 0 0,0-1 0,-1 1 0,1 0 0,0 0 0,0-1 0,0 1 0,-1 0 0,1 0 0,0-1 0,0 1-1,-1 0 1,1 0 0,0 0 0,0 0 0,-1-1 0,1 1 0,0 0 0,-1 0 0,1 0 0,0 0 0,0 0 0,-1 0 0,1 0 0,0 0 0,-1 0 0,1 0 0,0 0 0,-1 0 0,1 0-1,0 0 1,-1 0 0,1 0 0,0 0 0,-1 0 0,1 0 0,0 1 0,-1-1 0,1 0 0,-35 1 601,31 1-422,-4 3-2,8-5-181,-1 0 1,1 0 0,0 1-1,0-1 1,0 0-1,-1 0 1,1 0 0,0 0-1,0 1 1,0-1 0,-1 0-1,1 0 1,0 0-1,0 0 1,-1 0 0,1 0-1,0 0 1,0 0 0,-1 0-1,1 0 1,0 0 0,-1 0-1,1 0 1,0 0-1,0 0 1,-1 0 0,1 0-1,0 0 1,0 0 0,-1 0-1,1 0 1,0 0-1,0 0 1,-1 0 0,1-1-1,0 1 1,0 0 0,-1 0-1,1 0 1,0 0 0,0-1-1,0 1 1,-1 0-1,1 0 1,0-1 0,0 1-1,0 0 1,0 0 0,0-1-1,0 1 1,0 0-1,-1 0 1,1-1 0,0 1-1,0 0 1,0 0 0,0-1-1,0 1 1,0 0 0,0 0-1,0-1 1,0 1-1,0 0 1,1-1 0,-1 1-1,4-22 98,-4 20-85,0 1-18,7-29 90,0-1 1,23-56 0,-13 62 14,-16 23-52,1-1 10,-2 3-62,0 0 0,0 0 0,0 0 0,0-1 0,0 1 0,0 0 0,0 0 0,0 0 0,0-1 0,0 1 0,0 0 0,0 0 0,0 0 0,1-1 0,-1 1 0,0 0 0,0 0 0,0 0 0,0 0 0,1 0 0,-1-1 0,0 1 0,0 0 0,0 0 0,0 0 0,1 0 0,-1 0 0,0 0 0,0 0 0,0 0 0,1 0 0,-1 0 0,0 0 0,0 0 0,0 0 0,1 0-1,-1 0 1,0 0 0,0 0 0,0 0 0,1 0 0,-1 0 0,0 0 0,0 0 0,0 0 0,1 0 0,-1 0 0,0 0 0,0 0 0,0 1 0,1-1 0,-1 0 0,0 0 0,0 0 0,0 0 0,0 0 0,0 1 0,1-1 0,29 25 114,68 49 124,79 55 144,-112-85-224,11 22 3,-72-63-146,-1 0 0,0 0 1,0 0-1,0 1 1,0-1-1,0 1 1,-1 0-1,0 0 1,2 4-1,3 4 9,7 21 75,-1 1 0,12 48 1,-24-79-81,0 4 10,-1-7-31,0 0 1,0 0-1,0 0 0,0 0 1,1 0-1,-1 0 0,0 0 1,0 0-1,0 0 0,0 0 0,0 0 1,0 0-1,0 0 0,0 0 1,0 0-1,0 0 0,0 0 1,1 0-1,-1 0 0,0 0 1,0 0-1,0 0 0,0 0 0,0 0 1,0 0-1,0 0 0,0 0 1,0 0-1,0 0 0,0 0 1,1 0-1,-1 0 0,0 0 0,0 0 1,0 0-1,0 0 0,0 0 1,0 0-1,0 0 0,0 0 1,0 1-1,0-1 0,0 0 1,0 0-1,0 0 0,36-115 10,-16 57-10,3 4 0,-13 34-2,0 1 0,2 0 1,0 0-1,15-17 1,-11 20-3,23-20 0,-37 34 4,-1 1 0,1 0 0,-1 0 0,1 0 0,-1 0 0,1 0 0,0 1 0,-1-1 0,1 0 0,0 1 0,2-1 0,-1 1 0,0 0 0,0 0 0,0 1 0,0-1 0,0 1 0,0 0 0,0 0 0,4 2 0,40 21 0,-1 6 0,-15 0 1,-8 6 4,-4 11-3,-12-29-6,-4-9-1,1-1-1,-1 1 0,-1 0 0,3 15 1,-24-118-1899,5 27-7496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10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24 10312,'-46'-23'40,"77"33"-19,23 17-17,15 10 1,3 2-2,50 24-1216,-71-38-4887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10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8520,'15'20'408,"-2"1"0,14 27 0,-21-35-175,-1 1 0,-1-1 0,0 1-1,0 0 1,1 18 0,-4-19-142,0-3 90,0-1 1,1 1-1,0-1 0,0 1 0,1-1 0,0 0 0,8 17 0,-1-8 115,-3-5 5,0 0 0,9 12 0,-10-22-100,12 0-66,30 0 1,-37-3-108,-1 0 1,0-1 0,0-1 0,1 0 0,-1 0-1,-1-1 1,1 0 0,16-8 0,-15 6-15,0 1 3,0-1 0,0 0 1,-1-1-1,0 0 0,11-9 0,30-19 23,-6 10-10,65-26 1,-62 38-27,-5 4 1,-2 8-3,4 5-2,9 4 0,-9-6-12,0-2 0,90-10 0,-128 8 10,22-3-12,0 0-1,-1-2 0,30-11 1,-35 10 7,4-3-26,94-56-26,-100 49-34,4-7 11,-1 0 0,-1-2 0,-1-1 0,34-56 0,-55 80 76,0 1 1,1-1-1,-1 0 0,0 0 0,-1 0 0,1 0 0,0 0 0,-1 0 0,0 0 1,0 0-1,0 0 0,0 0 0,0-1 0,0 1 0,-2-5 0,1 5 3,1 3 3,0 0-1,0 0 1,0-1-1,0 1 1,0 0 0,0 0-1,0-1 1,0 1 0,0 0-1,-1 0 1,1-1-1,0 1 1,0 0 0,0 0-1,0 0 1,0-1 0,-1 1-1,1 0 1,0 0-1,0 0 1,0 0 0,-1 0-1,1-1 1,0 1 0,0 0-1,-1 0 1,1 0-1,0 0 1,0 0 0,-1 0-1,1 0 1,-27-9-8,19 9 8,0-1-1,0 1 1,0 0 0,-15 2 0,9 1 0,1 0 0,-1 0 0,-21 10 0,11-2 0,-45 28 0,35-14-1,1 2 1,1 1 0,-37 42-1,43-39-4,6-7 2,-2 2-7,2 0 0,-33 56 0,50-77 11,-28 55-55,27-52 31,1 0 1,0-1-1,0 1 0,1 1 1,0-1-1,-2 12 1,4-20 15,1 1 0,-1-1 0,0 1 0,1-1 0,-1 1 0,1-1 0,-1 1-1,0-1 1,1 1 0,-1-1 0,1 1 0,-1-1 0,1 0 0,0 1 0,-1-1 0,1 0 0,-1 1 0,1-1 0,0 0 0,-1 0 0,1 0 0,1 1 0,0-1-11,5 2-2,1 0 0,0-1 0,0 0 1,-1 0-1,1-1 0,0 0 0,0 0 0,0-1 0,0 0 1,-1-1-1,16-4 0,-10 3 9,171-43-247,-128 36 244,-25 7 7,1 4 6,-21 2 1,0 1 0,0 0 1,0 1-1,-1 0 0,11 7 1,-19-11-1,14 12 14,-3 6-9,0 0 0,-2 1 0,13 29 0,-15-21 15,17 132 6,-24-125-12,-2 60-1,-5 22-10,-12 1-3,-12-2 0,12-66-2,-32 68 1,36-96-11,4-12 9,0 0 1,-1 0-1,0 0 0,-1-2 1,-12 9-1,9-12-30,5-5 24,0-1 1,0 0-1,0 0 1,0-1-1,-16-5 1,24 7 5,0 0 0,0-1 0,0 1 0,0 0 0,1-1 0,-1 1 0,0-1 0,0 1 0,1-1 0,-1 0 0,0 1 0,1-1 0,-1 0 0,1 1 0,-1-1 1,1 0-1,-1-1 0,-11-18-15,1-1 0,0-1 0,-10-34 0,13 22-22,0-56 0,7 64 36,4-52 0,3 48 6,1 0 0,1 1 0,1 0 0,18-36 0,-9 29 52,106-172 47,-118 199-54,0 0 0,0 0 0,10-9 0,91-95 145,27 2-116,-119 100-14,0 0 0,23-11 1,164-92 123,74-29-1804,10 1-6662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1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1720 645 1264,'-28'-13'105,"0"0"0,-1 1 0,0 2 0,-1 1-1,-56-9 1,55 13 274,0 2 0,-1 1 0,-37 3 0,-62 9 156,96-5-362,1 0 0,-44 14 0,-6 4-4,-99 22-12,146-37-130,-56 8 0,-21-3-22,-124 3-13,-20-8-111,230-7 118,21 1 1,3 1 1,4-2 0,-1 0 0,1 0-1,0 0 1,0 0 0,-1 0-1,1 0 1,0 0 0,0 0-1,0-1 1,0 1 0,0 0-1,0 0 1,0 0 0,0 0-1,0 0 1,1 0 0,0 2-1,-1 0 2,10 43 15,55 225 58,-51-213-51,-3-12-13,5 50 0,1 59 5,-11-77-4,1 70 31,-15 98 144,-1-132-38,-12 156 404,19-247-519,2 36 243,0-36-138,1 0 0,2 0 0,0-1 0,1 1 0,2-1 0,0 0 0,11 26 0,50 92 571,-59-123-668,1-1-1,1-1 0,0 0 1,1 0-1,0-1 0,1 0 1,1-1-1,0 0 0,22 15 1,-30-23-36,0-1-1,0-1 1,1 1 0,0-1 0,9 5 0,1-1-1,38 17 0,6-2 0,6-4-3,80 5-4,52-15-12,-156-8 12,7 1-4,224 3-4,-212-4 5,99-1 4,41-4 1,24-6 0,26-2 1,262-2 11,-413 14 15,411-16 10,-407 11-9,426-15 17,-424 18-10,420-3 18,-422 6-19,420 2 14,-417 0-7,438 13 22,-436-11-23,445 27 16,-443-25-16,442 32 22,-445-30 12,427 34 32,-429-35-11,417 14 37,-418-19-64,415 2 33,-416-4-26,418-14 33,-418 9-40,405-29 36,-410 26-17,377-31 35,-383 31-28,359-34 38,-364 35-32,336-21 40,-341 25-39,316-5 43,-322 7-56,283 1 39,-290 2-46,267 12 36,-272-10-43,266 24 27,-266-22-34,417 41 130,-341-32-176,-87-10 33,-24-2-39,329 28 114,-325-29-123,66 1 20,169-18 34,-244 12-57,-11 1 2,1-1 1,26-8 0,68-25 12,-88 25-4,87-68 3,-82 56-9,124-125 8,-116 114-8,130-151 11,-134 144 2,119-187 12,-118 180-18,49-71 4,15-17-14,-9-5 0,-18-5-3,-15 9-2,-18 19 0,-12 14 0,-10 6 0,-6-2 0,-1-7 0,14-59-2,-11 109-4,22-174-32,-14 133 5,27-144-42,-40 220 66,-2 14 7,13-33 0,-13 36 9,-1 0 1,1 0-1,0 0 0,0 0 1,1 1-1,-1-1 0,1 1 1,0 0-1,7-8 0,-8 11 48,5 0 74,-8-1 64,-25-1-75,-186-6 9,195 8-129,-204-18 116,43 4-77,140 12-10,-185-3 10,172 6-9,-207 2 16,206 0-17,-86 7-1,-39 4-20,-168 26-10,280-30-15,-272 41-12,268-39-34,-298 44-24,290-43 9,-307 50-38,308-50 12,-295 43-50,295-44 17,-317 47-41,311-47 88,-351 41-25,343-43 57,-366 27-22,365-30 36,-365 21-16,364-23 36,-357 7-9,361-9 22,-350 10-6,352-9 6,-337 9-10,338-12-9,-332-11-13,336 6-14,-329-21-21,328 22 7,-316-10-33,320 12 20,-306-12-36,310 11 37,-295-5-22,294 8 61,-302 0-14,302 0 41,-287 8 0,293-6 13,-99 4-1,-26-2 6,-4-4 1,-5-6 0,8-1 0,14 0 0,6-3 0,0-2 1,-3-5 4,6-6-2,70 8 0,-141-18 9,-32 1-3,219 26-1,-219-19 8,222 22-9,-86-3-1,-32 3-3,73 2 0,-147-4 9,122-1-6,-28-5-4,124 8-2,-247-12-8,78 9-7,158 6-17,13 0 16,-20 1-8,0 2-1,-64 12 1,72-8 15,-101 20-91,103-19 52,-60 23-1,83-27 23,1 2 0,0-1 1,0 2-1,-16 12 0,14-10-17,-1 0 1,-19 11-1,-81 29-1230,48-25-4567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5920,'0'0'689,"3"-4"-530,10-12-109,-12 16-46,-1 0-1,0 0 0,0 0 0,0 0 0,1-1 0,-1 1 0,0 0 0,0 0 0,1 0 0,-1 0 1,0 0-1,0 0 0,1 0 0,-1 0 0,0 0 0,0 0 0,1 0 0,-1 1 0,0-1 0,0 0 1,0 0-1,1 0 0,-1 0 0,0 0 0,0 0 0,1 0 0,-1 1 0,0-1 0,0 0 1,0 0-1,0 0 0,1 0 0,-1 1 0,0-1 0,0 0 0,0 0 0,0 1 0,0-1 0,0 0 1,0 0-1,0 0 0,1 1 0,-1-1 0,0 0 0,0 0 0,0 1 0,0-1 0,0 0 0,0 0 1,0 1-1,0-1 0,0 0 0,0 0 0,-1 1 0,1-1 0,0 0 0,1 2 14,8 36 83,17 94-11,-20-95-41,28 202 28,-26-181-9,35 282 25,-35-261-31,28 358 35,-30-343-9,14 382 35,-18-381-28,4 368 40,-6-377-20,1 302 42,-1-318-55,-10 252 48,6-266-35,2-5-47,-13 163 107,-17-51-1117,12-85-4323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226 123 3056,'6'1'136,"4"0"-26,-1 1 0,1 0-1,-1 0 1,1 1 0,-1 0 0,0 1 0,0 0 0,-1 0-1,1 1 1,-1 0 0,0 1 0,12 10 0,-14-5 230,1 16-117,4 32-1,-9-48-157,-1 1 0,-1 0 0,1 0 0,-3 14-1,0 7-15,-3 67 30,1-53 128,-26 233 78,21-217-97,-57 258 77,49-258-91,-72 249 71,73-255-57,-57 197 275,26-120 142,47-134-599,0 0-1,0 1 1,0-1-1,-1 1 1,1-1-1,0 0 1,0 1-1,0-1 1,0 0-1,0 1 1,-1-1-1,1 0 1,0 1-1,0-1 1,0 0-1,-1 0 1,1 1-1,0-1 1,-1 0 0,1 0-1,0 1 1,-1-1-1,1 0 1,0 0-1,-1 0 1,1 1-1,0-1 1,-1 0-1,1 0 1,0 0-1,-1 0 1,1 0-1,0 0 1,-1 0-1,1 0 1,-1 0-1,1 0 1,0 0-1,-1 0 1,1 0-1,0 0 1,-1 0-1,1 0 1,0-1 0,-1 1-1,1 0 1,-1 0-1,0-2 9,0 0 1,0 0-1,0 1 1,0-1-1,0 0 1,0 0-1,0 0 0,1 0 1,-1 0-1,1 0 1,0 0-1,-1 0 0,1-4 1,-4-134 110,6 99-57,33-198 25,-23 186-58,24-92 4,16-42-31,69-146-16,-96 275-31,118-231-29,-112 234-64,128-166-41,-127 187 74,119-96-22,-124 112 81,30-13 0,-50 27 38,0 2 1,0-1 0,1 1-1,-1 0 1,13-1 0,-15 3 1,0 0 1,-1 0-1,1 0 1,0 1-1,-1-1 1,1 1-1,0 1 1,-1-1-1,1 1 1,-1-1-1,0 1 0,1 0 1,6 5-1,-3 2 35,-4 0-9,-1 0-1,1 0 1,-2 1-1,1-1 1,-1 0 0,-1 1-1,0 0 1,0-1-1,-1 1 1,-1 12-1,0-8-2,-7 30 192,-15 31 133,-36 81 0,46-130-187,-74 108 67,66-108-81,-115 99 45,107-99-112,21-20-66,-147 149 101,71-54-78,82-99-30,1-1-1,0 1 0,-1 0 0,1-1 0,0 1 1,0 0-1,0 0 0,0 0 0,0 0 1,1 0-1,-1 0 0,1 0 0,-1 3 0,1-4-50,0-1 0,0 0 0,1 1 0,-1-1 0,0 1 0,1-1 0,-1 1 0,0-1 0,1 0 0,-1 1 0,1-1 0,-1 0 0,1 0 0,-1 1 0,0-1 0,1 0-1,-1 0 1,1 1 0,-1-1 0,1 0 0,-1 0 0,1 0 0,-1 0 0,1 0 0,-1 0 0,1 0 0,0 0 0,-1 0 0,1 0 0,0 0 0,18 0-6316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3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20 480 4216,'-7'17'31,"5"-10"61,-1-1 0,1 1 0,0 0 0,-1 12 0,2-17 89,3 5 45,-2-6-195,0 0 1,0 0-1,1 0 1,-1 0 0,0 0-1,1 1 1,-1-1 0,1 0-1,-1 0 1,1 0-1,-1 0 1,1 0 0,1 1-1,-1-2-21,0 1-1,0-1 0,0 0 0,0 0 1,0 0-1,1 0 0,-1 0 0,0 0 0,0 0 1,0 0-1,0-1 0,0 1 0,0 0 1,0-1-1,0 1 0,0 0 0,0-1 1,2-1-1,22-12 207,29-21 0,-50 32-172,0-1 0,-1 1 0,1-1 0,-1 0 0,1 0 0,-1-1-1,0 1 1,3-8 0,-1 3-2,0 2 17,-1 0 0,-1 1 1,1-2-1,-1 1 0,4-15 0,5-13 130,5-9 155,3 1 0,29-48 0,-29 57 27,25-67 1,-30 46-12,-14 53-160,-11 131-28,5-71-158,0 107 32,3-96-40,2 11-4,7-9-2,5-12 0,29 92-8,-33-94 1,-4-17-10,-1-1-1,-3 48 1,-2-79-11,0 0 0,0 0 0,0 0 1,-1 0-1,-1-1 0,1 1 0,-1-1 0,-6 9 0,6-9-6,1-2-34,0 0 1,-1 0-1,1-1 1,-1 0-1,0 1 1,0-1-1,0-1 1,-1 1-1,1-1 1,-1 1-1,0-1 1,0-1-1,0 1 1,0-1-1,-1 0 1,1 0-1,-1 0 1,-9 1-1,10-3-108,0 0 0,-1-1 0,1 1 0,0-1 0,0-1 0,0 1 0,0-1 0,-6-2 0,10 3-117,-23-18-426,20 17 697,3 1 6,-1-1-1,1 1 1,-1 0 0,1-1-1,-1 1 1,1-1-1,0 0 1,0 1 0,0-1-1,-1 0 1,2 1 0,-1-1-1,0 0 1,0 0-1,1 0 1,-1 0 0,1 0-1,-1-3 1,0 2-11,-4-4 11,4 3 8,1 2 8,0 1 0,0 0 0,0 0 0,0 0 0,0 0 0,0-1 0,1 1 0,-1 0 0,0 0-1,1 0 1,-1 0 0,1 0 0,0 0 0,-1 0 0,1 0 0,0 0 0,-1 0 0,1 0 0,0 0 0,0 1 0,1-3 0,3 0 0,9-11 0,0 0 0,23-16 0,-21 18 1,-8 5 1,0 1 0,0 0 0,1 1-1,-1 0 1,1 1 0,0-1 0,11-2 0,-9 3-1,-1 0 2,0 0-1,1 1 1,-1 0-1,1 1 0,21-3 1,10 0 45,-14 2 36,1 1 1,45 2-1,-62 1-65,-7-1 2,-1 1 0,0 0 0,1-1 0,-1 1 1,0 1-1,0-1 0,5 2 0,48 29 282,-4-2 118,-41-23-376,-8-5-9,0 0 1,0 0-1,0-1 0,1 1 1,-1-1-1,0 0 0,1 0 1,5 1-1,17 1 153,51-1-1,-77-2-173,1 0 0,-1 0 0,1 0 0,-1-1 0,0 1 0,1 0 0,-1 0 0,0-1 0,1 1 0,-1-1 0,0 0 0,0 1 0,0-1 0,1 0 0,-1 1 0,1-2 0,12-10-86,0 0 0,-1 0 0,0-2 0,-1 1 0,0-2 0,-1 0 0,11-19 0,33-58-4322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4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9504,'9'6'0,"-1"1"0,0 0 0,0 1 0,8 10 0,-3-2 0,34 43 4,-27-30 16,77 136 36,-81-129 104,54 176 73,-56-163-25,59 211 92,-58-205-72,68 252 95,-65-240-103,77 281 94,-76-279-60,67 253 98,-71-259-112,44 251 93,-49-252-105,1 3-80,28 196 272,-19-28-91,-17-190-154,14 173 201,-14-190-284,0-10-46,0 0 1,-2 0-1,0 0 1,-1 0-1,-2 19 1,2-33-27,31-95-4,5-15-1791,4-12-7098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7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10672,'15'-14'19,"-11"10"3,0 0 1,1 0-1,0 1 0,0-1 1,0 1-1,11-5 1,110-45 207,-94 45 44,-11 3-158,165-24 312,-62 19-200,-116 9-211,-1 1 0,0 0 0,1 1 0,-1 0 0,0 0 0,1 1 0,12 4 0,-9-2-8,-10-4-8,-1 0 1,1 0-1,-1 0 0,1 0 0,-1 1 1,1-1-1,-1 0 0,1 0 0,-1 0 1,1 1-1,-1-1 0,0 0 1,1 1-1,-1-1 0,1 0 0,-1 1 1,0-1-1,0 0 0,1 1 0,-1-1 1,1 1-1,1 2 2,-1 1 0,1-1 0,-1 1 0,1-1 0,-1 1 0,0 0 0,0-1 0,0 1 0,-1 0-1,0 0 1,1 0 0,-1-1 0,-1 6 0,1-8-2,0 0 0,0 0 0,-1 0 0,1 0 0,0 0 0,0 0 0,-1 0-1,1 0 1,-1 0 0,1 0 0,-1 0 0,0-1 0,1 1 0,-2 1 0,-24 30 9,-48 46 0,44-52 10,-135 109 6,131-111-11,-226 165 108,257-186-113,-1 0 0,1 0 0,-1 0 1,1 0-1,0 1 0,0-1 0,0 1 0,1 0 1,0 0-1,-1 0 0,1 0 0,0 0 1,1 0-1,-3 9 0,3-12-4,1 1 0,0-1 0,0 0 0,0 1 0,0-1-1,0 1 1,0-1 0,0 0 0,0 1 0,0-1 0,1 0 0,-1 1 0,0-1 0,1 0 0,0 1 0,-1-1 0,1 0 0,0 0-1,0 2 1,2 2 9,11 18 12,-4-15 40,73 31 27,-59-32-20,148 17 27,-132-22-33,288-2 143,-216-5-166,-81 4-33,171-13 92,-197 13-252,1-1 0,-1 0 0,0 0 0,1 0 0,-1 0 0,0-1 0,-1 0 0,1 0 0,0-1 0,6-5 0,-11 9 145,23-18-8123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8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0 6104,'-21'16'0,"-17"13"1,-17 5 4,-13 1-3,19-15-143,0-2 0,-101 22 0,110-33-23,38-6 72,1-1 88,1 1 0,0-1 0,-1 0 0,1 1 0,0-1 0,0 1 0,0-1 0,0 1 0,-1-1 0,1 1 0,0-1 0,0 1 0,0-1 0,0 1 0,0-1 0,0 1 0,0-1 0,0 1 0,0-1 0,0 1 0,1-1 0,-1 1 0,0-1 0,0 1 0,0-1 0,1 1 0,-1-1 0,0 1 0,1-1 0,60 41 12,38 14 51,-80-44 24,0 0 0,-1 1 0,0 1-1,26 25 1,-28-24-21,3 6 298,7 14-102,22 43 1,-38-54 168,-5 2-241,-1-1-1,2 39 1,-6-61-165,0 0 0,0-1-1,0 1 1,-1 0 0,1-1-1,0 1 1,-1-1 0,1 1 0,-1 0-1,0 1 1,-3 6 66,2-1-57,-1-1-1,0 0 0,-1 0 0,1 0 1,-1 0-1,-1 0 0,1-1 1,-1 0-1,0 0 0,-1 0 0,-9 8 1,-2-2 26,0 0-1,0-1 1,-2-1 0,1 0 0,-1-1 0,-35 10-1,50-18-42,1 0 0,-1-1 0,0 1 0,0-1 0,0 0 0,0 0-1,0-1 1,1 1 0,-1-1 0,0 1 0,0-1 0,0-1-1,1 1 1,-1 0 0,1-1 0,-1 0 0,-4-3 0,2 1-7,1-1 1,-1 0 0,1 0 0,0-1-1,1 1 1,-1-1 0,-6-12 0,-4-11-3,-16-33-1058,15 31-4212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1:3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1 760 8248,'4'-12'-120,"0"0"1,0 1-1,1-1 1,8-11-1,-6 17-345,26-15 4,39-17 369,112-44 108,-146 67 64,175-82 37,-166 72-10,208-116 63,-201 112 45,267-124-823,-143 70-3745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1271 101 5024,'5'-2'113,"14"-7"50,-14 6 1898,-6 3-2049,1 0 0,0 0 0,0 0-1,0 0 1,-1 0 0,1 0 0,0 0 0,0 0 0,0 0-1,0-1 1,-1 1 0,1 0 0,0 0 0,0 0-1,0 0 1,0-1 0,0 1 0,0 0 0,-1 0 0,1 0-1,0 0 1,0-1 0,0 1 0,0 0 0,0 0 0,0 0-1,0-1 1,0 1 0,0 0 0,0 0 0,0-1-1,0 1 1,0 0 0,0-1-3,0 1-1,0-1 0,0 1 1,0-1-1,0 1 1,0-1-1,0 1 1,-1-1-1,1 1 0,0-1 1,0 1-1,0-1 1,-1 1-1,1-1 1,0 1-1,-1-1 1,1 1-1,0 0 0,-1-1 1,1 1-1,-1-1 1,1 1-1,0 0 1,-1 0-1,1-1 0,-1 1 1,1 0-1,-2-1 1,-70-35 277,49 28-131,-128-16 62,116 23-83,-150 16 47,149-7-74,18-4-69,-12 4-4,0 2 0,0 0 0,1 2 0,-28 16 0,35-17 2,-10 6 11,0 1 0,-42 33 0,-18 21 73,89-70-108,0 1-1,0-1 0,0 1 1,1 0-1,-1 0 1,1 0-1,-1 1 1,1-1-1,0 0 1,0 1-1,0-1 1,1 1-1,-1 0 1,1 0-1,0-1 1,-1 6-1,1-5 1,2 7 68,1-5-68,0-1 0,1 0 0,0 0 1,0 0-1,0 0 0,0 0 1,1 0-1,0-1 0,0 0 0,0 0 1,0 0-1,1 0 0,-1-1 0,6 4 1,159 114 228,-107-69-106,-50-42-102,2 1 16,0 1 0,13 16 0,-23-24-34,-1-1 0,0 1 0,0 0 0,0 1 0,-1-1 0,1 0 0,-1 1 0,0-1 0,0 1 0,-1 0 0,1-1 0,-1 1 0,0 0 0,0 5 0,-1-8-11,-1 1 0,1-1 0,0 0 0,-1 0 0,1 0 0,-1 0 0,0 1 0,0-1 0,0 0-1,0 0 1,0-1 0,0 1 0,-1 0 0,1 0 0,-1 0 0,1-1 0,-1 1 0,1-1 0,-1 1 0,0-1 0,0 0 0,0 0 0,0 0 0,0 0 0,0 0 0,-2 1-1,-5 1 5,-1 0-1,1 0 0,-1-1 0,-17 2 1,10-2-5,7-1 0,1 0 1,0 0 0,-1-1-1,-13-2 1,-45-3 15,-19-5-15,65 6-5,-2 1-3,2-1-1,-1-1 1,0-1-1,-35-16 1,-63-30-1308,58 23-5161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936 66 7088,'-3'-1'2,"0"0"1,0 0 0,0 0-1,0 0 1,1 0-1,-1 0 1,0-1 0,-3-2-1,-15-7 48,5 5-2,1 1-2,0 0 0,0 1-1,-16-3 1,-22 0 100,1 2 0,-58 2 0,31 7-92,46 0 87,-123 26 60,129-22-67,-94 44 48,100-40-68,-63 59 40,71-56-59,2 5-51,0 1 0,-8 26 0,16-28 24,4-4-48,1-1 0,0 1-1,1-1 1,5 16 0,1-15 41,0-5-39,2 0-1,-1-1 1,21 13 0,-30-21-19,0-1 0,0 1 0,0 0 0,0-1-1,0 0 1,0 1 0,0-1 0,0 0 0,0 1 0,1-1 0,-1 0 0,0 0 0,1 0 0,29 0 27,56-8 0,-83 8-26,0-1 1,0 0-1,0 0 1,0 0-1,7-4 1,44-21-544,87-57 0,-28 7-5007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2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565 508 7624,'-6'1'2,"1"0"0,-1 0 1,1 1-1,-1-1 0,1 1 1,0 1-1,0-1 0,0 1 0,0-1 1,-8 8-1,7-6 6,-2 0 6,1 1 1,0-1-1,1 2 1,-1-1-1,-8 11 0,-4 2 0,-41 41 9,34-32 37,-103 111 21,106-111-33,-69 99 24,77-102-24,-30 78 42,37-82-57,1 0 0,1 0 1,-5 37-1,11-55-23,-1 1 1,1-1-1,0 1 1,0-1-1,0 1 0,0-1 1,0 1-1,1-1 1,-1 1-1,1-1 1,0 1-1,0-1 1,0 0-1,0 1 1,0-1-1,0 0 0,0 0 1,4 4-1,-5-6-7,0 0 0,0 0 0,0 1 0,0-1 0,0 0 1,0 0-1,1 0 0,-1 0 0,0 0 0,0 0 0,0 1 0,0-1 0,1 0 0,-1 0 0,0 0 0,0 0 0,0 0 0,0 0 0,1 0 0,-1 0 0,0 0 0,0 0 0,0 0 0,1 0 0,-1 0 0,0 0 0,0 0 0,0 0 0,1 0 0,-1 0 0,0 0 0,0 0 0,0 0 0,0 0 0,1 0 0,-1-1 0,0 1 0,10-3 23,0 0-1,-1-1 1,1 0 0,-1 0-1,10-7 1,-13 7-11,26-15 135,56-45-1,-63 45-114,1-3 126,92-92 71,-99 90-65,5-15-35,-1 0 0,-2-2 1,19-51-1,-29 44-89,-4 16 90,8-33 43,-14 60-48,2 7 4,-1 1-115,0-1 0,0 1 0,0-1 0,0 1 0,0 0 0,-1 0 0,1 0 1,-1 0-1,0 0 0,0 0 0,0 0 0,0 1 0,0-1 0,0 6 0,2 47 13,-3-45-15,5 199 240,-4-170-228,-2 7-10,3 0 0,8 52 1,-8-84-28,-1-12-36,2-9-1,1 0 34,-3 4-1,0 0-1,1 0 1,-1 0-1,0 0 1,0 0-1,0-1 1,-1 1-1,1 0 1,0-1-1,-1 1 1,0 0-1,1-4 1,29-147-920,-16 93 437,-9 21-123,0-54 0,-5 90 586,0-1-1,0 1 1,0-1 0,1 1 0,-1 0-1,1-1 1,0 1 0,0 0-1,0-1 1,3-5 0,12 9-16,-14 0 50,0 0 0,0 1-1,0-1 1,0 0-1,-1 1 1,1-1 0,0 1-1,0 0 1,-1-1-1,1 1 1,-1 0 0,1 0-1,2 2 1,6 3-1,47 23 9,-18-10-12,129 69 94,-160-83-74,0 1 0,-1-1 0,1 1 0,8 10 0,-6-6-9,-5-6 4,-1 1 1,0-1-1,0 1 0,0 0 0,0 0 0,-1 1 1,0-1-1,0 0 0,-1 1 0,1 0 1,-1 0-1,2 9 0,1 0 60,-3-12 11,5 5 16,-5-6 44,-2-4-79,1-1 0,-1 1 0,1-1 0,-1 1 0,0-1 0,0 1 0,0-1 0,0 1 0,-1-4 0,0 1-65,-3-39 343,6-21 130,19-124-1,-20 179-368,0-1 1,1 1-1,7-20 0,-3 14-44,-1 2 23,1 0-1,0 0 1,1 1 0,0 0-1,14-17 1,-19 28-61,1 0 0,-1 0 0,0 0 0,1 1 1,0-1-1,-1 1 0,1-1 0,0 1 0,0 0 0,-1 0 0,1 1 0,0-1 0,0 1 1,0-1-1,5 1 0,-4-1 3,-4 1-18,0 0-1,1 0 1,-1 0-1,1 0 0,-1 0 1,1 0-1,-1 0 1,0 0-1,1 0 0,-1 0 1,1 0-1,-1 0 1,0 0-1,1 0 0,-1 0 1,1 0-1,-1 1 1,0-1-1,1 0 1,-1 0-1,1 1 0,-1-1 1,0 0-1,1 0 1,-1 1-1,12 9 36,-1 0 1,0 1-1,15 20 0,-14-10 55,24 117 36,-33-108-70,-2-14-36,0 4-8,0 1 1,-2 0-1,0-1 1,-7 30-1,-4 15 23,12-58-33,0-7-7,0 1 0,0-1 0,0 0 1,0 1-1,0-1 0,0 0 1,0 1-1,0-1 0,1 0 1,-1 0-1,0 1 0,0-1 0,0 0 1,1 1-1,-1-1 0,0 0 1,0 0-1,1 0 0,-1 1 1,0-1-1,0 0 0,1 0 0,-1 0 1,0 0-1,1 1 0,0-1 1,0 0-1,1-1 1,0 1-1,0 0 1,0-1-1,-1 1 1,1-1-1,0 1 1,0-1-1,-1 0 1,1 0-1,-1 0 1,3-1-1,40-31 2,83-83-10,-100 89-32,109-122-31,-112 118-42,-6 9 49,18-24-71,47-46-1,69-78-527,-140 153 626,-5 7-26,0 0 0,-1 0 0,8-16 0,32-66-213,-43 87 247,-1-1 0,0 1 0,0-1 0,0 0 0,-1 1 0,0-1 0,0 0 0,-1 0 0,1 0-1,-1 1 1,0-1 0,-2-10 0,1 10 7,-3-8-111,1 8 110,-1 0 0,0 1 0,0 0 0,0-1 1,-1 1-1,1 0 0,-11-7 0,3 7-89,3 5 89,1-1 0,-1 1 0,1 1 0,-1 0 1,-11 2-1,8 4-17,1 5 32,1 1 0,0 0 0,1 1 0,1-1 0,0 2 1,1-1-1,0 1 0,-6 22 0,-8 40 7,-2 98 2,21-137 6,-4 189 6,6-175 14,0 219 19,0-216 28,-2 217 38,1-218 8,-9 214 52,7-217-32,0-18-72,-3 25 19,-2 1 0,-17 60 0,-24 45 100,39-140-86,-1-5-54,-1 0 0,-21 25 0,32-43-42,1-1-1,-1 1 0,1 0 1,-1-1-1,0 1 1,1-1-1,-1 1 0,0-1 1,0 1-1,1-1 1,-1 1-1,0-1 0,0 0 1,1 0-1,-1 1 1,-2-1-1,-5 2-130,0-1 0,0-1 0,0 1-1,0-1 1,-1-1 0,1 1 0,0-1 0,0-1 0,-10-3 0,-35-8-6654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9144,'170'9'276,"-40"8"167,10 1-225,90-3-33,-184-14-171,167-15-1206,-109 1-4848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5656,'-4'13'0,"-1"2"9,0-1-1,-11 19 1,10-19-3,-54 102 38,39-78 24,-28 80 1,39-91-62,-3 7 14,-74 311 418,85-331-352,1 0 0,0 0 1,1-1-1,0 1 0,4 23 1,-2-22-35,-1-3 80,1 0 0,1-1-1,5 17 1,-3-12-71,-4-13-21,-1 0-1,1 0 1,0 0-1,0 0 1,0 0 0,1-1-1,-1 1 1,1 0-1,-1-1 1,1 1-1,2 2 1,-3-4-22,0 1 122,18-15-928,0 0-4019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3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109 191 8344,'3'6'16,"-1"0"-1,-1 0 1,1 0 0,-1 0 0,0 0-1,-1 1 1,1-1 0,-1 9 0,-6 49 110,4-50-129,0 12 88,-1 0 0,-2-1-1,0 0 1,-14 38 0,-50 170 408,60-201-223,9-31-148,2-7-17,17-51 2,6-29-1289,2-6-4758</inkml:trace>
  <inkml:trace contextRef="#ctx0" brushRef="#br0" timeOffset="1">312 1 8072,'6'17'25,"-1"1"0,0 0 0,-2 1 0,0-1 0,-1 0 0,-1 1 0,-2 30 0,-16 127 71,2-82-86,7-56 5,-13 58 4,-7 13-14,4-11 0,7-8-3,-5 56-976,12-82-3892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4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99 365 2608,'0'0'3532,"4"-4"-3231,16-8 120,38-16-1,-30 16-321,-7 1 90,-1-1 1,0 0-1,-1-1 0,0-1 1,28-28-1,80-102 918,-95 105-798,-29 34-151,-2 4-143,0 0 1,0 0 0,0 0 0,0 0 0,0 0 0,1 0 0,-1 0-1,0 0 1,1 0 0,-1 1 0,1-1 0,-1 0 0,0 1 0,1-1-1,-1 1 1,1 0 0,0 0 0,-1-1 0,2 1 0,5-2 38,-6 2-3,0 0-43,-1 0-1,0 1 1,0-1 0,0 1 0,0-1-1,0 1 1,0 0 0,0-1 0,0 1-1,0 0 1,0 0 0,0 0 0,-1 0-1,1 0 1,0 0 0,0 0 0,-1 0-1,1 0 1,-1 0 0,1 0-1,-1 0 1,1 0 0,-1 0 0,0 0-1,1 3 1,5 28 22,-6-30-24,33 194 263,-26-158-255,-3 5 6,-1 0 0,-6 75 0,-4-23-16,0-4 1,6-8-3,2 109-10,2-128-15,4 101-105,-7-149 119,-5 31-78,3-31 68,1-3-26,-1 0-1,-5 17 1,5-25 24,1 0-1,-1 0 0,-1 0 1,1 0-1,-1 0 0,1-1 0,-1 1 1,-1-1-1,1 0 0,-6 6 1,-16 9-105,-48 30 0,68-46 117,0 0 0,0-1-1,-1 0 1,1 0 0,0 0 0,-1 0 0,1-1 0,-1 0 0,1 0 0,-11-1 0,-45-5-55,19-1-24,0-3 1,-58-19-1,66 16-13,-63-33 1,72 30 73,24 15 26,1-1 1,0 1-1,0 0 1,0-1-1,-1 1 1,1 0-1,0-1 1,0 1-1,0 0 0,0-1 1,0 1-1,0 0 1,0-1-1,0 1 1,0 0-1,0-1 0,0 1 1,0 0-1,0-1 1,0 1-1,0 0 1,0-1-1,0 1 0,0 0 1,0-1-1,0 1 1,1 0-1,-1-1 1,0 1-1,0 0 1,0-1-1,1 1 0,-1-1 0,3-3 0,0 1-1,0-1 1,0 1 0,0 0-1,1 0 1,-1 0 0,1 0-1,0 1 1,0-1 0,-1 1-1,6-2 1,32-9 0,10 2 1,8 2 0,2 3 0,3 3 1,-1 3 4,-2 5-2,2 5 2,0 3-2,-34-5 36,0 0-1,-1 2 1,0 1 0,49 28-1,-10 0 170,-65-39-201,-1 1 0,0-1 1,1 1-1,-1-1 0,1 1 0,-1-1 0,1 0 0,-1 1 0,1-1 0,-1 0 0,1 0 0,-1 0 0,2 0 0,5-1 8,30-3-2,-13-2-251,-1-1 0,-1-1 0,28-14-1,-46 20 20,73-31-5674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3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 12552,'-2'2'-135,"-6"7"68,-16 17-52,-34 50 0,18-11 55,-37 73 4,30-58 24,34-59 32,-41 58-15,44-66 16,-9 15-5,-43 46 0,60-72 2,-12-8-32,-3-8-1368,0-3-5614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4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6552,'42'31'382,"-40"-30"-243,3 1-4,-5-2-116,1 1 0,-1-1-1,0 0 1,1 1 0,-1-1-1,1 0 1,-1 0 0,0 1-1,1-1 1,-1 0 0,1 0-1,-1 0 1,1 0-1,-1 0 1,1 1 0,-1-1-1,1 0 1,-1 0 0,1 0-1,-1 0 1,1 0 0,-1 0-1,1-1 1,-1 1 0,1 0-1,-1 0 1,0 0 0,1 0-1,-1-1 1,1 1 0,-1 0-1,1 0 1,-1-1-1,0 1 1,1-1 0,1-1 88,0-1 0,0 0 0,0 1 0,-1-1 0,1 0 0,-1 0 0,0 0 0,0-1 0,0 1 0,0 0 0,0 0 0,-1 0 0,1-1 0,-1 1 1,0 0-1,0-1 0,-1-5 0,1-3 343,-3 0-35,-13-2-7,13 12-263,-5-1-10,6 2-30,-9-8-1274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34 6640,'9'13'41,"-2"-5"119,-1 1 1,9 17-1,-14-24-136,0 1-1,0-1 0,0 1 0,0 0 1,-1-1-1,1 1 0,-1 0 0,0-1 1,1 1-1,-1 0 0,0 0 0,-1-1 1,1 1-1,0 0 0,-2 4 0,1-6 52,-7 3 39,8-4-108,-1 0 1,1 1 0,-1-1-1,1 0 1,-1 1 0,1-1 0,-1 0-1,1 1 1,-1-1 0,0 0 0,1 0-1,-1 0 1,0 0 0,1 0-1,-1 0 1,0 0 0,1 0 0,-1 0-1,-1 0 1,-2-2 64,-1 0 0,1-1 0,-1 1 0,1-1 0,0 0 0,0 0 0,0 0 0,1-1 0,-1 1 0,1-1 0,0 0 0,0 0 0,0 0 0,0 0 0,1-1 0,-1 1 0,1-1 0,0 1 0,1-1 0,-1 0 0,1 0 0,0 0 0,-1-6 0,3 10-56,-1 1-1,1 0 1,-1-1-1,1 1 1,0 0-1,-1 0 1,1 0 0,-1-1-1,1 1 1,0 0-1,-1 0 1,1 0-1,-1 0 1,1 0 0,0 0-1,-1 0 1,1 0-1,0 1 1,-1-1-1,1 0 1,-1 0-1,1 0 1,-1 1 0,1-1-1,0 0 1,-1 0-1,1 1 1,-1-1-1,1 1 1,-1-1 0,0 0-1,1 1 1,-1-1-1,1 1 1,-1-1-1,0 1 1,1-1-1,-1 2 192,-4-7-140,-16-17-1272,-4-4-4894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5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8 7448,'0'-1'49,"0"-5"142,0 12-53,0-5 292,-34-4-78,26 7-334,-1 0 1,1 1 0,1 0 0,-1 0 0,1 1-1,0 0 1,0 0 0,0 1 0,1-1-1,0 1 1,0 1 0,1-1 0,-8 17-1,6-13-10,3-5 4,1 0 0,1-1 0,-1 1-1,-3 11 1,-5 22 63,2 1-1,-6 52 1,12-72-62,2-13 12,0 0-1,0 0 1,1 1-1,0-1 1,1 13-1,1-5 43,1 1-1,0 0 0,1-1 1,0 0-1,2 0 1,9 20-1,-4-15 85,2 0 0,1-2-1,19 22 1,-32-39-147,0 0 0,0-1 0,0 1-1,1 0 1,-1 0 0,0 0 0,1-1 0,-1 1 0,0-1 0,1 1-1,-1-1 1,1 1 0,-1-1 0,1 0 0,-1 0 0,1 0-1,1 0 1,22-5 2,-12-1-113,1-1-1,-2-1 1,1 0 0,21-18 0,-23 18-585,47-38-5448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5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10848,'3'1'-5,"0"0"1,-1 0-1,1 0 1,0 0-1,-1 0 1,1 0-1,-1 1 1,0-1-1,1 1 1,-1 0-1,0 0 1,0 0-1,0 0 1,0 0-1,-1 0 1,1 0-1,0 0 1,2 5-1,-1-1-4,-1-3 5,0-1-1,0 1 1,0 0-1,-1 0 1,0 0-1,1 0 1,-1 0 0,0 1-1,0-1 1,-1 0-1,1 4 1,2 7-3,5 53 2,-11 109 26,0-109-13,2 21 35,2-63-2,1 0 1,1 0-1,1 0 1,14 44 0,-10-44 18,-8-23-12,-1-23-23,-2-23-22,-2-102-1311,5 58-5232</inkml:trace>
  <inkml:trace contextRef="#ctx0" brushRef="#br0" timeOffset="1">282 0 6192,'0'10'0,"-4"118"32,-1-70-29,0-7 49,2 0 1,5 67-1,0-103-25,0 0 0,0-1-1,2 1 1,0-1 0,9 23 0,-7-19-746,-3-9-2987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5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494 0 13000,'0'0'0,"3"15"0,4 23 0,-10 20-1024,-25 26 1024,-28 23-856,-39 29 856,-11 2-952,-3-18 952,3-2-7152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7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437 788 7000,'-1'5'8,"1"-3"-7,-1 0 0,1 1 0,-1-1 1,0 0-1,0 0 0,0 0 0,0 1 1,0-1-1,0 0 0,-1 0 0,1-1 0,-1 1 1,1 0-1,-1 0 0,0-1 0,0 1 1,0-1-1,0 1 0,0-1 0,0 0 0,0 0 1,0 0-1,-3 1 0,-2 0 5,-1 0 0,1-1 0,-1 0-1,1 0 1,-1-1 0,0 0 0,0 0 0,1-1-1,-1 0 1,-9-3 0,1 0 19,1 0 1,-1-1-1,-21-12 0,31 14-14,0-1 0,1 0-1,0 0 1,0 0 0,0 0-1,0-1 1,1 0 0,0 0-1,0 0 1,0-1 0,-6-10-1,6 8 2,-7-10 57,1 0 0,1-1 0,1 0 0,1-1 0,0 1-1,1-1 1,-2-22 0,5 27-36,1 8 12,1-1-1,0 1 0,1 0 0,0 0 1,1-8-1,0-10 101,2 1 0,1 0 0,1 0 0,15-43 0,4 11-66,-11 33 101,80-94 66,-71 96-92,-12 13-99,6-6 2,0 2 1,1 0 0,0 1 0,34-16 0,21 1 126,-72 26-178,1 0 1,0-1 0,-1 1 0,1 0-1,0 0 1,-1 0 0,1 0 0,0 0-1,-1 0 1,1 0 0,0 0 0,-1 0-1,1 0 1,0 0 0,-1 0 0,1 0-1,1 1 1,9 4 27,1 0 0,-1 1 0,0 1 1,11 8-1,-9-1 67,-4 1-65,-1 1 0,-1 1 0,10 30 0,-14-24 52,-4-14-62,1 8-2,-1 0-1,0 0 1,-1-1-1,-1 1 1,-1-1-1,-10 27 1,-4 5 24,-3 0 1,-28 45-1,38-75-44,4-7-1,0-1 0,-1 0-1,-10 10 1,-27 30 3,-15 14-4,0-2-2,6-2 0,36-39-6,-1-2 1,0-1-1,-2 0 1,0-1-1,-1-1 1,-24 12-1,39-24-6,-34 23-59,38-24 33,0 3-4,5-2-3,3-1 27,-2 0 12,1-1 1,-1 0 0,0 0 0,1 0-1,0 0 1,-1 0 0,1-1 0,0 0-1,0 0 1,0 0 0,6 1 0,97 4-47,-78-7 18,-1-2 1,0 0 0,31-9-1,-39 8 18,7-2-46,-1-2-1,41-16 0,-43 15 38,-2-1-87,2-6 36,0-2 1,0 0-1,-2-1 0,33-37 0,-48 48 60,-1-1-9,0 1 0,0-1-1,4-11 1,15-32-78,-23 48 96,-1 0 1,1-1-1,-1 1 0,0 0 0,0-1 1,-1 1-1,1-1 0,-1 1 0,0 0 1,0-1-1,0 1 0,-2-6 0,2 9 6,-1 1 0,1-1-1,-1 0 1,1 0-1,-1 1 1,0-1-1,1 0 1,-1 0-1,0 1 1,0-1 0,1 1-1,-1-1 1,0 1-1,0-1 1,0 1-1,0-1 1,0 1 0,0 0-1,0 0 1,1-1-1,-1 1 1,0 0-1,0 0 1,0 0 0,0 0-1,0 0 1,0 0-1,0 0 1,0 0-1,0 1 1,0-1 0,0 0-1,0 0 1,0 1-1,0-1 1,1 1-1,-1-1 1,0 1-1,-1 0 1,-2 6 2,-1 0 0,2 0-1,-1 1 1,1-1 0,0 1-1,0 0 1,1 0 0,0 0 0,-1 12-1,-5 65 19,8-84-18,1 26 60,19 133 42,-9-86 84,27 130 90,13-12-1291,-22-98-5052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2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277 216 3768,'98'-23'905,"-90"21"-339,-6 2-447,0-1 1,-1 1 0,1-1 0,0 0 0,0 1-1,-1-1 1,1 0 0,0 0 0,-1 0 0,1 0-1,-1-1 1,0 1 0,1 0 0,-1-1 0,0 1 0,1 0-1,-1-1 1,0 0 0,0 1 0,-1-1 0,2-2-1,-1 2-67,0 0-1,-1 0 0,1 1 0,-1-1 0,1 0 0,-1 0 0,0 0 0,0 0 0,0 0 1,0 0-1,0 1 0,0-1 0,-1 0 0,1 0 0,0 0 0,-1 0 0,0 0 0,1 1 1,-1-1-1,0 0 0,0 1 0,0-1 0,0 1 0,0-1 0,0 1 0,-3-3 0,-2-2 40,0-1-1,0 2 0,-1-1 0,-7-5 0,-6-2 75,-1 1 1,-35-15-1,42 21-105,1 1 1,-1 0-1,0 1 0,-20-3 0,26 8-43,-1 0-1,1 0 0,0 0 1,-1 1-1,1 1 1,0-1-1,0 1 0,1 1 1,-1 0-1,-7 4 0,4 1 39,3 2-34,0 0 0,0 0 0,1 1 0,1 0-1,0 0 1,0 1 0,1-1 0,-4 19 0,4-15-12,4-9-3,0-1 1,0 1-1,0-1 0,1 1 1,-1-1-1,2 1 1,0 9-1,17 139 58,-11-120-17,76 253 89,-54-209-124,-19-47 9,37 230 39,-45-240-58,0 42 7,-2-18-3,-1-5-3,-1-14 2,2-27-5,0 1 0,-1 0 1,1 0-1,0-1 0,0 1 0,0 0 0,-1 0 0,1-1 0,0 1 0,-1 0 0,1 0 0,-1-1 0,1 1 0,0-1 0,-1 1 1,0 0-1,0 0 0,1-1-1,-1 0 0,1 1 0,-1-1 0,1 0 0,-1 0 0,1 1 0,-1-1 0,0 0 0,1 0 1,-1 0-1,1 0 0,-1 0 0,1 0 0,-1 0 0,0 0 0,1 0 0,-1 0 0,1 0 0,-1 0 0,1-1 0,-1 1 1,0 0-1,1 0 0,-1 0 0,1-1 0,-1 1 0,1 0 0,-1-1 0,-13-15-32,13 14 34,-24-33-1338,-2-4-5323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0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1 553 8880,'77'0'-47,"147"14"-244,-215-13 268,22 1-18,0-2-1,1-1 1,47-8-1,-45 4 62,-1-2-1,1-1 1,36-15 0,-55 17-9,-11 5 7,0-1 1,0 0-1,0 0 0,0 0 1,0-1-1,0 0 0,0 1 0,5-7 1,10-10 105,-2 0 1,0 0-1,-1-2 1,24-40-1,-31 46-90,-4 6 18,-1 0 1,0 0-1,4-14 0,0-2 66,-1-1-1,-1 0 1,5-47 0,-11 61-100,0 7-4,0 0-1,0 0 0,-1 0 1,1 1-1,-1-1 0,-2-5 1,1-1 24,1 5-25,0 0 1,-1 0-1,0 0 0,0 0 0,0 0 0,-1 0 1,0 1-1,0-1 0,-6-7 0,7 10 55,19 20-52,4 17-13,-5-4-1,45 87 17,-41-59-16,-7-1 2,-7-3-2,-3-9 1,9 83 36,-8-106 53,-6-27 143,-6-34 141,6 28-475,1 3 104,0 0 1,0 0-1,1 0 1,0 0-1,1 0 0,0 0 1,0 0-1,3-10 1,-2 8-4,3-13 12,14-41-1,-12 44-12,-4 9 1,0 0 0,1 1 0,1-1 0,0 1 0,0 0-1,1 0 1,0 0 0,1 1 0,0 0 0,10-10 0,-16 18-2,0 0 1,1 0-1,-1 0 0,0 0 0,1 1 1,-1-1-1,1 1 0,-1-1 0,1 1 1,-1-1-1,0 1 0,1 0 1,0 0-1,-1 0 0,1 0 0,-1 0 1,1 0-1,-1 0 0,1 0 0,-1 1 1,3 0-1,33 16 14,-35-16-14,37 23 6,-22-10 13,-13-11-16,10 11 8,0 1-1,-1 0 1,-1 0-1,0 1 1,12 24-1,67 147 241,-83-169-236,-5-13 2,-1 1 1,0 0 0,0 0 0,0 0-1,-1 0 1,1 9 0,0-9 21,-1-1-26,0 0 0,0 0 0,-1 0-1,1 0 1,-1 0 0,0 0 0,0 0-1,-1 0 1,0 0 0,1 0 0,-2-1-1,1 1 1,-3 8 0,2-11-1,-16 29 102,17-28-103,-1-1 0,0 1-1,1-1 1,-1 0 0,0 0 0,-1 0-1,1 0 1,0 0 0,-1 0 0,-3 2-1,3-3-4,-1-1-1,1 1 0,0-1 1,-1 0-1,1 0 0,0 0 1,0-1-1,-1 1 0,1-1 1,0 1-1,0-1 1,-1 0-1,1 0 0,0-1 1,0 1-1,-5-4 0,-32-20-1451,-3-3-5828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547 149 9504,'2'1'-16,"7"1"4,-1 2 21,-14 1 20,-17 0 33,-2-7-10,0 0 1,-26-6-1,46 7-38,1 0 0,0-1-1,-1 1 1,1-1 0,0 0 0,0 0 0,0-1 0,0 1-1,-5-5 1,-17-11 60,-113-59 231,128 72-245,-1-1-1,1 2 0,-1 0 1,0 0-1,0 1 0,0 0 1,0 1-1,-20-1 0,18 1-7,11 2-33,0 1 1,0-1 0,0 0 0,1 1 0,-1 0-1,0-1 1,0 1 0,1 0 0,-1 1-1,0-1 1,1 0 0,-1 1 0,1-1-1,0 1 1,-4 3 0,3-3 4,0 1-7,1-1 1,-1 1-1,1 0 1,0 0-1,0 0 1,0 1-1,0-1 1,0 0-1,0 1 1,1-1-1,0 1 1,0-1-1,0 1 1,-1 6-1,1-5 2,-1 1 5,1 1 0,0-1 0,0 1 1,1 0-1,0-1 0,0 1 0,2 9 0,-1-3-5,0-3 5,0 0 0,1 0 0,1 0 0,-1 0 0,8 17 0,-5-13-12,2 6 11,-1-1-1,-2 1 1,0 1 0,-1-1-1,1 35 1,22 145 37,-14-131-56,0-5 1,0-5-3,1-8-2,3-5 0,4-3 0,1-5 1,84 111 119,-101-143-86,-2-3-20,0 0 0,0 0 0,1 0 0,0 0 0,-1-1 0,1 1 0,0-1 0,0 0-1,0 0 1,1 0 0,5 3 0,-8-5-8,0 1-1,0 0 1,0-1-1,0 0 0,0 1 1,0-1-1,1 1 1,-1-1-1,0 0 0,0 0 1,0 0-1,1 0 1,1 0-1,2 0 5,-2 0-9,0 0 0,0-1 0,0 1 0,0-1 0,0 0 1,0 0-1,5-2 0,6-4-178,-1-2 1,0 0-1,0 0 1,-1-1-1,13-14 0,-20 19-234,48-45-6975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43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0 3592,'0'0'3193,"-4"4"-2981,-6 8-108,1 1-1,0 0 0,1 0 1,1 1-1,0 0 1,1 0-1,-6 18 0,-27 107 171,15-31-188,6-37 35,-3-1 0,-39 85-1,42-117-66,-18 39 107,35-73-160,0 0 0,0 0 1,1 1-1,-1-1 0,1 0 0,0 0 0,0 1 1,1-1-1,0 5 0,0-8-14,1 1-1,0-1 9,0 0 1,1 0-1,-1 0 0,0 0 0,0-1 0,1 1 0,-1-1 0,1 1 0,-1-1 0,0 0 0,1 0 0,-1 0 1,5-1-1,40-7-79,-23 4 44,35-5-58,106-2-137,-92 5 158,-28 0 31,-8 0-23,57-2 0,-92 8 67,28 3-13,27 19 6,-57-22 9,1-1-1,-1 1 1,1-1-1,-1 0 0,1 1 1,-1-1-1,0 1 0,1-1 1,-1 0-1,0 1 0,1-1 1,-1 0-1,0 0 1,0 1-1,0-1 0,0 0 1,0 0-1,0 1 0,0-1 1,0-1-1,-12-31 0,-29-82-7,34 89 5,5 16 0,-1 0 0,0 0 1,-1 0-1,-6-12 1,-23-32-13,22 39 14,9 11 1,-2-14 0,-10-49 81,14 65-34,-4-9 411,5 16-434,-1-1 0,1 1 0,-1-1 0,0 1 0,0-1 0,-1 1 0,1-1 0,-1 1 0,0-1-1,0 1 1,-2 4 0,1-2-4,-9 40 182,7-30-159,0 0-1,1 0 1,0 19-1,-3 166 334,6-176-358,4 50 99,12 86 9,1-55 21,-14-78-136,-1-13 9,1-1 0,6 22 0,5 14-35,27 114-1014,-36-141-4911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1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8248,'12'36'3,"-2"0"1,-2 1 0,5 48-1,-10-9 168,0-20-70,4 118 758,-7-160-778,0 10 146,0 1 0,-5 27 1,2-22 74,3-23-271,0-5 56,0 5 10,0-3-82,1-6 138,6-55-505,-6 37-537,4-42-5511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7896,'8'9'0,"0"2"4,-7-3-2,14 24 0,0-8 68,1-1 1,27 31-1,-20-26 12,-9-11 205,-8-9-133,0 0 0,0 1-1,-1 0 1,8 17 0,-12-21 153,-1 3-14,-2-8-243,0 0 0,0 0 0,1-1 0,-1 1 0,0 0 0,0-1 1,0 1-1,-3-2 0,-1-1 2,0 0 1,1-1 0,-1 1-1,0-1 1,1-1 0,0 1-1,0-1 1,0 0 0,1 0-1,0 0 1,-1 0 0,2-1-1,-7-11 1,4 7 50,0 0 1,-1 1-1,-10-11 0,15 18-137,1 1 1,0 0-1,0-1 0,-1 1 0,1-1 0,0 1 0,0-1 0,1 0 1,-1 1-1,0-1 0,0 0 0,1 0 0,-1-2 0,0 1-618,-2-10-6268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7000,'2'1'-111,"7"5"22,-4-4 66,-3-2 23,1 1 1,0-1-1,-1 1 0,1 0 0,-1 0 1,1 1-1,-1-1 0,0 0 0,1 1 1,-1 0-1,0-1 0,2 4 1,12 6 52,-7-7 52,0 0 0,0-1 0,1-1 0,-1 1-1,1-2 1,-1 1 0,1-1 0,-1-1 0,1 1-1,0-2 1,-1 1 0,1-2 0,-1 1 0,14-4-1,-13 2 150,0 0-1,0 0 0,0-1 1,-1-1-1,1 1 0,-1-2 1,12-8-1,4-2 796,-21 15-627,4-1-30,-6 1-63,13 1 356,-11 1-667,-1 1 0,0 0 0,0-1 0,0 1 0,0 1 0,0-1 0,0 0 0,-1 1-1,1 0 1,-1-1 0,0 1 0,0 0 0,0 0 0,0 0 0,0 0 0,-1 1 0,1-1 0,1 6 0,0 3-6,1 0 0,-2 0 0,2 18 1,-2-8 4,-2 0 0,-3 29 1,1-4-5,2 12-9,0 5 1,0-4-2,1-8 2,2-6-2,0-5 2,-1-3-2,8 28 5,-10-57-6,1-1-1,10 24 4,-7-24 0,0-1 0,0 0-1,0 0 1,10 11 0,-12-17 3,-2 0-7,0-1 1,1 0 0,-1 1-1,0-1 1,0 1-1,0-1 1,1 0-1,-1 1 1,0-1 0,0 1-1,0-1 1,0 1-1,0-1 1,0 1-1,0-1 1,0 0 0,0 1-1,0-1 1,0 1-1,0-1 1,0 1-1,-1 0 1,-32-21 22,6-1-21,22 14-3,1 0 0,-7-7-418,1-1 0,1 0 0,-15-32 0,4 3-7862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838 1 8792,'-3'0'49,"-2"0"-38,1 0 5,1 0 0,-1 0-1,0 0 1,0 0 0,0 1-1,1-1 1,-1 1 0,0 0-1,1 0 1,-1 1 0,1-1-1,-1 1 1,-5 3 0,8-4-15,-1 1 0,1-1 1,0 1-1,0-1 0,0 1 1,0-1-1,0 1 0,1 0 1,-1 0-1,0-1 0,1 1 0,-1 0 1,1 0-1,0 0 0,0-1 1,-1 1-1,1 0 0,0 0 1,1 3-1,3 16-5,6 24-10,52 216 328,-43-186-83,17 118 570,-32-171-754,2 55 265,0 164 489,-11-162-538,3-54-169,-17 119 335,17-133-408,-1-1 13,0 1 0,-1-1 0,-5 10 0,-1 4 26,-7 17 76,-26 48 0,35-76-120,6-8-6,-1-1-1,1 0 1,-1 0 0,0-1 0,-1 1 0,1-1 0,0 1 0,-1-1 0,-5 3 0,-21 18 48,0-2 1,-2-1 0,-36 18-1,8-14-38,34-17 14,-187 26 20,150-33-52,42-4-267,1-1 1,1 0 0,-1-2 0,1 0 0,-28-14-1,-32-13-7661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6728,'0'0'174,"2"0"21,6 2 29,-7-1-204,-1-1-1,1 1 0,0-1 1,-1 1-1,1-1 1,0 1-1,-1-1 1,1 1-1,-1 0 1,1-1-1,-1 1 1,1 0-1,-1-1 0,1 1 1,-1 0-1,0 0 1,0-1-1,1 1 1,-1 0-1,0 0 1,0 0-1,0 1 1,4 7 140,8 13-3,2 0 1,0-1-1,22 24 0,-16-12 206,-18-31-156,-5-2-55,-10-4 3,0 1-1,0 0 1,0 1 0,0 0 0,0 1 0,-1 0-1,1 2 1,-21 2 0,16-1-158,-37 4 369,49-5-516,1-1 1,0 0-1,-1-1 1,1 1-1,0-1 1,-1 0-1,1-1 1,-6-2-1,-6-3-6316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2:3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0 11032,'0'0'0,"0"36"0,-4 57 0,-13 23-64,-18 8 64,-8-2-312,-5 9 312,-11-7-576,-2-8 576,-3 1-7080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5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1624,'0'0'697,"-4"2"-331,-4 3-173,0-1 1,0 2-1,0-1 1,1 1 0,0 0-1,0 1 1,0 0 0,-8 11-1,-50 76 1519,64-93-1677,-44 74 2441,45-74-2096,-6 7 292,5-8-573,0 1 1,1-1-1,-1 1 1,0-1-1,1 1 0,-1-1 1,1 1-1,-1 0 1,1-1-1,-1 1 0,1 0 1,0-1-1,-1 1 1,1 0-1,0 0 1,-1-1-1,1 1 0,0 0 1,0 0-1,0 0 1,-2 16 158,1-1-1,-7 25 1,-2 11-21,7-34-206,-3 40 177,-3 168 321,9-133-355,-1 167 187,0-217-358,2 48 107,0-65-94,0 1-5,7 57 49,22 168 83,-16-139-102,15 143 56,-16-169-67,40 122 58,-46-181-77,-4-14 0,1 0 0,0-1 0,1 1-1,0-1 1,1 0 0,1 0-1,13 19 1,-13-22 4,1-1 0,1-1 0,-1 0-1,2 0 1,11 8 0,-8-9-7,1 0 0,-1-2 1,1 1-1,0-2 0,17 4 0,4-2 7,45 2 0,-42-5-3,15-1-8,6-2 1,9-2-3,19-1-2,22 3 0,11 3 0,9 0 0,12 2 0,12 7 0,7 6 0,0 3 0,11 3 0,16 1 0,12-1 0,1-2 1,180 26 7,-308-39-1,306 32 7,-299-33 20,330 34 12,-325-34-12,319 25 12,-325-29-12,306 13 19,-306-16 15,315-9 40,-314 5 0,308-21 53,-313 18-27,260-25 52,-273 25-52,230-21 51,-239 23-59,192-25 154,-56 13 83,-186 16-337,1 0-1,-1 0 1,0 0-1,0 0 1,1-1 0,-1 1-1,0-1 1,0 1-1,0-1 1,0 0 0,3-2-1,-7 2 196,-16 6-14,13-4-196,-21 15 138,17-10-115,6-3-12,2-3-21,1 1 0,-1 0 0,1 0 0,-1 0 1,1 0-1,0 0 0,-1 0 0,1 0 0,0 0 0,0-1 1,0 1-1,-1 0 0,1 0 0,0 0 0,0 0 0,1 0 1,-1 0-1,0 0 0,0 0 0,0 0 0,1 0 0,0 2 1,0 0 0,-1 0-2,0-1 0,0 1 1,0 0-1,1 0 0,0 0 0,-1-1 0,1 1 0,0 0 0,1 2 1,2 2-2,8 22 0,18 32-1,-5-13-1,79 151-13,-60-115-2,8 41-2,-46-98 2,6 122-4,-14-120 4,-22 99-5,17-107-4,0-8 14,0-1-1,-14 20 1,19-28 8,-1-1 0,0 0 1,1 0-1,-1 0 0,0 0 0,0 0 1,0-1-1,-1 0 0,1 1 0,0-1 1,-1 0-1,0-1 0,1 1 0,-1 0 1,0-1-1,-5 1 0,9-2 4,0 0 0,0 0 0,0 0 0,-1 0 0,1 0 0,0 0 0,0 0 0,0 0 0,0 0 0,0 0 0,-1 0 0,1 0 0,0 0 1,0 0-1,0 0 0,0 0 0,0 0 0,-1 0 0,1 0 0,0 0 0,0 0 0,0 0 0,0-1 0,0 1 0,0 0 0,-1 0 0,1 0 0,0 0 0,0 0 0,0 0 0,0 0 0,0-1 0,0 1 0,0 0 0,0 0 0,0 0 0,0 0 0,0 0 0,0 0 0,0-1 0,0 1 0,0 0 0,0 0 0,0 0 0,0 0 0,0 0 0,0-1 0,-2-6-7,1 0-1,0 0 0,1 0 0,0 0 0,0 0 0,2-13 0,-2 17 5,1-5-9,0 0 1,0 1-1,1-1 1,-1 1-1,2 0 1,3-10-1,3-6 1,18-49-8,-13 40-34,80-129-19,-72 129 28,85-135-13,-85 132 20,90-131-10,-86 136 16,123-94-6,-118 105 20,112-43-2,-118 56 8,-6 4 9,1 2 0,0 0 1,20 2-1,-39-2 3,0 0-1,0 1 1,0-1-1,0 0 1,1 1-1,-1-1 1,0 0-1,0 1 1,0 0-1,0-1 1,0 1-1,0-1 1,1 2-1,16 13-2,-2 1 0,30 35 0,-30-26-2,18 50 3,-2 32 2,-9 5 0,-9-6 0,-7-10 0,-6-11 2,-2-14 3,1-20-2,5-1 5,-4-48-6,3-5 1,5-3-3,-1-1 1,1 0-1,-2-1 0,8-9 1,-1 1-2,40-39 1,12-10 0,4-4 0,-3-2 0,-9-2 0,-7-1-24,29-40-33,-80 114 57,1 0-1,-1 0 1,0 0-1,0 0 1,0 0-1,0 0 1,0 0-1,0 0 1,0-1-1,0 1 1,0 0-1,0 0 1,0 0 0,0 0-1,0 0 1,1 0-1,-1 0 1,0 0-1,0 0 1,0 0-1,0 0 1,0 0-1,0 0 1,0 0-1,0 0 1,0 0-1,0 0 1,1 0-1,-1 0 1,0 0-1,0 0 1,0 0 0,0 0-1,0 0 1,0 0-1,0 0 1,0 0-1,0 0 1,0 1-1,0-1 1,0 0-1,1 0 1,-1 0-1,0 0 1,0 0-1,0 0 1,0 0-1,0 0 1,0 0 0,0 0-1,0 0 1,0 0-1,0 1 1,0-1-1,0 0 1,0 0-1,0 0 1,0 0-1,0 0 1,0 0-1,0 0 1,0 0-1,0 0 1,0 1-1,2 1-1,-1 0-1,1 1 0,-1-1 0,1 1 0,-1-1 0,0 1 0,0-1 1,0 1-1,1 4 0,-1 43-33,-16 161-48,13-188 81,1-11-1,0 0 0,1 0 0,3 20-1,-2-18 0,-1 2 2,2 1 0,0-1 0,1 0 0,1 1 0,10 28-1,20 27-5,-34-72 9,0 0 0,1 1-1,-1-1 1,0 1 0,0-1 0,1 1 0,-1-1-1,0 0 1,1 1 0,-1-1 0,0 0-1,1 1 1,-1-1 0,1 0 0,-1 1 0,1-1-1,-1 0 1,0 0 0,1 0 0,-1 1-1,1-1 1,-1 0 0,2 0 0,35 7-2,-26-6 2,-1-1 0,1-1 0,-1 0 0,12-3 0,-5-1 1,1-1-1,-1-1 0,0 0 0,0-1 1,24-17-1,-19 8 8,67-87 14,-76 82 20,-2-9-2,14-56 0,-24 65 88,-1 13-83,-1-6-2,-1 0 0,0 0 1,0 1-1,-2-1 1,0 0-1,-1 1 0,-6-15 1,-53-95 233,48 101-82,-3 3-105,-1 1-1,-34-25 1,35 34 65,-62-16 59,80 26-208,1-1 0,-1 1 0,0 0 0,1 0-1,-1 0 1,1 0 0,-1 0 0,1 0-1,-1 0 1,1 0 0,-1 0 0,1 0 0,-1 0-1,0 0 1,1 0 0,-1 0 0,1 0-1,-1 0 1,1 1 0,-1-1 0,-1 1 3,0 0-1,0 0 1,0 0 0,0 0-1,0 1 1,0-1 0,1 0 0,-1 1-1,1 0 1,-1-1 0,1 1 0,-1 0-1,1 0 1,0-1 0,0 1 0,0 0-1,0 0 1,0 0 0,0 3 0,0 0 1,0-1 0,0 1 0,1 0 0,0 0 0,0 0 0,0-1-1,0 1 1,1 0 0,2 8 0,11 31 8,-4-27 8,-4-10-19,0 0 0,1 0-1,11 9 1,-13-13-6,1 1-1,-1-1 1,1 0-1,-1-1 1,1 1 0,0-1-1,0 0 1,11 1-1,-8-2 1,0 0 0,-1-1 0,1-1 0,0 1-1,-1-2 1,1 1 0,-1-1 0,13-4 0,-2-1-20,28-14 1,-42 19-6,0-1 0,-1 1-1,1-1 1,-1 0 0,6-6 0,188-175-2407,-84 68-8875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86 8520,'-23'-71'822,"16"58"177,7 13-982,-1-1 1,1 1 0,0 0 0,0 0-1,-1 0 1,1 0 0,0 0 0,0 0-1,-1-1 1,1 1 0,0 0 0,0 0-1,-1 0 1,1 0 0,0 0 0,-1 0-1,1 0 1,0 0 0,0 0 0,-1 0-1,1 0 1,0 0 0,0 1 0,-1-1-1,1 0 1,0 0 0,0 0 0,-1 0-1,1 0 1,-2 2 31,1-1-1,0 1 0,0-1 1,-1 1-1,1-1 1,0 1-1,0 0 1,0-1-1,1 1 0,-1 0 1,-1 3-1,-1 5 3,-7 31 100,0 73-11,9-71-62,0-2-41,2-1-1,6 41 1,13 102 16,-15-144-25,6 32-4,21 159 41,-23-109-19,-3 129 87,-6-195-70,-1-55-62,1 1 1,-1-1 0,0 1-1,1-1 1,-1 1 0,0-1-1,1 0 1,-1 1 0,0-1-1,0 0 1,0 0 0,1 1 0,-1-1-1,0 0 1,0 0 0,0 0-1,0 0 1,0 0 0,1 0-1,-1 0 1,0 0 0,0-1-1,0 1 1,1 0 0,-2-1-1,1 1 2,-37-9-1473,-3-4-5910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8880,'30'-5'8,"-7"4"1,89-7 24,45-6 110,-109 7-31,183-6 448,-174 17-468,-38-1 175,-9 1-168,-1 0 1,1 0 0,-1 0 0,0 1-1,0 1 1,0 0 0,-1 0 0,0 0-1,0 1 1,11 13 0,-10-9-39,-4-4 19,0 1 1,0-1-1,-1 1 0,5 9 1,39 84 1036,-46-99-889,-2-1-203,1-1-1,0 0 1,-1 0 0,1 0 0,0 0 0,-1 1-1,1-1 1,0 0 0,0 0 0,-1 0-1,1 0 1,0 0 0,0-1 0,-1 1-1,1 0 1,0 0 0,-1 0 0,1-1-1,0 1 1,1-1 0,10-12 164,25-33 133,56-94 264,-62 90-435,-28 45-129,17-33 114,-18 36-127,-1-1 0,0 1 1,0-1-1,-1 0 0,1 1 1,-1-1-1,1 0 0,-1 1 0,0-1 1,0 0-1,0 0 0,0 1 1,-1-5-1,1 6-5,-1 0 0,1 0 0,-1 1 0,1-1 0,-1 0 0,1 1 0,-1-1 0,0 0 0,1 1 0,-1-1 0,0 1 0,1-1 0,-1 1 0,0 0 0,0-1 0,0 1 0,1 0 0,-1-1 0,0 1 0,-1 0 0,-1-1 5,-4-1-3,1 1 0,0 0 0,-1 0 0,1 0 0,-1 1 0,1 0 0,-1 0 0,1 1 0,-7 1 0,0 0-2,9-2-3,-1 1 0,1 0 1,-1 0-1,1 1 0,0-1 0,0 1 0,0 0 1,-8 5-1,-83 54 16,75-43-3,-69 93 3,76-86-9,-10 42 4,20-55-11,0 0-1,1 0 1,1 0 0,0 23 0,1-25 0,1 0-1,1 0 1,0-1 0,0 1 0,1 0-1,5 11 1,-1-6 0,0-1 0,1 0-1,16 21 1,42 43 4,15 4-3,-37-45-3,90 58 0,-130-92 0,0-1 1,0 0-1,1 1 0,-1-2 0,1 1 1,6 2-1,-11-4 1,31 9-1,36 6 1,39-5-24,-101-10 7,0 0 0,0 0 0,0 0 0,0-1 0,0 1 0,8-3 0,94-27-98,19-28-1707,-2-7-7178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6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10848,'0'27'0,"1"50"120,11 52 37,20 64 258,-22-145-362,-1-2 194,86 309 671,-62-265-810,0-9 338,-21-55-378,-2-1-27,18 33 258,25 38 422,-52-93-633,3 3 64,-35-62-1867,7 14-7091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4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848 1 3680,'0'0'353,"-6"3"-181,-61 20 587,46-17-474,0 1 0,1 1 0,0 1 0,-34 21 0,23-13-71,-41 17-1,-32-3 65,60-19-155,-18 7 29,56-17-142,-12 4 60,1 0 1,0 1-1,0 1 1,1 1-1,0 0 0,-18 15 1,21-13-17,0 1 0,1 0 0,1 1 0,0 0 0,-10 18 0,-12 32 30,15-20-30,-26 88 0,40-115-51,3-10-2,0 1 1,0-1-1,0 1 1,0-1-1,1 12 1,1 22 4,2 1-4,-3-30-2,0-6 0,0 0 0,1 0 0,-1 0 0,1 0 0,1 0 0,-1 0 0,3 7 0,7 17 0,3 7 0,4-3 0,1-6 0,3-3 0,8 3 0,4 1 0,4 2 0,1-2 0,1-9 0,3-7 0,2-5 1,-10-6 10,0-2 0,56-9 0,-87 9-8,0 0 0,1 0 0,-1-1 0,0 1 0,0-1 0,-1 0 0,1 0 0,0 0 0,-1-1 0,1 1 0,-1-1 0,1 0 0,-1 0-1,0 0 1,-1 0 0,1 0 0,0-1 0,-1 0 0,4-6 0,12-23 1,-4-3 1,-6 0-3,20-113-12,-27 140 4,0 0-1,-1 0 0,0 0 0,0 0 0,-1 0 0,0 0 1,-4-14-1,4 21-1,-4-4 0,2 3 1,-2-3 4,2 3-2,-5-5 4,-2 2 1,1 4 0,-1-3 1,2 1 6,7 4-6,0 0 0,0 0 0,0 1 0,0-1 0,0 0 0,1 0 0,-1 0 0,0 1 0,0-1 0,0 0 0,0 1 0,0-1 0,0 1 0,1-1 0,-1 1 0,0-1 0,0 2 0,-2 0 2,-10 6 4,0 1 1,1 0-1,0 1 1,1 0-1,-15 18 1,19-20-8,-8 8 8,2 1-1,0 1 1,1 0-1,-15 30 1,18-30-6,-6 13 13,-19 57 4,-4 24-15,21-62-5,-40 111-6,54-153-79,-22 63-826,18-42-4034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1 992 9776,'0'0'65,"12"-7"62,50-31 121,49-17-28,123-42 297,22-41 64,-167 81-387,131-89 303,-196 131-472,-10 6 38,0-1 1,14-14 0,16-13 107,-2-3 0,37-45 0,-77 82-155,1-1 0,0 0 0,-1 0 0,0 1 0,0-1 0,0-1 0,-1 1 0,1 0 0,-1 0 0,0-1 0,0 1 0,0-9 0,0 9-5,-1 0 3,0-1 0,0 1 0,0-1 1,-1 1-1,1 0 0,-1-1 0,0 1 0,0 0 1,-1 0-1,-2-6 0,-1-4 17,4 10-27,-1-1 1,-1 1 0,1-1-1,0 1 1,-1 0 0,0-1 0,0 2-1,0-1 1,-1 0 0,-5-5-1,-18-20 10,15 14-9,12 15-5,0-1 0,0 1 0,0 0 0,0-1 0,0 1 1,0 0-1,0 0 0,-1-1 0,1 1 0,0 0 0,0 0 0,0-1 0,-1 1 0,1 0 0,0 0 0,0-1 0,-1 1 0,1 0 0,0 0 0,0 0 0,-1-1 0,1 1 0,0 0 0,-1 0 0,1 0 0,0 0 0,-1 0 0,1 0 1,0 0-1,0 0 0,-1 0 0,1 0 0,0 0 0,-1 0 0,1 0 0,0 0 0,-1 0 0,1 0 0,-1 0 0,-1 7-7,35 46-1,-9-5 7,-16-30 1,9 32 0,-4 7 0,5 61 0,-16-106 1,3 32 6,15 195 6,-17-190 15,7 209 21,-9-207 5,0-10-23,0 189 90,-6-30 55,6-56 248,8-181-390,1 1 1,2 0 0,21-42-1,-24 57-30,-5 11 1,1 1 0,-1 1 1,2-1-1,11-15 0,72-83 20,-68 88-18,36-22-1,-41 31-5,0 1-1,20-7 1,24-4-1,-56 19 0,0 0 0,0 1 0,1-1 0,-1 1 0,0 0 0,0 0 0,1 0 0,4 1 0,-4 1 0,-1-1 0,1 1 0,-1 0 0,1 0 0,-1 0 0,0 1 0,6 3 0,1 3 0,0 0 0,16 17 0,-17-14 0,0-1 0,-1 2 0,8 13 0,-8-9 0,0 1 0,6 20 1,-7-16 2,6 35-1,-3 24 1,-7-6 2,-3-11-2,-1-56-3,0 1 1,0 1 0,0-1 0,1 0 0,3 13 0,-4-22-1,0 1 0,0-1 0,0 0 0,0 0 0,0 0 0,0 0 0,0 0 0,0 0 0,0 0-1,0 0 1,0 1 0,0-1 0,0 0 0,0 0 0,0 0 0,0 0 0,0 0 0,0 0 0,1 0 0,-1 0 0,0 0 0,0 1-1,0-1 1,0 0 0,0 0 0,0 0 0,0 0 0,0 0 0,0 0 0,0 0 0,0 0 0,1 0 0,-1 0 0,0 0 0,0 0-1,0 0 1,0 0 0,0 0 0,0 0 0,0 0 0,0 0 0,1 0 0,-1 0 0,0 0 0,0 0 0,0 0 0,0 0 0,0 0-1,0 0 1,0 0 0,0 0 0,1 0 0,-1 0 0,0 0 0,0 0 0,0 0 0,0 0 0,0 0 0,0 0 0,0 0 0,0 0-1,0-1 1,0 1 0,0 0 0,1 0 0,-1 0 0,0 0 0,0 0 0,8-5-113,0 0-1,0-1 1,-1 0-1,14-14 1,-5 4-1060,35-33-7520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7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266 868 9416,'84'-71'146,"-62"56"1738,-52 15-1435,0 2 0,1 1-1,-33 8 1,46-8-404,10-3-23,1 1 0,-1 1 0,1-1 0,0 1 0,-1 0 0,-6 3 0,5-2 14,0 0-24,0 0-1,1 0 1,-1 0 0,1 1 0,0 0-1,0 0 1,0 0 0,1 1 0,-1 0-1,1 0 1,-5 7 0,-4 7 3,2 1 1,0 0-1,-17 39 0,20-18-13,9-3-2,8-2 0,-6-26-1,-1-7 0,-1 0 1,1 0 0,0 0-1,0 0 1,0 0-1,0 0 1,0 0-1,1-1 1,-1 1-1,1-1 1,0 1-1,0-1 1,0 1 0,0-1-1,4 4 1,12-2 0,-2-3 0,0-2 0,25-3 0,-36 3 1,1 1 1,-1-1 0,1 0 0,-1 0 0,0-1 0,1 1 1,-1-1-1,9-5 0,3 0 1,30-15 6,-30 11 25,7-15 1,0-1 1,-2 0 0,22-38-1,-10 5 15,2 7-8,-35 52-41,0 0 0,-1 1 0,1-1 0,-1 0 1,1 0-1,0 1 0,-1-1 0,1 0 0,0 1 0,0-1 0,0 0 0,0 1 0,0-1 0,-1 1 0,1 0 0,0-1 0,0 1 0,0 0 0,0 0 0,0-1 0,0 1 0,0 0 0,0 0 1,0 0-1,0 0 0,0 0 0,0 0 0,0 1 0,0-1 0,0 0 0,0 0 0,0 1 0,0-1 0,0 0 0,0 1 0,0-1 0,0 1 0,0 0 0,-1-1 0,1 1 0,0 0 1,1 1-1,19 29 5,14 34-4,-16-29-4,-8-12-4,2 0 1,1-2-1,22 28 1,30 21-37,-50-62-44,13-2 18,53 8 0,-79-14 48,0-1 0,0 0 0,0 0 0,0 0 0,0 0 0,-1-1 0,5 0 0,28-8-51,-1-1 1,40-19 0,-70 28 57,-1-1 0,1 0-1,-1 0 1,0 0 0,1-1 0,2-2 0,30-29-42,49-61 1,-65 64 34,24-52 0,-2-17 16,-41 98 4,9-26 9,-2 0 1,0-1-1,-2 0 1,-1 0-1,1-35 1,1-108 75,-9 137 30,1 10-52,0-3-11,-1 1-1,-2 0 0,-1-1 1,-8-27-1,9 40 21,0 0-29,0 2 1,0-1-1,-2 0 1,1 1-1,-2 0 0,-8-13 1,5 12 67,-21-23-1,30 36-97,0 0-1,-1 0 0,1 0 1,0 0-1,0 0 0,0 1 1,-1-1-1,1 1 1,0-1-1,-1 1 0,1-1 1,0 1-1,-1 0 0,1-1 1,0 1-1,-1 0 1,1 0-1,-1 0 0,1 0 1,-3 1-1,2-1 4,1 1-7,1 0 1,-1 0-1,0-1 0,0 1 0,1 0 1,-1 0-1,1 0 0,-1 0 0,1 0 1,-1 0-1,1 0 0,-1 0 0,1 0 1,0 0-1,0 0 0,0 1 0,-1-1 1,1 2-1,0-1 9,-2 7-3,1-5-4,1 0 0,-1 0 0,1 0 0,0 0 1,0 0-1,1 8 0,8 123 77,-8-119-70,26 237 107,7-41-79,-26-169-11,8 34-16,36 232 241,-48-244-171,-4-64-86,0-1 0,0 1-1,0-1 1,0 1 0,0 0 0,0-1 0,0 1 0,0-1-1,0 1 1,-1-1 0,1 1 0,0 0 0,0-1 0,-1 1-1,1-1 1,0 1 0,-1-1 0,1 0 0,0 1 0,-1-1-1,1 1 1,-1-1 0,1 1 0,-1-1 0,1 0 0,-1 0-1,1 1 1,-1-1 0,1 0 0,-1 0 0,1 1 0,-1-1-1,1 0 1,-2 0 0,1 0-2,-1 0 0,1 0 0,0 0 1,-1 0-1,1-1 0,-1 1 0,1 0 0,0-1 0,-1 1 0,1-1 1,0 0-1,0 1 0,-1-1 0,1 0 0,0 0 0,-2-1 1,-13-14-624,1-1 1,-26-37 0,-3-10-8779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8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11568,'0'0'128,"2"2"-22,3 0-62,0 0 0,0 0 0,0-1 0,1 0 0,-1 0 0,0 0-1,1-1 1,-1 1 0,7-2 0,58 4 43,-31-2 153,215 0 93,-195-2-106,263-14 59,-257 9-211,257-43-1599,-155 20-6569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4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11568,'0'0'441,"-1"5"-69,-19 78 1395,17-59-1540,1 0 1,1 1-1,3 31 1,-1-38-178,13 194 252,-10-170-282,0 10 54,10 237 16,-12-230-75,5 84 4,4 12-15,-9-137-5,27 230-14,14 15-267,-42-257 77,-4-12 4,-12-24-1621,-1-5-7084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5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1 727 8520,'111'-30'56,"57"-19"18,-129 37 21,297-77 221,-243 65-272,-55 14 84,253-85 471,-219 61-511,-48 18 152,70-65 92,-80 63-112,-4-4-118,0 0 1,8-27 0,-16 46-68,-1-1 0,0 0-1,0 1 1,-1-1 0,1 0 0,-1 0 0,0 1 0,0-1 0,0 0 0,-1-5 0,-1-4 21,-2-23 30,4 34-63,0 1-1,0-1 0,-1 0 1,1 0-1,-1 0 1,1 1-1,-1-1 0,0 0 1,1 0-1,-1 1 0,0-1 1,0 1-1,-1-1 0,1 1 1,0-1-1,-2-1 1,-3-3 30,3 2-18,0 0 1,-1 0-1,0 1 1,0-1 0,0 1-1,0 0 1,0 0 0,-1 0-1,1 0 1,-1 1-1,0 0 1,0 0 0,-5-2-1,9 4-20,-1 0-1,1 0 0,0 0 0,0 0 1,0 0-1,0 0 0,-1 0 1,1 0-1,0 1 0,0-1 0,0 0 1,0 1-1,0-1 0,0 1 1,0-1-1,0 1 0,0-1 1,-2 2-1,-1 1 21,-18 11 26,14-3 93,-3 12-86,1 1 0,-7 26 1,8-17 10,2 1 1,-4 59 0,8-65-63,0 10 50,-10 179 21,11-171-47,0-7-17,1 166 40,11-93-23,-9-108-38,0 0-1,0 1 1,0-1-1,0 0 1,1 0 0,0 0-1,0 0 1,0-1-1,0 1 1,1 0-1,-1-1 1,1 1-1,0-1 1,4 4 0,-3-3 0,0-1 0,-1 0 0,1 0 0,-1 0 0,1-1 0,0 1 0,0-1 0,0 0 0,0 0 0,0-1 1,0 1-1,0-1 0,1 0 0,7 1 0,-6-1-1,7-1 5,22-9-1,-27 6-5,0-1-1,-1 0 0,12-8 1,20-21-1,-2-8 0,-14 12-2,28-31-6,-45 54 7,1-1-1,0 2 1,0-1 0,0 1 0,1 0 0,10-5 0,-6 7-4,4 4 4,-1 0 0,26 6 0,-26 0-4,23 24 4,7 17 1,-3 7 0,-1 0 0,-4-8 0,-31-41 0,0 0 0,0 0 0,10 8 0,-10-10 0,1-1 0,-1 0 0,1-1 1,-1 0-1,1 0 0,0 0 0,0 0 0,0-1 1,-1-1-1,9 1 0,-14-1 0,17-1 14,-1-5-6,1 0 0,32-16 0,-36 11 32,-2-3-15,-1-1 1,-1 1 0,0-2-1,0 1 1,-2-1 0,11-26 0,-13 26-15,-4 10 4,0 0 0,0 0 0,-1 1 0,1-1 0,-1 0 0,0-12 0,7-86 110,-8 99-104,1 0 1,-1 1-1,0-1 0,0 0 1,-1 1-1,1-1 0,-1 0 1,-3-8-1,0 0 7,3 6-4,-1 0-1,0 0 1,-1 0 0,0 1 0,0-1 0,0 1-1,-1-1 1,0 1 0,0 0 0,0 0-1,-7-5 1,6 8 91,-3 0 18,8 2-131,0 1 0,0 0 1,0 0-1,0 0 0,0 0 0,-1 0 0,1 0 0,0 0 1,0 0-1,0 0 0,0 0 0,0 0 0,-1 0 0,1 0 0,0 0 1,0 0-1,0 0 0,0 1 0,0-1 0,0 0 0,-1 0 0,1 0 1,0 0-1,0 0 0,0 0 0,0 0 0,0 0 0,0 0 0,0 1 1,-1-1-1,1 0 0,0 0 0,0 0 0,0 0 0,0 0 0,0 0 1,0 1-1,0-1 0,0 0 0,0 0 0,0 0 0,0 0 0,0 0 1,0 0-1,0 1 0,-7 14 29,1 1-1,0 0 1,2 0 0,-5 24-1,5-11-23,3-21-4,3 17 0,-1-12-2,4 25-9,-8-36 1,-13 9-6,0-1 1,-1-1-1,-18 8 0,-19 10-4,50-24 15,1-1 0,-1 1 1,1 0-1,0 0 0,0 1 0,0-1 1,1 1-1,-1-1 0,1 1 1,0 0-1,-3 6 0,2-4 0,1-3 1,1 0 0,-1 0-1,1 1 1,-1-1 0,1 0-1,0 0 1,0 1 0,0 6 0,-2 5-1,-2 1 1,4-10 0,-1 0 0,1 0 0,0 0 0,0 0 0,0 1 0,1 8 0,-1-5 0,1 4 0,-1-1 0,2 1 0,-1 0 0,2-1 0,0 0 1,1 1-1,7 23 0,-5-23 0,-2-2 0,2 0 0,-1 0 0,1 0 0,1 0 0,0-1 1,1 0-1,10 12 0,-1-4 0,21 18-1,-24-31-4,11-3 1,38 0 0,-41-7-1,5-5 2,-1-2 0,32-19 1,-37 15-9,30-35-4,48-62 0,-83 94 15,16-27-14,-6 7 7,4-5 7,-18 23 18,0-1 1,-1 0 0,8-25 0,4-10 23,-18 48-28,0 1 1,0 0 0,1 0 0,0 0 0,0 0 0,1 1 0,0 0-1,0 0 1,0 1 0,13-9 0,-7 6 5,1 0 0,0 1 0,1 1 0,25-9 1,-18 10 10,0 0 1,0 2 0,0 0 0,1 1 0,31 2 0,-51 0-28,0 0-1,0 0 0,0 1 0,-1-1 0,1 1 0,0-1 0,-1 1 0,1 0 0,-1 0 0,1 0 0,0 0 0,-1 0 0,0 0 0,1 0 0,-1 0 0,0 1 0,0-1 0,1 0 0,-1 1 1,0-1-1,0 1 0,-1-1 0,1 1 0,0 0 0,0-1 0,-1 1 0,1 0 0,-1 0 0,0-1 0,1 4 0,1 4 0,-1 0 0,0 1-1,0 12 1,-1-19-1,1 4 2,-1-1 0,0 1-1,0 0 1,-1 0 0,-2 12 0,0-5 0,-15 44 1,13-42-4,-44 135 24,47-143-16,2 4-4,3-1 0,-1-7 1,-2-3-5,1-1 1,-1 1-1,0-1 0,0 1 0,1-1 0,-1 1 0,0-1 1,1 1-1,-1-1 0,0 1 0,1-1 0,-1 0 0,1 1 1,-1-1-1,1 1 0,-1-1 0,1 0 0,-1 0 0,1 1 1,-1-1-1,1 0 0,0 0 0,-1 0 0,1 1 1,-1-1-1,1 0 0,0 0 0,-1 0 0,1 0 0,-1 0 1,1 0-1,0 0 0,-1-1 0,1 1 0,-1 0 0,1 0 1,-1 0-1,1 0 0,0-1 0,2 0 1,25-12 2,10-13 2,-1-11-2,-1-8 2,-4-1-3,-2-1-2,-2 3 0,-4 8 0,-4 12 0,-14 16-2,14-11-7,-19 19 8,0-1 1,0 1-1,0-1 1,0 1-1,0 0 1,0 0-1,0-1 1,0 1-1,0 0 1,0 0 0,0 0-1,0 0 1,0 0-1,0 0 1,0 0-1,0 1 1,0-1-1,0 0 1,0 1-1,0-1 1,0 0-1,0 1 1,0-1-1,2 2 1,34 26-9,-8-4-7,3-1-7,57 33 0,-26-27 5,17-3-1,-77-25 17,0 0 0,0-1 0,0 1 0,0-1 0,0 0 0,0 0 0,0 0 0,0 0 0,0 0 0,0-1 1,5-1-1,6-1-2,1 2 2,-7 0-1,0-1 0,0 0 0,0 0 0,8-3 0,13-4-8,-1-2 1,42-21-1,-36 6 10,-8-1 1,-11 3 0,-10 14 2,8-23 13,-13 32-14,0 1 0,0 0-1,0-1 1,0 1 0,0 0 0,0-1 0,0 1 0,0 0 0,0-1 0,0 1 0,-1 0-1,1-1 1,0 1 0,0 0 0,0-1 0,-1 1 0,1 0 0,0 0 0,0-1-1,-1 1 1,1 0 0,0 0 0,0-1 0,-1 1 0,1 0 0,0 0 0,-1 0 0,1 0-1,0-1 1,-1 1 0,1 0 0,0 0 0,-1 0 0,1 0 0,-1 0 0,0 0-1,-10-1 12,8 2-4,1 1 0,0 0 0,-1-1 0,1 1 0,0 0 0,0 0 0,0 0 0,0 0 0,1 1 0,-1-1 0,0 0 0,-1 5 0,-16 31 35,17-32-47,-3 1 10,1 1 0,1 0 0,0-1 0,0 1 0,0 0 1,1 0-1,0 0 0,1 1 0,-1-1 0,2 0 0,-1 1 1,1-1-1,0 1 0,1-1 0,0 0 0,1 1 1,-1-1-1,5 9 0,3-1 5,-5-12-9,14 17 3,-10-17-3,-1-1-1,22 10 1,15-3-2,13-7 0,11-6 0,5-7 0,2-4 0,-1-3 0,-53 11 0,28-12 0,-29 8 0,25-15 0,17-17 0,-7-6 0,-35 30-4,-1 0 0,-1-2 0,0 0 0,-2-1 0,0 0 1,-2-2-1,16-29 0,-14 18-16,-15 32 7,2-5-1,-3 7 13,0 0 1,0 0-1,0 0 0,0-1 0,0 1 0,0 0 0,0 0 0,0 0 0,0 0 0,0 0 0,0 0 0,0-1 1,0 1-1,0 0 0,0 0 0,0 0 0,0 0 0,0 0 0,0 0 0,0 0 0,0 0 0,0-1 0,1 1 1,-1 0-1,0 0 0,0 0 0,0 0 0,0 0 0,0 0 0,0 0 0,0 0 0,0 0 0,1 0 0,-1 0 1,0 0-1,0 0 0,0 0 0,0 0 0,0 0 0,0 0 0,1 0 0,-1 0 0,0 0 0,0 0 0,0 0 1,0 0-1,0 0 0,0 0 0,1 0 0,-1 0 0,0 0 0,0 0 0,0 0 0,0 0 0,0 0 1,28 47-31,3-3 30,8 7 1,-2-2 0,25 63 0,-60-107 1,9 16 5,-2 0-1,0 0 1,-1 0 0,-1 1-1,-2 1 1,6 31 0,17 125 54,-27-153-53,-5-38-5,4 12-2,-9-49 2,-5-169-1914,9 81-7648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5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16 11832,'-4'-11'528,"0"6"101,5 16-508,1-1 0,0 1 1,0-1-1,1 1 0,6 14 1,-4-10-106,-1-4 24,-1 0 0,2-1 1,-1 0-1,1 0 0,10 14 0,-12-19-30,6 4 30,8 2-584,1-1 0,33 13 0,8 2-7856</inkml:trace>
  <inkml:trace contextRef="#ctx0" brushRef="#br0" timeOffset="1">403 265 8968,'46'-3'1,"-14"4"2,-24 0 19,0 0 0,0-1 0,0 0 0,11-2 0,-17 1 556,-7 4-174,0 1-333,0 0 1,0-1-1,0 0 1,-10 3-1,-37 21 493,-57 50 12,107-75-530,-1 0 0,1 0-1,-1 0 1,1 0 0,0 1 0,0-1 0,-2 4 0,-14 22 114,1 2 0,-18 43 0,28-46 40,-3 92 54,9-118-248,1 0 0,0 1 0,0-1-1,1 0 1,-1 1 0,0-1-1,0 0 1,1 1 0,-1-1 0,0 0-1,1 1 1,1 1 0,5 10 14,1 0 0,1 0 0,1-1 0,18 20 0,-9-17 7,10 2-13,-1-1 0,2-2 0,31 12 0,-27-14-3,88 36 54,-121-47-63,0 1 1,0-1-1,0 0 1,0 1-1,0-1 1,0 0-1,0 1 1,-1-1-1,1 1 1,-1-1-1,1 1 1,-1 0-1,1-1 1,-1 1 0,0-1-1,0 1 1,0 0-1,0-1 1,0 1-1,-1 2 1,1-2 0,-3 7 18,0-3-17,-1-1 0,0 1 1,0-1-1,-1 0 0,1 0 0,-1 0 0,0-1 1,-1 1-1,1-1 0,-1 0 0,1-1 0,-14 6 1,-32 16 15,-9-2-16,55-22-5,-1 1 0,0-1 0,1-1 0,-1 1 0,0-1 1,0 0-1,0 0 0,1-1 0,-1 1 0,0-1 1,1-1-1,-8-2 0,12 4-1,1 0 0,-1 0 0,1 0 1,0 0-1,-1 0 0,1 0 0,0-1 0,-1 1 0,1 0 1,0 0-1,-1 0 0,1-1 0,0 1 0,-1 0 0,1 0 1,0-1-1,0 1 0,-1 0 0,1-1 0,0 1 0,0 0 0,0-1 1,-1 1-1,1-1 0,0 1 0,0 0 0,0-1 0,0 0 1,-2-6-148,1 0 0,1 0 0,-1 0 0,1 0 0,0 0 1,1 0-1,-1 1 0,2-1 0,-1 0 0,4-10 0,8-39-7717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5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10136,'2'1'9,"-1"-1"-9,1 0 0,-1 1 0,1-1 0,-1 1 0,1-1 0,-1 1 0,1-1 0,-1 1 0,0 0 0,1 0 0,-1 0 0,0 0 0,0 0 0,0 0 0,0 0 0,2 2 0,12 11 207,83 44 527,-85-50-590,-1 0-1,1 1 1,-2 0-1,1 1 1,-1 1-1,-1 0 1,0 0-1,0 1 1,-1 0-1,12 23 1,-18-32-32,-2-1-75,0 0 1,1-1-1,-1 1 1,0 0-1,0 0 1,0 0-1,-1 0 1,1 0-1,0 0 1,-1 0-1,1 0 1,-1 0-1,0 0 1,1 1-1,-2 2 1,1-3 169,0-2-190,0 1 1,0-1 0,1 0 0,-1 1 0,0-1-1,0 0 1,0 1 0,0-1 0,0 1 0,0-1-1,0 0 1,1 1 0,-1-1 0,0 0 0,0 0-1,0 1 1,1-1 0,-1 0 0,0 1 0,0-1 0,1 0-1,-1 0 1,0 1 0,1-1 0,-1 0 0,0 0-1,1 0 1,-1 0 0,0 0 0,1 1 0,60-63 591,-33 33-450,32-27 1,40-23-8,-93 73-128,0 1 0,0 0 0,1 0 0,0 0 0,11-4 0,-1 1-2,-2 0-8,-9 4 1,0 1 1,1 0-1,0 0 0,8-2 1,40-8 69,-53 13-80,0 1-1,0-1 1,-1 0-1,1 1 1,0 0-1,-1 0 1,1-1-1,-1 1 1,1 1-1,-1-1 1,1 0-1,-1 1 1,0-1-1,0 1 1,0 0-1,0-1 1,2 3-1,-1-1 1,-1-2-2,0 1 0,0 0 1,0 0-1,0 0 0,0 0 1,0 0-1,-1 1 0,1-1 1,-1 0-1,1 1 0,1 4 1,2 4 2,1-1-2,15 39 14,-18-41-13,2 5 3,1 1 0,0-1 0,13 20 0,-19-32-8,1 1 0,0-1 0,0 0 0,0 1 0,0-1 0,0 0 0,1 1 0,-1-1 1,0 0-1,0 0 0,1 0 0,-1 0 0,1 0 0,-1 0 0,1 0 0,-1-1 0,1 1 0,0-1 0,-1 1 0,1-1 0,0 1 0,-1-1 1,1 0-1,0 0 0,2 0 0,-1 0-1,8-1-4,8-8 3,0 0 1,-1-1-1,0-1 1,0-1-1,22-20 1,19-18 1,2-6 0,-4 3 0,-11 11 0,-14 15 1,-1 4 7,-29 22 0,-2 1-7,1 0-1,-1 0 1,0 0 0,0 0 0,1-1 0,-1 1-1,0 0 1,1 0 0,-1 0 0,0 0-1,1 0 1,-1 0 0,0 0 0,0 0 0,1 0-1,-1 0 1,0 0 0,1 1 0,-1-1 0,0 0-1,0 0 1,1 0 0,-1 0 0,0 0 0,0 0-1,1 1 1,-1-1 0,0 0 0,0 0-1,0 0 1,1 1 0,-1-1 0,0 0 0,0 0-1,0 1 1,1-1 0,-1 0 0,0 1 0,16 74 23,-3-25-18,6 12-4,-10-38-3,21 41 0,-21-56-4,4-4 4,0 1-1,0-2 1,23 6 0,-15-8-19,-2-4 13,0-1 0,1-1 1,24-8-1,-26 3-6,4-9 4,29-31 0,-41 33 4,-7 5 5,0 0 0,0 0 0,-1 0 0,-1 0 0,1-17 0,-2 27 0,0 0 1,-1 0-1,1 0 1,0 0-1,0 0 1,0 0-1,-1 0 0,1 0 1,0 0-1,-1 0 1,1 0-1,-1 0 1,1 0-1,-2-1 1,-7-11 3,-1 0 0,0 1 1,-23-22-1,14 22 43,-31-11 105,-91-30 1,87 40-126,34 11-6,-25 5 4,41-2-24,-1 0-1,1 0 1,-1 0 0,1 1-1,0-1 1,0 1-1,0 0 1,-5 4 0,5-3-107,0 1 1,1-1 0,0 1 0,0 0 0,0 1 0,0-1 0,0 0 0,1 1 0,0 0-1,0-1 1,0 1 0,1 0 0,-1 0 0,1 0 0,0 0 0,0 8 0,1-12-51,-9 54-9557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52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667 196 14432,'-2'-2'9,"-30"-37"7,22 26 68,0 1-1,-1-1 1,0 2-1,-1 0 1,-16-12-1,15 14-45,8 5 4,-1 0 0,0 1 0,0-1-1,0 2 1,0-1 0,-7-2 0,-92-29 305,83 31-86,-90 7 107,91 2-122,-10 12-76,-40 29-1,68-45-142,1 0-1,0 0 1,0 0 0,0 0-1,0 0 1,0 0 0,-3 5-1,-21 36 109,-24 51 0,40-63-69,6-16-44,-1 9-7,0 0 0,1 1 0,2 0 1,0 31-1,4-11 3,-2-41-17,1 0-1,-1-1 1,1 1-1,0-1 0,0 1 1,0-1-1,0 0 1,0 1-1,3 2 0,-2-3 0,0 0 1,1-1-1,-1 1 0,1-1 0,-1 0 0,1 1 0,0-1 0,0-1 0,0 1 0,0 0 0,5 1 0,32 9-1,-33-10 0,18 2-4,12-5 1,65-9 1,-74 3-22,-11 1 12,-1 2 5,0-2-1,0 0 1,-1-1-1,1-1 1,-2 0-1,18-12 1,-20 11-11,-2 3 10,-1 0 0,0-1 0,-1 0 0,1-1 0,-1 0 0,13-16 0,29-66-73,-49 88 70,-4 48-18,1-16-29,1 0 0,2 1-1,0-1 1,9 46-1,-10-76 55,0 0 0,0 0 0,0 1 1,0-1-1,1 0 0,-1 0 0,0 0 0,0 1 0,0-1 0,0 0 0,0 0 0,0 0 0,0 0 1,0 1-1,0-1 0,0 0 0,1 0 0,-1 0 0,0 0 0,0 1 0,0-1 0,0 0 0,0 0 1,1 0-1,-1 0 0,0 0 0,0 0 0,0 1 0,0-1 0,1 0 0,-1 0 0,0 0 1,0 0-1,0 0 0,1 0 0,-1 0 0,0 0 0,0 0 0,0 0 0,1 0 0,-1 0 0,0 0 1,0 0-1,0 0 0,1 0 0,12 0-172,0-1 1,1 0-1,-1 0 0,21-6 1,-6 1-1178,59-10-8506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3:5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1080 10488,'81'-19'73,"2"1"343,-98 8 84,7 6-457,-26-10 285,-88-24 53,93 30-211,0 1 1,-1 2-1,-41-2 1,53 5-118,-11 1 208,-117 19 99,116-10-153,-112 52 65,117-46-151,-6 10-38,-35 34 1,53-40-3,6-5-59,1 0 1,0 1-1,1 0 0,-4 20 1,10-18 25,2-3-29,1 0 1,1 0-1,9 17 0,-3-18 55,11 2-26,49 23 1,-47-30-1,2-5-24,1-1 0,49-4 0,-74 3-19,1 0-1,-1-1 1,1 0 0,-1 1 0,1-1 0,-1 0-1,0 0 1,0 0 0,3-2 0,42-25 37,46-37 0,-63 37 65,121-159 38,-121 144-58,99-161 38,-108 166-18,60-152 39,-69 153-51,-5 12-47,4-14 13,-2-1 1,6-55-1,-12-8 75,-2 101-127,-1 0 0,-1 0 0,1-1 0,0 1 0,0 0 0,-1 0 0,0 0 1,1 0-1,-1 0 0,0 0 0,0 0 0,0 0 0,0 0 0,0 0 0,0 0 0,-1 1 0,1-1 0,-1 0 0,1 1 1,-1-1-1,0 1 0,-1-2 0,2 3-6,1 0-2,0 0 1,0-1-1,0 1 1,0 0 0,-1 0-1,1 0 1,0 0-1,0 0 1,0 0-1,0 0 1,-1 0-1,1 0 1,0 0 0,0-1-1,0 1 1,0 0-1,-1 0 1,1 0-1,0 0 1,0 0-1,0 0 1,-1 0-1,1 0 1,0 1 0,0-1-1,0 0 1,0 0-1,-1 0 1,1 0-1,0 0 1,0 0-1,0 0 1,0 0 0,-1 0-1,1 0 1,0 1-1,0-1 1,0 0-1,0 0 1,0 0-1,0 0 1,-1 1-1,-5 4 12,-1 1 0,1 1 0,1-1 0,-1 1-1,1 0 1,-5 9 0,9-15-12,-10 21 52,-42 135 15,45-118-48,-11 65 0,4 25-16,17 101-6,2-193-12,3 0 0,18 58 0,-16-79-46,-2-8 42,1 0 0,-1-1 0,2 0 0,-1-1 0,16 10 0,-23-15 4,0-1-1,0 1 0,0-1 0,0 1 0,1-1 0,-1 1 0,0-1 0,1 0 1,-1 0-1,0 0 0,3 1 0,29-1-117,39-4 0,-48-1-141,110-42-105,-83 26 108,47-28-1,-74 36 210,-7 5-114,-1-1 0,21-15 0,-17 10 100,-3 3 23,-4 2-57,0 0-1,12-12 1,28-30-218,-53 51 324,1-1 1,0 1 0,0-1-1,-1 0 1,1 0-1,-1 1 1,1-1-1,-1 0 1,1 0-1,-1 0 1,1 0-1,-1 0 1,0 1-1,1-1 1,-1 0-1,0 0 1,0 0-1,0 0 1,0 0-1,0 0 1,0-1 0,0-1-4,0 2 6,0-1-1,-1 1 1,1-1-1,-1 1 1,1 0 0,-1-1-1,1 1 1,-1 0-1,1-1 1,-1 1 0,0 0-1,0 0 1,-1-2 0,-4-3 0,-1 1 1,0-1 0,0 1-1,-1 0 1,-13-6 0,17 8 4,-14-4 43,-14 0-9,-49-5 1,56 13 40,-103 27 32,104-18-31,3 5-52,1 0 0,1 1 0,-21 21 0,24-14 38,-47 110 23,55-105-36,5-15-35,-2 2-5,2 0-1,0 1 0,1-1 0,1 1 0,0 0 0,2 21 1,6 26 40,-6-62-51,-1 0-1,0 0 1,1 0-1,0 0 1,-1 0-1,1 0 1,-1 0-1,1-1 1,0 1-1,0 0 1,-1 0-1,1-1 1,0 1-1,0 0 1,0-1-1,0 1 1,0-1-1,0 1 1,0-1-1,0 1 1,0-1-1,0 0 1,2 1-1,0 0 5,27 8 6,-14-9 21,7-6-19,-2 0 1,38-17-1,-57 21-11,1 1-1,-1 0 1,0 0-1,0-1 1,0 1-1,0-1 0,0 1 1,0-1-1,2-3 1,38-44 24,38-59 0,-56 66 19,79-177 18,-88 177-17,45-172 25,-50 170-19,30-179 24,-33 180-4,-3 9-33,26-137 103,-13 91-25,-16 74-39,1 8-20,-1-1-55,0 0 0,-1 0 0,1 0 0,-1 0 0,1 0 0,0 0-1,-1 0 1,0 0 0,1 0 0,-1 0 0,0 0 0,1 0 0,-1 0 0,0 1 0,0-1 0,0 0 0,0 0 0,0 0 0,0 0 0,0 0 0,-1 2 0,-3 146 79,2-107-57,-14 201 6,13-193-25,-2 66 4,4 4-9,7-18-3,2-20 0,1-24 0,-1-24 0,0-16 0,-8-18 0,1 1 0,-1-1 0,0 0 0,1 1 0,-1-1 0,1 1 0,-1-1 0,1 0 0,-1 1 0,1-1 0,-1 0 0,1 0 0,0 1 0,-1-1 0,1 0 0,-1 0 0,1 0 0,-1 0 0,1 0 0,1 0 0,20-6 0,16-15 0,-26 12 1,-1 0 1,0 0 0,-1-1-1,15-18 1,31-50 11,-13 13 30,-36 55-27,-2 1-6,1 0 0,1 1 0,-1 0 0,2 1 0,-1-1 0,1 1 0,13-9 0,-13 10 6,-1 2 1,1-1 0,0 1-1,0 1 1,0-1 0,1 1 0,-1 1-1,18-4 1,-16 7-3,0 1 0,0 0 0,-1 0 0,1 1 1,0 0-1,-1 1 0,0 0 0,11 6 0,-10-1 14,3 10-7,20 39-1,-26-42-14,0 0 0,-2 0 1,0 1-1,0 0 0,3 33 0,-6-33-4,3 50 16,-5-58-14,1 0 0,-1 0 0,1 0-1,5 17 1,-6-26-3,0 1-1,0-1 1,0 1 0,0-1-1,0 0 1,1 1-1,-1-1 1,0 1 0,0-1-1,1 1 1,-1-1-1,0 0 1,0 1-1,1-1 1,-1 1 0,0-1-1,1 0 1,-1 1-1,0-1 1,1 0 0,-1 0-1,1 1 1,-1-1-1,1 0 1,-1 0 0,1 0-1,-1 0 1,0 1-1,1-1 1,-1 0 0,1 0-1,-1 0 1,1 0-1,-1 0 1,1 0 0,-1 0-1,1 0 1,1-1 1,0 0 1,0 0 0,0 0-1,-1 0 1,1 0 0,0 0-1,-1 0 1,1-1 0,-1 1-1,0-1 1,1 1 0,1-3 0,63-87 28,-41 55 14,1 1-1,2 1 0,57-55 1,100-106 276,-128 128-148,-11 12-6,-45 54-161,-1 0-1,1 0 0,-1 1 1,1-1-1,0 0 0,-1 1 1,1-1-1,0 0 0,-1 1 1,1-1-1,0 1 1,0-1-1,0 1 0,0 0 1,-1-1-1,1 1 0,0 0 1,0-1-1,0 1 0,0 0 1,0 0-1,0 0 1,0 0-1,0 0 0,0 0 1,0 0-1,-1 0 0,1 1 1,0-1-1,0 0 1,0 0-1,0 1 0,0-1 1,0 0-1,-1 1 0,1-1 1,0 1-1,1 1 0,2 4 9,8 14 6,-2 0 0,13 29 0,-1 4 5,-2-3-18,-5-12-2,-2-12-4,-10-23-1,0 1 0,0-1 0,0 1 0,1-1 0,-1 0 0,5 3 0,-5-4-1,-2-1 0,0 0 1,0-1-1,0 1 1,1 0-1,-1-1 0,0 1 1,0-1-1,1 1 0,-1-1 1,0 0-1,1 1 0,-1-1 1,0 0-1,1 0 0,-1 0 1,1 0-1,1-1 0,3 1 0,1 0-2,-1 0 1,1 0 0,0-1-1,-1 0 1,1 0-1,-1-1 1,1 1 0,-1-1-1,0-1 1,1 0-1,10-6 1,-5 1-1,1 0-1,-2-2 1,21-19-1,-31 28 4,0 0-1,0 0 1,0 0-1,-1-1 1,1 1-1,0 0 1,-1 0-1,1-1 1,-1 1-1,1 0 1,-1-1-1,0 1 1,0 0-1,0-1 1,1 1-1,-1-1 1,0 1-1,-1 0 1,1-1-1,0 1 1,0 0-1,-1-1 1,1 1-1,0 0 1,-1-1-1,0 1 1,1 0-1,-1 0 1,0-1-1,-1 0 1,1 0-1,-1 0 0,0 0 1,0 0-1,-1 0 0,1 0 0,-1 0 0,1 0 1,-1 1-1,0-1 0,0 1 0,0 0 0,0 0 1,0 0-1,0 0 0,0 1 0,0-1 1,0 1-1,0 0 0,-4 0 0,3-1 0,-11 3-4,-15 8 3,-32 16 1,40-11-4,-93 113-2,93-95-20,-77 161-18,84-156-20,-26 102-31,41-138 89,0-1 0,0 0 0,-1 0 0,1 0 0,0 0 0,0 0 0,0 1 0,0-1 0,0 0 0,0 0 0,0 0 0,1 0 0,-1 0 0,0 0 0,1 2 0,3 5-11,0 1 1,1-1-1,0 0 1,0 0-1,1 0 1,0-1-1,0 0 1,8 7-1,-13-13 8,1 0-1,-1 0 0,0 0 1,1 0-1,-1 0 0,0-1 1,1 1-1,-1 0 0,1-1 1,-1 1-1,1-1 0,1 1 1,22 4-37,-1-1 1,1-1 0,34 0-1,-27-7-73,154-49-48,-147 37 50,142-95-33,-150 85 86,92-117-15,-104 115 48,18-40 4,-2-5 23,-29 55 5,0-1 0,-1 0 1,3-28-1,-8 32 7,-3 7-3,1 1 1,-1-1 0,0 1 0,-1 0 0,-7-14-1,8 17 3,0 1 0,0-1 0,0 1 0,0-1-1,-1 1 1,1 0 0,-1 0 0,0 0 0,0 1-1,0-1 1,0 1 0,-8-3 0,11 5-2,-1 0 1,1 0-1,-1 0 1,1 0-1,-1 0 1,1 1-1,-1-1 1,1 0-1,-1 1 1,1-1-1,0 1 0,-1 0 1,1-1-1,0 1 1,-1 0-1,1 0 1,0 0-1,0 0 1,0 0-1,0 0 1,0 0-1,0 0 1,0 0-1,0 1 1,0-1-1,0 2 0,0-2 3,0 0-4,0 1 0,0-1 1,0 1-1,0-1 1,1 1-1,-1 0 1,0-1-1,1 1 1,-1 0-1,1 0 1,0-1-1,0 1 1,-1 0-1,1 0 1,0-1-1,1 3 1,-1 4 5,-1 3-3,0-6-2,1 0-1,0 0 0,0 0 0,1 0 1,0 0-1,0-1 0,1 6 1,29 111 28,-20-92-25,24 49 4,14 19-8,2-12 1,-8-18-4,-34-52-1,-1 0 0,-1 1-1,11 32 1,-17-44 0,0-1-1,-1 1 1,1-1-1,-1 0 1,0 1 0,0-1-1,0 1 1,0-1-1,0 1 1,-1-1-1,0 1 1,0-1 0,0 0-1,0 1 1,-2 3-1,1-3 0,2-3 1,-1 1-1,0 0 1,-1 0-1,1-1 1,0 1-1,0 0 1,-1-1-1,1 1 1,-1-1-1,1 0 1,-1 1-1,1-1 1,-1 0-1,0 0 1,0 0-1,1 0 1,-1 0-1,0-1 1,0 1 0,0 0-1,0-1 1,0 0-1,0 1 1,0-1-1,-4 0 1,0 0-1,1 0 1,0-1-1,-1 0 1,1 0-1,0 0 1,-7-3-1,11 4 1,0 0 0,1 0-1,-1-1 1,0 1 0,0 0-1,1-1 1,-1 1 0,0 0-1,1-1 1,-1 1 0,0-1 0,1 0-1,-1 1 1,1-1 0,-1 1-1,1-1 1,-1 0 0,1 1-1,-1-1 1,0-1 0,0-1 0,1 2 0,0 1 0,-1-1 0,1 0 0,-1 0 0,1 0 0,0 0 0,0 0 0,0 0 0,0 0 0,0 0 0,0 0 0,0 0 0,0 0 0,0 0 0,0-2 0,12-28 0,17-19 0,83-94 0,-108 139 1,27-30 6,53-54-1,21-14-3,-2 13 2,-5 16-4,-57 43 1,3-3 4,1 3-1,53-29 1,-90 57 9,2 0 9,-14 4-5,-2 1-8,0 0 0,0 0-1,1 0 1,-1 1 0,1 0 0,-1 0-1,1 0 1,0 1 0,-7 6-1,-60 58 57,61-52-14,4 3-30,0-1-1,-6 33 0,14-30-7,13 36 3,-8-40-16,0 0-1,15 25 0,-10-22-1,1-1 0,18 20 0,38 33 0,49 25-11,-73-61-2,-18-20-53,-10-8-165,-15-6 106,0-2 106,0 0-1,0 1 1,0 0 0,0-1 0,0 1 0,0-1-1,0 1 1,-1 0 0,1 0 0,0 0 0,0-1-1,-1 1 1,1 0 0,-1 0 0,1 0 0,-1 0-1,1 0 1,-1 0 0,0 0 0,1 0 0,-1 0-1,0 0 1,0 0 0,1 2 0,-1-1-94,10-19-343,27-22 364,-13 16 16,111-122-159,-122 129 223,-6 6-20,1 1 0,9-21 0,101-149-377,-107 162 348,0-2 0,14-34 0,-15 27 28,15-27 1,19-38 0,-41 81 32,-6 11 0,-8 10 0,-11 22 0,-7 15 0,-2 11 0,23-43 0,2 0 0,-6 18 0,9-19 0,-1 0 0,-1 30 0,4-28-1,1-1 0,0 1 0,1 0 1,1 0-1,0-1 0,2 1 0,-1-1 1,12 28-1,21 43-2,-34-83 3,0-1-1,1 1 0,-1-1 1,1 1-1,0-1 1,0 0-1,0 0 0,0 0 1,0 0-1,7 4 1,-4-3-2,-3-2 2,1 0-1,0 0 1,-1 0-1,1 0 0,0-1 1,0 1-1,0-1 1,0 0-1,0-1 1,0 1-1,7 0 0,-6-1 0,5-1-4,49-29 1,-48 19-8,-6 3 10,0 0 1,0 0 0,-1-1-1,0 1 1,0-1-1,-1 0 1,0 0-1,-1 0 1,0 0-1,1-14 1,4-32 0,-2-10 1,-1 23 2,-1 6 8,-1-62-1,-3 84-5,1 10 1,0 0 0,-1-1 0,1 1 1,-1 0-1,0 0 0,-1-1 0,1 1 0,-3-5 1,0 1 10,0 0 0,0 0 0,-9-12 0,11 16-6,-1 1-1,0 0 0,0 0 1,0 0-1,0 0 1,0 0-1,0 1 0,-1 0 1,1-1-1,-1 1 0,1 0 1,-6-1-1,1 0 4,5 2-4,0 0 0,-1 0 0,1 0-1,-1 1 1,1-1 0,-1 1 0,1 0-1,-1 0 1,1 0 0,-5 1 0,-153 15 289,161-16-297,0 0-1,0 0 1,0 0-1,0 1 1,0-1-1,0 0 1,0 0-1,0 0 1,0 0-1,0 0 1,0 0-1,0 0 1,0 0-1,0 0 1,0 0-1,0 0 1,0 0-1,0 0 1,0 0-1,0 0 1,0 0-1,0 0 0,0 0 1,0 0-1,0 0 1,0 0-1,0 0 1,0 0-1,0 0 1,0 0-1,1 1 1,-1-1-1,0 0 1,0 0-1,0 0 1,0 0-1,0 0 1,0 0-1,0-1 1,35-6 10,-13 0-12,0-1-1,0-2 1,-1 0 0,-1-2-1,0 0 1,0-1 0,25-22-1,13-17-6,23-16-6,-38 40 14,-5 7 0,-6 8 1,-26 11 4,-1 1 0,0-1 0,1 1 0,-1 0 0,1 0 0,-1 1 0,1 0-1,0 0 1,-1 0 0,1 1 0,-1-1 0,1 1 0,9 3 0,-8 3 29,3 13-19,0 0 1,12 34-1,-20-51-12,17 53 52,15 74 0,-28-105-48,1 14 28,22 177 16,-24-172-30,43 283 54,-26-223-55,36 86 32,-34-119-7,31 72 266,-54-141-271,7-1-6,-7-1-31,0 0-1,0 0 1,0 0-1,0 0 0,0 0 1,0 0-1,0 0 0,0 0 1,0 0-1,0 0 1,0-1-1,0 1 0,0 0 1,0-1-1,0 1 1,-1-1-1,1 1 0,0-1 1,0 1-1,0-1 1,-1 1-1,1-1 0,0 0 1,-1 1-1,1-1 1,0 0-1,-1 0 0,1 0 1,0-1-1,3-5 3,1-1-1,-1-1 0,0 1 1,-1-1-1,0 1 0,-1-1 1,3-11-1,2-49 0,-7 24-1,-7-60-1,1 77-7,-2-3-3,-1 1-1,-2 1 1,-24-48 0,-74-162-192,107 235 192,1 0 1,-1 0 0,1 0 0,0 0 0,0 0 0,1 0 0,-1 0 0,1 0 0,0-1 0,0 1-1,1-6 1,-1 3 3,4-1-1,51-44 6,-44 42 5,1 1 0,0 1 0,15-8-1,5-4-1,70-44 16,-93 59 2,0-1 0,0-1 0,11-10 0,102-96 70,21-49-1867,-141 159 1682,146-173-9340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252 628 8248,'4'-12'332,"0"0"1,-1 0-1,-1 0 0,0-1 1,1-16-1,-3 22-157,0 1 0,-1 0 0,0 0 0,0 0 0,-1 0 0,0 0 0,0 0-1,0 0 1,0 1 0,-1-1 0,-7-9 0,9 12 173,-14-3 127,14 6-456,0 0 1,0 0 0,1 1 0,-1-1 0,0 0-1,0 0 1,1 1 0,-1-1 0,0 0 0,0 1-1,1-1 1,-1 1 0,0-1 0,1 1-1,-1-1 1,1 1 0,-1-1 0,1 1 0,-1-1-1,1 1 1,-1 0 0,1-1 0,-1 3 0,-1-1 31,-4 6-17,0 1 0,1 0 0,0 0 0,1 0 0,0 1 0,0-1 0,1 1 0,0 0 0,0 0 0,0 11 0,1-13-28,0 6 15,0 0 0,1 0 0,1 1 0,0-1 0,1 0 0,1 0 0,5 24 0,-4-24-11,-1 1 14,1 0 1,8 23 0,-4-15-13,-1-1-5,-3-11 0,1 0 0,-1 0 0,8 12 0,51 90 58,-61-111-35,0 0-14,0 4-2,-3-5-3,-4-2 2,-16-7 3,-1-3-14,17 6-3,0-1 0,1 1 0,-1-1 0,1 0 0,1 0 0,-1 0 0,1-1 0,1 0 0,-1 0 0,-4-12 0,-3-11-17,-8-32 0,14 43 2,-41-166-361,40 157 242,-27-155-189,16 59-263,2 26 202,9 70 207,-10-52-180,15 75 340,1 1 0,0 0 0,0-1 0,0 1 1,0-1-1,1 1 0,0-1 0,0 1 0,0 0 0,0-1 0,1 1 1,-1 0-1,1 0 0,5-7 0,8-1 14,-11 11 8,-1-1 0,1 1-1,-1 0 1,1 1 0,0-1 0,-1 1 0,1-1 0,0 1-1,-1 0 1,1 0 0,0 1 0,5 0 0,3 1 50,236 46 570,-168-26-114,-58-14-440,44 15 43,-42-12 161,0 5-149,0 1 1,23 22 0,-33-22 122,41 85 91,-52-96-295,0 0 1,-1-1 0,1 1 0,-1 0-1,-1 0 1,3 11 0,-2-1 2,3-2-19,-4-11-13,0 0 1,-1-1-1,1 1 0,0 0 1,-1 0-1,0 0 0,1 0 1,-1 0-1,0 0 0,-1 4 1,0-2 23,1 4-15,-1 0 0,0 0 0,-1 0 0,0 0 0,0 0 0,-1-1 0,0 0 0,-1 1 0,-4 7 0,-40 64 100,36-67-64,-82 53 20,70-52-39,8-7-23,-9 5 1,-1 0 0,-1-2 0,-46 12 1,34-12 6,-64 14 17,76-21-40,25-3-4,0-1 1,0 1 0,-1 0 0,1-1 0,0 1 0,0-1 0,0 0 0,-1 1 0,1-1-1,0 0 1,-2-2 0,4 3 0,1-1-1,-1 0 0,0 0 1,0 1-1,1-1 1,-1 0-1,0 1 0,1-1 1,-1 0-1,1 1 1,-1-1-1,1 1 0,-1-1 1,1 1-1,0-1 0,-1 1 1,1-1-1,0 1 1,-1 0-1,1-1 0,1 0 1,4-3-2,-3 2-2,1 0 0,-1 0 0,1 0 1,-1 1-1,1 0 0,-1-1 1,8 0-1,97-22-28,-79 20 14,-1 2-1,1 0 1,33 4 0,-35-1 10,-11-1-16,0 0 1,26 5 0,-19-1 13,-2-2 3,-13-1-1,-1 0 0,1 0 0,-1 1 0,1 0 0,12 5 0,-14-5-3,5 2 4,-1-1-1,0 2 0,0-1 0,-1 1 1,0 1-1,0 0 0,0 0 0,0 1 1,9 10-1,23 27-57,45 63 1,-45-46-16,-27-42 39,-4-8 9,-1 1 0,15 26 1,-23-35 26,0-1 0,0 1 0,0 0 0,0-1 0,0 1 0,-1 0 0,1-1 0,-1 1 0,1 0 0,-1 0 0,0-1 0,-1 1 0,1 0 0,-1 4 0,-6 1-48,-73 41-21,43-30 28,-56 19-1,66-27 39,-132 45-56,77-31 32,-134 39-24,159-44-883,-74 35 1,107-43-7722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47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5744,'19'-1'-65,"-13"0"-99,1 1-1,0 0 1,0 0 0,-1 1 0,8 1-1,-11 0 73,5 6 72,0 1 36,-6-7 60,-2 1 3,4 20 501,-3-21-319,-1 8 659,-1-1-672,0-1 1,-1 0-1,0 1 0,-1-1 0,-4 12 0,-6 20 70,-1 20-45,-8 118 310,14-103-399,6-60-138,0 6 40,1 0 1,0 0-1,5 40 1,-1-17 55,-3-36-140,1-7-3,-1 1 0,0 0 1,1-1-1,-1 1 0,1 0 1,0-1-1,0 1 0,-1-1 1,1 1-1,0-1 0,0 0 0,0 1 1,1-1-1,-1 0 0,0 0 1,0 0-1,1 0 0,-1 0 1,0 0-1,1 0 0,2 1 1,-1-1-3,1 0 1,0 0 0,0-1 0,0 1-1,0-1 1,8-1 0,0 1-6,28-2-10,0-2 0,51-12 1,-62 10-6,-1 2-1,57 0 1,-45 2-2,21-1-28,110 9-177,-160-5 221,10-2-198,-21 0 201,1 1 0,0 0 0,-1 0 0,1-1 0,0 1 0,-1-1 0,1 1-1,-1 0 1,1-1 0,-1 1 0,1-1 0,-1 1 0,1-1 0,-1 0 0,0 1 0,1-1 0,-1 1-1,1-1 1,-1 0 0,0 1 0,0-1 0,0 0 0,1 1 0,-1-1 0,0-1 0,0-1 3,1-1 1,-1 1 0,0-1-1,-1 1 1,1-1 0,-1 1 0,1-1-1,-1 1 1,0 0 0,0-1-1,0 1 1,-1 0 0,1 0-1,-4-5 1,-4-6-16,-23-26 0,16 21-18,-8-9 4,-39-50-323,59 73 337,2 3 8,0-1 1,0 0-1,1 0 1,-1 0-1,1-1 0,-1 1 1,1 0-1,0-1 1,0 1-1,1 0 1,-1-1-1,0-3 1,0-4 27,0-1-1,0 1 1,1 0 0,3-21 0,-3 31 29,1 0-36,-1 0 0,0 1 0,1-1 0,-1 0 0,0 0 0,1 1 0,-1-1 0,0 0 0,0 0 0,0 0 0,1 1 0,-1-1 0,0 0 1,0 0-1,0 0 0,0 1 0,-1-1 0,1 0 0,0-1 0,0-6 330,6 19-162,11 36 28,13 56 1,-25-75-67,-3-9-81,3 17 14,-1 0-1,-3 57 0,-2-51-19,-4 171 127,9-120-129,-4-93-64,1 28-576,-2 30 0,-2-22-5552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877 150 9144,'-46'-11'161,"-27"-7"198,-31-13 285,95 26-560,0 1 0,1-1 0,0-1-1,0 1 1,-10-10 0,-15-11 123,19 21-145,-1 1-1,1 0 0,-1 0 1,1 2-1,-19-2 0,25 3-39,-1 1-1,1 1 1,-1-1-1,1 1 1,-1 1-1,1-1 1,0 1-1,0 1 0,-10 3 1,9-2-5,-9 5 77,-81 73 30,78-59-64,-81 115 17,85-105-49,-56 165 13,63-155-26,-2 65 4,10-75-17,6 60 0,1-61-3,1 0 1,2 0-1,1-1 0,16 37 1,-24-65-2,1 0 1,-1 0 0,0 0-1,1-1 1,0 1-1,-1-1 1,1 1-1,4 3 1,4 6-4,2 0 1,23 19-1,-20-21 1,0 0 0,27 10 0,-40-18-1,1-1 0,0 1 0,1-1 0,-1 0-1,0 0 1,0-1 0,0 1 0,4 0 0,23 2-362,0-2 0,1-1 0,53-7 0,10-8-6693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1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604 95 10848,'-118'50'-900,"38"-22"616,-57 30 49,110-44 182,-98 80-10,104-72 70,-56 96 21,69-95 73,3 5-26,0 55-1,9-63 40,0-11-95,1 0 0,0 0 0,1 0 0,0-1 0,0 0 0,1 0 0,8 7 0,-14-14-12,0 0 0,0 0 1,1 0-1,-1 0 1,1 0-1,-1 0 0,1 0 1,-1-1-1,1 1 1,2 0-1,30 8 56,60 7 1,-65-16 57,14-6-34,54-15-1,-71 10 29,7-9-26,47-36-1,-61 36 87,62-108 76,-68 99-71,-7 13-103,0 0-27,0-1 0,-1 0-1,0-1 1,-1 1 0,-2-1-1,2-28 1,-7-61 185,-2 89-135,-7-11-29,-2 0 1,-24-39-1,18 47-60,18 20-131,-1-1-1,1 0 1,-1 1-1,0 0 1,1 0-1,-1-1 1,0 2-1,0-1 1,0 0 0,0 1-1,-4-1 1,-11-1-7140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2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9240,'20'-2'0,"18"-1"0,18-1 0,11-3 0,-30 5 12,0 2 1,1 1 0,61 11-1,-5 9 139,149 39 358,-219-54-482,31 11 148,-41-13-95,-4-1-19,0 0 1,0 1-1,0 1 0,0 0 0,16 11 1,-25-16-54,-1 1 0,1-1 0,-1 1 0,1-1 0,-1 1 0,0-1 0,1 1 0,-1 0 0,0-1 0,1 1 0,-1-1 0,0 1 1,0 0-1,0-1 0,0 1 0,1 0 0,-1-1 0,0 1 0,0 0 0,0-1 0,0 1 0,0 0 0,-1-1 0,1 1 0,0-1 0,0 1 0,0 0 0,-1-1 1,1 1-1,0 0 0,-1 0 0,1 0 4,-5 5 32,1 0 0,-1 0-1,0 0 1,-1 0 0,1-1-1,-8 6 1,2-1-39,-52 48 167,-51 52 15,95-91-27,-24 30 0,26-26-114,1-4-12,-36 53 203,-99 176 446,143-234-622,1-1 0,1 2 0,0-1 1,-5 22-1,8-27-42,0 1 13,1 0-1,0 0 1,1 0-1,0 1 1,0 16-1,1-18-17,1-5-5,-1 0 0,0 0 1,1 1-1,0-1 1,0 0-1,0 0 1,0-1-1,1 1 0,0 0 1,0 0-1,0-1 1,0 1-1,4 5 1,-2-5-1,-4-3-7,0-1 0,0 1 0,1-1-1,-1 0 1,0 1 0,0-1 0,1 0 0,-1 1 0,1-1 0,-1 0-1,0 1 1,1-1 0,-1 0 0,0 0 0,1 1 0,-1-1 0,1 0 0,-1 0-1,1 0 1,-1 0 0,1 0 0,-1 0 0,0 1 0,1-1 0,10 1 7,-1-1-1,1 1 1,0-1 0,-1-1 0,1 0 0,11-3 0,-11 2 4,0-1-1,0 0 1,0-1-1,12-5 1,6-3-2,58-20 2,-49 16 14,184-88-1639,-99 42-6608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11744,'5'34'23,"-2"-14"35,0 0 0,-1 20 0,-6-27 169,-38 90 95,23-61-48,-32 55-1,18-38-102,-3 6-38,0 8-105,-10 45-1613,28-68-6375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812 282 14168,'-286'-4'-3160,"205"7"3080,49 0 41,-47 12 4,52-8 33,-32 14-1,31-9 9,1 2 0,-42 27 1,52-25 53,-53 87 21,59-76-33,-15 132 19,26-125-46,10 47 4,-7-64-23,1 0 0,1 0-1,6 17 1,-6-24-2,0-1 1,1 1-1,0-1 0,0 0 1,1 0-1,0-1 1,0 0-1,1 0 0,1-1 1,8 7-1,-16-13-1,1 0 0,-1 0 0,1 0 0,-1 0 0,1 0 0,-1-1 0,1 1 0,0 0 0,-1-1 0,1 1 0,0-1 0,1 1 0,148 16-27,-147-16 18,1-1 0,-1 0 0,1-1 0,-1 1 0,8-3 0,31-8-20,-1-3 1,45-20 0,-82 32 13,0-1 0,0 0 0,0 0 1,6-6-1,128-119-84,-115 99 48,-12 13 34,10-14 3,-1 0-1,30-60 1,-43 74 26,76-181 157,-83 197-164,-1 0 0,0-1 0,0 1 0,0 0 0,0 0 0,1-1 0,-1 1 0,0 0 0,0 0 1,1 0-1,-1 0 0,0-1 0,0 1 0,1 0 0,-1 0 0,0 0 0,1 0 0,-1 0 0,0 0 0,0 0 0,1 0 1,-1 0-1,0 0 0,1 0 0,-1 0 0,0 0 0,1 0 0,-1 0 0,0 0 0,1 0 0,-1 0 0,0 0 1,0 0-1,1 0 0,-1 0 0,0 1 0,0-1 0,1 0 0,-1 0 0,0 0 0,0 1 0,1-1 0,-1 0 0,0 0 1,0 0-1,1 1 0,-1-1-3,4 6 24,0 1-1,0 0 1,0 0-1,0 0 1,-1 0-1,4 14 1,-7-21-25,23 72 71,15 55-9,-36-120-54,0 0-1,0-1 0,0 1 1,1-1-1,0 0 0,0 0 0,4 7 1,2 0 0,17 23 3,-25-35-10,-1-1 0,1 1 0,-1 0 1,1-1-1,-1 1 0,1-1 0,-1 1 1,1-1-1,0 1 0,-1-1 0,1 1 1,0-1-1,0 0 0,-1 1 0,3-1 1,4 2 1,0 0 1,0-1 0,0 0 0,0 0 0,1-1 0,14 0-1,-22 0-2,1 0 0,0 0 0,0-1 0,0 1 0,-1 0-1,1 0 1,0 0 0,0-1 0,-1 1 0,1 0 0,0-1 0,-1 1 0,1-1-1,0 1 1,-1-1 0,2 0 0,0-1 1,6-4 3,0-1 0,0 0-1,-1-1 1,0 0 0,0 0 0,-1 0-1,10-17 1,98-145 150,-99 149-143,-5 8 30,0 0 1,21-19 0,104-97 111,-103 101-20,136-108 52,-135 111-52,123-72 51,-127 85-58,11 1-41,60-8 1,-73 19 20,2 7-61,1 1 0,33 14 0,-60-21-40,-1 0 0,0 0 0,0 0 1,0 0-1,0 0 0,-1 1 0,1-1 0,3 4 0,3 2 3,0 0 0,-1 1 1,0 0-1,0 0 0,-1 1 0,0 0 1,0 0-1,-1 1 0,0-1 0,-1 1 0,0 0 1,5 19-1,-7-19 4,10 32 32,7 65 0,-2 9 88,-17-115-131,0 1 1,0-1-1,1 0 1,-1 0-1,1 0 1,-1 0 0,1 0-1,-1 0 1,1 0-1,0 0 1,-1 0-1,1 0 1,0 0-1,0 0 1,0 0-1,0 0 1,0-1-1,0 1 1,0 0-1,0-1 1,0 1-1,0 0 1,0-1-1,0 0 1,0 1-1,0-1 1,1 0-1,-1 1 1,0-1-1,0 0 1,0 0-1,1 0 1,-1 0-1,0 0 1,0 0-1,0-1 1,1 1-1,-1 0 1,0-1 0,0 1-1,2-1 1,3-1 3,1 0 0,-1-1 0,0 0 0,8-5 0,-6 3 1,0-1 1,-1-1-1,0 1 0,0-1 1,0 0-1,-1-1 1,7-10-1,-5 7 1,20-26 40,26-44 1,-46 68-40,10-13 46,91-89 30,-85 96-11,-5 6-39,-2 1-20,0 0 1,1 1-1,0 1 0,28-10 1,-4 7 4,-38 12-20,1 0 1,-1 1 0,0-1-1,1 1 1,-1 0 0,1 1-1,6 0 1,-7 0-1,-1 0 1,0 0-1,0 0 1,1 1 0,-1-1-1,0 1 1,-1 0-1,1-1 1,3 4-1,-3-2 0,1 0 1,-1 0-1,0 1 0,0-1 0,-1 1 0,1 0 0,2 5 1,-1 2-2,0 0 1,-1 0-1,-1 0 1,0 0-1,0 0 1,-1 1-1,-1 15 1,0-23-2,1 32-77,-3 0 0,-8 57 0,10-88-53,0 3-52,0-4-121,2 4-1529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183 332 6192,'53'0'0,"64"-13"53,-91 10-41,-9 1 14,-4 1 25,1-1-1,19-5 1,-30 7 17,0-1 0,0 0 0,0 0 0,0 0 0,-1-1 0,1 1 0,-1 0 0,1-1 0,-1 0 0,1 0 0,-1 0 0,0 0 1,0 0-1,0 0 0,0 0 0,0-1 0,2-3 0,-3 2 62,0 0 0,0 0 0,0 0-1,0 0 1,-1 0 0,0 0 0,1 0 0,-2 0 0,1 0 0,0 0 0,-1 0 0,0 0 0,0 0 0,-2-7 0,1 5 21,-1 1 1,1-1-1,-1 1 0,0-1 1,0 1-1,-1 0 1,0 0-1,-6-7 1,1 9 348,-74 6 181,61 2-273,1 5-269,0 0 1,1 1-1,-35 27 0,33-16 176,20-21-303,-41 46 301,2 1 1,-67 100-1,104-141-268,0 0-1,1 1 1,-6 14 0,9-21-39,0-1 1,0 1 0,0 0 0,0-1 0,1 1 0,-1 0 0,0 0 0,0-1 0,0 1 0,1 0 0,-1-1 0,0 1 0,1-1-1,-1 1 1,0 0 0,1-1 0,-1 1 0,1-1 0,-1 1 0,1-1 0,-1 1 0,1-1 0,-1 1 0,1-1 0,0 1 0,1 0 13,1 1-9,0 1 0,-1-2 1,1 1-1,0 0 0,0-1 1,0 1-1,0-1 1,0 0-1,0 0 0,1 0 1,-1 0-1,0-1 1,0 1-1,1-1 0,5 0 1,-1 0-3,0-1 0,-1-1 1,1 0-1,9-3 0,-10 3-5,5-2 13,0-1 0,0 0 1,-1 0-1,0-2 0,0 1 1,0-1-1,16-15 1,-16 12-8,8-4 17,-1-2 1,-1 0-1,27-33 0,-36 39-21,6-6 5,-1-1 0,0-1 1,-1 0-1,16-33 1,-16 27-1,-7 16-8,27-51 12,-28 51-13,1 1 1,0 0-1,0 0 1,1 0-1,10-9 1,-16 16-3,0 0 0,0 0 0,0 0 0,0 0 1,0-1-1,0 1 0,0 0 0,1 0 0,-1 0 0,0 0 0,0 0 0,0 0 1,0 0-1,0 0 0,0 0 0,1 0 0,-1 0 0,0 0 0,0 0 1,0 0-1,0 0 0,0 0 0,0 0 0,1 0 0,-1 0 0,0 0 0,0 0 1,0 0-1,0 0 0,0 0 0,0 0 0,0 1 0,1-1 0,-1 0 1,0 0-1,0 0 0,0 0 0,0 0 0,0 0 0,0 0 0,0 0 0,0 0 1,0 1-1,0-1 0,1 0 0,-1 0 0,0 0 0,0 0 0,0 0 1,5 6 0,0-1 0,0 1 1,-1-1-1,0 1 1,0 1-1,0-1 1,-1 0-1,5 13 0,-1-6 4,77 210 60,-83-220-62,0 0-1,0 1 1,0-1-1,1 0 1,0 0-1,0 0 0,-1 0 1,2 0-1,-1 0 1,0-1-1,3 4 1,-1-3-1,-4-3-1,1 1 0,0-1 0,0 1 0,0-1 0,0 0 0,-1 1 0,1-1 1,0 0-1,0 0 0,0 0 0,0 1 0,0-1 0,0 0 0,0 0 0,0 0 0,0-1 0,0 1 0,0 0 0,0 0 0,0 0 0,0-1 0,1 0 0,1 0 2,30-12 0,-24 8-4,-1-1 1,-1-1 0,1 0 0,-1 0 0,-1 0 0,1-1-1,10-16 1,-4 4-1,0-1 0,15-38 0,2-4-73,-23 49 41,2-6-13,1 1 0,1 0 0,23-30 0,10-1-135,-39 44 159,1 0 0,0 1 0,1 0 0,-1 0 0,1 0 0,13-6 0,-19 10 19,0 1 0,1 0 1,-1 0-1,0 0 0,0-1 1,1 1-1,-1 0 0,0 1 0,0-1 1,1 0-1,-1 0 0,0 0 1,0 1-1,0-1 0,1 1 0,-1-1 1,0 1-1,0-1 0,0 1 1,0 0-1,1 0 0,2 2-4,2 0 6,-1 1 0,0-1 0,-1 1 0,1 0 0,6 7 0,-1 3 2,0 1 0,0 1 1,-1-1-1,12 33 0,-12-23 26,0 1 0,9 50 0,-13-51-18,-4-20-2,0 1 1,0-1-1,0 0 1,1 0-1,0 0 1,0 0-1,0 0 1,0 0 0,4 4-1,2 4 4,18 24 4,-13-26 13,-5-7-24,1-1-1,0 0 1,0 0 0,0-1 0,0 0 0,0-1 0,1 0-1,-1 0 1,0-1 0,1 0 0,-1 0 0,0-1-1,19-4 1,-16 1-4,-5 2-2,0 0 0,-1-1 0,1 1 0,-1-1 0,0-1 0,9-6 0,154-99-56,-153 95 45,-16 14 13,0 0 0,1-1 0,-1 1 0,0 0 0,0 0 0,1 0 0,-1-1 0,0 1 0,1 0 0,-1 0 0,0 0 0,1 0 0,-1-1 0,0 1 0,1 0 0,-1 0 0,0 0 0,1 0 0,-1 0-1,1 0 1,-1 0 0,0 0 0,1 0 0,-1 0 0,0 0 0,1 0 0,-1 0 0,0 1 0,1-1 0,-1 0 0,0 0 0,1 0 0,-1 0 0,0 1 0,1-1 0,-1 0 0,0 0 0,0 1 0,1-1 0,-1 0 0,0 0 0,0 1 0,1-1 0,-1 0 0,0 1 0,0-1 0,0 0 0,0 1 0,1-1 0,-1 0 0,0 1 0,0-1 0,0 0 0,0 1 0,0-1 0,0 1 0,0-1 0,0 0 0,0 1 0,0-1 0,0 0 0,0 1 0,-1-1 0,1 0 0,0 1 0,0-1 0,0 1 0,-1 16 4,-1 0 1,0 0 0,-2 0 0,0 0 0,-10 27 0,7-23 3,-57 171 59,45-140-46,2-4 86,-73 186 51,72-191-4,-62 124 86,-20 8-16,95-166-195,-1-1 0,1 0 0,-2-1 1,-11 13-1,7-10-9,-23 17 10,32-25-24,0-1 0,-1 0 0,1 1 0,0-1 0,-1 0 0,1 0 0,-1 0 1,1-1-1,-1 1 0,1-1 0,-1 1 0,0-1 0,1 0 0,-1 0 1,0 0-1,1 0 0,-1-1 0,1 1 0,-1-1 0,0 1 0,-3-3 1,3 2-1,3 1-4,-1 0 0,1 0 0,0 0 0,-1 0 0,1 0-1,-1-1 1,1 1 0,0 0 0,-1 0 0,1 0 0,0-1 0,-1 1 0,1 0 0,0 0 0,0-1 0,-1 1 0,1 0 0,0-1 0,0 1 0,-1 0 0,1-1 0,0 1 0,0-1 0,-11-25 44,10 20-44,0 0 0,1 0-1,-1 0 1,2 0 0,0-10 0,5-13-1,1 0 0,16-42 0,-23 70-2,13-28-17,90-154-1971,-41 76-7871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4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10136,'59'-34'29,"-23"14"-26,43-21 9,-79 41-10,1-1 1,-1 1 0,1-1 0,-1 1 0,1 0-1,0-1 1,-1 1 0,1 0 0,0-1 0,-1 1-1,1 0 1,0 0 0,-1 0 0,1 0 0,0 0-1,-1 0 1,1 0 0,0 0 0,-1 0-1,1 0 1,1 0 0,15 4 31,0 0 0,23 10 1,-26-5 86,2 7-29,-1 1 0,-1 0 1,0 1-1,-1 1 0,17 33 0,-24-40-59,-4-9-13,0 1 0,-1-1 0,1 0 0,-1 1 1,0-1-1,0 1 0,0-1 0,-1 1 1,1-1-1,-1 5 0,2 19 129,-2 1-1,-1-1 1,-7 44 0,6-65-48,-1 0 16,2-6-108,0 0-1,0 0 0,0 0 0,0 0 0,0 0 1,0 0-1,0 0 0,0-1 0,0 1 1,0 0-1,0-1 0,0 1 0,0-1 0,0 1 1,0-1-1,0 1 0,-1-2 0,0 0-4,0 1 0,1-1 0,-1 0 0,0 1 0,1-1 0,0 0-1,-1 0 1,1 0 0,0 0 0,0 0 0,0 0 0,1-1 0,-1 1 0,0 0-1,1 0 1,-1-1 0,1 1 0,0 0 0,0-1 0,0 1 0,0-3 0,1-3 0,0 0 0,1 0 0,4-15 0,-4 18-3,0-3 2,0 0 1,1 0-1,0 0 0,8-13 1,-1 2-1,28-51 1,9-6 1,9-4-2,-35 54 1,2 0 0,46-40 0,-49 52 23,-8 9-20,1-1 0,-1 1 1,1 1-1,0 0 0,17-2 1,-29 6-5,0 0 0,-1 0 1,1 0-1,0 0 1,0 0-1,0 0 0,0 0 1,0 0-1,0 0 1,0 0-1,0 1 1,0-1-1,0 0 0,-1 1 1,1-1-1,0 0 1,1 2-1,15 8 29,0 2-1,29 25 1,-45-36-26,1 0 1,-1 1 0,0-1 0,0 0 0,1 1-1,-1 0 1,0-1 0,-1 1 0,1-1-1,0 1 1,0 2 0,12 30 36,-3 0-1,8 39 1,-16-41 84,-2-30-119,0 30 62,-2 0 0,-1 0 0,-9 44 0,-10 18 236,23-92-273,2-4-4,7-5-102,-1 0 0,-1-1 1,1 0-1,-1 0 0,9-13 1,1 0-1064,37-41-7004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5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0 11208,'0'2'24,"-1"-1"1,0 0-1,0 0 1,1 0-1,-1 1 1,0-1-1,0 0 1,0 0-1,-1 0 1,1-1 0,0 1-1,0 0 1,0 0-1,-2 0 1,-18 1 113,12-1-40,1 0 1,0 1-1,0-1 1,-1 1-1,-13 6 1,-92 47 542,89-37-266,-113 99 145,111-90-192,11-10-192,-26 30 144,-47 66 0,17 2 43,65-97-222,5 1-67,2-1-1,0 0 1,2 20 0,-2-36-31,0-1 0,0 0 0,1 1 0,-1-1 0,0 0 0,1 0 0,-1 1 0,1-1 0,-1 0 0,1 0 0,0 0 0,1 2 1,4 6 3,2 0 0,-1-1 0,1 0 0,1 0 1,-1-1-1,11 7 0,-18-13-6,0-1 0,0 1 1,0 0-1,0-1 0,1 1 0,-1-1 0,0 1 0,0-1 0,1 0 0,-1 1 0,3-1 1,43 4 11,-38-5-12,1 0-1,-1 0 1,1 0 0,9-4 0,-5-1 0,0 1 1,-1-2 0,0 0-1,0 0 1,20-17-1,-20 14 4,-2 0 0,1-1 0,-2-1 0,1 0 1,14-23-1,-15 21 0,-1 1 7,0-1 0,-1 1 0,-1-1 0,-1 0-1,0-1 1,7-24 0,-8 23-3,24-74 105,-2 16-14,-24 64-76,16-41 66,-18 48-78,1-1 0,-1 1 1,1-1-1,0 1 0,0 0 0,0 0 1,0 0-1,0 0 0,1 0 1,4-4-1,-3 10 36,3 5-22,0 0-13,0 0 1,-1 1-1,0 0 1,-1 0-1,0 1 0,6 13 1,45 112 54,-17-40-15,-5-16-24,-16-40-9,-1-5-14,5 1-5,-21-34-9,0 0-1,0-1 1,-1 1-1,1-1 1,0 1-1,0-1 1,0 1-1,-1-1 1,1 1-1,0-1 1,0 0 0,0 0-1,0 1 1,0-1-1,0 0 1,0 0-1,0 0 1,0 0-1,0 0 1,0 0-1,0 0 1,0 0-1,0-1 1,-1 1-1,1 0 1,0-1 0,0 1-1,0 0 1,0-1-1,0 1 1,-1-1-1,1 1 1,0-1-1,0 0 1,-1 1-1,2-2 1,0-1-45,3-4-17,-1-1-1,0 0 0,0 0 1,-1 0-1,0 0 1,-1-1-1,3-9 1,34-182-1010,-35 178 1032,12-43-151,-12 50 139,-1 3 41,1 0 1,-1 0-1,2 0 1,0 1-1,0-1 1,1 1-1,10-13 1,13-13-3,-22 29 20,1 0 0,0 1 0,10-7 0,-8 8 2,0 1 1,0 0 0,0 0-1,1 1 1,0 0 0,21-3 0,-14 6 59,1 6-25,-1 0 0,37 15 0,-37-7 112,1 9-81,0 0 1,16 28 0,-25-25 33,19 122 40,-27-134-108,-1 1 1,0-1-1,-1 21 0,-2-11-12,3-2-10,-1-14-6,0 1 1,-1 0 0,0-1 0,-2 14 0,0-13 6,-4 38 0,6-44-14,1 0 1,0 0-1,-1 0 1,1 0 0,-1 0-1,0 1 1,0-1-1,1 0 1,-4 3 0,4-5 0,0 0 1,0 1-1,0-1 1,0 0 0,-1 0-1,1 0 1,0 0-1,0 1 1,-1-1 0,1 0-1,0 0 1,0 0-1,0 0 1,-1 0 0,1 0-1,0 0 1,0 0-1,-1 0 1,1 0 0,0 0-1,0 0 1,-1 0-1,1 0 1,0 0 0,0 0-1,-1 0 1,1 0 0,0 0-1,0 0 1,-1 0-1,1 0 1,0-1 0,-11-13-13,9 9 7,0-1 0,1 0 0,0 0 1,0-1-1,0 1 0,1 0 0,0 0 1,0 0-1,0 0 0,2-8 1,13-60-39,-13 62 49,15-50-46,-11 41 36,20-51 1,-23 67 4,4-12 3,0 0 1,2 0-1,0 1 1,0 0 0,2 1-1,13-16 1,26-23 45,-50 54-46,0 0 1,0 0-1,0-1 0,1 1 1,-1 0-1,0 0 0,0 0 0,0-1 1,1 1-1,-1 0 0,0 0 0,0 0 1,1 0-1,-1-1 0,0 1 0,1 0 1,-1 0-1,0 0 0,0 0 1,1 0-1,-1 0 0,0 0 0,1 0 1,-1 0-1,0 0 0,1 0 0,-1 0 1,1 0-1,3 1 15,0 0 0,0 1 0,-1-1 0,1 1 0,0 0 0,-1 0 0,1 0 0,-1 1 0,1-1 0,-1 1 0,0 0 0,0 0 0,0 0 0,-1 0 0,1 0 0,-1 1 0,4 6 0,3 6 38,-1 0 0,9 24-1,-15-35-71,5 21 116,6 128 29,-13-86-48,-2-45-69,4 52 12,2-62-37,3-11-44,14-16-6,-11 6 53,21-23-116,52-62-14,17-16-60,-76 85 187,-13 12-4,0 0 1,1 1 0,14-10 0,-8 7 7,-4 2 5,-2 3 1,1 0 0,20-12 0,-13 10 4,29-12 1,-49 23-2,0 0 1,1 0 0,-1 0 0,0 0-1,1-1 1,-1 1 0,1 0 0,-1 0-1,0 0 1,1 0 0,-1 0 0,1 0 0,-1 0-1,0 0 1,1 0 0,-1 0 0,1 0-1,-1 0 1,0 0 0,1 1 0,-1-1-1,1 0 1,-1 0 0,0 0 0,1 1 0,6 3 4,0 1 0,-1 0 0,0 0 0,0 0 0,0 1 0,9 12 1,-5-1 54,2 16-17,14 64 0,-9 0 104,-6-41-122,-6-39 30,7 3-18,19 26-1,-19-37-22,5-2-11,1-2 1,-1 0 0,21 2-1,-15-7-8,99-24-2,-99 16-19,23-16-71,82-59 0,-71 37 11,-52 41 75,8-5-17,0 0-1,0 1 1,1 1-1,0 0 1,24-10-1,-33 21 3,-1 3 17,2 3 2,-1 0 1,1 0 0,-2 1-1,1 0 1,5 21 0,26 62-6,-32-86 10,0 0 0,0 0 0,1 0 0,0-1 0,0 0 0,0 0 0,1 0 0,0 0 0,0-1 0,11 7 0,-8-5-1,-1-1-2,0 0 1,0-1 0,1 0 0,-1 0 0,1-1 0,0 0 0,1-1 0,9 3 0,-10-4 1,-4-1 0,0 0 0,1 0 1,-1 0-1,1-1 0,-1 0 1,1 0-1,-1-1 1,1 0-1,-1 0 0,1 0 1,-1 0-1,0-1 0,9-4 1,-6 4-3,-2-1 0,1 1 0,-1-1 1,0 0-1,0-1 0,-1 1 0,1-1 0,-1 0 0,0 0 0,0-1 0,0 0 0,5-6 1,-5 5-7,3-6-82,-5 2 74,0 1 1,-1-1-1,0 0 1,-1 0-1,0 0 1,-1-10-1,-4 0-67,-5-2 56,-2 1 0,-1 0 1,-16-23-1,26 41 19,0 0 1,-1 0-1,1 1 1,-1-1 0,1 1-1,-5-3 1,-30-22-40,-77-40 1,108 65 39,1-1-1,-1 1 1,0 0-1,-8-2 1,-30-5-20,-84-5 0,125 13 29,1 1 0,-1 0 0,1 0-1,0 1 1,-1-1 0,1 0 0,0 1 0,0 0 0,-1-1 0,1 1 0,-4 2 0,-12 5-4,0 0 1,-21 15-1,19-9 4,1 1 0,-32 32 1,-29 47 0,66-76 0,1 1 0,-19 37 1,28-45 0,-1 1-1,2 0 1,0 0 0,0 0-1,1 0 1,0 0 0,1 0 0,1 1-1,0-1 1,1 0 0,0 0 0,3 14-1,-4-22 2,1-1 0,0 1 1,0-1-1,0 1 0,1-1 0,2 6 0,84 136 27,-86-141-23,1 0-1,0-1 1,0 0-1,0 1 1,7 4 0,33 24 16,62 36 0,-102-65-20,1-2 1,0 1 0,-1 0 0,1-1 0,0 0 0,8 2 0,187 21 19,-193-24-23,1 0 0,-1 0-1,0 0 1,13-4 0,38-9-570,0-3 0,64-27 1,5-9-7950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6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10040,'10'-9'0,"-2"3"-2,-8 23-4,-13 33 70,-16 79 24,21-81 45,-2 78 1,9-103-104,0 47 267,2-50-254,-1-1-14,0-14 5,0 1 0,1-1 0,-1 0 0,1 1 0,0-1 0,2 6 0,11 27 229,-12-35-236,-1 0-1,1-1 0,-1 1 0,1-1 1,0 1-1,0-1 0,0 0 1,1 0-1,-1 1 0,0-2 0,1 1 1,4 3-1,-4-4-15,-1-1 0,0 1 0,1 0 0,-1-1 0,1 1 0,-1-1 0,1 0 0,-1 0 0,1 0 0,-1 0 0,1 0 0,-1 0 0,0-1 0,1 1 0,-1-1 0,1 0 0,-1 0 0,5-2 0,-1 0-2,-1-1-1,1 0 1,0 0-1,6-7 1,-6 5-8,-4 5 1,-1 0-1,0-1 1,1 1-1,-1 0 1,0-1-1,0 1 1,0 0-1,0-1 1,1-3-1,71-155-1397,-32 54-5697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112 577 8608,'-10'-69'57,"5"24"-19,-6-90 1012,16 103 686,2 44-835,-4-1-736,0 1 0,0-1 0,-1 1 0,-1-1-1,1 17 1,-2-23-128,0 0-1,-1 1 0,1-1 0,-1 0 1,0 0-1,0 1 0,-1-1 0,0 0 1,0 0-1,0 0 0,0-1 0,-1 1 1,0 0-1,0-1 0,-4 6 1,5-8-29,0 0-1,-1 0 1,1 0 0,0 0 0,-1 0 0,1-1 0,-1 1 0,0-1 0,1 0 0,-1 1 0,0-1 0,0 0 0,0-1 0,0 1 0,0 0 0,0-1-1,0 0 1,0 0 0,0 0 0,-3 0 0,5 0-5,0-1-1,0 1 1,1-1 0,-1 1-1,0-1 1,0 1-1,1-1 1,-1 0 0,0 1-1,1-1 1,-1 0-1,0 1 1,1-1 0,-1 0-1,1 0 1,-1 0 0,1 1-1,0-1 1,-1 0-1,1 0 1,0 0 0,-1-1-1,0-2 5,-1-4-2,0 0 1,1-1-1,0 1 0,0-1 1,1 0-1,0 1 0,2-17 1,10-37-2,1 22-6,19-42 1,-25 67-5,1 1 0,0 0-1,1 0 1,0 0 0,16-16 0,-11 14-22,-10 10-17,0 0 0,1 0 0,0 1 0,0-1 0,0 1 0,7-4 0,0-1 0,-7 5-12,0 1 0,0 0 0,1 0-1,-1 1 1,1-1 0,0 1 0,0 0 0,0 1 0,0 0 0,0 0 0,1 0 0,9-1 0,-13 3 33,0 0 0,0 0 1,0 0-1,-1 1 0,1-1 0,0 1 0,-1 0 0,1 0 0,0 0 0,3 2 0,-1-1 11,2 4-13,3 11 16,-1-1 0,12 28 0,-13-19 24,20 149 24,-25-132 77,1 178 69,-3-175 23,11 177 79,-7-179-91,-3-28-134,5 39 120,25 87 0,-6-53 19,-26-87-192,1 1 0,-1-1 0,1 1 0,0-1 0,-1 1 1,1-1-1,0 1 0,0-1 0,0 0 0,0 1 0,0-1 1,0 0-1,0 0 0,0 0 0,0 0 0,0 0 0,1 0 1,-1 0-1,1 0 0,-1 0 0,0-1 0,1 1 0,2 0 1,0 0-6,-1-1 0,0 0 0,1 0 0,-1 0 1,0-1-1,1 1 0,-1-1 0,0 0 0,4-1 1,-4 1-4,0 0 0,1 0 1,-1-1-1,0 1 1,0-1-1,0 0 1,0 1-1,3-4 1,-3 2-1,0-1 0,0 1 0,-1-1 0,1 1 1,-1-1-1,0 0 0,0 0 0,0 0 1,-1 0-1,2-5 0,6-36-7,-8 38 1,1-20-46,-7-129-1740,-2 76-6881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49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85 123 7624,'0'0'-312,"-13"3"-1015,6 2 1151,3-3 39,-5 4 19,6-4 44,1-1 21,-5 4 43,6-4 129,-10 8 1245,9-9-717,6-2-553,25-7 162,131-47 389,-141 49-619,26-14 118,-39 18-117,12-6 58,-1-1-1,21-14 0,-37 22-44,10-9 58,-7 9-99,2 2 86,-5 1-85,0 0 1,0 1-1,-1-1 0,1 0 0,0 0 0,-1 0 0,1 0 0,-1 1 0,1-1 0,-1 0 0,0 0 0,1 1 0,-1-1 1,0 0-1,0 1 0,0-1 0,0 0 0,-1 3 0,0 1 0,2 94-7,11 75-4,-8-117-1,7 44-5,-4-54 13,3 11-19,3 103 1,-11-122 9,0 58-45,-2-88 44,0-5 5,1 0 0,-2 0 0,1 0 0,0 0 0,-1 0 0,0 0 0,0 0 0,0 0 0,0 0 0,-4 6 0,2-2-34,3-6-10,-1-2 46,0 1 1,1 0-1,-1 0 1,1 0-1,-1-1 1,0 1-1,0 0 0,1-1 1,-1 1-1,0-1 1,0 1-1,0-1 1,1 1-1,-1-1 1,0 0-1,0 1 1,0-1-1,0 0 1,0 0-1,0 0 1,0 1-1,0-1 0,0 0 1,0 0-1,0 0 1,0-1-1,0 1 1,0 0-1,-2-1 1,-67-13-209,0-2 0,1-4 0,-76-33 0,137 49 186,-28-10-66,33 14 83,2 0 11,1 0 1,-1 0 0,1 0-1,-1-1 1,1 1-1,-1 0 1,1 0 0,-1 0-1,1 0 1,0-1-1,-1 1 1,1 0-1,-1 0 1,1-1 0,0 1-1,-1 0 1,1 0-1,-1-1 1,1 1 0,-1-1-1,9-5 2,19-1 0,-27 6-1,27-4 16,0 0-1,45-2 1,155-1 214,-122 8-84,73 4-8,-55-3-24,-42-1-97,-53-3 11,-17 1-131,-1-1-1,0 0 0,0-1 1,0 0-1,0-1 1,0 0-1,-1 0 1,15-11-1,19-20-4749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8608,'28'16'1,"10"0"4,16-1-3,71 10 6,-77-19 37,74 0 1,-89-5-24,6-1 105,160-7 70,-160 3 30,261-51 558,-204 28-521,-20 2 7,-76 25-257,1 0 1,-1 0 0,0 0 0,1 0 0,-1-1 0,0 1-1,1 0 1,-1 0 0,1 0 0,-1 0 0,0-1-1,0 1 1,1 0 0,-1 0 0,0-1 0,1 1 0,-1 0-1,0 0 1,0-1 0,0 1 0,1 0 0,-1-1-1,0 1 1,0 0 0,0-1 0,1 0 0,-4-3 58,3 4-60,-7-2 68,0-1-1,1 1 0,-1 1 1,0 0-1,0 0 0,0 0 1,-9 0-1,3 0-34,-29 2 284,-37 11 75,75-11-345,0 0 0,0 0 0,0 0 0,0 0 0,0 1 0,0 0 0,1 0 0,-1 0 0,1 0-1,-1 1 1,1-1 0,0 1 0,0 0 0,-4 4 0,5-4-21,2-3-22,-1 0 0,1 1 0,-1-1 0,1 1 1,0-1-1,0 0 0,-1 1 0,1-1 0,0 1 1,0-1-1,-1 1 0,1-1 0,0 1 0,0 0 1,0-1-1,0 1 0,0-1 0,0 1 0,0-1 1,0 1-1,0 20 148,0 0 0,6 34 0,-1-30-43,1 0 1,1 0 0,1-1-1,17 34 1,-17-40-75,6 11 180,-8-18-158,78 121 316,-73-119-296,-6-6-61,1-1 0,-1 1 0,-1-1 0,1 1 0,-1 1 0,-1-1 0,1 1 0,-1-1 0,0 1 0,2 14 0,-3-14-12,-1-6-11,-1 0 0,1 0-1,-1 0 1,0 0 0,1 0 0,-1 0-1,0 0 1,-1 0 0,1 0 0,0 0 0,0 0-1,-1 0 1,1 0 0,-1 0 0,-1 3 0,0-2 9,1 2-6,-1 0 0,0 0 0,0 0 1,0-1-1,-1 1 0,1-1 0,-1 0 0,0 0 0,-1 0 0,1 0 0,-1 0 0,0-1 1,0 0-1,0 0 0,-7 5 0,-8 2 8,1-2-1,-2 0 1,1-1 0,-1 0-1,-30 4 1,49-11-21,0 0 0,-1 0 0,1 0 0,0 0 0,0 0 0,0-1 1,0 1-1,0 0 0,0-1 0,0 1 0,0-1 0,0 1 0,0-1 0,0 0 0,1 1 0,-1-1 1,0 0-1,0 1 0,1-1 0,-1 0 0,0 0 0,1 0 0,-1 0 0,0 0 0,1 0 0,0 0 1,-1 0-1,1 0 0,-1 0 0,1 0 0,0 0 0,0 0 0,0 0 0,0 0 0,0 0 0,0 0 1,0 0-1,0 0 0,0-2 0,2-3-23,1-1 0,0 1 0,0 0 1,0 1-1,1-1 0,0 0 0,0 1 0,0 0 0,9-8 1,53-42-1313,-53 44 485,45-34-8566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0 386 8608,'4'-6'32,"-1"-1"0,0 1 0,0-1 0,-1 1 0,0-1 0,0 0 1,-1 0-1,0 0 0,0 0 0,0-9 0,-1 16-27,0-1 0,0 1-1,0 0 1,0 0 0,0 0 0,0 0-1,0-1 1,0 1 0,-1 0 0,1 0-1,0 0 1,0-1 0,1 1 0,-1 0-1,0 0 1,0 0 0,0-1 0,0 1-1,0 0 1,0 0 0,0 0 0,0-1-1,0 1 1,0 0 0,0 0 0,0 0-1,1 0 1,-1-1 0,0 1 0,0 0-1,0 0 1,0 0 0,1 0 0,-1 0-1,0 0 1,0 0 0,0-1 0,0 1-1,1 0 1,-1 0 0,0 0 0,0 0-1,0 0 1,1 0 0,-1 0 0,0 0-1,0 0 1,0 0 0,1 0 0,-1 0-1,0 0 1,0 0 0,0 0 0,0 0-1,1 0 1,-1 0 0,0 1 0,0-1-1,0 0 1,1 0 0,-1 0 0,0 0-1,0 0 1,0 0 0,0 0 0,1 1-1,6 6 62,2 6 2,1 0 0,0 0 0,1-2 0,16 15 0,-16-15-68,0-1 14,0 0 0,1 0 0,0-2 0,24 14 0,-24-15-3,3 3 37,1-1-1,1-1 0,28 10 0,-19-8 71,-12-5-72,14 6 527,0-1 1,45 9 0,-52-17 571,-17-3-713,5-2-37,-6 2 209,-3-1-515,0-2-36,0 0 1,0 0 0,-1 1 0,1-1 0,-1 0 0,1 0-1,-1 1 1,0-1 0,0 0 0,-4-5 0,2 2-20,0 1 0,1-1-1,-1 0 1,1 0 0,1 0 0,-1 0 0,0-11 0,1 11 3,-1 0 1,0-1-1,-1 1 1,-5-11-1,4 9-8,3 7 12,-2-10 61,2 11-94,1-1-1,-1 1 0,1 0 0,-1 0 0,1-1 0,0 1 0,-1 0 0,1-1 0,0 1 1,0-1-1,0-1 0,1-7-1,8-28 8,0 0-6,0 4 0,-3-11 25,-6 44-19,-7-18 34,6 17-42,-1 0 1,1-1 0,-1 1-1,1 0 1,-1 1 0,0-1-1,0 0 1,0 0 0,0 1 0,0-1-1,0 1 1,-1 0 0,1 0-1,0-1 1,-1 1 0,1 1 0,0-1-1,-1 0 1,0 1 0,1-1-1,-1 1 1,1 0 0,-1 0 0,1 0-1,-1 0 1,1 0 0,-1 0-1,0 1 1,-2 0 0,-6 5 14,-1-1-1,1 2 1,0-1 0,1 2-1,0-1 1,0 2 0,-9 9 0,-50 58 34,50-50-20,-66 120 14,71-117-34,-32 103 9,41-108-18,4 30 1,2-45-7,0 0 1,1 0-1,0 0 0,5 15 0,-3-13 0,1 0 0,1-1 0,11 18 0,-5-11 0,25 26 0,18 6 0,-44-40 0,1-1 0,17 9 0,-17-11 0,-1-1 0,21 6 0,-17-7 0,0-1 0,17 1 0,-22-3 0,1 0 0,0-1 0,17-2 0,-20 0 1,-1 1-1,1-2 0,0 1 1,14-7-1,-10 3 2,1-2-1,13-9 1,30-28 1,106-113 16,-149 145-17,38-40 1,-32 29 3,23-44 1,-28 41-6,13-34 1,5-36 3,-9 4-2,-7 13 2,-7 11-2,-5 15 2,-4 3 1,2 34-3,-1 7-1,2-5 4,1 9-2,0 8-2,-2 5 0,8 21-2,12 50 0,-18-61-1,3 17-1,-1 0 0,2 64 0,-7-65 0,2 5-5,18 138-3,-21-166 6,2 0 1,0 0-1,0 0 0,6 16 1,-1-6 1,-3-1 1,-3-14-2,1 0 0,-1 1 1,1-1-1,0 0 0,6 10 0,27 40-15,-25-47 4,4-3 10,-1 0-1,1-2 0,22 4 1,-17-8-10,15-8 4,37-16-1,-49 14-16,92-69-15,-89 61 14,0-2 1,-1-1 0,22-25-1,-30 29 15,5-6-53,-9 8 32,5-5 6,-2 0-1,-1 0 1,0-2-1,11-25 1,-16 29-18,1 1 3,-2-1-1,10-28 1,-17 41 28,0-1 0,0 1 0,-1 0 0,0-1 0,0 1 0,0-1 0,-1 1 0,0 0 0,0-1 0,-1 1 1,0 0-1,0 0 0,0 0 0,-1 0 0,0 0 0,0 1 0,0-1 0,-1 1 0,0 0 0,0 0 0,-7-7 1,6 6 6,-20-14-67,24 20 71,-4-2-29,-3 2 2,5 5 6,3-4 22,-2 14-10,1 0 0,0 0 0,2 26 0,3 95-16,-3-82 6,-4 151-5,-2-96 20,1 34 7,3-50 1,-5 109 8,5-180-3,-3 35 16,-11 60 1,-7 12 156,22-126-124,3-6-1,27-25 23,40-50 0,-39 31-73,-22 27-8,-1 0 0,-1 0 0,7-33 0,-12 29-94,-14-101-72,5 101-115,2 12 146,2 2 57,-1-1 0,-1 1 0,0 0 0,0 0 0,-1 1 0,0-1 0,-1 1 0,-13-14 0,-94-68-1357,109 87 1497,2 3-109,1 0 0,0-1 0,-1 1 0,1-1 0,0 1 0,0-1 0,0 0 0,0 0 0,0 0 0,0 0 0,1 0 0,-1 0 0,1-1 0,-1 1 0,1-1 0,0 1 0,-2-5 0,4 6 41,0 0 1,-1 0-1,1 0 0,0 0 0,0 0 0,0 0 0,0 1 1,0-1-1,0 0 0,0 0 0,0 1 0,0-1 0,0 1 0,0-1 1,0 1-1,2-1 0,1-1-11,6-3 8,-6 2 11,1 1-1,0 0 0,0 0 0,0 0 0,9-2 1,36-9-11,24 0 13,101-9 20,-77 9 88,-78 10-94,4-1 7,-2 0 100,32-10 0,-24 5 165,0-1 1,51-25 0,-80 34-256,0 0 0,1 0-1,-1-1 1,0 1 0,1-1 0,-1 1 0,0-1 0,0 1 0,0-1-1,0 1 1,0-1 0,-1 0 0,1 0 0,0 1 0,-1-1-1,0 0 1,1 0 0,-1 0 0,0-2 0,-1-37-544,0 31-550,-2-20-6996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9 485 10584,'6'17'15,"-1"0"0,0 0 0,-2 1 0,3 29 1,-4 59 122,-2-83-106,0 19 206,-9 70 0,5-73-87,1-14-83,-17 223 1056,25-248-1019,13 0-71,-18 1-32,0-1 0,1 0 0,-1 0 0,1-1 0,-1 1-1,0 0 1,1 0 0,-1 0 0,0 0 0,1 0 0,-1 0 0,0 0 0,1 0 0,-1-1 0,0 1 0,0 0 0,1 0 0,-1 0 0,0-1 0,1 1 0,-1 0 0,0 0 0,0-1 0,0 1 0,1 0 0,-1-1 0,0 1 0,0 0 0,0-1 0,1 1 0,9-17-172,0 0 1,-1 0-1,11-30 1,-12 28-610,29-68-6901</inkml:trace>
  <inkml:trace contextRef="#ctx0" brushRef="#br0" timeOffset="1">87 0 11384,'0'0'0,"9"0"136,6 4 0,6 5 40,22 12 0,24 18-160,13-1 8,0-10-24,-1 0-8560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09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2 10936,'32'4'169,"-30"-4"-42,-17-4 66,13 4-155,0 0 1,0-1-1,-1 1 0,1 0 1,0 0-1,0 0 0,-1 0 1,1 0-1,0 1 0,0-1 1,-1 1-1,-1 0 0,-10 2 37,-3-1-29,10-2-7,1 1-1,-1 0 1,1 0-1,0 1 0,-1 0 1,1 0-1,-6 3 1,-26 12 140,-50 30 0,64-28 135,-3 11-98,-39 56 1,54-60 70,1 21-103,-8 60 0,20-74-63,5 3-68,2 0 1,15 40-1,-9-51-5,3-3-26,0 0-1,2-1 1,40 34 0,-44-42-3,0 1 1,-1 0-1,-1 1 1,0 1-1,20 33 1,-33-49-19,0 0 0,1 1 0,-1-1 0,0 0 0,0 1 1,0-1-1,0 0 0,0 1 0,0-1 0,1 1 0,-1-1 0,0 0 0,0 1 1,0-1-1,0 0 0,0 1 0,-1-1 0,1 0 0,0 1 0,0-1 0,0 1 1,0-1-1,0 0 0,-1 1 0,-3 8 8,-1 0-1,0-1 1,-1 1 0,-10 12 0,1-10 18,-9 0-14,-1-2 1,-35 10 0,35-16 33,-88-7 13,96-1-39,-20-18 4,32 19-24,1 1 0,0-1-1,1 0 1,-1 0 0,1-1-1,0 1 1,-5-9 0,6 8 39,0 1 1,0-1-1,1 0 1,0 0 0,0 1-1,0-1 1,0 0 0,1 0-1,0 0 1,0-7 0,2-2-786,0 0 0,6-17 0,9-36-8195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1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451 712 11928,'-1'-3'9,"-1"-1"13,-1 0 0,0 0 0,1 1 0,-1-1-1,0 1 1,-1 0 0,1-1 0,0 1 0,-1 1 0,-4-4 0,-4-1 77,0 0 1,0 1-1,-14-5 1,-55-17 162,64 25-108,-6 4-46,-37 6 1,44-1 59,-56 48 72,60-39-73,-3 13-53,-17 49 1,29-70-72,0 1 1,1 1-1,0-1 1,0 0-1,0 13 1,0-2-5,-1-2-13,2-12-2,1 0-1,-1 1 1,1-1-1,0 0 1,0 0-1,0 0 1,1 6 0,0-5 15,-1-1 0,1 1 1,0-1-1,0 0 1,1 1-1,0-1 0,0 0 1,0 0-1,0 0 1,1 0-1,0 0 1,0-1-1,0 1 0,0-1 1,7 6-1,19 8 41,-13-13 114,4-3-105,0-1 1,39-4 0,-37-2 97,-4-1-90,-1 1-41,-1-1 0,1-1 0,-1-1 0,0 0 0,21-15 0,81-69 189,-44 22 62,-11 11-115,-62 58-182,5-5 17,1 1 1,-1 0 0,1 0 0,0 0 0,9-3 0,-16 8-25,1-1 0,-1 1 0,1 0 0,-1 0 0,1 0-1,-1 0 1,1 0 0,0 0 0,-1 0 0,1 0 0,-1 0 0,1 0 0,-1 0-1,1 0 1,0 0 0,-1 0 0,1 0 0,-1 1 0,1-1 0,-1 0 0,1 0 0,-1 1-1,1-1 1,-1 0 0,0 1 0,1-1 0,-1 0 0,1 1 0,-1-1 0,0 1-1,1-1 1,-1 1 0,0-1 0,1 1 0,-1 0 3,3 6-3,0 1 1,-1-1-1,-1 1 1,1 0 0,-1-1-1,0 1 1,-1 0-1,0 13 1,-2 48-2,1 39-11,1-105 0,0 0 1,1 1-1,-1-1 0,1 0 0,0 1 1,0-1-1,0 0 0,0 0 1,1 1-1,-1-1 0,1 0 0,-1-1 1,4 5-1,-2-4-12,6 2-179,14-1 97,1-1-1,33 0 1,-27-4-250,145-25-150,-139 17 111,-31 8 341,43-16-320,82-39 0,32-35-60,-132 65 422,-26 22 10,0 0 0,-1-1 0,0 1 0,1-1 0,-1 0 0,3-8 1,-6 6 39,-4 3-24,0-1 0,0 0 0,0 1 1,-1 0-1,1 0 0,-1 0 0,0 1 0,0-1 1,0 1-1,-7-3 0,-2 0 23,-1 0 0,-19-6 0,25 10-11,0 0-1,-1 1 1,1 0-1,-1 0 1,0 1 0,1 0-1,-1 1 1,-11 2-1,9-1-5,-8 0 40,1 2 1,-1 0-1,-36 14 0,36-11-45,-3 3 49,-12 13-23,-38 32 1,56-36 3,-2 9-14,-20 43 0,34-54-6,4-10-23,1 0 1,0 0-1,0 1 0,1-1 1,0 0-1,0 0 0,4 12 1,-4-18-5,-1 0 0,0-1 0,1 1 0,-1-1 0,0 1 1,1 0-1,-1-1 0,1 1 0,-1-1 0,0 1 1,1-1-1,0 1 0,-1-1 0,1 1 0,-1-1 0,1 1 1,1-1-1,19 12 10,0-1 0,36 12 0,-30-17 3,9-3-4,67-3 0,-101 0-8,1-1 0,0 1 0,0-1 0,-1 1 1,1-1-1,0 0 0,-1 0 0,4-2 1,136-77 23,-138 77-23,1 0-1,-1-1 1,0 1-1,0-1 0,3-4 1,142-161 22,-119 130-10,90-158 14,-100 157 5,65-172 19,-72 171 14,40-159 126,-25 108 285,-54 203-364,-24 104-11,31-139-80,-34 163 3,47-194-20,-1 56 1,10 1-6,13 11-5,-16-112 4,0-1-1,0 1 0,0 0 0,0-1 0,1 1 1,-1-1-1,0 1 0,0-1 0,0 1 0,1-1 1,-1 0-1,0 1 0,0-1 0,1 1 0,-1-1 0,0 1 1,1-1-1,-1 0 0,1 1 0,-1-1 0,0 0 1,2 1-1,8 6-5,2-1 0,-1-1-1,0 0 1,16 5 0,-6-8-59,-13-2 39,3 0 5,-1 0 1,1-1 0,0-1 0,-1 1 0,1-2 0,-1 1-1,1-2 1,-1 1 0,0-1 0,12-7 0,104-62-187,-4-13-186,-92 64 353,23-20-226,-35 26 225,36-31-36,-31 23 42,-5 1 29,-17 21 8,0-1 1,0 1 0,0 0 0,-1 0 0,1-1 0,-1 1 0,1-1 0,-1 1 0,0 0 0,0-1-1,0 1 1,0-1 0,-1 1 0,1 0 0,-1-1 0,1 1 0,-1 0 0,0-1 0,0 1 0,0 0-1,0 0 1,0 0 0,0 0 0,-1 0 0,1 0 0,-1 0 0,1 0 0,-1 0 0,0 1 0,1-1-1,-1 1 1,0-1 0,-4-1 0,-3 0 91,-16 5-38,-1 0 1,1 1 0,0 2-1,0 0 1,-31 13 0,36-8 4,-8 12-17,-36 38 0,50-39 4,8-11-29,-3 6-5,1 0 0,1 0 0,0 0 0,1 1 1,-4 19-1,9-34-12,-8 49 50,8-46-43,1 1-1,0-1 1,0 0-1,0 0 1,0 0 0,1 0-1,0 0 1,0 0-1,2 6 1,2-8 19,10 0-13,0 0 0,24 0 0,-36-3-13,18-2 37,16-10-11,55-24 0,-88 34-22,0 1 0,-1-1 0,1-1 0,-1 1 0,0 0 0,4-4 0,35-34 24,46-59 0,-64 65-2,84-146 13,-89 143-28,27-60 1,9-23-10,-3 4 1,-9 22-4,-12 30-1,-12 29 0,-19 34 0,1 0 0,-1-1 0,1 1 0,0 0 0,0 0 0,-1 0 0,1 0 0,0 0 0,0 0 0,0 0 0,0 0 0,0 0 0,0 0 0,1 0-1,-1 1 1,0-1 0,0 0 0,1 1 0,1-1 0,-1 6-5,-4 93 2,-3-37-4,-14 67-1,13-99 6,0 9-12,-76 281-54,76-298 48,1 0 0,1 0 0,0 0 0,2 0-1,0 23 1,2-39-7,1 1-6,4-6-4,0-2 33,0 0 0,0-1-1,0 1 1,0-1 0,-1 0 0,1 0 0,-1 0 0,6-6 0,12-9-24,139-96-19,-101 71 46,-6 7 1,-8 12 0,-7 9 0,-6 11 0,-26 4-1,0 1 0,0 0 1,1 1-1,-1-1 1,-1 1-1,1 1 1,0-1-1,0 1 1,9 6-1,-3-1 0,-1 0-1,21 19 1,-22-14-4,-3 4 1,1 1 1,-2-1 0,0 1-1,-1 1 1,-1-1-1,5 37 1,-8-39 1,-2-9-3,1 0 0,-1 0 0,0-1 0,0 1 0,-3 11 0,-2 88-124,9-105 102,0-1 20,-1 1 0,1-1 0,0-1 0,-1 1 0,1-1 1,-1 1-1,1-1 0,-1 0 0,1 0 0,-1 0 0,1-1 0,5-3 1,34-23-10,-33 21 9,29-19-48,52-47 0,-71 56 42,64-57-113,-10 15 19,-37 29 23,1 3 0,49-28 0,-85 54 77,0 1 1,0-1 0,0 1-1,0-1 1,0 1-1,0 0 1,0 0-1,0 0 1,0 0-1,0 0 1,0 0 0,0 0-1,0 0 1,0 1-1,-1-1 1,1 1-1,2 1 1,-1-1-1,5 5-19,66 90-30,-1-3 18,-58-74 24,2-1-1,1 0 1,23 18 0,-26-29-18,1-3 19,1-1 1,-1 0-1,21 0 0,-35-3 5,-1 0 1,1 0-1,-1 0 0,1 0 0,0-1 1,-1 1-1,1 0 0,-1-1 0,1 1 1,2-2-1,22-10-53,43-28-1,-52 25-64,4-11 5,0-1 0,-2-1 1,30-58-1,-33 36 72,-13 31-51,-4 4 66,-1-1 1,0 0 0,-7-21-1,1 22-31,-8-4 25,-32-30 0,47 48 38,0 0 0,1 0 0,-1 1-1,0-1 1,0 0 0,-1 1 0,1-1 0,0 1 0,0-1 0,0 1-1,0-1 1,0 1 0,0 0 0,-3-1 0,-17-1-7,-1 0 0,0 1 0,-30 3 0,23 4-3,-143 63 1,166-66 10,-1 0 0,1 1 0,1-1 0,-7 6 0,-71 57 0,63-47 1,1 1 0,-25 33 0,32-36 0,1 0 0,0 1 0,-12 27 0,18-32 0,1 0 0,0 0 0,1 1 0,0-1 0,-1 15 0,4-13-1,0 0 1,1 1 0,0-1-1,1 0 1,1 0 0,0 0-1,11 28 1,-13-42-1,-1 1 0,1-1 0,-1 0 1,1 1-1,0-1 0,-1 0 0,1 1 0,0-1 0,0 0 1,0 0-1,0 0 0,0 0 0,0 0 0,0 0 0,3 1 1,16 12-6,2-1 0,0-1 0,45 18 0,-63-28 0,0-1 1,0 0-1,0 0 0,0 0 1,0 0-1,6-1 1,171-2-48,-144-5-6,148-59-24,-147 48-3,149-98-30,-152 90 56,-7 5 29,9-6 3,65-62-1,-55 41 15,-3-4 13,-38 44-5,31-42 39,-35 46-20,1 0-1,-1 0 1,0 0 0,0 0-1,0 0 1,-1 0-1,0 0 1,1-1-1,-1 1 1,0-5-1,-1 6 406,1 8-285,22 59 81,47 91 1,-52-118-203,50 133 61,-63-156-70,4 16 12,7 37 4,-15-57-18,0 0 0,0 0 0,-1 0 0,-1 13 0,1-18 0,-1 0-1,0 0 1,0 0 0,-1 0-1,1 0 1,-1 0 0,-4 6-1,4-7 0,0-1 1,-1 0-1,1 1 0,-1-1 0,0 0 0,0 0 0,-6 4 1,5-5-2,0 1 1,0-1-1,0 0 1,0 0 0,0 0-1,-1 0 1,1-1-1,0 0 1,-1 0 0,1 0-1,-1 0 1,1-1-1,-1 0 1,1 0 0,-1 0-1,0 0 1,1-1-1,-1 0 1,-7-2 0,10 2 0,0 0 0,-1 0 0,1 0 0,1 0 0,-1-1 0,0 1 0,0-1 0,0 1 0,1-1 0,-3-2 0,3 2 0,0 1 0,0-1 0,0 0 0,0-1 0,0 1 0,1 0 0,-1 0 0,1 0 0,-1 0 0,1-1 0,-1-2 0,1 0 0,1 0 0,-1 1 0,1-1 0,-1 0 1,1 1-1,3-9 0,5-6 2,1 0 0,0 0 0,21-27 0,-23 35 1,14-16 17,132-122 12,-118 118 8,256-185 132,-190 150-111,-93 61-55,52-35 64,-54 35-45,0 0 0,-1 0-1,0 0 1,1-1 0,-2 0 0,10-12-1,-15 17-18,0 1 0,-1 0-1,1-1 1,0 1-1,0-1 1,0 1 0,0 0-1,-1-1 1,1 1 0,0-1-1,0 1 1,-1 0 0,1-1-1,0 1 1,-1 0 0,1-1-1,-1 1 1,1 0 0,0 0-1,-1-1 1,1 1 0,0 0-1,-1 0 1,1 0 0,-1 0-1,1 0 1,-1-1 0,1 1-1,-1 0 1,1 0 0,0 0-1,-2 0 1,-4 0 18,-1-1 0,0 1 0,1 0 0,-1 1 0,0-1 0,1 1 0,-1 1 0,1-1 0,-1 1 0,1 0 0,0 1 0,0-1 0,-10 7 0,7-4 7,-1 1 0,1 1 0,0 0 0,1 0 0,0 0 0,0 1 0,-7 9 0,8-4 76,4-2-71,1 0 0,0 0 0,-1 23 0,7-19 44,58 79 30,-37-61-57,2-2 0,40 36 0,-47-48-40,39 36 80,-39-37-79,33 30 46,-48-44-54,1 0 7,0 1-1,-1 1 1,1-1 0,-1 1 0,0 0 0,0 1-1,-1-1 1,0 1 0,0 0 0,3 7 0,-9-9 6,-1-2-17,0-1 0,0 0 0,0 0 0,0 0 0,0 0 0,-1 0 0,1-1 0,0 0 0,-1 1 0,0-1 0,1-1 0,-1 1 0,0 0 0,-5-1 0,-8 3 8,-23 2 3,0-2-1,-48-2 1,82-1-13,-1-1 1,1 0 0,0-1-1,0 1 1,-6-3 0,11 3-6,-1 1 1,1-1-1,-1 0 1,1 0-1,-1 1 1,1-1-1,-1 0 1,1 0-1,0 0 0,0-1 1,-1 1-1,1 0 1,0 0-1,0-1 1,0 1-1,0-1 1,1 1-1,-1-1 1,0 1-1,0-1 0,0-2 1,1 1 20,0 1 1,0 0-1,0-1 1,0 1-1,1 0 1,-1-1-1,1 1 1,-1 0-1,1 0 1,0-1-1,0 1 1,0 0-1,2-3 1,5-6-363,0 0 1,1 1-1,-1 0 1,15-11-1,-20 18-66,45-42-9588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4:11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57 12104,'53'63'148,"-51"-61"-129,-1 0 0,0 0 0,0 0 1,0 0-1,0 0 0,0 1 0,-1-1 1,1 0-1,-1 1 0,0-1 0,1 0 1,-1 1-1,0-1 0,0 0 0,0 1 1,-1-1-1,0 4 0,-11 33 60,10-36-82,2-1 5,-1 0 0,0 0 0,0 0 0,0 0 0,0 0 0,0-1 0,0 1 0,0 0 0,0-1 0,-1 1 0,1-1 0,-1 1 0,1-1 0,-3 2-1,-2 1 4,-23 13 0,20-11-3,-1-2-1,-26 3 4,22-6 2,12-1 26,3 0-25,-1 1 1,1-1-1,0 0 0,0 1 1,0-1-1,0 0 1,-1 0-1,1 0 0,0 0 1,0 0-1,0 0 0,0 0 1,0 0-1,0 0 1,-1 0-1,1 0 0,0-1 1,0 1-1,0 0 1,0-1-1,22-5 169,-22 5-185,9-1 36,-7 2 14,0-1 0,0 0 0,0 0 0,0 0 0,0 0 1,0 0-1,0-1 0,2-1 0,51-35 421,-55 38-438,0-1 0,0 1 0,-1-1 0,1 0 0,-1 1 0,1-1 0,0 0 0,-1 1 0,1-1 0,-1 0 0,0 0 0,1 1 0,-1-1 0,0 0 0,1-1 0,4-16-285,0 1 1,-1-1-1,-1 0 1,1-32-1,0-31-8626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3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921 559 6192,'3'-20'188,"-1"0"0,0 1 0,-1-1 1,-2 0-1,-3-32 0,2 36-130,1 10-1,0 0 0,0 0 0,-1 0 0,1 0-1,-1 0 1,-4-7 0,-41-85 384,35 78-187,6 12-178,-2-3-32,0 1 0,-1 0 0,0 0 0,0 1 0,-1 0 0,0 1 0,-1 0 0,-19-11 0,-36-13 226,-89-30 1,133 54-242,13 4 19,-1 1 0,0 1 0,0-1-1,-10 0 1,0 0 29,1 1 0,-1 1 0,1 1 0,-1 1 0,1 1 0,-29 5 0,-7 11-27,32-8 65,9-3-64,2 0-27,0-1-1,0 2 1,1-1 0,0 1-1,0 1 1,1 0-1,-17 19 1,6 1 33,-23 40 1,37-48 2,6-12-52,1 0 1,0 0 0,0 0 0,1 0-1,0 0 1,0 0 0,1 0 0,3 8-1,-5-16-5,1 0-1,-1 0 1,0 0-1,1 0 1,-1 0-1,1 0 1,0 0-1,-1 0 1,1 0-1,0-1 1,-1 1-1,1 0 1,1 1-1,12 7 12,-1 0 0,1 0 0,1-2 0,-1 1 0,1-2 0,0 0 0,32 7 0,-28-8-9,-11-2-3,0-1 0,0-1 0,1 0 0,14 1 0,35 0 4,8-7-4,-50 2-4,0-1 1,-1-1-1,0 0 1,0-1-1,0-1 1,-1 0-1,0-1 1,0 0-1,16-15 1,10-11-3,-26 18-9,0-5 7,-1-1-1,-1 0 1,-2-1 0,13-34 0,-15 11 5,-6 31 6,-1 0 0,-1 0 0,-2-21 0,2 34 112,-2 7-58,0-1-48,1-2-6,0-1-1,0 0 1,0 1-1,1-1 1,-1 1-1,1-1 1,-1 0-1,1 1 1,0-1-1,-1 1 1,1-1-1,0 1 1,0-1-1,0 1 1,0 0-1,0-1 1,0 1-1,0-1 1,1 2-1,16 120 108,-10-90-24,46 144 37,-40-139-51,52 169 19,-53-164-66,37 178-1,-42-177-51,16 181-1402,-15-106-5579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3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88 4040,'0'0'0,"-28"-10"0,-4-8 0,-4-14 0,-3 5-2552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1367 4040,'91'-131'-40,"-73"105"16,4-6-19,2 1 1,47-47-1,-37 46 41,1 2-1,2 2 1,43-26 0,-61 43 33,-12 7 67,1 0-1,0 1 1,0-1 0,0 2-1,15-4 1,2 0 312,1 1 1,1 1-1,-1 1 1,1 2-1,27 1 0,-39 2-268,-9-2-34,-1 1 1,0 0 0,0 0-1,1 1 1,-1-1 0,0 1-1,8 4 1,24 12 886,51 34 1,-40-16-595,-37-28-287,1 0 0,0 0 0,1-1 0,-1-1 0,25 9 0,-2-11-54,-21-5 67,-1-2-85,0-1 1,-1-1 0,0 0 0,0 0 0,0-2 0,-1 1-1,16-13 1,-19 12-30,-4 4-1,0-1-1,0 0 1,-1 0-1,0 0 0,5-8 1,20-33 64,-26 41-65,0-1 0,1 0 0,-2 0 1,1 0-1,0 0 0,-1 0 0,0 0 0,0 0 0,0-7 1,-1 5-2,0 4-6,-1 1 1,1 0-1,0 0 0,0-1 1,-1 1-1,1 0 1,-1 0-1,0 0 0,0-1 1,1 1-1,-2 0 0,1 0 1,0 0-1,-3-3 1,2 1 3,-1 0 1,0 1 0,0-1-1,0 1 1,-1 0-1,1-1 1,-1 1 0,1 1-1,-1-1 1,0 1 0,0-1-1,-1 1 1,1 0 0,0 0-1,-1 1 1,1 0-1,-1-1 1,1 2 0,-1-1-1,-5 0 1,-3-1 0,9 2-3,0-1 0,0 1 0,0 0 0,-1 0 0,1 1 0,0-1 0,0 1 0,0 0 0,0 0 0,-5 2 0,-1 0 14,-1-1-11,0 1 1,0 1-1,1 0 1,0 0-1,0 1 1,0 1-1,0-1 0,-14 13 1,-14 13 22,2 1 1,-35 42-1,36-24-22,23-30 10,-27 87 8,36-87-8,4-4-13,1-1 0,0 0 0,8 26 0,-1-27 14,-5-10-13,0 1-4,1-1 0,0 1 0,-1-1 0,2 0-1,-1-1 1,0 1 0,1-1 0,-1 0 0,1-1 0,0 1 0,0-1 0,0 0 0,7 1 0,98 15 36,-85-18 0,133-20 17,-122 11-10,149-60 18,-151 51-17,141-79 24,-142 77-24,142-88 28,-142 85-8,119-101 31,-127 97-39,83-125 24,-91 120-24,47-105 54,-49 98-18,23-79-1,-37 107-71,0 1 0,-1-1 0,0 1-1,0-1 1,-1 1 0,-1-1 0,-2-12 0,2 12-8,-1 2 8,1-1 1,-2 0 0,0 0 0,0 1 0,0 0 0,-9-17-1,5 14-7,2-1 28,-2-3 5,0 1-1,-16-25 1,20 36-43,0 1 1,0-1 0,0 1-1,0 0 1,-1-1 0,1 2-1,-1-1 1,1 0-1,-1 1 1,0-1 0,0 1-1,0 0 1,-1 1 0,-4-3-1,7 4-4,-1-1 0,1 1 0,0 0 0,-1-1 0,1 1 0,0 0-1,-1 0 1,1 1 0,-1-1 0,1 0 0,-3 2 0,-9 8 1,-2 16 1,-4 24-2,6 11 2,9 9-3,4 11-2,2 16 0,-1-78-1,6 203-5,6 80-3,-11-270 7,7 55-11,14 49-2,-15-103 8,1 0 1,20 47-1,-26-73 6,1-1 0,0 0 0,0 0 0,8 10 0,-3-4 0,18 24 1,2-9 0,-1-8 0,-19-13 0,23 11 0,-21-13-6,-9-5 4,0 0-1,0 0 0,0 0 1,0 1-1,0-1 0,-1 0 1,1 0-1,0 0 0,0 0 1,-1-1-1,1 1 0,-1 0 1,1 0-1,-1 0 0,1 0 1,0-3-1,-1 3 2,9-35-1715,0-5-6844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4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0 472 9328,'44'-18'0,"-6"1"4,44-18 24,69-20 25,-115 42 54,153-64 49,-151 60-15,-9 3-103,239-113 451,-240 116-461,-10 3 48,1 1 0,25-6 0,30-6 312,143-20 1,-207 38-330,-1 1 0,1 0 1,0 0-1,-1 1 0,1 0 0,0 1 1,-1 0-1,0 1 0,1 0 0,-1 0 0,12 7 1,10 5 121,-29-14-73,-2-1-103,0 0-1,0 1 1,0-1 0,0 0 0,0 1-1,0-1 1,0 0 0,1 1 0,-1-1-1,0 0 1,0 1 0,0-1-1,0 0 1,0 1 0,1-1 0,-1 0-1,0 0 1,0 1 0,1-1 0,-1 0-1,0 0 1,0 0 0,1 1-1,-1-1 1,0 0 0,0 0 0,1 0-1,-1 1 1,1-1-1,-1 0 0,1 0-1,-1 0 1,0 1 0,1-1 0,-1 0 0,1 0-1,-1 1 1,0-1 0,1 0 0,-1 1-1,0-1 1,0 1 0,1-1 0,-1 0 0,0 1-1,0-1 1,1 1 0,-1-1 0,0 0-1,0 1 1,0-1 0,0 1 0,0-1-1,0 1 1,0-1 0,0 1 0,0 0 0,0 6 26,-1 0 1,-1 0 0,1 0-1,-1 0 1,0 0 0,0-1 0,-1 1-1,0-1 1,0 0 0,-1 1-1,-6 7 1,1-2-5,0 0 0,-1-1 0,0-1 0,-17 14 0,17-15-1,-1-1-1,0-1 1,-1 0-1,-14 7 1,-12 4 34,12-4-22,3-3-12,1 1 1,0 1-1,1 1 0,-24 20 1,30-18-21,12-9 3,4 1-5,0-1-1,0 0 1,1 0 0,0 0-1,6 13 1,1-5 4,25 28-1,21 13-3,14 3 2,9 0-2,91 53 5,-135-93-1,268 151 43,-296-167-44,1 1-1,-1 0 0,0 0 0,0 0 1,-1 1-1,8 8 0,-6-7 0,-7-5-4,0-1 0,1 0 0,-1 1 1,0-1-1,0 1 0,1-1 0,-1 1 0,0-1 1,0 0-1,0 1 0,0-1 0,0 1 1,1-1-1,-1 1 0,0-1 0,0 1 1,0-1-1,0 1 0,-1-1 0,1 1 0,0-1 1,0 1-1,0-1 0,0 1 0,0-1 1,-1 1-1,1-1 0,0 0 0,0 1 1,-1-1-1,1 1 0,0-1 0,0 0 0,-1 1 1,0 0 1,-4 4 0,-1 0 0,1-1 0,-1 0 0,0 0 0,-1 0 0,1-1 0,-1 0 0,-7 3 0,13-6-3,-63 26 4,-8-1 1,-4-3-3,2 0-2,8 2 0,-6 7-71,36-14-28,-55 16-1,66-29-1517,4-2-6376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172 257 1176,'0'0'181,"4"4"79,12 12 119,-11-10 306,0 2 39,-2-4-168,3 3-60,-4-4-89,0 4-36,-2-5 247,1-24 241,2 6-660,0-1 0,2 1 0,0 0 0,0 0 0,10-16 1,9-30 349,-23 58-484,0 1 1,0-1-1,0 1 1,-1-1-1,1 0 1,-1 0-1,0 1 1,0-1-1,-1 0 0,1 1 1,-1-1-1,-1-5 1,-4-24 229,5 29-216,-3-4-4,2 4-14,-2-2 2,3 4 2,-9-5 367,43 116-168,-22-72-256,5 24 5,-1-6-11,0-5-14,33 72 1,-20-67-54,-24-47 50,14 24-90,-1 1-1,17 52 1,-29-68-83,0 0 0,-2 1 0,3 26 0,-1-24-273,-5-18 417,1 0-1,0 0 0,0 0 1,-1 0-1,0 0 0,1 1 1,-1-1-1,0 0 1,0 0-1,0 0 0,0 0 1,0 0-1,-1 0 0,1 0 1,0 0-1,-1 0 1,0 0-1,1 0 0,-2 2 1,0-1 21,-1 0 0,1 0 0,-1 0 0,1 0 0,-1 0 1,0-1-1,0 1 0,0-1 0,-4 2 0,1 1 6,-48 40-85,28-26 102,-10 2 0,28-18 0,-2 0 0,-16 12 10,8-4 17,-32 13 0,11-7 10,16-6 35,-34 12 0,38-19 49,-1 0 0,-24 1-1,36-4-90,7 0-17,-1-1-1,1 0 0,0 1 1,-1-1-1,1 0 1,0 0-1,-1 0 1,1 0-1,-1 0 0,1 0 1,0-1-1,-1 1 1,1 0-1,0-1 1,-1 1-1,1-1 1,0 1-1,0-1 0,-1 0 1,1 1-1,0-1 1,0 0-1,0 0 1,0 0-1,-2-1 1,3 0-4,0 0 1,-1 1-1,1-1 1,0 1-1,0-1 1,0 0-1,0 1 1,1-1-1,-1 1 1,0-1-1,1 1 1,-1-1-1,1 1 1,-1-1-1,1 1 1,0-1-1,1-2 1,5-7 15,0 1 0,1 0 1,0 0-1,11-10 0,-8 9-12,-4 5 7,0-1-1,0 2 1,0-1-1,12-6 1,19-10 80,2 2 0,70-26 0,-86 37-84,-8 3 22,0 1 1,24-5 0,-20 6 9,6-3 0,1 2 0,0 1 0,44-1 0,-50 4-114,8 0 244,30 2 0,-47 0-322,0 0 0,0 1 0,-1 1 0,1 0 0,-1 1 1,20 8-1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5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63 9416,'4'-18'1,"-2"6"7,-2 11-7,0 0 0,0 1-1,0-1 1,0 1 0,0-1 0,-1 1-1,1-1 1,0 0 0,0 1-1,-1-1 1,1 1 0,0-1 0,-1 1-1,1 0 1,0-1 0,-1 1 0,1-1-1,-1 1 1,1 0 0,0-1 0,-1 1-1,1 0 1,-1-1 0,1 1 0,-2-1-1,-16-5 116,7 4-73,1-1-23,1 0 1,-1 1 0,0 1-1,0-1 1,0 2 0,0-1-1,0 1 1,1 1-1,-1 0 1,0 0 0,-14 5-1,-2 5 72,-44 27 0,66-35-101,-10 8 96,-2 7-46,2 0-1,-17 28 1,23-26 54,0 7-18,2 1-1,0 0 1,2 0-1,-1 44 1,6-56-55,0-8 5,0 0 0,0-1 0,1 1 0,0 0 0,5 12 0,78 178 447,-74-172-451,21 36 241,95 127 489,-113-170-715,-6-9 55,0 1 0,17 15 1,48 43 192,-59-59-212,-6-7-259,0 0 0,1 0 0,-1-1 0,0 0 0,1 0 0,-1-1 0,16 0 0,22-1-7655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493 285 7712,'5'-27'-14,"-2"18"-3,-1-1 0,0 0 0,-1 0-1,0 0 1,-1 0 0,0 0 0,-1-1 0,-3-18 0,2 24 7,0 0 0,0 0 0,-1 1 1,0-1-1,0 1 0,0 0 0,-1 0 1,-5-7-1,2 5-1,2 0-2,-1 0 1,1 0-1,-2 1 0,1 0 0,-1 0 1,1 1-1,-1 0 0,-11-6 0,8 6 7,-2-3-1,0 1 0,-1 1 0,1 0 0,-17-4 0,19 7 4,7 0 3,-1 1-1,1 0 0,-1 1 0,0-1 0,1 0 0,-8 1 0,1 0 1,-19 0 0,23 2 1,1-1 1,-1 1-1,1 0 1,-1 0-1,1 0 1,0 1-1,-6 3 1,4 3 59,6-8-51,-3 6 18,1 0 1,0 0-1,0 0 0,0 0 0,1 0 0,0 1 0,1-1 1,0 1-1,0 0 0,0 8 0,-5 113 284,6-99 15,19 149 130,-13-141-130,15 150 126,-19-151-146,-3 161 114,-2-157-154,1-23-180,-3 36 150,-25 105 0,16-103-108,-56 211 703,63-248-792,4-10 0,1-1 0,0 0 0,0 1-1,0-1 1,0 12 0,2-22-38,0 1 0,-1-1 0,1 1 0,-1 0 0,1-1 0,-1 1 0,1 0 0,-1-1 0,0 1 0,0 0 0,0-1 0,-7-12 2,-7-39-1469,1-5-5875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7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8248,'57'-12'24,"58"-8"21,119-13 342,60-13-97,-174 21-196,-94 19-76,43-8 67,-1-4 0,73-28 0,-140 45-83,3 0 7,1-1 1,-1 0-1,0 0 1,-1 0 0,1-1-1,0 1 1,0-1-1,-1 0 1,0 0-1,0 0 1,0-1 0,0 1-1,0-1 1,4-6-1,-6 8 213,-5 40 27,-1 15-137,9 195 108,10-45-128,-3 32-28,-9-202-44,0-21-15,-2-9 9,-4 3 18,4-6-30,0 1-1,0-1 1,0 0-1,-1 1 1,1-1 0,0 0-1,0 1 1,0-1-1,0 0 1,0 1 0,0-1-1,0 0 1,0 1 0,-1-1-1,1 0 1,0 0-1,0 1 1,0-1 0,-1 0-1,1 0 1,0 1-1,0-1 1,-1 0 0,1 0-1,0 0 1,-1 0 0,1 1-1,0-1 1,-1 0-1,1 0 1,0 0 0,0 0-1,-1 0 1,1 0-1,0 0 1,-1 0 0,1 0-1,0 0 1,-1 0-1,1 0 1,-1 0 0,-4-9 9,1-1 0,0 1 0,0-1 0,1 0 0,0 0 0,1 0-1,-2-20 1,3 25-9,0-13 9,0-1 0,1 1 0,0 0 0,2 0 0,4-25 1,-3 25-7,-1 4 7,0 1-1,0-1 1,7-19 0,-1 10-6,12-38 2,-10 38 7,51-68 10,-47 77-11,-4 7-10,1 1 1,-1 0-1,1 0 1,0 1-1,0 1 1,0 0-1,1 0 1,-1 1-1,23-3 1,-23 6-2,-9-1-1,1 1 0,0 0-1,0 0 1,0 1 0,0-1 0,0 1 0,0-1-1,-1 1 1,1 0 0,0 0 0,0 0 0,3 2 0,5 3 9,-1 0 0,0 0 0,0 1 0,-1 0 1,0 1-1,0 0 0,-1 1 0,0-1 0,14 21 1,-13-17-5,-6-8 1,0 0-1,-1 1 0,1-1 1,-1 1-1,0-1 0,0 1 0,-1 0 1,2 7-1,5 25 56,-2 0 1,-1 1-1,-1 55 0,-4-71-48,1-13 8,-1 1 0,-1-1 0,0 0 0,-3 16 0,-4 10 47,-11 55 229,19-84-252,0 4 2,0-8-26,0 0-10,0 0-33,-1-5-136,-1-6-1089,-1-10-5875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12728,'0'0'-2,"1"-1"1,-1 1-1,1-1 1,-1 0-1,0 1 1,1 0-1,-1-1 1,1 1 0,-1-1-1,1 1 1,0 0-1,-1-1 1,1 1-1,-1 0 1,1-1-1,0 1 1,-1 0-1,1 0 1,0 0 0,-1-1-1,1 1 1,0 0-1,-1 0 1,1 0-1,0 0 1,-1 0-1,1 0 1,-1 1 0,2-1-1,26 8-65,-14-3 55,-2-3 14,23 10 31,12 12 34,-1 2 1,47 35-1,-82-54-64,9 7 135,-1-2-53,-1 1 0,0 1 0,-1 1 0,23 25 0,34 43 193,-70-79-240,0 0 1,-1 1-1,1-1 0,-1 1 0,0 0 0,-1 0 0,1 0 0,2 8 1,1 4 11,14 38 20,-14-31 84,1 121 54,-8-113-87,-26 124 50,18-127-71,-14 28-7,-2-1 1,-36 57 0,17-52-73,35-49-5,-1 0 0,1-1-1,-14 12 1,3-4-5,-42 40-2,47-47-374,-1 0 0,-1-1 0,0-1 0,-25 11 0,-4 0-8795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8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13360,'0'0'925,"5"0"-361,2 1-459,-4-1-31,0 0 0,0 0 0,1 1 0,-1-1 0,0 1 0,0 0 0,3 1 0,60 30 228,-52-24-375,0 0 1,20 18 0,-1-1-83,-9-16-688,-17-7-586,11 3-7551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58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1 10040,'-10'22'0,"-8"26"0,-3 32 0,-5 29 1,-57 125 3,61-189-17,-130 208-31,114-198-95,-202 248-1154,104-140-4367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0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666 389 4216,'-3'-7'136,"-3"-10"87,-2-1-1,0 1 1,-12-16 0,9 19 33,-1 1 0,-1 1 0,0 0 1,-1 0-1,0 2 0,0 0 1,-29-15-1,-15-8 179,-71-45 409,115 68-811,9 6 1,1 1 0,-1 0 0,0 0-1,-1 0 1,-8-3 0,-25-9 274,-63-15 0,100 30-301,0 0 1,1 0-1,-1 0 0,1 0 1,-1 0-1,1 0 1,-1 0-1,1 1 1,-1-1-1,1 1 1,-1-1-1,1 1 0,-1 0 1,1-1-1,0 1 1,-1 0-1,1 0 1,0 0-1,0 0 0,-2 2 1,-16 22 16,16-21-16,-4 10 52,-4 20-20,-6 35 1,11-25 10,-3 82 0,8-101-41,0 13 37,8 279 111,-5-198-124,-1-42-14,1 5-15,6 14-1186,-5-63-4759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09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8432,'137'-17'-64,"59"-13"-8,-155 23 32,64-11 0,19-5 32,96-17 17,-186 33 20,58-9-29,-79 14 113,-1 1 0,1 1 0,0 0 0,0 0 0,18 4 0,-29-3-76,1 0-1,-1 0 1,0 0 0,0 1 0,0-1 0,-1 0-1,1 1 1,0 0 0,0-1 0,-1 1 0,1 0 0,-1 0-1,1-1 1,-1 1 0,0 1 0,0-1 0,1 3 0,15 40 234,-13-33-263,44 126 550,47 90-141,-85-205-399,21 35 99,42 75 173,-72-130-236,4 1 98,-17-15-116,8 4-34,1 0 0,0 0 1,0 0-1,1 0 0,-1-1 1,2 1-1,-2-11 0,2 10-1,0 0-1,1 0 1,1 0-1,0-8 1,1 4 1,1 0 0,8-21-1,-4 13 0,17-27 0,-14 29-1,25-32 0,-20 33 0,30-27 0,-23 26 0,24-16 0,-24 20 0,31-15 0,-20 16 0,1 1 1,48-11-1,-54 18 7,111 5 3,-114 5 5,4 7-1,49 28 0,-77-39-12,1 0 1,0 0-1,-1 0 1,1 0-1,-1 1 1,0-1-1,1 0 0,-1 1 1,0-1-1,1 3 1,9 14 5,0 0 0,-2 1 1,13 35-1,-18-29 0,-4-18-7,1 7 0,-1 0 0,0 0 0,-1 0 0,-1 0 0,0 0-1,-1 0 1,-7 21 0,8-30-103,-3 10-325,-1 0 1,-13 23 0,4-13-6474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0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 10040,'72'14'-55,"-14"-7"26,102 1 1,-49-13 52,146-23 161,-177 17-129,-15-3-1209,-39 7-4847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9056,'2'17'22,"-1"-15"-11,-1 1 1,0-1-1,1 0 1,-1 0-1,1 1 1,-1-1-1,1 0 1,0 0-1,0 0 1,0 0-1,3 3 1,44 70 197,-33-59 38,-6-9-160,0 3-36,2-2 0,-1 1 0,1-1 0,1-1 0,-1 0-1,1-1 1,0 0 0,17 5 0,104 23 222,-104-31-178,130-9 30,-125 0-91,162-58-1262,-85 19-5112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400 150 6728,'0'0'37,"-3"-5"-337,-16-45-68,1-1-36,17 50 391,-18-31 63,19 31 85,0 1-132,-1 0 0,1 0 1,0 0-1,0 0 0,0 0 0,0 0 0,0 0 0,0 0 1,-1 0-1,1 0 0,0 0 0,0 0 0,0 0 0,0 0 0,0 0 1,-1 0-1,1 0 0,0 0 0,0 0 0,0 0 0,0 0 0,0 0 1,0 0-1,-1 0 0,1 0 0,0-1 0,0 1 0,0 0 1,0 0-1,0 0 0,0 0 0,0 0 0,0 0 0,-1 0 0,1-1 1,0 1-1,0 0 0,0 0 0,0 0 0,0 0 0,0 0 1,0 0-1,0-1 0,0 1 0,0 0 0,0 0 0,0 0 0,-3-4 2,-14 2 974,4 3-840,0 0 1,-1 1-1,1 1 0,0 0 1,0 1-1,-18 8 1,12-5-112,-1 0 0,0-1 0,0-1 1,-25 2-1,41-6-41,-2 1-14,4-1-41,-21 6-396,16 4 398,1 1-1,0 0 1,1 0-1,1 0 1,0 1-1,0-1 1,-3 23-1,6-13 30,0 1 0,1-1 0,6 40 0,-5-47 29,1-1 0,1 1 0,0-1 0,1 0 0,1 0 0,0 0-1,1-1 1,0 1 0,1-1 0,1-1 0,0 1 0,11 12 0,-10-13 9,2 2-4,0-1 0,23 19 0,-27-24 3,36 25 0,-19-18 0,-5-6 1,4-5 4,6-4-3,-19-1-10,1-1 1,-1 0 0,0 0-1,0-1 1,14-6 0,-1-3-161,-1-1-1,0-2 1,33-27 0,-36 28 159,-8 3 7,-4 0 3,-4 6 4,12-6 0,-9 12-3,-5-1-1,13 3 2,6 5 7,-16-2-8,-1-2-1,18 21 4,-18-18-3,-1 0-1,9 19 4,-11-18-3,-1-1-1,3 27 11,-2 0 0,-1 0-1,-9 49 1,8-66-10,-11 33 16,-3-10 3,-1-1 1,-24 38-1,37-70-19,0-1 0,-1 1 0,0-1-1,0-1 1,-1 1 0,0-1 0,-11 9 0,9-8-1,-2 1 2,-1 0 0,0 0 0,-1 0 0,-18 6 0,12-4-1,-5 2-69,-1-1 0,0-1 0,0-1-1,-1-1 1,1-2 0,-2 0 0,1-1-1,-38 0 1,18-1-3506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0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324 303 7984,'20'-9'0,"29"-16"13,-33 16-9,21-14 21,-1-1-1,56-49 0,-79 61 2,-7 7 72,-1-1 1,0 0-1,0 0 0,8-12 1,-8 11-59,19-28 741,-23 33-715,1 0 0,-1 0 0,0 0 1,-1 0-1,1 0 0,0 0 0,-1 0 0,1 0 0,-1 0 0,1 0 0,-1 0 0,0 0 1,0 0-1,0 0 0,0-1 0,-1-2 0,-4 1 421,-4 3-383,0 0 0,0 1 1,0-1-1,0 2 1,-11 1-1,17-2-76,-18 5 327,-117 49 109,107-38-296,-124 78 49,126-72-163,-90 103 12,101-98-52,-16 42-1,25-45-11,-10 36 0,15-44 0,1-1-1,-1 28 1,3-36-2,1 0 1,1 0-1,0 0 0,-1 0 0,2 0 0,2 9 1,-2-11-1,-1-1 0,1 0 0,0 0 0,1 0 0,-1 0 0,1 0 0,0-1 0,-1 1 0,5 3 0,-3-4 0,1 1 0,-1-1 0,0 0 0,1 0 0,-1-1 0,1 1 0,0-1 0,7 2 0,-3-1 0,0-1 0,0-1 0,-1 0 0,1 0 0,14-1 0,-6-1 0,0-1 0,31-7 0,-28 3 0,0 0 0,27-14 0,-22 8 0,36-25 0,-38 20 0,31-28 0,8-22 0,-13 4 0,-12 9 1,-30 43-2,59-97 45,-65 106-24,3 5 4,-4-3-23,0 0 0,1 0 0,-1 0 0,1 0 0,-1 0 0,1 1 0,-1-1 0,0 0 0,1 0 0,-1 0 0,0 0 0,1 1 0,-1-1 0,1 0 0,-1 1 0,0-1 0,0 0 0,1 0 0,-1 1 1,0-1-1,1 1 0,-1-1 0,0 0 0,0 1 0,0-1 0,0 0 0,1 1 0,-1-1 0,0 1 0,0-1 0,0 1 0,2 7 11,2 6 1,-1 1 1,-1 0-1,0 0 0,0 23 1,1 126 31,0-37 15,-1-8-21,-5 134 29,2-230-65,-9 47 14,8-57-12,1-3-2,-1 1 0,0-1 0,-1 0-1,0 0 1,-1 0 0,0 0 0,0 0-1,-10 16 1,12-24-3,1-1 0,0 1 1,0-1-1,-1 1 0,1-1 0,-1 0 0,1 0 0,-1 1 0,1-1 0,-3 1 1,2-2-1,0 0 0,1 1-1,-1-1 1,0 0 0,0 0 0,1 0 0,-1 0 0,0-1 0,0 1 0,1 0 0,-1-1 0,0 1 0,1-1 0,-1 0 0,1 1 0,-1-1 0,0 0 0,1 0 0,0 0 0,-1 0 0,1 0 0,-2-3 0,1 3-1,-4-10-4,2-6 2,0-1 0,2 0 0,-1-27 0,6 18-49,36-149-1597,-13 74-6311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1 635 8248,'23'6'3,"-17"-5"0,0 1 1,0 0-1,0 0 1,0 0-1,6 4 1,88 52 26,-75-40-2,-1 1 0,38 40-1,-40-38-7,52 50 200,-56-53-200,-10-10 14,0-1 1,0 0-1,1 0 1,11 6-1,76 41 162,-78-49-88,-12-4-71,-1-1-26,0 1 1,-1-1 0,1 1 0,0-2 0,0 1 0,0 0 0,-1-1 0,1 0 0,0 0 0,-1 0 0,1-1 0,-1 1 0,1-1 0,-1 0 0,0-1 0,6-3 0,5-6 32,-1-1 0,0 0 0,-1-1 0,0 0 0,-1-1 0,18-32 0,-19 30-27,-5 5 14,1 0 0,-2-1-1,6-16 1,22-65 123,-26 72-78,-1-1 0,5-39 1,-12 14-21,-3 30 105,2 12-101,0-1-30,0 1 1,-1 0-1,0-1 1,0 1 0,0 0-1,-1 0 1,0 1-1,0-1 1,-1 1 0,1 0-1,-1 0 1,0 0-1,-9-6 1,-3 2 53,0 0-1,0 0 1,-20-5 0,17 11 117,-11 5-59,-52 11 0,59-3 46,-96 65 69,117-73-238,0 0 0,0 0 0,0 1 0,1-1 1,-1 1-1,-3 4 0,-17 25 39,2 1 1,-24 48 0,34-46 21,2 17-26,-2 67 1,11-117-49,0 1 0,0 0 0,0-1 0,0 1 0,0-1 0,1 1 0,-1-1 0,1 0 0,0 1 1,1 2-1,-2-5-6,6 16 22,1 0 0,12 20 0,-9-20-15,1-2 0,15 17 1,-24-29-4,0 0 1,0 1-1,0-1 1,1 0 0,-1 0-1,1-1 1,-1 1-1,5 2 1,33 16 26,75 26 1,-110-44-26,0-1 1,0 0 0,0 0-1,0 0 1,5 0 0,177 1 45,-148-7-32,163-57 9,-196 60-25,-1 0 1,1-1-1,-1 1 1,0-1-1,6-4 1,-11 7-5,91-64 26,-7-13-10,-55 43 38,98-146 23,-106 143-9,68-140 33,-75 142-27,28-148 26,-38 148-40,-4-99 21,0 128-73,0 1 1,-1 0 0,1 0-1,-1-1 1,-1 1-1,1 0 1,-1 0 0,0 0-1,0 0 1,0 0-1,-3-4 1,2 4-1,3 5-7,-1 0 1,1-1 0,0 1-1,0 0 1,0 0 0,-1 0 0,1-1-1,0 1 1,0 0 0,-1 0-1,1 0 1,0 0 0,-1 0-1,1 0 1,0 0 0,0 0 0,-1 0-1,1 0 1,0 0 0,-1 0-1,1 0 1,0 0 0,0 0-1,-1 0 1,1 0 0,0 0 0,-1 0-1,1 0 1,0 0 0,0 0-1,-1 1 1,1-1 0,0 0 0,0 0-1,-1 0 1,1 0 0,0 1-1,-1-1 1,-8 8 12,-8 17-4,11-8 5,-12 113 12,18-96-7,20 152 6,-12-145-11,47 186 13,-42-180 0,70 184 67,-29-84-22,-42-109-54,-4-2-14,-8-34-73,0 0 0,0 0 0,0 0 0,0 0 0,-1-1 0,1 1 0,0 0-1,-1 0 1,0 0 0,1 0 0,-1-1 0,0 1 0,0 0 0,0-1 0,0 1 0,0 0 0,0-1 0,0 1 0,-1-1 0,1 0 0,-1 1 0,1-1 0,-1 0 0,-2 1 0,-14 13-8472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1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11568,'25'-4'63,"1"3"34,103-7 89,-115 8-128,50-3 138,0-3 1,63-13-1,80-19 191,-165 29-207,169-38 56,-173 36-135,121-44 35,-152 53-124,-1 0 1,0-1-1,1 0 0,-1 0 1,-1 0-1,11-8 0,-2 0 2,19-11 1,-31 20-13,0 1 0,0-1 0,-1 0 0,1 1 0,-1-1 0,1 0 0,-1 0 0,1 0 1,-1 0-1,0 0 0,0 0 0,0-1 0,0 1 0,0 0 0,-1-1 0,1 1 1,-1 0-1,0-1 0,1 1 0,-1-1 0,0 1 0,0-3 0,-1 2 3,1 0 1,-1-1-1,0 1 1,0 0 0,0 0-1,0 0 1,-1 0 0,1 0-1,-1 0 1,0 1 0,0-1-1,0 1 1,0-1 0,0 1-1,-1-1 1,1 1 0,-1 0-1,1 0 1,-4-2 0,3 2 5,-3-2 5,1 1 0,-1 0 0,0 0 0,1 0 0,-1 0 0,-1 1 0,1 0 0,0 1 1,0-1-1,-10 0 0,6 0 4,4 1 2,0 0-1,0 1 1,-1-1 0,1 1 0,0 0-1,0 1 1,0-1 0,-1 1 0,1 0-1,-11 4 1,10-3-1,3 0-1,0-1-1,0 1 1,-1 0-1,1 0 1,0 0 0,1 1-1,-1-1 1,0 1-1,1 0 1,-1 0 0,1 0-1,0 0 1,0 1 0,-3 5-1,3-6-4,-2 9 99,4 1-83,1 0 0,0-1 0,1 1 0,3 19 1,4-12 68,64 87 37,-25-51 8,-22-26-116,-1 2 0,21 35 0,-2 3 10,-2 6-30,-13-9-4,-23-54-4,-1 0-1,2 17 1,-5-23-2,-1 0 1,1 0 0,-1 0 0,-1-1 0,1 1 0,-1 0-1,-1 0 1,-2 9 0,2-12-1,0 0 0,0 0 0,0-1 0,-1 1 0,0-1 0,1 0 0,-1 0-1,0 0 1,-1 0 0,1 0 0,0 0 0,-1-1 0,-6 4 0,4-3-1,1 1-2,-1 0 1,0-1 0,0 0-1,-1 0 1,1 0-1,0-1 1,-1 0-1,-10 1 1,11-1-1,1-1-2,1-1-1,-1 1 1,0-1-1,0 0 1,1 0-1,-1 0 1,0-1-1,-8-1 1,5 0-1,0-2-26,3-3-234,-1 0 0,1 0 0,0-1 0,0 1 0,1-1 0,-4-9 1,-11-26-8874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23 11832,'0'0'0,"0"0"1,1 0-1,-1 0 1,0 0 0,0 0-1,0 0 1,0 0-1,0 0 1,0 0 0,1 0-1,-1 0 1,0 0-1,0-1 1,0 1 0,0 0-1,0 0 1,0 0-1,0 0 1,0 0 0,0 0-1,0-1 1,1 1-1,-1 0 1,0 0 0,0 0-1,0 0 1,0 0-1,0-1 1,0 1 0,0 0-1,0 0 1,0 0-1,0 0 1,0 0 0,0-1-1,0 1 1,0 0-1,0 0 1,0 0 0,-1 0-1,1 0 1,0 0-1,0-1 1,0 1-1,0 0 1,0 0 0,0 0-1,0 0 1,0 0-1,0 0 1,-1 0 0,1-1-1,0 1 1,0 0-1,0 0 1,0 0 0,0 0-1,0 0 1,-1 0-1,1 0 1,0 0 0,0 0-1,0 0 1,0 0-1,-1 0 1,-17-7 89,-15 1 68,33 6-156,-12-2 26,-1 1-1,0 0 1,1 2-1,-1-1 1,0 1 0,-17 5-1,19-4-11,-10 4 78,-97 60 42,94-47-16,-95 112 42,98-100-67,-50 129 41,70-157-123,-1 1-1,1-1 1,0 1-1,1-1 1,-1 1-1,0 5 1,1 14 20,0-1 0,1 1 0,8 40 0,-8-61-23,-1 0-1,1 0 1,-1 0 0,1-1-1,0 1 1,0 0 0,0 0 0,0 0-1,0-1 1,2 3 0,13 15 27,1-2 1,0 1 0,27 19-1,-19-23 78,117 41 44,-111-48-79,141-7 21,-134-6-74,59-18-1,-65 15-23,47-21 0,-54 17-243,0-1 0,-1-1 0,-1-1 0,0-1 1,-2-1-1,27-28 0,39-40-8153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8880,'25'-15'-25,"51"-22"0,-68 34 17,0 1-1,0 1 0,0-1 0,0 1 0,0 0 0,0 1 1,1 0-1,-1 0 0,12 2 0,-10-1 9,7 3 34,-8-1-2,3 2 15,1-1-1,-1 2 1,0 0 0,0 0 0,-1 1 0,20 15 0,-2 2 273,-1 1 0,-1 1 0,25 32 0,-28-18-146,-17-23 260,-5 0-276,0 0 1,0 1-1,-2-1 1,0 1-1,-1-1 1,-1 0-1,-7 29 1,-15 33 214,7-27-162,-40 108 545,1-56-251,54-101-417,-3 7 79,-11-39-1838,4 7-6962</inkml:trace>
  <inkml:trace contextRef="#ctx0" brushRef="#br0" timeOffset="1">1197 1 11296,'0'0'0,"10"24"0,7 3-40,7 6 40,-5-6-8,-8-7 8,-2 0-7960</inkml:trace>
  <inkml:trace contextRef="#ctx0" brushRef="#br0" timeOffset="2">1389 750 11480,'0'0'0,"-11"22"0,-13 43 0,-31 18 8,-35 14 48,-34 6 8,-30-2-64,-22-27 8,-30-38-8,-2-3-8232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5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105 4664,'-46'10'7,"28"-4"27,-8 10 21,0 0 0,-35 30 0,-33 35 79,59-49 78,17-15-134,-1 0 0,-1-2 0,-23 15 0,21-18 49,-40 17 1,-53 26 755,115-54-868,0 0-1,-1-1 1,1 1-1,0 0 1,-1 0-1,1 0 1,0 0-1,0-1 0,-1 1 1,1 0-1,0 0 1,0 0-1,0 0 1,0 0-1,0 0 0,0-1 1,1 1-1,-1 0 1,0 0-1,0 0 1,1 0-1,-1-1 1,0 1-1,1 0 0,0 1 1,-1-2-4,14 20 72,-2-12 157,20 4-127,0-1 0,33 6-1,-23-10 142,249 10 98,-217-16-111,142-3 4,41-6-137,-139 4 186,551-28 123,-525 25-89,609-34 136,-605 34-137,543-31 113,-565 32-199,437-8 82,-463 13-182,339-8 48,-366 7-115,292-5 87,-319 4-153,-22-2-3,-24 5-5,0 0 0,1 0 0,-1 0 0,0 0 0,0 0 0,1 0 0,-1-1 0,0 1 0,0 0 0,0 0 1,1 0-1,-1 0 0,0 0 0,0-1 0,0 1 0,1 0 0,-1 0 0,0 0 0,0 0 0,0-1 0,0 1 0,0 0 0,0 0 0,1 0 0,-1-1 0,0 1 0,0 0 0,0 0 0,0-1 0,0 1 0,0 0 0,0 0 0,0-1 0,0 1 0,0 0 0,0 0 0,0-1 0,0 1 0,0 0 0,0 0 0,0 0 0,-1-1 0,1 1 0,0 0 0,0 0 0,0-1 0,0 1 0,0 0 0,0 0 0,-1 0 0,1 0 0,0-1 0,0 1 0,0 0 0,-1 0 0,1 0 0,0 0 0,0 0 1,0-1-1,-1 1 0,1 0 0,0 0 0,-1 0 0,-7-5 0,-1 0 0,0 1 0,-17-6 0,-64-21-2,42 18-3,-251-37 0,227 43-15,-132-6 0,-30 3 2,128 8-48,-477 8-42,460-1-32,-517 36-64,510-29 24,-506 54-63,511-51 110,-493 63-50,498-62 70,-446 57-38,464-59 79,-352 55-15,378-57 61,53-9 19,-279 32-26,229-29 26,13-2 6,31-7 1,25-1 0,11-3 1,14-4 1,0 0 0,2 1-1,39-12 1,-36 13-1,27-7 6,112-28-1,28-1 5,-97 26 37,193-36 4,35-1-20,-185 32 75,588-97 47,-581 100-19,570-70 60,-574 77-55,544-38 53,-556 45-65,177-3 4,-20 7-81,-184 2 70,331 3 50,-361-2-70,256 3 131,-302-2-185,-5 1 4,1-2 0,40-4 0,-48 2 37,-13 1-54,-11-1-4,-43-10 6,-58-5-1,109 17-34,-53-5 46,-119-7-1,-26 6-32,105 5 6,-171 3 0,-23 5-15,168-1 2,-185 15-1,-60 11-4,14 11-2,32 12 0,45 4 0,47 1 0,165-41-1,-118 52 0,178-71 1,0 1-1,0 0 0,0 0 1,1 0-1,-1 0 0,0 0 1,1 0-1,-1 1 0,-2 2 1,3-3-1,-1 0 1,1 0-1,0 1 1,0-1-1,0 0 1,0 1-1,0-1 1,0 1-1,0-1 1,0 1-1,1 0 1,-1-1-1,0 1 1,1 0-1,0-1 1,-1 1-1,1 0 1,0 0-1,0-1 1,0 1-1,0 0 1,0 0-1,0-1 1,0 1-1,1 0 1,-1 0 0,1-1-1,-1 1 1,1 0-1,0-1 1,0 1-1,1 2 1,-1-3-2,0 0 0,0 0 0,0-1 0,0 1 0,-1 0 0,1 0 0,0-1 0,0 1 0,0-1 0,0 1 0,1-1 0,-1 1 0,0-1 1,0 0-1,0 1 0,0-1 0,0 0 0,0 0 0,3 0 0,306 50-1587,-92-25-6151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7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4475 678 4312,'-19'0'2,"-31"4"12,-214 34 339,12-7 167,34 0-344,170-24-89,-235 31 33,220-30-39,-267 35 40,262-35-26,-281 26 46,277-29-27,-302 17 54,296-19-8,-311 11 56,312-12-96,-284 12 46,294-10-51,-245 22 48,256-19-63,16-2-51,-211 36 110,223-35-126,-179 47 87,94-19-41,107-32-67,-1 0 0,1 1-1,0 0 1,-1 0 0,1 0 0,1 1 0,-11 8 0,9-6-5,-1 4 27,-18 59 12,25-66-40,-1 0-1,2 1 0,-1-1 1,0 1-1,1-1 0,-1 1 0,1-1 1,0 1-1,0-1 0,1 1 1,0 3-1,1 7 5,-2 1-3,10 43 43,16 83 15,16 96 158,-16-50-103,-22-148-32,13 170 45,-15-166-19,10 185 42,-8-181-56,22 189 34,-19-191-59,-1-4-45,41 255 188,-27-200-193,-10-58 29,98 246 46,-67-207-96,-19-42-6,38 45 1,-40-62-12,117 67-11,-104-70-16,155 51-16,-146-56 17,182 29-9,-176-33 15,214 22-18,-206-23-2,251 23-19,-242-22 33,270 32-9,-266-30 16,292 34-4,-285-34 23,317 44-5,-314-40 12,313 51-5,-315-50-2,295 56-6,-299-53 7,301 75-1,-296-71-7,317 77-8,-316-78 8,316 74-7,-316-75 15,114 22 4,42 3 7,6-5 1,5-3 1,229 8 11,-384-39 15,368 15 10,-368-15-9,364 13 15,-365-13-22,352 14 14,-356-15-15,324 10 9,-332-9-2,306 20 13,-306-19 0,321 16 14,-316-17-19,335 12 20,-336-13-15,302 8 14,-313-9-20,268 5 12,-273-7-11,259-4 16,-265 2-31,-13 1-10,26-1 1,106-16 0,25-18-2,-164 28-1,155-40 9,-158 37-3,-15 4-9,2-1-1,-1-1-1,0-1 0,-1 0 0,0-2 1,31-22-1,85-71 13,-110 79-8,45-45 4,14-25-8,-4-5 1,-8 1-3,43-96-4,-100 158-3,22-63 4,2-22 1,-33 95 0,52-190 16,-29 34 8,-18 65 56,-10 90-73,1-39 98,-4 52-61,0 2-18,-1 0-1,0 0 1,-1 0 0,-1 0-1,0 0 1,-6-21 0,1 14 38,-1 2 0,-2 0 0,1 0 0,-2 0 0,-14-18 0,-20-17 137,-166-187 390,185 216-431,-117-96 61,113 97-74,-115-111 50,116 105-90,-139-148 35,131 140-67,-153-142 34,149 144-34,-173-170 33,169 161-40,-206-176 32,197 177-33,-235-169 27,229 171-20,-250-179 27,245 178-33,65 43-68,-170-101 72,-12 7-44,104 58 39,-348-149 25,334 148-31,-405-137 30,390 144-30,-465-99 30,448 109-31,-203-21 0,-20 10-39,200 22 26,-647-20 11,622 27-44,-284 6-1,-132 13-10,-631 51-5,975-47-4,244-21 6,-645 74-7,-127 32-1440,729-100 1194,-782 110-8240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8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1027 10584,'0'0'285,"-5"-3"-82,-18-10-63,-44-19 1,9 5-82,-17-10-47,-7-10-12,-5-16 0,-1-7 0,4 1 0,63 50 0,-29-33 0,39 38 0,1-1 0,0 0 1,-9-17-1,14 22 1,0 0 0,1 0 0,1-1 0,0 1-1,-3-19 1,4 16 0,2 1-1,-1-1 0,2 1 0,-1-1 0,4-15 1,0 13-1,-1 0 0,2 1 0,0-1 0,11-21 0,-6 17 0,2 0 0,25-32 0,-15 26 0,1 2 0,1 1 1,38-28-1,-39 36 7,35-8-1,-50 20-5,0 0-1,0 1 0,0 0 0,0 0 0,15 1 1,-18 0-1,1 1 0,0 0 0,0 0 0,-1 1 0,1-1 0,-1 1 0,9 4 0,-9-3 0,0 0 0,0 0 0,-1 1 0,1-1 0,-1 1 0,0 0 0,0 0 0,5 7 0,-4-4 0,0 0 0,-1 1 0,0-1 0,-1 1 0,0 0 0,4 14 0,-2-3 0,-2 0 0,0 1 0,0 20 0,-3-5 0,-5 52 0,-20 50 0,-18 15 0,-16 19 0,-16 6 0,-12-5 1,-31 34 5,48-87 3,-54 91 32,63-93 8,56-106-31,0 0 0,1 0 0,1 0-1,0 1 1,0-1 0,-1 20 0,2-16-7,1-7 0,0 0 0,1-1 0,-1 1-1,2 0 1,-1 0 0,1 0 0,1 0 0,-1 0-1,1-1 1,4 10 0,-4-9-3,1-2 0,-1 0 1,1 0-1,0 0 1,0 0-1,1-1 1,0 1-1,0-1 1,0 0-1,0 0 1,1-1-1,7 7 1,-6-6-3,-4-3-3,-1 0 1,1 0 0,0-1-1,0 1 1,0-1-1,0 1 1,1-1-1,-1 0 1,0 1-1,1-1 1,-1 0-1,0-1 1,1 1-1,3 0 1,3 1 3,27 1-1420,0-3-5687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4:19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93 484 9776,'-1'0'14,"0"-1"1,0 1 0,1 0-1,-1 0 1,0-1-1,0 1 1,0-1 0,0 1-1,0-1 1,0 1-1,0-1 1,1 1 0,-1-1-1,0 0 1,0 0-1,1 1 1,-1-1 0,1 0-1,-1 0 1,0 0 0,1 1-1,0-1 1,-1 0-1,1 0 1,-1 0 0,1 0-1,0 0 1,0 0-1,0 0 1,-1 0 0,1 0-1,0 0 1,0 0 0,0 0-1,1-2 1,3-37 726,-3 36-674,0-3 2,0 1 0,1-1 0,0 1 0,0-1 0,1 1 0,0 0 0,0 0 0,0 0-1,6-8 1,-5 9-36,0-1-4,0 1 1,0 0-1,0 0 1,1 1-1,0-1 1,0 1-1,0 0 1,10-6-1,-7 5-14,-5 3-9,1 0 1,0 0 0,0 0-1,0 0 1,0 1 0,0-1-1,0 1 1,0 0 0,0 0-1,0 1 1,0-1 0,1 1-1,-1 0 1,0 0 0,1 0-1,4 2 1,-7-2 0,-4 2 1,-12 13-2,-25 8-3,28-18-1,0-1-1,0 1 1,0-2-1,-1 0 1,-16 3-1,15-8 14,5-2-11,-1 0 0,1-1 1,1 0-1,-1-1 0,-8-8 0,15 14-3,0-1 0,0 0 0,1 0 0,-1 0 0,0 0 0,1 0 0,-1 0-1,1 0 1,-1 0 0,1 0 0,-1 0 0,1 0 0,0 0 0,-1-2 0,-7-30-483,2-1 0,-3-64 0,2-14-6824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6:27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5384,'0'0'270,"6"4"-100,107 58 416,-47-27-438,-44-19 47,101 107 73,-97-91-121,102 143 50,-105-141-90,99 137 125,-107-152-170,-5-7-12,0 1 0,0 0 1,-2 0-1,1 1 0,10 27 1,-34-50 149,7 4-183,5 3-5,0 0 1,0-1-1,0 1 0,0 0 1,0-1-1,1 0 1,-1 1-1,1-1 1,-2-3-1,-69-99 136,58 76-41,-61-161 45,59 145-32,-73-188 46,71 187-51,-81-219 165,89 234-216,-55-128 135,22 57 1,44 102-197,0-1 0,-1 1 0,1 0-1,0-1 1,0 1 0,0 0 0,0-1 0,-1 1 0,1-1 0,0 1 0,0 0 0,0-1 0,0 1 0,0-1 0,0 1 0,0 0 0,0-1 0,0 1 0,0-1 0,1 1 0,-1 0-1,0-1 1,0 1 0,0 0 0,0-1 0,0 1 0,1 0 0,-1-1 0,1 0 0,12 0 34,27 13-28,-24-6 6,-3-3-13,23 9 15,-21-5-4,0 2 0,0 0 1,-1 0-1,26 24 0,-30-26-8,-8-5-1,0 0-1,1 0 1,-1 0 0,0 0 0,0 1-1,0-1 1,-1 0 0,1 1-1,-1-1 1,3 6 0,3 3 14,-2-1-8,0-1 0,0 1 0,0 1 0,-1-1 0,-1 1 0,5 20 0,16 147 140,-23-161-143,-2 29 29,-2-23-10,0-9-11,1 0 1,0 26-1,0-48-1254,0-1-4987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4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4128,'-3'2'59,"1"-1"-1,0 0 1,0 1 0,0-1 0,0 1-1,0 0 1,0-1 0,0 1-1,0 0 1,1 0 0,-1 0 0,1 1-1,0-1 1,-2 4 0,2-1 73,0 0 0,0 0-1,1 1 1,0-1 0,0 0 0,2 9 0,1 24 42,5 91 248,-10-58-277,-13 150 202,13-198-329,-10 50 120,6-39-92,-2-2 54,2 0-1,1 0 1,2 1-1,2 61 1,21 43 248,-6-85-224,-12-44-171,24 57-653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6:2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1642 6280,'10'9'41,"1"-1"0,-1-1 0,1 0 1,22 11-1,4 2 85,5 8 14,67 55 244,-77-53-254,-22-20-23,-1-1 0,2 0 1,-1 0-1,1-1 1,15 8-1,-25-15 87,-2-7-109,0 0 0,0 1 1,-1-1-1,0 1 1,0-1-1,0 1 0,-5-8 1,4 7-83,-6-10 28,-12-27 205,-27-80 39,-2-34 293,41 128-412,7 21-130,-5-14 92,0-2 0,2 1 0,1-1 0,-3-33 0,8 56-113,-1 1 1,1-1-1,-1 1 1,1-1 0,0 1-1,-1-1 1,1 1 0,-1 0-1,1-1 1,0 1-1,-1 0 1,1-1 0,0 1-1,0 0 1,-1 0-1,1 0 1,0 0 0,0-1-1,-1 1 1,1 0-1,0 0 1,-1 1 0,1-1-1,0 0 1,0 0-1,-1 0 1,1 0 0,1 1-1,-2-1-1,9 3 6,0 0-1,0 1 1,-1 0-1,0 1 1,0 0-1,0 0 1,8 8-1,32 27-2,1 4-2,0-5-3,-41-35-2,0 0-1,1 0 1,-1-1 0,1 0 0,0 0 0,0-1 0,0 0 0,1-1-1,11 1 1,-19-2 0,-1 0-1,1 0 1,-1 0-1,1 0 1,0 0-1,-1 0 0,1-1 1,-1 1-1,1 0 1,-1-1-1,2 0 1,16-7-3,-1-1 0,-1-1 1,26-19-1,-27 12-9,50-100-1,-57 87-6,16-161-1,-24 146 7,-8-176-5,1 177 12,-50-186-4,38 183 5,-101-166 2,92 177-2,15 21 4,-14-15-1,-1 0 0,-1 1 0,-43-33 0,44 41-3,-1 1 1,0 2 0,-50-24-1,78 41 5,-1 1 0,0 0 0,0 0-1,0 0 1,0 0 0,0 0 0,0 0-1,0 0 1,0 0 0,0 1 0,0-1-1,0 0 1,0 1 0,0-1 0,0 0-1,0 1 1,0-1 0,0 1 0,1-1-1,-1 1 1,0 0 0,0-1 0,1 1-1,-1 0 1,-1 1 0,1-1 0,-13 19-2,14-20 2,-1 1 0,1 0-1,0-1 1,0 1 0,0-1-1,-1 1 1,1-1 0,0 1-1,0 0 1,0-1 0,0 1-1,0 0 1,0-1 0,0 1-1,0 0 1,0-1 0,0 1-1,0-1 1,1 2 0,4 21-3,0 1-1,16 36 1,-7-31-2,37 58 4,29 32 1,22 3 0,16-8 0,0-10 0,-13-12 0,-14-15 0,-66-59 0,30 16 0,11 0 0,-19-14 0,-38-16 112,-6-3-249,0 0-1,-1 0 1,1 0 0,0-1-1,-1 1 1,1-1 0,0 1-1,0-1 1,3 0-1,3 0-6168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6:28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1401 8160,'1'-5'9,"8"-30"3,17-11 10,-23 40-17,97-136 25,-73 107 4,116-172 12,-115 161-11,101-187 20,-106 187-14,76-172 18,-84 179-39,-8 18-10,0 1-4,0-1 1,-2 0 0,0 0 0,-1-1 0,-1 1-1,-1-24 1,-2 20 15,-6-37 0,1 52 6,-2 5-14,0-1 0,0 1 0,0 1 0,-1 0 0,0 0 0,0 0 0,0 1 0,0 0 0,-17-3 0,3-1 30,21 7-20,0-1-1,0 1 1,-1 0 0,1-1-1,0 1 1,-1 0 0,1 0-1,0 0 1,-1 0 0,1 0-1,0 0 1,0 0 0,-1 0-1,1 1 1,0-1 0,-1 1-1,1-1 1,0 1 0,0-1-1,0 1 1,0-1-1,-1 1 1,1 0 0,0 0-1,0 0 1,0 0 0,0-1-1,1 1 1,-1 0 0,-1 2-1,2-3-17,0 0-1,0 0 0,-1 0 1,1 1-1,0-1 1,0 0-1,0 0 0,0 0 1,0 1-1,0-1 0,0 0 1,0 0-1,0 0 1,0 1-1,0-1 0,0 0 1,0 0-1,-1 0 0,2 1 1,-1-1-1,0 0 1,0 0-1,0 1 0,0-1 1,0 0-1,0 0 0,0 0 1,0 1-1,0-1 0,0 0 1,0 0-1,0 0 1,1 1-1,-1-1 0,0 0 1,3 8 79,2 2-26,-1 0 0,1 0 0,1 0 0,0-1 0,14 17 1,132 143 412,-103-119-434,-32-29 37,0 6-40,-2 0 0,12 30 0,-21-33 19,2 110 19,-8-120-51,-1-1-1,0 0 1,-5 22-1,0-8-7,3-1-6,2-16-3,0 1 1,-1-1 0,-1 0-1,-6 18 1,-42 108 54,43-103-57,3 31-1327,2-31-5296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02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193 424 1712,'0'0'552,"3"5"-312,8 14-145,-8-14 138,-3-5-207,0 0-1,1 1 1,-1-1 0,0 0 0,0 1 0,1-1-1,-1 0 1,0 1 0,0-1 0,0 0 0,0 1-1,1-1 1,-1 1 0,0-1 0,0 0 0,0 1-1,0-1 1,0 1 0,0-1 0,0 0-1,0 1 1,0-1 0,0 1 0,-1-1 0,1 1-1,0-1 1,0 0 0,0 1 0,-5 14 395,-24 18 82,22-27-419,0 1 0,1 0 0,0 0 0,-6 11 0,5-2-9,1 1 1,1 0-1,0 1 0,2-1 1,-3 20-1,4-11 23,2 0 1,3 45 0,-2-57-87,-1-10-1,1 1 0,-1-1 0,1 0-1,0 1 1,0-1 0,2 6 0,2 1 11,-1 1-1,2-1 1,0 0 0,0 0-1,1-1 1,14 17 0,-14-19-16,-5-5-1,1-1-1,0 1 0,-1-1 1,1 1-1,0-1 0,1 0 1,4 2-1,6 3 5,0-1 1,0-1-1,0 0 0,1 0 1,0-2-1,0 0 0,16 1 1,-12-1-7,-10-2 1,0-1-1,0 1 1,-1-1 0,14-2-1,-8 1 8,4 1 1,-1-2 0,1-1 1,0 0-1,32-10 0,-20 3 45,0-1-1,0-2 1,51-29 0,-73 32 83,-2 3-104,-1-1 0,-1 0 0,0 0 0,0-1 0,0 0 0,-1 1 0,0-1 0,-1 0 0,2-12 0,1-6 114,-1-1 1,-2 1 0,-1-52-1,-3 63-117,0 4 22,1 1 1,-2 0 0,-3-11-1,-2-3 96,-1-1 0,-1 1 0,-27-46 0,-4 13 13,34 47-135,-69-111 303,44 58-206,19 42-69,-1 1 0,-1 0 0,-35-36 0,41 47-48,7 8-5,0-1-1,0 1 1,0 0 0,-1 0-1,1 0 1,-1 1 0,0-1-1,1 0 1,-1 1 0,0 0-1,-3-2 1,-14-4 21,-32-7 1,38 14-6,5 2-13,0 0-1,-1 0 1,2 1 0,-1 1 0,0-1 0,1 1 0,0 1 0,-1 0 0,2 0 0,-1 0-1,-9 9 1,9-5 0,4-4 4,-1 0-1,1 0 0,0 0 1,1 1-1,-6 10 1,-77 122 235,56-86-131,15-21 50,-16 49-1,26-68-147,4-7 0,-1-1 0,1 1 0,-1-1 0,2 1 0,-2 9 0,-1 43 116,6 79 1,13-20-5,-11-89-120,0-2 12,0-1-1,2 0 1,9 26-1,-11-38-15,3 8 17,0 0 0,16 25 0,-15-28-16,-5-9 2,1-1 1,0 1-1,0-1 0,1 0 0,-1-1 1,2 1-1,12 10 0,-10-10-3,-3-2-1,2 1 1,-1-1 0,0-1 0,1 0 0,0 0 0,0 0-1,0-1 1,12 3 0,-9-3-2,-5 0 0,-1-2 0,1 1 0,-1 0 0,1-1 0,-1 0 0,1 0 0,9 0 0,4-1 0,2 2-1,32-3 0,-32-1 1,37-8-1,23-15 1,-3-8 2,-5-7-2,-61 33-2,9-6 2,0-1 0,-1 0-1,0-2 1,28-28 0,31-40 7,-74 78-7,0 0 0,-1-1 0,0 1 0,0-1 0,0 0 0,-1 0 0,1 0 0,-2 0-1,4-14 1,-4 13-1,0-7 6,-5 1-5,0 1 0,-1-1 1,-1 1-1,-9-21 0,1 16 5,-14-6 1,-40-29-1,40 41 7,-180-46-1306,77 29-5275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1 693 9864,'0'0'1196,"5"3"-880,47 18 37,107 27 0,-82-31-291,147 39 51,-140-40-94,-47-10 42,190 14 38,-173-17 1,252-2 40,-237-3-40,310-13 41,-292 11-34,410-27 42,-386 23-42,500-43 41,-478 39-47,576-49 42,-557 47-63,662-69 30,-640 64-36,278-29-1,21-6-49,-278 32 23,800-91 14,-790 92-33,320-25 4,18 9-23,-323 23 6,879-53 9,-877 54-16,933-42 8,-917 46-8,966-25 8,-963 28-8,959-25 9,-961 25-3,956-1 3,-955 8-9,978 18 11,-974-13 1,959 24 9,-963-24-2,967 16 11,-964-18-4,976 26 12,-978-23-11,929 24 18,-943-25-19,889 32 11,-897-30-18,850 21 10,-862-25-9,795 14 15,-807-14-23,753 20 6,-768-20-11,671 12 10,-688-13-11,619 15 3,-635-13-10,197 12-1,31 5-3,-39-2 2,-76-5-7,-163-13-17,375-27-1790,-233 1-7151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4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10584,'0'0'1522,"-3"4"-1188,0 0-298,-1-1-1,2 1 1,-1 0 0,0 0 0,1 1 0,-1-1 0,1 0 0,0 1 0,1-1 0,-1 1 0,1 0 0,0-1-1,0 1 1,0 9 0,1-4-20,4 37 63,3 1 8,17 56-1,-19-88-78,-3-9 0,0 0 0,0 0 1,1 0-1,6 10 1,16 28 25,31 61 69,-50-94-86,-2-6 8,0 1 1,-1 0 0,0 0-1,0 0 1,-1 0 0,0 0-1,0 1 1,0-1 0,0 15-1,-5 5 95,-2 1-1,-9 32 0,-5 24 233,14-58-163,4-23-181,0 0 1,0 0-1,1 0 1,-1 0-1,1 0 1,0 0 0,0 0-1,0 0 1,0 0-1,0 0 1,1 0-1,-1 0 1,1 0-1,2 5 1,-3-6-9,1 1 0,0-1 0,0 0 0,0 1 0,0-1 0,0 0 1,0 0-1,1 0 0,-1 0 0,1 0 0,-1-1 0,1 1 0,0 0 0,-1-1 0,5 3 0,-2-1-4,-3-2 2,0-1 1,0 1-1,0-1 0,0 1 0,0-1 0,1 0 1,-1 0-1,0 1 0,0-1 0,0 0 0,0 0 1,0 0-1,0 0 0,0 0 0,0-1 1,0 1-1,0 0 0,0 0 0,0-1 0,1 1 1,-1-1-1,-1 1 0,3-1 0,-1 0-1,32-19-1757,3-6-7020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10400,'1'4'2,"0"-1"1,-1 0 0,1 0-1,-1 0 1,1 0 0,-1 1-1,0-1 1,0 0-1,-1 0 1,1 0 0,-1 1-1,1-1 1,-1 0 0,-2 4-1,-21 47 438,7-18 241,16-34-480,0 5 59,0-7-100,1-19-33,7-24-1562,0-6-5878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5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13 7088,'-7'-3'5,"-22"-6"26,29 9-31,0 0 1,-1-1 0,1 1-1,0 0 1,0 0 0,0 0-1,0 0 1,0 0-1,-1 0 1,1 0 0,0 0-1,0 0 1,0 0-1,0 0 1,0 0 0,-1 1-1,1-1 1,0 0 0,0 0-1,0 0 1,0 0-1,0 0 1,0 0 0,-1 0-1,1 0 1,0 0 0,0 0-1,0 0 1,0 1-1,0-1 1,0 0 0,0 0-1,0 0 1,0 0 0,-1 0-1,1 0 1,0 1-1,0-1 1,0 0 0,0 0-1,0 0 1,0 0-1,0 0 1,0 0 0,0 1-1,0-1 1,0 0 0,0 0-1,0 0 1,0 0-1,0 0 1,0 1 0,0-1-1,0 0 1,1 0 0,-1 0-1,0 0 1,-4 31 32,5 20-26,2-23-27,1 0 1,2 0-1,0 0 1,2 0-1,13 29 0,-13-38 12,-4-10-2,0 1 0,1-1 1,1 0-1,8 12 0,69 93-35,-68-96 37,-2 0 1,0 2-1,-1 0 1,15 34-1,1 5-29,97 168-11,-96-163 51,-19-36 17,31 136 36,-36-128 105,7 162 100,-12-156 53,-6 182 136,5-177-75,-14 328 813,13-337-1137,0 51 278,2-68-213,5 127 247,4-72-187,-9-75-171,0-1 1,0 1-1,0 0 1,0-1-1,0 1 1,0 0-1,0-1 0,0 1 1,1-1-1,-1 1 1,0 0-1,0-1 1,1 1-1,-1-1 1,0 1-1,1 0 1,-1-1-1,0 1 1,1-1-1,-1 1 1,1-1-1,-1 0 1,1 1-1,-1-1 0,1 1 1,-1-1-1,1 0 1,0 1-1,-1-1 1,1 0-1,-1 0 1,2 1-1,-1-1 1,1-1 0,-1 1 0,1-1 0,-1 1 0,0-1 0,1 1 0,-1-1 0,0 0 0,0 1 0,1-1 0,-1 0 0,0 0 0,1-1 0,24-27 27,32-42 87,-45 60-32,-2 5-60,0 1 1,1-1-1,0 2 0,21-6 0,-15 9 127,4 5-78,0 2 1,29 9-1,-32-3 130,78 79 67,25 37 48,-120-126-312,0 0 0,0 0 0,0-1 0,0 1 0,0-1 0,0 1 0,0-1 0,0 0 0,4 2 0,20 6 21,0 0 0,0-2 0,39 5 0,-63-11-30,1-1 1,0 0 0,-1 0 0,1 0 0,0 0 0,0 0-1,-1-1 1,1 1 0,-1-1 0,4 0 0,-6 1-2,26-7 10,32-14 0,29-23-8,-87 44-2,6-3-1,0-1 0,0 1 0,-1-1 0,7-6 0,141-140-11,-127 117-40,96-136-25,-119 164 57,1 0 0,-1-1 0,1 1 0,2-9 0,32-80-80,-12-9 56,-20 63-76,-4-136-46,-6 145 60,0 16 61,0-8 6,-2 1 0,-1 1 0,0-1 0,-13-23 0,17 38 7,-21-41-45,23 46 75,0-1-1,-1 1 1,1 0-1,-1-1 1,1 1-1,-1 0 1,0 0-1,0 0 1,0 0-1,0 0 1,0 1 0,-1-1-1,1 0 1,0 1-1,-5-2 1,4 6-17,0 9 12,1 0 1,-1 18-1,3-27 6,3 16-18,9 20 9,28 59 0,-20-64-3,115 154-9,-105-150-4,200 258-73,-212-271 92,38 55-70,-42-59 41,72 106-128,-82-121 29,2 2-121,1 1-1,0-1 1,0 0-1,9 7 1,4 2-6224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1 707 9592,'57'-11'0,"32"-7"0,135-37 5,-176 41 22,224-64 13,-215 61 0,218-71 6,-224 70-52,206-74-10,-208 74-23,212-70-170,25-3-422,-190 64 438,51-12-114,-110 35 294,-19 5 83,1 1-1,-1 1 1,0 1 0,25 8 0,-23-6-42,-19-6-1,24 7 208,0 0-1,0 2 1,-1 0-1,25 15 1,105 57 328,-122-60-182,108 94 142,-117-92-222,59 89 99,-78-107-367,-1-1 0,0 1 0,0 0 0,-1 0 0,1 0 0,-1 0-1,0 0 1,1 7 0,1 3 11,7 26 13,-11-25 57,-4-3-81,0-1 0,0 0 1,-1 0-1,-1 0 0,0-1 1,-1 1-1,0-1 0,-1-1 1,-13 15-1,-14 4 0,20-21 41,-13 0-24,-46 5 1,51-12 16,-5-4-13,-44-12 0,56 8 86,5-2-90,0 0 0,1-1 1,-17-20-1,27 29-38,-1 0 0,0 1 0,1-1 0,-1 0 0,1 0 0,-1 0 0,1 0 0,-1 0 0,1 0 0,0 0 0,0 0 0,-1 0 0,1-2 0,0-5 19,-1 0 0,2-1 0,-1 1 0,1-1 0,0 1 0,1 0 0,4-14 0,5 3 177,86-86 87,72-61 190,-138 135-297,129-105 71,-128 114-118,-21 16-99,28-19 85,75-33 0,-5 8 134,-107 49-182,-16 12-20,5-3-50,-2 0-4,6-6-1,0 1 1,0 1-1,0-1 1,1 1-1,-5 5 1,-2 2 2,1 0-1,1 1 1,0 0 0,1 1-1,0 0 1,1 0-1,0 1 1,-5 17 0,-3 33-5,13-41-3,1 1 0,1 0 0,3 27-1,-2-49 0,-1 0-1,0 0 1,0 0-1,1 0 1,-1 0-1,1 0 0,0 0 1,-1-1-1,2 4 1,7 9-5,0 0 1,0 0-1,1 0 0,17 16 1,-8-17-33,98 34-10,-91-41 9,108 11-19,-108-16 6,110-21-37,-107 10-35,7-8-554,-1-2 0,44-32 0,-1-9-8781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6 12104,'2'-1'22,"1"0"0,0 0 0,0 0 0,0 1 0,0-1 0,0 1 0,0 0 0,-1 0 0,1 0 0,0 0 0,0 1 0,3 0 0,36 10 430,-29-7-366,12 2 74,-18-4-201,0-1 1,0 1-1,0 0 1,0 1-1,0 0 1,-1 0-1,1 0 1,-1 1 0,0 0-1,0 0 1,0 0-1,-1 1 1,1 0-1,8 10 1</inkml:trace>
  <inkml:trace contextRef="#ctx0" brushRef="#br0" timeOffset="1">834 423 12464,'2'33'8,"-1"-24"3,-1 0-1,-1-1 1,1 1 0,-1 0-1,-4 13 1,-40 192 90,29-162 47,-35 87 4,-18 7-101,36-87 49,-167 242 54,191-288-96,-1-1 1,-16 17-1,-38 36-763,-115 88 1,51-58-7416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8968,'0'0'176,"-4"3"-30,-13 8-62,16-11-63,0 1-1,1 0 0,-1 0 0,0-1 1,1 1-1,-1 0 0,1 0 1,-1 0-1,1-1 0,0 1 0,-1 0 1,1 0-1,0 0 0,-1 0 0,1 0 1,0 0-1,0 0 0,0 0 0,0 0 1,0 0-1,0 0 0,0 0 0,0 1 1,0 4 46,-5 51 238,3 96-45,3-114-233,1 173 7,-2-168-19,0 70 4,0 21-15,-3-66-19,1-35-7,2 1 0,7 61-1,-2-72-19,-5-24 37,0 1 0,0-1 1,0 0-1,0 0 0,0 0 1,0 0-1,0 0 0,0 0 1,0 0-1,0 1 0,0-1 0,0 0 1,0 0-1,0 0 0,0 0 1,0 0-1,0 0 0,0 0 1,0 1-1,0-1 0,1 0 1,-1 0-1,0 0 0,0 0 1,0 0-1,0 0 0,0 0 0,0 0 1,0 0-1,1 0 0,-1 0 1,0 0-1,0 0 0,0 0 1,0 0-1,0 0 0,0 0 1,1 0-1,-1 0 0,0 0 1,0 0-1,0 0 0,0 0 1,0 0-1,0 0 0,1 0 0,-1 0 1,0 0-1,0 0 0,0 0 1,0 0-1,0 0 0,0 0 1,0 0-1,0 0 0,1-1 1,-1 1-1,0 0 0,0 0 1,0 0-1,0 0 0,0 0 1,6-8-55,9-29-1155,3-6-4686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5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326 363 8968,'-2'-1'-87,"0"1"92,1 0-16,0-1 0,0 1-1,-1 0 1,1-1 0,0 1-1,0-1 1,0 0 0,0 1-1,0-1 1,0 0 0,0 1-1,0-1 1,-1-2 0,-1 0-29,1-1 0,0 0 0,0 0 0,1 0 1,-1 0-1,1-1 0,-2-5 0,0-2 153,-1 0 0,-1 0-1,0 1 1,-1-1 0,0 1 0,-1 1-1,0-1 1,-13-13 0,19 22-82,-1 0 1,-1-1-1,1 2 0,0-1 1,0 0-1,-1 0 1,1 1-1,-1-1 1,0 1-1,1 0 0,-1 0 1,0 0-1,-5-1 1,3 1 13,1 1 0,0 0 0,-1 0 1,1 1-1,0-1 0,0 1 0,-1 0 0,1 0 1,0 0-1,-8 4 0,3-2-20,7-2-13,-1 0 1,0 0-1,1 0 1,-1 0-1,1 0 1,0 1-1,-1-1 1,1 1-1,0-1 1,0 1-1,-3 3 1,-7 8 47,1 0 1,0 1 0,0 1-1,1 0 1,-11 23 0,15-27-46,5-9-7,-1 0 0,1 0-1,0 1 1,0-1 0,0 0-1,0 1 1,1-1 0,-1 1 0,1-1-1,-1 1 1,1 2 0,-1 14 34,1-1 0,1 1 1,1-1-1,7 33 1,-7-42-28,1 0 1,0 0 0,1 0-1,0-1 1,0 1 0,1-1-1,0 0 1,0-1 0,1 1-1,0-1 1,7 7 0,4 5 10,-5-5 9,1 0 0,18 15 1,-29-27-32,1 0 1,0-1 0,0 1 0,0-1 0,0 0 0,0 0-1,0 0 1,0 0 0,0-1 0,6 1 0,5 1 11,3 2-2,5-1-5,0 0-1,34-1 1,-20-2-4,0-2-3,-24 1-2,39-8 0,-40 6-3,1-1 1,-2-1 0,1 0-1,0-1 1,-1 0 0,0 0-1,-1-1 1,1 0 0,-1-1 0,-1 0-1,1 0 1,-1-1 0,-1 0-1,10-14 1,-11 10-2,0 1-1,-1 0 1,0-1 0,-1 0-1,-1 0 1,0-1 0,2-19-1,-5 29 4,6-43-7,-1 12 7,3-7 2,-7 34 1,1 0 0,-1-1 0,0 1 0,-1-12 0,0 17 7,0 0 1,-1-1 0,0 1 0,1 0 0,-1 0 0,0 0 0,-1 0-1,1 0 1,-1 0 0,1 1 0,-1-1 0,0 0 0,0 1-1,-4-5 1,2 4 8,-1-1 0,1 1 0,-1 0 0,0 1 0,0 0-1,0-1 1,0 1 0,-1 1 0,1-1 0,0 1 0,-8-1-1,-31-10 72,41 10-82,0 1 1,0-1 0,0 1 0,1-1-1,-1 0 1,0 0 0,1 0-1,0 0 1,0 0 0,-1-1 0,1 1-1,-2-5 1,0 2 6,0-1 1,1 0-1,0 0 1,0 0-1,0-1 0,1 1 1,0-1-1,0 1 1,1-1-1,-1 0 0,2 1 1,-1-1-1,1 0 1,0-7-1,2-15-1466,-2 20-5881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7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1 6552,'12'3'-11,"-1"1"1,1 0-1,0 1 1,-1 0-1,0 1 0,17 12 1,-14-9-3,8 4 31,-1 1 0,38 32-1,-50-37-2,-5-5 11,-1 0-1,0-1 1,1 1 0,-1 0 0,-1 1-1,6 8 1,-2-1 71,1 1 0,-2 0 1,0 0-1,0 1 0,-1-1 0,-1 1 0,3 25 0,-10 4 9,-1-24 155,-11 13-83,-24 34 0,23-47 10,5-7-104,0 1-35,-1 0 0,-1-2-1,0 1 1,-1-2-1,-27 16 1,27-18 8,-14 7 17,1-1 1,-47 16-1,-14-1 67,88-29-155,0 1 0,0-1-1,0 0 1,0 0-1,0 0 1,0 0-1,0 0 1,0 0-1,-1 0 1,1 0 0,0 0-1,0 0 1,0 0-1,0-1 1,0 1-1,0 0 1,0-1-1,0 1 1,0-1 0,1 1-1,-1-1 1,0 1-1,0-1 1,0 0-1,0 1 1,1-1 0,-1 0-1,0 0 1,1 0-1,-1 1 1,1-1-1,-1 0 1,1 0-1,-1 0 1,1 0 0,-1 0-1,1 0 1,0 0-1,0 0 1,-1-2-1,0 0-399,-6-18-4986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7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7448,'5'6'0,"18"18"44,-6-8-7,-6-4 13,1-2-1,1 0 1,0 0-1,0-1 1,20 10-1,-32-19-34,0 0 1,-1 0-1,1 0 0,0 0 0,0 1 0,0-1 0,-1 0 0,1-1 0,0 1 0,0 0 0,-1 0 0,1 0 0,0 0 0,0 0 0,-1-1 0,1 1 0,0 0 0,-1-1 0,1 1 0,0 0 0,-1-1 0,1 1 0,0-1 0,-1 1 0,1-1 0,-1 0 0,1 1 0,-1-1 1,1 1-1,-1-1 0,0 0 0,1 1 0,-1-1 0,0 0 0,1 0 0,-1 1 0,0-1 0,0 0 0,0 0 0,0 1 0,1-1 0,-1-1 0,30-174 988,-27 163-797,0 0 0,1 1 0,9-18 1,-7 16-111,-5 12-41,0-1 1,0 0-1,1 1 0,-1-1 1,1 1-1,-1-1 0,1 1 1,0 0-1,0-1 0,0 1 1,0 0-1,0 0 0,0 1 1,1-1-1,2-2 0,-4 4-27,8-2 286,-4 1-208,1 1-61,0 0 1,0 1-1,0-1 0,-1 1 0,1 0 1,0 1-1,-1 0 0,1-1 0,-1 2 0,1-1 1,5 4-1,92 53 267,56 42 72,-131-86-297,103 33 23,-129-47-106,0-1-1,0 1 0,0-1 1,0 0-1,0 1 0,0-1 1,0 0-1,0 0 0,3-1 1,1 1 2,1 0-3,1-1 0,-1 0-1,0 0 1,1 0 0,-1-1 0,0 0 0,0-1-1,0 1 1,0-1 0,-1-1 0,1 1-1,-1-1 1,0 0 0,11-10 0,30-28 3,10-15-4,102-92-10,-115 113 8,-4 12 0,-36 23 0,0-1 0,0 1 0,0 0 0,-1 0 0,1 0 1,0 0-1,6 1 0,-3 1 1,0 0 0,-1 0 0,1 1 0,0 0 0,-1 0 0,0 1 0,0-1 0,11 8-1,-13-8 1,-3-1 0,0-1 1,1 1-1,-1 0 0,0 0 0,0 0 1,0 0-1,0 0 0,0 0 0,0 0 0,2 2 1,11 19 4,0-1 0,-2 2 1,11 23-1,-13-14 41,40 154 17,-39-147-24,48 165 32,-29-113-46,-23-81-29,-1-9 60,2-14-1171,-7 11 586,9-18-7558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8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0 140 9864,'13'-1'-9,"0"0"0,-1 1 0,1 1 0,0 0 0,22 5 0,-22-3-1,8 1-25,0 1 0,0 1 0,-1 1 0,30 14 0,-31-12 2,9 4-166,118 79-78,-116-69 57,124 108-66,-122-105 181,127 77-19,-130-89 111,38 10-1,-50-19 14,34 5-1,-35-8 7,0-1-1,0-1 1,0-1-1,18-2 1,-30 2 11,1 0 0,-1-1 0,0 1 0,0-1 1,0 0-1,0 0 0,0 0 0,0 0 0,0-1 0,-1 0 0,1 0 0,-1 0 0,0 0 1,5-6-1,-4 5 23,0-1 31,0 0 0,0 0-1,-1-1 1,0 1 0,0-1-1,0 0 1,-1 1-1,0-1 1,3-9 0,-2 5 29,5-23 872,-7 27-816,0 1-1,1-1 1,0 1-1,0-1 1,0 1 0,1 0-1,0-1 1,0 1-1,6-7 1,-9 12-146,0-1 1,0 1-1,0 0 0,0 0 1,0 0-1,0 0 0,0 0 1,0 0-1,0 0 0,0-1 1,0 1-1,1 0 0,-1 0 1,0 0-1,0 0 0,0 0 1,0 0-1,0 0 0,0 0 1,0 0-1,0 0 0,0-1 1,1 1-1,-1 0 0,0 0 1,0 0-1,0 0 0,0 0 1,0 0-1,0 0 0,1 0 1,-1 0-1,0 0 0,0 0 1,0 0-1,0 0 0,0 0 1,0 0-1,1 0 0,-1 0 1,0 0-1,0 0 0,0 1 1,0-1-1,0 0 0,0 0 1,0 0-1,0 0 0,1 0 1,-1 0-1,0 0 0,0 0 1,0 0-1,0 0 0,0 1 1,3 1 29,0 1 0,0-1 0,0 1 0,0 0 1,0 0-1,-1 0 0,1 1 0,-1-1 0,0 0 1,0 1-1,0 0 0,-1-1 0,2 7 0,1-1 27,29 69 617,-21-46-544,22 39 0,-25-53-62,-2-2-39,1-1 0,1 1-1,1-1 1,0-1 0,22 25 0,43 26 74,-61-58-66,19 0-1,-30-6-45,0-1 0,0 0 0,1 0 0,-1 0 1,0-1-1,0 1 0,0-1 0,0 0 0,4-1 0,-3-1-1,1 1 1,-1-1-1,0-1 1,0 1-1,0 0 1,0-1-1,-1 0 0,0 0 1,1 0-1,-1 0 1,3-7-1,-4 8 0,0 0-1,0-1 1,0 1-1,0-1 0,-1 0 1,1 0-1,-1 1 1,0-1-1,1-6 1,1-8-1,3-1-2,7-43-17,6-94-3,-16 75-18,-3 52 36,0 0 1,-1-43-27,-24-129-38,14 138 34,-2 11 3,12 49-1,1 3 31,0 1 1,0-1 0,0 0-1,0 1 1,0-1 0,0 0-1,0 1 1,0-1 0,0 1-1,0-1 1,0 0 0,-1 1-1,1-1 1,0 0 0,0 1-1,0-1 1,0 0-1,-1 1 1,1-1 0,0 0-1,0 1 1,-1-1 0,1 0-1,0 0 1,0 1 0,-1-1-1,1 0 1,0 0 0,-1 1-1,0-1 0,0 1 0,1-1 0,-1 1 0,0 0-1,1-1 1,-1 1 0,1 0 0,-1-1-1,1 1 1,-1 0 0,1 0 0,-1-1-1,1 1 1,-1 0 0,1 0 0,0 0-1,0 0 1,0-1 0,-1 1 0,1 0 0,0 0-1,0 0 1,0 0 0,0 1 0,-6 106-65,6-74 15,13 190-19,-9-172 6,21 221-26,-19-219 6,20 211-34,-21-216 13,24 181-173,-14-125-1442,-8-64-6159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8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0 967 8520,'0'0'0,"35"-8"0,61-9 40,35-13 0,10-11-40,14-18 0,9-18 0,-17-12-184,-28-10 184,-3 1-5832</inkml:trace>
  <inkml:trace contextRef="#ctx0" brushRef="#br0" timeOffset="1">1237 237 5832,'0'-23'0,"-2"-22"1,0 32 0,-1 0 0,-1 0 1,0 1-1,0-1 0,-1 1 0,-9-14 0,13 24 0,1 1-1,-1 0 1,0-1-1,0 1 1,0 0-1,0 0 1,0 0-1,0 0 1,0 0-1,0 0 1,0 0-1,-2-1 1,-13-8 4,-1 1 0,0 0 0,-32-11 0,47 20 1,0-1 0,0 0 0,0 1 0,0 0 0,0-1 0,0 1 0,0 0 0,-1 0 0,-2 1 0,-23 3 31,1 1 0,0 1 0,-33 13 0,56-18 26,0 1 0,0 0 1,1 0-1,-1 0 0,-6 5 1,-28 24 226,-57 58 1,92-85-201,0 0-1,0 0 1,0 0-1,0 0 1,1 0-1,-3 6 1,-44 97 536,5 26-379,30-73 361,-30 276 209,40-264-402,5 308 152,3-302-246,33 299 111,-29-309-225,32 255 201,-36-291-339,2 6-17,-2 0 0,-2 43 0,-2-75-168,0-3 39,0 1 0,0-1 0,0 0 0,0 0 0,-1 0 0,1 0 0,-1 0 0,0 0 0,0 0 0,0 0 0,0 0 0,0 0 0,-1-1 0,1 1 0,-1 0 0,-2 2 0,-11 12-7403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9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1847 11656,'22'12'0,"24"14"1,-7-11 2,1-1 0,50 10 0,-86-23-3,38 6 15,66 5 4,-71-10-17,49-3 1,-54-3-1,-1-1 1,0-2-1,0-1 1,52-22-1,-78 28 1,-1 0 1,0 0-1,0 0 1,0 0-1,0-1 1,-1 1-1,4-4 1,-7 6-4,80-69 32,-1-23-1120,-73 84 789,79-97-6667</inkml:trace>
  <inkml:trace contextRef="#ctx0" brushRef="#br0" timeOffset="1">1005 0 9864,'0'0'0,"-14"29"0,-25 46 32,-7 33 0,-2 34 16,4 12 0,13 7-48,14-7-32,14-13 32,1-1-7016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5472,'-8'99'17,"0"105"108,5-117 62,-1 58 32,0-67 102,2-50-200,1 0 0,6 51 0,7 18 215,-12-95-303,1 1 0,0 0 1,0 0-1,-1-1 0,2 1 1,-1 0-1,0-1 0,0 1 1,1-1-1,-1 1 0,1-1 1,0 0-1,0 0 0,0 0 1,3 3-1,-2-2 0,-2-3-18,0 1 0,0-1-1,0 1 1,-1-1-1,1 0 1,0 1 0,0-1-1,0 0 1,0 0-1,0 1 1,0-1-1,0 0 1,0 0 0,0 0-1,0 0 1,0-1-1,0 1 1,0 0-1,0 0 1,0-1 0,0 1-1,0 0 1,1-1-1,0 0 23,3-1-4,-1 1 0,0-1 0,0 0 0,0 0 0,0-1 0,0 1 0,0-1-1,-1 0 1,1 0 0,-1 0 0,6-6 0,-1-2-131,0-1 1,9-17-1,-6 9-540,25-41-4235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2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14616,'-1'2'-728,"-2"5"614,0 1 1,1 0-1,0 0 1,1 0 0,-1 11-1,-2 7 59,-8 48 64,6-37 39,-14 185 47,18-173 65,0 247 92,5-229 48,39 265 114,-28-268-140,82 221 86,-75-237-199,90 142 54,-90-162-134,5-2-44,1-2 1,33 23-1,-58-45-32,0-1-1,0 0 1,0 0 0,0 0-1,0 0 1,0 0 0,0 0-1,0-1 1,3 1 0,7 2-209,0-2 0,0 1 1,0-2-1,0 0 1,0 0-1,0-1 1,0 0-1,11-4 1,41-8-9237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12104,'24'47'382,"2"1"101,20 69 40,-39-88-223,20 143 98,-11-56-4,-12-88-365,7 31 55,-9-51-72,0-1-1,0 1 1,1-1-1,0 0 1,0 0 0,6 7-1,-9-14-11,0 1 1,0-1-1,0 0 0,0 0 1,0 0-1,0 0 0,0 0 0,0 1 1,0-1-1,1 0 0,-1 0 1,0 0-1,0 0 0,0 0 0,0 0 1,0 0-1,0 1 0,0-1 1,1 0-1,-1 0 0,0 0 0,0 0 1,0 0-1,0 0 0,1 0 1,-1 0-1,0 0 0,0 0 0,0 0 1,0 0-1,0 0 0,1 0 1,-1 0-1,0 0 0,0 0 0,0 0 1,0 0-1,1 0 0,-1 0 1,0 0-1,0 0 0,0 0 0,0 0 1,0 0-1,0-1 0,1 1 0,-1 0 1,0 0-1,0 0 0,0 0 1,0 0-1,5-4 2,-1 0 0,1 0 0,-1 0 0,0 0-1,0 0 1,-1-1 0,1 0 0,-1 0 0,3-6 0,-3 5-4,18-30-173,30-77-1,-30 63-1289,27-62-7361</inkml:trace>
  <inkml:trace contextRef="#ctx0" brushRef="#br0" timeOffset="1">540 63 9240,'-1'-4'-1,"12"-26"3,5 2 246,6 107 89,-17-51 117,5 162 175,-11-146-202,-18 191 158,14-188-217,-16 196-1433,12-114-6495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0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0 9688,'0'14'81,"-1"-1"0,0 0 0,-2 1 0,1-1 0,-1 0 0,-9 22 0,0-10 142,0 1 0,-19 27 0,-14 17-99,24-36 157,-101 188 106,97-173-166,13-26-136,-122 218 342,111-204-304,-65 110 130,43-69-110,40-71-103,-3 1 1,6-7-31,0-5-4,-2-10-214,1 0 0,0-1 0,1 1 0,0-22 0,2 27-293,-5-65-7279</inkml:trace>
  <inkml:trace contextRef="#ctx0" brushRef="#br0" timeOffset="1">1 284 9688,'0'0'0,"0"17"104,3-1 0,3 4 72,4 1 8,5 3-184,2-6 8,0-10-8,-1 0-7224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11832,'0'0'0,"26"29"8,-6-11 0,-10-9-8,-2 2-8,-26-31-232,1 2-7984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674 73 7624,'-151'120'-372,"89"-72"272,-128 122 12,164-146 92,-36 34 24,43-39-31,-69 72 78,74-76-55,1 0 1,1 2 0,0-1 0,-10 23 0,19-27 20,3-10-38,1 0 1,-1-1-1,1 1 0,-1 0 1,1 0-1,0 0 0,-1-1 0,1 1 1,0 0-1,0-1 0,0 1 1,1-1-1,-1 1 0,0-1 0,0 0 1,1 0-1,-1 1 0,1-1 1,3 2-1,-2-2 1,1 1 1,-1-1-1,1 0 1,-1 0-1,1 0 1,0-1 0,0 1-1,-1-1 1,1 0-1,0 0 1,4-1-1,31-5 7,-22 1 10,76-52 14,-74 40-14,82-99 20,-80 87 14,90-145 33,-87 137-1,-8 13-43,9-13 16,1 2 0,49-53 0,20-4 69,-90 88-119,-1 0 0,1 0 0,-1 0 0,1 1 0,0 0 0,1 0-1,-1 0 1,0 0 0,1 1 0,7-3 0,-7 4-4,-5 1-5,0-1 1,0 1-1,0 0 1,-1 0-1,1 0 1,0 1-1,0-1 1,0 0-1,-1 0 1,1 0-1,0 1 1,0-1-1,-1 0 1,1 1-1,0-1 1,-1 0-1,1 1 1,0-1-1,-1 1 1,1-1-1,-1 1 1,1 0-1,0-1 1,-1 1-1,0-1 1,1 1-1,-1 0 1,1 1-1,0-2 2,1 5-1,-1 0 0,1-1-1,-1 1 1,0 0 0,0 0-1,0-1 1,-1 1 0,1 0-1,-1 0 1,-1 0 0,0 9-1,-7 50 9,-1 46-1,9-105-7,-1 0 0,1 0 0,0 0 0,0 0 0,1 0-1,0 0 1,0 0 0,2 8 0,1 1 1,8 24 2,-10-35-3,-1 0 0,1 1 0,0-1-1,0 0 1,0 0 0,1 0-1,-1-1 1,1 1 0,-1-1 0,1 1-1,0-1 1,0 0 0,0 0-1,0 0 1,0 0 0,7 2 0,-6-2-1,8 0 7,20-7 4,-26 3-11,1 0-1,-1 0 1,1-1-1,8-5 1,-5 1-1,1 0 0,13-12 0,26-29 0,-6 6-4,54-38 0,-86 70 1,5-4-1,1 1 1,1 0 0,0 1 0,1 1-1,41-16 1,-41 18-1,-1 1 2,0 1-1,1 0 1,0 2 0,0 0 0,26-3 0,75 6-8,-113 2 9,-1 0 1,0 1-1,0 0 0,0 0 0,-1 0 0,14 6 0,0-1 1,-4 0 0,1 0 0,17 9 0,-22-9 0,0 1 0,0 1 0,14 12 0,-16-11 0,-1 0 0,0 0 0,-1 0 0,9 14 0,-6-3 0,0 1 0,-2 0 1,0 0-1,10 40 0,-14-32 7,1 40-1,-5-52-5,-1 0 0,-3 22 0,0-26 0,0-1 1,0 0-1,-1 0 0,-1-1 1,0 1-1,-11 18 0,4-17 13,9-10-11,-3 3 1,-1 0-1,1 0 1,-1-1-1,0 0 0,-1-1 1,1 0-1,-1 0 1,0 0-1,0-1 1,-12 3-1,-12 2 18,-1 0 0,0-3 0,0-1 0,-37 0 0,66-4-18,0 0 0,0 0 0,-1-1 0,1 1 0,0-1 0,0 0 0,-5-2 0,-4-1 0,-34-10 0,-21-3-995,44 13-3968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2872,'0'0'408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1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1038 9240,'6'-17'5,"-5"16"-4,-1 1 0,0 0 0,0 0 0,0-1 0,0 1 0,0 0 0,0 0 0,0-1 0,0 1 0,0 0 0,0-1 0,0 1 0,0 0 0,0 0 0,0-1 0,0 1-1,0 0 1,0-1 0,0 1 0,0 0 0,0 0 0,0-1 0,-1 1 0,1 0 0,0 0 0,0 0 0,0-1 0,-1 1 0,-4-7 5,0 1 0,-1 0 0,0 0 0,0 0 0,0 1-1,-10-7 1,-2 2 8,-110-33 3,97 37-10,-140-4-6,135 15-34,-165 57-33,160-42-59,-55 39 4,9 10 65,57-39-104,-98 123-46,109-125 140,6-2 38,1 1 1,-13 43-1,25-68 27,-1-1 0,1 0 1,0 0-1,-1 1 0,1-1 0,0 0 0,0 0 1,0 1-1,0-1 0,0 0 0,1 0 0,-1 1 1,0-1-1,1 2 0,3 7 0,0 1 0,1-1 0,0-1 0,0 1 0,1-1 0,0 0 0,9 10 0,-14-18 2,0 0-1,0 1 1,1-1-1,-1 0 1,0 0-1,1 0 1,-1-1-1,0 1 1,1 0-1,-1 0 1,1-1-1,1 1 1,23 8 3,1-2 0,48 8 0,-72-15-2,0 0 0,0 0 1,0 0-1,0 0 1,0 0-1,0 0 0,0-1 1,3 0-1,50-15 19,57-24-1,-107 38-9,0-1 0,0 0 0,0 0 0,6-6 0,163-125 72,-170 130-75,-1 0 1,0 0 0,0 0 0,0 0 0,-1 0-1,4-6 1,59-92 56,-7-14-46,-59 116-19,21-49 28,63-199 13,-71 199-26,13-74 4,-9-28-14,-16 105-2,-3-46-1,-1 63-1,-12-55 0,7 56-1,-14-36 0,-13-8 0,4 21 0,9 20 0,21 30 0,-1 0 0,1-1 1,-1 1-1,1 0 0,-1 0 0,1 0 1,-1 0-1,1 0 0,-1 0 0,0 0 1,0 1-1,1-1 0,-1 1 0,0-1 1,0 1-1,0 0 0,0 0 1,1-1-1,-4 2 0,-2 3 28,-4 14 1,-14 32 1,18-27 70,-13 147 53,20-127 15,10 196 79,-7-188-47,0-6-83,17 195 262,-19-229-437,16 111 543,-15-103-658,2-1 0,1 0-1,0-1 1,1 1 0,9 17 0,-5-18-6327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1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11384,'0'0'0,"9"26"0,15 42 24,3 21 8,-3 12 40,-9 11 8,-11 7-80,-7-15-64,-6-37 64,-1-1-8168</inkml:trace>
  <inkml:trace contextRef="#ctx0" brushRef="#br0" timeOffset="1">378 0 11208,'0'0'0,"1"26"176,7 30 8,0 54 136,-13 34 8,-19 19-320,-8 12 0,-2 3-8,-2 3-8696</inkml:trace>
  <inkml:trace contextRef="#ctx0" brushRef="#br0" timeOffset="2">736 2425 12824,'0'0'0,"7"22"0,10 39 72,-8 27 0,-14 28-72,-14 4-40,-13-9 40,-5-9-712,-5-9 712,-2 2-8688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15064,'6'-6'-15,"1"0"1,0 0-1,0 0 1,0 1-1,1 1 1,10-6-1,-16 9 14,59-33-35,-31 19-96,131-40-24,-129 50 144,119 10 0,-122 2 0,4 8 8,-1 1 1,32 22-1,-43-19-1,-8-6 4,17 26 1,-24-28 0,0 0 0,0 0 0,-1 0 0,4 15 0,-5-15 0,-1 1 0,-1 0 0,3 20 0,-5-24 0,0 1 0,0-1 0,-1 0 0,-3 15 0,-11 19 0,-1-15 0,14-25-1,0 0 1,0-1 0,0 1 0,0 0 0,0-1-1,0 0 1,0 1 0,0-1 0,-1 0-1,1 0 1,0 0 0,-1-1 0,1 1 0,-1-1-1,1 1 1,-1-1 0,1 0 0,-1 0 0,1 0-1,-5 0 1,1-1 0,1 0 0,-1-1-1,1 1 1,-1-1 0,1 0-1,-9-5 1,6-1 7,5 1-3,-1-1 1,1 0 0,1 0-1,0 0 1,0 0 0,1 0-1,-1 0 1,2 0 0,-1-12-1,2 1 11,0 0 0,6-28 1,0 25 45,24-43 55,44-68 0,-27 58-60,5 1 21,-59 102-61,-16 34-14,-9 19-2,1 7 0,7 2 0,12 8 0,11 3 0,12 3 1,-8-81 2,16 48-1,-15-56-1,2 0-1,0 0 0,10 14 1,-8-16-2,1 0 0,0-1 1,1 0-1,22 19 1,-33-30-1,1-1 1,-1 1-1,1-1 1,-1 1-1,1-1 1,-1 0-1,0 1 1,1-1-1,-1 0 1,1 0-1,0 1 0,-1-1 1,1 0-1,-1 0 1,1 0-1,-1 0 1,1 0-1,0 1 1,-1-1-1,1 0 1,-1 0-1,1 0 1,-1-1-1,2 1 1,8-2-203,-1 0 0,1-1 1,0 0-1,-1 0 0,0-1 1,0-1-1,0 1 0,12-10 1,39-24-8838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2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11032,'59'69'65,"31"37"30,20 38 171,-89-113-219,1 2 201,72 141 96,-82-139-137,20 150 62,-31-146-161,-19 152 40,11-155-80,-48 119 28,41-130-48,6-15-30,-2 5-7,-1-1 0,0-1 0,-1 0 0,0 0 1,-1-1-1,-21 15 0,-69 40 32,94-63-38,1 1 1,-2-1 0,1 0-1,0-1 1,-1 0 0,1 0-1,-1-1 1,-13 1 0,12-1-4,8-2-1,0 1 0,0 0 0,0-1 0,0 0-1,0 0 1,0 0 0,0 0 0,0 0 0,0-1 0,0 1 0,0-1 0,-5-2 0,-1 0 0,5 2-1,0 0 1,1-1-1,-1 1 0,1-1 0,0 0 0,0 0 0,0 0 0,0 0 0,-4-4 1,1-1-72,1 0 0,0-1 1,0 1-1,0-1 1,1 0-1,1-1 0,-1 1 1,1-1-1,1 1 0,-3-11 1,1 3-729,-18-58-7081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0 7712,'-33'51'20,"12"-21"12,1 2-1,-19 39 0,33-56-27,-12 43 6,-18 77-1,12-38 11,6-19-1,0-14 2,18-63-40,0 0 0,0 0 0,0-1 0,-1 1-1,1 0 1,0 0 0,0 0 0,-1-1 0,1 1 0,0 0 0,-1 0-1,1-1 1,-1 1 0,1 0 0,-1-1 0,0 1 0,1 0 0,-1-1 0,1 1-1,-1-1 1,0 1 0,0-1 0,1 1 0,-1-1 0,0 0 0,0 1-1,1-1 1,-1 0 0,0 0 0,0 0 0,0 1 0,0-1 0,1 0 0,-1 0-1,0 0 1,0 0 0,0 0 0,0-1 0,1 1 0,-1 0 0,-1 0 0,2-1-29,-13 0-4538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3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12104,'0'0'0,"17"36"0,-5-10 0,-2-13 0,4-2-32,1-22-552,6-14 584,1-1-8136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 14520,'-1'51'0,"-5"54"1,-9 20 4,-12 2-3,-11 5-2,-11 12 0,18-73-2,-66 111 1,70-138-12,-117 192-14,114-188-25,-141 211-1723,78-122-6811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1364 37 11928,'-4'-4'-96,"0"1"80,1 0 0,-1 1 0,1-1 1,-1 1-1,0-1 0,0 1 0,0 0 1,0 1-1,-8-3 0,1 1-27,0 1-1,0 1 1,0 0-1,-14 0 1,-46 4-20,39 0-123,-142 33-50,140-25 177,-123 58-8,130-53 61,-31 25-1,44-30 7,2 0-1,-19 20 1,24-22 0,-1 2 1,2-1 0,0 1-1,0 0 1,1 0 0,0 1-1,-4 14 1,9-25 1,-1 1 0,1-1 0,0 0 1,-1 0-1,1 1 0,0-1 0,0 0 0,0 1 0,0-1 1,0 0-1,0 0 0,1 3 0,4 14 11,0-1 0,1 1 0,14 28 0,-6-26 54,126 123 233,-62-70 124,-76-70-405,-1-1 0,1 1 0,-1-1 0,0 1 1,0-1-1,0 1 0,0 0 0,0 0 0,-1-1 0,1 1 1,-1 0-1,0 0 0,0 0 0,0 0 0,0-1 0,-1 1 1,1 0-1,-1 0 0,1 0 0,-2 3 0,1-3 9,-5 10 147,-3-2-127,-1 0 1,0 0 0,-1-2-1,-13 11 1,4-9 92,-123 42 56,52-28 6,60-19-172,-56 13-1,53-14 5,-120-4 10,127-5-50,-1-4-520,0-2-1,-48-23 1,8-2-7348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1000 1 10488,'-68'9'-39,"17"0"11,-23 8 24,-107 48 13,144-49 6,-145 91 26,149-81 53,-123 110 51,128-109 23,-89 108 69,100-108-82,2 7-87,2 1-1,-11 42 1,23-74-62,0 0 1,1 0 0,-1 0-1,1-1 1,0 1 0,0 0-1,0 0 1,1 4 0,2 13 8,0 0 0,2-1-1,1 1 1,12 28 0,-18-47-14,1 1 0,0-1 0,0 1 0,0-1 0,-1 1 0,2-1 0,-1 0 1,0 1-1,0-1 0,0 0 0,0 0 0,3 1 0,6 6 3,0 0 1,21 10-1,-22-14-3,-1-1-1,1 1 1,0-2-1,0 0 1,0 0-1,17 2 1,-8-4 7,-1 0-1,1-1 1,-1-1 0,22-4-1,69-22-864,-86 21 305,116-32-6334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1 8520,'-35'23'0,"-24"14"0,-156 112-23,137-84 55,69-57-34,-51 48 79,52-48-47,0 0 0,0 1 0,1 0 0,0 1 0,-6 11 0,13-20-21,1 0 0,-1 0 0,0-1 0,0 1 0,1 0 0,-1 0 0,1 0 0,-1-1 0,1 1 0,-1 0 0,1-1 0,-1 1 0,1 0 0,0-1 0,-1 1 1,1-1-1,0 1 0,-1-1 0,1 1 0,0-1 0,0 0 0,-1 1 0,1-1 0,1 1 0,-1-1 5,6 4 9,-5-3-8,0 0-1,0 1 0,0-1 0,1 0 0,-1-1 0,1 1 1,-1 0-1,0-1 0,1 1 0,-1-1 0,1 0 1,4 0-1,8 0 38,0-1 0,0-1 1,26-6-1,-21 0 76,-11 3-83,8-4-2,0-1 0,-1 0 0,0-1 0,-1-1 0,15-14 0,136-132 298,-107 105-130,-55 50-211,40-28 286,-42 29-261,1 1 1,0-1-1,0 1 0,0 0 1,-1 0-1,1 0 0,0 0 1,0 0-1,0 1 0,1-1 1,-1 1-1,0 0 1,0 0-1,0 0 0,0 0 1,3 1-1,1 5 203,30 70 87,-34-70-270,1 1-1,-2-1 1,1 1 0,-1-1 0,0 1 0,1 13 0,0 0 1,-1-11-29,8 57 99,-8-54-183,0 5-551,1 33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6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5 1264,'-40'1'3,"36"-2"-2,-19-4 4,-28 10 5,12 1 231,35-5-45,-4 3 24,5-3 16,-20 28 725,11-20-900,0 0 0,1 1 0,0 0 0,1 1 0,0 0 0,1 0 0,0 1 0,0 1 0,2-1-1,-1 1 1,2 1 0,-6 13 0,-1 5-134,-18 29 0,14-32-2174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1 881 7800,'14'-29'5,"-11"22"1,0 0 0,1 0 0,0 0-1,1 1 1,5-7 0,78-88 54,-67 83 41,15-3-22,46-21-1,-80 41-65,-1 1 0,1-1 0,0 0 0,0 1-1,0-1 1,-1 1 0,1 0 0,0-1-1,0 1 1,0 0 0,1 0 0,12 1 26,-1 1 0,0 0-1,0 1 1,0 0 0,18 8 0,-31-11-24,0 1-1,1-1 1,-1 1-1,0-1 1,0 1 0,0-1-1,0 1 1,0 0-1,-1 0 1,1 0 0,0-1-1,0 1 1,0 0-1,-1 0 1,1 0-1,0 2 1,11 17 74,-2 0-1,0 1 1,12 38 0,-17-27 172,-5 148 90,-8-94-71,4-51-234,0-5-21,-1 46 89,4 9 2,2-77-89,-1-8-26,0 1 0,0-1 0,0 0 0,0 1 0,0-1 0,1 0 0,-1 0 0,0 1 0,0-1 0,0 0 0,1 1 0,-1-1 0,0 0 0,0 0 0,1 1 0,-1-1 0,0 0 0,1 0 0,-1 0 0,0 0 0,1 1 0,-1-1 1,0 0-1,1 0 0,-1 0 0,1 0 0,1 0 0,-1 0-1,1-1 1,0 1 0,-1-1 0,1 0 0,-1 1-1,1-1 1,0 0 0,-1 0 0,0 0 0,1 0 0,1-1-1,28-30 2,3-14-2,2-11 0,3-3 0,1 3 1,-3 5 1,51-68 67,-87 119-59,0 0 0,0 0 1,0 0-1,0 0 1,1 0-1,-1 0 0,0 1 1,1-1-1,-1 0 0,0 1 1,1-1-1,-1 1 1,0 0-1,1 0 0,-1-1 1,1 1-1,-1 0 0,1 0 1,-1 0-1,0 0 1,1 0-1,-1 1 0,1-1 1,-1 0-1,1 1 0,-1-1 1,0 1-1,1-1 1,-1 1-1,0 0 0,0 0 1,1-1-1,-1 1 0,0 0 1,2 2-1,4 3 28,0 0 0,-1 0-1,11 12 1,-14-15-58,1 1 48,5 6 13,1 0 1,0-1 0,20 14-1,-29-22-36,1 0 0,-1 0 0,0-1-1,1 1 1,-1-1 0,0 1-1,1-1 1,-1 1 0,1-1 0,-1 0-1,1 0 1,-1 0 0,0 0-1,1 0 1,-1 0 0,1 0 0,-1 0-1,1 0 1,1-1 0,3 0 7,31-7 4,-20 0 11,30-28-1,-27 16-23,19-25 0,84-113-10,-100 125-25,86-138-17,-91 136-31,39-147-27,-50 146 55,-1-110-7,-10 124 53,1 14 5,-1-1 0,0 1 0,0 0 0,0 0 0,-1 1 1,-1 0-1,-7-10 0,13 17 1,0 0 0,-1-1 1,1 1-1,0 0 0,-1-1 0,1 1 1,-1 0-1,1-1 0,0 1 0,-1 0 1,1 0-1,-1 0 0,1-1 0,-1 1 1,1 0-1,-1 0 0,1 0 0,-1 0 1,1 0-1,-1 0 0,1 0 0,-1 0 1,1 0-1,-1 0 0,1 0 0,-1 0 1,-8 2 1,-1 0 1,1 1 0,1 0-1,-1 0 1,0 1 0,1 0-1,-14 9 1,20-12 3,0 1 0,0-1 0,0 0 0,1 1 0,-1-1 0,1 1 0,-1 0 0,1-1 1,-1 1-1,0 2 0,-26 41 56,-37 80 1,47-76 165,-68 245 111,70-228-39,-57 307 116,61-292-135,-29 336 91,38-336-224,15 305 52,-7-317-112,15 195 28,-19-226-89,-8 33-1,7-67-25,-1 0-1,0 0 1,0 0-1,0 0 1,0 0 0,-1 0-1,0 0 1,0 0-1,0-1 1,0 1-1,-4 4 1,5-7 0,0 0 0,0 0 0,0 0 1,0-1-1,0 1 0,0 0 0,-1 0 0,1-1 0,0 1 0,-1-1 1,1 1-1,0-1 0,-1 0 0,1 1 0,-1-1 0,1 0 1,0 0-1,-1 0 0,1 0 0,-1 0 0,1 0 0,0-1 0,-1 1 1,1 0-1,-1-1 0,1 1 0,-2-2 0,-3-1-179,0 0-1,0-1 1,1 1 0,-9-9-1,6 5-592,-43-31-7415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6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1315 10488,'0'0'0,"32"7"0,43 11 0,24 2-40,17-6 40,17-11-208,12-20 208,5-24-1040,0-27 1040,-2-1-6424</inkml:trace>
  <inkml:trace contextRef="#ctx0" brushRef="#br0" timeOffset="1">1931 214 8160,'6'-28'22,"1"-10"61,-6 15-8,-4-37-1,-3 45 121,3 10-169,0 1 0,-1 0 0,1 0 0,-1 0 0,0 0-1,0 0 1,-1 1 0,1 0 0,-1 0 0,0 0 0,-9-4 0,13 7-10,0-1 1,1 1-1,-1 0 0,0 0 1,0 0-1,1-1 1,-1 1-1,0 0 1,0 0-1,0 0 0,1 0 1,-1 0-1,0 0 1,0 0-1,1 1 1,-1-1-1,0 0 0,0 0 1,1 0-1,-1 1 1,-1 0-1,-20 9 116,1 0 1,0 2-1,-24 17 0,19-6 322,-123 133 162,118-116-256,-46 77 0,3 19-244,67-123-43,1 2 1,-7 18 0,-88 309 213,96-321-247,-4 30 0,-10 124 40,15-12-52,3-151-13,2 0 0,-1 0 0,4 14 0,62 264 65,-64-282-72,1 0 0,0-1 0,0 0 0,7 14 0,53 82 32,-42-76-36,31 30 1,-23-30 3,9 0-1,50 28-1,-87-55-6,0 1 0,0-1 0,0 1-1,0-1 1,0 1 0,0-1 0,0 0-1,0 1 1,0-1 0,0 0-1,0 0 1,0 0 0,0 0 0,0 0-1,0 0 1,0 0 0,0 0 0,0 0-1,0 0 1,1-1 0,7-1 0,0 0-1,-1 0 1,1-1 0,13-6 0,-12 4 0,-1-1 0,1-1 0,-1 0 0,0 0 0,-1 0 0,10-12 0,-4 2 94,0-1-1,-1-1 1,19-35 0,23-67-1972,3-16-5635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6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0 503 13088,'46'118'25,"-18"-35"49,17 90 0,-30-78-14,-2-14-7,-13-80-53,0-1 0,0 0 0,0 0-1,0 0 1,0 0 0,0 1 0,0-1 0,0 0-1,0 0 1,0 0 0,0 1 0,0-1-1,0 0 1,0 0 0,0 0 0,0 0 0,0 0-1,1 1 1,-1-1 0,0 0 0,0 0 0,0 0-1,0 0 1,0 0 0,1 0 0,-1 1-1,0-1 1,0 0 0,0 0 0,0 0 0,1 0-1,-1 0 1,0 0 0,0 0 0,0 0 0,0 0-1,1 0 1,-1 0 0,0 0 0,0 0-1,0 0 1,1 0 0,-1 0 0,0 0 0,0 0-1,0 0 1,0 0 0,1 0 0,-1 0 0,0-1-1,9-5 0,-8 6 0,27-28-1591,3-6-6361</inkml:trace>
  <inkml:trace contextRef="#ctx0" brushRef="#br0" timeOffset="1">600 0 10400,'3'11'1,"-1"1"1,0-1 0,-1 0-1,0 1 1,-1-1 0,0 1-1,-1-1 1,0 1 0,-5 16-1,4-10 0,-33 228 40,28-195 93,-37 205 64,33-207-3,-49 198 92,47-199-47,-66 174-1348,36-114-5872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1 10312,'6'24'26,"-6"-14"108,-6 4-81,0-1 1,-1 0 0,-13 20-1,-7 4 147,-2-1-1,-33 33 1,39-45-135,-9 12 250,-141 177 105,136-165-233,-165 200 53,161-200-160,15-17-47,-154 198 63,59-53-48,116-168-45,-3 4-3,0 0 1,0-1 0,-2 0 0,-17 17 0,27-28-2,0 1 1,0-1 0,0 0 0,-1 0-1,1 0 1,0 0 0,0 1-1,0-1 1,-1 0 0,1 0 0,0 0-1,0 0 1,0 0 0,-1 1 0,1-1-1,0 0 1,0 0 0,-1 0-1,1 0 1,0 0 0,0 0 0,-1 0-1,1 0 1,0 0 0,0 0 0,-1 0-1,1 0 1,0 0 0,0 0 0,-1 0-1,1 0 1,0-1 0,0 1-1,-1 0 1,1 0 0,0 0 0,0 0-1,0 0 1,-1-1 0,1 1 0,0 0-1,0 0 1,-4-14-29,6-13-48,-2 27 75,13-138-423,-6 78-884,5-57-6037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36 6192,'3'-6'11,"5"-16"26,-8 22-35,0-1 0,0 1 0,0 0 0,0-1 1,0 1-1,1-1 0,-1 1 0,0 0 0,0-1 0,0 1 0,1 0 1,-1-1-1,0 1 0,1 0 0,-1-1 0,0 1 0,1 0 1,-1 0-1,0-1 0,1 1 0,-1 0 0,1 0 0,-1 0 0,0 0 1,1 0-1,-1-1 0,1 1 0,-1 0 0,1 0 0,-1 0 0,0 0 1,1 0-1,-1 0 0,1 0 0,-1 0 0,1 0 0,-1 1 1,0-1-1,1 0 0,-1 0 0,1 0 0,-1 0 0,0 1 0,1-1 1,-1 0-1,0 0 0,1 1 0,-1-1 0,0 0 0,1 1 0,-1-1 1,0 0-1,1 1 0,19 19 90,-7-2-34,18 31 0,-31-48-52,1 1 1,0-1-1,-1 0 1,1 1-1,-1-1 1,0 0-1,1 1 1,-1-1-1,0 1 1,0-1-1,0 1 1,0-1-1,0 1 1,0-1-1,0 0 1,-1 2-1,0 5 10,0 14 106,-10 40-1,11-61-111,0 0 1,0 0-1,-1 0 0,1 0 1,0-1-1,-1 1 1,1 0-1,-1 0 0,1 0 1,-1-1-1,1 1 0,-1 0 1,0-1-1,1 1 0,-1 0 1,0-1-1,0 1 0,1-1 1,-1 1-1,0-1 0,0 1 1,0-1-1,-1 1 0,0-1 37,0 0 0,-1 1 0,1-1-1,0 0 1,0 0 0,-1 0 0,1-1-1,0 1 1,-3-1 0,-1-1 68,1 1 1,-1-1-1,1-1 1,0 1-1,-1-1 1,-3-3-1,5 3-88,1-1 0,-1 1-1,1-1 1,0 0 0,0 0-1,1 0 1,-1 0 0,1-1 0,0 1-1,0-1 1,1 1 0,-1-1-1,1 0 1,0 1 0,0-1 0,1 0-1,-1 0 1,1-6 0,-2-8-758,-4-34-4695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8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201 191 11032,'0'0'-7,"1"1"87,5 5 44,-4-4 321,-6 0-384,-1 0-1,1 0 0,0 0 0,-1 0 0,0-1 1,1 1-1,-1-1 0,0 0 0,1-1 0,-1 1 1,-8-1-1,-7 2 159,16-1-205,-6 0 56,1 0 0,-1 1 0,1 0 0,0 1 1,0 0-1,0 0 0,0 1 0,0 0 0,-14 10 1,22-13-11,0-1-55,1 0 0,0 0 0,-1 0 0,1 0 0,-1 0 0,1 0 1,-1 0-1,1 0 0,0 0 0,-1 0 0,1 0 0,-1 0 0,1 0 1,0 0-1,-1 0 0,1 0 0,-1-1 0,1 1 0,0 0 0,-1 0 0,1 0 1,0-1-1,-1 1 0,1 0 0,0-1 0,-1 1 0,1 0 0,0-1 1,0 1-1,-1-1 0,-3-15 37,6-17-61,-2 32 30,1-15-100,2 1 1,0 0-1,0 1 1,2-1-1,9-22 1,-6 15-980,18-46-7038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2190 10312,'-5'-5'0,"0"0"0,0 1 0,0 0 0,0 0 0,-12-7 0,6 6 0,-30-14 1,17 13 2,-1 0-1,-29-2 1,31 8 5,-108 23 19,103-13 33,-95 58 33,104-52 14,1 4-55,2 0 0,-19 31 0,34-50-40,0 1 1,0-1 0,0 1 0,1-1-1,-1 1 1,1-1 0,-1 1-1,1 0 1,-1 0 0,1 1 0,-2 19 52,2 0 0,2 35 1,-2-56-53,0 1-1,1 0 1,-1-1 0,0 1 0,1 0 0,-1-1 0,1 1-1,0-1 1,-1 1 0,2 1 0,9 12 37,-1 1-1,2-2 1,22 23 0,-15-25 70,6-2-63,0-1 0,42 8 1,-42-16 82,1-3-42,51-12 1,-76 13-88,0 1 1,1 0-1,-1-1 0,0 1 0,0-1 1,0 0-1,1 1 0,-1-1 1,0 0-1,0 1 0,0-1 0,1-2 1,19-17 54,-2-2 1,18-25 0,-23 22 54,42-125 46,-47 115-87,18-179 25,-24 166-57,0-189 20,-5 191-40,-14-188 15,11 189-23,-18-176 37,21 204-37,1 1 5,0 0-1,-2-1 0,0 1 0,-10-27 0,14 42-19,-1 1 0,0 0-1,0-1 1,0 1 0,0 0-1,-1-1 1,1 1 0,0 0 0,0-1-1,0 1 1,0 0 0,0-1-1,0 1 1,0 0 0,0 0 0,-1-1-1,1 1 1,0 0 0,0-1-1,0 1 1,-1 0 0,1 0-1,0 0 1,0-1 0,-1 1 0,1 0-1,0 0 1,-1 0 0,1 0-1,0-1 1,0 1 0,-1 0-1,1 0 1,0 0 0,-1 0 0,1 0-1,-1 0 1,-2 13 77,3 15-31,10 110 284,-7-104-299,2 6 131,27 170 66,-23-168-65,40 176 65,-40-176-99,39 167 171,-29-113-141,-19-93-156,1-1-1,-1 1 1,0-1 0,0 1-1,0-1 1,0 1 0,0 0-1,-1-1 1,1 1 0,-1-1-1,1 1 1,-1-1 0,0 0 0,0 1-1,0-1 1,0 0 0,-1 1-1,-1 1 1,2-2-3,1-2-5,0 0 0,0 0 0,0 0 1,0 1-1,0-1 0,0 0 1,-1 0-1,1 0 0,0 0 1,0 0-1,0 0 0,0 0 1,0 0-1,0 1 0,0-1 1,0 0-1,0 0 0,0 0 1,-1 0-1,1 0 0,0 0 1,0 0-1,0 0 0,0 0 0,0 0 1,0 0-1,0 0 0,-1 0 1,1 0-1,0 0 0,0 0 1,0 0-1,0 0 0,0 0 1,0 0-1,-1 0 0,1 0 1,0 0-1,0 0 0,0 0 1,0 0-1,0 0 0,0 0 0,0 0 1,-1 0-1,1 0 0,0 0 1,0 0-1,0-1 0,0 1 1,0 0-1,0 0 0,0 0 1,0 0-1,0 0 0,0 0 1,0 0-1,-1 0 0,1-1 1,0 1-1,0 0 0,0 0 1,-4-4-62,0-1 0,0 0 1,0 1-1,0-1 0,1-1 1,0 1-1,0 0 1,0-1-1,1 0 0,-3-8 1,-3-6-1117,-21-51-8163</inkml:trace>
  <inkml:trace contextRef="#ctx0" brushRef="#br0" timeOffset="1">648 0 13272,'17'34'0,"10"23"0,30 76 22,-47-106 93,-7-15-70,3 8 8,0 2-1,-2-1 1,-1 0-1,0 1 0,-1 32 1,-18 234 424,16-280-442,2-12 4,9-18-1743,4-5-6856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11296,'7'15'0,"5"20"0,-6-13 0,2 31 0,0 68 0,-9-31 2,-16 102 0,8-136 18,-41 227 9,42-230-2,-17 188-1342,17-125-5418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9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1079 1 9864,'-6'20'4,"5"-16"12,0 0-1,0-1 1,-1 1-1,1 0 1,-1-1 0,0 1-1,0-1 1,-1 1-1,-4 4 1,-9 11 48,0-1 1,-22 17-1,19-23 104,-14 1-49,-42 12 1,68-24-85,1 1-1,0-1 1,-1 0 0,1 0 0,0 0 0,-1-1 0,-8-1 0,-4 0 6,2 2-20,10-1-12,0 0-1,0 0 0,0-1 1,0 0-1,-12-3 1,-136-40 45,98 23-68,-32-18-48,88 39 64,0 0 0,1 1 0,-1-1-1,0 1 1,0-1 0,1 1 0,-1-1-1,0 1 1,1 0 0,-1-1 0,1 1 0,-1 0-1,0-1 1,1 1 0,0 0 0,-1 0-1,1-1 1,-1 1 0,1 0 0,0 0-1,-1 1 1,-4 8 134,-7 9-23,-11 29 1,12-26 82,-44 103 134,45-103-232,0 0-1,-2 0 0,0-1 0,-1-1 1,-18 21-1,26-35-74,-14 16 185,-93 73-1497,52-49-6431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39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565 301 10936,'-9'15'25,"1"-1"0,-2 0 1,0-1-1,-1 1 0,0-2 1,-1 0-1,0 0 0,-23 16 1,21-22 35,4-6-46,1 0 0,0 0 0,-1 0 0,1-2-1,-16-3 1,12-2 40,-1-8-31,1 0-1,0 0 1,1-1-1,1-1 1,1 0 0,-10-20-1,12 22-15,6 11-4,0 0 0,0-1 1,0 1-1,1 0 0,-1-1 1,1 1-1,0-1 0,1 1 1,-1-6-1,-1-16 23,1-36 1,5 46 12,7-6-11,17-26 0,-17 36 26,4 2-34,-1 2-1,1-1 1,18-6 0,-15 12 39,1 5-36,0 1 0,0 0 0,29 9 0,-46-11-13,0 0-1,0-1 1,-1 1 0,1 0 0,0 0 0,-1 0 0,1 0 0,0 0 0,-1 0 0,2 2 0,7 7 12,0 0 1,-1 0 0,-1 1 0,0 1 0,0 0-1,7 15 1,-14-26-16,-1 1 0,1 0 1,0-1-1,-1 1 0,1 0 0,-1-1 0,0 1 0,0 0 0,1 0 0,-1-1 0,0 1 0,-1 0 1,1 3-1,-6 44 70,-23 88 0,12-92 22,-107 194 37,96-189-49,-105 207 33,109-207-66,-100 192 57,113-223-101,-34 69 37,37-72-35,0 0 1,2 1 0,-7 24-1,13-40-12,0-1 0,0 1 0,0-1 0,0 1 0,0 0 0,0-1-1,0 1 1,0-1 0,1 1 0,-1-1 0,0 1 0,0-1 0,0 1 0,1-1 0,-1 1-1,0-1 1,0 1 0,1-1 0,-1 0 0,1 1 0,-1-1 0,0 1 0,1-1 0,-1 0-1,1 1 1,-1-1 0,1 0 0,-1 0 0,1 1 0,-1-1 0,1 0 0,-1 0 0,1 0-1,0 0 1,0 1 2,20 3 3,-7-7 8,12-10-7,41-28 0,-44 22-12,98-113-4,-96 100-30,210-317-257,-198 295 223,-36 54 71,-1 0 0,0 0 1,0 0-1,1 0 1,-1 0-1,0 0 1,0 0-1,1 0 0,-1 0 1,0 0-1,0 0 1,1 0-1,-1 0 0,0 0 1,1 0-1,-1 0 1,0 0-1,0 0 1,1 0-1,-1 0 0,0 1 1,0-1-1,0 0 1,1 0-1,-1 0 0,0 0 1,0 0-1,0 1 1,1-1-1,-1 0 1,0 0-1,0 1 0,0-1 1,0 0-1,1 0 1,-1 0-1,0 1 0,0-1 1,0 0-1,0 0 1,0 1-1,7 11-11,-3-2 7,-1-5 2,-1 0 1,0 0-1,-1 0 1,1 0-1,-1 0 0,1 10 1,10 59-12,2 43 13,4 14 2,4-9 1,-10-72 4,23 59-1,-26-92 11,-4-12-183,-1 0 1,1 0-1,0 0 1,0-1-1,1 1 1,-1-1-1,1-1 1,10 6-1,16 6-7485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7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6008,'0'0'200,"18"0"1713,-11 1-1637,-5-1 472,-1 4-563,2 27 64,0 0-1,-5 61 1,1-64-149,-4 55 124,6 113 246,5-124-316,32 99 142,-19-102-232,5-8-12,-20-53-49,-1-1 1,1 0-1,0 0 0,1-1 0,0 1 1,0-1-1,6 6 0,-10-11-40,1 0-1,0 0 1,0 1-1,0-1 1,0 0-1,0 0 1,0-1-1,0 1 1,0 0-1,0-1 1,0 1-1,0-1 1,1 1-1,-1-1 1,0 0-1,0 0 1,3-1-1,0 1-653,17 0-6069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4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11384,'194'15'542,"-171"-10"-428,10 8-40,37 21 0,-53-21-14,5 11-23,26 39 0,-37-42-22,9 35 4,-16-41-18,0 1 0,2 24 1,-5-27-3,0 0 0,0 1 1,-1-1-1,-1 1 0,0-1 1,-1 0-1,-1 1 0,0-1 1,-9 24-1,10-32-1,-8 23-5,-1-1-1,-16 27 1,23-46-4,2-3 5,0-1 0,-1 0-1,1 0 1,-1 0 0,0 0 0,0 0-1,0-1 1,0 1 0,-1-1-1,-4 4 1,6-5-19,3-29-2,3 15 14,17-27-1,10-25 12,-29 60 2,15-31 2,1 1 1,36-48 0,79-89 85,-93 115-63,-39 55-24,4-5 4,-1-1-1,0 0 1,0 0-1,3-10 1,-7 16-5,0 1 1,0-1 0,0 1-1,0-1 1,0 1-1,0 0 1,0-1-1,0 1 1,0-1-1,-1 1 1,1-1-1,0 1 1,0 0-1,0-1 1,-1 1-1,1 0 1,0-1 0,-1 1-1,1 0 1,0-1-1,-1 1 1,1 0-1,0-1 1,-1 1-1,1 0 1,0 0-1,-1 0 1,1-1-1,-1 1 1,1 0-1,-1 0 1,1 0-1,0 0 1,-1 0 0,0-1 0,-1 1-1,0-1 1,0 1-1,0 0 0,0-1 1,0 1-1,1 0 1,-1 0-1,0 0 0,0 1 1,-3-1-1,0 2 1,-1 0 0,1-1 0,0 2 0,0-1-1,-5 4 1,-39 28 1,-47 59-1,94-91-1,-13 19 8,-1 11 3,-21 67 1,32-70 29,6 14-4,7 58 1,-1-76 63,5 1-50,2-1 0,18 28 0,-31-52-40,0 0 1,0 1-1,0-1 0,0 0 0,1 1 0,-1-1 0,0 0 0,1 0 0,-1 0 0,1 0 0,1 0 1,23 12 52,0-2 0,46 13 1,-69-23-47,-1 0 1,1-1-1,0 1 1,0-1 0,-1 0-1,1 0 1,0 0-1,5 0 1,-8 0-19,18-2 55,-1 0 1,28-8-1,-16 0-838,45-23 0,30-16-7217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40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0 10584,'24'40'14,"14"30"61,46 103 60,-66-132 66,75 187 74,-76-181-134,49 189 60,-60-191-67,-6 162 58,-6-168-32,-47 157 64,40-158-64,-64 124 56,60-136-95,7-13-68,1 0-28,-1 0 0,0-1 1,-1-1-1,-1 1 1,0-2-1,0 1 1,-18 10-1,-1-4 38,-50 20-1,56-31 13,-100 4 21,119-10-94,0 0 0,0 0 0,0 0 0,0-1 0,0 1 1,0-2-1,-9-2 0,-1-1 1,-28-8-3,43 13-1,0 0 0,0 0 1,1-1-1,-1 1 0,0 0 0,0-1 0,0 1 1,0-1-1,1 1 0,-1-1 0,0 0 1,0 1-1,1-1 0,-1 0 0,0 1 0,0-2 1,-8-11-230,1 0 0,0 0 0,1-1 1,1 1-1,0-1 0,-5-20 1,-14-46-7731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9:40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1096 0 13360,'0'0'0,"4"9"0,8 20 0,-6 9-128,-21 3 128,-16-8-816,-14-8 816,-2 3-8832</inkml:trace>
  <inkml:trace contextRef="#ctx0" brushRef="#br0" timeOffset="1">711 1649 11656,'0'0'0,"-24"65"0,-41 103 0,-29 27 8,-26-1-8,-14-31-16,-5-34 16,4-2-8256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0:25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935 570 3680,'2'-7'49,"-1"4"-28,0-1-1,0 0 1,-1-1-1,1 1 1,-1 0-1,1 0 1,-1 0-1,-1 0 1,1 0-1,-1 0 1,1 0-1,-1 0 1,0 0-1,0 0 1,-1 0 0,1 0-1,-5-7 1,2 2 9,2 7-4,1-1 1,-1 0 0,1 1 0,-1-1 0,0 1 0,0 0-1,0-1 1,0 1 0,0 0 0,-4-2 0,1-1 71,1 1-62,0 0 0,-1 1-1,1-1 1,-1 1 0,0 0 0,0 0 0,0 0 0,0 1 0,0 0-1,0 0 1,-1 0 0,1 1 0,-9-2 0,-9 1 132,-1 2-1,1 0 1,0 2 0,-36 6-1,38-2-131,-29 5 210,-134 8 315,165-18-534,-29-2 209,34 0-172,-11 0 240,1-1 0,-47-11 0,4-7 669,65 20-564,2-1-391,1 0-1,-1 0 1,1 0-1,-1 1 1,1-1-1,0 0 1,-1 0-1,1 1 1,0-1-1,-1 0 1,1 1-1,0-1 1,0 1-1,0-1 0,-1 1 1,1-1-1,0 1 1,1-1-1,6-3 6,36-11 92,-41 14-102,179-50 126,-132 37-78,251-57 26,-235 56-46,277-51 20,-273 54-27,274-36 12,-279 41-12,-10 2-15,215-17 35,-39 16 25,-80 4 91,-149 2-43,-11 2-101,1-1 0,-1-1 0,1 1 0,-1-2 1,-9 0-1,4 0-11,-17 2 33,-1 2 1,-30 6-1,0 1 43,-210 34 142,181-25-209,54-11 31,-256 64 118,174-38-115,-63 10-8,145-36-35,12-3-10,-50 9 14,2 3 1,-85 32 0,105-30-4,49-18-9,3 0-1,-3 0-2,4 0-3,8 1 1,-5-2-1,34 5 2,31-4 2,36-5-3,26-6-2,22-4 0,21-4 0,25-4 0,11-5 0,5-7 0,-7 3 0,-19 8 0,149-15 17,-69 3 147,-263 34-56,-8-1 4,-6-3-63,-1 1 0,0 0 0,0 0 0,0 1-1,-17-3 1,-53-11 5,39 10 86,-222-26 52,203 28-72,-262-19 41,255 20-73,-286-14 36,278 15-57,-309-10 18,309 12-58,-311-7 22,99 3-9,59 2 4,196 3-41,130 10-5,-4 2-5,85 3-15,85-7-3,-206-8-15,237-4-16,-236 2 16,253-10-15,-246 9 23,267-5-7,-270 7 14,277 3-24,-70 1 10,-85 9 15,-104-4 15,-80-7 11,-9 2 0,-18 4 0,-73 10 17,-119 18 9,166-27-1,-239 35 17,227-35 17,-271 26 28,266-28-34,-267 18 25,270-19-33,-261 25 14,264-24-34,-238 22 7,247-24-20,-4 0-6,-164 15 16,185-14-17,-122 17 11,108-12-6,6-1-9,39-7-4,0-1 1,1 1-1,-1 0 1,1 1-1,-7 3 1,12-6-1,0 1 0,0 0 0,0-1-1,1 1 1,-1 0 0,0-1 0,0 1 0,1 0 0,-1-1 0,0 1 0,1 0 0,-1-1-1,0 1 1,1-1 0,-1 1 0,1-1 0,-1 1 0,1-1 0,-1 1 0,1-1 0,0 1-1,-1-1 1,2 1 0,3 4-6,-3-3-2,0-1 0,1 1 0,-1 0 0,0-1 0,1 0 0,-1 1 0,1-1 0,-1 0 0,1 0 1,0-1-1,3 2 0,126 34-149,-128-35 130,0 0 0,0 0 0,0-1 0,-1 0-1,1 1 1,0-1 0,6-1 0,-10 1 28,35-2-111,36-7 1,68-28-1502,3-5-6228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0:3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151 511 7264,'-4'-1'192,"-15"-5"32,14 5 501,8 1-394,30 3-34,5 3-65,98 11 8,84 4 53,-179-18-218,187 0 29,-180-4-57,190-9 30,-193 8 30,272-16 329,-216 16-183,-81 2-97,2 1 179,0-1-1,27-4 1,-60 6-156,-43 3 134,37-4-126,-125 5 191,-96 9 94,213-13-444,-26 3 87,-212 26 38,210-23-98,-215 24 22,216-27-43,-68 6-1,-6 1-26,60-8-33,-126-10 1,192 6 23,0 0 0,0 0 1,-1 0-1,1 0 0,0 0 0,0 0 1,0 0-1,-1 0 0,1 0 0,0 0 1,0 0-1,0 0 0,-1 0 0,1 0 1,0 0-1,0-1 0,0 1 0,0 0 1,-1 0-1,1 0 0,0 0 0,0 0 1,0-1-1,0 1 0,0 0 0,-1 0 0,1 0 1,0 0-1,0-1 0,0 1 0,0 0 1,0 0-1,0 0 0,0-1 0,0 1 1,0 0-1,0 0 0,0 0 0,0-1 1,0 1-1,0 0 0,0 0 0,0 0 1,0-1-1,0 1 0,0 0 0,0 0 1,5-9-14,-5 9 14,4-7-10,-3 5 5,1 0-1,-1-1 0,1 1 1,0 0-1,0 0 0,0 0 1,0 1-1,0-1 0,0 0 1,0 1-1,1-1 0,-1 1 1,6-2-1,151-73-105,-112 59-1,238-84-63,-219 79-24,303-99-95,-289 96 22,327-82-113,-332 91 101,-62 13 234,326-59-554,-104 33 141,-81 12 213,-156 17 251,0 1-3,2-2 3,0 1 0,0 0-1,0 0 1,0 0 0,0 0 0,0 0 0,0 0 0,0 0-1,0 0 1,0 0 0,0 0 0,0 0 0,0 0 0,0 0-1,0 0 1,0 0 0,0 0 0,0 0 0,0-1 0,0 1-1,0 0 1,0 0 0,0 0 0,0 0 0,0 0-1,0 0 1,0 0 0,0 0 0,0 0 0,0 0 0,0 0-1,0 0 1,1 0 0,-1 0 0,0 0 0,0 0 0,0 0-1,0 0 1,0 0 0,0 0 0,0-1 0,-45 0-4,-93-4 13,-113 6 138,124 4-47,-179 6 237,276-9-318,-53 6 129,-86 12 13,46-7 19,37 0-145,53-6 46,30-6-74,-44 12 65,-88 36 1,-115 45 11,177-70-81,-11 5-7,79-27-16,14-2-108,111-16-14,-32 0-186,100-14-42,57 5 34,-193 22 96,180 11-80,-195-2 160,115 43-55,-150-48 205,0-1 0,0 1-1,-1 0 1,1 0 0,0 0 0,0 0 0,-1 0 0,1 1-1,0-1 1,2 3 0,7 9-168,-1 0 0,0 0 0,-1 1 0,0 0 1,-2 0-1,10 24 0,12 37-5402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0:3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779 546 2784,'0'0'39,"-2"-5"139,2 4-159,-1-1-1,1 0 1,-1 0-1,1 0 1,0 0 0,0 1-1,0-1 1,0 0-1,0 0 1,0 0-1,0 0 1,1 0-1,-1 0 1,1-1-1,1-1 31,0 0 0,0 0 0,1 1 0,-1-1 0,1 1 0,0 0 0,3-4 0,1-2-15,-5 6-8,0 1 1,1-1-1,-1 1 1,0-1-1,1 1 0,0 0 1,-1 0-1,1 0 1,4-2-1,14-7 77,0 1 0,33-10 1,-21 10 63,1 2 1,40-5-1,12-1 117,144-24 27,-180 31-111,218-25 70,-211 27-116,248-29 56,-244 25-76,236-35 50,-241 37-63,207-18 55,-215 21-48,-24 3-70,170-17 227,-176 14-192,-2 1 37,-1 1 0,1 0 0,25 0 0,-94-2 602,-86 5-460,-160 2 319,28-3-334,213 0-50,-228 0 75,230 0-107,-245 0 70,239 0-90,-240 0 60,246 0-94,-233 0 166,-75-4 242,354 5-520,-16-2 189,92 11-157,2-4-29,42-2-9,177-10-7,-224 5-15,288-6-5,-277 7-8,304 9-12,-305-7-8,261 6-17,-275-7 10,213 6-13,-223-6 40,-39-1 27,217 14-38,-218-13 40,122 6-13,-173-7 35,-92 2 9,-159 9 104,9 5-37,220-11-15,-266 10 33,262-13-25,-270 17 40,270-14-41,-272 18 31,277-20-43,-265 11 101,95-6-76,190-6-33,13 0-44,-215 21 186,235-21-188,10-2-21,0 0 0,0 0 0,0 0 1,0 0-1,0 0 0,0 0 0,0 0 0,0 0 1,0 0-1,0 0 0,1 0 0,-1 0 0,0 0 0,0 0 1,0 0-1,0 1 0,0-1 0,0 0 0,0 0 1,0 0-1,0 0 0,0 0 0,0 0 0,0 0 0,0 0 1,0 0-1,0 0 0,0 0 0,0 0 0,0 1 1,0-1-1,0 0 0,0 0 0,0 0 0,0 0 0,0 0 1,0 0-1,0 0 0,0 0 0,0 0 0,0 0 1,0 0-1,0 0 0,0 0 0,0 1 0,0-1 0,0 0 1,-1 0-1,1 0 0,0 0 0,0 0 0,0 0 1,0 0-1,0 0 0,0 0 0,0 0 0,0 0 0,0 0 1,20 14 5,-7-8-5,0-1-1,19 3 1,59 10-1,31-3 0,183-3-2,-240-12-3,292-10 2,-279 7-2,333-16 2,-329 16-2,323-4 2,-326 6-2,291 5 1,-303-2-8,-19 1 7,221 18-15,-208-14 3,0 3 1,81 25-1,-162-35 11,-42-9-1,-26 1 6,-53 2 1,-26 6 0,-16 9 0,-10 4 0,-18-1 1,-21-2 4,-22-1-2,-4 0 2,14 0-2,29-4 2,31-5-3,-146-2-9,67-7-70,256 8 18,1-1-16,13-2-35,114-31-33,-84 28 31,197-32-47,-179 31 14,279-26-62,-257 27 21,352-30-86,-341 29 33,356-26-82,-359 28 122,304-26-69,-318 27 96,298-12-141,-110 7 137,-56 4 38,-201 7 133,-103 7 3,19-5 12,-188 11 11,203-10 13,-300 20 16,287-20 4,-351 2 26,344-5 0,-343 12 28,347-9-48,-308 17 21,317-17-34,-279 15 11,288-16-43,-78 2 4,3-1-15,-123-3-95,259-1-41,8-4 4,12-13 57,-2 9-154,119-31-102,-94 31 22,212-30-107,-191 31 159,291-24-99,-272 25 112,350-17-83,-344 21 150,300-6-57,-315 8 124,259 2-37,-268-1 70,-17 0 36,228 9-69,-45 4 53,-186-10 33,50 9 0,-1 0 16,-56-7 17,-7-1 80,1-1 0,41 1 0,-91-8 266,-13-5-154,-124-12 33,114 15-83,-225-23 60,208 23-94,-287-22 52,273 23-58,-340-13 46,327 14-66,-360-7 42,363 8-42,-296 1 38,315 2-58,-279 11 77,315-10-129,-154 10 33,134-7-43,13-2-10,21-1-6,50-1-17,58 2-101,141-3-42,-173-2-49,298-20-85,-274 16 57,387-29-86,-370 27 140,403-30-70,-406 32 97,344-8-46,-363 15 106,-48 0 73,325 26-76,-230-12 94,7 3 8,-67-9 125,-1 3-1,99 32 0,-163-43-112,1-1 0,0 1 0,-1 0 0,1-1-1,0 1 1,-1 0 0,1 0 0,-1-1 0,1 1-1,-1 0 1,0 0 0,1 0 0,-1 0 0,0-1-1,1 1 1,-1 0 0,0 0 0,0 0 0,0 0-1,0 0 1,0 0 0,0 0 0,0 0 0,0 0-1,0-1 1,-1 1 0,1 0 0,0 0 0,-1 2-1,1-3 1,0 0-10,0 0 0,0 0-1,0 0 1,0 1 0,0-1 0,0 0 0,-1 0 0,1 0 0,0 0 0,0 0-1,0 1 1,0-1 0,0 0 0,0 0 0,0 0 0,0 0 0,0 0 0,-1 0-1,1 0 1,0 0 0,0 0 0,0 1 0,0-1 0,0 0 0,0 0 0,-1 0-1,1 0 1,0 0 0,0 0 0,0 0 0,0 0 0,0 0 0,-1 0 0,1 0-1,0 0 1,0 0 0,0 0 0,0 0 0,0 0 0,-1 0 0,1 0 0,0 0-1,0-1 1,0 1 0,0 0 0,0 0 0,-1 0 0,1 0 0,0 0 0,0 0-1,0 0 1,0 0 0,0-1 0,-9-1-28,0-1 0,0-1-1,0 0 1,0 0 0,1-1 0,-14-10-1,0 1-596,-47-28-4043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2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479 454 3864,'17'-8'57,"-1"0"-1,0-1 1,0 0 0,-1-2 0,0 1-1,-1-2 1,-1 0 0,15-16 0,-22 21 56,-1-1 1,-1 1-1,0-1 1,0 0-1,0 0 0,-1 0 1,0 0-1,0 0 1,-1-1-1,2-17 1,-3 20-7,0 1-57,0 0-1,0 1 0,-1-1 0,0 0 0,0 0 0,0 0 0,-1 0 0,1 1 0,-1-1 1,0 0-1,-3-6 0,1 0-8,2 8-14,0 0 0,-1 0 0,1 0 1,0-1-1,-1 1 0,0 0 0,0 1 1,0-1-1,-4-4 0,-58-62 290,47 56-82,-8 1-70,-53-18 1,55 27 55,-102 11 90,100-2-110,-97 47 76,101-38-123,-2 10-50,-37 53 0,48-52 17,-28 124 47,36-118-81,-2 53 45,7 109 1,10-100-108,-5-55 30,35 234 81,-38-215-128,-5 4-1141,2-41-4567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0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5024,'0'4'-5,"0"1"-1,0 0 1,0-1 0,1 1 0,0 0-1,0-1 1,0 1 0,0-1 0,1 1 0,0-1-1,-1 0 1,2 1 0,-1-1 0,0 0-1,1-1 1,0 1 0,0 0 0,4 3-1,-4-3-3,13 10-97,107 54-46,-92-56-1,142 38-54,-136-41 95,165 15-34,-160-25 60,181-35-414,-109 10-1513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0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2160,'19'-12'0,"-11"7"2,0 0 0,0 0 0,13-13 0,-5 4 4,0-2-1,-1 1 1,0-2 0,-1 0-1,-1-1 1,-1 0 0,19-36-1,-30 52 0,0-1-1,0 0 0,0 0 0,0 1 1,-1-1-1,1 0 0,-1 0 1,1 0-1,-1 0 0,0 0 1,-1-3-1,1-7 4,1 0-1,-2-25 66,0 30-54,-1 0 0,0 0-1,0 0 1,-5-10 0,6 16-10,0 1 1,-1-1-1,1 1 0,-1-1 1,1 1-1,-1 0 1,0 0-1,0 0 1,1-1-1,-1 2 1,0-1-1,0 0 1,0 0-1,0 1 1,0-1-1,0 1 0,-3-1 1,2 1 2,-4 1 55,1 4-52,1 0 0,0 0 0,1 0-1,-1 1 1,-4 8 0,4 0 32,3 6-31,0-1-1,2 0 1,1 22 0,0-34-7,0 1 0,0-1 0,0 1 0,1-1 0,0 0 0,5 11 0,1 2 1,-4-6-5,24 53 22,23 56 4,-43-95 3,19 128 24,-25-142-34,0 1 1,-1 0-1,0 17 1,-2-8-10,-1 48 70,1-61-39,0-5-12,1 1 0,0 0 0,0-1 0,0 1 0,1-1 0,0 1 0,2 8 0,-3-13 119,-6-16 54,5 3 27,5-106 109,-2 84-62,22-130 127,-17 134-80,49-103 137,-41 108-131,81-77 118,-93 99-420,-1 0 1,0 0 0,1 0-1,-1 1 1,1-1 0,0 1-1,2-2 1,18-6 56,-1 2 0,1 0 0,45-6 0,-66 12-70,1 1-1,-1 0 1,1 0 0,0 0-1,-1 0 1,1 0 0,-1 1-1,1-1 1,2 2 0,27 7 63,-1 3 1,37 18 0,-65-29-71,-1 0 0,0 1 0,0-1 0,0 1 0,0-1 1,0 1-1,0-1 0,-1 1 0,4 4 0,19 26 72,38 68 0,-50-67 3,26 160 22,-33-154-82,25 155-971,-13-101-3936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0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10584,'0'0'0,"12"23"0,18 36 0,9 31-16,2 21 16,-5 28-480,-12 24 480,-4 3-936,-4-9 936,2-3-6384</inkml:trace>
  <inkml:trace contextRef="#ctx0" brushRef="#br0" timeOffset="1">463 1586 2696,'0'0'0,"5"-17"0,4-25 0,-3-34-80,-9-38 80,0 2-1488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22 4760,'0'0'0,"-3"-12"0,-4 3-320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 4848,'0'0'-40,"-5"0"12,5 0 24,0 0-1,0 0 1,0 0 0,0 0 0,0 0 0,0 0-1,0 0 1,0 0 0,0 0 0,0 0-1,0 0 1,0 0 0,0 0 0,0 0 0,0-1-1,0 1 1,0 0 0,0 0 0,0 0-1,0 0 1,0 0 0,0 0 0,0 0 0,0 0-1,0 0 1,0 0 0,0 0 0,0 0-1,0 0 1,0 0 0,0 0 0,0 0 0,0 0-1,0 0 1,0 0 0,0 0 0,-1-1-1,1 1 1,0 0 0,0 0 0,0 0 0,0 0-1,0 0 1,0 0 0,0 0 0,0 0-1,0 0 1,0 0 0,0 0 0,0 0 0,0 0-1,0 0 1,-1 0 0,5-2 32,0 0 0,-1 1 0,1-1 0,0 0 0,0 1 0,0 0-1,0 0 1,0 0 0,5 0 0,48 0 439,-28 1-212,100 0 249,-70 0-14,81 11 0,-107-8-270,172 15 220,-159-15-192,223 7 100,-208-9-120,290 6 87,-269-7-134,386 2 75,-366-3-88,436-2 65,-424 1-99,503-5 47,-482 6-73,589 11 44,-573-7-64,615 5 36,-609-6-56,672 18 27,-659-15-54,691 16 19,-687-17-33,686 16 7,-690-15-20,687 23 3,-687-23-10,647 20 2,-659-20-2,623 19 2,-631-20-1,544 6 9,-564-9-2,493 0 12,-505-1-6,438-4 16,-452 3-2,382 1 18,-394 2-19,348 26 11,-356-20-17,309 29 16,-322-29-16,-38-5-15,276 39 53,-198-23-33,7-1-26,49 16-22,-154-33 84,-13-3-315,-10-4-924,-10-3-5516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43 1352,'0'0'0,"-9"-17"80,-3 5 0,1 6-80,2-2-656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32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23 113 4128,'-21'-16'-91,"19"15"974,18-7 82,27-5-321,0 1-1,55-6 1,-74 13-583,-2 2 123,0 0 0,39 0 0,23 0 115,79-10-10,-128 9-180,196-6 158,-8 12-162,-176 0-51,181-1 16,-183-2-36,195 0 8,-189 2-28,194 13 3,-196-10-9,77 10 4,38 5-8,146 14 4,-253-27-1,235 31 2,-230-27-2,268 41 2,-261-39-2,259 48 2,-265-47-1,262 52 8,-257-52-9,296 38 2,-290-43-2,287 22 3,-290-25 5,296 14 10,-292-16-10,113 3 4,41 3-14,198 3 3,-349-11-1,113 1-1,26-1-4,-8 1-2,2 7 0,2-3 0,4 0 0,-5 5 0,-1 4 1,0 3 4,6-1-2,196 9 6,-337-21 5,295 19 7,-301-19 6,266 25 13,-269-23 1,286 24 23,-280-25-16,287 22 25,-292-23-19,258 14 22,-261-17-15,272 12 30,-269-11-30,255 3 31,-262-6-24,238 3 40,-238-2-1,254 2 45,-253-2-31,413 5 300,-332-7-374,-85 0 60,223-7 34,-225 7-73,238 1 35,-233 1-22,244-1 35,-247-1-49,224 1 22,-228 1-41,211 9 23,-214-7-30,201 16 19,-204-15-33,301 9 49,-220-17-55,-59 1-2,-8-2-15,11-3-8,-73 8 3,1 0 0,-1 0 0,1 0 0,-1-1 1,1 1-1,-1 0 0,0 0 0,1 0 1,-1 0-1,1-1 0,-1 1 0,1 0 1,-1 0-1,0-1 0,1 1 0,-1 0 0,0-1 1,1 1-1,-1 0 0,0-1 0,1 1 1,-1 0-1,0-1 0,8-10-220,-1-1 0,0 0 0,-1 0 0,-1 0 0,0 0 0,4-15 0,15-44-7425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4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1976,'0'0'3297,"2"4"-3146,5 12-9,-5-11-4,1 1-1,-1-2-94,0-1 1,-1 1-1,1-1 0,-1 1 1,0 0-1,0-1 0,0 1 0,-1 0 1,1 0-1,-1 0 0,0 0 1,0-1-1,-1 8 0,0 7 79,0 77 182,1 118 81,0-132-282,1-39-23,3 0-1,1 0 1,12 46 0,-13-70-954,-2-1-3532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4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2968,'0'0'20,"-6"5"-21,-11 9 31,-1-1 0,-1-1 0,0-1 0,-29 13 0,38-19 20,0 1 0,1 1 0,-13 11 0,0-1 81,20-16 10,-6 9 2,8-9-76,-1-1 0,1 0 0,0 1 0,0-1 1,0 0-1,0 0 0,-1 1 0,1-1 1,0 0-1,0 0 0,-1 1 0,1-1 0,0 0 1,-1 0-1,1 0 0,0 0 0,-1 1 1,1-1-1,0 0 0,0 0 0,-1 0 0,1 0 1,0 0-1,-1 0 0,1 0 0,-1 0 0,1 0 1,0 0-1,-1 0 0,1 0 0,0 0 1,-1 0-1,1 0 0,0 0 0,-1-1 0,1 1 1,0 0-1,-1 0 0,1-2-44,-1-1-1,1 1 1,-1 0-1,1 0 1,0 0-1,0-1 1,0 1-1,0 0 1,1 0-1,-1 0 1,1 0-1,1-5 1,0-6 104,9-31 214,-8 39-234,4-4 1,-5 5-9,2-4-5,-3 7-85,0 1-1,-1 0 0,1-1 1,-1 1-1,1 0 1,0-1-1,-1 1 0,1 0 1,0 0-1,-1 0 0,1-1 1,0 1-1,-1 0 0,1 0 1,0 0-1,-1 0 0,1 0 1,0 0-1,-1 0 0,1 1 1,0-1-1,0 0 0,-1 0 1,1 0-1,-1 1 0,1-1 1,0 0-1,-1 1 0,1-1 1,0 1-1,1 2 7,1 1 1,-1 0-1,0 0 1,-1 0-1,1 0 0,-1 0 1,1 0-1,-1 0 0,0 0 1,0 5-1,1 55 93,-2-41-82,0 112 46,0 74-931,0-113-3914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62 318 3320,'0'0'171,"1"4"-109,4 12 1,-3-10 2,1 0 7,-2-5 86,1 1-84,6 3 6,-4-4 7,2-1 0,-3 0-5,4 0 4,-4 0-5,3 0-2,-2 0-5,3 0 1,-5 0-59,0-1 0,0 1-1,0 0 1,0-1 0,0 1 0,0-1 0,0 0-1,0 0 1,0 0 0,0 0 0,0 0 0,0 0 0,-1-1-1,3 0 1,-2 0 32,1-1 4,3-4-35,3-2 61,-1 0 0,0-1-1,-1 0 1,11-18 0,-8 12 224,-9 14-267,0 0 0,1 0-1,-1 0 1,0 1 0,0-1-1,0 0 1,-1 0 0,1 0-1,0 0 1,-1-1 0,1-1-1,0-2 25,1 1 1,1-1-1,-1 1 0,1 0 0,-1 0 1,1 0-1,1 0 0,-1 0 0,1 0 1,0 1-1,5-5 0,3-3 39,1 1-1,20-14 1,-16 16 17,0 0 1,0 0-1,0 2 1,28-9-1,20-8 339,-52 19-379,-10 4-6,1-1 0,0 0 0,0 1 0,0-2 0,-1 1 0,7-5 0,-8 6 26,6-8 281,-3 3 362,-3 16-557,2 381 575,-5-382-747,0-1 1,-1 0-1,-1 0 1,1 0-1,-1 0 1,0-1 0,-1 1-1,0-1 1,0 0-1,-8 10 1,3-3 3,7-10-10,-1-1 0,0 0 0,1 0 0,-1 0 0,0-1 0,-1 1-1,1-1 1,0 1 0,-5 1 0,3-1-1,-2 2 0,0-2 1,-1 1-1,1-1 1,-1 0-1,-14 4 1,8-3-1,-8 3 13,0 0 0,0-2-1,-1-1 1,0-1 0,-33 1 0,39-3-13,-11 0 32,0 2 0,0 1 0,-34 9 0,4 0-9,29-7-1367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255 155 7176,'-2'-1'33,"-4"-4"22,5 4-37,-1 0 0,0 0-1,0 1 1,0-1 0,0 1 0,0-1 0,0 1 0,1 0 0,-1 0-1,0 0 1,0 0 0,0 0 0,0 0 0,-3 1 0,-6 0 123,-8 2-64,0 0 0,0 1 0,0 1 1,1 1-1,-24 11 0,10-3-66,27-10-9,0 1-1,-16 9 1,18-8-3,3-3 0,-1-2 1,1 0-1,-1 0 0,1-1 0,0 1 0,0 0 0,-1 0 0,1 0 0,0 0 0,0 0 0,0-1 0,0 1 0,0 0 1,0 0-1,0 0 0,0 0 0,1 0 0,-1-1 0,0 1 0,0 0 0,1 0 0,-1 0 0,1-1 0,-1 1 1,0 0-1,1 0 0,0-1 0,-1 1 0,1 0 0,-1-1 0,1 1 0,0-1 0,-1 1 0,2 0 0,20 10-17,-21-10 18,0-1-1,0 0-1,0 1 1,0-1-1,1 0 1,-1 0-1,0 0 1,1 0-1,-1 0 1,0 0 0,0 0-1,1 0 1,-1 0-1,0-1 1,0 1-1,2-1 1,4-1-3,11-2-6,-1-1-1,18-7 0,4-5 9,-29 12 20,1 0 0,-1-1 0,0-1 0,12-9 0,-19 13-10,0 0 0,0 1-1,0-1 1,-1 0 0,1-1 0,-1 1 0,0 0 0,0-1 0,0 1-1,0-1 1,-1 0 0,0 1 0,1-1 0,-1 0 0,1-7 0,-2 6 26,0 0 0,0 1 1,-1-1-1,0 0 0,1 1 1,-1-1-1,-2-5 0,1 5-3,1 2-8,-1-1 0,1 1 0,-1 0 0,1 1 0,-1-1 1,0 0-1,0 0 0,-1 1 0,1 0 0,0-1 0,-1 1 0,0 0 0,1 0 0,-1 0 0,0 0 0,-4-1 0,3 1 9,0 0 14,-1 0-1,0 0 1,0 0-1,0 1 1,0-1-1,0 1 1,-1 1-1,1-1 1,0 1-1,0 0 1,-8 1-1,6-1 8,1 0 15,0 1 0,0-1 0,0 1 0,0 0 1,0 1-1,0 0 0,1-1 0,-11 6 0,8-3-24,5-3-14,0 1 0,0-1 0,0 1 0,0 0 0,0 0 0,1 0-1,-1 0 1,0 0 0,1 1 0,0-1 0,-3 4 0,0 0 2,3-4 48,3 0 6,-2-2-85,1 0 0,0 1-1,0-1 1,0 0 0,0 0 0,0 0 0,0 1 0,0-1 0,0 0-1,0 0 1,0 0 0,0 0 0,0 1 0,0-1 0,0 0 0,0 0-1,0 0 1,0 1 0,0-1 0,0 0 0,0 0 0,0 0-1,0 1 1,0-1 0,1 0 0,-1 0 0,0 0 0,0 0 0,0 0-1,0 1 1,0-1 0,0 0 0,1 0 0,-1 0 0,0 0 0,0 0-1,0 0 1,0 0 0,1 1 0,-1-1 0,0 0 0,0 0 0,0 0-1,1 0 1,-1 0 0,0 0 0,0 0 0,0 0 0,0 0 0,1 0-1,-1 0 1,0 0 0,0 0 0,0 0 0,1 0 0,-1 0-1,0 0 1,0-1 0,1 1 0,81-47-1237,-22 11-5177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3056,'5'160'1128,"0"-38"-621,-3 12 309,-2-72-379,10 179 632,-4-132-705,0-49-193,2 11 351,-2 87 0,-9-118-296,-1 49 540,19-81-1702,0-1-4784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8968,'0'3'65,"-9"82"130,11-50-191,2 3-4,-1 1 0,-3 5 0,1 3 0,-1 3 0,-1 2 0,2 4 0,3 4 1,10 112 42,-8-111-15,-5-51-24,1 13 41,9 43-1,-11-64 231,-11-27-19,-27-62 81,38 86-332,0 1 0,0-1 0,0 0-1,0 0 1,0 0 0,0 0 0,0 1 0,1-1 0,-1 0 0,0 0 0,0 1-1,1-1 1,-1 0 0,1 0 0,-1 1 0,0-1 0,2 0 0,0-3 7,2-5 4,1 1-1,1 0 1,0-1-1,0 2 1,0-1-1,14-11 1,-11 9-10,-2 4 3,0 0 1,1 0 0,-1 1 0,1-1-1,0 2 1,1-1 0,-1 1 0,16-5-1,-16 6-3,4-2 4,0 2-1,0-1 1,0 2-1,0 0 1,20-2-1,-15 3-5,-8 0 2,0 0-1,0 1 0,-1 0 1,1 0-1,0 1 0,13 3 0,-16-3-3,-4-1-1,-1 0-1,0 1 1,1-1-1,-1 1 1,0-1 0,0 0-1,0 1 1,1 0-1,-1-1 1,0 1 0,0 0-1,0 0 1,0-1-1,0 1 1,0 0-1,0 0 1,-1 0 0,1 0-1,1 2 1,1 2 0,14 23 1,-5 10-2,-2 10 0,-2 8 0,-3 4 0,-2-24-4,2-1 1,17 62-1,-13-83-15,-9-14 19,1 0-1,-1 1 1,0-1-1,0 0 1,0 0-1,0 0 0,1 1 1,-1-1-1,0 0 1,0 0-1,1 0 0,-1 0 1,0 1-1,0-1 1,1 0-1,-1 0 1,0 0-1,0 0 0,1 0 1,-1 0-1,0 0 1,1 0-1,-1 0 1,0 0-1,0 0 0,1 0 1,-1 0-1,0 0 1,1 0-1,-1 0 1,0 0-1,0 0 0,1 0 1,-1-1-1,0 1 1,0 0-1,1 0 0,-1 0 1,0 0-1,0-1 1,0 1-1,1 0 1,-1 0-1,27-59-1264,-9 17-4975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9240,'16'14'-128,"-3"28"-103,-4 8 15,-1 0 0,1 91 0,-9 123-120,0-170 311,0-55-14,0 155-4,0-157 37,5 51-1,2 6 7,21 147 87,-20-154 57,-7-52-82,0-8 105,0 0 0,7 39-1,-7-63 201,2-19-160,2 1-179,8-45-1078,2-6-4296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8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3416,'0'2'-16,"0"6"1,0-7 15,0-1-1,0 0 1,0 1-1,0-1 1,0 1 0,0-1-1,0 0 1,0 1-1,0-1 1,0 0-1,0 1 1,0-1 0,-1 1-1,1-1 1,0 0-1,0 1 1,0-1-1,-1 0 1,1 1 0,0-1-1,0 0 1,-1 0-1,1 1 1,0-1-1,-1 0 1,1 0 0,-1 1-1,-7 9 45,1 13 237,1 2-1,1-1 0,-4 42 1,8-49-229,2 29 437,7 4 187,15 55 0,-9-54-244,-5-24-113,1-1 0,27 49 0,-36-75-301,0 1 0,-1 0 0,1 0 0,0 0 0,-1-1 1,1 1-1,0 0 0,0 0 0,0-1 0,0 1 0,-1-1 0,1 1 0,0-1 0,0 1 0,0-1 0,0 0 0,2 1 0,4 1 30,3 3-20,-5-1 7,1-1 0,0 0-1,0 0 1,0-1 0,0 0-1,1 0 1,-1 0 0,1-1-1,-1 0 1,1 0 0,0 0-1,7-1 1,6-4 33,-1-1 0,0-1 0,26-11 0,-30 10-16,0-1 0,25-17 0,-34 21-33,-1-1-1,1 0 1,-1 0 0,0-1-1,-1 1 1,1-1 0,-1 0-1,-1 0 1,5-10 0,-2 6 32,-1-1-1,-1 0 1,0-1 0,0 1 0,-1-1 0,-1 0-1,0 1 1,1-18 0,1-149 429,-5 155-361,-1 1 1,-1-1-1,-11-37 0,13 57-96,-1 0 0,1 1 0,-1 0 0,0-1-1,0 1 1,0 0 0,0 0 0,0 0-1,-1 0 1,1 0 0,0 0 0,-1 1 0,0-1-1,1 1 1,-1 0 0,0 0 0,0 0 0,1 0-1,-5 0 1,-1-2 36,0 1 1,-1 0-1,1 1 0,-17 0 0,-38 11 202,39-5-236,21-5-48,0 1 1,-1 0 0,1 0 0,0 0 0,0 0-1,0 0 1,0 0 0,0 1 0,0 0 0,1-1-1,-1 1 1,-3 3 0,-4 3-1073,-15 8-5845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6104,'0'0'0,"11"-8"-712,5 4-344,-7 2 1056,2-1-2776</inkml:trace>
  <inkml:trace contextRef="#ctx0" brushRef="#br0" timeOffset="1">127 0 1440,'0'0'0,"31"5"0,-4-5-8,-3 0 8,0 0-600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8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2968,'23'37'168,"-5"2"193,-2 1 0,19 78 0,-1 8 805,-31-115-1097,1 0 84,-1 1 0,1 0 0,-2 0 1,0 0-1,0 14 0,-3-21 74,-3 3 35,2-4-35,-2 3-14,4-7-202,-1 0 0,1 0 0,0 1 0,-1-1-1,1 0 1,-1 0 0,1 0 0,0 0 0,-1 0-1,1 0 1,-1 0 0,1 0 0,-1 0-1,1 0 1,-1 0 0,1 0 0,0 0 0,-1 0-1,1 0 1,-1 0 0,1-1 0,0 1-1,-1 0 1,1 0 0,-1 0 0,1-1 0,-1 1-1,1-1 12,-5-1 5,0-1-1,1-1 1,0 1 0,-1 0-1,1-1 1,0 0-1,1 0 1,-5-7-1,-23-38 26,23 35-40,7 12-11,0 1 0,0-1 0,0 0-1,0 0 1,0 0 0,1 0 0,-1 0 0,1 0 0,-1 0-1,1 0 1,0 0 0,0 0 0,0-2 0,-1-5 0,1 3 0,-1 0-1,1 0 0,1 0 0,0-9 1,14-35-1,12-13 0,-19 50 0,0-1 0,19-21 0,-15 20 0,2 1 0,17-13 0,31-17 0,1 7 0,0 9 0,2 11 0,-3 8 0,-4 8 0,-5 6 0,-7 7 1,-38-9 1,1 0 0,-1 1 1,0 0-1,0 0 0,0 1 0,-1 0 0,0 1 0,0-1 0,0 1 1,-1 1-1,1-1 0,7 12 0,4 18 5,-14-19 13,13 157 25,-11-108-33,-4-3 4,0-49-941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5:5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5112,'-9'38'0,"9"-30"0,-1 70 29,1-32 39,-15 108 291,11-86-143,0 111 401,9-94-377,-3 51 5,-2-93-59,2-1 0,7 45-1,-6-67-84,14 170 481,-17-173-555,-4 36 133,-25 123 233,19-121-1383,0 0-4070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1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1800,'0'0'379,"4"2"-29,12 4 102,-12-5 247,4 14 2019,-7-13-1788,-1-2-901,0 0 0,1 0 0,-1 0 0,1 0 0,-1 0 0,0 0 0,1 0 0,-1 0 0,0 0 0,1 0 0,-1-1 0,0 1 0,1 0 0,-1 0 0,0 0 0,1 0 0,-1-1 0,0 1 0,1 0 0,-1 0 0,0-1 0,0 1 0,1 0 0,-1-1 1,0 1-1,0 0 0,0-1 0,1 1 0,-1 0 0,0-1 0,0 1 0,0 0 0,0-1 0,0 1 0,0 0 0,0-1 0,0 1 0,0 0 0,0-1 0,0 0 0,3-3 966,2-4-719,-4 6-8,-1 1-119,0-1 1,0 1-1,0 0 1,0 0-1,0-1 1,0 1-1,0 0 0,1 0 1,-1-1-1,0 1 1,1 0-1,0-2 1,6 6-58,6 5-42,0 1 1,0 0 0,-1 0-1,0 1 1,-1 1 0,15 17-1,61 85 229,-84-109-256,1 0 0,0 0 0,0 0 0,0 0 0,7 3 0,13 11 59,59 40 91,-50-36-18,39 31 0,-42-27-22,-20-19-105,0 1-1,-1 0 0,0 1 0,-1 0 0,0 0 0,11 17 1,27 36 21,-45-59-44,1 0-25,0-9 60,1-9-1298,-3 14 851,3-18-7826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12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5832,'0'0'0,"0"9"-232,-3 0-40,2 3-3248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13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262 228 3144,'-6'10'1,"4"-6"6,-1 2 9,2-4 304,-21-2 489,-57 7 928,74-7-1612,1 0 0,0-1 0,0 1 0,0-1 0,0 0 0,0-1 0,0 1 0,0 0 0,0-1 0,-7-4 0,-36-31 1245,33 24-1049,11 11-44,-3 0-4,3 1-19,-3-2-14,4 2-31,0 5-37,-1 4-100,1 0 1,0 0-1,0 0 0,0 0 1,1 1-1,0-1 1,1 0-1,0 1 0,0-1 1,2 10-1,0-5 1,1 0 0,0 1 0,1-1 0,0-1 1,10 20-1,-11-25-53,0-1-1,1 0 1,0 0 0,0 0 0,1 0 0,0 0 0,0-1 0,0 0 0,1 0 0,-1 0 0,1-1 0,0 0 0,0 0-1,8 3 1,-2-2 0,1-1-1,-1 0 1,1-1-1,0 0 0,0-1 1,21 0-1,-17 0 10,1-2-1,-1 0 0,1-1 1,-1-1-1,0-1 1,27-6-1,-31 5 25,-11 4-39,0 0 0,-1-1 0,1 1 0,-1-1 0,1 1 0,0-1 0,-1 0 0,1 1 0,-1-1 0,0 0 0,1 0 0,-1 0 0,0 0 0,3-2 0,-3 1 67,14-18 198,-13 13-255,0 0 1,-1 0 0,0 0 0,0 0-1,0 0 1,-1 0 0,0 0 0,-1 0-1,0 0 1,0 0 0,0 0 0,-1 0 0,0 0-1,-3-7 1,-4-5 70,-1-1 0,-1 1 0,-23-31 1,26 39-48,0 1 0,0 0 0,-19-16 0,24 24-39,-1 0 0,1 0 0,-1 0 1,1 1-1,-1 0 0,1-1 1,-1 1-1,0 0 0,0 1 0,1-1 1,-8 1-1,-12-3 17,-3 0-19,21 3-10,-26-11-2,22 7 6,6 3 6,-3 2 2,3 1 6,-4 2 2,3-2 6,-2 6-1,3-5-4,-4 4-4,-10 10 9,9 4-19,-2 27 4,8-41-6,1 30 4,1 5 1,0-36-7,-7 25 0,7-30 0,-3 5 0,1 29 0,3-11 1,-1-11-10,0 0 0,-2 20 0,-1-24 3,1 0 0,12 12 4,-9-19 2,1 0 0,0 0 0,0-1 0,0 1 0,0-1 0,0 1 0,1-1 0,-1 0 0,0 0 0,0 0 0,1 0 0,4 1 0,27 7-1,-20-8 2,8-1 0,-9-2 12,-1 0-1,0 0 1,0-1 0,0 0 0,0-1 0,-1 0-1,1-1 1,20-13 0,19-6 95,-46 21-93,-1 0 0,0 0 0,1 0 0,-1 0 0,0-1 0,-1 1 0,1-1 0,-1 0 0,0 0 0,1 0 0,1-6 0,0 3 5,-1 0 1,-1 0 0,1-1-1,-1 1 1,0-1 0,-1 0-1,2-11 1,-3 3-5,-1 0-1,-1 0 1,-1 1 0,0-1-1,-1 1 1,-6-19 0,8 31-15,-1-8 4,-1 0 0,-1 1 0,0 0 0,0 0 0,-10-16 0,-5 10-2,14 10-1,2 4-1,1 1-1,-1-1 1,0 0-1,0 1 0,1 0 1,-1 0-1,0-1 1,0 2-1,-6-2 1,-21-8-1,26 8 0,3 2 0,0-1 0,-1 1 0,1-1 0,-1 1 0,1 0 0,0 0 0,-1-1 0,1 1 0,-1 0 0,1 0 0,-1 1 0,1-1 0,-1 0 0,1 0 0,-3 2 0,-9-1-2,1 1 0,-1 1 0,-21 6 0,10 4 2,16-7-3,-1 0 1,1 1 0,1 0 0,-1 0 0,1 1 0,1 0 0,-11 16 0,3 0-9,-16 39-1,21-43 10,2 8-6,6-25 6,1 1 1,-1 0-1,0-1 1,0 0 0,0 1-1,-1-1 1,1 0-1,-3 4 1,1-5-1,0 5-3,10 21 3,-5-15 2,3-3 0,5-4 0,-6-3-1,1-3 1,21 0 2,29 0 6,5-5 0,0 0 28,109-25 0,-168 29-29,9-3 0,-2-2 2,-7 6-9,0-1 1,0 1-1,0 0 1,0-1-1,0 0 1,0 1 0,0-1-1,0 0 1,0 1-1,0-1 1,-1 0-1,1 0 1,0 0 0,-1 1-1,1-1 1,0 0-1,-1 0 1,1 0-1,-1 0 1,1 0-1,-1 0 1,1-3 0,-1 1 0,4-15 1,-6-5-2,-8-41-2,1 38-1,-3-3 1,1-1 1,-2 5 1,2 9-6,-5-11-55,-30-36 1,40 57-397,-1-1-1,-1 1 1,-14-9 0,-7-5-8403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14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1176,'0'0'0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1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5656,'0'0'784,"-3"6"-471,-12 15-181,14-20-86,0 1 0,0-1 0,0 1 1,0-1-1,0 1 0,1-1 0,-1 1 0,1 0 0,-1 0 0,1-1 0,0 1 1,0 0-1,-1 0 0,1-1 0,1 3 0,-2 10 340,0-2-121,0-1 0,1 0 0,0 0-1,0 0 1,2 0 0,-1 0 0,7 20 0,-3-6 216,-1 0 1,1 50-1,4 27 316,-1 0-238,19 37-50,-20-86-303,-3-19-7,1 49 0,-4-62-92,8 36 0,-5-35-21,-1 0 0,-1 0 0,0 27 1,-3-21-3,1 1 1,2 0-1,1-1 1,9 38-1,6-3 167,-17-61 28,-1-2-279,0 13 385,11 14 29,-7-16-423,-2-8 36,1 3 1,-2-4-25,2 4 6,0 0-1,0 0 0,-1 0 0,0 0 1,2 8-1,-3 2-1,0 0-1,-2 23 1,0 13 2,2-47-9,-9 21 0,-6 25 16,13-50-8,-1 17 22,0-20-4,2-17-19,0-44-1997,0-8-7970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3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72 3680,'0'0'-56,"-2"4"-263,-38 43 13,39-45 220,-2 0 51,0 0 0,1 0-1,-1 0 1,1 1 0,-1-1 0,-3 6-1,2-3 34,0 0 26,1-1 0,-1 1 0,1 0 0,0 0 0,0 0 0,1 1 1,-1-1-1,1 1 0,1 0 0,-1-1 0,1 1 0,0 0 0,0 0 0,1 0 0,-1 0 0,1 0 1,1 0-1,-1 0 0,1-1 0,0 1 0,0 0 0,1 0 0,-1-1 0,1 1 0,1-1 0,-1 1 0,5 6 1,-5-11-5,-1 0-1,1 0 1,0 0 0,0 1 0,0-2 0,1 1 0,-1 0 0,0 0 0,0-1 0,0 1 0,0-1 0,1 0 0,-1 1 0,4-1 0,-4 0 2,11 1 121,0-1-1,0 0 1,27-3-1,-17 1 4,-20 1-109,0 1 0,-1-1 0,1 1-1,0-1 1,-1 0 0,1 0 0,-1 0 0,1-1 0,-1 1 0,1-1 0,-1 1-1,4-4 1,3-2 164,0 1-61,-1-1 1,0 1 0,0-2-1,-1 1 1,0-1-1,0 0 1,-1-1 0,7-9-1,-13 16 68,0-35 807,-1 34-971,0 0 1,0 0 0,-1 0 0,1 1-1,0-1 1,-1 1 0,0-1 0,1 1-1,-1-1 1,-3-1 0,-41-34 912,38 32-741,5 3-24,0-3-9,2 3-30,-2-4-10,1 4-30,-1-4-12,3 6-35,-8-44-1201,2 16-4858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36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4664,'0'0'691,"0"4"-365,-1 7-68,0 1 0,1-1 0,1 14 0,1-5 193,-3 32 1,0 47 170,0 7 37,4-69-425,-2-32-235,-1-4 55,15 9-1066,0 0-4368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6728,'0'0'0,"-16"0"0,1 5-32,0 7 32,3-1-376,3-4 376,-2 1-4264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36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3680,'137'-43'-86,"-107"35"83,9-1-3,-26 8 5,32-4 1,-30 3 3,0 1 20,-1 0-1,0-1 1,26-7-1,-38 8 85,-1 4 0,-1-2-91,0 1 1,1-1 0,-1 0 0,0 1 0,0-1 0,0 1 0,0-1-1,0 1 1,-1-1 0,1 1 0,0-1 0,-1 1 0,1-1 0,-1 0 0,1 1-1,-1-1 1,0 0 0,0 2 0,-2 0 15,1 1 0,-1-1 0,0 0 0,0 1 0,-1-2 0,-3 4 0,-7 4 36,0-1 0,-20 8 1,22-11-60,-39 21 308,37-21-248,0 2 0,1-1-1,-22 17 1,25-15 3,0-1 0,0 1 0,1 1-1,0 0 1,1 0 0,0 1 0,-10 18 0,16-25-50,1 0 1,0 0-1,0 0 1,0 0-1,0 0 1,1 0-1,-1 0 1,1 0-1,0 1 0,1-1 1,-1 0-1,1 0 1,-1 0-1,1 0 1,1 0-1,1 6 1,1-2 12,0-1 1,1 0 0,-1 0 0,1-1-1,1 0 1,11 11 0,-7-5-17,-7-8-4,0-1-1,1 1 1,0-1 0,0 0 0,-1 0 0,2 0-1,6 3 1,29 17 125,55 21 0,-82-38-129,-9-4-4,0 0 0,-1-1-1,1 0 1,0 0-1,0 0 1,0 0 0,0 0-1,5-1 1,24 3 39,-29-3-44,1-1 0,0 1 0,0-1 0,-1 0-1,9-2 1,-1-2-56,-1-1 0,0 0 0,-1 0 0,1-1 0,15-14-1,-12 10-409,42-32-3516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37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5384,'0'0'0,"9"3"0,3 3-160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3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5 2336,'13'-2'39,"0"0"1,-1 2-1,1-1 1,0 1-1,0 1 0,0 0 1,17 5-1,0-2 39,1 1 196,58 18 0,-76-19-245,-9-3 1,0 1 1,0 0 0,0-1-1,0 1 1,0 0-1,4 4 1,6 2 33,8 5 274,26 21 1,-47-33-320,0-1 0,-1 1-1,1 0 1,-1-1 0,1 1-1,-1 0 1,1 0 0,-1-1-1,1 1 1,-1 0 0,0 0-1,1 0 1,-1 0 0,0 0-1,0-1 1,0 1 0,0 0-1,0 0 1,0 0 0,0 0 0,0 0-1,0 0 1,0 0 0,0-1-1,0 1 1,-1 0 0,1 0-1,0 0 1,-1 0 0,1-1-1,-1 1 1,1 0 0,-1 0-1,1-1 1,-1 1 0,0 0-1,-1 2 10,0-1 0,-1 1-1,1-1 1,-1 0-1,1 0 1,-1 0 0,0-1-1,0 1 1,1-1-1,-7 3 1,6-3-7,-101 29 287,-94 7 151,123-29-279,-56-2 136,129-6 57,6 1-308,154 28 262,-153-29-311,0 1 0,1 1-1,-1-1 1,0 1 0,0 0-1,0 0 1,-1 0 0,1 1 0,0 0-1,-1 0 1,0 0 0,1 0-1,3 5 1,-8-7-10,0-1-1,0 1 1,0 0-1,0 0 1,0 0-1,0 0 1,-1 0-1,1 0 1,0-1-1,0 1 0,-1 0 1,1 0-1,0 0 1,-1-1-1,1 1 1,-1 0-1,1 0 1,-1-1-1,1 1 1,-1 0-1,-1 0 1,1 1 6,-3 5 0,2-4-5,1-1-1,-1 0 1,0 0 0,0 0 0,1 0 0,-1 0 0,0 0 0,-1 0-1,1 0 1,-5 2 0,-14 9 30,-1 0-1,0-2 1,-24 9 0,-61 18 23,81-31-20,-22-1-479,-65 0 0,23-6-4187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9 1176,'0'0'32,"-5"3"-5,0 1-21,3-2 7,-1-1 0,1 1-1,-1-1 1,1 0-1,-1 1 1,0-1-1,0 0 1,-3 0 0,2 0 57,-4 0 17,6 2 34,0 7 11,3-8-8,6-4 6,2 1-4,0 0 1,0 0 0,0 1 0,0 0-1,10 2 1,-6-2-123,142 0 837,0-4-457,105-6 568,-42 0-571,-173 7-153,176-11 84,-178 13-144,183 1 67,-180 0-94,-39 1-120,229 12 238,74 21-10,-279-31-238,-5 1 18,34 8 1,192 26 202,-131-22 64,-109-15-232,-10-1-53,-1 0 0,1 0 0,0 0 1,0 0-1,0 0 0,0 0 0,0 1 0,-1-1 1,1 0-1,0 1 0,0 0 0,0-1 0,-1 1 1,1 0-1,0 0 0,-1 0 0,1 0 0,-1 0 1,1 0-1,-1 0 0,0 1 0,1-1 0,-1 1 1,1 1-1,0 2 9,-1 1 1,1 0 0,-1-1-1,-1 1 1,1 0 0,-1 0-1,0-1 1,0 1 0,-3 10-1,-11 55 137,13-65-155,-10 45 58,-37 162 105,24-43-73,22-154-85,-4 33 7,-1-3-3,2 0 0,1 75 0,7-77-5,1 4-3,-1-3 2,-3 1-2,-4-1 2,-5 1-2,-5-3 2,-4-5-2,-6-7 2,-8-5-2,21-20-1,-1 0 0,0 0 0,-1-1 0,1 0 0,-16 3 0,-64 10 10,60-12-12,-139 27 23,-35 0-1,122-22-11,-141 14 25,130-17-24,35 0 0,-8 2-8,4-1 1,0-4-2,-2-1 2,-4 0-2,-2 1 2,3-1-3,4-2-2,8-4 0,6-3 0,2-2 1,1-2 4,0 0-2,34 6-3,-150-37 28,145 34-26,-32-17 0,38 15-116,0-1 0,1 0 0,0 0 0,0-2 0,1 1 1,1-1-1,-1-1 0,-10-16 0,-25-36-5046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 4128,'-2'-1'-8,"-4"-4"-1,5 3-6,-9-1-61,6 5 2753,0 10-2505,1 1 1,0 0-1,1 0 1,0 0-1,1 0 0,1 16 1,-1-13-104,-2 123 665,4-59-368,-6 92 19,-11 118 286,-15 79-179,18-251-441,8-72 69,-23 355 209,31-338-248,-1-44-69,12 66 78,-12-76-89,0-2 24,0-24 1,5-30-1362,0-8-5364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1 728,'0'0'0,"0"33"0,0 0-72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3416,'0'0'369,"15"5"1531,-1-1-1346,-1 0 0,1-1 0,24 3 0,-6 0-375,-24-4-26,0 0 0,0 1 0,14 6 0,-20-8-132,0 0 1,-1 0 0,1 0 0,0 0-1,0 0 1,-1 1 0,1-1 0,-1 1-1,1-1 1,-1 1 0,0-1-1,0 1 1,1 0 0,-1 0 0,0-1-1,1 5 1,-2-5-12,0 0-1,0-1 0,0 1 1,0 0-1,0 0 1,-1-1-1,1 1 1,0 0-1,0-1 1,-1 1-1,1 0 0,0-1 1,-1 1-1,1 0 1,0-1-1,-1 1 1,1-1-1,-1 1 1,0 0-1,-1 2 15,-10 10 48,0 0-1,-22 19 1,-6 6 5,36-34-64,0 0-1,1 0 1,0 1-1,0 0 1,0-1-1,1 1 1,0 0-1,0 0 1,0 0-1,0 1 1,-1 6-1,3-10-8,0 1 0,0-1 1,0 1-1,1-1 0,-1 1 0,1-1 0,-1 0 0,1 1 0,0-1 0,0 0 1,0 1-1,0-1 0,0 0 0,0 0 0,1 0 0,-1 0 0,1 0 0,-1 0 1,1 0-1,0-1 0,0 1 0,0 0 0,0-1 0,0 0 0,0 1 0,0-1 1,3 1-1,-2 0-3,27 13 9,-1-2-1,45 14 1,-57-21-8,15 3-2,-8-6 0,16-9-1160,-31 4-4600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4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3416,'0'7'23,"-1"-1"0,0 0 0,-1 1 1,-2 9-1,2-11 0,0-1 0,1 0 0,0 1 1,0-1-1,0 1 0,1-1 0,-1 1 0,1 0 0,0-1 1,0 1-1,1 0 0,1 5 0,0-4 155,-2-3 43,0 3 30,1-3 74,2 4 24,-2-4-226,0 1 0,0 0-1,0-1 1,-1 1 0,1 0 0,-1 0 0,0 0-1,0 0 1,0-1 0,-2 6 0,1 11 225,1-11-200,0 0 0,-1 0 0,0 0 0,0 0 0,-1-1 0,-5 15 0,5-19-124,-2 18 208,4-18-131,1 4-2,1-4-14,3 2-2,-2-3-14,3 3-2,-1-2-43,0 0 1,1 0 0,0-1 0,-1 0-1,1 0 1,0 0 0,1-1 0,9 3-1,9 4-9,-22-7-14,-1-1 1,1 0-1,-1 0 0,1 0 1,-1 0-1,1-1 0,0 1 0,4 0 1,2 0-1,27 2 2,8-5 2,6 0-2,-34 2 0,-7 0-2,0-1-1,0 0 1,0 0 0,15-5 0,22-4-1,-40 10 0,26-13-2,-29 11-3,0-4-2,16-21-98,-17 25 73,0 0 1,0 0 0,0 0-1,0-1 1,-1 1 0,1-1-1,-1 1 1,1-1 0,-1 0-1,0 1 1,0-1-1,0 0 1,-1 0 0,1 0-1,-1 0 1,1-5 0,-1 5-49,0 3 64,1-1 1,-1 1 0,0-1 0,0 1-1,0-1 1,0 0 0,0 1 0,0-1-1,0 1 1,-1-1 0,1 0 0,0 1-1,0-1 1,0 1 0,0-1 0,-1 1-1,1-1 1,0 1 0,-1-1 0,1 1-1,0-1 1,-1 0 0,-2 0-59,1 0 1,0-1-1,-1 2 0,1-1 0,-1 0 1,1 0-1,-1 1 0,1-1 1,-1 1-1,1 0 0,-1 0 1,0 0-1,-2 0 0,0 2-178,-4 6 8,5-4 23,-5 1 25,6-4 81,2-1 101,0 0-36,0-1 45,0 0 1,0 0-1,0 0 0,0 1 1,-1-1-1,1 0 0,0 0 1,-1 1-1,1-1 0,-1 1 1,1-1-1,-1 1 0,-2-1 1,-4-1 6,4 1 12,-6-2 8,8 2-14,1 0-1,-1 0 0,1 0 0,-1 0 0,1-1 0,0 1 0,-1 0 0,1-1 0,0 1 0,0-1 0,0 1 0,0-1 0,0 0 0,-1-2 0,1 1 11,0 2 2,1 0-1,-1 0 1,1 0-1,-1 0 1,1 0-1,0 0 1,-1 0-1,1 0 1,0 0-1,0 0 1,0-1-1,0 1 1,0 0-1,0 0 1,0 0-1,0 0 1,0 0-1,1 0 1,-1 0-1,1-2 1,0-1 125,0 1 90,3-5 26,-3 6 55,1 3-37,1 3-188,1 0 0,-1 0 1,0 1-1,0-1 0,-1 1 1,1-1-1,-1 1 0,0 0 1,3 10-1,-2-7-50,2 7 67,0 0 0,-1 0-1,-1 1 1,0-1-1,0 21 1,-1-20-59,0-3 42,-1 0 0,0 0-1,-2 23 1,-1-4-34,1 92 147,1-120-242,0 33-438,7 53-1,1-40-5309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4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3592,'0'0'413,"1"3"-338,4 12-4,-4-11 65,1-3-71,5 1 1785,-5 2-1782,-1-1-1,0 0 0,0 1 1,0-1-1,0 0 0,0 1 0,-1-1 1,0 1-1,0 0 0,0 5 1,-10 42 221,6-34-200,-1 4-27,-6 28 157,-2 0 0,-29 72 0,33-102-187,-2 7 34,-16 28 0,26-52-61,0 0 0,0 0 0,0 1 0,0-1 0,0 0 0,1 1 0,-1-1 1,1 1-1,0-1 0,0 1 0,0-1 0,0 0 0,0 1 0,0-1 0,1 1 0,-1-1 0,1 1 0,0-1 1,-1 0-1,3 4 0,1 3 3,1-1 0,-1 0 0,10 12 0,-12-18-5,0 0 3,0-1 0,0 1 0,1-1-1,-1 1 1,0-1 0,1 0 0,-1 0 0,1 0-1,-1 0 1,1 0 0,-1 0 0,1-1-1,0 1 1,-1-1 0,1 0 0,0 0-1,-1 0 1,1 0 0,4-1 0,8 1 8,44 5 38,44 2-8,-83-6-41,38-2 38,141-19 64,-129 9-58,53-19 7,-73 15-52,-42 12-3,18-5-10,0-1-1,-1-2 0,29-16 0,-46 22 5,-3 3-7,0-1 1,0 0 0,-1 0 0,1 0 0,7-8-1,-11 9 10,1 0-1,-1 0 0,0 0 1,0 0-1,0 0 0,0 0 1,0 0-1,0 0 0,-1 0 1,1-1-1,-1 1 0,1 0 1,-1 0-1,0 0 0,0-1 0,0 1 1,0 0-1,0-1 0,-1-3 1,-1-2-23,0 0 0,0-1-1,-1 1 1,1 1 0,-2-1 0,1 0 0,-1 1 0,0 0 0,-1 0 0,0 0 0,0 0 0,0 1 0,-1 0-1,0 0 1,0 0 0,-1 1 0,1 0 0,-1 0 0,0 0 0,-1 1 0,-10-4 0,16 7-49,0 1 58,1 0 1,0 0-1,-1-1 1,1 1-1,0 0 1,-1-1-1,1 1 1,0-1-1,0 1 0,0-1 1,0 0-1,-1 1 1,1-1-1,0 0 1,0 0-1,0 0 1,1 0-1,-1 0 1,0 0-1,0 0 1,0 0-1,1 0 1,-1 0-1,1-1 1,-1 1-1,1 0 1,-1 0-1,0-3 1,-3-5-71,2 5 32,-4-4 10,4 6 13,1 1 29,1 1 0,-1-1 0,0 1 0,0-1 0,1 1 0,-1-1 1,0 0-1,1 0 0,-1 1 0,0-1 0,1 0 0,-1 0 0,1 0 0,-1 1 0,1-1 0,-1-1 0,1 0-6,-1 1 1,0-1-1,0 1 1,1 0-1,-1-1 0,0 1 1,0 0-1,0 0 0,0-1 1,-1 1-1,0-1 0,1 2 9,0-1 0,0 1 0,0 0 0,0-1 0,0 1-1,0 0 1,0 0 0,0-1 0,-1 1 0,1 0-1,0 0 1,0 0 0,0 1 0,0-1 0,0 0 0,0 0-1,0 0 1,0 1 0,0-1 0,0 1 0,0-1-1,0 1 1,0-1 0,0 1 0,0-1 0,1 1 0,-1 0-1,0-1 1,0 1 0,0 0 0,1 0 0,-1 0-1,1 0 1,-2 1 0,-18 27 0,8-5 1,2 7 0,3 6 0,-1 11 1,4-25 2,-11 98 10,-3 87 38,14-132-30,0 39-804,1-53-3243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7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7352,'14'9'32,"0"1"1,-1 1 0,-1 0-1,0 1 1,-1 0 0,0 1-1,17 26 1,-8-1-13,-14-19 27,8 120 15,-11-14 12,-3 0-42,-9 177 21,11-184-34,2 39 22,-4-44 127,1-114-162,0-1-1,0 1 1,0 0-1,0 0 1,0-1 0,0 1-1,0 0 1,1 0-1,-1 0 1,2-1-1,2-8 30,25-95-943,-13 35-3865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3:5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88 4040,'-7'-9'-44,"-50"-46"92,53 52-16,1 0-1,-1 1 1,0 0 0,0-1-1,-1 2 1,1-1 0,0 0-1,-1 1 1,1 0 0,-1 0 0,1 0-1,-1 0 1,-7 1 0,10 0-33,0 0 19,-1 0 1,1 0 0,0 0 0,0 1 0,0-1 0,-1 1 0,1-1 0,0 1 0,0 0 0,0 0 0,0 0 0,0 0 0,0 0 0,0 0 0,1 1 0,-1-1 0,-2 3 0,-21 28 39,21-26-51,0 1 0,1-1-1,0 1 0,0 0 1,0 0-1,1 0 0,0 0 1,0 0-1,-1 13 0,2-9-3,-7 39 9,7-31-10,-4 45-1,3-37-3,0-2-6,0 1-1,2-1 0,1 1 0,1 0 1,1-1-1,11 40 0,-10-49-2,-1-2-26,1-1 0,0 0 0,1 0 0,0 0 0,1 0 0,0-1-1,11 15 1,-13-22 15,0-1 0,1 0 0,0 0 0,0 0-1,0 0 1,0-1 0,0 0 0,1 0 0,0 0-1,-1-1 1,1 1 0,0-2 0,0 1 0,0 0 0,0-1-1,0 0 1,1-1 0,-1 0 0,0 0 0,0 0 0,1 0-1,-1-1 1,0 0 0,0 0 0,0-1 0,9-3 0,54-24-115,-55 22 119,1 1 0,0 0 0,0 1 0,27-6 0,12 5-2,76-8-4,-104 14 24,-23 1 1,0-1 0,-1 0 0,1 1 0,0 0 0,0 0-1,-1 0 1,1 0 0,0 0 0,-1 0 0,1 0 0,-1 1 0,0 0 0,1-1 0,-1 1 0,0 0 0,0 0 0,0 0 0,0 0 0,2 5 0,-3-6 0,-1 0 1,0 1 0,0-1-1,0 0 1,0 0 0,0 1-1,0-1 1,0 0 0,0 0 0,-1 1-1,1-1 1,0 0 0,-1 0-1,1 0 1,-1 0 0,-1 2-1,0 3 4,0 4-1,1-6 1,0 1 1,-1-2 0,1 1 0,-1 0-1,0 0 1,-4 6 0,-136 213 221,111-182-74,-39 47 19,60-77-136,0 0-1,-1 0 1,0-1 0,-1-1 0,-14 9 0,-10-1-523,0-1-1993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7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90 250 5472,'-25'-33'1,"18"26"2,4 5-3,1-1 1,-1 0-1,1 0 1,0-1-1,0 1 1,0 0-1,-2-6 1,-16-22 0,9 12 4,4 4-2,7 11-2,1 0 0,-1 0 0,1 1-1,-1-1 1,1 0 0,0 1 0,0-1-1,1 1 1,2-6 0,-2 5 0,5-8 14,-4 9-9,0-1-3,0 1 0,1-1 0,0 1 0,0-1 0,-1 1 0,2 0 0,-1 1 0,0-1 0,1 1 0,-1 0 0,1 0 1,-1 0-1,1 0 0,0 1 0,8-1 0,38-4 93,91 1 1,-79 9-57,-39-1 88,72 31 71,-82-24 2,-9-4-158,0 0 1,0 1-1,-1 0 0,1 0 0,-1 0 1,4 12-1,-6-4 237,-16 91 117,7-82-90,-49 95 115,41-98-148,6-11-158,0 2-40,-1 0 0,0-1 1,-1 0-1,-1-1 0,0-1 0,-22 15 0,-36 15 265,68-38-369,0 0 0,0 0-1,0 0 1,0-1 0,1 1-1,-1-1 1,0 1-1,0-1 1,0 0 0,0 0-1,0 0 1,0 0 0,0 0-1,0 0 1,0-1-1,0 1 1,0-1 0,0 1-1,0-1 1,1 0 0,-1 1-1,-2-2 1,2 1-254,-12-5-5238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7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6280,'19'39'-3,"2"7"47,88 129 83,-58-109-87,58 110 42,-98-156-78,14 34 6,-20-43-1,2 7-5,0 1 0,6 28 0,-12-41 30,1 1 0,-2-1 0,1 1 0,-1-1-1,0 1 1,0-1 0,-1 1 0,1-1 0,-2 1 0,1-1 0,-1 0 0,0 0 0,-3 7 0,-1-2 42,5-9 144,-5 6 380,1-20-487,1 0 0,0 0 0,0 0 0,1 0 1,1-1-1,0 0 0,0 1 0,2-1 0,0-17 1,0 20-74,2-20 261,28-133 123,-20 133-136,-3 11-154,3-7-13,1 0-1,1 1 0,25-39 0,39-50 172,-71 107-251,0 0 1,0 0-1,1 0 0,0 1 1,8-9-1,2 1-3,25-25 9,-25 27 40,-3 8-64,-1 0 0,1 1 0,-1 0 0,25-2 1,-36 5-20,0 0 0,0 0 1,0 0-1,1 0 0,-1 0 0,0 1 1,0-1-1,0 0 0,0 1 0,0-1 1,0 0-1,0 1 0,1 0 1,-1-1-3,8 4 5,-1 0 0,0 1 1,0 0-1,-1 0 0,1 0 0,-1 1 1,0 0-1,-1 0 0,1 1 0,-1 0 1,8 12-1,21 31 12,0 11-14,-8 3 0,-3-1-3,-5 10-5,-12-46-1,12 33 0,-19-61 3,1 1 0,0-1 0,-1 0 0,1 1 0,0-1 0,-1 1 0,1-1 0,-1 0 0,1 1 0,-1-1 0,1 0 0,-1 0 0,1 1 0,-1-1 0,0 0 0,0 0 0,1 0 0,-1 0 0,0-1 0,11-41-1390,2-7-5555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8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6904,'0'0'0,"17"28"0,14 30 0,8 8-96,2 2 96,1 2-4632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0 357 6456,'38'139'-87,"-23"-82"118,10 68-1,-17-37 245,4 61 70,-3-46 402,-8-77-688,0-16 63,0 1 1,0-1-1,5 19 0,0-9 56,0 1 0,12 23-1,-16-40-138,0-1-1,0 1 0,1-1 0,-1 0 0,1 0 0,0 0 1,0 0-1,0 0 0,0-1 0,1 1 0,-1-1 1,1 0-1,-1 0 0,1 0 0,6 2 0,-6-3-3,8 1 186,-4-3-182,0 0 0,0-1 0,0 0 0,-1 0 0,1-1 0,-1 0-1,0 0 1,0-1 0,0 0 0,0 0 0,-1-1 0,0 0 0,1 0 0,-2 0 0,7-7 0,2-1-13,-9 8 1,0 0-1,0 0 0,0-1 0,0 0 0,-1 0 0,6-11 0,56-106 186,-52 94-101,1 1 1,34-48-1,-41 65-88,8-9 112,5 1-40,45-28-1,-49 39 20,-11 6-83,0 0-20,0 0 0,0 1-1,0-1 1,0 1 0,0 1-1,0-1 1,0 1 0,0 0 0,0 0-1,0 1 1,0 0 0,0 0-1,0 0 1,11 4 0,11 10 12,-1 0 0,0 2 0,29 24 0,-12-5-18,-34-29-3,0-1 0,17 9-1,-19-12 0,-1 0-1,0 0 0,1-1 0,15 2 1,-15-3-1,1-1-1,0-1 1,-1 0 0,1 0 0,-1 0 0,1-1 0,-1-1 0,0 1-1,15-8 1,-4-1-5,88-72 2,-85 62-3,79-107-6,-85 98-8,36-138-16,-47 132-24,2-140-24,-10 146 25,-8-14 21,-17-41 0,17 65-14,4 10 37,-1-1 0,-1 1 0,0 1 0,-14-13 0,23 22 11,-1 0 0,1-1 0,-1 1-1,1 0 1,-1-1 0,1 1-1,-1 0 1,1-1 0,-1 1 0,1 0-1,-1 0 1,0 0 0,1 0 0,-1-1-1,1 1 1,-1 0 0,1 0 0,-1 0-1,0 0 1,-5 1-8,0 0 0,0 0 0,0 1-1,0 0 1,0 0 0,0 0 0,1 0 0,-8 6 0,0 3-47,4 5 44,1-1-1,0 1 1,1 0-1,-6 20 1,8-9-44,-2 153-17,8-138 23,0-23 33,22 199-88,36 67-1344,-44-235-4728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0 670 6280,'1'-2'15,"-1"0"0,1 0 0,0 1 0,0-1 0,0 0 1,0 1-1,0-1 0,0 1 0,1-1 0,-1 1 0,0 0 0,1-1 0,-1 1 1,1 0-1,-1 0 0,1 0 0,-1 0 0,3-1 0,29-7 41,-26 7-53,13-1 52,136 6 33,-117-1 0,185 5 27,-174-9-95,81-11 0,31-15-16,-93 13-270,-1-4 0,68-28 0,-22 2-3720</inkml:trace>
  <inkml:trace contextRef="#ctx0" brushRef="#br0" timeOffset="1">1314 309 6816,'-3'-29'-1,"2"22"6,1 1-1,-2-1 0,1 0 1,-1 0-1,-3-8 0,-35-85 45,28 83 46,-18-9-24,-37-25-1,43 39 45,0 5-69,-1 1-1,1 2 1,-31-3 0,53 7-24,0 0 0,-1 0 0,1 0 1,0 0-1,0 0 0,-1 1 0,1-1 1,-4 2-1,-13 6 58,0 0 0,0 1 1,-31 22-1,48-30-43,1 0 0,-1 1 0,1-1 0,-1 1 1,1-1-1,-1 1 0,1-1 0,0 1 0,0 0 0,-2 3 0,-16 33 252,-28 80-1,37-77 126,-22 188 135,26-179-281,-24 223 97,24-217-171,-22 264 183,6-74-210,17-201-86,-18 176 79,22-209-139,-17 115 86,14-115-99,0-13-5,-3-12-2,6 11 0,-16-46-1375,-2-3-5506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1 813 8344,'22'1'0,"13"7"1,19 5 4,21 1-2,120-3 1,-153-15-16,33-11-474,90-30 0,-35 0-4327</inkml:trace>
  <inkml:trace contextRef="#ctx0" brushRef="#br0" timeOffset="1">1305 274 7712,'29'-49'16,"-14"18"0,-1-1 0,11-40 0,-24 71-12,-1 0 0,1-1 1,-1 1-1,0-1 0,0 1 0,0-1 0,0 1 1,0-1-1,0 1 0,0 0 0,-1-1 1,1 1-1,0-1 0,-1 1 0,1-1 1,-1 1-1,-1-3 0,0-1 6,-12-23 9,14 27-16,-1 0 0,1 1-1,-1-1 1,1 0 0,-1 1 0,1-1-1,-1 1 1,1-1 0,-1 0 0,1 1-1,-1-1 1,0 1 0,1 0 0,-1-1-1,0 1 1,0-1 0,-7-3 4,0 1 1,-1 1-1,1-1 0,0 1 1,-1 0-1,0 1 1,1 0-1,-11 0 0,18 1-2,-1 0 0,0 0 0,0 0 0,0 1 0,0-1 0,1 1 0,-1-1 0,0 1 0,0-1 0,-2 3 0,-131 72 76,107-52-27,-99 118 12,105-107-52,-28 63-1,33-57-11,-14 51 0,0 47 3,25-97-3,0 50-1,6-64 1,1 1 0,5 33-1,-2-43 0,0 0 0,1 0-1,11 25 1,-6-24 0,0 0 1,2 0-1,0-2 0,1 1 1,27 27-1,-38-43 0,0 0 0,0 0-1,0 0 1,0-1 0,0 1 0,0-1-1,1 1 1,3 1 0,4 2 0,0 0 0,0-1 1,0 0-1,11 2 0,-13-5 0,-1 0-1,0 0 0,1-1 1,-1 0-1,1 0 0,-1-1 0,1 1 1,12-5-1,-9 2 5,0-1-1,0-1 1,-1 1-1,1-2 1,-1 1 0,13-11-1,51-46-908,-71 59 821,80-74-4723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6:5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8968,'7'19'7,"3"20"42,11 96 49,-16-98 117,14 158 84,-17-157-119,0 33-55,11 178 278,-12-239-360,0 0 0,1 0 0,5 14 0,-2-7-25,-2-12 17,-3-5-35,0 1 1,0-1 0,0 0 0,0 0 1,0 1-1,1-1 0,-1 0 0,0 0 0,0 0 0,1 0 0,-1 1 1,0-1-1,0 0 0,0 0 0,1 0 0,-1 0 0,0 0 0,1 0 1,-1 0-1,0 0 0,0 0 0,1 0 0,-1 0 0,0 0 0,0 0 1,1 0-1,-1 0 0,0 0 0,1 0 0,-1 0 0,0 0 0,0 0 1,1 0-1,-1 0 0,0-1 0,5-3 0,-1 0 1,0 0-1,0-1 0,-1 0 1,1 1-1,-1-1 0,0-1 1,0 1-1,3-11 0,-3 11-1,69-161-1254,-35 81-4986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6368,'36'-72'312,"-28"81"-134,-7-8-165,0 0 0,0 0 0,-1 0 1,1-1-1,0 1 0,-1 0 0,1 0 0,0 0 0,-1 0 0,1 0 0,-1 0 0,0 0 0,1 1 0,-1-1 0,0 0 0,1 0 1,-1 0-1,0 0 0,0 2 0,6 88 287,-10 159 264,6-47-1336,0-102-3928</inkml:trace>
  <inkml:trace contextRef="#ctx0" brushRef="#br0" timeOffset="1">1266 1257 5112,'-20'18'3,"-26"30"61,35-35-51,-106 122 76,91-105-42,-122 127 21,118-127-7,-139 108 298,49-50 313,106-79-472,0 0 0,0-2 1,-1 0-1,-16 6 0,30-13-187,0 0-1,1 0 1,-1-1-1,1 1 1,-1 0-1,1 0 1,-1-1 0,1 1-1,-1 0 1,1-1-1,-1 1 1,1 0-1,-1-1 1,1 1 0,0-1-1,-1 1 1,1-1-1,0 1 1,-1-1-1,1 1 1,0-1-1,-1 1 1,1-1 0,-1-1 18,-11-20-900,0-2-3644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7536,'53'49'-151,"63"37"-152,-114-84 278,-1 2-1,-1-3 25,1-1 1,-1 0-1,0 0 1,0 1-1,0-1 1,0 0-1,0 0 0,1 1 1,-1-1-1,0 0 1,0 1-1,0-1 0,0 0 1,0 0-1,0 1 1,0-1-1,0 0 0,0 1 1,0-1-1,0 0 1,0 1-1,0-1 0,-1 0 1,1 0-1,0 1 1,0-1-1,0 1 0,-5-1 60,1 0 0,0 0 0,-1-1-1,1 1 1,0-1 0,-1 0-1,1 0 1,0 0 0,-8-4-1,-1 1 94,11 3 175,-2 0 67,4 1-351,-1 0 1,1 0-1,0 0 0,0 0 0,-1 0 0,1 0 0,0 0 0,-1 0 0,1 0 0,0 0 0,0-1 0,-1 1 0,1 0 1,0 0-1,0 0 0,-1 0 0,1 0 0,0-1 0,0 1 0,0 0 0,-1 0 0,1 0 0,0-1 0,0 1 0,0 0 1,0 0-1,-1-1 0,1 1 0,0 0 0,0 0 0,0-1 0,25-26-772,-15 20-5331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0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68 195 4040,'2'1'17,"6"4"10,-6-3 202,-2-2-181,0 1 0,-1 0 0,1 0 0,0-1 0,0 1 0,-1 0 0,1-1 0,-1 1 0,1-1 0,-1 1 0,1 0 0,0-1 0,-1 1 0,0-1 0,1 1 0,-1-1 0,1 0 0,-1 1 0,0-1 0,1 0 0,-1 1 0,0-1 0,-1 1 0,-23 6 532,11-2-176,12-5-76,1 1-250,0 0-1,0 0 1,0 0-1,-1-1 0,1 1 1,0-1-1,0 1 1,-1-1-1,1 1 1,0-1-1,0 0 1,-3 1-1,-3-4 347,9-10-299,0 5-90,16-22 181,65-85-1028,-29 48-4288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0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8792,'0'-1'-4,"0"0"0,1 0 0,-1-1 0,1 1 0,-1 0 0,1 0 0,-1 0 0,1 0 0,0 0 0,-1 0 0,1 0 0,0 0 0,0 0 0,0 0 0,0 0 0,0 0 0,0 1 0,0-1 0,0 0 0,1 0 0,24-11-122,-22 10 108,19-9-57,71-30-29,31-10 47,3 5-22,-40 16-26,64-31-18,-123 48-10,145-40-914,-73 27-3386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13 7800,'0'0'72,"-4"-2"-12,-18-2-17,1 1 1,-1 1 0,-34 1-1,40 1-37,-144 4 95,150-3-89,0 0-1,0 0 1,-17 5-1,7-1-4,-42 10 0,6 3-2,11 3-3,40-18-2,0 0 0,1 0 0,0 0 0,0 1 0,0 0 0,0-1 1,0 1-1,1 0 0,0 1 0,-5 7 0,6-2 7,3-7-7,0 1 0,0 0 0,1-1 0,-1 1 0,1-1 0,0 1 0,0-1 0,0 0 0,0 1 0,5 4 0,3 1 19,-1 0 0,20 14 0,79 43 128,-96-60-134,52 28 26,-36-21 82,125 37 62,-137-46-87,1 1 0,26 12 0,-25-9-58,34 19 20,-49-26-39,0 1 1,0 0-1,0-1 1,0 1 0,0 0-1,0 1 1,-1-1-1,1 0 1,-1 1-1,4 4 1,1 2 11,8 11 15,-14-20-43,-1 0 0,0 1-1,0-1 1,0 0 0,0 0 0,1 0 0,-1 0 0,0 1 0,0-1 0,0 0 0,0 0-1,0 0 1,0 1 0,0-1 0,0 0 0,0 0 0,0 1 0,0-1 0,0 0 0,0 0 0,0 1-1,0-1 1,0 0 0,0 0 0,0 0 0,0 1 0,0-1 0,0 0 0,0 0 0,0 1-1,0-1 1,0 0 0,0 0 0,-1 1 0,0 2 9,-1 0 0,1 0 1,-1 0-1,0 0 0,0 0 0,-1-1 1,1 1-1,0-1 0,-1 1 0,0-1 0,1 0 1,-1 0-1,0 0 0,0 0 0,0 0 0,0-1 1,0 1-1,-5 0 0,-110 35 109,88-33-66,-50 1 2,-95-6 1,85-12-54,46 4-401,0-3 1,-48-19-1,5-3-5549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31 12376,'4'28'11,"-3"7"-181,8 110-37,-7-119-28,-3 40 1,-1-41 170,1-4 5,0 0-190,-8 36 1,1-13-37,-15 93-2418,20-111-2510</inkml:trace>
  <inkml:trace contextRef="#ctx0" brushRef="#br0" timeOffset="1">119 12 5296,'2'-9'0,"-2"9"0,0 0 0,0 0 0,0 0 0,1-1 0,-1 1 0,0 0 0,0 0 0,0 0 0,1 0 0,-1 0 0,0-1 0,0 1 0,0 0 0,1 0 0,-1 0 0,0 0 0,0 0 0,1 0 0,-1 0 1,0 0-1,0 0 0,1 0 0,-1 0 0,0 0 0,0 0 0,1 0 0,-1 0 0,0 0 0,0 0 0,0 0 0,1 0 0,-1 0 0,0 1 0,0-1 0,0 0 0,1 0 0,-1 0 0,0 1 0,4 3 1,-1 1 0,0 0 0,-1 0 0,1 0 0,-1 0-1,0 0 1,0 0 0,1 8 0,0-3 2,4 10 7,0 0 1,-2 1-1,-1-1 1,4 42-1,-6-42-5,1 13 23,-10 138-589,-3-81-2439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01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0 15776,'0'0'0,"0"17"0,0 30 0,-9 30-160,-20 36 160,-30-4-1024,-32-23 1024,-1 1-10464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6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1469 1 1800,'0'0'16,"5"3"-3,17 14 293,-31-4 191,5-10-402,0 1-1,0-1 1,-1-1 0,1 1 0,-1 0-1,0-1 1,1 0 0,-1 0 0,0-1-1,0 1 1,-7 0 0,-61 7 566,50-7-546,-4 1 384,-1-1 1,0-2-1,1 0 0,-46-8 0,-89-23 818,113 23-747,22 2-236,-43-1 1,19 9-52,30 1-167,0 0 1,1 1 0,-1 1 0,-37 15 0,44-14-89,8-4-2,1 1-1,0-1 1,0 1 0,0 0-1,1 1 1,-1-1-1,-3 5 1,2-4-6,-20 18 176,1 1 1,-27 30-1,42-43-165,8-7-13,0 0 0,-1 0 0,1 0 0,0 0 0,0 0 0,1 0 0,-1 0 0,1 1 1,-1-1-1,0 6 0,-6 20 118,1 0 0,1 1 0,-2 32 0,5 18 49,3 68-5,2 24 72,-2-146-164,-1-15-59,-1 10 3,-1-1 1,-1 1-1,0-1 0,-12 31 1,-54 138 127,63-173-154,-24 49 28,30-65-34,-77 141 53,54-110-49,20-26-3,-1 0-1,0 0 1,0 0 0,0-1 0,0 0-1,-1 0 1,-9 5 0,12-8-13,-1 1 0,1-1 0,0 0 0,0-1 0,0 1 0,-1-1 0,1 1 0,0-1 0,-1 0 0,1 0 0,0 0 0,-1-1-1,1 1 1,0-1 0,0 0 0,0 0 0,-1 0 0,-2-2 0,-25-13-1550,0-4-6158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7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8432,'0'0'0,"31"-6"0,37-3 0,13-13-408,14-15 408,11-12-648,9 0 648,-3 2-760,7 10 760,0 0-4488</inkml:trace>
  <inkml:trace contextRef="#ctx0" brushRef="#br0" timeOffset="1">1050 12 4128,'14'-4'2,"26"-2"37,-2 5 168,57 4 0,-69 0-124,-3-2 108,0 2 1,34 9 0,-11 7 22,-28-10-32,0-1 1,29 8-1,-28-13-833,1 0-2716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7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4760,'27'11'320,"33"10"1,7 2 35,-54-18-327,-9-4-7,-1 1-1,1-1 0,-1 1 1,0 0-1,1 0 0,-1 0 1,0 0-1,0 0 0,3 4 1,7 6 54,-1 1-1,0 1 1,-1-1 0,-1 2 0,0 0 0,9 19-1,-12-21-50,-4-7 8,0 0 0,-1 0 0,0-1 0,0 1 0,2 8 0,24 147 495,-24-101-337,-9 31 338,5-89-401,0-2-123,0 0 0,-1 0 0,1 0 0,0 0-1,0 0 1,0 0 0,-1 0 0,1 0 0,0 1 0,0-1 0,0 0 0,-1 0-1,1 0 1,0 0 0,0 0 0,0 1 0,0-1 0,-1 0 0,1 0 0,0 0-1,0 1 1,0-1 0,0 0 0,0 0 0,0 0 0,0 1 0,-1-1 0,1 0 0,0 0-1,0 1 1,0-1 5,0 1-1,0-1 0,0 0 1,0 1-1,0-1 0,0 0 0,0 1 1,-1-1-1,1 0 0,0 0 1,0 1-1,0-1 0,0 0 1,-1 0-1,1 1 0,0-1 1,0 0-1,-1 0 0,1 1 1,0-1-1,0 0 0,-1 0 1,1 0-1,0 0 0,-1 0 1,1 1-1,0-1 0,-1 0 0,1 0 1,0 0-1,-1 0 0,1 0 1,-1 0 4,0 0 0,1 0 0,-1 0-1,0 0 1,1 0 0,-1 0 0,0 0 0,1-1 0,-1 1 0,1 0 0,-1 0 0,0 0 0,1-1 0,-1 1 0,1 0 0,-1-1 0,1 1 0,-1-1 0,1 1 0,-1 0-1,1-1 1,-1 1 0,1-1 0,-1 0 0,1 1 0,-1-1 0,1-2 2,-1 1-1,1 0 1,-1 0-1,1 0 1,0-1-1,0 1 1,0 0-1,0 0 1,0 0-1,1-1 1,0-1-1,1-9-7,9-35 35,56-149 40,-41 142-78,6 7 0,8 0-3,6 4-2,-35 35 0,0 1 0,18-9 0,-10 9 3,0 0 0,0 2 0,0 0 0,1 1 0,-1 0 0,36-1 0,-39 4 0,-11 1 1,0 1 1,1 0-1,-1 0 1,1 0 0,-1 1-1,6 1 1,-3-1 6,0 1 0,0 0 0,0 1 1,0 0-1,0 0 0,0 1 0,-1-1 0,0 2 1,1-1-1,-2 1 0,8 6 0,-9-4 24,0-1 0,0 1 0,-1 0 0,0 0-1,-1 0 1,1 0 0,-1 1 0,-1 0 0,1-1-1,-1 1 1,-1 0 0,2 16 0,-2 0 45,-1 1 1,-3 33 0,1-43-85,-16 158 443,17-138-313,2 0 0,10 60 0,3-41 17,-9-32-151,-3-12-106,0 1-1,1-1 0,0 0 0,1 0 0,0 0 0,0 0 0,7 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8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12104,'8'0'-4,"0"0"-1,0 1 1,0 0 0,0 0 0,-1 0 0,1 1 0,-1 1 0,9 2 0,6 3-14,157 72-179,-104-45 153,-7-4 33,-40-17-1,43 31 4,-43-24 7,29 28 1,-16-7 1,57 79 0,-76-89 14,-9-10-1,9 12 16,-2 1 0,29 70 0,10 68 81,-51-136 9,7 149 53,-16-150-26,-24 127 61,16-132-48,-59 124 57,51-125-89,-80 116 55,73-119-63,10-13-74,-7 7-6,-1-1 1,-1-1 0,0-1-1,-42 24 1,-100 40 95,114-58-111,4-2-19,-2 3-10,49-25 3,0 0 0,0 0 1,-1 0-1,1 0 0,0 0 1,0 0-1,-1 0 0,1 0 1,0 0-1,0 0 0,-1 0 1,1 0-1,0 0 0,0 0 1,0 0-1,-1-1 0,1 1 1,0 0-1,0 0 0,0 0 1,-1 0-1,1 0 0,0 0 1,0-1-1,0 1 0,0 0 1,-1 0-1,1 0 0,0 0 1,0-1-1,0 1 0,0 0 1,0 0-1,0-1 0,0 1 1,-1 0-1,1 0 0,0 0 1,0-1-1,0 1 0,0 0 1,0 0-1,0-1 0,-2-12-3,5-33-1649,1-4-6600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8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40 150 12824,'-4'3'-4,"-14"3"-35,16-6-29,0 1-5,-3 1 83,10 2-171,-3-3 208,0-3-2,0-2-79,-10-5 367,7 7-317,-1 0 1,1 0 0,0 0 0,0 0 0,1 0 0,-1 0-1,0 0 1,1 0 0,-1 0 0,1 0 0,-1 0 0,1-1-1,0-1 1,-1-4 26,1 6-40,0 1 0,0-1 1,0 0-1,0 0 0,1 0 0,-1 0 0,1 0 0,-1 1 0,1-1 0,0 0 0,-1 0 0,1 1 0,0-1 0,0 0 1,0 1-1,0-1 0,1 1 0,-1-1 0,0 1 0,1 0 0,-1 0 0,1-1 0,-1 1 0,4-1 0,41-24-28,-45 25 25,49-27-1693,-25 12-6080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7:59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765 1 11656,'23'42'-17,"-17"-31"-5,1 2 0,-2-1 1,8 21-1,39 127-128,-50-156 122,-1-1 0,0 1 0,-1-1 0,1 1-1,-1-1 1,1 1 0,-2 7 0,1-11 28,0 28-111,-5 39 1,-18 34 11,21-96 60,1 1 0,-1-1 0,0 0 0,0 0 0,-1 0 0,-4 7 0,-67 102-235,-30 11 132,90-109-78,-25 21 0,-118 100-220,-43 9-477,182-133 675,-205 145-5111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5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7088,'0'0'2296,"2"4"-2203,5 20-2,-1 1 0,4 37 0,-4-22-37,5 31 22,24 89 141,-21-100-106,-10-38-56,2 3 75,-1 0 0,-2 0 0,-1 0 0,0 27 0,-3-51-115,0 0-1,1 0 1,-1 0 0,0 0-1,0-1 1,0 1 0,0 0-1,0-1 1,0 1 0,0-1-1,0 1 1,0-1 0,0 0-1,0 1 1,0-1 0,0 0-1,0 0 1,0 0 0,-1 0-1,1 1 1,0-2 0,0 1-1,0 0 1,0 0 0,0 0-1,0 0 1,-1-1 0,1 1-1,0 0 1,-1-2 0,-6-4-7,4 0-54,1-1 1,-1 1-1,1-1 0,0 1 1,-3-15-1,-2-2-1023,-13-34-5644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0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140 852 7896,'6'-9'-36,"0"0"0,-1 0 0,0-1 0,0 1 0,4-16 0,2-1-35,64-147-820,-66 154 856,13-34-200,18-69-15,-31 93 162,-2-1-1,5-33 0,-1-4-11,-6 44 52,-1 8 27,0-1-1,-2 0 1,0 0 0,0-21-1,-5 11 17,2 23 19,0 0 0,1 0 1,-1 0-1,0 0 0,-1 0 0,1 0 0,0 1 1,-1-1-1,0 0 0,1 1 0,-1-1 1,0 1-1,-4-4 0,4 5-3,0 0 0,0 0 0,0 0 0,0 0 0,0 1 1,0-1-1,0 1 0,0-1 0,-1 1 0,1 0 0,0 0 0,0 0 0,0 0 0,-1 0 0,1 0 0,0 1 0,0-1 0,0 1 0,0-1 0,0 1 0,-3 1 0,-2 1 45,-1 1-1,1 0 1,0 0-1,0 0 0,0 1 1,1 0-1,0 0 0,0 1 1,0 0-1,0 0 1,1 0-1,0 1 0,0 0 1,1 0-1,0 0 0,-4 9 1,2-4-23,4-7-10,0-1 0,1 0 1,-1 1-1,1-1 0,0 1 0,0 0 0,0-1 0,1 8 0,-8 137 440,9-134-444,3 31 99,27 70 154,-18-65-184,-6-4 17,1 78-1,-8-101-56,0-1 0,2 1-1,8 45 1,-5-45-15,2 9 41,-1-1 1,1 44-1,-9-54-63,-1-17-10,0-3 0,1 1-7,0 0-1,-1 0 0,0-1 0,1 1 1,-1-1-1,0 1 0,0-1 0,-1 0 1,1 0-1,0-1 0,-1 1 0,1-1 1,-1 1-1,-5 0 0,-5 2-37,0-2 0,-17 2 0,19-3 40,-6 1-149,0-1-1,-21-1 1,-6 0-147,31 4 84,13-3 198,-1 0 0,1-1 0,-1 1 0,1-1 0,0 1-1,-1-1 1,1 1 0,-1-1 0,1 0 0,-1 0 0,1 0 0,-1 0-1,0 0 1,-1 0 0,59 7-106,-40-6 120,-7 0 1,0-1 0,0 0 0,0 0-1,11-3 1,43-4-5,21-6 7,-75 12 1,56-9 8,70 0 0,117 3 30,-249 7-71,0-1-1,0 1 1,0 1-1,-1-1 1,1 0-1,0 1 0,0-1 1,-1 1-1,1 0 1,0 0-1,-1 0 0,1 0 1,3 2-1,-2 0-340,11 4-3812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18 194 6456,'-9'-9'0,"2"2"5,6 6 2,1-1 0,0 0 1,-1 0-1,1 1 0,0-1 0,0 0 0,1 0 0,-1 1 1,0-1-1,0 0 0,1 1 0,-1-1 0,1 0 0,0 1 1,1-3-1,7-10 40,0 1 0,1 0 1,0 1-1,1 0 0,17-13 1,-21 19-27,0 1 0,0 0-1,1 1 1,-1 0 0,1 0 0,0 1 0,0-1 0,0 2 0,0-1-1,12-1 1,-10 2-1,9-3 29,-1 2 0,1 0 0,0 1 0,34 1-1,-34 2-19,8-2 56,0 2 0,-1 2 0,29 5 0,-38-5-49,-6-1 21,1 0 0,-2 0-1,1 1 1,0 1 0,0 0-1,-1 0 1,16 10-1,-22-12-30,2 2 28,-1-1 0,1 1 0,-1 0-1,0 1 1,-1-1 0,1 1 0,-1 0 0,0 0 0,0 0-1,5 11 1,-4-9-1,-2-2-2,-1 0 1,1 0-1,-1 0 0,0 0 0,0 0 0,-1 1 0,0-1 0,0 1 0,0-1 0,0 1 0,-1-1 1,0 9-1,0-8-9,0 1 32,-1 0 0,0 1 1,0-1-1,0 0 0,-1 1 0,0-1 0,-7 13 0,6-11-19,0-3-6,0 0 1,0 0-1,-1 0 1,0-1-1,0 0 1,0 0-1,-1 0 1,1 0-1,-1 0 1,0-1-1,-7 5 1,4-4-4,8-4-38,-10 8 111,-1 0 0,0 0 0,0-1 0,-1-1 0,0 1 0,0-2 0,-21 8 0,33-14-114,0 0 1,-1 0-1,1 0 0,0 0 1,-1 0-1,1 0 1,0-1-1,-1 1 0,1 0 1,0 0-1,-1 0 0,1-1 1,0 1-1,0 0 0,-1 0 1,1-1-1,0 1 1,0 0-1,0 0 0,-1-1 1,1 1-1,0 0 0,0-1 1,0 1-1,0 0 0,0-1 1,0 1-1,-1 0 1,1-1-1,0 1 0,0-1 1,0 1-1,0 0 0,0-1 1,1 1-1,-1 0 1,0-1-1,0 1 0,0 0 1,0-1-1,8-25-1413,1-2-5745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6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12 7448,'0'10'-28,"1"1"0,-2-1-1,1 1 1,-1-1 0,-1 1 0,0-1 0,0 0 0,-1 0 0,0 0 0,-1 0 0,0-1 0,-8 14-1,0-3-683,12-20 698,0 1 0,0-1 0,0 0 0,0 1 0,0-1 0,0 1 0,0-1 0,0 1 0,0-1 0,0 1 0,0-1 0,0 1 0,0-1 0,0 0 0,0 1 0,0-1 0,1 1 0,-1-1 0,0 1 0,0-1 0,1 0 0,-1 1 0,0-1 0,0 0 0,1 1 0,-1-1-1,0 0 1,1 1 0,-1-1 0,1 0 0,-1 1 0,0-1 0,1 0 0,-1 0 0,1 0 0,-1 0 0,1 1 0,21 6-60,-19-7 36,83 25 40,-70-19 37,-13-6-7,0 1-1,0 0 1,-1 0-1,1 0 1,0 1-1,-1-1 1,0 1-1,1-1 1,-1 1-1,0 0 1,1 0-1,2 4 1,4 3 25,1-1 9,-3-1 94,0 0-1,-1 0 1,10 13-1,112 149 1677,-72-94-1240,-46-62-481,21 29 423,28 45 0,-55-81-337,2 1 36,-5-5 153,0-17-78,-4 6-290,2 6-10,0 1 0,0-1 0,0 1 0,0-1 0,1 0 1,-1 1-1,1-1 0,0 0 0,0 1 0,0-1 0,0 0 0,1-3 1,3-19 45,0 0 1,14-43 0,-6 40 61,71-134 41,-64 128-73,-6 12-51,9-18-7,3 1 0,33-41 0,-55 76-26,52-60-1,-48 57-12,0 0 0,1 0 1,-1 1-1,1 0 1,0 0-1,18-9 0,-24 14-6,1 1-1,-1-1 0,0 1 1,0 0-1,0-1 0,1 1 1,-1 0-1,0 0 1,0 0-1,1 1 0,-1-1 1,0 0-1,0 1 0,0-1 1,1 1-1,-1 0 0,3 1 1,30 23-255,-29-20 220,5 3 24,-7-5 1,1 0 0,-2 0 0,1 0 0,0 1 1,0 0-1,2 4 0,44 56-139,53 93 0,-64-88 111,-26-43 46,32 61-13,34 103-1353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75 8792,'-1'-3'-1,"7"-27"3,-5 25 1,1 0 1,0 0-1,0 0 0,0 0 1,6-8-1,-8 13-1,0 0 1,0-1-1,1 1 0,-1 0 1,0 0-1,0 0 0,1-1 0,-1 1 1,0 0-1,0 0 0,1 0 1,-1 0-1,0-1 0,1 1 1,-1 0-1,0 0 0,0 0 0,1 0 1,-1 0-1,0 0 0,1 0 1,-1 0-1,0 0 0,1 0 1,-1 0-1,0 0 0,1 0 0,-1 0 1,22 1 25,0 1 1,27 5-1,-22 0-1,132 55 3,-125-45-35,-12-4 2,9 4-4,0 2-1,-2 1 1,36 30 0,152 125-48,-129-112 45,83 72-6,-135-97 16,21 31 129,-56-67 1134,25-22-431,-25 18-805,1 0 1,0 0 0,0 0 0,0 1 0,0-1 0,1 1 0,-1-1-1,0 1 1,1 0 0,-1 0 0,0 0 0,1 0 0,-1 0-1,1 1 1,0-1 0,4 0 0,0 0 2,-5 1-21,0 0 1,0 0-1,-1 0 1,1 0 0,0 0-1,0 0 1,0 0-1,0 1 1,0-1-1,0 1 1,0-1-1,-1 1 1,1 0-1,0 0 1,0-1-1,2 4 1,-1-3 7,4 3 6,1 1-1,-1 0 0,0 0 1,0 1-1,0-1 1,-1 2-1,0-1 1,0 1-1,-1 0 1,6 8-1,63 113 148,-51-86-127,-15-25-36,-5-12-4,-1 0 1,1 0-1,0-1 0,0 1 1,0-1-1,1 0 0,4 5 1,-2-3 3,-3-1-5,1 0 0,0-1 0,1 0 0,-1 0 0,1 0 0,-1 0 0,1-1 0,0 0 0,1 0 0,-1 0 0,0 0 0,9 2 0,20 1 10,-29-5-12,0-1 1,0-1-1,0 1 0,0-1 1,0 0-1,6-1 1,-3-1-1,0 0 0,0 0 0,12-8 0,-8 4 0,-1-1 0,15-13 0,-14 10 0,0-1 0,11-16 0,20-38 0,-5-11 0,-3-13 0,-7 3 0,-6 15 0,-8 15 0,-8 11 1,-3-40 24,-3 85-10,3 3 36,5 15-25,10 25 10,2 8-13,-6-6-4,5 23-15,1 21-4,0 22 0,-16-88 0,44 194-7,-25-140 7,34 127-31,-52-183 28,7 48-20,-1 2-7,-11-69 11,0 0-1,0 0 0,0-1 1,0 1-1,-1 0 0,1-1 1,0 1-1,0 0 0,0 0 1,0-1-1,-1 1 0,1 0 1,0-1-1,-1 1 0,1-1 1,0 1-1,-1 0 0,1-1 1,-1 1-1,1-1 0,-1 1 1,1-1-1,-1 1 0,1-1 1,-1 0-1,0 1 0,1-1 1,-1 0-1,0 1 0,1-1 1,-1 0-1,0 0 0,1 0 1,-1 1-1,0-1 0,1 0 1,-1 0-1,0 0 0,0 0 1,1 0-1,-1 0 0,0 0 1,1-1-1,-1 1 0,-1 0 1,0 0-606,-18 0-6728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7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7352,'3'-2'1,"0"0"0,0 0 0,0 0 1,0 0-1,1 1 0,-1 0 0,0-1 0,1 1 0,-1 0 1,1 1-1,-1-1 0,1 1 0,-1-1 0,1 1 1,-1 0-1,1 0 0,-1 1 0,1-1 0,4 2 0,0-1 2,-3-1 1,1 0 0,-1 1-1,0 0 1,0 0-1,1 1 1,-1-1-1,6 4 1,7 2 1,58 20 80,33 5 12,-86-29-43,3-4-259,1-2 0,0-1 0,35-10 0,21-10-4215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7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271 338 7352,'51'-40'32,"-27"15"94,-1-1-1,35-50 1,-56 73-81,0-1 0,-1 1 0,1-1 0,-1 0 0,0 0 0,0 1 0,0-1-1,0 0 1,0 0 0,-1 0 0,0-5 0,1 3 4,-1 2 1,1 0-1,-1 0 1,0 0-1,0 0 1,-1 0-1,1 0 1,-1 0-1,1 0 1,-1 0-1,-1 0 1,1 0-1,0 1 1,-1-1-1,0 0 1,0 1-1,0-1 1,0 1 0,0 0-1,-1 0 1,0 0-1,1 0 1,-1 0-1,-5-3 1,3 3-27,1 0 1,-1 0 0,0 1-1,0-1 1,0 1 0,0 0 0,0 1-1,-1-1 1,1 1 0,-1 0-1,1 0 1,0 1 0,-1 0-1,-6 0 1,2 4 3,-46 45 7,44-33-20,-38 81 4,42-75-3,-18 115 17,23-103 16,9 164 33,-1-153 13,25 190 42,-23-188-15,32 209 62,-31-203-23,26 201 58,-30-207-84,-2-21-80,6 207 181,-7-200-286,-4 154-1033,1-163-5862</inkml:trace>
  <inkml:trace contextRef="#ctx0" brushRef="#br0" timeOffset="1">1 1193 10136,'10'0'0,"0"-1"0,0 2 0,0 0 0,0 0 0,1 0 0,-2 1 0,13 4 0,-8-1 1,62 16 7,26 4 120,74-1 23,-137-23-30,161-22 43,-163 12-96,141-53-1260,-91 26-5201</inkml:trace>
  <inkml:trace contextRef="#ctx0" brushRef="#br0" timeOffset="2">1438 728 5656,'0'0'0,"12"-21"0,19-39 0,13-17 8,9-23-8,1 0-3768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3504,'-11'21'0,"-10"24"-24,-22 64-12,35-82-24,-26 151-9,29-136 83,-9 186 54,15-179 160,20 211 146,-12-208 99,56 182 191,-48-191-184,89 175 182,-81-176-228,97 142 166,-98-155-200,90 82 129,-108-105-458,1 0 1,-1-1-1,1 0 1,0 0-1,11 5 1,0 0-8,24 16 31,-26-20 133,-8-6-309,0 1 0,0-1 0,0-1 0,-1 0 0,1 0 0,0 0 1,0-1-1,-1 0 0,12-4 0,30-13-5359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8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12016,'17'15'50,"-1"0"0,23 31 0,-27-32-8,15 18 94,45 72 0,-65-92-120,9 18 65,50 141 26,-26-53-61,-8-22-31,-15-48-3,5-7-9,3-2-13,-24-39 5,-1 0 0,1 0 1,0-1-1,0 1 0,0-1 0,0 1 0,-1-1 0,1 1 0,0-1 0,-1 0 0,1 1 0,0-1 0,-1 0 1,1 0-1,-1 1 0,1-1 0,-1 0 0,1-1 0,5-5-10,-4 4-11,0 0 0,0-1 0,0 1 1,0 0-1,0-1 0,-1 0 0,0 1 0,2-5 0,49-163-1650,-20 59-5537</inkml:trace>
  <inkml:trace contextRef="#ctx0" brushRef="#br0" timeOffset="1">734 1 6728,'1'2'0,"-1"1"0,1 0 0,-1 1 0,0-1 0,0 0 0,0 0 0,0 0 0,-1 0 0,1 0 0,-2 5 0,-2 6 0,-9 52 0,-32 108-2,35-137-4,-88 286-105,66-194-644,0 3-2971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1 13808,'-2'1'-767,"-1"0"704,1 1 1,-1 0-1,1-1 1,0 1-1,0 0 1,0 1-1,0-1 1,0 0-1,0 1 0,0-1 1,1 1-1,-1-1 1,1 1-1,0 0 1,-1 3-1,-2 3 24,-24 47-34,-67 116-42,83-152 111,-17 30-12,-64 133-45,54-94 26,37-84 34,-49 103-34,41-90 24,-1 0 1,0-1 0,-2 0-1,-26 28 1,31-36 9,5-6 0,-1 1 0,1-1 0,0 0 0,-1-1 0,1 1 0,-7 2 0,-19 13 0,-1-1 1,16-10-157,1-2 0,-1 1 0,0-2 0,0 0 0,-1 0 0,1-1 0,-1-1 1,-17 0-1,12-2-6663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9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10400,'2'4'-118,"0"0"0,0 0 0,1 0 1,-1 0-1,1-1 0,0 1 0,0-1 1,0 1-1,1-1 0,6 4 0,6 8 300,-14-14-147,21 15 1106,-22-15-210,3-3-819,17-6-1451,3 1-5467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09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10400,'1'0'-47,"5"-1"14,-2 0 33,3-2 13,-4 2 6,0 0-1,1 0 1,-1 1 0,1-1-1,-1 1 1,1 0 0,-1 0-1,1 1 1,-1-1 0,1 0-1,-1 1 1,0 0 0,1 0-1,-1 0 1,4 2 0,25 5 1030,-30-25-780,-5-29-114,5 6-813,9-53 0,4 10-6595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9864,'0'0'1565,"1"6"-1425,-4 99-19,1 116 4,3-195-116,1 26 31,10 263 13,-10-244-25,10 317 16,-10-306-16,4 334 20,-5-338 0,16 277 32,-12-290 7,24 242 45,-24-251 8,-2-33-85,31 224 266,-19-159-179,36 183 662,-50-265-811,3 5 107,3-26 34,5-27-1801,3-8-6759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531 28 13000,'2'-9'0,"-2"8"0,0 1 0,0-1 0,0 1 0,0-1 0,0 1 0,-1-1 0,1 1 0,0-1 0,0 1 0,-1-1 0,1 1 0,0-1 0,-1 1 0,1 0 0,0-1 0,-1 1 0,1-1 0,0 1 0,-1 0 0,1 0 0,-1-1 0,1 1 0,-1-1 0,-28-3 0,-26 1 0,29 4-2,0 1 1,0 1 0,1 2 0,-1 0 0,1 2 0,-38 15 0,-3 12 2,10 4 4,12-3-3,10-2-2,14-4 0,20-27 0,-1 0 0,0 0 0,0 0 0,1 0 0,-1 0 0,1 0 0,0 1 0,-1-1 0,1 3 0,1-3 0,-1 0 0,0 0 0,1 0 0,-1-1 0,1 1 0,-1 0 0,1 0 0,0-1 0,0 1 0,-1-1 0,3 3 0,0 0 0,0-1 0,1 1 0,-1-1 0,1 0 0,7 5 0,36 17 0,15 2 0,15-1 0,-7-8-2,49 15-3,-57-10 4,-47-16 1,0 0 0,13 9 0,-20-10 0,0-1 0,0 1 0,8 9 0,-12-11 0,-1 1 0,1-1 0,0 1 0,-1 0 0,3 6 0,-4-6 0,1 0 0,-2 0 0,1 0 0,-1 1 0,2 9 0,-2-6 0,0 0 0,-1 0 1,-2 14-1,0-13 1,0 0 1,0 0-1,-1 0 1,-1 0-1,1-1 1,-2 1-1,1-1 1,-1 0-1,-8 10 0,3-5 2,-1-1 0,0-1 0,-23 21-1,-12 3 22,34-27-21,-41 24 0,-116 53-63,165-85 5,1 1 0,0-1 1,0 0-1,-1 0 1,1 0-1,-1 0 1,1-1-1,-1 1 0,1-1 1,-1 0-1,-3 0 1,-2-1-1027,-15 1-6499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0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9504,'1'55'-105,"0"-24"-52,-4 34 0,-2-1 130,7-1 25,17 136 23,-11-130 54,-6-42-63,-1 2 95,2 1 1,10 48-1,-13-76-89,1 0 0,0 0-1,-1-1 1,1 1 0,0 0-1,0 0 1,0-1 0,0 1-1,1 0 1,-1-1 0,0 1-1,1-1 1,2 3 0,-2-2 0,-1-2-11,0 0 0,0 0 0,0 0 0,-1 0 1,1 1-1,0-1 0,0 0 0,0 0 0,0 0 1,-1-1-1,1 1 0,0 0 0,0 0 0,0 0 0,-1-1 1,1 1-1,0 0 0,0-1 0,0 0 0,2 0 10,9-5 4,0-1-1,-1 0 1,1-1 0,12-12 0,-24 20-21,66-55-1166,4-6-4700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5208,'0'3'3,"8"46"44,-6-39-1,30 121 467,-29-117-466,2 34 417,-11 100 821,-2-82-818,-17 101 459,14-96-628,5-7-33,6-56-229,0 0-1,0 0 0,0 0 0,1 0 0,1 0 1,3 15-1,17 9-1162,2 0-4626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13448,'7'8'-116,"0"0"0,0 1 0,0 0 0,6 12 0,-11-17 108,0-1 1,-1 1-1,1 0 1,-1 0-1,0 0 1,1 7 0,-2-5 9,-1 0 0,0 0 0,0 0 0,0 0 0,0 0 0,-1 0 0,0 0 0,-1 0 0,1 0 1,-1-1-1,0 1 0,-8 9 0,-6 9 28,-26 26 1,27-31-5,-37 40 230,36-41-165,-27 36 0,-2 23 54,45-76-139,1 0 0,-1 0 0,0 0 0,1 0 0,-1 0 0,1 0 0,-1 0 0,1 1 1,0-1-1,0 0 0,-1 0 0,1 0 0,0 0 0,0 1 0,0-1 0,0 0 0,0 0 0,1 0 0,-1 3 0,1-4-72,-1 0 0,1 0 0,-1 1 0,1-1 0,-1 0 0,1 0 0,-1 0-1,1 0 1,-1 0 0,1 0 0,-1 0 0,1 0 0,-1 0 0,1 0 0,-1 0 0,1 0 0,-1 0-1,1 0 1,-1 0 0,1-1 0,-1 1 0,1 0 0,-1 0 0,1 0 0,-1-1 0,14-5-7994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1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639 891 13360,'0'-12'0,"0"11"0,0 0 0,0 0 0,0 0 0,0 0 0,0 0 0,0 0 0,-1-1 0,1 1 0,0 0 0,0 0 0,-1 0 0,1 0 0,-1 0 0,1 0 0,-1 0 0,0 0 0,1 0 0,-1 0 0,0 0 0,1 1 0,-1-1 0,0 0 0,0 0 0,0 1 0,0-1 0,-1 0 0,-2-2 0,0 0 0,-18-11 30,5 4-11,6 4-3,-123-77 59,120 73-72,-35-34 14,-37-43 0,72 68-9,-46-95 11,51 88 2,0-16-2,-5-55-1,14 70 17,19-91 24,-12 98 1,-3 12-34,-1 1-15,-1 0-1,2 1 0,-1 0 1,1 0-1,0 0 0,0 0 1,1 1-1,-1-1 1,1 1-1,0 0 0,1 1 1,6-6-1,8-1 47,42-17 1,-45 25 42,76 3 32,-86 0-120,-1 1 1,1 1 0,0-1 0,-1 1 0,1 0 0,-1 0 0,0 1 0,0 0 0,11 7 0,-9-5-5,-4-3-4,0 2 1,0-1-1,0 0 0,-1 1 1,1 0-1,-1 0 1,0 0-1,0 0 0,-1 0 1,1 0-1,-1 1 1,0-1-1,0 1 0,2 8 1,-2-7-2,2 14 11,-3 40-1,-3-34-12,-7 36 1,-5-10-3,-31 78 0,30-98-5,-147 210-46,89-138 0,-62 79-52,118-163 79,-3 4-1,1 1-1,-28 49 1,35-52-2,-13 38 0,25-58 24,-1 1 0,1-1 0,-1 1 0,1-1 0,0 1 0,0-1 1,0 1-1,0-1 0,1 1 0,-1-1 0,1 1 0,-1-1 1,1 1-1,0-1 0,0 1 0,0-1 0,0 0 0,0 0 0,1 1 1,2 2-1,-2-2-1,-2-3 4,0 1 0,1-1-1,-1 1 1,0-1 0,1 0 0,-1 1-1,0-1 1,1 0 0,-1 1 0,1-1-1,-1 0 1,0 1 0,1-1 0,-1 0-1,1 0 1,-1 0 0,1 1-1,-1-1 1,2 0 0,17 5-9,0-1-1,32 2 1,-28-7-15,-11 0 16,4-1 2,0 0 0,0-1 0,-1-1 0,1 0 0,-1-1 0,22-11 1,-3-2-17,-2-2 0,0-1 1,-1-1-1,32-30 0,-48 37 18,-6 6-4,0-1 1,0-1 0,11-17 0,-7 11-6,3-5 3,-1 1 1,-1-2 0,12-26 0,33-65-47,-55 116 48,-4-2 9,1 0 0,-1 0 0,0 0 0,0 0 0,1 0-1,-1 0 1,0 0 0,1 0 0,-1 0 0,0 0 0,0 0-1,1 0 1,-1 1 0,0-1 0,0 0 0,1 0-1,-1 0 1,0 0 0,0 1 0,1-1 0,-1 0 0,0 0-1,0 0 1,0 1 0,0-1 0,1 0 0,-1 0 0,0 1-1,0-1 1,0 0 0,0 0 0,0 1 0,0-1 0,0 0-1,0 1 1,0-1 0,0 0 0,0 0 0,0 1-1,0-1 1,0 0 0,0 1 0,0-1 0,0 1 0,13 120-16,-9-96 13,33 218-10,-8-124 6,11 61 3,-20-93-20,-15-69 21,0-3-2,-2-2-12,2 0-1,7 17 1,11 18-62,-23-48 77,0 0-1,0 0 1,0 0-1,0 0 1,0 0-1,0 0 1,0 0 0,0 1-1,0-1 1,0 0-1,0 0 1,0 0-1,0 0 1,1 0-1,-1 0 1,0 0-1,0 0 1,0 1-1,0-1 1,0 0 0,0 0-1,0 0 1,0 0-1,0 0 1,1 0-1,-1 0 1,0 0-1,0 0 1,0 0-1,0 0 1,0 0-1,0 0 1,1 0 0,-1 0-1,0 0 1,0 0-1,0 0 1,0 0-1,0 0 1,0 0-1,0 0 1,1 0-1,-1 0 1,0 0-1,0 0 1,0 0 0,0 0-1,0 0 1,0 0-1,0 0 1,1 0-1,-1-1 1,0 1-1,0 0 1,0 0-1,0 0 1,0 0-1,0 0 1,8-6-179,0 1 1,0-1-1,0 0 1,11-14-1,-9 10-645,31-32-6974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370 250 5832,'-15'-35'-48,"6"15"-3,-1 0 0,0 1-1,-1 0 1,-23-28 0,26 36 79,-1 0 0,-1 0 0,0 1 1,0 1-1,-1 0 0,-20-13 0,30 21 15,0 0-1,-1 0 1,1 1-1,-1-1 1,1 0-1,-1 1 1,1 0 0,-1-1-1,1 1 1,-1 0-1,1 0 1,-1 0-1,1 0 1,-1 0-1,1 0 1,-1 0 0,1 0-1,-1 0 1,1 1-1,-1-1 1,1 1-1,-1-1 1,1 1-1,0 0 1,-1 0 0,1-1-1,0 1 1,0 0-1,-1 0 1,1 0-1,-1 2 1,-1 0 37,1 0 0,-1 0 0,1 1 0,0-1 0,0 1 0,0-1 0,1 1 0,-1 0 0,1 0 1,0 0-1,0 0 0,-1 6 0,-5 121 550,11 55 226,2-91-470,4 154 35,-9-197-154,-2 236 389,-8 31 281,3-213-633,4-75-114,-2 0-1,-10 42 1,14-71-135,-2-3-49,1 0 1,0 1 0,-1-1-1,1-1 1,0 1-1,0 0 1,0 0-1,0 0 1,0-1-1,-1-1 1,-3-6 1,-22-81 3,-4-65-563,25 122-511,-11-60-6830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2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9 512 7176,'-8'0'-8,"14"3"6,-1 0 1,1 0 0,0-1-1,0 0 1,12 2 0,41 12 1,28 1 0,111 6 1,-159-22 6,183-22 5,-176 13 8,-10 1-6,19-4 23,103-34 0,-140 39-13,21-8 22,-1-2-1,53-29 1,-49 20 85,-2-2-1,71-62 1,-103 78-4,-5 0-98,-1 0 0,0 0 0,0 0 0,-1 0 0,0-13 0,-4 5 85,-29-69 40,29 83-131,0 0 0,0 0-1,0 0 1,0 0 0,-1 0-1,0 1 1,0-1 0,-7-5-1,1 1-4,9 8-11,0 0 0,0-1 0,0 1 0,0 0 0,-1 0 0,1 0 0,0 0 0,-1 0 0,1 0 0,0 0 0,-1 0 1,1 1-1,-1-1 0,0 1 0,1-1 0,-1 1 0,1-1 0,-1 1 0,0 0 0,-2 0 0,2 1-3,1-1-1,-1 1 1,1 0-1,0 0 1,0 1-1,-1-1 1,1 0-1,0 0 1,0 0-1,0 1 1,0-1-1,0 1 1,0-1-1,1 1 1,-1-1-1,0 1 1,1-1-1,-1 1 1,1 0-1,0-1 1,-1 3-1,-11 61 40,11-61-40,1-1 1,-1 0 0,1 1-1,0-1 1,0 1 0,0-1-1,1 1 1,-1-1 0,1 1-1,1 5 1,2 5 2,-2 1-1,-1-9-1,0 0 0,1 0 0,0 0 0,0 0 1,4 9-1,106 226 104,-59-97 22,-31-76-23,-12-37-58,1 6 137,1-1 0,33 65 0,-43-98 64,3-17-62,-3 0-141,-1 0-1,-1-21 1,0 14-4,4-35 1,13-52 24,-10 86-40,49-82 12,-40 85-32,-6 11-3,-2 0-2,0 0-1,1 1 1,0 0 0,1 0 0,-1 1-1,1 1 1,0-1 0,1 2-1,17-6 1,93-14 24,-96 24-7,101 28 10,-124-28-27,-1 1 0,1-1 0,0 1-1,0 0 1,0 0 0,-1 0 0,1 0 0,0 0-1,-1 0 1,1 0 0,1 2 0,14 13 9,-1 1 0,0 0 1,21 33-1,-35-47-6,0 0 0,-1-1 0,1 1 0,-1 0 0,0 0 0,0 0 0,1 4 0,7 38 33,5 61-1,-15-75 36,-1-9-37,-1 3-13,-1 0 1,-1 0 0,-1 0 0,-9 25 0,-6 1 101,-53 95 0,124-220-1479,-8 13-5467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3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7 8432,'-1'-1'0,"1"1"-1,0-1 1,-1 1 0,1 0 0,0-1 0,-1 1 0,1-1-1,0 1 1,-1 0 0,1-1 0,-1 1 0,1 0-1,-1 0 1,1-1 0,-1 1 0,1 0 0,-1 0 0,1 0-1,-1 0 1,1-1 0,-1 1 0,0 0 0,1 0 0,-1 0-1,1 0 1,-1 0 0,1 0 0,-1 1 0,1-1 0,-1 0-1,1 0 1,-1 0 0,1 0 0,-1 1 0,1-1-1,-1 0 1,0 1 0,-1 0 1,-1 0 14,-2 2 1,0-1-1,0 1 1,0-1 0,0-1-1,-1 1 1,-8 1 0,13-3-18,-102 22 362,5-5 91,78-16-364,0 2 0,1 1 0,-1 0 0,1 1 0,-22 10 0,29-9 8,-1 2 1,-15 11-1,15-9-65,7-6 1,0 1 0,0 0 0,0 1 0,1 0 0,-1-1 0,1 2-1,-7 11 1,6-9-10,-2 2 17,-1 2 0,2-1-1,-1 1 1,2 0 0,-9 23-1,4-8 24,-8 24 25,-20 91 0,37-123-69,1 1 1,1-1-1,1 0 0,1 1 0,0-1 1,1 0-1,12 38 0,-7-28-12,0 7 25,26 88 24,50 78 159,-53-119 86,-11-28-78,-11-40-145,0-1 1,1 1-1,0-2 1,1 1-1,1-2 1,1 1-1,0-2 1,23 19-1,-21-22 72,9 0-40,44 12 0,-45-20 60,112-21 47,-104 11-174,161-63-1584,-80 29-6443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3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311 325 8880,'-1'7'19,"-1"0"1,-1-1-1,1 1 1,-1-1-1,0 1 1,-1-1-1,1 0 0,-1 0 1,-1-1-1,-8 11 1,-3 0 127,-29 23-1,33-30-121,-96 79 187,92-74-152,-18 22 1,30-30-34,-1-1-1,1 1 0,0 0 1,1 0-1,-1 0 1,1 0-1,1 0 0,-1 1 1,-1 7-1,4-13-11,0 1 0,-1-1 0,1 0 0,0 1 0,0-1 0,1 0 1,-1 0-1,0 1 0,0-1 0,1 0 0,-1 1 0,1-1 0,-1 0 0,1 0 0,-1 0 0,1 1 0,0-1 0,0 0 0,1 1 0,1 2 24,16 20 145,2-1 1,31 26-1,-28-28 35,1-1 1,33 20-1,-51-36-139,53 32 285,-60-36-353,1 0 0,-1 0 0,0 0 0,1 1 1,-1-1-1,1 0 0,-1 0 0,1 0 0,-1 0 0,0 0 0,1 0 0,-1 0 1,1 0-1,-1 0 0,1 0 0,-1 0 0,1 0 0,-1 0 0,0 0 0,1 0 1,0 0-1,14-5 109,-1-1 1,27-14 0,-23 10-23,-1-1 0,-1-1 0,0 0 0,26-26 0,-29 25-58,105-110 384,-113 117-409,13-18 98,-9 10-63,4-4-7,-1-2 1,-1 1-1,0-2 0,12-36 1,2-27 143,-23 73-154,1 0 0,-1-1 1,-1 0-1,0 1 0,-1-1 1,-1-13-1,-3 13 73,-1 8-90,1-1 1,-1 1-1,0 0 1,0 0-1,-1 1 1,1-1-1,-1 1 1,0 1-1,1-1 1,-1 1 0,0 0-1,-1 0 1,1 0-1,0 1 1,0 0-1,-1 0 1,1 1-1,-9 0 1,14 0-15,-44 1 35,21 1 44,16-1-60,-115 4 162,98-13-174,22 7-13,1 0 1,0-1 0,-1 0 0,1 0 0,0 1-1,0-1 1,0 0 0,0-1 0,0 1 0,1 0 0,-1 0-1,1-1 1,-1 1 0,1-1 0,0 0 0,0 1 0,0-1-1,0-3 1,-1 0-11,1-1-1,0 1 1,1 0-1,0-1 0,1-10 1,3 5-120,10-8-511,0 0 1,34-33 0,8-6-8203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4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11480,'26'10'-3,"1"-3"70,0 0 1,0-3-1,1 0 1,49 0-1,-42-5 44,0-1 0,0-2 0,44-11 0,-52 9 11,-12 3 64,18 1 273,-23 2-238,-9 1-196,0 1 1,0-1-1,0 0 0,0 1 0,0-1 0,0 1 0,-1-1 1,1 1-1,0-1 0,-1 1 0,1 0 0,-1-1 0,1 1 1,-1 0-1,0 2 0,2 16 42,0-1 1,-2 21-1,1 28-13,2 57-13,1-22-14,-1-16-23,1-5 1,0-8-3,-1-3-2,-2-2 0,-1 1 0,1 5 0,-2-2 0,-3-6 0,1-47-2,0 0 1,-2 0 0,0-1-1,-2 0 1,-10 24 0,0-16 1,-3-5 0,-4-1 0,-2-4 0,-2-7 0,-4-7 0,-6-7 0,27 1-2,0-1 1,0 0 0,0 0 0,1-1 0,-1 0 0,1-1 0,1 0 0,-1-1 0,1 0-1,0-1 1,-8-8 0,11 10-50,0 0-1,1-1 1,0 0-1,0 0 1,1 0-1,0 0 1,0 0-1,0-1 1,1 0 0,-3-11-1,-1-1-1092,-15-37-7156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856 36 9592,'-16'-5'-16,"-1"0"0,1 0 0,-35-3 0,-71-3 6,53 10-1,41 1 9,-53 0 2,11 1 29,-70 8-1,122-7-24,9 0 1,0-1-1,-1 1 0,-13 6 1,-1 1 3,-43 23 1,52-18-2,1 5-4,2 1 0,-19 39 0,25-34 4,-2 122 2,8-143-8,0-1 0,1 0 0,-1 1-1,1-1 1,-1 0 0,1 0 0,1 4 0,-2-7-1,5 16 2,1 0 0,9 19 0,-11-27-1,1 0-1,1 0 0,-1 0 0,1-1 0,1 0 1,10 10-1,-2-6-141,0-1 0,1 0 0,0-1 0,1 0 1,0-1-1,0-1 0,22 5 0,47 17-5492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2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23 162 4848,'0'0'0,"-3"-25"0,-6-42 0,-2-2-3160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12192,'5'5'-25,"0"0"0,0 0 1,0 0-1,-1 1 1,0-1-1,4 8 1,11 14-110,-11-15 117,-5-7 4,0-1 0,1 0 0,-1 0-1,1 0 1,0 0 0,5 3 0,18 16-42,2-3-1,0 0 1,52 25 0,-64-37 48,57 23-6,-3-1 6,-43-16 6,26 18 1,-13-1 1,56 51 0,-74-58 13,82 113 10,-86-108 17,55 111 26,-64-113-6,-2 11-15,4 65 0,-14-72 21,-38 149 23,27-142-36,-71 145 20,64-148-20,-88 140 18,84-140-31,-123 148 22,114-148-22,-166 148 39,-33 28-35,159-134-34,65-68-6,-3 4 0,-1 0 0,0-1 1,-1-1-1,0 0 0,-18 11 0,24-19-3,5-6-1,12-27-1,15-34-1491,4-6-5962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5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11480,'6'2'-21,"-2"0"-43,0-1 1,0 1 0,0-1 0,0 1-1,0 0 1,0 0 0,-1 1-1,7 5 1,-8-7-50,-8 12-487,0-10 493,4-2 23,-6-11-1149,1 0-4567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5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0 8880,'-26'87'11,"5"-27"3,-44 135 27,51-155 13,-75 150 35,67-153 39,-92 157 49,90-155-82,11-20-58,-20 31 40,-74 83 1,41-58-26,-106 116-1173,125-143-4579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6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890 1 8880,'-40'116'-98,"10"-25"-308,0 10 366,-32 130 52,49-184 48,-56 230 41,54-214 47,-70 261 79,66-258-6,-88 242 95,85-250-88,-87 231 95,90-236-102,2-4-88,-64 171 222,4-38 36,65-156-300,-23 33 0,35-58-86,0 0-1,0-1 1,0 1-1,-1-1 1,1 1-1,0 0 0,-1-1 1,1 1-1,-1-1 1,1 1-1,0-1 1,-1 1-1,1-1 1,-1 0-1,1 1 0,-1-1 1,0 1-1,1-1 1,-1 0-1,1 0 1,-1 1-1,0-1 1,1 0-1,-1 0 0,0 0 1,1 0-1,-1 0 1,1 1-1,-1-1 1,0 0-1,1-1 1,-1 1-1,0 0 0,1 0 1,-1 0-1,0 0 1,1 0-1,-1-1 1,1 1-1,-1 0 0,-1-1 1,-10-18-956,11 16 529,-11-23-6318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0 10848,'-11'38'0,"-12"38"0,-13 36 0,-14 31 0,-49 155 4,82-241 16,-72 233 10,71-229 4,-79 265 16,77-261 5,-78 236 37,78-246 15,-62 214 46,68-218-25,9-30-79,-56 204 214,52-191-180,-28 91 106,15-56-56,22-59-25,4-9-45,6-8-1543,2-5-5873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7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8520,'7'29'9,"-1"1"0,3 44 0,-6-43-3,1 11 0,-1 0 0,-5 55 0,1-68 4,0 10 58,-11 176 35,8-169-22,0-23-47,-40 217 147,1-51-29,40-175-137,2-6-9,0 1 0,-1-1 0,0 0 0,-1 1 0,0-1 1,0 0-1,-6 10 0,9-18-6,0 0 1,0 0 0,0 1-1,0-1 1,0 0-1,0 1 1,-1-1 0,1 0-1,0 0 1,0 1 0,0-1-1,-1 0 1,1 0 0,0 0-1,0 1 1,0-1-1,-1 0 1,1 0 0,0 0-1,0 0 1,-1 1 0,1-1-1,0 0 1,-1 0-1,1 0 1,0 0 0,-1 0-1,1 0 1,0 0 0,0 0-1,-1 0 1,1 0-1,-1 0 1,0-3 0,0 1 0,0-1 0,1 0 0,-1 0 0,1 0 0,-1 0 0,1 0 0,0 0-1,0-4 1,3-68-1082,2-8-4332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7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 6552,'10'-4'0,"18"-4"19,-5 4-6,11 0 0,-1 2 0,1 0 1,55 6-1,-25 9-9,-42-6 0,-1 2-1,23 11 1,-40-17-1,0-1 1,0 0 0,0 1-1,-1 0 1,1 0 0,-1 0-1,0 0 1,0 0 0,0 1-1,-1 0 1,1-1-1,-1 1 1,1 0 0,1 5-1,-2-5 7,0 8 91,-3-4-56,-1 0 0,-1-1 1,1 1-1,-1-1 0,0 1 0,-1-1 0,0 0 0,0 0 0,-1 0 1,1-1-1,-2 0 0,1 0 0,-10 9 0,2-1-4,5-5 37,-1-1-1,0 0 1,-12 8 0,-182 125 917,196-136-865,0-1 1,0-1 0,0 1-1,-1-1 1,1-1 0,-17 5-1,17-6-64,5 0-34,0-1 0,0 0 0,0 0 0,1 0 0,-1 0 0,0 0 0,0 0 0,0 0 0,1 0 0,-1-1 0,0 1 0,0-1 1,1 1-1,-1-1 0,0 0 0,1 0 0,-1 0 0,1 0 0,-1 0 0,1 0 0,-3-2 0,1-1 40,-1 0 0,1 0-1,0-1 1,-5-8 0,6 11-123,0 0 0,1 0 0,0-1 0,-1 1 1,1-1-1,0 1 0,0-1 0,0 1 0,1-1 1,-1 0-1,1 1 0,-1-1 0,1 0 0,0 0 1,0 1-1,0-1 0,0 0 0,1 0 1,0-2-1,3-10-6509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34 8072,'-95'128'56,"-33"17"36,88-102-63,-122 150 2,133-142-31,14-15 0,15-35 0,-1 0 0,1 1 0,-1-1 0,1 1 0,0-1 0,0 1 0,0-1 0,0 1 0,0-1 0,0 1 0,0-1 0,1 3 0,-1-4 0,0 1 0,1-1 0,-1 1 0,0-1 0,1 1 0,-1-1 0,1 1 0,-1-1 0,1 0 0,-1 1 0,1-1 0,-1 0 0,1 1 0,-1-1 0,1 0 1,0 0-1,-1 1 0,1-1 0,-1 0 0,1 0 0,0 0 0,-1 0 0,1 0 0,-1 0 0,1 0 0,0 0 0,0 0 0,11-2 2,1 0-1,-1 0 1,0-1-1,17-7 1,-14 5-1,144-51 34,-143 49-26,13-6 65,90-70 55,-100 63 78,60-102 99,-68 95-11,19-96 97,-29 121-377,-1 0 1,0 1-1,1-1 0,-1 0 0,0 0 1,0 0-1,0 1 0,-1-1 0,1 0 1,-1-2-1,-3-12 41,-2 1 0,1-1 0,-16-27 0,8 29 32,7 9-63,0 0-12,-1 0-1,1 0 0,-2 1 1,1-1-1,0 2 1,-1-1-1,1 1 1,-1 0-1,0 1 1,0-1-1,-13 0 1,-31-3 40,-4 7-42,-15 10-1239,47-7-4912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8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0 8248,'8'10'8,"12"17"56,20 46 45,-34-54 79,-4 5-99,-2 0 1,-4 47-1,-3-30 49,-2-2-1,-21 60 1,19-68-103,-2 8 113,-91 257 203,71-200-302,28-83-38,-5 17 15,-1-1-1,-17 31 1,25-79-6,0-25-16,3-143-763,1 170 354,3-116-5448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8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7712,'0'-4'-1,"0"3"1,0 0 0,-1 0-1,1-1 1,0 1 0,0 0-1,0-1 1,0 1-1,1 0 1,-1-1 0,0 1-1,0 0 1,1 0 0,-1-1-1,1 1 1,-1 0 0,1 0-1,0 0 1,-1 0-1,1 0 1,1-1 0,-2 2 0,1 0 0,-1 0 0,1 0 0,-1 0 0,0 0 0,1 0 0,-1 0 0,1 1 0,-1-1 0,1 0 0,-1 0 0,0 1 0,1-1 0,-1 0 0,0 0 0,1 1 0,-1-1 0,0 0 0,1 1 0,-1-1 0,0 1 0,0-1 0,1 0 0,-1 1 0,0-1 0,0 1 0,6 11 0,0 1 0,-1-1-1,-1 1 1,4 14 0,-5-16-2,17 55-24,21 93-65,-3 30-20,-30-150-2,37 160-49,-35-161 37,-4-17 65,-1 0 15,1-1 1,1 0-1,1-1 0,1 0 1,20 33-1,-12-26-6,1-2-1,1 0 1,29 28 0,-45-49 127,0-1 0,1 0 0,-1 0 0,1-1 0,-1 1 0,1-1 0,-1 1 0,1-1 0,0 0 0,-1-1 0,1 1 0,0-1 0,0 1 0,0-1 0,-1 0 0,1 0 0,0-1 0,0 1 0,0-1 0,4-1 0,20-1 341,-26 3-358,1 0 1,-1 0-1,0 0 1,0 0-1,0 1 0,1-1 1,-1 1-1,0 0 1,0-1-1,0 1 0,3 2 1,6 2 47,4-1-41,-10-2-12,0-1-1,0 1 0,-1 0 0,1 0 0,0 1 1,-1-1-1,8 7 0,1-1 108,2 1-70,-2 0-1,1 1 0,-1 1 0,-1 0 0,16 17 1,61 73 227,-70-82-164,8 1-52,51 28 0,-76-47-92,0 0 0,0 0 0,0 0 0,0-1 0,0 1 0,0-1 1,1 1-1,-1-1 0,3 1 0,26 0 34,1-2 0,49-6 0,-47-2-16,60-26 4,-58 17-29,43-26 1,-21 4-7,66-60 0,-97 73-23,78-115-14,-90 111 1,31-132-5,-42 131 31,-6-103-5,-3 115 13,-13-18 4,16 35 1,0 1 0,1-1 0,-2 1 0,1-1 0,0 1 0,-1 0 0,1 0 0,-1 0 0,1 0 0,-6-3 0,5 4 0,1 0 0,0 1 0,-1-1 0,1 0 0,0 1 0,-1 0 0,1-1 0,-1 1 0,1 0 0,-1 0 0,1 1 0,0-1 0,-1 0 0,-2 1 0,1 1 0,-1 0 0,0-1 0,1 2 0,-1-1 0,1 0 0,0 1 0,-1 0 0,-4 4 0,1 0 0,1 1 0,-1 0 0,2 0 0,-11 16 0,2 1 0,-15 33 0,-13 45 0,3 8 0,10 1 0,25-78 0,-3 44 0,6-50-1,2 0-1,1-1 1,1 1 0,1 0 0,12 50 0,-8-45-1,-2-5-5,2-1 0,9 27 0,-10-86-39,-1-35-1288,0-7-5312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2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317 198 4936,'-23'24'38,"-1"-1"-1,-53 39 1,-34 8 1213,110-69-830,-11 1 1064,1-13-496,0-1 0,-10-14 0,4 5-313,16 20-641,0-1 0,0 1 0,1 0 0,-1 0 1,0-1-1,1 1 0,-1-1 0,0 1 0,1 0 0,0-1 0,-1 1 0,1-1 0,0 1 1,0-1-1,0 1 0,0-1 0,0 1 0,0-1 0,0 1 0,1-1 0,-1 1 0,0-1 1,1 1-1,-1-1 0,1 1 0,0 0 0,-1-1 0,1 1 0,0 0 0,0-1 1,0 1-1,1-1 0,3-4-10,0 1 0,1-1 0,0 1 1,10-6-1,-10 6-15,9-5 14,0 0 1,0 1 0,1 1-1,0 0 1,1 1-1,24-6 1,-23 7-15,16-4 25,165-34 16,-151 36-31,238-24 9,-219 28-2,314-14 10,-296 15-10,369-15 9,-360 15-16,387-6 6,-386 9-11,357-4 9,-368 4-17,110 6-1,22 8-4,-19 3-2,-24-2 1,-162-14 0,69 8 6,99 22 1,-161-28-1,56 13 5,-63-13 7,0 0 0,-1 0 1,0 2-1,1-1 0,10 7 1,-19-9-3,0-1 0,-1 1 0,1-1 0,0 1 0,0 0 0,-1 0 0,1 0 0,-1 0 0,1 0 0,-1 0 0,0 0 0,0 1 0,0-1 0,0 0 0,0 1-1,-1-1 1,2 5 0,-1 3 77,-1 1-1,0-1 0,-2 15 1,1 0 99,14 243 676,0-164-729,2 102-5,-13-160-55,12 189 25,-11-188-57,13 206 21,-12-199-35,17 223 10,-16-221-23,18 227 15,-20-226-9,10 222 9,-12-226-16,0 190 7,-2-198-7,1-31-14,-3 46 12,-17 104 0,14-133-11,-47 224 38,29-187-41,11-45 2,-23 23 1,28-38-7,1 0 1,-2-1-1,1 0 0,-11 7 0,-5-1 0,0-2 0,-1 0 0,-45 13 0,63-22-1,-29 7-4,-163 25-3,154-29-24,-213 9-15,201-12-18,-241 12-22,236-12 22,-267 3-22,259-6 22,-282-14-19,283 11 32,-254-30-16,261 25 16,-249-35-13,250 36 25,-269-35-48,82 12 36,201 26-8,-33-3 21,-246-23-86,259 24 95,44 3 26,0 1 2,-30-7-22,46 9 17,-5-2 0,0 0 1,0 0 0,1-1-1,-17-9 1,15 3 4,12 5 3,2 4-1,-4-10 0,1 3 1,2 6 86,1 8 10,0-4-232,0-1-1,0 0 0,0 1 0,0-1 0,0 1 0,0 0 0,0-1 0,-1 1 0,1-1 0,-1 1 0,1 0 0,-1-1 0,0 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9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28 375 7536,'-1'0'3,"0"-1"0,0 1 1,0 0-1,0 0 1,0 0-1,0 0 0,0 0 1,0 0-1,-1 0 0,1 0 1,0 1-1,0-1 0,0 0 1,0 1-1,0-1 1,0 1-1,1-1 0,-1 1 1,0-1-1,0 1 0,-1 0 1,1 0 1,1 1-1,-1-1 1,1 0 0,-1 0 0,1 0-1,0 1 1,-1-1 0,1 0 0,0 0 0,0 0-1,0 1 1,0-1 0,0 0 0,0 0-1,0 1 1,0-1 0,1 2 0,8 18 4,-4-15-8,0-1-1,1 0 1,-1 0 0,1-1-1,0 0 1,0 0-1,13 6 1,-15-8-2,15 6-12,105 24-14,-109-29-4,1 0 0,23 1 0,-17-3 17,58 2-76,102-7-94,-118 4 229,-62 0-27,0 0-1,0 0 1,1 0-1,-1 0 1,0 1-1,0-1 1,0 1-1,0 0 1,0 0-1,0 0 1,0 0-1,0 0 1,0 0-1,3 2 1,3 3 19,3-1 1,-6-2 27,-1 0 1,1 0-1,0 0 1,-1 0-1,7 7 1,0 0-3,2 2 220,0 0 0,1-1 0,0-1 0,0-1 0,30 15 0,-35-20-160,-1-1-1,1-1 1,0 0 0,0 0-1,0 0 1,0-1 0,0-1-1,18 0 1,-16-3-31,0 1 1,-1-2-1,0 0 0,1 0 0,-1-1 1,-1 0-1,16-11 0,-9 5-1,-2-1-1,1 0 1,16-20-1,-29 28-70,1 1 0,-1-1 0,0 0 1,0 0-1,0-1 0,0 1 0,-1 0 0,1 0 0,-1-1 1,0 1-1,-1-1 0,1 1 0,-1-1 0,0 0 0,0-5 0,-1 4 3,1-1-1,0 1 0,0-1-1,-1 1 1,-1 0 0,1-1-1,-1 1 1,0 0 0,0 0-1,-1 0 1,1 0 0,-8-11-1,7 12-5,-8-7 79,0 6-62,0 0 0,-1 0 0,-20-6 0,31 12-29,0-1 0,0 1 1,0 0-1,0 0 0,0 0 0,0 0 1,0 0-1,0 0 0,0 0 0,0 0 1,0 0-1,0 0 0,1 1 0,-1-1 1,-2 1-1,-19 7 26,0 0 0,-32 20 1,33-12-10,-30 32 4,35-31-21,-20 27-1,29-35-2,2 0 0,-1 0 0,1 0 0,-5 15 0,8-18-1,0 0 1,1 0-1,0 1 0,0-1 0,0 0 0,1 12 1,0-13-2,1 1 1,0-1 0,1 1 0,-1-1 0,1 1 0,0-1 0,1 0 0,-1 0 0,1 0 0,0 0-1,0 0 1,5 5 0,5-1-5,15 2 2,53 12 1,-71-20-5,1 0 0,0-1 0,0-1 0,19 0 0,-7 0 2,41-1-7,-39-3-27,117-41-9,-111 30 16,129-87-8,-130 75 7,-23 20 26,26-26-15,-2-1 1,53-72 0,-69 85 11,19-27-6,32-61 1,-59 95 11,10-17-3,-2 0 0,16-45 1,-9 14 6,-17 50 6,-4 20 8,-6 24 11,-4-4-21,-6 5 1,-5 6-3,-17 20-7,20-35 0,-22 45 0,30-53 3,5-9-5,1 0 1,0 0 0,0 0-1,1 1 1,-2 8 0,-1 9-23,1-1 0,2 1 1,0 0-1,3 43 0,1-54 20,-2-10 0,1 0 1,0 0-1,0 0 0,0 0 0,1 0 0,-1 0 0,4 6 0,4 12-25,-3-6-6,14 29-1,-18-41 19,1-1 1,0 1-1,0 0 0,1-1 1,-1 0-1,1 0 0,0 0 1,0 0-1,0-1 0,9 7 1,-8-8-310,0 0 1,0 0-1,-1 0 1,2 0-1,6 1 1,0-2-6463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38:19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524 112 4400,'0'0'0,"-26"-8"0,-7-4-192,-18-6 192,0-4-2680</inkml:trace>
  <inkml:trace contextRef="#ctx0" brushRef="#br0" timeOffset="1">61 0 4216,'0'0'0,"-15"9"0,3 6-40,0 8 40,6 4-72,3-6 72,0 2-24,-2 4 24,0-1-2584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4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1 618 2072,'114'36'33,"16"10"115,-71-32 119,-44-11-198,127 24 491,-131-26-524,50-1 260,254-16 626,-46-4-388,-51 6-359,-171 12-54,188-6 62,-187 7-23,213-4 56,-207 5-96,219 6 49,-217-4-41,248 4 49,-240-4-82,260 13 33,-258-10-80,277 25 20,-272-23-40,295 32 13,-290-30-26,299 47 10,-301-44-10,284 63 9,-286-60-16,303 55 12,-297-56 8,323 47 23,-318-50 10,337 41 36,-336-43-3,351 27 39,-346-31-26,361 16 39,-359-17-51,372 6 41,-367-9-49,399 1 31,-395-2-43,404 5 33,-403-3-40,415 0 36,-412-2-16,419-4 41,-419 3-35,417-9 30,-414 7-63,445-17 30,-440 14-31,456-29 20,-453 26-40,468-49 12,-464 44-31,476-59 12,-478 59-18,458-61 12,-461 61-7,444-47 10,-449 51 5,418-28 20,-423 31-14,415-26 30,-417 25 9,402-23 40,-406 26 0,375-23 53,-380 22-25,356-18 61,-363 20-75,317-13 50,-326 13-63,286-20 54,-293 18-55,282-25 46,-283 25-52,244-26 40,-256 26-59,221-28 41,-225 27-49,334-41 163,-277 35-218,-66 8 62,282-46 296,-210 36-212,154-32 186,-169 33-231,146-14 147,-124 16-185,73-4-5,-156 13-36,172-12 19,-168 12-25,185-14 24,-182 14-24,323-31 124,-261 25-149,-66 5 37,290-19 121,-236 11-161,-57 8 28,166-15 23,-164 15-30,283-15 108,-227 14-134,-60 3 12,166-11 22,-184 11-38,104-2 34,-120 4-45,-1 0 0,-1 0-1,1 0 1,-1 0 0,1 1-1,-1-1 1,1 1 0,-1 0-1,0 0 1,1 0 0,-1 0 0,0 0-1,3 2 1,-3-2-13,-6-24-466,0 11-853,-2-24-7641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41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1738 7712,'0'0'14,"0"7"29,0 21 43,-9 45 0,-2-24-42,10-46-40,-34 129 67,32-116-67,-3 33 36,4 81 8,9 71 60,-5-169-48,6 11-16,13 43 1,-12-68 42,-2-10-69,-1-1 0,1 0-1,0-1 1,1 1 0,-1-1 0,15 8 0,-21-13-13,0-1 0,0 1 0,-1-1 0,1 0 0,0 0 1,0 1-1,0-1 0,0 0 0,0 0 0,0 0 0,-1 0 0,1 0 0,0 0 0,0 0 0,0 0 0,0 0 0,0 0 0,0-1 1,-1 1-1,3-1 0,36-10 74,74-33 0,-69 20 76,88-63 4,25-30-89,-81 57 125,150-126 4,32-30-106,-146 121 175,497-411 115,-484 405-103,477-373 102,-490 391-148,144-96-1,-24 31-152,-149 99 93,271-134 51,-298 157-137,127-41 29,-162 64-82,-18 3-29,-2-1-4,1 1-1,-1 0 1,1 0-1,-1 0 0,0 0 1,1 0-1,-1 0 1,0 0-1,1 0 1,-1 0-1,0 1 1,1-1-1,-1 0 0,0 1 1,0-1-1,1 1 1,-1 0-1,0-1 1,0 1-1,0 0 0,0 0 1,0 0-1,0 0 1,0 0-1,0 0 1,0 0-1,0 0 1,1 2-1,-2-3-1,0 1 0,0-1 1,0 0-1,-1 1 0,1-1 0,0 1 1,0-1-1,0 0 0,0 1 0,0-1 1,0 1-1,-1-1 0,1 0 0,0 1 1,0-1-1,-1 0 0,1 1 0,0-1 1,0 0-1,-1 1 0,1-1 0,0 0 1,-1 0-1,1 1 0,-1-1 0,1 0 1,0 0-1,-1 0 0,1 0 0,0 1 1,-2-1-1,-151 99-985,138-91 523,-105 63-6844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3:4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1926 10488,'11'22'-5,"21"34"0,6 7-17,57 125-53,-75-142-137,73 216-104,-77-206-17,36 238-127,-46-236 160,-2-11 142,2 22-46,-3 102-1,-16-5-16,11-157 192,0 0 1,1 0-1,1 0 1,-1 0 0,2 12-1,1-5 6,6 29-1,-8-44 23,0 0 0,0-1 0,0 1 0,0 0-1,0-1 1,0 1 0,1-1 0,-1 1 0,0 0-1,0-1 1,1 1 0,-1-1 0,1 1 0,-1-1-1,0 1 1,1-1 0,-1 1 0,1-1 0,-1 1-1,2 0 1,0 0-1,0 1 0,0 0 0,1-1 0,-1 1-1,1-1 1,-1 0 0,1 1 0,0-1 0,3 0 0,-2 0 1,-1-1 1,1 0 0,0 0-1,0-1 1,0 1 0,0-1-1,-1 0 1,1 0 0,0 0-1,-1 0 1,6-3 0,22-13 0,0-1 1,-1-1-1,33-27 1,-49 35 3,34-28 31,104-96 4,41-44 23,-93 86 213,205-191 4,46-39-138,-200 185 286,627-551 146,-624 561-266,225-167-1,-4 26-215,-375 269-91,145-96 147,205-111-1,-13 31-114,-211 117-17,489-177-1239,-298 124-5009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36 7088,'0'0'1061,"-7"2"-617,-5-1-317,0 0 0,-1 0 0,1-2 0,-20-1 1,-58-12 246,43 6-340,-135-5 352,148 12-289,-17 0 51,0 1 0,0 3 1,-80 14-1,75-1 5,55-15-143,0-1 0,0 0-1,1 0 1,-1 1-1,0-1 1,1 1 0,-1-1-1,0 1 1,1-1 0,-1 1-1,1-1 1,-1 1-1,1-1 1,-1 1 0,1 0-1,-1-1 1,1 1 0,-1 1-1,1-1-6,0-1 0,0 0 0,0 1-1,0-1 1,0 1 0,0-1 0,0 0 0,0 1-1,0-1 1,0 0 0,1 1 0,-1-1 0,0 1-1,0-1 1,0 0 0,0 1 0,1-1 0,-1 0-1,0 0 1,0 1 0,1-1 0,-1 0 0,0 1 0,1-1-1,-1 0 1,0 0 0,1 0 0,-1 1 0,0-1-1,1 0 1,-1 0 0,0 0 0,1 0 0,-1 0-1,1 0 1,-1 0 0,12 4 46,1 0-15,0-1 0,22 3 0,94 11 36,-55-9-15,98 17-4,-31 10-13,-119-26-3,-5 2-18,-1 1 0,23 21 0,-36-30-14,-1 0 0,1 0 1,-1 0-1,0 0 0,0 1 1,0-1-1,-1 1 0,1 0 1,-1-1-1,0 1 0,0 0 1,0 0-1,0 0 0,-1 0 1,1 5-1,-1-4 1,0-3-2,0-1 1,1 1-1,-1-1 1,-1 1-1,1-1 1,0 1-1,0-1 1,0 1-1,-1-1 1,1 1-1,-1-1 1,1 1-1,-1-1 1,0 0-1,0 1 1,1-1-1,-1 0 1,-1 2-1,-2 2 4,0 2-1,3-4-2,-1-1 0,1 0 0,0 0-1,-1 1 1,0-1 0,0 0 0,1-1 0,-1 1 0,0 0-1,-1 0 1,-1 1 0,-19 11 15,0-1 0,-1-1 1,0-1-1,0-1 0,-41 10 0,-53 7 69,75-19-35,-133 7 169,143-12-157,23 0-54,-24 6-2,-22 9-1467,30-9-5834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10584,'0'37'-184,"-4"-7"168,-26 79 93,18-72-54,-29 82 373,-15 7 165,43-82-372,2 1 1,-10 85-1,12 22 89,7-84-149,6 191 167,1-176-223,6 51 40,-10-111-106,0-13-3,-7-45-1543,-2 0-6127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15 222 7088,'-1'1'1,"0"-1"1,1 0-1,-1 0 1,0 1-1,0-1 1,1 1-1,-1-1 1,0 1 0,1-1-1,-1 1 1,0-1-1,1 1 1,-1 0-1,1-1 1,-1 1-1,1 0 1,-1-1-1,1 1 1,0 0-1,-1 0 1,1-1-1,0 1 1,0 0-1,-1 0 1,1 1-1,0 1 6,-1-1 0,1 1-1,0 0 1,0 0-1,0-1 1,1 1-1,-1 0 1,0-1 0,3 6-1,2 5 11,1 1 1,1-1-1,1 0 0,0 0 0,10 12 1,44 47 15,-43-56-18,-12-10-10,11 7 0,0-1 1,1 0-1,0-2 1,31 13-1,173 57 39,-197-72-42,40 11 16,-15-9 10,0-1-1,0-3 1,52-1 0,-67-7 24,39-8 1,-36 4 86,-37 6 45,-5-2-67,-5-5 12,4 5 14,-7-2 16,6 2 34,-4 0 14,6 1 1,9-2-35,28-19 63,69-33-3,-77 42-158,-1-2 0,-1-1-1,30-24 1,-37 26-50,5-6 89,-18 16-97,8-10 7,-1 0 0,0 0 0,0-1-1,-2-1 1,0 1 0,0-2 0,5-17 0,15-57 62,-29 78-12,-7-3-40,0 1 0,-16-25 0,10 25 41,-12-3-17,-49-28 0,50 37 50,-98-9 49,116 17-131,0 0-1,0 1 1,0 0-1,0 0 1,0 1-1,0-1 1,-10 4-1,1-1 5,-26 8 14,39-10-36,0 0 1,0 0 0,0 0-1,0 0 1,0 1 0,0-1 0,0 0-1,0 1 1,0-1 0,0 1-1,1 0 1,-1 0 0,1 0 0,-1-1-1,1 1 1,0 1 0,-1-1-1,1 0 1,0 0 0,1 0 0,-1 1-1,0-1 1,1 0 0,-1 0-1,1 1 1,-1 2 0,1-3-2,2 11 68,7 3-49,0 0 0,1-1 0,14 17 0,3-1 29,57 48-1,-62-60-46,63 54 65,11 11-55,-42-31-6,-37-35-10,19 29 0,-26-32 0,-1-1 0,11 27-1,-13-23 0,-1 0-1,5 25 1,-5-15-1,1 31 0,-3 34 0,-1-2 0,3-10 0,3-11 0,6-14 0,-12-48 0,0-1 0,0 0 0,1 0 0,6 10 0,-6-12 0,0 0 0,0-1 0,0 1 0,1-1 0,0 0 0,8 5 0,-6-4 0,0-2 0,1 1 0,-1-1 0,1 0 0,11 3 0,-6-4 0,1 1 0,-1-1 0,21 0 0,-19-3 0,-1 0 0,0 0 0,25-7 0,-21 3 0,-1-1 0,31-15 0,-25 8 0,32-23 0,-34 20 0,28-27 0,-34 28 0,-2 0 0,19-28 0,-18 21 0,20-44 0,2-30 0,-13 1 0,-13 15 0,-7 28 0,-2 40 0,-1 7 0,0 1 0,0 0 0,0-1 0,0 1 0,-1 0 0,0 0 0,-2-8 0,-2-3 0,5 15 0,0 0 0,0 0 0,0 0 0,0 0 0,0 0 0,0 0 0,1 0 0,-1 0 0,0 1 0,0-1 0,0 0 0,0 0 0,0 0 0,1 0 0,-1 0 0,0 0 0,0 0 0,0 0 0,0 0 0,0 0 0,0 0 0,1 0 0,-1 0 0,0-1 0,0 1 0,0 0 0,0 0 0,0 0 0,0 0 0,1 0 0,-1 0 0,0 0 0,0 0 0,0 0 0,0 0 0,0 0 0,0-1 0,0 1 0,0 0 0,0 0 0,1 0 0,-1 0 0,0 0 0,0 0 0,0-1 0,0 1 0,0 0 0,0 0 0,0 0 0,0 0 0,0 0 0,0 0 0,0-1 0,0 1 0,0 0 0,0 0 0,0 0 0,13 8 0,-3-2-1,-5-3 0,0 1 0,-1-1 0,1 1 0,-1 0 0,6 7 0,74 80-2,-53-53 0,31 50 0,-44-60 0,-4-10-6,18 34 0,-22-33 7,27 59-31,22 47-122,-59-123 103,0-8-85,-3-11 6,-1-1 1,-9-28 0,2 12-927,-15-57-5783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223 184 5560,'0'0'0,"-15"-17"0,-24-27 88,3 5 8,12 12 80,0 6 0,-4 2-144,3 7 0,7 9-32,4 2-4144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4040,'22'10'8,"-14"-7"8,-1 1 0,1 0 0,12 10 0,79 58 88,-78-54 56,-14-10-110,13 11 23,-1 2 0,-1 0 0,-1 2 1,15 25-1,77 158 1163,-99-186-1158,12 34 537,39 149 1528,-49-165-1641,-12-36-228,10-14 80,-6 6-132,42-76 226,-30 55-320,2 0 1,0 2 0,35-37-1,-39 48-102,-7 7 17,2-1 0,-1 1 1,17-10-1,72-47 157,-79 55-72,3 3-67,0 1 0,22-2 0,-28 9 60,-5 3-88,1 1 0,-2 0-1,1 0 1,9 8 0,-10-2 35,7 27-19,-2 1-1,-1 0 1,9 55-1,-21-91-49,6 18 16,4 1-7,2 0 0,19 26 0,-31-48-7,0 1-1,1-1 1,-1 1 0,0-1-1,1 0 1,-1 1 0,1-1-1,-1 0 1,4 1 0,6 5 1,0-1 0,20 8 0,-18-10-1,1 0-1,0-1 0,27 3 1,-18-4-1,1-2 0,29-3 0,-18-1 0,40-11 0,37-17 0,1-5 0,0-2 0,-7 2 1,-64 23 0,-9 4 14,0-1 0,61-32 1,-94 43-14,0 0-1,1-1 1,-1 1 0,0 0 0,0 0 0,0-1 0,0 1 0,0 0 0,0-1 0,1 1 0,-1 0 0,0 0 0,0-1 0,0 1-1,0 0 1,0-1 0,0 1 0,0 0 0,0-1 0,0 1 0,0 0 0,-1 0 0,1-1 0,0 1 0,0 0 0,0-1-1,0 1 1,0 0 0,0 0 0,-1-1 0,1 1 0,0 0 0,0 0 0,0 0 0,-1-1 0,1 1 0,0 0 0,0 0 0,-1 0-1,1-1 1,0 1 0,-1 0 0,1 0 2,-4-2 8,1-1-1,-1 2 1,1-1-1,-1 0 1,0 1-1,0-1 1,0 1-1,1 0 1,-1 1-1,0-1 1,-1 1-1,1-1 1,0 1-1,-7 1 1,-6 1 2,-29 6 0,36-6-3,-20 5 83,-123 52 35,126-42-41,-86 73 32,97-71-72,5 1-26,0 1 0,-9 27 1,18-34-2,3-10-19,-1-1 0,1 0 1,0 0-1,0 1 0,1-1 0,-1 0 0,1 0 1,-1 0-1,1-1 0,0 1 0,0 0 1,0-1-1,1 1 0,2 2 0,-4-5-1,-1 1 0,1-1-1,-1 1 1,1-1 0,-1 0-1,1 1 1,-1-1 0,1 0 0,0 0-1,-1 1 1,1-1 0,-1 0-1,1 0 1,0 0 0,-1 0-1,1 0 1,0 0 0,0 0 0,41 0 12,24-11-9,7-11 1,4-10-3,-9-4-2,-19 0 1,-35 27 1,28-29 4,-24 15 3,-17 21 5,0 3-13,0 0 1,1 0 0,-1 0-1,0 0 1,0 0 0,0 0-1,1 0 1,-1 1 0,0-1 0,0 2-1,1-1 1,0 0 1,0 0-1,-1 0 0,1 0 0,-1 0 0,1 0 1,-1 1-1,0-1 0,0 0 0,0 1 0,0-1 0,0 4 1,3 8 2,3 2-3,14 48 9,1 12 1,6 24-9,19 104-4,-45-194 0,6 32-4,22 179-27,-15-74-111,-14-141 154,-2 3-87,-12-10-9,2-3 72,0 0 0,1-1 0,-1 0 0,-11-9 1,-19-13 8,32 20 13,1 0 1,0-1-1,0 1 1,1-1-1,0-1 1,0 0-1,1 1 1,0-2 0,1 1-1,0-1 1,-5-12-1,10 12 125,5-5-67,0 0 0,14-24 0,-7 21 141,9-3-108,0 1 0,26-18 0,-23 26 127,131-29 75,-120 35-147,219-21 153,-199 27-296,-49 0-176,-1 1-1,1 0 1,0 0-1,-1 0 1,1 1 0,-1 0-1,1 0 1,-1 0 0,0 1-1,7 4 1,15 9-8909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29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0 542 11744,'0'0'-15,"1"-1"-26,4-5-1,-3 4 28,2 0-171,1 0 186,-1-12-25,-3 13 25,-1-1 0,1 1 0,-1 0 0,1-1 1,-1 1-1,1 0 0,-1 0 0,1-1 0,0 1 1,0 0-1,0 0 0,0 0 0,0 0 0,0 0 1,0 0-1,0 0 0,2-1 0,25-9 29,-24 10-31,11-4 9,-4 1 18,-1 1-1,1 1 1,15-2 0,137-19 110,-123 19-8,178-11 57,-172 12-50,205-21 57,-198 19-64,205-13 52,-207 16-72,212-4 43,-211 5-71,-16 1-40,187 6 97,-219-6-133,262 14 436,-264-14-373,1-2 12,-3 2-77,0 0-1,0 0 1,1 0 0,-1 0-1,0 0 1,0 0-1,0 0 1,1 0-1,-1 0 1,0 0-1,0 0 1,0-1-1,0 1 1,1 0-1,-1 0 1,0 0-1,0 0 1,0 0-1,0 0 1,0-1 0,1 1-1,-1 0 1,0 0-1,0 0 1,0 0-1,0-1 1,0 1-1,0 0 1,0 0-1,0 0 1,0-1-1,0 1 1,0 0-1,0 0 1,0 0-1,0-1 1,0 1-1,0 0 1,0 0 0,0 0-1,0-1 1,-10-6 42,3 0-23,-1 2 0,-1-1 0,-10-5 0,-177-77 111,167 77-105,10 4-17,1-1 0,0 0 0,-33-22 1,33 18-5,-122-81 21,131 88-25,7 4-2,-1-1 1,1 1-1,-1-1 1,1 1-1,0-1 1,-1 0-1,1 0 1,0 0-1,0 0 1,1-1-1,-3-3 1,-4-5 6,8 11-7,0 0 0,0 0 0,-1 0 0,1 0 1,0-1-1,0 1 0,0 0 0,0 0 0,0 0 0,-1-1 1,1 1-1,0 0 0,0 0 0,0-1 0,0 1 1,0 0-1,0 0 0,0 0 0,0-1 0,0 1 1,0 0-1,0 0 0,0-1 0,0 1 0,0 0 1,0 0-1,0-1 0,0 1 0,0 0 0,0 0 0,0-1 1,1 1-1,-1 0 0,0 0 0,0 0 0,0-1 1,0 1-1,0 0 0,1 0 0,-1 0 0,0-1 1,7-1 0,-1 0 0,1 0 0,0 0 0,0 1 0,-1 0 0,1 1 0,9-1 0,-8 1 0,188-14 35,-128 10-17,-58 4-15,49 3 8,-39-1-12,-7 4 0,-6 7 0,-6 12 0,-10 21 0,-14 24 0,-13 16 0,-9 15 0,-15 14 0,-12 17 0,-5 12 0,-1 13 0,-82 159-1708,78-162-6832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1223 12192,'19'0'17,"-8"1"28,0-1 0,0 0-1,0-1 1,0 0-1,0-1 1,-1 0 0,1-1-1,0 0 1,9-4 0,2-5 103,25-19 1,-34 16 58,4-15-71,21-53 0,-28 53-16,34-158 41,-36 146-73,28-173 36,-30 172-57,12-175 23,-16 178-36,0-108 18,-2 141-62,-1 0 1,1-1 0,-2 1 0,1 0 0,-1-1 0,0 1 0,-4-9 0,2 7-2,4 8-6,-1-1 0,1 1 1,-1 0-1,1 0 1,-1 0-1,0 0 0,0-1 1,0 1-1,1 0 0,-1 0 1,0 1-1,0-1 1,0 0-1,0 0 0,0 0 1,-1 1-1,1-1 1,0 0-1,0 1 0,-3-1 1,-1-1 5,-23-8 12,27 9-19,1 1 1,-1 0-1,1 0 1,-1 0-1,1 0 1,0 0 0,-1 0-1,1-1 1,-1 1-1,1 0 1,-1 0-1,1 1 1,-1-1-1,1 0 1,-1 0-1,1 0 1,-1 0-1,1 0 1,-1 0-1,1 1 1,-1-1-1,1 0 1,-1 0-1,1 1 1,0-1-1,-1 1 1,-8 6 9,0 0 1,0 1-1,1 1 1,0-1-1,1 1 1,0 0-1,-6 12 1,-2 8 55,-58 170 24,61-152-65,-12 76-1,8 22-19,16-6-2,19-4-3,-11-102-3,1 0 0,2-1 1,2-1-1,19 38 1,-30-65-2,0 0 0,1 0 0,-1 0 0,1-1 0,5 6 0,28 27-5,49 38-1,-56-58-17,24 3 9,59 15 0,-77-29-17,126 0-11,-133-9 24,-13 1 10,0 0 4,0-1 0,-1 0 1,1-1-1,-1-1 0,0 0 0,0-1 0,17-11 1,-20 11-6,1-1 5,0 0 0,0-1-1,-1-1 1,0 1 0,0-2-1,16-20 1,-14 14-3,3-4 1,23-38 0,-33 46 8,-6 13 0,0 0 0,0 0 0,-1 0 0,1 0 0,0 0 0,0 0 0,0-1 0,0 1 0,0 0 0,-1 0 0,1 0 0,0 0 0,0 0 0,0 0 0,0 0 0,0 0 0,-1 0 0,1 0 0,0 0 0,0 0 0,0 0 0,0 0 0,-1 0 0,1 0 0,0 0 0,0 0 0,0 0 0,0 0 0,-1 0 0,1 0 0,0 0 0,0 0 0,0 0 0,0 1 0,0-1 0,0 0 0,-1 0 0,1 0 0,0 0 0,0 0 0,0 0 0,0 0 0,0 1 0,0-1 0,0 0 0,0 0 0,-1 0 0,1 1 0,-10 19 0,8-14 0,0 1 0,0 0 1,-1 14-1,3-9 1,0 0 0,2 0 0,-1 0 0,2 0 0,-1 0 0,2 0 0,5 14 0,3-3 7,71 107 8,-71-111-8,29 34 1,-23-32-6,35 40 1,-45-51 0,1-1 0,0 0 0,16 13 1,-7-9-2,-3 1-1,24 15 16,-32-25-13,-1 0 0,1-1 0,0 0 0,13 5 0,-20-8-4,1 0 1,0 0-1,0 0 0,0-1 0,0 1 1,-1 0-1,1 0 0,0 0 0,0-1 1,0 1-1,-1 0 0,1-1 0,0 1 1,0 0-1,-1-1 0,1 1 0,0-1 1,-1 0-1,1 1 0,0-1 0,-1 1 1,1-1-1,-1 0 0,1 1 0,-1-1 0,0 0 1,1 0-1,-1-1 0,7-15 2,-7 17-2,1-14 13,-2-41-1,-6-46-10,-19-188-1758,12 129-7018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10 184 9056,'-5'-80'9,"4"69"-3,-1 0 2,1 0 1,1 0 0,0 0-1,0 0 1,3-17-1,-2 26 86,-1 1-83,1 0 1,-1 1 0,1-1-1,-1 1 1,1-1 0,-1 1-1,1 0 1,-1-1 0,1 1-1,-1-1 1,1 1 0,0 0-1,-1 0 1,1-1 0,-1 1-1,1 0 1,0 0 0,-1 0-1,2-1 1,11 20 149,19 40-1,-2-3-73,-9-21-42,7 8-34,98 169-20,-15-53-142,-84-117 127,-3 1 0,27 64 0,-43-88 23,-4-8 3,-1-1 0,0 1 0,3 19 0,16 114 12,-9-8 56,-6-44 63,-4-45-78,13 114 363,-8-130-71,-8-31-338,0 0 0,0 0-1,0 0 1,1 0-1,-1 1 1,0-1 0,0 0-1,0 0 1,1 0 0,-1 0-1,0 0 1,0 0 0,0 0-1,0 0 1,1 0 0,-1 0-1,0 0 1,0 0-1,0 0 1,1 0 0,-1 0-1,0 0 1,0 0 0,0 0-1,0 0 1,1 0 0,-1-1-1,0 1 1,0 0 0,0 0-1,0 0 1,1 0-1,-1 0 1,0 0 0,0 0-1,0-1 1,0 1 0,0 0-1,0 0 1,0 0 0,1 0-1,-1-1 1,0 1-1,0 0 1,0 0 0,0 0-1,0 0 1,0-1 0,0 1-1,0 0 1,0 0 0,0 0-1,0 0 1,0-1 0,0 1-1,0 0 1,0 0-1,0 0 1,0-1 0,0 1-1,9-54 478,-9 52-511,1-17 50,9-41 189,25-82 22,-25 115-96,46-84 48,-55 109-179,0 1 0,-1 0 0,1-1 0,0 1 0,0 0 0,1-1 0,-1 1 0,0 0 0,0 0 1,2-1-1,9-6 18,-1 1-1,1 1 1,1 0 0,18-6 0,-30 11-21,1 1 1,-1 0-1,0-1 0,1 1 0,-1 0 0,0 0 0,1 0 0,-1 0 0,0 0 0,0 0 1,3 1-1,16 3 26,-1 1 1,36 15 0,-37-8 21,-1 7-35,-2 0 0,0 2 0,14 24 0,-18-19 41,-2 18-20,4 50 0,-13-68 0,-23 80 14,15-89-20,-8 4-15,0-1 1,-1 0 0,-2-1 0,-26 21-1,32-29-14,9-8 0,0 0 1,0 0-1,0 0 0,0-1 0,-1 0 0,1 1 1,-7 1-1,5-2 11,1 1-9,1-1-1,-1 0 0,0 0 0,1 0 0,-1-1 0,0 0 1,0 0-1,0 0 0,0-1 0,0 1 0,0-1 0,0 0 0,-7-1 1,5-2 11,-1 1 0,0-1 1,1-1-1,0 1 0,0-1 1,0-1-1,0 1 1,-9-9-1,-2-5 3,14 8 33,-1-28-1,4 26-50,2 0-1,-1 0 1,3-15 0,3 5-6,1-1 1,1 1 0,1 1 0,14-26 0,-7 21-50,86-100-55,-79 105-138,3 2-219,1 2 0,0 1 0,32-13 0,17-2-7369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0 238 7352,'33'59'8,"-14"-16"3,24 78 0,-30-54 56,-1-1 16,-12-64-77,0-1 1,1 1-1,-1-1 1,1 1-1,-1-1 1,1 0-1,0 1 0,0-1 1,-1 0-1,1 0 1,0 0-1,0 0 1,0 1-1,0-1 1,0 0-1,1-1 1,-1 1-1,0 0 0,0 0 1,1 0-1,-1-1 1,0 1-1,3 0 1,-3 0 6,6-2 128,21-19 15,0-1 0,-2-2 0,25-25 0,-46 43-172,12-14 143,67-107 51,-46 56 54,-26 44-197,32-60 257,-39 75-264,5-10 177,20-30 0,-25 43-115,0 1 0,1-1 0,0 1 0,0 1-1,1-1 1,0 1 0,0 0 0,12-7 0,-5 6 42,0 1 0,17-5 0,-27 11-93,-1-1 0,1 1 0,-1 0 0,1 0 0,-1 0 0,0 1 0,1-1 0,-1 1 0,1 0-1,-1 0 1,0 0 0,0 0 0,1 1 0,-1-1 0,0 1 0,3 2 0,-2-1 8,5 5 200,-1 1-167,-2 1 0,0 0 0,0 0 0,-1 0 0,0 1 0,5 14 0,-4-4 4,-1 0 0,-1 0 1,2 30-1,-2 159 235,-5-191-307,1-10 0,-1-1 0,0 1 0,0-1 0,-4 9 0,-7 49 49,12-64-58,0 0 0,0-1-1,0 1 1,0 0 0,1 0 0,-1 0 0,0-1 0,1 1 0,0 0-1,-1 0 1,1-1 0,0 1 0,0-1 0,0 1 0,0-1-1,0 1 1,0-1 0,0 1 0,1-1 0,-1 0 0,0 0 0,1 1-1,2 0 1,-2 0 1,8 1 23,28-2-1,28-9-19,106-33-3,-167 40-5,34-10-18,158-66-29,-157 57-105,153-94-79,-159 90-8,180-132-724,-214 156 962,0 0 0,0 0-1,1-1 1,-1 1 0,0 0 0,0 0 0,1 0 0,-1 0 0,0-1 0,0 1 0,0 0 0,1 0 0,-1 0 0,0-1 0,0 1 0,0 0 0,0 0 0,1-1 0,-1 1 0,0 0-1,0 0 1,0-1 0,0 1 0,0 0 0,0-1 0,0 1 0,0 0 0,0 0 0,0-1 0,0 1 0,0 0 0,0-1 0,0 1 0,0 0 0,0 0 0,0-1 0,0 1 0,-1 0 0,1 0-1,0-1 1,0 1 0,0 0 0,0 0 0,0-1 0,-1 1 0,1 0 0,0 0 0,0 0 0,-1-1 0,1 1 0,0 0 0,0 0 0,0 0 0,-1 0 0,1 0 0,-1-1 0,1 1-1,-2-1 1,0 0 1,-1 1 0,1-1 0,0 1 0,-1-1-1,1 1 1,-1 0 0,1-1 0,-4 2 0,-10 0 1,-1 2 0,0 0 0,1 0 0,-29 12 0,38-13 1,-22 11 7,-15 15 5,-56 45 1,74-48 46,-66 86 46,72-84-52,0 0 0,-26 51 0,42-63 6,4-6-47,0-1 0,1 0 1,1 1-1,-1-1 0,4 9 1,-5-16-13,0-1 1,0 0-1,0 1 1,0-1-1,0 0 1,1 1-1,-1-1 1,0 1-1,0-1 1,0 0 0,1 0-1,-1 1 1,0-1-1,0 0 1,1 1-1,-1-1 1,0 0-1,1 0 1,-1 1-1,0-1 1,1 0-1,-1 0 1,0 0 0,1 0-1,0 1 1,7 1 7,1 0-1,-1 0 1,1 0 0,-1-1 0,16 0 0,-5-4 19,97-38 15,-89 28-22,108-74 14,-110 66-14,-16 12-12,6-5 1,-1-2 0,0 0 1,-1 0-1,0-1 0,-2-1 0,16-31 0,-11 17 55,-2-2 1,-1 1-1,15-65 0,-27 96-19,1 5-17,3 14-7,2 14-19,24 106 25,-27-120-28,-1-4-1,0 0-1,1 0 1,11 23-1,-6-17 2,20 37-7,-29-54 4,1 0-1,0-1 1,0 1 0,0 0-1,1-1 1,-1 1 0,0-1-1,1 0 1,1 3 0,16 10-17,1 0 0,21 12 0,-23-21-80,5-4 51,-1-1 0,26-4 0,-31-2-84,-13 5 111,4-3 1,0 0-1,0-1 1,0 0-1,-1 0 1,1-1-1,-1 0 1,-1 0 0,1 0-1,-1-1 1,0 0-1,7-11 1,-10 13-1,5-7-2,0 0-1,-1-1 1,-1 0 0,0 0-1,8-25 1,15-78-63,-20 89 85,-8 25 3,0 1 0,-1-1 0,1 1 0,0-1 0,0 1 0,0 0 0,0-1 1,0 1-1,0 0 0,1 0 0,-1 0 0,0 0 0,1 0 0,-1 0 0,0 0 0,1 0 1,-1 0-1,1 0 0,0 1 0,-1-1 0,1 1 0,0-1 0,-1 1 0,1 0 0,0 0 1,2 0-1,-1 0 2,1 1 0,-1 0 0,0-1 0,0 2 0,0-1 0,0 0 1,0 1-1,0-1 0,0 1 0,0 0 0,-1 0 0,1 0 0,0 0 0,-1 0 1,4 5-1,19 23 30,3 12-25,-4-6-3,-2-10-3,2-9-2,-22-16 0,1 0 0,-1 0 0,1 0 0,0 0 0,-1-1 0,1 1 0,0-1 0,3 1 0,-2-1 0,0-1 0,0 1 0,0 0 0,0-1 0,0 0 0,0 0 0,-1 0 0,5-2 0,37-24-8,-11 4 3,99-63-6,-64 58 11,-2 9 0,-8 7 0,-50 12 0,-1-1 0,1 2 0,0-1 0,0 1 0,0 0 1,0 1-1,15 5 0,-23-7 0,0 0 1,0 1-1,0-1 1,-1 0-1,1 1 1,0-1-1,0 1 1,0-1-1,-1 1 0,1 0 1,0-1-1,0 1 1,-1 0-1,1 0 1,6 8 0,0 0 0,-2 1 1,1-1-1,-1 1 0,0 0 1,4 16-1,-4-2 7,-6 204 36,-1-138-32,1-78-8,-1 31 9,5 49-1,-2-73-9,-1-19-3,0 0 0,0 0 0,0 0 0,0 0 0,0 0 1,0 0-1,0 1 0,0-1 0,0 0 0,0 0 0,0 0 0,0 0 0,0 0 0,0 0 0,0 0 0,0 0 1,0 0-1,0 1 0,0-1 0,0 0 0,0 0 0,0 0 0,0 0 0,0 0 0,1 0 0,-1 0 0,0 0 1,0 0-1,0 0 0,0 0 0,0 0 0,0 1 0,0-1 0,0 0 0,0 0 0,0 0 0,0 0 0,0 0 1,1 0-1,-1 0 0,0 0 0,0 0 0,0 0 0,0 0 0,0 0 0,0 0 0,0 0 0,0 0 0,0 0 1,1 0-1,-1 0 0,0 0 0,0 0 0,0 0 0,0 0 0,0 0 0,0 0 0,16-6 2,-4-3-2,-1-1 0,0 0 0,12-15 0,-12 13-2,148-141-68,-149 144 51,22-22-27,-1-1-1,33-45 0,-13 7-30,59-76-223,-109 144 296,0 1 0,0 0 1,0-1-1,1 1 1,-1 0-1,0 0 0,1 0 1,-1 0-1,1 0 1,0 0-1,-1 0 0,1 1 1,-1-1-1,1 0 1,0 1-1,0 0 0,-1-1 1,1 1-1,0 0 1,0 0-1,2 0 0,-3 0 2,4 4-4,8 22-1,0 31 6,-2 18 1,-1 3 1,-5-49 3,18 52 0,-22-77-3,1-1 0,0 1 0,0 0 0,0-1-1,0 0 1,1 0 0,-1 0 0,1 0 0,0 0 0,0 0 0,0 0 0,0-1-1,0 0 1,0 1 0,1-1 0,6 2 0,-6-2 0,9 2 7,25-8 4,-28 2-11,-1 0 0,1-1 0,13-7 0,3-4 2,-1-1-1,29-23 1,-40 27 2,-1-1-1,0 0 1,-1 0 0,20-29-1,-20 26 0,22-35 31,-6 10 22,-26 37-51,1 1 1,-1-1-1,1 1 1,0 0-1,0-1 1,0 1-1,0 0 1,0 1 0,0-1-1,4-1 1,-7 3-5,0 0 0,0 0 0,1 0 1,-1 0-1,0 0 0,0 0 0,1 0 1,-1 0-1,0 0 0,0 0 0,1 0 1,-1 0-1,0 0 0,0 0 1,1 0-1,-1 0 0,0 0 0,0 0 1,1 0-1,-1 0 0,0 0 0,0 0 1,1 0-1,-1 1 0,0-1 0,0 0 1,0 0-1,1 0 0,-1 0 0,0 1 1,0-1-1,0 0 0,0 0 0,1 0 1,-1 1-1,8 8 18,-1 0-1,1 1 1,-2-1-1,1 2 1,6 13-1,-3 1 55,43 137 27,-44-121-33,21 233 27,-28-210-55,-12 284 10,4-279-36,-13 94-1,-8 5-9,-7-27 1,25-112-4,-24 54 0,28-72-1,-1 0 0,-1 0 0,0-1 0,0 0 0,-17 18 0,18-23 0,-1 1 0,1-1 0,-1 0 0,0-1 0,0 0 0,0 0 0,-1-1 0,-9 4 0,10-5 0,0 0 0,-1 0 0,1-1 0,-1 0 0,1 0 0,-1-1 0,-15-1 0,15 0 0,0-1 0,-1 0 0,1 0 0,0-1 1,0 0-1,-13-7 0,9 3 1,1-2 0,0 1 0,1-1 1,-1-1-1,2 0 0,0-1 0,-15-20 0,12 7 14,-25-119 29,37 139-32,-1 1 0,1-1 0,0 1 0,0 0 0,0-1 0,0 1 0,0-1 0,1-3 0,12-55 77,27-77 1,-37 132-46,-1 0 0,1 0 0,1 0 0,5-9 0,63-93 176,14 7-124,-86 102-96,6-7 65,1 0 0,-1 1 1,14-11-1,187-121 304,-202 135-326,0 0-1,0 0 1,1 1-1,-1 0 0,10-3 1,-15 5-43,100-24 259,-70 20-221,38 1 0,-68 3-38,5 0 20,0 0 0,-1 0 0,1 0 0,0 1 1,7 1-1,27 8 61,71 29 1,-108-38-77,0 0 1,0 0-1,-1 0 1,1 0-1,0 0 1,-1 0 0,1 0-1,0 1 1,-1-1-1,3 3 1,9 13 14,-1 0 1,-1 0-1,15 32 0,-24-47-18,-2 0-1,1 1 1,0-1-1,0 0 1,-1 1-1,1-1 1,-1 1-1,0 2 1,4 61 11,-6-39-12,-5 28 1,4-34-3,2-6-1,-2 1 1,0-1-1,0 0 1,-10 24 0,93-184-218,-57 108 6,141-213-1727,-70 102-6480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7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742 176 7000,'-6'-6'0,"-11"-5"0,-8-6 1,14 9 2,-13-8 7,-44-21 0,31 18 2,-1 2 1,-54-17-1,38 24-7,32 9 9,-88 15 11,89-7 23,4 4-28,0 1 1,1 1-1,-21 19 0,36-30-11,0-1-1,-1 1 1,1-1-1,0 1 1,0 0-1,0-1 1,0 1-1,0 0 1,0 0-1,0 3 1,-12 36 63,-11 71 1,22-73 94,20 171 75,-9-164-27,64 217 96,-56-208-70,59 204 100,-65-211-106,18 185 105,-28-190-72,-16 131 100,8-148-160,4-17-176,-2-1 0,1-1 0,-1 1 1,0-1-1,0 0 0,-1 0 0,0 0 0,-12 10 0,17-16-23,1-1 0,-1 1-1,0-1 1,1 1 0,-1-1-1,0 0 1,1 1 0,-1-1-1,0 0 1,0 1 0,1-1-1,-1 0 1,0 0 0,0 0-1,0 0 1,1 0 0,-1 0-1,0 0 1,-1 0 0,-6-1 17,-1 0 0,0-1 0,0 0 0,1 0 0,-1-1 1,1 0-1,-14-8 0,20 10-25,1 0-1,-1 0 1,1 0-1,0 0 1,-1 0-1,1 0 1,0 0-1,0 0 1,0-1 0,0 1-1,-2-3 1,-15-24-326,2-1 0,0-1 0,-13-38 0,-10-32-6215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8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19 502 7624,'-10'4'-23,"9"-3"17,1 0-1,-1-1 1,0 1-1,1 0 0,-1 0 1,0-1-1,1 1 1,-1 0-1,1 0 1,-1 0-1,1 0 1,0 0-1,-1 0 1,1 0-1,0 0 1,0 0-1,0 0 1,-1 0-1,1 0 1,0 0-1,0 0 0,1 2 1,4 19-24,-4-18 30,0-2-2,-1 1 0,1-1 1,0 0-1,0 0 0,0 1 0,0-1 0,0 0 1,0 0-1,1 0 0,-1 0 0,1 0 0,3 3 1,2 2-3,-2-1 4,0-1 0,0 0-1,1 0 1,0-1-1,8 6 1,3-2 0,1-1 0,0 0 0,0-2 0,0 0 0,1 0 1,22 1-1,-35-5 0,33 2 7,179-1 6,-173-7 14,166-46 14,-172 35 6,140-78 21,-147 71-7,5-12-13,55-71 0,-73 75 39,-8 11-30,0 2-1,-1-1 0,-1 0 0,-1 0 0,0-1 0,6-30 0,-5-16 384,-8 59-345,-1 0 1,0 0 0,0 0 0,-1 1 0,0-1 0,0 0 0,0 0 0,-5-11 0,5 17-64,0 0 0,0 0 1,0 0-1,0 0 0,0 0 1,0 1-1,-1-1 1,1 0-1,0 1 0,0-1 1,-1 0-1,1 1 0,0 0 1,-1-1-1,1 1 0,0 0 1,-1 0-1,1-1 0,0 1 1,-1 0-1,1 0 1,-1 1-1,1-1 0,0 0 1,-1 0-1,1 1 0,-3 0 1,3-1 15,-6 5 327,4-2-318,0 0 0,1 1 0,-1-1 0,1 1 0,0 0-1,-3 6 1,2-1 3,1 0-1,0 0 0,0 1 0,0 9 1,-4 136 201,7-118-154,30 233 153,-26-247-251,-3-11 1,1 0 1,1 0 0,7 17 0,-1 1 8,29 68 14,-35-89-29,1 0 0,0 0 0,0 0-1,1-1 1,0 0 0,1 0 0,0 0 0,12 11-1,-18-19-2,-1 0-1,1 1 0,-1-1 0,1 0 1,-1 1-1,0-1 0,1 0 0,-1 0 1,1 1-1,-1-1 0,1 0 0,0 0 1,-1 0-1,1 0 0,-1 0 0,1 0 1,-1 0-1,1 0 0,-1 0 0,1 0 1,-1 0-1,1 0 0,-1 0 0,1 0 1,0 0-1,-1 0 0,1-1 0,0 1 1,11-14 8,-7 6-10,27-38 4,3-15 2,-1-7-3,33-81-4,-55 117-3,51-148-11,-52 144-56,6-26-179,43-98-1,-59 156 207,1 1 1,0-1-1,0 1 0,0 0 0,1 0 0,-1 0 0,1 0 0,5-5 0,-4 5 8,-3 2 21,0 1 0,0-1-1,0 1 1,0 0 0,0-1 0,0 1-1,0 0 1,0 0 0,0 0 0,0 0-1,0-1 1,0 2 0,0-1 0,0 0-1,0 0 1,0 0 0,0 0 0,0 1-1,0-1 1,2 1 0,0 0-23,22 7-22,-15 0-58,2 7 79,-1 2 1,0-1-1,8 20 0,-8-11-19,-1 1 1,-1 1-1,9 44 0,-12-47 30,19 91-257,1-4 75,33 121-253,-36-154 320,-19-64 90,-2-3 17,1-1 1,0 1-1,1-1 1,0-1-1,9 17 1,-12-27 32,0 0 0,0 0 0,-1 0 1,1 0-1,0 0 0,-1 0 0,1 0 1,-1 0-1,1 0 0,-1 0 0,0 0 1,1 0-1,-1 0 0,0 0 0,0-2 1,4-40-1,1-221 65,-5 241-24,2 0 0,0 1 0,11-43 0,-9 46-21,4-6 72,9-10-24,35-51 0,-50 83-51,0 0-1,0 1 1,0 0-1,0-1 1,0 1-1,6-4 1,15-10 29,0 1 0,50-23 1,-71 37-34,0 0 0,1 0 0,-1 0 0,0 1 0,1-1 0,-1 1 0,1 0 0,3-1 0,16 2 20,1 0-1,-1 1 1,34 8 0,-34 0 32,7 11-17,37 34 0,-51-36 4,41 106 20,-48-97-40,-4-9-14,1 4-4,-1 1-1,-1-1 1,-1 0 0,-2 39 0,-27 180 28,23-186-35,3-20 2,1-26-3,0-10-2,0 0 0,0 0 0,0 0 0,0 0 0,0 0 0,0 0 0,0 0 0,0 0 0,0 0 0,0 0 0,0 0 0,0-1 0,0 1 0,0 0 0,0 0 0,0 0 0,0 0 0,1 0 0,-1 0 0,0 0 0,0 0 0,0 0 0,0 0 0,0 0 0,0 0 0,0 0 0,0 0 0,0 0 0,0 0 0,0 0 0,0 0 0,0 0 0,0 0 0,0 0 0,1 0 0,-1 0 0,0 0 0,0 0 0,0 0 0,0 0 0,0 0 0,0 0 0,0 1 0,0-1 0,0 0 0,0 0 0,0 0 0,0 0 0,0 0 0,0 0 0,0 0 0,0 0 0,0 0 0,0 0 0,0 0 0,0 0 0,0 0 0,0 0 0,0 0 0,0 0 0,0 0 0,0 0 0,0 1 0,20-40 0,25-45 0,95-139-1188,-64 107-4752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8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0 6904,'0'0'0,"0"9"0,3 25 0,-6 11-32,-6 3 32,-15-9-80,-19-10 80,-1 0-4616</inkml:trace>
  <inkml:trace contextRef="#ctx0" brushRef="#br0" timeOffset="1">267 197 5024,'-18'0'0,"-18"1"0,17 1 8,0 1 1,-24 8-1,29-4 119,2 1-39,1 1-1,0 1 1,1 0-1,0 1 1,0 0 0,1 0-1,-14 23 1,6 4 32,13-22 228,4 9-106,7 46 0,0-50 65,49 105 119,-39-100-132,14 9-94,52 44 0,-56-61 40,127 51 89,-149-67-294,-1-1-1,0 1 0,0-1 1,1 0-1,7 0 1,28 2 54,0-2 1,41-3 0,-78 1-76,1 1-1,-1-1 1,0 1-1,0-1 1,0 0-1,0 0 1,5-3-1,25-13-339,0-2 0,56-43-1,-4-4-5239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8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9416,'5'20'0,"19"97"40,12 81 28,-28-151 72,31 200 56,-31-196-55,19 196 59,-22-200-72,-1-2-53,24 170 105,-19-172-130,26 126 36,-21-106-53,-5-10-26,-9-47-7,1-2-1,0 0 1,-1 0 0,0 0-1,0 0 1,0-1 0,0 1-1,-1 5 1,-14-26-20,-12-38-44,-28-77-1241,24 55-4935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44 161 5744,'-27'-10'0,"19"9"1,-1 2-25,11 3 6,-2-4 18,0 0-1,0 1 0,0-1 1,0 1-1,0-1 0,0 0 1,0 1-1,0-1 0,0 1 0,0-1 1,1 0-1,-1 1 0,0-1 1,0 0-1,0 1 0,1-1 1,-1 0-1,0 1 0,0-1 1,1 0-1,-1 1 0,0-1 0,0 0 1,1 0-1,-1 1 0,0-1 1,1 0-1,-1 0 0,1 0 1,-1 1-1,1-1 0,62 26-22,-45-21-3,97 3-21,-105-8 27,0 0-1,0-1 1,0 0-1,0 0 1,11-4 0,3-1 2,-2 2 4,-8 2-36,0-2 0,25-8 0,-3-3-40,0-1 0,48-30 0,-32 10 80,-46 32 1,2-3 45,1 1 0,0 0-1,0 0 1,0 1 0,1 1-1,0-1 1,0 1 0,17-4-1,-25 8 7,0 1-1,1-1 0,-1 1 1,0 0-1,0-1 1,0 1-1,0 0 1,0 0-1,0 0 1,0 0-1,0 1 0,0-1 1,0 1-1,0-1 1,-1 1-1,1 0 1,-1-1-1,1 1 1,1 3-1,-1-2 35,2 2 7,1 1 0,-2 1-1,1-1 1,-1 0 0,0 1-1,0 0 1,-1 0 0,1-1-1,-2 1 1,1 1 0,0 6-1,0-5-11,2 14 126,0-1-1,-1 1 1,-1 34 0,-1-29-1,7 116 464,-7-141-559,-3 7-1038,-1 0-4383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49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6728,'30'28'108,"32"40"0,-23-25-7,25 27-41,-11-16-21,16 14-30,48 70-4,-99-111-10,49 103-4,-58-104-30,-1 12 16,3 44 1,-12-59 3,-12 31 6,-25 74 1,14-60 13,14-29 10,-6 42-1,15-61 64,4-2-44,1 0 0,0-1 1,7 19-1,-1-21 138,3-3-107,1-1 1,0-1-1,26 15 0,-20-18 133,1-5-105,0-1 0,40-3-1,-42-4 87,-3-4-114,-1-1 1,0 0-1,23-23 0,-24 15 93,2-13-48,20-54 1,-30 58 41,0-112 64,-10 114-64,1 16-96,0-1-24,0-1 0,0 2-1,-1-1 1,-1 0-1,0 1 1,0 0-1,-1 0 1,-1 0-1,-13-15 1,13 17 15,-7-9 6,-1 1 0,-1 1 0,-1 0 0,-28-18 0,-148-90 378,192 123-423,0-1 0,0 1 0,0-1 0,1 1 1,-1-1-1,0 0 0,1 1 0,-1-1 0,0 0 0,1 1 1,-1-1-1,1 0 0,-1 0 0,1 0 0,-1 0 1,1 1-1,0-1 0,-1 0 0,1 0 0,0 0 0,0 0 1,-1 0-1,1 0 0,0 0 0,0 0 0,0 0 0,0 0 1,1 0-1,-1 0 0,0 0 0,0 0 0,0 0 1,1 1-1,-1-1 0,0 0 0,1 0 0,-1 0 0,1 0 1,-1 0-1,1 1 0,0-1 0,-1 0 0,1 1 0,1-2 1,16-7 8,0 0 0,1 1 1,25-6-1,-30 9-9,282-85 60,-244 73-27,79-14-1,-114 28-31,-12 2 0,0 0 0,0 0-1,0 1 1,0 0-1,0 0 1,1 0 0,-1 0-1,7 2 1,14 4 22,34 11-1,-43-7 8,4 10-11,33 39 0,-41-37 12,41 114 14,-48-117-41,0-1 0,3 22 0,-4-13-5,12 56 1,-4-8 1,-2-14-3,-4-36-7,-5-17 2,0 0-1,0-1 0,-1 1 0,0 0 1,0 15-1,-14-35-37,7 3 32,1-1 0,0 0 1,1 0-1,-1-1 0,2 0 1,0 1-1,-3-15 1,2 8 5,0-3-6,0-1 0,1 1 0,1-40 1,1 46 5,1-10 2,2-1 0,0 0-1,1 1 1,8-31 0,-7 38-1,-1 2 1,0 1-1,1 0 1,8-19 0,-3 10 0,-2 1 0,-4 13 0,0 0 0,0 1 0,1 0 0,0 0 0,6-9 0,9-9 0,40-47-1,-38 56-3,14-2 2,48-18 1,-59 32-18,-3 5 11,-1 1 0,0 1 1,38 9-1,-56-11 5,0 1-1,0-1 1,-1 1-1,1-1 1,-1 1-1,1 0 1,0 0-1,-1 0 1,1 0 0,-1 0-1,2 2 1,28 26-38,29 35 0,-43-39-58,52 139-46,-58-127 20,-3-8 59,4 14-7,-1 1 0,4 49 1,-4 66-174,-6-93 122,-4-61 25,3-13-124,68-126-959,-24 39-4210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553 222 6192,'52'-67'32,"-38"47"-28,56-88 186,-70 107-179,0 0-1,0 1 0,0-1 1,0 0-1,0 0 0,0 1 1,-1-1-1,1 0 0,0 1 1,0-1-1,0 0 0,-1 0 0,1 1 1,-1-1-1,1 1 0,0-1 1,-1 0-1,1 1 0,-1-1 1,1 1-1,-1-1 0,1 1 0,-1-1 1,0 1-1,1-1 0,-1 1 1,0 0-1,1-1 0,-1 1 1,0 0-1,1 0 0,-2-1 1,1 1 2,-28-8 65,12 9 136,-11 7-114,1 1 0,-33 15 0,42-15 27,2 0 0,-22 14 0,9-4-68,-47 27 5,47-26 36,-1 8-58,0 2-1,-27 36 1,55-64-39,0 1 0,0-1 0,0 1 0,1 0 0,0-1 0,-1 1 0,1 0 0,-1 5 0,-9 36 17,-9 79 0,19-119-16,1-1 1,0 1-1,0-1 1,0 1-1,0-1 0,1 1 1,-1 0-1,2 3 1,-2-7-5,6 26 20,13 33 0,-10-37-12,20 32 1,-29-54-9,2 4 7,0-1-1,0 1 1,1-1 0,0 1-1,-1-1 1,4 3 0,125 115 57,-111-105-36,-4-2-2,27 25 0,-34-30-20,39 48 18,-34-36 51,-2 5-15,12 37 0,-24-62-53,1 0 0,-1 0 0,0-1 0,0 1 0,0 0 0,0-1 0,1 1 0,-1 0 0,0 0 0,0-1 0,0 1 1,-1 0-1,1-1 0,0 1 0,0 0 0,0 0 0,-1 0 0,-1 4 9,-1 1 0,1-2 1,-1 1-1,0 0 1,-1 0-1,1-1 0,-1 0 1,0 0-1,0 0 0,-8 6 1,11-9-5,0-1-1,0 1 1,0 0 0,0-1 0,-1 1-1,1 0 1,0-1 0,-1 0 0,1 1-1,0-1 1,-3 1 0,-121 15 183,95-16-95,-14-3-286,0-2 0,0-2 0,0-1 0,-58-21 0,51 10-5420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2968,'0'0'72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22242 332 7712,'-15'11'0,"-17"14"0,7-11-1,-1 0 1,-39 14-1,35-20-4,-161 13-4,146-20-30,-197-1-16,189-1-11,-254-10-20,238 7 61,-119-7 4,-59-7 18,-282-14 28,421 26 69,-470-22 70,453 23 97,-534-11 114,519 15-95,-624-3 117,603 3-89,-646 1 116,644 2-176,-656 16 97,654-14-131,-669 19 76,669-19-116,-622 21 63,633-19-89,-634 30 55,631-29-102,-604 31 43,608-31-57,-635 25 30,629-27-50,-624 19 26,629-20-25,-618 8 33,619-11-26,-581 1 36,593-3-30,-550-6 39,553 4-32,-547-14 41,550 13-34,-526-17 41,531 18-49,-518-8 33,519 9-40,-506-15 32,511 13-31,-478-20 36,484 19-42,-461-12 32,467 14-47,-415-11 21,427 12-33,-382 0 23,392 2-31,-320 2 13,334-1-25,-286 2 16,296-4-17,-262-5 13,222 2-34,-3-2-3,28-1 2,33 0-2,22 2 2,26 5-5,0 0 0,-1 0 0,1 0 0,0 0 0,0 0 0,-1 0 0,1 0 0,0 0 0,0 0 0,0 0 1,-1 0-1,1 0 0,0 0 0,0 0 0,-1 0 0,1 0 0,0 0 0,0 0 0,-1 0 0,1-1 0,0 1 0,0 0 0,0 0 0,-1 0 0,1 0 0,0 0 0,0-1 0,0 1 0,-1 0 0,1 0 0,0 0 0,0-1 0,0 1 0,0 0 0,0 0 0,0 0 0,0-1 0,-1 1 0,1 0 0,0 0 0,0-1 0,0 1 0,0 0 0,0 0 0,0-1 0,0 1 1,0 0-1,0 0 0,0-1 0,0 1 0,1 0 0,-1 0 0,0-1 0,0 1 0,0 0 0,0 0 0,0 0 0,0-1 0,1 1 0,12-10 0,-11 9 0,52-30 0,-12 12-1,1 2 1,46-11-1,-45 19-4,221-34 0,-202 35-14,294-36-12,-274 34-34,153-14 4,24-1 26,-147 16-77,510-30-43,-486 32 30,229-8 4,22 4 71,-226 8-75,689-5-42,-676 7 61,741-6-41,-726 7 55,789 4-20,-778-2 79,811 18-11,-808-15 25,831 23 0,-828-22 13,806 26-4,-817-27 5,736 8 2,-756-12-2,649-7 1,-670 2-9,629-40-1522,-373 14-6058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1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4400,'109'40'96,"76"12"63,-141-42 155,184 38 128,-182-40-148,204 28 113,-198-31-167,200 22 81,-206-24-153,8 0-93,300 2 353,-316-8-408,-17-1-16,-21 4-4,0 0 0,0 0 0,0 0 0,0 0 0,0 0 0,1 0 0,-1 0 0,0 0 0,0 0 0,0 0 0,0 0 0,0 0 0,0 0 0,1 0 0,-1 0 0,0 0 0,0 0 0,0 0 0,0-1 0,0 1 0,0 0 0,0 0 0,0 0 0,0 0 0,0 0 0,0 0 0,1 0 0,-1 0 0,0-1 0,0 1 0,0 0 0,0 0 0,0 0 0,0 0 0,0 0 0,0 0 0,0-1 0,0 1 0,0 0 1,0 0-1,0 0 0,0 0 0,0 0 0,0 0 0,0 0 0,0-1 0,0 1 0,0 0 0,-1 0 0,1 0 0,-13-6-1,12 6 1,-47-16-842,-8 0-3364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0 420 4488,'123'19'9,"-32"-7"3,24-2-8,104-9 28,-179-4 96,158-18 75,-161 15 17,123-35 84,-136 31-103,-10 0-156,-1 0 0,0-1 0,0 0 1,-1-1-1,10-14 0,-10 4 76,41-150-658,-29 65-2903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3952,'14'60'105,"15"40"46,-16-49 70,8 64-1,-15-80-184,1 7 112,23 326 314,-31-252-418,0-71 50,-2 186 170,2-186-14,-13 74 0,13-116 70,-8-23-17,4 10-281,2 4 7,1-1-1,0 1 0,0-1 1,-2-12-1,-3-32-366,-3-57 1,6 8-3716</inkml:trace>
  <inkml:trace contextRef="#ctx0" brushRef="#br0" timeOffset="1">223 235 5472,'-6'125'35,"4"-101"-20,-3 53 81,-1 84 31,8 28-10,0-149-42,18 163 33,-14-164-40,56 236 216,-37-173-168,5 36 67,-29-131-164,8 40 63,-8-44-73,-1-1 0,1 1 1,0-1-1,-1 1 0,1-1 0,0 0 1,1 1-1,-1-1 0,0 0 0,1 0 1,-1 1-1,1-1 0,0 0 1,2 2-1,1-8 31,9-15-316,19-35 1,-30 48 75,31-53-3793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68 959 9504,'-3'26'0,"-6"23"0,-15 106-3,12-63-15,10-62 16,-6 88 50,-1 162 523,9-278-269,0-6-159,5-80 104,5-121-1426,-6 71-5234</inkml:trace>
  <inkml:trace contextRef="#ctx0" brushRef="#br0" timeOffset="1">59 0 6640,'0'0'0,"5"9"0,7 20 32,7 16 0,8 14-32,9 0 0,10-5 0,-3 2-4552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3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7264,'7'63'-23,"-5"-23"22,-5-3 109,-12 60 1,8-61-65,5-22 38,1 0-1,0 1 1,3 28 0,-1-32-48,0-2 19,0 1 0,1-1 0,0 1 0,1-1-1,0 0 1,0 0 0,7 13 0,-4-11-14,9 24 230,-5-10-121,27 45 0,-37-70-147,18 32 139,1-2-1,2 0 0,48 53 1,-60-74-85,0 0 0,1 0 0,0-2 0,1 1 0,21 10 2126,-41-23-1720,9 3-434,0 0 0,0 0 0,0 0 0,0 0 0,0 0 0,0 0-1,1 0 1,-1 1 0,1-1 0,-1 0 0,1 0 0,0 0 0,0 1 0,0-1 0,0 0 0,0 1 0,2-3 0,-1 0-44,5-8 49,22-32 175,-1 7-23,3 0 0,51-48 0,-67 72-161,-8 6-3,0 1-1,1 0 1,0 1-1,15-8 1,-7 4 18,-4 0-22,1 2 0,0 0 0,1 1 0,0 0 0,0 1 1,19-5-1,93-10 45,-101 20-34,90 17 6,-95-9-25,22 17 4,-33-19-11,-1 0-1,0 1 1,11 11 0,-12-9-2,-1 0 0,0 0 1,0 0-1,-1 1 1,0-1-1,7 22 1,-4-6-2,8 44 0,-5 6-14,2-10-7,-11-59-10,3 1-19,-5-7 50,0 0 0,0 0 0,0 0 1,0 0-1,1 0 0,-1 1 1,0-1-1,0 0 0,0 0 1,0 0-1,0 0 0,0 0 0,0 0 1,0 0-1,0 0 0,0 0 1,1 0-1,-1 0 0,0 0 1,0 0-1,0 0 0,0 0 0,0 0 1,0 0-1,0 0 0,1 0 1,-1 0-1,0 0 0,0 0 1,0 0-1,0 0 0,0 0 0,0 0 1,0 0-1,0 0 0,1 0 1,-1 0-1,0 0 0,0 0 1,0 0-1,0 0 0,0 0 0,0-1 1,0 1-1,0 0 0,0 0 1,0 0-1,0 0 0,0 0 1,0 0-1,1 0 0,-1 0 0,0 0 1,0-1-1,0 1 0,0 0 1,0 0-1,6-6-130,0-1-1,0 0 1,0 0 0,-1 0 0,5-9-1,-3 4-812,25-35-7221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0 6552,'0'3'-1,"1"-1"1,-1 1 0,1-1-1,-1 1 1,0-1-1,0 1 1,0 0-1,0-1 1,0 1 0,-1-1-1,1 1 1,-1-1-1,0 1 1,1-1-1,-1 1 1,0-1 0,0 0-1,-3 5 1,0-3 0,0 0 0,1 0 0,-1 0 0,-8 5 0,-27 16 0,-8 1 0,-109 55-23,104-57 15,48-22 0,-22 10 54,0 2 1,-27 19-1,11 3 198,23-17 10,1 1 0,1 0 0,-19 30 0,28-38-191,6-8-18,0-1 0,0 1 0,0 0 0,0 0 0,0 0 0,1 0 0,0 0 0,0 0 0,-1 5 0,-3 15 188,1 1 0,1-1 0,1 0 0,3 42 0,0-52-179,0-9-9,0 1 1,0-1-1,0 0 0,1 1 0,0-1 1,5 10-1,28 57 308,-34-69-325,1 0 0,1 0 1,-1 0-1,0 0 0,1 0 0,-1 0 0,1-1 0,0 1 0,0-1 0,0 0 0,0 0 0,0 0 0,1 0 0,-1 0 0,1-1 0,6 2 0,-6-1-7,9-1 79,0-5-297,1 1 1,-1-2-1,0 0 1,0 0-1,14-10 1,32-15-6297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5208,'0'35'64,"4"232"613,3-168-378,15 141 559,-19-133-396,-1 70 10,0-140-152,26 282 968,-27-313-1249,5 43 272,-6-44-274,1-1 1,0 1-1,1-1 0,-1 0 1,1 1-1,0-1 1,0 0-1,0 0 0,3 4 1,-4-8-27,-1 1 1,1-1-1,0 0 0,0 0 1,0 1-1,0-1 1,0 0-1,0 0 1,0 0-1,-1 0 0,1 0 1,0 0-1,0 0 1,0 0-1,0-1 1,0 1-1,0 0 0,0 0 1,-1-1-1,1 1 1,0-1-1,1 0 0,0 0 13,6-1-4,-5 0-11,0 1-1,0 0 0,0-1 1,0 0-1,0 0 0,0 0 0,0 0 1,4-5-1,88-86-1211,-39 31-5163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6728,'-17'89'50,"16"-87"-48,1 0 0,-1 0-1,1-1 1,0 1 0,0 0-1,0 0 1,0 0 0,0 0-1,0 0 1,0-1 0,1 1-1,-1 0 1,2 2 0,0 4 1,9 26 1,-8-29-2,0 0 1,0 0-1,0 0 1,0-1-1,1 1 0,0-1 1,0 0-1,0 0 0,0 0 1,0 0-1,9 4 0,0 0 15,0-2 0,24 10-1,-32-15-14,7 5 64,0 1 1,0 0-1,-1 0 0,0 1 1,-1 0-1,1 1 0,-1 1 1,-1-1-1,0 2 0,13 18 0,-13-15 111,-1 0 0,-1 0 0,0 1 0,0 0 0,-2 1 0,0-1 0,-1 1 0,0 0 0,1 21 0,-3-23-155,6 38 593,8 32-183,-16-82-427,55 202 963,-54-201-945,-1-1 1,1-1-1,0 1 0,-1 0 0,1 0 0,0 0 0,0 0 0,0 0 1,1-1-1,-1 1 0,0-1 0,1 1 0,-1-1 0,1 1 0,-1-1 0,1 0 1,-1 1-1,1-1 0,3 1 0,2-3 125,-1-1-85,1-1-39,-1 0 0,1-1 0,-1 1 0,0-1 0,-1 0 1,1-1-1,-1 1 0,1-1 0,4-6 0,77-89 117,62-77 30,-99 119-159,1-2-9,-47 55-4,6-8-6,1 0-1,0 1 1,1 0-1,0 0 0,1 1 1,16-10-1,-27 20-17,-2 2 24,0 0-1,0-1 1,0 1 0,0-1 0,0 1-1,0-1 1,0 1 0,0 0-1,1-1 1,-1 1 0,0-1 0,0 1-1,0-1 1,1 1 0,-1-1-1,0 1 1,1-1 0,-1 1 0,1 0-1,0 0 1,-1-1-1,1 1 1,-1 0 0,1 0-1,-1-1 1,1 1-1,-1 0 1,0 0-1,1 0 1,-1-1-1,0 1 1,0 0 0,0 0-1,0 0 1,0 0-1,0 0 1,0 0-1,0-1 1,0 1-1,0 2 1,-19 113-1564,17-95-5815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5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525 730 8520,'5'1'-1,"39"15"3,-33-11 3,0 0-1,17 11 0,-27-16 0,0 1-1,0 0 0,0 0 0,-1-1 0,1 1 0,0 0 0,-1 0 0,1 0 0,0 0 1,-1 0-1,1 0 0,-1 0 0,1 0 0,-1 0 0,0 0 0,0 0 0,1 0 0,-1 0 1,0 0-1,0 0 0,0 0 0,0 0 0,0 0 0,0 1 0,0-1 0,0 0 0,-1 0 1,1 0-1,-1 2 0,-1 1 7,1 0 0,-1 0 0,-1 0 0,1 0 0,-5 5 0,3-4-5,0 0-1,0-1 1,0 0 0,-1 0 0,1 0-1,-1 0 1,0-1 0,0 0 0,-1 0 0,1 0-1,0-1 1,-1 1 0,0-1 0,0-1-1,1 1 1,-13 1 0,-181 21 339,169-20-211,1 2 0,0 1 0,-53 20 0,67-21-104,11-4-10,-1-1 1,1 1-1,0 1 1,0-1-1,0 1 1,1-1-1,-1 1 1,-6 7-1,-53 57 180,54-50-79,3 6-64,1 0 1,-4 29-1,9-50-46,0-1 0,0 1-1,0-1 1,0 0 0,0 1-1,0-1 1,0 1 0,1-1 0,-1 1-1,0-1 1,1 0 0,0 2 0,3 7 12,1 0 0,1-1 0,-1 0 0,1 0 0,1 0 0,0-1 0,9 10 0,-15-17-14,0 0 1,0 0-1,0 0 1,1 0 0,-1-1-1,0 1 1,0 0-1,0-1 1,1 1-1,-1-1 1,0 1 0,1-1-1,1 1 1,21 3 30,0 0 1,1-2 0,28-1-1,-51-1-30,1 0-1,0 0 0,0-1 1,0 1-1,0-1 0,0 0 0,-1 1 1,5-3-1,38-18 47,65-39 1,-77 36 24,150-117 30,-145 109-36,-38 32-74,91-94 73,-11-12-50,-74 96-10,1 1 0,7-18 1,89-198 36,-89 182-35,33-172 9,-40 175-17,-2 12-3,18-163 14,-24 172-14,1 18-4,0 1 0,0 0 0,0 0 0,0 0 0,0 0 0,0 0 0,0 0 0,0 0 0,0-1 0,-1 1 0,1 0 0,0 0 0,0 0 0,0 0 0,0 0 0,0 0 0,0 0 0,0 0 0,0 0 0,0 0 1,0-1-1,0 1 0,0 0 0,0 0 0,-1 0 0,1 0 0,0 0 0,0 0 0,0 0 0,0 0 0,0 0 0,0 0 0,0 0 0,0 0 0,0 0 0,-1 0 0,1 0 0,0 0 0,0 0 0,0 0 0,0 0 0,0 0 0,0 0 0,0 0 0,-1 0 0,1 0 0,0 0 0,0 0 0,0 0 0,0 0 0,0 0 0,0 0 1,0 1-1,0-1 0,0 0 0,0 0 0,-1 0 0,-8 16 2,9-15-2,-26 62 2,-5 28-2,-3 21 0,-11 131-2,42-196-3,19 164 2,-8-176-2,45 102 2,-41-117-3,23 14-1,-31-30 7,1-1 0,-1-1-1,1 1 1,0-1 0,0 1 0,0-1 0,9 2 0,-8-3 0,1 0 0,0 0 0,0 0 0,-1-1 0,12-1 0,-6 0 0,1-1 0,17-6 0,25-10 10,87-43 1,-126 53-8,38-22 22,-23 10-16,41-24 50,-64 39-51,0 1-1,1 0 1,0 0 0,-1 1-1,1 0 1,12-2-1,-8 7 8,16 14 4,-24-13-19,0 1 1,0 1 0,-1-1-1,0 1 1,5 6 0,-3-2-1,0 0 0,8 19 0,7 27 0,16 38-3,-35-89 1,0 0 0,1 0 0,-1 0 0,1-1 0,-1 1 0,1-1 0,1 1 0,-1-1-1,0 0 1,1 0 0,-1-1 0,1 1 0,0-1 0,0 1 0,5 1 0,-6-2-1,-2-2 1,0 0 0,-1 1 1,1-1-1,0 0 0,-1 0 0,1 1 1,0-1-1,-1 0 0,1 0 0,0 0 0,-1 0 1,1 0-1,0 0 0,0 0 0,-1 0 1,1 0-1,1 0 0,14-3-8,-1-1 0,1-1 0,24-10 0,-29 10 2,-1-1 0,0 0 0,0 0 0,-1-1 0,0-1 1,0 1-1,11-14 0,-10 10 4,4-5-2,12-31-1,-19 31 7,-1 1-1,6-18 1,-9 20 0,0 1 0,-1-1 0,1-18 0,-3 18 0,0 0 0,-1 1 0,-4-22 0,2 23 0,0 0 0,0 0 0,-1 1 0,-8-17 0,6 17 0,1 1 0,-2 0 0,1 0 1,-1 1-1,-9-9 0,5 8 1,1 1 0,-2 1 0,1-1 0,-1 2 0,0-1 0,0 2 0,-1 0 0,-21-6 0,32 10 0,0 1 0,1-1 0,-1 1 0,0 0 0,0-1 0,0 1 0,1 0 1,-1 0-1,0 0 0,0 0 0,0 1 0,-3 0 0,-9 1 2,1 1 0,-1 1 1,-14 5-1,10-1-1,1 1 0,-18 12 1,35-21-3,-4 3 3,0 0 1,0 0-1,0 0 1,0 0-1,-3 5 1,-125 136 31,108-111-14,-83 134 14,105-163-33,0 0 1,0 0 0,0 0 0,0 0 0,0 0 0,-1 8 0,-5 17 7,-5 37 0,8 37-2,5-97-5,0-1 1,0 0-1,1 0 1,-1 0-1,3 10 1,11 34 13,31 72 1,-43-118-16,-1 0 1,1 0 0,0 0 0,0 0 0,0 0 0,4 5 0,44 43 17,-43-45-20,0 0 1,1 0-1,0-1 1,0 0-1,1 0 1,8 3 0,-2-4-2,1 0 1,-1-1 0,1-1 0,0 0 0,0-2 0,0 1 0,0-2-1,20-3 1,-31 4-1,0-1 0,0 1 0,0-2 0,10-2 0,46-19-704,87-48-1,-27 8-6340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3680,'4'0'-16,"9"1"-13,0 1-1,0 0 1,0 1 0,0 1-1,24 9 1,-32-10 38,1 0 0,-1 0 0,0 1 0,0 0 0,0 0 0,0 0 0,-1 1 0,0-1 0,0 1 0,0 0 0,4 7 0,-3-5 28,4 10 250,28 94 160,-29-74-72,-1 0 0,3 39 1,-7-49-267,0 6 386,-4 249 844,-3-186-966,-7-11-16,10-82-316,1-1 0,-1 0 0,0 1 0,0-1 0,0 0 0,0 0-1,0 0 1,0 0 0,0 0 0,-1 0 0,-1 3 0,-2 0 18,4-4 122,1 0-158,-1-1-1,0 0 1,0 0-1,0 0 1,1 1 0,-1-1-1,0 0 1,0 0-1,0 0 1,1 0 0,-1 0-1,0-1 1,0 1-1,1 0 1,-1 0 0,0 0-1,-1-1 1,0-1 14,0-2-11,-1 1-1,1-1 0,0 1 1,0-1-1,0 0 1,0 0-1,1 0 1,-1 0-1,1 0 0,0 0 1,0 0-1,0-7 1,-8-94 184,11 80-75,7-14-40,15-43-1,-14 61 20,-2 7-59,-1 2-25,1-1 0,1 1 0,-1 0 0,2 1 0,0 0 0,18-16 0,-1 6 44,1 0 0,0 2 0,2 1-1,37-17 1,-11 18-32,-35 15 59,3 2-27,35 7 0,-46-1 33,0 4-58,0 2-1,19 21 1,-22-17 45,-10-16-93,7 15 36,-1 0 0,-1 0 0,-1 0 1,0 0-1,4 31 0,23 188 388,-26-171-124,-3-59-211,8 4-6,-9-8-83,-1 0 0,0 0 1,0 0-1,0 0 0,0 1 0,0-1 1,0 0-1,0 0 0,0 0 1,0 0-1,0 0 0,1 0 1,-1 0-1,0 0 0,0 0 1,0 0-1,0 0 0,0 0 0,0 0 1,1 0-1,-1 0 0,0 0 1,0 0-1,0 0 0,0 0 1,0 0-1,0 0 0,1 0 1,-1 0-1,0 0 0,0 0 0,0 0 1,0 0-1,0 0 0,0 0 1,0 0-1,1 0 0,-1 0 1,0 0-1,0 0 0,0 0 1,0-1-1,0 1 0,0 0 0,0 0 1,0 0-1,0 0 0,0 0 1,1 0-1,-1 0 0,0-1 1,0 1-1,16-16 58,14-14-47,-9 6-185,-1-2 0,32-55 0,-30 46 65,-20 31-192,1-5 5,-2 10 270,-1-1 0,1 0 0,-1 1 0,1-1 0,-1 1 0,1-1 0,-1 1 0,1-1 0,-1 1 0,0-1 0,1 1 0,-1-1 0,0 1 0,1-1 0,-1 1 0,0 0 0,1 0 0,2 8-42,-1 0 0,0 1 0,2 14 0,-3-14 40,0-1-1,1 1 1,0-1 0,1 0 0,6 16 0,26 41-76,-34-64 100,1 0 0,-1-1 0,0 1 0,1 0 0,-1 0 0,1-1 0,-1 1-1,1-1 1,0 0 0,0 1 0,0-1 0,0 0 0,0 0 0,2 1 0,6 2-4,-1 3 3,-7-5 2,0 0 0,0-1 0,1 1 0,-1-1 0,1 0 0,-1 0 0,1 1 0,0-2 0,-1 1 0,1 0 0,4 0 0,10 1-5,1 0 1,-1-2-1,0 0 0,1-1 1,17-3-1,15-5-2,4-3 1,-40 8 12,-9 2 17,5-2 22,-7 3 337,-3-1-202,-2-6 20,-3 6-133,0 0 1,1-1 0,-1 1 0,1-1 0,0 0 0,0-1-1,0 1 1,0-1 0,0 1 0,1-1 0,-5-6 0,3 1 8,0 0 1,1 0-1,0 0 1,0 0-1,-3-15 1,5 13-36,0 0-1,1 0 1,1 0 0,0 0-1,0-1 1,1 1 0,1 0-1,0 0 1,0 0 0,1 0-1,0 0 1,8-16 0,-7 19 29,0 0 1,1 0 0,6-8 0,3-6 45,-13 20-66,-1 1-42,0 1 1,1-1-1,-1 0 1,0 0-1,0 0 0,0 1 1,0-1-1,1 0 1,-1 0-1,0 0 1,0 0-1,0 0 0,-1 1 1,1-1-1,0-1 1,-2 2-5,0 0 1,1-1-1,-1 1 1,0 0-1,1 0 1,-1 1-1,0-1 0,0 0 1,1 1-1,-1-1 1,1 1-1,-1-1 1,0 1-1,1 0 1,-3 1-1,0 0 3,-7 5 16,-64 66 12,59-52-19,-47 112 3,55-105-10,-12 105 2,19-129-8,1 0 1,-1 0-1,1 0 1,0-1-1,0 1 0,0 0 1,1 0-1,-1 0 1,1 0-1,0-1 1,1 5-1,2 3 2,9 19 1,-5-22 3,18 6-1,10 0-3,-28-13-2,0-1 1,0 1-1,0-2 1,0 1 0,0-1-1,-1 0 1,1 0-1,0-1 1,0 0-1,-1-1 1,1 0-1,-1 0 1,14-8-1,15-16 2,-27 17-2,0-1 1,-1 0-1,0 0 0,-1-1 1,7-13-1,-7 6 7,2-20 7,-3-1-1,-1 1 1,0-44 0,-5 64-11,-5-39 36,-29-114 105,31 135 166,3 40-293,9 12-5,2 0-12,43 66-1725,-25-34-6896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1493 7 9504,'-10'-5'-47,"8"4"-185,0 1 4,-1-1 160,1 1 0,-1 1-1,1-1 1,0 0 0,-1 1 0,1-1 0,-1 1-1,1 0 1,0-1 0,-1 1 0,1 0 0,0 1-1,0-1 1,0 0 0,0 1 0,0-1-1,0 1 1,-2 2 0,-11 7 21,-18 8-26,21-11 68,0 8 5,6-8-2,4-6 2,0 1-1,1-1 0,-1 0 1,1 1-1,0 0 1,0-1-1,0 1 1,0 0-1,0 0 0,0 4 1,-3 13 0,6-14 0,0-2 0,-2 25 691,-1-22-522,0 0 0,1 0 1,0 0-1,1 0 0,-1 0 0,1 0 1,2 8-1,-2-10 34,-1 2-19,0-4-31,2 4-8,0-3-19,1 2-10,-2-3-15,2 3 2,-1-3 1,1 4-2,-3-6-93,1-1 0,-1 1-1,0 0 1,1 0 0,-1-1-1,0 1 1,1 0 0,-1 0-1,0 0 1,0 0 0,0-1-1,0 1 1,0 0 0,0 0-1,0 0 1,0 1 0,-3 37 370,3-35-312,0 4-7,-3-5-15,-64 15 42,-52 3-41,-98 10 53,28-7-75,148-19-16,-283 63 36,209-41-32,45-9 0,-3 3-8,12-2 1,17-6-3,16-5-2,25-7 0,-4 2 0,20 7 0,19-3 0,19-3 0,12-2 0,5 0 0,10 1 0,19 3 1,116 17 7,-170-16-1,175 34 2,-174-33-1,200 41 8,-193-38-8,-40-9-6,251 47 28,123-8 26,-336-42-39,-35 0-14,19-4 0,-31 4-6,0 1 1,0 0 0,-1-1 0,1 0 0,0 1 0,-1-1 0,1 0 0,0 0-1,-1 0 1,1 0 0,-1 0 0,0 0 0,1 0 0,-1-1 0,0 1-1,1 0 1,-1-1 0,1-2 0,0 0-5,-1-1 0,1 1 1,-1-1-1,0 1 0,-1-1 0,1-5 0,-1 9 8,4-65-1437,-3-7-5704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0 7176,'-5'4'2,"0"0"0,0 0 0,0-1 0,0 0 0,-1 0 0,1 0 0,-1-1 0,0 1 0,-11 2 0,9-3 10,-8 2 25,-1 0 0,-1-1 0,1-1 0,-30 0 0,26-1-12,-59 3 225,48-3-152,-45 7 0,66-6-71,-179 32 338,189-34-360,0 0 0,-1 0 0,1 1 0,0-1 0,0 1 0,0-1 0,-1 1 0,1-1 1,0 1-1,0 0 0,0-1 0,0 1 0,0 0 0,-1 1 0,2-1-2,-1 0 0,1 0 0,0 0 0,0 0 0,-1 0 0,1 0-1,0 0 1,0 0 0,0 0 0,0 0 0,0 0 0,1 0 0,-1 0 0,0 0 0,0 0 0,1 0 0,-1 0-1,0 0 1,1-1 0,-1 1 0,1 0 0,-1 0 0,1 0 0,0 0 0,0 0 0,4 7 3,-3-4 0,0 0-1,1-1 0,0 0 0,-1 1 0,1-1 0,0 0 1,5 3-1,1 3 10,3 2-5,0-1-1,0 0 1,0-1-1,1 0 0,18 8 1,97 49 28,-109-57-12,21 10 19,-1 2 0,49 35 1,0 10 52,-86-65-89,0 1 0,1 0-1,-1 0 1,0 0-1,0 0 1,0 1-1,0-1 1,-1 0-1,1 1 1,-1-1 0,1 1-1,-1 0 1,0-1-1,0 1 1,0 0-1,0 0 1,-1 0 0,1-1-1,-1 1 1,0 0-1,1 0 1,-1 0-1,-1 0 1,1 0 0,-1 5-1,1-7-3,0 0 0,-1-1 0,1 1 0,0-1-1,0 1 1,0 0 0,-1-1 0,1 1 0,0 0 0,0-1 0,-1 1 0,1-1 0,-1 1-1,1-1 1,0 1 0,-1-1 0,0 1 0,-5 6 15,-1-1 1,1 0-1,-1 0 1,-1 0-1,1-1 0,-1 0 1,0-1-1,0 1 0,0-2 1,-10 4-1,-108 39 116,88-36-41,-74 13-1,96-21-82,6 0 8,1-1-1,-1 0 1,1 0 0,-19-2-1,4 0-3,1 2-7,12 0 2,0-1 0,0-1 0,-18-3 0,-144-31 94,144 21-98,27 13-31,1 0 1,0 0-1,0 0 1,0-1-1,0 1 0,0 0 1,0-1-1,1 1 0,-1-1 1,0 1-1,1-1 1,-1 1-1,1-1 0,0 1 1,-1-1-1,1 0 1,0 1-1,0-1 0,0 1 1,0-1-1,0 0 1,0 1-1,0-1 0,1-1 1,0-3-548,1-23-5269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7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8520,'24'16'1,"-19"-10"2,-2 0-1,5 3-1,0 1-1,-2-1 0,8 13 1,-13-21-1,0 1 0,-1 0 1,1 0-1,0 0 0,-1 0 1,1 0-1,-1 0 0,0 0 1,0 4-1,1 4 7,2 20 44,-1-1-1,-2 1 0,-1-1 0,-8 50 1,7-64-48,-2 16 53,-1 3-19,2 0 0,2 41 0,13 178 188,-10-229-213,7 36 88,3-19 25,1 1 0,19 38 0,-22-60 103,-9-18-336,1 0-1,-1 1 1,0-1-1,0 1 1,0-1 0,0 1-1,0 4 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8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7264,'22'55'89,"24"38"42,-32-72 49,13 11-67,39 36 0,-42-52-58,129 50 14,-119-57-74,-16-5 2,13 2-4,0 0-1,1-2 1,43 0 0,186-33-265,-130 19-131,-131 9 401,1 1 0,-1 0 0,1 0 0,0 0 0,-1 0 0,1 0-1,-1 0 1,1 0 0,0 0 0,-1 0 0,1 0 0,0 0 0,-1 0-1,1 0 1,-1 1 0,1-1 0,-1 0 0,1 0 0,0 1 0,-1-1-1,1 0 1,-1 1 0,1-1 0,-1 0 0,0 1 0,1 0 0,8 28 0,-6-12-1,-2-11 7,0-1 1,1 0-1,-1 0 1,1 0-1,0 0 1,0 0-1,0 0 1,1-1 0,0 1-1,4 5 1,-4-7 12,0-1 0,-1-1 0,1 1 1,0 0-1,0-1 0,0 1 0,0-1 1,0 0-1,0 0 0,0 0 0,0 0 1,1 0-1,-1-1 0,0 0 0,0 1 0,1-1 1,-1-1-1,0 1 0,6-1 0,2 0 1,-6 1 0,0-1 0,0 1 1,0-1-1,0-1 0,8-2 0,9-4 42,28-15 0,-37 13-12,-9 5-31,4-5 0,0 1 0,0-1 0,-1 0-1,-1-1 1,0 0 0,0 0 0,5-15 0,31-105 118,-36 103 65,0-24 122,-3 0-1,-3-58 1,-9 58-177,3 34 250,-3-1-155,0 1 1,-2 0-1,0 1 1,-1 0-1,-23-26 1,33 41-188,0 1 1,0 0-1,0-1 1,0 1-1,0 0 1,0 0-1,0 0 1,0 0-1,0 1 1,0-1-1,-4 0 1,0-1 25,5 2-61,0 0 0,1 1 0,-1-1 0,1 0 0,-1 0 0,1 0 0,-1 0 0,1 1 0,-1-1 0,0 0 0,1 0 0,0 1 0,-1-1 0,1 0 0,-1 1 0,1-1 0,-1 0 0,1 1 0,0-1 0,-1 1 1,1-1-1,0 1 0,-1-1 0,1 1 0,0-1 0,0 1 0,-1-1 0,1 1 0,0-1 0,0 1 0,0 1 0,-4 11 25,3-7-10,1-1 0,0 1 0,0-1 0,1 0-1,-1 1 1,1-1 0,1 1 0,-1-1 0,1 0 0,2 6 0,-2-4-6,1 3 4,1-1 0,0 0-1,0-1 1,1 1 0,0-1-1,0 0 1,9 10 0,-5-7-11,0 2 34,1 0 1,15 16-1,14 15 15,66 90 67,-94-119-130,-6-8 2,0 0 1,-1 0-1,7 13 1,-4-7 0,-1 1 1,-1 0 0,0 0-1,-1 0 1,0 1 0,2 24 0,-12-9-5,4-21-2,-1-1-1,-19 25 0,16-27-2,5-4 0,-1-1 0,1 1 0,0-1 0,0 1 0,-1 0 0,1-1 0,0 1 0,1 0 0,-1 0 0,0 0 0,1 0 0,-1 0 0,0 3 0,1 7-13,0-12 12,1 0 1,0 1-1,-1-1 0,1 0 0,0 1 1,-1-1-1,1 0 0,0 0 0,-1 0 1,1 0-1,0 0 0,0 0 0,-1 0 1,1 0-1,0 0 0,-1 0 0,1 0 1,0 0-1,0 0 0,-1-1 0,1 1 0,0 0 1,0-1-1,20-4-7,-8 1 2,0 0 0,0 0 0,24-13 0,72-48-15,-88 47 2,-1-2 11,-1-1-1,-1-1 1,25-40 0,33-54-42,-75 115 49,0-1 1,0 1-1,1 0 0,-1 0 0,0 0 1,0 0-1,1 0 0,-1 0 0,0 1 1,1-1-1,-1 0 0,1 1 0,-1-1 1,1 1-1,0-1 0,-1 1 0,1 0 1,-1 0-1,3-1 0,-3 1 0,5 4-4,14 23 4,6 33 1,1 21 0,2 9 0,-1-5 0,-1-8 0,-6-6 0,-5-6 0,-4-12 0,-3-18 0,-3-18-2,-6-40-11,-4-57-52,-10-112-1607,5 83-6368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33 473 7800,'-12'-101'17,"4"27"2,-1-19-14,5 31 33,6-78 0,-1 137-11,1 6-1,2 2-15,-1 1-1,0-1 0,0 0 0,-1 1 0,1 0 0,1 7 0,-2-2-5,9 21 22,-3-17-253,0-1 1,1-1-1,16 21 0,9 7-4440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9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6368,'38'19'0,"-17"-8"0,-11-2 0,22 19 0,-25-19 31,0-1 0,0 1 0,0 0 0,-1 1 0,-1 0 0,0 0 0,0 0 0,3 12 0,-2-2 64,-1 0 0,-1 0 0,-1 1-1,1 23 1,3 222 1585,-7-255-1494,0-1-12,0 0-1,1 0 1,1 0-1,2 11 0,-4-19 101,0-1-261,0-1 1,0 0 0,0 0 0,0 1 0,0-1-1,0 0 1,0 0 0,0 0 0,0 1 0,0-1-1,0 0 1,0 0 0,0 1 0,0-1-1,1 0 1,-1 0 0,0 0 0,0 1 0,0-1-1,0 0 1,0 0 0,1 0 0,-1 1 0,0-1-1,0 0 1,0 0 0,0 0 0,1 0 0,-1 0-1,0 1 1,0-1 0,1 0 0,-1 0-1,0 0 1,0 0 0,0 0 0,1 0 0,-1 0-1,0 0 1,0 0 0,1 0 0,-1 0 0,0 0-1,0 0 1,1 0 0,-1 0 0,0 0-1,0 0 1,1 0 0,61-59 474,25-21-140,-69 66-318,-12 8 7,1 1 0,0-1 0,1 2 0,-1-1 0,13-5 0,92-35 218,-91 40-95,-3 4-105,0 1 0,0 1 0,19 3 0,-22 3 86,-9-2-98,2 0-23,-1 0-1,0 1 1,0 0 0,-1 0-1,1 1 1,-1 0 0,-1 0 0,1 0-1,6 14 1,54 113 95,-43-101-111,-17-28-5,0 1 1,1-1 0,0 0 0,0 0 0,0-1 0,1 0-1,10 4 1,-1-3-5,96 3 2,-86-10-2,121-25 2,-119 17-3,-10 2 2,3-1 2,0-1 0,-1-1 0,0-1 0,-1 0 0,20-18 0,24-20-5,9-13 6,-63 54 1,9-8 2,-1-1 0,0-1 0,28-40 0,-40 49 0,0 0 0,-1-1 1,8-18-1,-14 19 6,-2 4-6,-1 1 0,1 0 0,-1 0 1,0 0-1,-1 0 0,1 1 0,-6-5 0,9 8-1,0 1 0,0-1 0,1 1 0,-1-1 0,0 1 0,0-1-1,0 1 1,1 0 0,-1-1 0,0 1 0,0 0 0,0 0 0,0-1 0,-1 1 0,-13-1 2,1 1 0,-1 0 0,1 1 0,0 0 0,-16 4 0,6 5 11,-41 28-1,39-19-12,-29 28 1,-24 33-2,9 3 0,-22 44-3,90-124 1,-1 0-1,1 1 1,-1-1 0,1 0-1,0 1 1,0 0-1,1-1 1,-1 1 0,-1 5-1,1 0 0,0 12-5,2-21 8,0 0-1,0 0 1,0 1-1,0-1 0,0 0 1,0 0-1,0 0 1,0 0-1,0 1 0,0-1 1,0 0-1,0 0 1,0 0-1,0 0 0,0 1 1,0-1-1,0 0 1,0 0-1,1 0 0,-1 0 1,0 0-1,0 1 1,0-1-1,0 0 1,0 0-1,1 0 0,-1 0 1,0 0-1,0 0 1,0 0-1,0 0 0,1 0 1,-1 1-1,0-1 1,0 0-1,0 0 0,0 0 1,1 0-1,-1 0 1,0 0-1,0 0 1,0 0-1,13 2-10,0 0 1,24 0-1,-26-3 3,0 0 1,0 0-1,-1-1 1,1-1-1,-1 0 1,1 0-1,-1-1 1,11-6-1,-8 4-3,5-1-16,-1 0 0,0-2 0,0 0 0,16-13 0,6-4 8,9-4 5,9-3 12,3 9 2,-45 19 0,0 1 0,19-2 1,-23 5 0,0 1 0,0 0 0,0 0 0,-1 1 0,1 1 0,0 0 0,0 1 0,10 3 0,-3 4 13,8 15-4,28 33 0,-52-55-8,0-1 1,-1 1 0,1-1-1,0 1 1,-1 0 0,0-1-1,2 4 1,49 158 29,-45-124-24,3 74 4,-4 37-8,-9 11 1,-4 1-3,-8-11-2,-9-22 0,11-81-1,-32 81 0,32-108-5,4-11 4,-1-1 0,0 1 0,0-2 0,-19 14 0,14-17-3,0-5 4,1-1 1,-1 0-1,-21-3 0,19-2-4,-25-19 4,35 19 1,0-1 0,0 0 0,1-1 0,-11-13 0,6 3 0,2 0 1,0-1 0,1 1-1,1-2 1,-6-19 0,8 9 20,-4-133 24,12 127 29,38-138 39,-28 141 15,86-120 55,-74 124-62,108-80 51,-107 94-65,0 5-59,1 2 0,40-7 0,-46 15 32,1 4-28,32 12 1,-50-15-46,0 1 1,0-1-1,-1 1 0,1-1 1,-1 1-1,1 0 0,-1 0 1,0 1-1,0-1 0,0 1 1,-1-1-1,0 1 0,1 0 1,2 8-1,-2-7-1,-1-2 0,-1 0-1,1 0 1,-1 0 0,0 0 0,1 1 0,-1-1-1,-1 0 1,2 5 0,-1 2 2,2 18 0,-2 4-4,-1-30-16,0-6 4,31-152-1885,-8 68-6527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8:5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9240,'7'-19'0,"-1"7"-2,-5 11 2,-1 0-1,0 1 1,1-1-1,-1 0 1,1 1-1,-1-1 1,1 1-1,-1-1 1,1 0-1,0 1 1,-1-1-1,1 1 1,-1 0-1,1-1 1,0 1-1,0-1 0,-1 1 1,1 0-1,0 0 1,-1-1-1,1 1 1,0 0-1,0 0 1,0 0-1,-1 0 1,1 0-1,0 0 1,0 0-1,-1 0 1,1 0-1,0 0 1,0 1-1,-1-1 1,1 0-1,0 0 1,0 1-1,-1-1 0,1 0 1,0 1-1,-1-1 1,1 1-1,0-1 1,-1 1-1,1-1 1,0 2-1,22 24-12,-22-25 10,16 18-31,1-2 0,0 0 0,29 20 0,-32-25 17,-3-2 13,21 13-12,63 36-1,-78-46 17,-17-13 1,-1 1 0,1 0 0,0-1 0,-1 1 0,1-1 0,-1 1-1,1 0 1,-1-1 0,1 1 0,-1 0 0,1 0 0,-1-1 0,0 1 0,1 0 0,-1 0 0,0 0 0,0-1 0,0 1 0,1 0 0,-1 0 0,0 0 0,0 0 0,0-1 0,0 1 0,-1 0 0,1 0 0,0 0 0,0 1 0,-1-1 3,0 0 0,0 1 1,-1-1-1,1 0 0,0 0 0,0 0 1,0 0-1,-1 0 0,1 0 0,0-1 1,-1 1-1,1 0 0,-1-1 0,-1 1 1,-4 1 14,0 0 0,0 0 1,-1-1-1,1 0 0,-9 0 1,11-1 32,0-1 0,-1 1 0,1-1 0,0 0 0,0 0 0,0 0 0,-1-1 0,1 0 0,1 0 0,-1 0 1,0-1-1,0 1 0,1-1 0,0 0 0,-1-1 0,1 1 0,-3-5 0,-67-93 1400,71 96-1422,-3-5 254,0 0-1,1 0 0,0-1 1,1 1-1,-5-18 1,8 24-43,-2-4-40,2 6 6,33-1-1835,-16 2-6745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0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13360,'4'2'-2,"1"0"1,-1-1 0,0 1 0,0 1 0,0-1 0,0 0 0,-1 1 0,1 0 0,-1 0 0,1 0-1,-1 0 1,0 1 0,0-1 0,0 1 0,-1 0 0,1 0 0,-1 0 0,0 0 0,0 0 0,-1 0-1,1 1 1,-1-1 0,0 0 0,0 1 0,0-1 0,-1 1 0,1 0 0,-1 7 0,0-3 0,-2 46-49,2-48 45,-14 187-477,12-168 452,-1 40-242,13 179-455,-8-138 479,-1-44 117,-4 162-283,-1-141 198,5-87 209,1-1 7,0-1 0,-1 1-1,0-1 1,1 0 0,-1 1 0,0-9-1,1-3 2,10-49-1,4-17 0,4-11 0,25-71-2,-34 137-4,55-98-5,-50 104-2,4-1 3,44-36 0,-63 57 8,0 0 0,1 0 0,0 0 0,-1 0 0,1 0 0,-1 1 1,1-1-1,0 0 0,3 0 0,104-19-18,-85 21 8,98 37 1,-99-25 5,78 77-4,-83-68 5,48 120 2,-57-109-3,20 136-5,-26-138-1,-3-21 11,-2 89-12,1-84 7,-1 0 0,0-1 1,-2 1-1,1-1 1,-11 26-1,13-37 5,0-1-1,0 1 1,-1-1-1,1 0 1,-1 0-1,1 1 1,-1-1-1,0 0 1,1 0-1,-1-1 1,0 1 0,0 0-1,-1-1 1,1 1-1,0-1 1,0 0-1,-1 1 1,1-1-1,-1 0 1,1 0-1,-6 0 1,6-1 2,0 0 0,-1 0 0,1-1 0,-1 1 1,1-1-1,0 0 0,-1 1 0,1-1 0,0 0 0,0 0 0,0-1 0,0 1 0,0 0 1,0-1-1,-3-2 0,-21-29-525,19 22-231,-20-26-5385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0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7352,'1'21'65,"1"0"-1,5 26 1,-3-29 5,2 18 147,14 43 0,-14-56-173,3 2 150,10 16-63,28 42 0,-29-60 23,-12-17-119,8 8 12,1 1 1,0-2-1,1 0 1,0-1-1,36 19 1,-45-27-13,12 6 36,0 0 0,1-2 0,34 11 1,-37-15 170,0 0 0,1-2 0,-1 1 0,24-2 0,-39-1 116,-3 0-342,1 0 1,0 0 0,0 0-1,0 0 1,0 0 0,0 0-1,0 0 1,-1 0 0,1 0-1,0 0 1,0 1-1,0-1 1,0 0 0,0 0-1,0 0 1,-1 0 0,1 0-1,0 0 1,0 0 0,0 0-1,0 0 1,0 0 0,0 0-1,0 1 1,0-1 0,-1 0-1,1 0 1,0 0 0,0 0-1,0 0 1,0 0-1,0 0 1,0 1 0,0-1-1,0 0 1,0 0 0,0 0-1,0 0 1,0 0 0,0 1-1,0-1 1,0 0 0,0 0-1,0 0 1,0 0 0,0 0-1,0 0 1,0 1 0,0-1-1,0 0 1,0 0 0,1 0-1,-1 0 1,0 0-1,0 0 1,0 0 0,0 1-1,0-1 1,0 0 0,0 0-1,0 0 1,0 0 0,1 0-1,-1 0 1,0 0 0,0 0-1,0 0 1,-30 21 227,-69 69 81,74-61-178,-43 66-1,-4 27-104,43-66 19,-117 264 26,117-255-46,-108 273-1556,67-164-6331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1478 114 5112,'-38'10'7,"-8"-6"-6,18-4 17,1-1 1,-1-1-1,-33-8 0,1-6 133,-108-38 270,73 32-192,65 15-187,8 3 92,0 0 1,-42-2-1,46 5-83,-2 1 100,1 0 0,-1 1 0,1 2 0,-1 0 0,1 0 0,-34 13 0,40-12-57,-5 0-53,10-2 5,0 0 0,1 0 0,0 0 0,-12 7 0,-15 7 85,1 1 0,0 2 0,-33 25 0,53-33-109,5-4 7,-1 1 1,1 0-1,-10 13 1,1-3 31,1-2-3,-23 30 0,37-43-50,0 0 0,0 1 0,0-1 0,0 1 0,1-1 0,-1 1 0,1 0-1,0 0 1,0-1 0,1 1 0,-1 0 0,1 0 0,-1 0 0,1 0 0,0 0 0,1 0 0,-1 0 0,2 4 0,-1-5-5,0 0 0,1 1 0,0-1 1,0 0-1,0 0 0,0-1 0,0 1 1,0 0-1,1-1 0,-1 1 0,1-1 1,0 0-1,-1 0 0,1 0 0,6 2 1,-1 1-2,-5-3 0,1 0-1,0-1 0,0 1 1,-1-1-1,1 0 0,0 0 1,7 1-1,155 32 50,-94-17 1,118 31 149,-111-21-73,-33-9 16,-1 2 1,60 36-1,-100-53-111,0 1-1,-1-1 1,1 1-1,-1 0 1,0 0 0,0 1-1,0-1 1,4 8-1,-3-4-6,-4-7-17,-1 1 0,1-1 0,0 1 1,-1 0-1,0-1 0,1 1 0,-1-1 0,0 1 0,0 0 0,0-1 0,0 1 0,0-1 1,0 1-1,-1 0 0,1-1 0,0 1 0,-1-1 0,1 1 0,-1-1 0,0 1 1,0 1-1,0-1 5,0 0-4,0 0 0,0 0 0,0 0 0,0 0 0,0 0 0,0-1 0,0 1 0,-1 0 0,1-1 0,-1 1 0,1-1 0,-1 1 0,-2 1 0,-5 4 10,0 2-7,3-3 4,1-1 0,-1 0-1,0-1 1,-11 7 0,-2 1 21,1-1 0,-2-1 0,1-1 1,-36 12-1,-151 53 271,131-44-177,-121 39 243,175-63-354,-44 7 135,23-5-43,-1 0-79,-67 5 0,108-13-34,1 0-1,-1 0 1,1 0-1,-1-1 0,1 1 1,-1 0-1,1 0 1,-1-1-1,1 1 1,-1-1-1,1 1 1,-1-1-1,1 0 0,0 0 1,0 1-1,-1-1 1,1 0-1,0 0 1,0 0-1,-1-2 0,-2 0 0,-19-23-1418,1-2-5667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2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1256 8432,'14'33'2,"-11"-29"3,0 1 0,-1 0 1,0 0-1,0 0 0,-1 0 1,1 1-1,-1-1 0,1 9 1,0 7 16,1 8 58,-2 0 0,-1-1 0,-7 54 0,7-80-72,-1 0-2,1 0 0,0 0 0,0 1 0,0-1 0,0 0-1,0 1 1,0-1 0,1 3 0,0-4 57,1-1-42,3 0-18,1-2 1,-1 1-1,0 0 0,0-1 1,0 0-1,0 0 0,0-1 1,0 1-1,4-4 0,36-26 11,0-8 102,-44 38-50,1 0 1,-1 1 0,1-1 0,-1 0-1,0 0 1,0 0 0,0 0 0,0 0-1,0 0 1,0 0 0,-1 0 0,1 0-1,-1-1 1,0 1 0,1 0 0,-1 0-1,0-4 1,0 4 321,-10-10 152,8 11-504,1 0 0,-1 0 0,1 1 0,-1-1 0,0 0 1,1 1-1,-1-1 0,0 1 0,1-1 0,-1 1 0,0 0 0,0 0 0,1 0 0,-1 0 0,0 0 0,0 0 0,1 0 1,-1 1-1,0-1 0,0 1 0,1-1 0,-3 2 0,-5 0 273,-21 1 108,28-3-209,2 1-193,-1-1 1,1 0-1,-1 0 0,1 0 1,-1 0-1,1 0 0,-1 0 1,1 0-1,-1-1 1,1 1-1,0 0 0,-1 0 1,1 0-1,-1 0 0,1 0 1,-1-1-1,1 1 0,0 0 1,-1 0-1,1-1 0,-1 1 1,1 0-1,0-1 1,-1 0-1,5-15 77,-2 8-84,0 1 0,1 0 0,0 0 0,0 1-1,1-1 1,4-6 0,-6 9-3,70-115 6,-36 66-200,48-56 0,-75 97 91,150-200-1393,-143 189 1149,-10 15 277,0 1 0,0 0 0,0 0 0,1 1 0,11-10 0,-20 17 65,-3 4 1,-1 1-1,1-1 1,-1 1 0,-6 10-1,7-9 4,-22 31 62,-38 76 0,55-95-56,4-10 12,1 1 1,1 0 0,-4 11 0,2-2 21,1 0 0,1 1-1,1-1 1,0 1 0,0 24 0,3-32-32,0-9-5,0 0-1,0-1 1,0 1-1,0 0 0,1 0 1,-1 0-1,1 0 0,0 0 1,0-1-1,0 1 1,2 4-1,5 9 39,21 29 1,-19-37 14,2-3-40,1 0 0,0-1 1,17 3-1,-13-7 27,-10-1-29,1 0-8,0-1 1,0 1-1,0-2 1,-1 1-1,1-1 1,-1 0-1,0-1 1,0 1-1,0-1 1,0-1-1,8-6 1,10-11 64,-1 0 0,-1-2 0,37-50 0,-33 26-34,-19 27 66,4-34 77,8-95 1,-17 58-58,1-68 221,-4 158-320,2 7-8,22 62 5,-6-8-22,22 43-5,-39-99 1,1 0 0,0 0 0,-1 0 0,1 0 0,0-1 0,1 1 0,-1-1 0,0 1 0,1-1 0,0 0 1,-1 0-1,1 0 0,0 0 0,0 0 0,0-1 0,0 1 0,4 0 0,-4 0-2,-2-2 2,-1 0 0,0 0 0,1 0 0,-1 0 0,1 1 0,-1-1 0,1 0 0,-1 0 0,1 0 0,-1 0 0,1 0 0,-1 0 0,1 0-1,-1 0 1,0-1 0,1 1 0,-1 0 0,1 0 0,-1 0 0,1 0 0,-1-1 0,1 1 0,0 0 0,22-12-10,1 0 0,21-16 0,-20 9-29,119-113-16,-113 100 16,115-130-18,-119 129 13,-13 15 27,6-8 2,0-1 1,-2-1-1,-1-1 1,19-44-1,-26 51-2,1-1 3,-1 0-1,-2-1 0,12-48 1,-19 70 12,0-4-1,1-1-1,-2 1 1,1-1-1,-1 1 1,1-1-1,-2 1 1,-1-14-1,2 20 5,0 0-1,0 0 1,0 0-1,0 0 1,0-1 0,0 1-1,0 0 1,0 0-1,0 0 1,0 0-1,0 0 1,0-1-1,0 1 1,0 0 0,0 0-1,0 0 1,0 0-1,-1 0 1,1 0-1,0-1 1,0 1-1,0 0 1,0 0-1,0 0 1,0 0 0,0 0-1,0 0 1,-1 0-1,1 0 1,0 0-1,0 0 1,0-1-1,0 1 1,0 0-1,0 0 1,-1 0 0,1 0-1,0 0 1,0 0-1,0 0 1,0 0-1,0 0 1,-1 0-1,1 0 1,0 0-1,0 0 1,0 0 0,0 0-1,0 1 1,-1-1-1,1 0 1,0 0-1,0 0 1,0 0-1,0 0 1,-5 2-2,0 0-1,1 0 1,-1 0-1,1 0 1,-1 1 0,1 0-1,0 0 1,0 0 0,0 1-1,-5 5 1,3-2-1,-11 12-17,-86 127-8,80-107 9,-100 211-2,100-193 2,-67 248-1,86-290 13,-4 32 1,-21 278-12,28-261 13,2 87 4,5 6 1,4-17 0,0-15 0,-4-55 7,-5 83 0,-1-151-6,0 1-1,0 0 0,-1-1 0,1 1 1,-1-1-1,1 1 0,-1 0 1,-1 2-1,1-4 0,1 0 0,-1-1 1,1 1-1,-1 0 0,0-1 0,0 1 1,1 0-1,-1-1 0,0 1 0,0-1 1,0 1-1,0-1 0,0 0 1,0 1-1,1-1 0,-1 0 0,0 0 1,0 0-1,0 0 0,-2 1 0,0-1 0,0 0 1,-1 0-1,1 0 0,0 0 0,-1 0 0,1-1 0,0 0 0,-1 1 0,-4-3 1,2 0 38,0 0 1,1 0-1,0-1 1,-1 1-1,1-1 0,1 0 1,-1-1-1,-4-4 1,-32-44-955,30 38-12,-45-62-6506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5920,'-15'27'75,"1"-1"-1,2 1 1,1 1 0,-11 44 0,16-52-41,-3 6 28,0 0 57,1 0 0,1 0 0,2 1 1,0 0-1,0 36 0,5-43 44,2-1 1,0 0-1,8 32 0,2-22 220,16 30-1,-20-42-208,0 2-11,-1-1-1,0 1 1,-2 0 0,0 1-1,-1-1 1,-2 1 0,1 0-1,-2 22 1,2 188 821,-2-143-656,-14 121 353,-2-123-514,7-35 0,-4 87 1,16-139-135,14-12-1534,3-3-6039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0 428 8344,'8'-6'14,"-3"5"29,16-1-17,-1 0 0,0-2 0,38-11 0,-28 7-17,-6 2 42,135-37 121,68-27 203,-123 40-182,62-17 6,-53 16 41,-16 5-111,-82 22-90,-3 2-29,-1 0 1,0-1-1,0-1 0,0 0 0,0-1 0,-1 0 0,11-6 0,-2-4-303,0-1 1,-1-1-1,16-19 0,-24 24-5553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9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192 243 6456,'-4'3'-1,"-1"0"0,1 0 0,0 1-1,0-1 1,0 1 0,1 0 0,0 0 0,-1 0 0,1 0 0,1 0 0,-1 1 0,-3 6 0,4-7 0,-17 33 0,3 0 1,7-6 0,5-3 0,3 9 1,2-30 2,1 0-1,-2-1 0,0-5 1,0 0 0,0 0-1,0 0 1,0 0 0,0 1 0,1-1-1,-1 0 1,0 0 0,1 0 0,-1 0-1,0 0 1,1 0 0,0 0-1,-1 0 1,2 2 0,-2-2 1,1-1-1,-1 1 1,1 0 0,-1-1 0,1 1 0,-1 0 0,1-1 0,-1 1-1,1-1 1,-1 1 0,1-1 0,0 1 0,-1-1 0,1 0-1,0 1 1,-1-1 0,1 0 0,0 1 0,0-1 0,-1 0-1,1 0 1,0 0 0,0 0 0,-1 0 0,1 0 0,0 0-1,0 0 1,0 0 0,-1 0 0,1 0 0,0 0 0,0 0 0,-1-1-1,1 1 1,0 0 0,-1-1 0,1 1 0,1-1 0,25-19 223,-18 13-201,-6 5 7,0 0 0,-1 0 0,1-1 0,0 0 1,-1 1-1,0-1 0,1 0 0,2-5 0,79-127 851,-45 71-672,-26 44 10,-1 0 1,-1-1-1,11-27 0,-20 42-138,0 0-1,0 0 1,0 0-1,-1 0 0,0-1 1,0 1-1,-1 0 0,1-1 1,-2-8-1,1 8-27,-1 4-9,1 0 1,-1-1 0,0 1 0,1 0-1,-2-1 1,1 1 0,0 0 0,-1 0-1,1 0 1,-1 0 0,0 0 0,0 0-1,-4-4 1,3 3 1,-6-1 198,-10-1-121,0 2 0,0 0 0,0 1 1,-1 1-1,-26 0 0,33 2-91,8 0-12,1 1 0,0-1 1,-1 0-1,1 1 0,0 0 0,0 0 1,0 0-1,-4 2 0,-23 8 121,1 2 0,-46 25 0,75-37-140,-1 1 1,1-1-1,0 1 1,0-1-1,0 1 0,0-1 1,0 1-1,0 0 1,1 0-1,-1-1 0,0 1 1,1 0-1,-1 0 1,1 0-1,0-1 1,0 1-1,0 0 0,0 0 1,0 0-1,0 0 1,0 0-1,1 3 0,-1-3 2,0-1-4,1 1 0,-1 0 0,0-1 0,0 1 0,1 0 0,-1-1 0,1 1 0,-1-1 0,1 1 0,0-1 0,0 1 0,0-1 1,0 1-1,0-1 0,0 0 0,2 3 0,2 1 3,23 25 0,13-3 0,8-3-3,12 5-2,15 6 0,5 3 0,-1-3 1,-64-28-3,17 6 18,-1 2 0,0 1-1,33 24 1,-64-40-13,-1 1 0,1-1 0,0 1 0,-1-1 0,1 1 0,0 0 0,-1-1 0,1 1 0,-1 0 0,1-1 0,-1 1 0,1 0 0,-1 0 0,0 0 0,0-1 0,1 1 0,-1 0 0,0 0 0,0 0 0,0 0 0,0 0-1,0-1 1,0 1 0,0 0 0,0 1 0,0 0 6,-1 0-1,0-1 1,1 1-1,-1 0 1,0-1 0,0 1-1,0 0 1,0-1-1,-1 1 1,1-1-1,-2 2 1,-4 3 31,-1 1 0,0-2 1,-12 8-1,16-11-31,-1 2-14,-49 33 181,49-34-147,1 1 0,-1 0 0,1 0-1,0 0 1,0 1 0,0-1 0,1 1 0,0 0 0,-5 9 0,6-9-14,1 0 0,-1 0 0,1 0 1,0 0-1,1 0 0,-1 0 1,1 0-1,0 1 0,0-1 0,1 0 1,1 6-1,0-3 8,1 0-1,0 0 1,0 0-1,1 0 1,0-1-1,9 13 1,58 71 69,-58-72-78,67 95 132,-79-112-139,0-1 1,1 1-1,-1-1 1,0 1 0,0-1-1,1 0 1,-1 0-1,1 0 1,-1 0-1,1 0 1,-1 0-1,1 0 1,2 1-1,4-19-16,2-13-1686,-1-3-6771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5024,'0'0'0,"3"-20"0,4-3-88,2-5 88,2-1-3224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09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52 3232,'3'-2'1,"8"-23"-171,-10 22 436,-1-5 4066,0 47-1744,0-37-1957,-2-5-454,-1-2-80,-1-2 98,0 0 0,0 1-1,1-1 1,-4-10 0,7 15 341,0 5-390,15 204 308,-7-122-373,0 53-4,6 44-2,-6-108-36,37 223 51,-39-267-86,13 48 15,54 155 48,-49-163-55,-20-61-8,9 40 0,-9-34-4,-3-7-2,-1-18-328,0 0 0,0 0 0,1 0 0,5-20 0,6-24-7850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0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6904,'1'6'42,"1"-1"0,0 0 0,0 0 0,0-1 0,1 1 0,-1 0 0,1-1 0,0 0-1,1 1 1,-1-1 0,1 0 0,-1-1 0,1 1 0,1-1 0,-1 1 0,0-1 0,1-1 0,-1 1 0,1-1 0,7 3 0,7 4 18,2 0-23,0 1 0,24 16 0,-8 1 23,-25-19-13,1-1 1,0 1 0,0-2 0,26 10-1,-24-13 51,0-1 0,0 0 0,0-1 0,0-1-1,29-2 1,-35 0 72,1 0 0,-1 0 0,1-1-1,-1 0 1,0-1 0,0 0 0,11-7 0,-9 4-91,21-19 466,-21 16-378,-1-2 1,-1 1 0,0-1-1,0-1 1,-2 1 0,1-2-1,6-17 1,-9 19-106,5-28 312,-8 28-253,-1 1 1,0-1-1,0 0 0,-2-13 1,1 19-68,-1-1-1,0 1 1,-1 0 0,1 0 0,-1 0 0,0 0-1,-1 0 1,1 0 0,-1 1 0,-7-11 0,4 7-29,4 7-12,1-1 1,-1 0 0,0 1-1,0 0 1,0-1-1,-1 1 1,1 0 0,-1 0-1,-4-3 1,-1 0 23,-1-1 0,0 1 0,0 1-1,0 0 1,-1 0 0,1 1 0,-1 0 0,-17-3 0,11 4-23,8 0 7,0 1 0,-1 0 1,-15 1-1,-91 7 61,108-7-78,0 0 0,0 1 0,0 1 0,1-1 1,-1 1-1,-10 4 0,-1 1 1,7-4-4,0 2 0,1-1 0,-16 10 0,18-9-1,1 1 0,-1 0 0,1 0 0,-12 13 0,10-8 0,1 0 0,0 0 0,-9 17 0,8-8-1,1 1 0,1 0 1,1 1-1,-6 35 1,10-30-12,3 24-11,17 103-1,-2-96 15,-6-34-23,-5-17 24,3 9 0,2 0 0,0-1 0,0-1 0,2 0 0,0 0 0,23 21 0,72 50-20,-86-73 15,13-1 3,39 8 1,-72-18 8,1-1 0,-1 0 0,1 0-1,-1 1 1,1-1 0,-1 0 0,1 0 0,-1-1 0,1 1 0,-1 0 0,2-1 0,0 0-5,6 0-4,0-1 0,-1-1 0,0 1 0,0-1-1,0-1 1,0 0 0,0 0 0,-1 0 0,1-1 0,-1 0 0,11-11 0,122-119-514,-125 120 489,-7 7-58,0-1 1,-1 0-1,9-13 1,60-83-1803,-36 49-5738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6192,'2'-15'6,"1"0"-1,4-15 1,-6 29 5,0-1 0,0 0 0,0 0 0,0 0 1,1 1-1,-1-1 0,0 0 0,1 1 0,-1-1 0,1 1 0,-1 0 0,1-1 0,0 1 0,-1 0 0,1 0 0,0 0 0,0 0 1,0 0-1,0 1 0,0-1 0,0 1 0,0-1 0,0 1 0,0 0 0,0 0 0,4 0 0,0 0 53,1 0-1,0 1 0,-1 0 0,1 0 1,12 4-1,-13-2 23,1 0 0,-1 1 1,1-1-1,-1 1 0,0 1 0,0-1 1,-1 1-1,0 0 0,1 0 0,3 7 1,8 9 223,17 28 1,-24-33-236,25 37 233,66 97 343,-90-135-623,14 25 220,-14-21-35,-1 1 0,-1 0 0,-1 1 0,11 41 0,-17-56-140,-1 0 0,0 0 0,-1 0 0,1 0 0,-1 0 0,0 0 0,0 0 0,-1 0 0,0 0 0,0 0 0,-1 0 0,1 0-1,-1 0 1,0-1 0,-1 1 0,1-1 0,-5 8 0,4-11-45,1 0 0,-1 0 0,0 0 0,1 0 0,-1 0-1,0 0 1,0-1 0,0 1 0,0-1 0,-1 0 0,1 0 0,0 0-1,0 0 1,-1-1 0,1 0 0,0 1 0,-5-1 0,7 0-22,-1-1 1,0 1 0,1-1 0,-1 1 0,0-1 0,1 0 0,-1 1-1,0-1 1,1 0 0,-1 0 0,1 0 0,0 0 0,-1 0-1,-1-3 1,-16-18 52,18 21-52,-2-3-2,0-1 0,1 1 1,-1 0-1,1-1 1,0 1-1,1-1 1,-1 0-1,1 1 0,0-1 1,0 0-1,0 0 1,1 0-1,0 0 1,0 0-1,0 0 0,1-7 1,0 3-4,-1 5 5,0 0 0,0 0 0,1-1 0,0 1 0,0 0 0,0 0 0,0 0 0,4-7 0,1-5 4,-1-3-5,-4 14 0,0-1 0,1 1 1,0-1-1,0 1 0,1-1 0,-1 1 0,6-7 1,116-171 99,-70 114-75,-39 49-18,1 1 1,0 1-1,1 0 0,33-25 1,-44 41-4,0-1 1,-1 1-1,1 1 0,0-1 1,0 1-1,0 0 1,0 0-1,0 1 1,0-1-1,8 2 1,-8-1 6,12 0 28,-4-1-7,0 2 1,0-1-1,0 2 0,20 4 1,-23-4-30,25 13 42,-19-6-29,-1 1 1,0 0-1,0 2 1,-1 0-1,18 19 1,-24-21-17,17 25 37,-8-6-18,-1 2 1,23 54-1,-35-72-23,-3-8-1,-1 0 0,0-1 0,0 1 0,0 0 0,0 0 1,-1 0-1,1 0 0,-2 9 0,0 40 11,-6 21-8,-6 14 1,-4 10-3,-3-4-2,-3-16 1,0-14 4,2-16-2,2-14 2,2-11-3,5-14-1670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686 21 7088,'0'0'224,"-4"3"-38,-12 7-60,12-8 315,2-1-329,0 0 0,0 0 1,1-1-1,-1 1 0,0-1 0,0 0 1,0 1-1,0-1 0,0 0 0,-1 0 0,1 0 1,-2-1-1,-112-20 900,46 6-772,58 14-183,-1 0 1,1 0 0,-1 1 0,0 0 0,-16 4-1,12-2-27,-2 0 24,0 0 0,0 2 0,0 0 0,-24 9 0,27-8-32,-1 0 20,1 1-1,-1 0 1,1 1 0,0 0 0,1 2 0,-28 19 0,-13 8 35,55-36-74,1 1-1,-1-1 0,0 1 1,1 0-1,-1-1 1,1 1-1,-1-1 0,1 1 1,0 0-1,-1-1 0,1 1 1,-1 0-1,1 0 1,0-1-1,0 1 0,0 0 1,-1 0-1,1-1 0,0 1 1,0 0-1,0 0 1,0-1-1,0 1 0,0 0 1,0 0-1,0-1 0,1 1 1,-1 0-1,1 1 1,6 14-2,-7-16 1,8 8 6,21 11 4,19 1-9,15-1-3,10 0 0,109 25-7,-16-4 3,-43-12-23,-42-7 19,-53-11-17,7 8 10,36 23 1,-56-27-5,-6-1 14,0 0 0,-1 0 0,8 21 0,-13-18-8,-6 4 6,-1 0 1,-12 37 0,5-36-7,-10 6 3,-46 46 1,45-57-3,-41 18 4,-19 3 7,3-8 1,8-9 0,55-16 2,0-1 0,0 0 0,0-1 0,-1 0 1,1-2-1,0 0 0,-1-1 0,1 0 0,0-1 0,-24-7 1,17 2 3,21 6-5,-1 0-1,1 0 0,0 0 0,0 0 1,-1 0-1,1-1 0,0 1 1,-2-2-1,0-2-61,0-1 0,1 1 0,-1-1 0,1 1 0,0-1 0,1 0 0,-1 0 0,-2-12 0,1 5-770,-13-37-6102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2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10488,'9'30'-3,"-4"-14"0,-1-1-1,0 1 1,1 20 0,-4-23 5,-1 43 44,-15 163 163,2-138-25,10-4 126,8 92 0,-3-141-313,0 16 206,12 62-1,-6-56-33,23 177 336,-29-213-414,-1 0 0,-1 0-1,0 0 1,-3 17 0,1-6 222,19-44-217,5-17-1694,2-5-6428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3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0 563 9688,'7'5'17,"0"-1"-1,0 0 1,0-1 0,0 0 0,0 0 0,1 0-1,-1-1 1,1 0 0,13 1 0,3-1 65,-1-1 1,33-3 0,79-5 517,-75 4-312,89-15 362,-84 9-427,-25 3 4,80-22 1,-106 23-207,26-12 134,-33 13-127,1 1 39,-1-1-1,1 0 1,-1 0 0,-1-1-1,1 0 1,0 0-1,6-7 1,55-75 353,-41 46-376,5 4-6,-18 21-17,21-29 0,-33 42-19,-1-1 1,1 0-1,-1 1 0,0-1 1,0 0-1,-1 0 0,1 0 1,-1 0-1,1 0 1,-1 1-1,-1-1 0,1-5 1,-1 1-1,1 5 1,0 1-1,-1-1 0,1 1 0,-1 0 1,0-1-1,0 1 0,0 0 0,0-1 1,0 1-1,0 0 0,0 0 0,-1 0 1,1 0-1,-1 0 0,0 0 0,1 0 1,-5-2-1,0-3 20,2 3-14,-12-13 45,-26-22 0,34 33-12,1 0 0,-1 1-1,0 0 1,-1 1 0,1 0-1,-1 0 1,-10-2 0,-59-13 254,73 19-214,-3 2 16,8-2-91,-1 1 1,1 0-1,-1 0 0,1 0 1,0-1-1,-1 1 0,1 0 0,0 0 1,0 0-1,0 0 0,-1 0 0,1 0 1,0-1-1,0 1 0,0 0 0,1 0 1,-1 0-1,0 0 0,0 0 0,0 0 1,1 0-1,-1 0 0,4 5 5,0 0 1,0 0-1,0-1 0,0 1 1,1-1-1,0 0 0,0-1 0,10 8 1,-3-2-6,-7-6-2,1 1 1,0-1-1,0 0 1,1-1-1,7 4 1,155 80 55,-104-53-56,-2 0 1,-1 3-3,-7 2-2,-11-5 0,-10-6 0,-13-4 0,-20-22-1,0-1 1,0 1 0,-1 0-1,1 0 1,0 0 0,-1 0-1,1 0 1,-1 0 0,1 0-1,-1 0 1,0 0 0,0 0-1,0 0 1,0 0 0,0 0-1,-1 0 1,1 0 0,0 0 0,-2 2-1,1 1 0,-1-1-1,-1 0 0,1 0 1,0 0-1,-1 0 1,0 0-1,0 0 0,-4 3 1,-4 3-5,0 0 0,-1-1-1,-26 16 1,26-18 4,-33 15-14,16-10-4,0 1 0,-41 27 0,60-32 15,-22 20-33,25-19 26,0-1 1,1 1-1,-1 1 1,2-1 0,-1 1-1,2 0 1,-1 0-1,1 0 1,-3 12-1,4-11 6,2-8 0,0 0 1,1 0 0,-1 0 0,1 0-1,0 0 1,-1 0 0,1 0 0,1 0 0,-1 0-1,0 0 1,2 5 0,4 21-28,12 31-1,-14-49 21,1-1 1,0 1-1,1-1 0,0 0 0,1 0 0,0-1 1,12 13-1,-9-11 3,5 4-36,87 44-18,-78-51 24,115 16-22,-110-23-4,10-5 4,59-15 1,-74 10-152,5-8-723,52-37 0,-25 10-7144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8608,'36'-29'44,"-5"13"-39,24 2 0,26 4-3,116-2-8,-160 13-20,155 25-61,-191-26 58,7 2-82,1-1-1,-1 0 1,1-1-1,-1 0 1,1 0-1,-1-1 1,1 0 0,10-3-1,17-5-4801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3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8792,'0'0'0,"4"9"0,8-3-88,-3-12-48,2 2 136,1-10-656,0-3-4800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40 4576,'-2'-1'41,"-6"-4"18,6 4 49,2 0-82,0 1-1,0-1 1,0 1 0,0-1-1,0 1 1,0-1 0,-1 1 0,1 0-1,0-1 1,0 1 0,0-1-1,-1 1 1,1-1 0,0 1 0,-1 0-1,1-1 1,0 1 0,-1-1-1,1 1 1,-1 0 0,1 0 0,0-1-1,-1 1 1,1 0 0,-1 0-1,1-1 1,-1 1 0,-18-11 783,13 8-674,1 1 0,-1 1-1,0-1 1,0 1 0,0 0 0,0 1-1,0 0 1,0 0 0,0 0 0,-1 0-1,-7 2 1,2 1 28,0 1-1,0-1 1,0 2-1,-15 7 0,13-5-93,-34 21 352,-132 98 551,159-109-932,8-7 30,1 0 1,-19 21 0,-37 45 149,54-59-165,1 0 0,1 0 1,-14 26-1,9 8-18,15-29 38,6 12-22,11 46-1,-6-57 3,11 8-16,33 41 1,-35-55 1,14 1-11,40 19 0,-51-31-3,7-2-11,46 0 1,-55-8-10,-6 1-5,-2 0-3,1 0 1,-1-1 0,0-1 0,0 0-1,0 0 1,0-1 0,12-9 0,100-82-1355,-51 38-5378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4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7896,'0'3'0,"6"27"-4,3 65 0,19 73 165,-14-100 47,27 123 540,-26-91-409,33 119 462,-34-145-513,-11-60-188,-2 0 1,0 0-1,0 0 0,-1 0 0,-1 0 1,-1 0-1,0-1 0,-4 18 1,-2-1 128,8-28-121,-15 5 36,15-7-143,0 0 0,0 0 1,-1 0-1,1 0 0,0 0 0,0 0 1,0 0-1,0 0 0,-1 0 0,1 1 0,0-1 1,0 0-1,0 0 0,-1 0 0,1 0 1,0 0-1,0 0 0,0 0 0,0-1 1,-1 1-1,1 0 0,0 0 0,0 0 0,0 0 1,0 0-1,-1 0 0,1 0 0,0 0 1,0 0-1,0 0 0,0-1 0,0 1 1,0 0-1,-1 0 0,1 0 0,0 0 0,0-1 1,-9-7-341,1-1 0,0 0 1,-6-11-1,-12-14-6714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8160,'2'-3'48,"6"-6"-4,-6 7-16,19-3 318,209 24 805,-185-18-993,107 7 445,-136-7-559,-11 0-1,0-1 0,-1 1 0,1 0 0,-1 0 0,1 0 0,-1 1 0,1-1 0,6 5 0,48 21 409,-56-26-407,0 0 0,-1 1 0,1 0 0,-1 0 0,1-1-1,-1 2 1,0-1 0,0 0 0,0 0 0,0 1 0,0-1 0,0 1 0,-1-1 0,3 5 0,-2-2 5,0 5 198,-3 5-166,-2 1 0,0-1 0,0 0 1,-1 0-1,-1 0 0,-1-1 0,0 0 0,-1 0 1,0 0-1,-15 20 0,9-16 27,0 0 0,-1-1-1,-1 0 1,-23 20 0,10-14 34,-2-1 1,-36 22 0,53-36-125,7-5 4,1 0 1,-1 0 0,0 0-1,-11 3 1,5-2 18,-1 2-5,-2-1-1,1 0 1,-1-1 0,-17 2-1,30-6-22,0-2-1,2 2-13,-1 0 0,1-1 0,-1 1 0,1-1 1,-1 1-1,1-1 0,0 1 0,-1-1 0,1 1 0,0-1 0,-1 1 0,1-1 1,0 0-1,0 1 0,0-1 0,0 1 0,-1-1 0,1 0 0,0 0 1,1-3-1,0 0 0,0 0 0,1 1 0,-1-1 0,1 1 0,4-7 0,29-50-1754,4-4-7012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7448,'-41'61'253,"37"-54"-215,0 0 1,1 0 0,-1 1 0,1-1-1,1 1 1,-3 10 0,5-14-25,-1 0 0,1 1 0,0-1 1,0 0-1,1 0 0,0 1 0,-1-1 1,1 0-1,3 8 0,2 6 48,-4-9-37,1-1 0,0 0 0,1 0 0,0 0 0,0 0 0,1-1 0,0 1 0,8 8 0,5 1 60,-11-11 17,0 0 1,-1 1-1,0 0 0,0 0 0,0 0 0,-1 1 1,7 13-1,6 22 427,-11-24-106,1 0 1,0 0-1,13 18 0,-19-34-383,1-1 0,-1 0-1,1 0 1,-1 0 0,1-1-1,0 1 1,-1-1-1,1 1 1,0-1 0,0 0-1,0 0 1,0 0 0,0 0-1,4 0 1,-3 0 8,3 0-6,-1 1 1,1-1-1,0 0 0,0 0 0,0-1 1,-1 0-1,1-1 0,0 1 0,0-1 1,11-3-1,-12 3-15,7-3 27,1 0 0,-1 0 1,0-1-1,0-1 0,23-13 0,-21 10-31,-8 6-1,0-1 1,0 0-1,0-1 0,0 1 0,-1-1 1,7-6-1,5-5 2,33-28 8,-33 25 35,-17 18-65,14-18 23,0 0 0,-1-2 0,-1 0 0,10-23 1,-17 32-11,3-5 2,-1-1 1,0 0-1,-2 0 0,0 0 0,6-35 0,-11 50-6,-5 7 1,-12 8-8,8-1 3,-9 34-1,-1 31-3,13-50 0,0 40-1,9 38 0,8 13-2,5 14 0,2 8 0,-1-1 0,-5 0 0,-6 3 0,-5-3 0,-3-7 0,-9-16 0,5-91 0,0 0 0,-9 23 0,8-29 0,-1-1 0,-14 25 0,13-30 0,1-1 0,-2 1 0,-12 12 0,12-14 0,-1-1 0,0 0 0,-14 8 0,13-10 0,0-1 0,0 0 0,-15 5 0,14-7 0,0-1 0,0 1 0,-17 1 0,15-4 0,0 0 0,0-1 0,-15-2 0,9-1 0,-32-8 0,37 7 0,-1-1 0,-15-8 1,18 6 0,0 0 1,1-2-1,0 1 0,1-1 1,-16-16-1,17 10 6,3-8-4,0 0 0,-3-26 0,11 26 5,8-18 1,25-64-1,-17 72 6,-17 33-14,59-85 13,17 5-8,-42 51 9,-21 19-11,22-17 3,1 2-1,2 1 1,49-22-1,-75 40-1,79-36 4,-82 38-10,0 1 0,0 0 1,0 0-1,1 1 1,-1 0-1,1 0 0,-1 1 1,14 0-1,-23 2 0,0-1 0,0 0 0,1 0 0,-1 1 0,0-1 0,0 0 0,0 1-1,0-1 1,0 0 0,0 0 0,0 1 0,0-1 0,1 0 0,-1 1 0,0-1 0,0 0 0,-1 0-1,1 1 1,0-1 0,0 0 0,0 1 0,0-1 0,0 0 0,0 0 0,0 1 0,0-1 0,0 0-1,-1 0 1,1 1 0,0-1 0,0 0 0,0 0 0,0 1 0,-1-1 0,-7 12-11,-21 21-1617,-6 4-6476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56 11384,'0'-8'10,"0"4"12,-2-6 2,1 9-22,0 1 0,1-1 0,-1 0 0,0 0 0,0 1 0,0-1 0,1 1 0,-1-1 0,0 1 0,0-1 0,0 1 0,0-1 1,0 1-1,0 0 0,0-1 0,0 1 0,0 0 0,-2 0 0,0-1 3,-64-17 13,19 12-15,-5 9 2,-8 10-3,-2 7-2,1 4 0,12 0 0,15-2 0,11 3 0,6 5 0,17-26 0,-1 0 0,1 1 0,0-1 0,0 1 0,0 6 0,1-7 0,0 0 0,0 0 0,0 0 0,1 1 0,-1-1 0,1 0 0,1 4 0,0-4 0,-1-1 0,1 1 0,0-1 0,0 1 0,0-1 0,1 0 0,-1 0 0,6 6 0,-1-3 0,1 0 0,0 0 0,0-1 0,9 5 0,49 20 0,14 2 1,161 65 123,-149-61 47,-72-29-167,59 23 313,89 46 0,-162-73-274,0 0 0,-1 0-1,0 1 1,1 0-1,-1 0 1,0 0 0,7 9-1,-7-8-15,-5-4-23,0-1-1,0 0 0,0 0 0,0 0 0,1 0 1,-1 0-1,0 1 0,0-1 0,0 0 1,0 0-1,0 0 0,0 0 0,0 1 1,0-1-1,0 0 0,1 0 0,-1 0 1,0 1-1,0-1 0,0 0 0,0 0 1,0 0-1,0 1 0,0-1 0,0 0 0,0 0 1,-1 0-1,1 1 0,0-1 0,0 0 1,0 0-1,0 0 0,0 1 0,0-1 1,-4 9 26,0-1 0,-1 1 1,1-1-1,-9 11 1,-1-5 49,-18 9-26,-42 23 0,-10-5 61,-23 15-34,-28 22-11,100-58-46,-1-2 0,-38 15 0,46-22-18,12-4 5,-1 0 1,-21 5-1,15-5-5,2 0-4,12-4-5,0 0-1,-1-1 1,-15 3 0,-42 1-25,67-6 24,0 0 0,-1 0 0,1 0 1,-1 0-1,1 0 0,0 0 0,-1 0 0,1 0 0,-1 0 1,1 0-1,0 0 0,-1-1 0,1 1 0,-1 0 0,1 0 1,0 0-1,-1-1 0,1 1 0,0 0 0,-1 0 0,1-1 1,0 1-1,-1-1 0,-5-5-239,0-1-1,1 0 1,0 0 0,0-1 0,1 0 0,-7-14-1,-10-25-7742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6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10400,'-1'4'64,"-10"31"182,-15 34 0,5-16-114,9-16 191,3-11-175,2 2 0,-9 55 1,-4 80 133,17-142-155,2 0-1,1 24 1,1-20-73,-1 0-17,0-14 12,0 1 0,1 0 1,1 0-1,3 12 1,53 202 563,-30-126-434,2-14 63,42 83 1,-71-168-243,1 4 10,0-1 0,1 0 0,-1 1 1,1-1-1,4 5 0,3-6-4,-9-3-47,1-1 0,0 0 0,0 0 0,-1 0 0,1-1 0,-1 1 0,1 0 1,-1 0-1,1-1 0,-1 1 0,0-1 0,0 0 0,1 1 0,-1-1 1,1-2-1,0 0-1001,13-19-7438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6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12912,'8'11'-7,"17"15"-42,-12-15 23,2 0 1,0 0 0,0-2-1,1 0 1,26 11 0,3-6 3,-27-11-44,3-4-116,0 0 0,0-1 0,0-1 0,0-1 0,38-13 0,-46 12 96,-6 2-18,-1 0 0,1 0 1,-1-1-1,0 0 0,7-5 1,80-57-1709,-41 29-4168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69 334 6008,'-3'3'0,"1"0"0,-1 1 0,1-1 0,0 1 0,0 0 0,0-1 0,0 1 0,1 0 0,-2 4 0,0 5 0,-3 2-6,-9 32-44,2 5 3,4 9 39,9-42 13,0 0-1,5 37 0,-4-53 1,-1 0 0,1 0 0,0 0 0,0 0 0,0 0 0,0 0-1,0-1 1,1 1 0,-1 0 0,1-1 0,0 1 0,0-1 0,0 1-1,0-1 1,0 0 0,0 0 0,1 0 0,3 3 0,-5-4-2,-1-1 1,0 0-1,1 0 0,-1 1 0,0-1 0,1 0 0,-1 0 0,0 0 0,1 1 0,-1-1 1,0 0-1,1 0 0,-1 0 0,1 0 0,-1 0 0,0 0 0,1 0 0,-1 0 0,1 0 1,-1 0-1,0 0 0,1 0 0,-1 0 0,1 0 0,8-1 25,0 0 0,0-1 0,0 0-1,0 0 1,-1-1 0,1 0 0,14-8 0,85-40 117,-83 39-79,-1-1 0,43-32 0,-50 33-28,3-5 190,59-72 115,-68 70-22,-7 12-191,1-3-34,-1 0-1,0 0 1,0 0 0,-1-1-1,-1 1 1,0-1 0,0 0-1,-1 1 1,0-15 0,-7-91 713,1 94-241,-4-4-175,-19-36 1,17 49 106,0 5-320,-1 0 1,1 1 0,-1 0 0,0 1-1,-1 1 1,0 0 0,0 0 0,-23-4-1,24 7-103,9 1-27,-1 1 0,0-1 0,1 1 0,-1 0 0,0 0 0,1 1 0,-1-1 0,-5 2 0,-16 4 201,-33 12-1,42-9 65,5 0-233,1 0 0,0 0 0,1 1 0,-14 20 1,16-14 58,4 2-77,1 0 0,1 33 0,5-34 23,6 6-31,26 41 0,-21-47-16,38 23-2,76 43 1,-61-42-35,-8 2 1,-10 2-3,-41-36-2,0 1 0,11 18 0,-14-18 0,0 0 0,7 20 0,1 21 0,-12-43 0,-1 1 0,0 0 0,0 11 0,-8 25 0,-9 4 0,11-35-1,-17 41-3,-32 43 1,33-55 3,9 0 0,8 3 0,11 6 0,10 2 0,6-2 1,5-9 4,2-10-2,-26-29-2,0 0 0,1-1 0,-1 0-1,1 0 1,4 3 0,-5-4-1,0-1 1,0 1-1,0-1 0,0 0 0,0 0 0,0 0 0,5-1 1,2 0-2,-1-1 1,1 0 0,-1-1 0,0 0 0,18-6 0,-24 6-1,3 0 0,1 0 1,-1-1-1,0 0 0,0 0 0,-1 0 0,9-6 1,6-4-1,58-35-1841,3-4-7364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58 11480,'-25'-8'534,"0"1"0,-1 1 1,-45-4-1,-76-8 267,81 12-682,18 3-13,-80 5 0,106 0-98,13-1 1,-1 0 0,1 0-1,-1 1 1,-15 6 0,1 1 8,-1 1 1,-37 21-1,44-17 11,9-5-15,-1 0-6,1 1 0,0 0 1,1 0-1,0 1 0,0 0 1,-11 22-1,3 4 18,0 1 0,-15 60 0,27-78-22,1-9 1,1 1 0,0-1 0,1 17 1,-2 30 8,3 9-10,4-41-4,0-1 1,15 49-1,-19-72 1,1 0-1,0 0 0,-1 0 1,1-1-1,0 1 0,0 0 1,0 0-1,0 0 0,3 2 1,6 7-226,1 0 0,-1-1 0,2 0 0,0 0 0,0-1 0,0-1 0,21 10 0,41 20-8774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3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13272,'0'0'-127,"1"3"-226,0 1 327,0-1 1,0 1 0,0 0 0,-1 0 0,1 0 0,-1 0-1,0-1 1,0 1 0,-1 6 0,-1 15-155,-11 104-68,-11 105-316,22-190 384,-1 308-330,4-221 373,-1-120 110,2 30-52,10 69 0,3-30-96,-14-80 172,0 0-1,0 0 1,-1 0-1,1-1 1,0 1 0,0 0-1,0-1 1,0 1-1,-1 0 1,1-1 0,0 1-1,-1-1 1,1 1-1,0-1 1,0 0 0,-1 1-1,1-1 1,-1 1-1,1-2 1,5-3-2,-4 3 3,0 1 0,-1-1 0,1 0 0,-1 0 0,1 0 0,-1 0 0,0 0 0,0 0 0,0-1-1,0 1 1,0 0 0,0 0 0,0-1 0,0-2 0,35-144-1223,-17 47-4775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8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726 669 9056,'-36'-3'38,"0"1"0,-1 2 0,1 2 0,-64 11 0,64-7-1,-64 22 0,71-19-20,7-2 34,0 0-1,1 2 0,-37 19 1,47-22-26,-6 4 73,1 0 0,0 0 0,-22 21 0,23-18-50,7-6 20,0 0 1,0 1-1,0 0 1,1 0 0,0 1-1,-6 12 1,6-11-23,5-7-17,0 0-1,1-1 1,-1 1-1,1 0 1,0 0-1,0 0 1,0 0-1,0 0 1,1 0-1,-1 0 1,1 0-1,0 0 1,0 1-1,0-1 1,0 0-1,1 5 0,0-4 4,-1-3-15,0 0 0,1 0-1,-1 1 1,0-1 0,1 0-1,-1 0 1,1 0 0,0 1-1,-1-1 1,1 0 0,0 0-1,0 0 1,-1 0-1,1 0 1,0 0 0,0-1-1,0 1 1,0 0 0,0 0-1,2 0 1,1 2 27,23 15 28,-13-13 89,13-3-48,45-1 1,-47-4 27,122-39 56,-120 34-95,31-15-1,-31 10-70,51-21 7,-50 19 36,-7 4-37,-1 1-16,-1-1 1,0-1-1,-1 0 0,25-23 1,-33 26-3,2-1-5,0-2-1,0 0 1,-1 0 0,17-26 0,-21 28-1,22-39 36,-22 72-33,-8 25-13,-4 19 2,2 13-2,4-56 0,6 35-1,-4-42-1,1-1-1,11 29 1,-10-33-1,0-1 0,2 1 0,13 19 0,-14-23 0,0-1 0,0 0 0,1 0 0,0-1 0,14 11 0,-10-12-1,-1 0 1,1 0 0,0-1 0,1-1 0,-1 0 0,1-1 0,-1 0 0,1 0 0,-1-1-1,19-1 1,-27 0 0,-1 0-1,1 0 0,0 0 1,0-1-1,0 1 1,0-1-1,-1 0 1,6-1-1,26-12 0,0-2-1,45-27 1,-50 21-11,110-108 1,-112 102 5,93-130-4,-99 124 4,28-55-1,0-17 6,-13 12 1,-12 12 1,-20 63 2,3-36-1,-6 40-1,-1-1 0,-3-19 0,1 20 1,-1 0 1,-1 1-1,0-1 0,-1 1 1,-1 0-1,0 0 1,-1 0-1,-14-21 0,15 27 1,0 1-1,-1 0 0,1 0 0,-1 1 1,-1 0-1,-9-7 0,-9 1 1,6 4 2,2 3-3,12 9-2,4-2 0,-2 2-1,-1 0 0,1 1 1,0 0-1,1-1 1,-1 1-1,1 0 1,0 1-1,0-1 0,1 1 1,-1-1-1,1 1 1,0 0-1,-1 7 0,1-4 0,-6 15-5,1 0 0,1 1 0,2 0 0,-3 31 0,7-55 6,-11 141-19,9-99 7,-1 7 6,3 1 1,6 55-1,2-14-1,8 9 6,8-5 1,8 2 1,-12-56 2,1 0-1,27 40 1,-27-55 5,-5-7-1,4 5 1,1-2 0,1 0 0,33 27 0,-8-13 95,93 55 0,-123-82-85,-9-6 10,0-1 0,0 1 0,0-1 1,0-1-1,10 3 0,4 0 68,1-1 0,0-1 1,0 0-1,0-2 0,37-3 0,-40-3-3,-15 2-79,14-9-3,-14 5-40,0 1 0,-1-1 1,1 0-1,-2 0 0,1 0 1,-1 0-1,0-1 0,2-8 1,2-1-1378,17-48-6914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1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1 951 14072,'12'-1'-38,"1"-1"1,0 0-1,0-1 1,-1 0-1,0-1 1,0-1-1,20-9 1,-17 7-42,238-98-658,-198 83 718,241-94 0,-235 91 13,97-46-1,43-24 6,173-93 2,-312 156 6,219-108 9,-208 104-10,-14 0-4,-57 35 4,0 0 1,0 0-1,-1 0 1,1 0 0,-1-1-1,1 1 1,-1 0-1,0-1 1,1 1-1,-1-1 1,0 0 0,0 1-1,1-3 1,-2 3-65,0 0-1,-1 0 1,1 1 0,0-1 0,-1 0 0,1 1-1,0-1 1,-1 0 0,1 1 0,-1-1 0,1 1-1,-1-1 1,1 1 0,-1-1 0,1 1 0,-1-1-1,0 1 1,1-1 0,-1 1 0,0 0 0,1-1-1,-1 1 1,0 0 0,1 0 0,-1-1 0,0 1-1,-1 0 1,-23-9-7628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512 149 3952,'0'0'2249,"-5"-5"-1837,-12-16-271,16 20-106,0 0-1,0-1 0,0 1 1,1 0-1,-1-1 0,0 1 0,0-1 1,1 1-1,-1-1 0,1 1 1,-1-1-1,1 1 0,0-1 0,0 1 1,0-1-1,-1-1 0,2 1-5,-2 1-1,1-1 0,0 1 1,0-1-1,0 0 0,-1 1 1,1-1-1,-1 1 0,1-1 1,-2-1-1,-2-2 25,1 1 0,-1 0 1,0 0-1,0 0 0,0 0 0,0 1 0,-1-1 1,1 1-1,-1 0 0,0 1 0,0-1 0,-7-2 1,-6-1 16,0 0 1,-21-4 0,27 7-53,8 1-7,1 2 0,-1-1 1,0 0-1,0 1 0,0 0 0,0 0 0,0 0 1,-5 1-1,-124 8 194,119-8-197,9-1 0,0 0-1,-1 1 0,1 0 0,0 0 1,-7 2-1,-47 20 46,56-21-47,0 0-1,0 1 0,0-1 1,0 1-1,1 0 0,-1-1 1,1 1-1,-1 0 0,1 1 0,0-1 1,1 0-1,-1 1 0,0-1 1,-1 6-1,1-3-2,0 5 5,5 21 4,-2-27-12,1-1 1,0 1-1,0-1 1,0 1-1,0-1 0,5 6 1,1-1-1,0-1-1,0 1 1,1-1 0,0-1 0,12 8-1,-5-7-4,28 7 4,16 5 2,104 35 38,83 30 125,-225-78-153,-14-4 8,-1-1 0,1 1 0,-1 1 0,0 0 0,8 5 0,44 32 126,-57-38-129,0-1 0,0 0-1,-1 1 1,1-1 0,-1 1-1,0-1 1,1 1 0,-1 0-1,0 0 1,-1-1 0,1 1-1,0 0 1,-1 0 0,0 0-1,0 0 1,1 0 0,-2 0-1,1 3 1,0-2 6,-3 7 112,1-7-106,-2 4 1,-1 0-1,0 0 1,0-1-1,0 0 1,-1 1-1,0-2 1,0 1-1,-1-1 1,-7 6-1,-92 71 155,95-74-131,-1 0 0,0-1 1,-17 8-1,7-4-21,-61 31 130,50-25-87,8-3 34,-2-2 1,-35 14 0,58-25-90,0-1 0,-1-1 0,1 1 0,0 0 0,-1-1 0,1 0 0,-1 0 0,1 0 0,-7-2 0,7 1-8,2 1-4,1 0 0,-1 0-1,1-1 1,-1 1-1,1-1 1,-1 0 0,1 1-1,-1-1 1,1 0-1,0 0 1,-1 1 0,1-1-1,0 0 1,-2-2-1,-3-3 9,-27-22-1378,0-3-5510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13000,'0'0'-207,"0"0"202,0 0 1,0 0 0,1-1-1,-1 1 1,0 0-1,0 0 1,0-1-1,1 1 1,-1 0-1,0 0 1,0 0-1,1 0 1,-1 0 0,0-1-1,0 1 1,1 0-1,-1 0 1,0 0-1,1 0 1,-1 0-1,0 0 1,1 0-1,-1 0 1,0 0 0,0 0-1,1 0 1,-1 0-1,0 0 1,1 0-1,-1 0 1,0 1-1,0-1 1,1 0-1,-1 0 1,0 0 0,0 0-1,1 1 1,6 15 76,-1 1 0,0 0 0,-1 0 0,-1 0 0,-1 1 0,0 0 1,-2-1-1,0 20 0,1 149 583,4-109-406,3-18 5,28 95 0,-7-68-114,-5-31-53,-11-27 15,-1 0 1,-2 0-1,13 49 0,-22-32 4,-2-37-105,0-6 19,0 10-1851,0 0-7442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11928,'157'-31'155,"-64"11"-25,-66 14-115,45-5 93,114-11 61,-154 12-1668,-13 4-5907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1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44 467 7448,'31'53'-56,"-25"-42"37,9 13 8,1-1 0,1 0-1,28 29 1,-25-31 11,-2-8 1,-1-9 4,-1-6-2,1-10 2,1-14-3,-3-12 19,-1 0 0,-2 0 1,12-69-1,-16 66 450,-1 0-1,1-46 1,-8 83-432,2-85 1110,-2 76-837,-2 1 1,1 0-1,-2-1 0,1 1 1,-2 0-1,-7-19 1,6 22-99,-1 0 0,0 0 1,-11-11-1,7 13 274,2 5-394,1 0 0,-1 0 0,0 1 0,0 0 0,0 0 0,1 1 0,-1 0 0,0 0 0,0 1 0,0 0 0,1 1 0,-1-1 0,-13 6 0,8-2-49,-38 18 137,38-17-145,0 2 1,1-1-1,0 1 1,1 1-1,0 0 1,-15 15-1,10 4-26,13-16-4,5 22-1,-1-28-6,0-1 1,1 1-1,-1-1 0,1 0 0,1 1 0,2 4 1,4 3-2,1 0 1,0-1 0,1-1 0,0 0-1,24 18 1,137 101-21,78 58-6,-211-154 21,-28-23 6,15 18 0,-24-26 0,-1 0 0,1 0 0,0 0 0,-1 0 0,0 1 0,0-1 0,1 4 0,-1-3 0,-1-1 0,0 1 0,1 0 0,-1-1 0,-1 1 0,0 7 0,-13 30 0,-15 12 0,-5 6 0,4 4 0,7 3 0,6-2 1,15-55 1,0 0 0,0 0 1,1 1-1,0-1 0,0 1 0,1-1 0,1 1 1,-1-1-1,2 0 0,-1 1 0,1-1 1,1 0-1,0 0 0,5 13 0,-6-19 0,0 0 0,1-1 0,-1 1 0,1 0 1,0-1-1,0 0 0,0 0 0,0 1 0,0-2 0,0 1 0,0 0 0,0-1 0,1 1 0,-1-1 0,1 0 0,-1 0 0,6 0 0,-4 0 0,-1 1 0,0-1-1,0 0 1,1 0 0,-1-1-1,1 1 1,-1-1 0,0 0-1,1 0 1,5-2 0,6 1 1,-1-1-2,0 0 0,26-7 0,-24 3-266,1-1 1,-1-1 0,-1 0 0,1-1 0,-1-1-1,24-20 1,26-22-8982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12280,'0'-20'-39,"0"18"31,1 2 29,-1-1 1,1 1-1,0-1 1,-1 0-1,1 1 1,0-1-1,0 1 1,-1-1-1,1 1 1,0 0-1,0-1 1,0 1-1,0 0 1,0 0-1,1-1 1,55 16 563,-35-9-209,36 7-1,-51-12-300,-1 0 0,1 0 0,-1 1 1,0 0-1,0 0 0,0 0 0,0 1 0,0 0 0,-1 0 0,10 7 1,0 5 72,0 1 0,19 26 0,-31-38-116,-1 1 0,1-1 0,0 1 0,-1 0 0,0 0 0,-1 0 0,1 0 0,-1 1 0,2 8 0,-2-8 9,3 26 91,-1 58 0,-2-77-121,-4 23 58,-4-1 34,-21 54 1,25-77-82,0 0 0,1 0 1,0-1-1,1 1 0,0 16 1,0-9-3,-10 105 55,16-80-8,-5-42-51,2-2-8,1-1-7,0 0 0,0 1 0,0-1 0,0 0 0,-1-1 0,1 1 1,0 0-1,-1-1 0,1 1 0,-1-1 0,0 0 0,0 0 1,3-3-1,29-31 8,-27 28-9,-4 5 1,0-1 1,0 1 0,0-1-1,0 0 1,-1 1 0,4-9-1,1-1 1,17-29 1,-11 17 3,-1-1 1,-1 0-1,11-41 0,-21 59-2,-1-1 1,0 1-1,0 0 0,0 0 0,-1 0 1,-1-1-1,1 1 0,-1 0 0,-1 1 1,1-1-1,-1 0 0,-1 1 0,1-1 0,-8-9 1,6 6-5,-3-2 10,0-1-1,0 1 0,-13-13 1,12 13-5,-29-30 52,30 35-31,0-1-1,1 0 1,0 0-1,0 0 1,1-1-1,-6-12 1,-5-12 58,15 32-18,-1-2 16,3 3-77,0 1-1,0 0 0,-1-1 1,1 1-1,0 0 1,0 0-1,0-1 1,0 1-1,-1 0 1,1-1-1,0 1 1,0 0-1,0 0 1,-1-1-1,1 1 1,0 0-1,0 0 1,-1 0-1,1-1 0,0 1 1,-1 0-1,1 0 1,0 0-1,-1 0 1,1 0-1,0 0 1,-1 0-1,1-1 1,0 1-1,-1 0 1,1 0-1,0 0 1,-1 0-1,1 1 1,0-1-1,-1 0 0,1 0 1,-1 0-1,-4 5 12,0 1 0,0 0 0,1 0-1,0 0 1,0 1 0,0-1-1,1 1 1,0 0 0,0 0-1,-3 14 1,2-10-10,-6 20 52,-13 64-1,19-75-49,-5 29 21,-3 58-1,10-77-24,-1 5 9,6 152 5,2-150-12,19 51 1,-17-71-6,-1-1-1,2 0 1,16 26 0,-5-17 0,1-2 1,1 0 0,1-1-1,32 25 1,-22-25 4,154 68 4,-148-77-4,55 7 1,-68-16-6,0-2 0,29-1 0,-34-1 0,0-2 0,0 0 1,22-6-1,-24 3-1,-1-1 1,0 0-1,31-17 0,-35 16 66,-1-1 0,-1 0 0,0-1 0,0 0-1,0-1 1,16-19 0,-11 8-1362,17-28 0,22-42-9364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3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13536,'32'-12'1,"20"-6"6,57-10 5,-86 25 9,-3 3 37,0 2 0,0 0-1,-1 1 1,1 0 0,0 2 0,-1 0 0,23 11 0,5 12 15,-28-13 95,83 98 71,-49-39 38,-33-45-234,0-1-18,29 45 150,30 58 15,-74-123-157,0 0 0,-1 0 0,0 0 0,-1 1 0,4 10 0,-1 2-4,2-2-11,-4-9 7,-1-1 0,0 1 0,2 16 1,-3-20-12,3 18 27,-1-1 0,0 1 0,-1 32 0,-3-56-40,-1 1 1,1 0-1,-1-1 0,1 1 1,-1-1-1,0 1 0,1 0 0,-1-1 1,0 1-1,1-1 0,-1 0 0,0 1 1,0-1-1,1 0 0,-1 1 0,0-1 1,0 0-1,0 0 0,1 0 0,-1 1 1,0-1-1,0 0 0,-1 0 1,0 0 1,-5 2-1,5-2-1,0 1-1,0-1 1,0 1 0,0-1-1,0 0 1,0 0-1,0 0 1,0 0-1,0 0 1,0 0 0,0-1-1,0 1 1,0 0-1,0-1 1,-2-1 0,-30-11 5,25 8-5,0 0-1,-16-13 1,-14-19-1,6-1 0,23 24-7,1-1 1,0-1 0,1 0-1,1 0 1,1 0 0,0-1-1,-6-27 1,12 32-47,6-6 25,1 0 0,10-20 1,-8 23-1,1 0 0,0 1 0,1 0 0,0 0 0,1 1 0,15-12 0,-12 11 11,9-8-63,112-84-30,-106 88 44,8 1 18,78-24 1,-85 37-25,136 21-12,-133-8 71,17 12 4,50 28 0,-98-47 8,0 0 1,1 0-1,-1 0 0,0 1 0,0-1 1,2 4-1,-5-6 1,15 14-1,18 25 1,-25-27 0,-1-1 0,0 1 0,-1 0 0,6 14 0,-6-9 0,-1-1 0,6 31 0,-8-23 0,0 34 0,-4 23 0,-6-10 0,-3-12 0,0-23 0,10-35-1,-1 0 1,1 0 0,-1 0 0,1 1 0,-1-1 0,0 0-1,1 0 1,-1 0 0,0 0 0,0 0 0,0 0 0,0 0-1,0 0 1,0-1 0,0 1 0,0 0 0,0-1 0,0 1 0,0 0-1,-1-1 1,1 1 0,0-1 0,0 0 0,-1 1 0,1-1-1,0 0 1,-1 0 0,1 0 0,0 0 0,0 0 0,-1 0-1,1 0 1,0 0 0,-1-1 0,1 1 0,0 0 0,0-1 0,-1 1-1,0-2 1,-3 0 0,1 0-1,0-1 0,0 0 0,0 0 1,0 0-1,0 0 0,1-1 1,-1 1-1,1-1 0,0 0 1,-3-5-1,0 0-1,1-2 1,0 1 0,1-1-1,0 1 1,1-1-1,0 0 1,1-1-1,0 1 1,0 0-1,1-16 1,7-15-3,-1 26-8,3 5 9,1 0 1,0 0 0,0 1-1,13-11 1,-7 12-11,77-26-5,-72 31 12,10 4 1,50 6 0,-57 1 0,33 19 4,-46-20 1,0 0 0,0 0 0,-1 2 0,12 9 0,-13-8-1,-1 1 1,0-1-1,-1 1 1,0 1 0,0-1-1,-1 1 1,-1 0 0,0 0-1,0 0 1,2 15 0,-5-23-3,0 1 1,-1-1 0,1 0-1,-1 0 1,0 0 0,0 0-1,0 5 1,-4 31-591,-2-1 1,-16 60 0,-6-3-8208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748 1 7000,'5'9'49,"-1"1"0,0-1 0,-1 1 0,0 0 0,2 16 0,-5-25 105,0 10 201,0-10-333,0-1 0,0 0 0,0 1 0,0-1 1,0 0-1,0 1 0,0-1 0,0 1 0,0-1 0,0 0 0,0 1 1,-1-1-1,1 0 0,0 1 0,0-1 0,0 0 0,-1 1 0,1-1 0,0 0 1,0 1-1,-1-1 0,1 0 0,0 0 0,-1 1 0,1-1 0,0 0 1,-1 0-1,1 0 0,0 1 0,-1-1 0,-16-6 336,0 0 0,1-1 0,-25-15 0,-20-9 361,52 28-581,0 1 0,0 0 0,0 0 1,-1 0-1,1 1 0,-13 1 0,7-1-36,-1 0 68,1 1 0,-1 0 1,0 1-1,0 1 0,-24 5 0,23-4-87,-6 2 107,0 0 1,0 2-1,-34 14 1,44-16-137,-1 1 31,1 0 0,-1 1 0,1 0 0,1 1 0,0 1 0,-14 11 0,19-14-49,-2 1 18,1 1 0,0 0 1,1 0-1,0 1 0,0 0 1,1 0-1,0 1 1,-8 16-1,9-16-23,-5 10 46,1 1 1,1 1 0,-9 35 0,10-34-52,2 4 82,2 10-31,6 65 1,3-74 23,58 117 43,-62-141-129,0 0-1,1 0 1,0-1 0,-1 1-1,7 6 1,150 139 106,-152-143-107,0-1 0,0 0-1,14 8 1,96 47 45,21-11-1614,-128-46 1206,138 45-9231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10936,'-6'26'78,"0"1"-1,2 1 1,-2 52 0,13 97 426,-3-98-391,3 79 97,5 95 396,9 51-76,-7-203-340,6 124 204,-14-131-267,-5-78-85,1 5-5,1 0 1,0-1-1,8 28 1,-7-33-421,-1 0 0,-1 1 0,1 19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1 465 6192,'8'13'-49,"0"0"1,-1 1-1,0 0 1,-2 0-1,1 0 1,6 28-1,-7-22-34,1 1 0,2-1 0,10 21 0,34 59-360,-4-9 494,-30-46 328,-17-42-285,0 0 0,0 0-1,-1 0 1,0 0-1,1 0 1,-1 0 0,0 0-1,0 0 1,-1 0 0,1 0-1,0 0 1,-1 0 0,0 0-1,-1 4 1,0-7-51,1 0-1,-1 0 1,1 0 0,-1 0-1,1 0 1,-1 0 0,1-1 0,0 1-1,-1 0 1,1-1 0,-1 1 0,1-1-1,-3-1 1,2 1 5,-37-17-856,-5-3-3558</inkml:trace>
  <inkml:trace contextRef="#ctx0" brushRef="#br0" timeOffset="1">1 0 6640,'0'0'0,"16"26"0,21 31 0,-3 5-112,-1-3 112,2-7-320,-2-7 320,1 0-4176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5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241 322 10400,'8'-21'-2,"8"-13"77,-1 11-20,0 1 0,1 0 1,1 1-1,38-35 0,-4 14 5,-29 27 148,-11 9-112,3-2-31,-1 1 0,1 0 0,0 1 0,1 0 0,-1 1 0,1 1 0,19-3 0,85-3 351,-97 12-168,-12 0-163,5 1-11,1 1-1,-1 0 1,0 1-1,-1 1 1,1 0-1,25 15 1,82 63 271,-100-64-130,-11-10-125,3 2-23,-1 1 1,-1 1-1,0 0 1,-1 1-1,15 27 1,15 47 196,-41-88-253,0 0 0,1 0 1,-1 1-1,0-1 1,1 0-1,-1 0 1,0 0-1,0 0 0,0 0 1,0 0-1,0 0 1,0 0-1,-1 3 1,-3 10 32,0 0 0,-1 1 0,0-2 0,-13 25 0,2-18 97,-18 9-42,-55 38-1,56-51 16,-166 46 26,190-60-135,1 0 0,0-1 1,-13 0-1,-102 3 20,76-5-22,-60-10 0,51 0-460,2-3 1,0-2 0,-78-34-1,-7-8-8669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5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7896,'0'0'361,"0"5"-56,3 126 2927,-3-115-3150,3 21 395,4-4-184,1-1 1,18 46-1,1-20-70,-3 10-17,-24-55-91,-3-2-86,0 0 1,-1 0 0,0 0-1,-1 0 1,0-1-1,-1 0 1,0 0 0,-1-1-1,0 1 1,-11 11-1,-21 14 1,23-24 31,0-4-32,0 0-1,-21 5 1,29-9-23,0-1 1,-1-1-1,1 1 0,-1-1 0,1-1 0,-1 0 1,-12-1-1,19 1-5,1 0-1,-1 0 1,1-1 0,0 1-1,-1-1 1,1 1 0,0-1-1,-1 0 1,1 1 0,0-1-1,0 0 1,0 0 0,0 0 0,0 0-1,0 0 1,-2-1 0,-2-3 0,2 2-1,0-1 1,0 1-1,0 0 0,0-1 0,-3-5 1,4 5-2,0 1 1,1-1 0,0 0 0,-1 0-1,1 0 1,1 0 0,-1 0 0,1 0-1,-1 0 1,1 0 0,1 0 0,-1 0 0,0 0-1,1 0 1,0 0 0,0 0 0,0 0-1,0 1 1,3-6 0,2-4-2,1 0 0,0 1-1,13-18 1,-16 24 1,15-19-33,37-38 1,-35 40 7,0 0-191,2 0 0,35-29 0,-30 28-1102,33-28-6987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6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30 12280,'58'-12'-244,"60"-5"0,-77 18 221,-36 0 24,0 0 0,0 0 0,0 1 0,0-1 0,0 1 0,0 0 0,-1 0 1,1 1-1,6 4 0,-6 1 20,-1 7-6,0-1 0,1 27 0,-7-23 60,-31 98 45,21-91 7,-54 79 29,63-100-152,0 1-1,0-1 1,0 0 0,-1 0 0,1-1 0,-1 1 0,0-1 0,-6 4 0,-2 2 1,-25 15-1,2-12-4,0-8 0,30-4 0,0 0 0,1-1 0,-1 0 0,0 0 0,1 0 0,-7-2 0,4 0 0,1-1 0,-1 1 0,1-1 0,-11-9 0,11 9 0,1-1 0,0 0 0,0 0 0,0-1 0,-7-11 0,8 10 0,0-1 0,1 0 0,0 0 1,-5-17-1,6 15 1,0 0 1,1 0-1,0-20 0,1 19 0,1 1-1,1-1 0,4-18 1,0 14-211,0 0 0,0 0 0,2 1 1,0 0-1,0 0 0,13-14 1,19-29-7131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49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201 918 8160,'-2'4'21,"0"0"30,-15 6-11,11-7 33,4-1 167,2 4 56,0 3-143,0 0-1,1 0 1,0 0-1,0 0 1,1-1 0,0 1-1,0 0 1,1-1-1,0 1 1,8 13 0,5 20 350,-16-40-469,1 1 0,0 0 0,-1-1 1,0 1-1,0 0 0,0 0 1,0-1-1,0 1 0,0 0 1,-1 0-1,1-1 0,-1 1 1,0 0-1,0-1 0,-2 6 1,0-5-18,0 1 0,0-1 0,-1 0 0,1 0 0,-1 0 1,0 0-1,0-1 0,0 1 0,0-1 0,0 0 0,0 0 1,-1-1-1,1 1 0,-1-1 0,1 0 0,-1 0 0,-4 0 0,1 1-1,-7-3 144,5-2-128,-1-1 1,1 0-1,0-1 1,1 0-1,-1-1 1,-10-8 0,19 13-24,0 0 0,0 1 0,0-1 0,0 0 0,0 0 0,1 0 0,-1 0 0,0 0 0,1 0 0,-1 0 0,1 0 0,-1 0 0,1 0 1,-1 0-1,1 0 0,0 0 0,-1 0 0,1-1 0,0 0 0,-7-37 56,2 0-1,1-1 1,2-47 0,2 76-29,1 0 0,0 1 0,1-1 0,2-10 0,44-185 144,49-111-1710,9-17-6296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5208,'4'6'-8,"0"0"0,0 0 0,-1 0 0,0 1 0,0-1 0,-1 1 0,0-1 0,0 1 0,0 0 0,-1 0 0,0 0 0,-1 0 0,1 0 0,-2 11 0,-2 51 145,-12 145 908,14-193-974,0-11 90,0 0-1,-1 0 1,-3 14 0,-17 93 1380,22-114-1313,0-3-106,0 6 9,0-7-122,0 1 0,0 0 0,0 0 1,0 0-1,0 0 0,0 0 0,0 0 1,0 0-1,0 0 0,0 0 0,0 0 0,0 0 1,0 0-1,0 0 0,0 0 0,0 0 1,0 0-1,0 0 0,0 0 0,1 0 0,-1 0 1,0 0-1,0 0 0,0 0 0,0 0 1,0 0-1,0 0 0,0 0 0,0 0 0,0 0 1,0 0-1,0 0 0,0 0 0,0 0 0,0 0 1,1 0-1,-1 0 0,0 0 0,0 0 1,0 0-1,0 0 0,0 0 0,0 0 0,0 0 1,0 0-1,0 0 0,0 0 0,0 0 1,0 0-1,0 0 0,0 0 0,0 0 0,0 1 1,52-82 238,7-31-111,-28 40 23,-17 38-100,21-35 0,12-6 51,-45 72-99,0 1 1,1 0-1,-1-1 1,0 1-1,1 0 1,-1 0-1,1 1 0,0-1 1,-1 0-1,1 1 1,0 0-1,0 0 1,0 0-1,5-1 1,-3 0 6,3 2 95,0 3-87,0 1-1,-1-1 1,0 1 0,1 1 0,8 6 0,-4 3 101,-3-1-81,-1 1 0,0 0 0,-1 0-1,0 1 1,-1-1 0,5 24 0,-1-3 28,4 14 110,1-1 0,24 48 1,-39-95-184,0-1 1,0 1-1,0-1 0,0 0 1,0 1-1,0-1 1,0 1-1,1-1 1,-1 1-1,0-1 0,0 1 1,1-1-1,-1 0 1,0 1-1,1-1 1,-1 0-1,0 1 0,1-1 1,-1 0-1,0 1 1,1-1-1,-1 0 1,1 0-1,-1 1 1,0-1-1,1 0 0,-1 0 1,1 0-1,-1 0 1,1 0-1,-1 0 1,1 0-1,-1 0 0,1 0 1,-1 0-1,1 0 1,-1 0-1,0 0 1,1 0-1,-1 0 0,1 0 1,-1 0-1,1 0 1,-1-1-1,1 1 1,-1 0-1,0 0 1,1-1-1,-1 1 0,1 0 1,-1-1-1,14-16 0,-5 1-9,-1 0 0,-1-1-1,0 1 1,-2-2 0,6-21 0,-6 13-10,-1 1-1,3-50 1,-7 69-16,2-1-6,-1 5 7,2 9 11,17 32-6,28 47 8,-35-66 13,-4-9 2,0 1 1,1 0 0,0-1 0,0 0 0,1-1 0,1-1 1,22 16-1,-8-9-10,40 16 1,-52-25 6,1-2-1,-1 0 1,1-1 0,0 0-1,22 2 1,-23-7-26,51-23-9,-53 16 2,-2-2 30,0 0-1,-1-1 1,-1 0-1,0 0 1,0 0-1,-1-1 1,0-1-1,6-16 1,-9 16 7,-1 0 1,2-18 0,-3 7 11,-1 1 1,-1-1-1,-1 0 1,-2 1-1,0-1 1,-10-33-1,10 42 0,2 11 0,0 0 1,0 0 0,-1 0 0,1 1-1,-1-1 1,0 0 0,0 1 0,0-1-1,0 1 1,-4-4 0,-3-3 29,0 0-1,0 1 1,-17-13 0,14 18 120,5 4-129,-1 0 0,0 0 1,1 1-1,-1 0 1,1 1-1,-12 3 1,6 3 109,-6 12-80,1 0 1,-17 27-1,22-22-13,-41 120 17,47-115-51,-3 41-1,8-51-12,2 38 1,2-40-3,1 0 1,1 0-1,1-1 0,11 30 1,-16-46-1,1 1 0,0-1 0,-1 1 0,1-1-1,0 1 1,0-1 0,0 0 0,0 1 0,0-1 0,2 2 0,14 12-4,1 0-1,34 20 1,-31-26-27,9-5 19,-1 0-1,34-1 1,-37-7-20,113-49-21,11-26-90,-110 57 123,-8 4-71,97-72-37,-110 71 10,-9 8 69,-2 3 30,0-1 0,-1 0 0,0-1 0,0 1 0,-1-1 0,0-1 0,-1 1 0,0-1 1,3-11-1,15-90-102,-23 88 77,-4 0 27,-1 1 0,-12-35 1,7 41-2,0 7 15,0 1 1,-1 0-1,0 0 0,-16-9 0,11 12-1,2 4 3,0 1 0,-28 0 1,30 5-18,7 0 16,0 0 0,1 0 0,-1 0 1,1 1-1,-1 0 0,1-1 0,-4 8 0,6 1-22,3 4 17,2 0 1,0-1-1,10 31 0,-2-23-17,73 111-6,-64-107 5,89 109-10,-89-107 17,8 27 9,23 67 0,-49-120 8,0 1 1,-1 0-1,0 0 0,0 0 0,-1 0 1,1 9-1,1 23-2,-5 48 0,-18 49 1,20-129 3,0 0-1,0 0 0,-1 0 1,1-1-1,-1 1 0,0 0 1,-1-1-1,1 1 0,-6 7 1,-15 25-4,-50 62 1,-97 66-1309,-16 0-5241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550 647 5384,'-30'9'14,"-1"1"55,-55 10 0,-7-5 17,84-13-58,0 0 0,-1 1 0,2 0 0,-1 0 0,0 1 0,1 0 0,0 0 0,-14 10 0,12-7-2,-4 2 36,1 1 0,0 0 0,1 0 1,-16 19-1,17-18-39,1 1 19,0-1 0,0 1 0,1 0 0,-14 28 0,13-23-26,6-12-2,1 0-1,0 0 1,0 0 0,1 0-1,0 1 1,0-1 0,-3 10 0,1 2 2,-9 28 11,12-42-20,0-1-1,1 1 1,-1 0 0,1 0-1,0 0 1,0 0 0,0 0-1,0 0 1,0 0 0,0 0-1,1 0 1,0 0 0,0 0-1,0 0 1,0 0-1,0-1 1,0 1 0,1 0-1,-1-1 1,1 1 0,0-1-1,-1 0 1,4 4 0,-4-6-6,-1 1 3,1-1 0,-1 1-1,0-1 1,1 1 0,-1-1-1,1 0 1,-1 1 0,1-1-1,-1 1 1,1-1 0,-1 0-1,1 0 1,0 1 0,-1-1-1,1 0 1,-1 0 0,1 0-1,0 0 1,0 0 0,18 3 30,1-1-1,34 0 1,-30-6 33,123-31 23,-116 24-35,110-67 26,-116 59-27,-15 10-33,7-6 2,0-1 0,-1 0 1,-1-1-1,23-35 0,-19 24 67,-2 0 1,17-41-1,-33 65-10,-1-2 14,-19 21 76,12-7-157,2-1 2,0 1 0,0-1 1,1 1-1,-5 11 0,-41 103 65,44-97-72,-1 31 4,7-47-11,0-1-1,0 1 1,1-1-1,2 14 1,-1-16-2,0 0 1,0 0 0,1-1 0,0 1-1,0 0 1,0-1 0,1 0-1,0 0 1,0 0 0,0 0-1,0 0 1,7 4 0,5 0-19,9-2 8,53 9 1,-51-16-9,125-12-1,-121 6 7,44-17-1,-49 14 13,37-20 0,-20 2 2,-1-1 0,50-44-1,-56 40 15,142-144 14,-145 140 6,-12 13-15,9-9 1,-1-2 0,-3 0 0,29-47 0,36-89 54,-76 136-14,-1 0-20,36-102 85,-44 120-95,12-39 78,-17 51-77,0 1 1,0-1-1,-1 0 0,1 0 0,-1 0 1,0 0-1,0 1 0,0-1 0,-1 0 1,0 0-1,1 0 0,-1 1 0,-2-5 1,2 8-17,-1 0 0,1 0 0,-1 0 0,1 0 0,-1 1 0,1-1 0,-1 0 0,1 1 0,-1-1 0,1 1 0,-1-1 0,1 1 0,0 0 0,-3 1 0,-6 2 5,7-2-8,0-1 0,-1 1 0,1 0 0,0 0 0,0 0 0,0 1 0,0-1 0,0 1 0,1 0 0,-1-1 0,-2 5 0,-103 135 168,83-102-67,-123 187 36,118-178-76,-86 200 23,101-204-50,5 9-13,-6 77 0,18-103 26,6-3-33,0 0 1,19 36-1,-26-59-22,0 0 0,0-1 0,0 1 0,0-1 0,0 1 0,1-1 0,-1 1 0,0-1 0,1 0 0,1 2 0,26 18 36,49 27-1,-54-38 15,26 3 57,99 14 0,-129-25-101,-12-1 1,0-1 0,1 0 0,-1 0 0,14-2 0,121-20 197,-139 23-225,11-6-1235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0 6280,'-6'2'41,"-18"6"18,16-5 82,-1 0 0,0-1-1,0 0 1,1-1 0,-1 0 0,0 0 0,0-1 0,0 0-1,0-1 1,0 0 0,0 0 0,0-1 0,-14-5 0,18 7-89,1-1 1,0 1-1,0 0 1,0 0-1,-1 0 1,1 0-1,0 1 0,0-1 1,-7 3-1,4-1 1,-2 0 37,-1 0 0,0 1 0,1 0 0,0 1 0,-10 5 0,5-2-34,-11 3 110,1 2 0,0 1-1,1 1 1,0 1 0,-35 30 0,45-32-97,0 0 1,0 2 0,2-1-1,-17 27 1,17-25-38,-2 8 108,-49 121 50,53-112-76,-35 245 322,33-174-255,10-48-48,1 0 1,11 68-1,-9-104-115,-1-14-3,0-1-1,0 1 1,0-1 0,1 0-1,0 1 1,0-1-1,5 10 1,-1-4 17,0-1 0,2 1 0,14 17 0,-21-27-28,-1-1 0,1 1 0,-1-1 0,1 1 0,-1-1 0,1 0 0,0 1 0,-1-1 0,1 0 0,0 1 0,-1-1 0,1 0 0,0 0 1,-1 1-1,1-1 0,0 0 0,-1 0 0,1 0 0,1 0 0,18 1 24,1 0-1,-1-2 1,26-4 0,-18-2 13,112-59 20,-114 47-27,181-151 64,-130 106-35,-56 46-44,12-9 120,-1-2 0,29-34 0,-60 62-132,-1 0-1,1 0 1,-1 0 0,1 0 0,-1 0-1,0 0 1,1 0 0,-1-1 0,0 1 0,0 0-1,0 0 1,1 0 0,-1-1 0,-1 1-1,1 0 1,0 0 0,0 0 0,0-1-1,-1 1 1,1 0 0,0 0 0,-1 0-1,1 0 1,-1 0 0,1 0 0,-1 0-1,0 0 1,1 0 0,-1 0 0,0 0-1,0 0 1,0 0 0,0 1 0,0-1 0,0 0-1,0 1 1,0-1 0,0 0 0,-2 0-1,0-1 0,2 1 3,-1 0 0,1 0-1,-1 0 1,1 0 0,-1 0 0,0 0 0,1 1 0,-1-1 0,0 0-1,0 1 1,1 0 0,-1-1 0,0 1 0,0 0 0,0 0 0,1 0-1,-3 0 1,-4 0 12,-4-1-5,8 1-5,-1 0 0,1 0 0,-1 0 0,0 1 0,1-1 0,-1 1 0,1 0 0,-9 4 0,-157 54 202,98-32-178,-109 24 10,124-41-1765,2 0-6893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3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107 700 1176,'-98'-56'2651,"97"54"-1917,-6-5 3446,11 6-4142,0-1 0,1 1 0,-1 0 0,0 1 0,1-1 0,-1 1 0,1 0 0,-1 0 0,1 0 0,-1 1 0,1 0 0,7 2 0,-5-2-8,57 9 357,56 5-87,53-5-28,-135-9-72,190-9 80,-177 4-79,201-34 80,-203 28-107,199-53 60,-199 49-99,-25 7-84,197-66 162,-39-4 40,-178 75-244,0 0 0,0 0 0,-1-1 0,1 1-1,-1-1 1,1 0 0,-1 0 0,3-4 0,-3 3-6,-2 3-3,-1 0 1,1 0-1,-1 1 1,1-1-1,-1 0 1,0 0-1,0 0 1,1 0-1,-1 0 1,0 0-1,0 0 1,0 0-1,0 0 1,0 0-1,0 0 1,0 0-1,0 0 1,-1 0-1,1 0 1,0 0-1,-1 0 1,1 0 0,-1-1-1,0-1 1,-1-4 0,2 4-2,-1 1 1,1 0-1,-1-1 1,0 1-1,0 0 1,0 0 0,-1 0-1,1 0 1,0 0-1,-1 0 1,1 0-1,-4-3 1,-13-14-11,0 1 1,-1 1-1,-1 1 0,-31-20 1,33 24 5,6 4-18,0 1-1,-18-9 1,-182-71-212,134 61 110,69 23 97,0 0-2,0 0 0,-1 0 0,1 1 0,-1 0 0,1 1 0,-1 0 0,1 1 0,-1 0 0,0 0 0,1 1 0,-1 0 1,-16 5-1,23-5-49,3-1 76,0 0 0,0 0 1,0 1-1,-1-1 0,1 0 0,0 0 1,0 1-1,0-1 0,0 0 0,0 1 1,0-1-1,0 0 0,0 1 0,0-1 1,0 0-1,0 1 0,0-1 0,0 0 1,0 1-1,0-1 0,0 0 0,0 1 0,0-1 1,0 0-1,0 1 0,0-1 0,0 0 1,1 0-1,-1 1 0,0-1 0,0 0 1,0 1-1,1-1 0,-1 0 0,0 0 1,0 0-1,1 1 0,-1-1 0,0 0 1,0 0-1,1 0 0,-1 0 0,0 1 1,1-1-1,-1 0 0,1 0 0,19 9-50,-15-7 52,52 21-63,173 49-27,-219-66 85,-5 2 4,0 0 0,-1 0 0,0 0 0,6 13 0,-10-20 2,-1 0 0,1 0-1,-1 0 1,0-1 0,0 1-1,0 0 1,1 0 0,-1 0 0,0 0-1,0 0 1,0 0 0,0-1-1,0 1 1,0 0 0,-1 0-1,1 1 1,-4 14-1,-1 0 1,0 0-1,-1-1 1,-13 25-1,-103 177-16,97-167 5,-108 264-1287,61-131-5147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6640,'6'95'0,"6"102"0,4 103 0,-2 84 0,1 437-2,-13-663-3,5 242 4,6 83 1,10-28 0,0-107-2,-12-220-4,58 453-5,-55-477-1,49 355 0,-53-380 0,11 91 4,-3 3 8,-3 85 15,-16-221 25,-1-15-182,-1 0 1,0 0 0,-2-1-1,-8 25 1,-7 8-3632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9864,'6'-2'-9,"-1"0"0,0 0 1,1 0-1,-1 1 0,1 0 1,-1 0-1,1 0 0,0 1 0,-1 0 1,1 0-1,0 0 0,-1 1 1,8 1-1,-11-2 8,16 6-51,91 52-19,-106-57 62,0 1-1,0 0 1,0 1-1,0-1 1,-1 0-1,4 5 1,26 33-34,43 69 0,-55-72 18,36 63 4,27 30 17,18 5 4,21 6 0,18 5 0,14 6 1,175 184 8,-261-267 6,295 287 16,-288-284 10,289 308 20,-292-300-26,299 340 24,-293-334 1,327 340 18,-322-342-43,322 320 14,-327-328-34,115 105 4,29 25-15,-13-3-4,-47-36-8,-100-100-31,259 299-1153,-150-167-4561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2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9144,'12'34'38,"-1"1"0,12 71 1,-17-74 8,4 15 127,25 234 58,-32-217-112,0 118 0,-2 29-86,-2-118 20,-13 399 16,10-399-36,-3 115-1,2-27-22,4-123 10,11 188 54,-8-219-70,-2-26-5,0-1 1,0 0-1,0 1 1,0-1-1,0 1 1,0-1-1,0 0 1,0 1-1,0-1 0,0 0 1,0 1-1,0-1 1,0 1-1,0-1 1,0 0-1,0 1 1,-1-1-1,1 0 0,0 1 1,0-1-1,0 0 1,-1 1-1,1-1 1,0 0-1,0 0 1,-1 1-1,1-1 0,0 0 1,-1 0-1,1 0 1,0 1-1,0-1 1,-1 0-1,1 0 1,-1 0-1,1 0 0,0 0 1,-1 1-1,1-1 1,0 0-1,-1 0 1,0 0 0,0 0-1,0 0 0,0-1 0,0 1 1,0 0-1,1 0 0,-1-1 0,0 1 0,0 0 0,0-1 0,0 1 0,0-1 1,1 1-1,-1-1 0,0 1 0,0-1 0,1 1 0,-1-1 0,0 0 1,0 0-1,-7-11-1,0 1 1,0-1-1,1-1 1,0 1-1,-5-18 1,7 19-4,-7-20-28,-42-197-1201,27 89-4767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3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50 425 3864,'0'0'0,"12"-24"0,18-40 0,14-14 0,10-4 0,1 14-40,-3 27 40,-3 4-2392</inkml:trace>
  <inkml:trace contextRef="#ctx0" brushRef="#br0" timeOffset="1">532 1 3232,'32'5'0,"-20"-3"3,1 0-1,24 9 1,107 46 6,-114-40-1,10 14 2,50 49-1,-87-78-6,-1 1 1,1 1 0,0-1-1,-1 0 1,4 8-1,13 26 30,21 63 0,-39-98-14,0 1 0,-1-1 1,1 1-1,-1 0 1,1-1-1,-1 1 0,0 0 1,-1 4-1,-4 40 121,-16 69-1,20-112-93,0 0 0,0 0 0,-1 1-1,0-1 1,0 0 0,-4 6 0,-49 78 280,-19 1-180,41-54 261,-150 120 157,145-129-183,-67 37 21,-94 59 289,117-65-616,53-35 13,-91 84-813,68-56-3455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1590 8520,'33'9'-579,"-27"-7"393,0 0 0,0-1 0,0 1 1,1-1-1,-1 0 0,12-1 0,-14 0 152,-1-1 1,0 0 0,1 0-1,-1 0 1,0 0-1,0 0 1,0-1 0,3-1-1,1-1 20,-4 3 11,1 0 0,-1-1 0,0 1 1,0-1-1,0 1 0,0-1 0,3-3 0,4-2-1,37-28 2,8-14 2,7-15 1,61-83-702,-64 75-2839</inkml:trace>
  <inkml:trace contextRef="#ctx0" brushRef="#br0" timeOffset="1">746 660 4576,'0'0'0,"3"-26"0,6-46 0,-1-16 8,-13-11-8,-7-1 8,-6 8-8,-3 18-8,-1 19 8,1 1-2960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43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1 798 2248,'50'-10'0,"20"-1"0,49-5 0,170-24 4,-232 31 16,252-44 41,-245 40 126,249-66 116,-254 60 90,205-84 170,-221 83-110,110-65 162,-133 71-261,0-4-116,24-29 0,-44 46-224,1 1 1,0-1-1,-1 0 0,0 1 0,1-1 1,-1 0-1,1 0 0,-1 1 0,0-1 1,1 0-1,-1 0 0,0 0 0,0 1 1,0-1-1,1-1 0,-1-7 24,0 0 0,-1 0 1,0 0-1,0 1 0,-1-1 0,0 0 0,-5-12 0,6 19-27,1 0-1,-1 1 0,0-1 1,1 1-1,-1 0 0,0-1 0,0 1 1,0 0-1,0-1 0,0 1 0,-1 0 1,-1-2-1,-18-14-125,-1 0 0,0 1 1,-2 1-1,-36-17 0,-39-15-3551</inkml:trace>
  <inkml:trace contextRef="#ctx0" brushRef="#br0" timeOffset="1">727 561 1712,'0'0'0,"12"18"0,19 37 0,14 19-8,14 21 8,-3 0-800</inkml:trace>
  <inkml:trace contextRef="#ctx0" brushRef="#br0" timeOffset="2">1130 1596 2968,'0'0'0,"7"71"0,16 111 0,5 60-32,4 40 32,-5 11-136,-6-13 136,3-55-272,15-65 272,0-5-1416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01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11120,'0'0'0,"0"9"0,0 2-32,3-2 32,2 3-88,2 1 88,2 8-376,4 4 376,-1-1-7488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4:01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6280,'0'86'17,"-11"42"11,-26 90 47,24-131-69,-3 23-4,-12 78-724,13-105-2884</inkml:trace>
  <inkml:trace contextRef="#ctx0" brushRef="#br0" timeOffset="1">52 1185 6104,'-12'41'43,"5"-18"33,1 0 1,-5 36 0,1 104 499,13-83-344,-8 165-576,2-203-4089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5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29 420 11120,'-28'0'-310,"59"-9"233,46-4 32,110-20 1,-140 24 25,222-41-1,-211 39 7,83-19-1,20-7 12,-100 23 3,200-42 30,-36 13 114,-211 40-134,16-2 96,0-2-1,-1-1 1,37-15-1,-40 2 169,-24 20-91,-2-1-112,0 0-160,0 0-1,0 0 1,-1 1 0,1-1 0,0 0-1,-1 0 1,1 1 0,-1-1 0,0 0-1,0 1 1,1-1 0,-1 0 0,0 1-1,-3-3 1,-8-13-6885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1 219 10936,'0'0'152,"2"-5"-26,9-15-31,-11 19-66,1 0 0,-1-1 0,1 1 0,-1 0 1,1 0-1,0 0 0,0 1 0,0-1 0,0 0 0,-1 0 0,1 0 0,0 1 1,0-1-1,0 0 0,1 1 0,-1-1 0,0 1 0,0-1 0,0 1 0,2-1 0,3-1 53,1-2-27,-4 3-27,-1-1-1,1 1 1,-1 0-1,1 0 1,-1 1-1,1-1 1,0 0-1,-1 1 1,1 0-1,5-1 1,61 0 227,94 11 0,53 2-94,-189-12-148,25 2 48,247 5 24,-231-5-51,329 6 10,-303-8-24,433-7 9,-413 3-2,499-21 10,-482 19-9,574-28 15,-553 26-23,654-30 6,-635 31-12,740-31 4,-720 32-4,805-15 4,-791 18-3,826-1 12,-820 5-6,882 5 14,-869-2-15,913 43 8,-902-34-8,976 67 6,-968-63-11,954 70 16,-963-70 9,933 70 28,-933-71 33,949 45 51,-942-51-24,979 32 64,-977-36-25,951 11 70,-957-16-50,971-4 69,-965 0-95,964-21 70,-968 18-70,927-23 70,-936 24-71,914-26 57,-912 25-89,937-15 54,-936 19-62,910-1 44,-921 5-64,851 18 31,-867-14-78,771 29 18,-793-25-38,252 24 1,-29 5-25,-253-22 6,555 57 9,-582-62-16,163 14 4,18-6-10,-225-18-2,88-10 0,35-28-2117,-12-7-8469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50 422 9776,'-4'-2'377,"-12"-7"87,12 6 327,4 3-747,0 0 1,0 0 0,0-1-1,0 1 1,0 0-1,0 0 1,0-1 0,0 1-1,0 0 1,0 0 0,0-1-1,0 1 1,0 0 0,0-1-1,0 1 1,0 0-1,-1 0 1,1-1 0,0 1-1,0 0 1,0 0 0,0 0-1,0-1 1,-1 1-1,1 0 1,0 0 0,0 0-1,0-1 1,-1 1 0,1 0-1,0 0 1,0 0 0,-1 0-1,1 0 1,0-1-1,-16-9 3020,15 9-2989,-3-28 165,5-8-72,-1 35-122,0-1 1,0-7-30,0 8 23,-1-5 3,1 7-41,0 0 0,0 0 0,0 0 0,0 0 1,0 0-1,0 0 0,0-1 0,0 1 0,0 0 0,0 0 0,0 0 0,0 0 0,0 0 0,0 0 1,0-1-1,0 1 0,0 0 0,0 0 0,0 0 0,0 0 0,0 0 0,0-1 0,0 1 1,0 0-1,0 0 0,0 0 0,0 0 0,0 0 0,1 0 0,-1 0 0,0 0 0,0-1 0,0 1 1,0 0-1,0 0 0,0 0 0,0 0 0,1 0 0,-1 0 0,0 0 0,0 0 0,0 0 1,0 0-1,0 0 0,0 0 0,1 0 0,-1 0 0,0 0 0,0 0 0,0 0 0,0 0 0,6 3 15,-2-2-12,0 1 0,0 0 0,-1 0 0,1 0 0,-1 1 0,0 0 0,1-1 0,-1 1 0,0 0 0,3 5 0,53 71 42,-55-73-39,0 0 0,0 0 0,-1 0 0,0 1 0,0-1 0,-1 1 0,3 8 0,1 6 1,15 52 9,-15-39 30,18 163 20,-21-155-40,-2-33-23,-1 206 46,-6-106-30,-7 122 22,12-213-37,0 10 15,2 37 0,-12-111-7,8 31-14,-3-55-6,7-104-1,3 133-18,31-197-15,-26 187-34,-4 21 34,51-233-190,3 39 27,-48 182 78,40-131-27,-42 148 118,3 3 21,2 1-1,17-23 0,-19 34 9,20-5 4,-27 14 1,-1 0 0,0 0 0,0 0 0,1 0 0,-1 1 0,9 0 0,-4 1 0,-1 1 0,1 0 1,0 1-1,0 0 0,-1 0 1,11 6-1,-12-5 3,0 1 0,-1-1-1,0 1 1,1 1 0,-2-1-1,1 1 1,-1 0 0,1 0 0,-2 0-1,6 10 1,-3-7 1,3 9 15,2 17-4,10 41 0,-19-51 11,-11 100 9,2-102-22,3-15-9,-4 7-1,0 1 1,0-1-1,-1 0 1,-1-1-1,-21 26 1,-5 2 2,-3-2-3,30-33-2,0 1 0,0-1 1,-11 7-1,17-12-4,-1-1 1,0 1-1,1-1 0,-1 0 1,0 0-1,0 0 0,0 0 1,0-1-1,0 1 0,0-1 1,1 1-1,-1-1 0,0 0 1,-5-1-1,7 1-6,0-1 0,0 1 0,0-1 0,0 1 0,0-1-1,0 1 1,0-1 0,1 0 0,-1 1 0,0-1 0,1 0 0,-1 0-1,0 1 1,1-1 0,-1 0 0,1 0 0,-1 0 0,1 0 0,-1 0 0,1 0-1,0 0 1,-1 0 0,1 0 0,0-2 0,-1 1-9,-3-31-60,6 15-188,7-5-284,1 0 0,1 0 1,18-27-1,14-20-8843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7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300 244 9952,'-9'41'114,"9"-41"-102,-1 1 1,1 0-1,0 0 0,-1 0 0,1-1 0,-1 1 0,1 0 0,-1-1 1,1 1-1,-1 0 0,1-1 0,-1 1 0,0-1 0,1 1 0,-1-1 0,0 1 1,0-1-1,1 1 0,-2-1 0,-2 2 19,-102 62 418,93-55-381,1 1 1,-1 1-1,2 0 0,0 0 1,-13 17-1,15-17-30,-5 8 150,-38 92 73,45-87-107,5 2-85,1 0 1,4 41 0,4-46 57,1-7-93,1-1 0,0 0 1,1 0-1,18 18 1,-27-29-25,1-1 0,-1 0 0,1 0 0,-1 0 0,1 1 0,0-2 1,0 1-1,-1 0 0,4 1 0,28 9 58,53 11 0,-60-21-21,7-4-17,55-13 0,-66 7-10,87-65 16,-87 53 25,77-107 40,-83 99 14,46-119 60,-55 121-15,-4 12-86,1-2-21,-1-1-1,-1 1 0,-1-1 0,0 0 0,-1 1 0,-3-21 1,1 22 47,1 1-45,0 1-1,-2-1 0,1 1 1,-2 0-1,0 0 1,-11-23-1,11 27 34,0 1-50,0 0-1,0 0 1,-1 1-1,0 0 0,0 0 1,-1 0-1,0 1 1,0 0-1,-9-8 1,11 11-12,-1 1 0,1 0 1,-1 0-1,0 0 0,0 0 1,0 1-1,0-1 1,-6-1-1,3 6 41,-13 18-1,-11 29-52,12-12-920,-21 54 0,15-25-8154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10936,'2'1'36,"0"0"0,0 0 1,0 0-1,0 0 0,0 1 0,-1-1 1,1 1-1,-1-1 0,1 1 0,-1-1 1,1 1-1,-1 0 0,0 0 1,0 0-1,0 0 0,0 0 0,0 0 1,0 0-1,0 0 0,-1 0 1,1 0-1,-1 0 0,0 0 0,1 1 1,-1-1-1,0 0 0,-1 4 0,4 19 269,16 85 480,6 32-458,-6-36-87,-14-77-224,-3-14-10,1 0-1,7 22 0,25 60 0,-33-93-7,0 0 0,1 0-1,-1 0 1,1 0 0,0 0 0,0-1 0,0 1 0,0-1 0,0 0-1,1 0 1,0 0 0,-1 0 0,1 0 0,0-1 0,5 2 0,-4-1-4,8 1-47,-2-4 39,1 0 0,-1 0 1,1-1-1,-1-1 0,0 0 1,0-1-1,0 0 1,12-5-1,-18 7 15,-1-1 0,0 0 1,0 0-1,0-1 0,0 1 0,-1-1 0,1 0 1,-1 0-1,1 0 0,-1 0 0,0-1 0,0 1 1,-1-1-1,1 0 0,-1 0 0,1 0 1,-1 0-1,-1 0 0,1 0 0,-1 0 0,2-8 1,1-4-24,1-5 258,15-43-1,-19 64-222,-1 0-1,0-1 1,0 1 0,1 0 0,-1-1-1,0 1 1,1 0 0,-1 0 0,0-1-1,1 1 1,-1 0 0,0 0-1,1 0 1,-1-1 0,0 1 0,1 0-1,-1 0 1,1 0 0,-1 0 0,0 0-1,1 0 1,-1 0 0,1 0 0,-1 0-1,1 0 1,-1 0 0,0 0 0,1 0-1,-1 0 1,1 0 0,-1 0-1,0 0 1,1 1 0,-1-1 0,0 0-1,1 0 1,-1 0 0,1 1 0,-1-1-1,0 0 1,1 0 0,-1 1 0,10 7 46,42 46 636,-17-16-477,8 8-31,74 61 1,-107-100-184,-1-1 0,1 0 0,18 7 0,-19-10-5,1-1 1,0 0 0,0-1-1,-1 1 1,1-2 0,0 0 0,0 0-1,0-1 1,11-1 0,0-4-13,12-11 0,33-21 0,-65 36 9,1 1-1,0 0 1,-1 0-1,1-1 1,0 1-1,-1-1 0,0 1 1,1-1-1,1-3 1,15-24-23,28-60 1,-45 86 23,0 0 0,0-1 0,0 1 0,0-1 0,0 1 0,0-5 1,6-69-18,-7 55 18,-1 0 1,-5-32 0,0 25 1,-2 0 1,-1 1 0,-2 1 0,-18-37 0,11 34 19,-90-100 22,84 108 52,-13-3-24,-58-30 1,66 45 77,-9 4-43,-71-2-1,81 12 29,3 4-90,1 1-1,0 1 0,-25 15 1,31-10 3,-19 32 1,32-39-45,0 1-1,0-1 1,1 1-1,1 0 1,-4 12-1,1 8-3,2-1-1,1 1 1,2 51-1,1-79 3,4 33-52,8 9-631,1-2 0,25 55 0,5-2-9277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9416,'0'0'20,"0"3"8,-13 188 1243,11-161-1129,0-12-83,0 41 366,4 72 55,7 122 392,-8-229-788,13 163 224,-13-175-284,37 236 368,-37-246-385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9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166 409 13984,'2'25'0,"0"26"0,-4-12 4,-10 52 1,11-82 8,-1 0 1,0 0 0,0 0-1,-1 0 1,-5 12-1,-1 0-1,-2 6-7,-11 29 129,-20 80 14,37-116-88,-7 34 1,8-26-42,-12 60 84,0 48 22,16-136-126,0 0 1,0 1-1,0-1 0,0 0 1,1 1-1,-1-1 0,0 0 1,0 1-1,1-1 0,-1 0 1,0 1-1,0-1 0,1 0 1,-1 0-1,0 0 0,1 1 1,-1-1-1,0 0 0,1 0 1,-1 0-1,0 1 0,1-1 1,-1 0-1,0 0 0,1 0 1,-1 0-1,1 0 0,-1 0 1,0 0-1,1 0 0,-1 0 1,1 0-1,-1 0 0,0 0 1,1 0-1,-1 0 0,1-1 1,-1 1-2,22-5-1760,2-1-7038</inkml:trace>
  <inkml:trace contextRef="#ctx0" brushRef="#br0" timeOffset="1">734 1 9776,'0'22'0,"-1"5"0,-2-19 0,-5 21-223,-23 50 0,11-28-37,19-48-105,-2 6-1023,0 0-3385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9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1432 287 4936,'0'0'0,"8"-25"8,-4-6 0,5-9 0,-9-7 0,-12-10-8,-1-1-3248</inkml:trace>
  <inkml:trace contextRef="#ctx0" brushRef="#br0" timeOffset="1">532 22 11656,'0'-1'-3,"-2"-16"-110,-2 14 73,-6 12 76,-44 74 236,20-26 173,-34 75 1,55-103-349,-9 18 404,-100 223 178,98-212-319,-81 260 117,88-252-250,-36 235 77,51-292-264,1 1 0,0 0 0,1 14 0,26 222 174,-24-240-191,-1 1 0,1 0 0,0 0 0,5 10 0,38 80 96,6-17-82,-28-53 31,110 80-1920,-63-57-7841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1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14616,'0'0'0,"-4"17"0,-10 24 0,-4 27 8,-12 30-8,-3 6-48,-6-9 48,-4-7-672,-6-13 672,-2 1-9952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11568,'6'6'10,"0"0"1,0 1-1,-1 0 1,0 0-1,0 1 1,0 0-1,-1-1 1,0 1-1,5 16 0,3 5 14,-2-10-18,-5-10 15,0 1-1,-1-1 0,6 20 1,31 144 64,-35-130-58,15 196 9,-18-188-16,2 79 0,-3 19-16,-1-75-10,-5 111-51,-3-81-1403,5-64-5553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0 9504,'18'8'-16,"0"1"1,-1 1-1,18 13 0,-16-10-12,-12-9 17,1 1 0,-1 1 1,0 0-1,-1 0 0,1 0 0,-1 1 0,-1 0 0,1 0 0,-1 0 1,0 1-1,-1-1 0,0 1 0,0 0 0,4 12 0,-7-9 105,-3 3-23,0 0-1,-1 0 1,-1 0 0,0 0 0,-1-1 0,0 0 0,-8 14-1,8-20 0,0-1 0,0 1 0,-1-1-1,1-1 1,-1 1 0,0-1-1,-1 0 1,1-1 0,-1 1 0,0-1-1,0-1 1,-8 4 0,2-2 14,0 0-1,0-2 1,-1 1 0,1-1 0,-22 1 0,30-4-47,1 0 1,0 0-1,-1 0 1,1 0 0,-1-1-1,1 1 1,0-1-1,-1 0 1,1-1-1,0 1 1,-7-4 0,7 3-11,3 1-13,1 1 0,-1-1 0,0 1-1,0-1 1,1 0 0,-1 1 0,1-1 0,-1 0-1,1 0 1,-1 0 0,1 1 0,-1-1 0,1 0-1,0 0 1,-1 0 0,1 0 0,0 0 0,0 0-1,0 0 1,0 0 0,0 0 0,0 0 0,0 1-1,0-1 1,0-2 0,0 1 21,5-31-1445,3-3-5836</inkml:trace>
  <inkml:trace contextRef="#ctx0" brushRef="#br0" timeOffset="1">962 370 11384,'48'35'89,"48"48"39,-73-60 39,89 109 89,-109-128-209,0 0-1,0 0 1,0 0 0,-1 0 0,4 8 0,-6-12-47,39 94 285,-9 16-159,-30-110-126,2 7 68,-1 0 0,0 1 0,0-1 1,0 14-1,-3 119 277,-15 11-205,17-151-140,-2 14 118,-1 1 1,-6 20-1,-44 138 241,-17 12-226,38-112 174,-141 266 103,165-324-303,-19 27 0,-65 79 106,-28 1-2038,-3-8-7515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6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0 6280,'-53'32'145,"35"-20"16,0 1 0,2 1 0,-1 0 1,2 2-1,-16 19 0,28-31-123,1 0-1,0 0 1,0 0 0,1 0 0,-1 1 0,1-1-1,0 1 1,0-1 0,0 1 0,1-1 0,0 1-1,-1 0 1,2 5 0,-1-4-10,0 3 18,1 0-1,-1 0 1,2 0 0,3 17 0,5 24 56,-7 12-30,-3 0 1,-10 87-1,5-113-25,-39 164 17,32-157-23,-64 196 24,58-190-10,-90 207 96,91-220-109,-3 5 38,-16 48-1,32-75-40,0-1 0,1 1 0,-2 25 0,5-38-26,0 0-1,0 1 1,0-1 0,0 1-1,0-1 1,1 0 0,-1 1-1,0-1 1,1 0-1,-1 1 1,1-1 0,-1 0-1,1 0 1,0 0 0,-1 1-1,1-1 1,0 0 0,0 0-1,0 0 1,1 1 0,1 1 21,-1-1-12,0 0 0,0 0 0,0 0 0,0 0 1,0 0-1,0-1 0,0 1 0,0-1 0,1 0 0,-1 1 0,1-1 0,-1 0 0,1 0 1,-1-1-1,1 1 0,-1 0 0,1-1 0,0 0 0,-1 0 0,1 1 0,0-2 0,-1 1 1,1 0-1,0 0 0,-1-1 0,1 1 0,0-1 0,4-2 0,3-1 19,0-1-1,0 0 0,-1-1 0,18-13 1,-19 14-52,89-73-55,-65 51-993,34-26-5121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12728,'13'115'137,"-3"103"98,-11-163 225,-19 287 173,14-260-225,-43 404 136,37-378-296,-48 462 92,49-456-152,-29 422 60,34-437-161,-14 345 21,18-366-88,-1 102-1,3 13-14,9 105-21,-6-188-12,-3-98-93,-3-11 125,-4-12-1169,6 8 365,-8-16-8946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13360,'6'48'3,"-3"-22"12,-1 43 0,-2 175 45,-2-185 47,-14 292 89,12-268 144,-21 380 116,21-364-216,-8 405 86,12-405-132,17 375 66,-13-385-120,14 305 49,-16-323-81,0 257 36,-4-267-97,-40 227 10,40-277-55,0-1 0,-7 20 1,-4 2-393,-1 0 1,-2-1 0,0 0-1,-29 37 1,-19 18-9384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3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11384,'4'2'-55,"29"9"22,-1 2-1,43 25 1,-62-30 36,-6-4 7,0 1 0,0 0 0,12 11 0,-3 0 12,0 1 0,18 28 0,-25-24 112,22 118 55,-28-108-42,-12 132 57,3-133-63,3-19-96,-2 8-2,-1 0 0,-1-1 0,0 0 0,-1 0 0,-19 28 0,14-25 16,-1-2 0,-1 0 0,-1 0 0,-23 20 1,38-38-57,0-1 1,1 1 0,-1-1 0,0 1 0,0-1 0,0 1 0,0-1 0,1 1-1,-1-1 1,0 0 0,0 0 0,0 1 0,0-1 0,0 0 0,0 0 0,0 0-1,0 0 1,0 0 0,0 0 0,0 0 0,0 0 0,1-1 0,-1 1 0,0 0-1,-1-1 1,0 0 4,0 0-1,1 0 1,-1 0-1,1-1 0,0 1 1,-1-1-1,1 1 1,0-1-1,0 1 1,0-1-1,-1-2 1,-1-3 9,0 1 0,1-1 0,-4-13 0,5 15 4,0 0-1,0 0 0,1 0 1,0 0-1,0 0 0,0 0 1,1-9-1,2-6 4,3-44 16,-1 35 67,40-131 43,-33 128-36,58-106 47,-54 115-34,-5 9-64,-1 1-30,0 0 1,1 1-1,1 0 0,-1 1 0,2 1 0,16-12 1,-11 12 20,0 0 1,22-9 0,-27 17 46,-5 3-74,0 0 0,0 1 0,-1 0 1,1 0-1,0 0 0,-1 1 0,0 0 0,0 1 1,0-1-1,0 1 0,0 1 0,10 8 0,-6-4-9,-7-7-4,-1 1 0,1 0 0,-1 1 0,0-1 0,0 1-1,0-1 1,0 1 0,4 8 0,43 79 130,-43-70-56,24 179 205,-28-177-280,-1-14 1,-1 0 0,-1 1-1,0-1 1,-1 15 0,-30 174 123,25-177-132,-5 34 6,-8 147-11,19-199 8,0 0 1,-1-1-1,1 1 0,0 0 1,1-1-1,-1 1 1,0-1-1,2 6 0,-2-8-96,1 1 0,-1-1 0,0 1 0,1-1 0,-1 1 0,1-1 0,-1 1 0,1-1 0,-1 1 0,1-1 0,0 1 0,-1-1 0,1 0 0,0 1 0,-1-1 0,1 0 0,0 0 0,-1 0 0,1 1 0,0-1 0,-1 0 0,2 0 0,13 2-9292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68 9864,'-303'-47'304,"295"46"-295,-9-1 2,-38-6 138,-1 2 0,0 3 1,-57 4-1,88 1-47,1 1 1,0 1-1,-1 1 1,-32 12-1,26 1-46,30-17-48,1-1-1,-1 1 1,1-1-1,-1 0 1,0 1-1,1 0 1,-1-1-1,1 1 1,-1-1-1,1 1 1,-1-1-1,1 1 1,0 0-1,-1-1 1,1 1-1,-1 1 1,-4 15 54,0 1 0,-6 34-1,11-28 74,8 15-39,21 67 0,-15-75 31,86 118 49,-75-123-56,123 92 44,-114-97-63,176 80 91,-48-26-1660,-82-36-6225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4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11568,'21'40'0,"-19"-38"0,-1 1 0,1 1 1,0-1-1,-1 0 1,0 0-1,0 1 0,0-1 1,0 0-1,0 1 0,0 5 1,0 6 1,3 2 1,-2-7 11,-1 1 0,1-1 0,-2 20 0,-1 146 66,-1-137 7,-28 271 331,20-204-300,-2 19 20,13-128-133,1 0-7,-1 0 1,1 0-1,-1 0 1,0 0-1,0-1 1,-1 1-1,1 0 1,0 0-1,-1-4 1,13-110-33,-9 59-237,-4-71 0,-1 82-828,-1-67-6154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5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0 268 6456,'15'-17'-17,"-2"-1"0,14-22 1,15-20-22,-33 50 39,24-21 23,-16 16-5,-3 3 52,0 0 0,1 1 0,0 0 1,32-16-1,-45 26-30,0 1 1,-1-1-1,1 1 1,0-1-1,0 1 1,0 0-1,0 0 1,-1 0-1,1 0 1,0 0-1,0 0 1,0 0-1,0 1 1,0-1 0,-1 0-1,1 1 1,0 0-1,0-1 1,-1 1-1,1 0 1,-1 0-1,1 0 1,0 0-1,-1 0 1,0 0-1,1 1 1,-1-1-1,2 3 1,2 3 77,0 0 1,0 0-1,-1 0 1,0 1 0,5 12-1,-6-12-56,0 0 0,0 0 1,0 0-1,-1 0 0,0 1 0,-1-1 0,0 1 1,0-1-1,-1 1 0,0 0 0,0-1 0,-1 1 0,0-1 1,-1 1-1,1-1 0,-2 0 0,-5 15 0,4-14-41,-17 24 74,16-25-75,-1-1 0,0 0 0,-1 0 0,1-1 0,-1 0 0,-1 0 0,-14 9 0,-36 5 23,21-7-35,33-9-8,-11 6 1,15-4-2,0-5 0,5 14 0,0-6 0,0-1-1,0 0 1,1-1 0,13 15 0,7 6-6,74 80 3,-75-84-2,125 89 5,-117-92 8,232 124 139,-168-105-14,42 18-1248,-63-24-5091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519 1 12464,'-12'68'336,"-3"88"100,12-114 65,-16 206 176,15-192-323,-30 263 94,26-244-327,-34 336 44,34-325-91,-33 339 22,32-344-56,-36 281 13,37-297-25,-26 240 13,28-249-26,-24 187 10,22-199-11,-15 64-1,-7 19-9,18-86-480,-2 0 1,-1-2-1,-32 57 0,-4-2-9070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2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782 0 10488,'17'39'64,"20"67"0,-32-90-35,6 23 119,50 186 88,-50-173 31,27 255 99,-34-235-131,3 351 100,-9-326-94,-14 435 98,11-420-119,-34 452 80,30-453-119,-39 443 68,38-445-114,-56 412 53,50-423-80,-76 347 44,72-366-64,-86 257 35,102-325-108,-1 0 0,1 0 0,-9 12 0,-60 97 45,46-86-53,-31 32 0,58-66-7,-2 3 2,-1 1-1,-1-1 1,1 0 0,0 0-1,-1 0 1,0-1 0,1 1-1,-7 2 1,10-5-2,-20 11 6,0 0 0,-35 11 1,34-17-404,-1 0 0,0-1 1,-25 0-1,44-4 226,-111 11-8635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0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225 465 7264,'0'0'80,"-2"4"-52,2 1-20,-2 2-4,-15 15-4,12-18 0,-10 19 0,11-17 126,8-17 179,12-22 385,-14 28-559,-1 2-10,5-10 106,-1 0 0,0 0 0,-1 0-1,0 0 1,-1-1 0,2-26 0,-2 2 288,-1 0 0,-7-65 0,3 85-447,2 13-26,-1 0 0,0 0 0,0-1 0,0 1 0,-1 0 1,1 0-1,-1 0 0,-4-7 0,2 2 89,1 3-87,1 0-1,-2 0 0,1 1 1,-1-1-1,0 0 0,0 1 1,0 0-1,-1 0 0,0 1 1,-7-6-1,-31-17 230,41 27-258,-1 1-1,1 0 1,0 0 0,0 0-1,0 0 1,0 0 0,0 0-1,0 0 1,0 1-1,-1-1 1,1 1 0,0 0-1,0-1 1,0 1-1,1 0 1,-1 0 0,0 0-1,0 0 1,-1 2-1,1-2 2,-1 2-5,0-1-1,0 1 1,1-1-1,-1 1 1,1 0-1,0 0 1,0 0-1,0 1 1,0-1-1,1 0 1,-1 1-1,1-1 1,0 1-1,0-1 1,-1 5 0,1-3 0,-2 1 1,1 0 0,1 1-1,-1-1 1,1 1-1,0-1 1,1 1 0,-1 7-1,0 10 3,-1 60 9,1-45 37,-2 180 22,4-173-27,6 185 26,-4-187-26,14 162 81,-13-100 19,-14-139-101,6 17-50,-7-47 14,1-15-5,-3-20-10,7 27-15,3-124 1,4 172 9,9-58-20,18-62-2,-19 118-9,-4 14 19,0 1 7,0 0 0,0 0 1,1 1-1,0 0 1,1 0-1,0 0 0,0 1 1,1 0-1,12-11 1,-1 6-18,27-15 0,-45 27 20,1 0 1,-1 1-1,1-1 1,-1 1-1,1-1 1,-1 1 0,1-1-1,-1 1 1,1 0-1,0 0 1,-1 0 0,1 0-1,-1 0 1,1 0-1,0 0 1,-1 1-1,1-1 1,1 1 0,4 1-6,-1-1 2,0 1 1,0 0-1,0 1 0,0 0 0,0-1 1,0 2-1,-1-1 0,0 1 0,1 0 1,-1 0-1,-1 0 0,1 1 0,7 9 1,-6-1-74,-1 20 19,3 45 0,-11-49-64,-8 14 38,-21 57-1,18-74-57,-125 153-332,94-127 306,38-44 100,4-3 37,-1 0 0,0 0-1,0-1 1,0 1-1,-1-1 1,1 0 0,-1 0-1,-10 5 1,15-9 30,-1 0 0,1 0 0,0 0 1,0 0-1,0 1 0,0-1 0,-1 0 0,1-1 0,0 1 0,0 0 0,0 0 1,-1 0-1,1 0 0,0 0 0,0 0 0,0 0 0,0 0 0,-1 0 1,1 0-1,0 0 0,0 0 0,0 0 0,0-1 0,0 1 0,0 0 1,-1 0-1,1 0 0,0 0 0,0 0 0,0-1 0,0 1 0,0 0 1,0 0-1,0 0 0,0 0 0,0-1 0,0 1 0,0 0 0,-1 0 1,1 0-1,0 0 0,0-1 0,0 1 0,0 0 0,0 0 0,1 0 1,-1 0-1,0-1 0,0 1 0,0 0 0,0 0 0,0-1 0,0 0 1,0 0 0,1 0 1,-1 0-1,1 0 0,-1 0 0,1 0 0,-1 0 0,1 1 0,-1-1 0,1 0 0,0 0 0,0 0 0,-1 0 0,1 1 0,2-2 0,18-12-20,1 1 0,0 1-1,1 1 1,36-12 0,-51 21 20,0 0 0,0 0 0,0 1 0,0 0 1,0 1-1,0 0 0,0 0 0,0 1 0,9 1 0,-5 0 1,-6-2 1,1 0 0,-1 1 0,0 0 0,1 1 0,6 1 1,0 1-1,29 12 1,-3 10 0,7 12 0,1-2 0,-7-8 1,-34-24 0,-1-2 0,1 1 0,0-1 0,1 0-1,8 2 1,-3-2 0,0-1-1,24 1 1,-16-4-2,-1 0-1,0-2 1,0 0 0,22-8 0,-22 3-25,10-10-50,-1-2 0,-1-1 0,29-31 0,-12 1-187,-43 51 259,6-8-88,0-2-1,10-16 1,-16 24 76,1 0 0,-1 0 0,1 0 0,-1-1 0,0 1 0,-1 0 0,1-1 1,0 1-1,-1 0 0,0-1 0,0 1 0,0 0 0,0-1 0,0 1 0,-1-1 0,0-2 0,0 5 11,1 0 1,-1 0-1,1 1 0,-1-1 0,1 0 1,-1 1-1,0-1 0,1 0 1,-1 1-1,0-1 0,0 1 1,1-1-1,-1 1 0,0-1 0,0 1 1,0 0-1,1-1 0,-1 1 1,0 0-1,0 0 0,0 0 1,0 0-1,0 0 0,0 0 0,0 0 1,0 0-1,0 0 0,-1 0-3,-3 0 0,2 0 5,1 0 0,-1 0 0,1 0 0,-1 1 0,1-1 1,-1 1-1,1 0 0,0 0 0,-1 0 0,1 0 0,0 0 1,-5 3-1,-79 49-31,70-41 33,0 0 0,1 2 0,0 0 0,2 0 0,-18 24 0,18-22-1,-4 9-3,8-10 4,-2 3-1,1-1 1,1 1 0,1 1-1,1 0 1,-9 34 0,-1 45-10,17-97 10,0-1 1,0 1-1,0 0 0,0 0 0,0-1 1,0 1-1,0 0 0,0 0 0,0-1 1,0 1-1,1 0 0,-1-1 0,0 1 1,0 0-1,1 0 0,-1-1 0,1 2 1,4 5-6,1 1 0,-1-1 0,1 0 0,1-1 0,-1 0 0,1 0 0,0 0 0,1 0 1,-1-1-1,1-1 0,0 1 0,0-1 0,12 4 0,21 2-9,-24-10-31,8-6 12,44-18 1,-49 13-20,-13 6 34,4-2 4,0-1-1,-1 0 0,0 0 1,0-1-1,-1-1 1,0 1-1,-1-1 1,9-14-1,87-149-243,-74 110 157,-27 55 82,3-3-12,-1-1 0,5-19 0,-9 28 23,-1 1 1,1-1 0,0 0 0,-1 1 0,0-1-1,1 0 1,-1 0 0,0 0 0,-1 1 0,1-1-1,0 0 1,-1 0 0,1 1 0,-1-1 0,0 0-1,0 1 1,0-1 0,0 0 0,-3-2 0,-3-4-47,5 5 7,-1-4 7,2 6 2,4 5 11,9 7 16,2-1 0,-1 0-1,1-1 1,24 10 0,-27-13 9,108 59-20,-115-62 23,0 1-1,0-1 1,-1 0-1,1 1 0,-1 0 1,1 0-1,-1 0 1,0 0-1,4 7 0,2 2 1,24 37 0,-9 2 0,-22-46 0,-1 1 0,0 0 0,1 0 0,-2 0 0,1 6 0,-5 23 0,3-32 0,0 1 0,0-1 0,-1 0 0,1 0 0,-1 0 0,-3 4 0,4-6 0,0 1 0,0-1 0,0 0 0,0 0 0,0 0 0,-1 0 0,1 0 0,0 0 0,-1 0 0,1 0 0,0-1 0,-3 1 0,3 0 0,0-1 0,0 0 0,-1 0 0,1 1 0,0-1 0,-1 0 0,1 0 0,0-1 0,-1 1 0,1 0 0,0 0 0,0-1 0,-1 1 0,0-1 0,-1 0 0,1 0 0,0-1 0,-1 1 0,1-1 0,0 1 0,0-1 0,0 0 0,-2-3 0,1 1 0,0 0 0,0 0 0,0 0 0,1-1 0,-3-5 0,-7-31 0,8-9 0,6 33 2,1-1 1,1 1 0,1 0-1,0 0 1,1 0 0,0 1-1,15-25 1,1 0 2,-12 27 10,-5 9-5,-1-1-2,1 1-1,1 0 1,-1 0 0,1 1-1,0-1 1,0 1 0,0 0-1,0 1 1,14-6 0,-15 7 16,1 0 1,0 0 0,0 1-1,0 0 1,0 0-1,0 0 1,0 1 0,0 0-1,0 0 1,0 0-1,0 1 1,9 2 0,-14-3-13,1 1 1,-1 0 0,0 0 0,1 0-1,-1-1 1,0 1 0,0 1-1,0-1 1,0 0 0,1 0 0,-2 0-1,1 1 1,0-1 0,0 0 0,0 1-1,0 1 1,3 4 17,3 2-7,-4-6-6,-1 0 0,0 0 1,0 0-1,0 0 0,-1 1 0,1-1 0,-1 0 1,1 1-1,0 5 0,3 6 40,-1 0-1,-1 0 1,0 0-1,-1 1 1,-1-1 0,0 0-1,-1 1 1,0-1-1,-2 1 1,-4 22 0,-5 1 73,10-36-16,2-8-70,4-14-27,0 1 0,1 0 1,1 0-1,0 0 0,2 1 1,14-23-1,-9 20 18,1 1 0,1 0 0,24-22 0,-30 32-26,-7 6-2,-1 1 0,1-1 0,0 1 1,0 0-1,1 0 0,-1 0 0,5-1 1,49-19 57,-54 22-57,1-1 0,-1 1 0,0 0-1,1-1 1,-1 2 0,0-1 0,1 0 0,-1 1 0,1-1 0,-1 1 0,0 0-1,0 0 1,6 3 0,-4-2 1,-2 0-2,1 0 0,-1 0 1,0 0-1,0 0 1,0 0-1,0 1 0,0-1 1,0 1-1,-1 0 0,1 0 1,-1 0-1,3 3 1,-2-1-2,-2-3-1,1 0 0,-1 0 0,1 0 0,-1 0 0,0 0 0,0 1 0,0-1-1,0 0 1,0 1 0,-1-1 0,1 1 0,0 3 0,1 6 5,1 0-5,6 39 15,-8-46-17,1 13 4,1 1 1,1-1-1,1 0 1,9 25-1,-14-42-6,1-1 0,-1 1 0,0 0 0,1-1 0,-1 1 0,1 0 0,-1-1 0,1 1-1,-1-1 1,1 1 0,-1-1 0,1 1 0,0-1 0,-1 1 0,1-1 0,0 0 0,1 1 0,1 1 2,13 4 0,-9-7-3,-1 0-1,0 0 1,1 0 0,-1-1 0,0 0 0,1 0 0,10-6 0,-12 6-2,10-6-2,0 1-1,-1-2 1,0 0 0,16-13-1,-15 10 0,4-1-10,-1-2-1,16-16 1,5-5-44,-29 27 39,0 0 8,0 0 0,1 0 1,0 1-1,18-10 0,-11 11 9,-12 9 3,-3 0 1,3 1 3,1 1 1,-1 0-1,0 0 1,0 0-1,-1 0 1,1 1-1,-1 0 1,0 0-1,0 1 1,-1 0-1,1-1 1,3 10-1,-3-8 6,5 6 10,-1 0 0,-1 1 0,0 0 0,-1 0 0,-1 1 1,8 25-1,3 8 84,-10-24-44,-2-8-34,0-1-1,1 0 1,0-1-1,1 0 1,16 25-1,1-12-14,-20-24-11,1 0 0,-1 0-1,1 0 1,0-1 0,0 1 0,0-1 0,7 2 0,-10-4-4,-1 0 1,0 0-1,1 0 0,-1 0 1,0 0-1,1 0 1,-1 0-1,0 0 1,1-1-1,-1 1 1,0 0-1,0-1 0,1 0 1,-1 1-1,0-1 1,0 1-1,0-1 1,0 0-1,2-1 1,3-2-6,27-20-22,-19 11-81,-9 7 79,0 0 20,0 0 0,0 0 0,-1 0 0,0-1 0,0 1 0,0-1 0,-1 0 0,0-1 1,0 1-1,-1 0 0,0-1 0,2-12 0,-2 0-4,-1 0 0,-1 0 1,-1 0-1,0 0 1,-2 0-1,-6-25 1,7 40 15,0-1 1,0 1-1,-1 0 0,0 0 1,0 1-1,-6-9 1,2 7 0,0 0 1,-1 1-1,1-1 0,-1 2 1,0-1-1,0 1 1,-1 0-1,-10-3 1,0 3 20,-8 6-8,0 0 1,-28 7-1,33-1 35,-1 5-25,1 2 0,-30 24 0,37-21 12,-2 13-11,-25 59 0,35-63-16,2 5 0,0 53 0,5-83-7,0-1-1,0 0 1,0 1-1,0-1 1,1 0-1,-1 1 1,0-1-1,1 0 1,-1 1 0,1-1-1,0 3 1,3 3 0,1 1 1,-1 0 0,8 8-1,-7-10 0,0 0-1,1-1 1,0 1-1,0-2 1,12 8-1,-8-6 1,0-1 1,0 0-1,19 6 0,-14-7 0,0 0-1,24 2 1,-23-5-2,1-2 1,0 1-1,-1-2 1,1 0-1,21-6 1,-17 0-13,15-12-1,0-3 1,-2-1 0,41-35-1,-54 41 12,39-40-14,125-136-16,-154 157 32,-24 31 0,-4 8 2,-3 9 2,0-10-4,0 7 1,0 0 0,-1 0 0,0 0 0,0 0 0,-3 10-1,2-4 2,2 57 2,2-24 1,2-18-3,0-16-10,-4-13 7,0 0 0,0 0 1,0 0-1,0 1 1,0-1-1,0 0 1,0 0-1,0 0 0,0 0 1,0 0-1,0 0 1,0 0-1,0 0 1,0 0-1,0 0 0,0 0 1,0 0-1,1 0 1,-1 0-1,0 1 0,0-1 1,0 0-1,0 0 1,0 0-1,0 0 1,0 0-1,0 0 0,0 0 1,0 0-1,0 0 1,0 0-1,0 0 0,1 0 1,-1 0-1,0 0 1,0 0-1,0 0 1,0 0-1,0 0 0,0 0 1,0 0-1,0 0 1,0 0-1,0 0 1,0 0-1,1 0 0,-1 0 1,0 0-1,0-1 1,0 1-1,0 0 0,0 0 1,0 0-1,0 0 1,0 0-1,0 0 1,0 0-1,0 0 0,0 0 1,0 0-1,0 0 1,0 0-1,0 0 1,0 0-1,0-1 0,0 1 1,0 0-1,0 0 1,12-8-58,-1-1 1,15-16 0,-20 19-11,25-28-116,40-60 0,-36 44 168,-21 32 31,0 0-1,1 1 1,1 0 0,1 1 0,27-20 0,-43 35 0,1 1 0,0-1 0,0 1 0,0-1 0,0 1 0,0-1 0,0 1 0,0 0 0,0 0 0,0 0 0,0 0 0,0 0 0,0 0 0,0 1 0,0-1 0,0 1 0,0-1 0,3 3 0,-3-2 9,8 4 130,-10-5-151,10 8 33,-1 0 0,0 1 1,-1 0-1,0 0 0,0 0 1,11 20-1,-3-5-17,1 0-1,1-1 1,1-1 0,37 33-1,-52-52-19,-1-2 0,1 1 0,0 0-1,0-1 1,0 1 0,0-1 0,0 0-1,0-1 1,1 1 0,-1-1 0,0 1-1,0-1 1,0-1 0,1 1 0,4-1 0,-3 0-6,8-2-52,3-5-11,0 0-1,-1-1 1,0-1-1,24-20 1,45-46-206,-76 67 187,25-24-200,57-75-1,-12-11 77,-68 94 154,26-108-10,-35 125 64,-1 0 1,1 1 0,-1-1 0,-1 0-1,1 0 1,-2-9 0,0-2 0,2 1 2,0 13 0,-1 1 1,0-1-1,0 0 0,-1 0 1,1 0-1,-1 1 0,0-1 1,-3-8-1,0 3-1,0-1 1,0 1-1,-2 0 0,1 0 1,-1 0-1,0 1 0,-1 0 1,-10-10-1,9 12 1,-1 0 1,0 1-1,0 0 1,-1 0-1,0 1 1,-13-5-1,22 10 2,0 0-1,0 0 0,0 0 1,-1 0-1,1 0 0,0 0 1,0 0-1,0 1 0,-1-1 0,1 0 1,0 1-1,0-1 0,0 0 1,0 1-1,0-1 0,0 1 1,0 0-1,0-1 0,-1 2 1,-13 12-4,14-13 1,-4 8-22,2 0 15,-2 4 2,2 0 1,0 0-1,1 0 0,0 0 1,0 18-1,-2 125-24,5-119 0,-1-2 15,1 5 1,1 0 0,10 56 0,-5-64-7,11 34 0,-13-53 14,-1 0 0,2-1 0,0 0 0,0 1 0,1-2 1,10 14-1,-13-20 2,1 0 1,1 0 0,-1 0 0,1-1-1,0 0 1,10 6 0,-6-4-1,-6-3 0,0-1 1,1 0-1,0 0 1,-1 0-1,1-1 0,0 1 1,0-1-1,0 0 1,0 0-1,9-1 0,-2 0 2,0-1 0,20-3 0,3-6 4,-17 3 3,-1-1 1,0-1-1,-1-1 0,1 0 1,16-14-1,30-38 90,-62 61-85,0 1 0,0-1-1,0 1 1,0 0 0,0-1-1,1 1 1,-1 0 0,0-1-1,0 1 1,0 0 0,0 0-1,0 0 1,0 0 0,0 0-1,0 0 1,1 0 0,-1 0-1,0 1 1,0-1 0,0 0-1,0 1 1,0-1 0,0 1-1,0-1 1,0 1 0,0-1-1,0 1 1,0 0 0,-1-1-1,1 1 1,1 1 0,58 51 95,-45-36-28,-9-9-48,0-1-16,0 1 0,-1 0 0,0 0 0,0 1-1,-1-1 1,0 1 0,0 0 0,-1 0 0,0 0 0,-1 1 0,2 9 0,-3-8 10,1-2-12,-1 1 1,0-1-1,0 1 0,-1 0 0,-1-1 1,0 1-1,0 0 0,-1-1 0,-3 11 1,-22 47 32,26-66-40,0 0 0,1 1 0,-1-1 0,0 0-1,0 1 1,0-1 0,0 0 0,0 0 0,0 0 0,-1 0 0,1 0 0,0 0-1,0 0 1,-1 0 0,1 0 0,-1-1 0,1 1 0,0 0 0,-3-1 0,-1 2 1,3-1-2,-1 0 1,1 0-1,-1 0 0,0-1 0,1 1 1,-1-1-1,0 0 0,0 0 0,-3 0 1,-1-1-1,0-1-1,0 0 1,0 0 0,1-1 0,-1 0 0,1 0 0,-13-8-1,6 0-4,2-4 1,1 0 0,0-1 1,0 0-1,2-1 0,0 0 0,1 0 0,-5-19 0,7 20 1,4 12 0,-1-1-1,1 1 1,0-1-1,1 1 1,-1-1-1,1 1 1,0-1-1,1-7 1,0-9-420,2 0 1,9-33 0,1 2-5751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0 201 6280,'19'5'0,"17"8"0,-24-8-1,0 0 0,-1 1 0,0 1 0,0 0 0,0 1 0,-1 0 0,17 17 0,12 20 65,-26-26 27,-1 0 0,-1 0 1,12 28-1,-21-42 57,3 3 32,-4-6-9,5-2-137,0-1 0,0 1 0,0-2 0,0 1 0,-1 0 0,1-1 0,0 0 0,-1-1 1,0 1-1,1-1 0,6-5 0,-4 3-15,6-6 42,50-64 23,-54 56-56,-6 8-14,0 2-8,-1 0 0,0 0 0,0 0 0,-1 0 0,-1-1 0,1 1 0,-1-1 0,-1 1 0,0-1 0,-1-11 0,-5-13 21,-11-36-1,9 52 9,0 5-20,-1 1 0,-1-1 0,-16-15 0,25 28-11,1-1-1,-1 1 1,1-1-1,-1 1 1,0-1-1,1 1 1,-1 0-1,1-1 1,-1 1-1,0 0 1,1 0-1,-1-1 1,0 1-1,1 0 1,-1 0-1,0 0 1,1 0-1,-2 0 1,-3 0 3,0 0 1,0 0-1,0 1 0,0 0 1,0 0-1,1 0 0,-1 1 1,0-1-1,0 1 1,1 0-1,0 1 0,-8 4 1,-2 7 72,-57 93 32,60-82-32,-25 100 28,34-101-47,5 1-34,2 1 0,13 41 0,-5-44-12,17 15-3,39 38 0,-67-74-11,1 1 0,0 0 0,0-1 0,1 0 0,-1 1 0,5 1 0,-8-4-1,78 39 6,-56-31-5,0-1-1,40 8 1,-30-11-2,-1-1 1,1-2 0,0-1 0,35-5-1,-37-2-5,-17 3 3,7-3 1,0-1 0,0 0 0,-1-1 0,-1-2 0,29-19 0,11-14 1,-39 28 1,22-23 1,-34 30 1,1 0-1,-2-1 1,1 0-1,-2 0 0,1 0 1,-1 0-1,0-1 1,5-20-1,-10 29 2,1 1-1,-1 0 1,0-1-1,1 1 0,-1 0 1,0-1-1,0 1 0,0 0 1,0-1-1,0 1 1,-1 0-1,1-1 0,-1-1 1,0-2 9,0-3-1,-1-1-1,0 1 0,0 0 0,-1 1 0,0-1 1,-1 0-1,0 1 0,0 0 0,0 0 0,-1 0 1,0 0-1,-6-6 0,-66-58 129,71 66-108,-1 0 0,0 1 1,-1 0-1,1 0 0,0 1 1,-1 0-1,0 0 0,0 1 0,-11-3 1,8 3-9,-1-1 38,1 1 0,-1 1 1,-18 0-1,24 1-36,-1 0 0,1 0 0,-1-1 0,1 0 0,-1 0 0,-7-3 0,13 4 56,3 2-65,18 14-4,27 9-8,11 0 1,1-7-3,2 0-2,4 4 0,-12 1 0,-47-21 0,0 1 0,-1 0 0,0 1 0,7 5 0,-9-6 0,0 0 0,0 0 0,0 0 0,-1 1 0,1-1 0,2 6 0,-2-2 0,1 1 0,-1 0 1,4 13-1,-5-12 2,0 0 0,0 0 1,-1 1-1,-1-1 0,0 0 0,0 0 0,0 1 1,-1-1-1,-1 0 0,0 0 0,0 0 0,0 0 1,-5 10-1,-9 30 37,3 1 1,-9 70-1,21-116-30,1 0 0,0 0 0,0 1 0,0-1 0,1 0 0,0 1 0,0-1 0,2 7 0,-1-5-2,4-1 27,10 1-20,0-1 1,18 3 0,-15-6 5,8-4-11,-1-1-1,29-7 1,-53 10-7,0-1-1,0 0 1,0 1-1,0-1 1,0 0-1,0 0 1,-1 0-1,1 0 1,2-2-1,45-34 18,-40 28-18,1-1 0,-1 0 0,13-19 0,-7 3-4,-1-1 1,18-49 0,-25 51-30,-2-12-42,-1 0-1,-2-1 1,-3-46 0,-1 68 46,-9-34-223,-30-92-644,40 136 698,0 4 150,0-1 1,1 1 0,-1-1 0,1 1 0,0-1-1,-1 0 1,1 1 0,0-1 0,1 0 0,-1 1-1,0-1 1,1 0 0,0 1 0,-1-1 0,1 1-1,0-1 1,2-2 0,-2 3-10,-1-1 0,1 1 0,0 0 0,0 0 0,1 1 1,-1-1-1,0 0 0,1 0 0,1-2 0,9-10-1277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02:26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5560,'1'10'13,"-1"0"1,2 0-1,0 0 1,0-1 0,7 18-1,-2-12 7,-7-15-20,0 0 0,0 1 1,1-1-1,-1 0 0,0 1 0,0-1 0,0 0 0,0 1 0,0-1 1,1 0-1,-1 1 0,0-1 0,0 0 0,0 1 0,1-1 0,-1 0 1,0 0-1,1 1 0,-1-1 0,0 0 0,0 0 0,1 1 0,-1-1 1,0 0-1,1 0 0,-1 0 0,0 0 0,1 0 0,-1 0 0,1 0 1,-1 1-1,0-1 0,1 0 0,-1 0 0,0 0 0,1 0 0,-1-1 1,1 1-1,-1 0 0,0 0 0,1 0 0,-1 0 0,0 0 0,1 0 1,-1 0-1,0-1 0,1 1 0,-1 0 0,0 0 0,1-1 0,-1 1 1,0 0-1,0 0 0,1-1 0,-1 1 0,0 0 0,0-1 0,0 1 1,1-1-1,0 0 0,15-23 2,16-19-2,27-22 1,-51 58 2,29-31 18,2 1-1,50-36 0,59-34 77,-118 88 78,132-56 84,-130 65-38,111-5 106,-120 17-47,-9 3-200,1-1 0,-2 2 0,1 0 0,17 10 0,-30-16-60,-1 1 0,1-1 0,0 1 0,0 0 0,0-1 0,-1 1 0,1 0 0,0-1 1,-1 1-1,1 0 0,-1 0 0,1 0 0,-1-1 0,1 1 0,0 1 0,2 7 29,0 0 0,-1-1 0,0 1 0,0 0 0,-1 0 0,0 0 0,-1 0 0,0 12 0,-5 3 206,-45 115 100,16-64 28,22-51-326,-29 56 220,34-65-191,1 1 0,-6 24 1,12-39-85,-1-1 1,1 0-1,0 0 1,0 0-1,0 0 1,0 1-1,0-1 0,0 0 1,0 0-1,0 0 1,0 1-1,0-1 1,0 0-1,0 0 1,0 1-1,0-1 1,0 0-1,0 0 1,0 0-1,0 1 1,0-1-1,0 0 1,0 0-1,0 0 0,0 1 1,0-1-1,1 0 1,-1 0-1,0 0 1,0 0-1,0 1 1,0-1-1,0 0 1,1 0-1,-1 0 1,0 0-1,0 0 1,0 1-1,0-1 1,1 0-1,3 1 11,-1 1-1,1-1 0,0 0 1,0 0-1,-1 0 1,1-1-1,0 1 1,0-1-1,0 0 1,7-1-1,5-3 42,93-52 15,-83 38-41,123-97 12,-115 90-32,-23 18-6,51-34 0,84-40 1,-138 77-7,169-78-48,-57 29-162,-119 53 212,-1 1 1,1-1-1,0 0 0,-1 0 0,1 0 0,-1 0 0,1 0 0,0 1 1,-1-1-1,1 0 0,-1 1 0,1-1 0,0 0 0,-1 1 0,1-1 0,-1 0 1,1 1-1,-1-1 0,0 1 0,1-1 0,-1 1 0,1-1 0,-1 1 0,0 0 1,0-1-1,1 1 0,5 11 0,-5-10 2,-1 0 0,1-1-1,-1 1 1,1 0 0,-1-1-1,0 1 1,1 0-1,-1 0 1,0-1 0,0 1-1,-1 0 1,1 0 0,0 0-1,0-1 1,-1 1 0,0 2-1,-1 4 1,-12 44 0,-9 17 0,-2 14 0,-2 9 0,4 4 1,15-66 1,4-13 0,0-1 1,1 1-1,1-1 0,0 1 0,2 32 0,6 6 7,-5-49-6,0-1 0,1 1-1,-1 0 1,1 0 0,0-1 0,1 1 0,-1-1 0,6 8-1,-7-11 12,3-4 2,-4 2-15,1 0 0,0 0 0,-1 0 0,1 0 0,-1 0 0,1-1 0,-1 1 0,1 0-1,0 0 1,-1 0 0,1-1 0,-1 1 0,1 0 0,-1-1 0,1 1 0,-1 0 0,0-1 0,1 1 0,-1 0 0,1-1 0,-1 1 0,0-1 0,1 1 0,0-2 0,7-12 12,7-13 5,14-35-1,49-126 11,-61 142-8,90-201-1190,-44 113-4796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4760,'0'0'-23,"1"2"-9,7 17 13,-7 14 172,-1-33-152,-3 78 594,-16 80 0,4-86 405,9-47-667,-3 29 0,6-32-149,-4 35 572,-1 63 1,8-66 170,0-52-678,1-6-44,27-124 567,-25 119-748,15-36 135,-13 33-120,1-2 11,1 0 0,0 0 0,1 1 1,0 0-1,1 0 0,21-22 1,-27 30-36,1-1-2,24-11-9,-27 17 3,-1 0 1,1-1 0,-1 1-1,1-1 1,-1 1-1,1 0 1,0-1 0,-1 1-1,1 0 1,-1-1 0,1 1-1,0 0 1,-1 0-1,1 0 1,0 0 0,-1-1-1,1 1 1,0 0 0,-1 0-1,1 0 1,0 0-1,-1 1 1,1-1 0,-1 0-1,1 0 1,0 0 0,-1 0-1,1 1 1,0-1-1,-1 0 1,2 1 0,-1 18-1302,-2-15 701,0 23-6460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10488,'0'0'0,"12"-13"-784,2 2 784,8-7-712,7-14 712,1 3-320,-12 13 320,1-1-6024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9688,'-3'32'162,"-1"1"0,-2-1 0,-1 0 0,-21 55 0,20-62-106,5-16-40,0 0-1,0 0 1,1 0 0,1 0-1,-2 16 1,2-3-3,-3 64-2,4-58-12,0 2-4,1 0 0,9 56 0,-10-85 10,11 55-56,-9-47 15,0-1-1,1 0 0,0 0 1,0 0-1,7 11 0,-6-15 5,0 1-1,0-1 1,0 0-1,1-1 1,-1 1 0,1-1-1,0 0 1,0 0-1,0 0 1,0-1-1,1 1 1,-1-1-1,1-1 1,0 1-1,-1-1 1,1 0-1,7 0 1,2 2 4,-2-1-65,0 0-1,1-1 1,0 0-1,-1-1 1,24-2 0,-24 0 68,2 1 11,0-2 0,0 0 1,0-1-1,24-9 0,-22 7 18,-3 2 24,0-1 0,-1 0 0,1-1 0,-1-1 0,-1 0 0,1-1 0,13-11 0,-8 7 140,-9 5-158,6-4 360,-1 1 1,2 0 0,21-10 0,-33 19-23,3 1 43,-6 1-366,1-1 0,-1 0 1,0 1-1,0 0 0,0-1 1,0 1-1,0 0 1,0 0-1,0-1 0,0 1 1,0 0-1,-1 0 0,1 0 1,0 0-1,0 2 1,3 2 25,3 3-23,18 15 24,-8-10-760,32 16 0,-13-9-6605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2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518 214 7352,'11'-14'0,"-8"10"2,1-1-1,-1 0 0,0 1 0,-1-1 1,1 0-1,2-9 0,11-32 11,-14 41-12,-1 0 1,-1 0-1,1 0 0,-1 0 1,0 0-1,0 0 0,-1-8 1,0 10-1,-1-1 0,1 0 1,-1 1-1,1-1 0,-1 1 0,0-1 1,-1 1-1,1 0 0,0 0 0,-1 0 1,0 0-1,0 0 0,0 0 0,0 1 1,0 0-1,-6-4 0,8 5 1,0 1 1,0-1 0,0 0 0,0 1 0,0-1 0,0 1 0,0-1 0,0 1 0,0 0 0,-1-1 0,1 1 0,0 0 0,0 0 0,-2 0 0,-20-1 12,-1 1 1,1 2-1,-30 4 0,50-5-2,0-1 0,-1 1-1,1 0 1,0 0 0,0 0-1,0 1 1,-4 1 0,7-3-12,-22 11 46,-29 21 1,-21 27 4,45-32 109,12-8-86,-97 122 205,59-62-95,53-78-178,-1 0-1,1 0 1,-1 0 0,1 0-1,-1 0 1,1 0-1,0 0 1,0 0 0,-1 1-1,1-1 1,0 0-1,0 0 1,0 0 0,0 0-1,0 0 1,1 0 0,-1 0-1,0 1 1,0-1-1,1 0 1,-1 0 0,1 0-1,-1 0 1,1 0-1,-1 0 1,1 0 0,-1 0-1,1 0 1,0-1 0,0 1-1,-1 0 1,1 0-1,0-1 1,2 2 0,-2-1-3,8 1 5,87-12 5,-67 3-18,140-52-7,-133 42-41,-7 3 21,15-9-10,-1-1-1,42-31 0,49-45-132,-78 58 100,-56 42 75,0 0 0,1 0 0,-1 0 0,0-1 0,0 1-1,0 0 1,0 0 0,1 0 0,-1 0 0,0 0 0,0 0 0,0-1-1,1 1 1,-1 0 0,0 0 0,0 0 0,1 0 0,-1 0-1,0 0 1,0 0 0,0 0 0,1 0 0,-1 0 0,0 0-1,0 0 1,1 0 0,-1 0 0,0 0 0,0 1 0,0-1-1,1 0 1,-1 0 0,0 0 0,0 0 0,0 0 0,1 0 0,-1 1-1,0-1 1,0 0 0,0 0 0,1 0 0,23 23-7,-18-16 7,-1 1 0,0-1 0,0 1 0,-1 1 0,5 10 0,-5-7 1,0 1 0,-1 0 0,-1 1 0,0-1 0,0 26 0,-6 45 4,4-82-5,-8 44 21,-60 235 14,48-219-15,-117 268-947,55-155-3826</inkml:trace>
  <inkml:trace contextRef="#ctx0" brushRef="#br0" timeOffset="1">216 1459 6552,'-6'-17'1,"4"13"1,1 0 0,-1-1-1,1 1 1,1 0-1,-1-1 1,0 1 0,1 0-1,0-6 1,1-35 9,8-53 0,-1 58 24,73-201 68,-57 188 177,135-216 184,-121 215 177,174-221 274,-203 262-682,1 1 0,16-15 1,-26 27-234,114-106 700,0 25-470,-114 81-230,4-3 65,0 0 0,1 0 0,0 0-1,-1 1 1,1 0 0,9-3 0,8-2 86,0 1 0,24-4 0,-34 9-130,0 0 0,0 1-1,0 1 1,16 2 0,-28-3-19,1 0 1,0 0-1,0 0 0,0 0 1,0 0-1,0 0 0,-1 0 1,1 0-1,0 1 0,0-1 1,0 0-1,-1 1 0,1-1 1,0 0-1,0 1 0,-1-1 1,1 1-1,0-1 1,-1 1-1,1 0 0,0-1 1,-1 1-1,1 0 0,-1-1 1,1 1-1,-1 0 0,0-1 1,1 2-1,3 5 8,0 0 0,-1 1-1,0-1 1,0 1 0,-1-1 0,0 1 0,0 0-1,1 15 1,-2 2-710,-3 47 0,-8 53-6293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1003 11656,'8'-2'313,"45"-8"-48,62-15 573,-97 20-781,-12 3-16,0 1 0,-1-1 0,1-1 0,-1 1 0,0-1 0,0 0 0,10-6 0,74-59 296,-72 50-243,72-107 28,-72 94-68,56-143 15,-62 138-41,35-130 13,-39 136-26,-4-12-3,-1-51 0,-6 69-4,-2 4-3,-2 0 1,-12-25-1,18 41-4,0 1 0,-1 0 0,1-1 1,-1 1-1,0 0 0,0 0 0,0 1 0,0-1 0,0 0 0,-1 1 1,1 0-1,-5-2 0,1 0 1,0 4 13,2 2-9,0 0 0,1 1 0,-1 0 0,1 0 0,0 0 0,0 1 0,0-1 0,0 1 0,1 0 0,0 0 0,-1 0 0,1 1 0,-2 5 0,-7 10 27,-12 29 0,22-43-38,-18 41 70,-17 60 0,35-101-60,-6 28 43,-29 174 23,32-162-30,-18 183 19,20-184-33,2 174 6,3-178-25,7 55 4,7 2-8,-10-73-1,12 31-1,-11-39-1,1-1-1,9 16 1,22 23-1,-29-43 0,1 0 0,15 12 0,-18-17 0,0-1 0,0 0 0,1-1 0,13 7 0,-14-9 0,1 0 0,-1 0 0,1-1 0,0 0 0,11 1 0,-9-2 0,-1-1 0,1 0 0,0 0 0,13-4 0,-6 1 0,-1-2 0,19-6 0,-3-3-1,55-32 0,-81 42 0,0 0 0,0 0 0,-1-1 0,1 0 0,9-10 1,0-1-1,40-36 1,-1-5 0,-1-2 0,-41 43 0,16-26 0,-3-10 1,-22 40 1,0 0 0,-1 0 0,2-20 0,-5 31-2,0-1 1,0 1-1,-1 0 1,1-1 0,-1 1-1,1 0 1,-1 0-1,1-1 1,-1 1-1,0 0 1,0 0-1,1 0 1,-1 0-1,0 0 1,0 0-1,0 0 1,0 0-1,0 0 1,0 1-1,-1-1 1,1 0-1,0 1 1,0-1-1,-1 0 1,1 1 0,0 0-1,0-1 1,-2 1-1,2-1 1,-8 2 7,3 2-5,0 0-1,1 0 1,-1 1 0,1 0 0,0 0-1,0 0 1,0 1 0,0-1 0,1 1-1,0 0 1,-6 10 0,-4 6 5,-14 31 1,27-50-10,-6 13 10,1 0 1,0 0-1,-7 32 0,8-27-6,3-11 2,0 1 0,0 0-1,0-1 1,1 1 0,1 0 0,0 0-1,1 11 1,0-13-3,-1-3 1,1 1 0,0-1 0,1 0 1,-1 0-1,1 0 0,0 0 0,0 0 0,1 0 0,-1 0 0,1-1 0,5 7 0,-4-5-1,6 5 5,23 14-1,-24-20-5,1 0 0,-1-1-1,17 5 1,-12-6 1,0 0-1,21 2 1,-21-4-1,0 0-1,26-3 1,-26-1-1,1 1 0,24-10 0,-22 7 0,-1-2 0,21-11 0,-19 7 0,32-26 0,-34 23 0,1-2 0,14-17 0,-18 17 0,0-1 0,18-33 0,-19 25 0,18-49 0,-1-33 0,-10 6 0,-15 72 0,0-33 0,-4 45 0,-1 0 0,-4-26 0,2 30 0,0 0 0,-9-20 0,10 27 0,-1 1 0,0-1 0,0 1 0,0 0 0,-5-6 0,7 9-1,-1 1 1,1-1 0,-1 0 0,1 1 0,-1 0 0,0-1 0,1 1 0,-1 0 0,0 0-1,0 0 1,0 0 0,0 0 0,0 0 0,0 0 0,0 1 0,0-1 0,0 1 0,0 0-1,0-1 1,0 1 0,0 0 0,-3 0 0,2 1 0,-1 0-1,1 0 1,0 0-1,0 1 1,0-1 0,0 1-1,0 0 1,0 0-1,0 0 1,1 0-1,-1 0 1,-3 4 0,-2 3-1,1 0 0,0 0 0,1 0 0,0 1 0,1 0 0,0 0 0,-4 12 0,3-6-1,3-11 1,1 1-1,1 1 0,-1-1 1,1 0-1,0 0 0,0 1 1,1 9-1,-2 8-5,2 0 1,1 1 0,1-1-1,1 0 1,7 25-1,7-11 1,-8-25-14,2-4 13,1 1 0,0-1 0,16 9 0,-12-12-13,6-4 10,1-1 0,36-2 0,-33-4-15,111-53-2,-110 42 21,32-27-1,-44 31 6,-2-1 1,16-17 0,-20 19 0,0-1 0,-2 0 0,1-1 0,-2 0 0,1 0 1,6-21-1,-8 12 7,0-38 7,-4-96 1,-10 84-11,5 54-360,-1 0 1,-1 0 0,0 1-1,-12-23 1,-5-7-8565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4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7264,'19'49'-7,"46"134"744,-44-132-46,20 56 297,-3 12 177,-19-63-738,-15-42-333,0 0 81,1 0 0,0 1 0,1-2 0,11 21 0,-15-32-128,1 0 0,-1 0-1,1 0 1,-1 0-1,1 0 1,0 0 0,0-1-1,0 1 1,-1-1-1,2 0 1,-1 0 0,0 0-1,4 1 1,-2-1 6,0 0-1,0 0 1,1 0 0,-1-1-1,1 0 1,0 0 0,-1 0-1,1-1 1,-1 0 0,1 0-1,9-3 1,-7 2 0,0 0 4,0-1 1,-1 1-1,0-2 1,1 1 0,-1-1-1,0 0 1,-1 0 0,1-1-1,11-10 1,-10 8-13,6-7 163,-1-3-125,-1-2-1,0 0 1,-2 0 0,0-1-1,12-37 1,-18 41-68,-1 9-6,-2-1 1,1 0-1,-1 0 0,-1-1 0,1-9 1,0-37 30,-5-9-32,-2 30-12,-10-36 1,15 67-1,1 0 0,-1 0 0,0 0 0,0 1-1,0-1 1,0 0 0,-1 1 0,1-1 0,-1 1 0,0-1 0,1 1 0,-5-4 0,-2-2-3,-20-22-1786,-3 2-7147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5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132 447 10848,'16'-8'15,"-1"0"0,1-1 1,16-14-1,-31 23 1,0-1 1,0 0-1,0 0 0,0 0 0,0 0 1,0 0-1,0 0 0,0-1 0,0 1 1,-1 0-1,1 0 0,0-1 1,-1 1-1,1 0 0,-1-1 0,1 1 1,-1-1-1,0 1 0,0 0 0,0-1 1,0 1-1,0-1 0,0 1 0,0-1 1,0 1-1,0 0 0,0-1 1,-1 1-1,1-1 0,-1 1 0,1 0 1,-1-1-1,0 1 0,1 0 0,-2-2 1,0 0 8,0 0 0,-1 0 0,1 0 0,-1 0 0,1 1 0,-1-1 0,0 1 0,0-1 0,-4-1 0,4 3-7,-1 0 0,1 0 0,0 0 0,-1 1 0,1 0 0,-1-1 0,1 1 0,-1 0 0,1 1 0,0-1 0,-1 1 0,1-1 0,-1 1 0,1 0 0,-4 2 0,4-2-1,-8 4 77,-3 8-55,0 1 1,-12 15-1,16-12-5,-5 18-13,-15 57 0,24-60-6,5 131 9,7-133-17,-6-30-7,5 18 3,14 26 0,-14-35-2,0 0-1,1 0 1,0-1-1,0 0 1,12 11-1,-6-9 1,1-1 1,0 0-1,0-1 0,0-1 1,1 0-1,0 0 0,22 6 1,-9-8 18,10-3-4,55-4 0,-68-4 25,2-8-17,0-1 1,29-23-1,-52 37-12,-1-1 0,0 0-1,0 0 1,0 0 0,0 0-1,0-1 1,3-4 0,77-140 122,-69 112-20,27-145 44,-36 146-43,-3 12-58,1-3-15,-1 1-1,-2-1 0,0 0 1,-8-39-1,-27-74 96,25 113-82,-62-76 25,73 100-78,-1 0 0,0 0 1,1 1-1,-1-1 0,0 0 1,0 0-1,0 1 0,0-1 0,0 0 1,0 1-1,0-1 0,0 1 1,0-1-1,0 1 0,0-1 0,0 1 1,0 0-1,0 0 0,0 0 1,-1-1-1,-17-1-200,1 1-1,-1 1 1,1 0 0,-1 2-1,1 0 1,-1 0 0,-29 10-1,-65 17-8047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0 445 14520,'37'-21'0,"33"-18"1,-12 15 3,94-28 0,-105 39 4,188-59 25,-188 58 62,192-53 45,-193 55-33,275-68 71,-230 60-171,51-3-1808,-80 16-7239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6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1506 12192,'10'-11'48,"-1"1"0,0-2 0,0 1 0,-1-1 0,9-19 0,-10 19-15,12-22 150,-2-2-1,20-55 1,-29 67-135,6-13 179,63-152 62,-60 149-201,67-192 32,-68 183-73,51-171 11,-57 183-44,4-49-1,-10 57-11,-2-32 0,-7-15 3,3 60-4,-1 1-1,-6-16 1,6 21-1,-1 0 0,-10-18 0,11 22 0,-1 1 0,0 0 0,0 0 1,-7-8-1,8 11 1,0-1-1,0 1 1,0 0 0,0 0 0,-1 0-1,-6-3 1,9 5-1,-1-1 1,0 0-1,0 1 0,0 0 0,0-1 0,0 1 1,0 0-1,0 0 0,0 0 0,0 0 0,0 0 1,-4 2-1,0 0 1,0 1 0,0 1-1,0-1 1,1 1 0,-1 0 0,1 1 0,0-1 0,0 1-1,0 0 1,-4 6 0,3-4 2,-9 14 25,-65 129 28,65-112 32,-40 189 48,48-179-9,-7 160 49,15-175-56,4 4-37,13 51 0,-10-70 32,4-3-74,1 0-1,0-1 1,22 18 0,-15-21 59,10-2-56,0-2 1,31 4 0,-36-11 29,8-7-20,56-20 0,-68 15 47,79-71 46,-81 61-46,3-13-27,33-72 0,-43 74 33,-4 8-54,11-31 41,13-63 0,2-47 247,-34 164-268,-1 139 193,2-105-220,-1-29-43,26 197 92,-24-188-90,8 46 78,27 83-1,-34-139-78,-1-8-3,0-14-2,-4-48-2098,0-8-8401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9:23:3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12640,'0'0'0,"11"3"40,5 9-40,7 11 0,13 34 0,0-7-80,-17-26 80,1 0-8976</inkml:trace>
  <inkml:trace contextRef="#ctx0" brushRef="#br0" timeOffset="1">308 759 13272,'7'42'58,"-6"-3"-52,-11 87-25,8-95-112,-20 137-543,-8-1-1336,13-74-5036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63" Type="http://schemas.openxmlformats.org/officeDocument/2006/relationships/image" Target="../media/image33.png"/><Relationship Id="rId84" Type="http://schemas.openxmlformats.org/officeDocument/2006/relationships/image" Target="../media/image43.png"/><Relationship Id="rId138" Type="http://schemas.openxmlformats.org/officeDocument/2006/relationships/customXml" Target="../ink/ink72.xml"/><Relationship Id="rId159" Type="http://schemas.openxmlformats.org/officeDocument/2006/relationships/image" Target="../media/image80.png"/><Relationship Id="rId170" Type="http://schemas.openxmlformats.org/officeDocument/2006/relationships/customXml" Target="../ink/ink88.xml"/><Relationship Id="rId191" Type="http://schemas.openxmlformats.org/officeDocument/2006/relationships/image" Target="../media/image96.png"/><Relationship Id="rId107" Type="http://schemas.openxmlformats.org/officeDocument/2006/relationships/image" Target="../media/image54.png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53" Type="http://schemas.openxmlformats.org/officeDocument/2006/relationships/image" Target="../media/image28.png"/><Relationship Id="rId74" Type="http://schemas.openxmlformats.org/officeDocument/2006/relationships/customXml" Target="../ink/ink39.xml"/><Relationship Id="rId128" Type="http://schemas.openxmlformats.org/officeDocument/2006/relationships/customXml" Target="../ink/ink67.xml"/><Relationship Id="rId149" Type="http://schemas.openxmlformats.org/officeDocument/2006/relationships/image" Target="../media/image75.png"/><Relationship Id="rId5" Type="http://schemas.openxmlformats.org/officeDocument/2006/relationships/image" Target="../media/image4.png"/><Relationship Id="rId95" Type="http://schemas.openxmlformats.org/officeDocument/2006/relationships/customXml" Target="../ink/ink50.xml"/><Relationship Id="rId160" Type="http://schemas.openxmlformats.org/officeDocument/2006/relationships/customXml" Target="../ink/ink83.xml"/><Relationship Id="rId181" Type="http://schemas.openxmlformats.org/officeDocument/2006/relationships/image" Target="../media/image91.png"/><Relationship Id="rId22" Type="http://schemas.openxmlformats.org/officeDocument/2006/relationships/customXml" Target="../ink/ink13.xml"/><Relationship Id="rId43" Type="http://schemas.openxmlformats.org/officeDocument/2006/relationships/image" Target="../media/image23.png"/><Relationship Id="rId64" Type="http://schemas.openxmlformats.org/officeDocument/2006/relationships/customXml" Target="../ink/ink34.xml"/><Relationship Id="rId118" Type="http://schemas.openxmlformats.org/officeDocument/2006/relationships/customXml" Target="../ink/ink62.xml"/><Relationship Id="rId139" Type="http://schemas.openxmlformats.org/officeDocument/2006/relationships/image" Target="../media/image70.png"/><Relationship Id="rId85" Type="http://schemas.openxmlformats.org/officeDocument/2006/relationships/customXml" Target="../ink/ink45.xml"/><Relationship Id="rId150" Type="http://schemas.openxmlformats.org/officeDocument/2006/relationships/customXml" Target="../ink/ink78.xml"/><Relationship Id="rId171" Type="http://schemas.openxmlformats.org/officeDocument/2006/relationships/image" Target="../media/image86.png"/><Relationship Id="rId192" Type="http://schemas.openxmlformats.org/officeDocument/2006/relationships/customXml" Target="../ink/ink99.xml"/><Relationship Id="rId12" Type="http://schemas.openxmlformats.org/officeDocument/2006/relationships/customXml" Target="../ink/ink8.xml"/><Relationship Id="rId33" Type="http://schemas.openxmlformats.org/officeDocument/2006/relationships/image" Target="../media/image18.png"/><Relationship Id="rId108" Type="http://schemas.openxmlformats.org/officeDocument/2006/relationships/customXml" Target="../ink/ink57.xml"/><Relationship Id="rId129" Type="http://schemas.openxmlformats.org/officeDocument/2006/relationships/image" Target="../media/image65.png"/><Relationship Id="rId54" Type="http://schemas.openxmlformats.org/officeDocument/2006/relationships/customXml" Target="../ink/ink29.xml"/><Relationship Id="rId75" Type="http://schemas.openxmlformats.org/officeDocument/2006/relationships/image" Target="../media/image39.png"/><Relationship Id="rId96" Type="http://schemas.openxmlformats.org/officeDocument/2006/relationships/image" Target="../media/image49.png"/><Relationship Id="rId140" Type="http://schemas.openxmlformats.org/officeDocument/2006/relationships/customXml" Target="../ink/ink73.xml"/><Relationship Id="rId161" Type="http://schemas.openxmlformats.org/officeDocument/2006/relationships/image" Target="../media/image81.png"/><Relationship Id="rId182" Type="http://schemas.openxmlformats.org/officeDocument/2006/relationships/customXml" Target="../ink/ink94.xml"/><Relationship Id="rId6" Type="http://schemas.openxmlformats.org/officeDocument/2006/relationships/customXml" Target="../ink/ink5.xml"/><Relationship Id="rId23" Type="http://schemas.openxmlformats.org/officeDocument/2006/relationships/image" Target="../media/image13.png"/><Relationship Id="rId119" Type="http://schemas.openxmlformats.org/officeDocument/2006/relationships/image" Target="../media/image60.png"/><Relationship Id="rId44" Type="http://schemas.openxmlformats.org/officeDocument/2006/relationships/customXml" Target="../ink/ink24.xml"/><Relationship Id="rId65" Type="http://schemas.openxmlformats.org/officeDocument/2006/relationships/image" Target="../media/image34.png"/><Relationship Id="rId86" Type="http://schemas.openxmlformats.org/officeDocument/2006/relationships/image" Target="../media/image44.png"/><Relationship Id="rId130" Type="http://schemas.openxmlformats.org/officeDocument/2006/relationships/customXml" Target="../ink/ink68.xml"/><Relationship Id="rId151" Type="http://schemas.openxmlformats.org/officeDocument/2006/relationships/image" Target="../media/image76.png"/><Relationship Id="rId172" Type="http://schemas.openxmlformats.org/officeDocument/2006/relationships/customXml" Target="../ink/ink89.xml"/><Relationship Id="rId193" Type="http://schemas.openxmlformats.org/officeDocument/2006/relationships/image" Target="../media/image97.png"/><Relationship Id="rId13" Type="http://schemas.openxmlformats.org/officeDocument/2006/relationships/image" Target="../media/image8.png"/><Relationship Id="rId109" Type="http://schemas.openxmlformats.org/officeDocument/2006/relationships/image" Target="../media/image55.png"/><Relationship Id="rId34" Type="http://schemas.openxmlformats.org/officeDocument/2006/relationships/customXml" Target="../ink/ink19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customXml" Target="../ink/ink51.xml"/><Relationship Id="rId120" Type="http://schemas.openxmlformats.org/officeDocument/2006/relationships/customXml" Target="../ink/ink63.xml"/><Relationship Id="rId141" Type="http://schemas.openxmlformats.org/officeDocument/2006/relationships/image" Target="../media/image71.png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image" Target="../media/image47.png"/><Relationship Id="rId162" Type="http://schemas.openxmlformats.org/officeDocument/2006/relationships/customXml" Target="../ink/ink84.xml"/><Relationship Id="rId183" Type="http://schemas.openxmlformats.org/officeDocument/2006/relationships/image" Target="../media/image92.png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customXml" Target="../ink/ink46.xml"/><Relationship Id="rId110" Type="http://schemas.openxmlformats.org/officeDocument/2006/relationships/customXml" Target="../ink/ink58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71.xml"/><Relationship Id="rId157" Type="http://schemas.openxmlformats.org/officeDocument/2006/relationships/image" Target="../media/image79.png"/><Relationship Id="rId178" Type="http://schemas.openxmlformats.org/officeDocument/2006/relationships/customXml" Target="../ink/ink92.xml"/><Relationship Id="rId61" Type="http://schemas.openxmlformats.org/officeDocument/2006/relationships/image" Target="../media/image32.png"/><Relationship Id="rId82" Type="http://schemas.openxmlformats.org/officeDocument/2006/relationships/image" Target="../media/image42.png"/><Relationship Id="rId152" Type="http://schemas.openxmlformats.org/officeDocument/2006/relationships/customXml" Target="../ink/ink79.xml"/><Relationship Id="rId173" Type="http://schemas.openxmlformats.org/officeDocument/2006/relationships/image" Target="../media/image87.png"/><Relationship Id="rId194" Type="http://schemas.openxmlformats.org/officeDocument/2006/relationships/customXml" Target="../ink/ink100.xml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customXml" Target="../ink/ink41.xml"/><Relationship Id="rId100" Type="http://schemas.openxmlformats.org/officeDocument/2006/relationships/image" Target="../media/image51.png"/><Relationship Id="rId105" Type="http://schemas.openxmlformats.org/officeDocument/2006/relationships/image" Target="../media/image53.png"/><Relationship Id="rId126" Type="http://schemas.openxmlformats.org/officeDocument/2006/relationships/customXml" Target="../ink/ink66.xml"/><Relationship Id="rId147" Type="http://schemas.openxmlformats.org/officeDocument/2006/relationships/image" Target="../media/image74.png"/><Relationship Id="rId168" Type="http://schemas.openxmlformats.org/officeDocument/2006/relationships/customXml" Target="../ink/ink87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customXml" Target="../ink/ink49.xml"/><Relationship Id="rId98" Type="http://schemas.openxmlformats.org/officeDocument/2006/relationships/image" Target="../media/image50.png"/><Relationship Id="rId121" Type="http://schemas.openxmlformats.org/officeDocument/2006/relationships/image" Target="../media/image61.png"/><Relationship Id="rId142" Type="http://schemas.openxmlformats.org/officeDocument/2006/relationships/customXml" Target="../ink/ink74.xml"/><Relationship Id="rId163" Type="http://schemas.openxmlformats.org/officeDocument/2006/relationships/image" Target="../media/image82.png"/><Relationship Id="rId184" Type="http://schemas.openxmlformats.org/officeDocument/2006/relationships/customXml" Target="../ink/ink95.xml"/><Relationship Id="rId189" Type="http://schemas.openxmlformats.org/officeDocument/2006/relationships/image" Target="../media/image95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116" Type="http://schemas.openxmlformats.org/officeDocument/2006/relationships/customXml" Target="../ink/ink61.xml"/><Relationship Id="rId137" Type="http://schemas.openxmlformats.org/officeDocument/2006/relationships/image" Target="../media/image69.png"/><Relationship Id="rId158" Type="http://schemas.openxmlformats.org/officeDocument/2006/relationships/customXml" Target="../ink/ink82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customXml" Target="../ink/ink44.xml"/><Relationship Id="rId88" Type="http://schemas.openxmlformats.org/officeDocument/2006/relationships/image" Target="../media/image45.png"/><Relationship Id="rId111" Type="http://schemas.openxmlformats.org/officeDocument/2006/relationships/image" Target="../media/image56.png"/><Relationship Id="rId132" Type="http://schemas.openxmlformats.org/officeDocument/2006/relationships/customXml" Target="../ink/ink69.xml"/><Relationship Id="rId153" Type="http://schemas.openxmlformats.org/officeDocument/2006/relationships/image" Target="../media/image77.png"/><Relationship Id="rId174" Type="http://schemas.openxmlformats.org/officeDocument/2006/relationships/customXml" Target="../ink/ink90.xml"/><Relationship Id="rId179" Type="http://schemas.openxmlformats.org/officeDocument/2006/relationships/image" Target="../media/image90.png"/><Relationship Id="rId195" Type="http://schemas.openxmlformats.org/officeDocument/2006/relationships/image" Target="../media/image98.png"/><Relationship Id="rId190" Type="http://schemas.openxmlformats.org/officeDocument/2006/relationships/customXml" Target="../ink/ink98.xml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106" Type="http://schemas.openxmlformats.org/officeDocument/2006/relationships/customXml" Target="../ink/ink56.xml"/><Relationship Id="rId127" Type="http://schemas.openxmlformats.org/officeDocument/2006/relationships/image" Target="../media/image64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customXml" Target="../ink/ink64.xml"/><Relationship Id="rId143" Type="http://schemas.openxmlformats.org/officeDocument/2006/relationships/image" Target="../media/image72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5.png"/><Relationship Id="rId185" Type="http://schemas.openxmlformats.org/officeDocument/2006/relationships/image" Target="../media/image93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80" Type="http://schemas.openxmlformats.org/officeDocument/2006/relationships/customXml" Target="../ink/ink93.xml"/><Relationship Id="rId26" Type="http://schemas.openxmlformats.org/officeDocument/2006/relationships/customXml" Target="../ink/ink15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customXml" Target="../ink/ink47.xml"/><Relationship Id="rId112" Type="http://schemas.openxmlformats.org/officeDocument/2006/relationships/customXml" Target="../ink/ink59.xml"/><Relationship Id="rId133" Type="http://schemas.openxmlformats.org/officeDocument/2006/relationships/image" Target="../media/image67.png"/><Relationship Id="rId154" Type="http://schemas.openxmlformats.org/officeDocument/2006/relationships/customXml" Target="../ink/ink80.xml"/><Relationship Id="rId175" Type="http://schemas.openxmlformats.org/officeDocument/2006/relationships/image" Target="../media/image88.png"/><Relationship Id="rId196" Type="http://schemas.openxmlformats.org/officeDocument/2006/relationships/customXml" Target="../ink/ink101.xml"/><Relationship Id="rId16" Type="http://schemas.openxmlformats.org/officeDocument/2006/relationships/customXml" Target="../ink/ink10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customXml" Target="../ink/ink42.xml"/><Relationship Id="rId102" Type="http://schemas.openxmlformats.org/officeDocument/2006/relationships/customXml" Target="../ink/ink54.xml"/><Relationship Id="rId123" Type="http://schemas.openxmlformats.org/officeDocument/2006/relationships/image" Target="../media/image62.png"/><Relationship Id="rId144" Type="http://schemas.openxmlformats.org/officeDocument/2006/relationships/customXml" Target="../ink/ink75.xml"/><Relationship Id="rId90" Type="http://schemas.openxmlformats.org/officeDocument/2006/relationships/image" Target="../media/image46.png"/><Relationship Id="rId165" Type="http://schemas.openxmlformats.org/officeDocument/2006/relationships/image" Target="../media/image83.png"/><Relationship Id="rId186" Type="http://schemas.openxmlformats.org/officeDocument/2006/relationships/customXml" Target="../ink/ink96.xml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7.png"/><Relationship Id="rId134" Type="http://schemas.openxmlformats.org/officeDocument/2006/relationships/customXml" Target="../ink/ink70.xml"/><Relationship Id="rId80" Type="http://schemas.openxmlformats.org/officeDocument/2006/relationships/image" Target="../media/image41.png"/><Relationship Id="rId155" Type="http://schemas.openxmlformats.org/officeDocument/2006/relationships/image" Target="../media/image78.png"/><Relationship Id="rId176" Type="http://schemas.openxmlformats.org/officeDocument/2006/relationships/customXml" Target="../ink/ink91.xml"/><Relationship Id="rId197" Type="http://schemas.openxmlformats.org/officeDocument/2006/relationships/image" Target="../media/image99.png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2.png"/><Relationship Id="rId124" Type="http://schemas.openxmlformats.org/officeDocument/2006/relationships/customXml" Target="../ink/ink65.xml"/><Relationship Id="rId70" Type="http://schemas.openxmlformats.org/officeDocument/2006/relationships/customXml" Target="../ink/ink37.xml"/><Relationship Id="rId91" Type="http://schemas.openxmlformats.org/officeDocument/2006/relationships/customXml" Target="../ink/ink48.xml"/><Relationship Id="rId145" Type="http://schemas.openxmlformats.org/officeDocument/2006/relationships/image" Target="../media/image73.png"/><Relationship Id="rId166" Type="http://schemas.openxmlformats.org/officeDocument/2006/relationships/customXml" Target="../ink/ink86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60.xml"/><Relationship Id="rId60" Type="http://schemas.openxmlformats.org/officeDocument/2006/relationships/customXml" Target="../ink/ink32.xml"/><Relationship Id="rId81" Type="http://schemas.openxmlformats.org/officeDocument/2006/relationships/customXml" Target="../ink/ink43.xml"/><Relationship Id="rId135" Type="http://schemas.openxmlformats.org/officeDocument/2006/relationships/image" Target="../media/image68.png"/><Relationship Id="rId156" Type="http://schemas.openxmlformats.org/officeDocument/2006/relationships/customXml" Target="../ink/ink81.xml"/><Relationship Id="rId177" Type="http://schemas.openxmlformats.org/officeDocument/2006/relationships/image" Target="../media/image89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50" Type="http://schemas.openxmlformats.org/officeDocument/2006/relationships/customXml" Target="../ink/ink27.xml"/><Relationship Id="rId104" Type="http://schemas.openxmlformats.org/officeDocument/2006/relationships/customXml" Target="../ink/ink55.xml"/><Relationship Id="rId125" Type="http://schemas.openxmlformats.org/officeDocument/2006/relationships/image" Target="../media/image63.png"/><Relationship Id="rId146" Type="http://schemas.openxmlformats.org/officeDocument/2006/relationships/customXml" Target="../ink/ink76.xml"/><Relationship Id="rId167" Type="http://schemas.openxmlformats.org/officeDocument/2006/relationships/image" Target="../media/image84.png"/><Relationship Id="rId188" Type="http://schemas.openxmlformats.org/officeDocument/2006/relationships/customXml" Target="../ink/ink9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7.png"/><Relationship Id="rId21" Type="http://schemas.openxmlformats.org/officeDocument/2006/relationships/image" Target="../media/image109.png"/><Relationship Id="rId42" Type="http://schemas.openxmlformats.org/officeDocument/2006/relationships/customXml" Target="../ink/ink122.xml"/><Relationship Id="rId63" Type="http://schemas.openxmlformats.org/officeDocument/2006/relationships/image" Target="../media/image130.png"/><Relationship Id="rId84" Type="http://schemas.openxmlformats.org/officeDocument/2006/relationships/customXml" Target="../ink/ink143.xml"/><Relationship Id="rId138" Type="http://schemas.openxmlformats.org/officeDocument/2006/relationships/customXml" Target="../ink/ink170.xml"/><Relationship Id="rId159" Type="http://schemas.openxmlformats.org/officeDocument/2006/relationships/image" Target="../media/image178.png"/><Relationship Id="rId170" Type="http://schemas.openxmlformats.org/officeDocument/2006/relationships/customXml" Target="../ink/ink186.xml"/><Relationship Id="rId107" Type="http://schemas.openxmlformats.org/officeDocument/2006/relationships/image" Target="../media/image152.png"/><Relationship Id="rId11" Type="http://schemas.openxmlformats.org/officeDocument/2006/relationships/image" Target="../media/image104.png"/><Relationship Id="rId32" Type="http://schemas.openxmlformats.org/officeDocument/2006/relationships/customXml" Target="../ink/ink117.xml"/><Relationship Id="rId53" Type="http://schemas.openxmlformats.org/officeDocument/2006/relationships/image" Target="../media/image125.png"/><Relationship Id="rId74" Type="http://schemas.openxmlformats.org/officeDocument/2006/relationships/customXml" Target="../ink/ink138.xml"/><Relationship Id="rId128" Type="http://schemas.openxmlformats.org/officeDocument/2006/relationships/customXml" Target="../ink/ink165.xml"/><Relationship Id="rId149" Type="http://schemas.openxmlformats.org/officeDocument/2006/relationships/image" Target="../media/image173.png"/><Relationship Id="rId5" Type="http://schemas.openxmlformats.org/officeDocument/2006/relationships/image" Target="../media/image101.png"/><Relationship Id="rId95" Type="http://schemas.openxmlformats.org/officeDocument/2006/relationships/image" Target="../media/image146.png"/><Relationship Id="rId160" Type="http://schemas.openxmlformats.org/officeDocument/2006/relationships/customXml" Target="../ink/ink181.xml"/><Relationship Id="rId181" Type="http://schemas.openxmlformats.org/officeDocument/2006/relationships/image" Target="../media/image189.png"/><Relationship Id="rId22" Type="http://schemas.openxmlformats.org/officeDocument/2006/relationships/customXml" Target="../ink/ink112.xml"/><Relationship Id="rId43" Type="http://schemas.openxmlformats.org/officeDocument/2006/relationships/image" Target="../media/image120.png"/><Relationship Id="rId64" Type="http://schemas.openxmlformats.org/officeDocument/2006/relationships/customXml" Target="../ink/ink133.xml"/><Relationship Id="rId118" Type="http://schemas.openxmlformats.org/officeDocument/2006/relationships/customXml" Target="../ink/ink160.xml"/><Relationship Id="rId139" Type="http://schemas.openxmlformats.org/officeDocument/2006/relationships/image" Target="../media/image168.png"/><Relationship Id="rId85" Type="http://schemas.openxmlformats.org/officeDocument/2006/relationships/image" Target="../media/image141.png"/><Relationship Id="rId150" Type="http://schemas.openxmlformats.org/officeDocument/2006/relationships/customXml" Target="../ink/ink176.xml"/><Relationship Id="rId171" Type="http://schemas.openxmlformats.org/officeDocument/2006/relationships/image" Target="../media/image184.png"/><Relationship Id="rId12" Type="http://schemas.openxmlformats.org/officeDocument/2006/relationships/customXml" Target="../ink/ink107.xml"/><Relationship Id="rId33" Type="http://schemas.openxmlformats.org/officeDocument/2006/relationships/image" Target="../media/image115.png"/><Relationship Id="rId108" Type="http://schemas.openxmlformats.org/officeDocument/2006/relationships/customXml" Target="../ink/ink155.xml"/><Relationship Id="rId129" Type="http://schemas.openxmlformats.org/officeDocument/2006/relationships/image" Target="../media/image163.png"/><Relationship Id="rId54" Type="http://schemas.openxmlformats.org/officeDocument/2006/relationships/customXml" Target="../ink/ink128.xml"/><Relationship Id="rId75" Type="http://schemas.openxmlformats.org/officeDocument/2006/relationships/image" Target="../media/image136.png"/><Relationship Id="rId96" Type="http://schemas.openxmlformats.org/officeDocument/2006/relationships/customXml" Target="../ink/ink149.xml"/><Relationship Id="rId140" Type="http://schemas.openxmlformats.org/officeDocument/2006/relationships/customXml" Target="../ink/ink171.xml"/><Relationship Id="rId161" Type="http://schemas.openxmlformats.org/officeDocument/2006/relationships/image" Target="../media/image179.png"/><Relationship Id="rId182" Type="http://schemas.openxmlformats.org/officeDocument/2006/relationships/customXml" Target="../ink/ink192.xml"/><Relationship Id="rId6" Type="http://schemas.openxmlformats.org/officeDocument/2006/relationships/customXml" Target="../ink/ink104.xml"/><Relationship Id="rId23" Type="http://schemas.openxmlformats.org/officeDocument/2006/relationships/image" Target="../media/image110.png"/><Relationship Id="rId119" Type="http://schemas.openxmlformats.org/officeDocument/2006/relationships/image" Target="../media/image158.png"/><Relationship Id="rId44" Type="http://schemas.openxmlformats.org/officeDocument/2006/relationships/customXml" Target="../ink/ink123.xml"/><Relationship Id="rId60" Type="http://schemas.openxmlformats.org/officeDocument/2006/relationships/customXml" Target="../ink/ink131.xml"/><Relationship Id="rId65" Type="http://schemas.openxmlformats.org/officeDocument/2006/relationships/image" Target="../media/image131.png"/><Relationship Id="rId81" Type="http://schemas.openxmlformats.org/officeDocument/2006/relationships/image" Target="../media/image139.png"/><Relationship Id="rId86" Type="http://schemas.openxmlformats.org/officeDocument/2006/relationships/customXml" Target="../ink/ink144.xml"/><Relationship Id="rId130" Type="http://schemas.openxmlformats.org/officeDocument/2006/relationships/customXml" Target="../ink/ink166.xml"/><Relationship Id="rId135" Type="http://schemas.openxmlformats.org/officeDocument/2006/relationships/image" Target="../media/image166.png"/><Relationship Id="rId151" Type="http://schemas.openxmlformats.org/officeDocument/2006/relationships/image" Target="../media/image174.png"/><Relationship Id="rId156" Type="http://schemas.openxmlformats.org/officeDocument/2006/relationships/customXml" Target="../ink/ink179.xml"/><Relationship Id="rId177" Type="http://schemas.openxmlformats.org/officeDocument/2006/relationships/image" Target="../media/image187.png"/><Relationship Id="rId172" Type="http://schemas.openxmlformats.org/officeDocument/2006/relationships/customXml" Target="../ink/ink187.xml"/><Relationship Id="rId13" Type="http://schemas.openxmlformats.org/officeDocument/2006/relationships/image" Target="../media/image105.png"/><Relationship Id="rId18" Type="http://schemas.openxmlformats.org/officeDocument/2006/relationships/customXml" Target="../ink/ink110.xml"/><Relationship Id="rId39" Type="http://schemas.openxmlformats.org/officeDocument/2006/relationships/image" Target="../media/image118.png"/><Relationship Id="rId109" Type="http://schemas.openxmlformats.org/officeDocument/2006/relationships/image" Target="../media/image153.png"/><Relationship Id="rId34" Type="http://schemas.openxmlformats.org/officeDocument/2006/relationships/customXml" Target="../ink/ink118.xml"/><Relationship Id="rId50" Type="http://schemas.openxmlformats.org/officeDocument/2006/relationships/customXml" Target="../ink/ink126.xml"/><Relationship Id="rId55" Type="http://schemas.openxmlformats.org/officeDocument/2006/relationships/image" Target="../media/image126.png"/><Relationship Id="rId76" Type="http://schemas.openxmlformats.org/officeDocument/2006/relationships/customXml" Target="../ink/ink139.xml"/><Relationship Id="rId97" Type="http://schemas.openxmlformats.org/officeDocument/2006/relationships/image" Target="../media/image147.png"/><Relationship Id="rId104" Type="http://schemas.openxmlformats.org/officeDocument/2006/relationships/customXml" Target="../ink/ink153.xml"/><Relationship Id="rId120" Type="http://schemas.openxmlformats.org/officeDocument/2006/relationships/customXml" Target="../ink/ink161.xml"/><Relationship Id="rId125" Type="http://schemas.openxmlformats.org/officeDocument/2006/relationships/image" Target="../media/image161.png"/><Relationship Id="rId141" Type="http://schemas.openxmlformats.org/officeDocument/2006/relationships/image" Target="../media/image169.png"/><Relationship Id="rId146" Type="http://schemas.openxmlformats.org/officeDocument/2006/relationships/customXml" Target="../ink/ink174.xml"/><Relationship Id="rId167" Type="http://schemas.openxmlformats.org/officeDocument/2006/relationships/image" Target="../media/image182.png"/><Relationship Id="rId7" Type="http://schemas.openxmlformats.org/officeDocument/2006/relationships/image" Target="../media/image102.png"/><Relationship Id="rId71" Type="http://schemas.openxmlformats.org/officeDocument/2006/relationships/image" Target="../media/image134.png"/><Relationship Id="rId92" Type="http://schemas.openxmlformats.org/officeDocument/2006/relationships/customXml" Target="../ink/ink147.xml"/><Relationship Id="rId162" Type="http://schemas.openxmlformats.org/officeDocument/2006/relationships/customXml" Target="../ink/ink182.xml"/><Relationship Id="rId183" Type="http://schemas.openxmlformats.org/officeDocument/2006/relationships/image" Target="../media/image190.png"/><Relationship Id="rId2" Type="http://schemas.openxmlformats.org/officeDocument/2006/relationships/customXml" Target="../ink/ink102.xml"/><Relationship Id="rId29" Type="http://schemas.openxmlformats.org/officeDocument/2006/relationships/image" Target="../media/image113.png"/><Relationship Id="rId24" Type="http://schemas.openxmlformats.org/officeDocument/2006/relationships/customXml" Target="../ink/ink113.xml"/><Relationship Id="rId40" Type="http://schemas.openxmlformats.org/officeDocument/2006/relationships/customXml" Target="../ink/ink121.xml"/><Relationship Id="rId45" Type="http://schemas.openxmlformats.org/officeDocument/2006/relationships/image" Target="../media/image121.png"/><Relationship Id="rId66" Type="http://schemas.openxmlformats.org/officeDocument/2006/relationships/customXml" Target="../ink/ink134.xml"/><Relationship Id="rId87" Type="http://schemas.openxmlformats.org/officeDocument/2006/relationships/image" Target="../media/image142.png"/><Relationship Id="rId110" Type="http://schemas.openxmlformats.org/officeDocument/2006/relationships/customXml" Target="../ink/ink156.xml"/><Relationship Id="rId115" Type="http://schemas.openxmlformats.org/officeDocument/2006/relationships/image" Target="../media/image156.png"/><Relationship Id="rId131" Type="http://schemas.openxmlformats.org/officeDocument/2006/relationships/image" Target="../media/image164.png"/><Relationship Id="rId136" Type="http://schemas.openxmlformats.org/officeDocument/2006/relationships/customXml" Target="../ink/ink169.xml"/><Relationship Id="rId157" Type="http://schemas.openxmlformats.org/officeDocument/2006/relationships/image" Target="../media/image177.png"/><Relationship Id="rId178" Type="http://schemas.openxmlformats.org/officeDocument/2006/relationships/customXml" Target="../ink/ink190.xml"/><Relationship Id="rId61" Type="http://schemas.openxmlformats.org/officeDocument/2006/relationships/image" Target="../media/image129.png"/><Relationship Id="rId82" Type="http://schemas.openxmlformats.org/officeDocument/2006/relationships/customXml" Target="../ink/ink142.xml"/><Relationship Id="rId152" Type="http://schemas.openxmlformats.org/officeDocument/2006/relationships/customXml" Target="../ink/ink177.xml"/><Relationship Id="rId173" Type="http://schemas.openxmlformats.org/officeDocument/2006/relationships/image" Target="../media/image185.png"/><Relationship Id="rId19" Type="http://schemas.openxmlformats.org/officeDocument/2006/relationships/image" Target="../media/image108.png"/><Relationship Id="rId14" Type="http://schemas.openxmlformats.org/officeDocument/2006/relationships/customXml" Target="../ink/ink108.xml"/><Relationship Id="rId30" Type="http://schemas.openxmlformats.org/officeDocument/2006/relationships/customXml" Target="../ink/ink116.xml"/><Relationship Id="rId35" Type="http://schemas.openxmlformats.org/officeDocument/2006/relationships/image" Target="../media/image116.png"/><Relationship Id="rId56" Type="http://schemas.openxmlformats.org/officeDocument/2006/relationships/customXml" Target="../ink/ink129.xml"/><Relationship Id="rId77" Type="http://schemas.openxmlformats.org/officeDocument/2006/relationships/image" Target="../media/image137.png"/><Relationship Id="rId100" Type="http://schemas.openxmlformats.org/officeDocument/2006/relationships/customXml" Target="../ink/ink151.xml"/><Relationship Id="rId105" Type="http://schemas.openxmlformats.org/officeDocument/2006/relationships/image" Target="../media/image151.png"/><Relationship Id="rId126" Type="http://schemas.openxmlformats.org/officeDocument/2006/relationships/customXml" Target="../ink/ink164.xml"/><Relationship Id="rId147" Type="http://schemas.openxmlformats.org/officeDocument/2006/relationships/image" Target="../media/image172.png"/><Relationship Id="rId168" Type="http://schemas.openxmlformats.org/officeDocument/2006/relationships/customXml" Target="../ink/ink185.xml"/><Relationship Id="rId8" Type="http://schemas.openxmlformats.org/officeDocument/2006/relationships/customXml" Target="../ink/ink105.xml"/><Relationship Id="rId51" Type="http://schemas.openxmlformats.org/officeDocument/2006/relationships/image" Target="../media/image124.png"/><Relationship Id="rId72" Type="http://schemas.openxmlformats.org/officeDocument/2006/relationships/customXml" Target="../ink/ink137.xml"/><Relationship Id="rId93" Type="http://schemas.openxmlformats.org/officeDocument/2006/relationships/image" Target="../media/image145.png"/><Relationship Id="rId98" Type="http://schemas.openxmlformats.org/officeDocument/2006/relationships/customXml" Target="../ink/ink150.xml"/><Relationship Id="rId121" Type="http://schemas.openxmlformats.org/officeDocument/2006/relationships/image" Target="../media/image159.png"/><Relationship Id="rId142" Type="http://schemas.openxmlformats.org/officeDocument/2006/relationships/customXml" Target="../ink/ink172.xml"/><Relationship Id="rId163" Type="http://schemas.openxmlformats.org/officeDocument/2006/relationships/image" Target="../media/image180.png"/><Relationship Id="rId3" Type="http://schemas.openxmlformats.org/officeDocument/2006/relationships/image" Target="../media/image100.png"/><Relationship Id="rId25" Type="http://schemas.openxmlformats.org/officeDocument/2006/relationships/image" Target="../media/image111.png"/><Relationship Id="rId46" Type="http://schemas.openxmlformats.org/officeDocument/2006/relationships/customXml" Target="../ink/ink124.xml"/><Relationship Id="rId67" Type="http://schemas.openxmlformats.org/officeDocument/2006/relationships/image" Target="../media/image132.png"/><Relationship Id="rId116" Type="http://schemas.openxmlformats.org/officeDocument/2006/relationships/customXml" Target="../ink/ink159.xml"/><Relationship Id="rId137" Type="http://schemas.openxmlformats.org/officeDocument/2006/relationships/image" Target="../media/image167.png"/><Relationship Id="rId158" Type="http://schemas.openxmlformats.org/officeDocument/2006/relationships/customXml" Target="../ink/ink180.xml"/><Relationship Id="rId20" Type="http://schemas.openxmlformats.org/officeDocument/2006/relationships/customXml" Target="../ink/ink111.xml"/><Relationship Id="rId41" Type="http://schemas.openxmlformats.org/officeDocument/2006/relationships/image" Target="../media/image119.png"/><Relationship Id="rId62" Type="http://schemas.openxmlformats.org/officeDocument/2006/relationships/customXml" Target="../ink/ink132.xml"/><Relationship Id="rId83" Type="http://schemas.openxmlformats.org/officeDocument/2006/relationships/image" Target="../media/image140.png"/><Relationship Id="rId88" Type="http://schemas.openxmlformats.org/officeDocument/2006/relationships/customXml" Target="../ink/ink145.xml"/><Relationship Id="rId111" Type="http://schemas.openxmlformats.org/officeDocument/2006/relationships/image" Target="../media/image154.png"/><Relationship Id="rId132" Type="http://schemas.openxmlformats.org/officeDocument/2006/relationships/customXml" Target="../ink/ink167.xml"/><Relationship Id="rId153" Type="http://schemas.openxmlformats.org/officeDocument/2006/relationships/image" Target="../media/image175.png"/><Relationship Id="rId174" Type="http://schemas.openxmlformats.org/officeDocument/2006/relationships/customXml" Target="../ink/ink188.xml"/><Relationship Id="rId179" Type="http://schemas.openxmlformats.org/officeDocument/2006/relationships/image" Target="../media/image188.png"/><Relationship Id="rId15" Type="http://schemas.openxmlformats.org/officeDocument/2006/relationships/image" Target="../media/image106.png"/><Relationship Id="rId36" Type="http://schemas.openxmlformats.org/officeDocument/2006/relationships/customXml" Target="../ink/ink119.xml"/><Relationship Id="rId57" Type="http://schemas.openxmlformats.org/officeDocument/2006/relationships/image" Target="../media/image127.png"/><Relationship Id="rId106" Type="http://schemas.openxmlformats.org/officeDocument/2006/relationships/customXml" Target="../ink/ink154.xml"/><Relationship Id="rId127" Type="http://schemas.openxmlformats.org/officeDocument/2006/relationships/image" Target="../media/image162.png"/><Relationship Id="rId10" Type="http://schemas.openxmlformats.org/officeDocument/2006/relationships/customXml" Target="../ink/ink106.xml"/><Relationship Id="rId31" Type="http://schemas.openxmlformats.org/officeDocument/2006/relationships/image" Target="../media/image114.png"/><Relationship Id="rId52" Type="http://schemas.openxmlformats.org/officeDocument/2006/relationships/customXml" Target="../ink/ink127.xml"/><Relationship Id="rId73" Type="http://schemas.openxmlformats.org/officeDocument/2006/relationships/image" Target="../media/image135.png"/><Relationship Id="rId78" Type="http://schemas.openxmlformats.org/officeDocument/2006/relationships/customXml" Target="../ink/ink140.xml"/><Relationship Id="rId94" Type="http://schemas.openxmlformats.org/officeDocument/2006/relationships/customXml" Target="../ink/ink148.xml"/><Relationship Id="rId99" Type="http://schemas.openxmlformats.org/officeDocument/2006/relationships/image" Target="../media/image148.png"/><Relationship Id="rId101" Type="http://schemas.openxmlformats.org/officeDocument/2006/relationships/image" Target="../media/image149.png"/><Relationship Id="rId122" Type="http://schemas.openxmlformats.org/officeDocument/2006/relationships/customXml" Target="../ink/ink162.xml"/><Relationship Id="rId143" Type="http://schemas.openxmlformats.org/officeDocument/2006/relationships/image" Target="../media/image170.png"/><Relationship Id="rId148" Type="http://schemas.openxmlformats.org/officeDocument/2006/relationships/customXml" Target="../ink/ink175.xml"/><Relationship Id="rId164" Type="http://schemas.openxmlformats.org/officeDocument/2006/relationships/customXml" Target="../ink/ink183.xml"/><Relationship Id="rId169" Type="http://schemas.openxmlformats.org/officeDocument/2006/relationships/image" Target="../media/image183.png"/><Relationship Id="rId4" Type="http://schemas.openxmlformats.org/officeDocument/2006/relationships/customXml" Target="../ink/ink103.xml"/><Relationship Id="rId9" Type="http://schemas.openxmlformats.org/officeDocument/2006/relationships/image" Target="../media/image103.png"/><Relationship Id="rId180" Type="http://schemas.openxmlformats.org/officeDocument/2006/relationships/customXml" Target="../ink/ink191.xml"/><Relationship Id="rId26" Type="http://schemas.openxmlformats.org/officeDocument/2006/relationships/customXml" Target="../ink/ink114.xml"/><Relationship Id="rId47" Type="http://schemas.openxmlformats.org/officeDocument/2006/relationships/image" Target="../media/image122.png"/><Relationship Id="rId68" Type="http://schemas.openxmlformats.org/officeDocument/2006/relationships/customXml" Target="../ink/ink135.xml"/><Relationship Id="rId89" Type="http://schemas.openxmlformats.org/officeDocument/2006/relationships/image" Target="../media/image143.png"/><Relationship Id="rId112" Type="http://schemas.openxmlformats.org/officeDocument/2006/relationships/customXml" Target="../ink/ink157.xml"/><Relationship Id="rId133" Type="http://schemas.openxmlformats.org/officeDocument/2006/relationships/image" Target="../media/image165.png"/><Relationship Id="rId154" Type="http://schemas.openxmlformats.org/officeDocument/2006/relationships/customXml" Target="../ink/ink178.xml"/><Relationship Id="rId175" Type="http://schemas.openxmlformats.org/officeDocument/2006/relationships/image" Target="../media/image186.png"/><Relationship Id="rId16" Type="http://schemas.openxmlformats.org/officeDocument/2006/relationships/customXml" Target="../ink/ink109.xml"/><Relationship Id="rId37" Type="http://schemas.openxmlformats.org/officeDocument/2006/relationships/image" Target="../media/image117.png"/><Relationship Id="rId58" Type="http://schemas.openxmlformats.org/officeDocument/2006/relationships/customXml" Target="../ink/ink130.xml"/><Relationship Id="rId79" Type="http://schemas.openxmlformats.org/officeDocument/2006/relationships/image" Target="../media/image138.png"/><Relationship Id="rId102" Type="http://schemas.openxmlformats.org/officeDocument/2006/relationships/customXml" Target="../ink/ink152.xml"/><Relationship Id="rId123" Type="http://schemas.openxmlformats.org/officeDocument/2006/relationships/image" Target="../media/image160.png"/><Relationship Id="rId144" Type="http://schemas.openxmlformats.org/officeDocument/2006/relationships/customXml" Target="../ink/ink173.xml"/><Relationship Id="rId90" Type="http://schemas.openxmlformats.org/officeDocument/2006/relationships/customXml" Target="../ink/ink146.xml"/><Relationship Id="rId165" Type="http://schemas.openxmlformats.org/officeDocument/2006/relationships/image" Target="../media/image181.png"/><Relationship Id="rId27" Type="http://schemas.openxmlformats.org/officeDocument/2006/relationships/image" Target="../media/image112.png"/><Relationship Id="rId48" Type="http://schemas.openxmlformats.org/officeDocument/2006/relationships/customXml" Target="../ink/ink125.xml"/><Relationship Id="rId69" Type="http://schemas.openxmlformats.org/officeDocument/2006/relationships/image" Target="../media/image133.png"/><Relationship Id="rId113" Type="http://schemas.openxmlformats.org/officeDocument/2006/relationships/image" Target="../media/image155.png"/><Relationship Id="rId134" Type="http://schemas.openxmlformats.org/officeDocument/2006/relationships/customXml" Target="../ink/ink168.xml"/><Relationship Id="rId80" Type="http://schemas.openxmlformats.org/officeDocument/2006/relationships/customXml" Target="../ink/ink141.xml"/><Relationship Id="rId155" Type="http://schemas.openxmlformats.org/officeDocument/2006/relationships/image" Target="../media/image176.png"/><Relationship Id="rId176" Type="http://schemas.openxmlformats.org/officeDocument/2006/relationships/customXml" Target="../ink/ink189.xml"/><Relationship Id="rId17" Type="http://schemas.openxmlformats.org/officeDocument/2006/relationships/image" Target="../media/image107.png"/><Relationship Id="rId38" Type="http://schemas.openxmlformats.org/officeDocument/2006/relationships/customXml" Target="../ink/ink120.xml"/><Relationship Id="rId59" Type="http://schemas.openxmlformats.org/officeDocument/2006/relationships/image" Target="../media/image128.png"/><Relationship Id="rId103" Type="http://schemas.openxmlformats.org/officeDocument/2006/relationships/image" Target="../media/image150.png"/><Relationship Id="rId124" Type="http://schemas.openxmlformats.org/officeDocument/2006/relationships/customXml" Target="../ink/ink163.xml"/><Relationship Id="rId70" Type="http://schemas.openxmlformats.org/officeDocument/2006/relationships/customXml" Target="../ink/ink136.xml"/><Relationship Id="rId91" Type="http://schemas.openxmlformats.org/officeDocument/2006/relationships/image" Target="../media/image144.png"/><Relationship Id="rId145" Type="http://schemas.openxmlformats.org/officeDocument/2006/relationships/image" Target="../media/image171.png"/><Relationship Id="rId166" Type="http://schemas.openxmlformats.org/officeDocument/2006/relationships/customXml" Target="../ink/ink184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15.xml"/><Relationship Id="rId49" Type="http://schemas.openxmlformats.org/officeDocument/2006/relationships/image" Target="../media/image123.png"/><Relationship Id="rId114" Type="http://schemas.openxmlformats.org/officeDocument/2006/relationships/customXml" Target="../ink/ink15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8.png"/><Relationship Id="rId299" Type="http://schemas.openxmlformats.org/officeDocument/2006/relationships/image" Target="../media/image339.png"/><Relationship Id="rId21" Type="http://schemas.openxmlformats.org/officeDocument/2006/relationships/image" Target="../media/image200.png"/><Relationship Id="rId63" Type="http://schemas.openxmlformats.org/officeDocument/2006/relationships/image" Target="../media/image221.png"/><Relationship Id="rId159" Type="http://schemas.openxmlformats.org/officeDocument/2006/relationships/image" Target="../media/image269.png"/><Relationship Id="rId324" Type="http://schemas.openxmlformats.org/officeDocument/2006/relationships/customXml" Target="../ink/ink354.xml"/><Relationship Id="rId366" Type="http://schemas.openxmlformats.org/officeDocument/2006/relationships/customXml" Target="../ink/ink375.xml"/><Relationship Id="rId170" Type="http://schemas.openxmlformats.org/officeDocument/2006/relationships/customXml" Target="../ink/ink277.xml"/><Relationship Id="rId226" Type="http://schemas.openxmlformats.org/officeDocument/2006/relationships/customXml" Target="../ink/ink305.xml"/><Relationship Id="rId268" Type="http://schemas.openxmlformats.org/officeDocument/2006/relationships/customXml" Target="../ink/ink326.xml"/><Relationship Id="rId32" Type="http://schemas.openxmlformats.org/officeDocument/2006/relationships/customXml" Target="../ink/ink208.xml"/><Relationship Id="rId74" Type="http://schemas.openxmlformats.org/officeDocument/2006/relationships/customXml" Target="../ink/ink229.xml"/><Relationship Id="rId128" Type="http://schemas.openxmlformats.org/officeDocument/2006/relationships/customXml" Target="../ink/ink256.xml"/><Relationship Id="rId335" Type="http://schemas.openxmlformats.org/officeDocument/2006/relationships/image" Target="../media/image357.png"/><Relationship Id="rId377" Type="http://schemas.openxmlformats.org/officeDocument/2006/relationships/image" Target="../media/image378.png"/><Relationship Id="rId5" Type="http://schemas.openxmlformats.org/officeDocument/2006/relationships/image" Target="../media/image192.png"/><Relationship Id="rId181" Type="http://schemas.openxmlformats.org/officeDocument/2006/relationships/image" Target="../media/image280.png"/><Relationship Id="rId237" Type="http://schemas.openxmlformats.org/officeDocument/2006/relationships/image" Target="../media/image308.png"/><Relationship Id="rId279" Type="http://schemas.openxmlformats.org/officeDocument/2006/relationships/image" Target="../media/image329.png"/><Relationship Id="rId43" Type="http://schemas.openxmlformats.org/officeDocument/2006/relationships/image" Target="../media/image211.png"/><Relationship Id="rId139" Type="http://schemas.openxmlformats.org/officeDocument/2006/relationships/image" Target="../media/image259.png"/><Relationship Id="rId290" Type="http://schemas.openxmlformats.org/officeDocument/2006/relationships/customXml" Target="../ink/ink337.xml"/><Relationship Id="rId304" Type="http://schemas.openxmlformats.org/officeDocument/2006/relationships/customXml" Target="../ink/ink344.xml"/><Relationship Id="rId346" Type="http://schemas.openxmlformats.org/officeDocument/2006/relationships/customXml" Target="../ink/ink365.xml"/><Relationship Id="rId85" Type="http://schemas.openxmlformats.org/officeDocument/2006/relationships/image" Target="../media/image232.png"/><Relationship Id="rId150" Type="http://schemas.openxmlformats.org/officeDocument/2006/relationships/customXml" Target="../ink/ink267.xml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248" Type="http://schemas.openxmlformats.org/officeDocument/2006/relationships/customXml" Target="../ink/ink316.xml"/><Relationship Id="rId12" Type="http://schemas.openxmlformats.org/officeDocument/2006/relationships/customXml" Target="../ink/ink198.xml"/><Relationship Id="rId108" Type="http://schemas.openxmlformats.org/officeDocument/2006/relationships/customXml" Target="../ink/ink246.xml"/><Relationship Id="rId315" Type="http://schemas.openxmlformats.org/officeDocument/2006/relationships/image" Target="../media/image347.png"/><Relationship Id="rId357" Type="http://schemas.openxmlformats.org/officeDocument/2006/relationships/image" Target="../media/image368.png"/><Relationship Id="rId54" Type="http://schemas.openxmlformats.org/officeDocument/2006/relationships/customXml" Target="../ink/ink219.xml"/><Relationship Id="rId96" Type="http://schemas.openxmlformats.org/officeDocument/2006/relationships/customXml" Target="../ink/ink240.xml"/><Relationship Id="rId161" Type="http://schemas.openxmlformats.org/officeDocument/2006/relationships/image" Target="../media/image270.png"/><Relationship Id="rId217" Type="http://schemas.openxmlformats.org/officeDocument/2006/relationships/image" Target="../media/image298.png"/><Relationship Id="rId259" Type="http://schemas.openxmlformats.org/officeDocument/2006/relationships/image" Target="../media/image319.png"/><Relationship Id="rId23" Type="http://schemas.openxmlformats.org/officeDocument/2006/relationships/image" Target="../media/image201.png"/><Relationship Id="rId119" Type="http://schemas.openxmlformats.org/officeDocument/2006/relationships/image" Target="../media/image249.png"/><Relationship Id="rId270" Type="http://schemas.openxmlformats.org/officeDocument/2006/relationships/customXml" Target="../ink/ink327.xml"/><Relationship Id="rId326" Type="http://schemas.openxmlformats.org/officeDocument/2006/relationships/customXml" Target="../ink/ink355.xml"/><Relationship Id="rId65" Type="http://schemas.openxmlformats.org/officeDocument/2006/relationships/image" Target="../media/image222.png"/><Relationship Id="rId130" Type="http://schemas.openxmlformats.org/officeDocument/2006/relationships/customXml" Target="../ink/ink257.xml"/><Relationship Id="rId368" Type="http://schemas.openxmlformats.org/officeDocument/2006/relationships/customXml" Target="../ink/ink376.xml"/><Relationship Id="rId172" Type="http://schemas.openxmlformats.org/officeDocument/2006/relationships/customXml" Target="../ink/ink278.xml"/><Relationship Id="rId228" Type="http://schemas.openxmlformats.org/officeDocument/2006/relationships/customXml" Target="../ink/ink306.xml"/><Relationship Id="rId281" Type="http://schemas.openxmlformats.org/officeDocument/2006/relationships/image" Target="../media/image330.png"/><Relationship Id="rId337" Type="http://schemas.openxmlformats.org/officeDocument/2006/relationships/image" Target="../media/image358.png"/><Relationship Id="rId34" Type="http://schemas.openxmlformats.org/officeDocument/2006/relationships/customXml" Target="../ink/ink209.xml"/><Relationship Id="rId76" Type="http://schemas.openxmlformats.org/officeDocument/2006/relationships/customXml" Target="../ink/ink230.xml"/><Relationship Id="rId141" Type="http://schemas.openxmlformats.org/officeDocument/2006/relationships/image" Target="../media/image260.png"/><Relationship Id="rId379" Type="http://schemas.openxmlformats.org/officeDocument/2006/relationships/image" Target="../media/image379.png"/><Relationship Id="rId7" Type="http://schemas.openxmlformats.org/officeDocument/2006/relationships/image" Target="../media/image193.png"/><Relationship Id="rId183" Type="http://schemas.openxmlformats.org/officeDocument/2006/relationships/image" Target="../media/image281.png"/><Relationship Id="rId239" Type="http://schemas.openxmlformats.org/officeDocument/2006/relationships/image" Target="../media/image309.png"/><Relationship Id="rId250" Type="http://schemas.openxmlformats.org/officeDocument/2006/relationships/customXml" Target="../ink/ink317.xml"/><Relationship Id="rId292" Type="http://schemas.openxmlformats.org/officeDocument/2006/relationships/customXml" Target="../ink/ink338.xml"/><Relationship Id="rId306" Type="http://schemas.openxmlformats.org/officeDocument/2006/relationships/customXml" Target="../ink/ink345.xml"/><Relationship Id="rId45" Type="http://schemas.openxmlformats.org/officeDocument/2006/relationships/image" Target="../media/image212.png"/><Relationship Id="rId87" Type="http://schemas.openxmlformats.org/officeDocument/2006/relationships/image" Target="../media/image233.png"/><Relationship Id="rId110" Type="http://schemas.openxmlformats.org/officeDocument/2006/relationships/customXml" Target="../ink/ink247.xml"/><Relationship Id="rId348" Type="http://schemas.openxmlformats.org/officeDocument/2006/relationships/customXml" Target="../ink/ink366.xml"/><Relationship Id="rId152" Type="http://schemas.openxmlformats.org/officeDocument/2006/relationships/customXml" Target="../ink/ink268.xml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261" Type="http://schemas.openxmlformats.org/officeDocument/2006/relationships/image" Target="../media/image320.png"/><Relationship Id="rId14" Type="http://schemas.openxmlformats.org/officeDocument/2006/relationships/customXml" Target="../ink/ink199.xml"/><Relationship Id="rId56" Type="http://schemas.openxmlformats.org/officeDocument/2006/relationships/customXml" Target="../ink/ink220.xml"/><Relationship Id="rId317" Type="http://schemas.openxmlformats.org/officeDocument/2006/relationships/image" Target="../media/image348.png"/><Relationship Id="rId359" Type="http://schemas.openxmlformats.org/officeDocument/2006/relationships/image" Target="../media/image369.png"/><Relationship Id="rId98" Type="http://schemas.openxmlformats.org/officeDocument/2006/relationships/customXml" Target="../ink/ink241.xml"/><Relationship Id="rId121" Type="http://schemas.openxmlformats.org/officeDocument/2006/relationships/image" Target="../media/image250.png"/><Relationship Id="rId163" Type="http://schemas.openxmlformats.org/officeDocument/2006/relationships/image" Target="../media/image271.png"/><Relationship Id="rId219" Type="http://schemas.openxmlformats.org/officeDocument/2006/relationships/image" Target="../media/image299.png"/><Relationship Id="rId370" Type="http://schemas.openxmlformats.org/officeDocument/2006/relationships/customXml" Target="../ink/ink377.xml"/><Relationship Id="rId230" Type="http://schemas.openxmlformats.org/officeDocument/2006/relationships/customXml" Target="../ink/ink307.xml"/><Relationship Id="rId25" Type="http://schemas.openxmlformats.org/officeDocument/2006/relationships/image" Target="../media/image202.png"/><Relationship Id="rId67" Type="http://schemas.openxmlformats.org/officeDocument/2006/relationships/image" Target="../media/image223.png"/><Relationship Id="rId272" Type="http://schemas.openxmlformats.org/officeDocument/2006/relationships/customXml" Target="../ink/ink328.xml"/><Relationship Id="rId328" Type="http://schemas.openxmlformats.org/officeDocument/2006/relationships/customXml" Target="../ink/ink356.xml"/><Relationship Id="rId132" Type="http://schemas.openxmlformats.org/officeDocument/2006/relationships/customXml" Target="../ink/ink258.xml"/><Relationship Id="rId174" Type="http://schemas.openxmlformats.org/officeDocument/2006/relationships/customXml" Target="../ink/ink279.xml"/><Relationship Id="rId241" Type="http://schemas.openxmlformats.org/officeDocument/2006/relationships/image" Target="../media/image310.png"/><Relationship Id="rId36" Type="http://schemas.openxmlformats.org/officeDocument/2006/relationships/customXml" Target="../ink/ink210.xml"/><Relationship Id="rId283" Type="http://schemas.openxmlformats.org/officeDocument/2006/relationships/image" Target="../media/image331.png"/><Relationship Id="rId339" Type="http://schemas.openxmlformats.org/officeDocument/2006/relationships/image" Target="../media/image359.png"/><Relationship Id="rId78" Type="http://schemas.openxmlformats.org/officeDocument/2006/relationships/customXml" Target="../ink/ink231.xml"/><Relationship Id="rId101" Type="http://schemas.openxmlformats.org/officeDocument/2006/relationships/image" Target="../media/image240.png"/><Relationship Id="rId143" Type="http://schemas.openxmlformats.org/officeDocument/2006/relationships/image" Target="../media/image261.png"/><Relationship Id="rId185" Type="http://schemas.openxmlformats.org/officeDocument/2006/relationships/image" Target="../media/image282.png"/><Relationship Id="rId350" Type="http://schemas.openxmlformats.org/officeDocument/2006/relationships/customXml" Target="../ink/ink367.xml"/><Relationship Id="rId9" Type="http://schemas.openxmlformats.org/officeDocument/2006/relationships/image" Target="../media/image194.png"/><Relationship Id="rId210" Type="http://schemas.openxmlformats.org/officeDocument/2006/relationships/customXml" Target="../ink/ink297.xml"/><Relationship Id="rId26" Type="http://schemas.openxmlformats.org/officeDocument/2006/relationships/customXml" Target="../ink/ink205.xml"/><Relationship Id="rId231" Type="http://schemas.openxmlformats.org/officeDocument/2006/relationships/image" Target="../media/image305.png"/><Relationship Id="rId252" Type="http://schemas.openxmlformats.org/officeDocument/2006/relationships/customXml" Target="../ink/ink318.xml"/><Relationship Id="rId273" Type="http://schemas.openxmlformats.org/officeDocument/2006/relationships/image" Target="../media/image326.png"/><Relationship Id="rId294" Type="http://schemas.openxmlformats.org/officeDocument/2006/relationships/customXml" Target="../ink/ink339.xml"/><Relationship Id="rId308" Type="http://schemas.openxmlformats.org/officeDocument/2006/relationships/customXml" Target="../ink/ink346.xml"/><Relationship Id="rId329" Type="http://schemas.openxmlformats.org/officeDocument/2006/relationships/image" Target="../media/image354.png"/><Relationship Id="rId47" Type="http://schemas.openxmlformats.org/officeDocument/2006/relationships/image" Target="../media/image213.png"/><Relationship Id="rId68" Type="http://schemas.openxmlformats.org/officeDocument/2006/relationships/customXml" Target="../ink/ink226.xml"/><Relationship Id="rId89" Type="http://schemas.openxmlformats.org/officeDocument/2006/relationships/image" Target="../media/image234.png"/><Relationship Id="rId112" Type="http://schemas.openxmlformats.org/officeDocument/2006/relationships/customXml" Target="../ink/ink248.xml"/><Relationship Id="rId133" Type="http://schemas.openxmlformats.org/officeDocument/2006/relationships/image" Target="../media/image256.png"/><Relationship Id="rId154" Type="http://schemas.openxmlformats.org/officeDocument/2006/relationships/customXml" Target="../ink/ink269.xml"/><Relationship Id="rId175" Type="http://schemas.openxmlformats.org/officeDocument/2006/relationships/image" Target="../media/image277.png"/><Relationship Id="rId340" Type="http://schemas.openxmlformats.org/officeDocument/2006/relationships/customXml" Target="../ink/ink362.xml"/><Relationship Id="rId361" Type="http://schemas.openxmlformats.org/officeDocument/2006/relationships/image" Target="../media/image370.png"/><Relationship Id="rId196" Type="http://schemas.openxmlformats.org/officeDocument/2006/relationships/customXml" Target="../ink/ink290.xml"/><Relationship Id="rId200" Type="http://schemas.openxmlformats.org/officeDocument/2006/relationships/customXml" Target="../ink/ink292.xml"/><Relationship Id="rId16" Type="http://schemas.openxmlformats.org/officeDocument/2006/relationships/customXml" Target="../ink/ink200.xml"/><Relationship Id="rId221" Type="http://schemas.openxmlformats.org/officeDocument/2006/relationships/image" Target="../media/image300.png"/><Relationship Id="rId242" Type="http://schemas.openxmlformats.org/officeDocument/2006/relationships/customXml" Target="../ink/ink313.xml"/><Relationship Id="rId263" Type="http://schemas.openxmlformats.org/officeDocument/2006/relationships/image" Target="../media/image321.png"/><Relationship Id="rId284" Type="http://schemas.openxmlformats.org/officeDocument/2006/relationships/customXml" Target="../ink/ink334.xml"/><Relationship Id="rId319" Type="http://schemas.openxmlformats.org/officeDocument/2006/relationships/image" Target="../media/image349.png"/><Relationship Id="rId37" Type="http://schemas.openxmlformats.org/officeDocument/2006/relationships/image" Target="../media/image208.png"/><Relationship Id="rId58" Type="http://schemas.openxmlformats.org/officeDocument/2006/relationships/customXml" Target="../ink/ink221.xml"/><Relationship Id="rId79" Type="http://schemas.openxmlformats.org/officeDocument/2006/relationships/image" Target="../media/image229.png"/><Relationship Id="rId102" Type="http://schemas.openxmlformats.org/officeDocument/2006/relationships/customXml" Target="../ink/ink243.xml"/><Relationship Id="rId123" Type="http://schemas.openxmlformats.org/officeDocument/2006/relationships/image" Target="../media/image251.png"/><Relationship Id="rId144" Type="http://schemas.openxmlformats.org/officeDocument/2006/relationships/customXml" Target="../ink/ink264.xml"/><Relationship Id="rId330" Type="http://schemas.openxmlformats.org/officeDocument/2006/relationships/customXml" Target="../ink/ink357.xml"/><Relationship Id="rId90" Type="http://schemas.openxmlformats.org/officeDocument/2006/relationships/customXml" Target="../ink/ink237.xml"/><Relationship Id="rId165" Type="http://schemas.openxmlformats.org/officeDocument/2006/relationships/image" Target="../media/image272.png"/><Relationship Id="rId186" Type="http://schemas.openxmlformats.org/officeDocument/2006/relationships/customXml" Target="../ink/ink285.xml"/><Relationship Id="rId351" Type="http://schemas.openxmlformats.org/officeDocument/2006/relationships/image" Target="../media/image365.png"/><Relationship Id="rId372" Type="http://schemas.openxmlformats.org/officeDocument/2006/relationships/customXml" Target="../ink/ink378.xml"/><Relationship Id="rId211" Type="http://schemas.openxmlformats.org/officeDocument/2006/relationships/image" Target="../media/image295.png"/><Relationship Id="rId232" Type="http://schemas.openxmlformats.org/officeDocument/2006/relationships/customXml" Target="../ink/ink308.xml"/><Relationship Id="rId253" Type="http://schemas.openxmlformats.org/officeDocument/2006/relationships/image" Target="../media/image316.png"/><Relationship Id="rId274" Type="http://schemas.openxmlformats.org/officeDocument/2006/relationships/customXml" Target="../ink/ink329.xml"/><Relationship Id="rId295" Type="http://schemas.openxmlformats.org/officeDocument/2006/relationships/image" Target="../media/image337.png"/><Relationship Id="rId309" Type="http://schemas.openxmlformats.org/officeDocument/2006/relationships/image" Target="../media/image344.png"/><Relationship Id="rId27" Type="http://schemas.openxmlformats.org/officeDocument/2006/relationships/image" Target="../media/image203.png"/><Relationship Id="rId48" Type="http://schemas.openxmlformats.org/officeDocument/2006/relationships/customXml" Target="../ink/ink216.xml"/><Relationship Id="rId69" Type="http://schemas.openxmlformats.org/officeDocument/2006/relationships/image" Target="../media/image224.png"/><Relationship Id="rId113" Type="http://schemas.openxmlformats.org/officeDocument/2006/relationships/image" Target="../media/image246.png"/><Relationship Id="rId134" Type="http://schemas.openxmlformats.org/officeDocument/2006/relationships/customXml" Target="../ink/ink259.xml"/><Relationship Id="rId320" Type="http://schemas.openxmlformats.org/officeDocument/2006/relationships/customXml" Target="../ink/ink352.xml"/><Relationship Id="rId80" Type="http://schemas.openxmlformats.org/officeDocument/2006/relationships/customXml" Target="../ink/ink232.xml"/><Relationship Id="rId155" Type="http://schemas.openxmlformats.org/officeDocument/2006/relationships/image" Target="../media/image267.png"/><Relationship Id="rId176" Type="http://schemas.openxmlformats.org/officeDocument/2006/relationships/customXml" Target="../ink/ink280.xml"/><Relationship Id="rId197" Type="http://schemas.openxmlformats.org/officeDocument/2006/relationships/image" Target="../media/image288.png"/><Relationship Id="rId341" Type="http://schemas.openxmlformats.org/officeDocument/2006/relationships/image" Target="../media/image360.png"/><Relationship Id="rId362" Type="http://schemas.openxmlformats.org/officeDocument/2006/relationships/customXml" Target="../ink/ink373.xml"/><Relationship Id="rId201" Type="http://schemas.openxmlformats.org/officeDocument/2006/relationships/image" Target="../media/image290.png"/><Relationship Id="rId222" Type="http://schemas.openxmlformats.org/officeDocument/2006/relationships/customXml" Target="../ink/ink303.xml"/><Relationship Id="rId243" Type="http://schemas.openxmlformats.org/officeDocument/2006/relationships/image" Target="../media/image311.png"/><Relationship Id="rId264" Type="http://schemas.openxmlformats.org/officeDocument/2006/relationships/customXml" Target="../ink/ink324.xml"/><Relationship Id="rId285" Type="http://schemas.openxmlformats.org/officeDocument/2006/relationships/image" Target="../media/image332.png"/><Relationship Id="rId17" Type="http://schemas.openxmlformats.org/officeDocument/2006/relationships/image" Target="../media/image198.png"/><Relationship Id="rId38" Type="http://schemas.openxmlformats.org/officeDocument/2006/relationships/customXml" Target="../ink/ink211.xml"/><Relationship Id="rId59" Type="http://schemas.openxmlformats.org/officeDocument/2006/relationships/image" Target="../media/image219.png"/><Relationship Id="rId103" Type="http://schemas.openxmlformats.org/officeDocument/2006/relationships/image" Target="../media/image241.png"/><Relationship Id="rId124" Type="http://schemas.openxmlformats.org/officeDocument/2006/relationships/customXml" Target="../ink/ink254.xml"/><Relationship Id="rId310" Type="http://schemas.openxmlformats.org/officeDocument/2006/relationships/customXml" Target="../ink/ink347.xml"/><Relationship Id="rId70" Type="http://schemas.openxmlformats.org/officeDocument/2006/relationships/customXml" Target="../ink/ink227.xml"/><Relationship Id="rId91" Type="http://schemas.openxmlformats.org/officeDocument/2006/relationships/image" Target="../media/image235.png"/><Relationship Id="rId145" Type="http://schemas.openxmlformats.org/officeDocument/2006/relationships/image" Target="../media/image262.png"/><Relationship Id="rId166" Type="http://schemas.openxmlformats.org/officeDocument/2006/relationships/customXml" Target="../ink/ink275.xml"/><Relationship Id="rId187" Type="http://schemas.openxmlformats.org/officeDocument/2006/relationships/image" Target="../media/image283.png"/><Relationship Id="rId331" Type="http://schemas.openxmlformats.org/officeDocument/2006/relationships/image" Target="../media/image355.png"/><Relationship Id="rId352" Type="http://schemas.openxmlformats.org/officeDocument/2006/relationships/customXml" Target="../ink/ink368.xml"/><Relationship Id="rId373" Type="http://schemas.openxmlformats.org/officeDocument/2006/relationships/image" Target="../media/image37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8.xml"/><Relationship Id="rId233" Type="http://schemas.openxmlformats.org/officeDocument/2006/relationships/image" Target="../media/image306.png"/><Relationship Id="rId254" Type="http://schemas.openxmlformats.org/officeDocument/2006/relationships/customXml" Target="../ink/ink319.xml"/><Relationship Id="rId28" Type="http://schemas.openxmlformats.org/officeDocument/2006/relationships/customXml" Target="../ink/ink206.xml"/><Relationship Id="rId49" Type="http://schemas.openxmlformats.org/officeDocument/2006/relationships/image" Target="../media/image214.png"/><Relationship Id="rId114" Type="http://schemas.openxmlformats.org/officeDocument/2006/relationships/customXml" Target="../ink/ink249.xml"/><Relationship Id="rId275" Type="http://schemas.openxmlformats.org/officeDocument/2006/relationships/image" Target="../media/image327.png"/><Relationship Id="rId296" Type="http://schemas.openxmlformats.org/officeDocument/2006/relationships/customXml" Target="../ink/ink340.xml"/><Relationship Id="rId300" Type="http://schemas.openxmlformats.org/officeDocument/2006/relationships/customXml" Target="../ink/ink342.xml"/><Relationship Id="rId60" Type="http://schemas.openxmlformats.org/officeDocument/2006/relationships/customXml" Target="../ink/ink222.xml"/><Relationship Id="rId81" Type="http://schemas.openxmlformats.org/officeDocument/2006/relationships/image" Target="../media/image230.png"/><Relationship Id="rId135" Type="http://schemas.openxmlformats.org/officeDocument/2006/relationships/image" Target="../media/image257.png"/><Relationship Id="rId156" Type="http://schemas.openxmlformats.org/officeDocument/2006/relationships/customXml" Target="../ink/ink270.xml"/><Relationship Id="rId177" Type="http://schemas.openxmlformats.org/officeDocument/2006/relationships/image" Target="../media/image278.png"/><Relationship Id="rId198" Type="http://schemas.openxmlformats.org/officeDocument/2006/relationships/customXml" Target="../ink/ink291.xml"/><Relationship Id="rId321" Type="http://schemas.openxmlformats.org/officeDocument/2006/relationships/image" Target="../media/image350.png"/><Relationship Id="rId342" Type="http://schemas.openxmlformats.org/officeDocument/2006/relationships/customXml" Target="../ink/ink363.xml"/><Relationship Id="rId363" Type="http://schemas.openxmlformats.org/officeDocument/2006/relationships/image" Target="../media/image371.png"/><Relationship Id="rId202" Type="http://schemas.openxmlformats.org/officeDocument/2006/relationships/customXml" Target="../ink/ink293.xml"/><Relationship Id="rId223" Type="http://schemas.openxmlformats.org/officeDocument/2006/relationships/image" Target="../media/image301.png"/><Relationship Id="rId244" Type="http://schemas.openxmlformats.org/officeDocument/2006/relationships/customXml" Target="../ink/ink314.xml"/><Relationship Id="rId18" Type="http://schemas.openxmlformats.org/officeDocument/2006/relationships/customXml" Target="../ink/ink201.xml"/><Relationship Id="rId39" Type="http://schemas.openxmlformats.org/officeDocument/2006/relationships/image" Target="../media/image209.png"/><Relationship Id="rId265" Type="http://schemas.openxmlformats.org/officeDocument/2006/relationships/image" Target="../media/image322.png"/><Relationship Id="rId286" Type="http://schemas.openxmlformats.org/officeDocument/2006/relationships/customXml" Target="../ink/ink335.xml"/><Relationship Id="rId50" Type="http://schemas.openxmlformats.org/officeDocument/2006/relationships/customXml" Target="../ink/ink217.xml"/><Relationship Id="rId104" Type="http://schemas.openxmlformats.org/officeDocument/2006/relationships/customXml" Target="../ink/ink244.xml"/><Relationship Id="rId125" Type="http://schemas.openxmlformats.org/officeDocument/2006/relationships/image" Target="../media/image252.png"/><Relationship Id="rId146" Type="http://schemas.openxmlformats.org/officeDocument/2006/relationships/customXml" Target="../ink/ink265.xml"/><Relationship Id="rId167" Type="http://schemas.openxmlformats.org/officeDocument/2006/relationships/image" Target="../media/image273.png"/><Relationship Id="rId188" Type="http://schemas.openxmlformats.org/officeDocument/2006/relationships/customXml" Target="../ink/ink286.xml"/><Relationship Id="rId311" Type="http://schemas.openxmlformats.org/officeDocument/2006/relationships/image" Target="../media/image345.png"/><Relationship Id="rId332" Type="http://schemas.openxmlformats.org/officeDocument/2006/relationships/customXml" Target="../ink/ink358.xml"/><Relationship Id="rId353" Type="http://schemas.openxmlformats.org/officeDocument/2006/relationships/image" Target="../media/image366.png"/><Relationship Id="rId374" Type="http://schemas.openxmlformats.org/officeDocument/2006/relationships/customXml" Target="../ink/ink379.xml"/><Relationship Id="rId71" Type="http://schemas.openxmlformats.org/officeDocument/2006/relationships/image" Target="../media/image225.png"/><Relationship Id="rId92" Type="http://schemas.openxmlformats.org/officeDocument/2006/relationships/customXml" Target="../ink/ink238.xml"/><Relationship Id="rId213" Type="http://schemas.openxmlformats.org/officeDocument/2006/relationships/image" Target="../media/image296.png"/><Relationship Id="rId234" Type="http://schemas.openxmlformats.org/officeDocument/2006/relationships/customXml" Target="../ink/ink309.xml"/><Relationship Id="rId2" Type="http://schemas.openxmlformats.org/officeDocument/2006/relationships/customXml" Target="../ink/ink193.xml"/><Relationship Id="rId29" Type="http://schemas.openxmlformats.org/officeDocument/2006/relationships/image" Target="../media/image204.png"/><Relationship Id="rId255" Type="http://schemas.openxmlformats.org/officeDocument/2006/relationships/image" Target="../media/image317.png"/><Relationship Id="rId276" Type="http://schemas.openxmlformats.org/officeDocument/2006/relationships/customXml" Target="../ink/ink330.xml"/><Relationship Id="rId297" Type="http://schemas.openxmlformats.org/officeDocument/2006/relationships/image" Target="../media/image338.png"/><Relationship Id="rId40" Type="http://schemas.openxmlformats.org/officeDocument/2006/relationships/customXml" Target="../ink/ink212.xml"/><Relationship Id="rId115" Type="http://schemas.openxmlformats.org/officeDocument/2006/relationships/image" Target="../media/image247.png"/><Relationship Id="rId136" Type="http://schemas.openxmlformats.org/officeDocument/2006/relationships/customXml" Target="../ink/ink260.xml"/><Relationship Id="rId157" Type="http://schemas.openxmlformats.org/officeDocument/2006/relationships/image" Target="../media/image268.png"/><Relationship Id="rId178" Type="http://schemas.openxmlformats.org/officeDocument/2006/relationships/customXml" Target="../ink/ink281.xml"/><Relationship Id="rId301" Type="http://schemas.openxmlformats.org/officeDocument/2006/relationships/image" Target="../media/image340.png"/><Relationship Id="rId322" Type="http://schemas.openxmlformats.org/officeDocument/2006/relationships/customXml" Target="../ink/ink353.xml"/><Relationship Id="rId343" Type="http://schemas.openxmlformats.org/officeDocument/2006/relationships/image" Target="../media/image361.png"/><Relationship Id="rId364" Type="http://schemas.openxmlformats.org/officeDocument/2006/relationships/customXml" Target="../ink/ink374.xml"/><Relationship Id="rId61" Type="http://schemas.openxmlformats.org/officeDocument/2006/relationships/image" Target="../media/image220.png"/><Relationship Id="rId82" Type="http://schemas.openxmlformats.org/officeDocument/2006/relationships/customXml" Target="../ink/ink233.xml"/><Relationship Id="rId199" Type="http://schemas.openxmlformats.org/officeDocument/2006/relationships/image" Target="../media/image289.png"/><Relationship Id="rId203" Type="http://schemas.openxmlformats.org/officeDocument/2006/relationships/image" Target="../media/image291.png"/><Relationship Id="rId19" Type="http://schemas.openxmlformats.org/officeDocument/2006/relationships/image" Target="../media/image199.png"/><Relationship Id="rId224" Type="http://schemas.openxmlformats.org/officeDocument/2006/relationships/customXml" Target="../ink/ink304.xml"/><Relationship Id="rId245" Type="http://schemas.openxmlformats.org/officeDocument/2006/relationships/image" Target="../media/image312.png"/><Relationship Id="rId266" Type="http://schemas.openxmlformats.org/officeDocument/2006/relationships/customXml" Target="../ink/ink325.xml"/><Relationship Id="rId287" Type="http://schemas.openxmlformats.org/officeDocument/2006/relationships/image" Target="../media/image333.png"/><Relationship Id="rId30" Type="http://schemas.openxmlformats.org/officeDocument/2006/relationships/customXml" Target="../ink/ink207.xml"/><Relationship Id="rId105" Type="http://schemas.openxmlformats.org/officeDocument/2006/relationships/image" Target="../media/image242.png"/><Relationship Id="rId126" Type="http://schemas.openxmlformats.org/officeDocument/2006/relationships/customXml" Target="../ink/ink255.xml"/><Relationship Id="rId147" Type="http://schemas.openxmlformats.org/officeDocument/2006/relationships/image" Target="../media/image263.png"/><Relationship Id="rId168" Type="http://schemas.openxmlformats.org/officeDocument/2006/relationships/customXml" Target="../ink/ink276.xml"/><Relationship Id="rId312" Type="http://schemas.openxmlformats.org/officeDocument/2006/relationships/customXml" Target="../ink/ink348.xml"/><Relationship Id="rId333" Type="http://schemas.openxmlformats.org/officeDocument/2006/relationships/image" Target="../media/image356.png"/><Relationship Id="rId354" Type="http://schemas.openxmlformats.org/officeDocument/2006/relationships/customXml" Target="../ink/ink369.xml"/><Relationship Id="rId51" Type="http://schemas.openxmlformats.org/officeDocument/2006/relationships/image" Target="../media/image215.png"/><Relationship Id="rId72" Type="http://schemas.openxmlformats.org/officeDocument/2006/relationships/customXml" Target="../ink/ink228.xml"/><Relationship Id="rId93" Type="http://schemas.openxmlformats.org/officeDocument/2006/relationships/image" Target="../media/image236.png"/><Relationship Id="rId189" Type="http://schemas.openxmlformats.org/officeDocument/2006/relationships/image" Target="../media/image284.png"/><Relationship Id="rId375" Type="http://schemas.openxmlformats.org/officeDocument/2006/relationships/image" Target="../media/image377.png"/><Relationship Id="rId3" Type="http://schemas.openxmlformats.org/officeDocument/2006/relationships/image" Target="../media/image191.png"/><Relationship Id="rId214" Type="http://schemas.openxmlformats.org/officeDocument/2006/relationships/customXml" Target="../ink/ink299.xml"/><Relationship Id="rId235" Type="http://schemas.openxmlformats.org/officeDocument/2006/relationships/image" Target="../media/image307.png"/><Relationship Id="rId256" Type="http://schemas.openxmlformats.org/officeDocument/2006/relationships/customXml" Target="../ink/ink320.xml"/><Relationship Id="rId277" Type="http://schemas.openxmlformats.org/officeDocument/2006/relationships/image" Target="../media/image328.png"/><Relationship Id="rId298" Type="http://schemas.openxmlformats.org/officeDocument/2006/relationships/customXml" Target="../ink/ink341.xml"/><Relationship Id="rId116" Type="http://schemas.openxmlformats.org/officeDocument/2006/relationships/customXml" Target="../ink/ink250.xml"/><Relationship Id="rId137" Type="http://schemas.openxmlformats.org/officeDocument/2006/relationships/image" Target="../media/image258.png"/><Relationship Id="rId158" Type="http://schemas.openxmlformats.org/officeDocument/2006/relationships/customXml" Target="../ink/ink271.xml"/><Relationship Id="rId302" Type="http://schemas.openxmlformats.org/officeDocument/2006/relationships/customXml" Target="../ink/ink343.xml"/><Relationship Id="rId323" Type="http://schemas.openxmlformats.org/officeDocument/2006/relationships/image" Target="../media/image351.png"/><Relationship Id="rId344" Type="http://schemas.openxmlformats.org/officeDocument/2006/relationships/customXml" Target="../ink/ink364.xml"/><Relationship Id="rId20" Type="http://schemas.openxmlformats.org/officeDocument/2006/relationships/customXml" Target="../ink/ink202.xml"/><Relationship Id="rId41" Type="http://schemas.openxmlformats.org/officeDocument/2006/relationships/image" Target="../media/image210.png"/><Relationship Id="rId62" Type="http://schemas.openxmlformats.org/officeDocument/2006/relationships/customXml" Target="../ink/ink223.xml"/><Relationship Id="rId83" Type="http://schemas.openxmlformats.org/officeDocument/2006/relationships/image" Target="../media/image231.png"/><Relationship Id="rId179" Type="http://schemas.openxmlformats.org/officeDocument/2006/relationships/image" Target="../media/image279.png"/><Relationship Id="rId365" Type="http://schemas.openxmlformats.org/officeDocument/2006/relationships/image" Target="../media/image372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25" Type="http://schemas.openxmlformats.org/officeDocument/2006/relationships/image" Target="../media/image302.png"/><Relationship Id="rId246" Type="http://schemas.openxmlformats.org/officeDocument/2006/relationships/customXml" Target="../ink/ink315.xml"/><Relationship Id="rId267" Type="http://schemas.openxmlformats.org/officeDocument/2006/relationships/image" Target="../media/image323.png"/><Relationship Id="rId288" Type="http://schemas.openxmlformats.org/officeDocument/2006/relationships/customXml" Target="../ink/ink336.xml"/><Relationship Id="rId106" Type="http://schemas.openxmlformats.org/officeDocument/2006/relationships/customXml" Target="../ink/ink245.xml"/><Relationship Id="rId127" Type="http://schemas.openxmlformats.org/officeDocument/2006/relationships/image" Target="../media/image253.png"/><Relationship Id="rId313" Type="http://schemas.openxmlformats.org/officeDocument/2006/relationships/image" Target="../media/image346.png"/><Relationship Id="rId10" Type="http://schemas.openxmlformats.org/officeDocument/2006/relationships/customXml" Target="../ink/ink197.xml"/><Relationship Id="rId31" Type="http://schemas.openxmlformats.org/officeDocument/2006/relationships/image" Target="../media/image205.png"/><Relationship Id="rId52" Type="http://schemas.openxmlformats.org/officeDocument/2006/relationships/customXml" Target="../ink/ink218.xml"/><Relationship Id="rId73" Type="http://schemas.openxmlformats.org/officeDocument/2006/relationships/image" Target="../media/image226.png"/><Relationship Id="rId94" Type="http://schemas.openxmlformats.org/officeDocument/2006/relationships/customXml" Target="../ink/ink239.xml"/><Relationship Id="rId148" Type="http://schemas.openxmlformats.org/officeDocument/2006/relationships/customXml" Target="../ink/ink266.xml"/><Relationship Id="rId169" Type="http://schemas.openxmlformats.org/officeDocument/2006/relationships/image" Target="../media/image274.png"/><Relationship Id="rId334" Type="http://schemas.openxmlformats.org/officeDocument/2006/relationships/customXml" Target="../ink/ink359.xml"/><Relationship Id="rId355" Type="http://schemas.openxmlformats.org/officeDocument/2006/relationships/image" Target="../media/image367.png"/><Relationship Id="rId376" Type="http://schemas.openxmlformats.org/officeDocument/2006/relationships/customXml" Target="../ink/ink380.xml"/><Relationship Id="rId4" Type="http://schemas.openxmlformats.org/officeDocument/2006/relationships/customXml" Target="../ink/ink194.xml"/><Relationship Id="rId180" Type="http://schemas.openxmlformats.org/officeDocument/2006/relationships/customXml" Target="../ink/ink282.xml"/><Relationship Id="rId215" Type="http://schemas.openxmlformats.org/officeDocument/2006/relationships/image" Target="../media/image297.png"/><Relationship Id="rId236" Type="http://schemas.openxmlformats.org/officeDocument/2006/relationships/customXml" Target="../ink/ink310.xml"/><Relationship Id="rId257" Type="http://schemas.openxmlformats.org/officeDocument/2006/relationships/image" Target="../media/image318.png"/><Relationship Id="rId278" Type="http://schemas.openxmlformats.org/officeDocument/2006/relationships/customXml" Target="../ink/ink331.xml"/><Relationship Id="rId303" Type="http://schemas.openxmlformats.org/officeDocument/2006/relationships/image" Target="../media/image341.png"/><Relationship Id="rId42" Type="http://schemas.openxmlformats.org/officeDocument/2006/relationships/customXml" Target="../ink/ink213.xml"/><Relationship Id="rId84" Type="http://schemas.openxmlformats.org/officeDocument/2006/relationships/customXml" Target="../ink/ink234.xml"/><Relationship Id="rId138" Type="http://schemas.openxmlformats.org/officeDocument/2006/relationships/customXml" Target="../ink/ink261.xml"/><Relationship Id="rId345" Type="http://schemas.openxmlformats.org/officeDocument/2006/relationships/image" Target="../media/image362.png"/><Relationship Id="rId191" Type="http://schemas.openxmlformats.org/officeDocument/2006/relationships/image" Target="../media/image285.png"/><Relationship Id="rId205" Type="http://schemas.openxmlformats.org/officeDocument/2006/relationships/image" Target="../media/image292.png"/><Relationship Id="rId247" Type="http://schemas.openxmlformats.org/officeDocument/2006/relationships/image" Target="../media/image313.png"/><Relationship Id="rId107" Type="http://schemas.openxmlformats.org/officeDocument/2006/relationships/image" Target="../media/image243.png"/><Relationship Id="rId289" Type="http://schemas.openxmlformats.org/officeDocument/2006/relationships/image" Target="../media/image334.png"/><Relationship Id="rId11" Type="http://schemas.openxmlformats.org/officeDocument/2006/relationships/image" Target="../media/image195.png"/><Relationship Id="rId53" Type="http://schemas.openxmlformats.org/officeDocument/2006/relationships/image" Target="../media/image216.png"/><Relationship Id="rId149" Type="http://schemas.openxmlformats.org/officeDocument/2006/relationships/image" Target="../media/image264.png"/><Relationship Id="rId314" Type="http://schemas.openxmlformats.org/officeDocument/2006/relationships/customXml" Target="../ink/ink349.xml"/><Relationship Id="rId356" Type="http://schemas.openxmlformats.org/officeDocument/2006/relationships/customXml" Target="../ink/ink370.xml"/><Relationship Id="rId95" Type="http://schemas.openxmlformats.org/officeDocument/2006/relationships/image" Target="../media/image237.png"/><Relationship Id="rId160" Type="http://schemas.openxmlformats.org/officeDocument/2006/relationships/customXml" Target="../ink/ink272.xml"/><Relationship Id="rId216" Type="http://schemas.openxmlformats.org/officeDocument/2006/relationships/customXml" Target="../ink/ink300.xml"/><Relationship Id="rId258" Type="http://schemas.openxmlformats.org/officeDocument/2006/relationships/customXml" Target="../ink/ink321.xml"/><Relationship Id="rId22" Type="http://schemas.openxmlformats.org/officeDocument/2006/relationships/customXml" Target="../ink/ink203.xml"/><Relationship Id="rId64" Type="http://schemas.openxmlformats.org/officeDocument/2006/relationships/customXml" Target="../ink/ink224.xml"/><Relationship Id="rId118" Type="http://schemas.openxmlformats.org/officeDocument/2006/relationships/customXml" Target="../ink/ink251.xml"/><Relationship Id="rId325" Type="http://schemas.openxmlformats.org/officeDocument/2006/relationships/image" Target="../media/image352.png"/><Relationship Id="rId367" Type="http://schemas.openxmlformats.org/officeDocument/2006/relationships/image" Target="../media/image373.png"/><Relationship Id="rId171" Type="http://schemas.openxmlformats.org/officeDocument/2006/relationships/image" Target="../media/image275.png"/><Relationship Id="rId227" Type="http://schemas.openxmlformats.org/officeDocument/2006/relationships/image" Target="../media/image303.png"/><Relationship Id="rId269" Type="http://schemas.openxmlformats.org/officeDocument/2006/relationships/image" Target="../media/image324.png"/><Relationship Id="rId33" Type="http://schemas.openxmlformats.org/officeDocument/2006/relationships/image" Target="../media/image206.png"/><Relationship Id="rId129" Type="http://schemas.openxmlformats.org/officeDocument/2006/relationships/image" Target="../media/image254.png"/><Relationship Id="rId280" Type="http://schemas.openxmlformats.org/officeDocument/2006/relationships/customXml" Target="../ink/ink332.xml"/><Relationship Id="rId336" Type="http://schemas.openxmlformats.org/officeDocument/2006/relationships/customXml" Target="../ink/ink360.xml"/><Relationship Id="rId75" Type="http://schemas.openxmlformats.org/officeDocument/2006/relationships/image" Target="../media/image227.png"/><Relationship Id="rId140" Type="http://schemas.openxmlformats.org/officeDocument/2006/relationships/customXml" Target="../ink/ink262.xml"/><Relationship Id="rId182" Type="http://schemas.openxmlformats.org/officeDocument/2006/relationships/customXml" Target="../ink/ink283.xml"/><Relationship Id="rId378" Type="http://schemas.openxmlformats.org/officeDocument/2006/relationships/customXml" Target="../ink/ink381.xml"/><Relationship Id="rId6" Type="http://schemas.openxmlformats.org/officeDocument/2006/relationships/customXml" Target="../ink/ink195.xml"/><Relationship Id="rId238" Type="http://schemas.openxmlformats.org/officeDocument/2006/relationships/customXml" Target="../ink/ink311.xml"/><Relationship Id="rId291" Type="http://schemas.openxmlformats.org/officeDocument/2006/relationships/image" Target="../media/image335.png"/><Relationship Id="rId305" Type="http://schemas.openxmlformats.org/officeDocument/2006/relationships/image" Target="../media/image342.png"/><Relationship Id="rId347" Type="http://schemas.openxmlformats.org/officeDocument/2006/relationships/image" Target="../media/image363.png"/><Relationship Id="rId44" Type="http://schemas.openxmlformats.org/officeDocument/2006/relationships/customXml" Target="../ink/ink214.xml"/><Relationship Id="rId86" Type="http://schemas.openxmlformats.org/officeDocument/2006/relationships/customXml" Target="../ink/ink235.xml"/><Relationship Id="rId151" Type="http://schemas.openxmlformats.org/officeDocument/2006/relationships/image" Target="../media/image265.png"/><Relationship Id="rId193" Type="http://schemas.openxmlformats.org/officeDocument/2006/relationships/image" Target="../media/image286.png"/><Relationship Id="rId207" Type="http://schemas.openxmlformats.org/officeDocument/2006/relationships/image" Target="../media/image293.png"/><Relationship Id="rId249" Type="http://schemas.openxmlformats.org/officeDocument/2006/relationships/image" Target="../media/image314.png"/><Relationship Id="rId13" Type="http://schemas.openxmlformats.org/officeDocument/2006/relationships/image" Target="../media/image196.png"/><Relationship Id="rId109" Type="http://schemas.openxmlformats.org/officeDocument/2006/relationships/image" Target="../media/image244.png"/><Relationship Id="rId260" Type="http://schemas.openxmlformats.org/officeDocument/2006/relationships/customXml" Target="../ink/ink322.xml"/><Relationship Id="rId316" Type="http://schemas.openxmlformats.org/officeDocument/2006/relationships/customXml" Target="../ink/ink350.xml"/><Relationship Id="rId55" Type="http://schemas.openxmlformats.org/officeDocument/2006/relationships/image" Target="../media/image217.png"/><Relationship Id="rId97" Type="http://schemas.openxmlformats.org/officeDocument/2006/relationships/image" Target="../media/image238.png"/><Relationship Id="rId120" Type="http://schemas.openxmlformats.org/officeDocument/2006/relationships/customXml" Target="../ink/ink252.xml"/><Relationship Id="rId358" Type="http://schemas.openxmlformats.org/officeDocument/2006/relationships/customXml" Target="../ink/ink371.xml"/><Relationship Id="rId162" Type="http://schemas.openxmlformats.org/officeDocument/2006/relationships/customXml" Target="../ink/ink273.xml"/><Relationship Id="rId218" Type="http://schemas.openxmlformats.org/officeDocument/2006/relationships/customXml" Target="../ink/ink301.xml"/><Relationship Id="rId271" Type="http://schemas.openxmlformats.org/officeDocument/2006/relationships/image" Target="../media/image325.png"/><Relationship Id="rId24" Type="http://schemas.openxmlformats.org/officeDocument/2006/relationships/customXml" Target="../ink/ink204.xml"/><Relationship Id="rId66" Type="http://schemas.openxmlformats.org/officeDocument/2006/relationships/customXml" Target="../ink/ink225.xml"/><Relationship Id="rId131" Type="http://schemas.openxmlformats.org/officeDocument/2006/relationships/image" Target="../media/image255.png"/><Relationship Id="rId327" Type="http://schemas.openxmlformats.org/officeDocument/2006/relationships/image" Target="../media/image353.png"/><Relationship Id="rId369" Type="http://schemas.openxmlformats.org/officeDocument/2006/relationships/image" Target="../media/image374.png"/><Relationship Id="rId173" Type="http://schemas.openxmlformats.org/officeDocument/2006/relationships/image" Target="../media/image276.png"/><Relationship Id="rId229" Type="http://schemas.openxmlformats.org/officeDocument/2006/relationships/image" Target="../media/image304.png"/><Relationship Id="rId240" Type="http://schemas.openxmlformats.org/officeDocument/2006/relationships/customXml" Target="../ink/ink312.xml"/><Relationship Id="rId35" Type="http://schemas.openxmlformats.org/officeDocument/2006/relationships/image" Target="../media/image207.png"/><Relationship Id="rId77" Type="http://schemas.openxmlformats.org/officeDocument/2006/relationships/image" Target="../media/image228.png"/><Relationship Id="rId100" Type="http://schemas.openxmlformats.org/officeDocument/2006/relationships/customXml" Target="../ink/ink242.xml"/><Relationship Id="rId282" Type="http://schemas.openxmlformats.org/officeDocument/2006/relationships/customXml" Target="../ink/ink333.xml"/><Relationship Id="rId338" Type="http://schemas.openxmlformats.org/officeDocument/2006/relationships/customXml" Target="../ink/ink361.xml"/><Relationship Id="rId8" Type="http://schemas.openxmlformats.org/officeDocument/2006/relationships/customXml" Target="../ink/ink196.xml"/><Relationship Id="rId142" Type="http://schemas.openxmlformats.org/officeDocument/2006/relationships/customXml" Target="../ink/ink263.xml"/><Relationship Id="rId184" Type="http://schemas.openxmlformats.org/officeDocument/2006/relationships/customXml" Target="../ink/ink284.xml"/><Relationship Id="rId251" Type="http://schemas.openxmlformats.org/officeDocument/2006/relationships/image" Target="../media/image315.png"/><Relationship Id="rId46" Type="http://schemas.openxmlformats.org/officeDocument/2006/relationships/customXml" Target="../ink/ink215.xml"/><Relationship Id="rId293" Type="http://schemas.openxmlformats.org/officeDocument/2006/relationships/image" Target="../media/image336.png"/><Relationship Id="rId307" Type="http://schemas.openxmlformats.org/officeDocument/2006/relationships/image" Target="../media/image343.png"/><Relationship Id="rId349" Type="http://schemas.openxmlformats.org/officeDocument/2006/relationships/image" Target="../media/image364.png"/><Relationship Id="rId88" Type="http://schemas.openxmlformats.org/officeDocument/2006/relationships/customXml" Target="../ink/ink236.xml"/><Relationship Id="rId111" Type="http://schemas.openxmlformats.org/officeDocument/2006/relationships/image" Target="../media/image245.png"/><Relationship Id="rId153" Type="http://schemas.openxmlformats.org/officeDocument/2006/relationships/image" Target="../media/image266.png"/><Relationship Id="rId195" Type="http://schemas.openxmlformats.org/officeDocument/2006/relationships/image" Target="../media/image287.png"/><Relationship Id="rId209" Type="http://schemas.openxmlformats.org/officeDocument/2006/relationships/image" Target="../media/image294.png"/><Relationship Id="rId360" Type="http://schemas.openxmlformats.org/officeDocument/2006/relationships/customXml" Target="../ink/ink372.xml"/><Relationship Id="rId220" Type="http://schemas.openxmlformats.org/officeDocument/2006/relationships/customXml" Target="../ink/ink302.xml"/><Relationship Id="rId15" Type="http://schemas.openxmlformats.org/officeDocument/2006/relationships/image" Target="../media/image197.png"/><Relationship Id="rId57" Type="http://schemas.openxmlformats.org/officeDocument/2006/relationships/image" Target="../media/image218.png"/><Relationship Id="rId262" Type="http://schemas.openxmlformats.org/officeDocument/2006/relationships/customXml" Target="../ink/ink323.xml"/><Relationship Id="rId318" Type="http://schemas.openxmlformats.org/officeDocument/2006/relationships/customXml" Target="../ink/ink351.xml"/><Relationship Id="rId99" Type="http://schemas.openxmlformats.org/officeDocument/2006/relationships/image" Target="../media/image239.png"/><Relationship Id="rId122" Type="http://schemas.openxmlformats.org/officeDocument/2006/relationships/customXml" Target="../ink/ink253.xml"/><Relationship Id="rId164" Type="http://schemas.openxmlformats.org/officeDocument/2006/relationships/customXml" Target="../ink/ink274.xml"/><Relationship Id="rId371" Type="http://schemas.openxmlformats.org/officeDocument/2006/relationships/image" Target="../media/image37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7.png"/><Relationship Id="rId21" Type="http://schemas.openxmlformats.org/officeDocument/2006/relationships/image" Target="../media/image389.png"/><Relationship Id="rId63" Type="http://schemas.openxmlformats.org/officeDocument/2006/relationships/image" Target="../media/image410.png"/><Relationship Id="rId159" Type="http://schemas.openxmlformats.org/officeDocument/2006/relationships/image" Target="../media/image457.png"/><Relationship Id="rId170" Type="http://schemas.openxmlformats.org/officeDocument/2006/relationships/customXml" Target="../ink/ink466.xml"/><Relationship Id="rId226" Type="http://schemas.openxmlformats.org/officeDocument/2006/relationships/customXml" Target="../ink/ink494.xml"/><Relationship Id="rId107" Type="http://schemas.openxmlformats.org/officeDocument/2006/relationships/image" Target="../media/image432.png"/><Relationship Id="rId11" Type="http://schemas.openxmlformats.org/officeDocument/2006/relationships/image" Target="../media/image384.png"/><Relationship Id="rId32" Type="http://schemas.openxmlformats.org/officeDocument/2006/relationships/customXml" Target="../ink/ink397.xml"/><Relationship Id="rId53" Type="http://schemas.openxmlformats.org/officeDocument/2006/relationships/image" Target="../media/image405.png"/><Relationship Id="rId74" Type="http://schemas.openxmlformats.org/officeDocument/2006/relationships/customXml" Target="../ink/ink418.xml"/><Relationship Id="rId128" Type="http://schemas.openxmlformats.org/officeDocument/2006/relationships/customXml" Target="../ink/ink445.xml"/><Relationship Id="rId149" Type="http://schemas.openxmlformats.org/officeDocument/2006/relationships/image" Target="../media/image452.png"/><Relationship Id="rId5" Type="http://schemas.openxmlformats.org/officeDocument/2006/relationships/image" Target="../media/image381.png"/><Relationship Id="rId95" Type="http://schemas.openxmlformats.org/officeDocument/2006/relationships/image" Target="../media/image426.png"/><Relationship Id="rId160" Type="http://schemas.openxmlformats.org/officeDocument/2006/relationships/customXml" Target="../ink/ink461.xml"/><Relationship Id="rId181" Type="http://schemas.openxmlformats.org/officeDocument/2006/relationships/image" Target="../media/image468.png"/><Relationship Id="rId216" Type="http://schemas.openxmlformats.org/officeDocument/2006/relationships/customXml" Target="../ink/ink489.xml"/><Relationship Id="rId237" Type="http://schemas.openxmlformats.org/officeDocument/2006/relationships/image" Target="../media/image496.png"/><Relationship Id="rId258" Type="http://schemas.openxmlformats.org/officeDocument/2006/relationships/customXml" Target="../ink/ink510.xml"/><Relationship Id="rId22" Type="http://schemas.openxmlformats.org/officeDocument/2006/relationships/customXml" Target="../ink/ink392.xml"/><Relationship Id="rId43" Type="http://schemas.openxmlformats.org/officeDocument/2006/relationships/image" Target="../media/image400.png"/><Relationship Id="rId64" Type="http://schemas.openxmlformats.org/officeDocument/2006/relationships/customXml" Target="../ink/ink413.xml"/><Relationship Id="rId118" Type="http://schemas.openxmlformats.org/officeDocument/2006/relationships/customXml" Target="../ink/ink440.xml"/><Relationship Id="rId139" Type="http://schemas.openxmlformats.org/officeDocument/2006/relationships/image" Target="../media/image447.png"/><Relationship Id="rId85" Type="http://schemas.openxmlformats.org/officeDocument/2006/relationships/image" Target="../media/image421.png"/><Relationship Id="rId150" Type="http://schemas.openxmlformats.org/officeDocument/2006/relationships/customXml" Target="../ink/ink456.xml"/><Relationship Id="rId171" Type="http://schemas.openxmlformats.org/officeDocument/2006/relationships/image" Target="../media/image463.png"/><Relationship Id="rId192" Type="http://schemas.openxmlformats.org/officeDocument/2006/relationships/customXml" Target="../ink/ink477.xml"/><Relationship Id="rId206" Type="http://schemas.openxmlformats.org/officeDocument/2006/relationships/customXml" Target="../ink/ink484.xml"/><Relationship Id="rId227" Type="http://schemas.openxmlformats.org/officeDocument/2006/relationships/image" Target="../media/image491.png"/><Relationship Id="rId248" Type="http://schemas.openxmlformats.org/officeDocument/2006/relationships/customXml" Target="../ink/ink505.xml"/><Relationship Id="rId12" Type="http://schemas.openxmlformats.org/officeDocument/2006/relationships/customXml" Target="../ink/ink387.xml"/><Relationship Id="rId33" Type="http://schemas.openxmlformats.org/officeDocument/2006/relationships/image" Target="../media/image395.png"/><Relationship Id="rId108" Type="http://schemas.openxmlformats.org/officeDocument/2006/relationships/customXml" Target="../ink/ink435.xml"/><Relationship Id="rId129" Type="http://schemas.openxmlformats.org/officeDocument/2006/relationships/image" Target="../media/image443.png"/><Relationship Id="rId54" Type="http://schemas.openxmlformats.org/officeDocument/2006/relationships/customXml" Target="../ink/ink408.xml"/><Relationship Id="rId75" Type="http://schemas.openxmlformats.org/officeDocument/2006/relationships/image" Target="../media/image416.png"/><Relationship Id="rId96" Type="http://schemas.openxmlformats.org/officeDocument/2006/relationships/customXml" Target="../ink/ink429.xml"/><Relationship Id="rId140" Type="http://schemas.openxmlformats.org/officeDocument/2006/relationships/customXml" Target="../ink/ink451.xml"/><Relationship Id="rId161" Type="http://schemas.openxmlformats.org/officeDocument/2006/relationships/image" Target="../media/image458.png"/><Relationship Id="rId182" Type="http://schemas.openxmlformats.org/officeDocument/2006/relationships/customXml" Target="../ink/ink472.xml"/><Relationship Id="rId217" Type="http://schemas.openxmlformats.org/officeDocument/2006/relationships/image" Target="../media/image486.png"/><Relationship Id="rId6" Type="http://schemas.openxmlformats.org/officeDocument/2006/relationships/customXml" Target="../ink/ink384.xml"/><Relationship Id="rId238" Type="http://schemas.openxmlformats.org/officeDocument/2006/relationships/customXml" Target="../ink/ink500.xml"/><Relationship Id="rId259" Type="http://schemas.openxmlformats.org/officeDocument/2006/relationships/image" Target="../media/image507.png"/><Relationship Id="rId23" Type="http://schemas.openxmlformats.org/officeDocument/2006/relationships/image" Target="../media/image390.png"/><Relationship Id="rId119" Type="http://schemas.openxmlformats.org/officeDocument/2006/relationships/image" Target="../media/image438.png"/><Relationship Id="rId44" Type="http://schemas.openxmlformats.org/officeDocument/2006/relationships/customXml" Target="../ink/ink403.xml"/><Relationship Id="rId65" Type="http://schemas.openxmlformats.org/officeDocument/2006/relationships/image" Target="../media/image411.png"/><Relationship Id="rId86" Type="http://schemas.openxmlformats.org/officeDocument/2006/relationships/customXml" Target="../ink/ink424.xml"/><Relationship Id="rId130" Type="http://schemas.openxmlformats.org/officeDocument/2006/relationships/customXml" Target="../ink/ink446.xml"/><Relationship Id="rId151" Type="http://schemas.openxmlformats.org/officeDocument/2006/relationships/image" Target="../media/image453.png"/><Relationship Id="rId172" Type="http://schemas.openxmlformats.org/officeDocument/2006/relationships/customXml" Target="../ink/ink467.xml"/><Relationship Id="rId193" Type="http://schemas.openxmlformats.org/officeDocument/2006/relationships/image" Target="../media/image474.png"/><Relationship Id="rId207" Type="http://schemas.openxmlformats.org/officeDocument/2006/relationships/image" Target="../media/image481.png"/><Relationship Id="rId228" Type="http://schemas.openxmlformats.org/officeDocument/2006/relationships/customXml" Target="../ink/ink495.xml"/><Relationship Id="rId249" Type="http://schemas.openxmlformats.org/officeDocument/2006/relationships/image" Target="../media/image502.png"/><Relationship Id="rId13" Type="http://schemas.openxmlformats.org/officeDocument/2006/relationships/image" Target="../media/image385.png"/><Relationship Id="rId109" Type="http://schemas.openxmlformats.org/officeDocument/2006/relationships/image" Target="../media/image433.png"/><Relationship Id="rId260" Type="http://schemas.openxmlformats.org/officeDocument/2006/relationships/customXml" Target="../ink/ink511.xml"/><Relationship Id="rId34" Type="http://schemas.openxmlformats.org/officeDocument/2006/relationships/customXml" Target="../ink/ink398.xml"/><Relationship Id="rId55" Type="http://schemas.openxmlformats.org/officeDocument/2006/relationships/image" Target="../media/image406.png"/><Relationship Id="rId76" Type="http://schemas.openxmlformats.org/officeDocument/2006/relationships/customXml" Target="../ink/ink419.xml"/><Relationship Id="rId97" Type="http://schemas.openxmlformats.org/officeDocument/2006/relationships/image" Target="../media/image427.png"/><Relationship Id="rId120" Type="http://schemas.openxmlformats.org/officeDocument/2006/relationships/customXml" Target="../ink/ink441.xml"/><Relationship Id="rId141" Type="http://schemas.openxmlformats.org/officeDocument/2006/relationships/image" Target="../media/image448.png"/><Relationship Id="rId7" Type="http://schemas.openxmlformats.org/officeDocument/2006/relationships/image" Target="../media/image382.png"/><Relationship Id="rId162" Type="http://schemas.openxmlformats.org/officeDocument/2006/relationships/customXml" Target="../ink/ink462.xml"/><Relationship Id="rId183" Type="http://schemas.openxmlformats.org/officeDocument/2006/relationships/image" Target="../media/image469.png"/><Relationship Id="rId218" Type="http://schemas.openxmlformats.org/officeDocument/2006/relationships/customXml" Target="../ink/ink490.xml"/><Relationship Id="rId239" Type="http://schemas.openxmlformats.org/officeDocument/2006/relationships/image" Target="../media/image497.png"/><Relationship Id="rId250" Type="http://schemas.openxmlformats.org/officeDocument/2006/relationships/customXml" Target="../ink/ink506.xml"/><Relationship Id="rId24" Type="http://schemas.openxmlformats.org/officeDocument/2006/relationships/customXml" Target="../ink/ink393.xml"/><Relationship Id="rId45" Type="http://schemas.openxmlformats.org/officeDocument/2006/relationships/image" Target="../media/image401.png"/><Relationship Id="rId66" Type="http://schemas.openxmlformats.org/officeDocument/2006/relationships/customXml" Target="../ink/ink414.xml"/><Relationship Id="rId87" Type="http://schemas.openxmlformats.org/officeDocument/2006/relationships/image" Target="../media/image422.png"/><Relationship Id="rId110" Type="http://schemas.openxmlformats.org/officeDocument/2006/relationships/customXml" Target="../ink/ink436.xml"/><Relationship Id="rId131" Type="http://schemas.openxmlformats.org/officeDocument/2006/relationships/image" Target="../media/image16.png"/><Relationship Id="rId152" Type="http://schemas.openxmlformats.org/officeDocument/2006/relationships/customXml" Target="../ink/ink457.xml"/><Relationship Id="rId173" Type="http://schemas.openxmlformats.org/officeDocument/2006/relationships/image" Target="../media/image464.png"/><Relationship Id="rId194" Type="http://schemas.openxmlformats.org/officeDocument/2006/relationships/customXml" Target="../ink/ink478.xml"/><Relationship Id="rId208" Type="http://schemas.openxmlformats.org/officeDocument/2006/relationships/customXml" Target="../ink/ink485.xml"/><Relationship Id="rId229" Type="http://schemas.openxmlformats.org/officeDocument/2006/relationships/image" Target="../media/image492.png"/><Relationship Id="rId240" Type="http://schemas.openxmlformats.org/officeDocument/2006/relationships/customXml" Target="../ink/ink501.xml"/><Relationship Id="rId261" Type="http://schemas.openxmlformats.org/officeDocument/2006/relationships/image" Target="../media/image508.png"/><Relationship Id="rId14" Type="http://schemas.openxmlformats.org/officeDocument/2006/relationships/customXml" Target="../ink/ink388.xml"/><Relationship Id="rId35" Type="http://schemas.openxmlformats.org/officeDocument/2006/relationships/image" Target="../media/image396.png"/><Relationship Id="rId56" Type="http://schemas.openxmlformats.org/officeDocument/2006/relationships/customXml" Target="../ink/ink409.xml"/><Relationship Id="rId77" Type="http://schemas.openxmlformats.org/officeDocument/2006/relationships/image" Target="../media/image417.png"/><Relationship Id="rId100" Type="http://schemas.openxmlformats.org/officeDocument/2006/relationships/customXml" Target="../ink/ink431.xml"/><Relationship Id="rId8" Type="http://schemas.openxmlformats.org/officeDocument/2006/relationships/customXml" Target="../ink/ink385.xml"/><Relationship Id="rId98" Type="http://schemas.openxmlformats.org/officeDocument/2006/relationships/customXml" Target="../ink/ink430.xml"/><Relationship Id="rId121" Type="http://schemas.openxmlformats.org/officeDocument/2006/relationships/image" Target="../media/image439.png"/><Relationship Id="rId142" Type="http://schemas.openxmlformats.org/officeDocument/2006/relationships/customXml" Target="../ink/ink452.xml"/><Relationship Id="rId163" Type="http://schemas.openxmlformats.org/officeDocument/2006/relationships/image" Target="../media/image459.png"/><Relationship Id="rId184" Type="http://schemas.openxmlformats.org/officeDocument/2006/relationships/customXml" Target="../ink/ink473.xml"/><Relationship Id="rId219" Type="http://schemas.openxmlformats.org/officeDocument/2006/relationships/image" Target="../media/image487.png"/><Relationship Id="rId230" Type="http://schemas.openxmlformats.org/officeDocument/2006/relationships/customXml" Target="../ink/ink496.xml"/><Relationship Id="rId251" Type="http://schemas.openxmlformats.org/officeDocument/2006/relationships/image" Target="../media/image503.png"/><Relationship Id="rId25" Type="http://schemas.openxmlformats.org/officeDocument/2006/relationships/image" Target="../media/image391.png"/><Relationship Id="rId46" Type="http://schemas.openxmlformats.org/officeDocument/2006/relationships/customXml" Target="../ink/ink404.xml"/><Relationship Id="rId67" Type="http://schemas.openxmlformats.org/officeDocument/2006/relationships/image" Target="../media/image412.png"/><Relationship Id="rId88" Type="http://schemas.openxmlformats.org/officeDocument/2006/relationships/customXml" Target="../ink/ink425.xml"/><Relationship Id="rId111" Type="http://schemas.openxmlformats.org/officeDocument/2006/relationships/image" Target="../media/image434.png"/><Relationship Id="rId132" Type="http://schemas.openxmlformats.org/officeDocument/2006/relationships/customXml" Target="../ink/ink447.xml"/><Relationship Id="rId153" Type="http://schemas.openxmlformats.org/officeDocument/2006/relationships/image" Target="../media/image454.png"/><Relationship Id="rId174" Type="http://schemas.openxmlformats.org/officeDocument/2006/relationships/customXml" Target="../ink/ink468.xml"/><Relationship Id="rId195" Type="http://schemas.openxmlformats.org/officeDocument/2006/relationships/image" Target="../media/image475.png"/><Relationship Id="rId209" Type="http://schemas.openxmlformats.org/officeDocument/2006/relationships/image" Target="../media/image482.png"/><Relationship Id="rId220" Type="http://schemas.openxmlformats.org/officeDocument/2006/relationships/customXml" Target="../ink/ink491.xml"/><Relationship Id="rId241" Type="http://schemas.openxmlformats.org/officeDocument/2006/relationships/image" Target="../media/image498.png"/><Relationship Id="rId15" Type="http://schemas.openxmlformats.org/officeDocument/2006/relationships/image" Target="../media/image386.png"/><Relationship Id="rId36" Type="http://schemas.openxmlformats.org/officeDocument/2006/relationships/customXml" Target="../ink/ink399.xml"/><Relationship Id="rId57" Type="http://schemas.openxmlformats.org/officeDocument/2006/relationships/image" Target="../media/image407.png"/><Relationship Id="rId262" Type="http://schemas.openxmlformats.org/officeDocument/2006/relationships/customXml" Target="../ink/ink512.xml"/><Relationship Id="rId78" Type="http://schemas.openxmlformats.org/officeDocument/2006/relationships/customXml" Target="../ink/ink420.xml"/><Relationship Id="rId99" Type="http://schemas.openxmlformats.org/officeDocument/2006/relationships/image" Target="../media/image428.png"/><Relationship Id="rId101" Type="http://schemas.openxmlformats.org/officeDocument/2006/relationships/image" Target="../media/image429.png"/><Relationship Id="rId122" Type="http://schemas.openxmlformats.org/officeDocument/2006/relationships/customXml" Target="../ink/ink442.xml"/><Relationship Id="rId143" Type="http://schemas.openxmlformats.org/officeDocument/2006/relationships/image" Target="../media/image449.png"/><Relationship Id="rId164" Type="http://schemas.openxmlformats.org/officeDocument/2006/relationships/customXml" Target="../ink/ink463.xml"/><Relationship Id="rId185" Type="http://schemas.openxmlformats.org/officeDocument/2006/relationships/image" Target="../media/image470.png"/><Relationship Id="rId9" Type="http://schemas.openxmlformats.org/officeDocument/2006/relationships/image" Target="../media/image383.png"/><Relationship Id="rId210" Type="http://schemas.openxmlformats.org/officeDocument/2006/relationships/customXml" Target="../ink/ink486.xml"/><Relationship Id="rId26" Type="http://schemas.openxmlformats.org/officeDocument/2006/relationships/customXml" Target="../ink/ink394.xml"/><Relationship Id="rId231" Type="http://schemas.openxmlformats.org/officeDocument/2006/relationships/image" Target="../media/image493.png"/><Relationship Id="rId252" Type="http://schemas.openxmlformats.org/officeDocument/2006/relationships/customXml" Target="../ink/ink507.xml"/><Relationship Id="rId47" Type="http://schemas.openxmlformats.org/officeDocument/2006/relationships/image" Target="../media/image402.png"/><Relationship Id="rId68" Type="http://schemas.openxmlformats.org/officeDocument/2006/relationships/customXml" Target="../ink/ink415.xml"/><Relationship Id="rId89" Type="http://schemas.openxmlformats.org/officeDocument/2006/relationships/image" Target="../media/image423.png"/><Relationship Id="rId112" Type="http://schemas.openxmlformats.org/officeDocument/2006/relationships/customXml" Target="../ink/ink437.xml"/><Relationship Id="rId133" Type="http://schemas.openxmlformats.org/officeDocument/2006/relationships/image" Target="../media/image444.png"/><Relationship Id="rId154" Type="http://schemas.openxmlformats.org/officeDocument/2006/relationships/customXml" Target="../ink/ink458.xml"/><Relationship Id="rId175" Type="http://schemas.openxmlformats.org/officeDocument/2006/relationships/image" Target="../media/image465.png"/><Relationship Id="rId196" Type="http://schemas.openxmlformats.org/officeDocument/2006/relationships/customXml" Target="../ink/ink479.xml"/><Relationship Id="rId200" Type="http://schemas.openxmlformats.org/officeDocument/2006/relationships/customXml" Target="../ink/ink481.xml"/><Relationship Id="rId16" Type="http://schemas.openxmlformats.org/officeDocument/2006/relationships/customXml" Target="../ink/ink389.xml"/><Relationship Id="rId221" Type="http://schemas.openxmlformats.org/officeDocument/2006/relationships/image" Target="../media/image488.png"/><Relationship Id="rId242" Type="http://schemas.openxmlformats.org/officeDocument/2006/relationships/customXml" Target="../ink/ink502.xml"/><Relationship Id="rId263" Type="http://schemas.openxmlformats.org/officeDocument/2006/relationships/image" Target="../media/image509.png"/><Relationship Id="rId37" Type="http://schemas.openxmlformats.org/officeDocument/2006/relationships/image" Target="../media/image397.png"/><Relationship Id="rId58" Type="http://schemas.openxmlformats.org/officeDocument/2006/relationships/customXml" Target="../ink/ink410.xml"/><Relationship Id="rId79" Type="http://schemas.openxmlformats.org/officeDocument/2006/relationships/image" Target="../media/image418.png"/><Relationship Id="rId102" Type="http://schemas.openxmlformats.org/officeDocument/2006/relationships/customXml" Target="../ink/ink432.xml"/><Relationship Id="rId123" Type="http://schemas.openxmlformats.org/officeDocument/2006/relationships/image" Target="../media/image440.png"/><Relationship Id="rId144" Type="http://schemas.openxmlformats.org/officeDocument/2006/relationships/customXml" Target="../ink/ink453.xml"/><Relationship Id="rId90" Type="http://schemas.openxmlformats.org/officeDocument/2006/relationships/customXml" Target="../ink/ink426.xml"/><Relationship Id="rId165" Type="http://schemas.openxmlformats.org/officeDocument/2006/relationships/image" Target="../media/image460.png"/><Relationship Id="rId186" Type="http://schemas.openxmlformats.org/officeDocument/2006/relationships/customXml" Target="../ink/ink474.xml"/><Relationship Id="rId211" Type="http://schemas.openxmlformats.org/officeDocument/2006/relationships/image" Target="../media/image483.png"/><Relationship Id="rId232" Type="http://schemas.openxmlformats.org/officeDocument/2006/relationships/customXml" Target="../ink/ink497.xml"/><Relationship Id="rId253" Type="http://schemas.openxmlformats.org/officeDocument/2006/relationships/image" Target="../media/image504.png"/><Relationship Id="rId27" Type="http://schemas.openxmlformats.org/officeDocument/2006/relationships/image" Target="../media/image392.png"/><Relationship Id="rId48" Type="http://schemas.openxmlformats.org/officeDocument/2006/relationships/customXml" Target="../ink/ink405.xml"/><Relationship Id="rId69" Type="http://schemas.openxmlformats.org/officeDocument/2006/relationships/image" Target="../media/image413.png"/><Relationship Id="rId113" Type="http://schemas.openxmlformats.org/officeDocument/2006/relationships/image" Target="../media/image435.png"/><Relationship Id="rId134" Type="http://schemas.openxmlformats.org/officeDocument/2006/relationships/customXml" Target="../ink/ink448.xml"/><Relationship Id="rId80" Type="http://schemas.openxmlformats.org/officeDocument/2006/relationships/customXml" Target="../ink/ink421.xml"/><Relationship Id="rId155" Type="http://schemas.openxmlformats.org/officeDocument/2006/relationships/image" Target="../media/image455.png"/><Relationship Id="rId176" Type="http://schemas.openxmlformats.org/officeDocument/2006/relationships/customXml" Target="../ink/ink469.xml"/><Relationship Id="rId197" Type="http://schemas.openxmlformats.org/officeDocument/2006/relationships/image" Target="../media/image476.png"/><Relationship Id="rId201" Type="http://schemas.openxmlformats.org/officeDocument/2006/relationships/image" Target="../media/image478.png"/><Relationship Id="rId222" Type="http://schemas.openxmlformats.org/officeDocument/2006/relationships/customXml" Target="../ink/ink492.xml"/><Relationship Id="rId243" Type="http://schemas.openxmlformats.org/officeDocument/2006/relationships/image" Target="../media/image499.png"/><Relationship Id="rId264" Type="http://schemas.openxmlformats.org/officeDocument/2006/relationships/customXml" Target="../ink/ink513.xml"/><Relationship Id="rId17" Type="http://schemas.openxmlformats.org/officeDocument/2006/relationships/image" Target="../media/image387.png"/><Relationship Id="rId38" Type="http://schemas.openxmlformats.org/officeDocument/2006/relationships/customXml" Target="../ink/ink400.xml"/><Relationship Id="rId59" Type="http://schemas.openxmlformats.org/officeDocument/2006/relationships/image" Target="../media/image408.png"/><Relationship Id="rId103" Type="http://schemas.openxmlformats.org/officeDocument/2006/relationships/image" Target="../media/image430.png"/><Relationship Id="rId124" Type="http://schemas.openxmlformats.org/officeDocument/2006/relationships/customXml" Target="../ink/ink443.xml"/><Relationship Id="rId70" Type="http://schemas.openxmlformats.org/officeDocument/2006/relationships/customXml" Target="../ink/ink416.xml"/><Relationship Id="rId91" Type="http://schemas.openxmlformats.org/officeDocument/2006/relationships/image" Target="../media/image424.png"/><Relationship Id="rId145" Type="http://schemas.openxmlformats.org/officeDocument/2006/relationships/image" Target="../media/image450.png"/><Relationship Id="rId166" Type="http://schemas.openxmlformats.org/officeDocument/2006/relationships/customXml" Target="../ink/ink464.xml"/><Relationship Id="rId187" Type="http://schemas.openxmlformats.org/officeDocument/2006/relationships/image" Target="../media/image47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87.xml"/><Relationship Id="rId233" Type="http://schemas.openxmlformats.org/officeDocument/2006/relationships/image" Target="../media/image494.png"/><Relationship Id="rId254" Type="http://schemas.openxmlformats.org/officeDocument/2006/relationships/customXml" Target="../ink/ink508.xml"/><Relationship Id="rId28" Type="http://schemas.openxmlformats.org/officeDocument/2006/relationships/customXml" Target="../ink/ink395.xml"/><Relationship Id="rId49" Type="http://schemas.openxmlformats.org/officeDocument/2006/relationships/image" Target="../media/image403.png"/><Relationship Id="rId114" Type="http://schemas.openxmlformats.org/officeDocument/2006/relationships/customXml" Target="../ink/ink438.xml"/><Relationship Id="rId60" Type="http://schemas.openxmlformats.org/officeDocument/2006/relationships/customXml" Target="../ink/ink411.xml"/><Relationship Id="rId81" Type="http://schemas.openxmlformats.org/officeDocument/2006/relationships/image" Target="../media/image419.png"/><Relationship Id="rId135" Type="http://schemas.openxmlformats.org/officeDocument/2006/relationships/image" Target="../media/image445.png"/><Relationship Id="rId156" Type="http://schemas.openxmlformats.org/officeDocument/2006/relationships/customXml" Target="../ink/ink459.xml"/><Relationship Id="rId177" Type="http://schemas.openxmlformats.org/officeDocument/2006/relationships/image" Target="../media/image466.png"/><Relationship Id="rId198" Type="http://schemas.openxmlformats.org/officeDocument/2006/relationships/customXml" Target="../ink/ink480.xml"/><Relationship Id="rId202" Type="http://schemas.openxmlformats.org/officeDocument/2006/relationships/customXml" Target="../ink/ink482.xml"/><Relationship Id="rId223" Type="http://schemas.openxmlformats.org/officeDocument/2006/relationships/image" Target="../media/image489.png"/><Relationship Id="rId244" Type="http://schemas.openxmlformats.org/officeDocument/2006/relationships/customXml" Target="../ink/ink503.xml"/><Relationship Id="rId18" Type="http://schemas.openxmlformats.org/officeDocument/2006/relationships/customXml" Target="../ink/ink390.xml"/><Relationship Id="rId39" Type="http://schemas.openxmlformats.org/officeDocument/2006/relationships/image" Target="../media/image398.png"/><Relationship Id="rId265" Type="http://schemas.openxmlformats.org/officeDocument/2006/relationships/image" Target="../media/image510.png"/><Relationship Id="rId50" Type="http://schemas.openxmlformats.org/officeDocument/2006/relationships/customXml" Target="../ink/ink406.xml"/><Relationship Id="rId104" Type="http://schemas.openxmlformats.org/officeDocument/2006/relationships/customXml" Target="../ink/ink433.xml"/><Relationship Id="rId125" Type="http://schemas.openxmlformats.org/officeDocument/2006/relationships/image" Target="../media/image441.png"/><Relationship Id="rId146" Type="http://schemas.openxmlformats.org/officeDocument/2006/relationships/customXml" Target="../ink/ink454.xml"/><Relationship Id="rId167" Type="http://schemas.openxmlformats.org/officeDocument/2006/relationships/image" Target="../media/image461.png"/><Relationship Id="rId188" Type="http://schemas.openxmlformats.org/officeDocument/2006/relationships/customXml" Target="../ink/ink475.xml"/><Relationship Id="rId71" Type="http://schemas.openxmlformats.org/officeDocument/2006/relationships/image" Target="../media/image414.png"/><Relationship Id="rId92" Type="http://schemas.openxmlformats.org/officeDocument/2006/relationships/customXml" Target="../ink/ink427.xml"/><Relationship Id="rId213" Type="http://schemas.openxmlformats.org/officeDocument/2006/relationships/image" Target="../media/image484.png"/><Relationship Id="rId234" Type="http://schemas.openxmlformats.org/officeDocument/2006/relationships/customXml" Target="../ink/ink498.xml"/><Relationship Id="rId2" Type="http://schemas.openxmlformats.org/officeDocument/2006/relationships/customXml" Target="../ink/ink382.xml"/><Relationship Id="rId29" Type="http://schemas.openxmlformats.org/officeDocument/2006/relationships/image" Target="../media/image393.png"/><Relationship Id="rId255" Type="http://schemas.openxmlformats.org/officeDocument/2006/relationships/image" Target="../media/image505.png"/><Relationship Id="rId40" Type="http://schemas.openxmlformats.org/officeDocument/2006/relationships/customXml" Target="../ink/ink401.xml"/><Relationship Id="rId115" Type="http://schemas.openxmlformats.org/officeDocument/2006/relationships/image" Target="../media/image436.png"/><Relationship Id="rId136" Type="http://schemas.openxmlformats.org/officeDocument/2006/relationships/customXml" Target="../ink/ink449.xml"/><Relationship Id="rId157" Type="http://schemas.openxmlformats.org/officeDocument/2006/relationships/image" Target="../media/image456.png"/><Relationship Id="rId178" Type="http://schemas.openxmlformats.org/officeDocument/2006/relationships/customXml" Target="../ink/ink470.xml"/><Relationship Id="rId61" Type="http://schemas.openxmlformats.org/officeDocument/2006/relationships/image" Target="../media/image409.png"/><Relationship Id="rId82" Type="http://schemas.openxmlformats.org/officeDocument/2006/relationships/customXml" Target="../ink/ink422.xml"/><Relationship Id="rId199" Type="http://schemas.openxmlformats.org/officeDocument/2006/relationships/image" Target="../media/image477.png"/><Relationship Id="rId203" Type="http://schemas.openxmlformats.org/officeDocument/2006/relationships/image" Target="../media/image479.png"/><Relationship Id="rId19" Type="http://schemas.openxmlformats.org/officeDocument/2006/relationships/image" Target="../media/image388.png"/><Relationship Id="rId224" Type="http://schemas.openxmlformats.org/officeDocument/2006/relationships/customXml" Target="../ink/ink493.xml"/><Relationship Id="rId245" Type="http://schemas.openxmlformats.org/officeDocument/2006/relationships/image" Target="../media/image500.png"/><Relationship Id="rId266" Type="http://schemas.openxmlformats.org/officeDocument/2006/relationships/customXml" Target="../ink/ink514.xml"/><Relationship Id="rId30" Type="http://schemas.openxmlformats.org/officeDocument/2006/relationships/customXml" Target="../ink/ink396.xml"/><Relationship Id="rId105" Type="http://schemas.openxmlformats.org/officeDocument/2006/relationships/image" Target="../media/image431.png"/><Relationship Id="rId126" Type="http://schemas.openxmlformats.org/officeDocument/2006/relationships/customXml" Target="../ink/ink444.xml"/><Relationship Id="rId147" Type="http://schemas.openxmlformats.org/officeDocument/2006/relationships/image" Target="../media/image451.png"/><Relationship Id="rId168" Type="http://schemas.openxmlformats.org/officeDocument/2006/relationships/customXml" Target="../ink/ink465.xml"/><Relationship Id="rId51" Type="http://schemas.openxmlformats.org/officeDocument/2006/relationships/image" Target="../media/image404.png"/><Relationship Id="rId72" Type="http://schemas.openxmlformats.org/officeDocument/2006/relationships/customXml" Target="../ink/ink417.xml"/><Relationship Id="rId93" Type="http://schemas.openxmlformats.org/officeDocument/2006/relationships/image" Target="../media/image425.png"/><Relationship Id="rId189" Type="http://schemas.openxmlformats.org/officeDocument/2006/relationships/image" Target="../media/image472.png"/><Relationship Id="rId3" Type="http://schemas.openxmlformats.org/officeDocument/2006/relationships/image" Target="../media/image380.png"/><Relationship Id="rId214" Type="http://schemas.openxmlformats.org/officeDocument/2006/relationships/customXml" Target="../ink/ink488.xml"/><Relationship Id="rId235" Type="http://schemas.openxmlformats.org/officeDocument/2006/relationships/image" Target="../media/image495.png"/><Relationship Id="rId256" Type="http://schemas.openxmlformats.org/officeDocument/2006/relationships/customXml" Target="../ink/ink509.xml"/><Relationship Id="rId116" Type="http://schemas.openxmlformats.org/officeDocument/2006/relationships/customXml" Target="../ink/ink439.xml"/><Relationship Id="rId137" Type="http://schemas.openxmlformats.org/officeDocument/2006/relationships/image" Target="../media/image446.png"/><Relationship Id="rId158" Type="http://schemas.openxmlformats.org/officeDocument/2006/relationships/customXml" Target="../ink/ink460.xml"/><Relationship Id="rId20" Type="http://schemas.openxmlformats.org/officeDocument/2006/relationships/customXml" Target="../ink/ink391.xml"/><Relationship Id="rId41" Type="http://schemas.openxmlformats.org/officeDocument/2006/relationships/image" Target="../media/image399.png"/><Relationship Id="rId62" Type="http://schemas.openxmlformats.org/officeDocument/2006/relationships/customXml" Target="../ink/ink412.xml"/><Relationship Id="rId83" Type="http://schemas.openxmlformats.org/officeDocument/2006/relationships/image" Target="../media/image420.png"/><Relationship Id="rId179" Type="http://schemas.openxmlformats.org/officeDocument/2006/relationships/image" Target="../media/image467.png"/><Relationship Id="rId190" Type="http://schemas.openxmlformats.org/officeDocument/2006/relationships/customXml" Target="../ink/ink476.xml"/><Relationship Id="rId204" Type="http://schemas.openxmlformats.org/officeDocument/2006/relationships/customXml" Target="../ink/ink483.xml"/><Relationship Id="rId225" Type="http://schemas.openxmlformats.org/officeDocument/2006/relationships/image" Target="../media/image490.png"/><Relationship Id="rId246" Type="http://schemas.openxmlformats.org/officeDocument/2006/relationships/customXml" Target="../ink/ink504.xml"/><Relationship Id="rId267" Type="http://schemas.openxmlformats.org/officeDocument/2006/relationships/image" Target="../media/image511.png"/><Relationship Id="rId106" Type="http://schemas.openxmlformats.org/officeDocument/2006/relationships/customXml" Target="../ink/ink434.xml"/><Relationship Id="rId127" Type="http://schemas.openxmlformats.org/officeDocument/2006/relationships/image" Target="../media/image442.png"/><Relationship Id="rId10" Type="http://schemas.openxmlformats.org/officeDocument/2006/relationships/customXml" Target="../ink/ink386.xml"/><Relationship Id="rId31" Type="http://schemas.openxmlformats.org/officeDocument/2006/relationships/image" Target="../media/image394.png"/><Relationship Id="rId52" Type="http://schemas.openxmlformats.org/officeDocument/2006/relationships/customXml" Target="../ink/ink407.xml"/><Relationship Id="rId73" Type="http://schemas.openxmlformats.org/officeDocument/2006/relationships/image" Target="../media/image415.png"/><Relationship Id="rId94" Type="http://schemas.openxmlformats.org/officeDocument/2006/relationships/customXml" Target="../ink/ink428.xml"/><Relationship Id="rId148" Type="http://schemas.openxmlformats.org/officeDocument/2006/relationships/customXml" Target="../ink/ink455.xml"/><Relationship Id="rId169" Type="http://schemas.openxmlformats.org/officeDocument/2006/relationships/image" Target="../media/image462.png"/><Relationship Id="rId4" Type="http://schemas.openxmlformats.org/officeDocument/2006/relationships/customXml" Target="../ink/ink383.xml"/><Relationship Id="rId180" Type="http://schemas.openxmlformats.org/officeDocument/2006/relationships/customXml" Target="../ink/ink471.xml"/><Relationship Id="rId215" Type="http://schemas.openxmlformats.org/officeDocument/2006/relationships/image" Target="../media/image485.png"/><Relationship Id="rId236" Type="http://schemas.openxmlformats.org/officeDocument/2006/relationships/customXml" Target="../ink/ink499.xml"/><Relationship Id="rId257" Type="http://schemas.openxmlformats.org/officeDocument/2006/relationships/image" Target="../media/image506.png"/><Relationship Id="rId42" Type="http://schemas.openxmlformats.org/officeDocument/2006/relationships/customXml" Target="../ink/ink402.xml"/><Relationship Id="rId84" Type="http://schemas.openxmlformats.org/officeDocument/2006/relationships/customXml" Target="../ink/ink423.xml"/><Relationship Id="rId138" Type="http://schemas.openxmlformats.org/officeDocument/2006/relationships/customXml" Target="../ink/ink450.xml"/><Relationship Id="rId191" Type="http://schemas.openxmlformats.org/officeDocument/2006/relationships/image" Target="../media/image473.png"/><Relationship Id="rId205" Type="http://schemas.openxmlformats.org/officeDocument/2006/relationships/image" Target="../media/image480.png"/><Relationship Id="rId247" Type="http://schemas.openxmlformats.org/officeDocument/2006/relationships/image" Target="../media/image501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9.png"/><Relationship Id="rId21" Type="http://schemas.openxmlformats.org/officeDocument/2006/relationships/image" Target="../media/image521.png"/><Relationship Id="rId42" Type="http://schemas.openxmlformats.org/officeDocument/2006/relationships/customXml" Target="../ink/ink535.xml"/><Relationship Id="rId63" Type="http://schemas.openxmlformats.org/officeDocument/2006/relationships/image" Target="../media/image542.png"/><Relationship Id="rId84" Type="http://schemas.openxmlformats.org/officeDocument/2006/relationships/customXml" Target="../ink/ink556.xml"/><Relationship Id="rId138" Type="http://schemas.openxmlformats.org/officeDocument/2006/relationships/customXml" Target="../ink/ink583.xml"/><Relationship Id="rId16" Type="http://schemas.openxmlformats.org/officeDocument/2006/relationships/customXml" Target="../ink/ink522.xml"/><Relationship Id="rId107" Type="http://schemas.openxmlformats.org/officeDocument/2006/relationships/image" Target="../media/image564.png"/><Relationship Id="rId11" Type="http://schemas.openxmlformats.org/officeDocument/2006/relationships/image" Target="../media/image516.png"/><Relationship Id="rId32" Type="http://schemas.openxmlformats.org/officeDocument/2006/relationships/customXml" Target="../ink/ink530.xml"/><Relationship Id="rId37" Type="http://schemas.openxmlformats.org/officeDocument/2006/relationships/image" Target="../media/image529.png"/><Relationship Id="rId53" Type="http://schemas.openxmlformats.org/officeDocument/2006/relationships/image" Target="../media/image537.png"/><Relationship Id="rId58" Type="http://schemas.openxmlformats.org/officeDocument/2006/relationships/customXml" Target="../ink/ink543.xml"/><Relationship Id="rId74" Type="http://schemas.openxmlformats.org/officeDocument/2006/relationships/customXml" Target="../ink/ink551.xml"/><Relationship Id="rId79" Type="http://schemas.openxmlformats.org/officeDocument/2006/relationships/image" Target="../media/image550.png"/><Relationship Id="rId102" Type="http://schemas.openxmlformats.org/officeDocument/2006/relationships/customXml" Target="../ink/ink565.xml"/><Relationship Id="rId123" Type="http://schemas.openxmlformats.org/officeDocument/2006/relationships/image" Target="../media/image572.png"/><Relationship Id="rId128" Type="http://schemas.openxmlformats.org/officeDocument/2006/relationships/customXml" Target="../ink/ink578.xml"/><Relationship Id="rId5" Type="http://schemas.openxmlformats.org/officeDocument/2006/relationships/image" Target="../media/image513.png"/><Relationship Id="rId90" Type="http://schemas.openxmlformats.org/officeDocument/2006/relationships/customXml" Target="../ink/ink559.xml"/><Relationship Id="rId95" Type="http://schemas.openxmlformats.org/officeDocument/2006/relationships/image" Target="../media/image558.png"/><Relationship Id="rId22" Type="http://schemas.openxmlformats.org/officeDocument/2006/relationships/customXml" Target="../ink/ink525.xml"/><Relationship Id="rId27" Type="http://schemas.openxmlformats.org/officeDocument/2006/relationships/image" Target="../media/image524.png"/><Relationship Id="rId43" Type="http://schemas.openxmlformats.org/officeDocument/2006/relationships/image" Target="../media/image532.png"/><Relationship Id="rId48" Type="http://schemas.openxmlformats.org/officeDocument/2006/relationships/customXml" Target="../ink/ink538.xml"/><Relationship Id="rId64" Type="http://schemas.openxmlformats.org/officeDocument/2006/relationships/customXml" Target="../ink/ink546.xml"/><Relationship Id="rId69" Type="http://schemas.openxmlformats.org/officeDocument/2006/relationships/image" Target="../media/image545.png"/><Relationship Id="rId113" Type="http://schemas.openxmlformats.org/officeDocument/2006/relationships/image" Target="../media/image567.png"/><Relationship Id="rId118" Type="http://schemas.openxmlformats.org/officeDocument/2006/relationships/customXml" Target="../ink/ink573.xml"/><Relationship Id="rId134" Type="http://schemas.openxmlformats.org/officeDocument/2006/relationships/customXml" Target="../ink/ink581.xml"/><Relationship Id="rId139" Type="http://schemas.openxmlformats.org/officeDocument/2006/relationships/image" Target="../media/image580.png"/><Relationship Id="rId80" Type="http://schemas.openxmlformats.org/officeDocument/2006/relationships/customXml" Target="../ink/ink554.xml"/><Relationship Id="rId85" Type="http://schemas.openxmlformats.org/officeDocument/2006/relationships/image" Target="../media/image553.png"/><Relationship Id="rId12" Type="http://schemas.openxmlformats.org/officeDocument/2006/relationships/customXml" Target="../ink/ink520.xml"/><Relationship Id="rId17" Type="http://schemas.openxmlformats.org/officeDocument/2006/relationships/image" Target="../media/image519.png"/><Relationship Id="rId33" Type="http://schemas.openxmlformats.org/officeDocument/2006/relationships/image" Target="../media/image527.png"/><Relationship Id="rId38" Type="http://schemas.openxmlformats.org/officeDocument/2006/relationships/customXml" Target="../ink/ink533.xml"/><Relationship Id="rId59" Type="http://schemas.openxmlformats.org/officeDocument/2006/relationships/image" Target="../media/image540.png"/><Relationship Id="rId103" Type="http://schemas.openxmlformats.org/officeDocument/2006/relationships/image" Target="../media/image562.png"/><Relationship Id="rId108" Type="http://schemas.openxmlformats.org/officeDocument/2006/relationships/customXml" Target="../ink/ink568.xml"/><Relationship Id="rId124" Type="http://schemas.openxmlformats.org/officeDocument/2006/relationships/customXml" Target="../ink/ink576.xml"/><Relationship Id="rId129" Type="http://schemas.openxmlformats.org/officeDocument/2006/relationships/image" Target="../media/image575.png"/><Relationship Id="rId54" Type="http://schemas.openxmlformats.org/officeDocument/2006/relationships/customXml" Target="../ink/ink541.xml"/><Relationship Id="rId70" Type="http://schemas.openxmlformats.org/officeDocument/2006/relationships/customXml" Target="../ink/ink549.xml"/><Relationship Id="rId75" Type="http://schemas.openxmlformats.org/officeDocument/2006/relationships/image" Target="../media/image548.png"/><Relationship Id="rId91" Type="http://schemas.openxmlformats.org/officeDocument/2006/relationships/image" Target="../media/image556.png"/><Relationship Id="rId96" Type="http://schemas.openxmlformats.org/officeDocument/2006/relationships/customXml" Target="../ink/ink5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7.xml"/><Relationship Id="rId23" Type="http://schemas.openxmlformats.org/officeDocument/2006/relationships/image" Target="../media/image522.png"/><Relationship Id="rId28" Type="http://schemas.openxmlformats.org/officeDocument/2006/relationships/customXml" Target="../ink/ink528.xml"/><Relationship Id="rId49" Type="http://schemas.openxmlformats.org/officeDocument/2006/relationships/image" Target="../media/image535.png"/><Relationship Id="rId114" Type="http://schemas.openxmlformats.org/officeDocument/2006/relationships/customXml" Target="../ink/ink571.xml"/><Relationship Id="rId119" Type="http://schemas.openxmlformats.org/officeDocument/2006/relationships/image" Target="../media/image570.png"/><Relationship Id="rId44" Type="http://schemas.openxmlformats.org/officeDocument/2006/relationships/customXml" Target="../ink/ink536.xml"/><Relationship Id="rId60" Type="http://schemas.openxmlformats.org/officeDocument/2006/relationships/customXml" Target="../ink/ink544.xml"/><Relationship Id="rId65" Type="http://schemas.openxmlformats.org/officeDocument/2006/relationships/image" Target="../media/image543.png"/><Relationship Id="rId81" Type="http://schemas.openxmlformats.org/officeDocument/2006/relationships/image" Target="../media/image551.png"/><Relationship Id="rId86" Type="http://schemas.openxmlformats.org/officeDocument/2006/relationships/customXml" Target="../ink/ink557.xml"/><Relationship Id="rId130" Type="http://schemas.openxmlformats.org/officeDocument/2006/relationships/customXml" Target="../ink/ink579.xml"/><Relationship Id="rId135" Type="http://schemas.openxmlformats.org/officeDocument/2006/relationships/image" Target="../media/image578.png"/><Relationship Id="rId13" Type="http://schemas.openxmlformats.org/officeDocument/2006/relationships/image" Target="../media/image517.png"/><Relationship Id="rId18" Type="http://schemas.openxmlformats.org/officeDocument/2006/relationships/customXml" Target="../ink/ink523.xml"/><Relationship Id="rId39" Type="http://schemas.openxmlformats.org/officeDocument/2006/relationships/image" Target="../media/image530.png"/><Relationship Id="rId109" Type="http://schemas.openxmlformats.org/officeDocument/2006/relationships/image" Target="../media/image565.png"/><Relationship Id="rId34" Type="http://schemas.openxmlformats.org/officeDocument/2006/relationships/customXml" Target="../ink/ink531.xml"/><Relationship Id="rId50" Type="http://schemas.openxmlformats.org/officeDocument/2006/relationships/customXml" Target="../ink/ink539.xml"/><Relationship Id="rId55" Type="http://schemas.openxmlformats.org/officeDocument/2006/relationships/image" Target="../media/image538.png"/><Relationship Id="rId76" Type="http://schemas.openxmlformats.org/officeDocument/2006/relationships/customXml" Target="../ink/ink552.xml"/><Relationship Id="rId97" Type="http://schemas.openxmlformats.org/officeDocument/2006/relationships/image" Target="../media/image559.png"/><Relationship Id="rId104" Type="http://schemas.openxmlformats.org/officeDocument/2006/relationships/customXml" Target="../ink/ink566.xml"/><Relationship Id="rId120" Type="http://schemas.openxmlformats.org/officeDocument/2006/relationships/customXml" Target="../ink/ink574.xml"/><Relationship Id="rId125" Type="http://schemas.openxmlformats.org/officeDocument/2006/relationships/image" Target="../media/image573.png"/><Relationship Id="rId7" Type="http://schemas.openxmlformats.org/officeDocument/2006/relationships/image" Target="../media/image514.png"/><Relationship Id="rId71" Type="http://schemas.openxmlformats.org/officeDocument/2006/relationships/image" Target="../media/image546.png"/><Relationship Id="rId92" Type="http://schemas.openxmlformats.org/officeDocument/2006/relationships/customXml" Target="../ink/ink560.xml"/><Relationship Id="rId2" Type="http://schemas.openxmlformats.org/officeDocument/2006/relationships/customXml" Target="../ink/ink515.xml"/><Relationship Id="rId29" Type="http://schemas.openxmlformats.org/officeDocument/2006/relationships/image" Target="../media/image525.png"/><Relationship Id="rId24" Type="http://schemas.openxmlformats.org/officeDocument/2006/relationships/customXml" Target="../ink/ink526.xml"/><Relationship Id="rId40" Type="http://schemas.openxmlformats.org/officeDocument/2006/relationships/customXml" Target="../ink/ink534.xml"/><Relationship Id="rId45" Type="http://schemas.openxmlformats.org/officeDocument/2006/relationships/image" Target="../media/image533.png"/><Relationship Id="rId66" Type="http://schemas.openxmlformats.org/officeDocument/2006/relationships/customXml" Target="../ink/ink547.xml"/><Relationship Id="rId87" Type="http://schemas.openxmlformats.org/officeDocument/2006/relationships/image" Target="../media/image554.png"/><Relationship Id="rId110" Type="http://schemas.openxmlformats.org/officeDocument/2006/relationships/customXml" Target="../ink/ink569.xml"/><Relationship Id="rId115" Type="http://schemas.openxmlformats.org/officeDocument/2006/relationships/image" Target="../media/image568.png"/><Relationship Id="rId131" Type="http://schemas.openxmlformats.org/officeDocument/2006/relationships/image" Target="../media/image576.png"/><Relationship Id="rId136" Type="http://schemas.openxmlformats.org/officeDocument/2006/relationships/customXml" Target="../ink/ink582.xml"/><Relationship Id="rId61" Type="http://schemas.openxmlformats.org/officeDocument/2006/relationships/image" Target="../media/image541.png"/><Relationship Id="rId82" Type="http://schemas.openxmlformats.org/officeDocument/2006/relationships/customXml" Target="../ink/ink555.xml"/><Relationship Id="rId19" Type="http://schemas.openxmlformats.org/officeDocument/2006/relationships/image" Target="../media/image520.png"/><Relationship Id="rId14" Type="http://schemas.openxmlformats.org/officeDocument/2006/relationships/customXml" Target="../ink/ink521.xml"/><Relationship Id="rId30" Type="http://schemas.openxmlformats.org/officeDocument/2006/relationships/customXml" Target="../ink/ink529.xml"/><Relationship Id="rId35" Type="http://schemas.openxmlformats.org/officeDocument/2006/relationships/image" Target="../media/image528.png"/><Relationship Id="rId56" Type="http://schemas.openxmlformats.org/officeDocument/2006/relationships/customXml" Target="../ink/ink542.xml"/><Relationship Id="rId77" Type="http://schemas.openxmlformats.org/officeDocument/2006/relationships/image" Target="../media/image549.png"/><Relationship Id="rId100" Type="http://schemas.openxmlformats.org/officeDocument/2006/relationships/customXml" Target="../ink/ink564.xml"/><Relationship Id="rId105" Type="http://schemas.openxmlformats.org/officeDocument/2006/relationships/image" Target="../media/image563.png"/><Relationship Id="rId126" Type="http://schemas.openxmlformats.org/officeDocument/2006/relationships/customXml" Target="../ink/ink577.xml"/><Relationship Id="rId8" Type="http://schemas.openxmlformats.org/officeDocument/2006/relationships/customXml" Target="../ink/ink518.xml"/><Relationship Id="rId51" Type="http://schemas.openxmlformats.org/officeDocument/2006/relationships/image" Target="../media/image536.png"/><Relationship Id="rId72" Type="http://schemas.openxmlformats.org/officeDocument/2006/relationships/customXml" Target="../ink/ink550.xml"/><Relationship Id="rId93" Type="http://schemas.openxmlformats.org/officeDocument/2006/relationships/image" Target="../media/image557.png"/><Relationship Id="rId98" Type="http://schemas.openxmlformats.org/officeDocument/2006/relationships/customXml" Target="../ink/ink563.xml"/><Relationship Id="rId121" Type="http://schemas.openxmlformats.org/officeDocument/2006/relationships/image" Target="../media/image571.png"/><Relationship Id="rId3" Type="http://schemas.openxmlformats.org/officeDocument/2006/relationships/image" Target="../media/image512.png"/><Relationship Id="rId25" Type="http://schemas.openxmlformats.org/officeDocument/2006/relationships/image" Target="../media/image523.png"/><Relationship Id="rId46" Type="http://schemas.openxmlformats.org/officeDocument/2006/relationships/customXml" Target="../ink/ink537.xml"/><Relationship Id="rId67" Type="http://schemas.openxmlformats.org/officeDocument/2006/relationships/image" Target="../media/image544.png"/><Relationship Id="rId116" Type="http://schemas.openxmlformats.org/officeDocument/2006/relationships/customXml" Target="../ink/ink572.xml"/><Relationship Id="rId137" Type="http://schemas.openxmlformats.org/officeDocument/2006/relationships/image" Target="../media/image579.png"/><Relationship Id="rId20" Type="http://schemas.openxmlformats.org/officeDocument/2006/relationships/customXml" Target="../ink/ink524.xml"/><Relationship Id="rId41" Type="http://schemas.openxmlformats.org/officeDocument/2006/relationships/image" Target="../media/image531.png"/><Relationship Id="rId62" Type="http://schemas.openxmlformats.org/officeDocument/2006/relationships/customXml" Target="../ink/ink545.xml"/><Relationship Id="rId83" Type="http://schemas.openxmlformats.org/officeDocument/2006/relationships/image" Target="../media/image552.png"/><Relationship Id="rId88" Type="http://schemas.openxmlformats.org/officeDocument/2006/relationships/customXml" Target="../ink/ink558.xml"/><Relationship Id="rId111" Type="http://schemas.openxmlformats.org/officeDocument/2006/relationships/image" Target="../media/image566.png"/><Relationship Id="rId132" Type="http://schemas.openxmlformats.org/officeDocument/2006/relationships/customXml" Target="../ink/ink580.xml"/><Relationship Id="rId15" Type="http://schemas.openxmlformats.org/officeDocument/2006/relationships/image" Target="../media/image518.png"/><Relationship Id="rId36" Type="http://schemas.openxmlformats.org/officeDocument/2006/relationships/customXml" Target="../ink/ink532.xml"/><Relationship Id="rId57" Type="http://schemas.openxmlformats.org/officeDocument/2006/relationships/image" Target="../media/image539.png"/><Relationship Id="rId106" Type="http://schemas.openxmlformats.org/officeDocument/2006/relationships/customXml" Target="../ink/ink567.xml"/><Relationship Id="rId127" Type="http://schemas.openxmlformats.org/officeDocument/2006/relationships/image" Target="../media/image574.png"/><Relationship Id="rId10" Type="http://schemas.openxmlformats.org/officeDocument/2006/relationships/customXml" Target="../ink/ink519.xml"/><Relationship Id="rId31" Type="http://schemas.openxmlformats.org/officeDocument/2006/relationships/image" Target="../media/image526.png"/><Relationship Id="rId52" Type="http://schemas.openxmlformats.org/officeDocument/2006/relationships/customXml" Target="../ink/ink540.xml"/><Relationship Id="rId73" Type="http://schemas.openxmlformats.org/officeDocument/2006/relationships/image" Target="../media/image547.png"/><Relationship Id="rId78" Type="http://schemas.openxmlformats.org/officeDocument/2006/relationships/customXml" Target="../ink/ink553.xml"/><Relationship Id="rId94" Type="http://schemas.openxmlformats.org/officeDocument/2006/relationships/customXml" Target="../ink/ink561.xml"/><Relationship Id="rId99" Type="http://schemas.openxmlformats.org/officeDocument/2006/relationships/image" Target="../media/image560.png"/><Relationship Id="rId101" Type="http://schemas.openxmlformats.org/officeDocument/2006/relationships/image" Target="../media/image561.png"/><Relationship Id="rId122" Type="http://schemas.openxmlformats.org/officeDocument/2006/relationships/customXml" Target="../ink/ink575.xml"/><Relationship Id="rId4" Type="http://schemas.openxmlformats.org/officeDocument/2006/relationships/customXml" Target="../ink/ink516.xml"/><Relationship Id="rId9" Type="http://schemas.openxmlformats.org/officeDocument/2006/relationships/image" Target="../media/image515.png"/><Relationship Id="rId26" Type="http://schemas.openxmlformats.org/officeDocument/2006/relationships/customXml" Target="../ink/ink527.xml"/><Relationship Id="rId47" Type="http://schemas.openxmlformats.org/officeDocument/2006/relationships/image" Target="../media/image534.png"/><Relationship Id="rId68" Type="http://schemas.openxmlformats.org/officeDocument/2006/relationships/customXml" Target="../ink/ink548.xml"/><Relationship Id="rId89" Type="http://schemas.openxmlformats.org/officeDocument/2006/relationships/image" Target="../media/image555.png"/><Relationship Id="rId112" Type="http://schemas.openxmlformats.org/officeDocument/2006/relationships/customXml" Target="../ink/ink570.xml"/><Relationship Id="rId133" Type="http://schemas.openxmlformats.org/officeDocument/2006/relationships/image" Target="../media/image5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CA7AC3-3EE1-32E4-C446-17F0A9FEF9AF}"/>
                  </a:ext>
                </a:extLst>
              </p14:cNvPr>
              <p14:cNvContentPartPr/>
              <p14:nvPr/>
            </p14:nvContentPartPr>
            <p14:xfrm>
              <a:off x="5093160" y="4194034"/>
              <a:ext cx="728280" cy="99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CA7AC3-3EE1-32E4-C446-17F0A9FEF9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4160" y="4185034"/>
                <a:ext cx="745920" cy="10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668B5D-E108-F704-189F-8B439628D07C}"/>
                  </a:ext>
                </a:extLst>
              </p14:cNvPr>
              <p14:cNvContentPartPr/>
              <p14:nvPr/>
            </p14:nvContentPartPr>
            <p14:xfrm>
              <a:off x="5466120" y="4343434"/>
              <a:ext cx="997920" cy="725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668B5D-E108-F704-189F-8B439628D0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57120" y="4334434"/>
                <a:ext cx="1015560" cy="7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0FE7514-9256-77A9-8217-58F481D2BF07}"/>
              </a:ext>
            </a:extLst>
          </p:cNvPr>
          <p:cNvGrpSpPr/>
          <p:nvPr/>
        </p:nvGrpSpPr>
        <p:grpSpPr>
          <a:xfrm>
            <a:off x="1955400" y="263554"/>
            <a:ext cx="6347880" cy="920160"/>
            <a:chOff x="1955400" y="263554"/>
            <a:chExt cx="6347880" cy="9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03FCB5-0516-9269-95EA-E9A0A62F1148}"/>
                    </a:ext>
                  </a:extLst>
                </p14:cNvPr>
                <p14:cNvContentPartPr/>
                <p14:nvPr/>
              </p14:nvContentPartPr>
              <p14:xfrm>
                <a:off x="1955400" y="360034"/>
                <a:ext cx="374400" cy="728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03FCB5-0516-9269-95EA-E9A0A62F11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46400" y="351394"/>
                  <a:ext cx="39204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39B0AF-681C-C322-DE7D-DE035CED4BD9}"/>
                    </a:ext>
                  </a:extLst>
                </p14:cNvPr>
                <p14:cNvContentPartPr/>
                <p14:nvPr/>
              </p14:nvContentPartPr>
              <p14:xfrm>
                <a:off x="2391360" y="623194"/>
                <a:ext cx="718920" cy="27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39B0AF-681C-C322-DE7D-DE035CED4B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2360" y="614194"/>
                  <a:ext cx="736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EB4483F-D663-EB38-02EC-17EA1D0760C4}"/>
                    </a:ext>
                  </a:extLst>
                </p14:cNvPr>
                <p14:cNvContentPartPr/>
                <p14:nvPr/>
              </p14:nvContentPartPr>
              <p14:xfrm>
                <a:off x="3280920" y="650194"/>
                <a:ext cx="308520" cy="221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EB4483F-D663-EB38-02EC-17EA1D0760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71920" y="641554"/>
                  <a:ext cx="326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3958A5-1834-CB12-3EFE-528F274A6FD4}"/>
                    </a:ext>
                  </a:extLst>
                </p14:cNvPr>
                <p14:cNvContentPartPr/>
                <p14:nvPr/>
              </p14:nvContentPartPr>
              <p14:xfrm>
                <a:off x="3666480" y="452194"/>
                <a:ext cx="709560" cy="45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3958A5-1834-CB12-3EFE-528F274A6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57480" y="443194"/>
                  <a:ext cx="7272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E9F5B07-3101-1919-69E2-556A5D813D97}"/>
                    </a:ext>
                  </a:extLst>
                </p14:cNvPr>
                <p14:cNvContentPartPr/>
                <p14:nvPr/>
              </p14:nvContentPartPr>
              <p14:xfrm>
                <a:off x="4794360" y="263554"/>
                <a:ext cx="617760" cy="151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E9F5B07-3101-1919-69E2-556A5D813D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85720" y="254554"/>
                  <a:ext cx="635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F08EFC-F57D-0DCC-56AD-FC9C5C41A96F}"/>
                    </a:ext>
                  </a:extLst>
                </p14:cNvPr>
                <p14:cNvContentPartPr/>
                <p14:nvPr/>
              </p14:nvContentPartPr>
              <p14:xfrm>
                <a:off x="5077320" y="274354"/>
                <a:ext cx="189360" cy="618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F08EFC-F57D-0DCC-56AD-FC9C5C41A9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8680" y="265354"/>
                  <a:ext cx="2070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CCF5F7-A19A-8BE0-4F40-2A54D1177116}"/>
                    </a:ext>
                  </a:extLst>
                </p14:cNvPr>
                <p14:cNvContentPartPr/>
                <p14:nvPr/>
              </p14:nvContentPartPr>
              <p14:xfrm>
                <a:off x="5446680" y="583234"/>
                <a:ext cx="705960" cy="293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CCF5F7-A19A-8BE0-4F40-2A54D11771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7680" y="574234"/>
                  <a:ext cx="723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2A675E-9C96-D019-A51B-A2085231FDE4}"/>
                    </a:ext>
                  </a:extLst>
                </p14:cNvPr>
                <p14:cNvContentPartPr/>
                <p14:nvPr/>
              </p14:nvContentPartPr>
              <p14:xfrm>
                <a:off x="6284040" y="471634"/>
                <a:ext cx="23040" cy="2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2A675E-9C96-D019-A51B-A2085231FD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75400" y="462994"/>
                  <a:ext cx="40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9C7CCE-AD66-4EAD-E279-7860D26DB9C1}"/>
                    </a:ext>
                  </a:extLst>
                </p14:cNvPr>
                <p14:cNvContentPartPr/>
                <p14:nvPr/>
              </p14:nvContentPartPr>
              <p14:xfrm>
                <a:off x="6105120" y="378754"/>
                <a:ext cx="2198160" cy="804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9C7CCE-AD66-4EAD-E279-7860D26DB9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96480" y="369754"/>
                  <a:ext cx="221580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15DD7E-C695-43E7-4B2F-84C1E4D7EF3B}"/>
                    </a:ext>
                  </a:extLst>
                </p14:cNvPr>
                <p14:cNvContentPartPr/>
                <p14:nvPr/>
              </p14:nvContentPartPr>
              <p14:xfrm>
                <a:off x="6463680" y="632194"/>
                <a:ext cx="89280" cy="34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15DD7E-C695-43E7-4B2F-84C1E4D7EF3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5040" y="623194"/>
                  <a:ext cx="106920" cy="3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24895A-D330-3265-E4DB-EE006B703FCA}"/>
                  </a:ext>
                </a:extLst>
              </p14:cNvPr>
              <p14:cNvContentPartPr/>
              <p14:nvPr/>
            </p14:nvContentPartPr>
            <p14:xfrm>
              <a:off x="1908600" y="2860234"/>
              <a:ext cx="296640" cy="397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24895A-D330-3265-E4DB-EE006B703F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99600" y="2851234"/>
                <a:ext cx="314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00F33C1-8C24-460A-9F0D-E355D7300B5D}"/>
                  </a:ext>
                </a:extLst>
              </p14:cNvPr>
              <p14:cNvContentPartPr/>
              <p14:nvPr/>
            </p14:nvContentPartPr>
            <p14:xfrm>
              <a:off x="2477040" y="2836474"/>
              <a:ext cx="234000" cy="333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00F33C1-8C24-460A-9F0D-E355D7300B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68040" y="2827834"/>
                <a:ext cx="25164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49AE77B9-5D26-3832-2580-592A47D8A404}"/>
              </a:ext>
            </a:extLst>
          </p:cNvPr>
          <p:cNvGrpSpPr/>
          <p:nvPr/>
        </p:nvGrpSpPr>
        <p:grpSpPr>
          <a:xfrm>
            <a:off x="1852080" y="1404394"/>
            <a:ext cx="2113920" cy="1833480"/>
            <a:chOff x="1852080" y="1404394"/>
            <a:chExt cx="2113920" cy="18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A90529-5976-A81B-2F6E-32A294D3B8A0}"/>
                    </a:ext>
                  </a:extLst>
                </p14:cNvPr>
                <p14:cNvContentPartPr/>
                <p14:nvPr/>
              </p14:nvContentPartPr>
              <p14:xfrm>
                <a:off x="1852080" y="1404394"/>
                <a:ext cx="405720" cy="29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A90529-5976-A81B-2F6E-32A294D3B8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43080" y="1395394"/>
                  <a:ext cx="423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AE22A3-9947-A872-5026-8E2BFE15FA81}"/>
                    </a:ext>
                  </a:extLst>
                </p14:cNvPr>
                <p14:cNvContentPartPr/>
                <p14:nvPr/>
              </p14:nvContentPartPr>
              <p14:xfrm>
                <a:off x="1914720" y="192243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AE22A3-9947-A872-5026-8E2BFE15FA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06080" y="1913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A5E8B9-2ED5-4CEA-7533-498128DF4033}"/>
                    </a:ext>
                  </a:extLst>
                </p14:cNvPr>
                <p14:cNvContentPartPr/>
                <p14:nvPr/>
              </p14:nvContentPartPr>
              <p14:xfrm>
                <a:off x="1888080" y="1868434"/>
                <a:ext cx="307080" cy="302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A5E8B9-2ED5-4CEA-7533-498128DF403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9080" y="1859434"/>
                  <a:ext cx="3247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31F09F-4D99-824A-117A-E9A2B6A0B4EA}"/>
                    </a:ext>
                  </a:extLst>
                </p14:cNvPr>
                <p14:cNvContentPartPr/>
                <p14:nvPr/>
              </p14:nvContentPartPr>
              <p14:xfrm>
                <a:off x="2477040" y="1956994"/>
                <a:ext cx="2160" cy="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31F09F-4D99-824A-117A-E9A2B6A0B4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8040" y="1947994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F3CF11F-6AEC-1F71-D51B-6754BF63C380}"/>
                    </a:ext>
                  </a:extLst>
                </p14:cNvPr>
                <p14:cNvContentPartPr/>
                <p14:nvPr/>
              </p14:nvContentPartPr>
              <p14:xfrm>
                <a:off x="2466600" y="1825234"/>
                <a:ext cx="283320" cy="30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F3CF11F-6AEC-1F71-D51B-6754BF63C3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7600" y="1816594"/>
                  <a:ext cx="300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A4B34F-C6C0-2E77-B79D-2E11A343F5E4}"/>
                    </a:ext>
                  </a:extLst>
                </p14:cNvPr>
                <p14:cNvContentPartPr/>
                <p14:nvPr/>
              </p14:nvContentPartPr>
              <p14:xfrm>
                <a:off x="2187600" y="2036554"/>
                <a:ext cx="98640" cy="101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A4B34F-C6C0-2E77-B79D-2E11A343F5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78600" y="2027914"/>
                  <a:ext cx="116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6A951E-5851-90FA-5B5A-27C6536491C1}"/>
                    </a:ext>
                  </a:extLst>
                </p14:cNvPr>
                <p14:cNvContentPartPr/>
                <p14:nvPr/>
              </p14:nvContentPartPr>
              <p14:xfrm>
                <a:off x="2831280" y="2030794"/>
                <a:ext cx="7560" cy="1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6A951E-5851-90FA-5B5A-27C6536491C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22640" y="2021794"/>
                  <a:ext cx="252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1A21ADF-3A26-AAAD-77B4-2C4064FC2F2A}"/>
                    </a:ext>
                  </a:extLst>
                </p14:cNvPr>
                <p14:cNvContentPartPr/>
                <p14:nvPr/>
              </p14:nvContentPartPr>
              <p14:xfrm>
                <a:off x="2790960" y="2007394"/>
                <a:ext cx="93600" cy="11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1A21ADF-3A26-AAAD-77B4-2C4064FC2F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1960" y="1998394"/>
                  <a:ext cx="111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4E1D6D5-1AAA-B91B-044F-AE750B897BF1}"/>
                    </a:ext>
                  </a:extLst>
                </p14:cNvPr>
                <p14:cNvContentPartPr/>
                <p14:nvPr/>
              </p14:nvContentPartPr>
              <p14:xfrm>
                <a:off x="1867560" y="2321674"/>
                <a:ext cx="244800" cy="319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4E1D6D5-1AAA-B91B-044F-AE750B897B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58920" y="2312674"/>
                  <a:ext cx="2624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F1AECC-DD25-39A1-E060-22D09BC33018}"/>
                    </a:ext>
                  </a:extLst>
                </p14:cNvPr>
                <p14:cNvContentPartPr/>
                <p14:nvPr/>
              </p14:nvContentPartPr>
              <p14:xfrm>
                <a:off x="1993920" y="2609314"/>
                <a:ext cx="135720" cy="29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F1AECC-DD25-39A1-E060-22D09BC330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84920" y="2600674"/>
                  <a:ext cx="153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F80BD15-4712-99A9-AA78-1D1E04335CF6}"/>
                    </a:ext>
                  </a:extLst>
                </p14:cNvPr>
                <p14:cNvContentPartPr/>
                <p14:nvPr/>
              </p14:nvContentPartPr>
              <p14:xfrm>
                <a:off x="2559120" y="2695714"/>
                <a:ext cx="22680" cy="9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F80BD15-4712-99A9-AA78-1D1E04335C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0480" y="2686714"/>
                  <a:ext cx="40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B7DA15-CE40-186A-2B27-14B2DAF8CC6A}"/>
                    </a:ext>
                  </a:extLst>
                </p14:cNvPr>
                <p14:cNvContentPartPr/>
                <p14:nvPr/>
              </p14:nvContentPartPr>
              <p14:xfrm>
                <a:off x="2402880" y="2545234"/>
                <a:ext cx="344520" cy="135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B7DA15-CE40-186A-2B27-14B2DAF8CC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93880" y="2536594"/>
                  <a:ext cx="3621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E6D1A1-DCA0-E9D6-12B3-4CBCF34DFFF3}"/>
                    </a:ext>
                  </a:extLst>
                </p14:cNvPr>
                <p14:cNvContentPartPr/>
                <p14:nvPr/>
              </p14:nvContentPartPr>
              <p14:xfrm>
                <a:off x="2469480" y="2291434"/>
                <a:ext cx="323280" cy="42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E6D1A1-DCA0-E9D6-12B3-4CBCF34DFF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60480" y="2282794"/>
                  <a:ext cx="340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C60768-4547-924E-D310-5D2E42F43C91}"/>
                    </a:ext>
                  </a:extLst>
                </p14:cNvPr>
                <p14:cNvContentPartPr/>
                <p14:nvPr/>
              </p14:nvContentPartPr>
              <p14:xfrm>
                <a:off x="2935680" y="2260114"/>
                <a:ext cx="333000" cy="38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C60768-4547-924E-D310-5D2E42F43C9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7040" y="2251474"/>
                  <a:ext cx="3506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C583E9-7EED-7540-B096-E9A692DA6BE1}"/>
                    </a:ext>
                  </a:extLst>
                </p14:cNvPr>
                <p14:cNvContentPartPr/>
                <p14:nvPr/>
              </p14:nvContentPartPr>
              <p14:xfrm>
                <a:off x="2918400" y="2778874"/>
                <a:ext cx="285840" cy="459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C583E9-7EED-7540-B096-E9A692DA6BE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09760" y="2769874"/>
                  <a:ext cx="303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3543BF8-11DE-5518-BC4F-625A64F16209}"/>
                    </a:ext>
                  </a:extLst>
                </p14:cNvPr>
                <p14:cNvContentPartPr/>
                <p14:nvPr/>
              </p14:nvContentPartPr>
              <p14:xfrm>
                <a:off x="3561360" y="2787874"/>
                <a:ext cx="404640" cy="41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3543BF8-11DE-5518-BC4F-625A64F162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52360" y="2779234"/>
                  <a:ext cx="422280" cy="43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86F47F-E787-81F4-57C7-59DFDF18F034}"/>
              </a:ext>
            </a:extLst>
          </p:cNvPr>
          <p:cNvGrpSpPr/>
          <p:nvPr/>
        </p:nvGrpSpPr>
        <p:grpSpPr>
          <a:xfrm>
            <a:off x="1952520" y="3368554"/>
            <a:ext cx="1300320" cy="612720"/>
            <a:chOff x="1952520" y="3368554"/>
            <a:chExt cx="130032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9FE02A-F809-87A1-FF7C-BFEC4CCC4652}"/>
                    </a:ext>
                  </a:extLst>
                </p14:cNvPr>
                <p14:cNvContentPartPr/>
                <p14:nvPr/>
              </p14:nvContentPartPr>
              <p14:xfrm>
                <a:off x="1952520" y="3368554"/>
                <a:ext cx="398880" cy="528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9FE02A-F809-87A1-FF7C-BFEC4CCC46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43880" y="3359914"/>
                  <a:ext cx="41652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87A446-80A5-8AA7-5234-4B5998D51860}"/>
                    </a:ext>
                  </a:extLst>
                </p14:cNvPr>
                <p14:cNvContentPartPr/>
                <p14:nvPr/>
              </p14:nvContentPartPr>
              <p14:xfrm>
                <a:off x="2504760" y="3441634"/>
                <a:ext cx="245160" cy="539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87A446-80A5-8AA7-5234-4B5998D518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95760" y="3432634"/>
                  <a:ext cx="2628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4DE9BB-C9F7-4F80-B9B5-7DA1A3722628}"/>
                    </a:ext>
                  </a:extLst>
                </p14:cNvPr>
                <p14:cNvContentPartPr/>
                <p14:nvPr/>
              </p14:nvContentPartPr>
              <p14:xfrm>
                <a:off x="2947200" y="3400594"/>
                <a:ext cx="305640" cy="515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4DE9BB-C9F7-4F80-B9B5-7DA1A372262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38200" y="3391954"/>
                  <a:ext cx="323280" cy="53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ED2AC16-48F5-3AFC-FCCF-E654AF12CB38}"/>
              </a:ext>
            </a:extLst>
          </p:cNvPr>
          <p:cNvGrpSpPr/>
          <p:nvPr/>
        </p:nvGrpSpPr>
        <p:grpSpPr>
          <a:xfrm>
            <a:off x="3585840" y="3400234"/>
            <a:ext cx="927720" cy="398880"/>
            <a:chOff x="3585840" y="3400234"/>
            <a:chExt cx="92772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F413BD-6060-9033-4934-3464C8032F24}"/>
                    </a:ext>
                  </a:extLst>
                </p14:cNvPr>
                <p14:cNvContentPartPr/>
                <p14:nvPr/>
              </p14:nvContentPartPr>
              <p14:xfrm>
                <a:off x="3585840" y="3400234"/>
                <a:ext cx="259560" cy="39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F413BD-6060-9033-4934-3464C8032F2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76840" y="3391234"/>
                  <a:ext cx="277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E3AFA4A-B98C-66A1-265B-DE5768F87250}"/>
                    </a:ext>
                  </a:extLst>
                </p14:cNvPr>
                <p14:cNvContentPartPr/>
                <p14:nvPr/>
              </p14:nvContentPartPr>
              <p14:xfrm>
                <a:off x="4135200" y="3407794"/>
                <a:ext cx="378360" cy="340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E3AFA4A-B98C-66A1-265B-DE5768F872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6200" y="3399154"/>
                  <a:ext cx="39600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635397-B1A6-D7F5-B57D-DA0F1FBBAB6D}"/>
              </a:ext>
            </a:extLst>
          </p:cNvPr>
          <p:cNvGrpSpPr/>
          <p:nvPr/>
        </p:nvGrpSpPr>
        <p:grpSpPr>
          <a:xfrm>
            <a:off x="1984560" y="4108714"/>
            <a:ext cx="760680" cy="492480"/>
            <a:chOff x="1984560" y="4108714"/>
            <a:chExt cx="76068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383D6C5-B375-8FD6-7236-F782064C3D61}"/>
                    </a:ext>
                  </a:extLst>
                </p14:cNvPr>
                <p14:cNvContentPartPr/>
                <p14:nvPr/>
              </p14:nvContentPartPr>
              <p14:xfrm>
                <a:off x="1984560" y="4108714"/>
                <a:ext cx="280440" cy="377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383D6C5-B375-8FD6-7236-F782064C3D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75560" y="4099714"/>
                  <a:ext cx="298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DE9C50-6672-EB9D-E701-D7DE9B533193}"/>
                    </a:ext>
                  </a:extLst>
                </p14:cNvPr>
                <p14:cNvContentPartPr/>
                <p14:nvPr/>
              </p14:nvContentPartPr>
              <p14:xfrm>
                <a:off x="2517720" y="4175314"/>
                <a:ext cx="227520" cy="42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DE9C50-6672-EB9D-E701-D7DE9B53319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09080" y="4166674"/>
                  <a:ext cx="24516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3652253-E8C9-E445-146F-52BA784339F6}"/>
              </a:ext>
            </a:extLst>
          </p:cNvPr>
          <p:cNvGrpSpPr/>
          <p:nvPr/>
        </p:nvGrpSpPr>
        <p:grpSpPr>
          <a:xfrm>
            <a:off x="3029640" y="4054714"/>
            <a:ext cx="1566360" cy="480960"/>
            <a:chOff x="3029640" y="4054714"/>
            <a:chExt cx="15663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A25A23-D28D-FEFE-53A9-5C04C06A0F87}"/>
                    </a:ext>
                  </a:extLst>
                </p14:cNvPr>
                <p14:cNvContentPartPr/>
                <p14:nvPr/>
              </p14:nvContentPartPr>
              <p14:xfrm>
                <a:off x="3029640" y="4054714"/>
                <a:ext cx="28800" cy="414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A25A23-D28D-FEFE-53A9-5C04C06A0F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21000" y="4045714"/>
                  <a:ext cx="464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EE3620-3271-2DC2-CAC6-6761FFC6465A}"/>
                    </a:ext>
                  </a:extLst>
                </p14:cNvPr>
                <p14:cNvContentPartPr/>
                <p14:nvPr/>
              </p14:nvContentPartPr>
              <p14:xfrm>
                <a:off x="3138360" y="4101874"/>
                <a:ext cx="238680" cy="248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EE3620-3271-2DC2-CAC6-6761FFC646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9360" y="4093234"/>
                  <a:ext cx="256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BB579AA-074B-AED6-0B24-3CA70FB75BD2}"/>
                    </a:ext>
                  </a:extLst>
                </p14:cNvPr>
                <p14:cNvContentPartPr/>
                <p14:nvPr/>
              </p14:nvContentPartPr>
              <p14:xfrm>
                <a:off x="3373080" y="41303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BB579AA-074B-AED6-0B24-3CA70FB75B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64080" y="4121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65CF881-D83B-0457-6605-7DB6319EAA59}"/>
                    </a:ext>
                  </a:extLst>
                </p14:cNvPr>
                <p14:cNvContentPartPr/>
                <p14:nvPr/>
              </p14:nvContentPartPr>
              <p14:xfrm>
                <a:off x="3145920" y="4142194"/>
                <a:ext cx="137880" cy="11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65CF881-D83B-0457-6605-7DB6319EAA5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36920" y="4133194"/>
                  <a:ext cx="155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3657E68-2335-5B25-CE57-367A180BDE22}"/>
                    </a:ext>
                  </a:extLst>
                </p14:cNvPr>
                <p14:cNvContentPartPr/>
                <p14:nvPr/>
              </p14:nvContentPartPr>
              <p14:xfrm>
                <a:off x="3607440" y="4154074"/>
                <a:ext cx="79920" cy="32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3657E68-2335-5B25-CE57-367A180BDE2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98440" y="4145434"/>
                  <a:ext cx="9756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1058DF-3A78-E183-9885-A48DAE7EEF80}"/>
                    </a:ext>
                  </a:extLst>
                </p14:cNvPr>
                <p14:cNvContentPartPr/>
                <p14:nvPr/>
              </p14:nvContentPartPr>
              <p14:xfrm>
                <a:off x="3818760" y="4118794"/>
                <a:ext cx="4320" cy="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1058DF-3A78-E183-9885-A48DAE7EEF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10120" y="4110154"/>
                  <a:ext cx="21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F4F9910-BF6E-F997-88EB-FC04B6EDF8E8}"/>
                    </a:ext>
                  </a:extLst>
                </p14:cNvPr>
                <p14:cNvContentPartPr/>
                <p14:nvPr/>
              </p14:nvContentPartPr>
              <p14:xfrm>
                <a:off x="3775560" y="4116274"/>
                <a:ext cx="175320" cy="219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F4F9910-BF6E-F997-88EB-FC04B6EDF8E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66560" y="4107274"/>
                  <a:ext cx="192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DF4C25-99DB-88E5-2A35-E37861334AA1}"/>
                    </a:ext>
                  </a:extLst>
                </p14:cNvPr>
                <p14:cNvContentPartPr/>
                <p14:nvPr/>
              </p14:nvContentPartPr>
              <p14:xfrm>
                <a:off x="4297920" y="4130314"/>
                <a:ext cx="28440" cy="15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DF4C25-99DB-88E5-2A35-E37861334AA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88920" y="4121314"/>
                  <a:ext cx="46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2C2CA4-99F0-77A4-8822-AE3E3C57E755}"/>
                    </a:ext>
                  </a:extLst>
                </p14:cNvPr>
                <p14:cNvContentPartPr/>
                <p14:nvPr/>
              </p14:nvContentPartPr>
              <p14:xfrm>
                <a:off x="4195320" y="4115554"/>
                <a:ext cx="240840" cy="42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2C2CA4-99F0-77A4-8822-AE3E3C57E75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86320" y="4106914"/>
                  <a:ext cx="2584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E2D7F3-BB53-A7AA-2294-ECBCE2F3A5A3}"/>
                    </a:ext>
                  </a:extLst>
                </p14:cNvPr>
                <p14:cNvContentPartPr/>
                <p14:nvPr/>
              </p14:nvContentPartPr>
              <p14:xfrm>
                <a:off x="4250040" y="4055794"/>
                <a:ext cx="345960" cy="13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E2D7F3-BB53-A7AA-2294-ECBCE2F3A5A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41400" y="4046794"/>
                  <a:ext cx="36360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8B74D0-DF75-3801-1059-7F48701C8671}"/>
                  </a:ext>
                </a:extLst>
              </p14:cNvPr>
              <p14:cNvContentPartPr/>
              <p14:nvPr/>
            </p14:nvContentPartPr>
            <p14:xfrm>
              <a:off x="4864920" y="3933034"/>
              <a:ext cx="287280" cy="402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8B74D0-DF75-3801-1059-7F48701C867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55920" y="3924394"/>
                <a:ext cx="304920" cy="41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F3E8A14-F20D-670E-4426-ACE02F87AADF}"/>
              </a:ext>
            </a:extLst>
          </p:cNvPr>
          <p:cNvGrpSpPr/>
          <p:nvPr/>
        </p:nvGrpSpPr>
        <p:grpSpPr>
          <a:xfrm>
            <a:off x="6205200" y="2183074"/>
            <a:ext cx="3246120" cy="1866960"/>
            <a:chOff x="6205200" y="2183074"/>
            <a:chExt cx="3246120" cy="18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069545-F188-E96D-145D-D2DDA871E128}"/>
                    </a:ext>
                  </a:extLst>
                </p14:cNvPr>
                <p14:cNvContentPartPr/>
                <p14:nvPr/>
              </p14:nvContentPartPr>
              <p14:xfrm>
                <a:off x="7822680" y="2219794"/>
                <a:ext cx="85320" cy="1148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069545-F188-E96D-145D-D2DDA871E12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13680" y="2211154"/>
                  <a:ext cx="10296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9DD78E-6205-95B1-30D7-0BC1AE9DDC4E}"/>
                    </a:ext>
                  </a:extLst>
                </p14:cNvPr>
                <p14:cNvContentPartPr/>
                <p14:nvPr/>
              </p14:nvContentPartPr>
              <p14:xfrm>
                <a:off x="8052000" y="2348674"/>
                <a:ext cx="8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9DD78E-6205-95B1-30D7-0BC1AE9DDC4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043000" y="2340034"/>
                  <a:ext cx="262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61D00A0-5270-42B6-2B6D-008C47998AB4}"/>
                    </a:ext>
                  </a:extLst>
                </p14:cNvPr>
                <p14:cNvContentPartPr/>
                <p14:nvPr/>
              </p14:nvContentPartPr>
              <p14:xfrm>
                <a:off x="7883880" y="2183074"/>
                <a:ext cx="1567440" cy="1303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61D00A0-5270-42B6-2B6D-008C47998AB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75240" y="2174434"/>
                  <a:ext cx="1585080" cy="13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4D8C66-F943-8604-8317-A3751282A9FD}"/>
                    </a:ext>
                  </a:extLst>
                </p14:cNvPr>
                <p14:cNvContentPartPr/>
                <p14:nvPr/>
              </p14:nvContentPartPr>
              <p14:xfrm>
                <a:off x="7152720" y="2625154"/>
                <a:ext cx="747360" cy="49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4D8C66-F943-8604-8317-A3751282A9F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43720" y="2616514"/>
                  <a:ext cx="7650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8A03C7-8E7A-D28E-5BDC-CD94A330A37B}"/>
                    </a:ext>
                  </a:extLst>
                </p14:cNvPr>
                <p14:cNvContentPartPr/>
                <p14:nvPr/>
              </p14:nvContentPartPr>
              <p14:xfrm>
                <a:off x="6205200" y="2413474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8A03C7-8E7A-D28E-5BDC-CD94A330A37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6200" y="240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D4D1AC-9C27-FD52-D402-EABD49FE55A6}"/>
                    </a:ext>
                  </a:extLst>
                </p14:cNvPr>
                <p14:cNvContentPartPr/>
                <p14:nvPr/>
              </p14:nvContentPartPr>
              <p14:xfrm>
                <a:off x="6205200" y="2423914"/>
                <a:ext cx="549720" cy="368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D4D1AC-9C27-FD52-D402-EABD49FE55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96200" y="2414914"/>
                  <a:ext cx="5673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00038E5-3BBF-3FCF-C953-DB7B5C832ED8}"/>
                    </a:ext>
                  </a:extLst>
                </p14:cNvPr>
                <p14:cNvContentPartPr/>
                <p14:nvPr/>
              </p14:nvContentPartPr>
              <p14:xfrm>
                <a:off x="6851040" y="2224474"/>
                <a:ext cx="579240" cy="771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00038E5-3BBF-3FCF-C953-DB7B5C832E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42400" y="2215474"/>
                  <a:ext cx="59688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50A5B8-3638-7BA7-FD5F-3383271C7341}"/>
                    </a:ext>
                  </a:extLst>
                </p14:cNvPr>
                <p14:cNvContentPartPr/>
                <p14:nvPr/>
              </p14:nvContentPartPr>
              <p14:xfrm>
                <a:off x="7141920" y="2685634"/>
                <a:ext cx="271440" cy="29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50A5B8-3638-7BA7-FD5F-3383271C734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32920" y="2676634"/>
                  <a:ext cx="289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52D6691-4377-C313-C0D5-5F61973ACADB}"/>
                    </a:ext>
                  </a:extLst>
                </p14:cNvPr>
                <p14:cNvContentPartPr/>
                <p14:nvPr/>
              </p14:nvContentPartPr>
              <p14:xfrm>
                <a:off x="6655920" y="2987674"/>
                <a:ext cx="45360" cy="43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52D6691-4377-C313-C0D5-5F61973ACAD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46920" y="2978674"/>
                  <a:ext cx="630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ED1A4A-963A-D790-26CC-E78D0B0337B8}"/>
                    </a:ext>
                  </a:extLst>
                </p14:cNvPr>
                <p14:cNvContentPartPr/>
                <p14:nvPr/>
              </p14:nvContentPartPr>
              <p14:xfrm>
                <a:off x="6851040" y="2919634"/>
                <a:ext cx="80280" cy="351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ED1A4A-963A-D790-26CC-E78D0B0337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42400" y="2910634"/>
                  <a:ext cx="97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1EF924D-ECA3-2BEC-550D-8388849B6934}"/>
                    </a:ext>
                  </a:extLst>
                </p14:cNvPr>
                <p14:cNvContentPartPr/>
                <p14:nvPr/>
              </p14:nvContentPartPr>
              <p14:xfrm>
                <a:off x="6962640" y="3069394"/>
                <a:ext cx="663120" cy="544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1EF924D-ECA3-2BEC-550D-8388849B69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54000" y="3060394"/>
                  <a:ext cx="680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15AAE8-DE12-E1B5-986C-E76540D0DA94}"/>
                    </a:ext>
                  </a:extLst>
                </p14:cNvPr>
                <p14:cNvContentPartPr/>
                <p14:nvPr/>
              </p14:nvContentPartPr>
              <p14:xfrm>
                <a:off x="6991440" y="3607954"/>
                <a:ext cx="296640" cy="44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15AAE8-DE12-E1B5-986C-E76540D0DA9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2800" y="3598954"/>
                  <a:ext cx="314280" cy="45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B0C6EE2-F1C2-4CBD-DC43-919293626D67}"/>
              </a:ext>
            </a:extLst>
          </p:cNvPr>
          <p:cNvGrpSpPr/>
          <p:nvPr/>
        </p:nvGrpSpPr>
        <p:grpSpPr>
          <a:xfrm>
            <a:off x="9447000" y="574234"/>
            <a:ext cx="2512440" cy="3286440"/>
            <a:chOff x="9447000" y="574234"/>
            <a:chExt cx="2512440" cy="32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B5038E-EF37-20B5-3992-0915F979EADD}"/>
                    </a:ext>
                  </a:extLst>
                </p14:cNvPr>
                <p14:cNvContentPartPr/>
                <p14:nvPr/>
              </p14:nvContentPartPr>
              <p14:xfrm>
                <a:off x="9447000" y="2708674"/>
                <a:ext cx="653040" cy="385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B5038E-EF37-20B5-3992-0915F979EA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438360" y="2700034"/>
                  <a:ext cx="6706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F60C011-283D-0546-BEE4-D2E36EDDBAEF}"/>
                    </a:ext>
                  </a:extLst>
                </p14:cNvPr>
                <p14:cNvContentPartPr/>
                <p14:nvPr/>
              </p14:nvContentPartPr>
              <p14:xfrm>
                <a:off x="10114080" y="1766194"/>
                <a:ext cx="126720" cy="2094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F60C011-283D-0546-BEE4-D2E36EDDBA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05080" y="1757194"/>
                  <a:ext cx="144360" cy="21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8C5E611-8698-ED7C-C515-747B06CFB765}"/>
                    </a:ext>
                  </a:extLst>
                </p14:cNvPr>
                <p14:cNvContentPartPr/>
                <p14:nvPr/>
              </p14:nvContentPartPr>
              <p14:xfrm>
                <a:off x="10141080" y="1692394"/>
                <a:ext cx="1818360" cy="1891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8C5E611-8698-ED7C-C515-747B06CFB76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32080" y="1683754"/>
                  <a:ext cx="1836000" cy="19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B3E017-454E-21EF-ADC6-112B8E7D9F23}"/>
                    </a:ext>
                  </a:extLst>
                </p14:cNvPr>
                <p14:cNvContentPartPr/>
                <p14:nvPr/>
              </p14:nvContentPartPr>
              <p14:xfrm>
                <a:off x="10102560" y="615274"/>
                <a:ext cx="70200" cy="86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B3E017-454E-21EF-ADC6-112B8E7D9F2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093920" y="606274"/>
                  <a:ext cx="87840" cy="88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48252E-E229-F488-9652-350F593ABA90}"/>
                    </a:ext>
                  </a:extLst>
                </p14:cNvPr>
                <p14:cNvContentPartPr/>
                <p14:nvPr/>
              </p14:nvContentPartPr>
              <p14:xfrm>
                <a:off x="10127040" y="684754"/>
                <a:ext cx="364320" cy="50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48252E-E229-F488-9652-350F593ABA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18040" y="676114"/>
                  <a:ext cx="3819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5F5EFA7-9C96-99C1-1C3F-192062DDA683}"/>
                    </a:ext>
                  </a:extLst>
                </p14:cNvPr>
                <p14:cNvContentPartPr/>
                <p14:nvPr/>
              </p14:nvContentPartPr>
              <p14:xfrm>
                <a:off x="10481280" y="879514"/>
                <a:ext cx="275760" cy="5792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5F5EFA7-9C96-99C1-1C3F-192062DDA6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72640" y="870514"/>
                  <a:ext cx="2934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4AB5A0-A824-D30E-0D51-E53EC056DEFA}"/>
                    </a:ext>
                  </a:extLst>
                </p14:cNvPr>
                <p14:cNvContentPartPr/>
                <p14:nvPr/>
              </p14:nvContentPartPr>
              <p14:xfrm>
                <a:off x="10721040" y="574234"/>
                <a:ext cx="677160" cy="1254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4AB5A0-A824-D30E-0D51-E53EC056DE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12400" y="565594"/>
                  <a:ext cx="694800" cy="127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F7189BF-0CFA-609D-DEBF-D80171608CFD}"/>
              </a:ext>
            </a:extLst>
          </p:cNvPr>
          <p:cNvGrpSpPr/>
          <p:nvPr/>
        </p:nvGrpSpPr>
        <p:grpSpPr>
          <a:xfrm>
            <a:off x="201480" y="4785154"/>
            <a:ext cx="12054240" cy="765720"/>
            <a:chOff x="201480" y="4785154"/>
            <a:chExt cx="12054240" cy="76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6B25090-2EBA-2162-9A49-005CBA9078C0}"/>
                    </a:ext>
                  </a:extLst>
                </p14:cNvPr>
                <p14:cNvContentPartPr/>
                <p14:nvPr/>
              </p14:nvContentPartPr>
              <p14:xfrm>
                <a:off x="3478560" y="4785154"/>
                <a:ext cx="17640" cy="45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6B25090-2EBA-2162-9A49-005CBA9078C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69560" y="4776514"/>
                  <a:ext cx="35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2A551A-3868-D6BD-CE88-BF2AD6F2F136}"/>
                    </a:ext>
                  </a:extLst>
                </p14:cNvPr>
                <p14:cNvContentPartPr/>
                <p14:nvPr/>
              </p14:nvContentPartPr>
              <p14:xfrm>
                <a:off x="3535800" y="4880914"/>
                <a:ext cx="57600" cy="669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2A551A-3868-D6BD-CE88-BF2AD6F2F1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27160" y="4872274"/>
                  <a:ext cx="7524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F04E0CE-1E4E-1252-1D1A-0042E2689F0A}"/>
                    </a:ext>
                  </a:extLst>
                </p14:cNvPr>
                <p14:cNvContentPartPr/>
                <p14:nvPr/>
              </p14:nvContentPartPr>
              <p14:xfrm>
                <a:off x="201480" y="4890994"/>
                <a:ext cx="12054240" cy="243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F04E0CE-1E4E-1252-1D1A-0042E2689F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2840" y="4882354"/>
                  <a:ext cx="1207188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2FB6430-CFD2-3C3C-7D7B-AFAFC81817DC}"/>
              </a:ext>
            </a:extLst>
          </p:cNvPr>
          <p:cNvGrpSpPr/>
          <p:nvPr/>
        </p:nvGrpSpPr>
        <p:grpSpPr>
          <a:xfrm>
            <a:off x="600000" y="5350714"/>
            <a:ext cx="2530080" cy="900000"/>
            <a:chOff x="600000" y="5350714"/>
            <a:chExt cx="2530080" cy="90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42A7B14-9FB3-7D32-7D76-651C8D36D2FA}"/>
                    </a:ext>
                  </a:extLst>
                </p14:cNvPr>
                <p14:cNvContentPartPr/>
                <p14:nvPr/>
              </p14:nvContentPartPr>
              <p14:xfrm>
                <a:off x="600000" y="5476714"/>
                <a:ext cx="263880" cy="543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42A7B14-9FB3-7D32-7D76-651C8D36D2F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1360" y="5467714"/>
                  <a:ext cx="2815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4D159D-C269-24D2-FF3D-2781E1470819}"/>
                    </a:ext>
                  </a:extLst>
                </p14:cNvPr>
                <p14:cNvContentPartPr/>
                <p14:nvPr/>
              </p14:nvContentPartPr>
              <p14:xfrm>
                <a:off x="1018680" y="5527114"/>
                <a:ext cx="255960" cy="316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4D159D-C269-24D2-FF3D-2781E14708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9680" y="5518114"/>
                  <a:ext cx="273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3C5F3E0-C0DB-D890-3717-910B4C9E5D6A}"/>
                    </a:ext>
                  </a:extLst>
                </p14:cNvPr>
                <p14:cNvContentPartPr/>
                <p14:nvPr/>
              </p14:nvContentPartPr>
              <p14:xfrm>
                <a:off x="1317480" y="5593354"/>
                <a:ext cx="391680" cy="312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3C5F3E0-C0DB-D890-3717-910B4C9E5D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08480" y="5584714"/>
                  <a:ext cx="4093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6B381B-A14D-7126-1CCA-938E594625A2}"/>
                    </a:ext>
                  </a:extLst>
                </p14:cNvPr>
                <p14:cNvContentPartPr/>
                <p14:nvPr/>
              </p14:nvContentPartPr>
              <p14:xfrm>
                <a:off x="2022360" y="5525674"/>
                <a:ext cx="24120" cy="417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6B381B-A14D-7126-1CCA-938E594625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013720" y="5517034"/>
                  <a:ext cx="417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7E20D0-2C01-4654-B45D-909013D2FFD8}"/>
                    </a:ext>
                  </a:extLst>
                </p14:cNvPr>
                <p14:cNvContentPartPr/>
                <p14:nvPr/>
              </p14:nvContentPartPr>
              <p14:xfrm>
                <a:off x="2195520" y="5378794"/>
                <a:ext cx="264600" cy="45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7E20D0-2C01-4654-B45D-909013D2FFD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186880" y="5370154"/>
                  <a:ext cx="2822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3561FBF-7193-E197-074F-A24592680F23}"/>
                    </a:ext>
                  </a:extLst>
                </p14:cNvPr>
                <p14:cNvContentPartPr/>
                <p14:nvPr/>
              </p14:nvContentPartPr>
              <p14:xfrm>
                <a:off x="1914000" y="5350714"/>
                <a:ext cx="523440" cy="747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3561FBF-7193-E197-074F-A24592680F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05000" y="5342074"/>
                  <a:ext cx="54108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8680197-6230-F1DD-FDC0-A8B3DE2156DC}"/>
                    </a:ext>
                  </a:extLst>
                </p14:cNvPr>
                <p14:cNvContentPartPr/>
                <p14:nvPr/>
              </p14:nvContentPartPr>
              <p14:xfrm>
                <a:off x="2403960" y="5878114"/>
                <a:ext cx="101520" cy="238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8680197-6230-F1DD-FDC0-A8B3DE2156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94960" y="5869114"/>
                  <a:ext cx="119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BEA7EC4-38C2-A9C7-B007-419CE1EDDD8E}"/>
                    </a:ext>
                  </a:extLst>
                </p14:cNvPr>
                <p14:cNvContentPartPr/>
                <p14:nvPr/>
              </p14:nvContentPartPr>
              <p14:xfrm>
                <a:off x="2726880" y="5556634"/>
                <a:ext cx="65160" cy="497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BEA7EC4-38C2-A9C7-B007-419CE1EDDD8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18240" y="5547994"/>
                  <a:ext cx="82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3F66053-05BF-6336-D005-946EA6952D0C}"/>
                    </a:ext>
                  </a:extLst>
                </p14:cNvPr>
                <p14:cNvContentPartPr/>
                <p14:nvPr/>
              </p14:nvContentPartPr>
              <p14:xfrm>
                <a:off x="2649120" y="5362234"/>
                <a:ext cx="480960" cy="888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3F66053-05BF-6336-D005-946EA6952D0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40480" y="5353234"/>
                  <a:ext cx="498600" cy="90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E9DE72F-33CE-6AC8-276D-7BAA3992EE70}"/>
              </a:ext>
            </a:extLst>
          </p:cNvPr>
          <p:cNvGrpSpPr/>
          <p:nvPr/>
        </p:nvGrpSpPr>
        <p:grpSpPr>
          <a:xfrm>
            <a:off x="4054200" y="5120314"/>
            <a:ext cx="261720" cy="1536480"/>
            <a:chOff x="4054200" y="5120314"/>
            <a:chExt cx="261720" cy="15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A4B9128-E4D5-37D8-BEA6-EC51000AA982}"/>
                    </a:ext>
                  </a:extLst>
                </p14:cNvPr>
                <p14:cNvContentPartPr/>
                <p14:nvPr/>
              </p14:nvContentPartPr>
              <p14:xfrm>
                <a:off x="4054200" y="5120314"/>
                <a:ext cx="86040" cy="1455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A4B9128-E4D5-37D8-BEA6-EC51000AA9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45560" y="5111314"/>
                  <a:ext cx="103680" cy="14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A11748-8CB1-3E95-6A8D-D2F6F98A0938}"/>
                    </a:ext>
                  </a:extLst>
                </p14:cNvPr>
                <p14:cNvContentPartPr/>
                <p14:nvPr/>
              </p14:nvContentPartPr>
              <p14:xfrm>
                <a:off x="4227360" y="5187634"/>
                <a:ext cx="88560" cy="1469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A11748-8CB1-3E95-6A8D-D2F6F98A09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18720" y="5178634"/>
                  <a:ext cx="106200" cy="148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9127D12-82A1-4222-437E-B9905426A736}"/>
              </a:ext>
            </a:extLst>
          </p:cNvPr>
          <p:cNvGrpSpPr/>
          <p:nvPr/>
        </p:nvGrpSpPr>
        <p:grpSpPr>
          <a:xfrm>
            <a:off x="4984800" y="5620423"/>
            <a:ext cx="1149840" cy="577800"/>
            <a:chOff x="4984800" y="5620423"/>
            <a:chExt cx="1149840" cy="57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1C460BC-4245-6352-1C82-717DE212E42E}"/>
                    </a:ext>
                  </a:extLst>
                </p14:cNvPr>
                <p14:cNvContentPartPr/>
                <p14:nvPr/>
              </p14:nvContentPartPr>
              <p14:xfrm>
                <a:off x="4984800" y="5620423"/>
                <a:ext cx="241920" cy="401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1C460BC-4245-6352-1C82-717DE212E4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976160" y="5611423"/>
                  <a:ext cx="259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70BE235-D67E-5E6A-009F-F22B0A4474A7}"/>
                    </a:ext>
                  </a:extLst>
                </p14:cNvPr>
                <p14:cNvContentPartPr/>
                <p14:nvPr/>
              </p14:nvContentPartPr>
              <p14:xfrm>
                <a:off x="5321040" y="5663623"/>
                <a:ext cx="297000" cy="316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70BE235-D67E-5E6A-009F-F22B0A4474A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12040" y="5654983"/>
                  <a:ext cx="314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6E92A1-EC59-63A3-1788-EB39C1E3D6A4}"/>
                    </a:ext>
                  </a:extLst>
                </p14:cNvPr>
                <p14:cNvContentPartPr/>
                <p14:nvPr/>
              </p14:nvContentPartPr>
              <p14:xfrm>
                <a:off x="5759880" y="5862703"/>
                <a:ext cx="20520" cy="33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6E92A1-EC59-63A3-1788-EB39C1E3D6A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51240" y="5854063"/>
                  <a:ext cx="38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7A5FFE-AA8A-53AE-0074-67C5C484DB91}"/>
                    </a:ext>
                  </a:extLst>
                </p14:cNvPr>
                <p14:cNvContentPartPr/>
                <p14:nvPr/>
              </p14:nvContentPartPr>
              <p14:xfrm>
                <a:off x="5739360" y="5748583"/>
                <a:ext cx="395280" cy="37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7A5FFE-AA8A-53AE-0074-67C5C484DB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30360" y="5739943"/>
                  <a:ext cx="41292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675E07D-6BB3-FD18-2282-9179BC2632C7}"/>
              </a:ext>
            </a:extLst>
          </p:cNvPr>
          <p:cNvGrpSpPr/>
          <p:nvPr/>
        </p:nvGrpSpPr>
        <p:grpSpPr>
          <a:xfrm>
            <a:off x="7193040" y="5024554"/>
            <a:ext cx="3943800" cy="1877400"/>
            <a:chOff x="7193040" y="5024554"/>
            <a:chExt cx="3943800" cy="18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1E3B5C-DCCF-0B98-CA3E-B72A4E1DCB60}"/>
                    </a:ext>
                  </a:extLst>
                </p14:cNvPr>
                <p14:cNvContentPartPr/>
                <p14:nvPr/>
              </p14:nvContentPartPr>
              <p14:xfrm>
                <a:off x="7193040" y="5204914"/>
                <a:ext cx="187200" cy="129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1E3B5C-DCCF-0B98-CA3E-B72A4E1DCB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84400" y="5196274"/>
                  <a:ext cx="204840" cy="13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DD4DA3-B5BC-B73F-B87E-D76631843EA9}"/>
                    </a:ext>
                  </a:extLst>
                </p14:cNvPr>
                <p14:cNvContentPartPr/>
                <p14:nvPr/>
              </p14:nvContentPartPr>
              <p14:xfrm>
                <a:off x="7244160" y="5024554"/>
                <a:ext cx="350280" cy="1877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DD4DA3-B5BC-B73F-B87E-D76631843EA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35160" y="5015554"/>
                  <a:ext cx="367920" cy="18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2389C0-9975-76C8-6229-8721DEDCA191}"/>
                    </a:ext>
                  </a:extLst>
                </p14:cNvPr>
                <p14:cNvContentPartPr/>
                <p14:nvPr/>
              </p14:nvContentPartPr>
              <p14:xfrm>
                <a:off x="7909440" y="5210023"/>
                <a:ext cx="1752840" cy="426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2389C0-9975-76C8-6229-8721DEDCA19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00800" y="5201383"/>
                  <a:ext cx="17704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94C2EBA-BAF9-9332-8087-C130E55C64F4}"/>
                    </a:ext>
                  </a:extLst>
                </p14:cNvPr>
                <p14:cNvContentPartPr/>
                <p14:nvPr/>
              </p14:nvContentPartPr>
              <p14:xfrm>
                <a:off x="9748320" y="5325943"/>
                <a:ext cx="542160" cy="285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94C2EBA-BAF9-9332-8087-C130E55C64F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9320" y="5317303"/>
                  <a:ext cx="5598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0D47DB-F5BD-8C71-8D77-0CA4C539EDD2}"/>
                    </a:ext>
                  </a:extLst>
                </p14:cNvPr>
                <p14:cNvContentPartPr/>
                <p14:nvPr/>
              </p14:nvContentPartPr>
              <p14:xfrm>
                <a:off x="10289760" y="5302183"/>
                <a:ext cx="67680" cy="2509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0D47DB-F5BD-8C71-8D77-0CA4C539ED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81120" y="5293543"/>
                  <a:ext cx="853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544F55C-DF0F-72D2-F34F-7B604F1241C5}"/>
                    </a:ext>
                  </a:extLst>
                </p14:cNvPr>
                <p14:cNvContentPartPr/>
                <p14:nvPr/>
              </p14:nvContentPartPr>
              <p14:xfrm>
                <a:off x="10162320" y="5080063"/>
                <a:ext cx="52200" cy="4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544F55C-DF0F-72D2-F34F-7B604F1241C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53320" y="5071063"/>
                  <a:ext cx="69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AD76043-8B69-FB7F-1D34-D61BD68964FF}"/>
                    </a:ext>
                  </a:extLst>
                </p14:cNvPr>
                <p14:cNvContentPartPr/>
                <p14:nvPr/>
              </p14:nvContentPartPr>
              <p14:xfrm>
                <a:off x="10373640" y="5179423"/>
                <a:ext cx="282240" cy="277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AD76043-8B69-FB7F-1D34-D61BD68964F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65000" y="5170783"/>
                  <a:ext cx="2998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968DD1-2CEC-0BF2-DF17-52CA9A9E3A1E}"/>
                    </a:ext>
                  </a:extLst>
                </p14:cNvPr>
                <p14:cNvContentPartPr/>
                <p14:nvPr/>
              </p14:nvContentPartPr>
              <p14:xfrm>
                <a:off x="10682520" y="5279143"/>
                <a:ext cx="454320" cy="525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2968DD1-2CEC-0BF2-DF17-52CA9A9E3A1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73520" y="5270503"/>
                  <a:ext cx="47196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08F001-1C1F-B7EC-C316-0623940877C8}"/>
                    </a:ext>
                  </a:extLst>
                </p14:cNvPr>
                <p14:cNvContentPartPr/>
                <p14:nvPr/>
              </p14:nvContentPartPr>
              <p14:xfrm>
                <a:off x="7733040" y="5783863"/>
                <a:ext cx="730440" cy="579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08F001-1C1F-B7EC-C316-0623940877C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24400" y="5775223"/>
                  <a:ext cx="7480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1C36A6A-8D5F-C092-61D4-8D87BD2B592C}"/>
                    </a:ext>
                  </a:extLst>
                </p14:cNvPr>
                <p14:cNvContentPartPr/>
                <p14:nvPr/>
              </p14:nvContentPartPr>
              <p14:xfrm>
                <a:off x="8397240" y="5974663"/>
                <a:ext cx="204480" cy="250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1C36A6A-8D5F-C092-61D4-8D87BD2B592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88240" y="5966023"/>
                  <a:ext cx="2221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57BB8E-30D2-07D6-4662-3502E31F7697}"/>
                    </a:ext>
                  </a:extLst>
                </p14:cNvPr>
                <p14:cNvContentPartPr/>
                <p14:nvPr/>
              </p14:nvContentPartPr>
              <p14:xfrm>
                <a:off x="8766600" y="5987623"/>
                <a:ext cx="235800" cy="344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57BB8E-30D2-07D6-4662-3502E31F76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57960" y="5978983"/>
                  <a:ext cx="253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2D045AF-4612-60E2-E3F9-389F10036074}"/>
                    </a:ext>
                  </a:extLst>
                </p14:cNvPr>
                <p14:cNvContentPartPr/>
                <p14:nvPr/>
              </p14:nvContentPartPr>
              <p14:xfrm>
                <a:off x="7837800" y="5780623"/>
                <a:ext cx="557280" cy="160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2D045AF-4612-60E2-E3F9-389F100360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28800" y="5771983"/>
                  <a:ext cx="5749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3C93251-9E95-9066-A42C-B267170E4DEA}"/>
                    </a:ext>
                  </a:extLst>
                </p14:cNvPr>
                <p14:cNvContentPartPr/>
                <p14:nvPr/>
              </p14:nvContentPartPr>
              <p14:xfrm>
                <a:off x="9376440" y="5781343"/>
                <a:ext cx="314280" cy="542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3C93251-9E95-9066-A42C-B267170E4DE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67800" y="5772703"/>
                  <a:ext cx="3319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37522A2-B29E-64E0-CCAB-8C58D3456D79}"/>
                    </a:ext>
                  </a:extLst>
                </p14:cNvPr>
                <p14:cNvContentPartPr/>
                <p14:nvPr/>
              </p14:nvContentPartPr>
              <p14:xfrm>
                <a:off x="9721320" y="5650663"/>
                <a:ext cx="114120" cy="513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37522A2-B29E-64E0-CCAB-8C58D3456D7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12320" y="5642023"/>
                  <a:ext cx="1317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9027869-5211-C72C-206E-0B3F8CB35F74}"/>
                    </a:ext>
                  </a:extLst>
                </p14:cNvPr>
                <p14:cNvContentPartPr/>
                <p14:nvPr/>
              </p14:nvContentPartPr>
              <p14:xfrm>
                <a:off x="9790080" y="5879983"/>
                <a:ext cx="816840" cy="480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9027869-5211-C72C-206E-0B3F8CB35F7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1080" y="5870983"/>
                  <a:ext cx="83448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8E1EC6F-9BE1-92CC-1AE0-3DA7E8E02E41}"/>
                    </a:ext>
                  </a:extLst>
                </p14:cNvPr>
                <p14:cNvContentPartPr/>
                <p14:nvPr/>
              </p14:nvContentPartPr>
              <p14:xfrm>
                <a:off x="10942440" y="6274183"/>
                <a:ext cx="1224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8E1EC6F-9BE1-92CC-1AE0-3DA7E8E02E4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33800" y="6265543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0B55A-373E-3901-5B7F-160B7D7D10F5}"/>
              </a:ext>
            </a:extLst>
          </p:cNvPr>
          <p:cNvGrpSpPr/>
          <p:nvPr/>
        </p:nvGrpSpPr>
        <p:grpSpPr>
          <a:xfrm>
            <a:off x="10174920" y="2899114"/>
            <a:ext cx="1194120" cy="1492920"/>
            <a:chOff x="10174920" y="2899114"/>
            <a:chExt cx="1194120" cy="14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6343789-C1F7-D50A-10A2-DA934A436F51}"/>
                    </a:ext>
                  </a:extLst>
                </p14:cNvPr>
                <p14:cNvContentPartPr/>
                <p14:nvPr/>
              </p14:nvContentPartPr>
              <p14:xfrm>
                <a:off x="10174920" y="2899114"/>
                <a:ext cx="879840" cy="1492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6343789-C1F7-D50A-10A2-DA934A436F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66280" y="2890114"/>
                  <a:ext cx="897480" cy="15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15FC960-EF53-4F99-8454-88366E909BE7}"/>
                    </a:ext>
                  </a:extLst>
                </p14:cNvPr>
                <p14:cNvContentPartPr/>
                <p14:nvPr/>
              </p14:nvContentPartPr>
              <p14:xfrm>
                <a:off x="10259160" y="3133834"/>
                <a:ext cx="1109880" cy="120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15FC960-EF53-4F99-8454-88366E909B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0520" y="3124834"/>
                  <a:ext cx="1127520" cy="12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5B49B35-7349-2513-EEC0-A7AA704F1756}"/>
              </a:ext>
            </a:extLst>
          </p:cNvPr>
          <p:cNvGrpSpPr/>
          <p:nvPr/>
        </p:nvGrpSpPr>
        <p:grpSpPr>
          <a:xfrm>
            <a:off x="514320" y="317554"/>
            <a:ext cx="8979840" cy="6328440"/>
            <a:chOff x="514320" y="317554"/>
            <a:chExt cx="8979840" cy="63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2D153F3-9157-1867-E0FC-6F092B306A0C}"/>
                    </a:ext>
                  </a:extLst>
                </p14:cNvPr>
                <p14:cNvContentPartPr/>
                <p14:nvPr/>
              </p14:nvContentPartPr>
              <p14:xfrm>
                <a:off x="6955800" y="1213954"/>
                <a:ext cx="270360" cy="52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2D153F3-9157-1867-E0FC-6F092B306A0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6800" y="1205314"/>
                  <a:ext cx="28800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BEB5D37-B3BC-5CE6-AB7B-7A6F165D7DF3}"/>
                    </a:ext>
                  </a:extLst>
                </p14:cNvPr>
                <p14:cNvContentPartPr/>
                <p14:nvPr/>
              </p14:nvContentPartPr>
              <p14:xfrm>
                <a:off x="7434600" y="1272274"/>
                <a:ext cx="365760" cy="6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BEB5D37-B3BC-5CE6-AB7B-7A6F165D7D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5600" y="1263634"/>
                  <a:ext cx="383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C4C6A3-9153-5208-094A-A9AA9DE8A77F}"/>
                    </a:ext>
                  </a:extLst>
                </p14:cNvPr>
                <p14:cNvContentPartPr/>
                <p14:nvPr/>
              </p14:nvContentPartPr>
              <p14:xfrm>
                <a:off x="7538280" y="1405474"/>
                <a:ext cx="444600" cy="10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C4C6A3-9153-5208-094A-A9AA9DE8A7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529640" y="1396834"/>
                  <a:ext cx="462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ED5CA12-C6E3-BE44-7ACB-CF61AC0B1CA2}"/>
                    </a:ext>
                  </a:extLst>
                </p14:cNvPr>
                <p14:cNvContentPartPr/>
                <p14:nvPr/>
              </p14:nvContentPartPr>
              <p14:xfrm>
                <a:off x="8080440" y="1222954"/>
                <a:ext cx="547560" cy="262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ED5CA12-C6E3-BE44-7ACB-CF61AC0B1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1800" y="1213954"/>
                  <a:ext cx="5652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E97C3E-7DF9-C320-FAFB-610F02F115DA}"/>
                    </a:ext>
                  </a:extLst>
                </p14:cNvPr>
                <p14:cNvContentPartPr/>
                <p14:nvPr/>
              </p14:nvContentPartPr>
              <p14:xfrm>
                <a:off x="9065760" y="1199194"/>
                <a:ext cx="56160" cy="6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E97C3E-7DF9-C320-FAFB-610F02F115D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57120" y="1190194"/>
                  <a:ext cx="73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F8A3B7-3C2C-4421-A478-A8CB544C64C8}"/>
                    </a:ext>
                  </a:extLst>
                </p14:cNvPr>
                <p14:cNvContentPartPr/>
                <p14:nvPr/>
              </p14:nvContentPartPr>
              <p14:xfrm>
                <a:off x="8823120" y="1444714"/>
                <a:ext cx="263160" cy="36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F8A3B7-3C2C-4421-A478-A8CB544C64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14120" y="1436074"/>
                  <a:ext cx="280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C9ABDA9-57D0-915A-3CCB-53828AA9AD42}"/>
                    </a:ext>
                  </a:extLst>
                </p14:cNvPr>
                <p14:cNvContentPartPr/>
                <p14:nvPr/>
              </p14:nvContentPartPr>
              <p14:xfrm>
                <a:off x="1641120" y="509074"/>
                <a:ext cx="28440" cy="298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C9ABDA9-57D0-915A-3CCB-53828AA9AD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2480" y="500434"/>
                  <a:ext cx="460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4F8A2A-3A48-EA5C-1BBB-D72ABF34C4E1}"/>
                    </a:ext>
                  </a:extLst>
                </p14:cNvPr>
                <p14:cNvContentPartPr/>
                <p14:nvPr/>
              </p14:nvContentPartPr>
              <p14:xfrm>
                <a:off x="1656600" y="339514"/>
                <a:ext cx="281880" cy="273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4F8A2A-3A48-EA5C-1BBB-D72ABF34C4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47960" y="330874"/>
                  <a:ext cx="299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CDA61F-91AE-4479-DC88-3A62598A757B}"/>
                    </a:ext>
                  </a:extLst>
                </p14:cNvPr>
                <p14:cNvContentPartPr/>
                <p14:nvPr/>
              </p14:nvContentPartPr>
              <p14:xfrm>
                <a:off x="2005080" y="317554"/>
                <a:ext cx="450720" cy="50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CDA61F-91AE-4479-DC88-3A62598A75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6440" y="308914"/>
                  <a:ext cx="4683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70BC2F-5E4C-E294-40E9-7CAE2E380C36}"/>
                    </a:ext>
                  </a:extLst>
                </p14:cNvPr>
                <p14:cNvContentPartPr/>
                <p14:nvPr/>
              </p14:nvContentPartPr>
              <p14:xfrm>
                <a:off x="2313600" y="519514"/>
                <a:ext cx="883800" cy="111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70BC2F-5E4C-E294-40E9-7CAE2E380C3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04600" y="510514"/>
                  <a:ext cx="9014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8C6FD3-0C36-DB09-DE62-60D94DBC196D}"/>
                    </a:ext>
                  </a:extLst>
                </p14:cNvPr>
                <p14:cNvContentPartPr/>
                <p14:nvPr/>
              </p14:nvContentPartPr>
              <p14:xfrm>
                <a:off x="3211080" y="520954"/>
                <a:ext cx="391680" cy="27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8C6FD3-0C36-DB09-DE62-60D94DBC19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2440" y="511954"/>
                  <a:ext cx="4093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4F87CC-9288-37AE-6778-FC343CDD0BA9}"/>
                    </a:ext>
                  </a:extLst>
                </p14:cNvPr>
                <p14:cNvContentPartPr/>
                <p14:nvPr/>
              </p14:nvContentPartPr>
              <p14:xfrm>
                <a:off x="3854760" y="701674"/>
                <a:ext cx="31680" cy="197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4F87CC-9288-37AE-6778-FC343CDD0B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45760" y="692674"/>
                  <a:ext cx="49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393988-8130-15DF-A34C-32C78A25AFD2}"/>
                    </a:ext>
                  </a:extLst>
                </p14:cNvPr>
                <p14:cNvContentPartPr/>
                <p14:nvPr/>
              </p14:nvContentPartPr>
              <p14:xfrm>
                <a:off x="4107120" y="537514"/>
                <a:ext cx="375840" cy="551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393988-8130-15DF-A34C-32C78A25AF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98480" y="528514"/>
                  <a:ext cx="3934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E4DBE1-F471-B030-B349-B49CD9AA7501}"/>
                    </a:ext>
                  </a:extLst>
                </p14:cNvPr>
                <p14:cNvContentPartPr/>
                <p14:nvPr/>
              </p14:nvContentPartPr>
              <p14:xfrm>
                <a:off x="4740360" y="509074"/>
                <a:ext cx="172800" cy="56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E4DBE1-F471-B030-B349-B49CD9AA750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31720" y="500434"/>
                  <a:ext cx="1904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ABFF83-EF1D-0587-9B15-2D2D35882460}"/>
                    </a:ext>
                  </a:extLst>
                </p14:cNvPr>
                <p14:cNvContentPartPr/>
                <p14:nvPr/>
              </p14:nvContentPartPr>
              <p14:xfrm>
                <a:off x="3273000" y="1348594"/>
                <a:ext cx="434880" cy="221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ABFF83-EF1D-0587-9B15-2D2D358824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4000" y="1339594"/>
                  <a:ext cx="452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30E224-F9CD-C993-94CA-54CB7BA6F10A}"/>
                    </a:ext>
                  </a:extLst>
                </p14:cNvPr>
                <p14:cNvContentPartPr/>
                <p14:nvPr/>
              </p14:nvContentPartPr>
              <p14:xfrm>
                <a:off x="3769800" y="1338874"/>
                <a:ext cx="247680" cy="147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30E224-F9CD-C993-94CA-54CB7BA6F1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60800" y="1329874"/>
                  <a:ext cx="265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6195F0-6C06-ADF8-15C6-4230A9612F2E}"/>
                    </a:ext>
                  </a:extLst>
                </p14:cNvPr>
                <p14:cNvContentPartPr/>
                <p14:nvPr/>
              </p14:nvContentPartPr>
              <p14:xfrm>
                <a:off x="4103520" y="1339234"/>
                <a:ext cx="330480" cy="605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6195F0-6C06-ADF8-15C6-4230A9612F2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4520" y="1330594"/>
                  <a:ext cx="34812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DCEF96-249B-CF58-843B-12243A3789B5}"/>
                    </a:ext>
                  </a:extLst>
                </p14:cNvPr>
                <p14:cNvContentPartPr/>
                <p14:nvPr/>
              </p14:nvContentPartPr>
              <p14:xfrm>
                <a:off x="3829560" y="1556674"/>
                <a:ext cx="540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DCEF96-249B-CF58-843B-12243A3789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0920" y="1548034"/>
                  <a:ext cx="23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39A385-9C21-790F-A4EC-D508DDAD3619}"/>
                    </a:ext>
                  </a:extLst>
                </p14:cNvPr>
                <p14:cNvContentPartPr/>
                <p14:nvPr/>
              </p14:nvContentPartPr>
              <p14:xfrm>
                <a:off x="3744600" y="1508794"/>
                <a:ext cx="363600" cy="4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39A385-9C21-790F-A4EC-D508DDAD36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5960" y="1500154"/>
                  <a:ext cx="381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A660CD-D5B4-33C9-0AD5-A444487995D6}"/>
                    </a:ext>
                  </a:extLst>
                </p14:cNvPr>
                <p14:cNvContentPartPr/>
                <p14:nvPr/>
              </p14:nvContentPartPr>
              <p14:xfrm>
                <a:off x="4745760" y="1260394"/>
                <a:ext cx="180720" cy="490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A660CD-D5B4-33C9-0AD5-A444487995D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37120" y="1251754"/>
                  <a:ext cx="198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63A10B-0B67-817E-C7C1-D0486DECD6B5}"/>
                    </a:ext>
                  </a:extLst>
                </p14:cNvPr>
                <p14:cNvContentPartPr/>
                <p14:nvPr/>
              </p14:nvContentPartPr>
              <p14:xfrm>
                <a:off x="5661960" y="779434"/>
                <a:ext cx="358200" cy="144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63A10B-0B67-817E-C7C1-D0486DECD6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2960" y="770434"/>
                  <a:ext cx="375840" cy="14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205E79-9101-24DA-47F3-B00723E18FAB}"/>
                    </a:ext>
                  </a:extLst>
                </p14:cNvPr>
                <p14:cNvContentPartPr/>
                <p14:nvPr/>
              </p14:nvContentPartPr>
              <p14:xfrm>
                <a:off x="6123480" y="1069234"/>
                <a:ext cx="293760" cy="1141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205E79-9101-24DA-47F3-B00723E18FA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14480" y="1060234"/>
                  <a:ext cx="311400" cy="11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F9E903-06BD-60E7-CA93-A43A6483D681}"/>
                    </a:ext>
                  </a:extLst>
                </p14:cNvPr>
                <p14:cNvContentPartPr/>
                <p14:nvPr/>
              </p14:nvContentPartPr>
              <p14:xfrm>
                <a:off x="867120" y="2479354"/>
                <a:ext cx="74880" cy="27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F9E903-06BD-60E7-CA93-A43A6483D6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480" y="2470354"/>
                  <a:ext cx="92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A50341-5965-4C4E-9FB2-6AEB89524E48}"/>
                    </a:ext>
                  </a:extLst>
                </p14:cNvPr>
                <p14:cNvContentPartPr/>
                <p14:nvPr/>
              </p14:nvContentPartPr>
              <p14:xfrm>
                <a:off x="959280" y="2161834"/>
                <a:ext cx="267840" cy="44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A50341-5965-4C4E-9FB2-6AEB89524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280" y="2152834"/>
                  <a:ext cx="2854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B671011-B69B-F3DA-EA16-99E883DAFD45}"/>
                    </a:ext>
                  </a:extLst>
                </p14:cNvPr>
                <p14:cNvContentPartPr/>
                <p14:nvPr/>
              </p14:nvContentPartPr>
              <p14:xfrm>
                <a:off x="1233600" y="2247514"/>
                <a:ext cx="576720" cy="53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B671011-B69B-F3DA-EA16-99E883DAFD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4600" y="2238514"/>
                  <a:ext cx="59436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9CCAF6-15C7-FFC6-A185-B162EF667D53}"/>
                    </a:ext>
                  </a:extLst>
                </p14:cNvPr>
                <p14:cNvContentPartPr/>
                <p14:nvPr/>
              </p14:nvContentPartPr>
              <p14:xfrm>
                <a:off x="1595040" y="2571154"/>
                <a:ext cx="226440" cy="48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9CCAF6-15C7-FFC6-A185-B162EF667D5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6040" y="2562154"/>
                  <a:ext cx="244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26894A-0324-9278-200B-781041D86394}"/>
                    </a:ext>
                  </a:extLst>
                </p14:cNvPr>
                <p14:cNvContentPartPr/>
                <p14:nvPr/>
              </p14:nvContentPartPr>
              <p14:xfrm>
                <a:off x="2237640" y="2529754"/>
                <a:ext cx="433080" cy="27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26894A-0324-9278-200B-781041D863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9000" y="2521114"/>
                  <a:ext cx="4507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C04C6D-3658-661B-13DE-F60AB5F63025}"/>
                    </a:ext>
                  </a:extLst>
                </p14:cNvPr>
                <p14:cNvContentPartPr/>
                <p14:nvPr/>
              </p14:nvContentPartPr>
              <p14:xfrm>
                <a:off x="2779440" y="2391514"/>
                <a:ext cx="202320" cy="46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C04C6D-3658-661B-13DE-F60AB5F63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0440" y="2382874"/>
                  <a:ext cx="2199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093C4B-B13B-41E1-B7E5-AB578BAA3723}"/>
                    </a:ext>
                  </a:extLst>
                </p14:cNvPr>
                <p14:cNvContentPartPr/>
                <p14:nvPr/>
              </p14:nvContentPartPr>
              <p14:xfrm>
                <a:off x="3140880" y="2459194"/>
                <a:ext cx="85320" cy="355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093C4B-B13B-41E1-B7E5-AB578BAA37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32240" y="2450194"/>
                  <a:ext cx="1029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58C66F-EEAA-ACF2-5835-68947CB6B399}"/>
                    </a:ext>
                  </a:extLst>
                </p14:cNvPr>
                <p14:cNvContentPartPr/>
                <p14:nvPr/>
              </p14:nvContentPartPr>
              <p14:xfrm>
                <a:off x="3328800" y="2523274"/>
                <a:ext cx="213120" cy="303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58C66F-EEAA-ACF2-5835-68947CB6B3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19800" y="2514274"/>
                  <a:ext cx="230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D75F2F7-4F46-3168-813B-297E1DD744EC}"/>
                    </a:ext>
                  </a:extLst>
                </p14:cNvPr>
                <p14:cNvContentPartPr/>
                <p14:nvPr/>
              </p14:nvContentPartPr>
              <p14:xfrm>
                <a:off x="3561360" y="2393314"/>
                <a:ext cx="248400" cy="48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D75F2F7-4F46-3168-813B-297E1DD744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552360" y="2384674"/>
                  <a:ext cx="26604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698F7B-0D56-76DC-FBED-52B7CDD9A0C8}"/>
                    </a:ext>
                  </a:extLst>
                </p14:cNvPr>
                <p14:cNvContentPartPr/>
                <p14:nvPr/>
              </p14:nvContentPartPr>
              <p14:xfrm>
                <a:off x="4016760" y="2967514"/>
                <a:ext cx="51480" cy="22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698F7B-0D56-76DC-FBED-52B7CDD9A0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08120" y="2958514"/>
                  <a:ext cx="69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551E19-390F-2405-1466-0A78474EC1FB}"/>
                    </a:ext>
                  </a:extLst>
                </p14:cNvPr>
                <p14:cNvContentPartPr/>
                <p14:nvPr/>
              </p14:nvContentPartPr>
              <p14:xfrm>
                <a:off x="4193160" y="2605714"/>
                <a:ext cx="346320" cy="579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551E19-390F-2405-1466-0A78474EC1F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84520" y="2596714"/>
                  <a:ext cx="36396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1A3F3E-18BD-61B6-8103-20007CFBC970}"/>
                    </a:ext>
                  </a:extLst>
                </p14:cNvPr>
                <p14:cNvContentPartPr/>
                <p14:nvPr/>
              </p14:nvContentPartPr>
              <p14:xfrm>
                <a:off x="4677360" y="2580874"/>
                <a:ext cx="201960" cy="398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1A3F3E-18BD-61B6-8103-20007CFBC9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68720" y="2572234"/>
                  <a:ext cx="21960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7841A2B-09CE-F903-A27B-1029AD23C593}"/>
                    </a:ext>
                  </a:extLst>
                </p14:cNvPr>
                <p14:cNvContentPartPr/>
                <p14:nvPr/>
              </p14:nvContentPartPr>
              <p14:xfrm>
                <a:off x="5054640" y="2670154"/>
                <a:ext cx="96120" cy="322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7841A2B-09CE-F903-A27B-1029AD23C5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46000" y="2661154"/>
                  <a:ext cx="113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EEA6FB-066D-6EF0-E89A-D4454D40775C}"/>
                    </a:ext>
                  </a:extLst>
                </p14:cNvPr>
                <p14:cNvContentPartPr/>
                <p14:nvPr/>
              </p14:nvContentPartPr>
              <p14:xfrm>
                <a:off x="5274600" y="2604274"/>
                <a:ext cx="172440" cy="29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EEA6FB-066D-6EF0-E89A-D4454D40775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5960" y="2595634"/>
                  <a:ext cx="1900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0F0B86E-6246-C4D6-8678-302047B1D301}"/>
                    </a:ext>
                  </a:extLst>
                </p14:cNvPr>
                <p14:cNvContentPartPr/>
                <p14:nvPr/>
              </p14:nvContentPartPr>
              <p14:xfrm>
                <a:off x="5530920" y="2499874"/>
                <a:ext cx="243720" cy="52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0F0B86E-6246-C4D6-8678-302047B1D30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22280" y="2491234"/>
                  <a:ext cx="2613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8097CE9-6D7F-D915-7D50-A78D9C92D248}"/>
                    </a:ext>
                  </a:extLst>
                </p14:cNvPr>
                <p14:cNvContentPartPr/>
                <p14:nvPr/>
              </p14:nvContentPartPr>
              <p14:xfrm>
                <a:off x="6205200" y="2444434"/>
                <a:ext cx="11880" cy="88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8097CE9-6D7F-D915-7D50-A78D9C92D2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96200" y="2435794"/>
                  <a:ext cx="29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268A29-612D-C758-68B6-5454513915E8}"/>
                    </a:ext>
                  </a:extLst>
                </p14:cNvPr>
                <p14:cNvContentPartPr/>
                <p14:nvPr/>
              </p14:nvContentPartPr>
              <p14:xfrm>
                <a:off x="5829000" y="2977594"/>
                <a:ext cx="320760" cy="343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268A29-612D-C758-68B6-5454513915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20360" y="2968954"/>
                  <a:ext cx="3384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CEECA7-08B2-CDCA-9405-250E70A36F02}"/>
                    </a:ext>
                  </a:extLst>
                </p14:cNvPr>
                <p14:cNvContentPartPr/>
                <p14:nvPr/>
              </p14:nvContentPartPr>
              <p14:xfrm>
                <a:off x="1730760" y="3800914"/>
                <a:ext cx="662040" cy="34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CEECA7-08B2-CDCA-9405-250E70A36F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22120" y="3791914"/>
                  <a:ext cx="679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6AFAF-0743-FB56-B038-F66A84994AD5}"/>
                    </a:ext>
                  </a:extLst>
                </p14:cNvPr>
                <p14:cNvContentPartPr/>
                <p14:nvPr/>
              </p14:nvContentPartPr>
              <p14:xfrm>
                <a:off x="2459760" y="4017274"/>
                <a:ext cx="426240" cy="169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6AFAF-0743-FB56-B038-F66A84994A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450760" y="4008274"/>
                  <a:ext cx="443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EC71C07-A4F5-2D0F-131D-B4F69A79EAD2}"/>
                    </a:ext>
                  </a:extLst>
                </p14:cNvPr>
                <p14:cNvContentPartPr/>
                <p14:nvPr/>
              </p14:nvContentPartPr>
              <p14:xfrm>
                <a:off x="3116040" y="3778234"/>
                <a:ext cx="349920" cy="64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EC71C07-A4F5-2D0F-131D-B4F69A79EA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07040" y="3769594"/>
                  <a:ext cx="36756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81165B-206A-6D38-9155-8F7143D0B66B}"/>
                    </a:ext>
                  </a:extLst>
                </p14:cNvPr>
                <p14:cNvContentPartPr/>
                <p14:nvPr/>
              </p14:nvContentPartPr>
              <p14:xfrm>
                <a:off x="2536440" y="3953194"/>
                <a:ext cx="475560" cy="54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81165B-206A-6D38-9155-8F7143D0B66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27800" y="3944194"/>
                  <a:ext cx="493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A875D9-C4FB-BEC3-2DA2-44F913AEE575}"/>
                    </a:ext>
                  </a:extLst>
                </p14:cNvPr>
                <p14:cNvContentPartPr/>
                <p14:nvPr/>
              </p14:nvContentPartPr>
              <p14:xfrm>
                <a:off x="5463960" y="3704434"/>
                <a:ext cx="321120" cy="59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A875D9-C4FB-BEC3-2DA2-44F913AEE5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54960" y="3695794"/>
                  <a:ext cx="3387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659531-BA7D-6B59-FD5F-2046643570D6}"/>
                    </a:ext>
                  </a:extLst>
                </p14:cNvPr>
                <p14:cNvContentPartPr/>
                <p14:nvPr/>
              </p14:nvContentPartPr>
              <p14:xfrm>
                <a:off x="5829720" y="3663754"/>
                <a:ext cx="306000" cy="61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659531-BA7D-6B59-FD5F-2046643570D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20720" y="3655114"/>
                  <a:ext cx="3236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83B4F52-AF58-7A42-00AC-4B63C0BEED3A}"/>
                    </a:ext>
                  </a:extLst>
                </p14:cNvPr>
                <p14:cNvContentPartPr/>
                <p14:nvPr/>
              </p14:nvContentPartPr>
              <p14:xfrm>
                <a:off x="7047960" y="3640354"/>
                <a:ext cx="392040" cy="71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83B4F52-AF58-7A42-00AC-4B63C0BEED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39320" y="3631714"/>
                  <a:ext cx="40968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B89907-8769-0DC5-C928-E4EE7BDD1B9F}"/>
                    </a:ext>
                  </a:extLst>
                </p14:cNvPr>
                <p14:cNvContentPartPr/>
                <p14:nvPr/>
              </p14:nvContentPartPr>
              <p14:xfrm>
                <a:off x="7806120" y="3614794"/>
                <a:ext cx="368280" cy="358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B89907-8769-0DC5-C928-E4EE7BDD1B9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7480" y="3606154"/>
                  <a:ext cx="3859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8EC7264-E5CD-A0FF-7EFF-4D4B1222DD3C}"/>
                    </a:ext>
                  </a:extLst>
                </p14:cNvPr>
                <p14:cNvContentPartPr/>
                <p14:nvPr/>
              </p14:nvContentPartPr>
              <p14:xfrm>
                <a:off x="8497680" y="3649714"/>
                <a:ext cx="554760" cy="412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8EC7264-E5CD-A0FF-7EFF-4D4B1222DD3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9040" y="3640714"/>
                  <a:ext cx="5724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166592-E665-2AA6-4C4A-B790EBF13D17}"/>
                    </a:ext>
                  </a:extLst>
                </p14:cNvPr>
                <p14:cNvContentPartPr/>
                <p14:nvPr/>
              </p14:nvContentPartPr>
              <p14:xfrm>
                <a:off x="9134520" y="3588154"/>
                <a:ext cx="359640" cy="842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166592-E665-2AA6-4C4A-B790EBF13D1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25880" y="3579514"/>
                  <a:ext cx="377280" cy="8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305CCD-4828-E819-3190-2C1C9C632868}"/>
                    </a:ext>
                  </a:extLst>
                </p14:cNvPr>
                <p14:cNvContentPartPr/>
                <p14:nvPr/>
              </p14:nvContentPartPr>
              <p14:xfrm>
                <a:off x="3877440" y="3816754"/>
                <a:ext cx="44640" cy="33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305CCD-4828-E819-3190-2C1C9C63286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68440" y="3807754"/>
                  <a:ext cx="62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BD9176-BBB9-A3B5-3524-C96C032515D6}"/>
                    </a:ext>
                  </a:extLst>
                </p14:cNvPr>
                <p14:cNvContentPartPr/>
                <p14:nvPr/>
              </p14:nvContentPartPr>
              <p14:xfrm>
                <a:off x="3805800" y="4229314"/>
                <a:ext cx="138960" cy="308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BD9176-BBB9-A3B5-3524-C96C032515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97160" y="4220314"/>
                  <a:ext cx="156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2BE1E0-E758-59D9-521E-E46FCD138EA4}"/>
                    </a:ext>
                  </a:extLst>
                </p14:cNvPr>
                <p14:cNvContentPartPr/>
                <p14:nvPr/>
              </p14:nvContentPartPr>
              <p14:xfrm>
                <a:off x="4252920" y="3475834"/>
                <a:ext cx="555480" cy="1045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2BE1E0-E758-59D9-521E-E46FCD138E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43920" y="3466834"/>
                  <a:ext cx="57312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326EC2B-9ACC-4C30-5E71-13E9D8FE4B8B}"/>
                    </a:ext>
                  </a:extLst>
                </p14:cNvPr>
                <p14:cNvContentPartPr/>
                <p14:nvPr/>
              </p14:nvContentPartPr>
              <p14:xfrm>
                <a:off x="4131600" y="3833314"/>
                <a:ext cx="484560" cy="753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326EC2B-9ACC-4C30-5E71-13E9D8FE4B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122960" y="3824674"/>
                  <a:ext cx="50220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69666B8-556E-BBA6-2D29-B04BE50EF922}"/>
                    </a:ext>
                  </a:extLst>
                </p14:cNvPr>
                <p14:cNvContentPartPr/>
                <p14:nvPr/>
              </p14:nvContentPartPr>
              <p14:xfrm>
                <a:off x="1066200" y="4587154"/>
                <a:ext cx="473400" cy="677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69666B8-556E-BBA6-2D29-B04BE50EF9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7560" y="4578514"/>
                  <a:ext cx="49104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88522F8-0BB5-4EA1-1137-7B4221C5116B}"/>
                    </a:ext>
                  </a:extLst>
                </p14:cNvPr>
                <p14:cNvContentPartPr/>
                <p14:nvPr/>
              </p14:nvContentPartPr>
              <p14:xfrm>
                <a:off x="980160" y="4906474"/>
                <a:ext cx="449280" cy="318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88522F8-0BB5-4EA1-1137-7B4221C511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1520" y="4897834"/>
                  <a:ext cx="466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53B72F9-374E-8B73-CDAA-E78ACE7F9B50}"/>
                    </a:ext>
                  </a:extLst>
                </p14:cNvPr>
                <p14:cNvContentPartPr/>
                <p14:nvPr/>
              </p14:nvContentPartPr>
              <p14:xfrm>
                <a:off x="1494960" y="4821514"/>
                <a:ext cx="217440" cy="394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53B72F9-374E-8B73-CDAA-E78ACE7F9B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485960" y="4812514"/>
                  <a:ext cx="2350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04B924-5572-5D0F-CE98-F24483668793}"/>
                    </a:ext>
                  </a:extLst>
                </p14:cNvPr>
                <p14:cNvContentPartPr/>
                <p14:nvPr/>
              </p14:nvContentPartPr>
              <p14:xfrm>
                <a:off x="2042520" y="4843474"/>
                <a:ext cx="244440" cy="41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04B924-5572-5D0F-CE98-F244836687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33880" y="4834834"/>
                  <a:ext cx="26208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80C91BE-3860-7048-2F68-AEAFF6F27AE8}"/>
                    </a:ext>
                  </a:extLst>
                </p14:cNvPr>
                <p14:cNvContentPartPr/>
                <p14:nvPr/>
              </p14:nvContentPartPr>
              <p14:xfrm>
                <a:off x="2382360" y="4993594"/>
                <a:ext cx="59400" cy="2329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80C91BE-3860-7048-2F68-AEAFF6F27A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73720" y="4984594"/>
                  <a:ext cx="77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F8B98D3-C6A6-DE25-BF0F-0F29EE700E4E}"/>
                    </a:ext>
                  </a:extLst>
                </p14:cNvPr>
                <p14:cNvContentPartPr/>
                <p14:nvPr/>
              </p14:nvContentPartPr>
              <p14:xfrm>
                <a:off x="2352480" y="4699834"/>
                <a:ext cx="479880" cy="218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F8B98D3-C6A6-DE25-BF0F-0F29EE700E4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43480" y="4691194"/>
                  <a:ext cx="497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51EC98A-C202-EF4E-59C6-04C773D416B3}"/>
                    </a:ext>
                  </a:extLst>
                </p14:cNvPr>
                <p14:cNvContentPartPr/>
                <p14:nvPr/>
              </p14:nvContentPartPr>
              <p14:xfrm>
                <a:off x="2661360" y="5005114"/>
                <a:ext cx="309960" cy="9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51EC98A-C202-EF4E-59C6-04C773D416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52720" y="4996114"/>
                  <a:ext cx="32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4D506C9-707A-7613-3A3B-8D0C1C856F76}"/>
                    </a:ext>
                  </a:extLst>
                </p14:cNvPr>
                <p14:cNvContentPartPr/>
                <p14:nvPr/>
              </p14:nvContentPartPr>
              <p14:xfrm>
                <a:off x="2961960" y="4794514"/>
                <a:ext cx="239040" cy="340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4D506C9-707A-7613-3A3B-8D0C1C856F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2960" y="4785514"/>
                  <a:ext cx="256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7D01D5-B998-CCC7-3AFA-1243BE65E494}"/>
                    </a:ext>
                  </a:extLst>
                </p14:cNvPr>
                <p14:cNvContentPartPr/>
                <p14:nvPr/>
              </p14:nvContentPartPr>
              <p14:xfrm>
                <a:off x="3347160" y="4741594"/>
                <a:ext cx="197280" cy="778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7D01D5-B998-CCC7-3AFA-1243BE65E4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38160" y="4732954"/>
                  <a:ext cx="21492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943866-257D-0058-A238-9C2F95740A68}"/>
                    </a:ext>
                  </a:extLst>
                </p14:cNvPr>
                <p14:cNvContentPartPr/>
                <p14:nvPr/>
              </p14:nvContentPartPr>
              <p14:xfrm>
                <a:off x="4121520" y="4846714"/>
                <a:ext cx="51480" cy="329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943866-257D-0058-A238-9C2F95740A6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112520" y="4838074"/>
                  <a:ext cx="691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363C9A0-3544-B4CD-FBE1-969C6594B0C6}"/>
                    </a:ext>
                  </a:extLst>
                </p14:cNvPr>
                <p14:cNvContentPartPr/>
                <p14:nvPr/>
              </p14:nvContentPartPr>
              <p14:xfrm>
                <a:off x="4144560" y="4696594"/>
                <a:ext cx="11880" cy="25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363C9A0-3544-B4CD-FBE1-969C6594B0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35920" y="4687954"/>
                  <a:ext cx="2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12FF432-FFBB-BB98-408D-6AF219E03465}"/>
                    </a:ext>
                  </a:extLst>
                </p14:cNvPr>
                <p14:cNvContentPartPr/>
                <p14:nvPr/>
              </p14:nvContentPartPr>
              <p14:xfrm>
                <a:off x="4501320" y="4811794"/>
                <a:ext cx="317880" cy="226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12FF432-FFBB-BB98-408D-6AF219E034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92320" y="4803154"/>
                  <a:ext cx="3355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7DA987-5C3F-B4CA-C387-1FC1F0396FCA}"/>
                    </a:ext>
                  </a:extLst>
                </p14:cNvPr>
                <p14:cNvContentPartPr/>
                <p14:nvPr/>
              </p14:nvContentPartPr>
              <p14:xfrm>
                <a:off x="5050320" y="4651954"/>
                <a:ext cx="46440" cy="377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7DA987-5C3F-B4CA-C387-1FC1F0396F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1680" y="4643314"/>
                  <a:ext cx="64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CB602B-C84A-09E9-B627-67B5D0C88153}"/>
                    </a:ext>
                  </a:extLst>
                </p14:cNvPr>
                <p14:cNvContentPartPr/>
                <p14:nvPr/>
              </p14:nvContentPartPr>
              <p14:xfrm>
                <a:off x="5189280" y="4682194"/>
                <a:ext cx="570600" cy="266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CB602B-C84A-09E9-B627-67B5D0C8815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180640" y="4673194"/>
                  <a:ext cx="588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B780C91-730D-919F-A1EF-B5DC1F2C0A32}"/>
                    </a:ext>
                  </a:extLst>
                </p14:cNvPr>
                <p14:cNvContentPartPr/>
                <p14:nvPr/>
              </p14:nvContentPartPr>
              <p14:xfrm>
                <a:off x="5673840" y="4826194"/>
                <a:ext cx="596880" cy="306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B780C91-730D-919F-A1EF-B5DC1F2C0A3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664840" y="4817194"/>
                  <a:ext cx="614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22AF066-0F37-C95E-F678-59C86542E6CF}"/>
                    </a:ext>
                  </a:extLst>
                </p14:cNvPr>
                <p14:cNvContentPartPr/>
                <p14:nvPr/>
              </p14:nvContentPartPr>
              <p14:xfrm>
                <a:off x="6301320" y="4427674"/>
                <a:ext cx="60840" cy="43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22AF066-0F37-C95E-F678-59C86542E6C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2680" y="4418674"/>
                  <a:ext cx="784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D2D10D8-60E1-497D-404E-E909F9424B72}"/>
                    </a:ext>
                  </a:extLst>
                </p14:cNvPr>
                <p14:cNvContentPartPr/>
                <p14:nvPr/>
              </p14:nvContentPartPr>
              <p14:xfrm>
                <a:off x="6406440" y="4533154"/>
                <a:ext cx="525240" cy="58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D2D10D8-60E1-497D-404E-E909F9424B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97440" y="4524154"/>
                  <a:ext cx="542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A14732-91E2-7768-E2D7-84739495CD63}"/>
                    </a:ext>
                  </a:extLst>
                </p14:cNvPr>
                <p14:cNvContentPartPr/>
                <p14:nvPr/>
              </p14:nvContentPartPr>
              <p14:xfrm>
                <a:off x="6819720" y="4645114"/>
                <a:ext cx="232920" cy="527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A14732-91E2-7768-E2D7-84739495CD6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11080" y="4636114"/>
                  <a:ext cx="2505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9739B6-CDF9-4302-B090-B7EC8003ADBC}"/>
                    </a:ext>
                  </a:extLst>
                </p14:cNvPr>
                <p14:cNvContentPartPr/>
                <p14:nvPr/>
              </p14:nvContentPartPr>
              <p14:xfrm>
                <a:off x="7033920" y="4511914"/>
                <a:ext cx="316080" cy="896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9739B6-CDF9-4302-B090-B7EC8003ADB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025280" y="4502914"/>
                  <a:ext cx="33372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4B01B16-3FC4-DDCC-1C18-07159CCEB374}"/>
                    </a:ext>
                  </a:extLst>
                </p14:cNvPr>
                <p14:cNvContentPartPr/>
                <p14:nvPr/>
              </p14:nvContentPartPr>
              <p14:xfrm>
                <a:off x="514320" y="4102594"/>
                <a:ext cx="955440" cy="1495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4B01B16-3FC4-DDCC-1C18-07159CCEB3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5320" y="4093594"/>
                  <a:ext cx="973080" cy="15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D3DDE33-744E-DA93-3ADE-AF7DEA55B0DC}"/>
                    </a:ext>
                  </a:extLst>
                </p14:cNvPr>
                <p14:cNvContentPartPr/>
                <p14:nvPr/>
              </p14:nvContentPartPr>
              <p14:xfrm>
                <a:off x="891960" y="5284474"/>
                <a:ext cx="349920" cy="563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D3DDE33-744E-DA93-3ADE-AF7DEA55B0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83320" y="5275474"/>
                  <a:ext cx="3675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BAD921-7B36-912D-78B1-D9EF12E81FF1}"/>
                    </a:ext>
                  </a:extLst>
                </p14:cNvPr>
                <p14:cNvContentPartPr/>
                <p14:nvPr/>
              </p14:nvContentPartPr>
              <p14:xfrm>
                <a:off x="1289400" y="5292394"/>
                <a:ext cx="323280" cy="671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BAD921-7B36-912D-78B1-D9EF12E81F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280400" y="5283394"/>
                  <a:ext cx="34092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CCE1C07-4E61-C52B-ADA2-7759A73B6597}"/>
                    </a:ext>
                  </a:extLst>
                </p14:cNvPr>
                <p14:cNvContentPartPr/>
                <p14:nvPr/>
              </p14:nvContentPartPr>
              <p14:xfrm>
                <a:off x="1329360" y="6159994"/>
                <a:ext cx="280080" cy="486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CCE1C07-4E61-C52B-ADA2-7759A73B65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20360" y="6151354"/>
                  <a:ext cx="2977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4C2154-F987-94DA-CFA4-AC3DAFAC22F7}"/>
                    </a:ext>
                  </a:extLst>
                </p14:cNvPr>
                <p14:cNvContentPartPr/>
                <p14:nvPr/>
              </p14:nvContentPartPr>
              <p14:xfrm>
                <a:off x="2456520" y="5842114"/>
                <a:ext cx="392760" cy="20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4C2154-F987-94DA-CFA4-AC3DAFAC22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47520" y="5833474"/>
                  <a:ext cx="410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9254647-A762-CA46-D526-9655B9EE6AEB}"/>
                    </a:ext>
                  </a:extLst>
                </p14:cNvPr>
                <p14:cNvContentPartPr/>
                <p14:nvPr/>
              </p14:nvContentPartPr>
              <p14:xfrm>
                <a:off x="2952240" y="5688394"/>
                <a:ext cx="262440" cy="407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9254647-A762-CA46-D526-9655B9EE6AE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43600" y="5679394"/>
                  <a:ext cx="2800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6406DE-CEC1-5C45-9551-20B7D07F24C4}"/>
                    </a:ext>
                  </a:extLst>
                </p14:cNvPr>
                <p14:cNvContentPartPr/>
                <p14:nvPr/>
              </p14:nvContentPartPr>
              <p14:xfrm>
                <a:off x="3447240" y="5754994"/>
                <a:ext cx="36000" cy="18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6406DE-CEC1-5C45-9551-20B7D07F24C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38240" y="5746354"/>
                  <a:ext cx="53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2EFFDDE-FAE0-FF63-7F00-F0017108353A}"/>
                    </a:ext>
                  </a:extLst>
                </p14:cNvPr>
                <p14:cNvContentPartPr/>
                <p14:nvPr/>
              </p14:nvContentPartPr>
              <p14:xfrm>
                <a:off x="3425640" y="5498674"/>
                <a:ext cx="64080" cy="6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2EFFDDE-FAE0-FF63-7F00-F0017108353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416640" y="5489674"/>
                  <a:ext cx="817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B03B896-5F65-758F-70E8-0965082C2B08}"/>
                    </a:ext>
                  </a:extLst>
                </p14:cNvPr>
                <p14:cNvContentPartPr/>
                <p14:nvPr/>
              </p14:nvContentPartPr>
              <p14:xfrm>
                <a:off x="3724800" y="5568514"/>
                <a:ext cx="264600" cy="424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B03B896-5F65-758F-70E8-0965082C2B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15800" y="5559874"/>
                  <a:ext cx="282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BE8EF4-BF7E-E740-3B5E-BBC5745CFD6B}"/>
                    </a:ext>
                  </a:extLst>
                </p14:cNvPr>
                <p14:cNvContentPartPr/>
                <p14:nvPr/>
              </p14:nvContentPartPr>
              <p14:xfrm>
                <a:off x="4266240" y="5629714"/>
                <a:ext cx="364680" cy="78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BE8EF4-BF7E-E740-3B5E-BBC5745CFD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57600" y="5620714"/>
                  <a:ext cx="382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C248624-013F-7482-C3B4-299DC9035C1D}"/>
                    </a:ext>
                  </a:extLst>
                </p14:cNvPr>
                <p14:cNvContentPartPr/>
                <p14:nvPr/>
              </p14:nvContentPartPr>
              <p14:xfrm>
                <a:off x="4374600" y="5803594"/>
                <a:ext cx="321840" cy="82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C248624-013F-7482-C3B4-299DC9035C1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65600" y="5794594"/>
                  <a:ext cx="339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614F0DA-CBB3-D3F3-8126-1835DD38A410}"/>
                    </a:ext>
                  </a:extLst>
                </p14:cNvPr>
                <p14:cNvContentPartPr/>
                <p14:nvPr/>
              </p14:nvContentPartPr>
              <p14:xfrm>
                <a:off x="4953480" y="5656714"/>
                <a:ext cx="316080" cy="534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614F0DA-CBB3-D3F3-8126-1835DD38A41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44840" y="5648074"/>
                  <a:ext cx="33372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16A2EA0-E79C-CDDF-C7E1-05E83021BD76}"/>
                    </a:ext>
                  </a:extLst>
                </p14:cNvPr>
                <p14:cNvContentPartPr/>
                <p14:nvPr/>
              </p14:nvContentPartPr>
              <p14:xfrm>
                <a:off x="5547840" y="5608114"/>
                <a:ext cx="316080" cy="418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16A2EA0-E79C-CDDF-C7E1-05E83021BD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39200" y="5599114"/>
                  <a:ext cx="3337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E7805D-B53E-D224-A377-2D6EF8CBEDEE}"/>
                    </a:ext>
                  </a:extLst>
                </p14:cNvPr>
                <p14:cNvContentPartPr/>
                <p14:nvPr/>
              </p14:nvContentPartPr>
              <p14:xfrm>
                <a:off x="6058320" y="5638714"/>
                <a:ext cx="66960" cy="246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E7805D-B53E-D224-A377-2D6EF8CBEDE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049680" y="5630074"/>
                  <a:ext cx="846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5B6494E-C3EE-1484-F27D-86EAB67392FC}"/>
                    </a:ext>
                  </a:extLst>
                </p14:cNvPr>
                <p14:cNvContentPartPr/>
                <p14:nvPr/>
              </p14:nvContentPartPr>
              <p14:xfrm>
                <a:off x="6023760" y="5230474"/>
                <a:ext cx="55080" cy="126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5B6494E-C3EE-1484-F27D-86EAB67392F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015120" y="5221834"/>
                  <a:ext cx="727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F581E7-2291-85C6-9BCE-90BB679980D3}"/>
                    </a:ext>
                  </a:extLst>
                </p14:cNvPr>
                <p14:cNvContentPartPr/>
                <p14:nvPr/>
              </p14:nvContentPartPr>
              <p14:xfrm>
                <a:off x="6361080" y="5474554"/>
                <a:ext cx="273600" cy="410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9F581E7-2291-85C6-9BCE-90BB679980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52080" y="5465914"/>
                  <a:ext cx="291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086567F-6AB2-0555-CB35-B9BA1A651F1A}"/>
                    </a:ext>
                  </a:extLst>
                </p14:cNvPr>
                <p14:cNvContentPartPr/>
                <p14:nvPr/>
              </p14:nvContentPartPr>
              <p14:xfrm>
                <a:off x="6828000" y="5638714"/>
                <a:ext cx="256320" cy="659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086567F-6AB2-0555-CB35-B9BA1A651F1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819000" y="5630074"/>
                  <a:ext cx="273960" cy="67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46263B-E7DB-0D9E-CEF4-4D3E593AD347}"/>
                  </a:ext>
                </a:extLst>
              </p14:cNvPr>
              <p14:cNvContentPartPr/>
              <p14:nvPr/>
            </p14:nvContentPartPr>
            <p14:xfrm>
              <a:off x="7303200" y="289114"/>
              <a:ext cx="394920" cy="335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46263B-E7DB-0D9E-CEF4-4D3E593AD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94200" y="280114"/>
                <a:ext cx="412560" cy="35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5B60D9F9-E755-F59C-234C-198387131976}"/>
              </a:ext>
            </a:extLst>
          </p:cNvPr>
          <p:cNvGrpSpPr/>
          <p:nvPr/>
        </p:nvGrpSpPr>
        <p:grpSpPr>
          <a:xfrm>
            <a:off x="160080" y="137914"/>
            <a:ext cx="11908800" cy="6719040"/>
            <a:chOff x="160080" y="137914"/>
            <a:chExt cx="11908800" cy="67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8C0BEB9-2A0F-9035-0A31-B6C5ECD57AB6}"/>
                    </a:ext>
                  </a:extLst>
                </p14:cNvPr>
                <p14:cNvContentPartPr/>
                <p14:nvPr/>
              </p14:nvContentPartPr>
              <p14:xfrm>
                <a:off x="1257000" y="315394"/>
                <a:ext cx="348840" cy="302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8C0BEB9-2A0F-9035-0A31-B6C5ECD57A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8000" y="306394"/>
                  <a:ext cx="366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6F3ACF-E4A4-C575-4D49-BABB3D8A84EE}"/>
                    </a:ext>
                  </a:extLst>
                </p14:cNvPr>
                <p14:cNvContentPartPr/>
                <p14:nvPr/>
              </p14:nvContentPartPr>
              <p14:xfrm>
                <a:off x="1734000" y="178594"/>
                <a:ext cx="1743840" cy="433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6F3ACF-E4A4-C575-4D49-BABB3D8A84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5360" y="169954"/>
                  <a:ext cx="176148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AB3587-6976-6ABA-4AC3-BAB78CE6E00D}"/>
                    </a:ext>
                  </a:extLst>
                </p14:cNvPr>
                <p14:cNvContentPartPr/>
                <p14:nvPr/>
              </p14:nvContentPartPr>
              <p14:xfrm>
                <a:off x="3643080" y="164914"/>
                <a:ext cx="44280" cy="406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AB3587-6976-6ABA-4AC3-BAB78CE6E0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34080" y="156274"/>
                  <a:ext cx="61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A03199-ADE5-EE76-83C1-08CE5B322715}"/>
                    </a:ext>
                  </a:extLst>
                </p14:cNvPr>
                <p14:cNvContentPartPr/>
                <p14:nvPr/>
              </p14:nvContentPartPr>
              <p14:xfrm>
                <a:off x="3563160" y="393514"/>
                <a:ext cx="1040760" cy="257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A03199-ADE5-EE76-83C1-08CE5B3227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4520" y="384874"/>
                  <a:ext cx="1058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C9AEC6-032B-C5AB-1628-986D052E0D6B}"/>
                    </a:ext>
                  </a:extLst>
                </p14:cNvPr>
                <p14:cNvContentPartPr/>
                <p14:nvPr/>
              </p14:nvContentPartPr>
              <p14:xfrm>
                <a:off x="4948080" y="380914"/>
                <a:ext cx="973080" cy="22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C9AEC6-032B-C5AB-1628-986D052E0D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9080" y="371914"/>
                  <a:ext cx="990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349DC3-676F-246F-ED6E-F8C8B11D3F4C}"/>
                    </a:ext>
                  </a:extLst>
                </p14:cNvPr>
                <p14:cNvContentPartPr/>
                <p14:nvPr/>
              </p14:nvContentPartPr>
              <p14:xfrm>
                <a:off x="5944200" y="409714"/>
                <a:ext cx="1031040" cy="643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349DC3-676F-246F-ED6E-F8C8B11D3F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5200" y="400714"/>
                  <a:ext cx="104868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26C3A1-EEA0-7BDB-46D4-89601D23A42D}"/>
                    </a:ext>
                  </a:extLst>
                </p14:cNvPr>
                <p14:cNvContentPartPr/>
                <p14:nvPr/>
              </p14:nvContentPartPr>
              <p14:xfrm>
                <a:off x="7833120" y="196234"/>
                <a:ext cx="310320" cy="455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26C3A1-EEA0-7BDB-46D4-89601D23A4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24480" y="187594"/>
                  <a:ext cx="3279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06A598-5AD2-2FF1-1F86-5CA7F013CA15}"/>
                    </a:ext>
                  </a:extLst>
                </p14:cNvPr>
                <p14:cNvContentPartPr/>
                <p14:nvPr/>
              </p14:nvContentPartPr>
              <p14:xfrm>
                <a:off x="8366280" y="366154"/>
                <a:ext cx="444600" cy="25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06A598-5AD2-2FF1-1F86-5CA7F013CA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7280" y="357514"/>
                  <a:ext cx="462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9C13FF-EF5F-44FA-6B71-7C434CCEB10E}"/>
                    </a:ext>
                  </a:extLst>
                </p14:cNvPr>
                <p14:cNvContentPartPr/>
                <p14:nvPr/>
              </p14:nvContentPartPr>
              <p14:xfrm>
                <a:off x="8899800" y="254194"/>
                <a:ext cx="54000" cy="40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9C13FF-EF5F-44FA-6B71-7C434CCEB1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90800" y="245554"/>
                  <a:ext cx="716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6EF8A5-441A-9B6E-4D59-EFA94251683B}"/>
                    </a:ext>
                  </a:extLst>
                </p14:cNvPr>
                <p14:cNvContentPartPr/>
                <p14:nvPr/>
              </p14:nvContentPartPr>
              <p14:xfrm>
                <a:off x="8740680" y="404314"/>
                <a:ext cx="676800" cy="28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6EF8A5-441A-9B6E-4D59-EFA9425168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32040" y="395314"/>
                  <a:ext cx="694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1378704-B3DF-C8CB-E2E5-D9248F0A6C85}"/>
                    </a:ext>
                  </a:extLst>
                </p14:cNvPr>
                <p14:cNvContentPartPr/>
                <p14:nvPr/>
              </p14:nvContentPartPr>
              <p14:xfrm>
                <a:off x="9375720" y="354274"/>
                <a:ext cx="42840" cy="87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1378704-B3DF-C8CB-E2E5-D9248F0A6C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67080" y="345274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2BD39A-B254-C1AB-B18F-70539612B25D}"/>
                    </a:ext>
                  </a:extLst>
                </p14:cNvPr>
                <p14:cNvContentPartPr/>
                <p14:nvPr/>
              </p14:nvContentPartPr>
              <p14:xfrm>
                <a:off x="9456720" y="383434"/>
                <a:ext cx="688680" cy="523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2BD39A-B254-C1AB-B18F-70539612B2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7720" y="374794"/>
                  <a:ext cx="70632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C246EF-6CA1-3A47-3BDE-71BA796C200E}"/>
                    </a:ext>
                  </a:extLst>
                </p14:cNvPr>
                <p14:cNvContentPartPr/>
                <p14:nvPr/>
              </p14:nvContentPartPr>
              <p14:xfrm>
                <a:off x="10315320" y="137914"/>
                <a:ext cx="316080" cy="60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C246EF-6CA1-3A47-3BDE-71BA796C20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06320" y="128914"/>
                  <a:ext cx="3337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235C4F-F836-B80D-B950-DA9BBE8D2472}"/>
                    </a:ext>
                  </a:extLst>
                </p14:cNvPr>
                <p14:cNvContentPartPr/>
                <p14:nvPr/>
              </p14:nvContentPartPr>
              <p14:xfrm>
                <a:off x="1375440" y="1121074"/>
                <a:ext cx="229680" cy="364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235C4F-F836-B80D-B950-DA9BBE8D24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66440" y="1112074"/>
                  <a:ext cx="247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71697B-7CFE-C152-F5FE-F68166E39123}"/>
                    </a:ext>
                  </a:extLst>
                </p14:cNvPr>
                <p14:cNvContentPartPr/>
                <p14:nvPr/>
              </p14:nvContentPartPr>
              <p14:xfrm>
                <a:off x="1684680" y="940354"/>
                <a:ext cx="860760" cy="51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71697B-7CFE-C152-F5FE-F68166E391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76040" y="931354"/>
                  <a:ext cx="8784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A3FB4D-1684-5FA2-0183-B69C2A05343F}"/>
                    </a:ext>
                  </a:extLst>
                </p14:cNvPr>
                <p14:cNvContentPartPr/>
                <p14:nvPr/>
              </p14:nvContentPartPr>
              <p14:xfrm>
                <a:off x="3204240" y="1098394"/>
                <a:ext cx="202320" cy="51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A3FB4D-1684-5FA2-0183-B69C2A0534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95240" y="1089394"/>
                  <a:ext cx="2199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B816EB-17E8-A80B-EE5D-F889457B4679}"/>
                    </a:ext>
                  </a:extLst>
                </p14:cNvPr>
                <p14:cNvContentPartPr/>
                <p14:nvPr/>
              </p14:nvContentPartPr>
              <p14:xfrm>
                <a:off x="3065640" y="1328794"/>
                <a:ext cx="401760" cy="11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B816EB-17E8-A80B-EE5D-F889457B46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7000" y="1320154"/>
                  <a:ext cx="419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CBF6394-316F-B078-45CB-BEA696802E53}"/>
                    </a:ext>
                  </a:extLst>
                </p14:cNvPr>
                <p14:cNvContentPartPr/>
                <p14:nvPr/>
              </p14:nvContentPartPr>
              <p14:xfrm>
                <a:off x="3564600" y="1243114"/>
                <a:ext cx="421200" cy="256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CBF6394-316F-B078-45CB-BEA696802E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55600" y="1234114"/>
                  <a:ext cx="438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B79D49-6681-F089-F5B6-E01754470EF2}"/>
                    </a:ext>
                  </a:extLst>
                </p14:cNvPr>
                <p14:cNvContentPartPr/>
                <p14:nvPr/>
              </p14:nvContentPartPr>
              <p14:xfrm>
                <a:off x="4054920" y="1091914"/>
                <a:ext cx="434880" cy="38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B79D49-6681-F089-F5B6-E01754470E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45920" y="1083274"/>
                  <a:ext cx="4525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FDEA61-4DC7-05B0-FC4C-4BFC64C38999}"/>
                    </a:ext>
                  </a:extLst>
                </p14:cNvPr>
                <p14:cNvContentPartPr/>
                <p14:nvPr/>
              </p14:nvContentPartPr>
              <p14:xfrm>
                <a:off x="4580880" y="1145194"/>
                <a:ext cx="335520" cy="26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FDEA61-4DC7-05B0-FC4C-4BFC64C389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2240" y="1136554"/>
                  <a:ext cx="353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C97634-37CC-4953-8D8B-3B5C7AA5CB24}"/>
                    </a:ext>
                  </a:extLst>
                </p14:cNvPr>
                <p14:cNvContentPartPr/>
                <p14:nvPr/>
              </p14:nvContentPartPr>
              <p14:xfrm>
                <a:off x="5034840" y="1155274"/>
                <a:ext cx="226440" cy="29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C97634-37CC-4953-8D8B-3B5C7AA5CB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25840" y="1146634"/>
                  <a:ext cx="244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251DBC-1C1C-4F87-F0D2-DBD21FD46C5F}"/>
                    </a:ext>
                  </a:extLst>
                </p14:cNvPr>
                <p14:cNvContentPartPr/>
                <p14:nvPr/>
              </p14:nvContentPartPr>
              <p14:xfrm>
                <a:off x="5159040" y="1191994"/>
                <a:ext cx="397440" cy="158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251DBC-1C1C-4F87-F0D2-DBD21FD46C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0400" y="1182994"/>
                  <a:ext cx="415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332CB4-411F-B344-E1A2-FE3FB7CC2FF2}"/>
                    </a:ext>
                  </a:extLst>
                </p14:cNvPr>
                <p14:cNvContentPartPr/>
                <p14:nvPr/>
              </p14:nvContentPartPr>
              <p14:xfrm>
                <a:off x="5436240" y="1158874"/>
                <a:ext cx="155160" cy="230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332CB4-411F-B344-E1A2-FE3FB7CC2F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27240" y="1149874"/>
                  <a:ext cx="172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4EA0D20-99D7-866D-B3CE-9A5128A98280}"/>
                    </a:ext>
                  </a:extLst>
                </p14:cNvPr>
                <p14:cNvContentPartPr/>
                <p14:nvPr/>
              </p14:nvContentPartPr>
              <p14:xfrm>
                <a:off x="5388000" y="1162114"/>
                <a:ext cx="300240" cy="17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4EA0D20-99D7-866D-B3CE-9A5128A9828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79360" y="1153114"/>
                  <a:ext cx="317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7A1A8-FCAB-95E0-479D-544D60382A5D}"/>
                    </a:ext>
                  </a:extLst>
                </p14:cNvPr>
                <p14:cNvContentPartPr/>
                <p14:nvPr/>
              </p14:nvContentPartPr>
              <p14:xfrm>
                <a:off x="5759160" y="1092994"/>
                <a:ext cx="127440" cy="336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7A1A8-FCAB-95E0-479D-544D60382A5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50520" y="1084354"/>
                  <a:ext cx="1450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97494A-FD3B-BEB5-2110-E2B592067856}"/>
                    </a:ext>
                  </a:extLst>
                </p14:cNvPr>
                <p14:cNvContentPartPr/>
                <p14:nvPr/>
              </p14:nvContentPartPr>
              <p14:xfrm>
                <a:off x="6187920" y="1236994"/>
                <a:ext cx="61920" cy="3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97494A-FD3B-BEB5-2110-E2B5920678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78920" y="1228354"/>
                  <a:ext cx="795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B54DFB-BB7B-567B-FF4B-7CD61FF15A8A}"/>
                    </a:ext>
                  </a:extLst>
                </p14:cNvPr>
                <p14:cNvContentPartPr/>
                <p14:nvPr/>
              </p14:nvContentPartPr>
              <p14:xfrm>
                <a:off x="6082440" y="1533994"/>
                <a:ext cx="188640" cy="31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B54DFB-BB7B-567B-FF4B-7CD61FF15A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73440" y="1524994"/>
                  <a:ext cx="2062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31CACF-DFA2-4FF8-402B-0E914DD16CB2}"/>
                    </a:ext>
                  </a:extLst>
                </p14:cNvPr>
                <p14:cNvContentPartPr/>
                <p14:nvPr/>
              </p14:nvContentPartPr>
              <p14:xfrm>
                <a:off x="1620960" y="1888954"/>
                <a:ext cx="19800" cy="20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31CACF-DFA2-4FF8-402B-0E914DD16C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11960" y="1879954"/>
                  <a:ext cx="37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41C277-88E4-0E8B-95F2-12BB154718B9}"/>
                    </a:ext>
                  </a:extLst>
                </p14:cNvPr>
                <p14:cNvContentPartPr/>
                <p14:nvPr/>
              </p14:nvContentPartPr>
              <p14:xfrm>
                <a:off x="1415400" y="1731274"/>
                <a:ext cx="294840" cy="371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41C277-88E4-0E8B-95F2-12BB154718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06400" y="1722634"/>
                  <a:ext cx="3124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388D858-07D0-383D-BBA1-6BA7F79779EB}"/>
                    </a:ext>
                  </a:extLst>
                </p14:cNvPr>
                <p14:cNvContentPartPr/>
                <p14:nvPr/>
              </p14:nvContentPartPr>
              <p14:xfrm>
                <a:off x="1399560" y="1863754"/>
                <a:ext cx="657360" cy="232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388D858-07D0-383D-BBA1-6BA7F79779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390920" y="1854754"/>
                  <a:ext cx="675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8FA7BB4-4D5B-57D4-3464-B519DE53F746}"/>
                    </a:ext>
                  </a:extLst>
                </p14:cNvPr>
                <p14:cNvContentPartPr/>
                <p14:nvPr/>
              </p14:nvContentPartPr>
              <p14:xfrm>
                <a:off x="2355000" y="1766194"/>
                <a:ext cx="216000" cy="313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8FA7BB4-4D5B-57D4-3464-B519DE53F7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46000" y="1757194"/>
                  <a:ext cx="233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0115D0-57CF-86E5-5583-74CEBF3A6597}"/>
                    </a:ext>
                  </a:extLst>
                </p14:cNvPr>
                <p14:cNvContentPartPr/>
                <p14:nvPr/>
              </p14:nvContentPartPr>
              <p14:xfrm>
                <a:off x="2698440" y="1854034"/>
                <a:ext cx="39240" cy="20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0115D0-57CF-86E5-5583-74CEBF3A65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89440" y="1845394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AE483D-5D5A-9EEE-3248-2592F1B3F7BE}"/>
                    </a:ext>
                  </a:extLst>
                </p14:cNvPr>
                <p14:cNvContentPartPr/>
                <p14:nvPr/>
              </p14:nvContentPartPr>
              <p14:xfrm>
                <a:off x="2708880" y="1568194"/>
                <a:ext cx="99000" cy="109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AE483D-5D5A-9EEE-3248-2592F1B3F7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00240" y="1559194"/>
                  <a:ext cx="116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E6CAF3-741A-C477-261C-24053E2A7354}"/>
                    </a:ext>
                  </a:extLst>
                </p14:cNvPr>
                <p14:cNvContentPartPr/>
                <p14:nvPr/>
              </p14:nvContentPartPr>
              <p14:xfrm>
                <a:off x="2911560" y="1797154"/>
                <a:ext cx="287640" cy="148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E6CAF3-741A-C477-261C-24053E2A73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02560" y="1788154"/>
                  <a:ext cx="305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86D247F-7DD1-EFFF-8B62-6AA58D08D6BE}"/>
                    </a:ext>
                  </a:extLst>
                </p14:cNvPr>
                <p14:cNvContentPartPr/>
                <p14:nvPr/>
              </p14:nvContentPartPr>
              <p14:xfrm>
                <a:off x="3365880" y="1824154"/>
                <a:ext cx="64080" cy="7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86D247F-7DD1-EFFF-8B62-6AA58D08D6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57240" y="1815514"/>
                  <a:ext cx="81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F5EE3C-F8A3-669A-8673-3FA21BB35633}"/>
                    </a:ext>
                  </a:extLst>
                </p14:cNvPr>
                <p14:cNvContentPartPr/>
                <p14:nvPr/>
              </p14:nvContentPartPr>
              <p14:xfrm>
                <a:off x="3399720" y="1762234"/>
                <a:ext cx="464040" cy="189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F5EE3C-F8A3-669A-8673-3FA21BB356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90720" y="1753234"/>
                  <a:ext cx="481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3FF631A-2702-549B-BEEE-B8C6A739C0EC}"/>
                    </a:ext>
                  </a:extLst>
                </p14:cNvPr>
                <p14:cNvContentPartPr/>
                <p14:nvPr/>
              </p14:nvContentPartPr>
              <p14:xfrm>
                <a:off x="3746760" y="2008474"/>
                <a:ext cx="87120" cy="186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3FF631A-2702-549B-BEEE-B8C6A739C0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738120" y="1999834"/>
                  <a:ext cx="1047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97EDE9-01F7-0463-6EC7-9A6A48B2AD93}"/>
                    </a:ext>
                  </a:extLst>
                </p14:cNvPr>
                <p14:cNvContentPartPr/>
                <p14:nvPr/>
              </p14:nvContentPartPr>
              <p14:xfrm>
                <a:off x="4364520" y="1854034"/>
                <a:ext cx="89280" cy="265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97EDE9-01F7-0463-6EC7-9A6A48B2AD9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55520" y="1845394"/>
                  <a:ext cx="106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E386A09-6E48-45B1-656D-A6351BCC8F03}"/>
                    </a:ext>
                  </a:extLst>
                </p14:cNvPr>
                <p14:cNvContentPartPr/>
                <p14:nvPr/>
              </p14:nvContentPartPr>
              <p14:xfrm>
                <a:off x="4342200" y="1659994"/>
                <a:ext cx="119520" cy="4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E386A09-6E48-45B1-656D-A6351BCC8F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333200" y="1651354"/>
                  <a:ext cx="13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2EC5314-2088-571D-9742-7449D7EB3C4E}"/>
                    </a:ext>
                  </a:extLst>
                </p14:cNvPr>
                <p14:cNvContentPartPr/>
                <p14:nvPr/>
              </p14:nvContentPartPr>
              <p14:xfrm>
                <a:off x="4714440" y="1762594"/>
                <a:ext cx="319320" cy="23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2EC5314-2088-571D-9742-7449D7EB3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05440" y="1753954"/>
                  <a:ext cx="336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0BDCC47-D44C-6775-0894-A3EFE499EB6B}"/>
                    </a:ext>
                  </a:extLst>
                </p14:cNvPr>
                <p14:cNvContentPartPr/>
                <p14:nvPr/>
              </p14:nvContentPartPr>
              <p14:xfrm>
                <a:off x="5175960" y="1710754"/>
                <a:ext cx="386640" cy="22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0BDCC47-D44C-6775-0894-A3EFE499EB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67320" y="1701754"/>
                  <a:ext cx="40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08C973-1B72-3EAC-7ED5-DD7866A14E1F}"/>
                    </a:ext>
                  </a:extLst>
                </p14:cNvPr>
                <p14:cNvContentPartPr/>
                <p14:nvPr/>
              </p14:nvContentPartPr>
              <p14:xfrm>
                <a:off x="5643600" y="1713994"/>
                <a:ext cx="214920" cy="292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08C973-1B72-3EAC-7ED5-DD7866A14E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34960" y="1704994"/>
                  <a:ext cx="2325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A92EF9-D4FD-37F0-ADA8-AB9EDBEB90AE}"/>
                    </a:ext>
                  </a:extLst>
                </p14:cNvPr>
                <p14:cNvContentPartPr/>
                <p14:nvPr/>
              </p14:nvContentPartPr>
              <p14:xfrm>
                <a:off x="5711280" y="1731634"/>
                <a:ext cx="439920" cy="320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A92EF9-D4FD-37F0-ADA8-AB9EDBEB90A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02280" y="1722634"/>
                  <a:ext cx="4575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B20F40-E7BD-4CE8-02A1-F5DDA65DDD16}"/>
                    </a:ext>
                  </a:extLst>
                </p14:cNvPr>
                <p14:cNvContentPartPr/>
                <p14:nvPr/>
              </p14:nvContentPartPr>
              <p14:xfrm>
                <a:off x="6020520" y="1745314"/>
                <a:ext cx="247680" cy="235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B20F40-E7BD-4CE8-02A1-F5DDA65DDD1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11880" y="1736674"/>
                  <a:ext cx="265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FC1BF8-49DB-A143-19D1-C9E5065BBF84}"/>
                    </a:ext>
                  </a:extLst>
                </p14:cNvPr>
                <p14:cNvContentPartPr/>
                <p14:nvPr/>
              </p14:nvContentPartPr>
              <p14:xfrm>
                <a:off x="6468000" y="1661794"/>
                <a:ext cx="28080" cy="80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FC1BF8-49DB-A143-19D1-C9E5065BBF8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59360" y="1652794"/>
                  <a:ext cx="45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9E0456C-5CBB-CEE6-1D8A-CB4F3F68E2FB}"/>
                    </a:ext>
                  </a:extLst>
                </p14:cNvPr>
                <p14:cNvContentPartPr/>
                <p14:nvPr/>
              </p14:nvContentPartPr>
              <p14:xfrm>
                <a:off x="6415800" y="1715074"/>
                <a:ext cx="487800" cy="271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9E0456C-5CBB-CEE6-1D8A-CB4F3F68E2F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06800" y="1706074"/>
                  <a:ext cx="505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05B9B48-E5AA-F61C-6630-0706EB52F0EA}"/>
                    </a:ext>
                  </a:extLst>
                </p14:cNvPr>
                <p14:cNvContentPartPr/>
                <p14:nvPr/>
              </p14:nvContentPartPr>
              <p14:xfrm>
                <a:off x="6872280" y="1503034"/>
                <a:ext cx="207720" cy="46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05B9B48-E5AA-F61C-6630-0706EB52F0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63640" y="1494034"/>
                  <a:ext cx="2253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CF3E98-6FDF-DEFE-B703-16223964688D}"/>
                    </a:ext>
                  </a:extLst>
                </p14:cNvPr>
                <p14:cNvContentPartPr/>
                <p14:nvPr/>
              </p14:nvContentPartPr>
              <p14:xfrm>
                <a:off x="6979920" y="1683034"/>
                <a:ext cx="354240" cy="31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CF3E98-6FDF-DEFE-B703-1622396468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71280" y="1674034"/>
                  <a:ext cx="371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E1A6CA-95E7-97A6-4D65-B1A111DC39A0}"/>
                    </a:ext>
                  </a:extLst>
                </p14:cNvPr>
                <p14:cNvContentPartPr/>
                <p14:nvPr/>
              </p14:nvContentPartPr>
              <p14:xfrm>
                <a:off x="7160280" y="1774834"/>
                <a:ext cx="408960" cy="99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E1A6CA-95E7-97A6-4D65-B1A111DC39A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151280" y="1765834"/>
                  <a:ext cx="426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82F4896-EBFE-F549-6C12-241A960E62D9}"/>
                    </a:ext>
                  </a:extLst>
                </p14:cNvPr>
                <p14:cNvContentPartPr/>
                <p14:nvPr/>
              </p14:nvContentPartPr>
              <p14:xfrm>
                <a:off x="7514520" y="1506274"/>
                <a:ext cx="271080" cy="486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82F4896-EBFE-F549-6C12-241A960E62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05880" y="1497274"/>
                  <a:ext cx="2887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B908CD4-DB72-4962-4F76-599464851254}"/>
                    </a:ext>
                  </a:extLst>
                </p14:cNvPr>
                <p14:cNvContentPartPr/>
                <p14:nvPr/>
              </p14:nvContentPartPr>
              <p14:xfrm>
                <a:off x="4891200" y="2397994"/>
                <a:ext cx="245160" cy="44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B908CD4-DB72-4962-4F76-5994648512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2200" y="2389354"/>
                  <a:ext cx="2628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7A8F4D-D125-E66C-6231-CFBD1A6615FE}"/>
                    </a:ext>
                  </a:extLst>
                </p14:cNvPr>
                <p14:cNvContentPartPr/>
                <p14:nvPr/>
              </p14:nvContentPartPr>
              <p14:xfrm>
                <a:off x="5134920" y="2345074"/>
                <a:ext cx="503640" cy="340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7A8F4D-D125-E66C-6231-CFBD1A6615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25920" y="2336074"/>
                  <a:ext cx="521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3FE5B10-E7A7-B11D-D171-6DE17729E758}"/>
                    </a:ext>
                  </a:extLst>
                </p14:cNvPr>
                <p14:cNvContentPartPr/>
                <p14:nvPr/>
              </p14:nvContentPartPr>
              <p14:xfrm>
                <a:off x="5510400" y="2375314"/>
                <a:ext cx="614880" cy="28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3FE5B10-E7A7-B11D-D171-6DE17729E7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01400" y="2366674"/>
                  <a:ext cx="632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5D23582-D2E0-7BEC-43D1-134CC1F16009}"/>
                    </a:ext>
                  </a:extLst>
                </p14:cNvPr>
                <p14:cNvContentPartPr/>
                <p14:nvPr/>
              </p14:nvContentPartPr>
              <p14:xfrm>
                <a:off x="6128160" y="2289994"/>
                <a:ext cx="411840" cy="329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5D23582-D2E0-7BEC-43D1-134CC1F160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119160" y="2281354"/>
                  <a:ext cx="4294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7D8B5B-7F53-A459-D0B3-7949630D812E}"/>
                    </a:ext>
                  </a:extLst>
                </p14:cNvPr>
                <p14:cNvContentPartPr/>
                <p14:nvPr/>
              </p14:nvContentPartPr>
              <p14:xfrm>
                <a:off x="6528120" y="2475754"/>
                <a:ext cx="485640" cy="196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7D8B5B-7F53-A459-D0B3-7949630D812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19480" y="2466754"/>
                  <a:ext cx="503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24054E6-73AA-359C-7D73-628CB3D76A05}"/>
                    </a:ext>
                  </a:extLst>
                </p14:cNvPr>
                <p14:cNvContentPartPr/>
                <p14:nvPr/>
              </p14:nvContentPartPr>
              <p14:xfrm>
                <a:off x="7211040" y="2339674"/>
                <a:ext cx="313560" cy="290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24054E6-73AA-359C-7D73-628CB3D76A0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2040" y="2330674"/>
                  <a:ext cx="3312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1823891-C51B-6E1A-AC25-4117F08F37EF}"/>
                    </a:ext>
                  </a:extLst>
                </p14:cNvPr>
                <p14:cNvContentPartPr/>
                <p14:nvPr/>
              </p14:nvContentPartPr>
              <p14:xfrm>
                <a:off x="7688400" y="2325994"/>
                <a:ext cx="184320" cy="271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1823891-C51B-6E1A-AC25-4117F08F37E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9400" y="2316994"/>
                  <a:ext cx="201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49E037-9379-87CB-0166-8F018233120F}"/>
                    </a:ext>
                  </a:extLst>
                </p14:cNvPr>
                <p14:cNvContentPartPr/>
                <p14:nvPr/>
              </p14:nvContentPartPr>
              <p14:xfrm>
                <a:off x="8212200" y="2383594"/>
                <a:ext cx="103320" cy="16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49E037-9379-87CB-0166-8F01823312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03200" y="2374594"/>
                  <a:ext cx="12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AD01812-E590-77E4-30D4-FA7C9270586B}"/>
                    </a:ext>
                  </a:extLst>
                </p14:cNvPr>
                <p14:cNvContentPartPr/>
                <p14:nvPr/>
              </p14:nvContentPartPr>
              <p14:xfrm>
                <a:off x="8104920" y="2749354"/>
                <a:ext cx="185400" cy="27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AD01812-E590-77E4-30D4-FA7C927058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096280" y="2740714"/>
                  <a:ext cx="203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6B58265-EB19-2809-0D94-5212CFCCAECC}"/>
                    </a:ext>
                  </a:extLst>
                </p14:cNvPr>
                <p14:cNvContentPartPr/>
                <p14:nvPr/>
              </p14:nvContentPartPr>
              <p14:xfrm>
                <a:off x="1409280" y="2168314"/>
                <a:ext cx="234720" cy="50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6B58265-EB19-2809-0D94-5212CFCCAE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00280" y="2159674"/>
                  <a:ext cx="25236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F11C7A-C056-6E34-AA28-183E88698FDE}"/>
                    </a:ext>
                  </a:extLst>
                </p14:cNvPr>
                <p14:cNvContentPartPr/>
                <p14:nvPr/>
              </p14:nvContentPartPr>
              <p14:xfrm>
                <a:off x="1488840" y="2956354"/>
                <a:ext cx="220680" cy="544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F11C7A-C056-6E34-AA28-183E88698FD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480200" y="2947714"/>
                  <a:ext cx="238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3CF76C-418B-B2C8-025B-DC35F5865D8E}"/>
                    </a:ext>
                  </a:extLst>
                </p14:cNvPr>
                <p14:cNvContentPartPr/>
                <p14:nvPr/>
              </p14:nvContentPartPr>
              <p14:xfrm>
                <a:off x="4224840" y="2514994"/>
                <a:ext cx="418680" cy="5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3CF76C-418B-B2C8-025B-DC35F5865D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15840" y="2506354"/>
                  <a:ext cx="4363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CD4C1D3-CEAB-A5E5-A112-E85B192FD6FF}"/>
                    </a:ext>
                  </a:extLst>
                </p14:cNvPr>
                <p14:cNvContentPartPr/>
                <p14:nvPr/>
              </p14:nvContentPartPr>
              <p14:xfrm>
                <a:off x="4220520" y="2640634"/>
                <a:ext cx="515880" cy="113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CD4C1D3-CEAB-A5E5-A112-E85B192FD6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11520" y="2631994"/>
                  <a:ext cx="533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A90628-946C-8135-51F4-1D04A7CBAACC}"/>
                    </a:ext>
                  </a:extLst>
                </p14:cNvPr>
                <p14:cNvContentPartPr/>
                <p14:nvPr/>
              </p14:nvContentPartPr>
              <p14:xfrm>
                <a:off x="2362200" y="2908834"/>
                <a:ext cx="1668600" cy="99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A90628-946C-8135-51F4-1D04A7CBAA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53560" y="2900194"/>
                  <a:ext cx="1686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05256F1-5F5A-DCCD-BCA1-37A789475EA4}"/>
                    </a:ext>
                  </a:extLst>
                </p14:cNvPr>
                <p14:cNvContentPartPr/>
                <p14:nvPr/>
              </p14:nvContentPartPr>
              <p14:xfrm>
                <a:off x="2585760" y="2539114"/>
                <a:ext cx="212040" cy="48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05256F1-5F5A-DCCD-BCA1-37A789475E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76760" y="2530474"/>
                  <a:ext cx="22968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236F5B-6049-CB2B-665F-7AB45D2AFC5B}"/>
                    </a:ext>
                  </a:extLst>
                </p14:cNvPr>
                <p14:cNvContentPartPr/>
                <p14:nvPr/>
              </p14:nvContentPartPr>
              <p14:xfrm>
                <a:off x="2532840" y="2689594"/>
                <a:ext cx="620280" cy="271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236F5B-6049-CB2B-665F-7AB45D2AFC5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23840" y="2680594"/>
                  <a:ext cx="6379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4440314-CCB0-F716-D3DF-727D7C7E79A3}"/>
                    </a:ext>
                  </a:extLst>
                </p14:cNvPr>
                <p14:cNvContentPartPr/>
                <p14:nvPr/>
              </p14:nvContentPartPr>
              <p14:xfrm>
                <a:off x="3232320" y="2510314"/>
                <a:ext cx="225360" cy="464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4440314-CCB0-F716-D3DF-727D7C7E79A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23680" y="2501314"/>
                  <a:ext cx="2430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C6323-CA88-3654-A0B1-41DC826FD626}"/>
                    </a:ext>
                  </a:extLst>
                </p14:cNvPr>
                <p14:cNvContentPartPr/>
                <p14:nvPr/>
              </p14:nvContentPartPr>
              <p14:xfrm>
                <a:off x="3644520" y="2540194"/>
                <a:ext cx="15120" cy="235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C6323-CA88-3654-A0B1-41DC826FD6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35880" y="2531194"/>
                  <a:ext cx="32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2150A85-9E93-FD6A-DCE9-CA4568FF2D48}"/>
                    </a:ext>
                  </a:extLst>
                </p14:cNvPr>
                <p14:cNvContentPartPr/>
                <p14:nvPr/>
              </p14:nvContentPartPr>
              <p14:xfrm>
                <a:off x="3613560" y="2277034"/>
                <a:ext cx="34200" cy="10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2150A85-9E93-FD6A-DCE9-CA4568FF2D4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04560" y="2268034"/>
                  <a:ext cx="51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E5BE27-1915-2182-385A-197827755961}"/>
                    </a:ext>
                  </a:extLst>
                </p14:cNvPr>
                <p14:cNvContentPartPr/>
                <p14:nvPr/>
              </p14:nvContentPartPr>
              <p14:xfrm>
                <a:off x="3808680" y="2437234"/>
                <a:ext cx="206640" cy="554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E5BE27-1915-2182-385A-1978277559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99680" y="2428594"/>
                  <a:ext cx="2242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CB10310-0C8E-44F2-607C-F8BA88120A64}"/>
                    </a:ext>
                  </a:extLst>
                </p14:cNvPr>
                <p14:cNvContentPartPr/>
                <p14:nvPr/>
              </p14:nvContentPartPr>
              <p14:xfrm>
                <a:off x="4874280" y="728314"/>
                <a:ext cx="295560" cy="256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CB10310-0C8E-44F2-607C-F8BA88120A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65280" y="719314"/>
                  <a:ext cx="313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D19033B-FE3F-E96B-68E0-2E6CD017C544}"/>
                    </a:ext>
                  </a:extLst>
                </p14:cNvPr>
                <p14:cNvContentPartPr/>
                <p14:nvPr/>
              </p14:nvContentPartPr>
              <p14:xfrm>
                <a:off x="5208360" y="851074"/>
                <a:ext cx="192600" cy="24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D19033B-FE3F-E96B-68E0-2E6CD017C54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99360" y="842434"/>
                  <a:ext cx="210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D93006F-0EE9-833D-956F-E1AFAA5CD18D}"/>
                    </a:ext>
                  </a:extLst>
                </p14:cNvPr>
                <p14:cNvContentPartPr/>
                <p14:nvPr/>
              </p14:nvContentPartPr>
              <p14:xfrm>
                <a:off x="5224560" y="553714"/>
                <a:ext cx="660600" cy="288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D93006F-0EE9-833D-956F-E1AFAA5CD1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5920" y="545074"/>
                  <a:ext cx="6782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BD6EDCA-70A5-348C-938C-98C83668361F}"/>
                    </a:ext>
                  </a:extLst>
                </p14:cNvPr>
                <p14:cNvContentPartPr/>
                <p14:nvPr/>
              </p14:nvContentPartPr>
              <p14:xfrm>
                <a:off x="733560" y="3528034"/>
                <a:ext cx="10114920" cy="155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BD6EDCA-70A5-348C-938C-98C83668361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4560" y="3519394"/>
                  <a:ext cx="10132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FD3CAA4-B35D-495B-647F-7ABFB37923DD}"/>
                    </a:ext>
                  </a:extLst>
                </p14:cNvPr>
                <p14:cNvContentPartPr/>
                <p14:nvPr/>
              </p14:nvContentPartPr>
              <p14:xfrm>
                <a:off x="1738320" y="3928714"/>
                <a:ext cx="325440" cy="235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FD3CAA4-B35D-495B-647F-7ABFB37923D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729680" y="3920074"/>
                  <a:ext cx="3430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C2FAC5A-D7E0-7D8A-7CBD-923A2F1EB896}"/>
                    </a:ext>
                  </a:extLst>
                </p14:cNvPr>
                <p14:cNvContentPartPr/>
                <p14:nvPr/>
              </p14:nvContentPartPr>
              <p14:xfrm>
                <a:off x="2088600" y="3952114"/>
                <a:ext cx="392760" cy="189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C2FAC5A-D7E0-7D8A-7CBD-923A2F1EB8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79600" y="3943114"/>
                  <a:ext cx="410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555E94-23A1-7B4D-B606-72B4A907D4E8}"/>
                    </a:ext>
                  </a:extLst>
                </p14:cNvPr>
                <p14:cNvContentPartPr/>
                <p14:nvPr/>
              </p14:nvContentPartPr>
              <p14:xfrm>
                <a:off x="2516640" y="3890554"/>
                <a:ext cx="199800" cy="135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555E94-23A1-7B4D-B606-72B4A907D4E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08000" y="3881554"/>
                  <a:ext cx="217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F952934-D835-2277-A9F6-F0F6B536738E}"/>
                    </a:ext>
                  </a:extLst>
                </p14:cNvPr>
                <p14:cNvContentPartPr/>
                <p14:nvPr/>
              </p14:nvContentPartPr>
              <p14:xfrm>
                <a:off x="2737320" y="3738634"/>
                <a:ext cx="563040" cy="555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F952934-D835-2277-A9F6-F0F6B53673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28320" y="3729634"/>
                  <a:ext cx="5806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85BE219-04F1-5B24-C8C3-56DF2773F987}"/>
                    </a:ext>
                  </a:extLst>
                </p14:cNvPr>
                <p14:cNvContentPartPr/>
                <p14:nvPr/>
              </p14:nvContentPartPr>
              <p14:xfrm>
                <a:off x="3186960" y="3931594"/>
                <a:ext cx="356400" cy="45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85BE219-04F1-5B24-C8C3-56DF2773F98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77960" y="3922954"/>
                  <a:ext cx="374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EF5A5E5-9E15-481C-A0A0-4FE697B2B87F}"/>
                    </a:ext>
                  </a:extLst>
                </p14:cNvPr>
                <p14:cNvContentPartPr/>
                <p14:nvPr/>
              </p14:nvContentPartPr>
              <p14:xfrm>
                <a:off x="3661440" y="3806314"/>
                <a:ext cx="228960" cy="489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EF5A5E5-9E15-481C-A0A0-4FE697B2B8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52440" y="3797314"/>
                  <a:ext cx="2466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3053DEF-633C-DB6A-753D-C465D7EE2B04}"/>
                    </a:ext>
                  </a:extLst>
                </p14:cNvPr>
                <p14:cNvContentPartPr/>
                <p14:nvPr/>
              </p14:nvContentPartPr>
              <p14:xfrm>
                <a:off x="3985440" y="3520474"/>
                <a:ext cx="83520" cy="269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3053DEF-633C-DB6A-753D-C465D7EE2B0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76800" y="3511474"/>
                  <a:ext cx="101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9F5CD80-14A9-7114-2C9F-E775C17A678F}"/>
                    </a:ext>
                  </a:extLst>
                </p14:cNvPr>
                <p14:cNvContentPartPr/>
                <p14:nvPr/>
              </p14:nvContentPartPr>
              <p14:xfrm>
                <a:off x="4114320" y="3501394"/>
                <a:ext cx="92520" cy="3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9F5CD80-14A9-7114-2C9F-E775C17A678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05680" y="3492394"/>
                  <a:ext cx="1101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35C90CE-BCDB-0809-269D-C738A03E2DF6}"/>
                    </a:ext>
                  </a:extLst>
                </p14:cNvPr>
                <p14:cNvContentPartPr/>
                <p14:nvPr/>
              </p14:nvContentPartPr>
              <p14:xfrm>
                <a:off x="4188480" y="3545674"/>
                <a:ext cx="83520" cy="27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35C90CE-BCDB-0809-269D-C738A03E2DF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79480" y="3537034"/>
                  <a:ext cx="1011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5746A7-ACD7-1BB3-FAFC-ACCAA552FE7E}"/>
                    </a:ext>
                  </a:extLst>
                </p14:cNvPr>
                <p14:cNvContentPartPr/>
                <p14:nvPr/>
              </p14:nvContentPartPr>
              <p14:xfrm>
                <a:off x="4290360" y="3823234"/>
                <a:ext cx="428760" cy="387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5746A7-ACD7-1BB3-FAFC-ACCAA552FE7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81360" y="3814234"/>
                  <a:ext cx="446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1079D8-09AC-9B51-EC5F-FD887AEF0DC1}"/>
                    </a:ext>
                  </a:extLst>
                </p14:cNvPr>
                <p14:cNvContentPartPr/>
                <p14:nvPr/>
              </p14:nvContentPartPr>
              <p14:xfrm>
                <a:off x="4311960" y="3838354"/>
                <a:ext cx="105120" cy="52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F1079D8-09AC-9B51-EC5F-FD887AEF0D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02960" y="3829354"/>
                  <a:ext cx="122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E6C8E74-D679-3544-5281-AB20C729F966}"/>
                    </a:ext>
                  </a:extLst>
                </p14:cNvPr>
                <p14:cNvContentPartPr/>
                <p14:nvPr/>
              </p14:nvContentPartPr>
              <p14:xfrm>
                <a:off x="4596720" y="4000354"/>
                <a:ext cx="75960" cy="11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E6C8E74-D679-3544-5281-AB20C729F96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588080" y="3991354"/>
                  <a:ext cx="93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4E2334-6D6D-431C-0FFC-8015A2B6EFE5}"/>
                    </a:ext>
                  </a:extLst>
                </p14:cNvPr>
                <p14:cNvContentPartPr/>
                <p14:nvPr/>
              </p14:nvContentPartPr>
              <p14:xfrm>
                <a:off x="4817040" y="3890914"/>
                <a:ext cx="270000" cy="262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4E2334-6D6D-431C-0FFC-8015A2B6EF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08400" y="3882274"/>
                  <a:ext cx="287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967133-39E3-B11F-864D-4F3FC78DA562}"/>
                    </a:ext>
                  </a:extLst>
                </p14:cNvPr>
                <p14:cNvContentPartPr/>
                <p14:nvPr/>
              </p14:nvContentPartPr>
              <p14:xfrm>
                <a:off x="5200440" y="3618034"/>
                <a:ext cx="34920" cy="89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967133-39E3-B11F-864D-4F3FC78DA5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91440" y="3609034"/>
                  <a:ext cx="525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CF43D95-A64A-B8CB-E05B-E4614CA560C6}"/>
                    </a:ext>
                  </a:extLst>
                </p14:cNvPr>
                <p14:cNvContentPartPr/>
                <p14:nvPr/>
              </p14:nvContentPartPr>
              <p14:xfrm>
                <a:off x="5292960" y="3611554"/>
                <a:ext cx="32760" cy="17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CF43D95-A64A-B8CB-E05B-E4614CA560C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83960" y="3602914"/>
                  <a:ext cx="50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7BFCB0D-2C15-054A-1C50-65BF028B739A}"/>
                    </a:ext>
                  </a:extLst>
                </p14:cNvPr>
                <p14:cNvContentPartPr/>
                <p14:nvPr/>
              </p14:nvContentPartPr>
              <p14:xfrm>
                <a:off x="5457120" y="4133554"/>
                <a:ext cx="75240" cy="266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7BFCB0D-2C15-054A-1C50-65BF028B73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48120" y="4124554"/>
                  <a:ext cx="92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9FD61D8-EA78-0909-5C78-5C79341BFFE2}"/>
                    </a:ext>
                  </a:extLst>
                </p14:cNvPr>
                <p14:cNvContentPartPr/>
                <p14:nvPr/>
              </p14:nvContentPartPr>
              <p14:xfrm>
                <a:off x="5851320" y="3807034"/>
                <a:ext cx="207720" cy="47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9FD61D8-EA78-0909-5C78-5C79341BFFE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42320" y="3798034"/>
                  <a:ext cx="2253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D09319-5BB3-AFC1-8F7E-6CC00F228113}"/>
                    </a:ext>
                  </a:extLst>
                </p14:cNvPr>
                <p14:cNvContentPartPr/>
                <p14:nvPr/>
              </p14:nvContentPartPr>
              <p14:xfrm>
                <a:off x="5683560" y="3978034"/>
                <a:ext cx="479160" cy="113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D09319-5BB3-AFC1-8F7E-6CC00F2281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674560" y="3969394"/>
                  <a:ext cx="496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D050C86-0724-CA8D-9B94-D62C2B0D5F38}"/>
                    </a:ext>
                  </a:extLst>
                </p14:cNvPr>
                <p14:cNvContentPartPr/>
                <p14:nvPr/>
              </p14:nvContentPartPr>
              <p14:xfrm>
                <a:off x="6232200" y="3895234"/>
                <a:ext cx="228240" cy="343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D050C86-0724-CA8D-9B94-D62C2B0D5F3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23200" y="3886234"/>
                  <a:ext cx="24588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DB91F37-6CA6-178A-2FB4-7AE4594B30FB}"/>
                    </a:ext>
                  </a:extLst>
                </p14:cNvPr>
                <p14:cNvContentPartPr/>
                <p14:nvPr/>
              </p14:nvContentPartPr>
              <p14:xfrm>
                <a:off x="6549360" y="3680674"/>
                <a:ext cx="320040" cy="617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DB91F37-6CA6-178A-2FB4-7AE4594B30F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40360" y="3671674"/>
                  <a:ext cx="33768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3233E9C-8EC4-BC09-44CA-0D054FCF9B67}"/>
                    </a:ext>
                  </a:extLst>
                </p14:cNvPr>
                <p14:cNvContentPartPr/>
                <p14:nvPr/>
              </p14:nvContentPartPr>
              <p14:xfrm>
                <a:off x="7096920" y="3799114"/>
                <a:ext cx="74880" cy="5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3233E9C-8EC4-BC09-44CA-0D054FCF9B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087920" y="3790474"/>
                  <a:ext cx="92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C9185FA-A3CF-4508-0170-15E023A3AFBD}"/>
                    </a:ext>
                  </a:extLst>
                </p14:cNvPr>
                <p14:cNvContentPartPr/>
                <p14:nvPr/>
              </p14:nvContentPartPr>
              <p14:xfrm>
                <a:off x="6835560" y="4096114"/>
                <a:ext cx="300600" cy="505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C9185FA-A3CF-4508-0170-15E023A3AF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26560" y="4087114"/>
                  <a:ext cx="3182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E37A39C-56A3-D070-1D8D-B787D89621D8}"/>
                    </a:ext>
                  </a:extLst>
                </p14:cNvPr>
                <p14:cNvContentPartPr/>
                <p14:nvPr/>
              </p14:nvContentPartPr>
              <p14:xfrm>
                <a:off x="4899120" y="4304194"/>
                <a:ext cx="4411440" cy="550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E37A39C-56A3-D070-1D8D-B787D89621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890120" y="4295554"/>
                  <a:ext cx="44290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54E9351-3D08-F971-93E1-1DA00A0F457A}"/>
                    </a:ext>
                  </a:extLst>
                </p14:cNvPr>
                <p14:cNvContentPartPr/>
                <p14:nvPr/>
              </p14:nvContentPartPr>
              <p14:xfrm>
                <a:off x="4904880" y="4133554"/>
                <a:ext cx="20160" cy="46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54E9351-3D08-F971-93E1-1DA00A0F457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95880" y="4124554"/>
                  <a:ext cx="3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29637E5-116F-52AA-EDF9-9C784715FFB1}"/>
                    </a:ext>
                  </a:extLst>
                </p14:cNvPr>
                <p14:cNvContentPartPr/>
                <p14:nvPr/>
              </p14:nvContentPartPr>
              <p14:xfrm>
                <a:off x="4756200" y="4236154"/>
                <a:ext cx="533880" cy="2692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29637E5-116F-52AA-EDF9-9C784715FF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747200" y="4227154"/>
                  <a:ext cx="551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5686751-8776-F06C-C306-90C713365F33}"/>
                    </a:ext>
                  </a:extLst>
                </p14:cNvPr>
                <p14:cNvContentPartPr/>
                <p14:nvPr/>
              </p14:nvContentPartPr>
              <p14:xfrm>
                <a:off x="8833920" y="4357114"/>
                <a:ext cx="356040" cy="310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5686751-8776-F06C-C306-90C713365F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824920" y="4348114"/>
                  <a:ext cx="373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A3EF509-A3BC-901F-4CB6-15D8F5FC307F}"/>
                    </a:ext>
                  </a:extLst>
                </p14:cNvPr>
                <p14:cNvContentPartPr/>
                <p14:nvPr/>
              </p14:nvContentPartPr>
              <p14:xfrm>
                <a:off x="9119400" y="4280434"/>
                <a:ext cx="93960" cy="419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A3EF509-A3BC-901F-4CB6-15D8F5FC307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10760" y="4271434"/>
                  <a:ext cx="1116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1B1E863-DEF5-8C11-BF76-B618DBEB6889}"/>
                    </a:ext>
                  </a:extLst>
                </p14:cNvPr>
                <p14:cNvContentPartPr/>
                <p14:nvPr/>
              </p14:nvContentPartPr>
              <p14:xfrm>
                <a:off x="9036240" y="4462954"/>
                <a:ext cx="734760" cy="198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1B1E863-DEF5-8C11-BF76-B618DBEB688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27240" y="4454314"/>
                  <a:ext cx="752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D6F5E9F-771D-2C1C-1A82-0F8727465E69}"/>
                    </a:ext>
                  </a:extLst>
                </p14:cNvPr>
                <p14:cNvContentPartPr/>
                <p14:nvPr/>
              </p14:nvContentPartPr>
              <p14:xfrm>
                <a:off x="9691440" y="4335874"/>
                <a:ext cx="143640" cy="73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D6F5E9F-771D-2C1C-1A82-0F8727465E6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82440" y="4327234"/>
                  <a:ext cx="161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20E4884-1A89-BB33-25AA-8C775FEF1142}"/>
                    </a:ext>
                  </a:extLst>
                </p14:cNvPr>
                <p14:cNvContentPartPr/>
                <p14:nvPr/>
              </p14:nvContentPartPr>
              <p14:xfrm>
                <a:off x="9922560" y="4393834"/>
                <a:ext cx="907920" cy="567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20E4884-1A89-BB33-25AA-8C775FEF11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913560" y="4385194"/>
                  <a:ext cx="92556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27DF01D-27F4-FD46-0D48-E58F0B000A7D}"/>
                    </a:ext>
                  </a:extLst>
                </p14:cNvPr>
                <p14:cNvContentPartPr/>
                <p14:nvPr/>
              </p14:nvContentPartPr>
              <p14:xfrm>
                <a:off x="2279040" y="2151394"/>
                <a:ext cx="6039720" cy="1112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27DF01D-27F4-FD46-0D48-E58F0B000A7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270400" y="2142754"/>
                  <a:ext cx="6057360" cy="11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92B1B6-901D-D4AD-CB0E-DCDCC17621D8}"/>
                    </a:ext>
                  </a:extLst>
                </p14:cNvPr>
                <p14:cNvContentPartPr/>
                <p14:nvPr/>
              </p14:nvContentPartPr>
              <p14:xfrm>
                <a:off x="8908080" y="1686274"/>
                <a:ext cx="83160" cy="141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92B1B6-901D-D4AD-CB0E-DCDCC17621D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99080" y="1677274"/>
                  <a:ext cx="100800" cy="14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97DCDB-3BFF-7DB0-DE50-37F8A2E1527F}"/>
                    </a:ext>
                  </a:extLst>
                </p14:cNvPr>
                <p14:cNvContentPartPr/>
                <p14:nvPr/>
              </p14:nvContentPartPr>
              <p14:xfrm>
                <a:off x="9071880" y="1773034"/>
                <a:ext cx="361800" cy="1238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97DCDB-3BFF-7DB0-DE50-37F8A2E152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62880" y="1764394"/>
                  <a:ext cx="379440" cy="12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1BB8101-2E55-B4AD-77AB-7E3AEAF404E7}"/>
                    </a:ext>
                  </a:extLst>
                </p14:cNvPr>
                <p14:cNvContentPartPr/>
                <p14:nvPr/>
              </p14:nvContentPartPr>
              <p14:xfrm>
                <a:off x="9353400" y="1954834"/>
                <a:ext cx="405000" cy="27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1BB8101-2E55-B4AD-77AB-7E3AEAF404E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44400" y="1945834"/>
                  <a:ext cx="4226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04832D-5258-F1E7-E01A-3E046C276FDA}"/>
                    </a:ext>
                  </a:extLst>
                </p14:cNvPr>
                <p14:cNvContentPartPr/>
                <p14:nvPr/>
              </p14:nvContentPartPr>
              <p14:xfrm>
                <a:off x="9797280" y="2082994"/>
                <a:ext cx="171000" cy="316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04832D-5258-F1E7-E01A-3E046C276F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88280" y="2073994"/>
                  <a:ext cx="1886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7E15BF-5B65-3901-0067-5C401464F738}"/>
                    </a:ext>
                  </a:extLst>
                </p14:cNvPr>
                <p14:cNvContentPartPr/>
                <p14:nvPr/>
              </p14:nvContentPartPr>
              <p14:xfrm>
                <a:off x="9859560" y="1749274"/>
                <a:ext cx="515880" cy="273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7E15BF-5B65-3901-0067-5C401464F73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50920" y="1740274"/>
                  <a:ext cx="5335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39C5B8F-AA48-8F2A-E9E8-88DAC4616390}"/>
                    </a:ext>
                  </a:extLst>
                </p14:cNvPr>
                <p14:cNvContentPartPr/>
                <p14:nvPr/>
              </p14:nvContentPartPr>
              <p14:xfrm>
                <a:off x="8721600" y="2650714"/>
                <a:ext cx="468000" cy="281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39C5B8F-AA48-8F2A-E9E8-88DAC461639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712960" y="2641714"/>
                  <a:ext cx="485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7329F5F-58BD-DF6B-C122-AE818A5C7B44}"/>
                    </a:ext>
                  </a:extLst>
                </p14:cNvPr>
                <p14:cNvContentPartPr/>
                <p14:nvPr/>
              </p14:nvContentPartPr>
              <p14:xfrm>
                <a:off x="9123720" y="2800474"/>
                <a:ext cx="336960" cy="166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7329F5F-58BD-DF6B-C122-AE818A5C7B4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15080" y="2791474"/>
                  <a:ext cx="354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3523D77-3060-562E-2948-E0067DA6BFF1}"/>
                    </a:ext>
                  </a:extLst>
                </p14:cNvPr>
                <p14:cNvContentPartPr/>
                <p14:nvPr/>
              </p14:nvContentPartPr>
              <p14:xfrm>
                <a:off x="9396240" y="2453074"/>
                <a:ext cx="768960" cy="809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3523D77-3060-562E-2948-E0067DA6BF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87600" y="2444074"/>
                  <a:ext cx="78660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CF98EC4-80A1-8773-EC7A-23FF9FA31C96}"/>
                    </a:ext>
                  </a:extLst>
                </p14:cNvPr>
                <p14:cNvContentPartPr/>
                <p14:nvPr/>
              </p14:nvContentPartPr>
              <p14:xfrm>
                <a:off x="9883680" y="2858074"/>
                <a:ext cx="372240" cy="21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CF98EC4-80A1-8773-EC7A-23FF9FA31C9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874680" y="2849434"/>
                  <a:ext cx="389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370EC2-4297-37DF-1D64-5DB93C038A0E}"/>
                    </a:ext>
                  </a:extLst>
                </p14:cNvPr>
                <p14:cNvContentPartPr/>
                <p14:nvPr/>
              </p14:nvContentPartPr>
              <p14:xfrm>
                <a:off x="10300200" y="2512834"/>
                <a:ext cx="101520" cy="362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370EC2-4297-37DF-1D64-5DB93C038A0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291560" y="2504194"/>
                  <a:ext cx="119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E98060A-C5B8-636A-00EE-C6B9F3FC7C79}"/>
                    </a:ext>
                  </a:extLst>
                </p14:cNvPr>
                <p14:cNvContentPartPr/>
                <p14:nvPr/>
              </p14:nvContentPartPr>
              <p14:xfrm>
                <a:off x="10446000" y="2120434"/>
                <a:ext cx="121680" cy="391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E98060A-C5B8-636A-00EE-C6B9F3FC7C7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37000" y="2111794"/>
                  <a:ext cx="1393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E31B14F-39B7-E8CF-221F-31DC2E3D289C}"/>
                    </a:ext>
                  </a:extLst>
                </p14:cNvPr>
                <p14:cNvContentPartPr/>
                <p14:nvPr/>
              </p14:nvContentPartPr>
              <p14:xfrm>
                <a:off x="10532760" y="2580874"/>
                <a:ext cx="167400" cy="221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E31B14F-39B7-E8CF-221F-31DC2E3D28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24120" y="2572234"/>
                  <a:ext cx="185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7A7086-BA9A-58B0-8C09-42B044E20712}"/>
                    </a:ext>
                  </a:extLst>
                </p14:cNvPr>
                <p14:cNvContentPartPr/>
                <p14:nvPr/>
              </p14:nvContentPartPr>
              <p14:xfrm>
                <a:off x="10474440" y="2590594"/>
                <a:ext cx="29880" cy="42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7A7086-BA9A-58B0-8C09-42B044E2071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465440" y="2581954"/>
                  <a:ext cx="47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F32B5E-82A3-327D-47CE-FEE8E3A205D8}"/>
                    </a:ext>
                  </a:extLst>
                </p14:cNvPr>
                <p14:cNvContentPartPr/>
                <p14:nvPr/>
              </p14:nvContentPartPr>
              <p14:xfrm>
                <a:off x="10714200" y="2671594"/>
                <a:ext cx="44640" cy="52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F32B5E-82A3-327D-47CE-FEE8E3A205D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705200" y="2662954"/>
                  <a:ext cx="62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D855749-E3B7-2907-E764-00E2F36771F3}"/>
                    </a:ext>
                  </a:extLst>
                </p14:cNvPr>
                <p14:cNvContentPartPr/>
                <p14:nvPr/>
              </p14:nvContentPartPr>
              <p14:xfrm>
                <a:off x="10894920" y="2595994"/>
                <a:ext cx="113760" cy="229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D855749-E3B7-2907-E764-00E2F36771F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86280" y="2587354"/>
                  <a:ext cx="131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B37813D-5AB3-5248-B627-F3E6B7D070EA}"/>
                    </a:ext>
                  </a:extLst>
                </p14:cNvPr>
                <p14:cNvContentPartPr/>
                <p14:nvPr/>
              </p14:nvContentPartPr>
              <p14:xfrm>
                <a:off x="11106960" y="2161834"/>
                <a:ext cx="109080" cy="254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B37813D-5AB3-5248-B627-F3E6B7D070E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097960" y="2152834"/>
                  <a:ext cx="126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EB13E97-406D-0867-44F8-D1146B84292C}"/>
                    </a:ext>
                  </a:extLst>
                </p14:cNvPr>
                <p14:cNvContentPartPr/>
                <p14:nvPr/>
              </p14:nvContentPartPr>
              <p14:xfrm>
                <a:off x="11151240" y="2724514"/>
                <a:ext cx="181800" cy="293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EB13E97-406D-0867-44F8-D1146B8429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142600" y="2715514"/>
                  <a:ext cx="1994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BFA94BF-B1F3-7303-E7C0-D20B90B09D9E}"/>
                    </a:ext>
                  </a:extLst>
                </p14:cNvPr>
                <p14:cNvContentPartPr/>
                <p14:nvPr/>
              </p14:nvContentPartPr>
              <p14:xfrm>
                <a:off x="10081320" y="3099634"/>
                <a:ext cx="282960" cy="566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BFA94BF-B1F3-7303-E7C0-D20B90B09D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072320" y="3090994"/>
                  <a:ext cx="30060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3F89F2E-919F-EDB1-B330-C49B2DFF3CEF}"/>
                    </a:ext>
                  </a:extLst>
                </p14:cNvPr>
                <p14:cNvContentPartPr/>
                <p14:nvPr/>
              </p14:nvContentPartPr>
              <p14:xfrm>
                <a:off x="10507560" y="3189274"/>
                <a:ext cx="151200" cy="471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3F89F2E-919F-EDB1-B330-C49B2DFF3CE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98560" y="3180274"/>
                  <a:ext cx="168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16073D9-3744-22B2-7386-5E2F950333C9}"/>
                    </a:ext>
                  </a:extLst>
                </p14:cNvPr>
                <p14:cNvContentPartPr/>
                <p14:nvPr/>
              </p14:nvContentPartPr>
              <p14:xfrm>
                <a:off x="10446720" y="3256234"/>
                <a:ext cx="522720" cy="2721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16073D9-3744-22B2-7386-5E2F950333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38080" y="3247234"/>
                  <a:ext cx="540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11B9FA9-3F4B-0691-460D-BDE3F91B2335}"/>
                    </a:ext>
                  </a:extLst>
                </p14:cNvPr>
                <p14:cNvContentPartPr/>
                <p14:nvPr/>
              </p14:nvContentPartPr>
              <p14:xfrm>
                <a:off x="11060160" y="3180274"/>
                <a:ext cx="203760" cy="419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11B9FA9-3F4B-0691-460D-BDE3F91B233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051520" y="3171274"/>
                  <a:ext cx="2214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383FCE9-DB90-38EF-B72B-8AEEB13F9167}"/>
                    </a:ext>
                  </a:extLst>
                </p14:cNvPr>
                <p14:cNvContentPartPr/>
                <p14:nvPr/>
              </p14:nvContentPartPr>
              <p14:xfrm>
                <a:off x="11424120" y="3246874"/>
                <a:ext cx="22680" cy="239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383FCE9-DB90-38EF-B72B-8AEEB13F91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415120" y="3237874"/>
                  <a:ext cx="403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F194C7-4507-43FB-207B-93B6E5A997A7}"/>
                    </a:ext>
                  </a:extLst>
                </p14:cNvPr>
                <p14:cNvContentPartPr/>
                <p14:nvPr/>
              </p14:nvContentPartPr>
              <p14:xfrm>
                <a:off x="11406120" y="3045634"/>
                <a:ext cx="65160" cy="10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F194C7-4507-43FB-207B-93B6E5A997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97480" y="3036994"/>
                  <a:ext cx="828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319BB6B-5160-DF8A-6A16-F1DDD18F547A}"/>
                    </a:ext>
                  </a:extLst>
                </p14:cNvPr>
                <p14:cNvContentPartPr/>
                <p14:nvPr/>
              </p14:nvContentPartPr>
              <p14:xfrm>
                <a:off x="11517000" y="3229234"/>
                <a:ext cx="175320" cy="286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319BB6B-5160-DF8A-6A16-F1DDD18F547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508360" y="3220594"/>
                  <a:ext cx="192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B113A59-E047-540F-D3C6-0C91815C4100}"/>
                    </a:ext>
                  </a:extLst>
                </p14:cNvPr>
                <p14:cNvContentPartPr/>
                <p14:nvPr/>
              </p14:nvContentPartPr>
              <p14:xfrm>
                <a:off x="11549040" y="3058954"/>
                <a:ext cx="326880" cy="604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B113A59-E047-540F-D3C6-0C91815C41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40040" y="3050314"/>
                  <a:ext cx="34452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5FF1504-6F51-30CF-9F7F-FD94F8B19877}"/>
                    </a:ext>
                  </a:extLst>
                </p14:cNvPr>
                <p14:cNvContentPartPr/>
                <p14:nvPr/>
              </p14:nvContentPartPr>
              <p14:xfrm>
                <a:off x="11923080" y="3157594"/>
                <a:ext cx="103320" cy="63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5FF1504-6F51-30CF-9F7F-FD94F8B1987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914080" y="3148954"/>
                  <a:ext cx="1209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C2873E7-D56B-3974-2099-E802548B6BA2}"/>
                    </a:ext>
                  </a:extLst>
                </p14:cNvPr>
                <p14:cNvContentPartPr/>
                <p14:nvPr/>
              </p14:nvContentPartPr>
              <p14:xfrm>
                <a:off x="11898600" y="3694354"/>
                <a:ext cx="119520" cy="3528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C2873E7-D56B-3974-2099-E802548B6B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889600" y="3685354"/>
                  <a:ext cx="1371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B4EA70-95D8-C821-9D78-5F31E19D9873}"/>
                    </a:ext>
                  </a:extLst>
                </p14:cNvPr>
                <p14:cNvContentPartPr/>
                <p14:nvPr/>
              </p14:nvContentPartPr>
              <p14:xfrm>
                <a:off x="5612280" y="4245874"/>
                <a:ext cx="3410280" cy="1364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B4EA70-95D8-C821-9D78-5F31E19D987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603280" y="4237234"/>
                  <a:ext cx="3427920" cy="13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81AA0C0-D4BE-02BE-EF13-FD6DB3BD7684}"/>
                    </a:ext>
                  </a:extLst>
                </p14:cNvPr>
                <p14:cNvContentPartPr/>
                <p14:nvPr/>
              </p14:nvContentPartPr>
              <p14:xfrm>
                <a:off x="9147480" y="4900714"/>
                <a:ext cx="36720" cy="485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81AA0C0-D4BE-02BE-EF13-FD6DB3BD768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38840" y="4891714"/>
                  <a:ext cx="543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0851C1-613D-B16D-D3B4-94A151D4593D}"/>
                    </a:ext>
                  </a:extLst>
                </p14:cNvPr>
                <p14:cNvContentPartPr/>
                <p14:nvPr/>
              </p14:nvContentPartPr>
              <p14:xfrm>
                <a:off x="9032280" y="5212834"/>
                <a:ext cx="620280" cy="320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0851C1-613D-B16D-D3B4-94A151D4593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023640" y="5204194"/>
                  <a:ext cx="6379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A0E7AFC-C8AF-B7D4-8101-0B261B42CC17}"/>
                    </a:ext>
                  </a:extLst>
                </p14:cNvPr>
                <p14:cNvContentPartPr/>
                <p14:nvPr/>
              </p14:nvContentPartPr>
              <p14:xfrm>
                <a:off x="9891240" y="4938154"/>
                <a:ext cx="119880" cy="453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A0E7AFC-C8AF-B7D4-8101-0B261B42CC1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82240" y="4929154"/>
                  <a:ext cx="1375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02E1F8C-8EBD-873F-655F-749B188B0944}"/>
                    </a:ext>
                  </a:extLst>
                </p14:cNvPr>
                <p14:cNvContentPartPr/>
                <p14:nvPr/>
              </p14:nvContentPartPr>
              <p14:xfrm>
                <a:off x="9825000" y="4923754"/>
                <a:ext cx="752040" cy="610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02E1F8C-8EBD-873F-655F-749B188B09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16360" y="4915114"/>
                  <a:ext cx="76968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9221CD0-7BA1-A4C5-152A-E56AC4D7832B}"/>
                    </a:ext>
                  </a:extLst>
                </p14:cNvPr>
                <p14:cNvContentPartPr/>
                <p14:nvPr/>
              </p14:nvContentPartPr>
              <p14:xfrm>
                <a:off x="10681800" y="5001874"/>
                <a:ext cx="470160" cy="432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9221CD0-7BA1-A4C5-152A-E56AC4D783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672800" y="4992874"/>
                  <a:ext cx="4878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C9DBE2F-33C8-3A78-DA2C-96B03EC22B58}"/>
                    </a:ext>
                  </a:extLst>
                </p14:cNvPr>
                <p14:cNvContentPartPr/>
                <p14:nvPr/>
              </p14:nvContentPartPr>
              <p14:xfrm>
                <a:off x="10895280" y="5157754"/>
                <a:ext cx="489600" cy="36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C9DBE2F-33C8-3A78-DA2C-96B03EC22B5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86640" y="5148754"/>
                  <a:ext cx="507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56E8CF-903C-4B6B-15AD-9FB64D9F36DB}"/>
                    </a:ext>
                  </a:extLst>
                </p14:cNvPr>
                <p14:cNvContentPartPr/>
                <p14:nvPr/>
              </p14:nvContentPartPr>
              <p14:xfrm>
                <a:off x="6469800" y="5583994"/>
                <a:ext cx="48600" cy="619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56E8CF-903C-4B6B-15AD-9FB64D9F36D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60800" y="5574994"/>
                  <a:ext cx="662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77F3BDF-6C1B-9EF0-9366-E129A8E7BF78}"/>
                    </a:ext>
                  </a:extLst>
                </p14:cNvPr>
                <p14:cNvContentPartPr/>
                <p14:nvPr/>
              </p14:nvContentPartPr>
              <p14:xfrm>
                <a:off x="6266760" y="5707834"/>
                <a:ext cx="1775520" cy="514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77F3BDF-6C1B-9EF0-9366-E129A8E7BF7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58120" y="5699194"/>
                  <a:ext cx="17931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D417F2-D11D-75DA-438C-2C23CFCE2506}"/>
                    </a:ext>
                  </a:extLst>
                </p14:cNvPr>
                <p14:cNvContentPartPr/>
                <p14:nvPr/>
              </p14:nvContentPartPr>
              <p14:xfrm>
                <a:off x="8033640" y="5782714"/>
                <a:ext cx="225720" cy="396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D417F2-D11D-75DA-438C-2C23CFCE25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24640" y="5773714"/>
                  <a:ext cx="243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B0D2C0E-9DC2-1B27-BD6D-E25074A73928}"/>
                    </a:ext>
                  </a:extLst>
                </p14:cNvPr>
                <p14:cNvContentPartPr/>
                <p14:nvPr/>
              </p14:nvContentPartPr>
              <p14:xfrm>
                <a:off x="8441880" y="5878114"/>
                <a:ext cx="636480" cy="17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B0D2C0E-9DC2-1B27-BD6D-E25074A7392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433240" y="5869114"/>
                  <a:ext cx="6541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C58B374-2CDD-941A-ACD8-215DD78B4224}"/>
                    </a:ext>
                  </a:extLst>
                </p14:cNvPr>
                <p14:cNvContentPartPr/>
                <p14:nvPr/>
              </p14:nvContentPartPr>
              <p14:xfrm>
                <a:off x="9400560" y="5922754"/>
                <a:ext cx="282240" cy="202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C58B374-2CDD-941A-ACD8-215DD78B42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91560" y="5914114"/>
                  <a:ext cx="299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74EDF5B0-CD6D-4F2D-0A27-8841B4D865C6}"/>
                    </a:ext>
                  </a:extLst>
                </p14:cNvPr>
                <p14:cNvContentPartPr/>
                <p14:nvPr/>
              </p14:nvContentPartPr>
              <p14:xfrm>
                <a:off x="9709800" y="5619274"/>
                <a:ext cx="2359080" cy="612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74EDF5B0-CD6D-4F2D-0A27-8841B4D865C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700800" y="5610274"/>
                  <a:ext cx="23767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5BB16BF-7909-855F-97AA-FB34A106CEEF}"/>
                    </a:ext>
                  </a:extLst>
                </p14:cNvPr>
                <p14:cNvContentPartPr/>
                <p14:nvPr/>
              </p14:nvContentPartPr>
              <p14:xfrm>
                <a:off x="1150080" y="5856514"/>
                <a:ext cx="366120" cy="545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5BB16BF-7909-855F-97AA-FB34A106CEE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41440" y="5847514"/>
                  <a:ext cx="38376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A8C640E-9BE6-F540-7077-6F44BB789F8E}"/>
                    </a:ext>
                  </a:extLst>
                </p14:cNvPr>
                <p14:cNvContentPartPr/>
                <p14:nvPr/>
              </p14:nvContentPartPr>
              <p14:xfrm>
                <a:off x="1436280" y="6172234"/>
                <a:ext cx="316080" cy="4006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A8C640E-9BE6-F540-7077-6F44BB789F8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27280" y="6163234"/>
                  <a:ext cx="3337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993DC52-1581-10AF-68F6-0A3A6661A5C1}"/>
                    </a:ext>
                  </a:extLst>
                </p14:cNvPr>
                <p14:cNvContentPartPr/>
                <p14:nvPr/>
              </p14:nvContentPartPr>
              <p14:xfrm>
                <a:off x="1673160" y="6245674"/>
                <a:ext cx="239400" cy="267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993DC52-1581-10AF-68F6-0A3A6661A5C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64520" y="6236674"/>
                  <a:ext cx="2570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D5E3AE6-167A-6CEC-88FE-9FCF2CCE58D9}"/>
                    </a:ext>
                  </a:extLst>
                </p14:cNvPr>
                <p14:cNvContentPartPr/>
                <p14:nvPr/>
              </p14:nvContentPartPr>
              <p14:xfrm>
                <a:off x="1932000" y="6235954"/>
                <a:ext cx="363600" cy="39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D5E3AE6-167A-6CEC-88FE-9FCF2CCE58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23360" y="6227314"/>
                  <a:ext cx="3812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C2F7F3-CDE4-9BBC-EFFA-8B5E9DE5B696}"/>
                    </a:ext>
                  </a:extLst>
                </p14:cNvPr>
                <p14:cNvContentPartPr/>
                <p14:nvPr/>
              </p14:nvContentPartPr>
              <p14:xfrm>
                <a:off x="2550120" y="6528634"/>
                <a:ext cx="102600" cy="264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C2F7F3-CDE4-9BBC-EFFA-8B5E9DE5B69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41120" y="6519994"/>
                  <a:ext cx="120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8BAA9E2-31C1-C8B3-877F-0D9EFB33349C}"/>
                    </a:ext>
                  </a:extLst>
                </p14:cNvPr>
                <p14:cNvContentPartPr/>
                <p14:nvPr/>
              </p14:nvContentPartPr>
              <p14:xfrm>
                <a:off x="2928840" y="6349714"/>
                <a:ext cx="1106640" cy="370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8BAA9E2-31C1-C8B3-877F-0D9EFB33349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919840" y="6341074"/>
                  <a:ext cx="1124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506ACC9-3107-4849-B98D-6EEB80412366}"/>
                    </a:ext>
                  </a:extLst>
                </p14:cNvPr>
                <p14:cNvContentPartPr/>
                <p14:nvPr/>
              </p14:nvContentPartPr>
              <p14:xfrm>
                <a:off x="4044840" y="6335314"/>
                <a:ext cx="615960" cy="521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506ACC9-3107-4849-B98D-6EEB8041236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035840" y="6326314"/>
                  <a:ext cx="6336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C1C1BB9-05E1-9916-3B95-E7B107724265}"/>
                    </a:ext>
                  </a:extLst>
                </p14:cNvPr>
                <p14:cNvContentPartPr/>
                <p14:nvPr/>
              </p14:nvContentPartPr>
              <p14:xfrm>
                <a:off x="4936200" y="6362383"/>
                <a:ext cx="363600" cy="204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C1C1BB9-05E1-9916-3B95-E7B107724265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927560" y="6353743"/>
                  <a:ext cx="381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779CE3E-1E49-4386-840B-F5E81AEB30B1}"/>
                    </a:ext>
                  </a:extLst>
                </p14:cNvPr>
                <p14:cNvContentPartPr/>
                <p14:nvPr/>
              </p14:nvContentPartPr>
              <p14:xfrm>
                <a:off x="5268120" y="6298303"/>
                <a:ext cx="1261440" cy="385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779CE3E-1E49-4386-840B-F5E81AEB30B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259480" y="6289303"/>
                  <a:ext cx="1279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5857DDDD-8435-9423-FE0D-EBDFE0A41615}"/>
                    </a:ext>
                  </a:extLst>
                </p14:cNvPr>
                <p14:cNvContentPartPr/>
                <p14:nvPr/>
              </p14:nvContentPartPr>
              <p14:xfrm>
                <a:off x="6893880" y="6341503"/>
                <a:ext cx="97920" cy="223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5857DDDD-8435-9423-FE0D-EBDFE0A4161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884880" y="6332863"/>
                  <a:ext cx="115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3CB6B94-C3D3-10A4-7252-064C570A0ACB}"/>
                    </a:ext>
                  </a:extLst>
                </p14:cNvPr>
                <p14:cNvContentPartPr/>
                <p14:nvPr/>
              </p14:nvContentPartPr>
              <p14:xfrm>
                <a:off x="6970200" y="6080863"/>
                <a:ext cx="224640" cy="429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3CB6B94-C3D3-10A4-7252-064C570A0AC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61200" y="6072223"/>
                  <a:ext cx="242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DE4EB6B-251A-1F6C-EA47-6C415C5D56B1}"/>
                    </a:ext>
                  </a:extLst>
                </p14:cNvPr>
                <p14:cNvContentPartPr/>
                <p14:nvPr/>
              </p14:nvContentPartPr>
              <p14:xfrm>
                <a:off x="7080000" y="6319903"/>
                <a:ext cx="434160" cy="279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DE4EB6B-251A-1F6C-EA47-6C415C5D56B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071360" y="6310903"/>
                  <a:ext cx="451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FAD2DE2-98E9-BD89-710A-A74FEB8ABEF1}"/>
                    </a:ext>
                  </a:extLst>
                </p14:cNvPr>
                <p14:cNvContentPartPr/>
                <p14:nvPr/>
              </p14:nvContentPartPr>
              <p14:xfrm>
                <a:off x="7657440" y="6296503"/>
                <a:ext cx="856800" cy="518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FAD2DE2-98E9-BD89-710A-A74FEB8ABEF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648440" y="6287503"/>
                  <a:ext cx="8744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2EE7EC1-2F6F-AAD3-87C7-8C53CB4B3268}"/>
                    </a:ext>
                  </a:extLst>
                </p14:cNvPr>
                <p14:cNvContentPartPr/>
                <p14:nvPr/>
              </p14:nvContentPartPr>
              <p14:xfrm>
                <a:off x="8761920" y="6172663"/>
                <a:ext cx="173520" cy="430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2EE7EC1-2F6F-AAD3-87C7-8C53CB4B32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52920" y="6163663"/>
                  <a:ext cx="19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B1E74A4-8F83-8114-EB0A-4E13E957FAC4}"/>
                    </a:ext>
                  </a:extLst>
                </p14:cNvPr>
                <p14:cNvContentPartPr/>
                <p14:nvPr/>
              </p14:nvContentPartPr>
              <p14:xfrm>
                <a:off x="8948040" y="6264103"/>
                <a:ext cx="198360" cy="348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B1E74A4-8F83-8114-EB0A-4E13E957FAC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39400" y="6255463"/>
                  <a:ext cx="2160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8557F63-0DD6-06C0-47BB-868A3F3F4B1A}"/>
                    </a:ext>
                  </a:extLst>
                </p14:cNvPr>
                <p14:cNvContentPartPr/>
                <p14:nvPr/>
              </p14:nvContentPartPr>
              <p14:xfrm>
                <a:off x="9367440" y="6118303"/>
                <a:ext cx="2185560" cy="430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8557F63-0DD6-06C0-47BB-868A3F3F4B1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358800" y="6109303"/>
                  <a:ext cx="22032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7CE6DC2-8C64-11EC-8F14-6628C0CDACAA}"/>
                    </a:ext>
                  </a:extLst>
                </p14:cNvPr>
                <p14:cNvContentPartPr/>
                <p14:nvPr/>
              </p14:nvContentPartPr>
              <p14:xfrm>
                <a:off x="11721480" y="6394063"/>
                <a:ext cx="61920" cy="99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7CE6DC2-8C64-11EC-8F14-6628C0CDACA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712840" y="6385063"/>
                  <a:ext cx="79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43906D6-0ADB-E4C8-79D7-450190AB59F5}"/>
                    </a:ext>
                  </a:extLst>
                </p14:cNvPr>
                <p14:cNvContentPartPr/>
                <p14:nvPr/>
              </p14:nvContentPartPr>
              <p14:xfrm>
                <a:off x="1742640" y="4808263"/>
                <a:ext cx="334440" cy="467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43906D6-0ADB-E4C8-79D7-450190AB59F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734000" y="4799263"/>
                  <a:ext cx="3520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855DA84-9B74-4DBC-9CE4-06CB0CB76288}"/>
                    </a:ext>
                  </a:extLst>
                </p14:cNvPr>
                <p14:cNvContentPartPr/>
                <p14:nvPr/>
              </p14:nvContentPartPr>
              <p14:xfrm>
                <a:off x="1893840" y="5410903"/>
                <a:ext cx="4896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855DA84-9B74-4DBC-9CE4-06CB0CB7628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84840" y="5402263"/>
                  <a:ext cx="666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EFC3950-7A31-3EDC-96B3-017ACB215735}"/>
                    </a:ext>
                  </a:extLst>
                </p14:cNvPr>
                <p14:cNvContentPartPr/>
                <p14:nvPr/>
              </p14:nvContentPartPr>
              <p14:xfrm>
                <a:off x="1949280" y="4687663"/>
                <a:ext cx="828360" cy="541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EFC3950-7A31-3EDC-96B3-017ACB21573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940640" y="4678663"/>
                  <a:ext cx="8460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F0E7E77-3668-E28A-F23F-8971F0360B0C}"/>
                    </a:ext>
                  </a:extLst>
                </p14:cNvPr>
                <p14:cNvContentPartPr/>
                <p14:nvPr/>
              </p14:nvContentPartPr>
              <p14:xfrm>
                <a:off x="2459760" y="4825903"/>
                <a:ext cx="679320" cy="466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F0E7E77-3668-E28A-F23F-8971F0360B0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450760" y="4817263"/>
                  <a:ext cx="6969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017C754-06B5-D638-2914-41ACBE327EA1}"/>
                    </a:ext>
                  </a:extLst>
                </p14:cNvPr>
                <p14:cNvContentPartPr/>
                <p14:nvPr/>
              </p14:nvContentPartPr>
              <p14:xfrm>
                <a:off x="3339960" y="4826263"/>
                <a:ext cx="194760" cy="385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017C754-06B5-D638-2914-41ACBE327EA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330960" y="4817263"/>
                  <a:ext cx="2124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6D87AC1-71C3-4A93-A23D-A69862FB9F06}"/>
                    </a:ext>
                  </a:extLst>
                </p14:cNvPr>
                <p14:cNvContentPartPr/>
                <p14:nvPr/>
              </p14:nvContentPartPr>
              <p14:xfrm>
                <a:off x="3831360" y="4746343"/>
                <a:ext cx="182880" cy="574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6D87AC1-71C3-4A93-A23D-A69862FB9F0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822360" y="4737703"/>
                  <a:ext cx="20052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BB12964B-A01E-321E-7475-516C8FE4F1F3}"/>
                    </a:ext>
                  </a:extLst>
                </p14:cNvPr>
                <p14:cNvContentPartPr/>
                <p14:nvPr/>
              </p14:nvContentPartPr>
              <p14:xfrm>
                <a:off x="3620400" y="4905103"/>
                <a:ext cx="591840" cy="304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BB12964B-A01E-321E-7475-516C8FE4F1F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611400" y="4896103"/>
                  <a:ext cx="6094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53338FC-D643-7B99-B367-7514FBA737DF}"/>
                    </a:ext>
                  </a:extLst>
                </p14:cNvPr>
                <p14:cNvContentPartPr/>
                <p14:nvPr/>
              </p14:nvContentPartPr>
              <p14:xfrm>
                <a:off x="4294680" y="4859743"/>
                <a:ext cx="209160" cy="488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53338FC-D643-7B99-B367-7514FBA737D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285680" y="4850743"/>
                  <a:ext cx="2268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381792E-942E-4977-C5AE-38D4529F3059}"/>
                    </a:ext>
                  </a:extLst>
                </p14:cNvPr>
                <p14:cNvContentPartPr/>
                <p14:nvPr/>
              </p14:nvContentPartPr>
              <p14:xfrm>
                <a:off x="4656120" y="4992583"/>
                <a:ext cx="90360" cy="4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381792E-942E-4977-C5AE-38D4529F305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647120" y="4983583"/>
                  <a:ext cx="1080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471071-0311-851E-3C8E-6B746159C00B}"/>
                    </a:ext>
                  </a:extLst>
                </p14:cNvPr>
                <p14:cNvContentPartPr/>
                <p14:nvPr/>
              </p14:nvContentPartPr>
              <p14:xfrm>
                <a:off x="4499160" y="5220103"/>
                <a:ext cx="268920" cy="472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471071-0311-851E-3C8E-6B746159C00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90160" y="5211463"/>
                  <a:ext cx="2865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692954-C578-E35F-7F0F-E77F65A660CD}"/>
                    </a:ext>
                  </a:extLst>
                </p14:cNvPr>
                <p14:cNvContentPartPr/>
                <p14:nvPr/>
              </p14:nvContentPartPr>
              <p14:xfrm>
                <a:off x="1376520" y="5397223"/>
                <a:ext cx="240120" cy="4017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692954-C578-E35F-7F0F-E77F65A660C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67520" y="5388583"/>
                  <a:ext cx="2577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6F321C9-322F-562F-CBB4-FAC57B948CF0}"/>
                    </a:ext>
                  </a:extLst>
                </p14:cNvPr>
                <p14:cNvContentPartPr/>
                <p14:nvPr/>
              </p14:nvContentPartPr>
              <p14:xfrm>
                <a:off x="1459320" y="5619343"/>
                <a:ext cx="771480" cy="245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6F321C9-322F-562F-CBB4-FAC57B948CF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50320" y="5610703"/>
                  <a:ext cx="789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FE0E842-CDAA-152F-00B2-28BEE9DB79FD}"/>
                    </a:ext>
                  </a:extLst>
                </p14:cNvPr>
                <p14:cNvContentPartPr/>
                <p14:nvPr/>
              </p14:nvContentPartPr>
              <p14:xfrm>
                <a:off x="2425560" y="5634463"/>
                <a:ext cx="299160" cy="24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FE0E842-CDAA-152F-00B2-28BEE9DB79FD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16920" y="5625823"/>
                  <a:ext cx="316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A51E107-82BC-563E-B48B-72F13C3289AB}"/>
                    </a:ext>
                  </a:extLst>
                </p14:cNvPr>
                <p14:cNvContentPartPr/>
                <p14:nvPr/>
              </p14:nvContentPartPr>
              <p14:xfrm>
                <a:off x="2571000" y="5712223"/>
                <a:ext cx="311400" cy="91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A51E107-82BC-563E-B48B-72F13C3289A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62360" y="5703223"/>
                  <a:ext cx="3290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8E97782-7584-7784-BDD1-84D3E862CEE6}"/>
                    </a:ext>
                  </a:extLst>
                </p14:cNvPr>
                <p14:cNvContentPartPr/>
                <p14:nvPr/>
              </p14:nvContentPartPr>
              <p14:xfrm>
                <a:off x="2931000" y="5561383"/>
                <a:ext cx="266760" cy="4532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8E97782-7584-7784-BDD1-84D3E862CEE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22000" y="5552383"/>
                  <a:ext cx="28440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544A5D6-9D4C-42D1-4E84-F4C03AC6394A}"/>
                    </a:ext>
                  </a:extLst>
                </p14:cNvPr>
                <p14:cNvContentPartPr/>
                <p14:nvPr/>
              </p14:nvContentPartPr>
              <p14:xfrm>
                <a:off x="3362640" y="5494063"/>
                <a:ext cx="617760" cy="441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544A5D6-9D4C-42D1-4E84-F4C03AC6394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354000" y="5485423"/>
                  <a:ext cx="6354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DB6D30-7C27-E521-8B33-D957531E706C}"/>
                    </a:ext>
                  </a:extLst>
                </p14:cNvPr>
                <p14:cNvContentPartPr/>
                <p14:nvPr/>
              </p14:nvContentPartPr>
              <p14:xfrm>
                <a:off x="3840000" y="5555983"/>
                <a:ext cx="470160" cy="319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DB6D30-7C27-E521-8B33-D957531E706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831000" y="5547343"/>
                  <a:ext cx="487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24B3BC7-204F-86E8-1954-E9D5F506420F}"/>
                    </a:ext>
                  </a:extLst>
                </p14:cNvPr>
                <p14:cNvContentPartPr/>
                <p14:nvPr/>
              </p14:nvContentPartPr>
              <p14:xfrm>
                <a:off x="4370640" y="5648503"/>
                <a:ext cx="362880" cy="2782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24B3BC7-204F-86E8-1954-E9D5F506420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362000" y="5639503"/>
                  <a:ext cx="380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1F609AD-FECC-E9BE-3EC3-4B09010B56A2}"/>
                    </a:ext>
                  </a:extLst>
                </p14:cNvPr>
                <p14:cNvContentPartPr/>
                <p14:nvPr/>
              </p14:nvContentPartPr>
              <p14:xfrm>
                <a:off x="4843320" y="5534383"/>
                <a:ext cx="500400" cy="491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1F609AD-FECC-E9BE-3EC3-4B09010B56A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834320" y="5525743"/>
                  <a:ext cx="5180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D6B09AE-E865-8038-B3DC-89E67046C7AC}"/>
                    </a:ext>
                  </a:extLst>
                </p14:cNvPr>
                <p14:cNvContentPartPr/>
                <p14:nvPr/>
              </p14:nvContentPartPr>
              <p14:xfrm>
                <a:off x="4867800" y="2848783"/>
                <a:ext cx="2079000" cy="255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D6B09AE-E865-8038-B3DC-89E67046C7A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858800" y="2840143"/>
                  <a:ext cx="209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E6F8809-158B-9125-D9AE-ECBC229174AE}"/>
                    </a:ext>
                  </a:extLst>
                </p14:cNvPr>
                <p14:cNvContentPartPr/>
                <p14:nvPr/>
              </p14:nvContentPartPr>
              <p14:xfrm>
                <a:off x="558240" y="4338103"/>
                <a:ext cx="4888080" cy="183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E6F8809-158B-9125-D9AE-ECBC229174AE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49240" y="4329103"/>
                  <a:ext cx="4905720" cy="18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04BDDEC-73A4-59DF-3580-D7E73531FA74}"/>
                    </a:ext>
                  </a:extLst>
                </p14:cNvPr>
                <p14:cNvContentPartPr/>
                <p14:nvPr/>
              </p14:nvContentPartPr>
              <p14:xfrm>
                <a:off x="529800" y="4397143"/>
                <a:ext cx="325440" cy="7628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04BDDEC-73A4-59DF-3580-D7E73531FA7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0800" y="4388503"/>
                  <a:ext cx="3430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7FAE4741-A2B1-7100-72DF-A303057CCB3C}"/>
                    </a:ext>
                  </a:extLst>
                </p14:cNvPr>
                <p14:cNvContentPartPr/>
                <p14:nvPr/>
              </p14:nvContentPartPr>
              <p14:xfrm>
                <a:off x="608640" y="5394703"/>
                <a:ext cx="89280" cy="174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7FAE4741-A2B1-7100-72DF-A303057CCB3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99640" y="5386063"/>
                  <a:ext cx="1069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E41331A-6D39-6A04-4799-A8998C684700}"/>
                    </a:ext>
                  </a:extLst>
                </p14:cNvPr>
                <p14:cNvContentPartPr/>
                <p14:nvPr/>
              </p14:nvContentPartPr>
              <p14:xfrm>
                <a:off x="160080" y="4804663"/>
                <a:ext cx="255960" cy="453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E41331A-6D39-6A04-4799-A8998C68470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51080" y="4795663"/>
                  <a:ext cx="2736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D2F9CC8-C900-562A-929D-786988ABAA19}"/>
                    </a:ext>
                  </a:extLst>
                </p14:cNvPr>
                <p14:cNvContentPartPr/>
                <p14:nvPr/>
              </p14:nvContentPartPr>
              <p14:xfrm>
                <a:off x="437640" y="4104103"/>
                <a:ext cx="400680" cy="689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D2F9CC8-C900-562A-929D-786988ABAA1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28640" y="4095103"/>
                  <a:ext cx="41832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AFC470A-7DD2-C67D-A9D4-75B52563451E}"/>
                    </a:ext>
                  </a:extLst>
                </p14:cNvPr>
                <p14:cNvContentPartPr/>
                <p14:nvPr/>
              </p14:nvContentPartPr>
              <p14:xfrm>
                <a:off x="577320" y="3968743"/>
                <a:ext cx="295560" cy="504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AFC470A-7DD2-C67D-A9D4-75B52563451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68320" y="3960103"/>
                  <a:ext cx="313200" cy="52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C94C2B2-9ECB-ED3B-C68E-26B9714149E7}"/>
                  </a:ext>
                </a:extLst>
              </p14:cNvPr>
              <p14:cNvContentPartPr/>
              <p14:nvPr/>
            </p14:nvContentPartPr>
            <p14:xfrm>
              <a:off x="5339760" y="476314"/>
              <a:ext cx="357120" cy="417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C94C2B2-9ECB-ED3B-C68E-26B971414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0760" y="467674"/>
                <a:ext cx="374760" cy="43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4CC677B-83DB-854B-5121-B2602054AEEB}"/>
              </a:ext>
            </a:extLst>
          </p:cNvPr>
          <p:cNvGrpSpPr/>
          <p:nvPr/>
        </p:nvGrpSpPr>
        <p:grpSpPr>
          <a:xfrm>
            <a:off x="548880" y="3866794"/>
            <a:ext cx="11454480" cy="2330280"/>
            <a:chOff x="548880" y="3866794"/>
            <a:chExt cx="11454480" cy="233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6266F33-ADDF-3590-2804-D7B6B06D283D}"/>
                    </a:ext>
                  </a:extLst>
                </p14:cNvPr>
                <p14:cNvContentPartPr/>
                <p14:nvPr/>
              </p14:nvContentPartPr>
              <p14:xfrm>
                <a:off x="548880" y="3866794"/>
                <a:ext cx="11454480" cy="318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6266F33-ADDF-3590-2804-D7B6B06D28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240" y="3858154"/>
                  <a:ext cx="11472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0C700D9-E1B7-6C8C-44F4-20F65DDE1C9B}"/>
                    </a:ext>
                  </a:extLst>
                </p14:cNvPr>
                <p14:cNvContentPartPr/>
                <p14:nvPr/>
              </p14:nvContentPartPr>
              <p14:xfrm>
                <a:off x="978000" y="4604434"/>
                <a:ext cx="92520" cy="328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0C700D9-E1B7-6C8C-44F4-20F65DDE1C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9360" y="4595434"/>
                  <a:ext cx="1101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04F6AEF-BB3D-E533-EA5E-2301011F763F}"/>
                    </a:ext>
                  </a:extLst>
                </p14:cNvPr>
                <p14:cNvContentPartPr/>
                <p14:nvPr/>
              </p14:nvContentPartPr>
              <p14:xfrm>
                <a:off x="1220640" y="4515154"/>
                <a:ext cx="18360" cy="5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04F6AEF-BB3D-E533-EA5E-2301011F76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12000" y="4506154"/>
                  <a:ext cx="3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D82B759-CBCC-1650-167E-E3BB82721EA2}"/>
                    </a:ext>
                  </a:extLst>
                </p14:cNvPr>
                <p14:cNvContentPartPr/>
                <p14:nvPr/>
              </p14:nvContentPartPr>
              <p14:xfrm>
                <a:off x="1050720" y="3998914"/>
                <a:ext cx="876600" cy="942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D82B759-CBCC-1650-167E-E3BB82721EA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720" y="3989914"/>
                  <a:ext cx="894240" cy="9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D7EE0EE-0730-B71F-C5FC-2A0BC3B6B238}"/>
                    </a:ext>
                  </a:extLst>
                </p14:cNvPr>
                <p14:cNvContentPartPr/>
                <p14:nvPr/>
              </p14:nvContentPartPr>
              <p14:xfrm>
                <a:off x="1673880" y="4568434"/>
                <a:ext cx="1419120" cy="287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D7EE0EE-0730-B71F-C5FC-2A0BC3B6B2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5240" y="4559434"/>
                  <a:ext cx="14367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6360728-5CE3-8B9B-9E88-F1036A2840D9}"/>
                    </a:ext>
                  </a:extLst>
                </p14:cNvPr>
                <p14:cNvContentPartPr/>
                <p14:nvPr/>
              </p14:nvContentPartPr>
              <p14:xfrm>
                <a:off x="3072840" y="4404994"/>
                <a:ext cx="301320" cy="648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6360728-5CE3-8B9B-9E88-F1036A2840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63840" y="4396354"/>
                  <a:ext cx="3189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AA39608-89BF-45D8-6DED-B7888F8994DD}"/>
                    </a:ext>
                  </a:extLst>
                </p14:cNvPr>
                <p14:cNvContentPartPr/>
                <p14:nvPr/>
              </p14:nvContentPartPr>
              <p14:xfrm>
                <a:off x="1105440" y="5460874"/>
                <a:ext cx="20520" cy="380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AA39608-89BF-45D8-6DED-B7888F8994D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6800" y="5452234"/>
                  <a:ext cx="381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659D97-5468-B0DB-154D-F3DF9AF69C55}"/>
                    </a:ext>
                  </a:extLst>
                </p14:cNvPr>
                <p14:cNvContentPartPr/>
                <p14:nvPr/>
              </p14:nvContentPartPr>
              <p14:xfrm>
                <a:off x="1043520" y="5457634"/>
                <a:ext cx="173520" cy="244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659D97-5468-B0DB-154D-F3DF9AF69C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880" y="5448994"/>
                  <a:ext cx="191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34E8F7A-C051-23D1-2B39-2F1B7C509BA5}"/>
                    </a:ext>
                  </a:extLst>
                </p14:cNvPr>
                <p14:cNvContentPartPr/>
                <p14:nvPr/>
              </p14:nvContentPartPr>
              <p14:xfrm>
                <a:off x="1303440" y="5636554"/>
                <a:ext cx="587880" cy="257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34E8F7A-C051-23D1-2B39-2F1B7C509B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94440" y="5627914"/>
                  <a:ext cx="605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9B6304-3E89-C6A9-CCCD-71A0B6CB5B54}"/>
                    </a:ext>
                  </a:extLst>
                </p14:cNvPr>
                <p14:cNvContentPartPr/>
                <p14:nvPr/>
              </p14:nvContentPartPr>
              <p14:xfrm>
                <a:off x="1698360" y="5370154"/>
                <a:ext cx="628560" cy="527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9B6304-3E89-C6A9-CCCD-71A0B6CB5B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9360" y="5361514"/>
                  <a:ext cx="6462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07D2B02-4BCA-B592-C315-9ACA775B4439}"/>
                    </a:ext>
                  </a:extLst>
                </p14:cNvPr>
                <p14:cNvContentPartPr/>
                <p14:nvPr/>
              </p14:nvContentPartPr>
              <p14:xfrm>
                <a:off x="2302800" y="5331274"/>
                <a:ext cx="445680" cy="865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07D2B02-4BCA-B592-C315-9ACA775B44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93800" y="5322274"/>
                  <a:ext cx="463320" cy="88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77894C2-19E3-6D1E-7F96-8B74E87F64E4}"/>
                    </a:ext>
                  </a:extLst>
                </p14:cNvPr>
                <p14:cNvContentPartPr/>
                <p14:nvPr/>
              </p14:nvContentPartPr>
              <p14:xfrm>
                <a:off x="2501160" y="5120314"/>
                <a:ext cx="362880" cy="705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77894C2-19E3-6D1E-7F96-8B74E87F64E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2520" y="5111314"/>
                  <a:ext cx="38052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1B0A27-372B-1BCB-1961-44AB8A3C5BC4}"/>
                    </a:ext>
                  </a:extLst>
                </p14:cNvPr>
                <p14:cNvContentPartPr/>
                <p14:nvPr/>
              </p14:nvContentPartPr>
              <p14:xfrm>
                <a:off x="2914440" y="5078194"/>
                <a:ext cx="73080" cy="322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1B0A27-372B-1BCB-1961-44AB8A3C5BC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05800" y="5069554"/>
                  <a:ext cx="907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9F2651D-E209-E860-FB09-D84FCEE7C88F}"/>
                    </a:ext>
                  </a:extLst>
                </p14:cNvPr>
                <p14:cNvContentPartPr/>
                <p14:nvPr/>
              </p14:nvContentPartPr>
              <p14:xfrm>
                <a:off x="2826960" y="5225074"/>
                <a:ext cx="226080" cy="681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9F2651D-E209-E860-FB09-D84FCEE7C8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18320" y="5216434"/>
                  <a:ext cx="2437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517C93-07D5-ABA9-291A-31D01D9BAE14}"/>
                    </a:ext>
                  </a:extLst>
                </p14:cNvPr>
                <p14:cNvContentPartPr/>
                <p14:nvPr/>
              </p14:nvContentPartPr>
              <p14:xfrm>
                <a:off x="3075360" y="5035354"/>
                <a:ext cx="217440" cy="358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517C93-07D5-ABA9-291A-31D01D9BAE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66720" y="5026714"/>
                  <a:ext cx="235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6BD3BA3-CBA8-4D77-EAFD-E062000F5A2F}"/>
                    </a:ext>
                  </a:extLst>
                </p14:cNvPr>
                <p14:cNvContentPartPr/>
                <p14:nvPr/>
              </p14:nvContentPartPr>
              <p14:xfrm>
                <a:off x="3554160" y="5314354"/>
                <a:ext cx="257760" cy="409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6BD3BA3-CBA8-4D77-EAFD-E062000F5A2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5520" y="5305354"/>
                  <a:ext cx="2754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DEE925-7240-05DC-73E9-D23BBC7BDA78}"/>
                    </a:ext>
                  </a:extLst>
                </p14:cNvPr>
                <p14:cNvContentPartPr/>
                <p14:nvPr/>
              </p14:nvContentPartPr>
              <p14:xfrm>
                <a:off x="3922800" y="5611714"/>
                <a:ext cx="23040" cy="2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DEE925-7240-05DC-73E9-D23BBC7BDA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3800" y="5602714"/>
                  <a:ext cx="40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9FAC224-5DD5-7AA5-F65F-6B87A25ADB3B}"/>
                    </a:ext>
                  </a:extLst>
                </p14:cNvPr>
                <p14:cNvContentPartPr/>
                <p14:nvPr/>
              </p14:nvContentPartPr>
              <p14:xfrm>
                <a:off x="4022160" y="5154874"/>
                <a:ext cx="392760" cy="574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9FAC224-5DD5-7AA5-F65F-6B87A25ADB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3160" y="5145874"/>
                  <a:ext cx="41040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289DFA7-A986-ED61-197C-51AA87F26A85}"/>
                    </a:ext>
                  </a:extLst>
                </p14:cNvPr>
                <p14:cNvContentPartPr/>
                <p14:nvPr/>
              </p14:nvContentPartPr>
              <p14:xfrm>
                <a:off x="4415640" y="4775074"/>
                <a:ext cx="276840" cy="1164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289DFA7-A986-ED61-197C-51AA87F26A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07000" y="4766074"/>
                  <a:ext cx="294480" cy="11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BADF877-906E-BF85-58E3-9A2EA4C4BEAF}"/>
                    </a:ext>
                  </a:extLst>
                </p14:cNvPr>
                <p14:cNvContentPartPr/>
                <p14:nvPr/>
              </p14:nvContentPartPr>
              <p14:xfrm>
                <a:off x="4781400" y="5308954"/>
                <a:ext cx="366840" cy="326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BADF877-906E-BF85-58E3-9A2EA4C4BE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72760" y="5300314"/>
                  <a:ext cx="3844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6F57738-4D43-94F8-FC45-6017C8F8CD0C}"/>
                    </a:ext>
                  </a:extLst>
                </p14:cNvPr>
                <p14:cNvContentPartPr/>
                <p14:nvPr/>
              </p14:nvContentPartPr>
              <p14:xfrm>
                <a:off x="5366400" y="5187634"/>
                <a:ext cx="208800" cy="519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6F57738-4D43-94F8-FC45-6017C8F8CD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57760" y="5178634"/>
                  <a:ext cx="226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D95247D-59ED-C62B-129B-99F06162B111}"/>
                    </a:ext>
                  </a:extLst>
                </p14:cNvPr>
                <p14:cNvContentPartPr/>
                <p14:nvPr/>
              </p14:nvContentPartPr>
              <p14:xfrm>
                <a:off x="4915320" y="5402914"/>
                <a:ext cx="98280" cy="2340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D95247D-59ED-C62B-129B-99F06162B1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6320" y="5393914"/>
                  <a:ext cx="115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D29750-D5A9-ED30-C6B4-AE2E7EAD5FD0}"/>
                    </a:ext>
                  </a:extLst>
                </p14:cNvPr>
                <p14:cNvContentPartPr/>
                <p14:nvPr/>
              </p14:nvContentPartPr>
              <p14:xfrm>
                <a:off x="5982360" y="5133634"/>
                <a:ext cx="40320" cy="31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D29750-D5A9-ED30-C6B4-AE2E7EAD5F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3360" y="5124994"/>
                  <a:ext cx="579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DFD762A-9631-7F99-AA5D-6406F942B3F8}"/>
                    </a:ext>
                  </a:extLst>
                </p14:cNvPr>
                <p14:cNvContentPartPr/>
                <p14:nvPr/>
              </p14:nvContentPartPr>
              <p14:xfrm>
                <a:off x="5799840" y="5468074"/>
                <a:ext cx="262800" cy="598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DFD762A-9631-7F99-AA5D-6406F942B3F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91200" y="5459434"/>
                  <a:ext cx="2804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3ADD219-1E07-BE90-151D-F0BEB166247D}"/>
                    </a:ext>
                  </a:extLst>
                </p14:cNvPr>
                <p14:cNvContentPartPr/>
                <p14:nvPr/>
              </p14:nvContentPartPr>
              <p14:xfrm>
                <a:off x="6658080" y="5167834"/>
                <a:ext cx="491040" cy="340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3ADD219-1E07-BE90-151D-F0BEB16624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49080" y="5158834"/>
                  <a:ext cx="5086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C1A7FBC-BA90-0489-9418-2D1F58D63BA4}"/>
                    </a:ext>
                  </a:extLst>
                </p14:cNvPr>
                <p14:cNvContentPartPr/>
                <p14:nvPr/>
              </p14:nvContentPartPr>
              <p14:xfrm>
                <a:off x="7095840" y="5245594"/>
                <a:ext cx="360000" cy="34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C1A7FBC-BA90-0489-9418-2D1F58D63B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7200" y="5236954"/>
                  <a:ext cx="377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B658E6-C431-2EDD-981F-C6734CB6B934}"/>
                    </a:ext>
                  </a:extLst>
                </p14:cNvPr>
                <p14:cNvContentPartPr/>
                <p14:nvPr/>
              </p14:nvContentPartPr>
              <p14:xfrm>
                <a:off x="7547640" y="5307154"/>
                <a:ext cx="250560" cy="155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B658E6-C431-2EDD-981F-C6734CB6B9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38640" y="5298514"/>
                  <a:ext cx="26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B66E40-90B9-46F8-A100-DEDE76D0B305}"/>
                    </a:ext>
                  </a:extLst>
                </p14:cNvPr>
                <p14:cNvContentPartPr/>
                <p14:nvPr/>
              </p14:nvContentPartPr>
              <p14:xfrm>
                <a:off x="7855440" y="5014114"/>
                <a:ext cx="531360" cy="890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B66E40-90B9-46F8-A100-DEDE76D0B3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46800" y="5005474"/>
                  <a:ext cx="54900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C75EDFD-AFCD-BAB9-5D97-065776A0262E}"/>
                    </a:ext>
                  </a:extLst>
                </p14:cNvPr>
                <p14:cNvContentPartPr/>
                <p14:nvPr/>
              </p14:nvContentPartPr>
              <p14:xfrm>
                <a:off x="8112120" y="5131474"/>
                <a:ext cx="702000" cy="73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C75EDFD-AFCD-BAB9-5D97-065776A026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03120" y="5122474"/>
                  <a:ext cx="7196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5B2D911-2059-FE3B-4DC3-04B43888BB8C}"/>
                    </a:ext>
                  </a:extLst>
                </p14:cNvPr>
                <p14:cNvContentPartPr/>
                <p14:nvPr/>
              </p14:nvContentPartPr>
              <p14:xfrm>
                <a:off x="8730600" y="4723954"/>
                <a:ext cx="219600" cy="49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5B2D911-2059-FE3B-4DC3-04B43888BB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21600" y="4714954"/>
                  <a:ext cx="2372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909FD91-6F39-6169-0791-5F87A1F30E6D}"/>
                    </a:ext>
                  </a:extLst>
                </p14:cNvPr>
                <p14:cNvContentPartPr/>
                <p14:nvPr/>
              </p14:nvContentPartPr>
              <p14:xfrm>
                <a:off x="8938680" y="5144074"/>
                <a:ext cx="385920" cy="499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909FD91-6F39-6169-0791-5F87A1F30E6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29680" y="5135434"/>
                  <a:ext cx="4035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1191D8D-35C0-80A8-19D9-D914A2F61952}"/>
                    </a:ext>
                  </a:extLst>
                </p14:cNvPr>
                <p14:cNvContentPartPr/>
                <p14:nvPr/>
              </p14:nvContentPartPr>
              <p14:xfrm>
                <a:off x="8974320" y="5288074"/>
                <a:ext cx="51480" cy="82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1191D8D-35C0-80A8-19D9-D914A2F619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65680" y="5279074"/>
                  <a:ext cx="69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A5A2930-C6EE-800A-CAB9-CA2501B1757D}"/>
                    </a:ext>
                  </a:extLst>
                </p14:cNvPr>
                <p14:cNvContentPartPr/>
                <p14:nvPr/>
              </p14:nvContentPartPr>
              <p14:xfrm>
                <a:off x="9218400" y="5529634"/>
                <a:ext cx="75960" cy="92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A5A2930-C6EE-800A-CAB9-CA2501B175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9400" y="5520634"/>
                  <a:ext cx="93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B40001A-8D3A-D78E-E2F7-4F962FECE7F1}"/>
                    </a:ext>
                  </a:extLst>
                </p14:cNvPr>
                <p14:cNvContentPartPr/>
                <p14:nvPr/>
              </p14:nvContentPartPr>
              <p14:xfrm>
                <a:off x="9435120" y="4638634"/>
                <a:ext cx="287640" cy="9331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B40001A-8D3A-D78E-E2F7-4F962FECE7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26480" y="4629634"/>
                  <a:ext cx="30528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E2F880A-7455-89E0-71DE-750936730096}"/>
                    </a:ext>
                  </a:extLst>
                </p14:cNvPr>
                <p14:cNvContentPartPr/>
                <p14:nvPr/>
              </p14:nvContentPartPr>
              <p14:xfrm>
                <a:off x="9873600" y="4556914"/>
                <a:ext cx="42840" cy="46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E2F880A-7455-89E0-71DE-7509367300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64960" y="4548274"/>
                  <a:ext cx="604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2740596-0796-4B8B-B929-DA158111C0A9}"/>
                    </a:ext>
                  </a:extLst>
                </p14:cNvPr>
                <p14:cNvContentPartPr/>
                <p14:nvPr/>
              </p14:nvContentPartPr>
              <p14:xfrm>
                <a:off x="9791160" y="5437114"/>
                <a:ext cx="388800" cy="229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2740596-0796-4B8B-B929-DA158111C0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82160" y="5428474"/>
                  <a:ext cx="406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DD9FB81-B7BA-1BDE-367F-F352D388943E}"/>
                    </a:ext>
                  </a:extLst>
                </p14:cNvPr>
                <p14:cNvContentPartPr/>
                <p14:nvPr/>
              </p14:nvContentPartPr>
              <p14:xfrm>
                <a:off x="10215600" y="4939234"/>
                <a:ext cx="297360" cy="5565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DD9FB81-B7BA-1BDE-367F-F352D38894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06600" y="4930234"/>
                  <a:ext cx="31500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727E224-9DB2-38B1-A92B-E30A3F99C4EC}"/>
                    </a:ext>
                  </a:extLst>
                </p14:cNvPr>
                <p14:cNvContentPartPr/>
                <p14:nvPr/>
              </p14:nvContentPartPr>
              <p14:xfrm>
                <a:off x="10565160" y="5136874"/>
                <a:ext cx="334800" cy="261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727E224-9DB2-38B1-A92B-E30A3F99C4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56520" y="5128234"/>
                  <a:ext cx="352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C8E477B-1CB1-2574-F757-DA788A389CD0}"/>
                    </a:ext>
                  </a:extLst>
                </p14:cNvPr>
                <p14:cNvContentPartPr/>
                <p14:nvPr/>
              </p14:nvContentPartPr>
              <p14:xfrm>
                <a:off x="10987440" y="4826194"/>
                <a:ext cx="272160" cy="624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C8E477B-1CB1-2574-F757-DA788A389CD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978440" y="4817194"/>
                  <a:ext cx="2898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B590CC8-B2B8-8F00-9705-A83795155EE0}"/>
                    </a:ext>
                  </a:extLst>
                </p14:cNvPr>
                <p14:cNvContentPartPr/>
                <p14:nvPr/>
              </p14:nvContentPartPr>
              <p14:xfrm>
                <a:off x="11157360" y="4934914"/>
                <a:ext cx="402840" cy="968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B590CC8-B2B8-8F00-9705-A83795155EE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48360" y="4925914"/>
                  <a:ext cx="420480" cy="9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255F804-B311-AE05-4F48-132D7236CE67}"/>
                  </a:ext>
                </a:extLst>
              </p14:cNvPr>
              <p14:cNvContentPartPr/>
              <p14:nvPr/>
            </p14:nvContentPartPr>
            <p14:xfrm>
              <a:off x="4485840" y="1939354"/>
              <a:ext cx="1063800" cy="2052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255F804-B311-AE05-4F48-132D7236CE6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76840" y="1930714"/>
                <a:ext cx="10814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9DE3716-0267-76B7-A9E6-A037200A05EB}"/>
                  </a:ext>
                </a:extLst>
              </p14:cNvPr>
              <p14:cNvContentPartPr/>
              <p14:nvPr/>
            </p14:nvContentPartPr>
            <p14:xfrm>
              <a:off x="4493400" y="6130834"/>
              <a:ext cx="817920" cy="2376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9DE3716-0267-76B7-A9E6-A037200A05E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484760" y="6121834"/>
                <a:ext cx="8355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02443AB5-0264-7682-15DE-85F2F4B2B4F2}"/>
                  </a:ext>
                </a:extLst>
              </p14:cNvPr>
              <p14:cNvContentPartPr/>
              <p14:nvPr/>
            </p14:nvContentPartPr>
            <p14:xfrm>
              <a:off x="4260480" y="1879954"/>
              <a:ext cx="1274760" cy="196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02443AB5-0264-7682-15DE-85F2F4B2B4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51480" y="1870954"/>
                <a:ext cx="129240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E772715-FEDB-4FFE-983C-A561568E0F56}"/>
              </a:ext>
            </a:extLst>
          </p:cNvPr>
          <p:cNvGrpSpPr/>
          <p:nvPr/>
        </p:nvGrpSpPr>
        <p:grpSpPr>
          <a:xfrm>
            <a:off x="274560" y="72754"/>
            <a:ext cx="11829960" cy="3052080"/>
            <a:chOff x="274560" y="72754"/>
            <a:chExt cx="11829960" cy="30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5A9964A-F5A3-B6DD-B7C2-5A2BF3A640A6}"/>
                    </a:ext>
                  </a:extLst>
                </p14:cNvPr>
                <p14:cNvContentPartPr/>
                <p14:nvPr/>
              </p14:nvContentPartPr>
              <p14:xfrm>
                <a:off x="2517360" y="421594"/>
                <a:ext cx="243360" cy="439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5A9964A-F5A3-B6DD-B7C2-5A2BF3A640A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08360" y="412594"/>
                  <a:ext cx="2610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89C5B6-5186-4A3B-0BC8-9FE955A8E6CD}"/>
                    </a:ext>
                  </a:extLst>
                </p14:cNvPr>
                <p14:cNvContentPartPr/>
                <p14:nvPr/>
              </p14:nvContentPartPr>
              <p14:xfrm>
                <a:off x="2345280" y="632554"/>
                <a:ext cx="359280" cy="96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89C5B6-5186-4A3B-0BC8-9FE955A8E6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6640" y="623914"/>
                  <a:ext cx="376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919C3F-9649-CDCF-63B2-D3AA5B30BC49}"/>
                    </a:ext>
                  </a:extLst>
                </p14:cNvPr>
                <p14:cNvContentPartPr/>
                <p14:nvPr/>
              </p14:nvContentPartPr>
              <p14:xfrm>
                <a:off x="2845320" y="497554"/>
                <a:ext cx="351360" cy="343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919C3F-9649-CDCF-63B2-D3AA5B30BC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36680" y="488914"/>
                  <a:ext cx="369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E1C22F-AFD7-AC8F-D7E7-63536D281B46}"/>
                    </a:ext>
                  </a:extLst>
                </p14:cNvPr>
                <p14:cNvContentPartPr/>
                <p14:nvPr/>
              </p14:nvContentPartPr>
              <p14:xfrm>
                <a:off x="4489440" y="485314"/>
                <a:ext cx="173880" cy="57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E1C22F-AFD7-AC8F-D7E7-63536D281B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0440" y="476314"/>
                  <a:ext cx="1915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1DD633-A41A-1C5B-15D1-8CD979DAF639}"/>
                    </a:ext>
                  </a:extLst>
                </p14:cNvPr>
                <p14:cNvContentPartPr/>
                <p14:nvPr/>
              </p14:nvContentPartPr>
              <p14:xfrm>
                <a:off x="4500960" y="408634"/>
                <a:ext cx="5694120" cy="15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1DD633-A41A-1C5B-15D1-8CD979DAF63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91960" y="399634"/>
                  <a:ext cx="5711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FA5F8B-B254-C4FC-4E16-034D33D35EB2}"/>
                    </a:ext>
                  </a:extLst>
                </p14:cNvPr>
                <p14:cNvContentPartPr/>
                <p14:nvPr/>
              </p14:nvContentPartPr>
              <p14:xfrm>
                <a:off x="4508880" y="921274"/>
                <a:ext cx="15120" cy="15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FA5F8B-B254-C4FC-4E16-034D33D35E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99880" y="912274"/>
                  <a:ext cx="32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4BC548-C41B-4FC8-8D4F-714C99E80959}"/>
                    </a:ext>
                  </a:extLst>
                </p14:cNvPr>
                <p14:cNvContentPartPr/>
                <p14:nvPr/>
              </p14:nvContentPartPr>
              <p14:xfrm>
                <a:off x="4467840" y="844954"/>
                <a:ext cx="5780880" cy="306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4BC548-C41B-4FC8-8D4F-714C99E809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8840" y="836314"/>
                  <a:ext cx="5798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F1B344-F76C-1E7C-F316-FDEA421977D1}"/>
                    </a:ext>
                  </a:extLst>
                </p14:cNvPr>
                <p14:cNvContentPartPr/>
                <p14:nvPr/>
              </p14:nvContentPartPr>
              <p14:xfrm>
                <a:off x="5176680" y="428074"/>
                <a:ext cx="20520" cy="268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F1B344-F76C-1E7C-F316-FDEA421977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167680" y="419434"/>
                  <a:ext cx="38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656DF56-1BD5-952D-7909-E62DD3E56EBF}"/>
                    </a:ext>
                  </a:extLst>
                </p14:cNvPr>
                <p14:cNvContentPartPr/>
                <p14:nvPr/>
              </p14:nvContentPartPr>
              <p14:xfrm>
                <a:off x="5161560" y="615274"/>
                <a:ext cx="81000" cy="21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656DF56-1BD5-952D-7909-E62DD3E56E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152560" y="606274"/>
                  <a:ext cx="98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0046FDB-33B6-602C-114C-080EFCB66ED5}"/>
                    </a:ext>
                  </a:extLst>
                </p14:cNvPr>
                <p14:cNvContentPartPr/>
                <p14:nvPr/>
              </p14:nvContentPartPr>
              <p14:xfrm>
                <a:off x="4738200" y="467674"/>
                <a:ext cx="208440" cy="23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0046FDB-33B6-602C-114C-080EFCB66E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29560" y="458674"/>
                  <a:ext cx="226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D97BC0-B3F7-6AFE-AC67-152C3294E340}"/>
                    </a:ext>
                  </a:extLst>
                </p14:cNvPr>
                <p14:cNvContentPartPr/>
                <p14:nvPr/>
              </p14:nvContentPartPr>
              <p14:xfrm>
                <a:off x="5400960" y="569914"/>
                <a:ext cx="96480" cy="9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D97BC0-B3F7-6AFE-AC67-152C3294E34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391960" y="561274"/>
                  <a:ext cx="1141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9EAC812-FB1C-8EAC-800F-25AD7FB9D52C}"/>
                    </a:ext>
                  </a:extLst>
                </p14:cNvPr>
                <p14:cNvContentPartPr/>
                <p14:nvPr/>
              </p14:nvContentPartPr>
              <p14:xfrm>
                <a:off x="5780760" y="441754"/>
                <a:ext cx="25920" cy="454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9EAC812-FB1C-8EAC-800F-25AD7FB9D5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72120" y="432754"/>
                  <a:ext cx="435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7A47DC-8480-D719-AFBC-859970903D22}"/>
                    </a:ext>
                  </a:extLst>
                </p14:cNvPr>
                <p14:cNvContentPartPr/>
                <p14:nvPr/>
              </p14:nvContentPartPr>
              <p14:xfrm>
                <a:off x="6065520" y="455434"/>
                <a:ext cx="189720" cy="36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7A47DC-8480-D719-AFBC-859970903D2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56880" y="446434"/>
                  <a:ext cx="2073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2D407DE-2D2B-73DC-CB93-79D8A0905956}"/>
                    </a:ext>
                  </a:extLst>
                </p14:cNvPr>
                <p14:cNvContentPartPr/>
                <p14:nvPr/>
              </p14:nvContentPartPr>
              <p14:xfrm>
                <a:off x="6495720" y="431314"/>
                <a:ext cx="54360" cy="573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2D407DE-2D2B-73DC-CB93-79D8A09059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86720" y="422674"/>
                  <a:ext cx="72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B3A113-9D59-6FC5-BE85-41043CE5B8B1}"/>
                    </a:ext>
                  </a:extLst>
                </p14:cNvPr>
                <p14:cNvContentPartPr/>
                <p14:nvPr/>
              </p14:nvContentPartPr>
              <p14:xfrm>
                <a:off x="6638640" y="659914"/>
                <a:ext cx="84240" cy="14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B3A113-9D59-6FC5-BE85-41043CE5B8B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29640" y="650914"/>
                  <a:ext cx="101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ED7A9F7-0207-EF2C-C160-2FF34C1A566F}"/>
                    </a:ext>
                  </a:extLst>
                </p14:cNvPr>
                <p14:cNvContentPartPr/>
                <p14:nvPr/>
              </p14:nvContentPartPr>
              <p14:xfrm>
                <a:off x="6757080" y="656674"/>
                <a:ext cx="288720" cy="19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ED7A9F7-0207-EF2C-C160-2FF34C1A566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48080" y="648034"/>
                  <a:ext cx="306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2B6A1EF-B74B-ED41-CAFE-4BC46B2EBBC8}"/>
                    </a:ext>
                  </a:extLst>
                </p14:cNvPr>
                <p14:cNvContentPartPr/>
                <p14:nvPr/>
              </p14:nvContentPartPr>
              <p14:xfrm>
                <a:off x="7410120" y="459034"/>
                <a:ext cx="19440" cy="55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2B6A1EF-B74B-ED41-CAFE-4BC46B2EBBC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01480" y="450394"/>
                  <a:ext cx="370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7C468E-9486-B6C0-7B5D-AB93618E252C}"/>
                    </a:ext>
                  </a:extLst>
                </p14:cNvPr>
                <p14:cNvContentPartPr/>
                <p14:nvPr/>
              </p14:nvContentPartPr>
              <p14:xfrm>
                <a:off x="7598400" y="692674"/>
                <a:ext cx="234720" cy="197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7C468E-9486-B6C0-7B5D-AB93618E252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89760" y="683674"/>
                  <a:ext cx="252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652704-3018-8842-82A5-3EADB6D9D1ED}"/>
                    </a:ext>
                  </a:extLst>
                </p14:cNvPr>
                <p14:cNvContentPartPr/>
                <p14:nvPr/>
              </p14:nvContentPartPr>
              <p14:xfrm>
                <a:off x="7932840" y="698434"/>
                <a:ext cx="2160" cy="11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652704-3018-8842-82A5-3EADB6D9D1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24200" y="689434"/>
                  <a:ext cx="19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82AB95C-C423-B2F7-4102-04C3B640765A}"/>
                    </a:ext>
                  </a:extLst>
                </p14:cNvPr>
                <p14:cNvContentPartPr/>
                <p14:nvPr/>
              </p14:nvContentPartPr>
              <p14:xfrm>
                <a:off x="7829880" y="649474"/>
                <a:ext cx="168840" cy="199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82AB95C-C423-B2F7-4102-04C3B640765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21240" y="640474"/>
                  <a:ext cx="186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DA4A3A-7E77-2B34-EBAD-4865AD36EDA6}"/>
                    </a:ext>
                  </a:extLst>
                </p14:cNvPr>
                <p14:cNvContentPartPr/>
                <p14:nvPr/>
              </p14:nvContentPartPr>
              <p14:xfrm>
                <a:off x="8164320" y="51951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DA4A3A-7E77-2B34-EBAD-4865AD36EDA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55680" y="51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021F9B-6CDE-106D-324B-B5E1CA74BC3F}"/>
                    </a:ext>
                  </a:extLst>
                </p14:cNvPr>
                <p14:cNvContentPartPr/>
                <p14:nvPr/>
              </p14:nvContentPartPr>
              <p14:xfrm>
                <a:off x="8160720" y="482074"/>
                <a:ext cx="65880" cy="57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021F9B-6CDE-106D-324B-B5E1CA74BC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52080" y="473074"/>
                  <a:ext cx="8352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836613-3A37-7A7D-B4AA-439774B31B61}"/>
                    </a:ext>
                  </a:extLst>
                </p14:cNvPr>
                <p14:cNvContentPartPr/>
                <p14:nvPr/>
              </p14:nvContentPartPr>
              <p14:xfrm>
                <a:off x="4764480" y="142594"/>
                <a:ext cx="100800" cy="117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836613-3A37-7A7D-B4AA-439774B31B6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755480" y="133954"/>
                  <a:ext cx="118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54969A-BA28-050E-CF95-340FF1E9439A}"/>
                    </a:ext>
                  </a:extLst>
                </p14:cNvPr>
                <p14:cNvContentPartPr/>
                <p14:nvPr/>
              </p14:nvContentPartPr>
              <p14:xfrm>
                <a:off x="5526600" y="206314"/>
                <a:ext cx="12600" cy="145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54969A-BA28-050E-CF95-340FF1E943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17960" y="197674"/>
                  <a:ext cx="30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205974-4B75-F0D1-667A-AC82EECB39D0}"/>
                    </a:ext>
                  </a:extLst>
                </p14:cNvPr>
                <p14:cNvContentPartPr/>
                <p14:nvPr/>
              </p14:nvContentPartPr>
              <p14:xfrm>
                <a:off x="6121320" y="129274"/>
                <a:ext cx="199080" cy="189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205974-4B75-F0D1-667A-AC82EECB39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12320" y="120274"/>
                  <a:ext cx="216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A368CD-F1B7-294A-C8D8-D6CC9AD72AD6}"/>
                    </a:ext>
                  </a:extLst>
                </p14:cNvPr>
                <p14:cNvContentPartPr/>
                <p14:nvPr/>
              </p14:nvContentPartPr>
              <p14:xfrm>
                <a:off x="6760680" y="151594"/>
                <a:ext cx="7920" cy="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A368CD-F1B7-294A-C8D8-D6CC9AD72A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752040" y="142594"/>
                  <a:ext cx="25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6678A41-DDDB-DB18-0358-4479639C3D4A}"/>
                    </a:ext>
                  </a:extLst>
                </p14:cNvPr>
                <p14:cNvContentPartPr/>
                <p14:nvPr/>
              </p14:nvContentPartPr>
              <p14:xfrm>
                <a:off x="6620280" y="146554"/>
                <a:ext cx="307800" cy="17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6678A41-DDDB-DB18-0358-4479639C3D4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611280" y="137554"/>
                  <a:ext cx="325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C14F4D2-85F0-D0B4-3AFB-138F28FD8A9E}"/>
                    </a:ext>
                  </a:extLst>
                </p14:cNvPr>
                <p14:cNvContentPartPr/>
                <p14:nvPr/>
              </p14:nvContentPartPr>
              <p14:xfrm>
                <a:off x="10091400" y="478834"/>
                <a:ext cx="921240" cy="587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C14F4D2-85F0-D0B4-3AFB-138F28FD8A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082760" y="469834"/>
                  <a:ext cx="93888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148F01-FE70-37D6-40AE-564C288D0D95}"/>
                    </a:ext>
                  </a:extLst>
                </p14:cNvPr>
                <p14:cNvContentPartPr/>
                <p14:nvPr/>
              </p14:nvContentPartPr>
              <p14:xfrm>
                <a:off x="10122720" y="458314"/>
                <a:ext cx="50040" cy="692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148F01-FE70-37D6-40AE-564C288D0D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113720" y="449674"/>
                  <a:ext cx="67680" cy="7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C61221-94AC-0E31-2078-51ED182DDD9D}"/>
                    </a:ext>
                  </a:extLst>
                </p14:cNvPr>
                <p14:cNvContentPartPr/>
                <p14:nvPr/>
              </p14:nvContentPartPr>
              <p14:xfrm>
                <a:off x="10255920" y="127474"/>
                <a:ext cx="360" cy="24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C61221-94AC-0E31-2078-51ED182DDD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46920" y="118834"/>
                  <a:ext cx="18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B21548A-00B8-1DD5-28B3-FB5A1AF55BAB}"/>
                    </a:ext>
                  </a:extLst>
                </p14:cNvPr>
                <p14:cNvContentPartPr/>
                <p14:nvPr/>
              </p14:nvContentPartPr>
              <p14:xfrm>
                <a:off x="10252680" y="151594"/>
                <a:ext cx="127440" cy="13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B21548A-00B8-1DD5-28B3-FB5A1AF55B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43680" y="142594"/>
                  <a:ext cx="145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C06505-9165-BF67-2358-C01A2818D8A5}"/>
                    </a:ext>
                  </a:extLst>
                </p14:cNvPr>
                <p14:cNvContentPartPr/>
                <p14:nvPr/>
              </p14:nvContentPartPr>
              <p14:xfrm>
                <a:off x="10519440" y="72754"/>
                <a:ext cx="172440" cy="28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C06505-9165-BF67-2358-C01A2818D8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10440" y="63754"/>
                  <a:ext cx="1900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0DBF0B-4B27-A5D9-8EBD-E4C47D1063AB}"/>
                    </a:ext>
                  </a:extLst>
                </p14:cNvPr>
                <p14:cNvContentPartPr/>
                <p14:nvPr/>
              </p14:nvContentPartPr>
              <p14:xfrm>
                <a:off x="7588320" y="124234"/>
                <a:ext cx="353880" cy="34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0DBF0B-4B27-A5D9-8EBD-E4C47D1063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79680" y="115594"/>
                  <a:ext cx="371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A358F6-DB63-500B-1878-2B79C1DC402C}"/>
                    </a:ext>
                  </a:extLst>
                </p14:cNvPr>
                <p14:cNvContentPartPr/>
                <p14:nvPr/>
              </p14:nvContentPartPr>
              <p14:xfrm>
                <a:off x="1177800" y="1260394"/>
                <a:ext cx="79920" cy="451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A358F6-DB63-500B-1878-2B79C1DC40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68800" y="1251754"/>
                  <a:ext cx="975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5BF1C5-25C8-BE29-9DBE-A46436D7E387}"/>
                    </a:ext>
                  </a:extLst>
                </p14:cNvPr>
                <p14:cNvContentPartPr/>
                <p14:nvPr/>
              </p14:nvContentPartPr>
              <p14:xfrm>
                <a:off x="1187160" y="1283074"/>
                <a:ext cx="18936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5BF1C5-25C8-BE29-9DBE-A46436D7E38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8160" y="1274434"/>
                  <a:ext cx="2070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33C5984-5956-3DCB-5D22-A354A05F21A9}"/>
                    </a:ext>
                  </a:extLst>
                </p14:cNvPr>
                <p14:cNvContentPartPr/>
                <p14:nvPr/>
              </p14:nvContentPartPr>
              <p14:xfrm>
                <a:off x="1430880" y="1427794"/>
                <a:ext cx="373320" cy="28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33C5984-5956-3DCB-5D22-A354A05F21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22240" y="1419154"/>
                  <a:ext cx="390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5DAB0B-7C7F-D95A-64B2-FE8AEFADB81E}"/>
                    </a:ext>
                  </a:extLst>
                </p14:cNvPr>
                <p14:cNvContentPartPr/>
                <p14:nvPr/>
              </p14:nvContentPartPr>
              <p14:xfrm>
                <a:off x="1755240" y="1151674"/>
                <a:ext cx="61560" cy="104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5DAB0B-7C7F-D95A-64B2-FE8AEFADB8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46240" y="1143034"/>
                  <a:ext cx="79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37D668C-6BDA-7ABC-679C-95AC597E23F6}"/>
                    </a:ext>
                  </a:extLst>
                </p14:cNvPr>
                <p14:cNvContentPartPr/>
                <p14:nvPr/>
              </p14:nvContentPartPr>
              <p14:xfrm>
                <a:off x="1886640" y="1248514"/>
                <a:ext cx="531720" cy="446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37D668C-6BDA-7ABC-679C-95AC597E23F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77640" y="1239514"/>
                  <a:ext cx="549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0BB83B-9068-D634-7BC4-093DCAD18232}"/>
                    </a:ext>
                  </a:extLst>
                </p14:cNvPr>
                <p14:cNvContentPartPr/>
                <p14:nvPr/>
              </p14:nvContentPartPr>
              <p14:xfrm>
                <a:off x="2286600" y="1272274"/>
                <a:ext cx="473400" cy="67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0BB83B-9068-D634-7BC4-093DCAD1823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77600" y="1263634"/>
                  <a:ext cx="491040" cy="6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2F95A99-0098-9B90-5569-AAA7B1208626}"/>
                    </a:ext>
                  </a:extLst>
                </p14:cNvPr>
                <p14:cNvContentPartPr/>
                <p14:nvPr/>
              </p14:nvContentPartPr>
              <p14:xfrm>
                <a:off x="2483880" y="1380634"/>
                <a:ext cx="500400" cy="421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2F95A99-0098-9B90-5569-AAA7B120862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75240" y="1371634"/>
                  <a:ext cx="518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3164B4-47FD-32B1-570E-9096742AF63E}"/>
                    </a:ext>
                  </a:extLst>
                </p14:cNvPr>
                <p14:cNvContentPartPr/>
                <p14:nvPr/>
              </p14:nvContentPartPr>
              <p14:xfrm>
                <a:off x="3068520" y="1045834"/>
                <a:ext cx="92880" cy="31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3164B4-47FD-32B1-570E-9096742AF63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59520" y="1036834"/>
                  <a:ext cx="110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22B08EE-A262-2669-7C06-EDBD95AAC8A0}"/>
                    </a:ext>
                  </a:extLst>
                </p14:cNvPr>
                <p14:cNvContentPartPr/>
                <p14:nvPr/>
              </p14:nvContentPartPr>
              <p14:xfrm>
                <a:off x="3224400" y="1033594"/>
                <a:ext cx="456120" cy="70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22B08EE-A262-2669-7C06-EDBD95AAC8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15400" y="1024954"/>
                  <a:ext cx="47376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02E40E-C1BC-1B23-955B-7E862DD5A229}"/>
                    </a:ext>
                  </a:extLst>
                </p14:cNvPr>
                <p14:cNvContentPartPr/>
                <p14:nvPr/>
              </p14:nvContentPartPr>
              <p14:xfrm>
                <a:off x="3471360" y="1444714"/>
                <a:ext cx="63000" cy="54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02E40E-C1BC-1B23-955B-7E862DD5A2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62720" y="1436074"/>
                  <a:ext cx="80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6344A40-05C8-84C1-54FA-539C5429E344}"/>
                    </a:ext>
                  </a:extLst>
                </p14:cNvPr>
                <p14:cNvContentPartPr/>
                <p14:nvPr/>
              </p14:nvContentPartPr>
              <p14:xfrm>
                <a:off x="3631200" y="1648114"/>
                <a:ext cx="57600" cy="85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6344A40-05C8-84C1-54FA-539C5429E34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22560" y="1639114"/>
                  <a:ext cx="75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CB91B5-5CAC-9075-614B-3067966A8670}"/>
                    </a:ext>
                  </a:extLst>
                </p14:cNvPr>
                <p14:cNvContentPartPr/>
                <p14:nvPr/>
              </p14:nvContentPartPr>
              <p14:xfrm>
                <a:off x="3724080" y="1545874"/>
                <a:ext cx="293040" cy="216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CB91B5-5CAC-9075-614B-3067966A867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15440" y="1537234"/>
                  <a:ext cx="310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9F4DF69-D94C-500E-289B-6820E687919B}"/>
                    </a:ext>
                  </a:extLst>
                </p14:cNvPr>
                <p14:cNvContentPartPr/>
                <p14:nvPr/>
              </p14:nvContentPartPr>
              <p14:xfrm>
                <a:off x="4081920" y="1092274"/>
                <a:ext cx="69120" cy="238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9F4DF69-D94C-500E-289B-6820E687919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72920" y="1083634"/>
                  <a:ext cx="86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AEA9F0-AE11-7A8A-07C1-4AA3BA806548}"/>
                    </a:ext>
                  </a:extLst>
                </p14:cNvPr>
                <p14:cNvContentPartPr/>
                <p14:nvPr/>
              </p14:nvContentPartPr>
              <p14:xfrm>
                <a:off x="4395840" y="1752514"/>
                <a:ext cx="101160" cy="193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AEA9F0-AE11-7A8A-07C1-4AA3BA80654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86840" y="1743514"/>
                  <a:ext cx="1188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8024EA3-9192-2423-F2DE-18BBB3DADA7D}"/>
                    </a:ext>
                  </a:extLst>
                </p14:cNvPr>
                <p14:cNvContentPartPr/>
                <p14:nvPr/>
              </p14:nvContentPartPr>
              <p14:xfrm>
                <a:off x="4660800" y="1383154"/>
                <a:ext cx="538920" cy="522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8024EA3-9192-2423-F2DE-18BBB3DADA7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652160" y="1374514"/>
                  <a:ext cx="5565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3BB00F-ECAD-8713-D0BB-4992BF7D377C}"/>
                    </a:ext>
                  </a:extLst>
                </p14:cNvPr>
                <p14:cNvContentPartPr/>
                <p14:nvPr/>
              </p14:nvContentPartPr>
              <p14:xfrm>
                <a:off x="4575840" y="1509154"/>
                <a:ext cx="552240" cy="131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3BB00F-ECAD-8713-D0BB-4992BF7D37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67200" y="1500514"/>
                  <a:ext cx="5698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3EE67D-C3CF-48D5-FFA8-EBE85F489C7D}"/>
                    </a:ext>
                  </a:extLst>
                </p14:cNvPr>
                <p14:cNvContentPartPr/>
                <p14:nvPr/>
              </p14:nvContentPartPr>
              <p14:xfrm>
                <a:off x="5252280" y="1468834"/>
                <a:ext cx="359640" cy="28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3EE67D-C3CF-48D5-FFA8-EBE85F489C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43280" y="1459834"/>
                  <a:ext cx="3772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3A49AB-B03E-C7EC-02A0-523E6AEB35B8}"/>
                    </a:ext>
                  </a:extLst>
                </p14:cNvPr>
                <p14:cNvContentPartPr/>
                <p14:nvPr/>
              </p14:nvContentPartPr>
              <p14:xfrm>
                <a:off x="5791200" y="1243114"/>
                <a:ext cx="343440" cy="705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3A49AB-B03E-C7EC-02A0-523E6AEB35B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82200" y="1234114"/>
                  <a:ext cx="3610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193B65-5327-DE56-EDD4-CB334948845D}"/>
                    </a:ext>
                  </a:extLst>
                </p14:cNvPr>
                <p14:cNvContentPartPr/>
                <p14:nvPr/>
              </p14:nvContentPartPr>
              <p14:xfrm>
                <a:off x="6520920" y="1353274"/>
                <a:ext cx="52920" cy="60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193B65-5327-DE56-EDD4-CB334948845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512280" y="1344634"/>
                  <a:ext cx="70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38D604-2E8F-FE16-DC4C-E4803D86D29B}"/>
                    </a:ext>
                  </a:extLst>
                </p14:cNvPr>
                <p14:cNvContentPartPr/>
                <p14:nvPr/>
              </p14:nvContentPartPr>
              <p14:xfrm>
                <a:off x="6186840" y="1773034"/>
                <a:ext cx="315720" cy="465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38D604-2E8F-FE16-DC4C-E4803D86D2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177840" y="1764394"/>
                  <a:ext cx="3333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40A03-9E56-E4BE-C8E7-A3309A37E5EF}"/>
                    </a:ext>
                  </a:extLst>
                </p14:cNvPr>
                <p14:cNvContentPartPr/>
                <p14:nvPr/>
              </p14:nvContentPartPr>
              <p14:xfrm>
                <a:off x="1199040" y="2267674"/>
                <a:ext cx="41040" cy="227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40A03-9E56-E4BE-C8E7-A3309A37E5E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90040" y="2259034"/>
                  <a:ext cx="58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6B4FE0-7FD4-17C7-FB93-089B6F38A85A}"/>
                    </a:ext>
                  </a:extLst>
                </p14:cNvPr>
                <p14:cNvContentPartPr/>
                <p14:nvPr/>
              </p14:nvContentPartPr>
              <p14:xfrm>
                <a:off x="1181760" y="2266234"/>
                <a:ext cx="243360" cy="153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6B4FE0-7FD4-17C7-FB93-089B6F38A85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72760" y="2257234"/>
                  <a:ext cx="261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FBB980-8BDB-C31C-BBF0-7EB3E6C4F534}"/>
                    </a:ext>
                  </a:extLst>
                </p14:cNvPr>
                <p14:cNvContentPartPr/>
                <p14:nvPr/>
              </p14:nvContentPartPr>
              <p14:xfrm>
                <a:off x="1540320" y="2355514"/>
                <a:ext cx="488160" cy="255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FBB980-8BDB-C31C-BBF0-7EB3E6C4F53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31680" y="2346514"/>
                  <a:ext cx="5058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CAA8145-AE1B-2103-8B00-90FCCCE96AC5}"/>
                    </a:ext>
                  </a:extLst>
                </p14:cNvPr>
                <p14:cNvContentPartPr/>
                <p14:nvPr/>
              </p14:nvContentPartPr>
              <p14:xfrm>
                <a:off x="1861800" y="2220154"/>
                <a:ext cx="784080" cy="521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CAA8145-AE1B-2103-8B00-90FCCCE96AC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53160" y="2211514"/>
                  <a:ext cx="8017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28448C-14C0-1BF0-1C05-3BB533091AC7}"/>
                    </a:ext>
                  </a:extLst>
                </p14:cNvPr>
                <p14:cNvContentPartPr/>
                <p14:nvPr/>
              </p14:nvContentPartPr>
              <p14:xfrm>
                <a:off x="2578200" y="2513194"/>
                <a:ext cx="208800" cy="3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28448C-14C0-1BF0-1C05-3BB533091AC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69200" y="2504194"/>
                  <a:ext cx="226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31AEEE4-567D-7CA1-F8FD-32241605B269}"/>
                    </a:ext>
                  </a:extLst>
                </p14:cNvPr>
                <p14:cNvContentPartPr/>
                <p14:nvPr/>
              </p14:nvContentPartPr>
              <p14:xfrm>
                <a:off x="2845320" y="2288554"/>
                <a:ext cx="587520" cy="719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31AEEE4-567D-7CA1-F8FD-32241605B2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836680" y="2279914"/>
                  <a:ext cx="60516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438B93-913B-F3AA-FE04-B4F0B138DB7A}"/>
                    </a:ext>
                  </a:extLst>
                </p14:cNvPr>
                <p14:cNvContentPartPr/>
                <p14:nvPr/>
              </p14:nvContentPartPr>
              <p14:xfrm>
                <a:off x="3401520" y="2349754"/>
                <a:ext cx="277200" cy="703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438B93-913B-F3AA-FE04-B4F0B138DB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92520" y="2341114"/>
                  <a:ext cx="29484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75E432-A6FE-D2C8-6F09-AAB797F55AD2}"/>
                    </a:ext>
                  </a:extLst>
                </p14:cNvPr>
                <p14:cNvContentPartPr/>
                <p14:nvPr/>
              </p14:nvContentPartPr>
              <p14:xfrm>
                <a:off x="3651720" y="1980754"/>
                <a:ext cx="265320" cy="404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75E432-A6FE-D2C8-6F09-AAB797F55A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42720" y="1972114"/>
                  <a:ext cx="2829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37AC3E4-6E8C-5392-20F3-1CDF317BC8E8}"/>
                    </a:ext>
                  </a:extLst>
                </p14:cNvPr>
                <p14:cNvContentPartPr/>
                <p14:nvPr/>
              </p14:nvContentPartPr>
              <p14:xfrm>
                <a:off x="4134480" y="2482954"/>
                <a:ext cx="263880" cy="342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37AC3E4-6E8C-5392-20F3-1CDF317BC8E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25480" y="2474314"/>
                  <a:ext cx="2815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996747-46DE-50AF-0DCD-57F1D42C19B2}"/>
                    </a:ext>
                  </a:extLst>
                </p14:cNvPr>
                <p14:cNvContentPartPr/>
                <p14:nvPr/>
              </p14:nvContentPartPr>
              <p14:xfrm>
                <a:off x="4075800" y="2489434"/>
                <a:ext cx="46440" cy="28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996747-46DE-50AF-0DCD-57F1D42C19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067160" y="2480794"/>
                  <a:ext cx="64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2436FE-85A0-0CDD-B910-FAE4D5E1F43C}"/>
                    </a:ext>
                  </a:extLst>
                </p14:cNvPr>
                <p14:cNvContentPartPr/>
                <p14:nvPr/>
              </p14:nvContentPartPr>
              <p14:xfrm>
                <a:off x="4437240" y="2684914"/>
                <a:ext cx="48960" cy="10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2436FE-85A0-0CDD-B910-FAE4D5E1F4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28600" y="2675914"/>
                  <a:ext cx="66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FAF71F-838A-304B-D2FD-C202564CE602}"/>
                    </a:ext>
                  </a:extLst>
                </p14:cNvPr>
                <p14:cNvContentPartPr/>
                <p14:nvPr/>
              </p14:nvContentPartPr>
              <p14:xfrm>
                <a:off x="4718400" y="2462794"/>
                <a:ext cx="219600" cy="351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FAF71F-838A-304B-D2FD-C202564CE60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709400" y="2454154"/>
                  <a:ext cx="237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B80414-8C33-FC28-B2E4-B1E4CA76688B}"/>
                    </a:ext>
                  </a:extLst>
                </p14:cNvPr>
                <p14:cNvContentPartPr/>
                <p14:nvPr/>
              </p14:nvContentPartPr>
              <p14:xfrm>
                <a:off x="5142840" y="2161834"/>
                <a:ext cx="106560" cy="266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B80414-8C33-FC28-B2E4-B1E4CA76688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134200" y="2152834"/>
                  <a:ext cx="1242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679659-5BCB-CC8A-3FDF-3027FAA3DAF2}"/>
                    </a:ext>
                  </a:extLst>
                </p14:cNvPr>
                <p14:cNvContentPartPr/>
                <p14:nvPr/>
              </p14:nvContentPartPr>
              <p14:xfrm>
                <a:off x="5365320" y="2230234"/>
                <a:ext cx="20520" cy="326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679659-5BCB-CC8A-3FDF-3027FAA3DAF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56680" y="2221594"/>
                  <a:ext cx="381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0DCA65D-DF4E-4C5F-9EB8-BAE2FA7B7D81}"/>
                    </a:ext>
                  </a:extLst>
                </p14:cNvPr>
                <p14:cNvContentPartPr/>
                <p14:nvPr/>
              </p14:nvContentPartPr>
              <p14:xfrm>
                <a:off x="5649720" y="2943394"/>
                <a:ext cx="98640" cy="181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0DCA65D-DF4E-4C5F-9EB8-BAE2FA7B7D8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640720" y="2934754"/>
                  <a:ext cx="116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52D869B-9D21-AADC-90B9-5082E1E3038C}"/>
                    </a:ext>
                  </a:extLst>
                </p14:cNvPr>
                <p14:cNvContentPartPr/>
                <p14:nvPr/>
              </p14:nvContentPartPr>
              <p14:xfrm>
                <a:off x="6127440" y="2363074"/>
                <a:ext cx="357120" cy="631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52D869B-9D21-AADC-90B9-5082E1E3038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18800" y="2354434"/>
                  <a:ext cx="37476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CB6A3A-286C-A4BA-C65E-6F2ECE3E2C95}"/>
                    </a:ext>
                  </a:extLst>
                </p14:cNvPr>
                <p14:cNvContentPartPr/>
                <p14:nvPr/>
              </p14:nvContentPartPr>
              <p14:xfrm>
                <a:off x="6679680" y="2375674"/>
                <a:ext cx="133560" cy="586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CB6A3A-286C-A4BA-C65E-6F2ECE3E2C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70680" y="2367034"/>
                  <a:ext cx="15120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0B657A-230A-44D3-34EE-6E0851B27807}"/>
                    </a:ext>
                  </a:extLst>
                </p14:cNvPr>
                <p14:cNvContentPartPr/>
                <p14:nvPr/>
              </p14:nvContentPartPr>
              <p14:xfrm>
                <a:off x="6566640" y="2489074"/>
                <a:ext cx="767880" cy="391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B657A-230A-44D3-34EE-6E0851B2780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58000" y="2480434"/>
                  <a:ext cx="7855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5861D2-B4F4-5EAC-4EE2-58E7C8D6DC74}"/>
                    </a:ext>
                  </a:extLst>
                </p14:cNvPr>
                <p14:cNvContentPartPr/>
                <p14:nvPr/>
              </p14:nvContentPartPr>
              <p14:xfrm>
                <a:off x="7537920" y="2397634"/>
                <a:ext cx="335520" cy="519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5861D2-B4F4-5EAC-4EE2-58E7C8D6DC7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528920" y="2388634"/>
                  <a:ext cx="3531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D2F4A5-A738-8BED-334E-7B5691EABF31}"/>
                    </a:ext>
                  </a:extLst>
                </p14:cNvPr>
                <p14:cNvContentPartPr/>
                <p14:nvPr/>
              </p14:nvContentPartPr>
              <p14:xfrm>
                <a:off x="7944360" y="2369554"/>
                <a:ext cx="264600" cy="332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D2F4A5-A738-8BED-334E-7B5691EABF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935360" y="2360554"/>
                  <a:ext cx="282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F36FFA-2367-0D60-2E07-5F6F174BF5C2}"/>
                    </a:ext>
                  </a:extLst>
                </p14:cNvPr>
                <p14:cNvContentPartPr/>
                <p14:nvPr/>
              </p14:nvContentPartPr>
              <p14:xfrm>
                <a:off x="8303640" y="2359834"/>
                <a:ext cx="187560" cy="47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F36FFA-2367-0D60-2E07-5F6F174BF5C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94640" y="2350834"/>
                  <a:ext cx="2052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511A091-F5BE-5051-C5A9-E99863042CF8}"/>
                    </a:ext>
                  </a:extLst>
                </p14:cNvPr>
                <p14:cNvContentPartPr/>
                <p14:nvPr/>
              </p14:nvContentPartPr>
              <p14:xfrm>
                <a:off x="8657520" y="2055634"/>
                <a:ext cx="390600" cy="867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511A091-F5BE-5051-C5A9-E99863042CF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648880" y="2046994"/>
                  <a:ext cx="408240" cy="88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77FD71-9A9A-7920-2CF1-5D63C2813E34}"/>
                    </a:ext>
                  </a:extLst>
                </p14:cNvPr>
                <p14:cNvContentPartPr/>
                <p14:nvPr/>
              </p14:nvContentPartPr>
              <p14:xfrm>
                <a:off x="9332160" y="2196034"/>
                <a:ext cx="17640" cy="1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77FD71-9A9A-7920-2CF1-5D63C2813E3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323160" y="2187034"/>
                  <a:ext cx="35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4D3B55-A970-3607-261C-35977999803D}"/>
                    </a:ext>
                  </a:extLst>
                </p14:cNvPr>
                <p14:cNvContentPartPr/>
                <p14:nvPr/>
              </p14:nvContentPartPr>
              <p14:xfrm>
                <a:off x="8976480" y="2602834"/>
                <a:ext cx="293040" cy="48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4D3B55-A970-3607-261C-35977999803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67840" y="2593834"/>
                  <a:ext cx="3106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1B49EE0-E278-3AF4-E903-7A3F1D1CA915}"/>
                    </a:ext>
                  </a:extLst>
                </p14:cNvPr>
                <p14:cNvContentPartPr/>
                <p14:nvPr/>
              </p14:nvContentPartPr>
              <p14:xfrm>
                <a:off x="9588120" y="1932874"/>
                <a:ext cx="320760" cy="926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1B49EE0-E278-3AF4-E903-7A3F1D1CA91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579120" y="1924234"/>
                  <a:ext cx="33840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8D03FF1-4B6F-52A4-FECE-8E1FF7686108}"/>
                    </a:ext>
                  </a:extLst>
                </p14:cNvPr>
                <p14:cNvContentPartPr/>
                <p14:nvPr/>
              </p14:nvContentPartPr>
              <p14:xfrm>
                <a:off x="9881520" y="1711834"/>
                <a:ext cx="291240" cy="946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8D03FF1-4B6F-52A4-FECE-8E1FF76861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72880" y="1702834"/>
                  <a:ext cx="30888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896F515-4F8B-DCE4-45E7-FC0F477DF5F2}"/>
                    </a:ext>
                  </a:extLst>
                </p14:cNvPr>
                <p14:cNvContentPartPr/>
                <p14:nvPr/>
              </p14:nvContentPartPr>
              <p14:xfrm>
                <a:off x="10229640" y="2178754"/>
                <a:ext cx="54720" cy="439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896F515-4F8B-DCE4-45E7-FC0F477DF5F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221000" y="2169754"/>
                  <a:ext cx="723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4E8B45-9082-DAAC-96C4-71D02DF60E02}"/>
                    </a:ext>
                  </a:extLst>
                </p14:cNvPr>
                <p14:cNvContentPartPr/>
                <p14:nvPr/>
              </p14:nvContentPartPr>
              <p14:xfrm>
                <a:off x="10263120" y="2095234"/>
                <a:ext cx="170640" cy="164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4E8B45-9082-DAAC-96C4-71D02DF60E0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254480" y="2086234"/>
                  <a:ext cx="188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2C8ED28-6120-C8CE-63D0-AD548DD50F41}"/>
                    </a:ext>
                  </a:extLst>
                </p14:cNvPr>
                <p14:cNvContentPartPr/>
                <p14:nvPr/>
              </p14:nvContentPartPr>
              <p14:xfrm>
                <a:off x="10498920" y="2176954"/>
                <a:ext cx="206640" cy="236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2C8ED28-6120-C8CE-63D0-AD548DD50F4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490280" y="2168314"/>
                  <a:ext cx="224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92ECCE4-7F4D-FBAD-2736-AEE0AEFAC19A}"/>
                    </a:ext>
                  </a:extLst>
                </p14:cNvPr>
                <p14:cNvContentPartPr/>
                <p14:nvPr/>
              </p14:nvContentPartPr>
              <p14:xfrm>
                <a:off x="10755240" y="2076514"/>
                <a:ext cx="98280" cy="367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92ECCE4-7F4D-FBAD-2736-AEE0AEFAC19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746600" y="2067514"/>
                  <a:ext cx="115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33689F-A453-35C7-2A77-4AA388279D21}"/>
                    </a:ext>
                  </a:extLst>
                </p14:cNvPr>
                <p14:cNvContentPartPr/>
                <p14:nvPr/>
              </p14:nvContentPartPr>
              <p14:xfrm>
                <a:off x="10804200" y="1778434"/>
                <a:ext cx="613440" cy="541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33689F-A453-35C7-2A77-4AA388279D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95200" y="1769794"/>
                  <a:ext cx="6310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ABF776-FB20-985E-5F46-658603D3E272}"/>
                    </a:ext>
                  </a:extLst>
                </p14:cNvPr>
                <p14:cNvContentPartPr/>
                <p14:nvPr/>
              </p14:nvContentPartPr>
              <p14:xfrm>
                <a:off x="11194440" y="1894354"/>
                <a:ext cx="654840" cy="274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ABF776-FB20-985E-5F46-658603D3E27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85800" y="1885714"/>
                  <a:ext cx="672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488E11-7769-273D-0AD7-A696F4BE1331}"/>
                    </a:ext>
                  </a:extLst>
                </p14:cNvPr>
                <p14:cNvContentPartPr/>
                <p14:nvPr/>
              </p14:nvContentPartPr>
              <p14:xfrm>
                <a:off x="11915880" y="1882474"/>
                <a:ext cx="188640" cy="61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488E11-7769-273D-0AD7-A696F4BE133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906880" y="1873474"/>
                  <a:ext cx="206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A8C80C-0F87-56F8-C970-52FEB21EF677}"/>
                    </a:ext>
                  </a:extLst>
                </p14:cNvPr>
                <p14:cNvContentPartPr/>
                <p14:nvPr/>
              </p14:nvContentPartPr>
              <p14:xfrm>
                <a:off x="1191840" y="2348674"/>
                <a:ext cx="8866800" cy="454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A8C80C-0F87-56F8-C970-52FEB21EF6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83200" y="2340034"/>
                  <a:ext cx="888444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2375BAE-9CD7-19CC-9E2A-AAA6FB30C2AD}"/>
                    </a:ext>
                  </a:extLst>
                </p14:cNvPr>
                <p14:cNvContentPartPr/>
                <p14:nvPr/>
              </p14:nvContentPartPr>
              <p14:xfrm>
                <a:off x="434760" y="744154"/>
                <a:ext cx="1425960" cy="959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2375BAE-9CD7-19CC-9E2A-AAA6FB30C2A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26120" y="735514"/>
                  <a:ext cx="1443600" cy="9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A6C1B86-F306-D2D3-CFEF-168C021BF459}"/>
                    </a:ext>
                  </a:extLst>
                </p14:cNvPr>
                <p14:cNvContentPartPr/>
                <p14:nvPr/>
              </p14:nvContentPartPr>
              <p14:xfrm>
                <a:off x="274560" y="516274"/>
                <a:ext cx="1979640" cy="128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A6C1B86-F306-D2D3-CFEF-168C021BF4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5920" y="507274"/>
                  <a:ext cx="1997280" cy="130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2EC7FF4-9CDE-80BB-30E7-921C3E52D567}"/>
              </a:ext>
            </a:extLst>
          </p:cNvPr>
          <p:cNvGrpSpPr/>
          <p:nvPr/>
        </p:nvGrpSpPr>
        <p:grpSpPr>
          <a:xfrm>
            <a:off x="947400" y="331594"/>
            <a:ext cx="8531280" cy="2071440"/>
            <a:chOff x="947400" y="331594"/>
            <a:chExt cx="8531280" cy="20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0516D0-26C9-CCCB-0C90-F40CC66489CF}"/>
                    </a:ext>
                  </a:extLst>
                </p14:cNvPr>
                <p14:cNvContentPartPr/>
                <p14:nvPr/>
              </p14:nvContentPartPr>
              <p14:xfrm>
                <a:off x="947400" y="646954"/>
                <a:ext cx="286560" cy="191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0516D0-26C9-CCCB-0C90-F40CC66489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8400" y="638314"/>
                  <a:ext cx="3042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A8622A-2886-F51B-E0E8-F85D5388646C}"/>
                    </a:ext>
                  </a:extLst>
                </p14:cNvPr>
                <p14:cNvContentPartPr/>
                <p14:nvPr/>
              </p14:nvContentPartPr>
              <p14:xfrm>
                <a:off x="1423320" y="424834"/>
                <a:ext cx="72000" cy="50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A8622A-2886-F51B-E0E8-F85D538864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14320" y="416194"/>
                  <a:ext cx="896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F42D21-1262-E7D2-5F91-9E722049432A}"/>
                    </a:ext>
                  </a:extLst>
                </p14:cNvPr>
                <p14:cNvContentPartPr/>
                <p14:nvPr/>
              </p14:nvContentPartPr>
              <p14:xfrm>
                <a:off x="1357080" y="648394"/>
                <a:ext cx="937440" cy="471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F42D21-1262-E7D2-5F91-9E72204943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8080" y="639754"/>
                  <a:ext cx="95508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A18D34-381F-D605-88CE-E51875AAF171}"/>
                    </a:ext>
                  </a:extLst>
                </p14:cNvPr>
                <p14:cNvContentPartPr/>
                <p14:nvPr/>
              </p14:nvContentPartPr>
              <p14:xfrm>
                <a:off x="2039280" y="618874"/>
                <a:ext cx="80280" cy="66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A18D34-381F-D605-88CE-E51875AAF1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30280" y="610234"/>
                  <a:ext cx="97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917A6F-95F9-32F2-DB53-CD072CAF2AD4}"/>
                    </a:ext>
                  </a:extLst>
                </p14:cNvPr>
                <p14:cNvContentPartPr/>
                <p14:nvPr/>
              </p14:nvContentPartPr>
              <p14:xfrm>
                <a:off x="2140800" y="673234"/>
                <a:ext cx="1037520" cy="605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917A6F-95F9-32F2-DB53-CD072CAF2A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2160" y="664594"/>
                  <a:ext cx="105516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BB4498-BDAF-6ECE-6284-67DB85A1C166}"/>
                    </a:ext>
                  </a:extLst>
                </p14:cNvPr>
                <p14:cNvContentPartPr/>
                <p14:nvPr/>
              </p14:nvContentPartPr>
              <p14:xfrm>
                <a:off x="3557400" y="431674"/>
                <a:ext cx="538920" cy="597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BB4498-BDAF-6ECE-6284-67DB85A1C1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48760" y="422674"/>
                  <a:ext cx="55656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812BCB-0F42-93BB-BA87-7A2F6150AD6C}"/>
                    </a:ext>
                  </a:extLst>
                </p14:cNvPr>
                <p14:cNvContentPartPr/>
                <p14:nvPr/>
              </p14:nvContentPartPr>
              <p14:xfrm>
                <a:off x="4027200" y="331594"/>
                <a:ext cx="383400" cy="583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812BCB-0F42-93BB-BA87-7A2F6150AD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18560" y="322594"/>
                  <a:ext cx="4010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23391F-DD42-0F13-DF72-4F92343D3F9E}"/>
                    </a:ext>
                  </a:extLst>
                </p14:cNvPr>
                <p14:cNvContentPartPr/>
                <p14:nvPr/>
              </p14:nvContentPartPr>
              <p14:xfrm>
                <a:off x="4461720" y="632554"/>
                <a:ext cx="1895760" cy="74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23391F-DD42-0F13-DF72-4F92343D3F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2720" y="623914"/>
                  <a:ext cx="19134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1F14F5-2361-5869-1BF8-4E0F8FDDA805}"/>
                    </a:ext>
                  </a:extLst>
                </p14:cNvPr>
                <p14:cNvContentPartPr/>
                <p14:nvPr/>
              </p14:nvContentPartPr>
              <p14:xfrm>
                <a:off x="6768240" y="635074"/>
                <a:ext cx="267120" cy="62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1F14F5-2361-5869-1BF8-4E0F8FDDA8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59600" y="626074"/>
                  <a:ext cx="28476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01432C1-5840-E301-A8C9-D77A06ED0B49}"/>
                    </a:ext>
                  </a:extLst>
                </p14:cNvPr>
                <p14:cNvContentPartPr/>
                <p14:nvPr/>
              </p14:nvContentPartPr>
              <p14:xfrm>
                <a:off x="6698400" y="649834"/>
                <a:ext cx="1041120" cy="353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01432C1-5840-E301-A8C9-D77A06ED0B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89400" y="640834"/>
                  <a:ext cx="1058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91D915-0C70-FE9D-FF45-004D7A4E3640}"/>
                    </a:ext>
                  </a:extLst>
                </p14:cNvPr>
                <p14:cNvContentPartPr/>
                <p14:nvPr/>
              </p14:nvContentPartPr>
              <p14:xfrm>
                <a:off x="7818360" y="701674"/>
                <a:ext cx="305280" cy="31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91D915-0C70-FE9D-FF45-004D7A4E364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09720" y="692674"/>
                  <a:ext cx="32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9B1D569-115D-33D1-C4D1-FCDDD913E759}"/>
                    </a:ext>
                  </a:extLst>
                </p14:cNvPr>
                <p14:cNvContentPartPr/>
                <p14:nvPr/>
              </p14:nvContentPartPr>
              <p14:xfrm>
                <a:off x="8154240" y="428074"/>
                <a:ext cx="91440" cy="578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9B1D569-115D-33D1-C4D1-FCDDD913E7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45240" y="419434"/>
                  <a:ext cx="109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694EBE-7EB1-70EC-7443-7C958D1F2F3E}"/>
                    </a:ext>
                  </a:extLst>
                </p14:cNvPr>
                <p14:cNvContentPartPr/>
                <p14:nvPr/>
              </p14:nvContentPartPr>
              <p14:xfrm>
                <a:off x="8103480" y="704554"/>
                <a:ext cx="290520" cy="16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694EBE-7EB1-70EC-7443-7C958D1F2F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94480" y="695554"/>
                  <a:ext cx="308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EF9E1C-5914-D7DC-5415-88AD906CD2E7}"/>
                    </a:ext>
                  </a:extLst>
                </p14:cNvPr>
                <p14:cNvContentPartPr/>
                <p14:nvPr/>
              </p14:nvContentPartPr>
              <p14:xfrm>
                <a:off x="8422080" y="537514"/>
                <a:ext cx="809280" cy="488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EF9E1C-5914-D7DC-5415-88AD906CD2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13080" y="528514"/>
                  <a:ext cx="8269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BDEC8D-DEAE-AD13-A10E-B9B3D7FB34F5}"/>
                    </a:ext>
                  </a:extLst>
                </p14:cNvPr>
                <p14:cNvContentPartPr/>
                <p14:nvPr/>
              </p14:nvContentPartPr>
              <p14:xfrm>
                <a:off x="9163680" y="566314"/>
                <a:ext cx="248040" cy="42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BDEC8D-DEAE-AD13-A10E-B9B3D7FB34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55040" y="557314"/>
                  <a:ext cx="2656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22D5C8-26BD-297D-A3F7-269417E3FDAD}"/>
                    </a:ext>
                  </a:extLst>
                </p14:cNvPr>
                <p14:cNvContentPartPr/>
                <p14:nvPr/>
              </p14:nvContentPartPr>
              <p14:xfrm>
                <a:off x="1471200" y="1060234"/>
                <a:ext cx="8007480" cy="203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22D5C8-26BD-297D-A3F7-269417E3FDA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2200" y="1051594"/>
                  <a:ext cx="8025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5E1675-E925-AB8C-66FB-B25C02BFED38}"/>
                    </a:ext>
                  </a:extLst>
                </p14:cNvPr>
                <p14:cNvContentPartPr/>
                <p14:nvPr/>
              </p14:nvContentPartPr>
              <p14:xfrm>
                <a:off x="1156560" y="1619314"/>
                <a:ext cx="6058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5E1675-E925-AB8C-66FB-B25C02BFED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47920" y="1610314"/>
                  <a:ext cx="62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151F5A-4889-876E-6DD7-579F07B317D0}"/>
                    </a:ext>
                  </a:extLst>
                </p14:cNvPr>
                <p14:cNvContentPartPr/>
                <p14:nvPr/>
              </p14:nvContentPartPr>
              <p14:xfrm>
                <a:off x="1230360" y="1812274"/>
                <a:ext cx="426240" cy="166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151F5A-4889-876E-6DD7-579F07B317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21360" y="1803274"/>
                  <a:ext cx="443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C06308-E3BD-849F-B6EC-59189CBE48A2}"/>
                    </a:ext>
                  </a:extLst>
                </p14:cNvPr>
                <p14:cNvContentPartPr/>
                <p14:nvPr/>
              </p14:nvContentPartPr>
              <p14:xfrm>
                <a:off x="1396320" y="1472434"/>
                <a:ext cx="169200" cy="611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C06308-E3BD-849F-B6EC-59189CBE48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87680" y="1463794"/>
                  <a:ext cx="1868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ABF128-4E91-91C4-63B7-20C0D2859483}"/>
                    </a:ext>
                  </a:extLst>
                </p14:cNvPr>
                <p14:cNvContentPartPr/>
                <p14:nvPr/>
              </p14:nvContentPartPr>
              <p14:xfrm>
                <a:off x="1830840" y="1366594"/>
                <a:ext cx="88920" cy="616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ABF128-4E91-91C4-63B7-20C0D28594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22200" y="1357594"/>
                  <a:ext cx="1065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E5B98D-9CA0-A7CA-D6C4-DF4499E3C0F4}"/>
                    </a:ext>
                  </a:extLst>
                </p14:cNvPr>
                <p14:cNvContentPartPr/>
                <p14:nvPr/>
              </p14:nvContentPartPr>
              <p14:xfrm>
                <a:off x="2084280" y="1598434"/>
                <a:ext cx="446040" cy="312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E5B98D-9CA0-A7CA-D6C4-DF4499E3C0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5280" y="1589794"/>
                  <a:ext cx="4636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414447-45BB-84AD-F2CB-2F24A8FB961A}"/>
                    </a:ext>
                  </a:extLst>
                </p14:cNvPr>
                <p14:cNvContentPartPr/>
                <p14:nvPr/>
              </p14:nvContentPartPr>
              <p14:xfrm>
                <a:off x="2650920" y="1693834"/>
                <a:ext cx="220320" cy="301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414447-45BB-84AD-F2CB-2F24A8FB96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1920" y="1684834"/>
                  <a:ext cx="2379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52A041-A3B0-F824-14F9-F55C21209E34}"/>
                    </a:ext>
                  </a:extLst>
                </p14:cNvPr>
                <p14:cNvContentPartPr/>
                <p14:nvPr/>
              </p14:nvContentPartPr>
              <p14:xfrm>
                <a:off x="3005520" y="1496554"/>
                <a:ext cx="110880" cy="49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52A041-A3B0-F824-14F9-F55C21209E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996880" y="1487554"/>
                  <a:ext cx="1285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C9AE200-4EBC-EC39-B732-082E3335055F}"/>
                    </a:ext>
                  </a:extLst>
                </p14:cNvPr>
                <p14:cNvContentPartPr/>
                <p14:nvPr/>
              </p14:nvContentPartPr>
              <p14:xfrm>
                <a:off x="3238440" y="1755754"/>
                <a:ext cx="346680" cy="331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C9AE200-4EBC-EC39-B732-082E3335055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29800" y="1746754"/>
                  <a:ext cx="3643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01B855-94CA-11ED-77E7-A043D8101DB3}"/>
                    </a:ext>
                  </a:extLst>
                </p14:cNvPr>
                <p14:cNvContentPartPr/>
                <p14:nvPr/>
              </p14:nvContentPartPr>
              <p14:xfrm>
                <a:off x="3691680" y="1599154"/>
                <a:ext cx="761760" cy="55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01B855-94CA-11ED-77E7-A043D8101D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3040" y="1590514"/>
                  <a:ext cx="77940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132F52C-1066-90ED-B3FC-1C54A96AAEFC}"/>
                    </a:ext>
                  </a:extLst>
                </p14:cNvPr>
                <p14:cNvContentPartPr/>
                <p14:nvPr/>
              </p14:nvContentPartPr>
              <p14:xfrm>
                <a:off x="4857720" y="1780954"/>
                <a:ext cx="725040" cy="32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132F52C-1066-90ED-B3FC-1C54A96AAEF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49080" y="1771954"/>
                  <a:ext cx="742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C1FCE0E-B736-22CC-8082-5E03120FC86D}"/>
                    </a:ext>
                  </a:extLst>
                </p14:cNvPr>
                <p14:cNvContentPartPr/>
                <p14:nvPr/>
              </p14:nvContentPartPr>
              <p14:xfrm>
                <a:off x="5725320" y="1752514"/>
                <a:ext cx="298800" cy="25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C1FCE0E-B736-22CC-8082-5E03120FC86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16680" y="1743514"/>
                  <a:ext cx="316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32B4F37-8BB6-8696-500D-8FD5EF48A976}"/>
                    </a:ext>
                  </a:extLst>
                </p14:cNvPr>
                <p14:cNvContentPartPr/>
                <p14:nvPr/>
              </p14:nvContentPartPr>
              <p14:xfrm>
                <a:off x="6114120" y="1616074"/>
                <a:ext cx="55440" cy="37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32B4F37-8BB6-8696-500D-8FD5EF48A9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05480" y="1607074"/>
                  <a:ext cx="73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7AC934-84D4-9318-0E16-B40C18CE8725}"/>
                    </a:ext>
                  </a:extLst>
                </p14:cNvPr>
                <p14:cNvContentPartPr/>
                <p14:nvPr/>
              </p14:nvContentPartPr>
              <p14:xfrm>
                <a:off x="6034200" y="1665754"/>
                <a:ext cx="770040" cy="366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7AC934-84D4-9318-0E16-B40C18CE872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25200" y="1656754"/>
                  <a:ext cx="787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87A16D-6FE0-E1F6-E69E-29DC94491D19}"/>
                    </a:ext>
                  </a:extLst>
                </p14:cNvPr>
                <p14:cNvContentPartPr/>
                <p14:nvPr/>
              </p14:nvContentPartPr>
              <p14:xfrm>
                <a:off x="6773640" y="1589434"/>
                <a:ext cx="45000" cy="17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87A16D-6FE0-E1F6-E69E-29DC94491D1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64640" y="1580434"/>
                  <a:ext cx="62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8C326E5-220F-7146-1BD6-4A09827FC8B5}"/>
                    </a:ext>
                  </a:extLst>
                </p14:cNvPr>
                <p14:cNvContentPartPr/>
                <p14:nvPr/>
              </p14:nvContentPartPr>
              <p14:xfrm>
                <a:off x="6909720" y="1689874"/>
                <a:ext cx="776160" cy="713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8C326E5-220F-7146-1BD6-4A09827FC8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00720" y="1681234"/>
                  <a:ext cx="79380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BC74B5-873D-C987-C448-0B2B9B72656A}"/>
                    </a:ext>
                  </a:extLst>
                </p14:cNvPr>
                <p14:cNvContentPartPr/>
                <p14:nvPr/>
              </p14:nvContentPartPr>
              <p14:xfrm>
                <a:off x="7771560" y="1838914"/>
                <a:ext cx="126720" cy="103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BC74B5-873D-C987-C448-0B2B9B72656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2920" y="1830274"/>
                  <a:ext cx="1443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ECB899-EF36-32E7-272F-DCEE98ACC7C3}"/>
                    </a:ext>
                  </a:extLst>
                </p14:cNvPr>
                <p14:cNvContentPartPr/>
                <p14:nvPr/>
              </p14:nvContentPartPr>
              <p14:xfrm>
                <a:off x="8213280" y="1520314"/>
                <a:ext cx="311760" cy="44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ECB899-EF36-32E7-272F-DCEE98ACC7C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04280" y="1511314"/>
                  <a:ext cx="3294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DE0887-90F0-3A87-1CF8-785F24657E6E}"/>
                    </a:ext>
                  </a:extLst>
                </p14:cNvPr>
                <p14:cNvContentPartPr/>
                <p14:nvPr/>
              </p14:nvContentPartPr>
              <p14:xfrm>
                <a:off x="8660760" y="1492594"/>
                <a:ext cx="254520" cy="684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DE0887-90F0-3A87-1CF8-785F24657E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51760" y="1483594"/>
                  <a:ext cx="272160" cy="70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D31168F-3D08-E531-B028-E218EFE9DA1A}"/>
              </a:ext>
            </a:extLst>
          </p:cNvPr>
          <p:cNvGrpSpPr/>
          <p:nvPr/>
        </p:nvGrpSpPr>
        <p:grpSpPr>
          <a:xfrm>
            <a:off x="1444920" y="2383594"/>
            <a:ext cx="2617920" cy="3348720"/>
            <a:chOff x="1444920" y="2383594"/>
            <a:chExt cx="2617920" cy="33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16265FE-806F-7C91-DAC9-714898ACF749}"/>
                    </a:ext>
                  </a:extLst>
                </p14:cNvPr>
                <p14:cNvContentPartPr/>
                <p14:nvPr/>
              </p14:nvContentPartPr>
              <p14:xfrm>
                <a:off x="1444920" y="2622274"/>
                <a:ext cx="532080" cy="390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16265FE-806F-7C91-DAC9-714898ACF74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36280" y="2613634"/>
                  <a:ext cx="549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FBFE43-71AA-9BBC-1EC8-20830EBA1505}"/>
                    </a:ext>
                  </a:extLst>
                </p14:cNvPr>
                <p14:cNvContentPartPr/>
                <p14:nvPr/>
              </p14:nvContentPartPr>
              <p14:xfrm>
                <a:off x="2027760" y="2383594"/>
                <a:ext cx="46440" cy="58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FBFE43-71AA-9BBC-1EC8-20830EBA150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19120" y="2374594"/>
                  <a:ext cx="6408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00B2A8-F206-5369-39BF-352ED9F9F5E2}"/>
                    </a:ext>
                  </a:extLst>
                </p14:cNvPr>
                <p14:cNvContentPartPr/>
                <p14:nvPr/>
              </p14:nvContentPartPr>
              <p14:xfrm>
                <a:off x="1883400" y="2680234"/>
                <a:ext cx="455400" cy="154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00B2A8-F206-5369-39BF-352ED9F9F5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74400" y="2671594"/>
                  <a:ext cx="4730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64D4F9-9F50-8AE6-A4D2-D087D32EB40D}"/>
                    </a:ext>
                  </a:extLst>
                </p14:cNvPr>
                <p14:cNvContentPartPr/>
                <p14:nvPr/>
              </p14:nvContentPartPr>
              <p14:xfrm>
                <a:off x="2254920" y="2582674"/>
                <a:ext cx="252000" cy="360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64D4F9-9F50-8AE6-A4D2-D087D32EB4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46280" y="2573674"/>
                  <a:ext cx="2696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8814374-E2DC-A2F0-8D29-DFC19DE97E81}"/>
                    </a:ext>
                  </a:extLst>
                </p14:cNvPr>
                <p14:cNvContentPartPr/>
                <p14:nvPr/>
              </p14:nvContentPartPr>
              <p14:xfrm>
                <a:off x="2744160" y="2538394"/>
                <a:ext cx="11160" cy="3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8814374-E2DC-A2F0-8D29-DFC19DE97E8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35520" y="2529754"/>
                  <a:ext cx="28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B00994-4343-C960-7432-EC25186BBEBA}"/>
                    </a:ext>
                  </a:extLst>
                </p14:cNvPr>
                <p14:cNvContentPartPr/>
                <p14:nvPr/>
              </p14:nvContentPartPr>
              <p14:xfrm>
                <a:off x="2739840" y="2471074"/>
                <a:ext cx="94680" cy="53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B00994-4343-C960-7432-EC25186BBEB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31200" y="2462434"/>
                  <a:ext cx="1123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ACA705-4F59-5E11-A6A2-A1AC89291881}"/>
                    </a:ext>
                  </a:extLst>
                </p14:cNvPr>
                <p14:cNvContentPartPr/>
                <p14:nvPr/>
              </p14:nvContentPartPr>
              <p14:xfrm>
                <a:off x="2988240" y="2616874"/>
                <a:ext cx="312120" cy="313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ACA705-4F59-5E11-A6A2-A1AC892918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79600" y="2607874"/>
                  <a:ext cx="3297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FF1757-3F15-7E65-95F8-C01AE588DC33}"/>
                    </a:ext>
                  </a:extLst>
                </p14:cNvPr>
                <p14:cNvContentPartPr/>
                <p14:nvPr/>
              </p14:nvContentPartPr>
              <p14:xfrm>
                <a:off x="3332400" y="2640994"/>
                <a:ext cx="408600" cy="38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FF1757-3F15-7E65-95F8-C01AE588DC3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23760" y="2632354"/>
                  <a:ext cx="4262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0B4188-E898-9555-7BC4-B437827B2345}"/>
                    </a:ext>
                  </a:extLst>
                </p14:cNvPr>
                <p14:cNvContentPartPr/>
                <p14:nvPr/>
              </p14:nvContentPartPr>
              <p14:xfrm>
                <a:off x="1491000" y="3307354"/>
                <a:ext cx="351720" cy="337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0B4188-E898-9555-7BC4-B437827B23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82000" y="3298714"/>
                  <a:ext cx="3693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D954CD-0DB9-8688-906E-34149A43191A}"/>
                    </a:ext>
                  </a:extLst>
                </p14:cNvPr>
                <p14:cNvContentPartPr/>
                <p14:nvPr/>
              </p14:nvContentPartPr>
              <p14:xfrm>
                <a:off x="2076720" y="3059314"/>
                <a:ext cx="44640" cy="46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D954CD-0DB9-8688-906E-34149A4319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67720" y="3050314"/>
                  <a:ext cx="622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2239BE-78AE-E5FA-97EE-FE96B8095149}"/>
                    </a:ext>
                  </a:extLst>
                </p14:cNvPr>
                <p14:cNvContentPartPr/>
                <p14:nvPr/>
              </p14:nvContentPartPr>
              <p14:xfrm>
                <a:off x="1883400" y="3225274"/>
                <a:ext cx="637920" cy="41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2239BE-78AE-E5FA-97EE-FE96B80951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74400" y="3216634"/>
                  <a:ext cx="655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F68DFA-DFE0-A45A-2BAE-8CB21EE42B75}"/>
                    </a:ext>
                  </a:extLst>
                </p14:cNvPr>
                <p14:cNvContentPartPr/>
                <p14:nvPr/>
              </p14:nvContentPartPr>
              <p14:xfrm>
                <a:off x="2783760" y="3350194"/>
                <a:ext cx="21960" cy="1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F68DFA-DFE0-A45A-2BAE-8CB21EE42B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75120" y="3341194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775F30-D6CA-8C3C-3395-EE58504058BB}"/>
                    </a:ext>
                  </a:extLst>
                </p14:cNvPr>
                <p14:cNvContentPartPr/>
                <p14:nvPr/>
              </p14:nvContentPartPr>
              <p14:xfrm>
                <a:off x="2568480" y="3314554"/>
                <a:ext cx="243000" cy="298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775F30-D6CA-8C3C-3395-EE58504058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59840" y="3305914"/>
                  <a:ext cx="2606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337E484-4E0E-7C0E-E730-98B6B3DA83C7}"/>
                    </a:ext>
                  </a:extLst>
                </p14:cNvPr>
                <p14:cNvContentPartPr/>
                <p14:nvPr/>
              </p14:nvContentPartPr>
              <p14:xfrm>
                <a:off x="2988240" y="3328954"/>
                <a:ext cx="65520" cy="406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337E484-4E0E-7C0E-E730-98B6B3DA83C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79600" y="3319954"/>
                  <a:ext cx="831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65C9EA8-1263-0EA0-D0D2-BB2D1D8C8B33}"/>
                    </a:ext>
                  </a:extLst>
                </p14:cNvPr>
                <p14:cNvContentPartPr/>
                <p14:nvPr/>
              </p14:nvContentPartPr>
              <p14:xfrm>
                <a:off x="2981400" y="3332914"/>
                <a:ext cx="224280" cy="19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65C9EA8-1263-0EA0-D0D2-BB2D1D8C8B3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72400" y="3324274"/>
                  <a:ext cx="241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EABBE7-DF87-DA43-4E54-00C923AC4C4E}"/>
                    </a:ext>
                  </a:extLst>
                </p14:cNvPr>
                <p14:cNvContentPartPr/>
                <p14:nvPr/>
              </p14:nvContentPartPr>
              <p14:xfrm>
                <a:off x="3338880" y="3277474"/>
                <a:ext cx="276840" cy="693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EABBE7-DF87-DA43-4E54-00C923AC4C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9880" y="3268474"/>
                  <a:ext cx="2944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B6FF87-BC97-6131-06FA-19876773B206}"/>
                    </a:ext>
                  </a:extLst>
                </p14:cNvPr>
                <p14:cNvContentPartPr/>
                <p14:nvPr/>
              </p14:nvContentPartPr>
              <p14:xfrm>
                <a:off x="1447800" y="4089634"/>
                <a:ext cx="344880" cy="39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B6FF87-BC97-6131-06FA-19876773B20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439160" y="4080634"/>
                  <a:ext cx="362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1B7FBB-AF61-54FC-C48D-EABC2B9EAA9D}"/>
                    </a:ext>
                  </a:extLst>
                </p14:cNvPr>
                <p14:cNvContentPartPr/>
                <p14:nvPr/>
              </p14:nvContentPartPr>
              <p14:xfrm>
                <a:off x="1906800" y="3849874"/>
                <a:ext cx="96840" cy="476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1B7FBB-AF61-54FC-C48D-EABC2B9EAA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98160" y="3840874"/>
                  <a:ext cx="1144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5FB1B2-42B9-EC0E-D890-9284C23AEC28}"/>
                    </a:ext>
                  </a:extLst>
                </p14:cNvPr>
                <p14:cNvContentPartPr/>
                <p14:nvPr/>
              </p14:nvContentPartPr>
              <p14:xfrm>
                <a:off x="1838040" y="4123114"/>
                <a:ext cx="208800" cy="5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5FB1B2-42B9-EC0E-D890-9284C23AEC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29040" y="4114474"/>
                  <a:ext cx="226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BB54A2-ED90-F349-9EC3-E491526A292D}"/>
                    </a:ext>
                  </a:extLst>
                </p14:cNvPr>
                <p14:cNvContentPartPr/>
                <p14:nvPr/>
              </p14:nvContentPartPr>
              <p14:xfrm>
                <a:off x="2059440" y="3959674"/>
                <a:ext cx="346320" cy="515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BB54A2-ED90-F349-9EC3-E491526A29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050800" y="3950674"/>
                  <a:ext cx="3639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AE04DC4-1DEA-E322-1A2C-5523FEBC3C78}"/>
                    </a:ext>
                  </a:extLst>
                </p14:cNvPr>
                <p14:cNvContentPartPr/>
                <p14:nvPr/>
              </p14:nvContentPartPr>
              <p14:xfrm>
                <a:off x="2511240" y="4193674"/>
                <a:ext cx="327600" cy="300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AE04DC4-1DEA-E322-1A2C-5523FEBC3C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02600" y="4184674"/>
                  <a:ext cx="3452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D8AA40-73C9-C40A-E501-27E026172C31}"/>
                    </a:ext>
                  </a:extLst>
                </p14:cNvPr>
                <p14:cNvContentPartPr/>
                <p14:nvPr/>
              </p14:nvContentPartPr>
              <p14:xfrm>
                <a:off x="2925600" y="4019074"/>
                <a:ext cx="846000" cy="553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D8AA40-73C9-C40A-E501-27E026172C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6960" y="4010074"/>
                  <a:ext cx="8636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DE33C62-B8CA-53AC-9AE3-E5036070204F}"/>
                    </a:ext>
                  </a:extLst>
                </p14:cNvPr>
                <p14:cNvContentPartPr/>
                <p14:nvPr/>
              </p14:nvContentPartPr>
              <p14:xfrm>
                <a:off x="3332400" y="3924394"/>
                <a:ext cx="730440" cy="342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DE33C62-B8CA-53AC-9AE3-E5036070204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23760" y="3915394"/>
                  <a:ext cx="748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D473F64-46AA-5E7A-591E-A22B214816FC}"/>
                    </a:ext>
                  </a:extLst>
                </p14:cNvPr>
                <p14:cNvContentPartPr/>
                <p14:nvPr/>
              </p14:nvContentPartPr>
              <p14:xfrm>
                <a:off x="1543560" y="4834474"/>
                <a:ext cx="276120" cy="32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D473F64-46AA-5E7A-591E-A22B214816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34920" y="4825834"/>
                  <a:ext cx="293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80992E0-43AE-DBE7-0528-45C6BCDF932A}"/>
                    </a:ext>
                  </a:extLst>
                </p14:cNvPr>
                <p14:cNvContentPartPr/>
                <p14:nvPr/>
              </p14:nvContentPartPr>
              <p14:xfrm>
                <a:off x="1949280" y="4637554"/>
                <a:ext cx="79560" cy="37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80992E0-43AE-DBE7-0528-45C6BCDF93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40640" y="4628554"/>
                  <a:ext cx="972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95F483-7986-AAC9-00F4-0674BBA1918E}"/>
                    </a:ext>
                  </a:extLst>
                </p14:cNvPr>
                <p14:cNvContentPartPr/>
                <p14:nvPr/>
              </p14:nvContentPartPr>
              <p14:xfrm>
                <a:off x="1841280" y="4846354"/>
                <a:ext cx="211320" cy="38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95F483-7986-AAC9-00F4-0674BBA1918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32280" y="4837354"/>
                  <a:ext cx="22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1E2AE7-084B-7E83-4833-A4EDAE41A82D}"/>
                    </a:ext>
                  </a:extLst>
                </p14:cNvPr>
                <p14:cNvContentPartPr/>
                <p14:nvPr/>
              </p14:nvContentPartPr>
              <p14:xfrm>
                <a:off x="2128560" y="4726474"/>
                <a:ext cx="318600" cy="472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1E2AE7-084B-7E83-4833-A4EDAE41A8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119560" y="4717474"/>
                  <a:ext cx="33624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8101F4-EBA2-9E46-DCA3-493130974B53}"/>
                    </a:ext>
                  </a:extLst>
                </p14:cNvPr>
                <p14:cNvContentPartPr/>
                <p14:nvPr/>
              </p14:nvContentPartPr>
              <p14:xfrm>
                <a:off x="2432760" y="4836634"/>
                <a:ext cx="431640" cy="449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8101F4-EBA2-9E46-DCA3-493130974B5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3760" y="4827634"/>
                  <a:ext cx="4492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7A2E510-CF49-44E0-ED4B-5FB653B44D11}"/>
                    </a:ext>
                  </a:extLst>
                </p14:cNvPr>
                <p14:cNvContentPartPr/>
                <p14:nvPr/>
              </p14:nvContentPartPr>
              <p14:xfrm>
                <a:off x="2797440" y="4808194"/>
                <a:ext cx="698760" cy="348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7A2E510-CF49-44E0-ED4B-5FB653B44D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8440" y="4799194"/>
                  <a:ext cx="7164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C4B6A0-57BC-FF33-4D97-7C12342CEE67}"/>
                    </a:ext>
                  </a:extLst>
                </p14:cNvPr>
                <p14:cNvContentPartPr/>
                <p14:nvPr/>
              </p14:nvContentPartPr>
              <p14:xfrm>
                <a:off x="2486400" y="4744474"/>
                <a:ext cx="278280" cy="392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C4B6A0-57BC-FF33-4D97-7C12342CEE6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77400" y="4735834"/>
                  <a:ext cx="2959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EE23AFA-20FF-C996-E223-82711D720CF6}"/>
                    </a:ext>
                  </a:extLst>
                </p14:cNvPr>
                <p14:cNvContentPartPr/>
                <p14:nvPr/>
              </p14:nvContentPartPr>
              <p14:xfrm>
                <a:off x="3696360" y="4764634"/>
                <a:ext cx="44640" cy="633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EE23AFA-20FF-C996-E223-82711D720C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87360" y="4755994"/>
                  <a:ext cx="6228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1ED87D-3725-E8D5-8794-C3488513ED2D}"/>
                    </a:ext>
                  </a:extLst>
                </p14:cNvPr>
                <p14:cNvContentPartPr/>
                <p14:nvPr/>
              </p14:nvContentPartPr>
              <p14:xfrm>
                <a:off x="3561720" y="4853914"/>
                <a:ext cx="420120" cy="24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1ED87D-3725-E8D5-8794-C3488513ED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553080" y="4844914"/>
                  <a:ext cx="437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31AA282-DC1C-9B11-5C5C-B7CED57CAECA}"/>
                    </a:ext>
                  </a:extLst>
                </p14:cNvPr>
                <p14:cNvContentPartPr/>
                <p14:nvPr/>
              </p14:nvContentPartPr>
              <p14:xfrm>
                <a:off x="2518440" y="5488234"/>
                <a:ext cx="122760" cy="244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31AA282-DC1C-9B11-5C5C-B7CED57CAE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09440" y="5479234"/>
                  <a:ext cx="140400" cy="26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F7DD0F2-2F92-736C-A020-04611FBD1F63}"/>
              </a:ext>
            </a:extLst>
          </p:cNvPr>
          <p:cNvGrpSpPr/>
          <p:nvPr/>
        </p:nvGrpSpPr>
        <p:grpSpPr>
          <a:xfrm>
            <a:off x="2445000" y="6088714"/>
            <a:ext cx="150480" cy="463680"/>
            <a:chOff x="2445000" y="6088714"/>
            <a:chExt cx="15048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EBE8EA5-16FE-EDDF-7FEA-4352397A0B9D}"/>
                    </a:ext>
                  </a:extLst>
                </p14:cNvPr>
                <p14:cNvContentPartPr/>
                <p14:nvPr/>
              </p14:nvContentPartPr>
              <p14:xfrm>
                <a:off x="2445000" y="6088714"/>
                <a:ext cx="150480" cy="163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EBE8EA5-16FE-EDDF-7FEA-4352397A0B9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36360" y="6080074"/>
                  <a:ext cx="168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44B2A4-E427-E1FB-8141-C6078B7A5F67}"/>
                    </a:ext>
                  </a:extLst>
                </p14:cNvPr>
                <p14:cNvContentPartPr/>
                <p14:nvPr/>
              </p14:nvContentPartPr>
              <p14:xfrm>
                <a:off x="2467680" y="6124354"/>
                <a:ext cx="93600" cy="428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44B2A4-E427-E1FB-8141-C6078B7A5F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58680" y="6115354"/>
                  <a:ext cx="111240" cy="44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2023-10-04T15:35:30Z</dcterms:modified>
</cp:coreProperties>
</file>