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9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517" autoAdjust="0"/>
  </p:normalViewPr>
  <p:slideViewPr>
    <p:cSldViewPr snapToGrid="0">
      <p:cViewPr varScale="1">
        <p:scale>
          <a:sx n="73" d="100"/>
          <a:sy n="73" d="100"/>
        </p:scale>
        <p:origin x="3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1:48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0 458 6728,'13'-38'780,"11"-45"1,-19 61-606,-1 7 108,1 0-1,1 1 1,14-28 0,-13 29-204,0-1 15,1 1-1,0 0 1,1 1-1,0 0 1,1 0-1,15-14 1,-19 20-57,-2 1 14,1 1 0,-1-1 0,1 1 0,0 0-1,0 0 1,0 1 0,7-4 0,5-2 9,31-20 16,-28 20 72,13 0-47,47-6 1,-54 15-2,120 17 34,-114-8-60,18 14-25,49 30 0,-72-33 5,-20-13-42,18 14 13,-2 1 0,0 1 0,36 50 0,23 45 32,-69-94-10,0 14-16,11 60 0,-24-94-26,1 0 0,-1-1 0,0 1-1,0 0 1,0 0 0,-1 6 0,-34 183 43,21-150-7,-85 178 22,73-178-22,-130 186 19,122-182-32,-160 186 59,67-69 18,79-91-32,47-72-68,1 0-1,-1 0 1,1 0-1,0 1 1,-1-1-1,1 0 1,0 0-1,-1 0 0,1 0 1,0 1-1,0-1 1,0 0-1,0 0 1,0 0-1,0 0 1,1 1-1,-1-1 1,0 0-1,1 0 1,-1 0-1,0 0 0,1 0 1,-1 0-1,2 2 1,14 14 4,-15-16-2,12 4 48,86 15 25,-73-18-33,148-14 22,-134 5-2,159-35 25,-160 32-31,154-28 40,-154 33 13,-11 2-51,17-3 61,78 1 1,-107 6-76,1 0 1,-1 1 0,17 4-1,-24 0 65,-5-1-94,0 0 0,-1 0 0,0 1 1,0-1-1,-1 1 0,0 0 1,0 0-1,0 0 0,1 8 1,5 55 65,-7-57-82,0-9-101,-1-1 0,0 1 0,1 0 0,-1 0-1,-1-1 1,1 1 0,0 0 0,0-1 0,-1 1 0,0 0 0,0-1 0,1 1 0,-1 0 0,-1-1-1,1 1 1,-2 1 0,-4 8-8489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16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341 56 5920,'-3'-3'0,"-34"-9"0,4 3 0,-5 1 0,-3 3 0,1 10 1,33-4 3,0 0-1,0 1 1,0 0-1,0 1 1,0-1-1,1 1 1,0 1-1,-1-1 1,1 1 0,0 0-1,1 1 1,-1-1-1,1 1 1,0 0-1,0 0 1,0 1-1,1 0 1,-1-1-1,2 2 1,-1-1-1,1 0 1,-4 10-1,4-11 11,1-1 0,-1 1 0,1 0 0,1 0 0,-1 0-1,1 0 1,-1 0 0,1 0 0,1 0 0,-1 0 0,1 0-1,0 1 1,0-1 0,1 0 0,-1 0 0,1 0-1,0 0 1,2 5 0,1-2 25,0-1 1,1 0-1,-1-1 0,1 1 0,1-1 0,-1 0 1,1 0-1,0-1 0,1 0 0,-1 0 1,13 7-1,-8-6-9,-7-3 5,1-1 0,0 0-1,-1 0 1,1 0 0,0 0-1,6 0 1,8 4 78,2-2 0,-1 0 1,0-1-1,1-2 0,-1 0 0,24-2 0,-35 0-68,0-1 0,-1 0 1,0-1-1,1 0 0,-1 0 0,0-1 0,11-6 1,-9 4-19,20-8 135,-14 6-114,1-1 0,-2 0 1,22-17-1,-37 26-47,8-5 17,-1-1 0,0 1-1,0-2 1,0 1 0,-1-1 0,0 0 0,0 0 0,8-14-1,-10 10-7,-1 0-1,-1 0 1,1 0 0,-2 0-1,1-1 1,-2 1-1,1 0 1,-2-1-1,1 1 1,-2 0-1,1 0 1,-4-12-1,4 22-4,1 0-1,0 1 1,0-1-1,0 0 1,0 0-1,-1 0 1,1 0-1,0 0 0,-1 1 1,1-1-1,-1 0 1,1 0-1,-1 1 1,1-1-1,-1 0 0,0 1 1,1-1-1,-1 0 1,0 1-1,1-1 1,-1 1-1,0-1 1,0 1-1,0-1 0,1 1 1,-1 0-1,0 0 1,0-1-1,0 1 1,0 0-1,0 0 1,0 0-1,0 0 0,1 0 1,-1 0-1,0 0 1,0 0-1,0 0 1,-1 0-1,0 1 4,1 0 1,-1-1-1,0 1 1,1 0-1,-1 0 0,1 0 1,-1 0-1,1 0 0,0 1 1,-1-1-1,1 0 0,0 1 1,0-1-1,0 0 1,0 1-1,0-1 0,0 1 1,0 0-1,1-1 0,-2 4 1,0 6 25,0 1 0,0-1 0,1 1 0,1 0 0,0-1 0,0 1 0,3 13 0,-2-19-17,1 1 0,-1-1 0,1 0 0,0 0 0,1 0 0,-1 0 0,1 0 0,1-1 0,-1 1 0,1-1 0,0 0 0,0 0 0,0 0 0,1 0 0,9 7 0,23 14 41,39 21 0,-33-26-54,-29-15-204,1 0 0,0-2 0,1 1 0,-1-2 0,31 3 0,-24-3-5520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55.3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3592,'10'8'48,"0"0"0,-1 0 1,0 2-1,-1-1 0,0 1 1,-1 0-1,0 0 0,7 14 1,-9-13-29,-3-6 0,1 1 0,-1-1-1,1 0 1,1 0-1,-1-1 1,1 1-1,7 7 1,-8-9 33,3 2 17,-4-4 27,3 2-1,-4-3-81,-1 1 1,1-1-1,-1 0 0,1 1 1,-1-1-1,1 0 1,-1 1-1,1-1 1,-1 0-1,1 0 1,0 1-1,-1-1 0,1 0 1,-1 0-1,1 0 1,0 0-1,-1 0 1,2 0-1,18-6 1716,-18 5-362,-2 1-1368,0-1 0,1 0 1,-1 1-1,1-1 0,-1 1 0,1-1 0,-1 1 1,1-1-1,-1 1 0,1-1 0,-1 1 0,1-1 1,-1 1-1,1 0 0,0-1 0,-1 1 0,1 0 1,0 0-1,-1-1 0,1 1 0,0 0 0,-1 0 1,1 0-1,0 0 0,0 0 0,-1 0 0,1 0 1,1 0-1,7 0-5221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55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6728,'0'0'0,"14"10"0,-5 2-296,-2-1 296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56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0 164 3144,'1'-7'83,"0"1"0,0 0 1,0-1-1,1 1 0,0 0 1,0 0-1,0 0 0,1 0 0,0 0 1,0 1-1,6-8 0,-5 7 24,0 0 0,-1-1 0,0 1-1,0 0 1,0-1 0,-1 0-1,3-12 1,-4 18 645,1-1-389,6-4-27,-6 5-64,2-1-54,-4 1-169,0 1-1,1-1 0,-1 1 0,0-1 0,1 1 0,-1-1 0,1 1 0,-1 0 0,0-1 0,1 1 0,-1 0 0,1-1 0,-1 1 0,1 0 0,-1 0 0,1-1 0,-1 1 0,1 0 0,-1 0 0,1 0 0,-1 0 0,1 0 1,0 0-1,-1 0 0,1 0 0,-1 0 0,2 0 0,-1 0 60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56.6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 60 7088,'-2'-1'-79,"-6"-3"-10,6 3-63,2 1 336,-15 0-840,14 0 804,1 0-1,-1 0 1,1 0-1,-1 0 1,1-1-1,0 1 1,-1 0-1,1 0 1,-1-1-1,1 1 1,0 0-1,-1-1 1,1 1-1,0 0 1,-1-1-1,1 1 1,0 0-1,0-1 0,-1 1 1,1-1-1,0 1 1,0-1-1,0 1 1,0 0-1,0-1 1,-1 0-1,1-1 304,0 1-360,0 0-1,0 0 1,-1 0-1,1 0 1,0 0-1,-1-1 1,1 1-1,-1 0 1,1 0-1,-1 1 1,0-1-1,1 0 1,-1 0-1,0 0 1,0-1-1,-3-4 1158,2 0-883,1 5 275,0-1-398,-2-4-28,3 5 120,-2 0-225,-5-1-14,5 2 58,22 3-1986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57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224 259 9776,'0'0'-72,"0"-11"-408,0 4 462,-2 4 28,-5 0 23,5 3 479,-8-20 927,-84-52 794,92 71-2183,0 0 0,-1 0 0,1 0 0,0 0 0,-1 0 0,1 1 0,-1-1 0,-2 0 0,-14-4 116,-15-13 97,32 17-183,-1 0 24,-16-4 184,19 5-273,0 0 0,-1-1 0,1 1 0,-1 0 0,1 0 0,0 0 0,-1-1 0,1 1 0,-1 0 0,1 0 0,0-1 0,-1 1 0,1 0 0,0-1 0,0 1 0,-1 0 0,1-1 0,0 1 0,0-1 0,0 1 0,-1 0 0,1-1 0,0 1 0,0-1 0,0 1 0,0-1 0,0 1 0,0-1 0,0 1 0,0 0 0,0-1 0,0 1 0,0-1 0,0 1 0,0-1 0,0 1 0,0 0 0,0-1 0,1 0 0,0-1 2,-1-34 191,0 34-116,2 2-93,0 0 1,0 0 0,-1-1-1,1 1 1,0-1 0,0 1-1,0-1 1,-1 0 0,4-1-1,9-5 0,41-11-1882,4 0-7530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58.5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93 7800,'3'-4'7,"-2"4"-5,-1-1 0,1 1 0,0-1 0,-1 0 0,1 1 0,-1-1 0,1 0 0,-1 0 0,0 1 0,1-1 0,-1 0 0,0 0 0,1 0 0,-1 1 0,0-1 0,0 0 0,0 0 0,0 0 0,0 0 0,0 0-1,0 1 1,0-1 0,0 0 0,0 0 0,-1 0 0,1 0 0,0 0 0,0 1 0,-1-1 0,1 0 0,-1 0 0,1 1 0,-1-1 0,1 0 0,-1 1 0,0-2 0,-14-38 3,14 39 1002,3-1-539,4-5 2030,-6 5-2076,0-6 2858,0 11-3274,1-3-6,-1 1 0,0 0 0,1 0 0,-1 0 0,0-1 0,0 1 1,0 0-1,1 0 0,-1 0 0,0-1 0,0 1 0,0 0 0,0 0 0,0 0 0,-1 0 0,1-1 0,0 1 0,0 0 0,-1 0 0,1 0 0,0-1 0,-1 1 0,1 0 0,0 0 0,-1-1 0,1 1 1,-1-1-1,0 1 0,0 0 0,-2 2 0,-14 18-1867,-3 0-7466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8:09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129 663 2696,'0'0'1480,"-4"3"-1207,-15 9-179,17-11-16,0 1 1,0-1 0,-1 0 0,1 0 0,-1-1-1,1 1 1,-1 0 0,-4 0 0,-1 0 65,6 0 308,-8 3 696,6-7-970,1 1 0,0 0-1,0-1 1,0 0 0,0 0 0,-2-3 0,3 4 1214,5-34-280,-3 34-1072,0 0 0,0 0 0,0 0 0,0 0-1,0 0 1,-1 1 0,1-1 0,-1 0 0,1 0 0,-1 1 0,0-1 0,-1-2 0,1 3 222,-1-1-156,-4-4-13,5 5 203,1-1-245,0-5-5,0 5 460,0 8-429,0-4-69,0 0 0,0-1 1,0 1-1,0-1 1,0 1-1,0 0 0,0-1 1,0 1-1,-1-1 1,0 3-1,-6 6 5,5-8 22,1 1 4,-1 4-21,0 0 0,0 0 0,1 0 0,0 1 0,1-1 0,0 0 0,0 0 0,0 1 0,1-1 0,0 0 0,0 0 0,3 8 0,-3-12-15,-1-1 4,1 1 0,0-1 0,0 0 0,0 0-1,0 0 1,0 0 0,0 0 0,1 0-1,-1 0 1,1 0 0,-1 0 0,1-1 0,0 1-1,0 0 1,-1-1 0,1 0 0,3 2 0,-4-2 1343,1-1-1300,4-2-4,-3 0-4,4-3-1,-1-1-17,0 0 1,-1 0-1,0 0 1,0-1-1,0 0 1,7-13-1,-2 2 38,33-52 274,-40 67-282,3-2 7,-2 1-9,6-5 0,-8 7-9,-1 0-33,1-1 1,-1 1 0,1 0 0,-1-1 0,1 1 0,0 0 0,0 0 0,0 0 0,0 1 0,0-1 0,0 0 0,1 1 0,-1-1 0,4-1 0,-3 2 49,-3 1-60,0 0 1,0-1-1,0 1 1,0-1 0,0 1-1,1 0 1,-1-1 0,0 1-1,0-1 1,0 1 0,1 0-1,-1-1 1,0 1-1,0 0 1,1-1 0,-1 1-1,0 0 1,1 0 0,-1-1-1,0 1 1,1 0 0,-1 0-1,1 0 1,-1 0-1,0-1 1,1 1 0,9-7 23,-8 6-9,8-7 7,1-1-6,-8 8-9,-1-1 1,1 1-1,-1-1 1,0 0-1,0 0 0,0 0 1,0 0-1,0 0 1,0 0-1,-1 0 0,1-1 1,1-3-1,0 3 12,4-5 2,-6 6-2,20-18 93,-15 15-91,-4 4 77,0 1-90,5 0 0,-6 0 326,1-1-291,4-4 3,-5 4 50,1-1-48,3-3 0,-4 4 55,-1 0-52,0-5 2,0 4 139,0 1-151,0-6-2,0 6 68,5 0-58,-3-1 9,0-17-31,-3 15-27,1 2 0,0 1 0,-1 0 0,1-1 0,0 1 0,0 0 0,1 0 0,-1-1 0,0 1 0,0 0 0,1-1 0,-1 1 0,0 0 0,1 0 0,0 0 0,0-2 0,3-6 2,-1 3 7,-2-1-5,-1-6 4,2 11-7,-4 0-1,-17-17 15,18 18-18,0 0 0,1-1 0,-1 1-1,0 0 1,1-1 0,-1 1 0,1-1 0,-1 1 0,1-1-1,0 1 1,-1-1 0,1 1 0,0 0 0,0-1-1,0 0 1,0 1 0,0-1 0,1-2 0,0-1-22,4-85-207,-4 77 139,2 1-1,0-1 1,0 0 0,1 1-1,7-15 1,-7 18-393,0-1 0,-1 1 0,0-1 0,-1 0-1,0 0 1,2-19 0,-4 14-8640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8:11.9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852 155 6368,'0'0'8161,"0"-4"-8096,0-12-42,0 12 25,4-7 117,-3-2 79,-1 9-198,1-1 0,-1 1 1,0-1-1,-1 0 1,1 1-1,-1-1 0,-1-7 1,0 9-19,-4-3 3,-9-11 39,-5-4 65,18 20-107,2 0-23,-1 0 0,1 1 0,-1-1 0,1 0 0,-1 1 0,0-1 0,1 1-1,-1-1 1,0 1 0,1 0 0,-1-1 0,0 1 0,0-1 0,1 1 0,-1 0 0,0 0 0,0 0 0,0-1 0,0 1 0,1 0 0,-1 0 0,0 0 0,-1 0 0,-4 0 56,5 0-4,-1-1-30,-5-2 2,3 2-3,-4 1-4,6 0-3,-41 11 53,41-11-65,0 0-1,-4 1-2,-6 3 6,-12 17 17,16-13-18,5-5-1,-5 2 0,-2 5-2,2 0-6,7-8 0,0-1-1,0 1 0,-1-1 1,1 0-1,0 1 1,-1-1-1,1 0 0,-1 0 1,1 0-1,-3 1 1,-6 4 0,-27 23-15,-81 48-24,106-70 32,1-2 0,-1 1-1,-1-1 1,1-1 0,-1 0 0,0-1-1,0 0 1,-19 1 0,26-3 4,-1-1 0,1 1 0,-1-1 0,1-1 1,-1 1-1,1-1 0,0 0 0,-1-1 0,-6-2 0,8 1-3,1 0 0,-1 0 0,1-1 0,-1 1 0,1-1-1,0 0 1,1 0 0,-1-1 0,1 1 0,-1-1 0,2 0 0,-1 1-1,-4-11 1,6 13-15,4-2 5,-3 4 14,0 0 1,0-1-1,1 1 1,-1 0-1,0-1 1,0 1-1,0 0 1,0 0 0,0-1-1,0 1 1,0 0-1,1-1 1,-1 1-1,0 0 1,0 0 0,0-1-1,1 1 1,-1 0-1,0 0 1,0 0-1,0-1 1,1 1 0,-1 0-1,0 0 1,1 0-1,-1 0 1,0 0-1,0 0 1,1-1 0,-1 1-1,0 0 1,1 0-1,-1 0 1,0 0-1,1 0 1,-1 0 0,5 0-10,-1 0 1,0 0 0,1 0 0,-1 1-1,1-1 1,-1 1 0,0 0 0,0 1-1,1-1 1,-1 1 0,0-1 0,0 1-1,0 1 1,-1-1 0,1 0 0,0 1-1,-1 0 1,0 0 0,1 0 0,-1 0-1,3 5 1,-4-5 2,-1 0 0,0-1-1,0 1 1,0 0 0,-1 0-1,1 0 1,-1 0 0,0 0-1,0 0 1,0 0 0,0 0-1,0 0 1,0 0 0,-1 0-1,0 0 1,-1 5 0,1-5-5,1 1-1,-1-1 1,0 1-1,0 0 1,0-1 0,0 1-1,0-1 1,-1 1-1,0-1 1,-2 4 0,-4 7-7,1 3 8,3-8-11,0 0 1,-1-1-1,-9 14 1,6-11-11,2 0 17,-1-1 0,0 0 0,0 0 0,-1-1 0,-1 0 0,1 0 0,-18 12 1,-29 15-71,46-31 68,1-1 1,-1 0-1,1 0 1,-1-1-1,-16 5 1,24-8 14,0 0-1,0 0 1,0 1 0,0-1 0,0 0-1,0 0 1,0 0 0,0 0 0,0 0 0,1 0-1,-1 0 1,0 0 0,0-1 0,0 1-1,0 0 1,0-1 0,0 1 0,0 0-1,0-1 1,0 1 0,1-1 0,-1 1 0,0-1-1,0 0 1,1 1 0,-1-1 0,0 0-1,1 0 1,-1 1 0,0-1 0,1 0 0,-1 0-1,1 0 1,0 0 0,-1 0 0,1 1-1,0-1 1,-1 0 0,1 0 0,0 0-1,0 0 1,0 0 0,0 0 0,0 0 0,0-1-1,0-3-7,1 1-1,-1-1 0,1 1 1,0 0-1,0 0 1,1-1-1,3-6 1,-1 1 3,-3 7 0,1 0 0,-1-1 0,1 1 0,0 0 0,1 0 0,-1 0 0,5-4 0,0-1-6,1 1 1,0 0 0,0 1 0,1 0 0,0 0 0,0 1 0,0 0 0,1 1 0,17-7 0,-13 8-4,0 0 1,0 1-1,25-1 0,-36 3 14,0 1-1,-1-1 0,1 1 0,0-1 1,-1 1-1,1 0 0,-1 0 1,1 0-1,-1 1 0,0-1 1,0 1-1,1-1 0,-1 1 1,0 0-1,0-1 0,0 1 0,2 4 1,4 2-21,-5-6 19,-1 0 0,0 0 0,1 1 0,-1-1-1,0 1 1,0-1 0,0 1 0,-1 0 0,1 0 0,-1 0 0,1 0 0,-1 0 0,0 0 0,0 0 0,0 0 0,-1 1 0,1-1 0,-1 0 0,0 0 0,0 5 0,-1 1-12,-1 0-1,0 0 1,0 0-1,-1-1 1,0 1-1,-1-1 1,0 1-1,0-1 1,-1 0-1,0-1 1,0 1-1,-1-1 1,0 0-1,-7 6 1,12-12-22,0-1 37,1 0 0,0 0 0,0 0 0,-1 0 1,1 0-1,0 0 0,0 0 0,-1 0 0,1 0 0,0 0 0,0 0 1,-1-1-1,1 1 0,0 0 0,0 0 0,-1 0 0,1 0 0,0-1 1,0 1-1,0 0 0,-1 0 0,1 0 0,0-1 0,0 1 0,0 0 1,0 0-1,0-1 0,0 1 0,-1 0 0,1-1 0,0 1 0,0 0 0,0-1 1,1-13-19,9-15 24,-9 26-9,46-120-17,-44 117 20,9-17-10,-10 18 10,8-10 0,0 0-1,0 0 0,1 1 1,1 1-1,25-23 1,-29 29 0,5-5-1,0 1 0,1 0 0,1 1 0,0 0 0,0 1 0,18-7 0,10 4-8,-41 12 5,1 2-1,-2-1 6,0 0 1,0-1-1,-1 1 1,1 0-1,0 0 1,0 0 0,-1 0-1,1 0 1,-1 0-1,1 0 1,-1 0-1,1 0 1,-1 0-1,1 0 1,-1 0-1,0 0 1,0 0-1,1 0 1,-1 0-1,0 0 1,0 0-1,0 1 1,0-1-1,0 0 1,-1 0-1,1 0 1,0 0-1,0 0 1,-1 0-1,1 0 1,-1 0-1,0 2 1,-6 11-7,-2 1 1,1-2-1,-2 1 0,-21 24 1,7-11-21,22-25-25,-13 1-28,13-4 61,1 1 0,-1-1 1,0 1-1,0-1 0,1 1 1,-1-1-1,1 0 0,-1 0 1,0 0-1,1 0 0,0 0 0,-1 0 1,1-1-1,0 1 0,-1 0 1,1-1-1,-2-2 0,2 2-53,-3-4 13,0 0 0,1 0 1,0 0-1,0-1 1,1 0-1,0 1 0,-3-14 1,-8-25-91,12 43 104,6-11-84,-4 12 128,1 0 0,-1 0-1,1 0 1,0 0 0,0 0 0,0 1 0,-1-1 0,1 0 0,0 1 0,0 0 0,0-1 0,0 1 0,0 0 0,0 0 0,0 0 0,-1 1 0,1-1 0,0 0 0,0 1 0,0-1 0,0 1 0,0-1 0,-1 1 0,1 0 0,0 0-1,0 0 1,-1 0 0,1 0 0,-1 0 0,1 0 0,-1 1 0,1-1 0,-1 0 0,0 1 0,0-1 0,1 3 0,0-1 1,0 0-1,0 0 1,0 0-1,-1 1 1,0-1 0,0 1-1,0-1 1,0 1 0,0-1-1,-1 1 1,1-1-1,-1 1 1,0-1 0,0 1-1,0 0 1,-1-1 0,1 1-1,-1-1 1,0 1-1,0-1 1,0 1 0,-1-1-1,1 0 1,-3 4 0,-25 47 0,27-50-1,-10 15-2,0 0 1,-1-1-1,-1 0 0,-32 30 0,37-38 4,-49 43-23,53-48 17,-1 0 0,0-1 1,-1 0-1,1 0 1,-1-1-1,0 1 0,1-1 1,-12 3-1,17-6 3,0 0 0,0 0-1,-1 0 1,1 0-1,0 0 1,0 0 0,-1 0-1,1 0 1,0 0-1,0-1 1,-1 1 0,1-1-1,0 1 1,0 0 0,0-1-1,0 0 1,0 1-1,0-1 1,0 0 0,0 1-1,0-1 1,0 0-1,0 0 1,0 0 0,0 0-1,1 0 1,-1 0 0,0 0-1,1 0 1,-1 0-1,1 0 1,-1-1 0,1 1-1,0 0 1,-1-2-1,0-2 0,-1-1 0,2 0 0,-1 1 0,1-12 0,0 15 3,-1-1-2,1-1 1,1 1-1,-1 0 0,0 0 1,1-1-1,0 1 0,-1 0 1,1 0-1,1 0 1,1-5-1,3-5 0,-1-3 1,-3 9 0,0 1 0,0 0 0,1-1 0,0 1 0,1 0 0,4-7 0,24-34 0,-24 38 1,1 0 0,0 0 0,13-10 0,36-19 0,6 5 0,0 6 0,-3 10 0,-13 8 0,-15 4 1,-11 5 4,-1 4 0,-17 3-3,-4-5-1,6 15 2,-6-13-2,0 1 0,-1-1 0,0 1 0,0-1 0,0 0 0,0 1 0,-1-1 0,1 0 0,-1 0 0,0 0 0,-1 0 0,1 0 0,-1-1 0,-4 7 0,-6 4 4,-23 22 0,33-33-5,-11 11 20,9-10-11,0 0-1,0 0 0,0 0 1,0 0-1,0-1 0,-1 0 1,-9 4-1,15-7-5,-1 1-1,1-1 1,-1 0-1,1 0 1,-1 0-1,0 0 1,1 1-1,-1-1 1,1 0 0,-1 0-1,0 0 1,1 0-1,-1-1 1,1 1-1,-1 0 1,0 0-1,1 0 1,-1 0 0,1-1-1,-1 1 1,1 0-1,-1 0 1,1-1-1,-1 1 1,1 0-1,-1-1 1,1 1 0,-1-1-1,1 1 1,0 0-1,-1-1 1,1 1-1,-1-1 1,1 1 0,0-1-1,0 1 1,-1-1-1,1 0 1,0 0-1,-1-2 5,0 1 1,0 0-1,1-1 0,-1 1 0,1-1 0,-1 1 0,1-1 0,0-3 1,2-1 6,-1-1 1,1 0-1,1 0 0,0 1 1,0 0-1,0-1 1,1 1-1,0 0 1,0 1-1,1-1 1,0 1-1,0 0 1,0 0-1,1 0 1,0 1-1,0 0 1,1 0-1,-1 0 0,12-5 1,-16 9 32,-2 2-41,0-1 0,0 0 1,0 1-1,0-1 0,0 0 1,0 1-1,1-1 0,-1 0 1,0 1-1,0-1 0,0 0 1,1 0-1,-1 1 0,0-1 1,0 0-1,1 0 0,-1 1 1,0-1-1,1 0 1,-1 0-1,0 0 0,1 1 1,-1-1-1,0 0 0,1 0 1,-1 0-1,0 0 0,1 0 1,-1 0-1,1 0 0,-1 0 1,0 0-1,1 0 0,-1 0 1,0 0-1,1 0 0,-1 0 1,1 0-1,-1 0 0,0 0 1,1-1-1,-1 1 0,0 0 1,1 0-1,-1 0 0,0-1 1,0 1-1,1 0 0,-1 0 1,0-1-1,0 1 1,1 0-1,-1 0 0,0-1 1,0 1-1,0 0 0,1-1 1,-1 1-15,0 1 0,0 0 0,0-1 0,-1 1 0,1 0 0,0-1 0,0 1 0,0 0 1,-1-1-1,1 1 0,0 0 0,-1-1 0,1 1 0,-1-1 0,1 1 0,0-1 0,-1 1 0,1-1 1,-1 1-1,0-1 0,1 0 0,-1 1 0,1-1 0,-1 0 0,1 1 0,-1-1 0,0 0 0,1 0 1,-1 1-1,0-1 0,1 0 0,-1 0 0,0 0 0,1 0 0,-1 0 0,0 0 0,-1 0 0,2 0-9,-2 0-208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8:14.2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340 126 5560,'-10'6'1,"9"-6"10,1 0 0,-1 1 0,0-1-1,1 0 1,-1 0 0,1 0 0,-1 0 0,0 0-1,1 0 1,-1 0 0,1 0 0,-1 0 0,0 0-1,1 0 1,-1 0 0,1 0 0,-1-1 0,1 1-1,-1 0 1,1 0 0,-1-1 0,1 1 0,-1 0-1,1-1 1,-1 1 0,1 0 0,-1-1 0,1 1-1,-1-1 1,1 1 0,0 0 0,-1-1 0,1 1 0,0-1-1,-1 0 1,1 1 0,0-1 0,-1 0 0,-2-4 47,1 4 149,-1-6 273,2 7-435,1 0 0,0-1 0,-1 1 1,1-1-1,0 1 0,-1-1 0,1 1 0,0-1 0,0 0 1,-1 1-1,1-1 0,0 1 0,0-1 0,0 1 0,0-1 1,0 0-1,0 1 0,0-1 0,0 1 0,0-1 0,0 1 1,0-1-1,0 0 0,0 1 0,0-1 0,1 1 0,-1-1 0,0 1 1,0-1-1,1 1 0,-1-1 0,0 1 0,1-1 0,-1 1 1,1-1-1,-1 1 0,0-1 0,1 1 0,0-1 0,0 0 230,3 0-195,-1 0 0,1 0 0,-1 0 0,1 0-1,0 1 1,-1 0 0,1 0 0,0 0 0,6 1 0,-8-1-65,0 1 0,0 0 0,0-1 0,0 1 0,0 0 0,0 0 0,-1 1 0,1-1 0,0 0 1,0 1-1,-1-1 0,1 1 0,-1-1 0,0 1 0,1 0 0,-1-1 0,0 1 0,1 3 0,-1-4-10,0 0 0,-1 0-1,1 1 1,-1-1 0,1 0 0,-1 0-1,0 1 1,0-1 0,0 0 0,1 1-1,-1-1 1,0 0 0,0 1 0,-1-1-1,1 0 1,0 1 0,0-1 0,-1 0-1,1 0 1,-1 1 0,1-1 0,-1 0-1,1 0 1,-1 0 0,0 0 0,0 1-1,1-1 1,-1 0 0,0 0 0,0-1-1,0 1 1,0 0 0,0 0 0,0 0-1,-2 0 1,-5 4 10,1 0 0,-1 0 0,0 0 0,-1-1 0,-14 5-1,11-7-6,1 0-1,-1-2 1,-11 1 0,16-2-8,6 2 1,0-1-1,-1 0 1,1 0 0,0 0 0,-1-1-1,1 1 1,0 0 0,0 0 0,-1-1-1,1 1 1,0-1 0,0 1 0,0-1-1,0 0 1,-1 1 0,1-1-1,-1-1 1,-23-13 17,22 13-10,4 0-2,-1 0-5,0 1 0,0 0 0,1 0 0,-1-1 1,1 1-1,-1 0 0,1 0 0,-1-1 0,1 1 0,0 0 0,0 0 0,-1 0 0,1 0 0,0 0 0,0 0 0,0 0 0,0 0 0,0 1 0,0-1 0,1 0 0,0 0 0,60-36 28,-60 36-26,0 0 0,1 0-1,-1 1 1,0-1 0,1 0 0,-1 1-1,1 0 1,-1-1 0,1 1-1,-1 0 1,1 0 0,-1 1-1,5 0 1,8 0 13,-10-1-8,1 0 0,-1 1 0,1 0 0,-1 0 0,1 0 0,-1 0 0,0 1 1,0 0-1,0 0 0,0 1 0,6 3 0,-11-6-3,1 1-1,-1 0 1,1 0-1,-1 0 1,1 0-1,-1 0 1,0-1 0,1 1-1,-1 0 1,0 0-1,0 0 1,0 0-1,0 0 1,0 0-1,0 0 1,0 0 0,0 2-1,0 1 7,0 1 2,0 1 0,0-1 0,0 0-1,-1 0 1,1 0 0,-1 0 0,-1 0-1,1-1 1,-1 1 0,1 0 0,-1 0 0,-1-1-1,1 1 1,-5 5 0,2-4 24,0 0 0,0-1 1,-1 0-1,0 0 0,0 0 0,0 0 1,-1-1-1,-12 6 0,15-8-21,1-1-1,-1 0 1,0 0 0,1 0 0,-1 0-1,0-1 1,1 0 0,-1 1-1,0-1 1,1-1 0,-1 1 0,0 0-1,1-1 1,-1 0 0,-5-1-1,1-1-7,0 0-1,1-1 1,-1 1-1,1-1 1,-7-5-1,-11-13-4,13 7-7,1 0 1,0-1 0,1 0 0,-12-27 0,22 42 3,-1 0-1,0 0 0,0 0 0,1 0 1,-1 0-1,1-1 0,-1 1 1,1 0-1,0 0 0,-1 0 1,1-1-1,0 1 0,0 0 1,0 0-1,0-1 0,0 1 1,0 0-1,0 0 0,0 0 1,0-1-1,0 1 0,1 0 1,-1 0-1,1-1 0,-1 1 0,1 0 1,-1 0-1,1 0 0,0 0 1,-1 0-1,1 0 0,0 0 1,1-1-1,8-8-2,1 0 0,22-16 0,4 8 3,2 6 0,-2 7 0,-3 5 0,-4 4 0,9 8 1,-36-11 6,-2 3-1,0-3-4,-1 1-1,1 0 0,-1 0 1,0-1-1,0 1 0,0 0 1,0 0-1,0 0 0,0 0 1,0-1-1,-1 1 1,1 0-1,0 0 0,-1-1 1,0 1-1,1 0 0,-1-1 1,0 1-1,0-1 0,-2 3 1,-23 24 4,21-22-5,-8 7 7,-1-1-1,0 0 0,-29 19 0,0-2 19,-7 6 19,-60 31 1,108-65-43,0 1 1,-1-1 0,1 0 0,-1 0-1,1-1 1,-1 1 0,1 0 0,-1-1 0,0 0-1,1 1 1,-4-1 0,3 0 0,1 0 23,0-4-1,0 0-20,0 0 0,0 0-1,1 0 1,0 0-1,0-1 1,0 1 0,0-1-1,0 1 1,1-6-1,3-38 25,-3 47-30,0-10 10,1 0 0,1 0 0,0 0 0,0 0 0,1 1 0,1-1 0,0 1 0,0 0 0,1 0 0,0 0 0,10-14 0,-10 18 5,0 1 1,0 0 0,0 0 0,1 0-1,0 1 1,0-1 0,0 1-1,0 1 1,11-5 0,-12 7-4,-1 0-1,0 0 1,1 1 0,-1 0 0,1 0-1,-1 0 1,1 0 0,-1 1-1,1-1 1,-1 1 0,1 1 0,-1-1-1,7 3 1,-2 0 1,-4-2 2,0 1 0,0 0 0,1 0 0,-2 0 0,7 6 0,8 5 73,-1 1 0,33 33 0,-45-40-74,18 30 92,-15-21-63,-1 0-1,-1 1 1,-1 0 0,0 0 0,3 20 0,-7 36 99,-2-52-125,-1-20-11,1 1 1,-1 0-1,1-1 1,-1 1-1,0-1 0,0 1 1,0-1-1,-1 0 1,1 1-1,0-1 1,-1 0-1,1 0 1,-1 0-1,0 0 1,0 0-1,0 0 1,0 0-1,0-1 1,0 1-1,-4 1 1,-24 18 39,30-20-43,-1-1 0,0 0 0,0 0 0,0 0 0,1 0 0,-1 0 0,0 0 0,0 0 0,0 0 0,1 0 0,-1 0 0,0 0 0,0 0 0,1-1 0,-1 1 0,0 0 0,0-1-1,1 1 1,-1 0 0,0-1 0,-1 0 0,-1-1 6,-51-30 36,38 21-41,2-2 8,10 8-11,-10-15 2,5 0 2,6 3-2,3 16-3,0-1 1,0 0-1,1 1 1,-1-1-1,1 0 1,0 1-1,-1-1 1,1 0-1,0 1 1,1-2-1,23-27 3,-8 16 0,1 1-1,29-16 1,-41 25-2,10-6 5,-1 2 0,2-1-1,-1 2 1,32-10 0,9-1 20,-13 0-6,62-23 65,-98 38-66,-7 3-18,0 0-1,0-1 1,-1 1 0,1 0-1,0 0 1,0 0-1,0 0 1,0 0-1,-1 0 1,1 0-1,0 0 1,0 0 0,0 0-1,-1 0 1,1 1-1,0-1 1,0 0-1,0 0 1,-1 1-1,2 0 1,0 1 4,-2-1-5,0 0 0,0 0 0,0 0 0,0 0 1,0 0-1,0 0 0,-1 0 0,1 0 0,0 0 0,0-1 0,-1 1 0,1 0 0,-1 0 0,1 0 0,-1 0 0,1-1 0,-1 1 0,1 0 0,-1 0 0,1-1 0,-1 1 0,0 0 0,0-1 0,1 1 0,-1-1 1,0 1-1,0-1 0,-1 1 0,-2 1 0,-4 4-1,-23 12-6,-2-2-14,0-2 1,-62 16-1,90-29 11,1-1 0,-1 0-1,0 0 1,1 0 0,-1 0 0,0-1-1,1 0 1,-10-3 0,-13 0-51,25 4 28,2-2-126,-2-4 124,3 4 26,1 0 0,0 0-1,0 1 1,0-1 0,0 0-1,0 1 1,0 0 0,4-3-1,2-1 4,-5 3 0,-1 0 0,1 1-1,-1-1 1,1 1 0,0-1-1,0 1 1,0 0-1,0 0 1,4 0 0,-4 1 2,0 0 1,1 0-1,-1 1 1,0 0-1,0-1 1,1 1-1,-1 0 1,0 1-1,0-1 1,0 1 0,0-1-1,3 3 1,-2-2 3,-1 0 1,0 1 0,1-1 0,-1 0-1,0 1 1,3 3 0,1 10 9,-5-7-7,-2-8 11,5 11 14,-5-12-24,0 1 1,0-1-1,0 0 1,1 1-1,-1-1 0,0 0 1,0 0-1,0 1 1,1-1-1,-1 0 0,0 0 1,0 1-1,0-1 1,1 0-1,-1 0 0,0 0 1,1 1-1,-1-1 1,0 0-1,0 0 0,1 0 1,-1 0-1,0 0 1,1 0-1,-1 0 0,0 0 1,1 0-1,-1 0 1,0 0-1,1 0 0,-1 0 1,0 0-1,1 0 1,-1 0-1,0 0 0,1 0 1,-1 0-1,0 0 1,1 0-1,-1 0 0,0-1 1,0 1-1,1 0 1,-1 0-1,0 0 0,1-1 1,-1 1-1,0 0 1,0 0-1,0-1 1,1 1-1,0-3 28,0-3 5,0 3-2,-1-3 4,0 2 1,2-6-2,-1 7-4,1-1-6,-2 4-23,0 0 1,1 0 0,-1 0-1,1-1 1,-1 1-1,0 0 1,1-1 0,-1 1-1,1 0 1,-1-1 0,0 1-1,0 0 1,1-1-1,-1 1 1,0-1 0,0 1-1,1 0 1,-1-1 0,0 1-1,0-1 1,0 1-1,0-1 1,0 1 0,1-1-1,-1 1 1,0-1-1,0 1 1,0-1 0,0 1-1,-1-1 1,1 0 0,1 0 80,0-1-44,4-5-2,-4 5 110,0 1-116,2-5-4,-2 4 25,0 2-36,6-2-5,-5 1 21,3 0-22,-3-4-14,18-8 100,-9 7-75,-6 2 0,3-3 0,-6 4 1,1-3 6,0 3 1,4-2 0,-5 4 32,-1-1-31,4-4 4,-4 5 26,0-1-43,3-4 1,-3 5 21,0 1-41,-1-1 0,1 1 1,0 0-1,-1 0 0,1-1 1,-1 1-1,1 0 0,0-1 1,-1 1-1,1 0 0,-1-1 1,1 1-1,-1-1 0,0 1 1,1-1-1,-1 1 0,1-1 1,-1 1-1,0-1 0,1 1 1,-1-1-1,0 0 0,0 1 1,0-1-1,1 1 0,-1-1 1,0 0-1,0 1 0,0-1 1,0 0-1,0-1 3,-4 11-1904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8:16.1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0 5472,'0'2'41,"2"6"18,0-6-28,-1-1 0,1 1 0,0-1 0,-1 0 0,1 0 0,0 1 0,0-1 0,0 0 0,0-1 0,0 1 0,4 1 0,23 11 188,-20-9-109,1 1 0,1-1 0,-1 0-1,1-1 1,13 2 0,-21-4-4,3 2 0,-3-1 12,4 3 2,-5-3 1,-2 1 1,0-3-114,0 0 0,0 1 0,0-1 0,0 0-1,0 0 1,1 0 0,-1 0 0,0 1 0,0-1 0,0 0-1,0 0 1,0 0 0,0 1 0,0-1 0,0 0 0,0 0-1,0 0 1,0 1 0,0-1 0,0 0 0,-1 0 0,1 0-1,0 1 1,0-1 0,0 0 0,0 0 0,0 0 0,0 0-1,0 1 1,0-1 0,-1 0 0,1 0 0,0 0 0,0 0-1,0 0 1,-1 1 0,0-1 39,1 0 0,-1 1 1,0-1-1,0 0 0,0 0 0,0 0 0,0 0 1,0 0-1,0 0 0,0 0 0,0 0 0,0 0 1,0 0-1,0 0 0,0-1 0,0 1 0,0 0 1,0-1-1,0 1 0,0-1 0,1 1 0,-1-1 0,-1 0 1,-4-2 46,23 4 75,-8 0-155,0 1 1,-1 0-1,1 1 0,-1 0 0,1 1 1,-1-1-1,0 2 0,0-1 0,8 7 0,-4-3-11,23 17 21,-26-17-21,23 24 0,-28-27-3,-1-1 0,1 1 0,-1 1 0,5 9 0,-6-10 0,0-1 0,-1 1 0,0 0 0,0 0 0,0 0 0,0 7 0,-1-5 0,-1 0 0,1 0 0,-1 0 0,-2 9 0,-14 30 0,13-39 0,1-1 0,-1 1 0,-1-1 0,-6 8 0,6-8 0,-1-1 0,0 0 0,0 0 0,-8 4 0,0-1 2,0-1 0,0 0 0,-1-1 1,0-1-1,0 0 0,-1-2 0,1 1 0,-23 1 1,33-5 0,0 0 1,0-1 0,0 1 0,0-1 0,1 0-1,-1-1 1,0 1 0,0-1 0,1 1 0,-1-2-1,-6-3 1,4 3 3,1-1 10,-1 0 1,1 0-1,0-1 0,0 0 1,0 0-1,0 0 1,1-1-1,0 0 1,0 0-1,1 0 0,-1 0 1,1-1-1,-4-10 1,5 10 37,0 0-1,1 0 1,0 0 0,0-1 0,-1-11 0,3 15 13,0-2 17,2 5-60,0-1 0,0 1 0,0 0 0,0 0 0,1 0 0,-1 0 0,0 0 0,1 0 0,4 0 0,2-1 24,0 1 0,1 0-1,-1 1 1,1 0 0,12 2 0,-19-2-24,1 1 0,-1-1 0,0 1 0,1 0 0,-1 0 0,0 0 0,0 1 0,0-1 0,0 1-1,0-1 1,0 1 0,-1 0 0,1 0 0,0 0 0,-1 1 0,0-1 0,1 1 0,-1-1 0,3 6 0,1 14 179,-6-20-144,-5 3 9,5-5-67,0 0 0,0 0 0,0 1 0,0-1 0,-1 0 0,1 0 0,0 0 0,0 0 0,0 0 0,0 0 0,0 0-1,-1 0 1,1 1 0,0-1 0,0 0 0,0 0 0,0 0 0,-1 0 0,1 0 0,0 0 0,0 0 0,0 0 0,0 0-1,-1 0 1,1 0 0,0 0 0,0 0 0,0 0 0,0 0 0,-1 0 0,1 0 0,0-1 0,0 1 0,0 0 0,0 0 0,0 0-1,-1 0 1,1 0 0,0 0 0,0 0 0,0 0 0,0-1 0,0 1 0,0 0 0,-1 0 0,1 0 0,-13-34 40,-36-105 13,48 136-53,1-1-1,-1 0 1,0 0 0,1 0 0,0 1-1,0-1 1,0 0 0,0 0 0,1 0-1,-1 0 1,1 1 0,2-7 0,2-12 6,7-15 1,-11 34-1,27-10 51,-23 13-51,0 0-1,1 0 1,-1 1 0,1 0 0,-1 0 0,0 0 0,0 0 0,0 1 0,0 0 0,6 3 0,-2-1 5,-1 1 1,0 0-1,0 1 1,12 10-1,-18-14-7,0 1-1,0-1 0,0 1 1,-1 0-1,1 0 0,-1 0 1,0 0-1,0 0 1,0 0-1,0 0 0,-1 1 1,1-1-1,-1 0 0,0 7 1,1-6-1,-1 2-2,0-1 0,-1 1 0,1 0 0,-1-1 0,0 1 0,-1-1 0,1 0 1,-1 1-1,0-1 0,0 0 0,-1 0 0,1 0 0,-5 5 0,4-4 0,-5 7 2,0-1 0,0 0 0,-1 0-1,0-1 1,-16 14 0,12-11-3,-5 2 5,-29 18-1,37-28-5,-1-1-1,1-1 0,-20 7 1,16-8-1,0 0 0,-17 2 0,-21-5 0,45-1-1,0 0 0,0-1 1,0 0-1,0 0 1,0 0-1,0-1 0,1 0 1,-1 0-1,1-1 0,0 0 1,0 0-1,0 0 1,0-1-1,-5-6 0,10 9 1,0 0-1,0 1 0,0-1 0,0 0 0,0 0 1,1 0-1,-1 0 0,1 0 0,-1 0 1,1-1-1,0 1 0,0 0 0,0 0 0,0 0 1,0 0-1,0 0 0,1 0 0,0-3 1,-1 2-2,1-2 1,0-1 0,1 1-1,0 0 1,-1 0 0,2 0-1,-1 0 1,0 0 0,1 0-1,0 0 1,5-6 0,-3 5-1,-1 1 1,0 0 0,0 0-1,0 0 1,1 1 0,-1 0-1,1 0 1,0 0 0,0 1-1,1-1 1,9-3 0,-8 3-1,0 0 0,1 1 0,-1 0 0,1 1-1,0 0 1,0 0 0,0 0 0,0 1-1,0 0 1,0 1 0,0 0-1,1 0 1,14 2 0,9 5 1,-5 2 1,-8 3 0,-6 0 0,-2 7 0,-11-12 0,-1-4 0,2 4-6,-2 0 0,1 0 1,-1 0-1,0 0 1,0 0-1,-1-1 1,0 1-1,0 0 0,-1-1 1,-6 12-1,8-17-19,10-16-168,9-7 185,-8 12 8,0 2 1,-6 4 7,-4 3-7,0 1 0,0 0 0,0 0 1,0 0-1,1 0 0,-1-1 0,0 1 1,0 0-1,0 0 0,0 0 0,0 0 0,0-1 1,0 1-1,1 0 0,-1 0 0,0 0 1,0 0-1,0 0 0,0 0 0,0-1 1,1 1-1,-1 0 0,0 0 0,0 0 1,0 0-1,1 0 0,-1 0 0,0 0 0,0 0 1,0 0-1,0 0 0,1 0 0,-1 0 1,0 0-1,0 0 0,0 0 0,1 0 1,-1 0-1,0 0 0,0 0 0,0 0 0,0 0 1,1 1-1,-1-1 0,0 0 0,0 0 1,0 0-1,0 0 0,1 0 0,-1 0 1,0 1-1,0-1 0,0 0 0,3 3-10,-1-2 23,-2 2-11,1-1 0,0 1 0,-1-1 0,1 1 0,-1 0 0,0-1 0,0 1 1,0 0-1,0-1 0,0 1 0,-1 0 0,1-1 0,-1 1 0,0-1 0,1 1 0,-1-1 1,-2 4-1,-20 42-26,23-46-10,-10 16-87,7-11 36,-1-4-15,-8 1-4,9-3-19,-3 7-31,6-8 128,-1 1 1,1-1-1,-1 1 0,1-1 1,-1 1-1,1 0 0,-1-1 1,1 1-1,-1-1 0,1 1 1,-1 0-1,1-1 0,0 1 1,0 0-1,-1 0 0,1-1 1,0 1-1,0 0 0,0 0 1,0 1-1,0 1-42,1-1 1,-1 1-1,1-1 0,0 1 1,0 0-1,0-1 0,0 1 1,0-1-1,0 0 0,1 1 1,-1-1-1,1 0 0,0 0 1,0 0-1,0 0 1,0 0-1,0-1 0,0 1 1,0 0-1,3 1 0,0-1 13,0 0 0,-1 0 0,1-1 0,0 1 0,0-1 1,0 0-1,0-1 0,0 1 0,0-1 0,6 0 0,123-9-1520,-105 6-3052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16.6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61 223 4216,'-12'0'0,"4"-2"3,-9-9 28,7 4-12,9 6 48,-9-10 725,9 10-760,1 0 0,0-1 0,-1 1 1,1 0-1,0 0 0,0-1 0,0 1 0,0 0 1,0 0-1,0-1 0,0 1 0,0 0 1,0 0-1,1-1 0,-1 1 0,1 0 0,-1 0 1,0 0-1,2-2 0,19-25 907,28-12 56,-47 38-1087,57-39 1116,-57 40-978,0 0-1,0 0 0,1 0 0,-1 0 0,0 1 1,0-1-1,1 1 0,-1-1 0,0 1 0,1 0 1,-1 0-1,1 0 0,-1 0 0,0 0 0,1 0 1,-1 1-1,4 0 0,0 0 128,38 12 164,-42-13-321,-1 1-1,0 0 1,0-1-1,0 1 0,0 0 1,0 0-1,0 0 1,0 0-1,0 0 0,0 0 1,0 0-1,0 0 1,-1 0-1,1 0 0,0 1 1,-1-1-1,1 0 1,-1 0-1,1 3 0,1 1 24,2 3-10,-3-5-11,1 0 1,-1 0-1,0 0 0,0 0 0,-1 1 0,1-1 0,0 0 0,-1 1 1,0 3-1,15 129 384,-12-122-385,-1 25 76,-14 183 188,11-196-264,2-20-14,7 21 0,4 1-5,-12-26-7,-2-6-12,1 2 22,-5-10-26,0-1 0,1 1 0,1-1-1,0-1 1,-4-22 0,10 20-20,0 0 0,2 0-1,0 0 1,1 1 0,7-17-1,-8 22 52,-1 0-72,64-155-778,-60 147 812,-4 11-4,1 0 1,-1 0-1,1 1 0,9-12 1,-6 7-31,-2 3 43,0 0 0,0 1 1,1-1-1,0 1 0,0 0 0,1 1 0,-1 0 0,15-10 0,6-1-13,0 2 1,2 0 0,45-16-1,-66 29 36,1 0-1,-1 1 1,0 0-1,10 0 1,-11 1 1,-1 1 0,0 0 0,0 0 0,-1 0 0,1 0 0,0 1 0,0 0 0,-1 0 0,1 1 0,-1 0 0,1 0 0,-1 0 0,0 0 0,6 6 1,-3-2 1,-1 1 1,1 0 0,-2 0 0,1 0 0,9 17-1,-9-8 31,2 21 25,-2 0 1,2 42-1,-8-57-21,-1-11 21,0 0-1,1 0 1,0 0 0,1 0 0,1 0 0,-1 0 0,8 18-1,-9-28-79,0 0 0,0 0-1,0 0 1,0-1-1,0 1 1,0 0-1,0-1 1,1 1 0,-1-1-1,1 1 1,-1-1-1,1 1 1,-1-1 0,1 0-1,0 0 1,0 0-1,-1 0 1,1 0 0,0 0-1,0-1 1,0 1-1,0 0 1,0-1-1,0 0 1,0 1 0,0-1-1,0 0 1,0 0-1,0 0 1,0 0 0,0-1-1,4 0 1,12-2-6239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8:18.2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74 437 2968,'-12'15'-16,"7"-7"3,0 4 12,2-2 12,1-11 5,-1-3-12,1 3 43,-11-27 673,11 21-612,0 2 130,0-1-1,0 1 0,1-1 0,0 1 0,0-1 0,1 1 1,-1-1-1,1 1 0,0-1 0,1 0 0,0-6 0,0 10-157,0 0-1,-1 1 0,1-1 0,0 0 0,0 1 0,0-1 0,0 1 0,0-1 0,1 1 0,-1-1 0,0 1 1,0 0-1,1-1 0,-1 1 0,1 0 0,0 0 0,-1 0 0,1 0 0,0 1 0,2-2 0,33-10 367,-35 11-451,3 0 58,0 0 0,0 0 1,1 1-1,-1-1 0,0 1 0,0 0 1,0 1-1,0-1 0,0 1 0,1 0 1,-1 0-1,0 1 0,-1-1 0,1 1 1,0 0-1,0 1 0,7 4 0,-9-4-42,0-1-1,-1 0 0,1 1 1,0 0-1,-1-1 1,0 1-1,0 0 0,0 0 1,0 0-1,0 1 0,-1-1 1,1 0-1,-1 1 0,0-1 1,1 7-1,-1-5-4,0-3-4,0 0 0,-1 0 1,1 0-1,-1 0 0,1 0 0,-1 0 0,0 0 0,0 0 0,0 0 0,0 0 0,0 0 0,-1 0 0,0 3 0,0 2 3,-6 19-1,6-23-8,0-1-1,0 1 1,0 0 0,-1-1 0,1 1 0,-1-1 0,1 0 0,-1 0 0,0 0-1,0 1 1,0-2 0,0 1 0,-1 0 0,1 0 0,0-1 0,-1 1-1,1-1 1,-1 0 0,-4 2 0,0-1-15,-1 0 0,0-1 0,1 0 0,-1 0-1,-12-1 1,17 0-2,1 0 0,0-1 0,0 1 1,-1-1-1,1 1 0,0-1 0,0 0 0,0 0 0,0 0 0,-1 0 0,2 0 0,-1 0 0,0-1 0,0 1 0,0-1 0,0 1 0,1-1 0,-1 0 0,1 0 0,0 1 0,-1-1 0,-1-3 0,0-2-20,0 1 0,0-1 0,1 1 0,0-1 0,-2-8 0,2 6 28,0-1 0,1 1 0,0-1 0,1 1 0,0-1 0,0 1 0,1-1 0,0 1 0,1 0-1,0-1 1,1 1 0,0 0 0,0 0 0,1 0 0,0 1 0,6-10 0,-9 16 11,0 1 0,0 0 0,0 0 1,0 0-1,0 0 0,0 0 0,0 0 1,1 0-1,-1 0 0,0 0 0,1 1 1,-1-1-1,1 0 0,-1 1 0,0-1 1,4 0-1,2-1-2,5-2 1,-1 0-1,1 1 1,0 0 0,12-1-1,15 3 3,-4 4 1,-3 4 0,-28-6 0,-1 1 0,0-1 0,1 1 0,-1 0 0,0 0 0,4 3 0,12 17 0,-17-19-1,0-1 1,0 0 0,-1 1-1,1-1 1,-1 1-1,0-1 1,1 1 0,-1-1-1,0 1 1,-1 0 0,1 0-1,0 0 1,-1 0-1,1-1 1,-1 1 0,0 0-1,0 0 1,0 0-1,-1 0 1,0 4 0,-3 3-6,-1-1 0,1-1 1,-2 1-1,1-1 0,-1 1 1,0-2-1,-1 1 0,0-1 0,0 0 1,-11 8-1,14-13 10,-1 2-21,0 0-1,-1-1 0,0 0 1,-12 4-1,16-6 6,-1 0 1,0-1-1,0 1 1,1-1-1,-1 1 1,0-1-1,0 0 0,0-1 1,0 1-1,1 0 1,-1-1-1,0 1 1,0-1-1,1 0 0,-1 0 1,0 0-1,1 0 1,-3-2-1,0 0 1,0 0-1,1-1 0,0 0 1,-1 0-1,1 0 1,1 0-1,-1-1 1,0 1-1,1-1 1,0 0-1,-3-7 1,2 2 3,0 0 0,0-1 1,1 0-1,1 1 0,-1-1 1,1-12-1,-5-41-1,6 57 9,5-25 1,-4 29 6,0 0-1,1 0 1,0 0 0,0 1-1,0-1 1,0 0 0,0 1-1,0-1 1,1 1 0,1-3-1,-2 3 48,13-5 98,-11 6-131,0 0 0,0 0 0,0 0 0,0 1 1,0-1-1,1 1 0,-1 0 0,0 0 0,0 0 0,0 0 1,0 0-1,0 1 0,1-1 0,-1 1 0,0 0 0,0 0 1,0 0-1,-1 0 0,1 1 0,0-1 0,0 1 1,-1 0-1,1 0 0,-1-1 0,1 2 0,-1-1 0,0 0 1,0 0-1,0 1 0,0-1 0,0 1 0,1 3 0,-2-5-14,-1 1-1,0-1 1,0 0-1,0 1 0,0-1 1,-1 0-1,1 0 1,0 1-1,0-1 0,-1 0 1,1 0-1,-1 1 1,1-1-1,-1 0 1,1 0-1,-1 0 0,0 0 1,0 0-1,0 0 1,1 0-1,-1 0 0,0 0 1,0 0-1,0 0 1,-2 1-1,-3 0 0,1 0 0,-1 0 0,1 0 0,-1-1 0,0 0-1,0 0 1,0 0 0,0-1 0,0 0 0,1 0 0,-1 0 0,0-1 0,-10-2 0,-19-6-1,26 7-2,0-1-1,-21-17 0,14 7-1,15 11 2,-1 0 0,1 1-1,0-1 1,0 0 0,0 0 0,0 0-1,0 0 1,0 0 0,1-1 0,-1 1-1,1 0 1,-1 0 0,1 0 0,0-1-1,0 1 1,0 0 0,0 0-1,0 0 1,1-1 0,-1 1 0,0 0-1,1 0 1,0 0 0,-1 0 0,1 0-1,2-4 1,-1 3 12,0 0 0,0 0 0,1 0 0,-1 0 0,0 0 1,1 0-1,0 1 0,0 0 0,0-1 0,0 1 0,0 0 0,0 0 0,0 1 0,6-3 0,27-9 316,-34 12-173,-1 0-83,3-6 2,-3 5 869,-3 3-898,-5 4 0,5-4 57,1 1-41,-5 4 8,4-5 605,2-2-594,0-5 1,0 4 68,2 0-85,4-6-5,-5 5-3,-1-3 2,0 1-2,0-6 1,0 6-9,0-5-6,0 7 20,0 2-38,0-5 1,0 3-9,0-3-5,0 4-4,0 1-4,0-5-3,0 4 44,2 4-30,3 4 7,-4-5 40,-1 1-25,0 4-1,0-5-3,-20 14 82,19-13-123,-7 7-1717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8:20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1 574 3232,'73'51'355,"-66"-46"-353,39 35 399,-41-36-331,-1 1-1,1-1 0,-1 1 1,0 1-1,0-1 0,-1 0 1,5 9-1,-8-13-54,1 0 0,-1-1 0,0 1 0,1 0-1,-1 0 1,0-1 0,0 1 0,0 0 0,1 0 0,-1-1-1,0 1 1,0 0 0,0 0 0,0 0 0,0 0 0,-1-1-1,1 1 1,0 0 0,0 0 0,0-1 0,-1 1 0,1 0-1,0 0 1,-1-1 0,1 1 0,-1 0 0,1-1 0,-1 1 0,1 0-1,-1-1 1,1 1 0,-1-1 0,0 1 0,1-1 0,-1 1-1,0-1 1,1 1 0,-1-1 0,0 0 0,0 1 0,1-1-1,-1 0 1,0 0 0,0 0 0,0 1 0,1-1 0,-1 0-1,0 0 1,0 0 0,0 0 0,1 0 0,-1-1 0,0 1-1,0 0 1,0 0 0,1 0 0,-1-1 0,0 1 0,0 0-1,1-1 1,-2 0 0,-3 0 17,-1-1-1,1 0 0,0-1 1,0 1-1,0-1 0,0 0 1,1 0-1,-1 0 1,1-1-1,-1 0 0,1 0 1,0 0-1,1 0 1,-1-1-1,1 1 0,0-1 1,0 0-1,0 0 0,1 0 1,-1 0-1,1 0 1,1-1-1,-1 1 0,1-1 1,0 1-1,0-1 1,0 1-1,1-1 0,0 0 1,0 1-1,0-1 0,1 0 1,0 1-1,0-1 1,0 1-1,1-1 0,0 1 1,3-7-1,-3 5 17,-1 4-30,1 0 1,-1 0-1,0 0 1,1 0-1,-1 0 0,1 0 1,0 1-1,0-1 1,0 1-1,0-1 0,0 1 1,1 0-1,3-3 0,-3 3 21,0 1 0,1-1 1,-1 1-1,0 0 0,1 0 0,-1 0 0,1 0 0,-1 1 0,1 0 0,-1-1 0,1 1 0,-1 1 0,1-1 0,-1 0 0,1 1 0,-1 0 0,1-1 0,4 3 0,-4-1-17,-1 0 0,1 0-1,0 0 1,-1 1 0,1 0 0,-1-1 0,0 1 0,0 0 0,0 0 0,0 1 0,-1-1 0,1 1-1,-1-1 1,0 1 0,0 0 0,0 0 0,-1 0 0,1 0 0,-1 0 0,0 0 0,0 0 0,0 0-1,-1 0 1,1 1 0,-1-1 0,0 0 0,0 0 0,-1 1 0,1-1 0,-1 0 0,0 0 0,-2 6-1,3-9-12,0 0-1,0 0 0,-1 0 1,1 0-1,0 0 0,-1 0 0,1 0 1,-1 0-1,1 0 0,-1 0 1,1 0-1,-1-1 0,0 1 0,1 0 1,-1 0-1,0-1 0,0 1 1,1 0-1,-1-1 0,0 1 0,0-1 1,0 1-1,0-1 0,0 1 1,0-1-1,0 0 0,-1 1 0,-1-1 0,0-1-1,0 1 0,0-1 0,0 0 0,1 0 0,-1 0 0,0 0 1,1 0-1,-1-1 0,-2-1 0,-8-5 30,0-2 1,1 1-1,-21-23 0,30 29-23,0-1-1,-1 0 1,2-1-1,-1 1 1,0-1-1,1 1 1,0-1-1,0 0 0,0 0 1,1 1-1,-1-1 1,1-1-1,0 1 1,1 0-1,-1 0 0,1 0 1,0 0-1,0 0 1,1-1-1,-1 1 1,1 0-1,1 0 1,1-6-1,10-27 15,-4 22 39,75-80 21,-61 76-48,224-149 65,-219 155-93,-19 11-11,-5 2 0,30-11 3,-27 12-1,25-7 7,-29 10-4,-1 18-4,-8-14-2,4-4 0,-21 17 0,-8-2 0,-1-8 0,23-7 0,6-2 0,0 0 0,0 0 0,0-1 0,0 0 0,0 1 0,0-1 1,0 0-1,-1 0 0,1-1 0,-3 0 0,4 1 1,0 0 1,0 0-1,0-1 0,1 1 1,-1-1-1,0 1 0,0-1 0,1 0 1,-1 0-1,0 1 0,1-1 1,-1 0-1,1-1 0,-1 1 0,1 0 1,-1 0-1,1-1 0,0 1 1,0 0-1,0-1 0,0 0 1,0 1-1,0-1 0,0 1 0,0-1 1,0 0-1,1 0 0,-1 1 1,1-1-1,0 0 0,-1 0 1,1 0-1,0 0 0,0 1 0,0-1 1,0-3-1,1-5 10,0 0-1,0 1 1,1-1 0,0 1-1,0 0 1,5-10 0,-5 12-9,14-29 112,-14 34-1,4 1-82,-22 2 97,11-1-128,-5 4 0,-10 5 0,6-2 0,0-4 0,3-2 1,9-1 6,0 1 1,-4 6 1,5-6 23,-1 0-9,-4 2 2,5-2 254,-1-1-273,-6 0-4,0 0-1,6 0 6,1 0-1,-6 0-3,4 1 2,0 6-2,0-3 2,-7 7-1,5-8-2,-8 2 3,10-3 0,-4 5-3,6-5-3,-10 15-44,11-16 41,0 0 1,0 0 0,0 1 0,0-1 0,0 0 0,1 0 0,-1 1 0,0-1-1,1 0 1,-1 0 0,1 0 0,1 3 0,-1-3 10,-1 0 10,1-1 0,0 1 0,-1 0 0,1 0 0,-1-1 0,1 1 0,-1 0 0,0 0 0,1 0 0,-1-1 0,0 1 0,1 0 0,-1 0 0,0 0 0,0 0 1,0 0-1,0 1 0,1 0 203,-1-8-182,0 5 198,0-1-130,-1-3-147,15 1 604,-13 3-560,3-1-5,12 10 29,-6-3-20,0-1 1,-6-2-2,4 4-4,-1 2-4,-6-6-6,0-3-5,5-2 0,-4 2-14,-2 28-204,0 16-176,-2 54-16,1-83 31,-2-1 1,0 1-1,0-1 1,-1 1-1,-7 14 0,6-16-5214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8:33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853 479 4040,'0'-67'-7,"0"12"6,-1-19 1,0 50 22,0 0 1,-2 0-1,-1 0 1,0 0-1,-2 1 1,-1 0-1,-13-30 1,18 48 47,-1 1 1,0-1-1,0 1 1,0-1-1,-1 1 0,0 0 1,1 1-1,-1-1 1,-1 1-1,1-1 1,0 1-1,-1 0 0,0 1 1,0-1-1,0 1 1,-8-3-1,11 4 1626,-7 31-788,-3 35-345,-26 118-15,26-135-208,-60 233 125,55-221-178,-82 259 95,77-254-188,-94 280 76,93-277-76,-83 230 74,88-246-88,-51 190 69,58-198-81,8-28-112,-48 177 272,49-186-300,-10 32 166,-25 58 0,41-132-94,9-39-1639,1-9-6207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8:33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0 8520,'5'63'121,"-5"59"52,-1-86-22,-1 0 0,-2-1 0,-2 0 0,-13 49 0,-31 111 117,38-153-160,-52 175 40,50-174-80,-58 180 31,58-177-38,8-25-50,-93 315 203,55-208-48,-45 151 411,61-190-282,23-78-197,2-4-53,0 1 0,0-1-1,1 1 1,-1 0 0,2 0 0,-1 0 0,0 9 0,5-12 127,-2-6-160,0 1-1,0-1 1,0 0-1,0 0 0,-1 0 1,1 0-1,0 0 1,0 0-1,-1 0 1,1 0-1,-1 0 0,1 0 1,-1 0-1,1 0 1,-1 0-1,1-2 1,65-152-1344,-18 44-6128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8:34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1670 1 10224,'-12'7'171,"0"0"0,1 0 0,0 2 0,1-1 0,-1 1 1,2 1-1,-16 19 0,12-15 149,-29 26 0,28-28-256,8-7-25,-1 0 0,1 0-1,-1-1 1,0 0 0,0 0 0,-9 3 0,-117 47 220,98-43-242,-2-1 0,-57 8 0,69-14-12,-9 0 15,-245 7 25,189-13-41,-153-7 17,168 9-11,0-1-1,70 1-6,0 0-1,0 0 1,0 0 0,0 1 0,0 0 0,0 0-1,-9 3 1,12-3-2,1 0 1,-1 0-1,1 0 0,-1 0 1,1 0-1,0 0 0,-1 1 1,1-1-1,0 1 0,0-1 0,0 1 1,0-1-1,0 1 0,0 0 1,1-1-1,-1 1 0,0 0 0,1 0 1,-1-1-1,1 1 0,0 0 1,0 0-1,-1 2 0,-1 73 15,7-19-13,7 4 2,7 5-3,-4-12-2,-1-2-9,28 71 0,-32-104-50,0 0 0,1 0-1,1-2 1,1 1 0,22 25-1,-28-38 32,-1-1 0,1 1 0,-1-1 0,2 0-1,-1-1 1,0 0 0,11 4 0,-7-2 4,-2-2-10,0 1 0,1-1 0,-1-1 0,1 0 0,0 0 0,11 1-1,-9-2 13,-6-1-6,1 0 1,-1 0-1,0 0 1,1-1-1,-1 0 1,0 0-1,1-1 1,-1 1-1,13-4 1,-3 0-117,103-28-492,-42 9 369,-18 9-293,53-10 126,-108 23 396,26-4-104,0 1-1,0 2 0,37 0 1,146 20-440,-122 2 469,-22-3 51,144 37-7,-209-53 69,0 0-1,-1 0 0,1 1 1,0-1-1,-1 1 1,1 0-1,-1 0 0,5 4 1,3 2-1,28 21 1,-6 2 0,-30-27 0,-1-1 0,1 1 0,-1-1 0,1 1 0,2 6 0,2 22 0,-7 8 0,-7 2 0,-10 0 0,-6-1 0,-7 0 0,-1 1 0,-2 4 1,-62 67 12,85-102-10,-156 185 41,115-145-37,29-32 13,-21 6-6,-53 24 1,62-37 12,-151 32 13,144-39 0,-172 9 16,168-14-15,-209-14 16,198 9-43,-273-37-1024,144 16-4116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09.3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31 4040,'0'0'81,"2"-5"-9,-1 4 81,11-18-84,-8 14 3328,-13 44-3161,-12 151 286,7-112-348,6-43 14,-2 0 0,-2-1 0,-15 33 0,26-65-108,-3 9-1038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09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140 0 8968,'6'8'8,"-21"-3"72,-18 5 10,23-6 3,0-1 0,0 0-1,0-1 1,0 0-1,-1-1 1,-16 1-1,26-2 403,-8 1 464,10 1-949,-1-1 1,1 1-1,-1-1 1,1 1-1,0-1 1,0 1-1,0-1 1,0 0-1,0 0 1,0 1-1,0-1 1,0 0-1,0 0 1,0 0-1,1 0 1,-1 0-1,0 0 1,1-1 0,-1 1-1,1 0 1,-1-1-1,3 1 1,40 10 21,-31-9-8,11 3-1382,-3 0-5462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0.1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20 201 8160,'0'0'-15,"-1"0"7,-5 0 20,3 0 56,-4 0 36,5 0 281,5 0-322,0 0 0,1 0 0,-1-1 0,0 1 0,0-1-1,1 0 1,-1 0 0,5-2 0,27-9 274,149-32 443,-107 27-489,93-28 330,-109 23-426,-54 19-282,5-1-73,-1-1 1,0 0 0,0-1 0,0 0-1,11-9 1,-13 6-6854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0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 6192,'20'27'86,"34"33"1,-49-56-49,0-1-1,0 1 1,0-1-1,1 0 1,-1 0-1,1 0 0,0-1 1,0 0-1,0 0 1,0-1-1,0 0 1,0 0-1,0 0 1,0-1-1,1 1 1,11-2-1,-10 0-29,0 0 10,0 0-1,0 0 0,-1-1 0,0-1 1,1 1-1,-1-1 0,0-1 0,0 1 0,0-1 1,11-8-1,-5 4 13,-3 2 2,1 0-1,0 2 0,0-1 0,0 1 0,1 1 0,-1 0 1,21-3-1,-12 3-12,15-2 352,65-2 0,-65 4-118,-21 2-95,1 0 0,-1 0-1,20 3 1,-30-2-161,0 1-1,0-1 1,0 0-1,1-1 1,-1 1-1,0-1 1,0 1-1,0-1 1,0-1-1,0 1 1,6-3-1,0 0-733,21-8-4769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0.9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415 149 7712,'0'5'12,"-1"-1"0,0 1 0,0-1 0,-1 1 1,1-1-1,-1 0 0,0 1 0,0-1 0,0 0 0,0 0 0,-1 0 1,0-1-1,0 1 0,0 0 0,0-1 0,0 0 0,-5 3 0,-32 33 66,-84 50 162,78-58-95,35-25-125,-3 3 73,1 0 1,-1 1-1,2 0 0,-21 22 1,24-22-65,6-6-6,0-1 1,1 1-1,-1 0 0,1 0 1,0 0-1,0 0 1,0 0-1,-2 7 1,-3 11 87,0 0 1,1 0-1,1 1 1,1 0-1,0 23 1,3-33-74,1-10-15,0 1 1,0 0 0,1 0 0,-1-1-1,1 1 1,-1-1 0,1 1 0,0-1-1,1 1 1,1 3 0,1 4 67,0-1 1,1 1-1,1-1 1,0 0-1,0 0 1,1-1-1,13 15 1,-15-21-51,-1 0 0,0 0 1,1-1-1,-1 1 1,1-1-1,0-1 0,0 1 1,0-1-1,0 1 0,0-2 1,0 1-1,0 0 0,0-1 1,0 0-1,1 0 1,9-2-1,-5 0 35,0 0 0,1-1 1,-1-1-1,0 1 0,0-2 0,-1 1 1,1-1-1,9-7 0,-10 5 7,1-1 0,-1 0 0,-1 0 0,1-1 0,-1 0 0,-1 0 0,12-19 0,6-27 165,-3-7-18,18-48 284,2 37-59,-41 72-374,-5-11 183,-13-5-32,-25-31 0,36 39-205,1 0 0,1-1 0,-1 1 0,2-1 0,-1 0 0,1 0 0,1-1 0,-2-13 0,-1-39-17,3 42-157,0 9-53,1 0 0,1 0 0,-1 0 0,2 0 0,0 1 0,0-1 0,1 0 1,4-13-1,4-6-8940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17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554 0 6368,'0'0'153,"12"9"1887,-5-5-1879,1-2 1,-1 1-1,1-1 0,-1 0 0,1 0 1,0-1-1,13 1 0,-1 0 24,-2 1 130,32 10 0,-47-12-254,1 1 0,-1 0 0,0 0 0,0 0-1,0 1 1,0-1 0,-1 1 0,5 4 0,-2-1-14,-3-4-14,0 0 1,0 0-1,-1 1 0,1-1 1,-1 0-1,0 1 1,1-1-1,-1 1 0,0 0 1,-1-1-1,1 1 0,0 0 1,-1 0-1,0-1 0,1 1 1,-1 5-1,-5 41 122,4-41-149,-1 4 19,1-1 0,-2 0 1,0 0-1,0 0 0,-1 0 0,0-1 0,-1 1 0,-8 13 1,3-12-17,0 0 1,0-1-1,-1-1 1,0 0-1,-19 12 1,-20 12 6,46-30-13,-4 0-6,1 1 0,0 0 0,-11 11 0,18-14 0,0 0 0,1 0 1,-1 0-1,1-1 0,0 1 1,-1 0-1,1 0 1,0 0-1,0-1 0,0 1 1,0-1-1,1 1 0,-1 0 1,0-1-1,1 0 1,-1 1-1,1-1 0,-1 0 1,1 0-1,-1 0 0,1 0 1,0 0-1,0 0 0,0 0 1,-1-1-1,5 2 1,5 1-6,0 0 1,0-1-1,12 2 1,-16-3 10,74 10-17,-76-10 16,1 1 1,-1-1 0,0 2 0,0-1-1,-1 0 1,1 1 0,0 0 0,-1 0-1,0 0 1,1 0 0,-1 1 0,-1 0 0,7 7-1,-9-10 3,0 0 0,-1 1 1,1-1-1,-1 0 0,1 0 0,-1 0 0,0 1 0,1-1 0,-1 0 0,0 1 0,0-1 0,0 0 0,0 1 1,0-1-1,0 0 0,0 0 0,0 1 0,-1-1 0,1 0 0,0 1 0,-1-1 0,1 0 0,-1 0 0,0 0 1,1 0-1,-2 2 0,-17 22 45,19-24-51,-6 4 15,1-1 0,0 1-1,-1-1 1,0 0 0,0 0 0,0-1 0,-14 6-1,12-5-3,-7 2 12,0 0 0,0-1-1,0-1 1,-24 5 0,18-5-12,-12 4 39,-63 7 0,50-10-10,-8 0 2,-76-3 1,78-11-38,18 1-74,1-1 1,-55-23 0,60 17-1538,19 7-5826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1.9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262 52 3144,'0'0'132,"-1"-2"-8,-4-6 15,2 4 11,-1-2 16,4 5-79,-1-1 1,1 0-1,-1 0 0,1 0 1,0 0-1,0 0 1,0 1-1,0-1 1,0 0-1,1-3 1,-2-4 1144,-7 23-384,-27 62 336,11-35-753,-2-2 0,-33 39 0,8-22-61,10-8-41,38-44-201,6 5-1185,0 1-5023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2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205 56 11120,'-23'-11'-152,"7"2"97,0 1 0,-29-11 0,41 17 50,-1 1 1,1 0-1,-1-1 1,0 1-1,1 1 0,-1-1 1,0 1-1,0 0 1,1 0-1,-1 0 1,0 1-1,0-1 0,1 1 1,-1 0-1,1 1 1,-8 2-1,12-3 4,-1-1 0,0 1 0,0 0 0,0 0 0,0 0 0,1 0 0,-1 0 0,0 0 0,1 0 0,-1 0 1,1 0-1,-1 0 0,1 0 0,0 0 0,-1 0 0,1 0 0,0 1 0,0 1 0,-2 2-1,0 3 0,1-4 0,0-1 0,0 1 1,0 0-1,1 0 0,-1-1 0,1 1 0,1 7 0,6 64-18,-6-72 17,-1 0 0,1 0 0,-1 0 0,1 0 0,0-1 0,0 1 0,1 0 0,-1 0 0,0-1 1,1 1-1,3 3 0,3 5-2,17 24-2,-12-22-6,2-3 8,0-1 1,1-1 0,19 8-1,-16-12-1,-15-4 1,7 0-4,0 1-1,0-1 1,0-1 0,0 0 0,0-1-1,-1 0 1,1-1 0,17-6 0,87-38-1294,-49 18-4810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2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148 128 4576,'0'0'49,"6"-4"-40,-4 0 670,-12 6-444,1 1 0,-1 1 0,1 0 1,0 0-1,0 1 0,-10 7 0,-5 2 303,24-14-531,-4 1 59,1 1 0,-1-1-1,1 1 1,0 0 0,0 0 0,0 0 0,0 1 0,0-1 0,1 1 0,-1 0-1,1-1 1,0 1 0,-1 0 0,1 1 0,0-1 0,1 0 0,-1 0 0,1 1-1,-1-1 1,1 1 0,-1 3 0,1 5 11,0 1 0,0-1 1,2 0-1,-1 0 0,2 0 0,-1 0 1,2 0-1,-1 0 0,2 0 0,-1-1 0,8 16 1,-1-15 122,-3-6-145,0 0 1,0 0 0,1-1-1,0 0 1,0-1 0,1 0 0,-1 0-1,1-1 1,0 0 0,0 0-1,0-1 1,11 2 0,23-4 30,-24-3 129,-16 2-184,10-3 25,-1-1 0,0 0 0,0-1 0,0 0 0,-1-1 0,1 0 0,19-17 0,-1-4 130,-1-1 1,39-50 0,-59 67-161,-5 7 2,-1 0 0,0 0 0,0-1-1,0 1 1,2-9 0,-1 3 18,0 0 1,-1 0-1,3-21 0,-6 31-35,0-1-1,0 0 1,0 0 0,0 0-1,-1 0 1,1 0-1,0 0 1,-1 0-1,1 0 1,-1 1 0,0-1-1,0 0 1,1 0-1,-1 1 1,-2-3-1,-2-4 15,0-2-9,4 6-5,-1 1 1,0-1-1,0 1 1,0-1-1,0 1 1,-1 0-1,-5-5 1,2-1 28,1 3-12,0 1-1,0-1 1,0 1 0,-1 0 0,-11-8-1,13 11-8,-4 0-8,6 1-15,2 7-3,-4 21-1546,-1 6-6207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3.3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47 8880,'5'-1'49,"27"13"187,-30-11-9,4 31 478,4-3-585,0 1 0,16 27 0,-1-9-113,-16-34-10,0-1 0,17 20 1,-25-33-1,0 1-1,0 0 1,0 0 0,0 0 0,0-1 0,0 1 0,0-1 0,0 1 0,0-1 0,0 1-1,0-1 1,0 1 0,0-1 0,1 0 0,-1 0 0,0 0 0,0 1 0,0-1 0,1 0-1,1-1 1,2 1-5,-2 0 0,1 0 0,-1 0 0,0 0 0,1 0 0,-1-1-1,1 0 1,-1 1 0,0-1 0,0 0 0,1-1 0,-1 1-1,0-1 1,0 1 0,0-1 0,-1 0 0,6-4 0,0-1 1,-4 4 6,-1 0-1,1 0 1,-1 0 0,0-1-1,-1 1 1,1-1 0,-1 0-1,3-5 1,102-159 106,-83 122 417,-22 41-427,1 0 0,-1 0 0,1 0-1,0 0 1,0 1 0,0-1 0,7-6-1,-9 11-71,0 0-1,0 0 0,0-1 1,0 1-1,0 0 0,0 0 1,0 0-1,0 1 0,0-1 0,0 0 1,0 0-1,0 0 0,0 1 1,0-1-1,0 0 0,0 1 1,-1-1-1,1 1 0,0-1 1,1 2-1,1 0 23,4 1-6,-3-1-6,0 1-1,0 0 1,0 0 0,0 0 0,6 6 0,158 170 337,-160-169-363,1 0 1,0-1-1,13 11 0,-6-6-2,40 28-1,-32-28-6,0 0 0,1-2 1,1-1-1,29 9 1,0-6-22,-40-10 18,148 29-15,-122-23 20,3 8 0,2 4 0,94 66-52,-126-79 47,-10-6-5,0 0 0,-1-1 1,1 1-1,0-1 0,0 0 1,1-1-1,-1 1 0,7 1 1,18 3-58,-1-1 1,1-2 0,-1 0 0,31-2 0,-38-1 49,-12 0-1,1 0-1,-1-1 1,0 0-1,11-3 1,6-2-31,33-12 0,-55 16 42,0 0 0,0 0-1,0-1 1,0 0 0,0 0 0,0 0-1,-1 0 1,0 0 0,1-1 0,-1 1-1,0-1 1,-1 0 0,5-8 0,-4 7 0,1-1 2,-1-1 0,0 1-1,-1-1 1,0 1 0,0-1-1,0 0 1,-1 0 0,1 0 0,-2 0-1,1-8 1,0 6 1,-1-5-3,0 0 1,0 0 0,-1 0 0,-1 0-1,-1 1 1,-4-17 0,3 14 2,-3-17-18,3 9 11,-2 0 0,0 1 0,-16-38 0,20 56 9,1 4 2,1-1-1,-1 1 1,1 0-1,0 0 1,-1 0-1,0 0 1,1 0-1,-1 1 1,1-1-1,-1 0 1,0 0-1,0 0 1,-1 0-1,2 0 1,0 1 0,0 0 0,0 0 0,0 0 0,0-1 0,0 1 0,0 0 0,-1 0 0,1 0 0,0 0 0,0 0 0,0-1 0,0 1 0,-1 0 0,1 0-1,0 0 1,0 0 0,0 0 0,-1 0 0,1 0 0,0 0 0,0 0 0,0-1 0,-1 1 0,1 0 0,0 0 0,0 0 0,-1 0 0,1 0 0,0 0 0,0 0 0,0 1 0,-1-1 0,1 0 0,0 0 0,0 0 0,0 0 0,-1 0 0,1 0 0,0 0 0,0 0 0,0 0 0,0 1 0,-1-1 0,1 0 0,0 0 0,0 0-1,0 0 1,0 1 0,0-1 0,-1 0 0,0 12 1,1-9-1,-2 45 0,2 23 0,5 18 0,-3-61-1,0 0 0,1 0-1,1 0 1,11 37-1,44 114-1497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3.7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 9864,'33'10'1,"111"20"6,-126-27-6,27 4 6,-8-1-5,19 3-2,0-2-1,58 0 1,-10-8-1,24-5 1,-88 2-6,0-1 0,0-2 0,71-23 0,-51 10-696,106-48 0,-125 47-4878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4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9240,'52'-11'-39,"-13"2"11,17-4 23,130-23 93,-114 25 16,-41 3 4,43-16 1,-72 23-102</inkml:trace>
  <inkml:trace contextRef="#ctx0" brushRef="#br0" timeOffset="1">40 209 7712,'-10'16'28,"1"1"0,-9 22 0,18-37-25,0 1 0,0-1-1,1 0 1,-1 0 0,0 0 0,1 1 0,0-1 0,-1 0 0,1 0 0,0 0 0,0 0 0,0 0 0,0 0 0,0 0-1,0-1 1,1 1 0,-1 0 0,4 2 0,-4-2 2,-1-2-4,0 0 1,1 1 0,-1-1-1,0 0 1,1 1 0,-1-1-1,0 0 1,1 0 0,-1 1-1,0-1 1,1 0 0,-1 0-1,1 0 1,-1 1 0,0-1-1,1 0 1,-1 0 0,1 0-1,-1 0 1,1 0-1,-1 0 1,1 0 0,-1 0-1,1 0 1,13 1 10,1-2 0,-1 1-1,0-2 1,24-5 0,210-56-882,-114 28-3736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4.5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391 215 7896,'4'-4'82,"0"0"0,0 0 0,0 0 0,-1-1 0,1 1 0,-1-1 1,0 0-1,4-9 0,-6 11-37,0 0 1,-1 1-1,1-1 1,-1 0-1,1 1 1,-1-1-1,0 0 1,0 0-1,0 1 1,-1-1 0,1 0-1,-1 0 1,1 1-1,-1-1 1,0 1-1,0-1 1,0 0-1,-2-2 1,3 4-7,-1 0 0,0 0 0,0 0 1,0 0-1,0 0 0,0 1 1,0-1-1,0 0 0,0 0 0,0 1 1,0-1-1,0 1 0,0-1 0,-1 1 1,1-1-1,0 1 0,0 0 0,-3-1 1,-1 0 54,-28-6 43,18 7 130,1 4-189,0 0 1,1 1 0,0 0-1,0 1 1,0 0 0,0 1-1,1 1 1,-13 10 0,9-7-51,10-6 0,0-1 0,0 1 0,0 0 0,0 1 0,-4 6 0,-98 130 358,94-123-365,7-10 3,1 0-1,0 0 1,0 1-1,-5 13 1,10-22-21,1 1-1,-1-1 1,1 1 0,0 0-1,0-1 1,-1 1-1,1-1 1,0 1 0,1-1-1,-1 1 1,0 0 0,0-1-1,1 1 1,-1-1 0,1 1-1,-1-1 1,1 1 0,-1-1-1,1 0 1,0 1-1,0-1 1,0 0 0,0 1-1,0-1 1,0 0 0,0 0-1,0 0 1,1 0 0,-1 0-1,0 0 1,3 1-1,2 1 2,0 0-1,0 0 0,1 0 0,12 2 0,-16-4-3,4 1 2,-1-1 0,1 0 0,0 0 0,0-1 0,0 0 0,0 0 0,0-1 0,-1 0 0,1 0 0,0 0 0,11-5 0,-10 4 1,5-2 4,-1 0 1,-1-1-1,1 0 0,-1-1 1,0 0-1,18-14 1,-16 11-3,85-62 54,-85 61-53,-1-1 7,0 1-1,0-2 1,-1 0-1,0 0 1,12-19 0,-13 16-1,-3 7 11,-1-1-1,-1 0 1,1-1 0,-1 1-1,-1-1 1,0 0 0,6-20-1,-9 24-11,2-4 69,0-1 0,-1 0 0,1-20 0,-3 27-58,0 0 0,0 0-1,-1 0 1,1 1-1,-1-1 1,0 0-1,0 0 1,0 1-1,0-1 1,-1 0-1,-1-3 1,1 5 1,1 0 1,0 1-1,-1-1 0,1 1 1,-1-1-1,0 1 1,1 0-1,-1-1 0,0 1 1,0 0-1,0 0 0,0 0 1,0 1-1,0-1 1,0 0-1,0 1 0,-4-1 1,1 0-7,1 1 1,0 0 0,0 0 0,0 0 0,0 0-1,-4 2 1,6-2-44,1 1 0,-1-1 1,1 1-1,0 0 0,-1 0 0,1-1 0,0 1 0,-1 0 0,1 0 0,0 0 1,0 0-1,0 1 0,0-1 0,0 0 0,0 0 0,0 0 0,-1 3 0,0 0-1046,-7 10-7248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4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0 6456,'0'0'344,"-1"3"-207,0 2-96,0-3-28,1 0 0,-1 0-1,1 0 1,-1-1 0,1 1 0,0 0-1,0 0 1,0 0 0,0 0 0,0 0-1,0 0 1,1 0 0,-1 0 0,1 0-1,-1 0 1,1 0 0,0-1 0,-1 1-1,1 0 1,0 0 0,0-1 0,0 1-1,1-1 1,-1 1 0,0-1 0,3 3-1,4 4-7,1-1 0,0 0-1,1 0 1,0-1-1,0 0 1,0 0-1,1-1 1,0-1-1,11 4 1,15 2 1,1-1-4,-27-8-2,-6 0 0,-1 0 0,0 0 0,1 0 0,-1 1 0,0-1 0,0 1 0,0 0 0,5 3 0,1 1 127,-8-5-216,1 1 1,0-1-1,0 0 0,-1 0 0,1 0 0,0 0 1,0 0-1,0-1 0,0 1 0,4-1 0</inkml:trace>
  <inkml:trace contextRef="#ctx0" brushRef="#br0" timeOffset="1">386 340 7448,'-3'18'0,"-7"18"0,-80 168-7,65-152 44,-59 111 418,75-148-404,-8 12 310,-7 7-651,-47 48 0,18-27-4803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16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1 218 2696,'110'-10'24,"49"6"7,-51 5 31,69-2-11,44-3-2,-176 4-2,203 4 17,-194-3-24,221 7 35,-218-6 59,240 21 74,-234-18 0,267 20 96,-262-20-56,274 23 108,-273-23-89,287 20 94,-283-19-153,302 20 113,-300-21 13,291 17 135,-295-18-121,271 17 143,-272-17-150,295 13 162,-290-16-63,294 2 158,-298-4-243,278-13 144,-279 10-158,291-8 127,-287 10-201,294-9 97,-295 8-144,280-15 89,-284 15-81,273-2 84,-273 5-144,282-7 75,-282 5-63,254-2 69,-262 4-81,243-3 68,-242 3-88,246 5 65,-248-4-59,235 0 60,-236-1-60,249 0 58,-245 1-72,234 5 50,-241-4-76,239 5 40,-236-6-59,390 2 236,-319-2-294,-78 1 50,195 10 30,-199-10-50,207 3 24,-203-4-31,198 4 22,-201-4-36,220-1 17,-213 0-30,220 1 11,-222 0-22,220 12 12,-218-11-14,233 3 7,-231-4-12,237 5 10,-235-4-12,257 5 6,-253-5-6,255 6 5,-257-6-10,263 12 8,-258-11-8,272 5 9,-271-8-4,257 7 6,-260-6-6,279 0 6,-271-1-4,306-4 9,-302 3-16,301-3 9,-304 4-4,296 7 6,-295-6-4,322 7 10,-314-6-10,325 16 10,-328-14-10,324 10 10,-323-13-12,333 5 6,-330-5-4,338 3 10,-338-4-10,351-10 10,-346 6-12,367-20 6,-364 20-4,358-14 13,-362 15 0,355-21 16,-353 18-18,365-28 13,-364 27-6,364-30 13,-365 30-20,365-24 12,-363 27-10,360-20 16,-362 19-18,371-20 12,-368 20-10,369-11 16,-371 14-18,365-6 10,-364 6-14,352-12 12,-358 12-14,324-6 7,-332 7-12,303-5 11,-306 4-6,306-18 7,-304 16-12,296-6 11,-303 9-4,254 0 14,-261 0-10,255-5 10,-257 5-14,-13 1-9,227-4 36,-40-10-13,-189 11-16,-10 0-10,162-6 12,-130 9-15,-5-1-4,-15-1-25,75-14 0,-113 12-70,-3-4-229,0 1-1,0-1 1,-1 0 0,0-1 0,-1 1-1,5-11 1,-9 19 257,28-48-10976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0.6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6008,'0'0'1792,"2"-3"-1566,8-12-148,-7 11 270,-2 9-176,0 2-114,2 6 7,-1 0 1,-1 0-1,0 24 1,-1 86 112,6 9 112,-4-113-265,-2-12 2,0-1 1,1 1-1,0-1 0,0 0 0,1 1 0,2 5 1,1 4 1,-2-2-11,-2-10-3,-1-1-1,1 1 1,0-1 0,0 1 0,1-1 0,-1 0-1,4 7 1,-1-4 13,0 0-1,0 0 1,0 0 0,0 0-1,1-1 1,0 1 0,0-1 0,1-1-1,0 1 1,-1-1 0,1 0-1,11 6 1,-9-7-9,-6-2-10,1 0 0,-1 0 0,0-1-1,1 1 1,0-1 0,-1 1 0,1-1 0,-1 0 0,1 0 0,-1 0 0,1-1 0,4 0 0,8-1 50,-1-1-1,1 0 1,-1-1 0,1-1 0,20-10 0,-25 10-40,-7 4-5,0-1 1,0 0 0,0 0-1,0 0 1,-1 0 0,1 0-1,4-6 1,74-85 528,-79 91-431,-2 17 16,-1 0-54,0 0 0,-5 21 1,3-23-39,1 1-1,0 17 1,4 9-12,1-26 30,1-7-44,1 0 0,0-1 0,0 0 1,0 0-1,0 0 0,10 8 1,0-8 29,16-1-14,41 0 1,-48-8 0,-8 0-17,1 0-6,1-1 1,-1-1-1,0 0 1,0-1-1,-1-1 0,19-11 1,70-53 16,-87 54 13,-1-7-16,-2 0 1,16-31 0,-24 31 61,7-107 34,-15 104-19,-6-9-20,-14-50-1,11 66 80,5 11-90,0 0-29,-1 0-1,0 1 1,0 0 0,0 0-1,-1 0 1,0 1-1,-1 0 1,-15-11 0,13 12 34,0 0 1,0 1 0,0 0 0,-1 0 0,0 1 0,0 1-1,-22-5 1,26 8-37,0 0-1,0 0 0,0 1 0,0 0 1,0 1-1,0-1 0,0 1 0,0 1 1,-10 4-1,17-7-32,0 0 0,0 0 1,0 0-1,0 1 0,0-1 1,-1 0-1,1 0 0,0 1 0,0-1 1,0 0-1,0 0 0,0 0 1,0 1-1,0-1 0,0 0 0,0 0 1,0 1-1,0-1 0,0 0 1,0 0-1,0 1 0,0-1 0,0 0 1,0 0-1,0 1 0,0-1 1,1 0-1,-1 0 0,0 0 0,0 1 1,0-1-1,0 0 0,0 0 1,1 0-1,-1 1 0,0-1 0,0 0 1,1 0-1,7 9 2,-2-4-5,-3-2-4,-1-1 0,1 1-1,0-1 1,0 0-1,1 0 1,-1 0 0,0-1-1,7 3 1,94 34-1734,-41-18-6639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18.1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751 92 7624,'0'-1'-5,"-1"0"-1,1 0 1,0 0 0,0 0 0,-1 0 0,1 0-1,-1 0 1,1 1 0,-1-1 0,1 0 0,-1 0-1,0 0 1,1 1 0,-1-1 0,0 0 0,1 1-1,-1-1 1,0 1 0,-1-1 0,-79-17-90,30 6 74,-17-4 17,0 5 58,-89-4 1,132 13-45,12 1 31,-1 0-1,1 1 1,-14 2-1,-98 14 165,104-9-11,11-1-157,1 0 0,0 0 0,0 1 0,1 0 0,0 0 1,-9 11-1,16-17-30,1-1 0,-1 1 0,1-1 0,-1 1 0,1 0 0,0-1 0,-1 1 0,1 0 0,0-1 0,-1 1 0,1 0 1,0-1-1,0 1 0,0 0 0,0 0 0,0-1 0,0 1 0,0 0 0,0 1 0,1 9 21,1 0-1,0 1 0,0-1 1,2 0-1,-1-1 1,7 13-1,2-4 61,70 66 35,-76-79-105,0-1 0,1 1 0,-1-2 0,1 1 0,12 5 1,3 2-2,-1 2-7,31 18 50,-7-10-34,-20-11 98,0 1-1,-1 2 0,0 0 0,34 28 0,-56-40-150,-1-2 39,-1 1 0,1-1 0,0 1 0,-1-1 0,1 1 0,-1-1 0,1 1 0,0-1 0,-1 1 0,1 0 0,-1-1 0,0 1 0,1 0 0,-1-1 0,0 1 0,1 0 0,-1 0 0,0-1 0,0 1 0,0 0 0,1 0 0,-1 0 0,0-1 0,0 1 0,0 0 0,0 0 0,0 0 0,-1-1 1,1 1-1,0 0 0,0 0 0,0-1 0,-1 1 0,1 0 0,0 0 0,-1 0 0,-4 7 34,0 0 1,0-1 0,0 1 0,-1-1 0,0-1-1,0 1 1,0-1 0,-1 0 0,0 0 0,-13 7-1,-9 3 11,-47 21 0,71-35-53,-29 14 0,26-13-258,0 0 0,0-1 1,0 0-1,-12 2 1,0-1-6087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1.2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153 17 6728,'-33'-12'0,"29"11"0,-2 0 0,2 1 4,1-1 0,0 0 1,-1 1-1,1 0 0,-1 0 0,1 0 1,0 0-1,-1 0 0,1 1 0,-1 0 1,1 0-1,0 0 0,0 0 0,-1 0 1,1 0-1,0 1 0,0-1 0,0 1 1,1 0-1,-1 0 0,0 0 0,-3 4 1,2-1 3,0 0 1,1 0-1,-1 0 1,1 1 0,0 0-1,1-1 1,-3 9-1,4-12-8,-2 12 74,3 26 7,3-1 0,1 0 0,10 46 0,-8-52-73,15 139 396,-12-115-209,3 0 1,23 67-1,-33-120-162,0 0 0,-1-1 0,1 1-1,1 0 1,-1-1 0,0 1 0,1-1-1,0 0 1,0 0 0,0 0-1,0 0 1,0 0 0,1-1 0,5 4-1,-6-4-1,2 1 26,-1-1 0,1 1 1,0-1-1,0-1 0,0 1 1,0 0-1,0-1 0,0 0 1,6 0-1,-4 0-5,-3-1-3,0 0 0,1 0-1,-1 0 1,1 0 0,-1-1-1,0 0 1,1 0 0,-1 0 0,0 0-1,0-1 1,5-2 0,-3 1 2,2 0 39,0-1 0,-1 0 0,1 0 0,-1-1 0,7-5 0,-4 2-43,-4 4 9,0 0 0,0-1-1,-1 1 1,1-1 0,-1-1 0,6-7 0,10-12 118,31-38 122,-50 60-280,0 1 1,1-1-1,-1 1 1,1-1-1,-1 1 1,1 0-1,0 0 1,3-2-1,-6 4-15,0 0 1,0 0-1,1 0 1,-1 0-1,0 0 0,0 0 1,0 0-1,0 0 1,0 0-1,0 0 1,0 0-1,1 0 0,-1 0 1,0 0-1,0 0 1,0 0-1,0 0 1,0 0-1,0 0 0,1 0 1,-1 0-1,0 0 1,0 0-1,0 0 0,0 0 1,0 0-1,0 0 1,0 0-1,0 0 1,1 0-1,-1 0 0,0 0 1,0 1-1,0-1 1,0 0-1,0 0 0,0 0 1,0 0-1,0 0 1,0 0-1,0 0 1,0 0-1,0 1 0,1-1 1,-1 0-1,0 0 1,3 4 9,-1 0 0,1 0 0,-1 0 0,0 1 0,0-1 1,2 7-1,8 20 39,27 65 0,-30-78-35,21 21 4,-24-33-19,0 0 1,1 0 0,-1-1 0,12 7 0,-3-3-2,1-2 0,0 0 1,33 9-1,-29-14-11,-12-2 5,2 1 1,0-1 0,0-1 0,0 0 0,0 0 0,0-1 1,0 0-1,-1-1 0,1 0 0,-1-1 0,10-4 0,-10 4-10,6-4 1,-1 0 1,1 0-1,-2-2 0,1 1 0,21-22 0,114-114-100,-95 99 102,-9 8 5,-33 28 10,-12 12 1,1 0 0,0 0-1,-1 1 1,0-1 0,1 0-1,-1 0 1,0 0 0,0 0-1,-1 3 1,-9 58 49,4-27-35,-21 132 189,25-148-193,-1 35 86,5 14 10,-2-67-104,0-1 0,1 1 1,-1-1-1,0 0 0,1 1 0,-1-1 1,0 0-1,1 0 0,0 1 1,-1-1-1,1 0 0,0 0 0,0 0 1,0 0-1,-1 0 0,1 0 0,0 0 1,0 0-1,1 0 0,-1 0 0,0 0 1,0-1-1,0 1 0,0 0 0,1-1 1,-1 1-1,2 0 0,-1-1 1,-2 1-5,0-1 0,0 0 0,1 0 0,-1 0 0,0 0 0,0 0 0,0 0 0,1 0 0,-1 0 0,0 0 0,0 0 0,1 0 0,-1 0 0,0 0 0,0 0 0,0 0 0,1 0 0,-1 0 0,0 0 0,0 0 0,0 0 0,1 0 0,-1 0 0,0 0 0,0-1 0,0 1 0,1 0 0,-1 0 0,0 0 0,0 0 0,0 0 0,0-1 0,1 1 0,4-4-180,0-1 1,-1 0-1,1 0 1,-1-1-1,0 1 1,0-1-1,4-10 1,14-24-7162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1.5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20 190 9328,'-3'-15'0,"0"4"-3,2 9-9,-1 20 3,-1-7 9,-2 32 0,3 43-1084,2-48-4336</inkml:trace>
  <inkml:trace contextRef="#ctx0" brushRef="#br0" timeOffset="1">637 0 11568,'1'0'1,"0"1"0,0-1 1,0 1-1,0-1 1,0 1-1,0-1 1,0 1-1,0 0 0,0-1 1,0 1-1,0 0 1,0 0-1,0 0 0,-1-1 1,1 1-1,0 0 1,-1 0-1,1 0 0,-1 0 1,1 0-1,-1 1 1,1-1-1,-1 0 1,1 2-1,-2 32 38,1-30-40,-2 11 10,-10 51 93,-32 127 16,33-150-44,-90 317 160,73-232-1664,1 2-5790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2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0 579 7448,'9'-3'-10,"-1"0"0,0-1 1,0 0-1,0 0 0,-1 0 0,1-1 1,-1-1-1,0 1 0,-1-1 0,1 0 1,-1 0-1,7-10 0,21-29-23,-8 4 15,-12 18 7,0 1 0,1 0-1,31-32 1,-26 35 10,-18 17 1,1 0 0,-1 0 0,1 1 0,-1-1 0,1 0 0,6-1 0,-5 2 0,1 0 1,0 1-1,0 0 1,0 0-1,0 0 1,0 0-1,0 1 0,0 0 1,5 1-1,-9-2 1,10 5 26,-1 2-11,0 1 1,-1 0-1,0 0 0,0 1 1,-1 0-1,11 15 1,33 57 88,19 44 731,-64-113-796,18 21 233,-21-29-236,3 5 62,1 0-1,1-1 0,-1 0 1,1 0-1,0-1 0,13 7 0,-15-10-63,-4-3-18,-1 0 0,1 0 1,-1 0-1,1 0 1,0-1-1,-1 1 0,1-1 1,0 0-1,-1 1 0,1-1 1,5-1-1,5 1 54,0-1-1,-1 0 1,1-1 0,0 0-1,0-1 1,-1 0 0,21-9-1,-24 7-33,33-23 257,-22 13-140,-1-1 0,0-1 1,-2 0-1,0-2 0,15-21 0,-21 25-106,-7 10-5,0-2-1,0 1 1,-1 0 0,0-1-1,0 1 1,3-11 0,-1 4 52,3-8 1,-1-1 0,0 0 0,-2-1 0,4-29 0,-2-52 287,-7 86-290,0 1 1,-1-1 0,-1 1 0,-6-26 0,2 32 87,-35-28 70,30 35-111,1 4-104,-1 0 0,0 0 0,0 2 0,-16 2 0,10 3 25,0 5-40,0 0 0,0 1 0,-15 16 0,18-10 7,-49 113 12,53-101-32,-8 44 4,14-50-10,-3 34 0,6-42 0,1 1-1,4 26 1,0-23 0,11 38-1,-7-36 2,15 30-1,-14-37-1,0 0-1,16 22 1,-15-27-1,-1 0 0,1 0 0,20 15 0,-17-16 0,1-1 0,0-1 0,20 10 0,-8-8-283,0-2 1,1 0-1,0-2 1,0-1-1,36 3 1,45 4-8191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2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596 1 11928,'-15'1'207,"0"1"0,1 0 0,-1 1 0,1 0 0,0 1 1,-19 9-1,7-2 119,0 2 0,-29 18 0,36-19-270,-37 27 181,-58 54 7,92-71-136,-74 105 37,93-124-137,1 1 0,0-1 0,0 1-1,1 0 1,-1 0 0,0 4 0,-42 174 69,40-145-43,7 18-13,11 59 0,-5-85-6,6-3-7,1 0 0,36 44 0,-50-68-7,1 1 0,-1 0 0,1-1 0,0 1 1,0-1-1,4 2 0,28 16 6,59 25-1,-65-37-11,159 11-1843,-78-14-7385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5.3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6368,'-5'8'71,"0"-1"1,0 1 0,0 0-1,1 1 1,0-1-1,-5 17 1,-13 59 608,19-70-633,-15 76 341,-35 163 490,47-227-836,4-14 19,0 0-1,0 0 1,2 0 0,-1 14 0,0 228 623,1-153-520,14 135-1096,-8-178-5128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5.7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30 405 10672,'-3'-2'1,"1"0"0,0 1 0,-1-1 0,1-1 0,0 1 0,0 0 0,0-1 0,1 1 0,-1-1 0,0 1 0,1-1 0,0 0 0,-1 1 0,0-6 0,2 3 2,0 0 1,0 0-1,0 0 1,1-1-1,-1 1 1,2 0 0,0-5-1,0 3 0,3-16 377,-3 19-141,6-4 13,-6 7-212,0 0-1,0 0 1,1-1-1,-1 2 1,0-1 0,0 0-1,1 0 1,-1 1 0,0-1-1,1 1 1,2 0 0,1-1 3,-5 0-25,0 1 0,0-1 0,0 1 0,1 0 0,-1-1 0,0 1 0,0 0 0,1 0 0,-1 0 0,0 0 0,0 0 0,1 0 0,1 0 0,37 4 491,-38-4-426,0-1-2,-2 2-77,1-1 0,-1 0 0,0 0 0,0 0 0,0 0 0,0 0 0,0 0 0,1 0 0,-1 0-1,0 0 1,0 0 0,0 0 0,0 0 0,0 0 0,1 0 0,-1 0 0,0 0 0,0 0 0,0 0-1,0 0 1,0 0 0,1 0 0,-1 0 0,0 0 0,0 0 0,0 0 0,0 0 0,0-1 0,0 1-1,1 0 1,-1 0 0,0 0 0,0 0 0,0 0 0,0 0 0,0 0 0,0 0 0,0-1 0,0 1-1,0 0 1,1 0 0,-1 0 0,0 0 0,0-1 0,-5-9 13,1 0 1,1-1-1,0 1 1,0-1-1,1 0 1,1 0-1,-1-19 1,4 15 9,10-15-809,15-32 0,0 8-7198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6.2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7176,'0'35'305,"1"-30"-2,1 5 22,2-5-42,10 2-168,0 0 0,0-1-1,1 0 1,0-1 0,19 3 0,77 9 158,-22-12-90,118 2 313,-118-5-257,-61-2-184,218-7 610,-230 5-598,-1 0-24,-1 1 0,1 0 0,0 1-1,14 1 1,-16 1-1368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6.6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0 117 8696,'84'22'-7,"38"-3"4,-75-14-32,0-1 0,54-4 0,-79 0-25,156-11-136,-141 7-16,-11 0 101,8 0-3,0-2 0,-1-1-1,47-17 1,83-42-1023,-78 26-2983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0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1 7448,'0'0'2209,"-4"4"-1850,-13 14-251,5-11 73,-99 38 194,-31 14-206,61-27-19,48-20-127,-72 30 28,86-34-35,5-4-11,1 1-1,1 1 1,-1 0 0,1 1-1,0 0 1,1 1 0,-20 16-1,30-22-3,-1-1-1,1 0 0,0 1 0,-1-1 0,1 1 1,0 0-1,0-1 0,1 1 0,-1 0 0,0 0 1,0 0-1,0 3 0,1-3 0,0 0 1,0 0-1,0 0 1,0 0-1,0 0 0,1 0 1,-1 0-1,1 0 0,0 0 1,-1-1-1,1 1 1,0 0-1,1 2 0,2 1 1,-1 1-1,1-1 0,0 0 0,10 8 1,-5-5-1,1 0 0,19 11 0,36 15 0,10 1 0,1 6 1,-9 4 4,-52-33-3,22 24-1,-29-27 1,0 0 0,11 19-1,-17-24-1,0 0 1,0 0-1,0 0 0,0 0 0,-1 0 0,0 0 0,0 1 1,1 4-1,-2-5 0,0 0 0,0 0 0,0 0 0,-1 0 0,0 0 0,1 0 0,-1 0 0,-1-1 0,-1 6 0,0-1 0,-1-1 0,0 1 0,-1-1 0,-9 12 0,5-10-1,0-1 1,-1 0 0,0 0-1,0-1 1,-1 0 0,0-1 0,0 0-1,-14 4 1,0-1-12,-56 12-125,-114 15-1,154-35-183,58 6 286,3 7 33,1 7 2,-18-17 0,-1 0 0,0-1 0,0 1 1,0 0-1,1 7 0,0-3 2,-1 0 0,0 1 1,-1 0-1,0-1 0,-1 1 0,1 0 0,-2 0 0,1-1 1,-1 1-1,-3 10 0,4-15 1,-3 19 9,-2 1 0,0-1 1,-1 0-1,-11 25 0,-2 3 36,-22 89 0,40-138-47,1 0 0,-1 0 0,1 0 1,0 0-1,0 0 0,0-1 0,0 1 0,0 0 0,1 0 0,-1 0 0,1 0 1,-1 0-1,1-1 0,1 4 0,1 3 2,-2-3-3,1 0 1,0 0-1,0 0 1,1-1-1,3 6 1,1-1-141,0-2 0,0 1 0,1-1 0,0 0 0,1-1 0,0 0 0,0 0 0,11 5 0,35 20-6160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0.9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520 50 7624,'0'0'-23,"-8"9"218,46-27 860,-25 10-734,1 1-1,0 1 1,0 0 0,1 1 0,17-3 0,-29 8-264,1 0 0,-1 0 0,0 0 0,0 1 0,0-1 0,0 1 0,0 0 0,0 0 0,0 0 1,0 0-1,0 0 0,-1 1 0,1 0 0,0-1 0,-1 1 0,1 0 0,-1 0 0,0 0 0,0 0 0,1 1 0,-1-1 1,-1 1-1,1-1 0,0 1 0,-1 0 0,3 4 0,-4-5-38,0 0 1,-1 1 0,1-1-1,0 0 1,-1 0-1,1 0 1,-1 1-1,0-1 1,0 0-1,1 0 1,-1 0-1,-1 0 1,1 0-1,0 0 1,0-1-1,-3 3 1,-22 27 77,13-17-20,2 1 0,-12 17 0,20-26-63,0 0 1,1 0-1,0 0 1,0 0-1,0 0 1,1 1-1,0-1 1,0 1-1,1-1 0,0 1 1,0-1-1,0 1 1,1-1-1,0 1 1,0-1-1,4 11 1,4 10 3,1 0 0,19 36 0,-14-30-17,-4-7-9,-3-12-11,-2 0-1,0 1 1,-1 0 0,-1 0 0,0 0 0,3 24 0,-4-6-46,3 53-105,-6-76 155,-1 0 0,0 1 0,0-1 0,-1 0 0,0 0 0,-5 13 0,-18 30-4,2-24 18,0-8 5,-2-1 0,0-1 0,-1-1 1,-40 19-1,49-28 13,0 0 0,0-2 0,-26 8 0,27-10-6,-1 0 24,1 0-1,-2-1 1,-23 2 0,28-5-22,1 1 7,1-1 0,-1 0 0,0-1 1,0 0-1,0-1 0,-21-4 1,2 0 10,15 3-221,0-1 1,0-1-1,0 0 1,1-1-1,-1 0 1,1-1-1,-18-11 1,4-2-7704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18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 4576,'-41'88'0,"-29"62"197,44-89 38,9-19-107,-36 92 488,46-114-573,2-3 66,1 0 0,-3 20-1,-12 126 461,6-39-18,11-85-247,1 0-1,5 51 1,-4-88-347,0-1 1,0 1 0,0-1-1,0 0 1,0 1 0,0-1-1,-1 1 1,1-1 0,0 1-1,-1-1 1,1 0 0,-1 1-1,0-1 1,1 0 0,-3 3-1,3-4-65,-8 12-4698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1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276 198 9504,'0'-49'-126,"1"27"-24,-1 0 0,0 0-1,-7-30 1,7 50 157,0 1 1,-1-1-1,1 1 1,0-1-1,-1 1 0,0 0 1,1-1-1,-1 1 1,0 0-1,0-1 0,0 1 1,0 0-1,0 0 1,0 0-1,0 0 0,0 0 1,0 0-1,0 0 1,-1 0-1,1 0 0,0 1 1,-1-1-1,1 0 1,0 1-1,-1-1 0,1 1 1,-1 0-1,1-1 1,-1 1-1,1 0 1,-1 0-1,1 0 0,-1 0 1,1 0-1,-1 0 1,1 0-1,-1 1 0,-2 0 1,-2 0 68,-1 1 0,0 1-1,1-1 1,-1 1 0,1 0 0,-8 6 0,-13 11 33,17-8 185,-47 98 111,43-77-259,1 2 1,2 0-1,-7 40 0,14-57-107,-2 17 148,-4 122 70,12-130-89,28 103 71,-21-104-78,12 14-48,27 41 1,-30-62 27,-3-8-102,1-1 1,1-1-1,0 0 1,18 6-1,-11-11 76,124-9 33,-116-1-120,147-53-1527,-79 18-6187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1.6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420 265 7536,'1'-5'0,"-3"-32"0,-4 3 0,-8 2 0,12 29 0,-1-1 1,0 1-1,0 0 1,0 0-1,0 0 0,-1 0 1,1 1-1,-1-1 1,0 1-1,0 0 1,-5-2-1,-1 2 27,7 3-16,-4-1 9,1 1 0,-1 1-1,1-1 1,0 1 0,-1 0-1,1 0 1,0 1 0,0 0 0,0 0-1,1 0 1,-11 9 0,-22 18 359,-68 71 0,91-85-337,-22 31 286,-16 30 28,48-64-176,3-1-120,2 0 0,0 0 0,2 21 0,3-20 60,1-6-100,0-1 0,1 1 0,-1-2 0,1 1 0,0-1 0,1 0 0,8 5 0,2-5 61,17-2-25,40-2 0,-49-5-8,123-41 21,-118 32-34,100-59 28,-124 68-43,-1 1 1,1-1 0,-1-1-1,0 1 1,0-1 0,7-8-1,0-1 2,21-19 20,-33 32-33,-1 0 0,1 0 1,0 0-1,0 0 0,-1 0 1,1 0-1,0 0 0,-1 0 1,1 0-1,-1 0 0,1 0 1,0-2-1,2-13 36,1-1-1,-2 1 1,1-27 0,-6 23 96,-32-82 62,24 83-63,7 13-96,-1-2-19,0 0 0,-1 1 1,0 0-1,0 1 0,-1-1 0,1 1 0,-1 0 0,-1 1 1,1 0-1,-16-8 0,-48-16 136,59 28-147,5 4-169,0 0 0,0 1 0,0 0 0,0 0 1,1 0-1,0 1 0,0 0 0,-8 8 0,-25 24-6891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2.0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 9864,'6'-1'0,"-1"0"-1,1 0 1,0 0 0,0 1 0,-1 0 0,8 0 0,-6 1-5,-4 0 2,-1 0-1,1-1 1,-1 1-1,1 1 0,-1-1 1,1 0-1,-1 0 1,0 1-1,1 0 1,-1-1-1,0 1 0,2 2 1,-1-1 5,4 6 32,3 11-4,16 43 1,-19-44 14,-2 1-1,0-1 1,-1 1 0,-1 1 0,1 22-1,0 8 172,-2-26-102,1 12 12,7 40 1,-8-67-111,1 0 1,-1 0-1,2 0 1,-1 0 0,1-1-1,1 0 1,-1 0-1,7 9 1,-9-16-17,1 0 1,-1 0-1,0 0 0,0 0 1,1-1-1,-1 1 0,4 1 1,-1-2-3,-1 0 1,0 0 0,1 0-1,-1-1 1,1 1-1,0-1 1,-1 0 0,1-1-1,-1 1 1,1-1 0,-1 0-1,0 0 1,1 0-1,-1-1 1,6-2 0,5-3-8,-1 0 1,18-12 0,-31 19 8,2-2-6,0 0 0,0 0 0,0 0 0,0 0 1,0-1-1,-1 1 0,1-1 0,3-4 0,1-3-1,20-22 2,9-19 54,-24 32 25,24-27 0,-34 43-28,0 1-1,0 0 1,1 0 0,-1 0 0,1 1-1,-1-1 1,1 0 0,0 1-1,-1 0 1,7-2 0,-6 1-1,-2 3-25,0-1 0,0 0 0,0 0 0,0 0 0,0 0 0,0 1 0,0-1 0,0 1 0,0-1-1,0 0 1,0 1 0,0 0 0,-1-1 0,1 1 0,0-1 0,0 1 0,-1 0 0,1 0 0,0-1 0,-1 1 0,1 0 0,0 1 0,0 0 21,6 8 21,-1 1 1,-1-1-1,1 1 0,-2 0 1,4 13-1,12 27 48,-9-26-64,1 0 0,23 35 1,-32-56-46,1 0-1,-1 0 1,1-1 0,0 1 0,5 2 0,-5-4 6,-1 0 0,1 0 0,0-1-1,0 1 1,1-1 0,-1 0 0,0 0 0,0-1 0,0 1 0,1-1 0,-1 0 0,0 0-1,1 0 1,-1-1 0,0 1 0,8-3 0,4-2-455,0-1 0,28-13 0,-40 16 162,44-20-7234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2.5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8 351 7536,'0'-10'25,"0"3"56,0-1 0,0 0-1,0 0 1,-1 0 0,-1 0 0,-2-12-1,3 19 1122,5 8-849,1 0-296,13 27 334,-6-5-209,-2 1 1,-1 0-1,-2 1 1,-1-1-1,3 41 1,-5-36-101,14 177 178,-18-211-260,0-1 0,0 0 0,0 0 0,0 0 0,0 0 1,0 0-1,0 0 0,0 0 0,0 0 0,0 1 0,-1-1 0,1 0 0,0 0 0,0 0 0,0 0 0,0 0 0,0 0 0,0 0 0,0 1 0,0-1 0,0 0 0,0 0 0,0 0 0,0 0 0,0 0 0,0 0 0,0 0 0,0 1 0,1-1 0,-1 0 0,0 0 1,0 0-1,0 0 0,0 0 0,0 0 0,0 0 0,0 0 0,0 0 0,0 1 0,0-1 0,0 0 0,1 0 0,-1 0 0,0 0 0,0 0 0,0 0 0,0 0 0,0 0 0,0 0 0,0 0 0,0 0 0,1 0 0,-1 0 0,0 0 0,0 0 0,0 0 0,0 0 0,0 0 1,0 0-1,1 0 0,-1 0 0,4-13-17,2-20 3,4-24 12,24-71 7,-32 118 4,1 1-1,0 0 1,1-1-1,0 1 1,6-8 0,1-4-1,-1 0 0,-5 10 18,1 0 0,1 0 0,9-13 0,62-81 114,-60 86 7,6-2-45,47-30 1,-70 51-92,0-1 1,0 0-1,1 0 0,-1 1 1,0-1-1,1 1 1,-1-1-1,0 1 0,1-1 1,-1 1-1,1 0 1,1 0-1,6-1 13,0 1 0,1 1-1,-1 0 1,0 0 0,0 1 0,0 0 0,13 4 0,-21-5-21,1-1 0,-1 1 0,0-1 0,0 1 1,0 0-1,0 0 0,0-1 0,0 1 0,0 0 0,0 0 1,0 0-1,1 2 0,10 12 8,-1 1 0,-1 1 1,-1 0-1,8 18 0,15 62 3,-3-7-20,-23-72 1,0 1-4,1-1 1,0-1-1,1 1 1,1-1-1,17 24 1,-15-28-10,0 0 0,0-1 0,23 19 0,-34-31 12,1 1 1,-1-1-1,1 1 1,0-1-1,-1 0 0,1 1 1,-1-1-1,1 0 1,0 1-1,-1-1 0,1 0 1,0 0-1,0 0 1,-1 0-1,1 0 0,0 1 1,-1-1-1,1 0 1,1-1-1,6 1-17,0 0-1,1-1 1,-1 0-1,0-1 1,0 0-1,1 0 1,-2-1-1,1 0 1,0 0 0,0 0-1,11-9 1,103-61-156,-87 50 83,-2-1 1,31-30-1,-54 45 78,9-11-81,54-84-26,-62 81 65,-8 15 45,6-17-14,-1-1 1,-1 0 0,7-49 0,-11 54 5,1-8-5,2-56 0,-7 51 13,-6 7 13,7 26 2,0 1 0,0-1 0,-1 0 0,1 1 0,0-1 0,0 1 0,0-1 0,-1 1 0,1-1 0,0 1 0,-1-1 0,1 1 0,-1-1 0,1 1 0,-1-1 1,1 1-1,0-1 0,-1 1 0,1 0 0,-1-1 0,0 1 0,1 0 0,-1 0 0,0-1 0,0 2 0,-1-1 1,1 1-1,0 0 0,-1 0 1,1-1-1,0 1 0,0 0 1,0 0-1,0 0 0,0 0 1,0 1-1,0-1 1,0 0-1,0 0 0,0 1 1,-1 2-1,-11 22 1,12-23 0,-5 10 2,1 0 0,1 0 0,0 1 0,1-1-1,0 1 1,1 0 0,-1 21 0,2-18-1,0 13 12,11 137 6,-5-122 1,26 156 18,4-38-7,-32-147-104,-1-2-237,1-1 1,1 1 0,10 24-1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3.0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1 517 11032,'6'4'10,"-1"0"-1,1 0 1,0-1 0,1 0 0,-1 0 0,0-1 0,1 0-1,0 0 1,10 2 0,-10-2 9,2 0 18,0 0 0,1 0 0,-1-1 0,17 0 0,3 0-9,58 6 10,-49-5 42,160 1 29,-157-3-41,172-3 24,-169 3-65,-7 0-15,14 1-8,0-3 1,52-8-1,-77 6-14,7 0-24,1-2-1,62-19 1,47-26-124,-116 38-67,100-65-119,-104 59-49,-7 4 177,2-1 24,-1-1 0,0 0 0,25-37 0,-3-4-561,46-91 0,-70 121 711,-13 26 54,-2 2-8,1 1 1,0-1-1,-1 1 1,1 0-1,0-1 1,-1 1-1,1 0 1,-1 0-1,1-1 1,-1 1-1,0 0 1,1 0 0,-1 0-1,0 0 1,0 0-1,1-1 1,-1 1-1,0 0 1,0 1-1,3 26 101,-2-19-108,7 67 188,2 94 22,-9-131-46,-8 293 367,2-198-384,3-103-93,2 131 74,7-26-26,-5-119-95,0-8-1143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3.4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0 556 9688,'34'-10'-38,"54"-5"41,-19 1 16,148-55 290,-137 31 183,39-21 75,-91 45-238,2 1 0,32-9 0,22-7 284,148-74 679,-145 66-911,114-43 334,-137 60-502,-52 18-292,-1-1-182,1 0 0,-1 0 0,0-1 0,0 0 0,17-10 0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3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 0 8792,'0'0'-8,"-2"2"1,-5 5-16,5-5-83,2 12 10,0 66 281,-25 126 539,16-143-657,-22 187 854,7 28-134,16-183-551,-9 56 269,16-141-460,1-2 94,0-17-1608,0-6-5711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4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1 511 8880,'16'-1'171,"1"-1"0,-1 0 1,1-1-1,27-10 0,-13 4-2,28-6 174,189-57 599,-112 36-450,-62 14-125,153-35 600,-205 52-922,41-4 246,-48 8-242,42-4 355,103 4 0,-143 2-369,0 0 0,0 2 0,-1 0-1,1 0 1,21 9 0,-37-11-91,0-1 0,1 1-1,-1 0 1,0-1 0,0 1-1,1-1 1,-1 0 0,0 1-1,0-1 1,1 0 0,-1 0-1,0 0 1,1 0 0,-1 0-1,0 0 1,1 0 0,-1 0 0,0-1-1,1 1 1,-1 0 0,0-1-1,0 1 1,1-1 0,-1 1-1,0-1 1,0 0 0,0 1-1,1-2 1,-1 2-1,13-9-8583</inkml:trace>
  <inkml:trace contextRef="#ctx0" brushRef="#br0" timeOffset="1">1957 1 11384,'59'9'72,"-56"-8"-73,0-1 1,0 1 0,1 0-1,-1 0 1,0 1 0,0-1-1,0 1 1,0-1 0,-1 1-1,1 0 1,0 0 0,-1 0-1,1 1 1,-1-1 0,0 0-1,0 1 1,0 0 0,0-1-1,3 7 1,-4-8-11,-1 1 1,0 0-1,1-1 0,-1 1 1,0-1-1,0 1 0,0 0 1,0-1-1,0 1 0,0-1 1,-1 1-1,1 0 0,-1-1 1,1 1-1,-1-1 0,1 1 1,-1-1-1,0 1 0,0-1 1,-1 2-1,-2 4-206,-1 0 0,-1 0 1,1-1-1,-1 0 0,0 0 0,-1 0 1,0 0-1,1-1 0,-2 0 0,1-1 1,-13 7-1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4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818 1 9328,'0'0'0,"-24"49"0,-42 84 0,-29 24-48,-16-7 48,-36-8-312,-41-3 312,2 0-6248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7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1 7984,'3'5'225,"5"15"-23,-1 0-1,-1 1 1,5 22 0,7 58 301,-16-91-578,4 31 376,20 199 72,-24-186-339,-22 243 7,11-238-33,-49 207-1191,26-140-4803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20.4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1 739 5112,'0'0'0,"0"0"0,0 1 0,0-1 0,0 0 0,0 0 0,0 0 0,0 0 0,0 1 0,0-1 0,0 0 0,0 0 0,0 0 0,1 0 0,-1 1 0,0-1 0,0 0 0,0 0 0,0 0 0,0 0 0,0 0 0,1 0 0,-1 0 0,0 1 0,0-1 0,0 0 0,0 0 0,0 0 0,1 0 0,-1 0 0,0 0 0,0 0 0,0 0 0,1 0 0,-1 0 0,0 0 0,0 0 0,0 0 0,0 0 0,1 0 0,-1 0 0,0 0 0,0 0 0,0 0 0,20-16 0,17-15 0,118-74 88,-139 94-80,29-14 120,4 5 93,78-20 0,-64 25 89,-34 9-201,151-29 878,-108 19 317,-71 16-1278,-1-1-1,1 0 1,-1 0 0,1 0 0,0 0-1,-1 0 1,1 0 0,-1 0 0,0 0-1,1 0 1,-1 0 0,0 0 0,0 0-1,0 0 1,0 0 0,1 0 0,-2 0-1,1 0 1,0 0 0,0 0 0,0 0-1,0 0 1,-1 0 0,1 0 0,0 0 0,-1 0-1,0-2 1,-2-4 35,0 1 0,-1-1 0,0 1 0,0 0 0,0 0 0,-1 1 0,0-1 0,0 1 0,-10-8-1,12 11-32,0-1 0,1 1 0,-1 0 0,0 0 0,0 1-1,-1-1 1,1 1 0,0-1 0,0 1 0,-1 0 0,1 0-1,-1 1 1,1-1 0,-1 1 0,1 0 0,-1-1 0,1 2-1,-1-1 1,1 0 0,-1 1 0,1-1 0,-1 1 0,-5 2-1,7-2-18,1 1 0,-1-1-1,1 0 1,-1 1 0,1-1-1,-1 1 1,1-1 0,0 1-1,0 0 1,0-1 0,0 1-1,0 0 1,0 0 0,1 0 0,-1 0-1,1 0 1,-1 0 0,1 0-1,0 0 1,-1 2 0,1 40 34,0-43-41,0 0 0,0 1-1,0 0 1,0-1 0,1 1-1,-1-1 1,1 1-1,-1 0 1,1-1-1,-1 1 1,1-1-1,0 0 1,0 1 0,0-1-1,1 2 1,3 4 1,0 3-1,15 21 7,5 3-3,8 8-3,-19-25-4,0-2 8,-2 0 1,0 2 0,0-1 0,-2 1 0,11 23-1,-19-35 2,-1-1 0,0 1-1,0-1 1,0 1-1,0 0 1,-1-1 0,0 1-1,0 0 1,0 0-1,-1-1 1,1 1 0,-3 6-1,0-1 31,-1 0 1,0-1-1,-9 17 0,7-17 15,2 0-1,-1 1 1,-3 12-1,7-19-6,1 5 9,1-7-52,-1 0 1,0 0 0,1 0-1,-1-1 1,0 1-1,1 0 1,-1-1 0,1 1-1,0 0 1,-1-1-1,1 1 1,-1-1 0,1 1-1,0-1 1,-1 1 0,1-1-1,0 1 1,0-1-1,-1 0 1,1 1 0,0-1-1,1 0 1,14 5 4,-15-5-6,3 1 5,1 0-1,0 0 0,0-1 0,0 0 0,0 0 0,0 0 1,0-1-1,-1 1 0,1-1 0,0 0 0,7-3 1,-2 1 11,21-5 6,-1-2 0,49-22 1,-64 23-24,26-18 1,-31 19-2,-1-1 1,1 1-1,13-18 0,-13 11 0,0 0 0,11-23 0,14-42 4,-3-5-2,-6 4 2,-9 13-2,-11 27 6,-2 0 1,0-68-1,-5 86 40,-1 1 1,-1-1-1,-1 1 0,-1 0 1,-9-26-1,14 47-45,0 1-1,-1 0 1,1 0-1,0 0 1,-1-1 0,1 1-1,0 0 1,-1 0 0,1 0-1,0 0 1,-1 0-1,1 0 1,0 0 0,-1 0-1,1 0 1,0 0-1,-1 0 1,1 0 0,0 0-1,-1 0 1,1 0 0,-1 0-1,1 0 1,0 0-1,-1 0 1,1 0 0,0 1-1,0-1 1,-1 0 0,1 0-1,0 0 1,-1 1-1,1-1 1,0 0 0,-3 2 3,1 0 0,0 1 1,0-1-1,1 0 1,-1 1-1,0-1 0,1 1 1,-1-1-1,1 1 1,0-1-1,-2 6 0,-5 30 14,6-29-16,-4 24 17,2-1 0,1 1 0,1-1 0,2 1 0,5 41 0,-3-56-16,0-1 0,1 1 0,1-1 0,9 27 0,-1-8 3,6 17 3,6 0-9,3-9-3,-1-8 0,-3-11 0,-7-12 0,-14-13-1,1 0 1,0 1 0,-1-1 0,1-1 0,0 1 0,0 0-1,-1-1 1,1 1 0,-1-1 0,1 0 0,-1 0 0,1 0-1,-1 0 1,1 0 0,-1 0 0,4-3 0,37-26-6,-37 25 5,29-23-5,-25 17 6,27-29 0,-5 1 0,-10 11 0,30-53-11,-51 79-1,3 6-45,-3-4 56,-1 0-1,0 0 0,1 0 1,-1 0-1,0 0 1,0 0-1,1 1 1,-1-1-1,0 0 0,1 0 1,-1 0-1,0 0 1,0 1-1,0-1 1,1 0-1,-1 0 0,0 0 1,0 1-1,1-1 1,-1 0-1,0 0 1,0 1-1,0-1 0,0 0 1,0 1-1,0-1 1,1 0-1,-1 1 1,0-1-1,0 0 1,0 0-1,0 1 0,0-1 1,0 0-1,0 1 1,0 6-8,3 67-196,-2-68 177,0 0-1,0 0 0,0 0 1,1 0-1,0 0 1,0 0-1,1 0 0,-1-1 1,1 1-1,6 7 1,7-1-90,-14-11 52,7-5-93,8-34 40,-12 29 101,-1 0 0,0 0 0,0 0-1,-1-1 1,3-14 0,-5 21 15,-1-1 0,1 0-1,-1 1 1,0-1 0,0 0 0,-1 0-1,1 1 1,-1-1 0,1 0 0,-1 1-1,0-1 1,-1 1 0,1-1 0,-1 1-1,1 0 1,-1-1 0,0 1 0,0 0-1,0 0 1,-1 0 0,1 1 0,-1-1-1,0 0 1,1 1 0,-1 0 0,0 0-1,-1 0 1,1 0 0,-4-2 0,3 2-1,-1 1 0,1 0 0,-1 0 1,1 0-1,-1 1 0,0-1 1,1 1-1,-1 0 0,1 0 0,-1 1 1,0-1-1,1 1 0,-1 0 0,-7 3 1,-26 13-11,23-6-32,2 1 19,2 1 1,0 0 0,0 1-1,1 0 1,1 1 0,0 0-1,-7 18 1,4 6-2,10-23-45,5 4 22,8 33 0,-4-40-14,1-4 48,0 0 0,1-1 1,0 0-1,12 8 0,-7-10-35,60 8-15,-59-15 21,76-25-16,-69 16 37,92-66-3,-56 28 10,-36 28 16,46-42 1,-11 4 1,-19 14 0,-28 34 0,-5 4 0,0 0 0,0 0 0,-1 0 0,7-12 0,-6 13 0,11-32 0,-8 25 0,-7 12 0,0 1 0,-1-1 0,1 0 0,-1 1 0,1-1 0,-1 1 0,1-1 0,-1 1 0,1-1 0,-1 1 0,1-1 0,-1 1 0,0 0 0,1-1 0,-1 1 0,0-1 0,1 1 0,-1 0 0,0-1 0,0 1 0,0 0 0,0-1 0,1 1 0,-1 0 0,0-1 0,0 2 0,5 25 0,0 10 0,-2-3 1,13 164-10,-11-138 9,-3-11 0,-2 48-8,-3-81 8,3-15-1,-1 0 1,1-1 0,0 1 0,-1 0-1,1-1 1,-1 1 0,1 0 0,-1-1-1,1 1 1,-1 0 0,0-1-1,1 1 1,-1-1 0,0 1 0,1-1-1,-1 1 1,-1-1 0,0 1-1,1-1 0,-1 0 0,0 0 0,0 0 0,0 0 1,0 0-1,1 0 0,-1-1 0,0 1 0,0-1 0,0 1 0,1-1 0,-3 0 0,3 0 1,0 0 0,0 0-1,1 1 1,-1-1 0,0 0-1,0 0 1,0 0 0,1 0-1,-1 0 1,0 0 0,1 0-1,-1 0 1,1 0 0,-1 0-1,1 0 1,0 0-1,-1-2 1,0 0 0,-7-20 0,1-11 0,4-10 0,8-7 0,5-5 0,-6 36 6,2 1 1,7-22-1,-9 33-1,0 0 0,1-1-1,0 1 1,0 1 0,1-1 0,-1 1-1,13-12 1,-12 14 17,-1 0 0,1 1 0,0 0 1,0 0-1,0 0 0,1 0 0,-1 1 0,1 0 0,9-2 0,-6 2-5,27-3 128,-29 5-110,1 0 0,-1 1 0,1 0 0,-1 1 0,1 0 0,-1 0 0,0 0 0,0 1 0,1 0 0,11 6 0,-12-4-15,-5-2-8,-1-1 0,1 1 0,0-1 0,-1 1 0,0 0 0,1 0 0,-1 0 0,0 1 0,0-1 0,2 4 0,4 4 29,-1 1-1,-1 0 1,0 0 0,8 21-1,14 50 75,-21-58-114,14 42 83,-13-36-59,2-1 1,20 44-1,-16-46-12,0 6-9,-7-4 1,-9-5-3,-6-2-2,-5 2 0,-25 30-1368,18-25-5472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7.6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38 7712,'72'-16'65,"52"-1"43,-90 14 33,0 1-1,50 5 1,-63-2-95,-10-1 63,1 1 0,-1 0 0,19 5-1,-11-2-43,28 7 23,-44-11-67,0 1 0,0 0-1,0 0 1,0 1 0,0-1 0,0 0-1,0 1 1,0 0 0,-1 0 0,1 0-1,-1 0 1,1 0 0,-1 0 0,0 0-1,0 1 1,0-1 0,0 1 0,0 0 0,-1 0-1,3 3 1,-4-5-16,0-1 0,0 1 0,0-1 0,0 0 0,1 1 0,-1-1 1,0 1-1,0-1 0,0 1 0,0-1 0,0 1 0,0-1 0,0 1 0,0-1 0,0 0 0,0 1 0,0-1 0,0 1 0,-1-1 0,1 1 0,0-1 1,0 0-1,0 1 0,-1 0 0,-10 25 48,-1-1 1,-15 25 0,8-24-7,-21 18-17,-55 44 1,63-63-4,22-18-23,-168 115 17,88-68 69,70-44-411,-1 0 1,0-1 0,-32 10-1,14-10-5392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8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1 588 8248,'7'-10'-1,"1"1"0,1-1 1,-1 1-1,2 1 1,-1 0-1,18-12 0,6-5 3,24-23 49,-3 7-15,61-49 320,-44 20 100,37-34 46,-88 84-282,2 2 1,0 0-1,33-19 0,-43 29-161,-6 4-3,0 0 1,1 0-1,0 0 0,-1 1 0,1 0 0,0 0 0,1 1 0,-1 0 0,0 0 0,1 1 0,-1 0 0,1 0 1,12 1-1,-4 2 204,63 32 90,-64-23-155,5 12-57,0 2 1,-1 0-1,25 45 0,-33-52-115,15 32 120,-10-13-60,44 91 148,-57-122-218,1 0 0,0 0 0,0 0 0,1-1 0,-1 0 0,1 0 0,1 0 0,5 4-1,-5-4-2,-3-2-4,1-1 1,-1 0-1,1 0 1,0 0 0,0-1-1,-1 1 1,1-1 0,0 0-1,0 0 1,0 0-1,1-1 1,3 1 0,-1 0-3,-5-1-2,0 0 0,0 1 0,0-1 0,1 0 0,-1 0 0,0 0 0,0 0 0,0-1 0,1 1 0,-1-1 0,4-1 0,3-1 1,29-8 1,3-4 1,3 1-3,-16 6-5,0 1 0,57-4 1,-46 14 2,-4 9 0,-7 8 0,-7 3 0,-8 1 0,7 28-1603,-8-26-6410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8.4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10936,'0'0'0,"17"-12"0,-1 0-8,8-2 8,13 6-456,14 16 456,0-1-7376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8.8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66 7448,'12'69'17,"-2"129"592,-11-177-567,3 26 427,8 22 64,-10-67-496,0 0 0,1 0 0,-1-1 0,1 1 0,0 0-1,-1-1 1,1 1 0,0-1 0,0 1 0,0-1 0,0 1-1,0-1 1,0 1 0,0-1 0,1 0 0,2 2 0,2 3 50,19 17 45,-12-15 169,-8-6-203,0 0-72,-1 0 1,0 0 0,1 0 0,0-1 0,-1 0 0,1 0 0,0 0 0,0-1 0,-1 0 0,1 0-1,0 0 1,0 0 0,0-1 0,-1 1 0,7-3 0,152-60 293,-95 30-272,38-16-5,-97 45-38,0 0-1,0 1 1,1 0 0,-1 0 0,1 1 0,0 0 0,0 1 0,16 0 0,-17 1-3,-1 0 1,-1 0 0,1 1 0,0 0 0,-1 1 0,0-1 0,1 1 0,-1 1 0,0-1 0,8 5 0,-4-2-1,4 3 12,33 29 1,46 32 22,-42-38-31,-29-21 8,119 22 4,-111-30-3,-12-2-6,7 0-1,-1 0 0,0-2-1,0-1 1,34-7 0,-46 7 3,-2 1-5,1-1 0,-1 0-1,0 0 1,-1-1 0,1 0-1,-1-1 1,0 0 0,18-13 0,-17 9 11,0-1 0,0 0 0,-1-1 0,0 0 0,-1 0 1,14-25-1,-18 27-9,-3 5 1,0 0 0,-1 0 1,0 0-1,1 0 0,-1-1 0,-1 1 0,1-5 0,3-34 61,-2 0 0,-2 0 0,-8-66 0,6 95-35,0 0 0,0 0 0,-2 0 0,1 0 1,-12-24-1,14 35-20,0 1 1,0-1 0,-1 1-1,1-1 1,-1 1 0,1-1-1,-5-3 1,-1-3 8,6 9-18,0 1 0,0-1-1,1 0 1,-1 1 0,0 0 0,1-1 0,-1 1 0,1-1-1,-1 1 1,1 0 0,-1-1 0,1 1 0,-1 0 0,1-1-1,-1 3 1,-4 10 5,0 0-1,1 1 0,1 0 1,0 0-1,1 0 0,0 0 1,1 25-1,1-23-7,-2 20 21,6 66 1,1-24-6,-1-6-6,-1 10-9,4 79-1503,-7-146-5987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9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0 657 10312,'9'0'25,"0"1"-1,-1 0 1,1 1 0,-1 0 0,1 0 0,-1 1 0,0 0-1,0 0 1,0 1 0,9 6 0,2 0 11,33 12 0,87 16 4,-106-33-32,136 2 8,-136-9-8,51-9 4,-52 5-11,31-10 1,-37 7-2,37-17 0,23-22 0,-9-4 0,-16 4 0,-49 37 1,-1-1 1,-1-1-1,0 1 1,0-2-1,-1 1 0,-1-1 1,-1-1-1,0 1 1,9-26-1,-7-3 11,-8 26 43,-5-6-6,-13-46-1,7 49 87,3 9-77,-1-3-8,-1 0 0,0 0-1,-1 1 1,-1 1 0,0-1 0,-23-18 0,-75-48 238,87 68-48,14 9-205,-1-1 0,1 2 0,-1-1-1,1 1 1,-1 0 0,0 1 0,0 0 0,-15 2 0,8 6 99,-6 12-48,-38 40 0,44-41-60,1 1 0,1 1 0,0 1 0,-10 24 0,16-31-19,-5 15 20,-16 60-1,3 34-20,-4 128-10,28-207-16,1-35 13,2 222-73,7 86-145,-4-278 62,-1-25-1301,0 2-5829</inkml:trace>
  <inkml:trace contextRef="#ctx0" brushRef="#br0" timeOffset="1">579 1018 6456,'0'0'0,"24"-11"0,41-11 0,32-7-32,21 0 32,3 0-4344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39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648 1 7264,'-6'0'-35,"1"0"1,-1 0 0,0 1 0,1-1-1,-1 2 1,1-1 0,-1 0-1,1 1 1,0 0 0,0 1 0,0-1-1,0 1 1,0 0 0,0 0-1,1 0 1,-1 1 0,-6 6-1,-4 2 6,-34 30-155,-75 82 4,98-95 128,-103 131-3,106-124 69,-78 172 26,85-162 80,-40 179 66,50-183 29,3 157 100,9-163-54,7 10-77,29 66 0,-26-87 63,2-4-165,1-2 0,2 0 0,21 16 0,-40-34-68,-1 0 1,1 0 0,0 0-1,0 0 1,0 0 0,0 0-1,0-1 1,0 1 0,0-1-1,2 1 1,23 3 58,-1-1-1,54-2 0,-78-1-63,0 0 0,1-1-1,-1 1 1,0 0-1,0-1 1,0 1 0,1-1-1,-1 0 1,0 0-1,4-2 1,-6 3-9,13-7 33,1 0 0,23-18 0,-20 9-368,0 0 0,19-24 1,30-39-4786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0.0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0 189 8792,'4'1'-4,"0"-1"0,0 1 0,0-1 0,0 1 0,0 0 0,0 1 0,0-1-1,-1 1 1,1-1 0,-1 1 0,1 0 0,4 4 0,4 3-18,-1 1 0,11 12 0,-21-21 21,37 42-7,-29-30 13,0 1 0,-1 0 0,0 1-1,7 20 1,18 64 29,-32-96-34,17 56 19,-10-38 48,-5-14-186,2 1 0,-1-1 0,1 0 0,0 0 0,0 0 0,1-1 0,12 11 0,12 7-5041</inkml:trace>
  <inkml:trace contextRef="#ctx0" brushRef="#br0" timeOffset="1">523 1 9952,'0'0'41,"-2"3"-2,-1 9-36,0-1 0,0 1 1,1-1-1,1 1 0,0 0 1,1 0-1,1 13 0,-1-6 7,-14 203 186,4-10-130,9-165-12,6 169-1217,1-112-4970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0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842 1 10040,'-1'2'-7,"-7"11"6,-15 8 2,-76 65 7,75-62-1,-111 121 7,107-114 20,-101 129 8,104-127-27,-109 146 6,107-142-26,-99 165-1188,66-97-4767</inkml:trace>
  <inkml:trace contextRef="#ctx0" brushRef="#br0" timeOffset="1">1 198 8432,'0'-4'-14,"0"-1"1,1 0-1,0 0 0,0 0 1,0 1-1,0-1 1,1 0-1,0 1 1,0 0-1,0-1 0,0 1 1,1 0-1,0 0 1,0 0-1,0 0 1,0 1-1,1-1 0,-1 1 1,1 0-1,0 0 1,8-5-1,-3 1 5,-7 6 8,1-1 0,-1 0 0,1 0 0,0 1 0,0 0 0,-1 0-1,1-1 1,0 2 0,6-2 0,2-1 1,1 0 0,0 1 0,22-1 0,-28 3 22,0 0-1,0 0 1,0 1-1,0 0 1,0 0-1,0 1 1,0-1-1,-1 1 1,1 1-1,-1-1 1,1 1 0,5 3-1,-4-1 49,-1-1-17,-1-1 0,0 1 1,0 0-1,0 0 0,6 8 1,-10-10-43,1 0 1,-1 0-1,0 0 0,0 1 1,0-1-1,0 0 0,-1 0 1,1 1-1,0-1 1,-1 0-1,0 1 0,1-1 1,-1 0-1,0 1 1,0-1-1,-1 1 0,1-1 1,0 0-1,-2 4 0,1-3-7,0 0-1,0-1 0,0 1 1,0-1-1,-1 1 0,1-1 0,-1 0 1,0 0-1,1 1 0,-1-1 1,0-1-1,0 1 0,-1 0 0,1 0 1,0-1-1,0 1 0,-1-1 1,1 0-1,-1 1 0,0-1 1,1 0-1,-1-1 0,1 1 0,-1 0 1,0-1-1,0 0 0,1 1 1,-1-1-1,-3-1 0,-5 1 1,0 0-1,0-1 0,0-1 1,-18-4-1,24 5 4,1 0-1,0 0 0,0 0 1,0-1-1,0 1 0,0-1 1,0 0-1,0 0 0,-3-3 1,-5-3 3,4 3 16,1 0 0,-1 0 1,1-1-1,0 0 0,0-1 1,0 0-1,-6-9 0,13 15-11,0 1-1,0-1 0,0 0 0,1 0 0,-1 0 1,0 0-1,0 1 0,1-1 0,-1 0 0,0 0 0,1 1 1,-1-1-1,1 0 0,-1 1 0,1-1 0,-1 0 1,1 1-1,0-1 0,-1 1 0,1-1 0,1 0 1,0-1 19,24-23-1143,3-1-4611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0.8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20 10040,'3'-1'3,"2"-2"53,-1 1 1,1 0-1,0 0 1,-1 0 0,1 0-1,0 1 1,6-1 0,-7 1-46,7 0 18,-10 1-28,0 0 0,0 0 0,0 1 0,-1-1 0,1 0 0,0 1 0,0-1 0,0 0 0,-1 1 0,1-1 0,0 1 0,-1-1 0,1 1 0,0-1 0,-1 1 0,1 0 0,-1-1 0,1 1 0,-1 0 0,1-1 0,-1 1 0,1 0 0,-1 0 0,0-1 0,1 1 0,-1 0 0,0 1 0,1 0 1,13 18 1,-13-19-5,0 0-1,0 0 1,-1 0-1,1 0 0,-1 0 1,1 0-1,-1 0 1,1 1-1,-1-1 1,0 0-1,0 0 1,1 0-1,-1 0 0,0 1 1,0-1-1,0 0 1,0 0-1,0 0 1,0 0-1,-1 1 1,1 0-1,0 22-1254,0-14-4903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1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733 1144 11568,'0'-4'-27,"0"1"1,0-1 0,0 0-1,-1 0 1,1 0 0,-1 1-1,0-1 1,0 1 0,-1-1-1,1 1 1,-4-7 0,0 2 11,4 5 16,-1 0 0,0 1 0,0-1 1,-1 0-1,1 1 0,0 0 0,-1-1 0,-3-2 1,-68-49 55,55 45 111,-87-19 88,84 28-9,-97 24 99,95-15-91,-98 68 97,99-59-239,0 1 0,1 1 0,-28 33 0,37-38-77,4-6 39,1-1 0,1 2 0,-13 17 0,12-13-35,-13 26 20,21-40-54,-1 1 0,1 0 0,0-1 0,-1 1 0,1 0 0,0-1 1,0 1-1,0 0 0,0-1 0,-1 1 0,1 0 0,0-1 0,0 1 0,0 0 0,0 0 0,1-1 1,-1 1-1,0 0 0,0-1 0,1 2 0,3 12 29,2 0 0,0 0 1,1-1-1,10 16 0,-1-11 53,-1-7-63,1-1 1,0-1-1,1 0 0,24 9 1,-39-17-18,0 0 0,0-1 0,0 1 0,-1-1 0,1 0 0,0 1 0,0-1 0,0 0 0,4-1 0,26-2 43,58-15 0,-66 7-17,103-81 8,-100 68-27,42-46 4,12-25-14,-64 72-3,-1-1-1,20-41 1,-20 27-1,16-54 0,-24 65-2,11-36-6,22-129 0,-17-24-10,-21 172-22,1 3 18,8-141-38,-12 146 28,-2 0 1,-10-60-1,11 96 30,1-1 1,0 1-1,-1 0 1,1 0-1,-1 0 0,1 0 1,-1 0-1,1 0 1,-1 0-1,1 0 0,0 0 1,-1 0-1,1 0 1,-1 1-1,1-1 0,0 0 1,-1 0-1,1 0 1,-1 1-1,1-1 0,0 0 1,-1 0-1,1 1 1,0-1-1,-1 0 0,1 0 1,0 1-1,-1-1 1,1 0-1,0 1 0,-1 0 1,1 0-1,-7 3 0,5-3 0,0 0 1,0 1-1,0-1 1,0 1-1,0 0 1,0-1 0,1 1-1,-1 0 1,1 0-1,-1 0 1,1 0-1,0 1 1,0-1-1,-1 3 1,-55 119-3,46-89-2,-46 166 2,48-160-2,5-23 4,-6 26-2,3 0 1,-2 50 0,9-9-2,0-83 3,1 1 0,0-1 0,-1 0 0,1 0-1,0 1 1,0-1 0,0 0 0,0 0 0,0 0 0,0 0 0,1 0 0,-1 0 0,1-1 0,0 1-1,-1 0 1,1-1 0,0 1 0,0-1 0,0 0 0,3 2 0,-2-1-3,-3-2 4,0 0-1,0 0 0,0 1 0,1-1 1,-1 0-1,0 0 0,0 0 0,1 0 1,-1 0-1,0 1 0,0-1 1,1 0-1,-1 0 0,0 0 0,0 0 1,1 0-1,-1 0 0,0 0 1,0 0-1,1 0 0,-1 0 0,0 0 1,1 0-1,-1 0 0,0 0 0,0 0 1,1 0-1,-1-1 0,0 1 1,0 0-1,1 0 0,-1 0 0,0 0 1,0 0-1,0-1 0,1 1 1,5-4-141,0-1 1,-1 0 0,1 0-1,-1 0 1,0-1 0,-1 0-1,1 1 1,-1-2 0,0 1 0,4-11-1,-6 15-50,32-57-8322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20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3864,'-1'-11'81,"1"1"0,1-1 0,0 1 0,4-21 0,1 1 193,-5 27 160,4-4 42,-4 7-424,0 0 0,0 0 0,0 0 0,0 0 0,0 0 0,0 0 0,0 0 0,0 0 0,0 0 0,0 1 0,0-1 0,0 0 0,0 1-1,0-1 1,0 1 0,1 0 0,0 0 49,20 10 287,0 1-1,0 0 1,37 31 0,-34-24-160,36 24 140,18 18 63,-67-50-339,0 0 0,0 1 0,-1 0 1,14 22-1,-21-27-48,0 1 0,-1 0 1,1 0-1,-2 0 0,1 0 0,-1 0 1,-1 0-1,2 15 0,-2-11-14,0 6 91,-6 15-38,-13 45-1,11-57-48,0-1 0,-2 0 0,-1-1-1,-20 33 1,21-38-23,5-7 6,0 1-1,-1-1 1,0 0-1,0 0 1,-7 6-1,0-2-1,6-4-7,1-1 8,-1 0-1,-1-1 0,-11 9 0,0 2-8,5-5-400,-1 0 1,-18 12-1,23-18-5853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1.6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32 1 10400,'0'5'-2,"-1"0"-1,1 0 1,-1 0 0,1-1 0,1 1 0,-1 0-1,1 0 1,0 0 0,2 7 0,6 32-48,7 94 0,-15-106 45,0-6 4,-1 10-2,-1 0 1,-9 57 0,-2-15 1,-4 15 1,-1 72-1204,11-91-4816</inkml:trace>
  <inkml:trace contextRef="#ctx0" brushRef="#br0" timeOffset="1">333 241 11480,'0'9'-1,"0"1"0,0-1 0,-1 0 0,-2 10 0,-2 11-2,-5 26-4,-4 26 6,-39 126-1,41-166-3,-57 172-1348,33-105-5407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2.0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438 1 12016,'3'12'18,"0"-3"60,-1 0 1,0 0-1,0 16 0,-2-20-51,0-1 0,0 0-1,-1 0 1,1 0 0,-1 0 0,0 0 0,-1 0 0,1 0-1,-1 0 1,1 0 0,-1-1 0,-4 7 0,-62 80 233,19-26-126,-52 86 1,96-143-181,-89 149 289,69-110-819,2 2-1,-17 50 0,13-16-7323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2.3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670 1 9416,'0'0'24,"-6"2"-4,-29 11-8,-64 31-2,75-30 5,-112 94 21,108-79 32,-108 137 37,113-129-10,-76 159 50,82-156-11,-43 155 52,54-159-52,5-6-76,2 0 0,8 59 0,-9-87-52,1-1 0,-1 1 0,0-1-1,1 1 1,-1 0 0,1-1 0,0 1-1,0-1 1,-1 0 0,1 1 0,0-1-1,2 2 1,6 7 9,0 0 0,1-1 0,0-1 0,0 0 0,1 0 0,14 7 0,-23-14-10,-1 0 0,1 0 0,0 0 0,0-1 0,0 1 0,0-1 0,0 1 0,0-1 0,0 0 0,4 0 0,176-6 74,-175 5-71,1 0 0,-1 0 0,0-1 0,8-2 0,-15 4-8,118-39 40,31-28-1324,1-6-5176</inkml:trace>
  <inkml:trace contextRef="#ctx0" brushRef="#br0" timeOffset="1">1423 445 8344,'0'-2'0,"0"0"-2,0 0 0,1 1 0,-1-1 0,0 0 0,0 0 1,-1 0-1,1 1 0,0-1 0,0 0 0,-1 0 0,1 0 0,-1 1 0,0-1 1,0 0-1,1 1 0,-1-1 0,0 1 0,0-1 0,-3-2 0,-1 5-64,-9 5 37,0 1-1,-15 10 1,25-14 21,-7 3-19,1 0 0,0 1 0,1 0 1,-9 9-1,-6 5 7,-51 43 2,44-33-2,-127 164-6,130-154 21,-27 52 4,14-14 1,37-69 0,0 0 0,0 1 0,-2 12 0,5-20 0,1 0 0,-1-1 0,1 1 0,0 0 0,0 0 0,0-1 0,0 1 0,0 0 0,1-1 0,-1 1 0,1 0 0,1 4 0,0-4 0,-1-1 0,1 0 0,-1 0 0,1-1 0,0 1 0,-1 0 0,1 0 0,0-1 0,0 1 0,0-1 0,1 0 0,-1 1 0,0-1 0,0 0 0,4 1 0,4 1 0,1 0 0,-1-1 1,0 0-1,17 0 0,-11-1 1,0-1 1,0-1-1,22-4 0,-19 1 0,0-1-1,0-1 0,17-8 1,-16 5-1,0-1 0,30-20 0,-28 14 0,-1-1 0,19-20 0,-6-1 4,-2-1 1,29-46-1,-43 54 64,42-107 61,-54 114 85,-4 12-108,0 2-47,0 0 0,-1 0 0,0 0 0,-1 1 0,0-1 0,0 0 0,-1 0 0,-1 0 0,-4-19 0,-2 9 193,-18-33 1,24 50-209,0 0 0,0 1 0,-1-1-1,1 0 1,-1 1 0,0 0 0,0-1 0,0 1 0,0 0-1,0 0 1,0 1 0,0-1 0,-1 1 0,1 0 0,0-1-1,-7 0 1,7 1-1,-38-4-582,29 2-6007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2.7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 0 11928,'3'31'-4,"-1"16"73,-15 77 20,5-78 51,4-22-73,1-1-1,0 1 0,2-1 0,2 34 0,-1-41 38,-1-5-67,1 1-1,1-1 1,0 1 0,1-1 0,0 1 0,0-1 0,5 11 0,-2-9 7,2-1 1,11 19 0,-18-31-44,0 0 1,1 1-1,-1-1 0,0 0 0,0 0 0,1 1 0,-1-1 0,0 0 0,0 1 0,1-1 1,-1 0-1,0 0 0,1 0 0,-1 1 0,0-1 0,1 0 0,-1 0 0,0 0 1,1 0-1,-1 0 0,1 0 0,-1 0 0,0 0 0,1 0 0,-1 0 0,1 0 0,-1 0 1,0 0-1,1 0 0,-1 0 0,40-4 38,-22-2-35,31-13 0,-6 0-15,-1-3 0,52-33 1,158-103-89,-222 143 75,-23 13 21,-4 1 3,-1 0 0,1 1 0,-1-1 0,1 0 0,-1 1-1,1 0 1,-1 0 0,3 0 0,-1 1 1,-1 0 1,0 0-1,0 0 1,0 0-1,0 0 0,-1 1 1,1 0-1,0 0 1,-1-1-1,1 1 0,-1 1 1,5 3-1,-7-6 0,7 12 60,-1 10-35,-1 0 0,0 1 0,1 27 0,9 173 413,-2-115-270,-8-94-82,-3-12-153,-1 0 1,1-1 0,-1 1 0,1 0-1,0-1 1,0 1 0,0-1 0,0 1 0,0-1-1,0 0 1,0 0 0,0 0 0,0 0-1,1 0 1,-1 0 0,0-1 0,1 1 0,-1-1-1,0 1 1,1-1 0,-1 0 0,1 0 0,2 0-1,31 0-8280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3.1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36 600 11384,'3'-1'1,"-2"1"0,0 0 1,0 0-1,-1 0 0,1 0 0,0 0 0,-1 0 0,1 0 1,0 1-1,-1-1 0,1 0 0,0 0 0,-1 0 0,1 1 1,0-1-1,-1 0 0,1 1 0,-1-1 0,1 1 0,0-1 1,-1 1-1,1-1 0,-1 1 0,0-1 0,1 1 0,0 1 1,1 4 15,0 9 37,0 0 0,-1 1 0,-2 20 0,-11 99 173,-4-31 59,2-15-71,12-77-140,-2 11 110,-9 31 0,12-51-95,6-3-70,-1-1 1,1 0 0,-1 1-1,0-2 1,0 1-1,1 0 1,-1-1 0,0 0-1,7-4 1,35-27 33,-28 20-20,-5 3-27,22-14 37,36-10 12,-57 31-9,22 7 12,-1 1-1,0 1 1,-1 2 0,40 14 0,-59-17-16,0-1-1,0-1 0,1 0 1,-1-1-1,17 0 1,-21-1-22,10-3 113,94-28 42,-89 18-96,123-91 22,-118 76-68,104-119 8,-113 115-27,26-50 4,0-19-14,-32 56-2,-3-1-1,11-61 1,-19 70 4,-3 13-1,1-3 4,-2 0 1,0-1 0,-7-51 0,2 52 20,-10-31-1,13 55-24,1 1-1,-1 0 0,1 0 0,-1 0 1,1 0-1,-1 0 0,1 0 0,-1 0 1,0 0-1,0 0 0,1 0 1,-1 0-1,0 0 0,0 0 0,0 1 1,0-1-1,0 0 0,0 1 1,0-1-1,0 1 0,-1-1 0,1 1 1,0-1-1,0 1 0,0 0 1,-1 0-1,1-1 0,0 1 0,0 0 1,0 0-1,-1 0 0,1 0 1,0 1-1,-2-1 0,3 0-2,-7 5 132,0 4-85,0 1 1,1 0-1,-11 21 0,11-9 124,-11 153 66,16-131-80,13 183 61,-6-183-74,34 176 54,-31-179-73,38 147 64,-24-110-154,-18-62-2044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3.5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11744,'5'0'104,"86"7"33,67 3-100,-119-8-42,180 8-4,-172-8-30,207 4-36,-201-4-90,220 18-1391,-130-8-5257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3.9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10584,'8'0'2,"-1"2"0,0-1 0,0 1 1,0 0-1,0 0 0,0 1 1,0 0-1,-1 0 0,8 6 0,-5-4 2,10 7 11,30 36 4,-30-25-17,23 36 0,63 125 9,-102-178-8,15 34 72,56 197 60,-64-185 65,9 205 93,-22-207-26,-40 195 103,30-198-116,-66 160 74,62-172-208,-67 98 40,83-131-152,0 0 1,0 0 0,-1 0 0,1 0 0,-1-1 0,1 1 0,-1-1 0,-3 3 0,-14 9 24,0-2 0,-25 12 1,30-20-13,-19-6 4,31 2-24,-1 1-1,1-1 1,-1 0-1,1 0 0,-1-1 1,1 1-1,-1 0 1,1-1-1,0 1 1,0-1-1,-3-3 1,0-1-37,1 0 0,0 0 0,1-1 0,0 0 0,0 1 0,0-1 0,0-1 0,1 1 0,1 0 0,-1 0 0,0-10 0,-1 1-1090,-12-56-6660</inkml:trace>
  <inkml:trace contextRef="#ctx0" brushRef="#br0" timeOffset="1">1493 455 11568,'0'0'0,"12"0"8,-2 2 0,-5 7-8,-29-23-128,0 1-7984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44.2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860 0 11120,'0'0'0,"-5"32"0,-7 56 0,-27 29 0,-33 16 24,-32 12 8,-46 12-32,-9-28-16,-1-54 16,1 1-7896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3.2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666 24 11656,'-3'-1'0,"0"-1"0,-1 1 0,1 0 0,0 0 0,-1 0 0,1 0 0,-1 0 0,1 1 0,-1 0 0,0-1 0,1 1 0,-1 1 0,1-1 0,-7 2 0,2-1 4,-119 11 62,101-8 9,-109 46 52,108-35 33,10-4-76,-3 1-8,0 2 0,1 0 0,1 1 0,-29 30 0,44-42-51,-15 17 99,1 0-1,0 1 1,-26 47 0,0 15 156,40-70-119,4-5-116,0 1 1,1-1-1,-1 0 0,7 15 1,0-12 94,1-6-109,0 1 0,0-2 0,1 1 0,-1-1 0,18 4 0,-6-7 64,131-31 36,-116 18-70,147-67 27,-148 61-41,-12 6-29,10-4-6,-1-2 0,-1-2-1,43-34 1,67-78 12,-124 115-18,2-3 2,0 2 0,42-32 1,-28 27 4,-5 7-9,-26 16-4,-1-1 1,0 1-1,0 0 0,0-1 1,0 1-1,0 0 0,0 0 1,0 0-1,0 0 0,0 0 1,1 0-1,-1 0 1,0 0-1,1 1 0,-1-1 0,0 0 0,-1 1 0,1-1 1,0 1-1,0-1 0,-1 1 0,1-1 0,0 1 0,-1-1 0,1 1 0,0-1 0,-1 1 0,1 0 0,-1-1 0,1 1 0,-1 0 0,0 0 0,1 1 1,8 36-1,-2 30 0,-6-26-1,0-18-2,0 0 1,10 46 0,9-1-10,-18-67 9,-1 1 0,1-1 1,0 1-1,0-1 0,0 0 0,1 0 1,-1 0-1,0 0 0,1-1 1,-1 1-1,1 0 0,0-1 1,-1 0-1,1 0 0,0 0 1,4 1-1,-3 0-2,0-1 0,1 0 0,-1 0 0,1 0-1,0 0 1,-1-1 0,1 0 0,0 0 0,-1 0 0,1 0 0,0-1 0,-1 0-1,9-2 1,-6 2-3,0-1-2,1 0 0,-1-1 0,0 1-1,0-1 1,0-1 0,-1 1 0,1-1-1,-1 0 1,7-6 0,-4 4 2,4-4-10,-1 0 1,1-1 0,-2-1-1,13-14 1,-10 11 8,36-41-64,10-10 27,33-9 10,-73 64 24,29-8 4,-41 17 8,0 0-1,1 1 1,-1 0 0,12-1 0,-14 2 0,0 1 0,-1-1 0,1 1 0,-1 0 0,10 3 0,-12-3 0,1 1 0,-1-1 0,0 1 0,0 0 0,0-1 0,-1 1 1,1 1-1,4 3 0,-2-1 1,-1 0 0,0 1 0,0-1 0,6 12 0,14 40 1,-3 5-2,-3-5 0,-15-45-1,2 1 1,-1-1 0,12 19-1,-9-24-5,0-5 2,-1 0 0,1-1 0,0 1 0,-1-1 0,1-1 1,0 1-1,0-1 0,0 0 0,0-1 0,0 1 0,8-3 1,3-1-10,0-1 0,26-10 1,-35 11-5,-1 1 1,1-1-1,-1 0 1,0-1-1,9-6 1,6-5 1,2 2 7,-10 6-11,0-2 0,21-15 0,156-117-112,-135 107 125,-42 27 6,1 0 0,26-9 1,-32 17 6,-5 2-4,0 0 1,0 1 0,0 0-1,-1 0 1,1 0 0,-1 1-1,0-1 1,0 1 0,0 0-1,-1 0 1,1 0 0,-1 1-1,0-1 1,0 1 0,0 0-1,-1 0 1,0 0 0,0 0-1,2 9 1,9 40 9,-12-47-4,1 0 0,-1 1 0,-1-1 0,1 1 0,-1-1 1,-1 13-1,-1 0 1,-5 56 7,2-37-5,5-9-9,0-29 14,0 0-1,1 0 1,-1 0 0,1 0 0,-1-1 0,1 1 0,0 0 0,-1 0 0,1 0 0,0-1 0,0 1 0,-1 0 0,1-1 0,0 1 0,0-1 0,0 1 0,0-1 0,0 1 0,0-1 0,0 0 0,0 1 0,1-1 0,25 2-897,-20-1-289,34 0-7124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3.6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924 14 9144,'3'4'1,"-1"0"0,1 1 0,-1-1 0,1 1 0,-1 0 0,0 0 0,-1 0 1,0 0-1,1 0 0,-1 0 0,-1 0 0,1 1 0,-1-1 0,0 0 0,0 0 0,-2 11 0,2-16 0,-1 1 0,1 0 0,0-1 0,0 1-1,-1 0 1,1-1 0,0 1 0,-1 0-1,1-1 1,-1 1 0,1-1 0,-1 1 0,1-1-1,-1 1 1,1-1 0,-2 2 0,-33 23 12,22-17-12,0-2 1,-21 8-1,-103 23 7,118-34-5,0 0-1,0-1 1,0 0-1,0-2 1,-20-2 0,22 1 0,-5 0 10,1-1 0,-1-2 0,-33-9 1,31 7-3,-2 0 21,1-2 1,0 0 0,-33-17-1,39 16-21,8 4 11,0 0-1,0 0 1,-13-10-1,5 3-7,2 2-4,-29-20 95,33 20 56,0 1 1,-1 1-1,0 0 1,-22-9 0,36 18-132,-1-1 0,1 0 1,-1 0-1,0 0 0,1 1 1,-1-1-1,1 0 0,-1 0 1,1 1-1,-1-1 0,1 0 1,0 1-1,-1-1 0,1 1 1,-1-1-1,1 0 0,0 1 1,-1-1-1,1 1 0,0-1 1,0 1-1,-1-1 0,1 2 1,-1 0 41,-2 5 21,0 1 0,0 0 0,1 0 0,0 0 0,1 0 1,0 0-1,0 0 0,0 0 0,1 0 0,2 13 0,-2-6-45,1 19 298,9 60 1,-8-75-298,6 29 160,14 51 1,-14-71-175,1 4 106,48 120 55,-43-125-88,-3-9-57,1 4-14,2-1 0,0-1 1,33 36-1,-6-15 22,3 3-46,-15-21-443,0-1-1,1-2 1,40 21 0,-34-20-8050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23.5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190 398 6280,'0'0'1024,"0"5"-878,-9 96 130,5-64-196,2 52-1,2-57-66,-2 83 94,-4-13-47,2-58-24,-5 77 191,9-128-205,-1-1 0,0 1 1,0 0-1,-4-11 0,2 6-7,-3-19 64,-17-49 0,-4-8 54,-46-204 264,62 219-347,9 44 71,12-121 54,-5 121-55,-1 13-70,0-1-19,1 0-1,0 1 1,1-1 0,1 1 0,0 0-1,11-16 1,-11 21 3,1 0-1,0 1 1,19-18 0,-17 23 6,-1 5-30,-1 0-1,1 0 1,-1 1 0,17 3 0,-24-4-9,0 1-1,0-1 1,0 0-1,0 1 1,0-1-1,0 0 1,-1 1 0,1-1-1,0 1 1,0 0-1,0-1 1,-1 1-1,2 1 1,31 33 11,-23-22-11,-2 0 0,10 21 0,15 40-1,-2 7 0,-6-1 0,-10-8 0,-10-10 0,-6-49 0,0 0 0,-4 18 0,-3 1 0,-15 37 1,14-53 6,5-9-5,1-2-1,0 0 0,-1-1 0,1 1 0,-1-1 1,0 1-1,0-1 0,-1 0 0,1-1 0,-1 1 0,0-1 0,0 0 0,-9 5 0,3-5 3,0 1 1,-1-1 0,1-1-1,0 0 1,-1-1 0,1 0-1,-22-2 1,24 0 7,1-1-1,-1 0 1,1-1-1,0 0 1,0-1 0,0 1-1,0-1 1,0-1-1,1 1 1,0-1-1,0-1 1,0 0 0,1 1-1,0-2 1,-9-10-1,14 16-7,1 0 0,-1-1 0,1 1-1,-1 0 1,1 0 0,0 0 0,0-1 0,0 1-1,-1 0 1,1 0 0,0 0 0,0-1-1,1 1 1,-1 0 0,0 0 0,0-1 0,1 1-1,-1 0 1,0 0 0,1 0 0,-1 0-1,1 0 1,0 0 0,-1 0 0,1 0 0,0 0-1,0 0 1,-1 0 0,3-2 0,2 0 1,1 0 0,-1 0 0,1 1 0,0-1 0,0 1 1,10-2-1,-2 5 15,23 13 0,-28-8-19,0 0 0,-1 1 1,12 10-1,30 35 4,4 8-3,52 42-5,-86-87-9,-8-7 7,0 0 2,0 0-1,1-1 1,0-1-1,0 0 1,0-1 0,1 0-1,15 3 1,-5-4-12,0 0 0,0-2-1,1 0 1,41-4 0,-53 0 10,-9 2 1,0-1 0,-1 1 0,1-1 0,0 0 1,-1 0-1,1 0 0,-1-1 0,1 1 0,5-5 0,-3 3 0,0 0 0,-1-1-1,0 0 1,0 0 0,0 0 0,0-1 0,0 0 0,-1 0-1,0 0 1,0 0 0,0 0 0,-1-1 0,0 0 0,4-8-1,9-38 3,-11 35 24,-2 0 1,0 0-1,-1 0 1,-1 0-1,-1 0 1,0-1-1,-1 1 1,-1 0-1,-8-34 1,1 22 222,7 25-130,-3-4-2,4 7-108,1 1-1,0 0 0,0 0 1,-1 0-1,1 0 0,0 0 0,0 0 1,-1 0-1,1 0 0,0 0 1,0 0-1,-1 0 0,1 0 1,0 0-1,0 0 0,-1 0 1,1 0-1,0 0 0,0 0 1,-1 0-1,1 0 0,0 0 0,0 0 1,-1 0-1,1 1 0,0-1 1,0 0-1,-1 0 0,1 0 1,0 0-1,0 1 0,0-1 1,0 0-1,-1 0 0,1 0 0,0 1 1,0-1-1,0 0 0,0 0 1,-1 1-1,-6 9-2,7-10 10,-1 4-5,0 0-1,0-1 1,0 1 0,1 0-1,-1-1 1,1 1 0,0 0-1,0 0 1,0-1 0,1 1-1,-1 0 1,1-1 0,0 1-1,2 4 1,-2-3-2,-1 0-1,1-1 0,0 0 1,1 0-1,-1 1 0,1-1 0,2 6 0,1-1 1,11 19 0,-14-26-4,0 0-1,0 0 1,0 0 0,1 0-1,-1 0 1,0 0 0,6 3-1,-4-4 1,0 1-1,1 0 0,-1-1 0,1 0 0,5 1 1,5-1-4,-1-1 1,0-1-1,1 0 0,-1-1 1,0 0-1,0-1 1,23-9-1,-5 1-13,56-28-1,-71 30 15,31-20-22,-9 1-14,44-40 1,-80 64 35,0 1 1,-1 0-1,1-1 0,-1 0 1,1 0-1,-1 0 0,0 0 1,-1 0-1,1 0 0,-1 0 1,1 0-1,-1-1 0,1-7 1,0 0-4,5-22 4,-2-5 1,-4-4 0,-1-10 0,0-1 0,-3 11 0,-1 22 3,-1 0 1,-8-21 0,0-2 35,12 40-24,-2-2 6,2 5-3,-2-4-3,2 5-13,1-1 1,-1 1-1,0-1 1,0 1-1,0-1 1,1 0-1,-1 1 1,0-1-1,1 0 1,-1 0-1,0 0 1,1 0-1,-1 1 1,1-1-1,-1 0 0,1-1 1,-3 0 2,-4 5-3,2 14-2,3-10 0,4 17 0,0-4 0,3 16 0,2 15 0,0 6 0,1 4 0,33 215-11,-37-249-2,1 4 2,1 0 1,16 52-1,12 7-8,-32-86 17,0 0 0,0 0 0,1 0 0,0 0 0,0 0 0,0-1 0,0 1 0,0-1 0,1 0 0,0 0 0,-1 0 0,1 0 0,0-1 0,7 3 0,-7-2 0,9 1-11,-4-3 10,-1-1 0,1 0 0,0 0 0,0 0 0,-1-2 0,1 1 0,0-1 0,-1 0 0,1 0 0,-1-1 0,0-1 0,16-7 0,16-18-1,-26 14-9,-1-4-320,-1-1 0,-1 0 0,14-36 0,2-15-6247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3.9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10584,'4'15'256,"-1"1"0,-1 0 0,0 0 0,-1 0 0,-3 31 0,1-25-56,-3 80 60,-1-33-183,4-55-55,-1 9-4,1 0 0,2 1 0,4 33 1,-4-42-9,0-3-4,0-1 0,1 1-1,1-1 1,4 15-1,-4-17-5,3-27-6,6-23-1513,3-5-6074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4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36 9416,'69'24'48,"83"24"216,-151-48-258,0 0 1,0 1-1,0-1 1,1 1-1,-1-1 1,0 1-1,0 0 1,0-1-1,0 1 1,0 0-1,0 0 1,0 0-1,0 0 1,0 0-1,0 1 1,0-2-6,-1 1 0,0 0 0,0-1-1,0 1 1,0-1 0,1 1 0,-1 0 0,0-1 0,0 1 0,0-1 0,0 1 0,-1 0 0,1-1 0,0 1 0,0-1 0,0 1 0,0-1 0,0 1 0,-1 0 0,0 0 0,0 1 2,-1 0 0,1 0 1,-1 0-1,0 0 0,0 0 0,0 0 1,0 0-1,-2 1 0,-18 8 2,-8-1-3,25-9 1,-1 0 0,0 0 1,1 0-1,-1-1 0,0 0 0,1 0 1,-1-1-1,0 1 0,0-1 1,-7-2-1,10 2 17,0 0 0,0-1 1,0 1-1,0 0 0,0-1 0,0 0 0,0 0 0,1 0 1,-1 0-1,1 0 0,-1 0 0,1-1 0,0 1 1,0-1-1,0 1 0,0-1 0,1 0 0,-1 0 1,-1-4-1,3 5-5,0 0 1,0 0 0,0 0-1,0 1 1,0-1-1,1 0 1,-1 0 0,0 1-1,1-1 1,0 0 0,-1 1-1,1-1 1,0 0 0,0 1-1,0-1 1,0 1-1,0-1 1,0 1 0,0 0-1,1 0 1,-1-1 0,2 0-1,1-3-28,35-35-1216,1-3-5064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4.8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34 155 8520,'2'0'40,"5"0"0,3-1-6,0 0 0,0-1 1,0 0-1,0 0 0,0-1 1,10-4-1,37-11 55,-27 11-62,16-3 90,0-3-1,44-18 0,-74 25-72,12-6 141,0 1 0,1 2 0,33-7 0,-60 16-58,-2-1-121,0 1 0,0 0 0,0 0 0,0 0 0,0 0-1,0-1 1,1 1 0,-1 0 0,0 0 0,0 0 0,0 0 0,0-1 0,0 1 0,0 0 0,1 0 0,-1 0 0,0 0 0,0 0 0,0 0 0,0 0 0,1-1 0,-1 1 0,0 0 0,0 0 0,0 0 0,1 0 0,-1 0 0,0 0 0,0 0 0,0 0 0,1 0-1,-1 0 1,0 0 0,0 0 0,0 0 0,1 0 0,-1 0 0,0 0 0,0 0 0,0 1 0,0-1 0,1 0 0,-1 0 0,0 0 0,0 0 0,0 0 0,0 0 0,1 0 0,-1 1 0,0-1 0,0 0 0,12 8 206,-10-7-237,0 1 45,0 1 0,0 0-1,-1 0 1,1 0 0,-1 0 0,1 0 0,-1 0-1,0 0 1,0 0 0,0 1 0,-1-1 0,1 0 0,-1 6-1,1-4 7,1 10 22,0 1 0,-1 0 0,0-1 0,-2 1 1,-2 21-1,1-9 32,-27 163 228,17-127-232,10-52-62,-34 214 143,27-170-152,4-23 2,2 1 0,2 44 0,7-46-4,0-9 0,14 68 19,-20-88-16,0 0-1,0 1 0,-1-1 1,0 1-1,0-1 0,0 0 0,0 0 1,0 1-1,0-1 0,-1 0 1,0 0-1,1 0 0,-1-1 1,0 1-1,-1 0 0,1-1 0,0 1 1,-1-1-1,1 0 0,-5 3 1,3-1-4,2-2 6,0-1 1,0 1-1,0-1 1,0 1-1,0-1 1,0 0-1,0 0 1,0 0-1,0 0 1,-1 0-1,1 0 1,-4 0-1,-5 2 8,0 1-3,6-2 3,0-1 0,0 1 0,0-1 1,0 0-1,0-1 0,-10 1 0,-38 1 186,-73-6 1,49-7-128,-15-8-1559,46 10-6176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1:44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360 88 3592,'0'0'1009,"-5"-2"-803,-1-1-174,-25-5 257,18 5-269,-1 1 1,0 1-1,0 0 0,1 1 1,-1 1-1,0 0 1,0 1-1,1 0 0,-16 5 1,-18 6 15,-61 30 249,105-43-169,-4 0 17,30 1 166,-16 0-269,1-1 1,-1-1 0,1 1 0,-1-1-1,0 0 1,8-3 0,181-49 614,-107 26-385,-69 22-206,23-8 131,-1 3 0,2 1 0,80-5-1,-95 13 100,-25 1-154,2 1 0,-11-1-90,1 1 0,-1 0 1,1-1-1,-1 1 0,1 1 0,-5 1 0,2-1-14,-14 2 60,0 0 1,0 2-1,1 0 1,-30 14-1,15 2-1165,1 2-4407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1:4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219 0 10584,'-4'2'16,"-14"4"30,13-5 740,3 2-446,-7 9-199,0 0 0,1 1 0,1 0 0,-10 24 0,11-24-112,-7 17 65,2 0 0,0 0 0,-9 51 0,15-54-67,-5 14 80,-47 303 211,55-315-305,-1 3 18,2 35 0,1-40-4,2 112 42,5-48-1,-7-91-68,0 1 0,0-1 0,0 0 0,0 1 1,0-1-1,0 0 0,0 0 0,0 1 0,0-1 0,0 0 0,0 1 1,0-1-1,0 0 0,0 0 0,0 1 0,0-1 0,0 0 0,0 1 0,0-1 1,1 0-1,-1 0 0,0 1 0,0-1 0,0 0 0,0 0 0,1 0 1,-1 1-1,0-1 0,0 0 0,0 0 0,1 0 0,-1 1 0,0-1 0,0 0 1,1 0-1,-1 0 0,0 0 0,1 0 0,-1 0 0,0 0 0,0 0 0,1 1 1,-1-1-1,0 0 0,1 0 0,-1 0 0,0 0 0,0 0 0,1-1 1,-1 1-1,8-8 2,-7 7-2,5-6 1,-3 5-2,-1-1 0,0 1 1,0-1-1,0 0 0,-1 1 1,1-1-1,-1 0 1,1 0-1,-1 0 0,1-5 1,12-35-812,12-70 0,-4 9-7268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1:45.2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0 8248,'6'8'152,"-1"0"1,-1 0-1,1 1 1,-1-1-1,-1 1 1,4 12-1,-2-7 5,13 34 388,-18-47-510,0 1 1,0-1-1,1 1 0,-1 0 1,0-1-1,-1 1 1,1-1-1,0 1 0,0-1 1,-1 1-1,1-1 0,-1 1 1,1-1-1,-1 0 0,0 1 1,1-1-1,-1 1 0,0-1 1,0 0-1,-2 2 1,1 0-1,0 0 1,-1 0 0,0-1-1,0 1 1,0-1 0,0 0 0,0 0-1,-6 3 1,-21 5 100,0-2 0,0-1 0,-56 5 0,77-11-214,1 0 0,0-1 1,-1-1-1,1 0 0,0 0 0,0 0 1,0-1-1,0 0 0,0-1 0,0 1 0,-13-8 1,10 5-7103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1:45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8072,'11'65'56,"11"59"29,-18-105 0,-1-1 0,0 23 0,-2-12-47,2 0-13,0-9 81,-2 35 1,-4 105 123,4-11 2,2-26-109,-2-97-79,-7 140 103,-5-40-1187,6-64-4560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1:46.0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1 711 6552,'14'-5'31,"0"0"0,1 1 0,-1 1 0,17-1 0,-12 1 10,167-39 380,77-21 519,-156 33-472,62-18 12,-49 15 173,-87 24-603,-10 4 111,31-13-1,-36 11-37,6-1-16,0-1 0,0-1 0,26-17 0,-35 19-50,2-2 113,26-17 0,-38 23-128,1-1 0,-1 0 0,0 0 0,0 0 0,0-1 0,-1 1 0,1-1 0,-1 0 0,3-7 0,-1-3 26,0 1 1,-1-1-1,-1 0 0,2-16 0,-5 12-32,10-66 34,-9 78-86,-1 6 8,-1 0 0,1 1 0,-1-1 0,0 0 0,0 0 0,0 1 0,0-1 0,0 0 0,0 0 0,0 1 0,0-1 0,-1 0 1,1 1-1,-1-1 0,1 0 0,-1 1 0,0-1 0,1 0 0,-1 1 0,0-1 0,-2-2 0,-2-5-127,3 5-50,2-4-6,0 6 13,-2 5 151,-1 1 0,1-1 1,0 1-1,0-1 0,1 1 1,-1 0-1,1 0 0,0 0 1,0 0-1,0 0 0,0 0 0,1 0 1,-1 0-1,1 0 0,0 4 1,0 1 7,-5 90-121,4-24 86,-3 98-1,3-135 23,-10 162-7,8-158 14,-21 177-3,19-177 15,-10 153-18,14-175 27,-4 53-8,4-63 3,-1 0 0,0 0 0,0 0 0,-1 0 0,-5 12-1,8-22 9,-1 1-1,1-1 1,0 1-1,-1-1 1,1 1-1,-1 0 1,1-1-1,-1 0 0,1 1 1,-1-1-1,1 1 1,-1-1-1,0 0 1,1 1-1,-1-1 1,1 0-1,-1 0 1,0 1-1,1-1 0,-1 0 1,0 0-1,1 0 1,-1 0-1,0 0 1,1 0-1,-1 0 1,0 0-1,1 0 1,-1 0-1,0 0 1,1 0-1,-1-1 0,0 1 1,1 0-1,-1 0 1,0-1-1,1 1 1,-1-1-1,0 1 1,-29-22-99,29 21 84,-53-47-1228,25 20-4489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1:46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64 553 5112,'-15'-6'5,"-32"-17"61,46 22 8,1-3-26,1 0 0,0 1 1,0-1-1,0 0 0,1 1 0,-1-1 0,1 1 0,0-1 0,0 1 0,0 0 0,0 0 1,1 0-1,-1 0 0,1 0 0,5-4 0,5-4 95,26-18 1,-32 25-145,121-82 857,-107 71-772,131-87 840,-134 91-872,-7 4 31,1 1 0,0 1 0,14-6 0,203-64 749,-137 50-368,39 4 392,20 17 1025,-148 4-1818,-1 0 145,5 0 80,-6 1-271,0-1 1,0 0 0,0 0 0,0 0-1,0 0 1,0 0 0,0 0-1,-1 0 1,1 0 0,0 0 0,0 0-1,0 0 1,0-1 0,0 1-1,0 0 1,0-1 0,0 1 0,15-30-1574,-6 9-6504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1:46.8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418 88 10136,'0'0'-23,"0"0"18,0 0 0,-1 0 0,1 0 0,0 0 0,-1 0 0,1-1 0,0 1 0,-1 0 0,1 0 0,0 0 0,0 0 0,-1-1 0,1 1 0,0 0 0,0 0 0,-1-1 0,1 1 0,0 0 1,0 0-1,0-1 0,0 1 0,-1 0 0,1-1 0,0 1 0,0-1 0,5-4 42,-2 3-1,1 0 1,-1 0-1,1 0 1,-1 1-1,1-1 0,0 1 1,-1 0-1,1 0 0,0 0 1,0 0-1,6 0 1,7-1 102,-8 0-122,170-46-331,-159 41-6586</inkml:trace>
  <inkml:trace contextRef="#ctx0" brushRef="#br0" timeOffset="1">689 31 9416,'-38'71'24,"-15"63"4,41-98-7,-54 190 67,50-170 200,-83 280 169,94-319-279,-1 1 0,-11 22 0,-76 152 355,-40 26-1631,127-210 945,-139 216-6633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2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 1 5656,'-45'13'0,"32"-10"-1,1 2-1,0-1 1,1 2 0,-1-1 0,1 1 0,0 1 0,-15 13-1,26-20 2,-1 1 0,1-1 0,0 1 0,-1-1-1,1 1 1,0-1 0,0 1 0,-1 0 0,1-1-1,0 1 1,0-1 0,0 1 0,0 0 0,0-1-1,0 1 1,0 0 0,0-1 0,0 1-1,0 0 1,0-1 0,0 1 0,1-1 0,-1 1-1,0 0 1,0-1 0,1 1 0,-1-1 0,0 1-1,1-1 1,-1 1 0,1-1 0,-1 1-1,1 0 1,11 10-1,-10-10 1,-1 1-1,1-1 0,0 0 0,0 0 0,-1 0 0,1 0 0,0 0 0,0 0 0,0 0 1,0 0-1,0-1 0,3 1 0,5 1-1,33 7 1,13-9 1,12-8 0,11-5 0,8-3 0,94-14 17,-56 0 115,-122 29-94,-1 1 0,1-1 1,0 1-1,-1-1 0,1 1 0,0 0 0,0 0 0,0 0 0,4 1 0,-6-1-22,-1 1-1,1-1 1,-1 0 0,0 1-1,1-1 1,-1 0-1,0 1 1,1-1-1,-1 1 1,0-1-1,1 0 1,-1 1-1,0-1 1,0 1-1,0-1 1,1 1-1,-1-1 1,0 1-1,0-1 1,0 1-1,0-1 1,0 1-1,0-1 1,0 1-1,0-1 1,0 1-1,0-1 1,-1 2-1,-2 16 286,-3 9 28,6-25-75,15 22 614,-13-22-834,0 0 1,0 0-1,0-1 0,0 1 1,0-1-1,0 1 1,1-1-1,-1 0 0,0 0 1,1 0-1,-1 0 0,1-1 1,-1 1-1,1 0 1,-1-1-1,3 0 0,4 1 34,0-2-1,0 1 0,12-3 0,-14 1-12,106-17 343,-108 18-380,0 1 0,1 0 0,-1 0 0,0 1-1,0 0 1,0-1 0,0 2 0,-1-1-1,1 0 1,0 1 0,0 0 0,-1 0 0,6 3-1,4 5 37,0-1 0,18 17-1,-6-5-9,-15-13-35,-6-4 3,0 0 0,0-1-1,1 0 1,9 5 0,23 7 60,63 18 0,-82-29-60,1 0 1,21 0-1,-9-5-9,-25 1-5,0-1-1,1-1 1,-1 1 0,0-1 0,0-1 0,0 1 0,0-1 0,0 0-1,-1-1 1,0 1 0,1-1 0,-1-1 0,-1 1 0,10-10 0,-8 9-6,-6 4 8,1 0 0,-1 0 0,0-1 0,0 1 0,-1 0 0,1 0 0,0-1 0,0 1 0,-1-1 0,1 1 0,0-1 0,-1 1 0,1 0 0,-1-3 0,1 1 0,10-16 0,-9 15 5,1-1 0,-1 1 0,0-1 0,0 0 0,2-6 0,-4 9 30,1 0 4,1 0-29,0 1 0,0-1 0,1 0 0,-1 1 0,0 0 1,1-1-1,-1 1 0,1 0 0,-1 0 0,1 0 0,0 1 0,-1-1 1,1 1-1,0-1 0,0 1 0,-1 0 0,1 0 0,0 0 1,0 0-1,4 2 0,53 8 31,-58-9-41,12 2 16,-1 2 0,0 0 0,0 0 0,20 12 0,-16-8-10,-4-3 3,0 1 0,0 0 0,-1 1-1,0 0 1,12 11 0,-6-5-1,16 14 4,2 5-9,-5-2-3,-7-2 0,-7-2 0,-8-3 0,-7-18 0,0 15 0,-1-16 0,1-7 0,4-9 0,9-31 0,9-12 0,7-1 0,91-122-19,-114 168 13,1 0 1,-1 0-1,2 1 0,-1 0 0,1 1 1,0 0-1,1 1 0,0 0 0,18-8 1,-27 14 2,1-1 0,0 0 1,0 1-1,0-1 0,0 1 1,0 0-1,0 0 1,0 0-1,0 0 0,0 1 1,0-1-1,0 1 0,0 0 1,0 0-1,0 0 0,4 2 1,-3-1-3,2 1 1,0-1-1,0 1 0,0 1 1,-1-1-1,0 1 0,1 0 1,-1 0-1,-1 0 0,1 1 1,4 5-1,-3-4-1,3 6-9,0-1 0,-1 1-1,0 0 1,-1 1 0,8 18 0,6 9-18,7 2 5,17 25-21,-43-64 33,-1-7-8,14-88 1,-12 79 23,4-10-6,21-29 3,-9 26 3,13 0 1,-26 22 0,1 0 0,0 1 0,-1 0 0,1 0 0,1 0 0,-1 1 0,9-2 0,-6 5 6,-3 3-4,-1-1 1,1 1-1,-1 0 1,0 1-1,0-1 1,-1 1-1,0 0 1,1 1-1,3 6 1,0-1 2,-1 0 0,-1 1 1,9 17-1,-10-9 14,12 109 8,-17-60 11,-2-44-32,0 56 24,5-12 2,-4-67-31,1 0-1,0 0 0,0-1 1,-1 1-1,1 0 0,0-1 1,1 1-1,-1 0 1,0-1-1,0 0 0,0 1 1,1-1-1,-1 0 0,1 1 1,-1-1-1,1 0 0,0 0 1,-1 0-1,1 0 0,0-1 1,2 2-1,-1-1 1,7 1 12,3-3-10,0-1 0,-1 0 0,1 0 0,-1-1 0,0-1 1,18-7-1,-2-2 2,32-19 0,-47 25-4,-1-1 1,0 0-1,0-1 1,-1-1-1,0 0 1,9-11-1,10-10 21,2-2 26,-2-1 0,49-71 0,-76 100-36,-1 0 0,0-1 0,1 1 0,-2-1 0,1 0-1,-1 1 1,1-1 0,-2 0 0,1 0 0,-1-7 0,1 5 2,-1 3 6,0 0-1,1 0 1,-2 0-1,1 0 1,-1 0-1,1 0 1,-1 1-1,-1-1 1,-2-7-1,3 8-5,-2-1 32,0-1 0,0 1 0,0 0 1,-1 0-1,0 0 0,0 1 0,0-1 0,-8-5 0,7 5 21,1 1-50,3 3-10,0 0 1,0 0-1,0 0 1,0 0-1,0 0 1,0 0-1,0 0 1,0 1 0,0-1-1,-1 0 1,1 1-1,0-1 1,-1 1-1,1-1 1,0 1 0,-1-1-1,1 1 1,-1 0-1,1 0 1,-1 0-1,1 0 1,0 0-1,-1 0 1,1 0 0,-1 0-1,1 1 1,-3 0-1,4 2 7,11 12-3,8 2-8,71 42-5,-58-31 1,-29-25 0,0 1 0,0 0 0,0 0 0,0 0 0,-1 0 0,3 5 0,-4-5 0,0-1 0,0 0 0,0 0 0,-1 1 0,0-1 0,1 0 0,-1 1 0,-1 5 0,0 2-1,-1 0 1,-1 0-1,0-1 1,-1 1 0,0-1-1,0 1 1,-1-1-1,-7 10 1,-4 4-3,-25 31 0,33-45 2,0-1-1,-1 0 0,-17 13 1,8-6-1,15-13 1,0-1 1,-1 1-1,1 0 0,-1-1 0,1 0 0,-1 0 0,-5 2 0,1 0-5,3-2-27,-1-2-1415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7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 1 11120,'3'4'-31,"0"0"0,0 0 1,-1 0-1,0 0 1,0 0-1,0 1 0,0-1 1,-1 1-1,0-1 0,0 1 1,0 0-1,0 0 0,-1-1 1,0 8-1,1-4 9,4 44-7,-2-22 36,3 104 49,-25 114 278,5-148-171,-16 135 104,15-159-223,-3 10 38,14-75-75,4-10-68,-1-1 0,0 0 0,0 0 0,0 0 0,0 1 0,0-1 0,1 0 0,-1 0 1,0 0-1,0-1 0,0 1 0,0 0 0,0 0 0,1 0 0,-3-1 0,3 1-325,-15-2-6454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7.4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 7536,'16'-1'4,"25"10"0,-3-2-4,-3 2 1,-1 1 66,53 22 1,-81-29-47,-1 1 0,0-1 0,0 1 0,0 0 0,0 1 1,-1-1-1,1 1 0,-1 0 0,0 0 0,0 0 0,-1 1 0,4 8 1,-3-7 8,3 4 43,-1 0-1,-1 0 1,0 0 0,0 1-1,2 14 1,10 28 203,-6-28-113,1 0-1,2-1 1,31 46 0,-36-59-132,22 18 215,-1-4-124,94 76 536,-117-96-575,1-1-1,1 0 1,-1-1-1,17 7 1,5 1 140,37 13 13,-65-24-228,0 0 0,0-1-1,0 1 1,0-1 0,0 1 0,0-1 0,0 0 0,0 0-1,0 0 1,0 0 0,0 0 0,0-1 0,0 1-1,2-1 1,5-1 8,34-10-2,-26 4-17,-1 1 1,17-12 0,-31 18-2,0-1-1,0 1 1,0 0-1,-1-1 1,1 1-1,0-1 1,-1 0-1,1 1 1,-1-1-1,1 0 1,-1 0-1,2-4 1,3-4-5,2 0-2,-5 6-8,0 1 1,-1 0-1,0-1 1,0 1-1,0-1 0,0 0 1,-1 0-1,1 0 1,1-7-1,5-21-143,-1 0 0,-2-1 0,2-58 0,-9-2-87,-10-116-139,14 185 350,-2 21 37,1 0 0,-1 0 0,0 0 0,0 0 0,0 0 0,-1-1-1,1 1 1,-1 0 0,0 0 0,0 0 0,-2-5 0,3 7 41,0 5-21,1 93 67,0 77 24,-26 56 55,4-142-74,2 20 28,17-91-75,1-1 0,0 1-1,2 0 1,0 0-1,6 29 1,-6-46-39,1 0-1,0 0 1,-1 0-1,1-1 1,-1 1 0,1-1-1,-1 1 1,0-1 0,1 1-1,-1-1 1,1 0-1,1-1 1,34-21-1266,5-2-5079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7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3 203 6904,'11'-12'-4,"-10"7"-15,-3-2-8,2 5-34,-2 4-107,-7 4 73,7-5 13,3 11 90,0-1 1,0 1-1,1-1 0,1 0 1,4 13-1,-1-3 60,10 62 648,26 186 1587,-26-93-1371,-13-154-893,5 36 198,3-8 101,32 88 0,-36-126-190,46 30 56,-39-35-97,80 15 35,-72-22-67,3-3-40,0-1 0,33-11 0,-57 14-31,1 1 1,-1-1-1,0 1 0,1-1 0,-1 0 1,1 0-1,-1 1 0,0-1 0,0 0 0,0 0 1,1 0-1,0-2 0,22-24 35,30-43 1,-41 45 1,78-224 123,-82 223-156,-4 13 9,-1 0 0,0 0-1,2-18 1,20-121 57,-16 85 29,3-81 0,-11 113-75,2-6 94,-2 1 0,-2-1 1,-6-44-1,6 81-99,-1-1 0,-1 1-1,1 0 1,-1 0 0,0 0 0,1 0 0,-6-6 0,7 9-15,-1 0 0,0-1 1,0 1-1,0 0 1,0 0-1,0 0 0,0 0 1,0 0-1,-1 0 1,1 0-1,0 0 0,0 1 1,-1-1-1,1 0 0,0 1 1,-1-1-1,1 1 1,-1-1-1,1 1 0,-1 0 1,1 0-1,-1-1 1,-2 2-1,4-1-7,-4 3 32,-8 18-8,2 0-1684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8.4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 0 5208,'4'3'0,"-3"-3"-1,0 1 1,0-1-1,0 1 1,0 0 0,0 0-1,0-1 1,-1 1-1,1 0 1,0 0 0,0 0-1,-1 0 1,1 0-1,-1 0 1,1 0-1,-1 0 1,1 0 0,-1 0-1,1 2 1,15 29 262,22 65 0,-37-94-216,0 0-1,0 1 1,0-1 0,-1 0-1,1 1 1,-1-1 0,0 0 0,0 1-1,-1 5 1,0 6 23,1 0-25,-2 32 287,-32 148 750,17-113-554,-23 120 1137,37-186-1433,1-1 0,-1 30-1,3-40-169,0 1-1,1 0 1,-1-1-1,1 1 1,0-1-1,1 0 1,-1 1-1,1-1 1,0 0-1,1 0 1,-1 0-1,6 8 1,-6-10-21,1-1 1,0 1-1,-1-1 1,1 0 0,0 0-1,0 0 1,0 0-1,1 0 1,-1-1-1,0 1 1,1-1 0,-1 0-1,1 0 1,-1 0-1,8 0 1,-5 1 15,10 1 17,0 0 1,0-1-1,0 0 0,20-2 1,196-13 814,-204 10-757,-10-1 73,-1 2 0,0 0 0,1 2 0,-1 0 1,26 3-1,-41-3-104,12 5 181,-6-3-2073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8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20 11384,'0'-3'6,"-9"-12"541,8 14 252,2 5-487,5 21-153,-1 1 1,-1-1-1,-1 1 1,-1 26 0,-1-38-174,-1 21 191,-6 67 0,3-75-149,-7 62 182,6-50-142,0 58 0,4-67-38,0 44 103,10 87 0,6-69 4,-13-78-106,1-1 0,0 1 0,1 0 0,11 21 0,-15-33-24,0-1 1,0 0 0,0 1 0,0-1 0,1 1 0,-1-1-1,0 0 1,0 0 0,1 0 0,-1 0 0,1 0 0,-1 0 0,4 1-1,4 3 10,2 3-5,-7-5 0,1 0 1,-1 0 0,1 0 0,0-1 0,0 1 0,8 1 0,24 8 79,1-1 1,74 9 0,-22-11 30,105 5 178,-104-1-178,94 17 120,-141-28-230,-36-2-295,0-1 0,-1 0 1,1-1-1,-1 0 0,1 0 1,11-5-1,8-5-9611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9:29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652 0 11744,'9'3'-21,"-1"0"1,1 1-1,-1 0 1,0 0-1,0 1 1,0 0 0,-1 0-1,0 1 1,0 0-1,9 9 1,1 5-100,28 38 0,-40-52 121,10 19 79,54 123 132,-58-115 368,20 162 256,-30-151-135,-25 173 255,23-211-865,0 0 0,0 0 0,-1 0 0,0 0 0,-3 6 1,-10 23 181,-21 35 0,-36 33-91,72-103-182,-6 8 90,0 0 0,-1-1 0,-11 10 0,-207 166 368,218-178-431,0 0 0,-1-1 0,1 1 0,-16 5 0,-65 24-969,-125 31 0,47-25-9311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1:48.6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 9864,'0'0'993,"4"1"-594,34 12-62,0 2-1,53 29 1,-65-31-331,-9-5-9,-12-6-9,1 2-5,-4-3-31,-2-1 35,0 0 1,0 0-1,1 1 1,-1-1-1,0 0 1,1 0 0,-1 0-1,0 0 1,1 1-1,-1-1 1,0 0-1,1 0 1,-1 0-1,0 0 1,1 0 0,-1 0-1,1 0 1,-1 0-1,0 0 1,1 0-1,-1 0 1,0 0-1,1-1 1,-1 1 0,0 0-1,1 0 1,-38-66-242,34 63 228,-4-3-6,5 2 0,-2-5-3,2 5-10,-2-4-3,3 6 1,3 1 12,11-1-76,0 1-1,22 0 1,-35 1 107,0 1 0,1-1 0,-1 0 0,0 1 0,1-1 0,-1 1 0,0-1 0,1 0 0,-1 1 0,0-1 0,0 1 0,0-1 0,1 1 0,-1-1 0,0 1 0,0-1 0,0 1 0,0-1 0,0 1 0,0-1 0,0 1 0,0-1 0,0 1 0,0-1 0,0 1 0,0-1 0,0 1 0,0-1 0,-1 1 0,1-1 0,0 0 0,0 1 0,-1 0 0,-6 18-43,-4-4 32,-1-1 1,-1 0-1,-1 0 0,0-1 1,-18 12-1,19-14 10,-7 6 1,-2-1 0,-31 17 0,38-24 4,15-10 0,0 1 0,0 0 0,0 0 0,0 0 0,0 0 0,0 0 0,0 0 0,0 0 0,0 0 0,0-1 0,0 1 0,0 0 0,0 0 0,0 0 0,0 0 0,0 0 0,0 0 0,0 0 0,0 0 0,0 0 0,0-1 0,0 1 0,0 0 0,0 0 0,-1 0 0,1 0 0,0 0 0,0 0 0,0 0 0,0 0 0,0 0 0,0 0 0,0 0 0,0 0 0,0 0 0,-1 0 0,11-10 0,-3 3-2,22-13-11,-13 11-407,0 0-1,23-7 1,1 2-5840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2:14.3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936 922 6904,'-4'-4'81,"-104"-107"1488,81 82-1226,10 12-212,-1 2 0,-1 0 0,0 1 0,0 1 0,-2 1 0,1 1 1,-2 1-1,1 0 0,-26-6 0,-113-23 293,143 34-406,8 3 6,-1-1 0,1 0-1,-12-6 1,-28-16 74,43 21-84,0 0 0,0 0 0,0 0 1,0-1-1,1 0 0,-9-9 0,-1-12 1,13 15 13,3 7-23,-1 1-1,1-1 1,0 1-1,0-1 1,0 1-1,3-6 1,0 4-4,-1 0 0,1 0 0,0 0 1,0 0-1,1 1 0,6-5 0,29-22 3,46-25-1,-74 48-2,21-13 6,53-34-1,14-11-3,-3 7 2,-6 9-3,51-18-12,-147 71 9,-1-1 0,1 1 0,0 0 0,0 0 0,-7 6 0,1-1-2,0 0 1,-21 10 0,-138 70-3,129-68-14,-192 80-1,185-82 7,26-10 6,-178 59-34,186-63 23,-2 1-2,1 0-1,-1-2 0,0 0 0,-31 2 0,65-13-72,36-8 20,102-22-1,-116 30 28,170-21-18,-169 26 25,-7 0 21,11-1 2,1 3 1,56 4 0,21 12-4,-120-15 18,1 1 0,-1-1 0,0 1 0,1 0 0,-1 0 0,1 1 0,-1-1 0,0 1 0,0-1 0,0 1 0,0 0 0,0 0 0,0 0 0,-1 1 0,4 2 0,-4-3 0,-2-2 1,0 0-1,0 0 1,0 0 0,0 0 0,1 1-1,-1-1 1,0 0 0,0 0 0,0 0-1,0 0 1,0 0 0,0 0 0,0 0-1,0 1 1,0-1 0,0 0 0,0 0-1,0 0 1,0 0 0,1 0 0,-1 1-1,0-1 1,0 0 0,0 0-1,0 0 1,0 0 0,0 0 0,-1 0-1,1 1 1,0-1 0,0 0 0,0 0-1,0 0 1,0 0 0,0 0 0,0 1-1,0-1 1,0 0 0,0 0 0,0 0-1,0 0 1,0 0 0,-1 0 0,1 0-1,0 0 1,0 0 0,0 1-1,0-1 1,0 0 0,-1 0 0,-5 8-4,-2-1 0,1 0 0,-1 0 0,-13 9 0,14-11 0,-15 8-36,-211 77-134,138-57 76,85-30 86,-31 9-116,-60 11 0,98-23 108,10 0 0,103-15 17,-75 8 11,189-45 21,-173 40 45,235-57 223,-46 8 428,-236 60-531,-10 2-1,-41 9 46,-122 15-14,123-18-97,-208 37 55,202-34-63,-7 2-42,-168 28 117,218-38-182,-97 11 133,90-12-95,0 0 0,-1 0 0,1-2 0,-31-4 1,47 5-49,0 0 0,0-1 0,0 1 0,-1 0 1,1 0-1,0 0 0,0-1 0,0 1 0,0 0 0,0 0 1,0 0-1,0-1 0,0 1 0,0 0 0,0 0 1,0-1-1,0 1 0,0 0 0,0 0 0,0 0 1,1-1-1,-1 1 0,0 0 0,0 0 0,0 0 1,0-1-1,0 1 0,0 0 0,0 0 0,1 0 0,-1 0 1,0-1-1,0 1 0,0 0 0,0 0 0,1 0 1,-1 0-1,0 0 0,0 0 0,0 0 0,1-1 1,-1 1-1,12-9 26,-3 2-14,36-18 76,84-31 7,-50 27 1,-52 21-84,-3 1-6,52-14 50,-37 11-26,33-9 21,-48 13-1,-19 5-15,-7 2 8,-54 20-13,-106 30 2,120-40-15,-180 49 5,182-48-17,-149 48 16,110-33-9,63-22-17,59-10-4,46-4-1626,11 0-6528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2:15.6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2397 981 2696,'-116'-1'8,"-76"-4"4,151 5 8,-34 0-21,-3 2 111,-1-4 0,-87-14 0,134 11-67,-126-24 336,154 27-265,5-2 30,-1 4-140,0 0-1,-1-1 0,1 1 1,0-1-1,0 1 0,0-1 0,0 1 1,0 0-1,0-1 0,0 1 0,0-1 1,0 1-1,0-1 0,0 1 1,0-1-1,0 1 0,1-1 0,-1 1 1,0 0-1,0-1 0,0 1 1,1-1-1,-1 1 0,0 0 0,0-1 1,1 1-1,-1 0 0,0-1 1,1 1-1,-1 0 0,0 0 0,1-1 1,-1 1-1,1 0 0,-1 0 0,0-1 1,1 1-1,-1 0 0,1 0 1,0 0-1,101-24 170,159-24 294,-205 38-226,242-48 139,-236 45 47,261-56 189,-258 54-95,242-63 211,-253 63-225,-5 0-202,160-51 527,-90 18-225,-118 48-587,-1 0 0,1-1 0,0 1 0,0 0 0,-1-1 0,1 1 0,0-1 0,-1 1 0,1-1 0,0 1 0,-1-1 0,1 1 0,-1-1 0,1 0 0,-1 1 0,1-1 0,0-1 0,0 0 7,1-1 0,-1 1 0,0-1 0,0 0 0,0 0-1,0 0 1,-1 1 0,1-1 0,-1 0 0,0 0 0,0 0 0,0 0 0,0 0 0,0 0 0,0 0 0,-1 0 0,-1-4 0,2 6-14,0 1 1,-1-1-1,1 0 1,-1 0-1,1 0 0,0 1 1,-1-1-1,0 0 1,1 1-1,-1-1 0,1 1 1,-1-1-1,0 0 1,1 1-1,-1-1 0,0 1 1,1 0-1,-1-1 1,-1 1-1,-29-18 110,-1 2-1,-51-18 1,38 21 84,-239-46 67,216 47-140,-324-41 39,303 44-105,-396-21 20,387 28-81,-371 6-1,382-2-11,-361 21-36,392-19 20,-164 9-62,198-11 55,5-1 12,0 0 0,0-1 0,0 0 0,0-2 0,-24-4 0,38 5 8,9-1 4,38-11-3,42-5 6,39-2 1,37 2 1,201-17 7,-289 29 0,311-24 9,-310 25-2,257-10 25,-273 14 48,-12 0-30,211 8 196,-60 11 193,-119-9-167,-79-9-275,0 0 0,0 0 1,0 0-1,1 0 0,-1 0 1,0 0-1,0 0 1,0 0-1,0 0 0,0 0 1,0 0-1,1 0 0,-1 1 1,0-1-1,0 0 0,0 0 1,0 0-1,0 0 1,0 0-1,0 1 0,0-1 1,0 0-1,1 0 0,-1 0 1,0 0-1,0 0 0,0 1 1,0-1-1,0 0 0,0 0 1,0 0-1,0 0 1,0 1-1,0-1 0,0 0 1,0 0-1,0 0 0,-1 0 1,1 0-1,0 1 0,0-1 1,0 0-1,0 0 1,0 0-1,0 0 0,0 0 1,0 0-1,0 1 0,0-1 1,-1 0-1,1 0 0,0 0 1,0 0-1,0 0 1,0 0-1,0 0 0,-1 0 1,1 0-1,0 1 0,0-1 1,0 0-1,-12 9 63,-26 14 9,11-12 111,-189 55 75,155-52-103,-120 26 0,-32 5-119,115-23 6,-455 114 11,444-105-44,-148 48-1,-22 9-10,50-15-3,74-28-2,106-31-3,-99 28 1,142-39-10,9-2 10,14 0 2,43-5-2,-22-1-8,258-44 0,-213 34 0,166-32 4,37-7 4,-163 32-8,526-80 1,-524 87 6,166-11 4,-23 10-1,-174 13-4,111 4-1,-26 5 2,-126-4-14,26 2 4,-75-4-199,0 0 1,0 0-1,0 0 0,0-1 0,1 1 0,-1-1 0,4-2 1,13-4-8327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00.9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828 24 6552,'-2'2'-71,"-14"12"6,0-1 1,-1-1-1,-1 0 0,0-2 0,0 1 1,-26 8-1,-31 11 61,-106 48 8,145-58 16,-127 115 25,134-104 62,-92 116 47,103-121-20,-35 77 59,50-88-26,3-13-136,0 1-15,0-1-1,1 1 1,-1 0 0,0 0 0,1-1-1,0 1 1,0 0 0,-1-1-1,1 1 1,1 0 0,-1-1 0,0 1-1,1-1 1,-1 0 0,1 0-1,0 1 1,0-1 0,0 0-1,0 0 1,0-1 0,0 1 0,0 0-1,0-1 1,4 2 0,3 0 31,0 0-1,1-1 1,-1 0 0,0-1 0,1 0 0,-1 0 0,1-1 0,-1 0-1,1-1 1,-1 0 0,1-1 0,-1 0 0,11-4 0,46-13 30,-37 9 110,197-110 433,-206 108-586,35-30 257,46-50 648,-97 87-799,2-5 10,-6 9-146,1 1-1,-1 0 1,0-1-1,1 1 0,-1 0 1,0 0-1,1-1 1,-1 1-1,0 0 1,1 0-1,-1-1 0,0 1 1,1 0-1,-1 0 1,1 0-1,-1 0 1,1 0-1,-1 0 0,0 0 1,1 0-1,-1 0 1,1 0-1,-1 0 0,1 0 1,-1 0-1,0 0 1,1 0-1,-1 0 1,1 0-1,-1 0 0,0 1 1,1-1-1,-1 0 1,0 0-1,1 1 1,-1-1-1,0 0 0,1 0 1,-1 1-1,0-1 1,1 1-1,10 10-3,-11-11 4,0 0-4,6 12 14,-6-10-13,1 0 0,-1 1 1,1-1-1,0 0 0,0 0 0,0 1 0,0-1 1,0 0-1,0 0 0,1 0 0,-1 0 0,3 2 1,3 5-6,-7-9 3,0 0 1,0 0 0,0 0-1,0 0 1,0 1-1,0-1 1,0 0 0,1 0-1,-1 0 1,0 0-1,0 0 1,0 0 0,0 0-1,0 0 1,0 0-1,1 0 1,-1 0 0,0 0-1,0 0 1,0 0 0,0 0-1,0 0 1,1 0-1,-1 0 1,0 0 0,0 0-1,0 0 1,0 0-1,0 0 1,1 0 0,-1 0-1,0-1 1,0 1-1,0 0 1,0 0 0,0 0-1,0 0 1,0 0 0,0 0-1,1 0 1,-1 0-1,0-1 1,0 1 0,0 0-1,0 0 1,0 0-1,0 0 1,9-7-5,0 0-1,0 0 1,-1-1-1,0 0 1,8-10 0,5-6-44,80-91-31,-86 97 12,28-26 1,-23 25 48,55-51-19,-30 25 18,1-2 16,-24 28 6,37-24 1,-44 36 25,1 4-17,0 1-1,0 0 1,21 1 0,-20 4 9,-14-2-17,4 2-1,-1-1 0,0 1 1,0 0-1,0 0 0,0 1 0,-1-1 0,1 1 1,-1 1-1,0-1 0,0 1 0,-1 0 0,8 9 1,86 124-18,-87-124 12,-7-8-9,0-1 1,0 0-1,1 0 1,0 0 0,8 6-1,-2-2-17,2 0-1,-1-1 1,1-1 0,0 1-1,1-2 1,-1 0 0,29 8-1,-5-12 1,-22-4-43,81-34-21,-17 0-19,-5 2 45,49-11 12,-93 37 40,0 0 0,1 2-1,40-3 1,-57 8 10,15-1-34,9 5 15,57 12 0,-72-6-8,4 8 12,42 32 0,-67-47 16,0-1 1,0 1-1,-1 0 0,1 0 1,-1 0-1,1 0 0,-1 0 0,2 2 1,11 24-14,-1 1 1,14 45-1,-23-60-2,0 1 0,-1-1 0,1 17 0,-2-5 9,3-3 2,-3-11-9,-1-1-1,0 0 0,-1 18 0,-5 57-1091,0-48-4111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26.4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1 938 10848,'4'0'-2,"0"-1"0,0 0 0,0 0 1,0 0-1,0-1 0,0 1 0,0-1 1,-1 0-1,1 0 0,0-1 0,-1 1 1,4-4-1,2 0 1,-5 3-1,-1 0 0,0 1 1,0-1-1,0 0 1,0 0-1,0-1 0,-1 1 1,4-5-1,153-230-247,-142 211 169,63-127-19,-66 120 87,14-50 4,-5-16 8,-16 46 68,1-93 0,-8 145-55,-1 0 0,1 0 0,-1 0 0,0 0 0,0 0 0,0 1 0,0-1 0,0 0 0,0 1 0,0-1 0,-1 1-1,1-1 1,0 1 0,-1 0 0,1-1 0,-1 1 0,0 0 0,1 0 0,-1 0 0,0 0 0,-2-1 0,2 1 11,-9-1 131,6 2-133,-1 1 1,0 0-1,1 0 1,-1 1-1,1 0 0,-1 0 1,1 0-1,0 1 1,-6 3-1,0 5 145,-4 16-53,-15 33 1,24-36 33,-8 124 45,15-117-139,30 108 12,-22-116-52,-5-16-11,3 7 0,2 1 0,-1-1 0,2-1 0,0 0 1,0 0-1,14 11 0,-13-13 0,57 51 15,-57-53-14,1 0 1,0-1-1,1-1 0,0 0 0,18 7 1,-4-5 1,4-4-4,-24-5-4,0 0 0,0 0 0,0-1 0,-1 0 1,1 0-1,0 0 0,-1-1 0,1 0 0,-1-1 0,9-3 1,-3-1-3,-1-1 1,1 0 0,-1 0-1,-1-1 1,12-12 0,-8 6 3,-9 12 0,-2 1 0,-2 1 0,-1 1 0,1-1 0,-1 1 0,1 0 0,-1-1 1,1 1-1,-1 0 0,1-1 0,-1 1 0,1 0 0,0-1 0,-1 1 1,1 0-1,-1 0 0,1 0 0,0 0 0,-1-1 0,1 1 1,0 0-1,-1 0 0,1 0 0,0 1 0,-1-1 0,1 0 0,0 0 1,-1 0-1,1 0 0,-1 1 0,1-1 0,0 0 0,0 1 1,1 0 0,20 7 4,-10-6-1,-3-2-3,-4 1-1,-4 0 0,0-1 0,1 0 0,-1 0 0,1 0 0,-1 0 0,1 0 0,-1 0 0,0 0 0,1-1 0,-1 1 0,1 0 0,-1-1 0,0 1 0,2-2 0,1 2 0,20-12 0,-2-2 0,6-9 1,-21 17 1,0-1 0,-1 0 0,10-12 0,-14 11 6,-4-1-3,0 0 0,0 0-1,-1 0 1,0 0 0,-1 1 0,0-1 0,0 1 0,-1 0-1,0 0 1,0 0 0,-1 1 0,0-1 0,0 2 0,-1-1-1,-11-9 1,3 9 30,4 5-27,0 1 1,-1 0-1,1 1 1,0 0-1,-18 3 1,12 3 12,-23 18 4,29-16-23,0 2 0,-13 13 0,-16 26-2,31-37 0,-15 28 0,20-30-1,0-1 1,1 1 0,0 0-1,1 0 1,0 0 0,1 0-1,-1 17 1,5-11-12,6 5 5,24 38 1,-20-45-13,75 45-2,-65-50 2,115 15-2,-109-24 2,15-7 8,53-14 1,-72 11-10,-8 2 10,-2 1 5,0-1 0,0 0 0,-1-1 1,0-1-1,21-18 0,-19 12-1,20-24 0,40-64 1,-64 87 6,-4 6 7,-8 11-7,0 0-1,0 0 1,0-1 0,1 1-1,-1 0 1,0 0-1,0-1 1,1 1 0,-1 0-1,0 0 1,1-1 0,-1 1-1,0 0 1,0 0 0,1 0-1,-1 0 1,0 0-1,1 0 1,-1 0 0,1 0-1,-1-1 1,0 1 0,1 0-1,-1 0 1,0 0-1,1 1 1,-1-1 0,0 0-1,1 0 1,-1 0 0,0 0-1,1 0 1,-1 0 0,0 0-1,1 1 1,-1-1-1,0 0 1,1 0 0,-1 0-1,0 1 1,0-1 0,1 0-1,-1 0 1,0 1 0,0-1-1,0 0 1,1 1-1,-1-1 1,7 11 4,0 0 16,-2 1 1,1 1-1,4 16 1,3 6 9,4 0-24,4-6-2,-2-9-3,-5-8-4,-11-11 1,-1 1 0,1-1 0,0 0 0,0 0-1,0 0 1,-1-1 0,1 1 0,0-1 0,0 1-1,0-1 1,0 0 0,0 0 0,0 0 0,0-1-1,0 1 1,4-2 0,40-13-2,-42 12 2,13-3-5,-13 4 6,43-24 0,-38 19 0,38-13 0,-43 17 0,-4 2 0,0 1 0,0-1 0,1 1 0,-1-1 0,0 1 0,0-1 0,0 1 0,0 0 0,1-1 0,-1 1 0,0 0 0,0 0 0,1 0 0,-1 0 0,0 0 0,0 0 0,1 0 0,-1 1 0,2 0 0,15 2 0,7 5 0,-17-2-1,0 0-1,0 0 1,0 1 0,0 0 0,-1 0 0,0 1 0,11 16 0,0-1-1,-14-20 0,-1 0 1,1-1 0,-1 1-1,1-1 1,0 1-1,0-1 1,0 0-1,0-1 1,1 1-1,-1-1 1,0 0-1,1 0 1,-1 0-1,8 0 1,-6 0-2,12-1-17,101-17-10,-74 6 1,55-19 1,-72 20 23,-8 4-13,36-16 1,-33 11 12,65-31-6,-43 18 10,-8-3 1,-36 27 0,1-2 0,0 1 1,1-1 0,-1 0 0,0 0-1,0 0 1,0 0 0,0 0 0,0 0 0,0 0-1,-1-1 1,1 1 0,-1-1 0,1 1-1,-1-1 1,0 0 0,0 0 0,0 1 0,0-5-1,-1 4 2,0 0 0,0 1-1,0-1 1,-1 1 0,1-1 0,-1 0-1,0 1 1,0-1 0,0 1-1,0 0 1,0-1 0,0 1-1,-1 0 1,1-1 0,-1 1 0,1 0-1,-4-3 1,-17-10 3,11 13 9,2 2-11,1 2 1,-1-1-1,0 1 1,1 0-1,0 1 1,-1 0-1,1 0 1,-14 9-1,-55 38 16,66-43-20,7-4 2,0-1 0,0 1 0,0 0 1,0 0-1,1 0 0,0 0 0,-1 1 0,1-1 0,-3 6 1,-2 2-1,5-7-1,1 0 1,-1 0-1,0 1 0,1-1 0,0 0 0,0 1 0,-1 5 1,2-7-1,0 1 0,1-1 0,-1 0 0,1 0 0,0 1 0,0-1 0,0 0 0,1 1 0,-1-1 0,2 4 0,-1-4 0,0 1 0,0-1 0,1 0 0,-1 1 0,1-1 0,0 0 0,0 0 0,0 0 0,3 3 0,0-2-1,0-1 1,0 1 0,1-1 0,-1 1-1,1-1 1,0-1 0,0 1 0,0-1-1,0 0 1,8 1 0,-11-2-1,-1 0-1,1-1 1,0 1 0,-1-1 0,1 0-1,0 1 1,-1-1 0,1 0-1,0-1 1,-1 1 0,1 0-1,-1-1 1,4 0 0,4-2-1,5 0-3,1-1-1,-1-1 1,0 0 0,0-1-1,27-16 1,32-22-4,-64 39 9,16-8 16,-11 13 1,-13 0-16,-2 1 1,1 0 0,0-1-1,0 1 1,-1 0-1,1 0 1,0-1 0,-1 1-1,1 0 1,-1 0 0,1 0-1,-1 0 1,1 0 0,-1 0-1,1 0 1,-1-1 0,0 1-1,1 2 1,0 1 2,9 34 1,-1 24 0,0 21-3,-4-35 2,23 170-46,-9-121 9,-10-31 4,-3-1-1,-2 69 1,-4-127 22,-1-1 1,1 0-1,-1 0 1,0 0-1,-1 0 0,0 0 1,0 0-1,0 0 1,-6 10-1,5-11 2,2-3 2,0 0 0,0 0-1,0-1 1,0 1 0,0 0-1,0-1 1,-1 1 0,1-1-1,-1 1 1,1-1 0,-1 0-1,0 1 1,1-1 0,-1 0-1,-2 1 1,2-2 2,1 1-1,-1-1 1,1 0-1,-1 0 1,1 0-1,-1 0 0,1 0 1,0 0-1,-1 0 1,1 0-1,-1 0 1,1-1-1,-1 1 1,1-1-1,0 1 1,-3-2-1,0-1 0,-1 0-1,1 0 1,0-1-1,-1 0 1,2 1-1,-1-2 1,0 1-1,1 0 1,-3-6-1,-24-41-1403,-1-4-5614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01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1 9592,'22'65'-296,"24"50"-10,-37-94 268,18 30 0,-14-27 28,36 60 2,42 92 10,-77-139 12,16 58-1,-21-60-12,7 46 1,-14-51-3,-1 1 1,-1-1 0,-2 1 0,-11 59-1,12-86 1,0 0-1,0 1 0,0-1 0,-1 0 1,1 0-1,-5 7 0,-107 164-6,84-143-19,-20 13-504,-73 51 0,28-30-4610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01.7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7176,'0'0'0,"19"1"0,-2 7-264,-4 1 264,-13 2-648,-13-5 648,-2 1-4224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02.1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874 1 11120,'0'0'0,"-14"40"0,-29 69 0,-24 21-312,-12 3 312,-25 3-1128,-16-2 1128,-17-6-1128,-18-13 1128,0-3-5936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1.7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7624,'0'0'128,"2"5"-48,1 4-26,0-1 0,-1 1 0,0 0 0,0 0 0,0 17 0,-3 57 110,0 10-83,12 118 68,-3-131-83,-4-55-47,12 109 119,-16-133-150,0-1-1,-1 1 1,1 0-1,0-1 0,0 1 1,0-1-1,1 1 1,-1 0-1,0-1 1,0 1-1,0-1 1,0 1-1,0-1 1,1 1-1,-1 0 1,0-1-1,1 1 1,-1-1-1,0 1 1,1-1-1,-1 1 1,0-1-1,1 0 1,-1 1-1,1-1 1,-1 1-1,1-1 1,-1 0-1,1 0 1,-1 1-1,1-1 1,0 0-1,-1 0 0,1 1 1,-1-1-1,1 0 1,-1 0-1,1 0 1,0 0-1,-1 0 1,1 0-1,0 0 1,-1 0-1,1 0 1,0 0-1,1-1-376,13 1-4731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2.0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5384,'0'2'2,"0"-1"-1,0 1 1,1-1 0,-1 1 0,1-1 0,-1 0 0,1 1-1,-1-1 1,1 0 0,0 1 0,0-1 0,0 0 0,0 0-1,-1 0 1,2 0 0,-1 0 0,0 0 0,0 0-1,2 1 1,29 11 69,1-1-26,-2 6 5,49 37 0,-68-46-49,0 3 26,51 74-627,-27-34-2560</inkml:trace>
  <inkml:trace contextRef="#ctx0" brushRef="#br0" timeOffset="1">713 586 6456,'6'5'35,"0"0"0,0 1 0,-1 0 0,0 0 0,0 0 0,0 0-1,-1 1 1,0-1 0,0 1 0,0 0 0,-1 0 0,0 1 0,2 11 0,-2 4 4,-1 1-1,-1 0 1,-1 0-1,-6 43 1,2-25-35,-1 33-816,0 1-3254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1217 5472,'27'-6'0,"28"-5"0,21-13 0,8-14 0,70-55 6,-127 73 28,-7 5-3,7-6 44,-1 0 0,42-46 0,-48 44-42,43-48 463,-52 60-246,1 0 0,0 1 0,1 1 0,19-12-1,-28 18-190,1 1-1,-1 0 0,0 0 1,1 0-1,0 1 0,-1-1 0,1 1 1,0 0-1,0 1 0,0-1 0,-1 1 1,1 0-1,0 0 0,0 0 1,0 1-1,8 2 0,13 4 218,35 15 1,-41-15-191,-15-5-54,1-1 0,-1 0 1,1-1-1,0 1 0,0-1 1,-1 0-1,1-1 1,0 1-1,-1-1 0,1 0 1,0-1-1,-1 1 0,6-3 1,-7 2-10,-1 2 38,0-9 18,-2 8-74,-1 1 0,1-1 0,-1 0 0,1 1 1,-1-1-1,1 0 0,-1 1 0,1-1 0,-1 0 1,0 0-1,1 1 0,-1-1 0,0 0 0,0 0 1,0 0-1,0 1 0,0-1 0,0 0 0,0-1 1,2-15 62,2-57 96,-29-177 273,17 195-421,-6-39 204,11 74-203,2 12 3,0 0 0,-1 1-1,-5-15 1,-13-26 51,8 22-11,2 0 1,-8-31 0,17 54-19,1-4-2,-6 22 40,5 28-32,1 77-3,6 42 20,-1-77-47,1 14-5,-4 14-10,-1 0-3,3 1 0,3-7 0,-2-14 0,-4-15 0,-1-17 0,2 21-10,7-94 4,-3-22-1350,-2-7-5424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2.9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6280,'30'17'-7,"1"-1"0,50 18 1,-67-28 0,24 8-39,171 62-7,-163-63 39,204 36-5,-197-42 13,200 19 2,-206-24-2,177-6-6,-183 0-34,-14 2 15,11-2-29,0-2 0,61-16-1,-77 15-20,29-13-1,-42 16-49,0-1-1,0 1 1,-1-2-1,1 1 1,-1-1-1,-1-1 0,10-9 1,-2 0-2730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3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0 5384,'0'0'0,"0"23"-208,0 4 208,-1 17-448,-7 12 448,1 4-3072</inkml:trace>
  <inkml:trace contextRef="#ctx0" brushRef="#br0" timeOffset="1">65 789 3504,'-6'57'0,"-3"2"-7,1 10 6,1 7 1,4-29 0,2-18 86,-2-1 0,0 0 1,-12 42-1,10-56-467,1-2-1639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3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44 5560,'52'28'4,"-10"-2"16,-22-12 8,-2 2 0,0 0 0,23 26 0,-4 5 69,-25-32-79,4 5 106,1 1 0,1-2 0,0-1 1,23 18-1,-35-31-39,0 0 1,1-1-1,-1 0 1,1 0-1,13 5 1,-16-8-41,1 0 0,-1 0 0,1-1 0,-1 1 1,1-1-1,-1 0 0,1-1 0,-1 1 0,1-1 0,-1 0 1,1 0-1,-1 0 0,7-3 0,-1 1-12,24-13 197,35-21 28,-63 33-223,1-1 0,-1 1 0,-1-1 0,1 0 0,-1 0 0,0-1 0,0 0 0,-1 1 0,1-2 0,3-5-1,-3 3 4,0 2 30,0-1 0,0 0 1,-1 0-1,0 0 1,0 0-1,4-16 0,-7 19-33,0 0-1,-1 0 0,1 0 0,-1 0 0,0 0 1,0 0-1,-1 0 0,1 0 0,-3-7 1,2 3-4,0 3 12,-1-1 0,1 1 0,-1 0 1,0 0-1,0-1 0,-6-9 0,4 8-15,-2 0 86,-8-1-60,1 1 0,-28-12 0,22 15 80,10 3-86,1 0-32,1 0-1,0 1 0,-1 0 1,1 0-1,0 1 1,-1 0-1,1 0 1,-1 1-1,1 0 1,-1 0-1,1 1 1,-10 3-1,-66 36 88,67-28-63,0 6-23,1 2-1,-16 26 1,22-26-2,-7 39 4,12-34-17,-1 28 1,4-30 0,2 0 0,0 0 0,2 0 0,0 0 0,2-1 0,13 42 0,-13-50-1,-3-10-1,0 0 0,1 0 0,-1-1 0,1 1 0,0 0 1,0-1-1,5 7 0,51 58 20,-54-64-14,0-1-1,1 1 0,-1-1 1,1 0-1,0 0 0,0-1 1,0 0-1,1 0 0,-1 0 1,1-1-1,8 2 1,-8-2 0,9 1 47,0-5-30,-1 0 1,1 0-1,-1-1 1,0-1-1,0-1 1,0 0-1,16-8 1,-17 6-17,-8 4-6,0 0 0,-1 0 0,1 0 0,-1-1 0,8-6 0,-3 1-260,-1 0 0,0-1 1,0 0-1,13-20 1,3-9-6223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4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1844 4936,'0'57'41,"1"-44"-9,1 0 0,0 0 0,0 0-1,1-1 1,1 1 0,6 14 0,6-5 23,-7-16 138,2-5-140,0 1 1,0-2 0,0 1-1,17-3 1,-9-4 126,110-74 68,-99 57-88,115-112 73,-119 105-25,87-150 93,-94 139-67,61-183 99,-66 178-65,46-187 113,-49 186-107,30-188 122,-36 189-56,0-157 140,-8 168-120,-6-28 60,-19-64 1,22 103-310,-5-23 232,-2 1-1,-3 1 0,-21-46 0,34 84-311,-10-12 301,12 17-128,-10 27-87,7 2-108,1 16 26,-13 125 5,11-124-33,-8 83-1,-3 50-4,-5 163-4,19-280-3,7 227 2,0-235-2,13 64 4,-12-90 1,0-1 0,17 40 0,-11-41-1,1 0 1,1-1 0,2 0 0,0-1-1,23 23 1,-13-21-5,48 27 4,-47-35 1,47 20 0,-34-22 0,2-1 0,63 11 1,-73-21 7,19-7 1,52-11-1,-71 6 7,132-51 9,-134 45-17,36-25-1,-49 27-5,28-26 0,-30 24-2,-1 0 0,-1-2 0,17-25 0,-24 25-18,-1-11-512,-2 0 1,-1-35-1,-2-11-7342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1:49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5296,'-9'0'155,"0"0"1,0 0-1,1 1 1,-1 1 0,0-1-1,0 1 1,0 1-1,-10 4 1,19-7-113,-1 1 1,0 0 0,1-1-1,-1 1 1,0 0 0,1 0-1,-1-1 1,1 1-1,0 0 1,-1 0 0,1 0-1,0 0 1,-1 0-1,1 0 1,0 0 0,0-1-1,0 3 1,-1 1 57,-2 30 347,3 59-1,11 122 245,2-7-460,-12-161-64,-6 211 71,2-204-78,-28 207 67,23-211-81,-38 195 53,37-199-80,-41 178 160,49-217-277,-15 74 178,15-70-142,-1 0 0,2 0 0,0 0-1,0-1 1,0 1 0,4 13 0,-4-22-23,1 1 1,0-1 0,0 1 0,0-1-1,1 0 1,-1 1 0,1-1 0,-1 0-1,1 0 1,0 0 0,-1 0 0,1 0-1,0-1 1,0 1 0,5 2 0,-5-2 1,9 2 97,88-3 48,-69-2-107,1-2 0,-1 0-1,36-10 1,-5 0 29,148-33 23,-161 35-7,196-51 47,-195 48-41,206-58 33,-204 58-80,226-65 77,44-6 72,-292 78-198,44-16 73,-58 18-53,2 0-6,0-1-1,-1-1 0,0-1 0,23-14 0,-27 14 2,0-1 0,12-13 1,-22 20-22,0-1 1,0 0 0,-1 1 0,0-1-1,1 0 1,-1 0 0,0 0 0,0 0 0,-1 0-1,1 0 1,-1 0 0,1 0 0,-1 0-1,0-4 1,0 3 0,-1-6 14,-4 1-16,0 1 1,0-1-1,0 1 1,-1 0-1,0 1 1,-1 0-1,0 0 1,0 0-1,-15-10 1,-25-14-2,-139-78-11,104 67-15,-92-57-164,158 89 170,-33-14-155,-117-46-401,97 40 409,57 24 129,-22-9-117,-61-39 0,91 52 140,50 17 13,-28-5 14,104 106 14,-91-79 6,131 207 29,-128-183 23,56 123-1,9 41-46,-85-192 17,12 43 0,69 239 56,-12 31-69,-57-208 63,-26-138-107,41 326 106,-21 26-1647,-8-10-6272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26.8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9952,'6'11'2,"0"1"0,1-1 0,11 13 1,4 7 20,-5-7 58,-1 2 1,14 31 0,-25-45-62,-2-4 13,0-1 1,-1 1 0,0-1-1,1 9 1,31 156 485,-24-103-318,5 98 230,-7-93-294,-3-47-73,0-10-4,-2 0 1,0 1-1,0 26 0,-4-42 83,0-7-124,-51-116-1471,26 64-5748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5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 9056,'9'1'1,"-6"1"6,3 4 13,-4-4-12,0-1 0,0 0 0,0 0 0,0 0 0,0 0 0,0 0 0,0 0 0,0-1 0,0 1 0,1-1 1,-1 1-1,0-1 0,0 0 0,1 0 0,-1 0 0,0 0 0,0 0 0,1 0 0,1-1 0,12 0 76,91-5 40,41-2 101,-58 5-71,95-3 19,-149 6-25,150 14 59,-59 0 39,-11-2-92,-114-12-151,145 26 154,-107-17-131,-8-4-20,-1-4-1321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5.8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48 346 4936,'-42'35'-52,"41"-35"52,1 0 0,0 0 0,-1 1 0,1-1 0,0 0-1,-1 1 1,1-1 0,0 0 0,-1 1 0,1-1 0,0 0 0,0 1 0,-1-1 0,1 1 0,0-1 0,0 1 0,0-1 0,0 0 0,0 1-1,0-1 1,-1 1 0,1-1 0,0 1 0,0-1 0,0 1 0,0-1 0,1 0 0,-1 1 0,0-1 0,0 1 0,0-1 0,0 1 0,0-1-1,0 1 1,1-1 0,-1 0 0,0 1 0,0-1 0,1 0 0,-1 1 0,0-1 0,1 0 0,-1 1 0,0-1 0,1 0 0,-1 1 0,0-1-1,1 0 1,-1 0 0,1 0 0,-1 1 0,0-1 0,1 0 0,-1 0 0,1 0 0,-1 0 0,1 0 0,-1 0 0,1 0 0,2 2 0,5 3 0,-5-3 1,0 0 0,0 0-1,-1-1 1,1 1 0,1-1 0,-1 0-1,0 0 1,0 0 0,0 0 0,1-1-1,5 1 1,136 13 15,-106-15-8,201-19 30,-186 13 76,215-30 74,-216 29 39,211-33 82,-212 31-121,-18 4-103,42-9 52,94-31 1,-137 35-79,7 0-12,-1-2 0,56-28 0,-82 34-29,13-5-1,-1-2 1,-1-1-1,32-25 1,11-18-747,-43 35-3031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6.6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2127 7712,'1'0'-3,"5"1"-19,-6-2 21,0 1 1,0-1-1,1 1 0,-1-1 1,0 1-1,0-1 0,0 1 0,1-1 1,-1 1-1,0-1 0,0 1 0,0-1 1,0 0-1,0 1 0,0-1 0,0 1 1,0-1-1,0 1 0,0-1 1,-1 0-1,0-3 1,0 0 0,0 1 0,1-1 0,-1 0 0,1 0 0,0 0 0,0 1 0,2-8 0,0 0 0,7-37 1,-3 27 3,0 0 0,2 1 0,0 0 0,2 0 0,12-21 0,58-98 25,-60 108 5,111-130 18,-101 127 9,123-175 50,-123 161 49,96-183 77,-105 185-9,58-192 103,-69 190-70,19-173 116,-28 182-83,-1 17-158,-1-15 56,-1-1 1,-12-60-1,-12-8 228,25 103-377,0-1 0,0 0 0,0 1 0,-1-1 0,1 1-1,-1 0 1,0-1 0,0 1 0,0 0 0,-5-5 0,-3-4 25,-22-24 28,17 24 111,6 7-172,0 2 0,0-1 0,0 1 0,-1 0 0,1 1 1,-1 0-1,-11 0 0,3 5 133,10 0-114,-3 1-26,1 1 1,-1-1 0,1 2-1,1-1 1,-1 1 0,1 1 0,0 0-1,-14 14 1,-61 79 92,71-74-67,-40 138 15,44-126-41,-27 169 12,31-164-33,-1 59-1,8 13-4,10 0-2,8 4 0,-3-53-1,29 72 0,-30-105-4,137 222-11,-88-146 7,-53-88 5,0 2 1,2-1 0,1 0 0,33 38 0,-10-23-4,-33-33 7,1 0 0,0 0 0,0 0 0,0-1 0,0 0 0,8 3 0,-3-3 1,1-1 1,-1 0-1,1-1 0,-1 0 1,1-1-1,0 0 0,20-4 1,-7-2 19,112-52 20,-109 42 13,-17 9-40,8-5-2,0-2-1,-1 1 0,-1-2 0,0-1 0,26-30 0,-31 31-5,14-16-5,35-56 0,-15 15-1566,-26 44-6215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7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2372 10584,'0'0'-24,"13"-11"-7,-5 4 33,34-37 35,41-50 24,-55 63 62,15-17 42,52-77-1,61-92 107,-124 169-31,116-196 92,-123 194-112,82-202 98,-90 202-43,52-206 110,-59 206-131,28-189 94,-33 195-128,-2 15-110,1-10 19,-1 0 0,-6-73 0,3 105-80,-4-30 154,-15-70 0,-15-70 697,35 176-893,-1 1 0,0-1 0,0 1 1,0-1-1,0 1 0,0-1 1,0 1-1,0-1 0,0 1 1,0 0-1,0-1 0,0 1 1,0-1-1,0 1 0,-1-1 1,1 1-1,0-1 0,0 1 1,0 0-1,-1-1 0,1 1 1,0-1-1,-1 1 0,1 0 0,0-1 1,-1 1-1,1 0 0,0-1 1,-1 1-1,1 0 0,-1 0 1,1-1-1,0 1 0,-1 0 1,1 0-1,-1 0 0,0-1 1,0 2-3,0 0 0,0 0 0,0 0 0,0 0 0,0 0 0,1 0 0,-1 0 0,0 0 0,0 0 0,1 0 0,-1 0 0,1 0 0,-1 1 0,0 0 0,-2 6 3,-8 29 27,-4 18-9,-9 33-19,-41 145-2,50-184-10,-67 210 0,66-206-15,-49 211-10,56-212 4,-8 174-13,19-188 6,5 1 17,2 0 0,15 39 0,-11-51-24,78 102-15,-70-106 22,98 71-14,-93-80 15,-15-10 24,10 5 1,0-2 0,1 0 0,0-1 0,1-1 0,37 3 1,-40-6-2,4 0 2,-1 0-1,1-2 1,0 0-1,27-5 1,38-14-29,-85 18 26,0-1 0,0 0-1,0 0 1,0 0 0,0-1 0,0 1 0,0-1 0,-1 0-1,1 0 1,-1 0 0,0-1 0,0 1 0,5-8 0,-4 6-11,1-1-168,-1 0 0,0 0 1,0-1-1,-1 1 0,5-11 0,-5 10-837,6-15-8088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8.0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812 1 7000,'0'0'830,"-5"3"-635,-9 6-105,-1-2-1,0 1 1,-22 6 0,27-11-78,-28 3 40,8-3-33,-136 14 104,96-3-105,41-6 23,16-4-26,-18 6 5,1 2 1,0 1-1,-28 16 0,0 4 56,-63 48 0,120-80-71,0 0-1,0 0 1,0 0 0,0 0-1,0 0 1,0 0 0,0 0-1,0 0 1,1 0 0,-1 1-1,0-1 1,1 0 0,-1 0-1,1 1 1,-1-1 0,1 0-1,0 1 1,0-1 0,-1 1-1,1-1 1,0 0-1,0 1 1,0-1 0,1 0-1,-1 1 1,0-1 0,0 1-1,1-1 1,-1 0 0,1 1-1,-1-1 1,1 0 0,-1 0-1,1 0 1,0 1 0,0-1-1,0 0 1,0 0 0,-1 0-1,1 0 1,2 1 0,2 3 4,-1-1 0,1 0-1,1 0 1,-1 0 0,8 4 0,6 1 48,37 15-1,-8-6 13,140 55 133,-167-66-190,-14-5 3,-1 0 0,1 0 0,-1 1 0,0 0 0,0 1 1,8 5-1,6 5 46,29 27 0,-41-29 33,-6-6-80,-1 1 0,1-1-1,-1 0 1,0 1 0,-1 0 0,1-1 0,-1 1 0,-1 6 0,-4 2 53,-9 7-23,-32 41 1,34-51-29,0 1 0,-1-2 0,0 0 0,-1 0 0,0-1 0,-19 9 0,21-12-7,-4 2 13,1 0-1,-2-2 1,1 0-1,-1-1 1,-20 5-1,26-8-11,0 0 11,1 0 0,-1-1 0,0-1 0,0 0 0,0-1 0,-22-1 0,23 0-9,4 1 0,1 0 0,0-1 0,0 0 1,0 0-1,0 0 0,0 0 0,0-1 0,0 0 1,0 0-1,1 0 0,-9-6 0,12 7-8,-7-7 50,2-6-296,0 1-1,0-2 1,2 1 0,-5-20 0,-5-29-6131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8.4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8072,'37'47'0,"-30"-35"0,17 27 0,-10-8 18,-2 1-1,-1 0 1,-1 0 0,-2 1 0,5 47-1,-8-43 40,1 43 0,-1 11 44,2-31 35,2 1-1,24 76 1,-9-44 244,-23-90-320,-13 8-1072,0 1-4408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8.8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5560,'0'0'0,"9"16"0,11 3 8,16 8 0,20-2 0,22 0-8,10-12 0,16-10 0,1-1-3712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0 922 6280,'13'8'5,"-9"-5"-10,4 5 5,-6-6 873,-4-21-497,5 12-272,-2 2-70,1 1 1,1-1-1,-1 0 1,1 1-1,4-7 1,8-6 39,28-28 0,-27 35 26,7 1-54,0 1 1,29-6 0,-31 14 53,-3 5-65,1 0 1,-1 0 0,20 11-1,-37-16-26,0 1 0,0-1 0,0 1-1,0 0 1,0-1 0,0 1-1,0 0 1,0 0 0,0 0 0,0 0-1,0-1 1,0 3 0,3 2 24,2 2-11,-1-1 0,0 2-1,-1-1 1,1 1 0,-1-1-1,-1 1 1,1 0 0,-2 0-1,1 1 1,1 10 0,3 34 170,-1 56 1,-5-54-41,4-3 16,-4-48-152,-1-1-1,1 1 0,0-1 0,1 1 0,-1-1 1,0 1-1,1-1 0,0 0 0,0 0 1,0 0-1,0 0 0,0 0 0,4 3 0,-6-5-13,1-1 0,-1 0 0,0 0 0,0 0 0,0 0 0,0 0 0,1 0 0,-1 0 0,0 1 0,0-1 0,1 0 0,-1 0 0,0 0 0,0 0 0,0 0 0,1 0 0,-1 0 0,0 0 0,0 0 0,0 0 0,1 0 0,-1 0 0,0-1 0,0 1 0,1 0 0,-1 0 0,0 0 0,0 0 0,0 0 0,0 0 0,1 0 0,-1-1 0,0 1 0,0 0 0,0 0 0,1-1 0,13-8-177,0 0 0,0-1 1,19-19-1,-27 23-201,49-43-5437</inkml:trace>
  <inkml:trace contextRef="#ctx0" brushRef="#br0" timeOffset="1">1178 1 7352,'2'7'0,"-1"-1"1,0 0 0,0 1 0,-1-1 0,0 9 0,0 9 3,-4 139 15,2-121 1,-4 68 0,-1 22-16,5 125-26,4-212-83,29 156-834,-8-108-3147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3:5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1 459 4576,'18'-9'0,"16"-11"0,6-5 0,-3-1 0,71-62 72,-106 86-45,-1 1-1,1 0 1,0 0 0,0 0-1,0 0 1,0 0 0,0 0 0,0 1-1,0-1 1,0 1 0,0-1-1,0 1 1,3 0 0,-3-1 10,-1 2-16,0-1 1,0 0 0,0 1 0,0-1 0,-1 0-1,1 1 1,0-1 0,0 1 0,-1 0 0,1-1 0,0 1-1,0-1 1,-1 1 0,1 0 0,-1 0 0,1-1-1,-1 1 1,1 0 0,-1 0 0,1 1 0,1 1 33,3 4-8,12 23 311,-9-10-217,20 40 257,-24-53-359,0 0 0,0 0 0,0-1 0,1 0 0,0 0 0,8 8 0,-3-9 68,-3-3-89,1-1 1,0 0 0,0-1-1,-1 1 1,1-1 0,0-1-1,-1 0 1,15-2 0,-9-1-13,1 0 0,-1 0 1,18-9-1,-23 8-4,1 0 0,-1 0 0,-1 0 0,1-1 0,-1-1 0,0 1 0,11-13 0,-10 9 3,-1 3 3,-1 0 0,-1-1 0,1 1-1,-1-1 1,0 0 0,-1-1 0,0 1-1,-1-1 1,3-9 0,-2 8 2,-2 6 4,-1 0-1,1 0 1,-1 0-1,0 0 0,0 0 1,-1 0-1,1-1 0,-1 1 1,0-9-1,0-2 7,-2-30 26,2 44-35,0 0 0,0 0 0,0-1 0,-1 1 0,1 0 0,0 0 0,0 0 0,-1 0 0,1 0 0,-1 0 0,1 0 0,-1 0 0,0-2 0,-6-6 22,-1 0-1,1 1 1,-1-1 0,-1 2 0,1-1-1,-14-8 1,0 7 194,-9 2-117,0 3 1,-34-2 0,62 6-81,1 0 0,0 0 0,-1 0 0,1 0 0,0 1 0,0-1 0,-1 1 0,1-1 0,-4 3 0,-17 7 70,0 2 1,0 0 0,-28 22-1,29-14 114,-77 101 70,84-96-143,8-8-103,0 1 0,2 0 0,0 0-1,-3 23 1,7-40-32,1 0-1,0 0 0,0 1 0,0-1 1,0 0-1,0 0 0,0 0 0,1 1 1,-1-1-1,0 0 0,0 0 0,1 0 0,0 2 1,3 6 7,1-1 1,0 0-1,0 0 1,1 0-1,0-1 1,13 13-1,-18-19-10,0 0 0,0 0-1,0-1 1,0 1 0,1 0-1,-1-1 1,0 1 0,0 0-1,0-1 1,1 0 0,-1 1-1,2-1 1,19 4 10,0-1 1,0-1-1,34-2 0,-26-4 22,139-37 14,-133 28-34,129-72 9,-137 65-16,36-36 4,-2-15-9,-33 32-4,-17 23 12,0 0 0,0 1 0,1 0 0,1 0 0,1 2 0,0 0 1,19-13-1,-25 22 3,1-1 1,0 1 0,0 0-1,14-2 1,-24 5-11,1 1 0,-1 0 1,1 0-1,-1 0 0,1 0 0,0 0 0,-1 0 1,1 0-1,-1 0 0,1 0 0,-1 0 0,1 0 0,-1 0 1,1 1-1,0-1 0,-1 0 0,1 0 0,-1 1 1,1-1-1,0 1 0,12 8 27,0 0 1,0 1-1,12 13 0,-12-5 43,62 99 20,-19-22-27,-4-8-44,-21-41-10,-1-9-9,-24-27-1,-3-7-3,-1 0 1,0 0-1,1 0 1,0-1-1,0 1 0,0-1 1,0 1-1,6 3 1,-9-6-1,1 0 0,-1 1 0,0-1 0,0 0 0,1 0 0,-1 1 0,0-1 0,0 0 0,1 0 0,-1 0 0,0 0 0,1 1 0,-1-1 0,0 0 0,1 0 0,-1 0 0,0 0 0,1 0 0,-1 0 0,1 0 0,-1 0 0,0 0 0,1 0 0,-1 0 0,0 0 0,1 0 0,-1 0 0,1-1 0,1-1 0,-1-1 0,0 0 0,1 1 0,-1-1 0,0 0 0,0 0 0,0 0 0,-1 0 0,1 0 0,-1 0 0,0 0 0,0 0 0,0-4 0,0 3 1,3-22 9,1 0-1,1 0 1,15-45 0,-9 36 21,1 1 1,3 0 0,30-54-1,-8 41-8,-18 30 44,10-1-21,54-24 0,-57 35 14,16 3-21,45 2 0,-85 2-36,0 0 0,0 0 0,0 0 0,0 0 0,0 1 1,0-1-1,0 1 0,0 0 0,0-1 0,2 2 0,11 6 4,0 1 0,-1 1 1,0 0-1,0 1 0,13 13 1,-12-2 12,3 16-8,21 71 1,-32-74-6,6 52-1,-8 13-4,-7-6-2,-3-3 0,2-46-6,0-6-10,1 42 0,4-70-1346,0-2-5438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00.1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540 1 4128,'-86'83'-79,"-47"37"-7,103-93 19,-106 118-26,113-116 26,-6 19 26,-27 62-1,44-77 30,-21 123 11,31-128 42,4-8-18,2 1 0,0-1-1,10 32 1,-14-51-8,1 1 0,-1-1 0,1 0 0,0 1 0,0-1 1,-1 0-1,1 0 0,0 1 0,0-1 0,0 0 0,2 1 0,10 9 55,0 0 0,1-1 0,26 14 0,-18-18 218,118 8 115,-109-16-143,144-38-556,-81 11-2744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27.4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48 459 6640,'-8'0'0,"6"0"0,0-1 0,0 1 0,-1 0 0,1 0 0,0 0 0,0 0 0,0 0 0,-1 1 0,1-1 0,0 1 0,0-1 0,-3 2 0,1 0 1,2-1 6,2-1-6,0 1-1,0-1 1,-1 0 0,1 0-1,0 0 1,0 1 0,0-1 0,-1 0-1,1 0 1,0 1 0,0-1 0,0 0-1,0 0 1,-1 1 0,1-1-1,0 0 1,0 0 0,0 1 0,0-1-1,0 0 1,0 1 0,0-1 0,0 0-1,0 0 1,0 1 0,0-1-1,0 0 1,0 1 0,0-1 0,0 0-1,0 0 1,1 1 0,-1-1 0,0 0-1,0 1 1,0-1 0,0 0-1,0 0 1,1 1 0,-1-1 0,0 0-1,0 0 1,1 1 0,79 13 40,51 4-16,-41-11-1,-57-5-21,86 2 0,-72-2-4,165-1-6,43-17-24,-182 1 31,-45 9 36,0-2 1,0-1-1,28-13 0,-53 19-11,-1 1-1,0 0 1,0 0-1,0-1 1,0 1 0,0-1-1,-1 0 1,1 0-1,-1 1 1,0-1-1,0 0 1,0 0-1,0 0 1,0 0-1,0-4 1,0 4 16,1-8 56,1 1 0,-2-1-1,1 0 1,-1 1 0,-1-20 0,0 20-46,-1-1 21,1 0 1,-2 1-1,1-1 1,-1 0-1,-1 1 1,0-1 0,-5-10-1,4 10-27,0 0 37,0 0-1,-1 1 1,0-1-1,-1 1 1,0 0-1,-8-10 1,5 6 63,1 4-91,0 0 0,-1 1-1,0 0 1,0 0 0,-1 1 0,0 1 0,-1-1 0,1 1-1,-1 1 1,-14-6 0,21 10-49,-6-2-5,7 3-6,3 8 1,0-6 4,-1-1 0,1 1 0,0 0 1,0-1-1,0 1 0,0-1 0,0 1 1,0 0-1,1-1 0,-1 1 0,0 0 0,0-1 1,0 1-1,0-1 0,1 1 0,-1-1 1,0 1-1,1-1 0,-1 1 0,0 0 0,1-1 1,-1 0-1,0 1 0,1-1 0,-1 1 1,1-1-1,-1 1 0,1-1 0,-1 0 0,1 0 1,0 1-1,0-1 0,1 2 1,5 2-3,0 1 1,0 1 0,10 9 0,9 22 2,1 12 0,-6 8 0,-7-17 2,34 112 17,-44-135-17,-2-10 0,0 0 0,-1 1 0,0-1 0,0 14 0,-2 153 39,5-141-17,-2-26-16,-1 1-1,0 0 0,-1 0 0,0 8 0,0-14 27,-2-4-28,1 0-4,0 0-1,0 1 1,0-1-1,1 0 1,-1 1 0,0-1-1,1 0 1,-1 0-1,1 0 1,0 0-1,-1 0 1,1 1-1,0-1 1,0 0-1,0 0 1,0 0-1,1 0 1,-1 0-1,0 0 1,1 0 0,0 1-1,-1-1 1,1 0-1,0 0 1,0 1-1,1-3 1,32-39 18,-23 35 0,-4 4-15,1 1 0,0 0 1,0 0-1,0 1 0,0 0 1,0 0-1,0 1 0,0 0 1,1 0-1,-1 1 0,0 0 1,0 1-1,9 1 0,16 10 10,-22-3 32,-2 5-33,0 0 0,-1 1 1,9 24-1,-12-17-7,2 41-1,-7 22-4,-4-38-606,-17 70 0,4-41-5436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02.8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118 175 2336,'-77'5'96,"36"-2"69,62-4 113,58-5-84,232-20 858,-23-1-480,-225 22-65,255-29 186,-257 26-266,258-30 630,-274 32-774,123-14 418,-67 8 538,-211 26-1023,-53 14 33,35-4-121,121-23-119,-364 68 210,337-62-211,8-2 2,-34 12 0,-39 15 14,98-32-23,1 0-1,-1 0 1,0 1-1,0-1 1,1 0-1,-1 1 1,0-1 0,1 0-1,-1 1 1,0-1-1,1 1 1,-1-1 0,1 1-1,-1-1 1,1 1-1,-1-1 1,1 1-1,-2 1 1,3 5 1,-1-7-2,2 2 0,-1-1 1,0 0-1,1 1 0,-1-1 0,0 0 0,1 0 0,0 0 0,-1 0 0,1 0 0,0 0 0,-1 0 0,1-1 1,3 2-1,9 2 0,0 0 0,21 2 0,67 3 0,38-6 0,35-6 0,21-6 0,9-4 0,-8 2 0,-15 0 0,-21 2 0,-27 0 0,-32-1 0,-38 3 0,-62 7 0,1 0 0,-1-1 0,0 1 0,1-1 0,-1 1 0,1-1 0,-1 0 0,4-2 0,-7-1 0,-10 1 0,-44-4 0,-44 0 0,-36 5 0,-30 6 0,-10 3 0,9 2 0,-167 12-55,112-1-1213,111-8-4825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15.0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228 768 2160,'0'0'9,"-4"-2"3,-35-12 445,-67-20 1726,100 33-2059,1-1-1,-1 0 1,1 0-1,0 0 1,0-1-1,0 0 1,0 0-1,0 0 1,0 0-1,-7-8 1,11 10-91,0 0 0,0 0 1,-1 0-1,1 0 0,1 0 0,-1 0 1,0 0-1,0 0 0,0 0 1,0-1-1,1 1 0,-1 0 0,1-1 1,-1 1-1,1 0 0,-1-1 1,1 1-1,0 0 0,0-1 0,-1 1 1,1-1-1,0-2 0,1 2-6,0 0-1,0 0 0,-1 0 1,1-1-1,0 1 1,1 0-1,-1 0 0,0 1 1,0-1-1,1 0 0,-1 0 1,4-2-1,3-3 40,1 1 0,0-1 0,0 2-1,17-8 1,-13 6-38,-4 3 1,-1 0 0,1 1 0,16-5 0,106-26 91,-98 28-73,168-15 11,-154 19-43,205-6 9,-198 6-17,93-3-1,45 0-4,228-15-4,-330 15-3,412-25 2,-393 23-2,470-24 2,-457 25-2,193-10 4,76 0 1,14 6 0,8 6 0,1 6 0,4 7 0,380 7-2,-648-14-3,601 16 2,-600-16-3,640-2-4,-629-1 5,639-13 5,-640 10 8,669-17 19,-659 17 33,684-15 34,-685 16 21,661 2 60,-668 2-14,651 9 68,-655-8-75,582-1 58,-600-2-71,549-10 54,-554 8-94,530-7 44,-537 9-50,496-7 38,-503 6-59,464-10 27,-473 9-34,442-7 25,-448 8-31,403-12 31,-413 12-24,346-7 32,-366 7-33,284-8 117,-113 4 32,-79 3 85,-166 3-152,-8-1-87,-11-2-48,0 1 0,-1 1 0,-24 1 0,27 0-8,-216 5 74,176-3-77,-5-1 5,-101 3 4,-46-1-9,-247 9-5,359-9-3,-408 11 2,395-12-3,-453 12-5,442-11-1,-504 14 1,491-14 5,-549 23-4,541-21 5,-574 17 2,565-19-2,-631 13 2,617-14-3,-648-5-4,649 0 4,-643-4-5,641 5-1,-675-8 0,670 8 0,-637-12 0,650 11 0,-634-20 1,633 19 5,-576-18-4,590 18 5,-212-8 4,-70-3 1,6-4 0,14-5 0,18-4 0,14-2 0,4 2 0,3 7 1,-301-3 7,545 22 0,-478 5 8,484-1-8,-416 7 11,432-7 1,-384 6 9,391-6-2,-338 5 10,349-5-10,-295 5 10,308-6-9,8 0-10,-228-4 35,35-7-17,205 7-15,-185-8 50,228 11-65,-145 1 69,147-1-68,-23 2 35,-38-4 0,64 2-42,0 0 0,0 0 0,0 0 0,0 0 0,0 0 0,0 0 0,0 0 0,0 0 0,0 0 0,0 1 1,0-1-1,0 0 0,0 0 0,0 0 0,0 0 0,0 0 0,0 0 0,0 0 0,0 0 0,0 0 0,0 0 1,0 0-1,0 0 0,0 0 0,0 0 0,0 0 0,0 1 0,0-1 0,0 0 0,0 0 0,0 0 0,0 0 0,0 0 1,0 0-1,0 0 0,0 0 0,0 0 0,0 0 0,0 0 0,0 0 0,0 0 0,0 0 0,0 0 0,0 1 0,0-1 1,0 0-1,0 0 0,0 0 0,0 0 0,0 0 0,0 0 0,-1 0 0,1 0 0,24 5-7,79 5 4,128 18-17,-181-21-6,228 24-13,-217-25 6,280 28-14,-262-26 14,369 35-17,-350-34 5,442 31-12,-423-32 17,500 34-15,-489-33 22,532 38-14,-523-37 14,561 51-15,-555-49 9,598 42-9,-588-45 15,621 20-14,-615-27 14,678-7-18,-662 0-2,725-36-23,-721 30 17,717-44-21,-715 44 8,746-44-16,-739 44 55,759-39-10,-758 40 31,279-14 4,80-3 7,-28 1 1,-30 6 1,-21 1 4,-80 5-1,-238 9 11,548-12 13,-570 13-1,479-17 11,-494 16-3,422-12 18,-437 13-19,365-20 11,-379 19-18,340-26 21,-292 21-35,-6-4-10,-105 12-269,0-2 1,0 0 0,-1-2-1,31-11 1,-4-3-6368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17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2968,'0'0'6488,"2"4"-6391,6 12 4,-6-10-3,-2 0-4,-2 170 516,-4-149-498,5-24-98,0 0 0,0 0 0,0 1-1,0-1 1,1 1 0,-1 5 0,0-4 11,-1 2-28,10 23 194,-7-28-53,1 0-93,3 2-81,-10-2 373,3-2 90,4-1-416,-2 1-11,1 0 0,-1 0 0,1 0 0,-1 0 0,0 0 1,1 0-1,-1-1 0,1 1 0,-1 0 0,0 0 0,1 0 1,-1-1-1,0 1 0,1 0 0,-1 0 0,0-1 0,1 1 0,-1 0 1,0-1-1,0 1 0,1 0 0,-1-1 0,0 1 0,0-1 1,0 1-1,1 0 0,-1-1 0,0 1 0,0-1 0,0 1 1,0 0-1,0-1 0,0 1 0,0-1 0,0 1 0,0 0 0,0-1 1,0 1-1,0-1 0,0 1 0,0-1 0,0 1 0,-1 0 1,1-1-1,0 1 0,0-1 0,0 1 0,-1 0 0,1-1 1,-1 0-1,-11-19-1396,-2-4-5584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19.3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9218 1 2520,'0'3'16,"0"0"1,0 0 0,0 0-1,-1 0 1,1-1-1,-1 1 1,1 0-1,-1 0 1,0 0 0,0 0-1,-1-1 1,1 1-1,0 0 1,-1-1-1,0 1 1,1-1 0,-1 1-1,0-1 1,0 0-1,-3 2 1,2 0 42,0 0 1,1 0-1,-1-1 1,1 2-1,0-1 0,0 0 1,1 0-1,-1 1 1,1-1-1,0 1 1,-1 6-1,1-2-11,-27 107 1768,27-98-1573,0 1-1,2-1 0,0 1 1,4 23-1,0-6 26,-3 12 120,-2-30-254,1 10 260,-6 47-1,4-66-351,-1-2 13,0 0 1,0 0-1,0 0 1,-5 9-1,-91 255 985,64-163-881,31-100-150,-75 240 336,39-147-234,-17 60-2,33-96-16,-39 78 0,44-111-12,-96 113 36,87-117-42,-127 124 37,121-119-25,-127 135 30,125-136-50,-166 113 23,155-119-36,-188 109 18,187-107-31,-207 122 23,199-120-16,-214 112 24,215-115-24,-229 94 24,225-99-24,-227 95 21,229-92-34,-233 106 16,231-106-30,-217 83 12,223-89-18,-208 56 13,207-62-1,-209 38 10,210-42-9,-216 33 17,213-35-11,-225 31 11,223-31-17,-217 12 16,220-18-17,-222 5 10,222-4-9,-203-2 15,208-2-23,-74-7 0,-26-7-15,0 0 0,7 0-3,-108-25-4,205 30-3,-188-57 2,187 52-2,-157-79 1,166 74-8,-155-104-3,153 98-10,-252-201-103,221 155 109,44 41-27,-100-153-22,102 147 8,-97-136-27,98 142 15,-81-135-20,84 131 40,-115-263-64,92 192 104,15 29 11,-3-22 1,-23-95 1,44 160 6,-101-223 37,54 158-8,-29-69 2,69 134-4,7 14-19,-65-131 43,-23-46 150,89 178-165,4 6 26,-1 0 0,-1 0 0,-10-16 0,16 28-13,-3 0 3,4 1-55,0 1 1,0 0-1,0 0 1,0-1 0,0 1-1,0 0 1,0 0 0,-1 0-1,1-1 1,0 1-1,0 0 1,0 0 0,-1 0-1,1-1 1,0 1 0,0 0-1,0 0 1,-1 0 0,1 0-1,0 0 1,0 0-1,-1 0 1,1-1 0,0 1-1,0 0 1,-1 0 0,1 0-1,0 0 1,0 0-1,-1 0 1,1 0 0,0 0-1,0 0 1,-1 0 0,1 0-1,0 1 1,-1-1 0,1 0-1,0 0 1,0 0-1,0 0 1,-1 0 0,1 0-1,0 1 1,-1-1 0,-5 10 4,0 0 1,1 1 0,0 0-1,-4 15 1,-14 51 15,16-49-24,-1-1 9,1 0-1,-6 46 1,3-5 0,-17 111 6,9-57 4,4-4-9,-6 66-2,8-57 4,5-33-10,1-16 2,5-11-3,5-12-2,1-8 0,4 13 0,-6-52 0,0-16 0,-1 2 0,13-37 0,7-18 0,-1-17 0,2-17 0,0-20 1,18-132 14,-11 50-5,-24 156 4,-4 27-11,25-215 26,-1-78 29,-24 283-46,-2 1 0,-3-33 0,0 2 14,10-105 84,0 83 66,-7 59-131,-1 15-35,1-1 1,-1 1-1,1-1 1,0 1-1,0-1 1,0 1-1,0-1 1,1 1-1,-1-1 1,2-4-1,-1 3 16,3-4-4,-3 7-19,0 1-1,1-1 1,-1 0-1,0 0 1,0 1-1,0-1 1,1 1-1,-1-1 1,0 1-1,1-1 1,-1 1-1,0 0 1,1 0-1,-1-1 1,1 1-1,-1 0 1,0 1-1,1-1 1,-1 0-1,1 0 1,-1 0-1,2 1 1,20 4 10,15 4-9,11 6 1,10 4-2,6 4 2,4 6-3,1 5-2,-2 8 0,6 6 0,12 2 0,7 0 0,2-1 0,-6-3 0,-12 0 0,-10-1 0,-13-3 0,-8-4 0,-10-2 0,-6-2 0,0 1 0,-4 1 0,-4-1 0,7 16 1,-28-50-29,1 0 1,-1 0-1,0 0 1,0 0-1,0 0 1,0 0-1,1 0 1,-1 0 0,1-1-1,-1 1 1,0 0-1,1-1 1,-1 1-1,1-1 1,-1 0-1,1 0 1,-1 1-1,1-1 1,-1 0-1,1 0 1,-1 0-1,1-1 1,0 1-1,-1 0 1,1 0-1,-1-1 1,3 0-1,1 0-827,22-4-7345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2.3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6 113 2336,'0'0'112,"5"-5"-19,28-38 270,-29 37-313,0 1 0,1 0 0,-1 0 0,1 1 0,0-1 1,0 1-1,0 0 0,1 1 0,0-1 0,-1 1 0,1 0 0,0 1 0,0-1 0,1 1 0,-1 0 1,0 1-1,1-1 0,0 1 0,-1 1 0,1-1 0,-1 1 0,1 0 0,-1 1 0,1-1 1,0 1-1,-1 1 0,0-1 0,1 1 0,-1 0 0,11 6 0,-13-6-23,0 1 1,0-1-1,0 1 0,0 0 0,-1 1 1,0-1-1,1 1 0,-1-1 0,-1 1 1,1 0-1,0 0 0,-1 0 0,2 6 1,-3-9-17,-1 0 1,0-1 0,0 1 0,0 0-1,0 0 1,0 0 0,0 0 0,-1 0 0,1 0-1,0 0 1,0 0 0,-1 0 0,1 0 0,0 0-1,-1 0 1,1-1 0,-1 1 0,1 0-1,-1 0 1,0-1 0,1 1 0,-1 0 0,0 0-1,-2 2 20,-1 4-4,1-4-5,1 0 0,-1 0-1,0 0 1,0-1 0,0 1 0,0 0-1,-6 2 1,-79 51 177,87-55-192,0-1 1,0 1-1,0-1 1,0 1-1,0-1 1,-1 1-1,1-1 1,0 1-1,0-1 1,0 0-1,-1 0 1,1 0-1,0 1 1,0-1-1,-2-1 1,-2 1-33,0 0-1,0-1 1,0 0 0,0 0 0,0 0 0,0 0-1,1-1 1,-1 0 0,0 0 0,1 0 0,0-1-1,-1 1 1,1-1 0,0 0 0,0 0 0,1-1-1,-1 1 1,1-1 0,-5-6 0,-33-37-3215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3.6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241 1 3768,'-55'24'0,"39"-13"1,7-4 3,-4 3 53,0 2-1,0-1 1,-13 18-1,1-2 93,17-18-62,1 0 0,1 1 0,0-1 1,0 1-1,0 0 0,2 1 0,-1 0 0,1-1 1,1 1-1,-4 15 0,6-20-78,-2 6 58,1 0 0,1-1-1,0 1 1,0 0 0,2 16 0,0-13-27,-1 12 159,6 45 0,1-11 78,15 168 455,-20-205-696,0-10 53,0 1-1,6 21 0,47 146 592,-54-182-674,-1 1 1,0-1-1,1 1 0,-1-1 0,1 1 0,-1-1 1,0 0-1,1 1 0,-1-1 0,1 0 1,-1 0-1,1 1 0,-1-1 0,1 0 1,-1 0-1,1 1 0,-1-1 0,1 0 0,-1 0 1,1 0-1,0 0 0,-1 0 0,1 0 1,-1 0-1,1 0 0,-1 0 0,1 0 0,0 0 1,-1 0-1,1-1 0,-1 1 0,1 0 1,-1 0-1,1-1 0,-1 1 0,1 0 1,-1 0-1,1-1 0,0 0 11,27-18-940,1-5-3823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3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6368,'0'0'0,"22"13"0,-1 8-224,9 15 224,2 14-512,1 13 512,2-1-3744</inkml:trace>
  <inkml:trace contextRef="#ctx0" brushRef="#br0" timeOffset="1">434 722 10400,'0'0'0,"-2"12"0,-1 19-24,8 31 24,2 19-504,4 25 504,-2 5-784,1-3 784,-1 0-6336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4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1221 5472,'73'-44'120,"-13"-4"126,59-61 1,-96 86-220,36-32 390,-43 39-224,0 1-28,0 0-1,1 2 0,1-1 1,29-15-1,39-10 517,-85 38-656,0 1 1,0 0-1,0-1 1,0 1-1,-1 0 1,1 0-1,0 0 0,0-1 1,0 1-1,0 0 1,0 0-1,0 0 0,0 1 1,0-1-1,1 0 1,7 3 53,0-1 0,0 1 0,0 1 0,-1 0 0,1 0 0,11 8 0,-7 2 249,52 96 95,-54-87-368,2-1 1,0-1-1,1 0 0,31 34 1,-43-52-52,19 16 44,2-6-32,2-1 1,-1 0-1,39 11 0,-59-22-14,-1 0 0,1 0 0,-1-1 0,1 1 0,0-1 0,6 0 0,72-4 11,-65 2-12,-1-1-1,0-1 1,0 0-1,15-7 1,-17 5-1,-1-1 0,0 0 0,0-1 0,19-15 0,-11 5 0,36-40 0,73-110 1,-109 137 7,65-126 13,-73 124 13,23-150 16,-32 146 4,-4 28-41,2-38 53,-10-93 0,7 125-52,-3-25 82,-2-1 1,-2 1-1,-14-44 1,21 82-50,5 51 85,5 41-86,2 17-39,0 15-2,-1-3-3,-9-108-3,2 26-5,2 0 1,2 0-1,19 59 1,-23-87-65,62 186-1389,-54-170-5061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4.7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8520,'0'0'0,"20"11"0,22 5-64,31 7 64,30-2-152,24-7 152,15-10-568,5-10 568,3-1-5328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5.2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1267 6104,'30'15'2,"0"3"5,3 1 3,-11-5-21,1-1 0,0-1 1,46 16-1,-62-25-25,1-1 0,-1 0 0,1-1 0,0 0-1,-1 0 1,1-1 0,0 0 0,0 0 0,-1 0 0,1-1 0,0-1 0,-1 1 0,1-1 0,-1 0 0,1-1 0,-1 0 0,11-6 0,-6 3 19,-6 4 10,-1-1-1,1 0 1,-1-1-1,0 1 1,5-5-1,29-24-20,9-15 23,46-70 13,-76 90 33,58-136 84,-64 128 229,33-135 183,-39 139 31,0-118 235,-9 119-222,-32-131 223,11 80 83,15 58-761,1 0-43,-17-38 425,-51-67 741,59 100-898,-3-4 216,20 31-561,0 1 1,0 0 0,-1 0 0,1-1 0,0 1 0,0 0-1,0-1 1,-1 1 0,1 0 0,0 0 0,0 0 0,-1-1-1,1 1 1,0 0 0,0 0 0,-1 0 0,1 0 0,0-1-1,-1 1 1,1 0 0,0 0 0,-1 0 0,1 0 0,0 0-1,-1 0 1,1 0 0,0 0 0,-1 0 0,1 0 0,0 0 0,-1 0-1,1 0 1,0 0 0,-1 0 0,1 1 0,0-1 0,0 0-1,-1 0 1,1 0 0,0 0 0,-1 0 0,1 1 0,0-1-1,0 0 1,-1 0 0,1 1 0,-11 14 70,6-8-65,3-3-6,1 0-1,-1 0 1,0 0-1,1 0 1,0 1-1,-1 6 1,-10 48 26,1 36-25,3 99-8,7-176 0,1 23-5,2 171-8,0-171-11,20 157-8,-15-162-6,44 108-13,-37-122 0,13 7 25,1-2-1,1-1 1,34 23 0,-49-39 24,37 20-13,-5-5 8,9 2 7,-38-19 8,0-2 0,0 0 0,0-1 1,0-1-1,1-1 0,31 3 0,-37-6 2,31-5 93,150-49 377,-109 23-401,-50 17-1628,17-6-6730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1.0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291 0 5296,'-18'75'72,"-33"137"325,48-201-324,-50 172 385,-38 78-178,82-236-268,3-11 8,2 1 1,-5 25-1,-18 99 51,18-67 3,7-45-62,0-2-4,-2 38 43,3-31-29,1 156 123,-1-180-192,1-5-17,0 1-1,0 0 0,0-1 0,0 1 0,1 0 0,0-1 0,-1 1 0,1 0 1,0-1-1,4 7 0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5.5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1 204 13360,'4'-2'-106,"0"1"-115,11-15 21,47-60-75,-52 63 268,-3 10 8,20-26 0,-26 27 30,0 2-29,-1 0 1,0-1 0,0 1 0,0 0 0,0-1-1,1 1 1,-1 0 0,0-1 0,0 1 0,0-1-1,0 1 1,0 0 0,0-1 0,0 1 0,0 0 0,0-1-1,0 1 1,0-1 0,0 1 0,0 0 0,0-1-1,-1 1 1,1 0 0,0-1 0,0 1 0,0 0-1,0-1 1,-1 1 0,1 0 0,0-1 0,-1 1-1,-10-11 110,-47-18 339,56 27-310,2 2-126,-1 0-1,1 0 1,-1 0-1,1 0 1,-1-1-1,1 1 1,-1 0 0,1-1-1,-1 1 1,1 0-1,-1-1 1,1 1 0,-1-1-1,1 1 1,0 0-1,-1-1 1,1 1-1,0-1 1,0 1 0,-1-2-1,0 1 348,103 6-1966,-57-1-6829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5.9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243 1 10672,'8'11'0,"-5"-7"1,0 1 1,0 0-1,0 1 0,0-1 0,2 8 1,7 22 0,8 41 0,-15-47-21,5 131-6,-12-128-14,-30 127-24,30-154 46,0 0-1,1 0 0,-2 0 0,1 0 0,-3 5 1,-56 96-90,-39 44-1122,-7 9-4811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6.8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 1147 5024,'-15'5'270,"6"-1"141,0-1-1,0 2 0,1-1 0,-11 8 0,11-7 94,6-4 364,11-13-183,89-113-2,-80 96-495,77-153 75,-77 141-103,55-165 76,-62 165-15,25-157 98,-33 158-78,-1-128 100,-2 161-282,0 1 0,-1 0 0,1 0 0,-1 0 0,0 0-1,-4-12 1,0 3 3,4 11-32,0-1 0,-1 1 0,1 0 1,-1-1-1,0 1 0,0 0 0,-1 0 0,1 0 1,-1 0-1,0 0 0,0 1 0,0-1 0,0 1 1,-1 0-1,1 0 0,-1 0 0,-5-3 1,-2 3 130,-4 4-87,0 0-1,-25 6 1,24 1 40,-4 8-65,1 1 0,-21 24 1,39-39-44,-1 0 0,1 0 0,-1 0 0,1 0 0,0 0 0,0 0 0,0 0 0,0 0 0,-1 3 0,-13 43 31,-10 60 0,21-71-22,-4 57 4,4 17-14,12 12 0,11 18-3,31 105-4,-38-207-3,-4-14 3,7 19-3,2-1 1,33 59-1,39 59-7,-71-132 0,91 85 0,-84-96 0,-12-11 9,10 6 0,-1-1 1,1-1-1,1-1 0,42 12 1,3-4 1,11-2 1,-54-12-3,0 0 1,1-2-1,0-1 1,-1-2-1,1 0 1,33-7-1,-57 8-3,0-1 0,0 1-1,0-1 1,-1 0-1,1 0 1,0 0 0,0 0-1,-1-1 1,1 1 0,-1-1-1,4-2 1,4-4-4,28-19-1630,1-1-6520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7.24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60 816,'5'-3'45,"0"0"0,1 0 1,-1 1-1,1-1 0,-1 1 0,1 1 0,0-1 0,-1 1 1,1 0-1,0 0 0,0 1 0,0 0 0,11 1 1,15-2 113,45-7 58,85-2 6,-124 9 18,272-4 1007,-198 0-608,-65 2-364,161-3 801,-206 6-1087,0 0 0,1 0 0,-1 0 0,1 1 0,-1-1 0,0 0 0,0 1 0,1 0 0,-1-1 0,0 1 0,0 0 0,1 0 0,-1 0 0,0 1-1,0-1 1,0 0 0,-1 1 0,1-1 0,3 4 0,7 7-3343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7.6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0 276 9416,'46'-6'0,"48"-8"0,35-8 0,16-5 0,134-26 25,-230 44 103,-7 2-45,180-31 265,135-15 844,-333 49-1068,13-2 328,62-2 0,-98 8-415,0-2-12,6-10-1475,0-3-5830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8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774 151 11480,'-8'-9'2,"-6"-5"8,-23-18 0,-5 7-8,16 13-4,0 2 0,-47-13 0,43 17-23,-230-12-23,186 17 32,70 1 16,-9 0-8,1 0 1,-1 1 0,1 0 0,-1 0-1,-22 8 1,35-8 5,1 0 1,-1 0-1,1 1 0,-1-1 1,1 0-1,0 0 0,0 0 1,0 0-1,0 0 0,0 0 1,1 1-1,4 4 1,20 14-14,77 34 4,-30-24 0,-44-21 9,67 24 1,70 26 3,-158-57 2,0 1 0,1 1 0,-1-1 0,0 1 0,10 7 0,0 0-1,0-2 0,-11-5 2,-1-1 1,1 1-1,-1 0 1,0 1-1,6 5 1,41 36 45,-52-44-43,0-1 0,0 1 0,0-1 0,0 1 1,0 0-1,0-1 0,0 1 0,-1 0 0,1 0 0,0-1 1,-1 1-1,0 0 0,1 0 0,-1 0 0,0 0 0,0 0 1,0 0-1,0 0 0,0 0 0,-1-1 0,1 1 0,0 0 1,-1 0-1,1 0 0,-1 0 0,0-1 0,0 1 0,0 0 1,-1 1-1,-2 5 16,-1-1 0,0 0 0,-1 0 0,-7 7 0,8-8-32,-4 4 40,-1 0 0,0 0 1,-1-1-1,0 0 0,-25 14 0,25-16-13,-9 4 88,-20 3 4,-2-1 0,-69 12 0,88-21-97,8-2 4,1-1 0,-24 1 0,-24-2 24,-62-7 0,77-6-39,38 9-190,0-1 0,1 0 1,-1 0-1,1-1 0,0-1 1,1 1-1,-13-14 0,-16-17-7279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8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0 9328,'4'2'2,"0"-1"-1,-1 0 1,1 1 0,0 0 0,-1 0-1,0 0 1,1 0 0,-1 1 0,0-1 0,0 1-1,0 0 1,-1-1 0,1 2 0,-1-1 0,1 0-1,-1 0 1,0 1 0,0-1 0,1 6-1,-2-7 1,1 0 2,-1 1 0,0 0 0,0-1 0,-1 1-1,1 0 1,0-1 0,-1 1 0,1 0 0,-1-1 0,0 1 0,-1 4 0,1 7 2,1 59 17,-6 87 5,-1-27 32,4-41-48,3-56 16,15 145 19,-10-143-6,7 43-12,42 195 246,-53-266-232,1 0-2,0 0-1,0 0 1,1 0-1,7 13 0,-11-23-39,0 0-1,0 0 1,0 0-1,0 0 1,0 0 0,0 0-1,0 0 1,1 0-1,-1 0 1,0-1-1,0 1 1,0 0-1,0 0 1,0 0-1,0 0 1,0 0-1,0 0 1,0 0-1,0 0 1,0 0-1,0 0 1,0 0-1,0 0 1,0 0-1,0 0 1,1 0 0,-1 0-1,0 0 1,0 0-1,0 0 1,0 0-1,0 0 1,0 0-1,0 0 1,0 0-1,0 0 1,0 0-1,0 0 1,1 0-1,-1 0 1,0 0-1,0 0 1,0 0-1,0 0 1,0 0 0,0 0-1,0 0 1,0 0-1,0 0 1,0 0-1,0 0 1,0 0-1,0 0 1,0 0-1,1 0 1,-1 0-1,0 1 1,0-1-1,0 0 1,0 0-1,0 0 1,0 0-1,0 0 1,0 0 0,0 0-1,2-2-25,0-1 0,0 0 0,-1 0 0,1 0 0,-1 0 0,0-1 0,1 1 0,-1 0 0,-1 0 0,1-1 0,0 1 0,-1 0 0,0-1 0,0 1 0,0-5 0,1-8-748,4-43-5247</inkml:trace>
  <inkml:trace contextRef="#ctx0" brushRef="#br0" timeOffset="1">1 639 7800,'0'0'48,"15"12"8,18-3-24,22 5 0,23 2-32,14 1 0,4 0 0,2-1-5496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8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1 614 7176,'25'0'9,"-24"-1"-4,-1 1 0,1 0 0,-1 0 0,0 0 0,1-1-1,-1 1 1,1 0 0,-1-1 0,0 1 0,1 0 0,-1-1 0,0 1 0,0 0-1,1-1 1,-1 1 0,0-1 0,0 1 0,1 0 0,-1-1 0,0 1 0,0-1 0,0 1-1,0-1 1,0 1 0,0 0 0,0-1 0,0 1 0,0-2 0,1-18 235,-1 14-250,3-53 518,-4-123 931,-2 103-935,3 40-110,9-67 1,-8 94-369,-1 9-17,0 0 1,0 1-1,1-1 1,-1 1-1,1-1 0,0 1 1,-1-1-1,1 1 0,0 0 1,0-1-1,1 1 1,1-3-1,2-3 17,2 0 0,-1 0 0,1 1-1,10-9 1,-4 10 28,66-4 20,-60 11-20,93 31 22,-88-21-15,83 58 30,-90-52-30,3 10-18,25 45 1,-36-50-3,-6-10-23,1 0-8,0 0-1,-1 1 1,-1-1-1,0 1 1,-1 0 0,0 0-1,-1 18 1,-23 169 88,20-176-94,2-9 3,0 1-1,1 21 0,1-9 10,8 40 0,-8-57-11,2 1 0,0-1 0,0 0 1,1 0-1,0 0 0,1 0 0,6 9 0,-1-11 10,8-2-7,1 0 1,20 4-1,-17-10 6,12-8-8,-1 0 0,36-15 0,-65 21-4,1-1 0,-1 1 0,0-1 0,-1-1 0,1 1 0,4-3 0,74-57 11,10-27-1120,-84 80 789,94-94-6822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29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65 8880,'28'-64'17,"-26"69"-10,6 89-1,-6-36-9,-5 58 0,1-84 1,1 11-4,-6 189-5,8-186-2,15 154-7,-9-167 1,43 113-1,-38-121 8,57 73 4,-54-84 16,3-2 13,34 16 1,-39-26 119,5-4-63,0-2 0,19-6-1,-22 2 217,21-22 346,62-67 0,-80 78-635,10-11 381,-17 17-155,23-20 0,-30 30-168,1-1-1,0 1 1,0 0 0,0 0-1,0 1 1,0 0 0,1-1-1,9-1 1,-11 3-43,0 1 1,0-1-1,0 1 1,0 0-1,0 0 1,-1 0-1,1 1 1,0-1-1,0 1 1,0 0-1,0 0 1,-1 0-1,6 3 1,0 0-3,-4-2-6,-1 0 1,0 0-1,0 0 1,0 1-1,0-1 0,4 5 1,10 5 25,0 0 0,1-1 0,29 13 0,-38-20-33,-7-3-3,-1 0 1,1 0-1,0 0 0,-1 0 1,1-1-1,0 1 0,0-1 1,-1 0-1,1 1 0,5-2 1,14 0 10,38-9 0,-41 3 1,90-52 4,-86 42-3,79-78 9,-85 75-16,16-32 4,-26 38-11,-1 1 1,8-24-1,-8 13 2,0-1-1,2-43 1,-8 48 5,-3 8-4,0 1-1,-1-1 1,0 1 0,-10-20 0,14 31-3,-1-1 0,1 0 0,-1 0 1,1 0-1,-1 1 0,1-1 0,-1 0 1,0 1-1,1-1 0,-1 1 0,0-1 1,0 1-1,1-1 0,-1 1 0,-1-1 1,-9-3 1,1-1 1,-1 2-1,0 0 1,0 0 0,-1 1-1,-11-1 1,21 3-3,1 0-1,-1 0 1,0 0-1,1 0 1,-1 0 0,0 1-1,1-1 1,-1 0-1,0 1 1,1-1 0,-1 1-1,-1 1 1,-21 10 3,0 1 1,1 1-1,-38 30 0,35-17 10,-91 131 3,99-125-9,-20 50 4,28-56-10,-11 44 0,17-52 0,1 0-1,-1 36 1,4-38-1,0 0-1,2-1 0,5 26 1,-4-30-1,0-1 0,1 0 0,0 0 0,1 0 0,7 11 0,-8-15 0,1 0 0,0 0 0,1 0 0,-1-1 0,1 0 0,1 0 0,7 6 0,-5-6 0,0-1 0,0 0 0,1 0 0,-1-1 0,1-1 0,20 5 1,44 4-6,-69-12 2,-1 1 0,1-1 0,-1 0 0,1 0 0,-1-1 0,5 0 1,180-44-37,-150 28-33,139-94-37,-146 86-30,217-193-177,-228 198 306,-6 7-15,24-30 0,3-9-10,5-10 29,17-24 11,-54 77 22,-5 7-23,0 0 0,0 1 0,0-1 0,0 1 0,0 0 0,1 0 1,-1 1-1,0 0 0,8 0 0,1 5 44,-5 0-35,0 1-1,-1 0 1,0 1 0,1-1-1,-2 2 1,1-1 0,-1 1-1,0 0 1,10 16 0,65 93 59,-51-71-29,25 49-1,-44-74-37,2 7 9,15 40-1,-4 6-10,-17-46-11,5 39 0,-10-55 6,-3-9-11,-4-6 10,-1 1 0,1-1 1,0 1-1,0-1 0,1 0 0,-1-1 0,0 1 1,1-1-1,0 1 0,0-1 0,0 0 0,0 0 1,1-1-1,0 1 0,0 0 0,0-1 0,-2-6 1,1 5 0,-1-11-11,3-29-1,2 34 14,1 0-1,1 0 0,4-14 1,5-6 1,2 1-1,17-30 1,-17 40 14,146-137 110,-104 112-102,-31 29 44,13-1-20,68-23 0,-102 40-36,-1 0-1,1 0 1,-1 0-1,1 1 1,0-1-1,6 1 1,29 2 24,1 2 1,42 10-1,-77-13-19,-1 1-1,1-1 1,-1 1-1,0-1 1,6 4 0,28 17 50,57 43 1,-75-44 41,-2 7-57,-2 1 1,16 35 0,-24-36 48,11 138 37,-19-132-49,-8 108 31,8-135-109,0-1-1,-1 1 1,0 0 0,0-1 0,-1 1 0,-2 6 0,-1 3 1,-12 49 11,10-53-1708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30.2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416 1 8880,'-5'1'-167,"-4"1"99,-1 1 33,0 0-1,0 0 1,1 1-1,-1 0 0,-14 10 1,-74 51-109,96-63 129,0 0 0,0-1 0,0 1 0,0 1 0,0-1 0,0 0 0,-2 4 0,-84 137-131,71-107 141,-55 150 10,62-151 29,-16 127 38,26-130 89,23 130 88,-14-130 5,7 6-79,33 56 0,-32-73 60,77 55 89,-73-65-136,111 26 56,-129-37-234,1 1-1,-1 0 1,1-1-1,-1 0 1,1 0-1,4 0 1,25-4-292,0-1 1,-1-2 0,41-13-1,19-10-5744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1.4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6640,'14'15'-13,"0"0"1,0-1-1,1-1 1,1 0 0,0-1-1,28 15 1,8 7-5,-11-5 17,-7-9 14,1-1 0,0-2 1,42 14-1,-63-26 25,0 0 1,0-2-1,0 1 0,20 0 0,-16-1-7,1-1 48,-1 0 1,1-1-1,31-3 0,-34 1-48,97-9 297,-77 6-295,46-7 236,-52 6-235,-14 2 58,0 0-1,20-8 1,-9 3 7,-25 8-40,3 0-1,-3 0-34,-4 0 177,-22 6-144,-29 11 1,44-14-64,-87 28-992,-5 4-4036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30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491 25 9240,'7'-22'33,"-7"21"-31,-1 1 0,1 0 0,-1 0 0,0-1 0,1 1 0,-1 0 0,1 0 0,-1 0 1,1 0-1,-1 0 0,1 0 0,-1 0 0,0 0 0,1 0 0,-1 0 0,1 0 0,-1 0 0,1 0 0,-1 1 0,1-1 0,-1 0 0,1 0 0,-1 1 0,-6 1 3,4-1-2,1 0 1,-1 0-1,0 0 0,1 1 0,-1-1 1,1 1-1,0 0 0,-1 0 0,-3 4 1,-78 69 38,-42 56 97,98-100-104,-77 99 21,87-104-15,11-13-23,-7 11 5,1 1 1,1 0-1,-11 32 0,16-35 8,-5 27 0,12-48-28,1 1 0,-1 0 0,0-1 0,0 1 0,1-1 0,-1 1 0,1 0 0,0-1 0,-1 1 0,1-1 0,0 0 0,0 1 0,0-1 0,0 0 0,0 1 0,0-1 0,0 0 0,0 0 0,0 0 0,1 0-1,-1 0 1,0 0 0,1 0 0,1 0 0,-1 0 2,8 1 22,8-5-15,1-1 1,26-9-1,-22 2 15,108-73 11,-74 45 22,-13 9 7,58-54 0,22-33 69,-104 94-15,-8 8-57,59-91 192,-41 57-63,-30 49-188,1 0 0,-1-1-1,0 1 1,1 0 0,-1 0-1,0 0 1,1-1 0,-1 1 0,1 0-1,-1 0 1,0 0 0,1 0-1,-1 0 1,1 0 0,-1 0-1,0 0 1,1 0 0,-1 0-1,1 0 1,-1 0 0,0 0-1,1 0 1,-1 0 0,1 0 0,-1 0-1,0 0 1,1 0 0,-1 1-1,1-1 1,-1 0 0,0 0-1,1 1 1,-1-1 0,0 0-1,0 0 1,1 1 0,-1-1-1,1 1 1,-1 0 6,3 1-3,0 1 1,0 1-1,0-1 1,-1 0-1,0 1 1,0-1-1,0 1 0,0 0 1,0-1-1,-1 1 1,1 0-1,-1 0 1,1 6-1,0 3 0,0 1-1,-1 17 1,0-20-7,0 52 27,-2-39-22,1 44-2,0-57-5,1 0 1,1 1-1,0-1 1,0 0-1,7 20 1,-2-21-12,2-4 8,-1 0 0,1-1 0,19 9 0,-13-12-29,12-6 7,47-12 1,-65 14 10,0-1-1,-1 0 1,1 0-1,-1-1 1,11-7-1,3-1 2,0 2 5,-9 4-13,-1 0 0,0-1 0,11-8 0,177-122-235,-177 118 245,34-22-24,64-24 2,-118 64 34,0 0-1,-1 0 0,1 0 1,0 0-1,0 0 0,0 1 1,3-1-1,-6 1 1,14-2 0,0 1-1,23 0 1,-26 2 0,0 1 0,0 0 0,-1 0 0,1 1 0,15 7 0,-14-4 0,1 0 0,-1 1 0,22 16 0,-21-12 0,0 0 0,20 24 0,-20-19 0,-1 1 0,10 17 0,15 42 0,26 98-7,-62-170 7,28 59-4,-26-56 2,1 0 0,0 0 0,1 0-1,-1-1 1,1 1 0,1-1 0,8 8 0,-13-14 0,0 1 1,0-1-1,0 1 1,0-1 0,0 0-1,0 1 1,0-1-1,1 0 1,-1 0-1,0 0 1,0 0-1,0 0 1,0 0 0,0 0-1,0 0 1,1 0-1,-1-1 1,0 1-1,0 0 1,2-2 0,1 1-3,3 0 0,26-14-34,-1-4 2,43-32 0,-27 17 1,75-39 0,-109 67 33,35-10-6,-12 7 1,3 5 6,-36 5 1,1-1 0,-1 1 0,1 0 0,-1 0 0,1 1 0,7 3 0,-8-3 0,1 0 0,-1 1 0,0-1 0,0 1 0,0 0 0,-1 1 0,7 6 0,-6-4 0,0-1 0,0 1 0,-1 0 0,0 0 0,-1 1 0,1-1 0,-1 0 0,2 9 0,4 41-2,-8-55 2,0 28-6,-7 16-612,-25 86 1,0-31-5516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31.3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 7712,'2'-1'-1,"-1"1"0,1-1 0,0 1 0,0-1 0,0 1 0,-1 0 1,1 0-1,0 0 0,0 0 0,0 0 0,-1 0 0,1 0 0,0 1 0,0-1 1,0 0-1,-1 1 0,1 0 0,0-1 0,-1 1 0,1 0 0,0 0 0,-1 0 0,1 0 1,1 2-1,7 3-1,34 20 2,75 60 6,-95-65 28,91 99 34,-95-94 72,53 105 76,-65-105 25,2 116 104,-14-110-90,-41 141 101,32-139-129,-65 118 85,61-127-112,-9 10-43,-2-2 0,-1-1 0,-2-1 0,-42 32 0,68-59-125,0-1 0,0 0 0,-1 0 0,-7 3 0,13-6-32,0 0 0,0 0 0,-1 0 0,1 0 1,0 0-1,0 0 0,0 0 0,0 0 0,0 0 0,0 0 0,0 0 0,0 0 0,0 0 0,0 0 1,-1 0-1,1 0 0,0 0 0,0 0 0,0 0 0,0 0 0,0 0 0,0 0 0,0 0 1,0 0-1,0 0 0,-1 0 0,1 0 0,0 0 0,0 0 0,0 0 0,0 0 0,0 0 0,0 0 1,0 0-1,0 0 0,0 0 0,0 0 0,0-1 0,0 1 0,0 0 0,0 0 0,0 0 0,0 0 1,-1 0-1,1 0 0,0 0 0,0 0 0,0 0 0,0 0 0,0-1 0,0 1 0,0 0 1,0 0-1,0 0 0,0 0 0,0 0 0,0 0 0,1 0 0,-1 0 0,0 0 0,0-1 0,0 1 1,0 0-1,-1-6-61,1 0 0,0-1 0,0 1 0,1 0 1,-1-1-1,4-10 0,0 1-807,5-36-5638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31.7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151 197 8248,'54'46'0,"-43"-33"0,25 25-23,-15-11 8,0 3 14,-12-11 20,-1-1-1,-1 1 1,-1 0 0,7 31-1,-13-45 56,-2 3 28,-2-6 61,0-2-133,-1-1 0,1 0 1,-1 0-1,1 0 0,0 0 0,0-1 0,0 0 1,0 0-1,0 0 0,0 0 0,0-1 1,-4-3-1,-44-38 216,43 36-258,-63-64 493,48 47-405,11 12 68,1 0 1,0-2-1,0 1 1,-9-19-1,13 21-86,1 2 91,0-1-1,1 0 1,-8-21 0,12 25-108,1-4 167,4-1-396,0 0 0,2 0-1,-1 0 1,2 1 0,7-14 0,16-27-6732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32.1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1495 1 11384,'0'95'22,"-3"-62"92,-45 184 64,46-207-124,-2 0-1,1 0 0,-8 14 1,-68 130 159,-28 17-152,92-149-14,-24 30 0,-126 145 46,-64 51-74,-290 253-1489,249-255-5876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32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359 402 10672,'-23'-7'0,"-11"-3"16,-47-8 0,65 15-6,-188-33 188,206 39-184,21 10-12,-4-5-2,0-2-1,1-1 1,26 5 0,-37-8-1,23 3-4,152 8-3,-141-13-25,219-13-17,-201 8 4,287-25-12,-267 23 53,379-25 5,-359 28 8,462-10 16,-441 13 23,530 5 23,-513-2 5,234 4 4,25 2-45,-234-6 60,677 8 23,-663-8-89,284-1 4,109-4-25,535-12-10,-897 11-9,868-10-7,-855 12-26,916-3-19,-906 5-8,939-1-29,-934 1 2,946 10-32,-944-6 46,968 13-16,-964-12 82,361 8 4,117 0 13,0-5 2,-118-5 1,-361-2 7,988 0 12,-985-2 7,948-16 22,-961 11 39,916-33 56,-923 29 24,873-41 85,-884 41-19,802-41 90,-824 42-103,721-23 94,-743 28-95,610-3 84,-635 8-104,530 9 66,-550-7-132,443 7 38,-468-9-111,334 3 19,-358-4-73,98-4-1,9-7-4,-152 7-239,0-2 1,-1 0-1,0-2 1,0-1 0,-1-2-1,46-22 1,30-20-8037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42.8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 6368,'0'0'-4,"2"-5"17,0 0-1,-2 2-8,1 1 1,0 0 0,0 0 0,0-1-1,0 1 1,0 0 0,1 0 0,-1 0 0,1 0-1,-1 0 1,1 0 0,0 1 0,0-1 0,0 0-1,3-1 1,-4 1 82,16 3 7,-12 3-79,-1-1 0,0 1 0,0 0 0,0 0-1,0 1 1,0-1 0,-1 1 0,0 0-1,0 0 1,0 0 0,3 7 0,0-1 0,17 44 38,-13-28 31,69 160 81,-57-142-17,127 238 67,-113-213-55,168 336 68,-157-314-48,218 399 70,-208-391-75,209 405 77,-215-406-64,220 365 89,-218-380-43,191 292 91,-197-305-97,201 275 96,-200-282-97,158 209 85,-173-227-111,-25-34-155,129 215 323,-64-105-191,-73-121-176,0-1 0,0 1 0,0-1 0,0 0 0,1 1 0,-1-1 0,0 1 0,0-1-1,1 1 1,-1-1 0,0 0 0,1 1 0,-1-1 0,0 0 0,1 1 0,-1-1 0,1 0 0,-1 1-1,1-1 1,-1 0 0,0 0 0,1 0 0,-1 1 0,1-1 0,-1 0 0,1 0 0,0 0 0,0 0 0,0 0 0,0 0 0,0 0-1,0-1 1,0 1 0,0 0 0,0 0 0,0-1 0,0 1 0,0-1 0,0 1 0,-1-1 0,1 1 0,0-1 0,0 0 0,0 1 0,-1-1 0,1 0 0,0 1 0,-1-1 0,1 0 0,-1 0 0,1 0 0,-1 0 0,1 1 0,-1-1 0,1-2 0,6-31-736,-5 23 85,7-51-6311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43.5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203 496 10584,'17'38'-451,"-14"-33"363,-1 0 0,1 0 0,-1 0-1,0 1 1,0-1 0,-1 1 0,1-1 0,-1 1 0,0 6 0,-1-10 109,-26 36 318,21-34-273,0 1 0,0-1 0,0 0 0,0 0 0,-1-1 0,0 1 0,0-1 0,-10 4 0,-8 4 117,7-1-40,2 2 0,0-1 0,-26 28 0,34-34-38,-5 7-91,-10 26 552,21-36-243,6-15-68,-4 7-215,11-77 195,-12 81-222,7-129 163,-6 39 150,-1 16-91,4-119 557,-4 49-65,0 92-105,0 53-468,0 0-138,0 1 0,0 0 0,0-1 0,0 1 0,1-1 0,-1 1 0,0 0 0,0-1 0,0 1 0,0-1 0,1 1 0,-1 0 0,0-1 0,0 1 0,1 0 0,-1 0 0,0-1 0,1 1 0,-1 0 0,0-1 0,1 1 0,15-3 134,-12 2-124,1 1-1,0-1 1,0 1-1,0 0 1,8 1 0,91 11 124,-77-7-77,128 42 26,-44-10 5,49 12-59,-53-21-18,28 0-22,-41-19-7,140-5-1,-217-4-5,0-1-1,22-4 1,148-29-14,37-27-1831,-218 59 1701,228-68-9854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43.9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9592,'1'0'-79,"6"1"-14,-5 1 61,0 0 0,0 0-1,-1-1 1,1 1 0,-1 0 0,0 0 0,1 1 0,-1-1 0,0 0 0,1 4 0,-1-5 19,3 9 12,1 0 0,-1 1 0,0-1 0,2 17 0,-2-14 1,-1-4 2,-1 0 1,0 0-1,0 1 0,1 16 1,-1 2-2,11 93 49,17 81 8,-23-161-3,33 278 133,-36-285-179,0 56 49,-7 24 4,0-102-27,-2 2 6,4-11-28,0-8-3,-3-24-99,-1-33 1,2 17-840,-7-62-4712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44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1352,'31'-1'-1,"29"3"-5,92 20 4,-119-13-5,-19-4 4,3 0 1,0 2 0,0 0-1,-1 1 1,0 1 0,-1 1 0,0 0 0,0 0-1,17 18 1,95 102 14,-103-101 96,89 129 108,-93-125 192,79 162 191,-80-152-78,83 205 654,-93-225-966,10 22 162,32 58 1,28 13 697,-59-90-526,-19-24-362,2 0 4,9 6-110,-9-6 113,21 4 840,15-6-643,-22 0-304,0 1 0,18 3 0,80 19 134,-101-18-191,0 0 1,0 0 0,-1 1-1,1 1 1,-2 0 0,22 16-1,-20-13-14,6 6 24,65 89 7,-71-81-33,16 41 4,0 9-8,-10-14 1,-8-22-2,2-7 5,-11-35-1,0-5-4,3-9 2,0-1 0,-1 0 1,2-22-1,26-132 19,-26 135 17,-2 12-15,1-10 16,1 0 0,24-67 0,12 10 83,-43 92-118,1 0 0,-1 0-1,0 1 1,1-1 0,-1 0-1,1 1 1,-1-1 0,1 1-1,-1-1 1,1 0 0,0 1-1,-1-1 1,1 1 0,0 0-1,-1-1 1,2 0 0,11-4 25,0 0 1,0 1-1,0 1 1,22-4-1,-13 8 102,-5 4-103,0 0-1,-1 1 1,0 1 0,0 0 0,19 12 0,-33-18-19,0 1-1,0-1 1,0 1 0,-1-1-1,1 1 1,0 0-1,-1-1 1,1 1 0,-1 0-1,3 4 1,11 17 54,17 34 0,10 46-15,-27-56 70,50 216 42,-54-209-103,33 199 17,-36-209-50,-5-33-21,5 27 5,2 1 1,2-1 0,25 53 0,-32-79-10,-5-10-1,1 0 0,0 1 0,0-1 0,1 0 0,-1 0 0,0 0 0,1 0 0,2 3 0,-4-5-1,0 1 0,1-1 0,-1 1 1,1-1-1,-1 1 0,1-1 1,0 1-1,-1-1 1,1 1-1,-1-1 0,1 0 1,0 1-1,-1-1 0,1 0 1,0 0-1,-1 1 1,1-1-1,1 0 0,-1 0 0,0-1 0,1 1 1,-1-1-1,1 1 0,-1-1 0,0 0 0,1 1 0,-1-1 0,0 0 0,0 0 0,0 0 0,0 0 0,0 0 0,0 0 0,0 0 0,0 0 0,0-1 1,0 1-1,0 0 0,0-2 0,13-27-2,-13 27 1,6-19-11,20-122 0,-25 111-1,-1 13 6,0-27-9,-6-69 0,-1 53 1,0-8 13,4-136 23,3 186-18,-1 12 13,0 0 0,1 0 0,4-17 0,-2 8 14,2 1-1,0 0 1,1 1 0,1 0 0,0-1 0,1 2 0,1 0 0,13-18 0,22-14 6,-24 29 51,16-6-25,1 0 0,1 2 0,51-21 0,-84 42-55,0-1 0,1 1 0,-1 0 0,1 0 1,-1 0-1,1 1 0,-1 0 0,1 0 1,-1 1-1,0-1 0,1 1 0,5 2 0,-4-2-3,7 4 4,17 16 4,-27-17-12,0-1 1,0 1-1,-1 1 0,1-1 1,-1 0-1,0 1 0,4 8 1,-3-3-1,-1-1 0,0 0 0,0 1 0,-1 0 0,1 14 0,-1 3 0,-3 49 0,-14 39 0,-14 0 0,-10-11 0,25-75 0,-19 30 1,18-37 1,-1 0 0,-1-1 0,-25 23 0,25-32 6,10-9-6,0-1 0,-1 0 0,0 0 0,0 0 0,0-1 0,1 0 0,-15 0 0,22-1-2,-1 0 0,1 0 1,-1 0-1,1-1 0,-1 1 1,0 0-1,1 0 0,-1 0 0,1 0 1,-1 0-1,1-1 0,-1 1 0,1 0 1,-1 0-1,1-1 0,-1 1 0,1-1 1,0 1-1,-1 0 0,1-1 0,-1 1 1,1-1-1,0 1 0,-1 0 0,1-1 1,-7-10-183,0 0 1,1 1-1,1-2 1,0 1-1,0-1 1,1 0-1,-3-15 1,-13-48-7119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45.5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0 762 7984,'9'-10'25,"1"1"0,0 1-1,0 0 1,0 0 0,22-11 0,-23 18 83,13 6-20,31 10 0,-33-5 120,6 9-112,-1 1 0,25 25 0,-48-42-68,1 0 0,-1 0-1,1 0 1,-1 1 0,4 6 0,76 170 186,-66-139-139,-6-16-42,7 19 1,1-2 0,36 60 0,-32-68-13,28 33 0,-46-63-17,1 1-1,-1-1 0,1 1 0,0-1 0,1 0 1,-1-1-1,1 0 0,0 0 0,-1 0 0,1 0 1,9 2-1,-8-3 0,7 1 17,6-4-11,0-1 1,20-4 0,-21 0 18,90-54 17,-99 55-33,0-2 0,0 1-1,-1-1 1,9-9-1,0 0-2,0 2-1,-12 9 12,1-1 0,-1 0 0,1 0 0,-2 0 0,8-10 0,70-95 729,-82 111-731,-1 0 0,0 0-1,1-1 1,-1 1-1,1 0 1,-1 0 0,0 0-1,1 0 1,-1-1 0,1 1-1,-1 0 1,1 0 0,-1 0-1,1 0 1,-1 0-1,0 0 1,1 0 0,-1 0-1,1 1 1,-1-1 0,1 0-1,-1 0 1,1 0-1,-1 0 1,0 0 0,1 1-1,-1-1 1,1 0 0,-1 0-1,0 1 1,1-1 0,0 1-1,-1 0 28,5 2 21,-1 1 0,0 0 0,0 0 0,0 0 0,-1 0 0,1 1 0,-1-1 0,0 1 0,4 9 0,13 41 43,-16-44-86,58 139 366,-49-130-314,-2-9-55,-1-1 1,2 0 0,-1-1-1,23 13 1,-33-21-19,0-1 1,0 1 0,0-1-1,1 1 1,-1-1 0,0 0-1,0 1 1,0-1 0,1 0-1,-1 0 1,0 0 0,0 0-1,1 0 1,1-1 0,35-3 22,68-18 0,-101 21-22,0-1-1,-1 1 1,0-1-1,1 0 1,7-5-1,75-48 17,-2-18-18,-85 73-1,5-4-2,0 0 0,-1-1 0,0 0 0,0 1 0,5-10 0,116-204-26,-104 170-65,65-205-49,-71 202-4,38-198-48,-47 203 108,-3 15 46,13-169-71,-20 38 55,1 148 55,-6 41 1,4 26 0,5 28 0,5 31 0,4 33 0,19 143-2,-22-236-3,14 79 4,7 28 1,4-15 0,6-26 0,2-20 0,-5-23 0,-9-21 0,-7-20 0,-16-31-1,0 1 1,1-1 0,-1 1 0,1-1 0,0 0-1,3 4 1,-5-8 0,0 0 0,0 1-1,-1-1 1,1 1-1,0-1 1,0 0 0,-1 0-1,1 1 1,-1-1-1,1 0 1,0 0 0,-1 0-1,0 0 1,1 0-1,-1 0 1,1-1 0,7-23-3,-7 9-10,-6-27-693,-18-64 0,-2 10-6274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1.7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17 4312,'0'0'105,"-4"-3"-13,-13-8-45,13 8 390,1 8-300,3-4-131,-1-1 0,1 0-1,0 1 1,-1-1 0,1 0-1,-1 1 1,1-1 0,-1 1 0,1-1-1,0 1 1,-1-1 0,1 1-1,0-1 1,0 1 0,-1-1 0,1 1-1,0-1 1,0 1 0,0-1-1,0 1 1,-1 0 0,-7 78 211,-36 112 2,24-120-151,17-59-38,0-1 5,0-1-1,-1 0 1,0 0-1,-11 18 0,12-24 21,-5 3-689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45.8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10224,'0'0'0,"21"12"0,20 6-168,44 15 168,15 0-456,6 3 456,-22-10-1128,-40-14 1128,0 0-5880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46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67 8792,'6'-9'0,"-2"-1"1,-3 8 38,2 2-16,-1-1 1,1 1-1,-1 0 0,1 0 1,0 0-1,-1 0 0,1 0 1,0 1-1,-1-1 1,4 2-1,-3 1-6,1 0 0,-1 0 0,1 0 0,-1 1 0,0-1 0,-1 1 0,1 0 0,-1 0 0,1 0 0,-1 0 0,0 0 0,-1 1 0,3 5 0,-1-2-4,5 11 93,11 38 0,5 19 31,68 126 224,-59-143-179,18 19 362,-50-77-99,0-1-419,-1 0 1,1 0-1,0 0 0,0 0 0,-1 0 1,1 0-1,0-1 0,-1 1 0,1 0 1,0 0-1,-1-1 0,1 1 0,-1 0 1,1-1-1,0 1 0,-1-1 0,1 1 1,-1-1-1,1 1 0,-1-1 0,0 1 1,1-1-1,0 0 0,6-20 177,-3 8-159,0-2-14,15-35 154,51-95 17,-68 140-180,1 0 1,0 1-1,0-1 0,0 1 1,6-6-1,152-143 162,-154 147-153,0 1 0,1 0 0,9-5 0,197-90 134,-169 87-64,164-14 34,-206 26-126,1 1-1,-1 0 1,1 0-1,0 0 1,-1 1-1,1-1 1,-1 1-1,1 0 0,3 1 1,15 5 18,0 0 0,27 15 1,-25-9-15,40 31 0,-60-41-8,-1-1 0,0 0 0,0 1 0,-1-1 0,1 1 0,0 0 0,-1 0 0,0 0 0,3 5 0,-5-8-4,16 24 13,-2 0 0,12 26 1,-13-16-821,16 68 0,5 40-7299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4:47.5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1578 133 8344,'-32'-4'0,"-35"-1"1,44 5 1,0 2 0,-32 5-1,18 1 1,-51 18-1,21 1 4,-114 65 1,139-65 15,-147 105 14,156-108-15,-92 76 5,110-86-18,14-13-7,0 1 1,-1-1-1,1 1 0,0-1 1,0 1-1,0 0 1,1 0-1,-1-1 0,0 1 1,1 0-1,-1 0 0,1 0 1,-1 0-1,1 0 1,0 0-1,0 0 0,0 0 1,0 0-1,0 0 1,0 0-1,1-1 0,-1 1 1,1 0-1,-1 0 1,1 0-1,1 2 0,-2-3 1,0-1-1,1 1 1,-1-1 0,0 0-1,0 1 1,1-1-1,-1 0 1,0 1-1,1-1 1,-1 0-1,1 1 1,-1-1-1,0 0 1,1 0-1,-1 1 1,1-1-1,-1 0 1,1 0-1,-1 0 1,1 0-1,-1 0 1,1 0-1,-1 1 1,1-1-1,-1 0 1,1 0 0,0-1-1,33 4 14,55-2 0,-54-4 13,196-35 37,-177 26 96,225-71 89,-225 63 39,209-90 103,-215 88-190,138-69 118,-177 86-193,0 1 1,1-2 0,-2 1-1,12-9 1,-6 3-34,17-14 59,-31 25-139,1 0-1,-1-1 0,0 1 1,1 0-1,-1 0 0,0 0 1,1-1-1,-1 1 0,0 0 1,0 0-1,0-1 0,1 1 1,-1 0-1,0-1 0,0 1 1,0 0-1,1-1 0,-1 1 1,0 0-1,0-1 0,0 1 1,0 0-1,0-1 0,0 1 1,0 0-1,0-1 0,0 1 1,0-1-1,0 1 0,0 0 1,0-1-1,-2-6 43,0 1 0,0 0 0,0-1 0,-1 1 0,0 0 0,0 0 0,0 1 0,-1-1 1,-7-8-1,10 12-25,0 1 0,-1-1 0,1 1 0,0 0 0,-1-1 0,1 1 0,-1 0 1,1 0-1,-1 0 0,1 0 0,-4-1 0,-36-16 138,0 1 0,-52-12 0,45 20 159,-230-16 111,218 23-204,-238 12 72,240-4-171,-233 47 50,279-50-154,0 0 0,-20 7 1,-96 41 61,14 9-69,107-56-17,-1 1 0,0 0 0,-8 8 0,-139 135 33,132-118-32,-50 106 8,65-112-9,2 32-1,6-49-6,0-1 1,1 0-1,0 0 0,0 1 0,1-1 0,0 0 0,4 10 1,-2-8-1,0-1 0,1 0 0,-1 0 0,1 0 0,12 11 0,-7-8 0,0-2 0,0 0 0,1 0 1,13 7-1,17 5 3,1-2 0,68 19 0,-104-35-3,2 1 3,-1-1 0,1-1 0,0 1 0,8 0 0,108 8 16,6-13-9,-76-3 24,232-57 10,-227 46-24,199-88 12,-215 82 8,134-94 16,-151 95-15,56-71 20,-81 93-59,-1-1 0,1 1-1,-1-1 1,1 0-1,-1 1 1,1-1 0,-1 0-1,0 1 1,1-1 0,-1 0-1,0 0 1,1 1 0,-1-1-1,0 0 1,0 0 0,0 1-1,0-1 1,0 0 0,0 0-1,0-1 1,-1-5 3,-1-1-1,0 1 1,0 0 0,-1 0 0,0 0 0,0 0-1,0 0 1,-1 1 0,0-1 0,-1 1-1,-6-7 1,10 11 0,0 0-1,-1 1 1,1-1-1,-1 1 1,1-1 0,-1 1-1,0 0 1,1-1-1,-1 1 1,0 0-1,-3-1 1,-13-7 14,0 0 1,-22-7 0,-57-6 5,90 20-12,0 1 1,0 0 0,0 1-1,-11 0 1,-116 7 58,-16 15-41,150-22-31,-65 14 80,-278 81 22,276-73-68,14-6-18,-222 78 17,183-58-21,10 0-8,29-10 1,51-25-5,0 0 1,0 0-1,0 0 0,1 0 0,-1 0 0,0 0 1,1 0-1,-1 1 0,1-1 0,-1 0 0,1 1 1,-2 2-1,3-4 0,1 1 0,-1 0 0,0-1 1,0 1-1,1 0 0,-1-1 0,0 1 0,1-1 0,-1 1 1,1-1-1,-1 1 0,1-1 0,-1 1 0,1-1 0,-1 1 1,1-1-1,-1 1 0,1-1 0,0 0 0,-1 1 0,1-1 1,0 0-1,-1 0 0,1 1 0,0-1 0,-1 0 0,1 0 1,0 0-1,-1 0 0,1 0 0,1 0 0,13 3 1,1 0-1,16-1 1,81 1-1,53-11 0,29-8 0,11-9 1,-56 3 3,109-14 7,-1 10 14,-237 23-13,6-2 26,37-1 0,-275 18 59,197-10-91,-41 2 35,-278 25 19,259-22-32,-296 20 15,301-22-22,18-1-8,-221 20 29,234-19-28,-9 2 21,-66 0 0,154-23 4,33-8-32,-33 13 8,240-64 10,-215 59-10,272-64 9,-275 67-16,-14 4-2,220-36 10,-187 35-9,-17 2-4,-30 3 2,-21 3-4,-16 3 0,-15 2-2,-50 8 1,-44 8 0,-49 10 0,-199 27-1,292-46-4,20-2 3,-241 46-12,237-44 7,-125 32-25,160-36 26,16-6 5,0 1 1,0-1-1,0 0 1,0 0 0,0 0-1,0 0 1,0 0 0,-1 0-1,1 0 1,0 0 0,0 0-1,0 0 1,0 0 0,0 1-1,0-1 1,0 0 0,0 0-1,0 0 1,0 0 0,0 0-1,0 0 1,-1 0-1,1 1 1,0-1 0,0 0-1,0 0 1,0 0 0,0 0-1,0 0 1,0 1 0,0-1-1,0 0 1,0 0 0,1 0-1,-1 0 1,0 0 0,0 0-1,0 0 1,0 1 0,0-1-1,0 0 1,0 0-1,0 0 1,0 0 0,0 0-1,0 0 1,1 1 0,27 7-17,-12-4 11,-4-2-19,1 0 0,0-1 1,20 0-1,191 3-104,-170-5-31,266-7-1951,-143 3-7482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02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158 120 2248,'0'0'1289,"-2"-4"-1117,-6-12-104,6 12 499,-4 1-382,5 3-126,0 0 0,0 0 0,0 0 0,0-1 1,0 1-1,1 0 0,-1-1 0,0 1 0,0-1 0,0 1 0,1-1 0,-1 1 1,0-1-1,0 0 0,1 1 0,-1-1 0,0-1 0,-21-5 582,19 6-443,-6-2-4,5 1 12,-4-1-5,4 2-26,-3-2-13,4 1-20,-3 0-13,2 3-25,-3 3-7,4-3-18,-3 0-3,5-1-8,-36 0 2028,49-2-2104,-1 0 1,0 0-1,1-2 1,-1 1-1,0-1 0,14-8 1,3-1-1005,30-11-5028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04.2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987 826 6456,'-6'-5'176,"-136"-118"1992,34 17-1140,106 104-1002,1 1 0,-1-1 1,1 0-1,-1-1 1,1 1-1,0 0 0,0 0 1,0 0-1,0-1 1,0 1-1,1 0 0,-1-1 1,1 1-1,-1-1 1,1 1-1,0-1 0,0 1 1,0-4-1,1 2-12,0 1-1,0 0 0,0-1 1,1 1-1,-1 0 0,1 0 0,0-1 1,-1 1-1,1 1 0,1-1 1,-1 0-1,0 0 0,1 1 1,3-4-1,16-10 55,39-23 0,-15 15 27,60-21-1,-83 37-78,96-39 138,-10-2-41,-70 31-61,95-44 223,-133 62-272,-1 0 1,0 0-1,0-1 0,1 1 1,-1 0-1,0 0 1,0 0-1,0-1 1,1 1-1,-1 0 0,0 0 1,0-1-1,0 1 1,0 0-1,1 0 1,-1-1-1,0 1 0,0 0 1,0-1-1,0 1 1,0 0-1,0 0 1,0-1-1,0 1 0,0 0 1,0-1-1,0 1 1,0 0-1,0 0 1,0-1-1,0 1 0,0 0 1,0-1-1,-1 1 1,1 0-1,0 0 1,0-1-1,0 1 0,0 0 1,-1 0-1,1-1 1,0 1-1,-1-1 10,-2-3 3,0 0 1,0 0 0,-1 0 0,1 1 0,-1-1-1,0 1 1,0 0 0,0 0 0,-5-2-1,-37-18 11,35 18-17,-14-4 50,-155-26 21,135 29-34,-187-14 15,185 18-27,-197-4 18,196 5-18,28 1-22,-196 6 54,196-5-49,2 1 7,0-1 0,0 0-1,-25-4 1,40 3 10,10-2-3,-1-2-27,-3 3-2,-1 0-1,1 0 1,-1 0 0,1 0-1,-1 1 1,1-1-1,0 0 1,-1 1-1,1 0 1,0 0-1,-1 0 1,5 0 0,145-2 34,-110 1-10,194-7 7,-185 4-19,227-8 10,-222 12-10,-9 0-5,190 8 20,119 7 90,-410-19 71,-76 5-86,-130 9 104,208-8-155,-220 13 15,217-10-42,-230 25 9,231-25-16,-218 20 20,86-13 24,190-13-58,1-2-6,0 1 1,0 0-1,1 0 0,-1 0 0,1 1 0,-1-1 1,11 0-1,3 1 0,61-11 0,155-11-2,-183 20-3,223-4 2,-219 7-3,7-1 1,177 3-13,-187 1 5,0 2 0,81 18 0,-121-21 11,-9-1-5,0 0-1,0-1 1,-1 2 0,1-1 0,-1 0 0,1 1-1,4 2 1,-8-4 6,0 0 0,0 1-1,0-1 1,0 0 0,0 0-1,1 1 1,-1-1-1,0 0 1,0 1 0,0-1-1,0 0 1,0 1 0,0-1-1,0 0 1,-1 0 0,1 1-1,0-1 1,0 0 0,0 1-1,0-1 1,0 0 0,0 0-1,-1 1 1,1-1-1,0 0 1,0 0 0,0 1-1,0-1 1,-1 0 0,1 0-1,0 0 1,-1 1 0,-8 9-5,2-4 2,4-3 1,0 0 1,-1-1-1,0 1 0,1-1 0,-1 0 1,0 0-1,0 0 0,-7 1 1,-151 62-29,117-49-1,-210 70-9,200-69 2,-238 61-12,234-64 5,24-6 25,-227 56-61,234-58 61,-9 3-25,-50 18 0,85-25 30,8-2 1,109 0-12,-77-2 21,230-14-4,-200 12 4,322-20-4,-303 20 5,138-2 4,32 7 1,-41 9 0,-50 3 0,-49-2 0,-39-3 0,-26-3 0,-40-2-1,-18 1 1,-12 1 5,-17 2 10,-1-2 0,-53 1 0,58-4-7,-12 1 39,-217 26 22,203-20-2,-234 35 25,236-36-32,7-2-26,-178 35 69,201-36-69,-9 2 28,-59 22 1,92-29-63,1 0 0,-1 0 1,1 0-1,-1 0 0,1 0 0,-1 1 1,1-1-1,-1 0 0,1 0 1,-1 1-1,1-1 0,-1 0 1,1 1-1,0-1 0,-1 0 1,1 1-1,-1-1 0,1 0 0,0 1 1,-1-1-1,1 1 0,0-1 1,0 1-1,0-1 0,-1 1 1,2 1-1,0-1 0,0 0 0,1 0 0,-1 0 0,0 0 0,0 0 0,1 0 0,-1 0 0,1 0 0,-1 0 0,1-1 0,2 2 0,52 21-1616,7 3-6464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07.3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3598 5 6192,'-2'5'128,"-9"14"29,10-17-101,0-1-1,0 0 0,0 1 1,-1-1-1,1 1 1,0-1-1,0 0 0,-1 0 1,1 0-1,-1 0 1,1 0-1,-1 0 0,1 0 1,-1 0-1,0-1 1,1 1-1,-3 0 0,-31 2 658,13-3-452,8 2-83,-7-1-18,-1 0-1,-24-3 1,-158-23 523,179 19-657,-36-6 177,-88 2 24,80 9-15,-140 9 61,-13 19-69,175-19-57,-216 39 53,204-35-79,-255 58 50,249-52-70,-97 35 4,7 12-66,93-34 48,-259 140 31,257-134-43,-230 168 32,240-159-47,-201 220 17,245-255-70,0 0 0,1 1 0,-8 14 0,-79 138 25,15 13-24,73-159-6,1-1 0,-4 22 1,-76 338 3,84-363-7,1 0 0,1 0-1,0 18 1,2 151 0,14-4-6,-15-179 7,1 14-8,1-1 0,1 0 0,5 18 0,46 142-20,21 1 9,-75-174 19,6 13-16,0 1 0,2-1-1,9 13 1,-17-26 16,108 152-61,13-10 31,-113-132 13,1-1 0,0 0 0,1-1 0,11 9 0,-21-17 17,169 124-81,23-4 46,-192-120 35,18 11-31,0-1 0,33 13 0,-51-23 31,242 96-94,21-16 58,-152-53-50,184 24-1,17-11 64,-182-28-3,545 12-9,-539-27 22,-136 3 13,335-20-14,-7-15 6,-328 35 8,35-4-12,58-15-1,-93 19 13,309-80-21,47-46-1330,-2-8-5382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08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1 540 7624,'66'0'0,"60"3"0,43 1 0,34 1 1,258 3 30,-364-7 89,429-6 69,-414 2 39,468-21 105,-460 17-58,491-44 114,-486 40-115,516-42 96,-509 43-156,563-37 86,-551 37-79,567-43 94,-569 42-95,584-47 90,-578 45-76,592-57 91,-597 55-97,546-58 91,-555 61-118,523-22 79,-527 34-112,502 34 65,-510-22-99,480 72 47,-484-62-73,455 109 41,-460-98-74,453 176 28,-455-164-63,424 176 14,-432-176-19,147 81 4,-3 17-26,-247-143-13,95 59 28,349 229 15,-364-230-22,-80-58-21,182 145 25,-20 3-15,-162-148-10,59 60 20,189 242 6,-207-242-12,44 86-1,-58-93-11,23 63 0,-33-67 1,16 73-1,-23-66-1,4 67 0,-14 49-1,-4-123 0,-13 65 0,-7-25-1,-51 126 0,49-159-4,-131 217 2,149-259 1,-1-1 0,-11 12 0,-195 227-10,203-239 2,-25 22 1,-241 190-15,214-181-9,-308 167-15,289-171 8,83-40 40,-220 89-40,-15-11 18,235-78 22,-98 27-65,-420 82-22,408-91 22,-472 55-22,459-60 22,-512 45-23,503-48 15,-547 41-23,542-42 56,-537 38-14,542-39 28,-531 20-9,529-25 22,-547 9-6,545-11 7,-521 5 0,530-5 0,-478-1 1,489-1 5,-441-11-4,451 8 5,-150-6 4,-42 0 1,13-2 0,15-3 0,25 6 0,30 7 0,-25 13-14,80 0-3,-132 4-34,234-14-75,-238-24-1578,144 4-6056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09.3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3529 246 7536,'24'-124'-472,"-25"108"153,-2 8 263,0 0-1,-1 1 1,0-1 0,0 1-1,0 0 1,-10-11-1,13 17 52,0 0-1,0 1 0,0-1 1,1 0-1,-1 1 0,0-1 1,0 1-1,0-1 0,0 1 1,0-1-1,0 1 0,0-1 1,0 1-1,-2 0 0,-135-30-94,101 26 88,-176 8 4,165 1 15,-229 40 13,215-33 41,-266 58 40,260-56 13,-275 64 55,275-61-1,-274 70 84,274-68-24,-268 95 100,323-109-245,-1 1-1,-23 13 1,37-19-83,-150 89 252,8 19-157,142-108-95,-54 49 221,-207 221 86,244-252-217,-16 23 1,-79 116 94,10 15-123,102-172-62,-10 17 40,1 1 1,-7 20-1,-58 155 85,15 11-82,59-204-43,-6 24 44,-6 39 0,-36 389 79,46-425-93,2 35 1,32 367 56,-30-415-77,0-1 0,0 1 0,9 25 0,-11-39-10,66 188 40,20-12-27,-78-161-4,1 0 1,14 20-1,212 270 34,-222-289-33,28 26 1,111 101 14,18-1-13,-148-124 5,29 18 0,344 213 29,-313-204-11,330 149 17,-332-162-25,298 97 10,-359-123-24,35 6 1,312 35 31,-292-45 22,298-28 25,-301 14-32,248-75 28,-261 65-7,227-118 42,-273 134-90,-1-1 1,19-13 0,86-70 71,-11-9-54,-68 59 97,116-159 71,-127 157-39,84-207 68,-90 190-88,73-272 61,-77 261-74,57-287 53,-61 284-80,24-290 42,-34 290-67,-20-277 38,17 333-96,-8-33 0,-31-111 36,-15 9-48,28 91 30,-132-261 25,122 256-32,37 66-48,-105-160 52,-14 8-32,119 152-20,-51-56 48,-212-194 27,255 243-63,0 0 0,0 1 0,-1 0 0,-16-9 0,25 15-12,-160-83 60,-17 18-36,163 60-9,0 1 0,0 0 0,-24-2 0,38 6-15,-232-28 60,-29 16-44,261 12-16,-113 0 20,-185 5 0,-68 4-1686,-2 0-6680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0.9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 1 8248,'0'0'424,"0"7"-238,4 32 341,17 74 0,2-45-334,13 65-13,-30-100-73,17 178 38,-21-162-57,-2 200 40,-3-200-40,-30 192 43,25-194-30,7-42-88,-48 210 229,-19 49 223,64-249-421,-3 11 10,-6 46 0,8-20-7,14-118-1459,-2 12-5688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1.4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15 218 8696,'-14'-28'0,"13"20"0,3 1 0,3-20 0,-2 19 1,1 1 1,0 0-1,0 0 1,0 0-1,1 1 1,0-1-1,1 1 1,-1 0-1,13-10 1,-6 8 3,-1 0 0,1 0 0,25-11 1,-17 12 15,107-13 19,-98 19 7,120 20 21,-122-11-8,-1 5-29,0 2 0,31 21 0,-56-35-22,1 0 0,-1 0 0,0 1 0,1-1 0,-1 0 0,0 1 0,0-1 0,0 1 0,0-1 0,0 1 0,1 1 0,7 16 32,-1-1 0,-1 2 0,8 36 0,-15-53-23,1 0 1,-1 0-1,0 0 0,0-1 1,0 1-1,0 0 0,-1 5 1,-38 162 187,24-132-51,-102 151 65,89-154-73,-135 139 78,137-145-193,4-3-13,-41 35-1,49-51-1250,2-2-4934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2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1 100 1352,'17'54'2184,"-18"-54"-2143,0 0-1,1 0 1,-1 0 0,1-1-1,-1 1 1,1 0 0,-1 0 0,1-1-1,-1 1 1,1 0 0,-1-1 0,1 1-1,0-1 1,-1 1 0,1 0-1,-1-1 1,1 1 0,0-1 0,0 1-1,-1-1 1,1 1 0,0-1-1,0 1 1,-1-1 0,1 0 0,0 1-1,0-1 1,0 1 0,0-1-1,0 1 1,0-1 0,0 0 0,0 1-1,0-1 1,0 0 0,3-21 970,1-15 3,-4 29-571,1 0 0,0 0 1,4-14 1591,-6 22-2026,1 0 1,0 0 0,0-1-1,0 1 1,0 0-1,-1 0 1,1-1 0,0 1-1,0 0 1,0 0 0,-1 0-1,1-1 1,0 1 0,0 0-1,-1 0 1,1 0-1,0 0 1,0 0 0,-1 0-1,1-1 1,0 1 0,-1 0-1,1 0 1,0 0 0,-1 0-1,1 0 1,0 0-1,0 0 1,-1 0 0,1 0-1,0 0 1,-1 0 0,1 1-1,0-1 1,0 0-1,-1 0 1,1 0 0,0 0-1,-1 0 1,1 1 0,0-1-1,0 0 1,0 0 0,-1 0-1,1 0 1,0 1-1,0-1 1,0 0 0,-1 0-1,1 1 1,-5 5 309,29-24-1635,6-3-5290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1.7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1 404 7264,'5'-19'-1,"4"-1"11,51-169 65,-31 86 486,-28 98-490,1 0-1,0 0 1,0 1 0,0-1-1,1 0 1,-1 1-1,1-1 1,0 1 0,1 0-1,4-5 1,-4 5-8,-2 2-24,0 1 1,0-1-1,0 1 0,1 0 1,-1 0-1,0 0 1,0 0-1,1 0 0,-1 0 1,1 1-1,-1-1 0,0 1 1,1 0-1,-1 0 0,1 0 1,-1 0-1,1 0 0,-1 0 1,1 1-1,-1-1 1,4 2-1,-3-2 12,9 6 243,-10-5-274,6 4 37,1 0-1,-1 1 1,0 1-1,-1-1 1,0 2-1,0-1 1,0 0-1,-1 1 1,10 15-1,112 179 551,-126-199-589,0 0 0,1 0 0,-1-1 0,0 1 0,1-1 0,0 0 0,-1 0 0,1 0 0,0 0 0,0 0 0,0 0 0,0-1 0,1 1 0,5 1 0,-5-2-2,0 0-3,0-1-1,0 1 0,0-1 0,0 0 0,-1 0 1,1 0-1,0-1 0,0 1 0,0-1 0,-1 0 1,1 0-1,0 0 0,6-4 0,-5 3 3,2-1 6,-1 0 1,0 0 0,1-1-1,-1 1 1,0-2 0,-1 1 0,11-10-1,-8 6-5,8-5 67,21-25 1,-31 30-62,1 1 0,0 0 1,1 0-1,0 1 0,0-1 0,9-4 1,-9 6-7,-5 4-7,-1 0 1,1-1-1,-1 1 0,1 0 0,0 0 0,-1 1 1,1-1-1,0 0 0,0 1 0,0 0 0,0 0 1,-1-1-1,6 2 0,86 8 143,-73-2-65,91 58 29,-90-47-56,31 31 0,7 17-48,55 93-43,-63-78-16,-52-81 45,0 0-1,0 0 1,0 0-1,1 1 0,-1-1 1,0 0-1,0 0 1,0 1-1,0-1 1,0 0-1,0 0 0,0 0 1,1 1-1,-1-1 1,0 0-1,0 0 1,0 0-1,0 0 0,1 1 1,-1-1-1,0 0 1,0 0-1,0 0 1,1 0-1,-1 0 0,0 0 1,0 0-1,0 0 1,1 0-1,-1 1 1,0-1-1,0 0 0,1 0 1,-1 0-1,0 0 1,0 0-1,1 0 1,-1-1-1,0 1 1,1 0-1,1-1-47,0 0 0,1 0 0,-1 0 0,0-1 0,0 1 1,1-1-1,-1 0 0,-1 0 0,1 1 0,0-1 0,0 0 0,-1-1 0,1 1 0,-1 0 1,1 0-1,-1-1 0,0 1 0,0 0 0,1-5 0,1-1-552,18-36-6791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2.1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9328,'-1'0'0,"1"0"0,0-1 0,0 1 0,0 0 0,0 0 0,0-1 0,0 1 0,0 0 0,0-1 0,0 1 0,0 0 0,0 0 0,0-1 0,0 1 0,1 0 0,-1 0 0,0-1 0,0 1 0,0 0 0,0 0 0,0-1 0,0 1 0,1 0 0,-1 0 0,0-1 0,0 1 0,0 0 0,1 0 0,-1 0 0,0 0 0,0-1 0,1 1 0,-1 0 0,0 0 0,0 0 0,1 0 0,-1 0 0,0 0 0,0 0 0,1 0 0,-1 0 0,0 0 0,1 0 0,-1 0 0,0 0 0,0 0 0,1 0 0,-1 0 0,0 0 0,1 0 0,-1 0 0,0 0 0,0 0 0,1 0 0,-1 0 0,0 1 0,0-1 0,1 0 0,-1 0 0,0 0 0,0 0 0,0 1 0,1-1 0,-1 0 0,0 0 0,0 1 0,0-1 0,1 1 0,11 8-2,-1 1-1,0 0 1,0 1 0,-1 1 0,-1-1 0,0 1 0,13 24 0,-12-20-7,132 198-139,-117-173-77,95 200-1044,-60-103-3751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2.5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1079 6552,'15'0'287,"-1"-2"0,26-6 0,-37 8-186,-1-1 0,1 1-1,-1 0 1,1 0 0,0 0-1,-1 0 1,1 0 0,-1 1 0,1-1-1,0 1 1,-1 0 0,1-1-1,-1 1 1,0 0 0,1 1 0,-1-1-1,3 2 1,28 24-56,-28-22 54,54 49 567,8 6-277,36 11-58,-102-70-329,1 0 0,0 0 0,0 0 0,-1-1 0,1 1 0,0 0 1,0-1-1,0 1 0,2-1 0,12 2 3,0-1 0,0-1 0,0-1 0,0 0-1,20-5 1,-10-4-10,123-77-3,-145 85 3,0-1 1,0 1-1,-1-1 1,1 0-1,-1 0 1,6-6-1,14-18-9,23-30 0,16-46-3,-41 59-43,63-176-18,-71 177 52,14-62-1,-3-21 22,-17 81 15,-2-1 0,-2 1 0,-5-65 0,-6-95 318,13 268 192,5 107-332,-6-125-87,24 208 40,-21-201-66,45 208 29,-41-213-57,0-1-19,38 140 32,-29-122-34,-3-13-19,-10-24-1446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2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0 849 9776,'3'3'1,"0"0"0,-1 0 0,1-1 1,0 1-1,1-1 0,-1 1 0,0-1 0,1 0 1,-1 0-1,1 0 0,-1-1 0,1 1 0,0-1 1,4 1-1,6 1 8,-1 0 1,18 0-1,-20-2-5,21 1 11,168-8 4,-152 0-39,241-53-76,-225 43-263,277-76-153,-274 72 79,-47 14 317,300-108-696,-111 21 365,-175 74 255,-4-2 112,-2-2-1,39-39 1,-65 60 70,0 0 0,0 0 0,0-1 0,0 1 0,-1 0 0,0-1 0,3-4 0,6-20-22,0-1 1,6-34-1,-16 60 33,1 1-1,-1-1 1,0 1-1,0-1 1,0 1-1,0 0 0,0-1 1,0 1-1,0-1 1,0 1-1,-1-1 1,1 1-1,-1-2 1,-5-13 5,-1 2-1,0-1 1,-1 1 0,-1 0 0,-10-13-1,1 11 129,-105-47 122,95 55 224,-10 3-253,0 3 1,-39 1-1,74 1-173,0 1-1,0-1 0,0 0 1,0 1-1,0 0 0,0 0 1,1-1-1,-1 2 0,-3 1 1,6-3-54,-22 9 266,-37 23 1,34-14-172,-27 25-1,48-40-35,1 0 0,-1 0 1,1 1-1,0-1 0,0 1 0,-5 7 0,-51 85 354,9 12-282,50-108-131,-3 8 60,-1 1 0,2-1 0,-4 17 0,-23 120 180,7 21-168,17-92 48,5 338 37,5-323-90,44 367 22,-37-368-42,41 320 17,-46-335-24,0 251 9,-7-313-47,0 0 0,-5 21 1,-17 79 3,19-99-5,-1-1-1,0 0 0,0 1 0,-1-1 0,-1-1 0,-11 18 1,14-24 25,-1 1 0,0-1 0,0 0 0,0 0 0,-1 0 0,0 0 0,1-1 0,-1 0 0,0 0 0,-1 0 0,1-1 0,-8 3 0,1-2-364,0 0-1,-1-1 1,1 0 0,-20 0-1,-53 1-6427</inkml:trace>
  <inkml:trace contextRef="#ctx0" brushRef="#br0" timeOffset="1">811 1314 9776,'0'0'0,"31"0"0,50 0 16,56 1 0,49 7-16,10-4 0,-1-1 0,-17-6-112,-31-9 112,-3 0-6792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3.3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622 361 11656,'-3'0'0,"1"0"0,-1 0 1,0 0-1,0 1 1,1-1-1,-1 1 0,0 0 1,1-1-1,-1 1 1,1 0-1,-1 1 0,1-1 1,-1 0-1,1 1 1,0-1-1,0 1 0,0 0 1,-4 4-1,2-3 2,-9 11 5,-32 44-1,-26 51-4,-80 186-4,125-230-4,-93 305-4,98-286 5,-59 369 2,69-362-2,-17 346 2,27-415 0,2 37 0,42 314-7,-42-363 9,1 1 0,1-1-1,0 1 1,4 10 0,46 110-6,-36-99 6,30 41-1,-47-73 2,2 3 0,0 0-1,0 0 0,0 0 1,1 0-1,0 0 0,0 0 1,-1 0-1,1-1 0,4 3 1,-7-5 0,85 57-7,6-13 3,-88-43 3,-1 0 0,1 1-1,0-1 1,0 0 0,0-1 0,1 1-1,-1 0 1,0-1 0,0 0 0,5 0 0,12 1-4,1-1 1,35-5-1,-34 0 4,0-1 0,31-13-1,-50 18 2,0 0-1,0 0 1,0-1-1,0 1 1,0-1-1,-1 1 1,1-1-1,0 0 1,-1 0-1,0-1 1,1 1-1,1-3 1,21-20-4,39-52 1,34-82-1063,-89 144 767,99-170-6521</inkml:trace>
  <inkml:trace contextRef="#ctx0" brushRef="#br0" timeOffset="1">968 0 9144,'73'89'12,"-54"-63"49,80 145 46,-95-164-72,0 1 0,-1 0 0,4 12 0,60 238 142,-59-201-130,6 88-1,-5 13-36,-2 39-1149,-4-133-4554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3.7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0 210 7536,'1'-63'8,"12"-69"249,-12 117-94,0 17 262,1 22 259,-1-19-823,5 39 610,0 88 0,-6-99-381,0 21 305,-7 270 148,5-256-222,-10 262-1302,7-166-5879</inkml:trace>
  <inkml:trace contextRef="#ctx0" brushRef="#br0" timeOffset="1">1870 940 10936,'-7'19'10,"-19"34"1,19-40-7,-80 136 18,67-119-24,-4 10-10,-127 205-23,117-187-90,-151 264-64,147-254-30,-154 281-1226,93-167-4495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4.1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11 254 7088,'-4'-18'7,"1"-1"0,1 1 0,1-1 0,0-27-1,4 29 88,4 0-61,0 1 1,1 0 0,10-16-1,-5 20 82,-5 8-94,1 0 0,0 1 0,0 0-1,0 0 1,0 1 0,0 0 0,17-1 0,-6 6 100,84 36 63,-94-34-144,0 0 0,-1 1 0,1 0-1,-2 1 1,1 0 0,-1 0 0,0 1 0,11 13-1,-11-13-22,3 8 24,-4 0-27,0 0 0,-2 1 0,6 21 0,-10-19-6,-7 29 4,-9 7-9,-4-11-3,2-16 0,-1-10 0,-1-8 0,18-9 8,-1-1 1,1 1-1,-1-1 1,1 0-1,-1 1 1,1-1-1,0 0 1,-1 0-1,1 0 0,-1 0 1,1 0-1,-1 0 1,1-1-1,-1 1 1,1 0-1,-1-1 1,1 1-1,0-1 1,-1 0-1,1 1 1,0-1-1,-1 0 1,1 0-1,0 1 1,0-1-1,0 0 0,0 0 1,-2-2-1,0-2-116,0 0 0,1 0-1,-1 0 1,1 0-1,0 0 1,-1-6-1,0 3-337,-12-34-4434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4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225 150 7800,'0'0'1696,"2"-2"-1479,3-5-25,-5 6-177,0 0 0,1 0-1,-1 0 1,0 0 0,0 0 0,0 0 0,0 0 0,0 0-1,0 0 1,0 0 0,0 0 0,-1 0 0,1 0-1,0 0 1,0 0 0,-1 0 0,1 0 0,-1 0 0,1 0-1,-2-1 1,-1-7 145,2 6-139,0 1 0,1-1-1,-1 1 1,0-1 0,0 1 0,-1 0 0,1 0 0,0-1 0,-1 1 0,1 0 0,-1 0 0,0 0 0,0 1 0,0-1-1,0 0 1,0 1 0,0-1 0,0 1 0,0-1 0,-1 1 0,1 0 0,0 0 0,-1 0 0,1 1 0,-1-1 0,1 0-1,-1 1 1,-3-1 0,-12-1 122,0 0 0,0 2 0,0 0 0,0 0-1,0 2 1,0 0 0,-23 7 0,39-8 166,7-14-113,20-15-1680,4-2-6022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4.8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1244 1752 10760,'-12'-19'-19,"10"14"4,0 1-1,-1 0 1,0 0-1,0 0 0,0 0 1,-1 1-1,1-1 1,-5-3-1,-101-72-185,79 65-38,-145-35-56,170 48 286,1 0 0,-1 0-1,0 1 1,1-1 0,-1 1-1,-8 2 1,-99 11-52,78-5 57,1 0 0,-47 20 0,31-4 5,2 1 0,1 3 0,-67 51 0,105-73 4,1 1 0,0-1 0,-12 13 0,-155 204 35,147-176 40,-57 159 46,83-203-108,0 0-1,0 0 0,0 0 0,1 0 0,-1 1 0,1-1 1,0 0-1,0 5 0,0 5 23,1 0-1,0 0 1,4 17 0,-2-21-26,1 0-1,-1 0 1,1-1 0,9 14 0,-13-22-14,1 1 14,-1 1 1,1-1-1,0 1 0,0-1 1,0 1-1,1-1 1,-1 0-1,0 0 0,0 0 1,1 0-1,-1 0 0,3 2 1,17 8 49,0 0 0,1-1 1,39 12-1,-57-21-43,-1 0 0,1-1 0,-1 1-1,0-1 1,1 0 0,-1 0 0,5 0 0,185-26 215,-188 25-210,0-1-1,0 1 1,0 0 0,-1-1 0,1 0 0,7-5 0,-12 7-26,32-17 93,33-23-1,28-37-20,-86 71-28,-1 0-1,1-1 0,9-13 1,150-219 197,-157 226-185,-2-1 0,7-14 0,114-282 172,-107 241-121,53-301 35,-65 296-67,28-278 29,-31 287-57,12-236 14,-17 249-34,-1 34-19,-2-45 12,-12-83 1,-8-21 38,21 162-38,-1-3 14,1 7-11,-1 4 4,-2 7-19,1-1 1,0 1 0,0 0-1,0 0 1,-1 13-1,2-8 2,-3 21 50,-23 251 35,22-209-8,-15 149 4,-7 38-61,16-155 30,-17 158 4,5-25-50,19-162-7,3 76 4,2-131-11,2 0 0,9 49 0,-10-72 22,-1 0-1,1 0 1,-1 0 0,1 0 0,0 0 0,1 0 0,-1 0 0,0 0 0,1 0 0,0-1 0,-1 1 0,1-1 0,0 1 0,0-1 0,1 0 0,-1 1 0,5 2 0,-4-4-161,0 0 0,0-1 1,0 1-1,0-1 0,0 1 1,1-1-1,-1 0 0,0-1 1,0 1-1,0 0 0,0-1 1,0 0-1,0 0 0,6-2 1,43-13-8123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5.1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150 552 11568,'0'0'0,"3"40"0,1 78 0,-5 39 0,-17 17 0,-14 1-104,-21-12 104,1 3-8120</inkml:trace>
  <inkml:trace contextRef="#ctx0" brushRef="#br0" timeOffset="1">670 0 11384,'0'0'0,"0"41"0,0 54 0,-9 38-104,-23 64 104,-14 29-376,-15 28 376,-2 1-7704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2.7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73 135 7176,'0'5'6,"0"-1"0,0 1 0,-1 0 0,0-1 0,0 1 0,-3 9 0,3-12 9,-1-1 4,-41 20 17,39-20-35,3 0-1,0-1-1,0 0 0,0 0 0,1 0 0,-1 1 1,0-1-1,0 0 0,0 1 0,0-1 0,1 0 0,-1 1 1,0 0-1,0-1 0,1 1 0,-1-1 0,0 1 1,0 1-1,4 9-10,15 6 3,-12-11 8,33 21 0,-33-23 1,0-1 0,0 1 0,1-1 0,-1 0 0,1-1 0,0 0 0,0 0 0,0 0 1,0-1-1,0 0 0,12 0 0,-7-2 5,0-1 1,0 0 0,0 0 0,0-1-1,0-1 1,17-7 0,-15 5-3,25-13 60,-21 6-9,-1 0 0,-1-1 0,0-1 1,20-25-1,-26 27 44,-1 0 0,-1-1 1,10-19-1,-18 31-68,1 1 0,-1-1 1,1 1-1,-1 0 0,0-1 0,0 1 0,0-1 0,0 1 0,0-1 1,0 1-1,0-1 0,0 1 0,-1-1 0,1 1 0,0-1 0,-1 1 1,0-1-1,1 1 0,-1 0 0,0-1 0,1 1 0,-1 0 0,0 0 1,-2-3-1,0 1 12,0 1 1,0-1 0,0 1 0,0-1-1,0 1 1,-1 0 0,1 0 0,-1 0-1,-6-2 1,6 3 1,-7-3 6,0 0-1,0 1 0,0 1 1,0 0-1,0 1 0,0 0 1,-20 1-1,7 2 29,0 1-1,-40 11 1,62-14-66,1 1 1,-1-1-1,0 1 1,1 0-1,-1-1 1,0 1-1,1 0 1,-1 0-1,1 0 1,-2 2-1,-3 2 32,-2 1-24,0 0 1,1 0-1,0 1 1,1 0 0,-1 0-1,1 1 1,1 0 0,-1 0-1,1 0 1,1 1-1,-4 9 1,-5 15 46,2 1 1,2 1-1,-10 70 0,17-87-58,2-12-7,-1 0 1,1-1 0,0 1-1,1 0 1,-1 0 0,1 0-1,3 9 1,3 13 13,16 34-1,-13-46-2,23 20-1,-24-28-12,0-1 0,1 0 0,17 9 0,-12-9 1,1 0 0,23 7-1,-17-8 0,38 5 0,-34-9-1,34 0 0,-39-3 0,0 0 0,22-5 0,-16-1-254,0-2 0,0 0 0,0-2 0,39-21 0,21-14-6092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5.5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302 0 7624,'2'6'55,"-1"0"1,1-1-1,-1 1 1,-1 0-1,1 0 1,-1 0-1,0 0 1,0 0-1,-1 0 1,0 0-1,0-1 0,0 1 1,-4 10-1,2-5 42,-5 16 70,-66 169 58,54-148-97,-105 229-1037,55-126-4431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5.9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1993 8520,'35'-12'2,"-23"12"-5,-6 1-6,-4-1 4,0 1-1,-1-1 0,1 0 0,0 1 0,-1 0 1,1-1-1,0 1 0,-1 0 0,1 0 0,-1 0 0,1 0 1,-1 0-1,3 2 0,4 3-6,5 4 5,-8-6 6,0 0-1,0 0 0,0-1 0,1 1 1,8 2-1,7 3-1,0-2 1,0 0 0,23 3-1,-42-9 3,0-1-1,0 0 1,1 0-1,-1 0 1,0 0-1,1 0 1,-1 0-1,0 0 1,4-2-1,-6 2 1,23-5-1,30-9 1,-30 5 0,0-1 0,35-21 0,-28 13 0,53-45 0,-44 28 0,38-45 0,42-65 0,8-30 0,-7-10 0,-21 4 0,-58 91 0,37-119 1,-64 160 6,28-174 49,-37 181 185,-4-162 162,-4 167 138,-27-108 231,29 140-658,-1 0 0,1 0 0,-1 0 0,0 0 1,0 0-1,-1 1 0,0-1 0,-5-7 0,-1 0 32,-17-21 76,14 24 298,3 6-408,0 1 1,0 0-1,-1 0 0,1 1 1,-18 0-1,27 1-96,-1 0 0,0 0 0,0 0 0,0 0-1,0 0 1,0 0 0,0 1 0,0-1 0,0 0 0,0 1-1,0-1 1,1 1 0,-1-1 0,0 1 0,-1 0 0,-8 7 31,0 1 0,1 0 1,0 1-1,0 0 1,1 0-1,-10 17 1,6 1 93,-42 159 52,45-139-99,-23 248 22,28-229-95,-3 280 11,9-278-25,10 93-1,13 12-4,-15-129-2,22 59 0,-16-62 0,24 41 1,78 107 8,-95-160 5,11 6-3,44 36 0,-55-58 23,-5-7-21,0 0 1,1-1 0,31 5-1,-48-10-6,-1-1 0,1 0-1,0 0 1,0 0 0,-1 0-1,1 0 1,0-1 0,-1 1-1,1 0 1,2-2 0,19-6 28,0-1 0,41-23 0,-42 14 53,15-24-29,31-48 1,-49 58-20,63-167-1763,-42 84-7130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6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 0 12824,'42'16'-270,"-29"-12"-58,-1 1-1,1 0 1,14 9 0,131 85-1451,-153-96 1578,0 1 0,0-1 0,-1 2 0,8 7 0,18 21-98,-2 2 1,-2 1-1,39 68 0,-42-51 321,-2 2 0,-3 1 0,13 67 0,-28-113 47,-1 1-1,-1-1 0,1 20 1,-2-30-69,0 164 273,-17 10-57,17-174-216,-12 72 808,-87 294 295,75-297-463,-96 215 206,97-240-451,-84 129 132,87-146-286,12-17-169,-3 5-33,-1-1-1,-1 0 1,0-1 0,-1-1 0,0 0 0,-1-1 0,-18 11 0,32-21-39,1 0 0,-1-1 1,0 1-1,0-1 1,0 1-1,0-1 1,-1 1-1,1-1 0,0 1 1,0-1-1,0 0 1,0 0-1,0 0 1,0 0-1,-1 0 0,1 0 1,0 0-1,-2 0 1,2-1-1,0 0 0,-1 0 0,1-1 0,0 1 0,1 0 0,-1-1 0,0 1 0,0 0 0,1-1 0,-1 1 0,1-1 0,-1 1 0,1-1 0,-1 0 0,1 1 0,0-1 0,0-2 0,-5-64-1554,2-8-6212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5:1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1279 1 4936,'0'0'0,"15"12"0,23 25 0,1-2 8,-22-15-8,1-2-3232</inkml:trace>
  <inkml:trace contextRef="#ctx0" brushRef="#br0" timeOffset="1">1173 1621 11480,'0'0'0,"-29"57"0,-55 99 0,-54 60-320,-52 50 320,-34 2-1104,-30-22 1104,0-1-7064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8:07.0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2103 4576,'63'2'145,"-38"0"131,48-4 0,-63 1-166,0 0-1,0-1 0,0 0 1,0 0-1,0-2 0,-1 1 1,1-1-1,17-10 0,14-16 103,-2-3-1,45-46 1,22-29 20,-60 63-91,73-76 42,-97 96-23,80-118 72,-84 111-32,56-151 102,-62 146 13,66-262 845,-71 268-1104,-2 6 131,3-36 1,-1 10-29,16-226 947,-21 99-483,-1 159-600,0-20 138,-10-22-7,4 33-59,1 0 1,0-32 0,7 18 144,-13 18 44,5 16-207,5 5 46,-6 3-34,6-1-87,-1 1-1,1 0 1,-1 0-1,1 0 0,-1 0 1,0 0-1,1 0 1,-1 0-1,1 0 1,-1 0-1,1 0 0,-1 0 1,1 1-1,-1-1 1,1 0-1,-1 0 1,1 0-1,-1 1 0,1-1 1,-1 0-1,1 0 1,0 1-1,-1-1 1,1 0-1,-1 1 0,1-1 1,0 1-1,-1-1 1,1 1-1,0-1 1,0 0-1,-1 1 0,1-1 1,0 1-1,0-1 1,0 1-1,0-1 1,-1 1-1,1-1 0,0 2 1,-24 61 49,7-12-34,-7 10-13,-2 8 1,1 6-3,-34 93-4,47-131-3,-51 171 1,51-166-9,-38 153-9,43-158-3,4-13 14,-3 9 0,3 1-1,1 0 1,3 58 0,19 62-20,-13-129 5,-3-13 14,0 2 5,1-2 0,0 1-1,0 0 1,2-1 0,-1 0-1,15 18 1,-7-13-7,1-1 0,1 0 0,0-1 0,19 13 1,0-12 9,-6-9 7,0-1 1,1-1 0,0-2 0,44 0-1,-63-3 0,75-2 53,-21-1-44,-9 2 0,-52 1-12,9 0 1,0 0 0,23-5 0,-30 4 39,1-1 0,-1-1 0,1 1 0,-1-1 0,0 0 0,0-1 0,0 1 1,0-1-1,8-7 0,1-3-932,23-30 0,-35 41 667,57-69-7815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8:56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433 306 7088,'-20'3'38,"-26"7"261,-205 74 3541,241-81-3775,4-2-23,0 1 0,0 0 1,0 0-1,0 1 0,1-1 1,-1 1-1,1 1 0,0-1 0,-1 1 1,1 0-1,1 0 0,-6 6 1,4 0-7,1 1 0,0 0 1,-5 18-1,9-23-22,0-1 1,0 1-1,1-1 0,-1 1 1,1-1-1,1 1 0,-1 0 1,1-1-1,0 1 0,0-1 0,1 0 1,0 1-1,3 6 0,-3-5 1,7 7 66,16 10-24,29 23-1,-31-33-2,129 46 18,-114-50-32,214 31 14,-189-34-20,321 19 11,-288-23-18,184 3-1,32-6-18,-173-2 7,240-10 4,23-4-11,-229 8 13,284-15 4,25-4-17,-281 16 7,858-50 9,-839 49-16,345-20 4,142-8-8,658-54 5,-1110 75 5,1009-67 6,-1010 69 0,1047-62 9,-1040 65-2,1036-48 10,-1037 51-9,1056-48 19,-1049 48-6,1068-25 28,-1068 34 6,1057 4 40,-1060 0-14,1056 12 44,-1058-11-50,1038 6 44,-1040-8-38,1046 8 43,-1046-7-56,1006 9 41,-1018-8-35,973 7 32,-980-8-52,944 18 24,-957-15-43,857 20 26,-878-19-27,770 15 18,-794-17-32,250 6 0,-24 0-26,-254-8 20,576-8 8,-595 2-27,183-10 4,37-4-15,-43-2-4,-83 1-6,-211 18-3,-1-1 0,27-7 1,134-36-19,16-29-1802,-8-4-7291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0.7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784 291 8880,'-5'1'89,"-4"2"-47,0 0 0,0 1 0,0 0 1,1 1-1,0 0 0,-15 11 0,-8 5 66,8-7-88,-39 26 52,-15 14-19,-25 25-42,50-29-13,-76 96 1,98-106-12,-92 149-7,104-157 0,-37 99-7,54-130 26,1 0 0,-1 1 0,1-1 1,-1 0-1,1 1 0,0-1 0,0 0 0,-1 1 0,1-1 0,0 0 1,0 0-1,1 1 0,-1 1 0,2 6 0,0 0-1,1 0 1,0 0 0,0-1-1,1 1 1,0-1 0,8 11-1,-12-18 2,1-1 0,-1 1-1,1 0 1,0 0 0,-1-1-1,1 1 1,0 0 0,0-1 0,-1 1-1,1-1 1,0 1 0,0-1-1,0 1 1,0-1 0,0 0-1,0 1 1,44 13-1,-36-13 1,0 0 0,0-1 0,0 0 0,18-2 0,45-14 0,10-11 0,77-38 9,-130 51 39,106-76 41,-113 71 46,90-118 536,-109 133-431,3-2 38,-5 6-258,0 0 0,0 0 0,-1 1-1,1-1 1,0 1 0,-1-1 0,1 1-1,0-1 1,-1 1 0,1-1 0,-1 1-1,1-1 1,-1 1 0,1 0 0,-1-1-1,0 1 1,1 0 0,-1-1 0,0 1-1,1 0 1,-1 0 0,32 86 347,-32-85-363,2-1 0,-1 1 0,0-1 0,0 0 0,0 1 0,1-1 0,-1 0 0,1 0 0,-1 0 1,0 0-1,1 0 0,0-1 0,-1 1 0,1 0 0,0-1 0,-1 1 0,1-1 0,0 1 0,0-1 0,-1 0 1,1 0-1,2 0 0,-2 0-1,9-2 5,27-15 4,21-20-9,11-15-3,5-10 1,-45 36 2,84-64 10,-48 45 7,-63 43-15,0 1 0,-1-1-1,1 1 1,0 0 0,0 0 0,0 0-1,0 0 1,0 0 0,0 1 0,0-1-1,0 1 1,1 0 0,-1 0 0,6 1 0,-5-1 3,5 3 60,-5 2-56,0 0 0,0 0 0,0 0-1,-1 0 1,0 0 0,0 1 0,0-1 0,2 8 0,-1 6 88,3 99 38,-8-83-36,3 0-1,1 0 0,9 43 1,-12-77-100,0 0 1,1 0 0,-1-1-1,1 1 1,-1 0 0,1-1-1,-1 1 1,1 0 0,-1-1 0,1 1-1,0-1 1,-1 1 0,1-1-1,0 1 1,-1-1 0,1 0-1,0 1 1,0-1 0,0 0 0,-1 1-1,1-1 1,0 0 0,0 0-1,0 0 1,0 0 0,-1 0-1,1 0 1,0 0 0,0 0 0,0 0-1,0 0 1,-1 0 0,1-1-1,0 1 1,0 0 0,0-1-1,-1 1 1,1 0 0,0-1 0,-1 1-1,2-2 1,86-55 30,-12 3-9,-49 33-21,75-58 0,-48 36-5,126-89-11,21 15-12,-157 95-54,179-99-58,-180 96-103,167-96-114,-168 99 28,176-71-132,-175 78 133,1 0 130,11-4-32,68-14 0,100-10-321,-188 42 420,-32 1 109,-3 0 18,0 1 0,0 0 0,0 0 0,-1-1 0,1 1 0,0 0 0,0-1 0,0 1 0,-1 0 0,1-1 0,0 1 0,-1-1-1,1 1 1,-1 0 0,1-1 0,-1 1 0,1-1 0,-1 1 0,1-1 0,-1 0 0,1 1 0,-2 0 0,-24 9 0,-21 1 1,-78 9 1,87-15 4,-1-3 0,-43-2 0,52 0-4,-58-3 16,59 1-14,-1 0-1,11 2 7,-36-7 0,-153-35 55,205 41-62,-1 1 0,1-1 1,0 1-1,-1-1 0,1 1 0,-1 0 0,-3 1 0,6-1-1,1 1 0,-1-1 0,1 1 0,0-1 0,-1 0 0,1 1 0,-1 0 0,1-1 0,0 1 0,-1-1 0,1 1 0,0-1 0,0 1 0,-1 0 0,1-1 0,0 1 0,0 0 0,0-1 0,0 1 0,0 0 0,0-1 0,0 1 0,0 0 0,0 1 2,-2 27 14,2 1 0,3 29 0,-1-31-12,0 22 31,2-1-1,15 77 1,17 75 21,-26-157-10,48 171 18,-43-174-17,-7-20-26,0 4-5,2-1-1,1-1 0,1 0 0,1 0 1,22 30-1,60 54 52,-74-91-41,84 43 6,-84-53-26,-9-4-5,0-1 0,19-2 0,-23 0-1,1 0-1,-1-1 0,0 0 0,1-1 0,-1 0 0,10-5 1,8-7-101,-1-1 1,-1-1 0,0-1 0,22-23-1,-20 19-623,71-61-5377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1.1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 1 6280,'7'20'24,"-2"1"-1,0-1 1,-1 1 0,-1 0 0,-1 1 0,-1-1 0,-2 28-1,0-36-13,-9 53 62,-32 165 117,23-116-122,-30 239 197,38-244-24,8-123-207,2 11-32,0 1-1,0-1 1,1 1-1,-1-1 1,1 1-1,-1-1 1,1 1-1,0-1 1,0 0-1,-1 1 1,1-1 0,0 0-1,0 1 1,1-3-1,12-142-827,0 49-3379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1.4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81 236 4936,'55'19'9,"-36"-11"-2,-12-5 5,-1 0 0,1 1 0,-1-1 0,0 1-1,0 0 1,0 1 0,8 7 0,-11-9 1,-1-1-1,0 1 1,1 0-1,-1-1 1,0 1-1,0 0 1,-1 0 0,1 1-1,-1-1 1,0 0-1,1 1 1,-1-1-1,-1 0 1,1 1 0,0-1-1,-1 1 1,0 5-1,0-7 7,0 0 1,-1 0-1,1-1 0,-1 1 1,1 0-1,-1 0 0,0 0 1,0-1-1,1 1 0,-1 0 1,0-1-1,-1 1 0,1-1 1,0 1-1,0-1 0,-1 1 1,1-1-1,-1 0 0,1 0 1,-1 0-1,1 0 0,-1 0 1,0 0-1,0 0 0,1 0 1,-1-1-1,0 1 0,0-1 1,0 1-1,0-1 0,0 0 0,0 0 1,-3 0-1,-3 0 51,1 0 0,0 0 0,-1-1 1,1 0-1,0-1 0,-1 1 0,1-2 0,-8-2 0,12 3-71,-56-26 436,53 24-363,0 1 1,0-2 0,0 1-1,0-1 1,1 0-1,0 0 1,-7-9 0,9 4 127,3-14-60,6-46 0,-4 54-173,1 1 0,1 0 0,0 0 1,1 0-1,0 0 0,1 1 0,14-23 1,-16 28-242,28-50-4646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1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5744,'10'11'4,"-4"-2"8,0-1 0,1 0 0,1 0 0,-1-1 1,1 0-1,0 0 0,13 7 0,-18-13 22,0 0 0,0-1 1,1 1-1,-1 0 0,0-1 0,0 0 0,0 0 0,1 0 1,-1 0-1,0-1 0,0 1 0,0-1 0,1 0 0,3-1 1,17-4 159,134-25 520,-81 22-395,-34 4 48,68 2-1,-96 4-333,-10-1 2,1 1 0,-1-1 0,1 1 0,-1 0 0,6 3 0,108 37 797,-115-39-790,0 1 1,0-1-1,0 1 1,0 0-1,0 0 0,0 1 1,-1-1-1,0 1 0,0 0 1,0-1-1,0 2 1,3 4-1,-3-3 2,3 7 176,4 39 24,-3 1 0,1 53 0,-7-72-63,-4 64 0,1-82-131,-6 31 24,-2-1 0,-17 48 1,16-57-68,-4 21 57,9-32-44,-2-1-1,-12 29 1,8-30 8,-1-1 0,0 0 0,-34 41 0,40-56-8,-1 0 0,0-1 0,0 0 0,-1 0-1,0-1 1,-18 9 0,21-12-4,-1 0 0,0-1-1,0 0 1,0 0-1,0-1 1,-1 0 0,1-1-1,0 1 1,-1-1-1,1 0 1,-11-2 0,-28-11 41,39 7-49,4-2-213,-1-1 0,1 1 1,1-1-1,-1 0 0,2 0 0,-2-15 1,-4-30-7036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3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470 97 1528,'0'0'1153,"-1"-6"-847,0 1-190,-1 0 1,1-1 0,-1 1-1,0 0 1,-1 0 0,1 0-1,-4-5 1,3 7-43,0-1 0,-1 0 0,1 1 0,-1 0 0,0-1 0,1 1 0,-2 1 0,1-1 0,0 1 0,0 0 0,-1 0 0,1 0 0,-1 0 0,0 1 0,1-1 0,-1 1 0,0 1 0,0-1 0,0 1 0,0 0 0,0 0 0,0 0 0,1 0 0,-1 1 0,-9 2 0,-33 10 63,28-4 170,8-2-245,1-1 1,0 1-1,0 1 1,1-1 0,0 2-1,0-1 1,1 1-1,0 1 1,1-1-1,-8 14 1,-67 100 293,73-110-249,1 1-1,-12 22 1,11-17-61,-14 32 18,19-31 71,4-9-108,1 1 0,0 0 0,1-1 0,0 1-1,1-1 1,5 13 0,3-8 81,-4-8-68,1 0-19,-1 0-1,1-1 1,1 0-1,-1 0 0,1 0 1,0-1-1,1-1 1,15 7-1,79 24 79,-80-32-79,19-4-504,55-6 1,-18-3-4470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2.3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83 219 9240,'0'0'17,"1"-2"2,-1 2-19,0 0 0,0 0 0,0-1 0,0 1 0,0 0 0,0-1 0,0 1 0,0 0 0,0-1 1,0 1-1,0 0 0,0 0 0,0-1 0,0 1 0,0 0 0,0-1 0,0 1 0,-1 0 0,1 0 0,0-1 0,0 1 0,0 0 1,0 0-1,-1-1 0,1 1 0,0 0 0,0 0 0,0 0 0,-1-1 0,1 1 0,0 0 0,0 0 0,-1 0 0,1 0 1,0 0-1,-1-1 0,1 1 0,0 0 0,0 0 0,-1 0 0,1 0 0,0 0 0,-1 0 0,1 0 0,0 0 0,-1 0 0,1 0 1,0 0-1,0 0 0,-1 0 0,1 1 0,0-1 0,-1 0 0,1 0 0,-12 2-8,5-1-70,-11 1 118,-17-3-690,33 1 538,3 2-47,0 6 116,-1-8 43,0 0 0,0 1 0,0-1-1,0 0 1,0 0 0,0 0 0,0 0-1,0 0 1,0 0 0,0 1-1,0-1 1,0 0 0,0 0 0,1 0-1,-1 0 1,0 0 0,0 0 0,0 0-1,0 0 1,0 0 0,0 0-1,0 1 1,1-1 0,-1 0 0,0 0-1,0 0 1,0 0 0,0 0 0,0 0-1,0 0 1,1 0 0,-1 0-1,0 0 1,0 0 0,0 0 0,0 0-1,0 0 1,1 0 0,-1 0 0,0 0-1,0 0 1,0 0 0,0-1-1,0 1 1,0 0 0,1 0 0,-1 0-1,0 0 1,94-2 7,135-18 395,-170 13-336,-29 5 209,191-25 727,-189 22-757,136-18 494,-11 13 684,-152 9-1265,0 1 0,-1-1 0,1 0 0,-1 0 0,1-1 0,4-1 0,0 0 33,-7 2-23,-27-33 288,6-5-2149,0-4-6887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3.0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90 10672,'0'-3'20,"0"0"1,-1 1-1,1-1 0,0 0 1,-1 0-1,0 1 1,0-1-1,-1-3 1,-18-29 203,17 31-160,-2-3-11,4 5 28,6 1-47,3-2-28,0 1 0,0 0 1,1 0-1,-1 1 1,0 0-1,1 0 0,-1 1 1,17 2-1,103 5 30,-100-2-9,112 34 7,-113-29-19,8 9-2,44 30 1,-63-33 6,-8-3-15,0 1 0,-1-1 1,0 2-1,4 14 0,-10-11 9,-4-2-10,-1 0 0,-1 0 1,-13 29-1,5-26 3,-15 8-2,-51 38 0,52-48 9,-206 95 31,170-90-42,48-17-5,-1 0 1,1-1 0,-1-1 0,1-1 0,-1 0 0,0-1-1,-25-2 1,36 0-5,-1-2-2,4 2 0,6 0 1,3-2 5,0 1 1,1 1-1,-1-1 1,1 1-1,14 0 1,45 2 1,16 8 0,-53-3 0,31 10 1,-26-3 2,0 2-1,55 32 1,-64-29 5,79 71 9,-90-72-2,29 62 14,-41-65 6,-4-7-27,1-1 0,-1 1 0,-1-1 0,1 1 0,-1-1 0,-5 12 0,-2-8 40,-10 1-24,-1 0 1,-30 12-1,41-19-7,-1-1-1,1 1 0,-1-2 1,0 1-1,-11 0 0,-5 1 0,2 1-6,10-2 11,0-1 0,0 0-1,-20 0 1,-42 0 84,-77-9 1,93-2-89,55 8-11,0 1-1,0-1 1,-1 0 0,1-1 0,0 1-1,0-1 1,0 0 0,-6-4 0,-4-2 2,-27-13 3,41 21-10,1 0 0,-1-1 0,0 1 1,0-1-1,0 0 0,0 1 0,0-1 1,1 0-1,-1 1 0,0-1 0,1 0 1,-1 0-1,0 1 0,1-1 0,-1 0 1,0-2-1,-6-12-242,0 0-1,1-1 1,1 0 0,1 0-1,-5-33 1,-5-35-7152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3.4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162 6 7176,'0'0'9,"8"10"119,-14-10-45,4 0 18,14 0 179,60-11 104,-44 8-180,0 1-1,49 4 1,-68 0-130,0 0 0,-1 0 1,1 1-1,-1 0 1,1 1-1,-1 0 0,-1 0 1,15 10-1,-21-13-59,0 0 0,0 0 0,0 1 0,0-1 1,0 0-1,0 0 0,0 0 0,0 1 0,-1-1 0,1 0 0,0 1 0,-1-1 0,1 1 1,-1-1-1,0 1 0,1-1 0,-1 1 0,0-1 0,0 2 0,1 3 23,1 2-10,-2-5-16,1-1 0,-1 1 0,1-1 0,-1 1 0,0-1 0,0 1 0,0-1-1,0 1 1,-1-1 0,1 1 0,-1-1 0,1 1 0,-2 2 0,-3 10 37,-1 0 0,-1-1 1,0 0-1,0 0 0,-2-1 1,1 0-1,-22 24 0,18-24-29,5-4 19,-1-2-1,-1 1 0,-15 11 1,-151 112 354,113-84-258,60-45-120,-9 7 20,1 0 0,0 0 0,0 1 0,1 0 0,-14 22 0,-6 15 105,28-46-133,1-1 1,0 1-1,0 0 1,0 0-1,-1 0 1,1-1-1,0 1 0,0 0 1,0 0-1,0 0 1,0 0-1,0-1 0,0 1 1,1 0-1,-1 0 1,0 0-1,0-1 1,1 1-1,-1 0 0,0 0 1,1-1-1,-1 1 1,1 0-1,-1-1 1,1 1-1,0 0 0,0 1 13,2 2 2,0 0 0,1-1 0,-1 1 0,1-1 0,0 0 0,-1 0 0,1 0 0,1 0 0,-1-1-1,0 0 1,5 2 0,45 13 44,-41-13-52,14 4 62,1-1 1,0-2-1,45 4 1,-37-5 17,223 5 330,-149-13-244,-106 0-160,30-56-484,-24 41-600,22-40-6696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3.8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165 0 12640,'72'30'-72,"-48"-17"8,-1 0 0,0 2 0,35 28 0,-55-40 61,-1 0 1,1 0 0,0 1-1,-1-1 1,0 1 0,2 4 0,-3-6 2,0-1 0,-1 1 0,1 0 0,-1-1 0,0 1 0,1 0 0,-1 0 0,0-1 0,0 1 0,0 0 0,0 0 0,-1 3 0,1-4 0,-1 0 0,1 0 0,-1 1 0,0-1 0,1 0 0,-1 0 0,0 0 0,0 0 0,0 0 0,0 0 0,0 0 0,0 0 0,0 0 0,-2 1 0,-2 1 1,1-1 0,-1 1 0,0-1 1,0 0-1,0-1 0,0 1 0,0-1 0,-1 0 1,1 0-1,-9 0 0,-9-1 17,-31-4 0,42 3-11,-15-3 13,1 0 1,0-2 0,0 0 0,-37-16 0,15 2 33,46 19-44,1-9-1489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4.2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366 1 9240,'0'0'0,"0"26"0,-4 45 112,-1 19 8,-2 14 32,-17 16 0,-20 8-152,-27 6 0,-32 7 0,-4 1-6856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4.6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903 8 8432,'-15'-5'239,"10"2"-93,0 6-59,1 1 0,-1-1 0,1 1 0,0 0 0,0 0 0,0 0 0,1 1 0,-1-1 0,1 1 0,0 0 0,0 0 0,-3 8 0,1-3-38,-10 14 228,-32 43 0,-16 21 21,-79 143 9,110-174-126,-137 252 72,135-248-99,23-43-116,-40 68 91,-83 109 0,111-168-83,-3 4-1,-37 58 0,50-67-25,11-15-17,7-9-2,11-11-89,-1-1 0,-1-1 0,25-31 0,-11 11-1006,52-59-6132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345 205 7624,'69'-98'56,"12"-8"73,-80 106-118,-1 1-1,1-1 1,-1 1-1,1 0 1,-1-1 0,0 1-1,1 0 1,-1 0-1,0-1 1,1 1 0,-1 0-1,0 0 1,0 0-1,0-1 1,0 1 0,0 1-1,2 6 8,-2-6-4,1 1 0,-1-1 0,0 1 0,0 0-1,0-1 1,0 1 0,-1 0 0,1-1 0,-1 1 0,-1 4 0,-32 110 166,-45 116 156,62-186-195,-80 197 58,77-196-79,-70 189 44,75-192-64,-65 197 117,13-35-20,78-221-130,13-31-1216,2-6-4631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5.4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389 162 11032,'-13'52'0,"-11"53"0,-61 202-8,65-247-32,10-32 27,-16 41-8,-67 124 0,76-163 19,-76 144-12,86-155 13,7-19 1,0 0 0,0 0 0,0 1 0,-1-1 0,1 0 0,0 0 0,0 0 0,0 0 0,0 0 0,0 0 0,0 0 0,0 0 0,0 0 0,0 0 0,0 1 0,0-1 0,0 0 0,0 0 0,0 0 0,0 0 0,0 0 0,0 0 0,0 0 0,0 0 0,0 0 0,0 0 0,0 1 0,0-1 0,0 0 0,0 0 0,0 0 0,0 0 0,0 0 0,1 0 0,-1 0 0,0 0 0,0 0 0,0 0 0,0 0 0,0 0 0,0 0 0,0 1 0,0-1 0,0 0 0,0 0 0,0 0 0,0 0 0,0 0 0,1 0 0,-1 0 0,0 0 0,0 0 0,0 0 0,0 0 0,0 0 0,0 0 0,0 0 0,0 0 0,0 0 0,1 0 0,-1 0 0,0 0 0,0 0 0,12-12 0,-11 11 0,41-46 1,68-119 8,-105 158-9,19-34 15,98-196 40,-99 189 105,104-190 90,-99 193 44,-10 17-164,11-18 29,3 1 0,65-73 1,13 12 136,-110 106-288,1 1 0,-1-1 1,1 1-1,-1-1 0,1 1 1,0-1-1,-1 1 0,1 0 1,-1-1-1,1 1 0,0 0 1,-1-1-1,1 1 0,0 0 1,0 0-1,-1 0 0,1-1 1,0 1-1,-1 0 0,1 0 1,0 0-1,0 0 0,1 0 1,3 2 9,0-1 0,0 0 1,0 1-1,0 0 1,0 0-1,0 0 0,0 1 1,-1 0-1,1 0 1,-1 0-1,1 0 0,-1 1 1,0-1-1,5 8 1,-8-10-1,1 1 0,-1 0 0,1 0 0,-1 0 0,0 0 0,0 0 0,0 0 0,0 0 0,1 3 0,10 33 62,-2 1 0,8 51 0,-15-47 41,-5 206 47,0-196-81,-13 240 73,13-258-137,-11 142 18,-1-80-36,14-96-6,0 0 0,0 0 1,0 0-1,-1 0 0,1 0 0,0 0 0,-1 0 1,1-1-1,0 1 0,-1 0 0,0 0 1,1-1-1,-1 1 0,1 0 0,-1 0 1,0-1-1,1 1 0,-1-1 0,0 1 0,0-1 1,1 1-1,-1-1 0,0 1 0,0-1 1,0 0-1,0 1 0,0-1 0,0 0 1,0 0-1,1 0 0,-3 1 0,1-1-1,-1 0-238,0 0-1,-1-1 1,1 1 0,0 0-1,-1-1 1,-5-2 0,-23-6-8160</inkml:trace>
  <inkml:trace contextRef="#ctx0" brushRef="#br0" timeOffset="1">350 568 8968,'-12'-15'0,"12"15"0,-1 0 0,1-1 0,-1 1 0,1-1 0,-1 1 0,1 0 0,0-1 0,-1 1 0,1-1 0,0 1 0,-1-1 0,1 1 0,0-1 0,0 0 0,-1 1 0,1-1 0,0 1 0,0-1 0,0 1 0,0-1 0,0 0 0,0 1 0,0-1 0,0 0 0,8 0 0,-5 2 0,49 0-24,134-1-15,-137 0-34,219-4-38,-213 2-2,243-21-1003,-138 9-3784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365 185 6192,'9'0'8,"23"-8"69,-29 7 63,-7-2-1,-4-4-23,0 1 0,-1 0 0,1 1 1,-1 0-1,0 0 0,-1 1 0,1 0 0,-18-5 1,25 9-113,-17-4 391,-90 7 157,87 1-184,-10 8-116,-35 18 0,52-19 35,9-4-232,1 0 0,-1 0 0,2 1 1,-1 0-1,1 0 0,-6 16 0,9-7 159,8 15-70,14 40 1,-18-60-71,2-1-1,-1 1 1,13 19-1,-2-6-27,-3 1-19,26 41 150,-35-61-167,51 90 211,-46-81-182,0 2 1,-1-1-1,-1 1 1,6 26-1,-12-41-36,0 1-1,1-1 1,-1 0 0,0 0-1,-1 0 1,1 0 0,0 1-1,-1-1 1,1 0 0,-1 0-1,1 0 1,-1 0 0,0 0-1,0 0 1,0 0 0,0 0-1,0-1 1,-1 1 0,1 0-1,-1 0 1,1-1 0,-1 1-1,1-1 1,-5 3 0,5-3-2,-8 2 6,3-3-8,0 0 1,0 0-1,0 0 1,1-1 0,-1 0-1,0-1 1,0 1-1,0-1 1,1 0-1,-1 0 1,1-1 0,-1 0-1,1 0 1,0 0-1,-7-6 1,-4-13-8,15 21 6,1 0 1,0 1-1,-1-1 0,1 1 1,0-1-1,0 0 0,-1 1 1,1-1-1,0 0 0,0 1 0,0-1 1,0 0-1,0 1 0,0-1 1,0 0-1,0 1 0,0-1 1,1-1-1,3-21-9,1 1 0,1-1 0,11-27 0,-1 18-42,104-148-25,-114 172 62,-1 1 0,1 0-1,10-8 1,-16 15 16,96-87-61,15 9 34,-111 78 27,48-28-73,186-87-37,-192 97 4,-23 10 59,3-1 8,1 0 1,0 2-1,0 1 0,1 0 1,40-3-1,-45 8-14,0 1 0,29 3 0,-48-3 51,1 0 1,-1 0-1,0 0 0,0 0 0,1 0 0,-1 0 0,0 0 0,1 0 0,-1 1 0,0-1 0,0 0 0,1 0 0,-1 0 0,0 0 1,1 0-1,-1 0 0,0 1 0,0-1 0,1 0 0,-1 0 0,0 0 0,0 0 0,0 1 0,1-1 0,-1 0 0,0 0 0,0 1 1,0-1-1,0 0 0,1 0 0,-1 1 0,0-1 0,0 1 0,1 3-5,-1 0 0,1 0 0,-1 0 1,0 0-1,0 0 0,0 1 0,-1-1 0,1 0 0,-1 0 0,0 0 1,0 0-1,-3 6 0,4-10 7,-10 17-80,-7 2 42,-1 0 0,-35 28 0,20-24-51,-60 32 0,64-40 77,-49 27-62,15-12 52,15-4 2,48-26 19,0 0 0,-1 0 1,1 0-1,0 0 0,0 1 1,-1-1-1,1 0 0,0 0 1,0 0-1,0 1 0,-1-1 1,1 0-1,0 0 0,0 1 1,0-1-1,0 0 0,0 0 1,-1 1-1,1-1 0,0 0 1,0 1-1,0-1 0,0 0 1,0 0-1,0 1 0,0-1 1,0 0-1,0 1 0,0-1 1,0 0-1,0 0 0,0 1 1,1-1-1,-1 0 0,0 1 1,0-1-1,0 0 0,0 0 1,0 1-1,1-1 0,-1 0 1,0 0-1,0 0 0,0 1 1,1-1-1,-1 0 0,0 0 0,0 0 1,1 1-1,-1-1 0,0 0 1,0 0-1,1 0 0,9 5-2,-2-2-4,1 0 0,0-1 0,0 0 1,11 1-1,39 8-26,188 62 104,-204-54 26,-43-19-95,0 0 0,0 0 0,0 0 0,0 0 0,1 0 0,-1 0-1,0 0 1,0 0 0,0 0 0,0 0 0,0 0 0,0 0 0,1 0 0,-1 1 0,0-1 0,0 0 0,0 0-1,0 0 1,0 0 0,0 0 0,0 0 0,0 1 0,0-1 0,0 0 0,0 0 0,1 0 0,-1 0 0,0 0 0,0 1-1,0-1 1,0 0 0,0 0 0,0 0 0,0 0 0,0 0 0,0 1 0,0-1 0,-1 0 0,1 0 0,0 0-1,0 0 1,0 1 0,0-1 0,0 0 0,0 0 0,-2 5 9,0-1 0,0 0 0,0 0 1,-1 0-1,1 0 0,-1 0 0,0 0 0,0 0 0,-7 5 0,6-5-2,-13 9 38,-20 6-15,-50 18 0,57-30 8,-7-4-430,-1-2 1,-67-6 0,1-4-5691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6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9144,'5'0'17,"1"0"1,-1 0 0,1 1-1,-1-1 1,1 1 0,-1 0-1,0 1 1,0-1 0,1 1-1,-1 0 1,6 4 0,27 18 39,-37-23-40,1 0 0,-1 0 0,1 0 0,-1 0 0,0 0 0,0 1 0,0-1 0,1 0 0,-1 1 0,1 1 0,11 20 70,-1 0 0,18 46 0,-29-66-63,0 0-1,0 0 1,-1 0-1,1 1 1,-1-1-1,1 0 1,-1 4-1,-1 47 103,-8 57 0,-13-7 84,16-76-180,0 1 0,2-1 1,-1 37-1,4 14 43,1-60-66,7 35 1,-5-46-9,0 1 0,0-1 0,1 0 0,0 1 0,0-1 0,8 11 0,-11-19 0,0 1 0,0-1 1,0 0-1,0 0 0,0 1 0,0-1 0,1 0 0,-1 0 1,0 0-1,0 0 0,0 1 0,0-1 0,1 0 1,-1 0-1,0 0 0,0 0 0,0 0 0,1 0 0,-1 1 1,0-1-1,0 0 0,1 0 0,-1 0 0,0 0 0,0 0 1,1 0-1,-1 0 0,0 0 0,0 0 0,1 0 1,-1 0-1,0 0 0,0 0 0,0 0 0,1-1 0,-1 1 1,0 0-1,1 0 0,13-3-17,0-1 0,0 0 0,25-13 0,-17 5-174,5-10 114,-2-1 0,32-35-1,-37 31 33,144-189-18,-110 152 72,3-11 222,-55 72-84,-1 5-131,-1 0-1,0 0 1,0 0 0,0 0 0,-1 0 0,1 0 0,0 0-1,-1-1 1,-1 4 0,-6 22 149,-21 80 16,25-94-120,1 1 1,-4 27-1,5-23-35,-1 45-3,3-63-38,0 5-92,0 0-1,0 0 1,1-1-1,-1 1 1,1 0-1,0-1 1,0 1-1,0-1 1,1 1-1,0-1 1,3 7-1,4 6-6477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4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0 6456,'-8'0'22,"-1"0"0,1 1 0,-1 0 0,1 0 0,-1 1 0,1 0 0,0 1 0,0-1 0,0 2 0,0-1 0,1 1 0,-1 0 0,1 1 0,0-1 0,0 1 0,0 1 0,1-1 0,-11 13 0,9-10-5,5-6-7,0 1-1,1-1 1,-1 1-1,1 0 0,0 0 1,0 0-1,0 0 0,0 0 1,-2 5-1,-1 4 22,0 1 0,1 0 0,0 0 0,1 0 0,0 0 0,1 0 0,-1 23 0,2-19-20,1-11-5,0 1 0,0 0 0,0 0 1,1-1-1,2 12 0,7 27 17,2-1-1,18 45 1,-2-31-11,-19-38-2,-5-9 0,1-1 1,1 0-1,-1 0 1,1 0-1,1-1 1,0 1-1,11 10 0,-14-18 89,4 1 36,-7-3-117,0 0 0,0-1 0,0 1 0,0-1 0,0 1 0,0-1 0,0 1 1,-1-1-1,1 1 0,0-1 0,0 0 0,0 0 0,-1 1 0,1-1 0,0 0 0,-1 0 0,1 0 1,0-1-1,0 0 18,69-100 514,15-25 345,-80 120-863,0 1 1,1-1-1,0 1 0,9-6 1,-13 10-27,0 1 1,0-1-1,0 1 1,0 0-1,0 0 1,0 0-1,1 0 1,-1 1-1,0-1 1,1 0-1,-1 1 1,0 0-1,1-1 1,-1 1-1,1 0 1,3 1-1,2 3 41,8 16-28,-2 0 1,0 0-1,-1 1 1,-2 1 0,13 31-1,-20-46-16,18 37 10,-17-35-12,1 0-1,0-1 1,8 11 0,-7-13-2,-1 0 1,1 0 0,1-1 0,-1 0 0,1 0-1,0-1 1,0 0 0,0 0 0,0-1 0,16 4-1,4 0-2,49 4-1,-56-9 2,1 1-6,1-2 1,-1 0-1,0-2 1,24-3 0,-30 3 1,31-5-30,57-14-1,-76 14 30,-6 2-22,37-12 0,-33 7 20,0 3 3,-13 2-12,0 0 1,0 0-1,12-8 0,130-68-131,-152 79 130,-2 1 19,-1 0-1,0 0 1,0 0 0,0 0 0,0 0-1,1 0 1,-1 0 0,0 0 0,0 0-1,0 0 1,1 0 0,-1 0-1,0 0 1,0 0 0,0 0 0,1 0-1,-1 0 1,0 0 0,0 0 0,0 0-1,1 0 1,-1 0 0,0 0-1,0-1 1,0 1 0,0 0 0,1 0-1,-1 0 1,0 0 0,0 0-1,0 0 1,0-1 0,0 1 0,0 0-1,0 0 1,1 0 0,-1 0 0,0-1-1,0 1 1,0 0 0,0 0-1,0 0 1,0-1 0,0 1 0,0 0-1,0 0 1,0 0 0,0-1 0,0 1-1,0 0 1,0 0 0,0 0-1,0-1 1,0 1 0,0 0 0,0 0-1,0 0 1,-1 0 0,1-1-1,0 1 1,0 0 0,0 0 0,0 0-1,-12-12-6,-20-10 7,26 19 1,1 0 0,-1 0 0,0 0 0,1 1 1,-1 0-1,-1 0 0,1 0 0,0 1 0,0 0 1,-1 0-1,1 0 0,0 1 0,-1 0 0,1 0 0,0 1 1,-1 0-1,-11 3 0,5-1 2,8-2 0,0 1-1,1 0 1,-1-1 0,0 2 0,1-1 0,0 0-1,-1 1 1,-5 4 0,-9 7 14,1 1 0,0 1-1,2 0 1,-1 1 0,2 1 0,-14 20-1,26-33-9,1-1 0,-1 1-1,1-1 1,1 1-1,-1 0 1,1 0 0,0 0-1,0 0 1,0 0-1,0 8 1,1-6-2,-1-5-3,1 0 1,0 0-1,0 0 0,0 0 1,0 0-1,0 0 1,1 0-1,-1 0 0,1-1 1,-1 1-1,1 0 1,-1 0-1,1 0 0,0-1 1,0 1-1,2 2 1,0 2 2,-1-3-2,0 0-1,0 0 0,1 0 1,-1 0-1,1-1 0,-1 1 1,1-1-1,0 1 0,0-1 0,0 0 1,0 0-1,0 0 0,1-1 1,3 2-1,24 6 2,6-8 1,8-12-2,1-10 2,-5-5-3,-2-4-2,-4-6 0,-7 0 0,-8 3 1,-7 6 4,-10 20 2,0 0 1,0 0-1,1 0 1,6-7 0,-9 12 12,0 2-19,-1 0 1,0 0 0,0 0 0,1 0-1,-1 0 1,0 0 0,0 0 0,1 0-1,-1 0 1,0 0 0,1 0 0,-1 0-1,0 0 1,0 0 0,1 0 0,-1 0-1,0 0 1,0 0 0,1 0 0,-1 0-1,0 0 1,0 0 0,1 1 0,-1-1-1,0 0 1,0 0 0,0 0 0,1 0-1,-1 1 1,0-1 0,0 0 0,0 0-1,0 1 1,1-1 0,4 13 21,0 14-18,-5-26-1,4 17 16,1 0-1,10 23 1,-13-37-18,-1-1 1,0 0-1,1 1 0,0-2 0,-1 1 0,1 0 1,1 0-1,-1 0 0,0-1 0,1 0 0,-1 1 1,1-1-1,5 4 0,-3-3 0,-4-2-1,0 0 0,0 0 0,0-1 0,0 1 0,0 0-1,1-1 1,-1 1 0,0-1 0,0 1 0,1-1 0,-1 1 0,2-1 0,3 1 0,17 3 2,6-7 2,5-9-2,151-62 89,-181 72-86,1 1-1,-1 0 1,0 0 0,0 0-1,1 0 1,-1 1 0,1 0-1,-1 0 1,0 0 0,1 0-1,-1 1 1,0-1 0,1 1-1,-1 0 1,0 0-1,0 1 1,1 0 0,-1-1-1,0 1 1,-1 0 0,1 1-1,0-1 1,-1 1 0,6 5-1,-7-7-3,0 1 0,-1 0 1,1-1-1,-1 1 0,0 0 0,0 0 0,0 0 0,0 0 0,0 0 0,0 0 0,0 0 0,0 0 0,0 3 0,1 4 3,9 35-1,-3 25-5,5 26-13,-1-43-1203,1 1-4863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6.6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1 242 7624,'44'-59'65,"-29"39"16,-2 0 120,0 1 1,2 0 0,0 2 0,24-22-1,-38 38-158,0 0 0,0 0 0,0 0 0,0 1 1,0-1-1,0 0 0,0 1 0,0-1 0,0 1 0,1-1 0,-1 1 0,0 0 0,0-1 0,0 1 0,1 0 0,-1 0 0,0 0 0,0 0 0,0 0 0,1 0 0,-1 0 0,0 0 0,0 0 0,2 1 0,-2 0 0,1 0 0,-1 0 0,0 0-1,0 0 1,1 1 0,-1-1 0,0 0 0,0 0 0,0 1 0,0-1-1,-1 1 1,1-1 0,0 1 0,-1-1 0,2 3 0,0 5 37,1 0 0,-2 1 0,1 0 1,0 11-1,-2-18-107,2 59 364,-3-48-320,2-1 0,0 1 0,0 0 0,5 17 0,13 31 13,-19-62-30,0 0 0,0 1 0,0-1 0,0 0-1,0 0 1,0 0 0,0 1 0,0-1 0,0 0 0,0 0-1,1 0 1,-1 1 0,0-1 0,0 0 0,0 0 0,0 0-1,0 0 1,1 1 0,-1-1 0,0 0 0,0 0 0,0 0-1,1 0 1,-1 0 0,0 0 0,0 0 0,0 1 0,1-1-1,-1 0 1,0 0 0,0 0 0,1 0 0,-1 0 0,0 0-1,0 0 1,0 0 0,1 0 0,-1 0 0,0-1 0,5 2-1,-1-2 1,0 1 0,0 0 0,0-1 0,1 0 0,6-2-1,37-21-92,111-69-150,-86 53 173,6-1 11,-76 39 58,2 0-1,-1 1 1,0-1 0,0 1-1,0 0 1,1 1-1,-1-1 1,0 1 0,1 0-1,-1 0 1,0 0 0,1 0-1,5 2 1,-4-1 1,-2 0 3,0 0-1,1 0 1,-1 0-1,0 1 0,0-1 1,0 1-1,-1 0 1,1 0-1,0 1 0,-1-1 1,1 1-1,-1 0 1,0 0-1,0 0 1,0 0-1,0 0 0,3 6 1,-3-5 3,1 1 7,1 1 0,-2 0 1,1 0-1,0 0 0,-1 1 1,0-1-1,-1 1 0,1-1 0,1 12 1,11 30 57,-7-29-37,19 30 0,-27-48-34,1-1 1,-1 1 0,0-1 0,0 0-1,1 1 1,-1-1 0,0 0-1,1 1 1,-1-1 0,0 0 0,1 1-1,-1-1 1,0 0 0,1 0-1,-1 1 1,1-1 0,-1 0 0,0 0-1,1 0 1,-1 0 0,1 0-1,-1 0 1,1 1 0,-1-1 0,0 0-1,1 0 1,0-1 0,13 1 2,0 0 0,0-2 1,0 1-1,0-2 0,15-4 1,-3-4-23,113-72-16,-112 63-50,29-28 34,-10 7-128,93-63 0,-102 82 159,8 1 16,-34 18 4,-1 1 1,0 0 0,1 0 0,0 1-1,-1 0 1,14 1 0,-23 0 1,0 0-1,-1 0 1,1 0 0,0 0-1,0 1 1,0-1 0,0 0-1,-1 0 1,1 1 0,0-1-1,0 0 1,0 1 0,-1-1-1,1 1 1,1 0 0,5 5 2,-1-1 0,0 1 0,0 1 0,-1-1 0,0 1 1,0 0-1,0 0 0,5 12 0,-3 5 23,4 124 6,-12-116-26,-8 44-1,-5-2-4,11-64 55,-6 17 185,9-26-330,-1 1 1,0-1 0,0 0 0,0 0-1,0 0 1,0 0 0,0 0 0,0 0-1,0 0 1,0 0 0,0-1-1,-1 1 1,1 0 0,0-1 0,-1 1-1,1-1 1,-2 1 0,-15 4-6273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7.0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8792,'0'0'0,"8"9"8,8 18 0,11 28-8,5 13 8,7 10-8,-2 4-6136</inkml:trace>
  <inkml:trace contextRef="#ctx0" brushRef="#br0" timeOffset="1">666 1071 7712,'7'0'-2,"1"0"0,-1 0 1,0 0-1,1-1 0,-1 0 1,0 0-1,0-1 0,1 0 1,-1 0-1,-1-1 0,1 0 1,0 0-1,-1-1 0,1 0 1,5-4-1,48-31 38,-29 18-29,2-1 65,1 1 0,69-32 0,-95 50-66,-1 0 0,1 1 1,0 0-1,0 0 0,0 1 1,1 0-1,-1 0 0,0 1 1,0 0-1,0 1 0,12 1 1,-8 1-7,-6-2-6,-1 1 0,1 0 1,0 0-1,0 1 0,8 5 0,90 47-942,-47-21-3625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7.3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707 85 6456,'8'-15'-11,"-6"11"3,1 0 0,-1 0 0,0 0 1,0-1-1,-1 1 0,1-1 0,1-8 0,-3 12 8,0 0 0,0 0 0,0 1-1,0-1 1,0 0 0,0 0 0,0 0-1,-1 0 1,1 1 0,0-1 0,0 0-1,-1 0 1,1 0 0,-1 1 0,1-1-1,0 0 1,-1 0 0,0 1 0,1-1-1,-1 1 1,1-1 0,-1 0 0,0 1-1,1-1 1,-2 0 0,-1 0 0,0 0 0,0 0 0,0 0 0,-1 0 0,1 1 0,0-1 0,-1 1 0,1 0 0,0 0 0,-7 0 0,-9 3 0,0-1 0,-22 8 0,-14 7 0,-86 41 1,102-38 6,-194 111-719,100-57-2888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7.7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1 250 7536,'43'-21'82,"52"-33"0,-74 41-42,90-50 246,-85 48-253,42-19 388,2 6 63,-56 23-290,0 0 0,0 1 0,28-4 0,2 11-66,-27 2 133,-6 3-210,0-1 0,-1 2 0,-1-1 0,1 2 0,-1-1 0,12 17 0,-20-24-29,1 0-1,-1 1 1,0-1-1,1 0 1,-1 1-1,0-1 1,0 1-1,1 4 1,-2-7-22,5 20 96,7 39 1,-10-32-64,-1 34 1,-5-22 107,-44 188 52,34-178-98,-71 190 36,66-196-71,10-22-35,-2 3-6,0-1-1,-2 0 0,0 0 1,-2-2-1,-22 28 1,19-29 17,-33 27 0,50-46-33,-1 0 0,1 0 0,0 0 0,0 0 0,0-1 0,-1 1 1,1 0-1,0-1 0,0 1 0,-1-1 0,1 1 0,-1-1 0,1 0 1,-1 0-1,1 1 0,0-1 0,-1 0 0,1 0 0,-1 0 0,1-1 1,-1 1-1,1 0 0,0 0 0,-1-1 0,1 1 0,-1-1 0,1 1 1,0-1-1,0 0 0,-3-1 0,1-4 45,2 2-32,1 0-8,-1 0 0,1-1 0,0 1 0,0-1-1,1 1 1,-1-1 0,1 1 0,0 0 0,0-1 0,0 1 0,1 0 0,-1 0 0,1 0 0,3-4 0,61-107 77,59-70 103,-100 153-21,143-126 65,-128 128-72,163-127 42,-164 128-148,53-39-1,-1-1-42,17-5-1582,-69 49-6282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8.2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1146 8248,'71'93'22,"-67"-90"-16,0 0 0,-1 0 0,1 0 0,1-1 0,-1 0 0,0 1 0,0-1-1,1 0 1,-1-1 0,1 1 0,0-1 0,5 1 0,-3-1 5,9 1 63,11-7-41,-1 0 0,25-9 1,-26 2 27,117-89 31,-112 74-24,125-126 32,-124 119-32,104-155 25,-113 148-59,71-178 12,-77 175-11,46-156 40,-54 166 66,-2-3-32,0-58-1,-9 77 107,2 15-197,1 1 1,-1-1-1,0 0 1,0 1-1,-1-1 1,1 1-1,-1-1 0,1 1 1,-1 0-1,0 0 1,1-1-1,-1 1 1,0 0-1,0 1 1,-1-1-1,-3-2 0,6 3-10,-1 1-1,1 0 1,0 0-1,0 0 1,-1 0-1,1 0 1,0 0-1,-1 0 1,1 0-1,0 0 1,-1 0-1,1 0 1,0 0-1,0 0 1,-1 0-1,1 0 1,0 0-1,-1 0 1,1 0-1,0 0 1,0 0-1,-1 1 1,1-1-1,0 0 1,0 0-1,-1 0 1,1 0-1,0 1 1,0-1-1,-1 0 1,1 0-1,0 1 1,0-1-1,-16 13 115,1 1 0,-23 30-1,20-19 153,-74 147 103,73-130-129,-67 187 87,72-184-174,-26 151 63,39-192-203,1 1 0,-1-1 0,1 0 0,0 1 1,1 6-1,3 19 36,2 0 0,14 46 1,-9-54 42,7 4-32,24 27 0,-39-49-54,1-1 0,0 1 1,0-1-1,1 0 0,-1 0 1,1 0-1,-1-1 1,1 1-1,0-1 0,0 0 1,0-1-1,6 2 0,-5-1 1,4-2 72,0-2-59,0 0 0,0-1 0,-1-1 0,1 1 0,-1-2 1,0 1-1,13-10 0,70-46 376,-90 59-296,8-1 82,-5 1-89,4 11-52,12 27 43,2 18-21,-13-29-39,1 0 0,16 27 0,5-15-20,-31-37-11,0 0 1,0 0 0,0 0 0,0 0-1,0 0 1,0 0 0,0-1 0,1 1 0,-1 0-1,0-1 1,3 2 0,23 7 15,55 12-1,-56-20-2,4-7-9,0-1 1,41-16 0,-68 22-5,-1 0 0,0 0 0,1 0-1,-1 0 1,0-1 0,0 1 0,1-1 0,2-3 0,5-3 3,3-3-2,-1 0 1,0-1-1,0 0 1,-1-1-1,-1 0 1,0 0-1,11-23 1,33-80 17,-48 95 7,-4 1-14,0 0 1,-3-37 0,-4 39 34,-42-68 25,35 72-18,4 9-43,-1-1 0,1 1 0,-1 0 0,-1 0 0,1 1 0,-13-3 0,4 5 56,-9 7-17,-42 11 1,49-8 28,-75 58 17,81-52-89,13-13-54,-2 3-91,0 0 1,1 0-1,-1 0 0,1 0 1,0 0-1,0 1 0,1-1 1,-1 1-1,1-1 0,0 1 1,0-1-1,0 10 0,1 15-9049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09.1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213 427 11120,'51'-22'50,"-50"21"-35,-1 8-10,-1 0 0,0 0 0,0-1 0,-1 1 0,0 0 0,0-1-1,0 0 1,-6 11 0,-26 36-3,26-42 0,-49 71 16,36-53-11,1 2 0,-17 33 0,-24 82 3,56-120-36,3 2-4,2 37 0,1-63 13,-1 0 1,0 0 0,1 1 0,-1-1-1,1 0 1,-1 0 0,1 0 0,0 0-1,0 0 1,0 0 0,0 0 0,1 0-1,-1 0 1,0-1 0,1 1 0,0 0-1,-1-1 1,1 1 0,0-1 0,2 2-1,-3-3 5,7 1-214,83-29-70,-67 17 177,-10 4 78,10-6 3,0 0 1,-1-2-1,35-29 0,-29 19 18,2-4 153,65-45-1,-95 74-103,0-1-1,1 0 0,-1 1 1,0-1-1,0 1 0,1 0 1,-1-1-1,0 1 1,1 0-1,-1 0 0,0 0 1,1 0-1,-1 0 0,0 0 1,1 0-1,-1 0 0,0 0 1,1 1-1,-1-1 0,0 1 1,1-1-1,-1 1 1,0-1-1,0 1 0,0 0 1,0-1-1,0 1 0,1 0 1,-1 0-1,0 0 0,-1 0 1,1 0-1,2 2 0,1 2 25,-1 1 0,1 0-1,-1-1 1,5 12-1,-6-12-73,2 4 91,0 0 0,1-1 0,0 1 1,1-1-1,0 0 0,0 0 1,0 0-1,1-1 0,12 9 0,-13-17 25,9-7-54,-1 0 0,24-19 0,-31 21-29,22-15 52,-1-2 0,-1-1 1,43-49-1,9-25 33,-68 77-42,26-96 25,-34 91-33,-4-98 15,1 119-54,0 0 0,-1-1 0,1 1 0,-1 0 0,0 0 0,-1 0 0,-2-7 0,-1-1 2,-6-15 2,11 28-11,0-1 0,0 1 0,0 0 0,0-1 0,0 1 0,0 0 0,0-1 0,-1 1 0,1 0 0,0 0 0,0-1 0,0 1 0,-1 0 0,1-1 0,0 1 0,0 0 1,-1 0-1,1-1 0,0 1 0,-1 0 0,1 0 0,0 0 0,0 0 0,-1-1 0,1 1 0,-1 0 0,1 0 0,0 0 0,-1 0 0,1 0 0,0 0 0,-1 0 0,1 0 0,0 0 1,-1 0-1,1 0 0,0 0 0,-1 0 0,1 0 0,0 0 0,-1 1 0,1-1 0,0 0 0,-1 0 0,1 0 0,0 0 0,-1 1 0,0 0 1,0 0-1,0 0 0,0 0 1,0 0-1,0 0 0,1 0 1,-1 0-1,0 1 0,1-1 1,-1 0-1,0 0 0,1 1 1,-1 1-1,-1 10 7,1 0 0,0 25 0,5-22-1,13 25-1,-11-32-5,0-1 0,0 1-1,13 11 1,-8-9 1,0 0-1,15 9 1,-13-11-1,1-1-1,16 8 1,-14-10-4,-1-1 1,1 0-1,0-1 1,0-1-1,0 0 0,0-1 1,0-1-1,31-1 1,-28-1 0,-9 1-3,-1-1 1,0 0-1,1 0 0,13-5 1,26-6-16,-6 0 16,-12 0 4,-6-5 1,-20 13 2,-1 0-1,0 0 1,0-1 0,0 0-1,6-9 1,-9 11 0,1 1 0,-1-1 1,0 0-1,0 1 0,0-1 0,0 0 1,-1 0-1,1 1 0,-1-1 0,1 0 1,-1 0-1,0 0 0,0-4 0,-1 6-1,1 1 1,-1-1-1,1 1 0,-1 0 0,1-1 0,-1 1 1,1 0-1,-1-1 0,1 1 0,-1 0 0,0-1 1,1 1-1,-1 0 0,1 0 0,-1 0 1,0 0-1,1 0 0,-1 0 0,0 0 0,1 0 1,-1 0-1,1 0 0,-1 0 0,0 0 0,1 0 1,-1 1-1,1-1 0,-2 0 0,2 0 1,-8 3 5,1 0 0,-1 1 0,1-1 0,0 1 0,0 1 0,0-1 0,1 1 1,-1 0-1,1 1 0,0 0 0,1 0 0,-6 7 0,1-2-2,5-6 4,0-1 1,1 2 0,-1-1-1,1 0 1,1 1-1,-5 7 1,-3 6 1,-1-2-4,6-8 2,0 0 1,0 0 0,-6 16 0,-29 73 38,36-78-34,4-3-9,0 0 1,1-1-1,1 1 1,1 0-1,0 0 1,1-1-1,10 31 1,8-9-2,-18-34-3,0-1 1,-1 1-1,2-1 0,-1 0 0,0 0 1,1 0-1,-1 0 0,1 0 0,0-1 1,0 0-1,0 0 0,0 0 0,0 0 1,0 0-1,1-1 0,5 1 0,-5 0 0,-4-2-1,0 0 0,0 1 0,0-1 0,0 0 0,0 0 0,-1 0-1,1 0 1,0 0 0,0 0 0,0 0 0,0 0 0,0 0 0,0 0 0,2-1 0,21-6 5,1-1 0,28-15 0,-30 10 8,8-11-3,0-1 0,-2-1 1,34-40-1,-30 20-7,-22 25 4,-1-8-1,-1 0 0,-1-1 1,-2 0-1,4-54 0,-12-1-4,-7 0-3,-6 8 0,13 67 0,-1 0 0,-1 0 0,-7-16 0,9 23 0,0-1 0,0 1 0,0 0 0,-1 0 0,1 0 0,-1 1 0,0-1 0,1 0 0,-5-2 0,3 3-1,0 0 1,0 1 0,0-1 0,-1 1 0,1 0-1,0 0 1,-1 0 0,1 0 0,-1 1 0,1 0-1,-1 0 1,1 0 0,-7 1 0,-4 4-13,-14 14 3,-31 28 0,40-27-10,-72 109-11,74-99-2,-71 138-15,71-131 8,-66 167-18,71-162 13,-30 148-14,40-159 13,3 0 24,2-1 0,6 34 0,-7-58 15,1-1-1,-1 1 1,1-1 0,0 0-1,1 0 1,-1 0-1,1 0 1,0 0 0,0 0-1,1-1 1,-1 1-1,1-1 1,4 4 0,-3-4 0,-4-3 4,-1 0 1,1-1 0,-1 1-1,1-1 1,0 1-1,-1-1 1,1 1 0,0-1-1,0 0 1,-1 1 0,1-1-1,0 0 1,0 1 0,-1-1-1,1 0 1,1 0 0,38 8-27,42 2 0,-50-10-16,23-8 16,55-14 1,-77 8-11,127-84-5,-126 71 31,150-153-7,-147 137 1,130-182-2,-139 179 1,80-181-7,-94 185 15,-6 14 8,4-10 0,-2-1 0,8-61 0,-12 41 3,-4 5 1,-4 32-2,1 13 0,1 0 1,0 0-1,1 0 1,1-9-1,-2 18 2,0 0-1,1 0 1,-1 0-1,1 0 1,-1 0-1,1 0 1,-1 0-1,1 0 0,-1 1 1,1-1-1,-1 0 1,0 0-1,1 0 1,-1 1-1,1-1 1,-1 0-1,0 0 1,1 1-1,-1-1 1,0 0-1,1 1 1,-1-1-1,0 0 0,1 1 1,3 7-4,0 0-1,0-1 1,-1 2 0,0-1 0,-1 0 0,0 1-1,1 9 1,1-1-1,3 8-9,-1 1-1,-2 0 0,2 34 1,-4-37 7,-1 11-26,-17 146-15,9-144 9,-55 163-36,30-101 35,4-5 26,17-56-25,-83 256-1561,76-243-5633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20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124 150 9776,'59'-21'49,"-57"21"-32,7 5 138,-9-5-151,0 1 1,0 0-1,0-1 1,0 1-1,0 0 0,0-1 1,0 1-1,0 0 1,0-1-1,0 1 1,0 0-1,0-1 0,-1 1 1,1 0-1,0-1 1,-1 1-1,1 0 1,-1 0-1,-16 26 177,16-27-175,0 1 0,1 0 0,-1-1 0,0 1 0,1-1 0,-1 1 0,0-1 0,0 1 0,1-1 0,-1 1 0,0-1 0,0 0 0,0 1 0,1-1 0,-1 0 0,0 0 0,0 0 0,0 0-1,0 0 1,0 0 0,0 0 0,0 0 0,1 0 0,-1 0 0,0 0 0,0 0 0,0-1 0,0 1 0,-1-1 0,-1 0 9,-1-1-1,1 1 1,-1-1 0,1 0-1,0 0 1,-4-3 0,-16-17 93,-30-37-1,40 44-96,-4 2 87,16 12-90,0 1 0,0 0 0,0-1 0,0 1 0,1-1 0,-1 0 0,0 1 0,0-1 0,1 0 0,-1 1 0,0-1 1,1 0-1,-1 0 0,0 0 0,1 1 0,0-1 0,-1 0 0,1 0 0,-1-1 0,1 0 2,1 1 0,-1 0 1,0 0-1,1-1 0,-1 1 0,1 0 1,0 0-1,-1 0 0,1-1 0,0 1 1,0 0-1,0 0 0,-1 0 0,1 0 1,0 0-1,0 1 0,1-1 0,-1 0 1,0 0-1,0 1 0,0-1 0,0 1 1,1-1-1,-1 1 0,2-1 0,34-9-1142,-35 10 869,22-4-6357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21.1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223 0 6280,'9'58'64,"17"70"29,-15-74-34,-5-32-34,1 3 12,-1 0 0,4 45 0,-9-59-30,-1-8-3,0 0 0,0 0 0,0 0-1,0 0 1,0 0 0,-1 0 0,1 0 0,-1 0 0,0-1 0,0 1-1,0 0 1,-2 4 0,-2 5 18,-1 1 1,-1-1-1,0 0 0,0-1 1,-1 1-1,-1-1 0,-11 11 1,14-17-14,5-3-6,-1-1 1,0 1-1,1-1 0,-1 0 0,0 0 1,0 0-1,0 0 0,0 0 0,0 0 1,0 0-1,0-1 0,0 1 0,0-1 1,0 0-1,-3 1 0,-10 0 16,1 0 0,-1 0 0,1-2 0,-1 0 0,-15-3-1,-9-9-814,-1-1-3210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21.5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261 5 9592,'27'-4'1,"-25"4"0,1 0-1,-1 0 0,1 0 1,-1 1-1,0-1 1,0 1-1,1 0 1,-1 0-1,0 0 1,3 1-1,-2 0 1,-1 0-1,1-1 0,0 2 0,-1-1 1,0 0-1,1 0 0,-1 1 0,0-1 1,0 1-1,2 3 0,-2-2 1,0 1-1,0-1 1,-1 1-1,1-1 1,-1 1-1,0 0 1,-1 0-1,1 0 1,-1 5-1,0 8 1,-1-1-1,-5 25 1,-60 211-60,33-139-17,-16 79-15,40-152-34,-49 165-147,44-161 116,3 0-1,-10 73 1,21-118 155,0 0 0,0 0 0,0 0 0,0 0 1,0 1-1,0-1 0,0 0 0,0 0 0,0 0 1,0 0-1,0 0 0,0 0 0,0 0 0,0 1 0,0-1 1,0 0-1,0 0 0,0 0 0,0 0 0,0 0 1,0 0-1,0 0 0,-1 0 0,1 0 0,0 0 0,0 0 1,0 1-1,0-1 0,0 0 0,0 0 0,0 0 0,0 0 1,-1 0-1,1 0 0,0 0 0,0 0 0,0 0 1,0 0-1,0 0 0,0 0 0,0 0 0,-1 0 0,1 0 1,0 0-1,0 0 0,0 0 0,0 0 0,0 0 1,0 0-1,0 0 0,-1-1 0,-3 1-77,1-1 1,-1 0-1,0 0 1,0 0-1,0-1 0,1 1 1,-1-1-1,1 0 0,-1 0 1,1 0-1,0-1 0,-4-3 1,-26-18-4803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21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9240,'0'0'0,"15"21"0,18 37 0,1 13-104,-16 4 104,-10-4-320,-17-15 320,-2 0-6136</inkml:trace>
  <inkml:trace contextRef="#ctx0" brushRef="#br0" timeOffset="1">588 221 6456,'27'30'0,"-19"-16"2,0 0 0,0 0 0,9 28 0,-12-22 39,-2 26-8,-2 0 0,-9 83 0,-8-19-28,0 10 0,-1 4-3,-4-1-2,-10-5 0,-41 139-48,11-68-192,53-166 190,2 0-95,-2-1 0,0 0-1,-20 36 1,28-57 140,-1-1 0,1 1-1,-1 0 1,0 0 0,0-1-1,1 1 1,-1 0 0,0-1-1,0 1 1,0 0 0,0-1 0,1 0-1,-1 1 1,0-1 0,0 1-1,0-1 1,0 0 0,0 0 0,0 0-1,0 1 1,0-1 0,0 0-1,0 0 1,0 0 0,0-1-1,0 1 1,0 0 0,0 0 0,0 0-1,0-1 1,0 1 0,0-1-1,0 1 1,-1-1 0,-2-1-5,0-1 1,0 0-1,1 1 1,-1-1-1,-5-7 1,-17-20-599,-1-4-2399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5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633 142 7896,'-19'20'0,"19"-19"0,-1-1 0,1 1 0,-1 0 0,0 0 0,0-1 0,1 1 0,-1 0 0,0-1 0,0 1 0,0-1 0,1 1 0,-1-1 0,0 0 0,0 1 0,0-1 0,0 0 0,0 1 0,0-1 0,0 0 0,0 0 0,0 0 0,0 0 0,0 0 0,0 0 0,0 0 0,-1-1 0,-2 1 0,-20-2 66,0-1 0,1 0 0,-1-2 0,-39-13 0,3-6 181,12 10 242,-88-16-1,129 29-422,0 0-1,0 0 0,-1 1 1,1 0-1,0 0 0,0 1 1,-1 0-1,1 0 0,0 1 1,0 0-1,0 0 0,0 0 1,1 1-1,-1 0 0,1 1 1,-1-1-1,1 1 0,0 0 1,1 1-1,-1-1 0,1 1 1,-1 0-1,2 1 0,-1-1 1,-5 10-1,8-11-54,0-1-1,1 2 1,-1-1 0,1 0 0,0 0-1,0 0 1,1 1 0,-1-1 0,1 0-1,0 0 1,0 1 0,0-1 0,1 0-1,-1 1 1,1-1 0,0 0 0,1 0-1,2 8 1,-3-11-10,-1 1-1,1 0 1,-1-1 0,1 1 0,0-1-1,0 1 1,0-1 0,0 0 0,0 1-1,0-1 1,0 0 0,0 1 0,1-1-1,-1 0 1,3 2 0,1 0 0,-3-1-1,1-1 1,-1 1-1,1-1 0,-1 1 0,1-1 0,0 0 0,0 0 1,5 1-1,-3-1 0,1-1 0,-1 1 0,0-1 0,1 0 0,8-2 0,39-10 0,131-37-23,-121 35-10,-51 12 22,-6 1 0,0 0-1,0 0 1,-1 0-1,1-1 0,0 0 1,-1 0-1,1-1 0,-1 0 1,0 0-1,0 0 0,0 0 1,0-1-1,5-4 0,-10 7 12,1 1-1,-1 0 0,1-1 0,-1 1 1,1-1-1,-1 1 0,1 0 0,-1-1 0,1 1 1,-1 0-1,1-1 0,0 1 0,-1 0 1,1 0-1,-1 0 0,1-1 0,0 1 1,-1 0-1,1 0 0,0 0 0,-1 0 1,1 0-1,-1 0 0,1 0 0,0 1 1,-1-1-1,1 0 0,0 0 0,-1 0 1,1 1-1,-1-1 0,1 0 0,-1 1 1,1-1-1,0 1 0,1 0-1,0 1 1,-1 0-1,1 0 0,-1-1 0,0 1 1,1 0-1,-1 0 0,2 5 1,9 29 1,3 12 0,0 1 0,4-5 0,4-10 0,0-11 0,-2-9 0,-19-14 0,0 0 0,0 1 0,-1-1 0,1 0 0,0 0 0,0 0 0,0 0 0,0 0 0,-1 0 0,1-1 0,2 1 0,28-14 0,-26 11 0,-1 0 0,1-1 0,-1 0 0,7-7 0,-5 4 0,0-1 1,10-16-1,74-131 36,-61 104-8,-22 37-20,0-1 14,1-1 1,1 1-1,0 1 1,1 0-1,18-18 1,-26 30-14,1-1 0,-1 1 0,0 0 0,1 0 0,-1 0 0,1 0 0,0 1 0,0 0 0,0 0 0,5-2 0,-7 3-5,1 0-1,-1-1 0,0 1 1,0 0-1,0 0 0,0 0 1,0 1-1,1-1 0,-1 0 1,0 1-1,0-1 0,0 1 1,0 0-1,0 0 1,0 0-1,0 0 0,0 0 1,-1 0-1,1 0 0,0 1 1,-1-1-1,1 1 0,2 2 1,6 19 1,-5 8 0,1 6-3,-1 6-2,0 1 0,-2-30 0,4 35 0,-6-32 0,-1-17 0,0 0 0,0 1 0,0-1 0,0 0 0,0 0 0,0 1 0,-1-1 0,1 0 0,0 0 0,0 1 0,0-1 0,0 0 0,0 0 0,0 1 0,0-1 0,0 0 0,1 0 0,-1 0 0,0 1 0,0-1 0,0 0 0,0 0 0,0 1 0,0-1 0,0 0 0,0 0 0,1 0 0,-1 1 0,0-1 0,0 0 0,0 0 0,0 0 0,1 0 0,-1 1 0,0-1 0,0 0 0,0 0 0,1 0 0,-1 0 0,0 0 0,0 0 0,1 0 0,-1 0 0,0 0 0,0 0 0,1 0 0,-1 1 0,0-1 0,0-1 0,1 1 0,-1 0 0,0 0 0,0 0 0,1 0 0,-1 0 0,0 0 0,8-6 0,8-17 0,7-9 0,-1-1 1,5 2 4,7 3-3,7 5-2,2 8 0,0 10 0,-2 9 0,0 8 0,-35-9 0,0 0 0,0 0 0,0 1 0,8 7 0,-6-4-1,-1 2 1,1-1 0,-2 1 0,1 0 0,-2 1 0,10 17-1,-10-8-5,-2 17-7,-2 0 1,-7 66-1,-13 0-60,19-96 40,1 3-14,0-9 41,0 1-1,-1 0 1,1-1 0,0 1-1,-1-1 1,1 1-1,0-1 1,0 1 0,0-1-1,-1 0 1,1 1 0,0-1-1,0 0 1,0 1 0,0-1-1,0 0 1,0 0-1,0 0 1,0 0 0,-1 0-1,3 0 1,0-1-12,0 0 0,1-1 0,-1 1 0,0-1 0,0 1 0,0-1 0,0 0 0,-1 0 0,1-1 0,0 1 0,-1 0-1,1-1 1,1-2 0,3-3 23,34-33-1309,3-4-5109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22.5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0 393 6368,'5'2'0,"-1"-1"1,0 1-1,0 0 0,0 0 1,0 0-1,0 1 1,5 4-1,19 2 6,-15-6-6,8 3 4,2 1 2,32 4 0,-1-6 104,106-3 0,-136-3-87,48-6 246,172-32 626,-132 17-486,154-36 572,-182 39-643,-18 6-95,75-19 323,-134 28-519,0 1 0,0-1 1,0 0-1,-1 0 0,1-1 0,-1 0 1,0 0-1,-1 0 0,9-11 0,-5 7 2,-9 9-49,4-4 5,0 0-1,0-1 0,-1 1 0,1-1 1,-1 1-1,0-1 0,0 0 0,-1 0 1,4-8-1,-3-19-1,-3 23-19,0-1 1,-1 1 0,0-1 0,0 1 0,-1-1-1,-1 1 1,1 0 0,-1 0 0,-6-10 0,5 12-87,3 5-52,1 2 142,0-1-1,0 1 1,0 0 0,0 0 0,0 0 0,0-1 0,0 1 0,-1 0 0,1 0 0,0 0-1,0 0 1,0 0 0,0-1 0,-1 1 0,1 0 0,0 0 0,0 0 0,0 0-1,0 0 1,-1 0 0,1 0 0,0 0 0,0 0 0,-1 0 0,1-1 0,0 1 0,0 0-1,0 0 1,-1 0 0,1 0 0,0 0 0,0 1 0,0-1 0,-1 0 0,1 0 0,0 0-1,0 0 1,0 0 0,-1 0 0,1 0 0,0 0 0,0 0 0,0 0 0,0 1-1,-1-1 1,8 63-390,-2 115 0,-6-142 385,2 22-116,-1-21 91,-1 1-1,-8 48 0,-19 94-28,22-142 38,-33 266-59,30-209 73,5-38 11,1 0 7,3-40 1,-1 38 0,-3-35 0,-4-9 0,7-11 0,0 0 0,1 0-1,-1 0 1,0 0 0,0 0 0,1 0 0,-1 0 0,0 0 0,0 0 0,1 0 0,-1 0 0,0 0-1,1 0 1,-1-1 0,0 1 0,1 0 0,-1 0 0,0-1 0,1 1 0,-1-1 0,0 1 0,0-1-1,-17-17-3,1 1-12,-95-111-264,38 35-865,31 38-3535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22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1468 3416,'22'-56'-54,"-13"32"32,-9 23 20,1-1 0,0 1 0,0-1 0,-1 1 1,1-1-1,0 1 0,1 0 0,-1 0 0,0 0 0,0-1 0,0 1 1,1 0-1,-1 0 0,1 0 0,1 0 0,5-4-1,35-23 0,-26 19 13,0 0 1,1 1-1,0 1 1,0 1-1,1 0 1,30-4-1,-30 7 0,44-1 131,83 4 62,-38 5 390,-33-4-470,-46-3 190,113-18 132,-115 14-97,112-42 128,-110 35-208,123-67 108,-123 59-129,100-107 66,-107 99-225,76-130-827,-50 72-3507</inkml:trace>
  <inkml:trace contextRef="#ctx0" brushRef="#br0" timeOffset="1">1527 0 2968,'0'0'0,"9"17"0,2-1-1752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23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655 0 4040,'48'108'32,"48"71"15,-71-134 27,110 231 66,-109-212 88,-26-64-228,58 170 232,-14 8-76,-44-178-156,3 14 137,0 1 0,-1-1-1,1 16 1,4 156 409,-21-4-331,14-173-140,-1 0 1,-1 0-1,0 0 0,0 0 0,-1 0 1,-4 9-1,-69 164 451,-32 1-338,99-169-50,-1 1 0,-21 23 0,31-38-138,-136 146 413,-4-25-309,130-113-77,0 0 0,-1 0 0,-15 7 0,-299 147-896,144-84-4151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6:13.0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716 32 5024,'0'0'2921,"-6"1"-2769,-6-2-75,1 1-1,0-2 1,0 1-1,-11-4 1,7 1-52,-33-7 151,-63 3 25,87 10-67,-10 6-42,-47 18 0,59-14 29,-82 75 54,84-65-55,-72 116 41,76-106-73,-47 133 36,56-133-57,3 9-21,3 54 1,5-74 21,3-8-48,0 0 1,1 0-1,0 0 0,11 11 0,-18-23-15,-1 0-1,1 0 1,0-1-1,-1 1 0,1 0 1,0-1-1,0 1 0,0-1 1,-1 1-1,1-1 1,0 1-1,0-1 0,0 0 1,0 1-1,0-1 1,1 0-1,13 3 17,0-1 1,0-1-1,0 0 0,28-3 1,-40 2-15,0-1 1,0 1 0,0-1-1,-1 0 1,1 1 0,0-2-1,3 0 1,152-80 87,-124 59-15,-26 17-62,38-28 48,-1-2 0,45-48 0,-75 69-20,23-23 63,46-59 0,24-56 693,-108 183-526,-5 25-129,1 0 0,3 66 1,2-115-139,-1 0-1,1 0 1,0 1 0,0-1 0,1-1 0,0 1 0,0 0 0,0 0 0,1-1 0,0 1 0,0-1 0,6 9 0,-8-13-8,0-1 1,-1 0 0,1 1-1,0-1 1,-1 0 0,1 0-1,0 1 1,-1-1 0,1 0-1,0 0 1,-1 0 0,1 0-1,0 0 1,0 0 0,-1 0 0,1 0-1,0 0 1,0 0 0,-1 0-1,1-1 1,0 1 0,-1 0-1,1 0 1,0-1 0,2 0 2,1-1-2,1 0 0,0 0 0,-1-1-1,1 0 1,-1 0 0,0 0 0,0 0 0,0-1-1,-1 1 1,8-9 0,30-49 18,-14 20-2,-16 26-14,-6 7 4,0 2 0,1-1 0,0 1 0,13-12 0,141-127 193,-156 141-185,0 1 0,0 0-1,0 0 1,1 0 0,-1 0 0,1 1 0,0 0-1,0 0 1,0 0 0,0 0 0,0 1 0,10-2 0,-12 3-9,2-1 4,-1 1 1,0 0-1,1 0 0,-1 1 0,0 0 0,0-1 0,1 1 1,-1 0-1,0 1 0,0-1 0,0 1 0,0 0 0,0 0 1,5 4-1,-4-3-3,-3-2-3,0 0-1,0 0 0,0 1 0,0-1 1,0 1-1,0-1 0,0 1 0,-1-1 1,1 1-1,-1 0 0,1 0 0,-1 0 1,0 0-1,2 2 0,2 5 6,1 0-5,13 29 22,-11-19-16,0 1-5,0-1 0,1-1 0,1 1 0,20 26 0,-29-43-5,0-1 0,0 1 0,0-1 0,1 1-1,-1-1 1,1 0 0,-1 0 0,1 0 0,-1 1 0,1-2 0,0 1 0,2 1 0,2 0 0,12 4 1,-12-5-2,31-11 0,-6-2 0,6-4 0,-1-2 0,-4 4 1,-27 12 1,0 0-1,0 1 1,1-1 0,-1 1 0,0 0-1,1 1 1,-1-1 0,1 1 0,-1 0-1,0 1 1,1-1 0,-1 1 0,0 0-1,1 0 1,6 3 0,-9-2-2,1 0 1,-1 0-1,0 0 0,0 1 1,0-1-1,0 1 0,3 3 1,-3-2-1,0 0 0,0 0 0,0 1 0,0-1 0,-1 1 0,3 5 0,9 37 0,-12-37-274,1-1 0,0 0 0,0-1 0,1 1 0,9 14 0,2 1-7946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6:13.5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862 110 7896,'29'-12'0,"-24"11"-3,-3 1-10,-7 1-1,-27 6-89,-1-1-1,1-2 1,-37 0-1,51-3 60,-62 5-108,-57-9 20,122 3 123,0-1 0,1 0 1,-18-5-1,8 0 4,1 3 3,8 0 4,0 0 1,-21-8-1,12 4-19,-123-43 323,125 37 192,19 11-361,1 0 0,-1 0 0,0 0 0,0 0 1,0 0-1,-1 1 0,-3-2 0,6 2-102,0 1 1,0 0-1,0-1 1,0 1-1,0 0 0,0 0 1,0 0-1,0 0 0,0 0 1,0 0-1,0 0 1,1 0-1,-1 1 0,0-1 1,0 0-1,0 0 0,0 1 1,0-1-1,0 1 1,0-1-1,1 1 0,-1-1 1,0 1-1,0 0 1,0-1-1,1 1 0,-1 0 1,1-1-1,-1 1 0,0 0 1,1 0-1,-1 0 1,0 1-1,-12 30 210,13-32-241,-4 13 40,1-4 8,1 0 0,0 0-1,1 0 1,-1 11 0,-12 121 225,7-35 23,5-78-277,0 42 122,17 164 180,-11-208-311,-2-10 12,0 0-1,8 22 1,31 88 63,-29-104-34,10 4-14,35 33-1,-38-46 14,-4-6-27,-3 1-11,2-2-1,-1 0 1,1 0 0,0-2-1,28 7 1,136 15 97,-129-23-107,-42-3-217,0 0 1,0-1 0,-1 1 0,1-1-1,-1-1 1,12-3 0,0-2-7150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6:13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 3680,'0'0'49,"0"0"-39,1-1 0,-1 1 0,0 0-1,1 0 1,-1 0 0,0 0 0,1 0 0,-1 0-1,1 0 1,-1 0 0,0 0 0,1 0 0,-1 0-1,1 0 1,-1 0 0,0 0 0,1 0 0,-1 0-1,0 0 1,1 1 0,-1-1 0,0 0 0,1 0 0,-1 0-1,0 1 1,1-1 0,-1 0 0,0 0 0,1 1-1,-1-1 1,0 0 0,0 1 0,1 0 0,4 14 241,-1 0 1,0 1 0,-1-1 0,1 24 0,-1 59 425,-2-76-680,0 35 628,-3 116 131,-2-102-481,-2 11 335,5 93 0,2-168-511,0 5 43,-1 1 0,0-1 0,-3 17-1,0-51 158,5-31-1426,0-7-4639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6:14.2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6456,'29'18'62,"28"23"0,-31-22-13,75 55 148,-88-64-151,33 31 74,-40-36-98,-1 1 1,-1-1-1,1 1 0,-1 0 1,0 0-1,0 0 0,4 9 0,-8-13-11,0 0 0,0-1-1,0 1 1,-1 0-1,1-1 1,0 1 0,-1 0-1,1-1 1,-1 1-1,1 0 1,-1-1 0,0 1-1,0-1 1,0 1-1,0-1 1,0 1 0,0-1-1,0 0 1,-2 2-1,2-2 6,-1 1 9,1-1-1,-1 0 0,1 1 0,-1-1 0,0 0 0,1 0 0,-1 0 0,0 0 0,0 0 0,0-1 1,0 1-1,0 0 0,0-1 0,0 0 0,0 1 0,-3-1 0,-29-2 142,29 1-162,-2 1 112,-1-1 0,0 0 0,1-1-1,-1 0 1,1 0 0,-1 0 0,1-1-1,0 0 1,0-1 0,-8-5 0,14 8-77,0 1 0,0-1 1,0 0-1,0 0 0,0 0 1,0 0-1,0 0 0,1 0 1,-1-1-1,0 1 0,1 0 1,-1 0-1,1 0 0,-1-1 1,1 1-1,0 0 1,-1 0-1,1-1 0,0 1 1,0 0-1,0-1 0,0 0 1,8-28 170,-7 29-196,20-50-1195,3-3-4939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6:14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21 102 2424,'-2'1'13,"0"1"0,0 0-1,0-1 1,0 1 0,0 0 0,1 0 0,-1 0-1,0 0 1,0 3 0,0-2 108,2-2-104,0 0 0,1 0 1,-1 0-1,0-1 0,1 1 0,-1 0 0,1 0 0,-1 0 0,1-1 0,-1 1 1,1 0-1,-1 0 0,1-1 0,0 1 0,-1-1 0,1 1 0,0-1 0,0 1 1,-1-1-1,1 1 0,0-1 0,1 1 0,28 8 348,-7-6-262,0-2 0,1-1 0,-1 0 0,1-2 0,-1-1 0,0-1 0,35-10 0,139-35 1049,-112 27-464,130-20 901,-143 32-993,15 2 1321,-85 8-1674,-3 31 437,0-28-649,0 1-13,0 0 0,1 0-1,-1 0 1,1 0 0,0 1-1,0-1 1,0 0 0,1 7 0,22 207 146,-20-153-127,3 25-21,5 87 20,-11-101-24,4 49 5,3-11 12,-2-59-3,-4-40-18,1-4 13,-1 1 0,0-1 0,-1 1 0,0 0 0,-1-1 0,0 1 0,-1-1 0,-5 20 0,-9 5 125,16-36-144,0 0 0,-1 0 1,1 1-1,0-1 0,0 0 1,0 0-1,0 0 0,0 1 1,-1-1-1,1 0 0,0 0 1,0 0-1,0 1 0,-1-1 0,1 0 1,0 0-1,0 0 0,-1 0 1,1 0-1,0 0 0,0 0 1,-1 0-1,1 0 0,0 1 1,0-1-1,-1 0 0,1 0 1,0 0-1,0 0 0,-1-1 1,-11 3 19,1-1 1,-1 0 0,0-1 0,0 0 0,0-1 0,-13-2 0,-29-2 40,-122-14 20,149 16-79,12 1-6,1 0 1,0-1 0,-19-7 0,5 1-488,0-1-1,-38-21 1,11 2-6844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6:15.3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29 0 904,'0'0'0,"-29"0"8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6:15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 79 2696,'-12'1'-67,"9"-1"655,0 0 1,1 0 0,-1 0 0,0-1 0,0 1 0,0 0 0,-4-2 0,5 1-48,25-10 658,-4 5-860,5-3-8,31-5 0,80-10 188,-116 21-355,1 1 0,19 0 1,-12 2-92,67-1 258,-35-1-125,92 1 225,-132 2-403,49 7 146,-19 0-75,5-1 127,87 25 1,-33 2 329,-107-34-536,-6-8-4,-7 1-1622,-2 3-6420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3:46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594 1 2872,'-50'14'97,"-133"39"651,155-45-507,0 1 0,1 1 0,-30 16 0,46-21-157,-4 1-51,-20 12 178,28-13-144,-1-1-1,1 1 1,-9 9 0,14-12-51,0-1 0,1 1 0,-1 0 0,1 0 1,-1 0-1,1 0 0,0 0 0,-1 0 0,1 1 0,0-1 0,0 0 1,1 1-1,-1-1 0,0 0 0,1 1 0,0-1 0,-1 1 0,1 2 0,1-2 0,0-1-1,0 1 0,1-1 1,-1 1-1,0-1 0,1 0 0,0 0 1,-1 0-1,1 0 0,0 0 0,0 0 1,0 0-1,0 0 0,1-1 1,-1 1-1,4 1 0,-3-1 1,8 5 34,1 0-1,0-1 1,0-1-1,1 0 0,-1 0 1,1-1-1,17 3 0,3 1 19,-1-1-7,-17-5-35,0 1 1,0 1-1,14 5 1,-27-8-23,-1 0 0,0-1-1,1 1 1,-1 0 0,0 0 0,0 0 0,1 0 0,-1 0 0,0 0-1,0 0 1,0 0 0,0 0 0,-1 1 0,1-1 0,0 0 0,0 1 0,-1-1-1,1 0 1,-1 1 0,1-1 0,-1 1 0,0-1 0,1 1 0,-1-1-1,0 1 1,0-1 0,0 1 0,0-1 0,0 1 0,-1-1 0,1 1 0,0-1-1,-1 1 1,1-1 0,-1 1 0,1-1 0,-1 0 0,0 2 0,-3 5 11,0-1 1,-1 0-1,1 0 1,-10 10 0,11-14-17,-18 20 29,0-1 0,-2-1 0,0-1 0,-2-1 0,0-2 0,-54 30 0,-16 6 441,89-50-440,4-3 8,0 1 0,0 0 0,1 0 0,-1 0 0,0 0 0,1 0 0,-1 0 1,1 1-1,-1-1 0,1 0 0,-1 1 0,1-1 0,-2 3 0,-3 2 131,2-2-24,-7 3-11,10-7-153,0 1 0,1-1 0,-1 1-1,0-1 1,0 1 0,1-1 0,-1 1-1,0 0 1,1-1 0,-1 1 0,1 0-1,-1 0 1,1 0 0,-1-1 0,1 1 0,0 0-1,-1 0 1,1 0 0,0 0 0,0 0-1,-1 0 1,1 0 0,0-1 0,0 1-1,0 0 1,0 0 0,0 0 0,0 0-1,1 0 1,-1 0 0,0 1 0,1-1-138,0 13-4795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6.5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1065 13 8344,'-8'7'-283,"0"-1"1,0 0-1,-1 0 1,-15 7 0,16-8 180,-6 2-129,0 0 0,0-1-1,0-1 1,0 0 0,-27 4-1,29-6 167,-14 1-87,16-3 94,-25 2-118,0-1 0,-58-6 1,81 3 81,-204-23-389,195 20 473,-38-11-10,32 6 19,-13-4 27,-1 1 1,-66-9 0,106 21-30,-57-4 160,52 4-122,0 0 1,-1 1-1,1-1 1,0 1-1,0 1 1,0-1-1,0 1 1,-6 3-1,5 2 172,2 2-145,1 0 0,1 0 0,-1 1-1,2-1 1,-1 1 0,1 0 0,1 0 0,-1 11 0,0 73 203,2-91-274,2 32 211,10 63 0,-8-75-167,17 79 251,-1-12-48,3 83-6,-13-48 14,2-11-115,-9-89-104,10 81 120,-9-87-92,0-1 0,2 1 0,0-1-1,13 26 1,17 11 101,-33-52-136,0 0 0,0-1 1,0 0-1,0 1 0,0-1 0,1 0 0,-1-1 1,1 1-1,-1-1 0,1 1 0,0-1 0,0 0 0,-1-1 1,1 1-1,0-1 0,6 1 0,-4-1 13,8-1 194,2-3-127,1-1-1,-2-1 1,1-1 0,21-12 0,48-33 86,60-35-1035,-73 48-4571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6:16.1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87 7448,'113'0'57,"-109"0"-54,217-4 159,-198 3-155,38-5 28,172-35 355,-222 39-375,10-1 312,40-2-1,-59 5-263,7-12-1032,0 0-4191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4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228 875 2968,'8'3'26,"0"-1"0,0 0 0,0 0 0,0-1 0,1 0 0,-1 0 0,0-1 0,1 0 0,-1-1 0,0 1 0,1-2 0,-1 1 0,0-1 0,0-1 0,0 1 0,0-1 0,10-6 0,-5 4 7,-8 2 0,-1 1 1,1 0 0,-1-1-1,1 0 1,-1 0-1,0 0 1,6-7-1,87-83 283,-84 80-185,-1-1 0,14-20-1,-6 8-68,32-39 14,-33 39 77,-9 12-87,0-1-27,0 0 1,0-1 0,-2 0 0,0-1-1,-1 0 1,8-24 0,-9 14 27,0 0 0,-2 0 0,-1-1-1,-1 1 1,-2-30 0,-10 5-27,3 31 48,-6 1-47,0-1 1,-24-27-1,36 47-34,-1-1-1,1 1 1,-1-1 0,1 1-1,-1 0 1,1 0 0,-1 0-1,0 0 1,-3-2 0,-17-6 17,-1 1 0,0 0 0,-31-4 0,51 11-17,1 1 1,0-1-1,0 1 0,-1 0 1,1 0-1,0 0 1,0 1-1,-1-1 0,1 0 1,-4 2-1,-11 2 22,-1 1-1,-22 10 0,20-5-3,-33 23 0,53-33-25,-28 23 160,-101 111 76,106-103-15,-81 156 100,86-144-67,-49 202 99,60-191-106,5 236 91,7-230-123,48 217 82,-39-227-122,58 188 61,-58-193-129,-5-16-54,43 160 142,-42-145-43,6 75 1,-39-134-60,-19-22-1245,-6-5-4654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5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20 507 6816,'-20'-7'216,"36"14"-130,-11-4-72,0-1-1,0 0 0,0-1 1,0 1-1,0-1 0,1 0 1,6 0-1,119 6 90,-97-10-62,175-34 16,-159 26-42,79-24 4,29-14-15,-145 45-4,70-25-16,135-66 0,-191 82-2,152-80-91,-26 3-32,-130 77 137,-13 8 9,-16 9 4,1 0 0,0 0-1,0 1 1,1 0 0,-1-1 0,-5 10-1,4-7 6,-3 5 13,0-1 0,1 1 0,0 0 0,1 1 0,0 0 0,-6 17 0,7-15 1,2-7 21,0-1-1,1 1 1,0 0-1,0 0 1,-3 15-1,3-3-6,-2-2-14,3-13-5,1 0 0,-1 1 0,1-1 0,1 1 0,-1 0-1,1-1 1,1 11 0,0 1 46,2 0 0,7 28 0,-4-33 52,-1-8-100,0 1 1,0-1-1,0 0 0,0-1 1,1 1-1,-1-1 0,8 3 1,0-5 79,13-7-51,1 0 1,-1-2-1,-1-1 0,1-1 0,-2-1 1,28-17-1,-36 19-16,0-2-1,-1 0 1,0 0-1,-1-2 1,17-17-1,-24 22-22,0 1 11,0 0 0,-1-1 0,0 0 0,0-1 0,-1 1 0,8-16 0,-9 14-9,-2 7-3,0-1 1,-1 0 0,0 1-1,0-1 1,0 0-1,0 0 1,-1 0 0,1 0-1,-1 0 1,0 0-1,0 1 1,-1-5 0,0 1-3,1 1 4,-1 0-1,0 1 1,-1-1-1,1 0 1,-1 0-1,-5-10 1,5 11-6,-1-1-1,1 1 1,0-1-1,1 0 1,0 0 0,-1-7-1,1 9-3,1 1 0,0-1 0,0 1 0,0 0 0,0-1 0,1 1 0,0 0 0,1-7 0,11-5-359,-7 8-422,14-17-4821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5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1 205 5744,'24'43'0,"-4"-6"0,-3 0 0,-12-20 0,-2-10 4,0 0-1,0 0 0,0 0 1,9 13-1,-11-18 12,1-5-2,0-1-8,0-1 0,0 1 1,-1-1-1,0 1 0,0-1 0,0 0 0,0 1 0,0-1 1,-1 0-1,0 0 0,-1-6 0,3-37 49,3 0 91,-3-90-1,-2 133-115,0 0 0,0 0-1,0 1 1,1-1-1,0 0 1,0 1-1,0-1 1,0 1-1,3-7 1,-2 8-15,-1 1 0,0 0 1,0 0-1,1 0 0,-1 0 0,1 0 1,0 0-1,0 0 0,-1 0 0,1 0 1,0 1-1,0-1 0,1 1 0,-1 0 1,0 0-1,0-1 0,1 1 1,-1 1-1,1-1 0,-1 0 0,1 1 1,2-1-1,9 0 30,-1 1 1,1 0 0,-1 1-1,1 1 1,17 4 0,-5 1 25,35 13 0,-52-17-31,-1 1 0,1 1 0,-1 0 0,0 0 0,0 0 0,0 1 0,-1 0 0,10 11 0,-9-10-13,2 7 102,1 6-37,12 35-1,-20-37 24,-4 12-45,-1 0 1,-1 0 0,-2-1-1,-9 32 1,9-43-52,-16 43 112,-10 15 10,-20 50 160,48-118-266,1 0 1,-1 0 0,2 1 0,-1-1-1,1 0 1,0 1 0,1 9 0,0-17-33,0 1 11,0 1 0,0 0 1,1-1-1,-1 1 0,1-1 1,-1 1-1,1-1 0,0 0 1,0 1-1,0-1 0,0 0 1,3 4-1,-2-2-1,-1-4-8,0 0-1,-1 1 1,1-1 0,0 0-1,0 0 1,-1 0 0,1 0-1,0 0 1,0 1-1,-1-1 1,1-1 0,0 1-1,0 0 1,-1 0 0,1 0-1,0 0 1,0 0 0,-1-1-1,1 1 1,0 0 0,-1-1-1,1 1 1,0 0-1,0-1 1,1 0 5,27-13-1110,3-3-4459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6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715 5 6192,'-11'-4'1,"-9"9"4,-17 9-3,-71 37-1,96-45 1,0 0 1,0 0-1,1 1 1,-14 12-1,4-3-1,-62 55 2,-58 84 10,119-125 21,-73 135 23,79-129 30,-44 159 41,51-155-7,-11 135 58,21-146-38,0-16-80,0-1-34,0-1 1,0 0 0,2 0-1,-1 0 1,1 0-1,1 0 1,0 0-1,0-1 1,9 15-1,1-3 91,25 31 0,-31-43-68,0-1 0,1 0 1,1-1-1,-1 0 1,1 0-1,1-1 0,12 7 1,39 12-854,-28-14-3850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6.4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309 1 12016,'0'3'-376,"0"0"306,2 13-6,-2 0 0,1-1 0,-2 1 0,-3 19 0,2-21 72,-13 39-6,-29 65 0,37-101 8,0 0 0,-7 30 0,7-20 2,-18 82 0,1 3 0,-1-13 0,8-47-11,-45 95 0,60-144-15,2-2 23,0-1 0,0 0 0,0 0 0,0 1 0,0-1 0,-1 0 0,1 1 0,0-1 0,0 0 1,0 0-1,-1 1 0,1-1 0,0 0 0,0 0 0,-1 0 0,1 1 0,0-1 0,0 0 0,-1 0 0,1 0 1,0 0-1,-1 0 0,1 0 0,0 1 0,-1-1 0,1 0 0,0 0 0,-1 0 0,1 0 0,0 0 0,-1 0 0,1 0 1,0 0-1,0 0 0,-1-1 0,1 1 0,-1 0 0,-25-88-1357,7 23-5073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6.7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133 11 4664,'0'0'0,"10"-10"0,2 13 0,9 1 0,2 1-3024</inkml:trace>
  <inkml:trace contextRef="#ctx0" brushRef="#br0" timeOffset="1">280 58 3232,'-33'46'0,"19"-34"0,5-5 1,5-3 2,0 0-1,-1-1 0,0 0 0,0 0 1,0 0-1,0-1 0,-1 0 1,-6 3-1,4-3 13,1 0 75,1-1-1,-1 0 1,0 0-1,1-1 1,-1 0 0,0 0-1,1-1 1,-1 0-1,1 0 1,-11-3-1,4 1 46,10 3-88,-1-1 1,1 0-1,0 0 0,0-1 0,-1 1 1,1-1-1,0 1 0,0-1 0,0 0 1,1 0-1,-1 0 0,0-1 0,1 1 1,-1-1-1,1 1 0,0-1 0,0 0 1,0 0-1,0 0 0,1 0 0,-1 0 1,-1-5-1,-4-9-3507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7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1 141 6280,'2'-1'-7,"-1"1"7,-1-1 0,1 1 0,0 0 0,0-1 0,0 1 0,0 0 0,0 0 0,-1 0 0,1 0 0,0 0 0,0 0-1,0 0 1,0 0 0,0 0 0,0 0 0,0 0 0,-1 1 0,2-1 0,17 4-7,25-1 1,0-3 1,57-6-1,-60 3 14,65-6 72,-78 7-71,42-6 142,-65 7-150,106-21 271,-92 17-145,0-1 0,-1 0 0,0-1 0,32-18 0,-3-13-795,-36 30-3692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7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 1088 4488,'-1'19'1,"1"-16"0,-1 1 0,1-1 0,1 1-1,-1-1 1,0 1 0,1-1 0,0 5 0,17 56 8,-11-54-1,2-4-4,-1 0 0,1-1 0,0 0 0,18 6 0,-9-9 24,115-11 18,-86 4-4,92-24 0,-86 16 3,133-38 23,-146 38-8,152-68 24,-157 61-23,18-16 11,77-70-1,111-93 88,-169 144-142,-44 32 24,97-100 19,-104 97-33,-9 11-16,7-10-2,-1 0 1,-2-2 0,19-38-1,-26 46-4,6-12 58,-1 0-1,-1-1 1,-2-1-1,8-36 0,-17 13 141,-2 55-197,-1-1-1,1 1 0,-1-1 1,0 1-1,1 0 0,-1-1 1,0 1-1,0 0 1,0-1-1,0 1 0,0 0 1,0 0-1,-1 0 1,1 0-1,0 0 0,0 0 1,-1 0-1,1 1 0,-1-1 1,1 0-1,-1 1 1,1-1-1,-1 1 0,-1-1 1,-6 0-2,0-1 0,-1 1-1,1 1 1,0 0 0,0 0 0,-1 1 0,1 0 0,0 0 0,0 1 0,0 0 0,-15 6-1,15-4-2,1 0-1,-1 0 0,-15 11 1,11-4-1,-24 22 0,-18 27 0,39-40-1,0 1 0,2 1-1,0 0 1,1 0 0,-16 42 0,-7 26-5,27-68 5,2 1 0,-8 35 0,15-52 1,-1 1 0,1-1 0,1 0 0,-1 0 0,1 0 0,1 7 0,1-5 0,0-1 0,0 0 0,1 1 0,0-1 1,0 0-1,1-1 0,0 1 0,8 8 0,1-4 8,72 24 9,-67-31-2,80-7 14,-79-2 5,73-38 40,-76 31 100,64-74 107,-66 66 86,6-20-105,16-42 1,-29 54 164,30-239 1094,-38 264-1464,1-1-1,-1 1 1,-1-1-1,1 0 1,0 1 0,-1-1-1,0 1 1,0-1 0,0 1-1,-3-7 1,2 4-9,1 5-30,1 0-1,-1 0 1,0 0 0,0 0 0,1 0 0,-1 0 0,0 0 0,0 1-1,0-1 1,0 0 0,0 0 0,0 1 0,0-1 0,0 0 0,0 1-1,-1-1 1,1 1 0,0 0 0,0-1 0,0 1 0,-3 0 0,-22-1 66,24 1-63,0 0-79,0 0-1,0 0 0,0 1 0,0-1 0,0 1 1,1-1-1,-1 1 0,0 0 0,0 0 0,0 0 1,1 0-1,-1 0 0,0 0 0,1 0 0,-1 0 1,1 1-1,-1-1 0,1 1 0,0-1 0,-2 3 1,-7 8-6342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7.9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204 32 7448,'58'-4'-88,"-21"9"80,1 6 33,-36-10-24,-1-1 1,0 1 0,1-1 0,-1 1-1,0 0 1,0 0 0,0-1 0,0 1-1,0 0 1,0 0 0,0 0-1,0 0 1,0 0 0,0 0 0,-1 1-1,1-1 1,0 0 0,-1 0-1,1 1 1,-1-1 0,1 0 0,-1 0-1,0 1 1,1 1 0,-1-2 4,-1 0 0,1 0-1,-1 0 1,1 0 0,-1 0 0,1 0 0,-1 0 0,0 0 0,1 0 0,-1 0 0,0 0 0,0 0 0,0 0-1,0 0 1,0-1 0,0 1 0,-1 1 0,-2 1 8,-2 3-2,3-3-1,1-1 1,-1 1 0,0-1-1,1 0 1,-1 0 0,0-1 0,0 1-1,-5 1 1,-6 4 45,0-1-1,0-1 1,-1 0-1,0-1 1,0-1 0,-25 3-1,30-6-32,6 0-5,0 0 1,-1 0-1,1-1 1,0 1-1,0-1 1,0 0 0,-5-2-1,7 2-8,-14-3 238,-1-1 0,1-1 0,0-1 0,1 0 0,-26-16 0,40 22-229,1 0-1,-1 1 1,1-1-1,-1 0 1,1 0-1,-1 1 1,1-1-1,0 0 1,-1 0-1,1 0 1,0 0-1,-1 0 1,1 1-1,0-1 1,0 0-1,0 0 1,0 0-1,0 0 0,0 0 1,0 0-1,0 0 1,0 0-1,1 0 1,-1 1-1,0-1 1,1 0-1,-1 0 1,0 0-1,1 0 1,-1 1-1,1-1 1,-1 0-1,1 0 1,-1 1-1,1-1 1,0 0-1,-1 1 1,1-1-1,0 1 1,1-1-1,11-9-364,1 2-1,30-13 1,6-2-5988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7.3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 52 9144,'-24'57'-263,"19"-46"165,0 0 0,0 1 0,1 0 1,-4 20-1,7-31 59,1 0 38,0-1 0,0 1 0,0-1 0,0 0-1,0 1 1,0-1 0,0 1 0,0-1 0,0 0 0,1 1 0,-1-1-1,0 0 1,0 1 0,0-1 0,0 1 0,1-1 0,-1 0 0,0 1 0,0-1-1,0 0 1,1 0 0,-1 1 0,0-1 0,1 0 0,-1 1 0,0-1-1,1 0 1,-1 0 0,0 0 0,1 1 0,-1-1 0,0 0 0,1 0-1,-1 0 1,1 0 0,-1 0 0,0 0 0,1 0 0,-1 0 0,0 0 0,1 0-1,-1 0 1,1 0 0,0 0 0,21-8-29,-21 8 30,31-16 0,146-78 36,-153 82 65,47-15 1,-57 22-21,0 0 12,13-5 357,55-12-1,-81 22-424,1 0 1,-1 0-1,1 0 1,-1 1-1,1-1 1,-1 0 0,1 1-1,-1 0 1,0-1-1,1 1 1,-1 0-1,0 0 1,0 1-1,0-1 1,0 0-1,0 1 1,0-1-1,0 1 1,0 0 0,0-1-1,-1 1 1,1 0-1,-1 0 1,1 0-1,-1 0 1,0 0-1,2 5 1,1 2 13,0 0 1,-1 0 0,-1 0-1,1 1 1,-1-1-1,1 16 1,0 32 44,-8 95 0,-1 34-31,9-98-41,-1-33-6,0 6 35,15 90 0,-14-133-34,0-5 10,0 0 1,-1 0-1,0 1 0,-1-1 0,-1 0 0,0 1 0,-1-1 0,-2 15 0,1-23-6,0 1-1,0-1 1,-1 0 0,0 0-1,0 0 1,0-1-1,0 1 1,-1-1 0,1 1-1,-1-1 1,0 0-1,-1-1 1,1 1-1,-9 5 1,5-4-5,6-4-2,-1 1 1,0-1 0,0 1 0,0-1-1,1 0 1,-1 0 0,0-1-1,-6 2 1,-24 2 46,0-1-1,0-2 1,-38-4 0,2 1 75,11-1-111,-61 3-1380,58 0-5495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8.3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0 7800,'3'18'0,"2"20"1,3 10 4,2 3-3,3-12-5,1 0 1,33 65-1,-30-70-3,-8-13-3,-1-1 0,-1 2 0,-1-1-1,-1 1 1,4 27 0,-7-33-1,-1-13 1,-1 0 0,1 1 0,-1-1-1,0 0 1,0 1 0,0-1 0,-1 6 0,1-9 9,-3 22-37,-10 38 0,4-33 17,-15 30 0,21-52-5,1 1 0,-1-1 0,0 0 0,-8 9 0,-161 190-146,125-159 45,-254 201-818,124-113-3016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24.1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524 22 8520,'4'-1'105,"55"-12"130,-38 7-86,-18 5-58,-9 1 15,-45 6-32,-72 22-10,96-22-44,0 2 1,0 1 0,1 2 0,-37 19-1,41-19-2,-95 52 34,97-51-41,2 0 0,-1 2 0,2 0 0,-24 24 0,40-38-10,1 1 0,-1-1 0,1 1 0,-1-1 0,1 1 0,0-1 0,-1 1 0,1-1 0,0 1 0,-1 0 0,1-1 0,0 1 0,0-1 0,-1 1 0,1 0 0,0-1 0,0 1 0,0 0 0,0-1 0,0 2 0,-1 2 1,1 0 0,0 0 1,0 0-1,0 1 0,1-1 0,-1 0 1,1 0-1,0 0 0,0 0 0,1 0 0,-1 0 1,1-1-1,0 1 0,0 0 0,0-1 1,0 1-1,1-1 0,-1 0 0,1 1 0,5 4 1,91 78 14,-72-67-9,125 75 8,-118-75-9,137 60 3,-139-65 4,-22-10-11,18 10 3,0 0-1,-1 2 1,28 21-1,-45-31 1,-3-1-3,1 0 0,-2 0 1,1 0-1,0 1 0,-1-1 0,0 2 1,6 8-1,-11-14-2,0 0 1,-1 0-1,1 0 1,0 0-1,-1 0 0,1 0 1,-1 0-1,0 0 1,1 1-1,-1-1 0,0 0 1,0 0-1,0 0 1,1 0-1,-1 1 0,-1-1 1,1 0-1,0 0 1,0 3-1,-1-3 1,0 0-1,0 0 0,0 1 1,0-1-1,0 0 1,0 0-1,0 0 1,0 0-1,0 0 1,-1 0-1,1 0 1,0-1-1,-1 1 1,1 0-1,0-1 0,-1 1 1,1-1-1,-1 1 1,1-1-1,-3 0 1,-5 3 1,4-2-1,1 0 0,-1 0 0,0-1 0,1 1 0,-1-1 0,0 0 1,-5-1-1,-38-1 11,-14-5-9,32 2-1,0 1 20,-39-2-1,68 6-15,3 1-1,1 0-5,0 0 0,0 1 0,-1-1-1,1 1 1,0 0 0,-1 0-1,1 0 1,2 2 0,2 3 0,24 26 1,-22-21-3,-1 1 1,-1 0 0,0 0 0,-1 0 0,5 17-1,-6-9-4,10 187-4,-15-186 8,4 33-5,14 33 3,-11-73-2,3 1 4,2-1-1,0-1 1,1 0 0,0-1-1,1 0 1,23 17 0,11-3-2,-26-18-10,106 24-10,-100-29-9,17-4-557,68-6 1,-27-3-5132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24.7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572 210 5472,'0'5'-116,"0"-5"156,0 0 0,0 0 0,0 0-1,1 0 994,-1 0-994,0 0 1,0 0 0,0 0 0,0 1-1,0-1 1,0 0 0,0 0-1,0 0 1,14-24 567,0 1-1,29-34 0,-40 53-629,-1 1 105,1-1-1,0 1 0,-1 0 1,1 0-1,1 0 1,-1 1-1,0-1 1,1 1-1,4-3 1,5-3 36,-2-1-43,33-16 352,26-5 37,-68 29-432,0 0 0,0 1 1,1-1-1,-1 1 1,0-1-1,0 1 0,1 0 1,-1 0-1,0 0 1,1 0-1,-1 0 0,0 1 1,1-1-1,-1 1 1,0 0-1,0-1 0,0 1 1,0 0-1,3 2 1,-2 2 127,-3 2-80,0-1-56,0-1 0,-1 1 0,1-1 0,-1 1 0,0-1 0,0 1 0,-1-1 0,0 0 0,-3 8 0,-81 160 242,76-153-256,5-11 4,1 0-1,0 0 0,-5 20 0,3-8 8,0 0 1,2 1-1,1 0 0,1 0 1,1 0-1,1 28 0,12-1-3,-4-31 22,7 0-22,1 0 1,26 22 0,-22-27 22,-12-9-29,13 6 5,1 0 0,0-1-1,0-2 1,33 8 0,-20-8 22,1-1 0,0-2 0,0-1 0,0-2 0,36-4 1,-70 3 104,-34 5 173,14-2-268,-1 1 1,1 1-1,0 0 0,0 2 1,1 0-1,-29 15 0,40-18-40,1 0 1,-1 1-1,1-1 0,-1 1 0,1 0 0,1 0 0,-1 0 0,1 1 1,0 0-1,0 0 0,0 0 0,1 0 0,0 0 0,0 1 0,1-1 1,0 1-1,0 0 0,0 0 0,1 0 0,0 8 0,0-2-3,1-1 0,0 1 1,1-1-1,0 1 0,7 21 0,-5-17-4,11 66 18,-3-7-16,-4-4 1,-7-7-2,-1-54-2,-1 0 1,0 0-1,-5 16 0,2-15 0,0 0-1,-13 23 1,-26 27-1,-14 3 0,-74 60-2,103-101-3,-157 95 1,140-97-9,-255 91-1639,124-54-6528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8.8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 1 6368,'0'0'-15,"6"0"7,-3 0 9,0 0-2,1 0-1,-1 0 1,1 0-1,-1 0 1,1 1 0,-1 0-1,0-1 1,1 1-1,-1 0 1,0 1 0,4 1-1,18 19 1,-17-11 1,-1 0 1,0 1-1,-1-1 1,0 1-1,5 15 0,-11-27 0,5 24 15,3 132 24,-10-119 42,-24 157 54,18-154 25,-28 171 70,30-170-35,3-12-92,-19 132 258,20-139-248,-8 49 317,-3-106-210,-11-42-1175,-3-7-3918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9.2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101 99 6456,'4'-14'6,"1"0"1,0 1 0,10-18-1,-15 30-4,1 0-1,0 0 0,0 0 1,0 1-1,0-1 0,0 0 1,0 0-1,0 0 0,0 1 1,0-1-1,0 1 0,0-1 1,0 1-1,1-1 0,-1 1 1,0 0-1,3-1 0,1-1 2,5-1-1,-5 1 0,0 1-1,0 0 0,0 0 1,0 0-1,0 0 1,8 1-1,38-3 11,14 6-9,-53-1-3,1 1-1,-1 0 1,-1 1 0,1 0 0,0 1 0,14 8-1,-21-9 1,0-1-1,0 1 1,0 0-1,-1 0 0,1 0 1,-1 1-1,0-1 1,0 1-1,-1 0 0,1 0 1,2 7-1,-2-5-1,0 4-11,-3 5 6,0-1 0,-3 24-1,-2-24-18,-6 5 6,-25 37 0,29-51 13,0 1-1,0-1 1,0 0 0,-1-1 0,1 1 0,-2-1 0,1-1-1,0 1 1,-1-1 0,-15 5 0,13-4 2,-10 1-15,-4-1 18,0-1 0,0-1 0,-1-1-1,1-1 1,0-1 0,-48-7 0,67 6 8,1 0 0,-1-1 0,1 1 0,0-1 0,0 1 0,-1-1 0,1-1 0,1 1 0,-1-1 1,0 1-1,0-1 0,1 0 0,0 0 0,0-1 0,-1 1 0,-2-6 0,-10-25-721,2 0-2898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19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1473 0 2968,'-14'14'131,"-31"21"1,0-1 46,-69 46 9,-136 69 553,43-27-339,166-99-74,-153 77 141,157-83-87,13-7-204,-16 7 52,0-2 0,-73 16 0,-58 2 595,154-31-692,-42 7 355,54-8-394,-1 0 0,0 1 0,1-1 0,0 1 0,-1 1 0,1-1 0,0 1 0,-6 4 0,5-2 175,4-4-40,5 3 1,-2-4-221,-1 1 0,0 0 0,0-1 0,0 1 1,1 0-1,-1-1 0,0 1 0,1-1 0,-1 1 0,1-1 1,-1 1-1,0-1 0,1 1 0,-1-1 0,1 1 0,0-1 1,-1 1-1,2 0 0,14 9 112,-6-4-76,0 0 0,0-1 0,14 5 0,83 27 108,94 16 143,49 20-67,-221-64-219,45 11 34,241 40-1306,-242-50-5210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7:20.3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72 100 5112,'0'-3'-3,"-1"0"0,0 0-1,1 1 1,-1-1 0,-1 0 0,1 1 0,0-1 0,-1 1 0,1-1-1,-1 1 1,0 0 0,0 0 0,0-1 0,0 1 0,0 1 0,0-1 0,0 0-1,-1 0 1,1 1 0,-4-2 0,-20-19-24,18 11 17,8 11 10,0 0 0,0 0 0,0 0 0,0-1 0,-1 1 0,1 0 0,0 0 0,0 0 0,0-1 0,0 1 0,0 0 0,0 0 0,0-1 0,0 1 0,0 0 0,0 0 0,0 0 0,0-1 0,0 1-1,0 0 1,0 0 0,1 0 0,-1-1 0,0 1 0,0 0 0,0 0 0,0 0 0,0-1 0,0 1 0,0 0 0,1 0 0,-1 0 0,0 0 0,0 0 0,0-1 0,0 1 0,1 0 0,2-2 3,1 1 0,-1 0 0,1-1 0,-1 1 0,1 0 0,0 1 0,-1-1 0,1 1 0,0-1-1,0 1 1,-1 0 0,1 1 0,4 0 0,20-1 29,92 0 94,138-3 787,-44 6-439,-171-2-99,182 13 177,-178-10-64,211 30 647,19 5 215,-173-28-915,-87-9-371,242 19 999,-210-23-854,-44 1-185,1 1 0,-1-1 1,1-1-1,-1 1 0,1 0 0,-1-1 0,8-4 0,-11 4-59,1 0 0,-1 0-1,0 0 1,1 0 0,-1-1-1,0 1 1,-1-1 0,1 0-1,0 1 1,1-6 0,2 0-1029,8-16-6342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8:10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779 1 1176,'-13'85'4,"-1"-16"0,-29 162 7,33-177 2,-36 249 6,37-235-6,-36 302 10,36-293 10,-28 315 11,29-311-23,-32 353 19,32-341 8,-31 391 28,31-383-9,-45 426 30,41-419-9,-48 443 64,48-441 56,-42 399 114,44-415 11,-35 345 174,37-355 26,-36 307 210,35-319-229,3-24-264,-42 280 628,2-63 25,17-137-1371,15-77-3832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8:10.8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955 88 10040,'-10'-9'-2,"7"6"-3,0 1 1,0 0 0,0 0-1,-1 0 1,1 0 0,0 0 0,-1 1-1,0-1 1,-3 0 0,5 1 2,-108-36-54,82 30-17,-116-6-42,116 14-18,-13 6 50,-44 13 0,61-10 57,-31 23-1,38-22 24,-28 26 1,33-24 3,-1 1-1,2 0 1,0 1 0,-15 24 0,26-38 0,-1 0 1,0 0-1,1 0 1,-1 0-1,1 0 1,0 0-1,-1 1 1,1-1-1,0 0 1,0 0-1,-1 0 1,1 0 0,0 2-1,1 7 5,-1 0 1,1 0-1,1-1 0,0 1 0,0 0 1,7 14-1,2-8 62,18 11-14,37 27 0,-35-34 23,0-1 1,50 21-1,-55-28-54,79 34 170,-65-29-111,41 23-1,36 35 77,-116-74-150,0 0 1,0-1-1,0 1 0,0 0 0,0 0 0,0 0 0,0 0 0,0 0 0,0 0 0,-1 1 0,1-1 0,0 0 1,0 1-1,1 4 3,0-1 1,-1 1 0,1-1 0,-1 1 0,0-1-1,0 1 1,-1 0 0,0 0 0,0-1 0,0 1-1,-1 0 1,-2 9 0,3-13-7,0-1 1,-1 0-1,1 0 1,-1 0-1,1 0 1,-1 0-1,1 0 0,-1 0 1,1 0-1,-1 0 1,0 0-1,0 0 0,1 0 1,-1-1-1,-2 3 1,-20 16 33,-1-1 1,-45 25-1,36-28 36,-151 50 32,145-54-47,-60 11 0,-19-4-47,67-14-11,-90-5 0,139 2-3,1-1 0,-1 0 1,1-1-1,-1 1 0,0 0 0,1 0 1,-1-1-1,1 1 0,-1-1 0,1 1 1,-1-1-1,1 0 0,-1 1 0,1-1 1,-3-2-1,-1 0 0,0-1 0,0 0 0,0 0 0,0 0 0,1-1 0,-1 0 0,-5-9 0,5 5-219,1-1 0,0 0 1,1 0-1,0 0 0,-3-21 0,-10-59-6366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8:11.1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277 0 8696,'5'29'-7,"-3"-22"0,-1 1 1,0-1 0,-1 0-1,0 14 1,-11 125-51,4-109-62,-45 189-25,40-176 111,-17 84-1,-1 31 28,21-110 6,-29 240 24,36-276-17,-7 220 43,15-74 29,-5-125-46,-1-38-32,0 0 0,0 1-1,0-1 1,0 1 0,-1-1 0,1 1 0,-1-1-1,1 0 1,-3 5 0,3-7-1,-1 1 0,1-1 1,-1 0-1,1 1 0,-1-1 0,1 0 0,-1 1 0,1-1 1,-1 0-1,1 0 0,-1 1 0,1-1 0,-1 0 0,1 0 1,-1 0-1,0 0 0,1 0 0,-1 0 0,1 0 0,-1 0 1,0 0-1,1 0 0,-1 0 0,1 0 0,-1 0 0,1 0 1,-1-1-1,0 1 0,1 0 0,-1 0 0,0-1 0,-33-18-978,-2-5-3922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7.9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137 1 5296,'0'0'-48,"0"6"-65,-1 1 3327,-5 21-2860,-1 0-1,-17 41 1,8-23-116,-6 27-6,-15 130 208,22-110-319,10-47-1,2 1-1,5 92 1,-1-136-91,0 4 13,0-1 0,1 1 0,0 0 0,0-1 0,3 7 0,-4-11 30,-1-2-69,0 0-1,0 1 1,-1-1-1,1 0 1,0 0-1,0 0 1,0 1-1,0-1 1,0 0-1,0 0 1,0 0-1,0 1 1,0-1-1,0 0 1,0 0 0,0 1-1,0-1 1,0 0-1,0 0 1,0 0-1,0 1 1,0-1-1,1 0 1,-1 0-1,0 0 1,0 0-1,0 1 1,0-1 0,0 0-1,0 0 1,0 0-1,1 0 1,-1 1-1,0-1 1,0 0-1,0 0 1,1 0-1,-1 0 1,0 0-1,0 0 1,1 0-1,3-12 28,1-18-1355,2-3-5335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8:11.56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7896,'0'0'0,"27"0"0,14 5-136,26 10 136,28-2-504,24 0 504,4 0-840,8 7 840,0 1-4336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8:12.7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248 1084 8520,'-25'-2'0,"19"1"-1,1-1 1,-1 0-1,1 0 1,0-1-1,0 1 1,0-1-1,0 0 1,0 0 0,0-1-1,-4-4 1,-9-6-2,-125-100 821,143 113-797,0 0-1,0 1 1,0-1 0,0 0 0,0 0 0,0 0-1,0 1 1,0-1 0,0 0 0,0 0 0,1 0 0,-1 1-1,0-1 1,1 0 0,-1 1 0,0-1 0,1 0-1,-1 0 1,1 1 0,-1-1 0,2 0 0,0-1-2,0 0 0,1 0 0,-1 0 0,0 1-1,1-1 1,0 1 0,-1-1 0,1 1 0,0 0 0,0 0 0,-1 1 0,1-1 0,0 0 0,0 1 0,0 0 0,0-1 0,6 2 0,3-1-4,1 1 1,16 4-1,-21-4-4,18 4 31,-1 0 0,0 1 1,47 19-1,-49-16-28,6 4 46,95 82 28,-104-74-35,-9-8-29,-2-1-10,0-1 0,0 1-1,-1 0 1,-1 1-1,0 0 1,10 23 0,-16-32-10,5 13 43,-1 0 1,0 1 0,3 27 0,-8-43 173,16-2-118,-6-3-90,-1 1-1,1-1 0,-1-1 0,1 0 0,-1 0 1,10-7-1,55-38 24,-44 28-19,35-22-11,-59 39-9,133-95-52,-25 5-609,-112 92 278,1 0 245,0 0-1,0-1 1,0 1-1,-1-1 1,1 0-1,-1 0 1,0 1-1,1-1 1,-1-1-1,1-2 1,2-6 94,-1 0 1,-1 0-1,0 0 1,0 0-1,-1-1 0,-1 1 1,0-1-1,-1 1 1,-2-23-1,1-7 23,1 6 22,0-9 1,0-1 0,0-1 0,5-31 65,-6 74 14,-2-4 21,2 4 48,1-2 17,1 4-119,-1-1 0,1 1 0,0 0 0,-1 0 1,1 0-1,0 0 0,1-1 0,-1 1 0,0 0 0,0 1 0,1-1 0,3-3 0,3-6 100,3-4-23,0-1 0,-2 1 1,0-2-1,0 1 0,-2-1 0,8-25 0,-11 27-94,-2 10-2,-1 0 0,1-1 1,-1 1-1,-1-1 0,1 1 0,-1-11 1,0 7 1,2-13 37,-2-1 1,-1 0-1,0 1 1,-2-1-1,-6-25 1,8 45-56,-1 0 1,1-1 0,-1 1 0,0 0-1,0 0 1,0 0 0,0 0 0,0 1-1,-1-1 1,-3-3 0,2 2-4,3 4-6,0-1 1,0 0-1,0 1 1,0-1-1,0 0 1,0 1-1,0-1 0,0 1 1,0 0-1,-1-1 1,1 1-1,0 0 1,0 0-1,0 0 1,-1 0-1,1 0 0,0 0 1,0 0-1,0 0 1,0 0-1,-2 1 1,-1-1 3,-1 1-4,0 0 0,-1 1 0,1-1 1,0 1-1,0 0 0,0 1 0,0-1 0,0 1 0,1 0 1,-1 0-1,1 0 0,-8 8 0,4-2-1,-1 0-1,1 1 1,-8 13 0,2 0-1,-17 38 0,-13 57 0,8 20 0,12 9 0,21-101 0,2 63 0,5-57 0,10 52 0,21 40 0,8-23 1,-23-78 3,49 78 0,-53-100 3,62 53 2,-73-70-7,0-1 0,0 1 0,1-1 0,-1 0 0,1-1 0,-1 1 0,1-1 1,0 0-1,0-1 0,0 1 0,7 0 0,-4-1 2,-7-1 1,0 1-1,1-1 1,-1 1-1,0-1 1,1 0 0,-1 0-1,0 0 1,0 0-1,1-1 1,-1 1-1,0-1 1,0 1-1,5-2 1,2-2 5,-3 3 3,0-1 0,-1 0 1,1 0-1,-1-1 0,1 1 1,-1-1-1,0 0 0,0-1 1,0 1-1,6-7 0,-2 3 0,-6 5-6,-1 0 0,0 0 1,0 0-1,0 0 1,0 0-1,0 0 1,0 0-1,-1-1 1,1 1-1,-1-1 1,1 1-1,0-4 1,14-33 186,16-61 1,-27 79-126,9-30 192,-13 48-217,0 0 0,0 0 0,1 0 0,-1 0 0,1 0 0,0 0 0,0 0 0,0 0 0,0 1-1,0-1 1,4-2 0,-5 4-29,0 1 0,-1-1 0,1 1 0,0 0 0,0 0 0,0-1 0,-1 1 0,1 0 0,0 0 0,0 0 0,0 0 0,0 0 0,0 0 0,-1 0 0,1 0 0,0 0 0,1 0 0,3 1 22,15 2 51,-1 1 0,-1 0 1,1 1-1,20 10 0,-15-7 14,32 8 0,-3-9-63,-31-9 29,14-7-21,39-16 1,-53 14-7,-9 4-24,1-1-8,0-1 0,0-1 0,-1 0 0,0 0 0,-1-2 0,15-16 0,-23 23-6,46-59 31,-46 58-31,0 0-1,0-1 1,0 1 0,-1-1 0,0 0-1,-1 1 1,0-1 0,0-1-1,2-11 1,-6 9 5,-13-15 4,11 22-12,1-1 1,-1 1 0,0 0-1,0 0 1,0 0-1,-8-4 1,6 4 0,-1 0 0,1 1 0,-1 0-1,0 0 1,-8-1 0,8 2 0,1 0-1,-1 1 0,0 0 1,1 0-1,-1 1 1,-10 1-1,8 1 1,1-1 0,-1 2 0,1-1-1,0 1 1,-12 7 0,9-4-1,0 1 1,1 0-1,1 0 0,-12 13 1,1 5-2,0 1 1,3 1 0,-26 52-1,29-46-5,-26 113-6,39-124-8,3-10 13,1 0 1,1 0-1,0 0 1,9 19 0,-12-31 3,-1 0 0,0 0 1,1-1-1,-1 1 1,1 0-1,0 0 1,-1-1-1,1 1 0,0 0 1,-1-1-1,1 1 1,0-1-1,0 1 0,1 0 1,10 6-8,1-2 1,0 1-1,0-2 0,16 4 1,-8-8-23,113-31-9,-102 18 1,134-89-14,-133 76 28,-33 26 25,33-30-12,-2-1-1,-1-1 1,43-59-1,-55 67 6,81-123-16,-1-9 7,-76 131 17,-21 24 0,1 0 0,-1 0 0,1 0 0,-1 0 0,1 0 0,-1 0 0,1 1 0,0-1 0,0 1 0,-1-1 0,4 0 0,-1 1 0,-1 0 0,0 0 0,0 0 0,1 1 0,-1-1 0,0 1 0,5 1 0,0 2-1,0-1 1,-1 2 0,1-1 0,-1 1 0,0 0 0,0 1-1,9 9 1,-4 1-5,48 93 1,-48-81-9,5 21-11,17 89 1,-27-94 9,-1 1-84,14 50-1,-45-159-42,14 19 122,2 1 1,-6-70-1,16 46 18,1 53 4,1 1 0,0 0 0,1-1 1,0 1-1,1 1 0,1-1 0,0 1 1,1 0-1,0 0 0,10-11 1,-8 11 1,-5 8 1,-1 1 0,1-1 0,0 1 0,1 0 0,-1 0 0,1 0 0,9-6 0,82-45 61,-87 51-52,1 0 1,1 0 0,-1 1-1,0 1 1,1-1 0,0 2-1,-1 0 1,16-1 0,-14 2-4,7 2 55,1 3-37,-2 1 0,31 15 0,-34-10 25,-5 1-39,0 0 0,0 0 0,-2 1 0,10 16 0,-17-27-11,0 0-1,0 0 1,-1-1 0,1 1-1,-1 0 1,1 0 0,-1 0-1,1 0 1,-1 3 0,1 31 25,-8 73 1,0-75-3,-16 56 4,-10 12-24,-36 79-1745,63-164-6703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8:13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720 0 7800,'-11'1'5,"0"1"1,1-1 0,-1 2-1,1-1 1,-1 1-1,1 1 1,-12 5 0,12-4-5,-12 4-3,0 2-1,1 1 1,0 1-1,-35 27 1,41-28-8,-15 14-69,-109 148-20,114-134 54,-33 65 4,-5 22 33,-27 123 14,78-204 28,5-12-8,-4 7 32,3 1 1,-5 69-1,13 3 147,4-98-11,6 2-62,18 27 0,-27-44-122,0-1 1,-1 1 0,1 0-1,-1 0 1,1-1 0,0 1-1,0 0 1,-1-1 0,1 1-1,0-1 1,0 1 0,0-1-1,0 1 1,1-1 0,9 4 20,0-1 1,0 0-1,0-1 0,1 0 1,-1 0-1,14-1 1,0-6 109,156-65-1030,-70 21-4431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8:13.7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710 40 8696,'78'-34'622,"-76"33"-148,-8 1-1,2-2-396,3 2-52,-1-1-1,1 1 0,-1-1 0,1 1 0,-1 0 0,1 0 0,-1 0 0,0-1 1,1 2-1,-1-1 0,1 0 0,-1 0 0,1 0 0,-1 1 0,1-1 1,-1 1-1,1-1 0,-2 2 0,-96 33 463,56-18-273,-49 27 0,23-10-57,-95 44 8,133-62-91,-102 64 22,113-62-55,-3 8-12,-27 41-1,48-64-25,-1 0-1,1 0 1,0 1 0,1-1-1,-1 1 1,1-1 0,-1 1-1,1 0 1,0-1-1,0 5 1,-1 4 2,-3 18 5,5-30-8,0 1-1,0-1 1,0 1-1,0-1 1,0 1-1,0-1 1,0 0-1,0 1 1,0-1-1,0 1 1,0-1-1,0 1 1,0-1-1,0 0 1,1 1-1,-1-1 1,0 1-1,0-1 1,0 0-1,1 1 1,-1-1-1,1 1 1,4 4 5,0 1 0,0-2 0,1 1 0,0 0 0,0-1 0,0 0 0,8 3 0,3-2 41,8-4-23,1-1 0,45-7 0,-43-2 36,-18 5-40,8-3-2,0-1-1,-1-1 0,0 0 1,0-1-1,-1-1 0,-1-1 1,16-13-1,22-28 139,62-77 1,-103 114-140,21-37 128,29-80 306,-57 147-246,-1 34-136,0 0-30,-1 15-32,-2-45-25,1-1 0,0 0 0,1 0 1,1 0-1,0 0 0,1 0 0,1-1 1,14 28-1,-20-44 12,1 0 0,-1 1 1,0-1-1,0 0 0,0 0 0,0 0 1,0 1-1,0-1 0,0 0 0,1 0 1,-1 0-1,0 0 0,0 1 0,0-1 1,1 0-1,-1 0 0,0 0 0,0 0 1,0 0-1,1 0 0,-1 0 0,0 0 1,0 1-1,0-1 0,1 0 0,-1 0 1,0 0-1,0 0 0,1 0 0,-1 0 1,0 0-1,10 0-41,0-1 0,0 0-1,0 0 1,0-1 0,0 0 0,0 0 0,-1-1-1,1-1 1,-1 0 0,0 0 0,0-1 0,-1 0-1,1 0 1,-1-1 0,0 0 0,8-8 0,124-131-198,-138 142 240,1 0 0,0 0 0,0 0 1,0 0-1,0 0 0,0 1 1,6-4-1,2-1 0,32-21 2,-20 16 3,45-18 0,-49 26 13,-1 4-9,0 1 1,0 0 0,27 7-1,-26 0 29,-2 4-24,0 1 1,-1 1 0,17 18-1,-32-31-8,1 1 0,-1 0-1,0 0 1,1-1-1,-1 1 1,0 0 0,0 0-1,1 4 1,19 54 17,-16-37-17,4 36 1,-3 28 2,-5-6-3,0 10-6,0-84-15,1-1-5,2-10-25,49-83-23,-28 40-39,0 3 34,39-55 1,107-117-136,-155 201 193,6 0 13,1 1 0,28-13-1,-49 26 7,-1 1-1,1-1 1,0 0-1,0 1 1,0-1-1,-1 1 1,1 0-1,0 0 0,3-1 1,-5 1 0,9 0 0,0 0-1,0 0 1,15 3 0,-18-1 0,-1-1 0,0 1 0,0 0 0,0 0 0,0 1 0,0-1 0,0 1 0,-1 0 0,6 5 0,-5-4 0,0 1 0,0 0 0,-1 1 0,1-1 0,-1 1 0,0 0 0,4 9 0,-4-5 0,0 0 0,0 1 0,-1 0 0,3 20 0,-2 10-1,-3 0 1,-6 73-1,2-73-5,-13 168-57,10-120-1410,4-53-5647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8:14.1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669 0 6104,'50'71'9,"26"36"10,-46-64 5,27 57 1,-45-77-9,2 9 92,35 158 55,-45-150-22,-6 16-34,-12 69-1,13-121-73,0 1-1,0-1 0,0 1 0,-1-1 1,-2 6-1,2-6-8,-14 31 173,-2 0 0,-44 64 1,-40 50 247,81-118-138,4-7-140,-7 8 36,0 0 1,-49 46-1,-129 104 901,143-136-1021,49-38-40,-1 0 1,1-1-1,-22 11 1,9-6-18,-42 23-5,-48 33-1257,63-32-4977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36.6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1148 259 7088,'5'-31'451,"-2"18"-41,-1 1 0,-1-1 0,0-24-1,-2 31-252,-1 0-1,0 0 1,0-1-1,-1 1 1,0 1-1,0-1 1,-6-7-1,4 5-53,1 0 39,-1 1 1,0-1-1,0 1 1,0 0-1,-1 0 1,-14-12-1,7 13 113,-97-13 94,81 18-154,-137 12 69,133-4-136,9-2-64,-3 2-18,0 0 0,0 2 1,1 1-1,-32 17 0,-88 53 103,118-59-81,-120 120 33,119-107-27,-91 146 27,102-145-34,3 5-22,-16 68 0,30-103-35,-1 0-1,2 0 0,-1-1 1,0 1-1,1 0 0,0 0 1,0 0-1,1 0 1,0 7-1,2 1 4,6 24 6,-9-36-18,0-1 1,0 1 0,0-1 0,1 1 0,-1-1-1,0 1 1,0-1 0,0 1 0,1-1 0,-1 1-1,0-1 1,1 1 0,-1-1 0,1 0 0,-1 1-1,0-1 1,1 1 0,-1-1 0,1 0 0,-1 0-1,1 1 1,0-1 0,10 5 8,-1 0 1,1-1-1,1 0 1,-1-1-1,13 2 1,-2-5 30,101-28 22,-98 17-22,96-74 24,-98 63-11,91-109 30,-90 104 16,-7 8-46,7-9 17,0 2-1,51-41 0,21 2 103,-80 59-59,-9 5-95,-1 0 1,1 0-1,-1 1 1,1 0-1,-1 1 1,1-1-1,12 4 1,-18-4-15,-1 0 0,1 1 0,0-1 1,-1 0-1,1 0 0,-1 1 0,1-1 1,-1 0-1,1 1 0,-1-1 0,1 0 1,-1 1-1,1-1 0,-1 1 0,1-1 1,-1 1-1,0-1 0,1 2 1,8 13 28,0 1 0,-1 0 1,6 20-1,-9-22 2,0 1 0,-2 0 0,0 0 1,3 25-1,4 32 30,-5-50-46,1 0 1,12 25 0,-17-44-17,1 0 0,0 0 1,1 0-1,-1 0 0,0 0 0,1-1 0,0 1 0,-1-1 0,1 0 1,0 0-1,0 0 0,0 0 0,1 0 0,-1-1 0,0 1 0,1-1 1,3 1-1,-2 0 1,7-1 29,-9-1-27,5-1-2,-1 0 0,0 0 1,0-1-1,0 0 1,0 0-1,0-1 0,0 0 1,-1 0-1,1 0 1,-1-1-1,8-5 1,89-72 31,27-44 38,-90 83-26,150-131 152,-139 140-179,-31 23 18,-5 6-30,1 1 0,-1 0 1,1 1-1,26 0 1,-22 7 9,-7 2-15,-1 0 0,1 1 0,-1 1 0,18 16 0,-18-7 3,13 36 4,-4 22-8,-4 2 1,3-7-3,-16-58-2,2 0 0,7 15 0,-11-25 0,0 1 0,0-1 0,0 0 0,1 0 0,-1 0 0,1 0 0,-1 0 0,5 3 0,-5-5 0,0 0 0,0 0 0,0 0 0,0-1 0,0 1 0,0 0 0,0-1 0,0 1 0,0-1 0,0 0 0,0 1 0,1-1 0,2 0 0,-1-1 0,0 0 0,0 1 0,1-1 0,-1-1 0,-1 1 0,1 0 0,6-4 0,-3 1 0,0-1 0,0 1 0,-1-1 0,7-7 0,27-32 0,0-7-1,49-57 16,-47 68-8,-23 26 20,7 0-7,49-19 1,-54 30 25,-8 4-36,1 1 0,0 0 0,-1 1 0,0 1 0,19 7 0,-31-11-8,0 1 0,1-1-1,-1 1 1,1 0 0,-1 0-1,0 0 1,0 0 0,0 0-1,1 0 1,-1 0 0,0 0-1,1 2 1,11 15 6,0 1 0,-1 1 0,14 31 0,-17-24-2,24 142-4,-26-137-8,13 39 1,-11-56-40,-3-8 34,1-1 1,0 1-1,0-1 1,1-1-1,-1 1 1,12 5-1,-18-11 3,0 1 0,0-1 0,0 0 0,0 1 0,0-1 1,0 0-1,0 1 0,0-1 0,0 0 0,0 0 0,0 0 0,0 0 0,0 0 0,2-1 0,18-2-38,0-1 1,0-1 0,25-9-1,-19 1-140,158-104-1928,-74 43-7332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37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806 135 8520,'42'-9'0,"-6"0"0,1 2 0,2 3 245,-39 4-239,0 0 0,0 0-1,0 0 1,0 0 0,0 0-1,0 0 1,0 0 0,0 0-1,0 0 1,0 0-1,0 0 1,0 1 0,0-1-1,0 0 1,0 0 0,0 0-1,0 0 1,0 0 0,0 0-1,0 0 1,0 0 0,0 0-1,0 0 1,0 0 0,0 0-1,0 1 1,0-1-1,0 0 1,0 0 0,0 0-1,0 0 1,0 0 0,1 0-1,-1 0 1,-29 8 144,21-6-101,-108 20 245,-32-7-146,64-11-37,62-5-96,-4 2-5,16 0-4,0-1 0,0-1 1,1 0-1,-1 0 0,-10-3 0,-9-3 20,1-1 0,1-2 0,-44-20 0,59 22 9,0 0 0,1-1 0,-1 0 0,2 0 0,-1-1 0,1-1 0,-8-12 0,7 13 62,3 10 188,6 2-251,0 1 1,1-1-1,-1 1 1,1-1-1,0 1 1,0-1-1,-2 6 1,3-6-52,-7 13 40,-11 38 169,-30 119 24,38-130-88,-43 182 49,44-178-83,-21 183 31,30-185-57,1-25-44,0 10-3,2 0 0,1 0 0,2-1 0,0 1 1,18 45-1,46 77 51,-53-128-32,78 65 12,-91-84-48,1 0-1,-1 0 1,1-1 0,0 0 0,0 0 0,0 0 0,1-1 0,7 3 0,2 0 1,-8-2-5,-1-1 1,1 0 0,1 0-1,-1-1 1,13 2 0,-6-4-142,-1 0 0,1-1 0,-1-1 0,1 0 0,-1 0 1,0-1-1,15-7 0,-22 8-176,65-24-6903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37.4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0 7448,'3'0'11,"12"9"110,-14-3 76,-1-1-172,0-1-1,-1 0 1,0 1-1,0-1 1,0 0-1,-1 0 1,1 0-1,-4 7 1,-11 24 234,-34 85 29,41-101-139,-10 36-1,12-31-105,-2 0-15,5-13 7,1 0 0,0 1 1,0-1-1,0 14 0,-2 21 109,1 0-1,5 73 1,1-100-125,10 44 90,40 116 180,-51-175-193,5-45-53,-8-43-31,3-128-1187,1 83-4738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37.8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217 0 7000,'94'31'17,"-75"-25"1,1 0 0,-2 1 0,1 0 0,-1 2 0,0 0 0,21 16-1,-13-4 7,-24-19-16,0 0 0,-1 1-1,1-1 1,-1 0-1,0 1 1,1-1 0,-1 0-1,0 1 1,0-1-1,-1 1 1,1 0 0,-1-1-1,1 1 1,-1 0-1,0-1 1,0 1-1,0 0 1,0-1 0,0 1-1,-1 0 1,0 3-1,0-3 6,-4 9 82,-5 1-61,-1-1 1,0-1-1,-23 18 0,14-18 61,-102 38 46,115-46-111,-1 0-1,1 0 0,-1-1 0,0 0 0,0 0 0,-10 0 0,0 0 1,-31 0 56,45-1-35,0-1-1,1 0 0,-1 0 0,1-1 0,-1 1 0,1-1 0,-1 0 0,1 0 0,-1 0 0,-4-2 0,-5-2 33,-2 1-29,-23-11 332,29 10-278,0 0 0,0 0 0,-8-8 0,14 7 173,4 1-359,-1 0-1,1 1 1,1 0 0,-1-1 0,0 1-1,1 0 1,0-1 0,0 1-1,0 0 1,5-6 0,16-23-5942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38.2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74 6728,'14'2'226,"1"-2"0,-1 0-1,1 0 1,-1-1 0,0-1 0,27-7 0,-8 3-167,37-5 213,112-19 260,-117 23-392,-20 3 0,-15 1 87,0 1 0,45 2 0,-71 0-194,0 1 0,-1 0 0,0-1 1,1 2-1,-1-1 0,1 0 0,-1 0 0,0 1 0,0 0 0,0 0 0,0 0 0,0 0 1,0 0-1,-1 1 0,1-1 0,-1 1 0,1-1 0,-1 1 0,0 0 0,0 0 1,0 0-1,0 0 0,-1 1 0,3 5 0,-1 2 38,-1-1 0,0 1 0,0-1 0,-1 1 1,0 0-1,-1-1 0,0 1 0,-2 11 0,-24 205 634,19-182-477,-3 92 1,9-110-151,1 78 64,-4 116 300,3-197-385,-17 169 566,18-193-621,-1 8 62,0 0 0,0 0 1,-1 0-1,-1-1 0,1 1 0,-1-1 0,-1 1 1,-5 9-1,2-11-10,1-1 1,-1 0-1,0 0 0,0 0 1,-1-1-1,0 0 0,-10 4 1,17-8-45,0 0 1,-1 0 0,1 0 0,0 0 0,0 0 0,0 0 0,-1 0 0,1 0-1,0 0 1,0 0 0,0-1 0,-1 1 0,1 0 0,0-1 0,0 1 0,0-1-1,0 1 1,0-1 0,-2-1 0,-2-1 18,-4-1-8,-22-16 105,5-1-62,1-2 0,-30-36 0,-12-23-1963,52 64-7507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8.3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5832,'0'0'0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38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467 1 7176,'-14'28'-18,"2"1"0,0 0 0,-11 52 0,11-34 95,6-19 65,-16 40-1,-33 87 211,43-120 48,-61 273 891,71-302-1260,-20 87 105,13-55 158,-69 290 483,52-209-546,-44 171-1075,52-219-5936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39.0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11 529 10848,'7'-29'45,"20"-45"0,-22 63-20,0-1-1,1 1 1,0 0-1,1 0 1,0 1 0,11-12-1,-16 20 20,0 0-1,0 1 0,1-1 1,-1 1-1,0 0 0,1-1 1,-1 1-1,1 0 0,-1 0 1,1 1-1,0-1 0,-1 0 1,1 1-1,0 0 0,-1-1 1,1 1-1,0 0 0,0 1 1,-1-1-1,1 0 0,0 1 1,-1-1-1,1 1 0,0 0 1,-1 0-1,1 0 0,-1 0 1,0 1-1,4 1 0,-5-1-11,0 0 0,1-1 0,-1 1 0,0 0 0,0 0 0,0 0-1,0 0 1,-1 0 0,1 0 0,-1 0 0,1 0 0,-1 0 0,0 0 0,1 0 0,-1 0-1,0 0 1,-1 5 0,1-6 6,0 5 8,-1 0 1,1-1-1,-1 1 0,-1 0 0,1 0 0,-1-1 0,0 1 0,0-1 0,0 0 0,-6 8 1,4-5-8,3-4-13,-1 0 0,0 0 0,0 0 0,-1 0 1,1 0-1,-1 0 0,0-1 0,0 1 0,0-1 0,0 0 0,0 0 1,-1 0-1,0 0 0,-4 2 0,0-3 62,-1-5-63,0 0 1,0 0-1,1-1 0,-10-5 1,7 0 55,1-4-43,1 0 0,-14-27 1,20 24 21,4-1-40,0-1 0,1 0 1,8-28-1,1 22 27,107-146-1739,-38 69-7048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39.4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281 43 8072,'-8'-3'65,"1"-1"1,-1 2 0,0-1-1,1 1 1,-1 0-1,0 0 1,0 1 0,0 0-1,-1 1 1,1 0-1,-15 1 1,-9 0 424,32-1-463,-1 0 0,1 0 0,-1 0 1,1 0-1,-1 0 0,1-1 0,0 1 0,-1 0 0,1 0 1,-1 1-1,1-1 0,-1 0 0,1 0 0,-1 0 0,1 0 0,0 0 1,-1 0-1,1 1 0,-1-1 0,1 0 0,0 0 0,-1 0 0,1 1 1,0-1-1,-1 0 0,1 1 0,0-1 0,-1 0 0,1 1 0,-1 0 1,2 0-2,-1 0 1,0-1 0,1 1-1,-1 0 1,1 0-1,-1 0 1,1-1 0,0 1-1,-1 0 1,1-1 0,0 1-1,-1 0 1,1-1 0,0 1-1,1 0 1,3 3 16,-3-2-18,1 0 0,-1-1 0,1 1 0,-1-1 0,1 0 1,-1 0-1,1 0 0,0 0 0,0 0 0,0-1 0,5 2 0,2 0 69,8 2 9,1 0 0,-1-2 0,1 0-1,33-1 1,109-5 256,-31-1 121,-99 3-441,55-5 219,-83 7-291,25-3-140,0 0-1,-1-2 0,1-1 0,-1-2 0,27-10 0,-26 4-7679</inkml:trace>
  <inkml:trace contextRef="#ctx0" brushRef="#br0" timeOffset="1">1 841 12104,'23'23'10,"-19"-18"-1,1 0 0,0 0 0,1-1 0,-1 1 0,10 5 0,108 68 89,-93-63 77,53 15 4,-50-21-161,39 6 0,-4-6-35,69-2 0,-99-8-148,159-28-1482,-91 8-5619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39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9864,'2'17'82,"0"-1"0,2 1 0,0-1 0,1 0 0,1 0 0,12 25 1,-1 1 80,-8-21-133,12 40 187,15 97 10,-29-122-166,63 254-5,-44-200-1377,4 0-5279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40.2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5024,'9'12'-34,"0"0"0,-1 1 1,0 0-1,-1 0 0,6 18 0,23 67-160,-29-79 209,-3-9 56,-1-1 1,-1 1 0,1 0-1,0 12 1,12 106 412,4 72 912,-14-166-836,-1-11-293,0 4-33,2 0-1,1 0 0,16 40 0,-13-46 65,20 34 1,-20-46 49,8 0-118,37 14 0,-54-23-218,0 0 1,0 1-1,0-1 1,0 0-1,0 0 1,1 1-1,-1-1 1,0 0-1,0 0 0,0 0 1,1 0-1,-1-1 1,0 1-1,2 0 1,11-4-157,0-1 1,0 1-1,0-2 1,0 0 0,-1-1-1,19-13 1,32-22-5997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40.6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556 244 9416,'1'11'40,"-3"0"-6,-17 11-22,-23 11-10,-3-3 2,-52 28 0,-39 22 12,109-61 24,-8 17-8,-39 48 1,58-57 55,-41 106 53,52-108 14,4-6-98,1 0 0,0 1 0,6 27 0,-6-45-44,0-1 1,0 0-1,1 0 1,-1 0-1,1 1 1,-1-1-1,1 0 0,-1 0 1,1 0-1,-1 0 1,1 0-1,0 0 1,1 2-1,10 9 40,1-1 0,0 0-1,0 0 1,18 9 0,-8-12 114,21-1-47,57 0 0,-68-10 80,127-44 77,-130 33-90,110-88 79,-114 76-52,91-130 84,-98 122-83,50-129 90,-61 133-90,2-126 84,-14 125-119,-7-9-56,-20-51 1,19 71 43,-9-4-50,-27-23 0,33 37 30,6 5-118,-1 1 0,0 0 0,0 1 1,0 0-1,0 0 0,0 1 0,0 0 0,-1 1 1,1 0-1,-1 1 0,1 0 0,-1 1 0,-13 2 1,21-1-24,-3 1-1,-20-4-3,-7-4-1799,15 3-7184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41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 1 13000,'7'17'-7,"-1"1"1,-1 0-1,0 0 1,-1 1-1,1 29 1,-3-4 5,-5 5 1,-1-26-11,-1-1-1,-15 44 1,12-44 2,6-16-3,1 3 3,1-5 2,-12 37 10,14-18 3,2-5 0,30 119 16,-28-80-12,-4-26-516,1 0 1,14 60 0,-13-74-7195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41.7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605 1 9240,'8'12'115,"0"2"1,0-1 0,-2 1 0,1 0-1,-2 1 1,5 15 0,5 15 147,25 84 476,-21-74-550,75 195 370,-85-216-358,33 162 104,-41-189-246,0 0 0,0 0-1,0 0 1,-2 12 0,-6 113 234,-19 15-172,23-134-42,0-1 0,-1 1-1,-5 13 1,-61 144 240,-22 15-199,85-171-50,-1 0 0,-1 0 0,-16 20 0,25-34-70,-155 191 280,-61 25-1733,206-207 1243,-225 216-8383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0:42.4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0 6552,'-47'71'112,"-37"70"40,63-105 48,-100 177 102,96-165 12,-81 227 138,90-215-71,-23 242 119,39-295-477,-1-1 1,1 0-1,0 1 0,1-1 1,0 1-1,0-1 0,3 11 1,7 32 69,25 64 0,46 56-47,-78-160-41,1-1 1,0 0 0,0 0 0,1 0-1,0-1 1,12 12 0,145 141 34,73 13-1093,-232-171 1010,249 171-5477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03.6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65 334 3056,'2'-25'24,"-1"0"-1,-1 0 1,-1 0 0,-6-35 0,4 44-11,-7-31 223,-19-53 1860,28 97-1672,0-3 4,1 5-16,7 19 332,15 73-358,-13-42-110,4 57-1,-11-79-226,4 58 321,-5-52-313,5 78 178,4 160 273,-7-214-274,-3-54-160,-4 0 13,4-2-86,0-1 0,0 0 0,0 0 0,0 1 0,0-1 0,-1 0 0,1 0 0,0 1 0,0-1 0,0 0 0,-1 0 0,1 0 0,0 1 0,0-1 0,-1 0 0,1 0 0,0 0 0,-1 0 0,1 0 0,0 1 0,-1-1 0,1 0 0,0 0 0,0 0 0,-1 0 0,1 0 0,0 0-1,-1 0 1,1 0 0,0 0 0,-1 0 0,1 0 0,0 0 0,-1-1 0,1 1 0,0 0 0,0 0 0,-1 0 0,1 0 0,0 0 0,0-1 0,-1 1 0,-7-10-152,0 0 0,1-1 1,-12-23-1,13 24-391,-25-49-5418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8.8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 0 2608,'-8'5'-3,"7"-5"6,0 0-1,0 1 1,0-1 0,0 1 0,0-1-1,0 1 1,1 0 0,-1-1 0,0 1-1,0 0 1,0 0 0,1 0 0,-1-1 0,0 1-1,1 0 1,-1 0 0,1 0 0,-1 0-1,1 0 1,0 0 0,-1 0 0,1 0-1,0 0 1,0 0 0,-1 0 0,1 0 0,0 0-1,0 0 1,0 1 0,1 0 0,-1-1 331,-5 34 1945,3-30-2136,-2 4 76,0 0 1,1 1-1,0 0 0,0 0 0,1-1 1,0 2-1,1-1 0,0 0 1,1 16-1,0-26-219,1 25 285,2-1-1,7 36 1,-8-52-217,0-1-1,0 1 1,1 0 0,0-1 0,1 0-1,0 0 1,0 0 0,0 0 0,1-1-1,0 1 1,0-1 0,11 9-1,-8-7-28,-4-5-18,-1-1 1,0 1-1,1-1 0,-1 0 0,1 0 0,0 0 0,0 0 1,0 0-1,4 0 0,12 5 61,0-1 0,0-2 0,0 0 0,1-1 0,37 1 0,-42-4-59,-11 0-5,1 0 1,-1 0-1,1-1 1,-1 0-1,0 0 1,1-1-1,8-3 1,0 0 25,-1 0 1,-1-1-1,1-1 1,-1 0-1,0-1 1,0 0-1,15-15 1,-15 12-28,-7 7 2,0-1 0,0-1 1,-1 1-1,0 0 1,6-11-1,10-18 84,-2 0 0,17-44 0,-33 71-65,0 0 0,0 0-1,0 0 1,-1 0 0,0 0 0,0 0-1,-1 0 1,0-13 0,-1 17-8,0-1 1,0 1-1,0 0 1,0 0-1,0 0 0,-1 0 1,0 0-1,1 1 1,-1-1-1,0 0 1,-1 1-1,1-1 0,0 1 1,-1 0-1,1 0 1,-1 0-1,1 0 1,-1 0-1,0 0 1,-5-1-1,-30-13 193,15 10-52,0 2 1,-32-3-1,14 4 34,0 2 0,0 2-1,-59 9 1,54-1-90,31-4-86,0 1 0,0 0 1,1 1-1,-15 10 0,7 1-23,20-16-98,1-1 0,-1 1 0,1 0 0,0 0 0,0-1 0,0 1 0,0 0 0,0 0 0,0 0 0,0 0 0,1 1 0,-1-1 0,1 0 0,0 0 0,-1 0 0,1 0 0,0 4 0,0 12-8188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04.0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8792,'0'0'0,"11"-9"0,10-6 0,21-6 16,7 7 0,13 10-16,1 14-80,-1 19 80,1 0-6080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04.4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 0 8696,'-6'18'10,"5"-15"0,0 1-1,0 0 1,0-1 0,1 1 0,-1 0-1,1 0 1,0 7 0,0 97 112,3-83 53,29 89 58,-22-97-138,1-5-64,1-1-1,0 0 1,24 17 0,-35-28-30,0 1 0,0 0 1,0-1-1,0 1 0,1-1 1,-1 1-1,0-1 0,0 0 1,1 1-1,-1-1 0,0 0 1,0 0-1,1 0 0,1 0 1,42 0 10,58-9 1,-68 2-6,56-15-1,24-8-4,-1-9-2,-3-7 0,107-38-23,-119 52-1109,-62 19-4441</inkml:trace>
  <inkml:trace contextRef="#ctx0" brushRef="#br0" timeOffset="1">117 618 7712,'-14'47'-4,"11"-29"-16,13 104-24,-9-119 33,-1-1 0,1 1 0,-1 0 0,1 0 0,0 0 0,0 0 0,1-1 0,1 4 0,6 14-36,21 29-1,-16-30 18,25 24-1,-39-43 31,3 3-26,0 0-1,-1-1 1,1 1-1,0-1 1,0 0-1,1 0 1,3 2-1,44 22-132,82 28 1,-127-52 90,1-1 0,-1 1 0,0-1 0,13 1 0,48 2-478,123-10 0,-48-9-2874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04.8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557 345 9416,'0'0'-40,"6"0"5,-6 0 32,-1 0 1,1 0-1,0 0 1,0 0-1,0 0 1,0 0-1,0 0 1,0 0 0,0 0-1,0 1 1,0-1-1,0 0 1,0 0-1,0 0 1,0 0-1,0 0 1,0 0 0,0 0-1,0 0 1,0 0-1,0 0 1,0 0-1,0 0 1,0 0-1,0 1 1,0-1 0,0 0-1,0 0 1,0 0-1,0 0 1,0 0-1,0 0 1,1 0-1,-1 0 1,0 0-1,0 0 1,0 0 0,0 0-1,0 0 1,0 0-1,0 0 1,0 0-1,0 0 1,0 0-1,0 0 1,0 0 0,0 0-1,0 0 1,0 0-1,0 0 1,1 0-1,-1 0 1,0 0-1,0 0 1,0 0 0,0 0-1,-16 14-105,-19 17 87,-68 77 22,-22 42 22,92-110-17,4-4 28,-102 143 8,110-145-28,-46 126 3,66-158-16,1 1 0,-1-1-1,0 0 1,1 1 0,0 0-1,-1-1 1,1 1 0,0-1 0,0 1-1,1 2 1,-1-5-1,1 20 6,7 33 0,-6-44-6,1-1 1,0 0-1,0 1 0,0-1 1,1 0-1,1-1 0,6 11 1,-6-11-1,1-1 0,0 0 0,0 1 0,1-2 0,0 1 0,0-1 0,12 7 0,-8-6 0,1 0 0,1-1 0,-1 0 0,27 5 0,-24-7 0,-1-1 0,1 0 0,0-1 0,25-2 0,-22-1 0,0-1 0,-1 0 1,0-2-1,18-6 0,10-9 10,-1-2 0,82-54 1,-85 45 109,148-133 85,-182 158-128,-1-1-1,0 1 1,8-11 0,120-189 400,-115 164 70,39-155 215,-53 160-228,-4 21-350,1-7-41,-1 0 0,-1 0 0,-1-1 0,-1 1 0,-1 0 0,-8-30 0,-45-115 476,55 164-571,-1 0 1,0 1-1,0-1 1,1 1-1,-2-1 1,-3-4 0,6 8-49,-11-15 113,-1 1 0,-15-15 1,14 19-74,0 0 0,-21-12 0,33 21-26,0 0 1,-1 0-1,1 0 1,0 1-1,-1-1 1,1 0-1,0 1 1,-1-1-1,1 1 1,-1 0-1,1-1 1,-1 1-1,1 0 1,-1 0-1,1 0 1,-1 0-1,-1 0 1,-10 1 38,1-1 0,-1 2 0,1-1 0,-16 6 0,9 0-32,-1 1 0,-25 14 0,45-22-21,-7 4 12,1 0 0,-1 0 0,-9 8 0,-202 179-1809,97-75-7503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05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710 146 10224,'-22'5'12,"1"1"1,-1 0-1,1 2 1,1 1-1,0 0 1,0 1-1,-34 24 1,-12 18-9,44-32-4,-28 33 0,-15 16-8,37-40 11,-8 9-63,-1-3 0,-74 57 1,99-84 19,0-1 1,0-1-1,-1 1 0,1-2 1,-19 6-1,29-10 15,7-1 4,19 0 15,35-5 0,24-9 6,179-40 4,-196 41 16,338-67 22,-305 63 52,476-70 47,-448 71 7,568-56 72,-546 60-33,621-45 70,-609 47-90,683-34 62,-670 37-81,696-13 59,-696 18-87,696 1 45,-698 3-57,678 22 45,-684-17-59,616 38 34,-631-35-47,591 29 36,-598-33-43,552 16 30,-565-19-24,490-1 33,-502-5-26,447-17 34,-459 15-33,379-28 41,-401 25-34,-4 1-35,260-30 104,-304 32-118,35-4 39,74-20 0,-134 27-68,14-4 67,0-1 0,-1-1 0,44-19 0,-64 23-48,-1 0 0,0 0-1,0 0 1,-1-1-1,1 1 1,-1-1 0,0 0-1,0 0 1,-1 0 0,1 0-1,2-10 1,-3 8-18,-1 5 0,0 0 0,0-1 0,0 1 0,0-1 0,-1 1 0,1-1 0,-1 1-1,0-1 1,0-2 0,0 4-13,0-1 36,0-4 70,-3 25-105,-7 25-4,-24 94-4,-28 111-18,47-198-6,-73 216-16,68-214-4,-69 206-21,74-209 14,-72 332-137,75-278 173,8-64-16,-1 226-30,16-200 62,7-11 1,7-10 0,3-11 0,-24-30 0,1 1 0,0-1 0,0-1 1,7 5-1,0-2 1,0-1 1,1-1 0,-1 0-1,26 4 1,-34-7-2,12 2 3,0-1 0,0-1 1,0 0-1,0-2 0,0 1 0,20-5 1,-21 3-3,85-15 18,12-1 1,102-4 4,-164 19 16,222-7 17,-214 8-10,256-1 15,-244 3-27,326 1 17,-309 1-24,384 18 15,-371-13-22,415 56 11,-409-46-24,164 29 4,64 9-8,12-1 1,16 0-3,24-3-2,21-1 0,15 5 0,3 7 0,2 7 0,13 4 0,409 67 1,-691-116 6,650 78 3,-642-86 5,666 44 14,-666-50 5,696 34 16,-683-37 5,734 19 28,-727-22-22,746 23 28,-749-22-35,724 18 20,-728-17-20,697 26 22,-710-24-15,616 33 31,-634-32-24,209 18 4,-18 9-41,-212-21 49,170 26 0,-23 0-51,-176-25 38,303 54 18,-335-58-57,214 23 12,-273-34-39,-1-1 1,1 1 0,-1-1-1,11-2 1,-8 2-134,-1-1 0,1 0 0,0-1 0,-1 0 0,1-1 0,-1 1 0,1-2 1,-1 1-1,0-1 0,-1 0 0,1-1 0,-1 0 0,1 0 0,7-8 0,30-32-9834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07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104 193 10040,'-4'5'225,"-3"6"-75,0 0 1,1 1-1,0 0 0,1 0 0,0 0 1,-5 20-1,5-13-92,-7 41 296,-11 116 10,20-134-256,-7 183 40,10-180-81,0-17-39,2 32 18,13 97 1,19 5 6,-25-135-18,6 1-9,27 40 0,-30-55 2,-4-8-20,0 0 0,1 0 0,0-1 0,0 0 0,13 3 0,-8-7 39,5-4-23,-1-2 0,19-8 0,-22 5 56,-11 5-53,3-2-10,-1 1 1,1-1 0,-2 0 0,1-1-1,-1 1 1,0-1 0,0 0 0,-1 0-1,1-1 1,-2 0 0,5-10 0,-4 8 40,0-2-16,0 0 0,0 0 0,-1 0 0,0 0 0,-1-1 0,0-23 0,-3 8 261,-2 1 0,-11-47 0,3 98-110,8-14-181,1-3-5,1 0 1,0 0 0,0 0-1,0 0 1,1 8 0,1 6 6,0-1 0,7 37 0,-8-55-13,1-1 0,-1 0 0,0 0 0,1 0 0,-1 0 0,0 0 0,1 0 0,-1 0 0,1 0 0,0 0 0,-1 0 0,1 0 0,1 1 0,2 3 1,1-1 1,-1 1 0,1-1-1,8 6 1,-9-8-3,0 0 0,0 0 1,0 0-1,0-1 0,0 1 0,1-1 1,-1 0-1,1-1 0,6 2 1,-3-3-2,-1 0 1,0 0 0,0 0-1,1-1 1,-1 0 0,0-1 0,0 1-1,-1-1 1,1-1 0,-1 1 0,1-1-1,-1 0 1,0-1 0,6-5 0,8-10-19,79-118-1,-82 103 8,54-168 1,-62 158 5,6-64-1,-13 79 6,-3-58 1,-6 35 0,-2 1 0,-18-53 1,15 67 7,-63-142 15,59 150 18,-50-73 28,54 92 5,4 7-59,0 1 0,0 0 0,0 1 0,-1 0 0,1 0 0,-16 0 0,23 2-9,0 0 0,0 0 1,0 0-1,0 0 0,0 0 1,0 0-1,0 0 0,0 1 0,0-1 1,0 0-1,0 1 0,0-1 1,-1 1-1,-5 3 5,1 1 1,0-1 0,0 1-1,1 0 1,-1 0-1,1 0 1,0 1 0,1 0-1,-6 9 1,9-14-10,0 0 0,1 0 0,-1 0 0,0 0 0,1 0 0,0 0 0,-1 1 0,1-1 0,0 0 0,-1 0 0,1 0 0,0 1 0,0 1 0,0 12 5,1 1 0,0-1 0,2 1 1,5 21-1,-8-36-8,0 0 0,0 0 1,1 0-1,-1 0 0,1 0 0,-1 0 1,1 0-1,-1 0 0,1 0 0,-1 0 1,1 0-1,0 0 0,0 0 0,-1 0 1,3 0-1,2 4-130,0-2-1,0 1 1,1 0 0,-1-1 0,1 0-1,0-1 1,0 1 0,0-1 0,0 0 0,0 0-1,1-1 1,-1 0 0,11 0 0,43 4-9009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07.6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57 109 9328,'25'-98'384,"-23"90"-51,-2 6 183,-8 17 131,4-3-247,-24 133 164,21-101-144,-26 207 121,29-198-354,4 220 54,5-221-154,39 157 26,-43-205-106,0 0-1,0 0 1,1-1 0,-1 1-1,1 0 1,3 3 0,32 51 39,-31-50-44,1-1 1,0 1-1,0-2 0,15 12 0,-15-14-1,-1 0 0,0 0 0,1-1-1,0 0 1,8 3 0,-10-5-1,-1 1 1,1-2-1,-1 1 0,1 0 0,-1-1 0,1 0 0,5-1 1,-7 1-1,1 0 0,-1-1 0,1 0 0,-1 0 0,0 0 0,1 0 0,5-4 0,-6 3 0,0 0 0,0 0 0,0-1 0,0 1 0,-1-1 0,6-5 0,-3 0 3,0 0 0,-1 0 0,0 0 1,0 0-1,0-1 0,-1 0 0,-1 1 1,3-11-1,-1-8 36,3-30 0,-6 46-21,2-44 333,-2 34-87,1 0 0,5-26 0,0 67 176,7 36-236,22 45-35,-25-84-121,-3-8-37,2-1-1,-1 0 1,1-1 0,1 1-1,13 6 1,-23-13-11,1-1 1,-1 1 0,0-1-1,0 0 1,0 1 0,1-1-1,-1 0 1,0 1-1,1-1 1,-1 0 0,0 0-1,2-1 1,8 1 3,-1 0 0,21-4 0,-19 1-4,0-1 1,-1 0-1,1-1 1,12-7 0,-2-2-2,0-1 1,0-1 0,-2-1-1,25-26 1,-24 19-6,57-90-4,-72 106 9,-2 0 0,1 0 1,-1-1-1,0 0 0,-1 0 0,3-11 0,-1 4 2,3-17 29,-8 31-11,-1 4 1,-4 18 14,1-6-26,-5 39 87,-5 116 19,14-130-28,1-17-52,1 35 37,17 99 0,15 20 7,-26-145-50,15 31 4,-19-52-31,1 1 1,0-1 0,8 11-1,0-8 252,-3-12-1,-9-3-462,0 1 0,1 0-1,-1-1 1,0 1-1,0-1 1,0 1 0,0-1-1,0 0 1,0 1-1,-1-1 1,2-2 0,10-25-9890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08.0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 55 10848,'0'-11'8,"-1"2"40,-4-22-6,5 27-11,2 7-6,7 12-19,-5-2-7,-1 1 1,4 27-1,-6-32-4,17 196-204,21-27-1179,-12-83-4872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08.4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89 6456,'19'1'0,"-16"-1"1,0 1 0,0-1 0,0 0 0,1-1 0,-1 1 0,0-1 0,0 1-1,0-1 1,4-1 0,0 0 13,-1 0 1,1 0-1,-1 0 1,0-1-1,0 0 0,0 0 1,0-1-1,0 1 0,-1-1 1,0-1-1,1 1 0,-2-1 1,1 0-1,0 0 0,-1 0 1,4-7-1,-4 5 177,1-2 621,-1 18-225,0 5-657,0-3 114,6 32 252,56 247 591,-52-242-662,10 74 0,-12-52-43,-8-42-100,3 17 42,19 67-1,-22-99-66,-3-4-31,1 0 0,1-1-1,-1 1 1,1-1 0,1 0 0,0 0 0,7 12 0,-10-19-18,0 0 0,0 0 0,0 0 1,0 1-1,0-1 0,0 0 0,0 0 0,0-1 0,1 1 0,-1 0 1,0 0-1,1 0 0,-1-1 0,0 1 0,1-1 0,-1 1 0,1-1 1,-1 0-1,1 1 0,-1-1 0,1 0 0,0 0 0,-1 0 0,1 0 1,-1 0-1,1-1 0,-1 1 0,1 0 0,-1-1 0,1 1 0,-1-1 1,0 1-1,1-1 0,-1 0 0,1 0 0,0-1 0,5-1 6,-5 2-9,0 0 0,0 0 0,0-1 1,0 1-1,0 0 0,-1-1 0,1 0 0,0 1 0,-1-1 0,1 0 0,-1 0 1,1 0-1,-1 0 0,1-3 0,5-8 23,-1 0-1,0 0 1,-1-1-1,3-14 1,12-61 89,-13 59-112,-5 19 19,0-1 1,1 0-1,1 1 1,0 0-1,0 0 1,1 0-1,1 0 1,10-15-1,13-14 67,-29 40-87,1-1 0,0 1 0,0-1 0,-1 1 0,1 0 0,0-1 0,0 1 0,-1 0 0,1 0 0,0 0 0,0-1 0,0 1 0,0 0 0,-1 0 1,1 0-1,0 0 0,0 1 0,0-1 0,0 0 0,-1 0 0,1 0 0,0 1 0,0-1 0,0 0 0,-1 1 0,2 0 0,1 0 7,4 1-1,-5-1-4,1 0 0,-1 0-1,1 0 1,-1 0 0,1 0-1,-1 1 1,0-1-1,0 1 1,0-1 0,0 1-1,0 0 1,4 4 0,20 22 26,-2 1 1,0 2 0,20 35-1,-1 9-33,-32-58-2,1-1 0,25 25 0,-34-38-3,0 0 1,1-1 0,0 1 0,-1-1 0,1 0-1,0 0 1,0 0 0,0-1 0,0 1 0,0-1-1,1 0 1,-1 0 0,0-1 0,0 1 0,1-1-1,6 0 1,-7 0-2,8-3-73,1-4 40,-1 0 0,20-17 0,-23 12-79,35-87-30,-37 74 89,10-102-14,-19 103 68,-11-38-1,6 39 7,-14-29 0,18 45 2,-6-15 7,-1 1 0,-1 0 0,-1 1 0,-1 0 0,-25-29 0,-32-27 64,70 75-68,0 1-1,-1-1 1,1 1-1,-1-1 1,1 1-1,-1-1 1,1 1-1,-1 0 1,1-1-1,-1 1 1,0 0-1,1-1 1,-1 1-1,0 0 1,1 0-1,-1 0 1,1-1-1,-1 1 1,0 0-1,-1 0 1,-6 0 13,-1 1 0,1 0 0,-1 0 0,1 0 0,0 1 0,-1 1 0,-14 6 0,3 4 110,2 6-82,0 1 1,1 1-1,-15 23 0,30-41-29,1 0 0,-1 0-1,1 0 1,-1 0 0,1 0-1,0 0 1,-1 6 0,-8 50 71,-6 82 1,16-134-72,0 1 1,0-1-1,0 0 0,3 9 1,49 199 96,-50-210-105,0 1 0,0-1 0,0 0 0,1 0 0,5 8 0,121 155 60,-126-164-65,0 0 0,1-1-1,0 1 1,0-1 0,0 0 0,7 4 0,90 51 22,16-11-19,-117-47-7,7 3 2,0-1-1,1 0 1,-1 0-1,15 1 1,109 9 10,-102-12-11,0-1-1,0-2 1,44-8 0,-48 4 74,0 0 0,0-2 0,-1-1 0,37-20 0,83-64-1953,4-11-5635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13.3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0 3680,'-2'5'97,"-4"14"26,5-12 81,2 2 44,0-4 96,2 4 49,4 13 37,-2 0 0,0 1 0,2 28 0,-3-15-214,11 89 119,-10-81-9,10 168 340,-5 12-232,-7-180-139,17 185 360,-15-190-511,9 102 494,-14-139-610,0-1-1,0 0 0,0 0 1,1 1-1,-1-1 0,0 0 1,0 0-1,1 0 0,-1 1 1,1-1-1,-1 0 1,2 1-1,1 8-1317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13.8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 7 10224,'5'-1'0,"21"-5"0,-19 7 0,21 2 0,-16 2 1,0-1 0,-1 1 0,1 1 0,11 8 0,-17-10 4,0 0 1,-1 1-1,1-1 0,-1 1 0,0 1 0,-1-1 1,0 1-1,1 0 0,-2 0 0,1 0 1,-1 0-1,4 11 0,-4-11-1,0 1 2,0-1 0,0 1 0,-1 0 0,0 1 0,0-1 0,-1 0 0,0 0 0,0 1 0,-1 11 0,0-13-2,0-3 0,-1 1 1,1-1-1,-1 0 0,0 1 0,0-1 1,0 0-1,0 1 0,0-1 0,-1 0 1,1 0-1,-1 0 0,0 0 0,0 0 1,0 0-1,-4 3 0,3-3 1,-7 4 29,7-5-31,-7 2 8,-1 1-1,0-2 1,-21 6 0,-5-5 6,-49 0 1,77-4-18,-1-1 1,0 1-1,-14-4 0,23 3-1,0 1-1,1 0 1,-1-1-1,1 1 1,-1 0-1,1-1 1,-1 1-1,1-1 1,-1 1-1,1-1 1,-1 1-1,1-1 1,0 1-1,-1-1 1,1 0-1,0 1 0,0-1 1,-1 1-1,1-1 1,0 0-1,0 1 1,0-1-1,0 0 1,0 1-1,-1-1 1,1 0-1,1 1 1,-1-1-1,0 0 1,0 1-1,0-1 1,0 0-1,0 0-1,9-28-1234,3-2-4923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9.1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8696,'13'6'107,"0"-2"1,1 0-1,0 0 1,21 2-1,57 4 573,-83-9-653,54 3 121,-14 1-63,-15-1 153,63-1 0,30-7 274,-104 4-464,-9-1 97,-1 1 0,1 0 0,-1 1 0,0 0 1,1 2-1,15 3 0,-28-5 63,-10 9-84,1-5-116,-1 0 0,0 0 0,0-1-1,-17 5 1,-4 2-1472,-14 8-6036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14.2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12016,'28'66'4,"-24"-57"-1,-1 0-1,1 0 0,-1 1 0,1 10 1,23 115 27,-8 51 239,-15-116-135,7 254 273,-11-202-310,-1-56-32,0-12-50,-4 0-28,4-54 9,1 1-1,0-1 1,0 0 0,0 1 0,0-1 0,0 0 0,0 0 0,0 1 0,-1-1 0,1 0 0,0 1 0,0-1 0,0 0-1,-1 0 1,1 1 0,0-1 0,0 0 0,-1 0 0,1 0 0,0 0 0,0 1 0,-1-1 0,1 0 0,0 0 0,-1 0-1,1 0 1,0 0 0,-1 0 0,1 0 0,0 0 0,-1 0 0,1 0 0,0 0 0,-1 0 0,1 0 0,0 0-1,0 0 1,-1 0 0,1 0 0,0 0 0,-1 0 0,1 0 0,0 0 0,-1-1 0,0 1-6,-20-11-1532,-3-2-6078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14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0 461 8608,'13'10'-11,"0"0"0,1-1 1,0-1-1,19 9 0,-25-13 7,13 5-14,1 0-1,0-2 1,0 0-1,38 5 1,-36-7 12,12 1-14,154 13-2,-150-17 36,179-2 15,-173-4 39,165-31 47,-173 25 25,-31 8-115,31-12 57,0-1-1,-1-1 1,35-23 0,174-114 483,-220 136-536,-7 4 87,28-23-1,-32 23-79,20-15 181,-1-1 0,-1-2 0,48-60 0,-50 46 26,-29 42 155,-3 6-200,-3 6-148,1 0 1,0 0 0,-3 17 0,-1 7 106,-15 103 28,19-103-97,1 168 37,3-154-50,27 339 144,-23-273-201,-3-68 17,0-4-14,13 159 22,-5-124-24,2-6-15,-8-44 218,-2-16-519,0 1 1,0-1-1,1 1 1,1-1-1,5 12 0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14.9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1 114 7624,'0'0'33,"11"0"119,2 5-47,-10-3-77,0-1 0,0 0 0,0 0 0,0 0-1,0-1 1,0 1 0,5 0 0,11 0 98,0 0 1,30-4-1,-29 2 94,128-5 225,-99 4-198,-1-1 0,48-11 0,-38 5 79,145-20 127,-160 24-146,294-25 1065,-221 16-783,192 3 939,-289 11-1393,-4-1-71,0 1 1,0 0 0,22 4-1,-22 0-49,-6-2-1794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1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1415 82 10312,'8'-5'70,"0"0"1,0-1-1,0 0 1,0 0-1,-1-1 1,12-13-1,-19 19-48,0 0 0,1 1 0,-1-1 1,0 1-1,1-1 0,-1 0 0,1 1 0,-1-1 0,1 1 0,-1-1 0,1 1 1,-1-1-1,1 1 0,0 0 0,-1-1 0,1 1 0,0 0 0,1-1 0,21-9 593,-21 9-572,1 0 1,0 0 0,-1 0 0,1 0-1,0 0 1,0 1 0,0 0-1,0-1 1,3 1 0,-4 1 24,-3 18 68,0-14-127,-2 0 1,1 0-1,0 0 0,-1-1 1,0 1-1,0-1 1,0 0-1,-1 1 0,1-1 1,-1-1-1,-7 6 1,5-4-3,-1-1 0,1-1 1,-1 1-1,0-1 0,0-1 1,0 1-1,0-1 0,-14 2 1,-12-1-4,17-4-416,-1 0 1,-26-7 0,40 7 141,-40-8-7250</inkml:trace>
  <inkml:trace contextRef="#ctx0" brushRef="#br0" timeOffset="1">1164 926 11744,'10'65'41,"10"62"15,-16-95-9,-2 142 61,-6-136 152,-51 190 120,53-221-324,0 0 1,-1 0 0,1-1-1,-1 1 1,-8 11 0,-78 124 283,-41 24-199,130-166-141,-15 18 123,0-1-1,-25 22 1,40-39-123,-218 194 372,-82 38-2001,-11-3-6891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22.32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420 203 6368,'0'0'1232,"2"4"-1106,8 12-86,-7-12 35,-3-3-65,0-1-1,0 1 1,0-1-1,0 1 0,0-1 1,0 1-1,0 0 1,0-1-1,1 1 1,-1-1-1,0 1 1,0-1-1,1 1 1,-1-1-1,0 1 1,1-1-1,-1 1 1,0-1-1,1 1 1,0-1-1,2 3 334,-5-13 1003,1 7-1301,0-1 0,0 1 0,0-1 0,1 0 0,0 1-1,-1-1 1,1 1 0,1-1 0,-1 0 0,0 1 0,1-1 0,0 0 0,0 1 0,0-1 0,0 1-1,0 0 1,1-1 0,0 1 0,-1 0 0,1 0 0,0 0 0,1 0 0,-1 0 0,0 0 0,1 1-1,0-1 1,0 1 0,-1 0 0,1 0 0,5-3 0,30-14 147,-13 7-49,1 2 0,35-10 0,-237 42-149,22-15-5,132-6-1,-37-4 1,32 1 7,1 0 2,-37-5-14,21 0 2,13-1 12,19 3 0,10 1-3,9-13 4,-6 14 1,0 1 0,0-1 0,1 1 0,-1 0 0,0 0 0,7-3 0,-1 1 0,0 1 0,1-1 0,10-1 0,45-4 0,-26 9 0,59 7 1,-84-6 3,1 2 0,-1 0 0,0 1 0,0 0-1,17 8 1,-15-5 1,-1 2 22,-1 7-13,-1 1 1,18 27 0,-30-42-9,0-1 0,-1 1 0,1 0 0,0-1 0,0 1 0,-1 0 0,1 0 0,-1 0 0,1 2 0,1 19 16,-1-1 0,-1 0 0,-3 31 0,3-51-13,-1 1-1,1-1 1,-1 0 0,1 1 0,-1-1 0,0 0 0,0 1 0,-2 3 0,-15 23 47,-42 54 1,38-64 31,-19 7-25,-52 24-1,65-40 12,11-5-56,-78 22 86,81-24-84,1 0 0,-1-1 0,0 0-1,1-1 1,-16-1 0,28 0-15,-1-1 0,1 1 1,-1-1-1,1 0 0,-1 1 0,1-1 1,-1 0-1,1 0 0,0 0 0,0 0 1,-1 0-1,1 0 0,0-1 0,0 1 1,0 0-1,0 0 0,0-1 0,0 1 0,0-2 1,0 1 4,0 1-5,1 0 0,-1-1 0,1 1 0,-1 0 1,1 0-1,0 0 0,0 0 0,-1-1 0,1 1 0,0 0 1,0 0-1,0 0 0,0-1 0,1 1 0,-1 0 1,0 0-1,0 0 0,1 0 0,-1-1 0,1 1 1,0-1-1,0-2 7,1-3 1,-1 3-2,1-1 0,0 1 0,0 0 0,0 1 0,0-1 0,0 0 0,4-4 1,20-29 108,58-65 1,-74 91-109,40-32 72,-30 27-10,0 1 0,43-24 1,-61 39-71,-1 0 1,1 0-1,0-1 1,-1 2-1,1-1 1,-1 0-1,1 0 1,-1 0 0,1 1-1,-1-1 1,1 1-1,-1-1 1,1 1-1,-1 0 1,0-1-1,1 1 1,-1 0 0,0 0-1,1 0 1,1 2-1,-2-2 1,3 6 16,-3 1-16,0 1 1,-1 0-1,0 0 0,0 0 1,-2 13-1,-3-4 2,-14 24-1,14-34-5,0 0 0,0-1-1,-11 12 1,10-12 0,-1-1 1,1 0-1,-11 6 0,-19 6 1,31-17-3,-1 1 1,0-1 0,1 0 0,-1 0-1,-9 0 1,14-1 0,1 0-1,-1-1 1,1 1-1,-1 0 1,0-1-1,1 1 1,-1-1-1,1 1 1,-1-1 0,1 1-1,0-1 1,-1 1-1,1-1 1,0 1-1,-1-1 1,1 0-1,0 1 1,-1-1-1,1 0 1,0 1-1,0-1 1,0 0-1,0 1 1,0-1 0,0 0-1,-1-1 0,1-7-7,-1 1-1,1-1 1,0 1 0,1-1-1,0 1 1,1-1 0,0 1 0,3-10-1,18-59-1619,4-6-6478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22.9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1493 217 11296,'0'0'9,"4"-9"30,4 9-19,2 0-46,-10 1 4,1-1 0,-1 1-1,1-1 1,-1 1 0,1-1 0,-1 1-1,1-1 1,-1 1 0,0 0 0,1-1-1,-1 1 1,0-1 0,1 1-1,-1 0 1,0-1 0,0 1 0,0 0-1,0 0 1,0-1 0,0 1-1,0 0 1,0-1 0,0 1 0,0 0-1,0 0 1,0-1 0,0 1 0,0 0-1,-1-1 1,1 2 0,-4-1-47,0 1 1,1-1-1,-1 0 1,0 0-1,0 0 1,0 0-1,1-1 1,-1 1-1,0-1 1,0 0 0,0 0-1,0-1 1,0 1-1,0-1 1,0 0-1,-6-2 1,2 1-73,0-1 1,1 0 0,-1 0-1,1-1 1,-1 0-1,-11-9 1,7 1 65,0-1-1,2 0 1,-1 0-1,-9-19 1,5 9 96,13 21-103,-2-6 374,10 4 161,-5 5-426,0-1 1,0 0-1,0 1 1,0-1 0,0 1-1,0-1 1,-1 1-1,1-1 1,0 1-1,0-1 1,0 1 0,-1 0-1,1 0 1,0-1-1,-1 1 1,1 0-1,0 1 1,2 2 36,5 4-18,19 26 261,-19-22-204,1 1-1,-2 0 1,11 22 0,-16-29-56,0-1-1,0 1 1,0-1 0,-1 1-1,0 0 1,0 0 0,-1-1 0,1 1-1,-1 0 1,-1 0 0,1 0 0,-1-1-1,0 1 1,0 0 0,-3 7 0,3-11-27,0 1 1,0-1-1,0 1 1,-1-1-1,1 0 1,-1 0-1,1 0 1,-4 3-1,5-4-12,-1-1 0,0 1-1,0 0 1,0-1 0,0 1 0,0-1-1,0 1 1,0-1 0,0 0 0,0 1-1,0-1 1,0 0 0,0 0 0,0 0-1,0 1 1,0-1 0,0 0 0,0 0-1,0-1 1,0 1 0,0 0 0,0 0-1,0 0 1,0-1 0,0 1-1,0 0 1,-2-2 0,-3-1 8,1-1-1,-1 0 1,1 0 0,0-1-1,0 1 1,0-1-1,0 0 1,1-1 0,0 1-1,0-1 1,0 0 0,1 0-1,0 0 1,-4-12 0,6 16-9,0 0 0,1 0 0,-1-1 0,1 1 0,0 0 0,-1-1 0,1 1 0,0-1 0,1 1 0,-1 0 0,0-1 0,1 1 0,-1 0 0,2-3 0,0-5 8,0-2-4,-1 8-3,0 0 1,0 0-1,0 0 0,0 1 0,0-1 0,1 0 0,0 1 0,0-1 1,0 1-1,3-4 0,6-10 20,2 2 0,0 0 0,16-15 0,-10 17 60,101-33 44,-93 40-24,17 3-29,45 2-1,-87 1-68,0 0-1,0 1 1,0-1-1,0 0 1,-1 0-1,1 1 0,0 0 1,0-1-1,-1 1 1,1 0-1,2 1 1,15 9 29,-1 2 1,0 0 0,30 29-1,-46-40-23,0 1 1,1 0-1,-1-1 0,-1 1 0,1 0 0,3 5 1,56 134 143,-60-138-143,1 0 0,-1 0 1,0 0-1,-1 0 0,1 0 1,-1 5-1,1 48 70,-8 75 1,-2-91 32,-70 196 50,58-185-36,-112 217 46,101-214-80,-149 228 34,135-220-60,-96 110-1,-28 15-49,155-172-12,0 0-1,-1-1 1,-21 15 0,-216 158 34,-97 24-1627,342-208 1465,-365 212-8417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25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3302 787 10136,'-35'-30'120,"-131"-110"378,65 64-125,80 61-342,-3-1 31,-1 0-1,-1 2 1,-34-14-1,35 17-40,-6-3 66,-133-40 30,130 48-50,-145-2 25,140 12-31,-179 45 28,210-47-75,-1 1 0,0 0-1,-13 7 1,-105 54 45,-2 19-38,129-83-21,-54 41 47,-247 216 22,235-192-2,-107 126-1,-2 27-38,105-121 47,70-97-75,-169 262 79,9 14-49,98-163 44,-236 445 30,245-449-23,-58 152 4,23-14-63,88-247-22,-8 22 7,2-1 0,-5 30 0,-25 168 18,30-164-23,3-1 1,6 82-1,2-87 0,2-1-1,24 86 1,-12-78-1,1-1-1,31 57 1,9-6-2,144 188 0,-192-279-1,0-1 1,26 25-1,-38-39 2,177 159-1,22-13-2,-199-146 3,21 15-6,45 22 0,166 82-2,12-10 1,-244-109 7,25 11-12,50 14-1,179 46-8,5-20 10,-259-51 11,21 4-11,0-1 1,41 1-1,-62-4 11,259 0-28,-4-24 17,-224 20-2,39-9 0,428-113-23,-470 118 26,40-17 0,-68 25 10,228-95-20,-11-13 10,-201 99 1,1 0 1,29-22-1,127-105-18,-23-13 19,-150 149 8,13-13-4,-1-2-1,15-20 1,-27 35 4,116-171-14,-10-14 10,-97 167 3,0 0-1,9-26 0,56-165 1,-19-7 18,-51 198 5,0 0-1,-2 0 1,1-21 0,9-213 64,-17-11-4,5 263-82,-2-34 160,-6-39 1,8 73-161,-41-270 325,-14 0-173,55 270-152,-26-105 435,-113-381 168,109 397-222,-140-325 147,159 390-364,-17-28 0,-78-123 168,-7 14-229,64 100 76,-209-242 61,248 291-210,-1 0 0,0 1 0,-13-11 0,-125-101 90,-2 19-88,151 104-32,-16-10 20,-32-15 0,-283-117 30,314 136-46,-33-9 0,-108-21 8,111 28-11,-87-6 0,93 15-1,0 2 1,-66 12-1,-42 20-2,141-33 1,0 1 1,0 0-1,0 0 0,0 1 0,0-1 1,-8 7-1,-152 96-1,-9 34 0,164-129-2,0 0 1,1 1 0,-21 27-1,33-39 4,-180 226-13,0 40 5,154-227-5,-21 47-1,-137 271-12,-4 37 6,116-229-54,-99 254 1,17-9 34,103-251-81,-43 221 0,33-15 64,61-365 56,-4 23-39,1 1-1,1-1 0,3 44 1,-1-67 39,22 316-155,39-23 91,-61-293 64,3 17-33,2 0 0,0 0 0,1-1 0,14 26 0,113 212-128,32-14 98,-155-225 32,1-1 1,1 0 0,0-1-1,22 18 1,193 161-118,23-25 88,-229-154 22,0-1-1,0-1 1,24 9 0,-45-20 38,289 114-154,11-23 86,-274-84 6,-1 0 0,52 4 0,-77-11 62,339 34-187,12-23 123,-308-10-3,57-7 1,262-32-68,1-19 80,-335 53 19,-1-1 0,1-2 1,32-13-1,284-109-100,-13-36 86,-331 165 49,37-20-57,53-38 1,-90 58 56,302-215-114,-13-15 64,-181 134-89,-108 96 139,245-250-135,-21-6 77,-206 236 4,-2-1 1,26-42 0,-42 63 53,148-257-160,-33 0 97,-107 238 25,-1 0 0,-1 0 0,5-26 0,-11 45 38,49-250-148,-27 1 104,-20 226 20,-2 0-1,-2-29 1,-20-184-50,-18 5 53,37 215 13,0-1 0,-2 1 0,-9-24 0,14 40 8,-89-219-28,-25 5 20,102 192 1,-29-38 1,-253-312-12,229 302 12,-111-100-1,-54-32 6,-22 12 1,-18 22 0,-24 18 0,-21 24 0,-11 39 0,-1 38 1,10 35 4,63 24-2,254-10-3,-17 1 2,-1 1-1,1 0 1,-29 8 0,46-10-2,-239 66 6,8 28-3,212-86-1,1 1 0,-34 22 1,-163 113 3,6 14-3,209-158-3,-16 12 2,0 1 0,1 1 0,-17 20 0,-152 176 10,13 18-7,108-130 10,-83 158 4,11 10-13,119-232 2,-14 39-1,30-72-7,-93 264 19,24-4-10,63-235 4,-6 51 1,-13 180 12,16-1-7,9-223 14,4 38 1,20 192 32,15 4-28,-17-160 83,127 424 59,-112-430-33,63 134-1,6-14-84,-99-207-30,-1-1 0,2 0 0,0-1 0,11 14 0,-19-26-32,136 163 160,20-22-94,-145-131-22,0-1 0,1-1-1,23 13 1,151 79 135,11-13-106,-179-79-10,0-1-1,29 6 1,169 39 129,11-14-120,-206-35-17,-1-1 1,35 0 0,-55-2-56,252-5 166,10-17-96,-262 22-70,34-3 90,40-11 0,-74 14-90,279-60 180,7-15-107,-253 65 21,48-19 0,200-90 98,-4-25-124,-247 128 6,46-33 0,-76 49-74,247-181 152,-17-15-97,-230 196-55,85-81 119,-85 81-118,192-209 119,-19-4-74,-173 213-46,18-24 57,25-39-1,217-391 99,-248 432-124,-2 0 0,11-30 0,65-200 63,-19-9-57,-62 241-14,-1 0 1,-1-1-1,1-25 0,9-228 71,-20-2-57,7 257-13,-2 0-1,0 1 1,-9-35 0,-58-213 74,-29 8-60,98 258-38,-12-28 43,-25-43 0,-102-167 44,-17 9-54,156 229-33,-67-85 80,-103-110 0,-7 14-52,177 181-28,-71-67 62,-303-245 26,298 256-42,-313-176 18,308 193-24,-346-137 12,402 166-41,-38-9 0,-160-39 14,1 15-16,222 43-9,-21-4 7,0 1 0,-27 0-1,-182-1 14,-49 27-14,13 27-1,17 24-4,17 17-1,52-4-1,167-80-1,-1 0 1,1 2-1,-15 10 0,-135 105-4,8 19 0,155-143 6,-13 12-6,0 2 0,-19 25 0,32-39 6,-135 183-15,11 14 6,124-197 9,-16 26-17,-14 34 0,-75 173-16,13 11 21,92-244 12,-9 26-13,-12 49-1,-34 183-12,14 6 16,41-264 10,-4 29-9,-1 51 0,5-80 9,-1 279-15,19 3 7,-15-246-5,8 41-1,45 206-12,17-2 18,-73-281 8,8 28-5,1-1 1,12 27-1,93 206-8,17-12 9,-119-227 2,0-1 0,25 32-1,132 161-3,11-17 3,-168-183 2,1 0-1,0-1 1,28 19 0,170 113-1,-144-105 2,134 56 0,-122-66 0,131 32 0,-112-41 0,113 8 0,114-18 0,11-36 0,-240 10 0,145-43 0,87-66 2,-14-34 3,-67 10-2,-224 135-1,0-1 0,23-21 0,-46 36-2,212-182 7,-18-16-2,-194 198-5,21-23 10,29-40 0,266-394 20,-301 434-17,24-48 0,71-171 14,-23-5-18,-81 229-4,0-2 0,-2 1 0,3-24 0,27-211 15,-21-4-14,-13 258-6,1-25 2,-2 0 1,-3-27 0,-25-193 9,14 160-11,-35-111 0,23 117-1,-55-113 0,39 108 0,-67-96 0,9 46-3,-167-170 0,256 291-4,-1 0 1,0 2 0,0-1-1,-16-8 1,29 20 6,-222-148-28,-19 27-10,241 121 38,-25-12-80,-50-16 0,-179-49-80,-49 5-2015,303 72 2173,-302-67-10724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32.5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3958 86 5112,'10'-17'108,"-6"11"39,0-1 0,-1 1 0,0 0-1,0-1 1,0 0 0,3-13 0,-5 13 547,-1 5-100,-2 3-28,1-2-546,0 1 0,0 0-1,0 0 1,0 1-1,1-1 1,-1 0 0,0 0-1,0 0 1,0 1 0,0-1-1,0 0 1,0 1 0,1-1-1,-1 0 1,0 1-1,0-1 1,0 2 0,-77 61 370,54-41-195,-120 139 74,110-121-115,-166 189 54,155-176-88,-207 264 40,191-239-79,-115 145 4,-21 20-53,111-137 42,-378 488 36,366-465 4,-401 559 54,399-547-7,-376 562 71,390-572-64,-106 167 4,17-25-103,114-176 105,-72 112-1,15-24-94,79-122 142,-126 227 314,160-280-485,-11 21 63,-21 30 0,34-56-88,0-9 11,2 0-27,-1 0 1,1 0-1,0-1 0,0 1 1,0 0-1,0-6 0,-1-80-1543,2-14-6206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32.8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12192,'2'2'0,"0"0"0,-1-1 1,1 1-1,-1 0 0,1 0 1,-1 1-1,0-1 0,0 0 1,0 0-1,0 0 0,0 1 1,-1-1-1,1 1 0,0 3 1,0 6 0,14 52 1,16 106 11,-24-135 54,50 145 34,-40-143 6,112 179 47,-95-169-19,172 195 76,-157-191 9,91 93 0,21 23-135,-89-93 122,321 339 78,-308-324-97,362 382 93,-354-372-26,382 415 100,-381-406-134,133 171 4,-13 7-143,-214-286-82,80 117 181,291 478 76,-305-481-83,235 421-1941,-153-269-8106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51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1976,'0'0'0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39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5296,'37'25'232,"67"33"0,-66-40 212,2-2 1,0-1 0,78 16-1,-106-29-287,-1-1-1,1 0 0,17-1 0,-13-1-79,2 0 309,32-5-1,-13 2-100,-31 3-245,1 0 0,0 0 1,0 0-1,-1-1 0,1 0 1,-1 0-1,1-1 0,-1 0 0,7-4 1,2-2-135,-1-2-1,14-13 1,-5 5-745,20-17-4834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52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6008,'0'0'456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53.6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450 1 4664,'0'0'2033,"-3"4"-1746,-7 12-42,8-10-74,1 0-27,0-3-32,1 4-16,0-4-31,0 3-2,0-4 1,1-2-33,-1 1 0,0-1 1,1 1-1,-1 0 1,0-1-1,0 1 0,0-1 1,1 1-1,-1 0 0,0-1 1,0 1-1,0 0 0,0-1 1,0 1-1,0-1 1,0 1-1,-1 0 0,1-1 1,0 1-1,0-1 0,0 1 1,-1 0-1,1-1 0,0 1 1,0-1-1,-1 1 1,1-1-1,-1 1 0,1-1 1,0 1-1,-1-1 0,1 1 1,-1-1-1,1 0 0,-1 1 1,1-1-1,-1 0 1,0 1-1,1-1 0,-1 0 1,1 0-1,-1 1 0,0-1 1,1 0-1,-1 0 0,1 0 1,-1 0-1,0 0 1,1 0-1,-1 0 0,0 0 1,1 0-1,-1 0 0,1 0 1,-1-1-1,0 1 0,0 0-41,0 0 18,1 0-7,-1-1-1,1 1 1,0 0 0,0 0-1,-1 0 1,1-1 0,0 1-1,-1 0 1,1 0-1,0 0 1,-1 0 0,1-1-1,0 1 1,-1 0 0,1 0-1,0 0 1,-1 0 0,1 0-1,0 0 1,-1 0 0,1 0-1,0 0 1,-1 0 0,1 0-1,0 0 1,-1 1-1,1-1 1,0 0 0,-1 0-1,1 0 1,0 0 0,-1 1-1,1-1 1,0 0 0,-16 9 24,10-4 10,-2-2 13,1-1 0,0 0 0,-1 0 0,1-1 0,-1 1-1,0-2 1,0 1 0,-13-1 0,16 0-29,2 0-3,1 0 1,-1 1-1,1-1 0,0 1 0,-1 0 0,1 0 0,-1 0 0,1 0 1,-2 2-1,-8 2 48,11-4-24,-28 11 93,24-10-106,-2 1 3,3-1-3,-5 3 8,2-1 47,-5 4-86,-7 20 299,14-20-202,4-6 86,1-1-83,0 5 4,0-4 77,0-1-94,0 5 2,0-4 75,0-1-85,0 5 2,0-4 483,0 0-550,0 5-2,0-4 0,0 3 0,0-5 17,0 1-1,-1 4 8,-1-4 8,-5-2 11,5 0 18,-31 17 600,23-13-464,5-1-65,0-1 0,0 1 0,1-1 0,-1 1 0,-6 6 1,9-7 80,-6 0 15,8-2-226,-1 0 0,0 0 0,1 0 0,-1 0 0,0 1 0,1-1 0,-1 0 0,1 0 1,-1 0-1,0 0 0,1 1 0,-1-1 0,1 0 0,-1 0 0,1 1 0,-1-1 0,1 1 0,-1-1 0,0 1 0,-2 10 6,2-8 66,0-1-34,-4 5 0,4-5 48,-1-1-47,-4 5 3,5-4 37,0-1-47,-3 5-2,3-4 38,1-1-44,0 5-2,0-4 801,-1 0-820,1 0 1,-1 0 0,0 1-1,0-1 1,0 0 0,0 0 0,0 0-1,0 0 1,-1 0 0,-1 2-1,-1 2-2,3-4 2,1 0 1,0 19 27,0-20-24,0 1-7,0 4 4,0-5 213,1-52-2375,2 10-8378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9:25.8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1172 47 7712,'-18'-5'682,"0"1"0,-20-1 0,36 5-567,-1 0-1,1 0 0,-1 0 0,1-1 0,0 1 1,-1-1-1,1 1 0,-4-3 0,-25-5 181,-73-6 18,68 11-188,1 1 0,-55 4 0,70-1-104,-35 2 62,-70 14 0,106-14-77,-65 15 22,51-9-22,-71 18-2,59-13-5,-65 30 0,92-31-4,8-3 4,0 1 1,2 0-1,-1 1 1,-10 19-1,19-30 1,-1 0-1,1 0 1,0 0 0,-1 0-1,1 0 1,0 0-1,-1 0 1,1 0 0,0 0-1,0 0 1,0 0-1,0 0 1,0 0-1,0 0 1,0 2 0,3 14-3,1 0 1,0 0 0,12 26-1,-4-24-3,88 78-5,53 22-13,-131-98 12,24 33 4,-37-41 8,0 0-1,0 1 1,6 15 0,-10-17 0,0 0 0,-1 1 0,-1-1 0,3 16 0,-4-11 0,0 0 0,-1 0 0,-2 20 0,0-22 0,-1-1 0,-1 1 0,-8 27 0,7-30 0,-1-1 0,0 1 0,-1-1 0,-12 17 0,9-16-1,-1-1 1,-1 0 0,0-1 0,0-1 0,-1 0 0,0 0 0,-1-1-1,-13 7 1,-1-4-6,14-7 3,-10 4-2,-1-1 1,-1-2 0,1 0 0,-42 3 0,-36-8-16,98-1 17,1 1 0,0-1 1,0 1-1,0-1 0,-1 0 1,1 0-1,0-1 0,0 1 1,0-1-1,1 1 0,-1-1 1,0 0-1,1 0 0,-1 0 1,1 0-1,-5-5 0,5 4 1,2 3 1,0 0 0,-1 0 1,1-1-1,0 1 0,0 0 0,0 0 1,-1-1-1,1 1 0,0 0 1,0-1-1,0 1 0,0 0 1,-1-1-1,1 1 0,0 0 1,0 0-1,0-1 0,0 1 1,0 0-1,0-1 0,0 1 0,0 0 1,0-1-1,0 1 0,0 0 1,0-1-1,1-4-1,0 1 0,1-1 1,-1 1-1,1-1 0,0 1 0,0 0 0,1 0 1,-1 0-1,1 0 0,0 0 0,0 1 0,0-1 1,0 1-1,1 0 0,-1 0 0,1 0 0,5-3 1,10-7-5,41-20 0,-51 29 7,15-7-6,40-8 4,-45 14 1,39-4 1,-48 8 0,0 1 0,0 1 0,1 0 0,-1 0 0,0 1 0,0 0 0,0 0-1,0 1 1,12 6 0,-21-9 0,0 1 0,0-1 0,0 1 0,0-1 0,0 1 0,-1-1 0,1 1-1,0 0 1,0-1 0,0 1 0,-1 0 0,1 0 0,0 0 0,1 1 0,5 10 2,0 0 1,-1 1-1,0 0 1,6 24-1,-9-14 5,-8 120 9,-2 68 22,7-189-36,2 20 17,25 136 9,-26-175-26,-1-1-1,1 1 1,0-1 0,0 1-1,0-1 1,0 1 0,0-1-1,0 0 1,2 3 0,13 16 6,0 0 0,1-1 0,26 22 0,-19-26 12,26 7-717,58 17 0,-19-12-6417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39:26.7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7536,'0'0'405,"3"2"-33,1 0-302,0 0 0,1 0 0,-1 0-1,1 0 1,-1-1 0,1 0 0,-1 0 0,1 0-1,5 0 1,52-3 430,-20 0-307,220-6 571,-238 8-682,-1 0 0,1 2 0,0 1 0,44 12 0,-60-13-66,17 7 98,1 5-65,-1 2 0,26 22 1,-50-37-44,1 0 0,-1 1 0,1-1 0,-1 1 0,0-1 0,1 1 0,-1-1 0,0 1 0,1 2 0,1 1 7,2 3-6,-1 0 1,0 0 0,0 0-1,-1 0 1,0 1-1,-1-1 1,0 1-1,0 0 1,-1-1 0,0 1-1,0 17 1,-7 24 26,-16 68 0,8-61-14,12-48-15,0-1 0,1 1 0,0 0 0,0 0 1,1 0-1,0-1 0,1 1 0,-1 0 0,5 15 1,-2-13-3,-2-8-2,0 0 1,0 0-1,0-1 1,0 1-1,0 0 1,1 0 0,0 0-1,-1-1 1,1 1-1,3 2 1,0 2 9,1 0 0,0 0 0,1-1 0,-1 0 0,15 10 0,-18-14 1,0 0-1,1 0 0,0 0 0,-1-1 1,1 1-1,0-1 0,0 0 0,-1 0 1,1 0-1,0-1 0,0 1 0,0-1 1,0 0-1,0 0 0,0 0 0,0-1 1,5 0-1,-7 0 16,-1-2-1,5-17-16,-9 15-9,1 3 0,-7-7 1,6 9-3,0-1 1,1 1 0,-1 0-1,1 0 1,-1 0 0,0 0-1,1 0 1,-1 1-1,1-1 1,-1 1 0,0 0-1,1-1 1,0 1 0,-1 0-1,1 1 1,-1-1 0,1 0-1,-4 3 1,-56 43-5,50-34-15,3 2 12,1 0 0,1 1 1,-8 20-1,13-18-24,3-10 19,-1 0 7,0-1-1,1 1 1,0-1 0,0 1-1,1-1 1,0 0-1,0 0 1,1 0 0,0 0-1,0 0 1,6 8 0,94 124-161,-91-123 160,-6-9 0,-1-1 1,0 1-1,0 1 1,4 9-1,13 27-14,-19-36 20,1 1 0,-2 0 1,4 15-1,-5-13 3,0 0 0,-2 0-1,1 0 1,-1-1 0,-1 1 0,0 0 0,-4 13-1,5-24 0,1 2 2,0-1 0,-1 1 0,1-1 0,-1 1 0,1-1 0,-1 1 0,0-1 0,0 0 0,0 1 0,0-1 0,0 0 1,-1 2-1,-15 14 13,-1 0 1,-1-1 0,-32 22-1,21-24 78,-146 42 43,139-49-9,-138 4 73,171-11-174,1 0 0,-1 0 0,1 0 0,-1-1-1,1 1 1,-1-1 0,-3-1 0,-37-13-436,1-1-1,-53-29 1,-8-11-7044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54.4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174 1 8968,'0'0'594,"1"5"-139,1 5-368,0-1 0,-1 1 0,0-1 1,-1 1-1,0 0 0,-2 12 0,1 6 207,-9 150 151,7-134-291,-17 225 51,16-208-98,-12 272 35,12-259-68,-12 338 26,13-319-39,-11 428 27,12-406-40,-4 511 24,5-493-24,-5 535 21,3-537-35,-17 488 10,15-505-24,-22 396 5,22-421-18,-2 116-1,3 9-4,2-50-2,3-54 0,0-94 0,0 0 0,5 20 0,-6-35 0,0 1 0,0-1 0,0 1 0,1-1 0,-1 1 0,1-1 0,-1 1 0,1-1 0,-1 0 0,1 1 0,0-1 0,0 0 0,0 1 0,0-1 0,0 0 0,0 0 0,0 0 0,0 0 0,0 0 0,0 0 0,2 1 0,-2-2 0,0 0 0,0 0 0,-1 0 0,1 0 0,0 0 0,0 0 0,-1-1 0,1 1 0,0 0 0,0 0 0,-1-1 0,1 1 0,0 0 0,-1-1 0,1 1 0,0-1 0,0 0 0,17-20 0,26-59-1504,1-11-6016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1:54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485 1002 6728,'-20'-43'0,"-13"-16"0,17 44 1,-79-141 10,74 122 10,-82-159 15,84 151-8,-64-151 15,71 159-22,-49-135 39,55 156-44,3 8 8,1-1 1,0 1-1,0 0 1,0-1-1,1 1 1,0-1 0,-1-6-1,11 36 287,11 94-59,-14-80 8,28 214 112,-28-190-72,21 313 137,-24-285-50,14 429 153,-15-409-159,-2 457 148,-2-454-195,-9 448 118,10-453-191,19 384 102,-10-404-143,21 112 0,7-19-151,-19-115 59,85 232-1532,-46-150-6409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06.8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1663 359 9776,'0'-4'29,"1"0"0,-1 0 0,-1 0 0,1-1 0,0 1 0,-1 0 0,0 0 1,0 0-1,0 0 0,-1 0 0,-2-6 0,3 9 5,0 0 0,0 1 0,0-1 0,0 0 0,0 0 0,0 1 0,-1-1 0,1 1 0,0-1 0,0 1 0,0-1-1,-1 1 1,1 0 0,0 0 0,-1 0 0,1-1 0,-2 2 0,-5-2 48,-3-2-16,7 2 4,-1 0 1,0 1 0,1-1-1,-1 1 1,0 0 0,1 0-1,-9 2 1,-97 11 554,86-6-331,-93 48 112,94-39-132,-101 91 99,-45 40 130,154-134-475,-19 18 92,-51 65 0,1 24-72,84-120-48,-35 55 121,-169 284 50,159-260-71,-173 361 48,179-354-8,25-53-88,-143 365 281,94-218-74,62-177-232,0 0 1,0 0-1,0 1 1,1-1-1,-1 0 1,1 1-1,-1-1 1,1 0-1,0 1 1,0-1-1,1 1 1,0 3 0,0-5-23,-1 0 1,1-1 0,0 1 0,0 0 0,0 0 0,1-1 0,-1 1 0,0-1 0,1 1 0,-1-1 0,3 2 0,-4-3-3,0 1 1,1-1 1,-1 0 0,0 0 0,1 0 0,-1 1 0,0-1 0,1 0-1,-1 0 1,0 0 0,1 0 0,-1 0 0,1 1 0,-1-1 0,0 0-1,1 0 1,-1 0 0,1 0 0,-1 0 0,0 0 0,1 0 0,-1-1 0,1 1-1,-1 0 1,0 0 0,1 0 0,-1 0 0,0 0 0,1-1 0,-1 1-1,1 0 1,-1 0 0,0 0 0,0-1 0,1 1 0,-1 0 0,1-1 0,36-20 112,65-48 1,-97 66-110,4-4 39,0 0 0,13-15-1,90-92 94,7-25-86,-68 73 72,213-332 48,-216 315-68,52-122 1,-18 12-71,-56 124 39,45-191 31,-66 222-46,-5-4-20,-6-57-1,6 97-36,0 1 0,-1-1 1,1 0-1,0 1 0,-1-1 0,0 0 0,1 1 0,-1-1 0,0 1 1,-1-3-1,-1-1 1,0 0 1,-1 0-1,0 1 1,0-1-1,0 1 1,0 0-1,-1 0 1,0 0-1,0 1 1,-10-6-1,14 8-3,1 1-1,-1 0 1,0-1 0,1 1-1,-1 0 1,0 0 0,1 0-1,-1 0 1,0-1 0,1 1-1,-1 0 1,0 0 0,0 1-1,1-1 1,-1 0 0,0 0-1,1 0 1,-1 0 0,0 0-1,1 1 1,-2 0 0,-15 6 4,1 0-1,0 2 1,1 0 0,-29 21 0,42-27-5,-1-1 1,0 0 0,1 1-1,0-1 1,-1 1 0,1-1-1,0 1 1,0 0 0,-2 4-1,-58 105 7,-19 80-6,-19 82-1,-1 18-2,58-164-12,-157 515-22,167-535-64,-27 100 0,18-59 42,32-111-136,5 11 1,9-37 175,2-11-37,6-12-207,102-166-72,-112 174 327,32-58-218,62-133 4,9-42 139,-58 125-104,80-202-1,4-25 104,-80 201-142,65-197 4,-14 21 129,-69 203-148,28-120 0,-16 45 137,-32 129-170,19-96-103,-32 152 367,0 0 0,0 0 0,0 0 0,0 0 0,0 0 0,-1 0 0,1 0 0,0 0 0,0 0 0,0 0 0,0 0 0,0 0 0,0 0 0,0 0 0,-1 0 0,1 0 0,0 0 0,0 0 0,0 0 0,0 0 0,0 0 0,0 0 0,0 0 0,-1 0 0,1 0 0,0 0 0,0-1 0,0 1 0,0 0 0,0 0 0,0 0 0,0 0 0,0 0 0,0 0 0,0 0 0,0 0 0,0-1 1,0 1-1,-1 0 0,1 0 0,0 0 0,0 0 0,0 0 0,-11 16-70,-19 43-6,12-15-107,-46 129 4,-21 66 115,44-116-106,-70 245 4,-3 43 119,71-246-50,-48 225-1,13-30 72,57-242-31,3 44 11,14-112 38,6 99 1,2-127-1,5-12-6,-9-10 23,3 3-3,1 0-1,0 0 1,-1-1 0,1 1 0,0-1 0,0 0 0,1 0 0,-1-1 0,0 1 0,1-1 0,-1 0 0,5 1 0,1-3 1,-1 0 0,1 0 0,-1 0 1,1-1-1,-1-1 0,13-4 1,-22 7 1,6-2-3,-1 0 0,0 0 1,0-1-1,0 0 0,-1 1 1,7-6-1,110-74-12,18-22 11,-123 92 3,-1 0-1,15-16 0,-30 28 2,157-160-1,30-61 1,-16-17 0,-47 36 9,-124 202-9,41-75 48,39-93 4,-17 23-15,-45 95 97,-13 31-84,8-24 46,-2-1-1,10-79 1,-20 115-59,1-10 23,-1 1 1,-1-28 0,-2 41 15,-3 8 28,-13 11-49,1 1 0,0 1 0,-13 19 0,17-21-27,-19 26 132,-71 105 0,-26 44-100,68-90 81,-115 208 4,-15 47-95,119-216 51,-77 169 4,33-48-69,83-177 38,31-78-70,-76 239 89,75-229-73,7-9 7,-2-4-24,0 0 0,0-1 0,1 1 0,-1-1 0,0 0 0,1 0 0,-1 0 0,1 0 0,0 0 0,-1-1 0,1 1 0,-1-1 0,1 1 0,0-1 0,-1 0 0,6-1 0,0 0-1,0 0 0,0-1 0,11-3 0,-15 4 0,0 0 1,0 0 1,-1-1-1,1 1 0,0-1 1,-1 0-1,1 0 0,3-3 1,97-66 22,16-25-16,-67 49 10,238-254 5,-272 280-22,19-27 1,91-129 2,-16 0-2,-105 163 1,1-1 0,9-23 0,42-110 14,-21 20-9,-39 128-10,1-5 5,1 0 0,-1 0 0,0 0 0,-1-1 0,1 1 0,-1-7 0,-2-39 24,-15-82 1,17 131-27,0 0 1,-1 0 0,1 0 0,-1 0 0,1 0 0,-1 1-1,0-1 1,0 0 0,0 0 0,0 1 0,0-1 0,0 1-1,0-1 1,-1 1 0,-2-3 0,-5-7 9,-2 1 0,1 0 0,-2 1 0,-15-11 0,7 9-3,-1 1 0,-35-12 0,52 20-3,0 1 0,0-1 0,1 1 1,-1 1-1,0-1 0,0 0 0,0 1 1,0 0-1,0 0 0,-6 1 1,-33 0 32,-55 9 0,-60 26 0,158-36-40,-9 3 17,0-1 0,0 1 0,1 1 0,-1 0 0,1 0 0,-9 5 1,17-9-18,-182 111 120,-8 34-70,173-132-5,1 1-1,-26 30 1,42-44-45,-180 206 133,11 22-93,152-206-7,-24 47 1,41-69-34,-109 214 66,32-20-47,73-186-15,2 0 1,-1 0-1,1 0 1,0 1-1,-1 14 1,3-23-5,-4 30 8,2 0 1,2 32 0,0-57-8,0 0-1,1-1 0,-1 1 1,1-1-1,0 1 0,0 0 1,1-1-1,-1 0 0,1 1 1,0-1-1,0 0 0,1 0 1,-1 0-1,1 0 0,0 0 1,0-1-1,0 1 1,6 4-1,-4-6 0,-1 1 0,1-2 1,-1 1-1,1-1 0,0 1 1,0-1-1,0-1 0,0 1 1,0-1-1,0 0 0,0 0 0,0 0 1,0 0-1,0-1 0,-1 0 1,1 0-1,9-4 0,17-6-1,54-26 0,-77 33-3,0 0 1,0-1 0,0 0-1,-1 0 1,9-8 0,137-117-17,11-33-6,-164 163 26,22-24-52,21-26-1,108-147-48,-14-3 45,-137 200 56,45-74-180,46-88 0,-19 20 128,-50 91-27,39-175-13,-57 186 80,-5-42 4,1 69 8,-2 0 0,1 1 0,-2 0 0,-4-16 0,5 23 1,0 1-1,0-1 1,0 1 0,-1 0 0,1 0-1,-1 0 1,0 0 0,0 1 0,-1-1 0,1 1-1,-1 0 1,0 0 0,0 0 0,0 0-1,0 1 1,0-1 0,0 1 0,-1 0-1,1 1 1,-8-3 0,11 4 1,0-1 0,0 1 0,0 0 0,0 0 0,0-1 0,0 1-1,0 0 1,0 0 0,0 0 0,0 0 0,0 0 0,0 0 0,0 1 0,0-1 0,0 0 0,0 1 0,0-1 0,0 0 0,0 1 0,0-1 0,0 1 0,0-1 0,-1 2 0,-33 18 20,0 3 0,2 0 0,-39 37 0,66-55 4,-1 1 1,1 0 0,1 1-1,-1-1 1,-6 12 0,12-18-27,-107 162 160,-4 44-88,111-206-72,-12 24 67,1 1 0,-9 27 0,20-52-67,-98 291 205,11 28-133,87-319-72,-9 36 77,-8 59 0,-20 223 76,27-18-112,10-300-41,-1 31 27,6 46 0,-5-77-27,28 236 53,14-29-41,-42-207-12,18 63 8,18 41 4,-30-90-659,0 0 0,14 22 0,10 10-9073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07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961 0 14616,'-5'12'201,"-11"34"-60,-16 65-1,22-62 235,-19 108 4,-3 37-238,17-97 187,-29 193 4,-8 43-246,28-183 16,-40 269 3,-5 38-72,43-264 29,-97 824 24,102-808-44,-58 839 19,67-842-28,-13 298 1,1 85-26,3-40-3,1-47-4,-5-78-1,0-127-1,16-198-4,-12 97 3,2-39 1,12-110-6,-16 88-5,20-128 4,0-9-4,3 2 12,-3-3-2,1 0-1,-1-1 0,1 0 0,0 1 0,0-1 0,-3-6 0,-26-81-2076,-1-14-8301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08.0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372 1 13808,'-11'220'-12,"9"-163"-7,-4 117 4,-5 35 34,5-102 89,-8 224 4,-1 54-47,10-213 150,-6 293 4,-2 25-115,8-289 196,-38 802 116,32-811-135,-17 261 4,-1-24-181,18-267 130,-28 589 79,35-613-147,-10 493 62,11-518-88,-9 142 0,-3-26-86,9-150 72,2-19-50,-31 265 176,26-279-2373,0-9-8565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08.46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987 1 13360,'2'5'15,"0"8"191,-10 15 61,-59 159 21,49-126-128,-33 136 0,-7 50-87,32-121 134,-40 250-1,-1 43-118,42-240 146,-96 745 90,98-747-104,-91 648 77,94-675-129,-56 530 77,64-553-50,-41 489 79,43-497-92,-37 435 75,36-457-84,-17 117 1,1-26-121,18-128 42,7-47-249,-33 163-1749,19-106-8977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0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342 25 2784,'-54'-7'48,"13"0"501,-52-2 0,85 8-558,-2 1 132,0 0 0,0 0 0,0 1-1,-13 2 1,10-1-59,9-1-8,0-1 1,0 1-1,0 0 1,0 0-1,0 0 1,0 0 0,-3 3-1,-27 9 362,34-12-402,0 0 0,0 0 0,0 0 0,0 0-1,0 0 1,0 0 0,0-1 0,0 1 0,1 0 0,-1 0 0,0 0 0,0 0-1,1 0 1,-1 0 0,0 0 0,1-1 0,-1 1 0,1 0 0,0 1-1,4 4 20,1 1 0,-1-1 0,1 0 0,0 0 0,0 0 0,1-1 0,0 0 0,0-1 0,0 1 0,15 5 0,-10-3-14,116 54 647,-102-49-492,-18-8-185,57 29 676,-60-31-606,-1 1 0,0 0 0,0 0 1,0 0-1,0 0 0,0 1 0,-1 0 0,0-1 0,1 1 1,-1 0-1,-1 1 0,4 5 0,-5-7-27,-1 0 0,1 0 1,-1 0-1,1 0 0,-1 0 0,0 0 0,0 0 0,-1 0 1,1 0-1,-1 0 0,1 0 0,-1 0 0,0 0 0,0-1 1,0 1-1,-1 0 0,1 0 0,-1-1 0,1 1 0,-1-1 1,0 1-1,0-1 0,-3 4 0,-9 7 36,0 0 0,-30 21 0,18-16-13,9-6-26,0 0 0,-2-2 0,1 0-1,-23 8 1,40-17-26,0-1-1,-1 1 0,1-1 0,0 1 0,0-1 0,0 1 1,0-1-1,0 1 0,0 0 0,0 0 0,0 0 1,0-1-1,0 1 0,0 0 0,1 0 0,-1 0 0,0 0 1,1 0-1,-1 1 0,0-1 0,1 0 0,0 0 0,-1 0 1,1 0-1,0 1 0,-1-1 0,1 0 0,0 0 1,0 2-1,3 2 28,8 10-15,6 5-1,0 1 1,-2 1-1,0 0 1,-2 1-1,0 1 0,17 48 1,-25-60-14,-4-10 0,0 1 0,0-1 0,0 1 0,0-1 0,0 1 0,-1-1 0,1 1 0,-1 0 0,0 0 0,0 4 0,-1 3 9,0 0 0,-1 0 1,0 0-1,0 0 0,-1 0 1,-7 16-1,1-6 18,-20 31-1,28-48-22,-1 0 1,0 0-1,0 0 1,0 0-1,0-1 0,-1 1 1,1-1-1,-1 1 0,1-1 1,-5 3-1,-4 3 5,-1 2 21,0 1-1,-1-2 1,-1 0-1,-22 11 1,26-15-1240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09.7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1 156 7624,'0'0'4898,"5"9"-4707,4 12-121,-1 1 0,11 42 1,-15-34 70,5 177 54,-10-159-95,-1 177 38,4-186-43,0-6-38,0 3-2,2-1 0,13 55 1,12 8 62,-22-85-43,4-1-40,1-1 1,21 17 0,-32-28-32,0 1 1,0 0-1,0-1 1,0 1 0,0-1-1,0 1 1,0-1-1,1 1 1,-1-1 0,0 0-1,0 0 1,2 1 0,20 0 24,0 0 1,36-3 0,-34-4 58,5-8-22,54-30 0,-65 28 42,-7 5-56,2-3-11,0 0-1,0-1 1,-1 0-1,15-26 1,-5 5 88,-2-2 0,-1 0 0,16-45 0,-36 81-68,1 6 4,4 8-43,1 1 0,0-1 0,0 0 0,16 22 0,-16-25-18,8 8 16,8 3-12,1-1 0,31 19 1,-52-37-8,1 1-1,-1-1 1,0 0 0,1 0 0,-1 0-1,1 0 1,-1-1 0,5 2 0,14 2 2,37 3 0,-40-6-2,0-2-1,0 0 0,34-7 1,-24 0-2,0-1 1,0-2 0,-1-1 0,0-1-1,32-21 1,-29 11-5,11-19 4,41-56-1,-63 65-3,-19 33 5,37-90-1,-30 67 1,-1-1 0,6-43 1,-10 33 1,-2 1 0,-1 0-1,-2-1 1,-6-33 0,0 35 12,-65-116 11,72 144-18,0 1-1,0 0 1,-1 0 0,1 0-1,0 0 1,-6-4 0,-6-7 8,-1 0 1,-19-12-1,16 15-2,-39-18 0,55 28-6,-1 0 0,0 0 1,1 0-1,-1 0 0,0 0 1,0 0-1,0 1 1,0-1-1,0 1 0,-3 0 1,-19-1 35,-47 3-1,38 3-24,-38 10 0,64-13 1,1 0 0,0 1-1,0-1 1,-8 5 0,-207 114 103,181-91-67,-126 126 18,142-129-59,16-15-172,4-7 8,0 0 0,1 1 1,0 0-1,0 0 0,0 0 1,0 1-1,1-1 1,0 1-1,1 0 0,0 0 1,-2 9-1,-3 20-9696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0.2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1 176 11384,'7'-21'0,"6"-17"0,-2 5 3,-5 15-11,0 0 0,16-30 1,-13 68 127,-6-10-108,-1-5 4,-1 0 0,0 0 0,0 0 0,0 0 1,-1 0-1,0 0 0,0 7 0,-4 158 148,1-125-17,-13 222 45,14-209-112,2 226 21,4-232-74,14 66-1,-11-85-23,18 52 0,-19-69-4,1 0 1,1-1 0,0 0 0,2 0 0,-1-1 0,2 0-1,19 20 1,-29-32 0,0-1-1,1 1 0,0-1 1,-1 0-1,1 0 1,-1 1-1,1-1 0,0 0 1,0 0-1,3 1 1,54 20-7,-44-18 7,0-1-1,0 0 1,17 0 0,-19-2 0,-1-1 0,0-1 0,0 0 0,14-3 0,-16 2 0,1-1 0,-1-1 0,0 1 1,16-10-1,-7 1 5,-1-1 1,0-1-1,31-32 0,-39 36 23,0 0-1,0-1 0,-1-1 1,-1 0-1,0 0 1,9-19-1,4-7 224,17-28 88,-37 65-316,-1 0 1,1 0 0,0 0 0,-1 0 0,1 0 0,0 1 0,0-1 0,0 0-1,0 0 1,0 0 0,0 1 0,0-1 0,0 0 0,0 1 0,0-1-1,0 1 1,0-1 0,0 1 0,0 0 0,1 0 0,-1-1 0,0 1 0,0 0-1,0 0 1,1 0 0,-1 0 0,0 0 0,0 0 0,2 1 0,3 6 257,44 91 91,-13-22-109,-25-55-226,24 43 2,-21-43 1,21 18 0,-32-36-40,-1 1 1,1-1 0,0 0 0,0 0 0,0 0 0,1-1 0,-1 0 0,6 3 0,-3-4-2,0-1 1,0 1 0,-1-1 0,1 0 0,0 0 0,0-1 0,0 0 0,0-1 0,0 1 0,-1-1 0,1 0-1,9-5 1,-9 4-1,-4 2 0,-1 0-1,1 0 1,-1 0 0,0 0-1,0 0 1,1-1 0,-1 1-1,3-3 1,31-29-7,47-53 0,-59 56-24,47-69 3,86-116-183,-152 205 182,-2 6 22,0 0 0,-1 0 0,1 0 0,1 0 0,-1 0 0,0 0 0,1 1 0,0-1 0,0 1 0,0 0 0,6-3 0,-8 6 2,0 6 2,1 39-3,-9 46 6,-7 28 1,-5 10 1,4-5 4,6-19-3,7 13-4,0-118 2,1 1 0,0-1 0,0 0-1,0 0 1,0 0 0,0 1 0,0-1 0,0 0-1,0 0 1,0 1 0,0-1 0,0 0 0,0 0-1,0 0 1,0 1 0,0-1 0,0 0-1,0 0 1,0 1 0,0-1 0,0 0 0,0 0-1,0 0 1,0 1 0,0-1 0,1 0 0,-1 0-1,0 0 1,0 1 0,0-1 0,0 0 0,0 0-1,1 0 1,-1 0 0,0 0 0,0 1-1,0-1 1,1 0 0,-1 0 0,0 0 0,0 0-1,0 0 1,1 0 0,-1 0 0,0 0 0,0 0-1,1 0 1,-1 0 0,0 0 0,0 0 0,0 0-1,1 0 1,6-6-2,11-29-1731,0-6-6927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0.6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9 11656,'0'0'56,"12"-9"-56,7 30 0,1 10-440,7 21 440,-3 1-7976</inkml:trace>
  <inkml:trace contextRef="#ctx0" brushRef="#br0" timeOffset="1">231 399 6728,'5'32'1,"10"48"9,-12-66-5,37 180 40,-33-148 102,9 231 146,-19-216 294,-28 236 242,22-240-201,-38 226 243,37-229-310,-46 178 168,44-193-474,-8 14-810,-30 55 1,8-32-6546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1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1 188 11208,'15'1'22,"-1"1"0,1 0 0,-1 1 1,1 1-1,15 6 0,-18-3 45,3 7-44,0 2 0,0 0 0,12 18 0,-12-8 37,3 21-24,17 68 1,-11-9-17,-20-91-19,1 0 0,10 22 0,-11-30-116,0-1 0,0 1 0,1-1 1,0 0-1,0 0 0,0-1 0,1 1 0,0-1 1,0 0-1,0-1 0,10 6 0,27 16-6771</inkml:trace>
  <inkml:trace contextRef="#ctx0" brushRef="#br0" timeOffset="1">668 698 7264,'33'-30'-1,"18"-18"10,61-83 0,-90 101-1,76-118 51,-83 121 162,0-10-35,14-51 0,-27 65 321,-4 5-323,-1-1 1,-1 1 0,-7-24-1,11 42-149,-1-1-1,1 0 1,0 0-1,-1 0 0,1 0 1,0 1-1,-1-1 0,1 0 1,-1 0-1,1 1 1,-1-1-1,0 0 0,1 1 1,-1-1-1,0 1 1,1-1-1,-1 1 0,-1-1 1,-5-3 54,-1 0 1,1 1-1,-1 0 1,0 0-1,0 1 0,0 0 1,0 0-1,-1 1 1,-13-1-1,20 2-38,0 0-1,0 0 0,-1 1 1,1-1-1,0 0 0,0 1 0,-1 0 1,1-1-1,0 1 0,-3 2 1,-184 94 705,180-92-641,1 0 0,-1 1 1,-10 10-1,19-16-115,-111 103 465,8 21-299,95-114-46,0 1 0,-12 21 1,-112 234 371,128-259-438,1 1-1,0-1 1,1 1-1,-2 11 1,4-19-54,-21 122 272,17-4-189,3-113-63,1 0 0,1 0 0,-1 0 0,1 1 0,0-1 0,3 8 0,5 21 50,15 35 0,-11-42-50,23 37 1,-34-60-14,0-1 1,0 0 0,1 1-1,-1-1 1,1 0-1,0 0 1,0-1-1,4 4 1,-7-6-8,24 21 36,33 22 0,37 8-8,-90-49-19,1 0 1,-1 0-1,1 0 1,-1-1-1,1 0 1,8 2 0,32 3-593,1-1 1,85-3 0,-13-8-8551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1276 161 13720,'-11'-22'-241,"-24"-34"0,25 46-85,-12-4 129,-44-22 0,40 28 191,-145-6 10,166 14 4,1 0 1,-1 0 0,0 1 0,1-1-1,-1 1 1,-7 2 0,-17 5 24,-44 18-1,39-9 4,-34 22 0,68-39-36,-7 4 59,0 0 0,0 1 0,1 0 0,-9 9 0,15-14-59,-109 105 299,-7 28-154,103-119-2,1 1-1,-10 19 1,-91 152 289,10 23-312,93-188-64,2 0 0,-8 25 0,16-46-56,-64 218 172,16-10-123,48-208-49,-4 14 25,1 1 0,-1 28 0,0 107 54,6-113-71,10 47 1,-12-82-9,0 1 1,1-1-1,-1 1 1,1-1 0,0 1-1,-1-1 1,1 0-1,0 1 1,0-1-1,0 0 1,1 0-1,-1 0 1,1 0-1,1 2 1,5 7 1,0-1 0,0-1 0,1 1 0,1-1 0,10 8 0,-9-11-2,0 1 1,1-1-1,-1-1 0,1 0 1,0 0-1,0-1 0,23 4 1,-15-6 73,-1 1 1,1-2 0,0-1 0,-1-1 0,35-4 0,96-30-2322,10-11-6739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775 1 10488,'-3'1'9,"-85"34"27,31-1-33,-22 27-3,-18 28 0,-5 19 0,8 12 1,12 3 4,14 2-3,18-8-2,18-17 0,25-73-1,1 1 1,-3 35-1,9-63 1,0 1 0,0-1 0,0 1 0,-1-1-1,1 1 1,0-1 0,0 0 0,0 1 0,0-1 0,0 1-1,1-1 1,-1 1 0,0-1 0,0 0 0,0 1-1,0-1 1,0 1 0,0-1 0,1 0 0,-1 1-1,0-1 1,0 0 0,1 1 0,-1-1 0,0 0 0,0 1-1,1-1 1,0 1 0,5 3 0,-1 0-1,2-1 1,-1 0-1,0 0 1,1 0 0,-1 0-1,1-1 1,0 0-1,8 1 1,-13-3-1,0 1 0,-1-1 0,1 0 1,-1 0-1,1 0 0,0 0 0,-1 0 0,1 0 0,-1 0 0,1-1 1,0 1-1,-1-1 0,3 0 0,33-12-3,0-2 0,44-25 0,-46 17-8,139-121 5,-142 111 22,114-133 49,-121 132 143,91-135 138,-52 80 635,-50 72-536,1 1-1,17-16 1,-32 32-428,0-1 0,1 1 1,-1-1-1,1 1 0,-1-1 0,0 1 1,1-1-1,-1 1 0,1 0 1,-1-1-1,1 1 0,-1 0 1,1-1-1,-1 1 0,1 0 0,-1 0 1,1-1-1,0 1 0,-1 0 1,1 0-1,-1 0 0,1 0 1,0 0-1,-1 0 0,1 0 0,0 0 1,-1 0-1,1 0 0,-1 0 1,2 1-1,-1 1 24,0 0 0,0 0 0,0 0 1,0 1-1,0-1 0,0 0 0,-1 1 0,1 3 0,2 7 12,5 47 215,-5-9-95,11 105 64,-4-124-219,-9-31-16,-1-1-1,0 1 1,0-1 0,0 1-1,0-1 1,1 0-1,-1 1 1,0-1-1,1 1 1,-1-1 0,0 0-1,1 1 1,-1-1-1,0 0 1,1 1-1,-1-1 1,0 0 0,1 0-1,-1 1 1,1-1-1,-1 0 1,1 0 0,4 3-1,0-1 1,0 0-1,0 0 1,0-1-1,0 1 1,0-1-1,1 0 1,-1-1-1,0 1 1,1-1-1,-1 0 1,0 0-1,1-1 1,-1 0-1,7-1 1,11-4-12,0-2 0,36-16 1,-39 10-110,-6 3 68,6-5 9,-1 0 0,-1-2 0,26-33 0,52-72-44,-44 57 29,-35 47 49,40-42 3,13-4 14,-68 63-4,-1 1 0,1 1 0,0-1 0,0 0 0,0 0 0,0 1 0,1-1 0,-1 1 0,0 0 0,0-1 1,0 1-1,0 0 0,0 0 0,1 0 0,-1 1 0,0-1 0,0 0 0,0 1 0,0 0 0,0-1 0,0 1 0,0 0 1,4 2-1,-4-2 8,9 7 102,7 15-31,29 45 0,-40-56-16,0 0-1,0 0 0,4 16 1,0-2-26,0 0-18,19 35 82,14 20 6,-43-81-109,-1 1 0,0 0 0,1 0 0,-1-1 1,1 1-1,-1-1 0,1 1 0,-1 0 1,1-1-1,-1 1 0,1-1 0,0 1 0,-1-1 1,1 1-1,0-1 0,-1 0 0,2 1 1,16 7 9,1-1 1,0 0 0,30 5-1,-19-9 3,135-20 9,-131 9-17,46-15-1,2-4-3,-33 7 1,-26 11 10,39-11 1,-62 21-13,1-1-1,0 0 0,-1 1 1,1-1-1,0 1 0,-1-1 1,1 1-1,0-1 0,-1 1 1,1-1-1,-1 1 1,1 0-1,-1-1 0,1 1 1,-1 0-1,1-1 0,-1 1 1,0 0-1,1 0 0,-1-1 1,0 1-1,0 1 1,1-1 0,7 25 7,-9-10 18,-7 11-18,-1-1 0,-1 0 1,-15 29-1,5-24 18,1-8-494,0 0 1,-2-1 0,-35 28-1,-4-1-9019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2.3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571 1 10760,'0'0'0,"-11"16"0,-25 8-160,-39 10 160,-17-6-648,-4-19 648,-1 0-6984</inkml:trace>
  <inkml:trace contextRef="#ctx0" brushRef="#br0" timeOffset="1">21 38 7984,'-2'119'-54,"-3"2"-171,-1 29 289,0 118 83,5-209 194,3 223 168,2-229-34,25 196 208,-22-204-143,-3-24-331,2 12-19,1 0 0,2-1 0,1 0 1,15 31-1,18 26 372,-34-79-308,2-3-187,1-1 0,0 0 0,1-1 0,22 7 1,-33-12-54,0 1 1,0-1-1,0 1 1,0-1-1,0 0 1,0 0-1,0 0 1,0 0 0,0 0-1,3-1 1,17-3 24,0-1 1,0-1-1,0-1 0,25-12 1,-44 17-37,0 1 1,0-1-1,0 0 0,0 0 1,0 0-1,-1 0 0,5-5 1,28-30-517,-1-3 1,36-55-1,5-16-7333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2.7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11480,'3'4'-2,"0"0"0,0 0 0,0 0 0,-1 0 0,1 0 1,-1 1-1,0-1 0,-1 1 0,1 0 0,-1-1 0,0 1 1,0 0-1,0 0 0,-1 0 0,1 8 0,0 7-4,4 52 18,-4-37 69,-11 179 59,5-169 48,-39 154 101,32-167 6,-61 108-1458,32-71-6443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3.1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1 319 12280,'47'-85'9,"19"-30"7,-62 108-13,0-1 0,1 1-1,-1-1 1,1 2 0,10-11 0,-3 4 0,18-18 12,-18 23 45,-3 5-48,0 0 0,-1 1 1,1 0-1,0 1 0,0 0 0,0 0 1,1 1-1,-1 0 0,0 0 1,0 1-1,0 1 0,17 4 1,7 9 4,-24-6 31,6 19 4,-13-24-51,-1 0 1,0 0-1,0 1 1,-1-1-1,1 0 1,-1 0-1,0 8 1,-2-3-2,0 0 1,-1-1-1,0 1 1,0-1-1,0 0 1,-1 0-1,-8 12 1,11-18-2,0 1-1,-1-1 1,1 0 0,-1 0 0,1 0-1,-1 0 1,0-1 0,1 1-1,-1 0 1,0-1 0,0 1-1,0-1 1,-5 3 0,-1 0-1,4-1-7,-1 0-1,1-1 1,-1 1 0,1-1 0,-1 0-1,0 0 1,0-1 0,0 0-1,0 0 1,0 0 0,0 0 0,0-1-1,0 0 1,0 0 0,0 0 0,0 0-1,0-1 1,0 0 0,0 0 0,0 0-1,-5-3 1,-10-7 3,18 7 6,1 1 1,-1 0 8,-3-12 72,5 14-72,0 1 0,0-1-1,0 1 1,0-1 0,0 1 0,0-1-1,0 1 1,0-1 0,1 1-1,-1-1 1,0 1 0,0-1 0,1 1-1,-1-1 1,0 1 0,1-1-1,-1 1 1,0-1 0,1 1-1,-1 0 1,1-1 0,-1 1 0,0 0-1,1-1 1,-1 1 0,1 0-1,0-1 1,14-4-1207,-14 5 842,15-5-7224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 11928,'2'-2'121,"2"0"-70,1-2 76,0 0 0,0 0 1,0 1-1,0-1 0,1 1 0,0 1 1,-1-1-1,1 1 0,0 0 0,9-2 1,-14 4-110,0 0 1,0 0 0,-1 1-1,1-1 1,0 0 0,0 0-1,-1 0 1,1 1 0,0-1-1,0 0 1,-1 1 0,1-1-1,0 1 1,-1-1 0,1 1-1,-1-1 1,1 1 0,-1-1-1,1 1 1,-1 0 0,1-1-1,-1 1 1,1 0 0,7 13-18,-8-13 22,2 3 7,1 1 1,-1-1-1,-1 1 0,1 0 1,-1 0-1,1 0 1,0 7-1,2 10 7,10 54 11,-8-39 52,24 291 114,-23-200-180,-3-50-14,-1-4-16,-4-68-139,1 1 0,0 0 0,-1 0 0,-1-1 0,1 1 0,-1-1 0,0 1 0,0-1 0,-1 0 0,0 1 0,0-1 0,-7 9 0,-14 21-8638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1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4488,'-2'2'-7,"-6"6"3,-9 8-19,12-11 29,0-1 1,0 1-1,1 0 1,-1 0 0,1 0-1,-6 12 1,6-10 1,2-4 3,0 0 0,1 1 0,0-1 0,0 0 0,0 0 0,0 1 0,1-1-1,-1 0 1,0 5 0,-2 21 107,0 1 0,2 0-1,4 52 1,-1-61-90,0-6 41,1 0-1,6 23 0,32 90-473,-17-61-2655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3.8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1 589 9416,'0'0'20,"2"0"8,64-4 157,76-14 15,-44 1 175,-77 12-330,5 0-5,-3-1 109,39-13 1,-9 0 10,146-48 525,-107 47-242,65-9 1263,-146 27-1512,0-1 1,-1 0-1,1 0 0,18-10 0,-23 10-161,-1-1-1,0 1 1,0-1-1,0 0 1,-1 0 0,0 0-1,1 0 1,-2-1-1,1 0 1,0 0-1,2-5 1,7-25-12,-10 18-52,0 1 0,-2-1 0,0 1 0,-2-34 0,-4 17-91,3 21-413,0 0 1,0 0-1,1 0 1,1 0-1,0-1 1,3-20-1,-3 31 130,4-6-652,0 64 970,-3 0 79,-1 36 8,-4 126 12,4-174 15,-7 185 14,5-183 6,1-13-22,-12 180 71,11-182-78,-17 145 181,19-174-244,-1 0-1,1 0 1,-1-1-1,1 1 1,-1 0-1,0 0 1,0-1-1,0 1 0,0-1 1,0 1-1,0-1 1,0 1-1,0-1 1,-1 1-1,1-1 1,0 0-1,-1 0 1,1 0-1,-1 0 0,0 0 1,1 0-1,-4 1 1,5-2-37,-15 8-5711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4.2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1 223 7000,'7'-4'4,"-1"0"1,1 1 0,0 0-1,-1 1 1,1-1-1,0 1 1,1 1 0,8-2-1,126-22 48,-114 20 3,203-25 214,-29 11-62,-163 16-86,147-10 134,-86 3-145,-83 5-75,-1-3-259,-1-1-1,-1-1 1,21-17 0,5-6-4496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4.6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172 1 5472,'12'41'105,"-2"-5"20,-9-34-10,0 22 322,0-22-219,1 3 54,-2-3 161,1-2-255,-1 1-1,1 0 1,0-1-1,0 1 1,0 0-1,-1-1 1,1 1-1,0-1 1,0 0 0,0 1-1,0-1 1,0 0-1,0 1 1,0-1-1,0 0 1,0 0-1,0 0 1,0 0-1,0 0 1,0 0-1,0 0 1,0 0 0,0 0-1,0 0 1,0-1-1,0 1 1,0 0-1,0-1 1,0 0-1,34-10-140,-32 10 208,38-13 451,-11 3-192,49-10 0,-73 20-296,4 1 31,-5 0-62,3 0-20,-8 1-147,1 0 0,0-1 0,-1 1 0,1 0 0,0 0 0,-1-1-1,1 1 1,-1 0 0,1 0 0,-1 0 0,1 0 0,-1 0 0,0 0 0,0 0 0,1 0 0,-1 0-1,0 0 1,0 0 0,0 1 0,0 0 7,2 6-3,-1-4-4,0 1 0,-1-1-1,1 0 1,-1 1 0,0-1 0,-1 8 0,-6 111 60,-11 93 20,9-34-73,9-144-10,14 254 15,-11-265-21,-1 38 8,-9 135 20,1-118-17,-17 125 108,9-142 25,13-65-144,1 1 1,0-1-1,-1 0 0,1 0 0,0 0 0,-1 0 0,1 0 1,-1 0-1,1 0 0,0 0 0,-1 0 0,1 0 0,-1 0 1,1 0-1,0 0 0,-1 0 0,1 0 0,-1 0 1,1 0-1,0 0 0,-1-1 0,1 1 0,0 0 0,-1 0 1,-1-1 2,-44-16 21,12-2-22,-2 1-4,-43-27-14,41 18-961,-42-39 0,15 8-8704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5.0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11296,'6'23'0,"10"25"0,12 84 1,-26-104 6,-12 142 6,5-130 15,-29 170 24,26-169 15,-22 70 7,-21 80 114,46-167-173,-2 6 30,-1 31 1,6-43-134,-7 51-498,-32 126 0,23-136-6514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5.4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1 238 8696,'17'-6'2,"-12"4"2,24-17-1,0-3 0,-16 13 25,0-1 0,22-11 0,-20 13-24,9-6 104,0 2 0,1 0 0,0 2 0,0 0 0,1 2 0,43-8 0,-23 14 242,-40 5-35,-3 4-227,0 0 0,0 0 0,-1 0 0,3 15 0,-5-6 200,-5 0-189,-1 0 1,-1 0-1,-12 22 0,6-21 136,7-10-154,-2 3-27,-1-2-1,0 1 0,0-1 1,0 0-1,-1-1 0,-19 10 1,-29 11 132,56-27-175,0 0-1,0-1 0,0 1 0,1-1 1,-1 0-1,0 1 0,0-1 1,0 0-1,0 0 0,-1 0 0,1-1 1,1 1-1,-1 0 0,0-1 1,0 1-1,0-1 0,0 0 0,0 0 1,-2-1-1,2 1 0,-4-5 45,-24-60 22,25 47-43,3-10-399,2 1 0,0 0 0,6-34 0,6-26-7135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5.89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11120,'0'0'-15,"6"15"-25,8 4 17,-8-12 39,-1 1-1,0 0 0,7 15 1,45 102 80,-46-91 64,35 163 82,-38-154 13,29 301 349,-29-229-2059,-1 1-5951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6.2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1 555 9688,'2'31'5,"7"37"63,36 180 105,-30-158 254,36 110 612,-31-135-719,-8-31-747,17 32 0,-21-51-6879</inkml:trace>
  <inkml:trace contextRef="#ctx0" brushRef="#br0" timeOffset="1">649 384 9952,'0'0'17,"-14"8"55,-5 8-38,2 1 1,0 1-1,1 0 0,1 1 0,1 1 1,-20 37-1,6 7-19,19-39 25,6-11-23,-1-1-7,0 0 0,1 0 0,1 1 0,0-1 0,1 1 0,1-1 0,1 21 0,-1-32-9,8 46 66,-7-43-57,1-1 1,-1 0 0,1 1 0,-1-1 0,1 0 0,1 1-1,-1-1 1,0 0 0,6 5 0,-6-7-3,1-1-1,0 1 1,0-1-1,0 0 1,0 0-1,0 0 1,0 0-1,0 0 1,0-1-1,0 1 1,0-1-1,0 0 1,0 0-1,4-1 1,-3 1 11,9-2 129,5-4-64,-1-2 0,30-17 0,-45 24-49,0 0-1,-1 0 1,1 0 0,-1 0-1,1 0 1,-1-1 0,1 1-1,-1-1 1,2-2 0,12-18 89,-2-1 1,-1 0 0,13-33-1,-17 26 290,-5 16-272,2-15 63,-1 0 0,-1-1-1,-3-55 1,-25-178 1006,22 229-1161,-7-45 232,5 54-189,-1-1 1,-13-34 0,19 60-91,0-1 0,0 1 0,0-1 0,0 1 0,0-1 0,0 1 0,-1 0 0,1-1 0,0 1 0,0-1 0,-1 1 0,1 0 0,0-1 0,-1 1 0,1-1 0,0 1 0,-1 0 0,1 0 0,0-1 0,-1 1 0,1 0 0,-1-1 0,1 1 0,0 0 0,-1 0 0,1 0 0,-1 0 0,0-1 0,-2 1 4,0-1 1,0 1 0,1 0 0,-1-1-1,0 1 1,0 1 0,0-1 0,0 0-1,0 1 1,0-1 0,0 1 0,-3 1 0,-34 18-1129,30-14 402,-53 29-8494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6.7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111 0 11208,'0'0'0,"0"14"0,0 19 112,-1 32 0,-7 36-112,-8 23 0,-11 9 0,0-12-392,10-24 392,2 1-7800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7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1155 0 9056,'2'10'109,"-1"-1"0,2 0 0,0 0 0,0 0 0,0 0 0,1 0 0,8 13 0,-6-12 52,5 16 102,-1 1 1,-1 0-1,7 41 0,-10-43-185,3 13 223,48 211 127,-43-187-121,67 302 114,-65-281-153,48 377 100,-57-365-161,-7 386 78,-7-389-98,7-92-187,-32 215 186,-10-11-120,39-190-31,-1 0 0,0 0 1,-8 18-1,12-32-35,-74 165 145,-14-14-87,88-151-58,-7 12 46,-1-1 1,-16 19 0,-190 194 149,204-215-149,0 0 0,-15 10 0,-200 129 144,218-143-175,0-2 0,0 1 0,0-1 0,-11 4 0,-220 56 85,232-61-97,0-1 1,0-1-1,0 1 1,0-1-1,-11-1 1,-17-2 8,-45-8 0,41 0-939,-54-21 0,-36-18-8360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8.0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16 279 5832,'-13'3'302,"12"0"446,22 1 1123,1-1-1072,64 23 1,-85-26-781,0 0 0,0 1 1,0-1-1,0 1 0,0 0 1,-1-1-1,1 1 0,0 0 1,0-1-1,-1 1 0,1 0 1,0 0-1,-1 0 1,1-1-1,-1 1 0,1 0 1,-1 0-1,1 0 0,-1 0 1,1 0-1,-1 0 0,0 0 1,0 0-1,0 0 0,1 0 1,-1 0-1,0 0 0,0 0 1,-1 0-1,1 1 0,0-1 1,0 0-1,0 0 0,-1 0 1,1 0-1,0 0 0,-1 0 1,1-1-1,-1 1 0,1 0 1,-1 0-1,0 0 1,1 0-1,-1 0 0,0-1 1,1 1-1,-1 0 0,0-1 1,0 1-1,0 0 0,0-1 1,0 1-1,1-1 0,-3 1 1,-1-1 2,0 1 1,0-1-1,0 0 1,0-1-1,0 1 1,0-1-1,0 0 1,0 0-1,0 0 1,1 0-1,-1 0 1,0-1-1,1 0 1,-1 0-1,1 0 1,-1 0-1,1-1 1,-5-4-1,3 3 9,1 0 1,0 0-1,0-1 0,0 1 1,1-1-1,-1 0 0,1 0 1,0 0-1,1-1 0,-1 1 1,1-1-1,0 1 0,0-1 1,-1-8-1,1-4 69,0 1-1,1 0 1,1-1-1,0 1 1,5-27-1,-3 39-66,-1 0 0,1 1-1,1-1 1,-1 1 0,1 0-1,-1 0 1,1 0 0,0 0-1,1 0 1,-1 1 0,1 0-1,5-5 1,-3 3 5,0-1 15,1 0 0,1 0 0,-1 1 0,1-1-1,0 2 1,0-1 0,14-4 0,-18 7-29,3-1 15,0 1 0,0 0 0,0 1 0,0-1 0,0 1 1,0 1-1,0 0 0,0 0 0,11 1 0,-8 0-9,-4-1-5,0 0 0,0 1 0,0 0 1,1 1-1,-1-1 0,0 1 0,-1 0 0,1 1 0,0-1 1,5 5-1,-4-4-6,2 5 69,-2 2-59,0 1 1,0 1-1,6 14 0,-11-10 6,-3 4-22,-2-1-1,0-1 1,-10 30 0,2-26 7,-11 5-7,-36 36 0,40-50 1,-27 10-1,38-20-12,-1 0-1,1-1 1,0 0 0,-14 1 0,15-2 0,0-1 0,0 0 0,0 0-1,0-1 1,-6-1 0,-25-11 1,34 12-3,1-1 1,-1 1 0,0-1-1,1 0 1,-1 0 0,1 0-1,0-1 1,-1 1 0,1 0-1,0-1 1,1 1 0,-1-1-1,0 0 1,1 0 0,-1 1-1,1-1 1,0 0 0,0 0-1,0 0 1,0 0 0,1-1-1,-1 1 1,1-3 0,3-16 0,11-4 0,14-7 0,-15 22 0,0 0 0,1 2 0,1-1 1,20-9-1,-30 16 1,0 0 1,1 1-1,0-1 1,-1 1-1,1 1 1,0-1-1,6 0 0,5-1 1,3-2 18,0 2 0,0 0-1,25 0 1,-44 3-18,-1 0 0,1 1 0,0-1 0,0 0 0,0 0 0,0 1 0,0-1 0,0 1 0,0-1 0,-1 1 0,1-1 0,0 1 0,0-1 0,-1 1 0,1 0 0,0-1 0,-1 1 0,1 0 0,0 0 0,-1-1 0,1 1 0,-1 0 0,1 2 0,1-1 3,10 25 11,-11-27-13,-1 1-1,0 0 1,1-1-1,-1 1 1,0 0-1,0-1 1,0 1 0,0-1-1,0 1 1,0 0-1,0-1 1,0 1-1,0 0 1,0-1-1,0 1 1,0 0-1,0-1 1,0 1-1,-1 0 1,1 0 0,-4 9 6,-1 1 0,0-2 0,-1 1 0,1 0 0,-2-1 0,1 0 0,-11 10 0,-1-2-61,1 0 0,-2-1 0,-26 16 1,14-10-1485,-27 21-7617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1.9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11208,'0'0'-8,"2"2"-24,5 10 12,-1 19 16,-1 11 4,2 5 1,18 190 43,-19-202-15,-2 0-1,0 53 1,-4-74-15,16 199 157,-12-136-62,-5-66-88,1 2 45,-1 0-1,2 0 1,0 0 0,4 22-1,-4-33 429,0-5-385,7-32-9,0-5 16,22-97 177,-11 79-202,-16 48-61,-1 4-18,0-1 1,1 0-1,-1 1 0,2-1 0,-1 1 0,1 0 0,0 0 1,0 1-1,7-8 0,-1 4-1,1 0 0,0 1 1,0 0-1,13-6 0,-23 13-10,1 1 0,-1-1-1,1 0 1,-1 1 0,1-1 0,-1 1 0,1-1 0,-1 1-1,1 0 1,0 0 0,-1 0 0,1 0 0,1 0 0,4 0 0,21 2 1,5 5-2,4 8 0,-27-10-1,-1 1 0,0 0 0,0 0 1,-1 1-1,0 0 0,0 1 0,-1 0 0,1 0 1,-2 0-1,1 1 0,-1 0 0,-1 1 1,9 18-1,-10-18-2,0 0 0,-1 1 0,0 0 0,-1-1 0,-1 1 0,1 12-1,0-9 1,-2-11-1,1 1 1,-1-1 0,0 1 0,0 0 0,0-1 0,0 1-1,0 0 1,-1-1 0,0 1 0,-1 4 0,-1 5-2,0 0 0,-8 26-33,-9 7-1,18-43 13,2-3 21,-1 1 0,1 0 0,-1-1 0,0 1 0,1 0 0,-1-1 0,0 1 0,1-1 0,-1 1 0,0-1 0,0 0 0,0 1 0,0-1 0,1 0 0,-2 1 0,-11-47-1593,2 13-6148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2:18.9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2335 224 13984,'0'0'817,"0"0"-672,1 0 0,0 0 0,-1 1 0,1-1 0,-1 0 0,1 1 0,-1-1 0,1 1 0,-1-1 0,1 0 0,-1 1 0,0-1 0,1 1 0,-1-1 0,1 1 0,-1 1 0,-18 1 332,0 6-443,16-7-46,0-1 0,1 0 1,-1 0-1,0 0 1,0 0-1,0 0 0,0-1 1,0 1-1,0-1 0,-4 1 1,2 0-6,2 0-22,-1 0 0,0-1 0,1 1 0,-1-1 0,0 0 0,1 0 0,-1 0 0,0 0 0,0 0-1,1 0 1,-1-1 0,0 1 0,1-1 0,-1 0 0,1 0 0,-1 0 0,1 0 0,-1 0 0,1 0 0,0-1 0,-1 1 0,1-1 0,0 0 0,-3-3-1,2 0-6,0-1 0,0 0 0,1 0 0,0 0 0,0 0-1,0-1 1,1 1 0,0 0 0,0-1 0,1 1 0,-1-1 0,2-7-1,0-3-5,0 1-1,2-1 0,6-24 1,-9 39 50,0 1 0,1-1 0,-1 1 1,1-1-1,0 1 0,-1-1 0,1 1 0,0-1 1,0 1-1,0 0 0,0-1 0,1 0 0,2-3-1,12-11 2,-12 14 11,0 0-1,0 0 1,-1 1 0,2-1-1,-1 1 1,0 0 0,0 0-1,5 0 1,9-3 96,-16 4-88,-1 0-1,0 0 0,0 0 1,0 0-1,0 1 0,0-1 1,1 0-1,-1 1 0,0-1 1,0 1-1,0-1 0,0 1 1,0-1-1,0 1 0,0 0 1,0 0-1,0 0 0,4 3 24,5 2-8,-5-3 4,-1-1 1,0 1-1,0 1 0,0-1 0,0 1 1,5 6-1,8 10 113,25 39 1,-35-41 42,-5-12-131,0 0-40,0 0 0,-1 1-1,0-1 1,0 0 0,0 0 0,-1 0-1,0 1 1,0-1 0,0 0-1,-1 0 1,0 1 0,-2 6-1,1-6-6,-1 0 0,0 0 0,0-1 0,0 1-1,-1-1 1,0 1 0,0-1 0,-1-1 0,-8 10-1,13-15-13,-1 1-1,1-1 0,-1 0 0,1 0 1,-1 1-1,0-1 0,1 0 0,-1 0 0,0 0 1,1 1-1,-1-1 0,0 0 0,1 0 1,-1 0-1,0 0 0,1 0 0,-2-1 0,0 0-3,1 0 0,-1 0-1,1 0 1,-1 0 0,1 0-1,-1 0 1,1-1 0,0 1-1,0-1 1,0 1 0,0-1-1,0 1 1,0-1 0,0 0-1,0 1 1,1-1 0,-1 0-1,1 0 1,-1 1 0,1-1-1,0 0 1,-1 0-1,1-2 1,-1-5-20,1 0-1,-1-1 0,3-12 1,-2 13 16,8-27-26,1 4 11,3-3 18,-11 30 10,2 0 0,-1 0 0,0 0 0,1 1 0,0-1-1,0 1 1,0-1 0,0 1 0,1 0 0,4-3-1,-6 5 185,4 67 342,-7-16-294,-9 62 0,5-87-163,-1-1 0,-1 0 1,-19 41-1,25-62-60,1-1-13,-1 0 0,0 0 0,0-1 1,1 1-1,-1 0 0,0 0 0,0-1 0,0 1 1,0 0-1,0-1 0,0 1 0,0-1 0,0 0 0,0 1 1,-1-1-1,0 1 0,-9-9-1,4-4-1,10 2 2,-2 8 6,1-4-6,-2 6 1,0 0 0,0 0 0,0 0 0,1 0 0,-1 0 0,0 0 0,0-1 0,0 1 0,0 0 0,0 0 0,0 0 0,0 0 0,0 0-1,0 0 1,0 0 0,1 0 0,-1 0 0,0 0 0,0-1 0,0 1 0,0 0 0,0 0 0,0 0 0,1 0 0,-1 0 0,0 0 0,0 0 0,0 0 0,0 0 0,0 0 0,0 0 0,1 0 0,-1 0 0,0 0 0,0 0 0,0 0 0,0 0 0,0 0 0,0 1 0,1-1 0,-1 0 0,0 0 0,0 0 0,0 0 0,0 0 0,0 0 0,0 0 0,0 0 0,0 0 0,1 0 0,-1 1 0,0-1 0,0 0 0,0 0 0,0 0 0,0 0 0,0 0 0,0 0 0,0 1 0,0-1 0,4 9 18,0 0-1,-1 0 1,0 1 0,3 18 0,-5-23-12,2 21 84,2 173 38,-9-145-38,-21 102 1,-16 18-61,39-166-24,0 1 0,-1 0 1,0-1-1,-1 1 0,0-1 0,0 0 0,-9 12 0,-33 56 28,-58 72 0,-116 106-13,220-254-24,-53 53 20,-25 0 6,-361 207 21,-211 23-2464,-32-10-9716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3:52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1152 582 5744,'0'0'32,"-6"3"-6,-50 34 206,-5-1-57,-68 45 2,100-59-83,-122 134 31,120-116-57,-145 196 29,139-182-43,-155 254 16,155-240-36,-121 274 14,152-327-35,0 1 0,-4 17 1,-53 254 42,62-278-46,-1 0 0,2 0 1,0 16-1,22 231 54,-21-250-57,0 0-1,0 1 1,1-1 0,0 0-1,0 0 1,3 7 0,-5-13-7,16 37 23,26 46 0,39 32-8,-72-104-6,-1-1 0,16 14 0,221 197 28,-228-207-24,26 17 1,128 80 12,17-3-15,-163-95 2,34 15 1,171 67 12,17-4-15,-140-55 17,488 150 16,-465-148-17,572 138 11,-554-147-4,614 86 15,-606-96-1,660 69 25,-647-71-18,698 69 29,-694-68-17,677 93 33,-680-87 1,705 89 44,-693-93-51,768 63 43,-757-69-9,781 59 55,-778-55-62,790 84 54,-789-77-54,786 136 59,-789-124-33,736 149 55,-751-148-67,708 173 57,-712-166-64,695 174 52,-701-177-72,629 151 45,-645-156-59,621 168 34,-617-164-48,624 129 37,-626-143-9,629 72 45,-626-87-58,619 12 41,-625-26-48,594-38 39,-599 26-47,212-32 0,-8-12-51,-214 27 39,-137 31-68,336-94 72,-3-18-51,-333 112-21,125-49 34,167-80-1,-18-3-25,-246 119-5,46-30 1,-74 43-4,230-155 6,-152 96-5,84-82 0,-108 87-1,84-110 0,-12-28-2,-118 181 1,-1-1 0,-1 0 0,0-1 0,6-18 0,-12 31 1,70-206-1,-21-3-3,-49 208 4,3-12-4,0-1 0,-2 1 0,1-1 0,-2-17 0,-4-188-16,-24-1 6,28 219 14,-5-26-23,-9-34 0,-118-387-43,125 426 51,0 0-1,-14-24 1,21 46 15,-112-222-47,-21 5 28,132 217 19,-59-86-46,-278-346-29,265 347-18,-309-327-49,302 332-3,-341-311-79,333 316-48,-384-279-108,371 289 88,-422-239-99,412 249 165,-478-188-84,463 200 125,-553-157-47,537 165 159,-585-104-19,576 119 72,-647-53-6,635 62 21,-241-13 4,-70-2 1,5 4 0,-5 8 0,6 12 0,10 13 0,-6 11 0,-10 11 0,2 9 0,5 7 0,-1 13 0,-3 10 1,6 6 4,81-11 1,231-42 14,-617 86 9,616-91-1,-604 69 19,608-73-6,-611 69 22,610-69-23,-588 62 16,594-63-15,-577 47 19,580-53-32,-555 1 12,558-15-32,-214-21 4,-84-21-9,-442-60-5,704 87-3,-285-28 4,-109-3-1085,-6 1-4340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3:54.5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7770 1 10760,'-46'14'0,"-27"10"0,44-11 0,-38 21 0,-53 42 0,-33 15 0,-37 10 1,-27 2 4,-28 2-3,-255 143-4,405-197-3,-397 205 2,392-203-3,-147 92-1,-51 54 6,-252 236 3,449-348 13,-402 380 20,403-367 25,-380 429 30,389-419 5,-347 464 45,354-454-32,-325 504 52,330-497-33,-302 508 46,309-510-65,-252 471 48,264-482-49,-235 439 39,238-444-52,-215 436 31,222-438-57,-185 422 25,196-425-58,-42 147 4,16-12-29,65-239-10,-20 93 14,-22 133-1,1 38-9,17-27 1,20-32-3,20-22-2,-7-130 0,17 56 0,-12-64 0,28 61 0,34 33 0,19-3 0,19-3 0,14-17 0,5-20 0,-43-44-1,110 46 0,-138-72-4,290 112 2,-276-111-3,315 82-5,-310-92-2,342 43-7,-336-51 0,361 25-10,-357-28 5,356 30-6,-360-28 6,333 39-4,-339-37 9,300 49-7,-311-46 14,250 52-6,-259-52 7,251 48 1,-251-50 5,214 40-4,-225-42 5,194 11 2,-196-22-2,159-38-2,-174 27-19,91-60-18,-106 58-16,-8 2 40,-1 1 0,-1-2 0,0 1 1,8-18-1,-15 30 10,-1-1 1,1 1-1,-1 0 1,0 0-1,1 0 1,-1 0-1,0-1 1,0 1-1,0 0 1,0 0-1,0 0 1,0-1-1,-1-1 1,-3-21-58,-1 1 1,-14-37 0,6 36-127,-82-101-82,70 99 62,-26-15 61,-57-36 0,70 55-88,-154-73-99,153 78 87,-159-50-97,158 56 90,-57-14 52,-162-44-641,185 42 12,70 25 471,8 3-141,0-1 422,0 0 0,0 1-1,0 0 1,-1 0 0,9 3-1,9 2 4,79 20-227,104 30 46,-158-43 197,79 24 4,32 11 49,127 67 21,-238-91 39,149 108 51,-190-128-63,0 0 0,0 0 1,0 1-1,6 7 0,48 62 149,-45-50-148,15 32 0,-27-53-24,-1-1 0,0 0-1,0 0 1,0 1 0,-1-1 0,1 0 0,0 1 0,-1-1 0,0 1-1,0-1 1,1 1 0,-1-1 0,-1 4 0,1 17 47,-1 0 0,-7 38 0,-2-20-33,-17 43 0,25-78-15,-1 0 0,1 1-1,-1-1 1,0 0 0,-1 0-1,1-1 1,-6 7 0,9-12-12,-112 145 93,-64 35-759,171-175 607,-190 185-3661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4:31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1024 178 3768,'0'0'175,"-6"-1"-109,-22-3 32,1-1 0,0-2-1,0-1 1,-29-12 0,12 4-44,-151-48 351,134 48-75,0 4 0,-84-8 0,144 20-331,-20-2 152,-1 0 0,0 1-1,-1 2 1,1 0 0,-22 4-1,36-4-63,-48 8 211,-53 7 140,95-12-281,14-4-155,0 0 1,0 0-1,0 0 1,0 1-1,0-1 1,-1 0-1,1 0 1,0 0 0,0 1-1,0-1 1,0 0-1,0 0 1,0 1-1,0-1 1,0 0-1,0 0 1,0 1-1,0-1 1,0 0-1,0 0 1,0 0 0,1 1-1,-1-1 1,0 0-1,0 0 1,0 1-1,0-1 1,0 0-1,0 0 1,1 0-1,-1 0 1,0 1 0,2 0 5,-1 1 1,1-1 0,0 0 0,-1 1 0,1-1-1,0 0 1,0 0 0,0 0 0,0 0 0,2 0-1,46 10 39,142 32 13,-118-22-57,-19-3-7,92 46 0,-109-40 0,-28-14-15,6 18 4,-14-24 15,-1 0 0,1-1-1,-1 1 1,0 0 0,0 0-1,0 0 1,-1 5 0,0 1 0,-1-1 0,-1 1 1,0 0-1,-1-1 0,1 1 1,-8 15-1,7-19 2,1 0 3,0 0 0,-1 0 0,0 0 0,0 0 0,0-1 0,-1 1 0,-4 4 0,-5 7 1,2 2 0,6-11 8,0 0-1,0-1 1,-1 0-1,0 0 1,-6 6-1,-75 66 103,82-74-83,0-1-1,0 0 1,0-1 0,-1 1-1,1-1 1,-1 0 0,-9 3-1,-3 1 7,7-1-11,-50 16 176,-32 5 89,76-23-207,-1 0-1,1-2 0,-36 2 1,52-4-77,-1 0 0,0 0 0,0 0 0,1-1 0,-1 1 1,0 0-1,1 0 0,-1-1 0,0 0 0,1 1 0,-4-2 1,0-1 6,3 2-15,1 1 1,-1-1-1,1 1 0,0-1 0,0 0 0,-1 1 0,1-1 0,0 0 1,0 0-1,0 0 0,0 0 0,-1-1 0,-2-4-39,1 0 1,1 0-1,-1 0 0,1-1 1,0 1-1,1 0 0,-1-1 1,1 1-1,0-12 0,-2-1-704,-6-46-4884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4:31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 0 6904,'-3'12'1,"0"-2"4,1-1 1,0 0-1,1 1 0,0-1 1,0 1-1,1 0 0,0-1 1,2 12-1,0 5-1,0 1 130,7 30 0,6-13 74,-6-14-73,-1-1-1,-2 1 1,-1 0 0,-2 1-1,0 47 1,9 149 388,-10-141-343,-6 97 236,4-167-396,3 34 120,1-21-29,1-1 1,2-1 0,0 1 0,22 49-1,-29-77-114,0 1 6,0-1 0,0 1 1,0-1-1,0 1 1,1-1-1,-1 1 1,0-1-1,0 1 0,0-1 1,1 1-1,-1-1 1,0 1-1,1-1 0,-1 1 1,0-1-1,1 0 1,-1 1-1,0-1 1,1 0-1,-1 1 0,1-1 1,-1 0-1,1 1 1,-1-1-1,1 0 1,-1 0-1,1 0 0,-1 1 1,1-1-1,-1 0 1,1 0-1,-1 0 1,1 0-1,-1 0 0,1 0 1,-1 0-1,1 0 1,0 0-1,-1 0 1,1-1-1,-1 1 0,1 0 1,-1 0-1,1 0 1,-1-1-1,0 1 1,1 0-1,0-1 0,14-16 12,-12 10-104,0 0 0,-1 0 0,0 0 0,0 0 0,-1-1 1,0 1-1,1-15 0,-2 14-397,4-42-5534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4:32.1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0 316 3144,'4'3'0,"0"0"0,0 0 0,0-1 0,0 1 0,1-1 0,-1 0 0,8 2 0,3 0 0,57 23-23,145 30 159,-194-52-119,-11-2 53,0-1-1,0 0 0,18-1 1,177-2 1023,-135-7-426,-18 3-206,-12 2 417,68-14-1,-100 15-697,5-1 201,-1-1 0,27-10 0,-36 12-282,-1-1 0,1 1 0,-1-1 0,0 1 0,0-1 0,0 0 0,-1-1 0,1 1 0,-1-1 0,0 0 0,0 1 0,0-1 0,4-8 0,-5 6 24,0 1-1,-1-1 1,1 0-1,-1 0 1,-1 0 0,1 0-1,-1 0 1,0 0 0,-1 0-1,0-7 1,-13-55 447,13 62-553,-2-9 72,-2 0-1,0 0 1,0 0-1,-1 1 1,-1 0-1,-12-19 1,14 29-71,0-1 0,0 1 0,0 0 0,-1 0 0,-9-5 1,5 3-13,7 4-2,0-1 0,0 1-1,0 0 1,0 0 0,0 1 0,-1-1 0,1 1 0,-6-2 0,1 0 1,3 2-4,-1-1 0,0 1 0,0 1 0,-11-1 0,-24 5 4,6 9-2,8 5 2,11 0-3,15-17-2,0 1 0,1-1 0,-1 1 0,1-1 0,-1 1 0,1-1 0,-1 1 0,1-1 0,0 1 0,0-1 0,0 1 0,0 1 0,8 26 0,-5-22 0,0-1 0,1 0 0,0 0 0,4 6 0,33 31 0,13 4 0,9-5 0,-32-24-2,0-2 0,2-1 1,37 12-1,-6-2-6,86 48 0,-107-43 5,-42-30 3,-1 1-1,1-1 1,0 1-1,0 0 1,0 0-1,0-1 1,-1 1-1,1 0 1,0 0 0,-1 0-1,1 0 1,0 0-1,0 1 1,3 8-3,0 0 1,-1 1 0,0-1 0,3 21 0,-8-15-10,-32 73 1,23-70 6,-22 27 4,-12 3 1,3-4 0,10-5 0,27-32 0,1 0 0,0 0 0,-4 11 0,6-14 0,1 1 0,-1 0 0,1 0 0,-1 11 0,3-12-1,-1 0 1,1 0 0,-1 0 0,1 0 0,1 0 0,-1 0 0,1 0 0,0-1 0,0 1-1,0 0 1,6 8 0,2-4-5,5 0 3,-1-1 0,2-1 0,-1-1 0,1 0 0,0-1 0,0-1 0,26 4 0,-24-5 0,-12-2 0,0 0 0,1-1 0,-1 0-1,1 0 1,-1 0 0,13-3 0,110-26-24,-94 17-98,-1-1 0,56-30 0,-44 19-1118,56-26-6318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4:32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431 69 6104,'38'-18'16,"-13"9"0,93-32 81,-110 41-90,-8 0-7,0 0 0,0 1 0,0-1 0,0 0 0,0 0 0,0 0-1,0 0 1,1 0 0,-1 0 0,0 0 0,0 0 0,0 0 0,0 0-1,0 1 1,0-1 0,0 0 0,0 0 0,0 0 0,0 0 0,0 0-1,0 0 1,0 0 0,0 1 0,0-1 0,0 0 0,0 0 0,0 0-1,0 0 1,0 0 0,0 0 0,0 0 0,0 0 0,0 1 0,0-1-1,0 0 1,0 0 0,0 0 0,0 0 0,0 0 0,0 0 0,-1 0-1,1 0 1,0 0 0,0 1 0,0-1 0,0 0 0,0 0 0,0 0-1,0 0 1,0 0 0,-8 5-17,1 0 0,-1 0 0,1 0 0,-1-1 0,0-1 0,-1 1 0,-11 2 0,-6 0-59,-1-1 0,0-1 0,-49-1 0,-32-10 211,99 7-63,-1 0 0,1 1 0,-1 0 0,1 1 0,0 0 1,0 0-1,-1 1 0,1 0 0,-10 5 0,10-2-15,4-4 11,1 1 1,0 0-1,0 0 1,0 1-1,0-1 1,-4 6-1,-56 70 489,53-58-202,-3 12-95,2 1-1,2 0 1,-11 59 0,17-35-159,6-37 126,23 70 81,-17-76-128,1-5-133,0 0 1,1 0-1,0-1 1,16 10-1,-9-11 60,11-3-39,56 5 1,-56-12-22,154-26-1229,-73 7-5004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4:32.9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0 237 6728,'8'-10'38,"-1"0"1,-1-1-1,7-13 1,3-4 51,-14 23 90,0-1 38,-1 2 12,0-5-12,4 23 74,4 26-162,13 67-12,-7-36 9,-7-31-65,26 73 0,63 139 83,-67-178-138,-5-7-2,-5-4-2,14 54 30,-30-112-3,5-1 6,-9-4-35,0 0 0,0-1 0,0 1 0,0 0-1,0 0 1,0 0 0,0 0 0,0 0 0,0 0 0,0 0 0,0 0 0,0 0 0,-1 0 0,1 0 0,0 0 0,0-1 0,0 1 0,0 0 0,0 0 0,1 0 0,-1 0 0,0 0-1,0 0 1,0 0 0,0 0 0,0 0 0,0 0 0,0 0 0,0 0 0,0 0 0,0-1 0,0 1 0,0 0 0,0 0 0,0 0 0,0 0 0,0 0 0,0 0 0,0 0 0,0 0-1,0 0 1,0 0 0,1 0 0,-1 0 0,0 0 0,0 0 0,0 0 0,0 0 0,0 0 0,0 0 0,0 0 0,0 0 0,0 0 0,0 0 0,-1-10 14,-1 0 0,-1 0 1,-7-17-1,-3-8 68,7 20-71,-56-174 261,57 167-257,2 6 23,0-1-1,0-22 1,-11-113 97,7 81-12,3-79 0,14-20 4,-8 154-123,7-25 29,13-18 2,-21 58-34,0-1 0,-1 1 1,1-1-1,0 1 0,0 0 0,0 0 1,0-1-1,0 1 0,1 0 0,-1 0 1,0 0-1,0 0 0,1 0 1,-1 1-1,1-1 0,-1 0 0,3 0 1,3-2 2,1-2-1,-5 4-2,0-1 0,1 0-1,-1 1 1,1 0 0,-1 0 0,1 0-1,-1 0 1,1 1 0,4-1 0,15-2 7,1 1 0,0 1 0,0 1 0,40 6 0,-47-3-7,-6-1 2,-1 0 1,0 1-1,15 5 0,67 30 13,-87-36-15,-1 0-1,0 1 1,0-1-1,0 1 1,0 0-1,-1 0 1,1 0-1,-1 0 1,0 1-1,1 0 1,-2-1-1,1 1 1,0 0-1,-1 0 1,3 7-1,-3-8 0,0 8 13,-3-6-13,0 1 1,0-1 0,-1 0-1,0 0 1,0 1-1,0-1 1,0 0 0,-1-1-1,0 1 1,0 0-1,0-1 1,-1 0 0,1 0-1,-1 0 1,0 0 0,0 0-1,-1-1 1,-4 4-1,-49 28 17,-120 56 51,155-76-18,16-9-42,-9 2-4,11-10-2,10-10-27,58-52-1213,-19 21-4863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4:33.4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52 5472,'48'-12'0,"-29"7"0,-7 0 0,21-9 0,-8 3 0,-7 6 1,-9 6 2,0 0-1,-1 0 1,1 1-1,-1 0 1,0 1-1,1 0 0,-1 0 1,15 9-1,-3-2 8,-1 2 0,22 17 0,14 18 34,92 108 120,-130-133-156,-7-9 15,1 0 0,16 14-1,74 62 73,-80-77 25,82 24 54,-83-33-20,83-13 63,-84 3-50,-10 3-96,-2 1-42,0 0 1,0-1-1,0 1 0,0-2 1,-1 1-1,0-1 1,0 0-1,0 0 1,0 0-1,-1-1 0,9-12 1,-5 3 102,1-1 0,-2 0 1,0 0-1,-1-1 0,-1 0 1,0 0-1,-1-1 0,4-33 0,-12 17 579,3 33-484,0-4 197,-1 3-160,-5 12-146,1-2-80,-10 23 199,-26 97 16,12-11-19,17-81-217,-9 43 87,-12 95 12,29-139-48,-15 258 136,16-198-136,4-30 35,17 121 1,-7-139-16,26 73 1,-27-78-36,-5-58-1449,0 0-5630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4:34.4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598 10 6552,'0'0'208,"-8"-2"-155,-24-4-38,31 6-15,1 0 1,-1-1 0,1 1 0,-1 0-1,1 0 1,-1 0 0,1 0-1,-1 0 1,1 0 0,-1 0-1,1 0 1,-1 0 0,1 0-1,-1 0 1,1 0 0,0 0-1,-1 1 1,1-1 0,-1 0 0,1 0-1,-1 0 1,1 1 0,-1-1-1,1 0 1,0 0 0,-1 1-1,1-1 1,0 0 0,-1 1-1,1 0 1,-20 18 16,-23 32 1,-18 40 23,0 2-21,-58 73 4,95-129-17,-89 185 5,94-174 9,-52 172 18,63-181 1,4 155 14,4-189-48,0 0 0,1 0 0,0-1 0,0 1-1,3 9 1,16 35 19,42 78 1,-60-123-23,0 0-1,1 0 1,0 0 0,0 0 0,0-1 0,5 5 0,65 58 17,-55-53-19,0-1 0,1-1 1,27 13-1,-17-12-138,1-3-1,0 0 1,1-2 0,0-1-1,51 3 1,41 3-4016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3:47.0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402 93 6728,'-43'0'-331,"41"0"215,2 0 105,-1 1 0,1-1 1,0 0-1,-1 0 0,1 0 0,-1 0 0,1 0 0,0 0 0,-1 0 1,1 0-1,-1 0 0,1 0 0,-1 0 0,1 0 0,0 0 0,-1 0 1,1-1-1,-1 1 0,1 0 0,0 0 0,-1 0 0,1-1 0,0 1 1,-1 0-1,1 0 0,0-1 0,-1 1 0,0-2 8,1 0 0,0 0 0,-1 0 0,1 1 0,0-1 0,0 0 0,0 0 0,0 0 0,0 0 0,1 1-1,-1-1 1,1-2 0,14-27 13,-5 14 17,-7 13 24,3-4 28,-3 5 65,3 1 24,-5 3-146,-1 0 1,1 0-1,0 0 0,-1 0 1,1 0-1,-1 0 0,1 0 1,-1 0-1,1 0 0,-1 0 1,0 0-1,0 0 0,1 0 1,-1 0-1,0 1 0,0 0 1,-1 13 99,-1 0 0,0 0 0,-8 25-1,9-36-132,-4 16 45,-15 44 220,-81 173 419,61-157-602,23-46 90,-65 151 63,68-147-96,-48 150 159,52-156-182,2 0 1,0 1 0,-4 58-1,12-86-71,1 0 0,-1 0-1,1 0 1,0 0-1,0 0 1,1 0 0,0 0-1,0 0 1,0 0 0,0-1-1,1 1 1,-1-1-1,5 5 1,-6-8 33,3-1 14,9-1-25,6-23-1197,-8 7-4879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2.3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8792,'10'13'0,"-9"-9"0,6 23 0,0 3 48,-2-1-1,-1 1 1,-2-1 0,-1 56 0,-1-73-39,6 221 328,-5-209-319,-1-14 15,1 1 1,0 0-1,3 11 1,1-1-187,0 0 0,1-1 0,1 1 1,1-1-1,15 26 0,-5-17-5547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4:35.8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0 728,'76'36'17,"46"15"7,-109-46-18,-1 0-1,25 14 1,-15-7-3,57 29 8,98 56 261,-154-85-252,-9-5 70,-1 1-1,16 12 1,80 62 244,-89-63-21,1 9-159,-1 1 0,17 32 1,-27-33 279,10 128 180,-20-152-560,0-1 0,0 1 0,0-1 0,-1 1 0,1-1 1,-1 1-1,-1 5 0,-19 53 247,-31 65-1,28-86 108,-128 175 147,117-173-255,-60 51 0,-7-16-214,60-51 49,-188 98-702,103-60-3099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4:36.3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305 1 11296,'0'0'0,"13"13"0,2 23-232,5 38 232,-26 47-416,-35 66 416,-31 29-552,-44 29 552,-1 1-7096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8:19.1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739 12 904,'-13'-3'42,"0"0"-1,0 0 1,0 2-1,0-1 1,-25 2-1,-12 1 455,25-2 327,-40 6 0,33-1-450,-110 21 578,94-12-857,30-5 154,-7 7-70,-37 33 0,57-45-119,1 1 0,0 0 0,-1 1 0,2-1-1,-1 1 1,0-1 0,-5 11 0,0 1 10,-1-3-26,7-8-16,0-1 1,0 0 0,1 1-1,0 0 1,-1-1 0,1 1-1,-2 7 1,2-2 22,-1 0-1,2 0 1,-1 0 0,0 20-1,6-19 119,0-4-122,0 0 0,1 0 1,0 0-1,1-1 0,-1 0 0,1 0 0,0-1 0,14 10 0,4 0 87,50 22-1,-65-32-106,186 87 155,-176-82-173,33 21 81,24 24 24,-66-43-18,-6-4-72,0 0 1,-1 0-1,0 1 0,-1 0 1,3 17-1,-7-12 84,-3-4-69,-1 1 0,0-1 1,-14 18-1,8-18 89,-14 3-37,0-1 1,-1 0-1,0-2 0,-45 10 1,53-16-67,-1 0 28,1-1 1,-25 0-1,36-3-19,-31 3 94,-69-5 1,106 2-122,-21-1 57,0-2 0,0 0 0,-39-12-1,61 15-60,1-1 0,0 1-1,-1 0 1,1 0-1,0-1 1,-1 1-1,1 0 1,0-1 0,0 1-1,-1-1 1,1 1-1,0 0 1,0-1 0,0 1-1,-1-1 1,1 1-1,0-1 1,0 1-1,0 0 1,0-1 0,0 1-1,0-1 1,0 1-1,0-1 1,0 1 0,0-1-1,0 1 1,0-1-1,0 1 1,1 0-1,-1-1 1,0 1 0,0-1-1,1 0 1,6-13-807,-6 13 488,9-16-5203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8:19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24 774 6552,'-4'5'-22,"1"0"-1,0 0 1,0 0 0,0 1-1,1-1 1,-3 12 0,5-15 42,4-2 0,6 1-5,0 0 1,1-1-1,-1-1 1,0 0-1,1 0 1,-1-1-1,11-3 1,-9 3-3,-7 1 8,0 0 1,0 0-1,1-1 0,-1 1 0,0-1 1,-1 0-1,1 0 0,7-5 0,3-2 8,29-15 50,-40 22-30,0 0 0,-1 0 1,1-1-1,0 1 1,-1-1-1,0 0 0,0 0 1,0 0-1,4-5 0,3-5 24,32-36 458,-32 37-337,0-1 0,-2-1 0,1 1 0,-2-1 1,0-1-1,8-23 0,-11 23-128,-1 6 14,-1 0 0,-1-1-1,0 1 1,1-10 0,1-25 397,-4-58 1,-9 19-170,-36-138 438,45 219-683,0 0 0,1 0 0,-1 0 0,1 0 0,0 0 0,0 0 0,-1 1 0,1-1 0,0 0 0,1 0 0,-1 0 0,1-3 0,13 18 401,-7-4-577,2 2 121,17 22 20,0 7-8,6 12-15,-5 2 0,-24-44-4,0 0-1,4 21 1,-6-16-3,0 1 1,-1-1 0,-1 1 0,-1-1 0,0 1 0,-8 29 0,-5 4 1,1 3 0,9-1 0,7 3 0,10 6 0,2-19 0,19 41 1,-21-60 6,23 26-1,10 2-3,1-10 2,-1-10-2,-10-6 2,-7-3 0,-25-16-3,0 0-1,-2-3 1,0 0 0,1-1 0,-1 1 0,1-1 0,0 1-1,-1-1 1,1 0 0,0 1 0,3 0 0,-3-1 5,1-4-1,3-2-6,0 1 1,-1-2-1,0 1 0,0 0 0,0-1 1,4-7-1,3-6 0,44-56-1559,6-7-6234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8:20.1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975 58 8344,'65'-57'169,"-71"57"-110,-1 0-52,5 0-7,-1 0 0,1 0 0,0 0 0,-1 0-1,1 0 1,0 0 0,-1 1 0,1 0 0,0-1-1,-1 1 1,-2 2 0,-96 34-19,81-29-44,-7 3 7,0 0 0,0 2 0,1 1 1,-36 26-1,-3 5-174,-64 59 0,53-28 122,-116 110-24,109-123 120,33-20 5,36-29 7,-21 25 0,26-25 4,0 0 0,1 1 0,0-1 0,-10 31 0,17-41 8,-1 0-1,0 1 1,1-1 0,0 1-1,0-1 1,1 1 0,-1-1-1,1 1 1,0 6 0,1 4 4,0 32 35,4-27 137,5 0-117,1 0 1,1 0-1,16 19 0,-8-21 203,104 63 87,-94-69-193,11-2-455,0-3 0,66 5 0,-3-8-5053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8:21.5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1455 1161 7352,'-4'-4'72,"-109"-105"246,68 70-316,14 8-5,2-2 0,-40-56 1,57 72 0,-29-39-11,10 17 13,-35-24 9,58 57-7,-3-4 5,-2 1 0,1 0-1,-1 1 1,0 1 0,-1 0 0,0 1 0,-17-6 0,16 7 0,-13-4 48,-135-11 32,159 20-76,0 0 1,-1 0-1,1 0 0,0 0 1,-1 1-1,-4 1 1,9-2-12,-24 5 40,-39 13 0,42-9-23,-36 21 0,52-28-1,1 1 0,0-1-1,0 1 1,0 0-1,-6 6 1,-67 69 77,-3 22-56,49-55 58,-117 185 46,124-185-27,-57 167 47,80-207-143,0 0 1,0-1-1,0 1 0,0 0 0,1-1 1,-1 6-1,1 11 48,4 41 0,-2-49-53,1-1-1,1 1 1,7 17 0,-11-28-7,1-1 0,-1 0 1,1 0-1,-1 0 1,1 1-1,-1-1 0,1 0 1,0 0-1,0 0 1,-1 0-1,1 0 0,0 0 1,0 0-1,0-1 1,0 1-1,0 0 0,0 0 1,2 0-1,6 5 25,0 0 1,0-1-1,21 8 0,-17-9-15,1-1-1,27 3 1,-41-6-16,2 0 8,1 0 0,-1 1 1,0-1-1,1 0 0,-1 0 0,0-1 0,0 1 1,1 0-1,-1-1 0,0 0 0,0 1 1,3-2-1,-5 2-8,23-8 53,42-20 0,30-31-10,-95 59-43,40-30 107,181-143 50,-211 165-108,0 1 0,16-18 0,-26 25-49,102-113 146,-16-12-59,-78 113 9,-1-1-1,6-15 1,98-237 310,-96 212-91,33-228 129,-44 227-137,-2-98 107,-3 121-252,-1-1 0,-1 1-1,-12-46 1,15 76-153,0 1-1,0-1 1,0 1 0,0 0 0,0-1-1,0 1 1,0-1 0,0 1-1,0 0 1,-1-1 0,1 1 0,0 0-1,0-1 1,0 1 0,-1 0-1,1-1 1,0 1 0,-1 0 0,1 0-1,0-1 1,0 1 0,-1 0-1,1 0 1,0 0 0,-2-1 0,-1 0 10,0 0 0,-1 0 0,1 1 0,-1 0 0,1-1 0,-1 1 0,1 0 0,-1 0 0,1 1 0,-1-1 0,1 1 0,0 0 0,-1 0 0,1 0 0,-4 2 0,5-3-9,1 1 0,0-1 0,0 1 0,0-1 0,0 1 0,0 0 0,0-1 0,0 1 0,0 0 0,0 0 0,0 0 1,0 0-1,0 0 0,0 0 0,0 2 0,-24 31 65,2 2-1,-28 61 1,31-48 52,-59 218 42,77-257-147,-1 0 0,1 0 0,0 13 0,2-23-22,-10 131 92,15-8-67,-5-123-25,0 8 9,1 0 0,0 0-1,3 13 1,-4-21-9,29 96 39,-20-73-35,20 33 1,-28-54-4,0 1-1,0-1 1,1 0 0,-1 0 0,1 0 0,0 0-1,-1 0 1,1 0 0,3 2 0,16 13 4,1-2 1,38 21-1,-39-30 2,32-2-1,-40-5-5,-1 0 0,24-6 0,-14 1 2,-1-2 0,0 0 0,0-1 0,0-1 0,-1-1 0,22-15 0,-30 17-1,-8 7 0,-1-1-1,1 1 1,-1-1 0,0 0-1,0 0 1,0-1 0,0 1-1,-1-1 1,4-5 0,80-143 102,-80 141-96,-5 10-4,0-1 0,0 1 1,0 0-1,0-1 0,1 1 0,-1 0 1,1 0-1,-1 0 0,1 0 1,-1 0-1,1 0 0,-1 1 0,1-1 1,0 0-1,-1 1 0,1-1 0,0 1 1,0-1-1,-1 1 0,1 0 0,0 0 1,0 0-1,0 0 0,-1 0 1,4 1-1,-2-1 1,7 5 23,18 18 4,9 22-25,40 60-10,-61-88-9,-3-6 8,1-2 0,0 1 1,1-2-1,21 10 0,-14-14-42,11-4 12,55-8 0,-63 1-26,5-10 32,0-1 0,31-24 0,-59 40 19,1-1 1,0 1-1,-1-1 1,1 1 0,-1-1-1,4-5 1,18-30-30,28-61 0,-43 71-15,11-88-17,-20 98 45,-5-1 16,0 1 0,-12-27 0,8 32 3,-21-12-1,27 23 7,-1 0 0,0 0 0,1 1-1,-1-1 1,0 1 0,0 0 0,0 0 0,0 0 0,0 0 0,-6 1 0,4 0 0,1 0 0,-1 1 0,0 0 0,1 0 0,-1 1 0,1-1 0,-1 1 0,-9 5 0,5-1 0,0 0 0,1 0 0,0 1 0,1 0 0,-12 11 0,7-5 0,2 1 0,0 0 0,-17 30 0,13-16 0,2 0 0,-11 32 0,10-12-1,1 1 0,-8 72 0,21-118 0,-1 0-1,1 0 1,0 0 0,0 1-1,0-1 1,0 0 0,1 0-1,0 4 1,1 6-1,1-1 0,1 0 0,7 18 0,-7-21 0,1-1 1,1 1-1,-1-1 0,11 11 1,-16-19 1,1 1-2,0 0-1,0 1 1,1-1 0,-1 0 0,0 0 0,0 0-1,1 0 1,-1 0 0,0 0 0,1-1-1,-1 1 1,1 0 0,-1-1 0,3 1 0,33 10-16,1-2 1,43 5 0,-76-13 5,0-1 0,0 1 0,1-1 0,10-2 0,42-8-34,79-24 1,-98 17-47,153-97-32,-185 109 101,-1 0 0,1 0 0,9-10 0,137-159-86,-130 137 89,23-53 0,-33 59 18,14-43 0,-18 38 2,-2 0 0,-2 0 1,1-60-1,-7 58 7,1 16-2,-1-6 4,-1-1 0,-1 1 0,-13-51 0,12 66 3,0 1 0,-1-1 0,-12-22 0,16 34-9,0 1 0,1-1 0,-1 0 0,1 1 0,-1-1 0,0 1 0,1-1 0,-1 1 0,0-1 0,0 1 1,1-1-1,-1 1 0,0 0 0,0-1 0,0 1 0,0 0 0,1 0 0,-1 0 0,0 0 0,0 0 0,0 0 0,0 0 0,0 0 0,0 0 0,1 0 0,-1 0 0,0 0 1,0 1-1,-1-1 0,0 1 5,-1 0-2,0 0-1,0 0 1,0 1 0,0-1 0,1 1 0,-1-1-1,0 1 1,1 0 0,-1 0 0,1 0 0,0 1-1,0-1 1,-1 1 0,2-1 0,-1 1 0,0 0-1,0-1 1,-1 5 0,-1 3 0,-1 0 0,2 1 1,-4 13-1,5-16-2,-3 16 37,4 20-11,5 51 0,2-66-3,45 123 7,-39-119-19,19 57 4,-1 25-15,1 95-7,-30-176-10,-21 123-15,11-127-32,-58 126-34,49-125-11,-97 97-35,90-108 48,-57 29-34,69-42 94,0 0-1,-1-2 1,1 1 0,-1-2-1,-20 4 1,33-8 31,1 1-1,0-1 1,0 0-1,0 0 1,-1 0 0,1 0-1,0 0 1,0 0-1,0 0 1,-1 0 0,1 0-1,0 0 1,0-1 0,0 1-1,0 0 1,-1 0-1,1 0 1,0 0 0,0 0-1,0 0 1,0 0-1,-1 0 1,1 0 0,0-1-1,0 1 1,0 0 0,0 0-1,0 0 1,-1 0-1,1-1 1,0 1 0,0 0-1,0 0 1,0 0-1,0 0 1,0-1 0,0 1-1,0 0 1,0 0 0,0 0-1,0-1 1,0 1-1,0 0 1,0 0 0,0 0-1,0 0 1,0-1 0,0 1-1,0 0 1,0 0-1,0 0 1,0-1 0,-2-18-199,0 0 0,1 0 0,3-32 1,0 28-666,2-75-7015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8:21.8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233 3 7000,'19'-3'1,"-14"6"3,-3-1-3,-1-2 0,0 1-1,-1 0 0,1 0 0,0 0 0,0 0 0,0 0 0,-1 0 0,1 0 0,0 0 0,-1 0 1,1 0-1,0 2 0,2 8-1,0 0 1,-1 0-1,-1 0 0,1 14 1,-1-18-7,0 15-13,-1 1-1,-1-1 1,-1 0-1,-6 29 1,4-30-8,-34 180-365,27-148 343,2-2-183,-40 202-93,40-204 101,-31 207-73,34-206 132,1-13 91,-11 172-66,14-136 127,-2 3 11,3-46 5,0-15 6,0-1-1,0 0 1,-6 23-1,7-37-6,-1 2 2,0 1 0,1-1 0,-1 1 0,0-1 0,0 0 0,0 1 0,0-1 0,-1 0 0,1 0 0,0 0 0,-1 0 0,-2 2 0,3-4-12,0 0-1,-1 1 1,1-1 0,-1 0 0,1 0-1,0 0 1,-1-1 0,1 1 0,-1 0-1,1 0 1,0-1 0,-1 1 0,1-1-1,0 1 1,-1-1 0,1 0 0,0 0 0,0 1-1,0-1 1,0 0 0,0 0 0,-2-1-1,1 0-248,-15-10-2535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48:22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19 8160,'0'0'0,"24"3"0,35 5 0,37-2 0,42 0 0,2-14-40,-11-9 40,-1 1-5616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45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540 28 1976,'-15'-6'1,"-24"-4"79,-23 3 459,-108 2 0,116 9-454,49-4-53,0 1 0,0-1 0,0 1 0,0 0 0,1 0 0,-1 0 0,0 1 0,1-1 0,-6 4 0,-4 1 15,-26 13 21,26-9 86,-1 8-83,0 0 0,-12 22-1,19-20 37,3 12-36,-3 57 1,10-64 2,8 8-21,19 49 0,-16-63 1,14 10-14,36 29-1,-41-44 2,37 13 5,-44-21-43,0-1 1,23 4-1,-3-5-169,0 0-1,39-3 0,0-1-2366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45.4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5384,'3'14'18,"0"0"-1,0 17 1,0-1 9,1-7-19,-1-5 29,0 0 1,-1 19 0,5 175 114,-7-162 16,-6 194 69,4-197-82,1 193 70,3-194-51,-2-12-81,2 17 65,10 70 0,-11-109-112,12 57 194,-12-63-189,0-1-1,1 1 0,-1-1 0,2 0 0,-1 0 0,0 0 0,1 0 1,0 0-1,0-1 0,0 1 0,5 4 0,-8-9-40,1 1-1,-1-1 0,1 0 1,-1 1-1,0-1 1,1 0-1,-1 1 1,1-1-1,-1 0 0,1 0 1,-1 1-1,1-1 1,-1 0-1,1 0 1,-1 0-1,1 0 1,-1 1-1,1-1 0,-1 0 1,1 0-1,-1 0 1,1 0-1,0 0 1,-1-1-1,1 1 0,-1 0 1,1 0-1,-1 0 1,1 0-1,-1 0 1,1-1-1,-1 1 0,1 0 1,-1-1-1,0 1 1,1 0-1,-1-1 1,1 1-1,-1 0 1,0-1-1,1 1 0,-1-1 1,0 1-1,1 0 1,-1-1-1,0 1 1,0-1-1,1 1 0,-1-1 1,0 1-1,0-2 1,7-29 204,-7 27-240,17-143 562,-10 91-454,31-179 397,-37 230-443,0-1 0,1 0 0,0 1 1,0-1-1,0 1 0,1-1 0,0 1 0,0 0 0,0 0 0,4-5 0,-6 10-33,-1-1 11,1 0 0,0 0-1,0 0 1,0 0 0,0 0 0,0 0 0,1 0-1,-1 0 1,0 1 0,0-1 0,0 0 0,1 1-1,-1-1 1,0 1 0,1-1 0,-1 1 0,0 0-1,1 0 1,-1-1 0,1 1 0,-1 0 0,0 0-1,1 0 1,-1 1 0,1-1 0,-1 0 0,2 1-1,-2-1-8,5 5 115,-4-2-90,1 2-13,0-1 0,0 1 0,0 0 0,-1 1 0,0-1 0,0 0 0,0 1-1,-1-1 1,1 1 0,-1 0 0,0 6 0,13 117 80,-10-100-83,2-3-9,2-1-1,20 48 1,-27-71-5,0 0-1,0 0 0,0-1 0,1 1 1,-1 0-1,0-1 0,0 1 0,4 2 1,5 5-187,1-1 0,0 0 1,1-1-1,0 0 0,0 0 1,16 5-1,27 9-6306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2.7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 1 6552,'2'21'-41,"-2"1"0,0 0 0,-2-1 1,-6 38-1,-9-1 85,-24 96 452,36-137-465,-3 23 347,4 15-883,4-30-3895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46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6 6192,'33'-5'36,"-24"4"-27,-24 15 51,-15 7 74,1 1 0,-41 40-1,58-50-116,7-7-1,0 0-1,0 1 0,1-1 1,0 1-1,-5 8 1,-16 33 101,-31 77 0,48-104-106,4-12 4,1 0 0,0 0 0,1 0 0,-3 11 0,3-8 1,0 0 0,1 0 0,0 0 0,1 17 0,1-26-11,-1 0 0,1 0 0,0 0 0,-1 1 0,1-1 0,0 0 0,1 0 1,-1 0-1,0 0 0,1 0 0,-1-1 0,1 1 0,-1 0 0,1-1 0,0 1 0,2 1 0,-1-1 2,-2-1-3,1 0 0,0-1-1,0 1 1,0-1 0,0 1-1,0-1 1,0 0 0,0 0 0,0 0-1,0 0 1,0 0 0,0 0 0,0-1-1,-1 1 1,1-1 0,0 1-1,2-2 1,-3 2 0,4-1 1,0-1 1,0 1 0,0-1 0,0 0-1,0-1 1,-1 1 0,7-5-1,-5 3 2,-4 3-2,0 0 0,-1 0 0,1 0 0,0-1 0,0 1 0,-1-1 0,1 0 0,-1 1 0,1-1 0,-1 0 0,0 0 0,1 0 0,0-3 0,3-4 5,2-1 2,-3 5 12,-1 0 1,0 0 0,0 0-1,-1-1 1,4-9 0,55-187 912,-54 162-601,-7 37-168,16 9 37,-13-5-182,4 5 84,70 109 179,-73-109-273,1-1-1,0 0 0,0 1 0,0-1 0,0-1 1,7 5-1,-9-8-10,-1 0 0,0 0 1,1 0-1,-1-1 0,1 1 0,-1-1 1,1 0-1,-1 0 0,1 0 0,-1 0 1,1 0-1,-1 0 0,1-1 0,-1 1 1,1-1-1,-1 0 0,1 0 1,2-1-1,-2 1 0,3-1 1,1-1-1,0 0 1,-1-1-1,0 1 1,0-1-1,0 0 1,0-1-1,5-5 1,-2 3-1,7-4 10,-1-2 0,21-21 0,2-3 14,-11 11 2,2 2 0,0 1 0,34-19 0,-60 40-23,-1 1 0,1 0 0,0 0 0,1 0 0,-1 0 0,0 0 0,0 1 0,0-1 0,0 1 0,1 0 0,-1 0 0,0 0 0,0 1 0,0-1 0,0 1 0,1 0 0,3 1 0,-4-1-1,7 5 30,-2 3-23,0 1 0,-1 0 0,0 0 1,-1 0-1,0 1 0,-1 0 0,5 14 0,22 73 36,-18-47 21,-11-36-54,1-1 0,1 1-1,0-1 1,9 17 0,-11-24-7,2 4 8,1-1-1,0 1 1,0-1 0,9 11 0,-12-17-8,0-1 0,0 0 0,1 0 0,-1 0 0,1 0 0,-1-1 0,1 1 0,0-1 0,0 0 0,0 0 1,0 0-1,1-1 0,-1 1 0,0-1 0,1 0 0,-1 0 0,6 0 0,25-2-1255,3-2-5025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46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672 42 4848,'0'0'-8,"-3"-1"1,-44-11-17,1 4 23,-147-12 18,186 20-15,0-1 0,0 2 0,1-1 0,-1 1 0,-13 3 0,4 0 0,4-1-2,2 0 1,-1 1 0,-18 8-1,14-3 2,1 1 0,0 0 0,1 1 0,0 1 0,0 0 0,-13 18 0,9-6 31,-10 21 40,3 2 1,2 0-1,-26 78 0,47-121-51,0 0 1,0 1-1,0-1 0,1 0 0,0 0 1,-1 1-1,1-1 0,1 0 0,-1 0 1,1 1-1,-1-1 0,1 0 0,0 0 0,3 5 1,-3-5-5,-1-4-12,0 1-1,0-1 1,0 0-1,0 0 1,0 1-1,1-1 1,-1 0-1,0 1 0,0-1 1,0 0-1,0 0 1,1 1-1,-1-1 1,0 0-1,0 0 1,1 1-1,-1-1 1,0 0-1,0 0 1,1 0-1,-1 0 1,0 1-1,0-1 1,1 0-1,-1 0 1,1 0-1,7 3 35,0-1 1,0 0-1,0-1 0,1 1 1,-1-2-1,1 1 0,-1-1 1,0 0-1,15-3 0,4-1 33,34-11 0,-37 8-11,-1-1 0,0-2 0,40-21 0,-43 20-36,-7 5 27,0-1 1,0-1-1,12-8 1,-5 1-22,0 3-10,-11 6 19,-1 0 0,1 0 0,12-13 0,-7 8 43,3-2 99,-1-1 0,16-18 0,-34 53-59,-2 23-73,3-30-36,0-1 1,4 26 0,-2-35-14,-1 0 0,1 0 1,0 0-1,0 0 0,0 0 1,1-1-1,-1 1 0,1 0 1,0-1-1,0 1 0,0-1 0,0 0 1,1 0-1,-1 0 0,6 5 1,-5-6 0,0-1 0,0 0 0,0 1 0,0-1 0,1 0 1,-1-1-1,0 1 0,0-1 0,1 1 0,-1-1 0,0 0 0,0 0 1,6-1-1,-4 1 1,0 0 1,0-1 0,0 1 0,0-1 0,0 0 0,0-1-1,-1 1 1,1-1 0,5-2 0,-3 1 1,-5 2-1,0 1-1,0-1 0,0 0 0,0 0 0,-1 0 1,1-1-1,0 1 0,-1 0 0,1-1 0,0 1 0,-1-1 1,0 1-1,3-4 0,2-3 4,1 1-1,22-35 49,65-111 161,-84 133-206,-6 11 8,0 1-1,1 0 0,-1 1 0,8-9 1,5-5 31,26-26 0,-41 45-42,0 0 1,0 0 0,0 0 0,1 0-1,-1 1 1,0-1 0,1 1 0,-1 0-1,1 0 1,-1 0 0,6-2-1,2 0 8,-1-1-6,-8 3-7,1 0 1,-1 0 0,1 0-1,0 1 1,0-1 0,0 0 0,-1 1-1,1-1 1,0 1 0,0 0-1,0 0 1,0 0 0,0 0 0,0 0-1,2 0 1,11 3 31,30 8 1,-33-4 4,8 12-7,-1 1 0,-1 1 0,23 32 1,-20-24-26,-16-23-2,-1-1 0,1 0-1,0 0 1,1 0 0,-1-1 0,1 0 0,0 0-1,0 0 1,11 5 0,-10-6-3,-2-1-1,0 0 1,0-1-1,0 1 0,1-1 0,-1 0 0,0-1 0,1 1 0,-1-1 0,0 0 0,1 0 0,-1-1 0,0 0 0,8-1 0,-6 0 0,-2 2 0,0-1-1,1 0 0,-1 0 1,0 0-1,-1-1 1,1 0-1,5-2 1,3-3-1,34-15 2,12-15 4,-32 20 25,40-20 1,-65 36-27,0 1 0,0-1 1,-1 1-1,1 0 0,0 0 0,0-1 0,0 1 1,0 0-1,0 1 0,-1-1 0,1 0 0,0 0 1,0 1-1,0-1 0,-1 1 0,4 1 0,-2-1 6,3 4 62,-3-1-61,1 1 0,-2 0 0,1 0 0,0 0 0,-1 0 1,0 0-1,0 0 0,-1 0 0,1 1 0,-1-1 0,0 1 0,-1-1 1,1 9-1,0-3 16,1 6-4,-1 0-1,-1-1 0,0 1 1,-1 0-1,-7 32 1,-30 77 188,6-22-1434,17-54-4499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47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1624,'0'0'0,"-17"3"0,-16 2 0,-1-1-744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47.5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220 0 3144,'-101'30'-21,"97"-28"17,1 0 0,-1 0 0,0 0 1,1 0-1,-1 1 0,1 0 1,0-1-1,0 1 0,0 0 1,0 1-1,0-1 0,1 0 0,0 1 1,-4 5-1,3-4 4,0-1 2,1 0 1,-1 0 0,1 1 0,0-1 0,0 1 0,0-1 0,-1 9 0,-2 5 0,-3-1 2,5-8 17,0-1 0,1 0 0,-1 1 0,-1 15 0,-13 127 125,16 49 249,2-181-363,1 19 168,15 108 178,-11-107-183,1 1-1,13 39 1,-15-68-82,0 1 0,0-1 0,1 0 0,0 0 0,12 14 0,-8-10-43,-6-9 10,0-1-1,0 0 0,0 0 0,1 0 0,0 0 0,0-1 0,10 8 0,-5-5-14,-2-2 24,0-1 1,0 1-1,1-1 0,-1-1 0,1 1 1,0-2-1,0 1 0,1-1 1,13 1-1,-15-2-71,-1 0 1,1-1-1,-1-1 0,0 1 1,1-1-1,-1 0 0,13-4 1,44-19 43,-62 23-60,44-21-860,-1-1-3463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47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8968,'4'5'-11,"0"0"1,0 0 0,-1 0-1,1 1 1,-1 0-1,0-1 1,-1 1 0,1 0-1,-1 0 1,0 0-1,-1 1 1,1-1 0,-1 0-1,-1 1 1,1 9-1,-1 9-45,0 0 0,-7 37 0,-8 28 48,6-25 7,3 12 1,6-12 0,7-15 0,-6-41-200,1 0 0,1 0 1,0 0-1,5 12 0,2 1-4793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4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4216,'-1'7'0,"-4"45"-2,3-31-3,-12 162-19,15-137 23,7-9 1,7-4 0,-12-27 0,1-1-1,0 1 1,0-1-1,0 1 1,6 4 0,-8-8 10,-1-1 1,1 0-1,0 1 1,-1-1-1,1 0 1,0 0-1,0 0 0,0-1 1,0 1-1,0 0 1,0-1-1,0 1 1,0-1-1,0 0 1,0 1-1,0-1 1,0 0-1,0 0 1,0-1-1,0 1 1,0 0-1,3-1 1,-1-1 46,0 0 0,1 0 0,-1 0 0,0 0 1,0-1-1,0 0 0,0 0 0,0 0 1,-1 0-1,0 0 0,1-1 0,-1 0 1,0 1-1,-1-1 0,1 0 0,-1-1 1,0 1-1,0 0 0,0-1 0,0 1 0,-1-1 1,1 1-1,-1-1 0,-1 0 0,1 1 1,-1-1-1,0-8 0,-27-120 1179,17 96-419,-18-40-1,14 39-336,13 35-165,-5-9-536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48.6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5832,'27'0'-127,"3"6"118,-23-3 9,16-3 0,-2-1 0,-4 0 13,1-1 1,22-5-1,25-4 43,-11-2 89,-19 3-24,-32 10-84,0-1-1,0 1 0,1 0 0,-1 0 0,0 0 0,0 0 0,1 0 0,4 2 0,15 1 413,-20-3-411,-1 1 0,0 0 0,1-1 0,-1 1 0,0 0 0,0 0 1,0 0-1,0 1 0,0-1 0,0 0 0,0 1 0,0 0 0,0-1 0,0 1 0,-1 0 0,1 0 1,-1 0-1,3 3 0,22 42 203,-21-36-221,9 27 75,-10-26-68,40 118 107,-37-115-129,15 30 22,-4-9 17,-1 1-1,14 44 1,-27-55 4,-4-23-4,0-2-19,3 5 4,-21 0 23,-10-2-6,-43-1-1,14-2-18,46 0-273,0 1 0,0 0 1,-18 7-1,-4 3-4707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0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1096 1 3144,'7'25'61,"-6"-23"2,-5-1 62,-72 11 258,-120-7 305,192-5-675,-21-1 20,-34 3 226,16 3 77,-81 21 0,106-21-303,11-3 39,-1 0 0,1 0-1,0 1 1,-11 6 0,-41 22 448,-68 49 0,65-35-399,36-24 174,-94 109 117,100-101-145,11-14-163,-4 5-27,1 0 1,1 1-1,2 0 0,0 0 0,-9 33 1,14-35-8,0 0 0,2 1 1,-1 22-1,7-26 98,2-6-122,0 0 1,1 0-1,0-1 1,11 11-1,-4-11 82,95 25 51,-86-29-134,1-1 0,-1 0 1,1-2-1,34-1 1,-38-1-28,11-2 69,114-25 27,-119 18-59,18-11 15,-2-1 0,63-43-1,-53 22-38,-32 22 57,-12 11-52,4-4-3,-1 0-1,0-1 0,-1-1 1,0 0-1,-1 0 0,10-25 1,-15 30-12,1-1 49,0-1 0,0 0-1,-2 1 1,1-1 0,-2-1 0,1 1 0,-2 0 0,1-1 0,-2-17 0,-1 25 30,0 3-65,1 0 0,-1 0 0,1-1-1,-1 1 1,1 0 0,0 0 0,0-1 0,0 1 0,0 0 0,0 0 0,1-1 0,-1 1 0,1 0-1,-1 0 1,2-3 0,-2 2 163,-2-3-10,2 5-169,0 0 1,0-1 0,0 1 0,0 0 0,1-1 0,-1 1 0,0 0 0,1-1-1,-1 1 1,0 0 0,1-1 0,0 1 0,-1 0 0,1 0 0,0 0-1,0 0 1,-1-1 0,1 1 0,0 0 0,0 1 0,0-1 0,0 0-1,1 0 1,-1 0 0,0 0 0,0 1 0,0-1 0,1 1 0,1-2-1,37-13 175,-19 11-164,-14 3-6,1 0-1,0-1 1,0-1 0,13-5 0,-19 7 8,-1 1-22,5-3-2,-4 2 81,-1-1-57,2-4 8,-3 5 8,0-2-25,0 0 0,0 0-1,-1 1 1,1-1 0,-1 0 0,0 1 0,0-1-1,0 0 1,-2-2 0,-7-23 116,6 15-86,-6-25 130,9 37-162,1 0-20,0 1 0,0 0 0,0 0 0,0-1 0,-1 1 0,1 0 0,0 0 0,0-1 0,0 1 0,-1 0-1,1 0 1,0 0 0,0-1 0,-1 1 0,1 0 0,0 0 0,0 0 0,-1 0 0,1 0 0,0 0 0,-1-1 0,1 1 0,0 0 0,0 0 0,-1 0 0,1 0 0,0 0 0,-1 0 0,1 0 0,0 0 0,-1 0 0,1 1 0,0-1 0,0 0 0,-1 0 0,1 0-1,0 0 1,-1 0 0,1 1 0,-14 4 13,7 2-12,0 0 1,1 0-1,0 0 1,0 0-1,0 1 1,-5 11-1,-17 34 1,4 14 2,5 17-3,14-28-3,1 72 0,7-96-4,33 102 1,-25-114-8,57 61-3,-52-69-10,29 13 4,-33-20 19,0 0 1,24 6 0,-6-6 1,-1-2 0,45 0 1,-51-4 3,0 0 0,0-2 0,43-10-1,-44 8 2,40-11 46,-43 10-42,-1 1-2,26-11 73,0-3 16,-41 18-15,7-5-1492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7.37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767 114 7000,'0'0'81,"-3"-4"-9,1 1-70,-2-2 29,0 1 0,1-1 0,-1 1 0,-1 0 0,1 0 0,-1 0 0,0 0 0,1 1 0,-2 0 0,-4-3 0,-5-1 29,3 1-35,1 1 0,-1 0 0,0 1-1,0 0 1,-16-2 0,-183-15 210,187 19-226,13 2 6,-1-1 0,0 2 0,-13 1 0,-13 3 90,-75 19-1,101-20-90,-29 14 91,27-11-44,0 0-1,0 1 0,0 1 1,1 0-1,-20 19 1,32-26-49,1 0 1,-1-1 0,0 1 0,1 0-1,-1 0 1,1 0 0,-1 0-1,1 0 1,0 0 0,0 0-1,0 0 1,0 0 0,1 0-1,-1 0 1,0 0 0,1 0-1,0 3 1,0-3 4,0 2-5,1-1 0,-1 0-1,1 0 1,0 0 0,0 0 0,0 0 0,0-1-1,0 1 1,0-1 0,1 1 0,-1-1 0,1 0-1,0 0 1,0 0 0,0 0 0,5 2 0,-5-2 2,18 10 66,1-1 1,35 13 0,-5-2-1,12 11-9,25 18 0,-83-48-63,0 1 0,0 0 0,-1 0-1,0 1 1,0-1 0,0 1 0,0 0 0,-1 1 0,0-1 0,7 12 0,-8-11-3,-1-2-2,0 0 1,0 0 0,0 0 0,-1 1-1,0-1 1,0 0 0,0 1 0,0-1-1,-1 1 1,1-1 0,-1 1-1,-1-1 1,0 7 0,1-4 0,-1-2 0,0 1 0,0 0-1,0-1 1,0 1 0,-1-1 0,0 0 0,0 0 0,-1 1 0,1-1 0,-7 7 0,5-5-2,0 0 1,-1 0 0,-1 0 0,1-1-1,-1 1 1,-1-1 0,1-1 0,-12 9 0,8-7-2,-11 11 8,13-12-7,-34 24 3,8-10 17,-1-1 0,-1-2 0,-55 18 0,78-30-14,11-4-1,-11 4-1166,1 0-4674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7.7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511 15 7536,'-3'0'-1,"-1"0"1,1 0 0,-1 0 0,1-1-1,-1 1 1,1-1 0,-7-2 0,-16-2 2,16 4 1,-9-1 4,-1 0 0,-37 4 0,22 1 11,0 3 1,1 0 0,-40 14-1,28 0-4,29-9 27,10-5-23,0-1-10,0 1 1,1 0-1,0 0 1,0 1 0,1 0-1,-1 0 1,1 0-1,1 0 1,0 1 0,-6 14-1,-19 73 57,28-76-50,7 26 4,-5-39-18,1 0-1,1 0 1,-1 0 0,1 0 0,0-1-1,7 10 1,-2-6-83,0 0 0,1-1 0,0 0 0,1-1 0,-1 0 0,1-1 0,1 0 0,-1 0 0,1-1 0,12 4-1,50 24-4463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3.0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59 1 8432,'0'0'9,"1"0"-2,-1 0 0,0 1-1,1-1 1,-1 1 0,0-1-1,0 1 1,0-1 0,0 1 0,1-1-1,-1 1 1,0-1 0,0 1-1,0-1 1,0 0 0,0 1 0,0-1-1,0 1 1,0-1 0,0 1 0,-1-1-1,1 1 1,0-1 0,0 1-1,-8 12 35,1 0 0,0 0-1,1 1 1,0 0-1,1 0 1,1 0 0,0 1-1,1-1 1,1 1-1,-1 16 1,-3 148 80,11-116-115,0-27-381,3 0 0,21 68 1,-17-71-4926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8.5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417 101 5296,'0'0'225,"-4"4"-105,-69 56 80,-19 41-119,67-71-69,1 2 0,2 0-1,-27 54 1,49-86-12,-115 237 48,112-230-45,1 1 0,0 0 0,0 0 0,1 0 0,0 0 0,0 0-1,1 13 1,0-11-1,-1-8 2,1 1 0,0-1-1,0 1 1,0 0-1,1-1 1,-1 1 0,0 0-1,1-1 1,0 1-1,-1-1 1,1 1-1,3 3 1,-4-6-4,0 0 5,1 0-1,-1 0 1,1 0-1,-1 0 1,1 0-1,-1 0 1,1 0 0,-1 0-1,1 0 1,-1-1-1,1 1 1,-1 0-1,1 0 1,-1-1-1,1 1 1,-1 0-1,0-1 1,1 1 0,-1 0-1,1-1 1,-1 0-1,11-9 37,-2-1 0,1 0 0,-1-1-1,8-15 1,-6 10-21,6-7 138,0 0-1,-2-2 1,21-47 0,-4-19 492,-29 87-375,2-2 56,-5 7-310,1 0 1,0 0-1,-1 0 1,1-1 0,-1 1-1,1 0 1,-1 0-1,1 0 1,-1 0 0,1 0-1,0 0 1,-1 0-1,1 0 1,-1 1-1,1-1 1,-1 0 0,1 0-1,-1 0 1,1 1-1,-1-1 1,1 0 0,-1 0-1,1 1 1,-1-1-1,1 0 1,-1 1-1,1-1 1,0 1 0,9 8 20,-7-6-6,-1-1 1,1 1-1,-1 0 0,1 0 1,-1 1-1,0-1 1,0 0-1,-1 1 1,1-1-1,-1 1 0,2 5 1,10 22 38,-7-19-65,1-1-1,0 0 1,1 0 0,1-1 0,-1 0 0,2 0 0,10 8-1,7 1-9,-16-14-5,-5-5 2,0 1-1,0-2 0,-1 1 1,1-1-1,0 1 1,-1-1-1,1-1 1,0 1-1,-1-1 1,1 0-1,-1-1 1,0 1-1,0-1 1,0 0-1,0 0 1,8-8-1,-2 4-1,-7 4-1,1-1-1,-1 1 0,0-1 0,-1 0 0,6-6 1,-8 9 4,88-105-66,-70 75 66,-4-1 2,-13 26 5,1 0 0,0 0 1,0 0-1,1 0 0,-1 1 1,7-8-1,-9 12-3,-1 1 1,1-1-1,-1 1 1,1-1-1,-1 1 0,1 0 1,-1 0-1,1-1 0,0 1 1,-1 0-1,1 0 1,-1-1-1,1 1 0,0 0 1,-1 0-1,1 0 0,0 0 1,-1 0-1,1 0 1,0 0-1,-1 0 0,1 0 1,-1 1-1,1-1 0,0 0 1,-1 0-1,1 0 1,-1 1-1,1-1 0,0 0 1,-1 1-1,1-1 0,-1 0 1,1 1-1,-1-1 1,1 1-1,-1-1 0,1 2 1,14 20 80,-10-13-70,-1 1 1,-1 0-1,0-1 0,0 1 0,-1 1 1,0-1-1,0 0 0,-1 0 0,-1 1 1,-1 16-1,1-23-8,1 19 2,1-19-5,0-3-1,7 2 1,-6-3-3,0-1 1,1 1-1,-1-1 0,0 0 1,0 0-1,0 0 1,0 0-1,0-1 1,0 1-1,0-1 1,3-2-1,109-69-30,-31 16 2,-81 55 28,0 1 0,0 0-1,0-1 1,0 1 0,0 0 0,0 0-1,1 1 1,-1-1 0,0 1 0,0-1-1,1 1 1,-1 0 0,0 0 0,1 1-1,-1-1 1,4 1 0,-3 0-1,-3-1 2,1 0 0,0 1-1,0-1 1,0 0 0,-1 1-1,1 0 1,0-1 0,-1 1-1,1 0 1,0 0 0,-1 0-1,1 0 1,-1 0 0,0 0-1,1 0 1,-1 0 0,2 2-1,1 2 1,0-2 0,-1 1 0,0-1 0,0 1 0,0 0 0,4 7 0,11 30 0,-1 5 0,4-5 0,2-7 0,-20-31 0,0 0 0,0-1 0,1 1 0,-1-1 0,0 1 0,1-1 0,5 3 0,-4-3 0,0-1 0,0 1 0,0-1 0,0 0 0,1 0 0,7 0 0,-4-1 0,0 0 0,0-1 0,17-3 0,-12 1 0,0-1 0,18-8 0,-5-2-1,0-1 1,44-32-1,-47 26-5,87-107-5,-94 99-1,46-116 0,-56 120 0,1-28 4,-7 5 7,-9 11 1,-4 7 1,-13-6 11,24 35-10,0 1 1,0-1-1,1 1 0,-1 0 0,0-1 1,0 1-1,0 0 0,0 0 0,0 0 1,1 0-1,-1 0 0,0-1 0,0 2 1,0-1-1,0 0 0,0 0 0,0 0 1,0 0-1,1 0 0,-1 1 0,0-1 1,0 0-1,-1 1 0,-1 0 4,-24 10 5,14-1 10,-9 16-10,2 0 0,-18 31 0,20-24 4,-61 177 9,65-160-16,-22 86 4,-4 41-8,6 5 1,6-10-2,7-7 2,4-9-2,4-20 2,3-32-2,2-28 2,0-27-2,-4 4-1146,7-35-4603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8.9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5560,'0'0'0,"16"10"0,31 19 32,10 6 0,2 3-24,1-5 0,3-12-8,0-15-24,2-18 24,1 1-3736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9.3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376 549 5920,'-38'-16'0,"38"16"0,-1 0 0,1 0 0,-1 0 0,1 0 0,-1 0 0,1-1 0,0 1 0,-1 0 0,1 0 0,-1 0 0,1 0 0,-1 0 0,1 0 0,-1 0 0,1 1 0,-1-1 0,1 0 0,-1 0 0,1 0 0,0 0 0,-1 0 0,1 1 0,-1-1 0,0 1 0,-4 4 0,0 0 0,0 1 0,0 0 0,0 0 0,1 0 0,-5 10 0,3-7 2,-20 32 14,-27 60-1,43-81-11,-6 15 24,-60 162 20,62-155-1,-45 195 22,50-187-2,-10 192 29,22-197-16,28 173 30,-21-178-35,7 6-20,36 68-1,-36-91 20,6 0-25,44 34 0,-49-48 6,-9-7-45,0 0 0,0-1 1,0-1-1,1 1 0,-1-1 0,0-1 0,12-1 0,-19 1-5,-1 1-1,0 0 0,1-1 0,-1 1 0,0-1 0,0 1 0,0-1 0,1 0 0,-1 0 0,0 1 1,0-1-1,2-2 0,21-19-191,-2-2 1,0 0 0,19-29-1,24-35-3859</inkml:trace>
  <inkml:trace contextRef="#ctx0" brushRef="#br0" timeOffset="1">645 1 7984,'12'18'3,"10"26"27,20 68 23,-36-84 21,-2-9-37,1 6-1,-1 0 0,-2 0 0,0 0 0,-3 40 0,-10 122 113,9-149-75,-1 5-26,-6 101 65,8-64-33,1-80-80,0 1 1,0-1-1,0 0 0,0 1 0,0-1 1,0 1-1,0-1 0,0 0 1,1 1-1,-1-1 0,0 1 0,0-1 1,0 0-1,0 1 0,1-1 0,-1 0 1,0 1-1,0-1 0,1 0 0,-1 1 1,0-1-1,1 0 0,-1 0 1,0 1-1,1-1 0,-1 0 0,0 0 1,1 0-1,-1 1 0,1-1 0,-1 0 1,0 0-1,1 0 0,-1 0 1,1 0-1,-1 0 0,0 0 0,1 0 1,-1 0-1,1 0 0,-1 0 0,0 0 1,1 0-1,-1 0 0,1 0 1,0-1-1,-1 1 0,22-11-1024,-1-3-4102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9.7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1 7176,'0'4'0,"0"1"0,0-1 0,-1 0 0,1 1 0,-1-1 0,0 1 0,0-1 0,-3 7 0,-2 2 0,-9 43 0,-4 29-9,-14 54-12,3-45-13,-14 66-804,23-72-3188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0.1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498 105 7984,'-2'18'-4,"1"-15"2,1 0 0,0 1 0,-1-1 0,0 0 0,0 0-1,0 0 1,0 0 0,-3 4 0,-2 8-10,-4 6-5,0-1 0,-14 20-1,-46 74-26,26-46 26,26-43 16,-37 52 1,-53 61 42,104-133-47,-98 111 292,101-116-306,1 1-1,-1 0 0,0 0 1,0-1-1,0 1 1,0 0-1,0-1 1,0 1-1,0-1 0,0 1 1,0-1-1,-1 1 1,1-1-1,0 0 1,0 0-1,0 0 1,0 1-1,-1-1 0,-1-1 1,1 1-418,-7 0-4322</inkml:trace>
  <inkml:trace contextRef="#ctx0" brushRef="#br0" timeOffset="1">44 1 6816,'0'0'24,"15"1"94,-12 0-113,0 1 0,-1 0 0,1 0 0,0 0-1,-1 1 1,0-1 0,1 0 0,-1 1 0,0 0-1,0-1 1,0 1 0,-1 0 0,1 0-1,-1 0 1,1 0 0,-1 0 0,0 0 0,0 1-1,0-1 1,-1 0 0,1 1 0,-1-1 0,0 0-1,0 1 1,0-1 0,0 0 0,-2 6 0,0 1 3,0-1 0,-1 1 0,0 0 0,-1-1 1,0 1-1,0-1 0,-6 9 0,-3 9 83,11-25-3,-8 3 202,5-3 134,7-4-1,24-20-1377,5-2-3966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0.5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8072,'3'13'22,"-1"-10"-3,-1 0 1,0 0 0,-1 0 0,1 0-1,-1 1 1,1-1 0,-1 6 0,1-5 16,4 6-8,-3-6-18,0 2-7,-2-5 4,0 15 706,-1-20-727,1 0 1,0 0-1,0 1 0,0-1 0,0 0 1,1 0-1,-1 0 0,1 1 0,0-1 1,0 0-1,2-4 0,3-11-762,8-35-4564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0.9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409 54 9056,'0'-2'2,"-1"0"0,1 0 0,-1 0 1,0 0-1,0 0 0,0 0 0,0 0 1,0 0-1,0 1 0,0-1 0,-1 0 0,1 1 1,-1-1-1,1 1 0,-1-1 0,1 1 1,-1 0-1,-2-2 0,-1 0-1,0 0 0,0 0-1,-1 0 1,1 0 0,-8-2-1,12 5-11,0 0 0,0 0 0,0 0-1,0 1 1,0-1 0,0 0 0,0 0-1,0 0 1,0 1 0,0-1 0,0 0-1,0 1 1,0-1 0,0 1 0,0 0-1,0-1 1,1 1 0,-1-1 0,-1 3-1,-2-1-16,-2 3-2,-21 17-237,13-6 130,-1 0 0,2 0-1,0 2 1,1-1 0,-10 22 0,2 8 50,15-27-98,2 8 64,2 40-1,5-51-3,-2-10 88,0 0 23,0 0-1,1-1 1,-1 1 0,2-1-1,-1 1 1,1-1 0,0 0-1,0 0 1,0-1-1,1 1 1,8 6 0,-3-2-7,18 14-1,1-1 0,47 28 0,-35-20 34,-39-29-8,-1-1 0,0 1-1,0 0 1,-1 0 0,1 0-1,0 0 1,-1 1 0,1-1-1,-1 0 1,1 0 0,-1 0-1,0 0 1,0 0 0,0 1 0,0-1-1,-1 3 1,0-3 4,1 0-2,0 0 1,0 0 0,0 0-1,0 0 1,-1-1 0,1 1-1,-1 0 1,1 0-1,-1 0 1,0-1 0,1 1-1,-1 0 1,0-1-1,0 1 1,-2 1 0,-2 4 7,0 3-2,2-5 2,0-1 0,0 0 0,0 0-1,-1 0 1,1 0 0,-9 7 0,-37 30 155,-64 41-1,39-34-17,71-46-183,-12 8-72,0-2-1,-1 1 0,0-2 0,-1 0 0,-18 4 0,22-8-4395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1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 1 7536,'1'2'-23,"0"3"10,1 1 0,-2-1 0,1 1-1,-1-1 1,0 1 0,0 0 0,-1 7 0,-5 21 5,-35 135 28,38-148 0,1 0 1,0 0-1,3 30 0,0-14 9,-1-35-15,5-6-1,17-18-876,4-5-3463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1.68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119 0 5656,'-1'27'0,"-2"-20"0,1 4 0,-8 26 4,-15 43 0,0 19-322,-13 111 0,24-116-2822</inkml:trace>
  <inkml:trace contextRef="#ctx0" brushRef="#br0" timeOffset="1">262 1385 3864,'17'54'-3,"-15"-33"7,-2-9 10,1-7 4,-1 0 0,0-1 0,0 1 0,0 0 0,-1-1 0,-1 9 0,-1 6 2,2 1-7,1-11 31,0-1-1,-1 1 1,-1-1-1,-3 17 1,-19 67 401,-37 95-1,43-147-229,17-37-135,-4 6-596,-1 0-2544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2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1 3320,'0'0'2706,"-1"5"-2459,0 0-222,0 0 0,0 0 0,1 1-1,-1-1 1,1 1 0,1-1 0,0 7 0,2 47 159,-12 97 0,7-133-114,-9 40-1,5-34-48,-19 78 12,0 36-813,16-72-3233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3.6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88 354 9144,'16'11'-115,"0"-1"0,1 0 0,1-2 1,-1 0-1,1 0 0,1-2 0,-1 0 1,1-1-1,0-1 0,0-1 0,37 1 0,-49-4 115,-1-1-1,0 0 0,1-1 1,-1 1-1,0-1 0,0 0 0,0-1 1,9-5-1,-6 4-1,-5 2 2,-1 1-1,0-1 0,0 1 1,1-1-1,-1 0 0,0-1 1,-1 1-1,6-5 1,1-2-1,23-26 1,-20 18 0,-1-1 1,13-30-1,-20 40 2,-1 0 0,0 0 0,-1-1 0,0 1 0,0-1 0,-1 1 0,0-10 0,1 5 5,-2 6 3,0 1 0,0 0 0,0 0-1,-1 0 1,0 0 0,0 0 0,0 1 0,-5-12 0,3 8 3,1 4 1,0 0-1,0 0 0,0 0 0,-1 0 1,0 1-1,0-1 0,0 1 0,0 0 1,-1 0-1,1 0 0,-1 1 0,-5-5 1,3 4 1,1 0 3,-1 0 0,1 0 0,-1 1 0,0 0-1,1 0 1,-2 0 0,1 1 0,0 0 0,0 0-1,-1 1 1,-10-2 0,8 2-1,-10 0 71,-77 20 37,77-11-51,-11 10-25,-36 28 0,49-28 6,-64 95 25,68-87-32,7-12-26,-3 6-3,1 0 0,1 0 0,0 1-1,2 0 1,-4 33 0,0 78 65,11-109-24,27 81 25,-20-84-17,12 9-16,31 33 0,-33-47 36,6-2-45,1-1 0,40 13 0,-41-21 52,10-5-33,56-11 0,-69 4-35,32-22-1,-38 20-23,28-26 0,-21 13-389,-2 0 0,36-53 0,-12 12-5400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3.7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13 184 2248,'-3'1'22,"2"-1"-4,1 0-1,-1 1 1,1-1-1,-1 0 0,1 1 1,-1-1-1,1 1 1,-1-1-1,1 1 0,-1-1 1,1 1-1,-1-1 1,1 1-1,0-1 0,0 1 1,-1 0-1,1-1 1,0 1-1,0-1 0,-1 1 1,1 0-1,0-1 0,0 1 1,0 1-1,0-1 118,6 18 724,-5-17-197,2-7-447,-2 5-202,-1 0 1,1-1 0,-1 1-1,0 0 1,1 0 0,-1 0-1,0-1 1,0 1 0,1 0-1,-1 0 1,0-1 0,0 1-1,1 0 1,-1-1 0,0 1-1,0 0 1,0-1 0,1 1-1,-1 0 1,0-1 0,0 1-1,0-1 1,0 1 0,0 0-1,0-1 1,0 1 0,0-1-1,0 0 1,6-72 1015,-1 30-573,-2 22-227,-2 15-155,1 0-1,-1 0 0,-1 0 0,1-1 0,-1 1 0,0 0 1,-2-9-1,2 14 8,-5-9 160,16 147-119,-10-47-109,4 63 3,2-43-3,1-28-10,3-14 2,2-12-2,10 16 4,-15-54-7,3-5 0,-9-11 0,-1-1 0,-1 0 0,1 0 0,0-1 0,0 1 0,-1 0 0,1-1 0,0 1 0,0-1 0,0 1 0,0-1 0,0 1 0,0-1 0,0 1 1,0-1-1,0 0 0,0 0 0,0 1 0,0-1 0,0 0 0,0 0 0,0 0 0,1 0 0,2 0 2,-1-1 1,1 1-1,-1-1 0,1 1 0,0-1 0,-1 0 1,0 0-1,1-1 0,-1 1 0,6-4 1,30-20 17,-32 21-21,64-51 78,-62 46-61,1 1-1,1-1 0,0 1 0,0 1 0,0 0 1,1 1-1,0 0 0,0 1 0,22-7 0,-26 11-9,1 1-1,-1 0 0,0 0 0,1 1 0,-1 0 0,0 0 0,0 1 0,0 0 1,0 0-1,0 1 0,0 0 0,14 8 0,-5 2-2,-9 4-3,-8 8 0,-8 3 0,-8-5 0,-6-6 0,-1-4 0,16-9 0,-1 0 0,-25 1 1,12-2 22,1-2-1,-25-2 1,-7 1 32,33 1 144,-1-1 1,-26-3 0,29 1-459,1 1 0,-22 2 0,14 1-5047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4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373 105 7264,'18'-4'0,"-4"0"0,-4 1-3,-15-8-22,4 11 23,-1-4-14,-2 1-1,1-1 0,0 1 0,-1 0 0,0 0 0,1 1 0,-1-1 0,0 1 1,0-1-1,-7-1 0,-52-15-207,33 11 144,12 2 50,9 2 23,0 2-1,0-1 1,0 1-1,0 0 1,0 1-1,0 0 1,-1 0-1,-16 2 1,18-1 15,0 1 1,0 0-1,0 0 1,0 1-1,-15 4 1,19-4-5,0 0-1,1 0 1,-1 0 0,1 0 0,-1 0 0,1 1-1,0 0 1,0 0 0,0 0 0,0 0 0,0 0-1,1 0 1,-1 1 0,-1 4 0,-3 6 7,0 1 1,2 0 0,0 1 0,0-1-1,1 1 1,1 0 0,1 0-1,-1 22 1,3 27-1,1-16-5,0 8-3,-1 1 2,3 3-3,1 0-2,-1-3 0,0-33-2,0 0 1,2 0-1,0 0 0,12 32 1,-11-39 0,-4-11 0,1 0 0,-1 0 0,1 0 0,1 0 0,6 9 0,20 33 0,9 4 1,-28-41 1,1 0 1,1 0 0,0-2-1,0 0 1,1 0 0,0-1-1,1-1 1,29 12-1,-29-13 1,31 7 7,-10-5 3,-33-9-11,0 0-1,0 1 0,0-1 1,0 0-1,0 0 1,0 0-1,0-1 0,0 1 1,6-2-1,-3-2-34,-1 1-1,1-1 0,-1 0 1,1 0-1,-1 0 1,-1-1-1,1 0 1,0 0-1,-1 0 1,0 0-1,-1-1 0,4-6 1,-1 3-296,31-45-3596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4.7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5560,'15'45'0,"1"11"0,-3 8 10,5 74 1,-16-114-9,2 35 31,-14 137 116,9-176-138,2 36 94,-1-36-45,6 69 228,-6-89-284,0 0-1,0 0 0,1 0 1,-1 0-1,0 1 1,0-1-1,0 0 0,0 0 1,1 0-1,-1 0 1,0 0-1,0 0 0,0 0 1,0 0-1,1 0 1,-1 0-1,0 0 0,0 0 1,0 0-1,1 0 1,-1 0-1,0 0 0,0 0 1,0 0-1,1 0 1,-1 0-1,0 0 0,0 0 1,0 0-1,0 0 1,1 0-1,-1 0 0,0 0 1,0 0-1,0 0 1,0-1-1,1 1 0,-1 0 1,0 0-1,0 0 1,0 0-1,0 0 0,0-1 1,0 1-1,0 0 1,1 0-1,-1 0 0,0 0 1,0-1-1,10-9 27,16-27-738,3-5-2925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5.0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139 177 992,'0'0'0,"-15"33"0,-18 50 0,-5 12-8,13-12 8,-2 3-264</inkml:trace>
  <inkml:trace contextRef="#ctx0" brushRef="#br0" timeOffset="1">32 671 1624,'5'3'5,"-1"1"-1,0 0 1,1-1-1,0 0 1,0 0 0,0-1-1,0 1 1,0-1 0,1 0-1,10 2 1,-6-2 28,0-1 0,0-1 1,0 1-1,0-2 0,12-1 1,-7 1-9,36-9 219,-38 7-159,0-1 1,-1 0-1,0-1 1,0 0-1,-1-1 1,1-1-1,-1 0 1,0 0-1,-1-1 0,15-14 1,-18 11 375,-2-4-272,0 1 0,-1-1 1,-1 0-1,0 1 0,1-26 0,6-187 1457,-10 149-1091,-1 47-331,-1-6 283,4-51 1,-2 87-491,0 0 0,0 0 1,0 0-1,0 0 1,0 0-1,0 0 0,0 0 1,0 0-1,0 0 0,-1 0 1,1 0-1,0 0 0,-1 0 1,1 1-1,0-1 1,-1 0-1,1 0 0,-1 0 1,0 0-1,1 0 0,-1 1 1,0-1-1,1 0 0,-1 1 1,0-1-1,-1-1 1,0 1 4,0 0 0,-1 1 0,1-1 1,-1 0-1,1 1 0,0-1 0,-1 1 1,1-1-1,-1 1 0,-3 0 0,-2 1 9,-1 0 0,1 0 0,-1 1 0,-9 2 0,-1 5-1065,0 0-4192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5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4664,'40'66'7,"-19"-38"-5,10-2 4,14-3-5,10-6-1,8-7 0,-26-5 0,-8 0-9,1-2-1,-1 0 0,57-4 0,-37-6 8,-47 7 75,7-5 484,-8 5-493,-1 0 0,1 0 0,0 1 0,-1-1 0,1 0 0,0 0 0,0 1 0,-1-1 0,1 0 0,-1 1-1,1-1 1,0 0 0,-1 1 0,1-1 0,-1 1 0,1-1 0,-1 1 0,1-1 0,-1 1 0,1 0 0,-1-1 0,0 1 0,1-1 0,-1 1 0,0 0-1,1-1 1,-1 1 0,0 0 0,0 0 0,0-1 0,1 2 0,1 32 215,-2-19-41,11 80 226,3 17-231,-13-89-196,18 166 94,-6-65-91,-12-114-33,0-4-1,1 0 0,-1 0 0,-1 0 0,1 0 0,-1-1-1,-1 1 1,1 0 0,-1 0 0,0 0 0,-2 9 0,2-14 2,0 0-7,-1 0 1,1 0-1,-1 0 0,1-1 1,0 1-1,-1 1 0,1-1 1,0 0-1,0 0 0,0 0 1,-1 2-1,-3 1 2,1-1-1,-1 0 1,0 0 0,0-1-1,-1 1 1,1-1 0,0 0-1,-1-1 1,-10 3 0,-48 1 18,53-4-17,-44-1 31,-100 1 11,140-1-45,-24 3-7,-34 14-1035,31-5-4159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6.0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67 1 7176,'7'8'-10,"0"1"0,0 0 0,-1 0 0,0 1 0,-1-1 0,0 1 0,0 1 0,-1-1 0,-1 1 0,1-1 0,-2 1 0,0 0 0,0 0 0,-1 0 0,0 0 0,-1 14 0,0-13-5,0-4-14,0 0 0,1 1 1,-1-1-1,2 0 0,2 12 0,-3-16 3,-1 4 4,1-4 13,4 2 12,-4-5 201,-3-1-83,-6-1 15,6 1 8,0-6-53,-1 1 0,0-1 0,0 1 1,-1 0-1,-4-5 0,6 8-88,-3-4 15,0 1 0,0-1 0,1 0 0,-7-11 0,5 7-6,-5 1-11,6 6-6,-5-2 1,5 1-8,-4-7-1,8 10-6,1 0 18,-1 0-1,1 0 1,-1 1 0,1-1 0,-1 0 0,1 0 0,-1 1 0,0-1-1,0 0 1,1 1 0,-1-1 0,0 1 0,0-1 0,0 1 0,1-1-1,-1 1 1,0 0 0,0-1 0,0 1 0,0 0 0,-1-1 0,-15-3-1015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5:56.4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460 0 7448,'13'17'0,"13"17"0,-5-9 55,2-2 1,1-1-1,0-1 0,34 23 1,-47-36-37,-6-5 74,14 10-52,-19-13-23,1 1-1,0-1 0,-1 1 0,1 0 0,0-1 1,-1 1-1,1 0 0,-1-1 0,1 1 1,-1 0-1,0 0 0,1 0 0,-1-1 1,0 1-1,1 0 0,-1 0 0,0 0 0,0 0 1,0 0-1,0 0 0,0-1 0,0 1 1,0 1-1,-3 4 23,-1-1 1,1 0 0,-1 0 0,-1 0-1,1 0 1,-1-1 0,0 1 0,1-1-1,-8 4 1,11-7-46,-76 56 200,-85 79-23,124-103-144,-195 161-1051,101-86-4283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2.3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627 10 3232,'-4'-1'9,"-19"-2"3,-1 0 0,1 1 0,-1 2 0,1 0 0,-1 1 0,1 2 0,0 0 0,0 2 0,-37 11 0,-106 54 115,153-63-97,-1 1 1,1 0-1,1 1 1,0 1-1,-22 20 0,29-24-17,-10 12 81,-4 13-20,-17 42 0,29-50 74,4 6-40,0 51-1,7-61 53,3-2-85,2-1 0,13 21 0,-11-26 92,-2-5-118,1-1 1,-1 1-1,1-2 0,0 1 1,0-1-1,0-1 0,1 0 1,0 0-1,13 1 0,-13-3-25,-8 0-10,0-1-1,0 0 1,0 0 0,0 0-1,0-1 1,0 1 0,0-1-1,0 1 1,0-1 0,0 0-1,5-2 1,10-5 51,0 0-1,0-1 1,-1 0-1,-1-2 1,1 0 0,15-15-1,-19 16-42,-9 6-9,-1 1 1,1 0-1,-1-1 0,1 0 0,-1 0 1,0 0-1,-1 0 0,1 0 1,1-5-1,13-21 94,-1 0 1,-2-1-1,-1-1 1,15-59-1,-23 64-25,-4 17-50,1 0 1,0 1 0,1-1-1,-1 1 1,2-1 0,-1 1-1,2 0 1,-1 1-1,9-13 1,-12 19-8,1 0-1,-1 0 1,1 1-1,-1-1 1,1 1-1,0-1 1,0 1 0,3-2-1,-4 2-16,-1 1-1,0 0 1,1 0-1,-1 0 0,1 0 1,-1 0-1,1 0 1,-1-1-1,1 1 1,-1 0-1,1 0 1,-1 0-1,1 1 0,-1-1 1,0 0-1,1 0 1,-1 0-1,1 0 1,-1 0-1,1 0 1,-1 1-1,1-1 1,-1 0-1,0 0 0,1 1 1,0-1-1,0 3 8,0-1 0,1 0-1,-1 1 1,0-1 0,0 0 0,-1 1-1,1-1 1,0 1 0,-1 0-1,0-1 1,1 1 0,-1-1-1,-1 5 1,-1 44 92,-6 127 127,9-162-199,1-1 0,0 1-1,1-1 1,8 29 0,-10-43-53,-1 1 1,1 0 0,0-1 0,-1 1-1,1-1 1,0 1 0,0-1 0,0 1-1,0-1 1,0 0 0,1 1 0,-1-1-1,0 0 1,0 0 0,1 0 0,-1 0-1,1 0 1,-1 0 0,1 0 0,-1-1-1,1 1 1,0-1 0,-1 1 0,1-1-1,0 1 1,-1-1 0,1 0 0,0 0-1,0 0 1,-1 0 0,1 0 0,0 0-1,0 0 1,2-1 0,14-2-4963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2.81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 1 8696,'46'42'64,"-25"-21"-38,-1 1 0,23 37 0,-14-10 177,38 91 480,-60-125-647,-4-7 12,0-1 0,-1 1 0,0 0 0,2 10 0,1 17 120,-1 1 0,-1-1 0,-4 49 0,0-60-137,1-12 15,-2 1 1,1 0 0,-4 13-1,2-12-10,-2 17 78,-14 39 0,15-58-75,0 0 0,-1 0 0,-1-1 0,0 0 0,0 0 0,-1-1 0,-15 19 0,9-16 4,-1-1-1,0-1 1,-1 0 0,-22 12-1,37-23-42,-8 4 15,0 0 0,0-1 0,-12 3 0,5-6-8,-3-11-335,14 8-727,-8-6-5891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3.1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193 1 10400,'0'0'0,"4"7"0,10 22 0,8 10-112,5 7 112,-6-13-520,-10-16 520,-2-1-6848</inkml:trace>
  <inkml:trace contextRef="#ctx0" brushRef="#br0" timeOffset="1">289 665 10936,'0'0'0,"-5"24"0,-7 55 0,-19 15-232,-25 5 232,-7-16-872,3-21 872,-2 0-6896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4.0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11928,'0'0'0,"3"24"0,3 31 0,-6 28-192,-14 25 192,-8 9-592,-4-10 592,7-15-1312,11-15 1312,1-1-6896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6.1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6008,'0'0'841,"2"4"-676,9 24-74,-2 1-1,-2 0 0,7 41 0,7 116 53,-17-143-101,36 204 162,-19-170-104,-16-61-74,0 1 15,0 0 0,9 18 0,-12-31-23,-1 0-1,1-1 0,1 1 1,-1 0-1,1-1 0,-1 1 0,1-1 1,0 0-1,0 0 0,0 0 1,1 0-1,-1-1 0,1 1 1,-1-1-1,5 3 0,-6-5-10,-1 0 0,1 1 0,0-1-1,-1 0 1,1 0 0,-1 0 0,1 0 0,0 0-1,-1 0 1,1-1 0,-1 1 0,1 0-1,-1-1 1,1 0 0,-1 1 0,2-2-1,11-2 61,8-4-10,-1-2 0,0 0 0,0-1 0,-1 0 0,-1-2 1,24-20-1,-39 30-40,11-10 26,1 1 0,21-12 0,-22 17-33,1 2 0,-1 0 0,18-4 0,-31 9-7,0 0 0,0 0-1,1 0 1,-1 0-1,0 1 1,0-1 0,0 1-1,0-1 1,0 1-1,0 0 1,0 0 0,0-1-1,0 1 1,0 1-1,0-1 1,0 0-1,2 3 1,1-1 3,0 1 0,-1 0 0,0 0 0,0 0 0,0 1 0,-1 0 0,1-1 0,-1 1-1,0 0 1,0 0 0,-1 1 0,0-1 0,0 0 0,0 1 0,0 0 0,-1-1 0,0 1 0,0 0 0,0 9 0,-3-1 10,1 0-1,-2 0 1,0-1 0,-1 1 0,0-1 0,-1 0 0,0 0 0,-9 14-1,-21 32 59,33-56-75,-43 67 104,38-58-70,-2-1 0,0 0 0,0-1 0,-16 14-1,19-20-10,0-1-1,0 1 0,0-1 1,-1-1-1,1 1 0,0-1 1,-1 0-1,0 0 0,-6 0 1,2 0 2,2 1 5,-1-2 0,1 1 0,0-1 1,-1-1-1,1 1 0,-1-2 1,1 1-1,-17-4 0,14 2-7,-6-3 85,-4-5-35,1-1 1,1-1-1,0-2 1,-33-26-1,41 28-6,1-1 0,-17-23 0,11 5-49,15 25-133,1 0 0,0 0-1,0 1 1,0-1 0,1 0 0,-1 0-1,2 0 1,-1 0 0,1 0 0,2-10-1,3-25-6309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6.5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0 167 5560,'19'-10'54,"-1"1"1,2 1 0,-1 1-1,1 1 1,0 0-1,31-3 1,-18 2 28,-5 0 79,0 1-1,51-2 1,-30 4 64,204-19 432,-154 12-388,-40 0-109,-7 0 87,89-6-1,-89 13-1110,-34 2-4010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7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61 5560,'52'10'9,"-40"-8"-3,4 0 1,-1 0-1,1-1 1,-1 0-1,32-4 1,-23 1-21,153-20 293,-101 6-96,45-8-721,-53 12-2948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7.4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608 0 4216,'-50'0'1132,"1"2"0,-82 14 0,123-14-990,1 0-1,-1 1 1,1 0 0,-1 0-1,1 1 1,0 0 0,1 0 0,-8 6-1,6-4-32,-8 8 391,-69 96 178,67-80-283,-75 140 133,76-135-281,-45 121 77,56-131-184,5-9-94,1 1 0,1-1 0,5 32 0,-6-47-42,0-1 1,1 1-1,-1 0 0,0 0 1,0 0-1,1-1 1,-1 1-1,0 0 1,1 0-1,-1-1 1,1 1-1,-1 0 0,1-1 1,-1 1-1,1 0 1,-1-1-1,2 1 1,8 7 16,0-1 0,0 0 1,0-1-1,17 7 0,-10-11 33,19-6-20,36-10 1,-49 6-8,19-15-5,-1-1 1,67-54 0,-87 62-20,-9 7 1,-2-1 0,1 0 0,13-16 1,8-12 10,-2-2 0,40-66 0,-62 91-13,-4 5 0,0 1 1,0-1-1,3-13 1,-2 10 4,-2 5-4,0 0 0,0-1 0,-1 1 0,0-1 0,0 1 1,-1-1-1,0-13 0,-1 18 19,1 7-9,1 13-2,2 16-8,-3-10 6,2 1-1,0-1 1,2 0-1,8 25 1,-10-36-6,13 47 3,6 4-4,-6-29-5,1 0 1,2-1 0,28 36-1,-45-65 5,1 0-1,-1 0 1,1-1-1,0 1 1,0 0-1,0-1 1,0 0-1,0 0 1,1 0 0,-1 0-1,1 0 1,-1-1-1,1 1 1,0-1-1,-1 0 1,9 1-1,-3-1-348,1-1 0,0 0-1,0 0 1,17-4 0,2 0-6973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7.78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116 0 11480,'0'0'0,"12"0"0,-2 0-96,-1 0-56,-28 8-512,-1-1-6784</inkml:trace>
  <inkml:trace contextRef="#ctx0" brushRef="#br0" timeOffset="1">48 456 7000,'18'53'336,"-9"-18"106,-1 0-1,4 53 1,-10-69-373,-3 49 258,-9 65 16,5-108-183,-44 113-1108,17-63-4752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8.2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942 0 6904,'0'0'0,"0"0"1,0 0 0,0 0-1,0 0 1,0 0-1,0 0 1,1 1 0,-1-1-1,0 0 1,0 0 0,0 0-1,0 0 1,0 0-1,0 0 1,0 0 0,0 0-1,0 0 1,0 0-1,0 1 1,0-1 0,0 0-1,0 0 1,0 0 0,0 0-1,0 0 1,0 0-1,0 0 1,0 0 0,0 1-1,0-1 1,0 0-1,0 0 1,0 0 0,0 0-1,0 0 1,0 0 0,0 0-1,0 0 1,0 1-1,0-1 1,0 0 0,0 0-1,0 0 1,0 0-1,0 0 1,0 0 0,-1 0-1,1 0 1,0 0 0,0 0-1,0 0 1,0 0-1,0 0 1,0 1 0,0-1-1,0 0 1,0 0-1,-1 0 1,-8 10 85,-15 11 91,22-19-156,-101 97 183,83-77-104,-90 126 42,85-110-28,-108 172 44,105-166-43,-116 175 36,117-177-111,-109 189 17,94-159-45,0-7-9,-5 7-10,46-70-24,0-1 0,0 1-1,0-1 1,0 0 0,0 1 0,-1-1-1,1 0 1,0 0 0,-1 0 0,1 0 0,-1 0-1,1 0 1,-1 0 0,0 0 0,1-1-1,-1 1 1,0 0 0,1-1 0,-4 1-1,2-1-367,-11 3-4354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09.1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314 1 2608,'4'3'34,"-3"-2"-22,-1-1 1,1 1-1,0-1 1,0 1-1,0-1 0,0 1 1,0-1-1,0 1 1,0-1-1,0 0 0,0 0 1,1 1-1,-1-1 1,0 0-1,0 0 0,0 0 1,2 0-1,1 0 196,3-1 28,-6 0 672,2 2-520,-3-1-358,0 0 0,1 0 0,-1 0-1,0 0 1,0 0 0,0 0 0,1 0-1,-1 0 1,0 0 0,0 0 0,1 0-1,-1 0 1,0 0 0,0 0 0,0 0-1,1 0 1,-1 0 0,0 0 0,0 0-1,0 0 1,1 0 0,-1 0 0,0 1-1,0-1 1,0 0 0,0 0 0,1 0-1,-1 0 1,0 0 0,0 1 0,0-1-1,0 0 1,0 0 0,0 0 0,1 1-1,-1-1 1,0 0 0,0 0 0,0 0-1,0 1 1,0 2 16,0 0 1,1 0-1,-1 0 0,-1-1 1,1 1-1,0 0 0,-1 0 1,0 0-1,1 0 0,-1-1 0,0 1 1,0 0-1,-3 4 0,0 2 178,-32 98 269,-43 147 263,61-199-462,-36 98-1,-24 42-1229,-4 4-4037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16.0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 30 3416,'0'0'200,"4"-3"-60,1 1-178,-2 1 114,0 0 1,0 0-1,0-1 0,-1 1 0,1-1 1,0 1-1,-1-1 0,0 0 0,1 0 1,-1 0-1,3-3 0,-4 3 51,-1 2-116,0 0 0,0 0 0,0 0 0,0 0 0,0 0-1,0 1 1,0-1 0,0 0 0,0 0 0,0 0 0,0 0 0,0 0 0,0 0 0,0 0 0,0 0 0,0 0 0,0 0 0,0 0 0,1 1 0,-1-1-1,0 0 1,0 0 0,0 0 0,0 0 0,0 0 0,0 0 0,0 0 0,0 0 0,0 0 0,0 0 0,1 0 0,-1 0 0,0 0 0,0 0-1,0 0 1,0 0 0,0 0 0,0 0 0,0 0 0,0 0 0,1 0 0,-1 0 0,0 0 0,0 0 0,0 0 0,0 0 0,0 0 0,0 0 0,0 0-1,0-1 1,0 1 0,0 0 0,-9 12 148,-12 10-56,10-14-711,2-1-2505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16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103 0 10040,'0'0'-47,"0"14"-110,0 0 153,-4 60 29,-20 104 19,18-134 23,-27 190 35,27-189 12,-17 201 79,17-119-129,6-124-75,0 1 1,0-1-1,0 1 0,0-1 1,0 0-1,1 1 0,0-1 0,0 0 1,0 0-1,1 5 0,3 2-1076,-1 2-5053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16.82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9 444 5472,'0'0'-8,"-9"-8"-56,12 26 8,0-1 0,6 23 0,-4-22 52,-1-1-48,1 1 1,1-1 0,11 23-1,-4-9-431,14 36-2304</inkml:trace>
  <inkml:trace contextRef="#ctx0" brushRef="#br0" timeOffset="1">596 1039 3416,'48'-20'3,"-32"11"10,13-17-3,32-38 0,-43 40 11,65-114 29,-70 107 44,30-132 61,-40 127 25,-6-153 93,-2 154 15,1 11-138,-2-8 34,-1 1 1,-20-59 0,-2 27 211,25 56-340,0-1 0,0 1 0,-1 0 1,0 1-1,0-1 0,-1 1 0,-8-8 0,14 14-52,-1 0-1,1 0 1,0-1-1,0 1 0,0 0 1,0 0-1,-1 0 0,1 0 1,0 0-1,0 0 1,0 0-1,-1 0 0,1 0 1,0 0-1,0-1 0,0 1 1,-1 0-1,1 0 1,0 0-1,0 0 0,-1 0 1,1 1-1,0-1 0,0 0 1,0 0-1,-1 0 1,1 0-1,0 0 0,0 0 1,0 0-1,-1 0 0,1 0 1,0 1-1,-7 2 21,0 1 1,0 0-1,0 1 0,0 0 0,-10 9 1,15-12-22,-12 15 31,-10 26-374,-32 74 0,14-14-3260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4.46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62 0 11656,'0'0'0,"9"8"-160,-9 11 160,-4 7-344,-8 9 344,-3 4-728,-5 5 728,1 1-7344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17.2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0 181 4216,'78'-38'-7,"-31"15"6,5-3 1,14-5 1,-56 27 4,18-11 124,-24 17 1,-2 4-103,1-1-1,-1 0 1,0 1-1,0 0 1,-1-1 0,0 1-1,0 0 1,0 0-1,-1-1 1,0 1-1,0 6 1,2 118 161,-2-116-144,0 0 0,0 0 0,6 25-1,-2-16-18,10 43 7,-6-44 29,7 5-16,23 32 0,-38-58-41,1 0 0,0-1 0,0 1 0,-1 0 0,1 0 0,0 0 0,0 0 0,0-1 0,0 1 1,0 0-1,0-1 0,2 2 0,14 5 20,0-1 0,36 8 0,-31-13 16,7-6-15,51-17 0,-60 12-11,65-60 20,-72 53 60,-4-3-44,0 1 1,11-39 0,-19 36 150,-5-6-99,-1 0 0,-10-29-1,5 35 193,-6-4-63,-1 1 0,0 1-1,-2 1 1,-1 0 0,-30-26 0,47 47-169,0 0 0,0 0 0,0 0 0,-1 0 0,1 1 0,0 0 1,-1-1-1,1 1 0,-1 0 0,1 1 0,-1-1 0,-5 0 0,5 1-18,1 0-46,0 0 1,-1 1 0,1-1 0,0 1 0,0 0-1,0 0 1,0 0 0,1 0 0,-1 1-1,0-1 1,0 1 0,1-1 0,-1 1-1,1 0 1,-1 0 0,1 0 0,-3 4 0,-2 0-657,-22 19-4762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17.84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830 2 6368,'0'0'2,"0"0"0,0-1 0,0 1 0,1 0 0,-1 0 0,0 0 0,0 0 1,0 0-1,1 0 0,-1 0 0,0 0 0,0 0 0,1 0 0,-1 0 0,0 0 0,0 0 0,0 0 0,1 0 0,-1 0 1,0 0-1,0 0 0,1 0 0,-1 0 0,0 0 0,0 0 0,0 0 0,1 0 0,-1 0 0,0 1 0,0-1 1,0 0-1,0 0 0,1 0 0,-1 0 0,0 1 0,2 9 167,-7 19 113,4-24-271,-13 36 21,1-9 56,-47 123 29,47-120-83,-51 157 16,52-153 4,-49 195 82,55-206-101,-1 6 27,-23 65 1,2-36 58,25-58-105,0 1 0,0-1 1,-1 1-1,0-1 0,0 0 0,0 0 0,-1-1 0,0 1 0,-7 5 0,1-6 78,-7-3-24,-1 0 0,1-1 1,-1-1-1,1 0 0,-1-1 1,1-2-1,-35-10 0,40 10-3,0-1 0,1-1 0,-1 0 1,1-1-1,0-1 0,-12-9 0,11 7-18,3 3 27,0-1 1,1 0-1,0-1 0,0 0 0,1 0 0,-10-14 1,8 10-32,1 0 31,1-1 1,0 1-1,1-2 1,1 1-1,0-1 1,-6-22-1,5 15 13,3 7-68,0 0 0,1 0 0,1 0 0,0-19 0,-1-2-12,-4-2-16,5 15-23,2 21-3,0 0-54,1-6 44,0 6 6,-1-1 0,1 1 0,0-1 0,0 1 0,0-1 0,0 1 0,1-1 0,-1 1 0,0 0 0,3-3 0,0-1-828,6-7-5021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18.4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0 7352,'29'121'80,"-24"-90"1,5 180 42,-11-161-22,-13 217 40,10-212-67,-21 228 20,21-229-59,-4 67 4,-1-3-31,-3 36-944,6-92-3744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18.79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6456,'10'3'-5,"15"5"-84,34 7 0,-36-10 80,148 27-82,-98-29 86,-32-1 8,92-1 42,115-18 179,-163 8-151,40-15-753,-54 8-3033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0.6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526 530 2608,'5'0'284,"-4"-1"-53,-5-3-51,1 3 117,-4 1 30,3-1 26,-2-4 2,3 1-196,-1 0 1,1 0-1,0 0 1,0 0-1,0 0 1,1-1-1,0 1 1,-3-7-1,-14-24 403,-35-32 35,51 64-571,0 0-1,-1 0 1,0 0-1,1 1 1,-1 0-1,0 0 1,0 0-1,0 0 1,-1 1-1,1-1 1,0 1-1,-8-1 1,6 1 2,1 0-2,-1-1 0,0 2 0,0-1 0,0 1 0,0 0 0,0 0 0,0 1 0,0-1 0,0 1 0,0 1 0,0-1 0,-10 5 0,10-4-7,-10 7 116,-63 64 52,74-68-162,0 1 1,0-1 0,0 1-1,1 0 1,0 1-1,-5 9 1,-1 4 1,0-3-13,-22 46 35,15-27-26,3 0-1,-18 67 1,31-96-22,0 1-1,1-1 1,0 1-1,1 8 1,8 23-1,3-7 0,2-8 0,-14-23 0,1 0 0,0 0 0,0 0 0,-1-1 0,1 1 0,0 0 0,0 0 0,0-1 0,0 1 0,0 0 0,0-1 0,0 1 0,1-1 0,1 1 0,-1-1 0,0 0 0,0 0 0,-1 0 0,1 0 0,0 0 0,0 0 0,0-1 0,0 1 0,0-1 0,-1 0 0,3 0 0,30-18 0,-21 11 3,-1 0 1,0-1-1,-1 0 1,0-1 0,10-12-1,-14 14 8,-1 1 0,-1-2 0,0 1 0,0-1 0,0 1 0,-1-1 0,-1-1 0,0 1-1,4-18 1,-6 11 18,0 8 25,0 1 0,0-1 1,3-13-1,-3 19 80,0 19-8,-6 32-58,1 15-8,6 67 1,6-91-52,-1-28 5,2-4-10,0 0 0,1 0 1,21 12-1,-30-20-3,-1 1-1,1-1 0,0 1 1,0-1-1,0 1 1,0-1-1,0 0 1,0 0-1,0 1 1,0-1-1,0 0 1,0 0-1,2 0 1,8-1 0,1 0 1,-1-1-1,1 0 1,-1-1-1,18-7 1,-9-2 5,17-22-3,35-41 1,-49 46 2,88-134 2,-91 128-2,60-154 2,-67 150-2,13-52-1,-1-5-3,-15 58 12,7-76 1,-16 31 228,-2 83-235,1 0 0,-1 0 1,1 0-1,0-1 0,-1 1 1,1 0-1,-1 0 0,1 0 1,0 0-1,-1 0 0,1 0 1,-1 0-1,1 0 0,0 0 1,-1 1-1,1-1 0,0 0 1,-1 0-1,1 0 0,-1 0 1,1 1-1,0-1 0,-1 0 1,1 0-1,0 0 0,0 1 1,-1-1-1,1 0 0,0 1 1,-1-1-1,1 0 0,0 1 1,-1 0-1,-5 3 21,4-2-5,-1 0 0,1 0 0,0 0 0,0 0 0,0 1 0,0-1 0,0 1 0,0-1 0,-2 6 0,-50 93 263,44-74-120,-39 143 63,41-133-111,-18 128 42,24-158-138,1 0 0,0 0 1,0 0-1,1 0 0,0-1 0,2 15 0,0-5 1,-1-2-10,0-7-2,-1-1-1,1 0 1,1 0 0,-1 0 0,4 10 0,-1-5 13,1 0 1,10 18 0,-13-27-22,0 0 0,0 0 0,0-1 0,0 1 0,1 0 0,-1-1 0,0 0 0,1 0 0,-1 1 0,1-1 0,-1-1 0,1 1 0,0 0 0,-1-1 1,1 1-1,0-1 0,-1 0 0,5 0 0,-4 0 0,0 1-1,-1-1-1,1 0 1,-1 0-1,1 0 1,0 0-1,-1-1 1,1 1 0,-1-1-1,1 1 1,-1-1-1,1 0 1,2-2 0,7-1 2,3 0-2,-10 2-1,1 1 0,0-1-1,-1 0 1,1-1 0,-1 0-1,8-5 1,9-5 7,-2-2 0,0 0-1,0-1 1,-1-1 0,17-21 0,-25 25-7,-7 9-1,-1 0 0,0 0-1,0 0 1,0 0 0,-1 0 0,0-1 0,1 0 0,1-7 0,5-8 10,-1-2 0,0 1 0,-2-1 0,-1 0 0,-1 0 1,0-1-1,-1-23 0,-3 11 44,0 33-8,-4 6 4,-2 0-42,4-3-5,0 0 1,0 0 0,1 1 0,-1-1 0,0 1-1,1-1 1,-1 1 0,1 0 0,-1 0 0,1-1-1,0 1 1,0 0 0,-2 3 0,-49 87 79,43-78-70,2 1 1,-9 23-1,6-13-8,-20 62 0,23-59-4,-5 32-1,10-40-1,-1 38 0,4-45-1,0-1 0,1 1 0,4 16 0,-4-20 0,1 0 0,1 0 0,0-1 0,5 10 0,-5-12-1,-1 0 1,1-1 0,1 0 0,-1 1 0,1-2 0,0 1 0,0 0-1,7 4 1,-12-9 0,0 0 0,0 0 0,1 1-1,-1-1 1,0 0 0,0 0 0,1 0 0,-1 0-1,0 0 1,0 0 0,1 0 0,-1 1-1,0-1 1,0 0 0,1 0 0,-1 0-1,0 0 1,1 0 0,-1 0 0,0 0 0,0 0-1,1 0 1,-1-1 0,0 1 0,0 0-1,1 0 1,-1 0 0,0 0 0,1 0 0,5-2-4,-1 0 0,1-1 1,-1 1-1,1-1 1,-1 0-1,0-1 0,0 1 1,0-1-1,0 0 1,-1 0-1,0 0 1,6-7-1,15-20-19,-1 0 0,-1-1 0,19-36 0,-33 51 18,-4 8-7,-1 0 0,0-1 0,5-18 0,1-4-43,-2 0-1,7-59 1,-15 24-19,1 55 56,-1-1-7,1 0 1,-2 0-1,0 0 0,0 0 0,-4-13 0,4 22-8,0-3-6,0 4 6,-1-3 2,1 5 6,0-2-23,4-15 40,12-39 104,-5 21 77,11-73-1,-20 105-156,4-6-4,-3 1-1449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1.1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333 1 8344,'2'0'7,"0"0"1,1 0 0,-1 0 0,0 1-1,0-1 1,0 1 0,0-1-1,0 1 1,0 0 0,0 0-1,0 0 1,0 0 0,0 0-1,0 0 1,-1 0 0,1 1 0,0-1-1,-1 1 1,1-1 0,-1 1-1,0 0 1,1-1 0,-1 1-1,0 0 1,0 0 0,0 0-1,0 0 1,-1 0 0,1 0 0,0 0-1,-1 0 1,1 0 0,-1 0-1,0 1 1,0-1 0,0 0-1,0 0 1,0 0 0,-1 4-1,-1 5 19,0 1-1,-1-1 0,0 0 0,-1 0 0,-6 13 0,6-16-38,-69 182 176,57-149-82,-74 168 39,71-166-32,-64 181 41,70-181-34,9-30-64,-13 44 81,-14 85 1,26-102-30,1 45-1,7-65 32,4 8-29,1-2 0,2 1 1,0-1-1,2-1 0,20 34 1,-27-51-59,-2-1 8,1-1 1,0-1 0,0 1 0,0-1-1,1 1 1,9 8 0,-13-14-28,1 0 0,-1 0 0,0 0 0,1 0 1,-1 0-1,0 0 0,0-1 0,1 1 0,-1 0 0,0 0 0,0-1 0,1 1 0,-1-1 0,0 0 1,0 1-1,0-1 0,0 0 0,0 1 0,0-1 0,0 0 0,0 0 0,0 0 0,0 0 0,0 0 1,1-2-1,31-44 61,38-62-9,11-22-1365,-35 55-5255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1.4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168 6 7088,'2'-1'-7,"2"-3"20,-12 13 85,-19 26 116,20-23-188,-14 37 190,-21 82 42,-10 75 380,46-181-580,2 0 0,0 0 0,1 41 0,3-54-42,1 0 1,0 1 0,5 16-1,-6-28-14,0 0 0,1 1-1,-1-1 1,1 0-1,0 1 1,-1-1 0,1 0-1,0 0 1,0 1 0,0-1-1,0 0 1,0 0-1,0 0 1,0 0 0,0 0-1,0 0 1,2 0-1,2 3 4,-2-2-5,0 0 1,0 0 0,0 0 0,1 0 0,-1-1-1,7 3 1,-5-3 0,0 0 0,0 0 0,0-1 0,0 1 1,0-1-1,0 0 0,1-1 0,-1 1 0,0-1 0,8-2 0,-4 0 5,1 0 0,-1-1 0,-1 0 1,15-8-1,-17 8 4,0-1 0,-1 1 0,1-1 0,-1 0 0,0-1 0,-1 1 0,1-1 0,-1 0 0,0 0 0,-1 0 0,1-1 0,-1 1 0,3-10 0,-1 1 31,-1 0-1,-1-1 1,0 1 0,1-24 0,-3 24 42,-1 0 1,0 0-1,-1 0 1,-5-22-1,0-2 177,4 23-213,-6-38 497,-27-99 0,33 147-464,0 2-40,1 0 1,-1 0-1,1 0 0,0-1 0,1 1 0,-1-8 0,1 13-35,0-1-1,0 1 1,0-1-1,0 0 1,0 1 0,0-1-1,0 1 1,0-1-1,-1 0 1,1 1 0,0-1-1,0 0 1,0 1-1,0-1 1,0 1 0,-1-1-1,1 0 1,0 1 0,0-1-1,-1 0 1,1 0-1,0 1 1,0-1 0,-1 0-1,1 0 1,-1 1-1,0 0-3,1-1-1,-1 1 1,0-1-1,1 1 1,-1-1-1,1 1 1,-1 0-1,1 0 1,-1-1-1,1 1 1,0 0-1,-1 0 0,1-1 1,0 1-1,-1 0 1,1 0-1,0 0 1,0 0-1,0-1 1,0 1-1,0 1 1,-1 14-452,0 0-1,4 25 1,1 4-6395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1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64 8344,'21'-19'3,"-18"15"-1,5-14 1,-4 8 6,-2 6 38,2-4 11,-4 8-50,1 0-1,-1 1 0,1-1 0,-1 0 0,1 1 0,-1-1 1,1 0-1,-1 1 0,1-1 0,-1 1 0,1-1 0,-1 1 0,0-1 1,1 1-1,-1 0 0,0-1 0,1 1 0,-1 0 0,4 10 14,0 0-1,-1 0 1,-1 1-1,0-1 1,0 0-1,-2 1 1,1-1-1,-2 19 1,1-17-15,-5 126-35,2-91-871,-1 39-4260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2.2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1 687 6640,'65'-50'32,"23"-41"233,-80 82-242,1-3 201,2 0 1,0 1-1,23-18 0,-28 23-151,20-12 462,-25 18-500,0-1 1,1 1 0,-1-1-1,0 1 1,0 0-1,1 0 1,-1-1 0,0 1-1,0 0 1,1 0 0,-1 0-1,0 0 1,1 1 0,-1-1-1,0 0 1,0 0 0,0 1-1,1-1 1,-1 1 0,0-1-1,0 1 1,0-1 0,0 1-1,0 0 1,2 1 0,6 7 54,0 1 1,0 0-1,8 13 0,-11-14-66,1-1 0,0 1 0,15 14 0,-21-22-24,0 0 0,0 0 1,1-1-1,-1 1 0,0 0 0,0-1 0,0 1 1,0 0-1,1-1 0,-1 1 0,0-1 0,0 0 0,1 1 1,-1-1-1,0 0 0,1 0 0,-1 0 0,0 0 1,1 0-1,-1 0 0,0 0 0,1 0 0,-1-1 0,0 1 1,1 0-1,-1-1 0,0 1 0,0-1 0,0 1 1,1-1-1,-1 0 0,0 0 0,0 1 0,0-1 1,1-1-1,21-21 0,-14 12 3,-1 0 1,0-1 0,-1 0-1,-1-1 1,0 0 0,0 0-1,4-15 1,4-17 72,-4 13 99,12-59-1,-20 58-53,-1 24-28,-1 0 1,1 0-1,4-13 1,-5 20 54,6 1 39,-5 1-183,-1 0 0,0 0 0,0-1 1,1 1-1,-1 0 0,0 0 0,1 0 0,-1 0 0,0-1 1,1 1-1,-1 0 0,0 0 0,1 0 0,-1 0 0,0 0 0,1 0 1,-1 0-1,1 0 0,-1 0 0,0 0 0,1 0 0,-1 0 0,0 0 1,1 0-1,-1 0 0,0 1 0,1-1 0,-1 0 0,0 0 0,1 0 1,-1 0-1,0 1 0,1-1 0,4 5 29,1-1-1,-1 1 1,-1 0 0,6 6-1,4 6 61,-1-1-46,14 17 36,40 37 0,-57-61-76,-7-6-4,0-1 0,0 0 0,-1 1 0,2-1 0,-1 0 0,0-1 0,0 1 0,7 2 0,8 3 4,0-1 0,1-1 0,0 0 0,0-1 0,0-1 0,24 0 0,-41-3-6,1 1 0,-1-2 0,1 1 0,0 0 0,-1 0 0,1-1 0,-1 1 0,1-1 1,-1 0-1,4-1 0,2-2 0,26-12 2,-1-8 2,-5-5-2,-24 25-2,-1-1 0,-1 1 0,1-1 0,-1 0-1,3-7 1,-2 4 0,-1 0-1,-1 0 0,2-13 1,-3-28-1,-3-5 0,2 44 0,-1 0 0,-5-20 0,5 24 0,0 1 0,-1 0 0,1 1 0,-1-1 0,0 0 0,-4-4 0,3 5 0,0-1 0,0 1 0,0 1 0,0-1 0,-8-4 0,8 5 0,0 1 0,0 0 0,0 0 0,0 1 0,0-1 1,-1 1-1,-7-2 0,6 3 1,0-1-1,-1 1 1,1 0 0,0 1 0,0 0 0,-9 1-1,5 1 1,1 0-1,-1 0 0,1 1 0,-13 7 1,5 0-2,1 1 1,1 1 0,0 0 0,0 1 0,-20 26-1,16-14-4,-57 112 2,65-111-3,-26 97-6,34-102-8,5-3 12,0 1 1,1-1 0,7 23-1,-1-23-18,12 6 6,33 33 1,-52-57 16,-1 1-1,1-1 1,0 0 0,-1 0-1,1 1 1,0-1 0,0 0-1,0-1 1,3 2 0,15 5-10,1-2 0,0 0-1,0-1 1,26 1 0,-17-8-112,9-7-370,1-3 0,43-18 0,4-7-6205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2.6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131 1499 6104,'83'-41'8,"-51"25"-6,55-30 12,-73 37-10,1 0 0,-1-1 1,19-18-1,-27 22 10,-1-1-1,0-1 0,0 1 1,-1-1-1,0 0 1,-1 0-1,1 0 0,-2 0 1,1-1-1,-1 1 1,1-11-1,-2 14 2,0 4-28,0-2 39,-1 0 1,1 0 0,-1 0-1,1 0 1,-1 0 0,0 0-1,0 0 1,0 1 0,0-1-1,-1 0 1,1 0 0,-1 0-1,0 0 1,0 0 0,0 0-1,-1-2 1,-14-20 70,7 16 198,4 7-248,-1 0-1,1 0 1,-1 0 0,0 0-1,1 1 1,-1 0 0,0 0-1,-8 1 1,0 4 260,-69 51 111,63-38-280,0 1-1,2 0 0,-24 30 0,26-29-92,-3 4 135,-59 101 60,68-100-119,4-7-64,-5 13 22,-10 52 0,11-23-9,10-59-67,-1 1-1,1 0 0,0 0 0,0-1 0,0 1 0,0 0 1,0-1-1,1 1 0,-1 0 0,0 0 0,0-1 1,0 1-1,1 0 0,-1-1 0,0 1 0,1 0 0,-1-1 1,0 1-1,1 0 0,-1-1 0,1 1 0,-1-1 1,1 1-1,-1-1 0,1 1 0,0-1 0,-1 1 0,1-1 1,-1 0-1,1 1 0,0-1 0,-1 0 0,1 0 0,0 1 1,0-1-1,-1 0 0,1 0 0,0 0 0,-1 0 1,1 0-1,0 0 0,0 0 0,-1 0 0,1 0 0,0 0 1,0 0-1,-1-1 0,1 1 0,0 0 0,-1 0 1,2-1-1,84-49 32,-83 48-32,23-17 18,123-117 8,-118 100-7,126-198 11,-127 179-24,41-93 4,9-38-8,-68 159-3,124-335 13,-53 84 10,-49 149-3,-34 128-17,1-1 0,-1 0 0,1 0 0,-1 0 0,0 1 0,0-1 0,1 0-1,-1 0 1,-1 0 0,1 0 0,-1-2 0,-3 4 8,-4 10 45,-46 87 20,-38 99 95,80-168-152,-5 15 95,-48 183 49,56-182-57,5-19-83,-43 298 292,37-190-199,2-24 14,-28 130 1,27-191-106,2 0-20,1 2-12,6-48-5,4-4-4,13-10-213,27-26 1,-24 20-710,41-36-5863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4.89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0 695 7536,'3'1'26,"0"-1"-1,-1 1 1,1-1 0,0 1 0,0 0-1,-1 0 1,1 0 0,-1 0 0,1 0 0,-1 1-1,1-1 1,-1 1 0,3 2 0,31 33 620,-9-9-365,-25-27-265,0 1 0,0 0 0,0-1 0,0 1 0,1-1 0,-1 0 0,0 1 0,1-1 0,-1 0 0,0-1 0,1 1 0,0 0 0,-1-1 0,1 1 0,-1-1 0,1 0 0,0 0 0,2 0 0,3-2 1,0 0 0,-1 0 0,1-1 0,-1 0 0,0 0 0,0-1 0,0 0 0,0-1 0,-1 1 1,12-11-1,-7 6-11,1-1 14,0-1 0,-1 1 0,-1-2 0,1 0 0,12-20 0,-14 20-4,-1 0 10,0 0 0,-1-1 0,-1 0 0,0 0 0,0 0 0,-1 0 0,3-19-1,-3 17-4,-2 5 20,0-1-1,0 1 0,-1 0 1,1-19-1,0 3-8,9-74 152,-9 75-106,0 3-13,0 0-1,-2 0 0,-1-26 1,-4 17 239,-2 1 1,-18-58-1,17 76-205,7 11-91,0 1 1,0 0-1,0-1 1,0 1 0,0 0-1,0 0 1,-1-1-1,1 1 1,0 0 0,0 0-1,0-1 1,0 1-1,-1 0 1,1 0-1,0-1 1,0 1 0,0 0-1,-1 0 1,1 0-1,0-1 1,0 1 0,-1 0-1,1 0 1,0 0-1,-1 0 1,1 0-1,0 0 1,0-1 0,-1 1-1,1 0 1,0 0-1,-1 0 1,1 0 0,0 0-1,-1 0 1,1 0-1,0 0 1,0 0-1,-1 1 1,0-1 0,1 1-6,-1 1 1,1 0-1,0-1 1,-1 1-1,1 0 1,0-1 0,0 1-1,0 0 1,0-1-1,0 1 1,1 2-1,-1 3 3,6 36-2,19 103-19,-8 10-4,-13-122-27,-1-14 21,-1 0 5,1 1 1,1-1-1,1 0 0,1 0 1,16 36-1,-16-42-15,-1-3 17,0 0-1,1 0 1,0 0 0,0 0-1,2-1 1,-1 0 0,1-1-1,9 9 1,-10-11 6,7 6-37,0 1 0,1-2 1,0 0-1,1-1 1,0-1-1,1 0 0,26 11 1,-8-14-22,-34-7 68,0 0-1,0 0 1,0-1-1,0 1 0,0-1 1,0 1-1,0-1 1,0 1-1,0-1 0,-1 1 1,1-1-1,0 0 1,0 0-1,0 1 0,-1-1 1,1 0-1,1-1 1,2-3-5,25-24-1282,3-1-5131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3.0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263 1 7712,'-7'32'0,"-6"33"0,-35 137 1,36-154 6,-20 84-1,-6 31-4,4-1-2,5-9 1,7-18 4,4-25-2,8-21 2,11-22-3,6 3-890,-5-46-3552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3.4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8 229 6368,'-7'0'1,"28"-6"4,-2 0-3,45-5-2,187-21-15,-170 24 14,133-2 41,-185 9 4,9 2 59,-36-1-92,0 1 0,0-1 0,1 1 0,-1 0 0,0 0 0,0 0 0,0 0 0,0 0 0,0 0 0,0 0 0,-1 1 0,1-1 0,1 2 0,-2-2 3,0 0 0,-1 0 0,1 0 0,-1 0 0,1 0 0,-1 0 0,1 0 0,-1 0 0,0 0 0,1 0 0,-1 0 0,0 0 0,0 0 0,0 0 0,0 0 0,0 0-1,0 1 1,0 0 0,0 3 21,-3 39 212,3-33-173,-1 7 76,1 0-1,3 23 1,-2-35-101,0 0 0,0 1 0,1-1 1,0 0-1,0 0 0,1 0 0,-1 0 0,1-1 1,0 1-1,1-1 0,4 7 0,17 10 11,-13-15 47,-2-5-84,0 0-1,0-1 1,0 0 0,0-1 0,0 0-1,0 0 1,1-1 0,-1 0 0,0-1-1,-1-1 1,1 1 0,0-1 0,12-6-1,-5 2-7,-9 4 0,0-1 0,0 0 0,0 0 0,-1-1 1,9-6-1,10-7 23,-1-2 0,-1 0 0,-1-1 0,22-27 0,-19 5-22,-20 26 19,-5 10-19,1 3-10,-1-1 0,0 0-1,0 1 1,-1-1 0,1 0-1,-1 0 1,0 0 0,0 0 0,-1 1-1,1-1 1,-1 0 0,0 0-1,-3-7 1,-30-49 70,32 57-58,-1 0 0,0 0 0,-1 0 0,1 0 0,-1 1 1,0-1-1,0 1 0,0 0 0,0 1 0,0-1 0,0 1 0,-1-1 0,-8-2 0,8 3 2,-8 0 134,2 3-96,-1 0 1,0 1 0,0 1-1,1 0 1,-1 0 0,1 1-1,0 0 1,0 1 0,-18 11-1,-30 26 124,-3 2-25,62-44-183,-1 0-1,0 1 1,0 0-1,1-1 1,-1 1-1,0-1 1,1 1-1,-1 0 1,1-1-1,-1 1 1,0 0-1,1 0 1,0-1-1,-1 1 1,1 0-1,-1 0 1,1 0-1,0 0 1,0 0-1,-1-1 1,1 1-1,0 0 1,0 0-1,0 0 1,0 0-1,0 0 1,0 0-1,0 0 1,1 0-1,-1-1 1,0 1-1,0 0 1,1 0-1,-1 0 1,0 0-1,1-1 1,-1 1-1,1 0 1,0 1-1,-1-2-45,6 12-6321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3.8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695 1 7000,'-3'0'9,"1"0"-7,0 0 0,0 0-1,0 1 1,0-1 0,0 1-1,0-1 1,0 1 0,0 0-1,0 0 1,0 0 0,0 0 0,0 0-1,0 0 1,0 0 0,1 1-1,-1-1 1,-2 4 0,-78 66 70,-33 36-8,88-80-23,-128 125 23,123-118-17,-103 150 25,114-148 8,10-16-38,-2 4 1,2-1 0,0 2-1,1 0 1,-9 38 0,15-44 20,0 0 0,-1 27 0,5-46-57,0 0 0,0 1 1,0-1-1,0 1 0,0-1 0,0 1 0,0-1 0,0 0 1,1 1-1,-1-1 0,0 1 0,0-1 0,0 1 0,0-1 1,0 0-1,1 1 0,-1-1 0,0 0 0,0 1 0,1-1 1,-1 0-1,0 1 0,1-1 0,5 6 25,0-1-1,1 0 1,-1-1 0,1 1-1,0-2 1,10 6 0,2-5 129,12-4-93,-1-2 0,35-6 0,-34-1-19,134-62 16,-132 50-57,170-125-1017,-85 59-4076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4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221 164 6280,'23'-24'1,"-20"21"3,0-1 0,0 0-1,0 0 1,-1 0 0,1-1-1,-1 1 1,0 0 0,0-1-1,-1 1 1,1-1 0,-1 0-1,1-9 1,-2 13 84,2-10 176,-16 27-113,-11 16 34,-45 61 24,46-60-64,-39 69-1,48-75-117,1 1 87,4-5-57,1 1 0,2 1-1,0-1 1,1 1 0,-2 28 0,5-29-22,3-24-32,1 1 0,-1-1 0,0 0 0,0 0 1,0 0-1,0 1 0,1-1 0,-1 0 0,0 0 0,0 0 1,0 0-1,1 0 0,-1 1 0,0-1 0,0 0 0,1 0 1,-1 0-1,0 0 0,0 0 0,1 0 0,-1 0 0,0 0 1,0 0-1,1 0 0,-1 0 0,0 0 0,0 0 0,1 0 1,-1 0-1,0 0 0,0 0 0,1 0 0,-1 0 0,0 0 1,0-1-1,0 1 0,1 0 0,-1 0 0,0 0 0,0 0 1,1-1-1,13-5 24,-4 1-13,-4 1 1,0 0 0,0 0 0,0 0 0,0-1 0,5-6 0,31-27 153,61-73 1,-91 95-142,23-35 249,-22 29-60,0 0 1,-2-1 0,16-42-1,-23 51-169,-2 6 31,0 0 0,-1-1 0,1-14 0,-2 3 87,0 0 0,-1 0 0,-1 0 0,-7-33 0,8 50-30,-8 2 28,8 0-157,0 1 0,1 0 0,-1-1 0,0 1 0,1 0 0,-1 0-1,0 0 1,1 0 0,-1 0 0,0 0 0,1 0 0,-1 0 0,0 0 0,1 0-1,-1 0 1,0 0 0,1 0 0,-1 1 0,0-1 0,1 0 0,-1 0 0,0 1 0,1-1-1,-1 1 1,1-1 0,-1 0 0,0 2 0,-4 9 9,5-8-138,0 0 0,1 0 0,-1 0 0,1 0 0,0 0-1,0 0 1,0 0 0,0 0 0,0-1 0,3 4 0,6 13-6643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4.7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83 7264,'42'-17'0,"14"-4"0,-12-2 73,-11 4 399,-31 19-439,-1-1 0,1 1-1,0-1 1,-1 1 0,1 0 0,-1 0 0,1 0-1,0 0 1,-1 0 0,1 0 0,-1 0-1,1 0 1,0 1 0,-1-1 0,1 0 0,-1 1-1,1 0 1,-1-1 0,1 1 0,-1 0 0,0 0-1,1-1 1,-1 1 0,0 0 0,0 1-1,1-1 1,0 2 0,4 3-7,-1-1 1,-1 2-1,8 11 0,-9-14 11,7 15 230,2 12-92,11 59 0,-20-60-20,-12 156 49,5-145-137,-23 164 18,21-167-57,-28 111 13,30-135-31,-1 1-1,-12 23 0,6-13-5,10-21 1,-1 1 0,0-1 0,0 0 0,0 1 0,-1-1 0,-3 4 0,6-8-4,-1 1 0,1 0 0,-1-1 0,0 1 0,1 0 0,-1-1 0,0 1 0,1-1-1,-1 0 1,0 1 0,0-1 0,0 1 0,1-1 0,-1 0 0,0 0 0,0 0 0,0 1 0,0-1 0,0 0 0,1 0 0,-1 0 0,0 0 0,0 0-1,0 0 1,0-1 0,0 1 0,1 0 0,-1 0 0,-1-1 0,1 0 0,0 0-1,0 1 1,0-1 0,0 0 0,0 0-1,0 0 1,0 0 0,1 1 0,-1-1-1,0 0 1,1-1 0,-1 1-1,1 0 1,-1 0 0,0-2 0,-2-4 0,-3-2 1,4 7-2,0-1 1,0 0 0,1 0 0,-1 1 0,1-1 0,0 0 0,-1-1-1,2 1 1,-1 0 0,-1-4 0,-3-21 8,-2-54-1,6 70-3,2 1 0,-1-1-1,1 0 1,4-14 0,0-3-2,8-51 2,-6 49 9,14-45-1,10-9-9,6 3 1,10 2-2,3 4 2,-3 9-2,-8 16 2,-12 20-2,-24 28-2,1 0 0,-1 0 0,0 0 0,1 1 0,0-1 0,-1 1 0,5-2 0,-7 4 0,0 0-1,0 0 1,0 0-1,-1 0 1,1 0-1,0 0 1,0 0-1,-1 1 1,1-1-1,0 0 1,0 1-1,-1-1 1,1 0-1,0 1 1,-1-1-1,1 1 1,-1-1-1,1 1 1,-1-1-1,1 1 1,-1-1-1,1 1 1,0 1-1,0-1 1,1 2 1,0-1-1,0 1 1,0-1 0,0 1-1,-1 0 1,1 0-1,-1 0 1,0-1-1,0 1 1,0 1 0,0-1-1,-1 0 1,1 0-1,-1 0 1,0 0-1,0 0 1,0 6 0,-1 0-1,-1-1 0,0 1 1,0-1-1,-4 10 0,3-11 0,-6 15 14,6-15-11,-11 19 7,-1-1 0,0 0 0,-27 31 0,3-10 14,1-2-18,21-24-4,-18 17-17,34-48-79,4-7-23,1 1 1,1 0-1,1-1 1,0 2-1,1-1 1,1 1-1,1 0 1,16-23-1,-15 24 66,25-30-300,99-97-515,-96 112 794,-24 21-42,-8 7 77,-2 0 28,-1 1 0,1-1-1,0 1 1,1-1 0,-1 1 0,0 0-1,0 1 1,0-1 0,1 1 0,-1 0-1,0 0 1,0 0 0,1 1 0,-1-1-1,0 1 1,0 0 0,5 2 0,6 4-5,-1 2 1,0 0 0,15 12-1,-16-6 8,-10-11 5,6 9 1,0 2 0,-1-1 0,0 1 1,-1 0-1,8 26 0,-12-31 6,3 10 41,1 0 1,1 0-1,1-1 0,0 0 0,2 0 0,17 23 0,-22-39 105,0-3-121,0-1-1,0 0 0,0 0 1,0-1-1,-1 1 1,1-1-1,-1-1 1,1 1-1,-1-1 1,0 0-1,9-6 0,4-4 64,24-22 0,-38 31-65,1-1 1,-1 0 0,1 0 0,-1 0-1,-1 0 1,1 0 0,-1-1 0,0 0-1,0 1 1,0-1 0,1-7 0,6-12 144,-2 6-92,2-3 103,-1 0 1,-1-1-1,6-25 1,-14 46-10,-1 5-68,-2 12-30,-3 12-56,-28 115 260,28-118-258,-4 16 82,-43 207 30,44-193-89,0-4-19,-29 194 46,31-186-54,-40 274 101,36-271 55,13-84-226,0 1 0,10-45 1,-4 29-1091,7-47-5681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5.3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107 320 7984,'7'9'1,"-6"-7"0,1 0 1,-1 0-1,0 0 0,1 0 0,-1 0 0,0 0 1,0 0-1,-1 0 0,1 0 0,0 1 1,-1-1-1,1 3 0,10 85 27,-11-66 0,-1-19-23,-1 17 10,-1 0 0,-2 0 0,0 0 0,-15 39 0,-38 83 33,51-130-44,1 1 0,-9 31 0,11-29-3,-1 0 1,3-11-1,1 0 0,0 1 1,0 0-1,0-1 0,0 1 1,2 10-1,-1-4 6,0 0 0,5 21 0,-5-33-3,1 0-1,0 0 0,0 0 1,0 0-1,0 0 0,0 0 0,0 0 1,0 0-1,1 0 0,-1 0 1,0-1-1,0 1 0,1 0 0,-1-1 1,0 1-1,1-1 0,-1 1 1,0-1-1,1 0 0,-1 0 0,1 0 1,-1 0-1,1 0 0,1 0 1,-2 0 3,9-1 73,0-2-56,-1-1 0,1 1 0,-1-2 0,0 1 0,0-1 1,-1-1-1,0 1 0,11-10 0,11-10 285,48-49-1,-45 29 147,22-29 785,-54 72-993,14-2 201,-13 4-436,-1 0 0,1 0 0,0 1 0,0-1 0,0 1 0,-1-1 0,1 1 0,0 0 0,-1-1 0,1 1 0,-1 0 0,1 0 0,1 2 0,10 6 2,1 1 0,0-2 1,22 10-1,-26-13-13,1-1 0,0-1 0,0 0 0,0 0-1,16 1 1,-10-5-6,86-35 2,-79 24-3,95-81-5,-98 69-2,1-11 6,-2-1 1,18-43 0,-28 45-7,19-132-6,-27 135 7,-4-38 4,0 55 8,0 0-1,-1 0 1,-5-15 0,4 18 0,-1-1 0,0 1 0,-7-12 0,8 16 0,-1 0 0,1 1 0,-1 0 0,-10-10 0,11 13 0,1 1 0,0-1 0,-1 0 0,0 1 0,1 0 0,-1 0 0,0 0 0,0 1 0,-4-2 0,2 2 0,1 0 0,0 0 0,0 1 0,0 0 0,0 0 1,0 0-1,-10 2 0,-5 4 2,0 0-1,0 1 1,1 1-1,-20 11 1,33-16-2,-19 14 7,-34 37-1,45-38-5,1 0 0,-21 32 0,25-30 0,0-1-1,2 2 1,0-1-1,0 1 1,2 0-1,-5 31 1,10-48-2,-1 0 0,1 0 0,0 0 0,0 0-1,0 0 1,0 0 0,0 0 0,0 0 0,0-1 0,1 1 0,0 3 0,1 3-107,1 0 0,0-1 0,1 1 0,0-1 0,0 0 0,0 0 0,1 0 0,0 0 0,0-1 0,0 0 0,1 0 0,13 10 0,34 26-6832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6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32 5560,'3'-6'3,"-2"5"-3,0-1 1,-1 1 0,1-1 0,0 1 0,-1-1 0,1 0 0,-1 1 0,0-1 0,0 0 0,1 1 0,-1-1 0,0 0 0,-1-2 0,1 4-1,0 0 0,0 0 0,0 0 0,0 0 1,0 0-1,0 0 0,0 0 0,0 0 0,0 0 0,0 0 1,0 1-1,0-1 0,0 0 0,0 0 0,0 0 0,-1 0 1,1 0-1,0 0 0,0 0 0,0 0 0,0 0 0,0 0 1,0 0-1,0 0 0,0 0 0,0 0 0,0 0 0,0 0 1,-1 0-1,1 0 0,0 0 0,0 0 0,0 0 0,0 0 1,0 0-1,0 0 0,0 0 0,0-1 0,0 1 0,0 0 1,0 0-1,0 0 0,0 0 0,0 0 0,0 0 0,-1 0 1,1 0-1,-17 19 6,-12 37-4,-11 37-2,-7 32 0,4 12 0,10 1 0,14-3 0,14-3 1,6-95 2,7 40-1,-3-48-1,10 28 0,16 35-1,-26-75 1,-5-17-1,0 0 0,0 0 1,0 0-1,0 0 0,0 1 0,0-1 0,0 0 0,0 0 1,0 0-1,0 0 0,0 0 0,0 0 0,0 1 0,0-1 0,0 0 1,0 0-1,0 0 0,1 0 0,-1 0 0,0 0 0,0 0 1,0 0-1,0 1 0,0-1 0,0 0 0,0 0 0,1 0 1,-1 0-1,0 0 0,0 0 0,0 0 0,0 0 0,0 0 0,0 0 1,1 0-1,-1 0 0,0 0 0,0 0 0,0 0 0,0 0 1,0 0-1,1 0 0,3-1 3,1 1 1,-1-1-1,0 0 1,1 0-1,-1 0 0,0-1 1,0 0-1,0 0 1,0 0-1,0 0 1,0 0-1,0-1 0,-1 0 1,4-3-1,9-7 33,18-22 1,-29 29-29,4-2 83,0-1 0,-1-1 1,0 1-1,-1-1 0,0 0 0,-1-1 1,0 0-1,-1 0 0,0 0 1,4-13-1,-4 12 15,43-124 1142,-48 136-1239,0 0-1,0 0 0,1-1 0,-1 1 0,0 0 1,0 0-1,1 0 0,-1-1 0,0 1 0,0 0 1,1 0-1,-1 0 0,0 0 0,0 0 0,1 0 1,-1 0-1,0 0 0,1 0 0,-1 0 1,0 0-1,0 0 0,1 0 0,-1 0 0,0 0 1,1 0-1,-1 0 0,0 0 0,0 0 0,1 0 1,-1 0-1,0 0 0,0 1 0,1-1 0,-1 0 1,0 0-1,0 0 0,1 0 0,-1 1 0,0-1 1,0 0-1,0 0 0,0 0 0,1 1 0,-1-1 1,0 0-1,0 0 0,0 1 0,0-1 0,0 0 1,0 1-1,1-1 0,2 7 31,0 1 0,-1-1 1,1 1-1,-1-1 0,-1 1 0,0 0 0,1 15 0,-3 43 68,0-20-35,6-1-56,-4-39-16,0 0 1,1 0-1,0 1 1,1-1-1,-1-1 0,5 8 1,-1-9-21,0-3 10,0 0 0,0-1 0,-1 1 0,1-1 0,0-1 1,0 1-1,0-1 0,-1 0 0,1 0 0,0 0 0,-1-1 1,8-3-1,13-6-56,1 0-1,-2-2 1,0-1 0,0-1 0,28-23-1,-37 25 46,-10 8 3,0 0 1,0-1-1,-1 0 0,1 0 0,-1 0 1,6-11-1,-8 13-3,8-12-13,0 1 0,-1-2 0,-1 1-1,6-19 1,21-44-46,-34 100 119,-2 103 18,1-54-32,6 10-19,-6-67-8,1 1 0,1-1 1,0 0-1,1 0 1,1 0-1,0 0 0,0-1 1,13 21-1,18 24-15,-35-56 14,0 0-1,0 0 1,0 0 0,-1 0 0,1 0-1,0-1 1,0 1 0,0 0 0,0-1-1,0 1 1,1-1 0,-1 1 0,0-1 0,0 1-1,0-1 1,0 0 0,0 0 0,1 1-1,-1-1 1,0 0 0,2 0 0,2 0-6,3 1-1,0-1-1,0 0 1,1-1 0,-1 0 0,0 0 0,1-1 0,-1 0 0,0 0-1,0-1 1,-1 0 0,1 0 0,-1-1 0,9-5 0,-4 3 4,0 0-11,0-1 0,0-1 1,0 0-1,-1-1 0,0 0 0,-1 0 1,12-14-1,-15 15 8,7-8-18,0-1 1,-1 0-1,15-27 1,-18 26 19,1-3-13,5-35 0,-13 45 19,-2-1 0,0 0 0,0-20 0,-3 12 1,-1 0 0,-1 0 1,-10-30-1,5 34 7,-2 4-4,0 0 1,-1 1 0,-16-12-1,13 16 31,-2 5-23,1 0 1,-1 0 0,-20 2-1,18 4 24,-87 44 14,85-34-35,-34 29-1,-5 13-10,49-46-154,1 0 1,-2 0-1,1-1 1,-1-1 0,-24 14-1,-3-3-4362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6.3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300 1 7536,'7'28'-3,"-4"-21"2,-1 0-1,-1 0 0,1 0 0,-1 0 1,-1 0-1,1 10 0,-11 138-13,3-116-10,-50 204 1,42-188 32,-68 228 16,66-229 23,1-4-15,-51 186 112,30-62-7,35-166-107,0 1 0,1 0 1,0 0-1,0 17 0,1-8-8,0-8-130,0-1 0,0 1-1,1-1 1,0 1 0,0-1-1,1 0 1,4 13 0,-1-8-4552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6.7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90 396 5560,'0'-11'27,"1"0"0,-1-1 0,2 1 0,0 0 0,0 0 0,1 1 0,8-22 0,-11 31 54,4 1 4,9 3-53,-13-3-29,0 0-1,0 1 0,1-1 0,-1 0 0,0 0 0,0 0 0,1 0 0,-1 0 0,0 0 0,0 0 0,0 1 0,1-1 0,-1 0 1,0 0-1,0 0 0,0 0 0,0 1 0,1-1 0,-1 0 0,0 0 0,0 1 0,0-1 0,0 0 0,0 0 0,0 0 0,0 1 0,0-1 1,1 0-1,-1 0 0,0 1 0,0-1 0,0 0 0,0 0 0,0 1 0,-1-1 0,7 31 49,1 35 0,-7-66-50,3 72 73,-4-45-62,2 63 22,0-72-262,1 0 0,5 21 0,1-7-3312</inkml:trace>
  <inkml:trace contextRef="#ctx0" brushRef="#br0" timeOffset="1">305 640 4576,'22'-20'0,"23"-18"1,-5-3 5,36-49-1,-55 61 16,66-106 23,-76 111 23,22-90 57,-32 93 96,-5 2-112,0 0 1,-13-33-1,16 52-87,1-1-1,0 0 0,-1 0 1,1 0-1,-1 0 1,1 0-1,-1 1 1,1-1-1,-1 0 1,0 0-1,1 1 0,-1-1 1,0 0-1,-1 0 1,-4-3 22,0 1 1,-1 0-1,1 0 1,-1 0-1,1 1 1,-1 0-1,0 0 1,0 1-1,-8-1 0,13 2-15,1-1 0,-1 1 0,1 0 0,-1 1 0,1-1 0,-1 0 0,1 0 0,-1 1-1,1-1 1,-1 1 0,-2 0 0,-35 17 207,-59 36-1,93-51-181,0 1-1,0-1 1,1 1-1,-1 0 1,-3 4-1,-71 77 267,3 21-217,48-58 92,-86 201 66,110-241-225,1 0 0,0 1 1,-3 14-1,-22 205 164,30-187-78,37 130 50,-39-168-160,1-1 0,0 1 1,0 0-1,0-1 0,1 1 0,-1-1 1,0 1-1,4 3 0,7 9 17,2-1-1,0 0 0,0-1 1,28 20-1,-40-32-22,-1 0-1,1 0 1,0 0-1,0 0 1,-1 0-1,1-1 1,0 1-1,0-1 0,0 1 1,0-1-1,2 1 1,20 0 12,1 0 0,-1-1 1,39-6-1,-62 6-15,1-1 0,0 1 0,0 0 0,0-1 0,-1 1-1,1-1 1,0 0 0,-1 1 0,1-1 0,0 0 0,-1 0 0,1 0 0,1-2 0,8-5 4,-1 0 1,0-1 0,12-13-1,-10 6-323,-1-1-1,13-25 0,-22 39 209,44-80-5231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7.1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693 640 15064,'31'-74'-400,"7"-64"-107,-34 105-25,-3 7 268,-2-33 0,-2 33 207,-9-32 1,12 58 56,0-3-4,-1 1 0,0-1 1,1 0-1,-1 1 0,0-1 1,0 1-1,-1-1 1,1 1-1,-1 0 0,-1-3 1,3 5 3,-10-15-14,-1 0 1,-21-21 0,15 20 9,-37-24 1,54 40 3,-4-3 1,0 0 0,0 0 0,-1 1 0,1 0 0,-9-3 1,-173-47 30,147 49 88,-151 16 42,157-4-67,10-1-64,0 2 0,2 0 0,-26 17 0,46-27-30,0 1 1,0-1-1,1 1 1,-1-1-1,0 1 1,1-1-1,-1 1 1,0 0-1,1-1 1,-1 1-1,1 0 1,-1-1-1,1 1 1,-1 0-1,1 0 1,0-1-1,-1 1 0,1 1 1,-2 2 2,1-1 0,0 1 0,0 0 0,0-1 0,1 1 0,0 0 0,-1 6 0,2-6-3,0 0-1,0-1 1,0 1-1,0 0 1,1-1 0,-1 1-1,1-1 1,0 1-1,0-1 1,5 6 0,7 6-2,1-1 1,0 0 0,1-1 0,33 20 0,-46-31-1,25 15-5,230 108-10,-157-78 16,-12-1 0,-71-35 0,30 20 0,-43-27 0,-1 0 0,1 1 0,-1-1 0,0 1 0,0 0 0,0 0 0,4 7 0,-6-9 0,-1 0 0,1 1 0,-1-1 0,0 0 0,0 1 0,0-1 0,-1 1 0,1-1 0,-1 1 0,0 0 0,1-1 0,-2 5 0,0-2 0,0-1 0,-1 0 0,1 0 0,-1 1 0,0-1 0,-1 0 0,1 0 0,-1-1 0,-3 5 0,-7 9 0,-30 29 0,-32 26 0,-8 7 0,-60 39-10,120-104-36,9-8 25,-2-1-1,1 0 1,0-1 0,-21 3 0,35-8 9,0 1 0,1-1-1,-1 0 1,0 0 0,0 0-1,0 0 1,1 0 0,-1 0-1,0 0 1,0 0 0,1 0-1,-1-1 1,0 1 0,0 0-1,1 0 1,-1-1 0,0 1-1,0-1 1,0 0 0,-4-2-109,0-1 0,0 0 0,0 0 0,1 0 0,0-1 0,-1 0 0,2 0 1,-1 0-1,1 0 0,-1-1 0,1 1 0,1-1 0,-1 0 0,-1-6 0,-20-50-7465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5.3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9328,'5'102'33,"-7"75"174,1-156-171,0 59 64,2-58-238,2 1 0,0-1 0,2 1 0,0-1 0,1 0 0,14 30 0,-3-14-5648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7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 9504,'24'-2'-6,"-18"2"1,0 0-1,0 0 1,0 0-1,0 0 1,8 3-1,7 1-19,32 12-1,-40-7-59,17 25 4,-23-24 77,0 0 0,-1 1 0,7 17 0,-3 1 4,-2 1 0,-1 0 1,6 58-1,-11-47 7,-4 299 30,6-237-1114,2-3-4323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8.0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30 535 7088,'-1'-9'3,"-1"0"0,-1-1 1,0 2-1,-4-10 0,5 11 1,-1 0-1,1 0 1,0-1-1,0 1 1,-1-9-1,3 11-2,0-1-1,1 0 1,-1 0-1,3-9 1,2 0-3,0 0 1,1 1 0,1-1-1,12-18 1,-9 18-10,1 0 0,0 0 0,1 1 0,1 1-1,21-18 1,-19 18 1,8-7-50,-14 13 37,11-8-6,0 1-1,0 0 0,1 2 1,1 0-1,28-10 1,-39 18 20,95-35-169,-89 33 133,1 1 0,-1 1-1,1 1 1,26-3-1,-43 6 44,-1 0-1,1 0 1,-1 0-1,0 0 1,1 0-1,-1 0 1,1 0-1,-1 0 0,0 0 1,1 0-1,-1 1 1,1-1-1,-1 0 1,0 0-1,1 0 0,-1 0 1,0 1-1,1-1 1,-1 0-1,0 0 1,1 1-1,-1-1 1,0 0-1,1 1 0,-1-1 1,21 26-65,-16-17 64,0 1-1,0 0 1,5 17 0,-4 1 4,0 1 1,-2 1 0,0 42-1,-4-38 33,-2-15-11,1 9 10,-2 1-1,-1-1 0,-1 0 1,-10 28-1,13-50-37,-11 36 398,-16 86-1,29-124-124,7-25 339,-3 11-489,6-11 19,0 1 0,17-24 0,60-81 155,-72 105-171,13-19 21,2 2 0,64-62 0,-75 79-87,16-15 26,57-44 0,-26 32 11,-66 47-91,0 0 0,1 0-1,-1 0 1,0-1 0,0 1 0,0 0-1,1 0 1,-1 0 0,0 0 0,0 0-1,1 0 1,-1-1 0,0 1 0,0 0-1,1 0 1,-1 0 0,0 0 0,0 0 0,1 0-1,-1 0 1,0 0 0,0 0 0,1 0-1,-1 0 1,0 0 0,0 0 0,1 1-1,-1-1 1,0 0 0,0 0 0,1 0-1,-1 0 1,0 0 0,1 1 0,1 0 2,0 0 0,0 0 0,0 1 0,0-1 0,-1 1-1,1-1 1,0 1 0,1 2 0,0 0-2,0 1 0,-1-1 0,1 1 0,-1 0 0,0-1 0,2 11 0,-1-4 0,-2 0 1,1 0-1,-1 20 0,-1-13 0,-1-1-1,-6 27 1,4-29-129,-2-1 0,0 0 0,0 0 0,-1 0 0,-1-1 0,-1 0 0,0 0 0,-11 13 0,-24 34-5632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8.45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1 261 5208,'11'-18'0,"12"-16"0,4-6 0,1 2 0,39-40-3,-64 74 1,0 1 1,0 0-1,0-1 0,0 1 0,0 1 0,1-1 1,-1 0-1,1 1 0,5-3 0,2-1 0,18-8 2,-29 14 0,0 0 1,0 0-1,1 0 0,-1 0 0,0 0 1,1-1-1,-1 1 0,0 0 0,1 0 0,-1 0 1,0 0-1,1 0 0,-1 0 0,0 0 1,1 0-1,-1 0 0,0 0 0,1 0 0,-1 0 1,0 0-1,1 1 0,-1-1 0,0 0 1,1 0-1,-1 0 0,0 0 0,1 0 0,-1 1 1,1-1-1,8 7 1,-1 0 1,1 0 0,-1 1-1,-1 0 1,8 9-1,-3 3 6,4 21-2,15 57 1,-25-64 7,7 62 0,1 25-10,-6-71-4,28 95 1,-23-118-7,3-3 2,1 0-1,26 28 1,-42-50 1,1-1 0,-1 1 0,0-1 0,1 0 0,0 0 0,-1 0 0,1 0 0,0 0 0,3 2 0,17 4-10,-1 0 0,2 0 0,22 2 0,-20-10-25,18-9 17,44-15-1,-60 12 4,-14 6 19,16-9 10,-2-1-1,0-1 1,33-29 0,150-131 580,-127 104-51,-65 55-262,-3 3 109,1 1-1,34-24 0,-50 38-369,1 1-1,0 0 1,0-1-1,-1 1 0,1 0 1,0 0-1,0 0 1,0 0-1,0-1 0,-1 1 1,1 0-1,0 1 1,0-1-1,0 0 0,-1 0 1,1 0-1,0 0 1,0 1-1,0-1 0,-1 0 1,1 0-1,0 1 1,-1-1-1,1 1 0,0-1 1,0 1-1,-1-1 1,1 1-1,-1-1 0,1 1 1,-1 0-1,1-1 1,-1 1-1,1 0 0,-1-1 1,1 1-1,-1 0 1,0 0-1,0-1 0,1 3 1,10 30 32,-10-31-33,4 18 37,0 0-1,-2 0 1,3 29 0,-5-31-35,7 30 0,-7-42-16,1 0 0,0-1 0,0 0 0,1 1 0,4 7 0,-1-6-1,-1-1-1,1 0 1,1 0 0,-1 0 0,1 0 0,0-1 0,11 6-1,-3-6-4,2-3 4,-1-2 1,0 0-1,31-4 0,-27-3-5,89-56-6,-87 46-8,29-29 0,-35 29 18,20-26 0,-32 38 2,4-4 2,-1-1 1,0-1 0,0 1-1,-1-1 1,-1 0 0,0 0-1,0-1 1,5-21 0,-7 19 11,-2 0-1,1-27 1,-2 37-3,-1 1 0,0-1 0,0 1 0,0 0 0,-1 0 0,1 0 0,-1 0 0,0 0 0,1 0 0,-2 0 0,1 0 0,0 1-1,0-1 1,-1 1 0,1-1 0,-1 1 0,-3-2 0,2 1 8,4 2-12,-1 1 0,1 0-1,-1-1 1,1 1 0,-1-1-1,1 1 1,-1 0 0,0-1 0,1 1-1,-1 0 1,1 0 0,-1 0 0,0-1-1,1 1 1,-1 0 0,0 0 0,1 0-1,-2 0 1,-9 0 19,0 1 0,1 0 0,-1 0 0,0 1 1,1 1-1,-11 3 0,19-5-15,0-1 0,0 1 0,1 0 0,-1 0 0,0 0 0,1 0 0,-1 0 0,1 0 0,-1 0 0,-1 2 0,-31 31 75,-39 49 0,51-50 21,-93 157 25,93-150-111,-54 137 8,68-148-34,7-21 1,-1 4-1,0 1 0,1-1 0,0 0 1,1 0-1,1 0 0,0 1 0,0-1 0,6 22 0,13 27-52,-19-60 51,0 0 0,0 0 0,-1 0 0,1 0 0,0 0 0,0 0 0,1 0 0,-1 0 0,0-1 0,0 1 0,0 0 0,0-1-1,1 1 1,-1-1 0,0 1 0,0-1 0,1 0 0,-1 0 0,0 1 0,1-1 0,-1 0 0,0 0 0,1 0 0,-1 0 0,0-1 0,1 1 0,-1 0 0,0 0 0,2-1 0,-2 0-5,5 1-4,0-1 0,-1 0 0,1-1 0,0 1 0,-1-1 0,1 0 0,-1-1 0,1 1 0,-1-1 0,5-4 0,15-8-11,10-4 11,1 0 13,-17 9 12,0 1 0,0 0 0,1 2 0,22-6 0,-6 8 10,-35 5-15,0 0-1,0 0 0,0 0 1,-1 0-1,1 0 0,0 0 1,0 0-1,0 0 0,-1 1 1,1-1-1,0 0 0,0 0 0,-1 1 1,1-1-1,0 0 0,0 1 1,8 5 9,0 0 0,-1 0 0,0 0 0,0 1 0,-1 0 0,8 11 0,-14-17-10,0 0 0,0 0 0,0 0 0,-1 0 0,1 1 0,0-1 0,-1 0 0,1 0 0,-1 1-1,1-1 1,-1 0 0,0 1 0,1 1 0,2 23 14,-1 0 1,-2 0-1,-3 38 0,3-58-15,-1-1 0,0 0-1,0 0 1,-4 9 0,-86 196-1103,30-91-4480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8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118 562 6728,'-23'-16'12,"0"0"1,-31-30-1,47 35 15,4 3-18,1 0 1,0 0-1,1 0 1,0-1-1,0 1 1,1-12-1,3 4 166,-1 9-103,1-1-24,0 0 0,0 0 0,1 1 0,0-1-1,0 1 1,1 0 0,0 0 0,0 0 0,0 1 0,9-7 0,27-22 514,67-43 1,-89 66-401,23-20-1,-28 20-137,-4 1 56,-8 6-170,1 0 1,-1-1-1,0 1 1,0-1-1,-1 1 1,0-1 0,0 0-1,0 1 1,0-1-1,-1-11 1,-3-26-5311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9.24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1052 173 4936,'-5'-7'241,"-5"-5"-63,0 0 0,-1 0-1,-1 1 1,0 1 0,-1 0-1,-24-15 1,21 14-89,8 6 81,-1 0 0,0 1 1,0-1-1,-12-3 0,-78-23 833,91 29-843,1 1 0,-1 1 0,0-1 0,1 1 0,-1 0 0,1 1 0,-1 0 0,0 0 0,-13 4 0,11-2-56,4-2-40,-1 1 1,1 0 0,0 1 0,1 0-1,-1-1 1,0 2 0,1-1-1,0 1 1,0 0 0,0 0 0,0 0-1,-4 6 1,3-4-2,-6 10 277,-51 127 118,49-104-203,-73 202 94,68-185-155,-90 259 63,86-248-129,-86 261 48,90-267-88,-69 236 103,78-267-156,-24 89 34,34-119-69,-1 9 11,1-9-11,0 0 1,0 0-1,0 0 0,-1 0 0,1 0 0,0 0 0,0 0 1,0 0-1,0 1 0,0-1 0,0 0 0,0 0 0,0 0 1,0 0-1,0 0 0,1 0 0,-1 0 0,0 0 0,0 1 0,0-1 1,0 0-1,0 0 0,0 0 0,0 0 0,0 0 0,0 0 1,0 0-1,0 0 0,0 0 0,0 0 0,0 0 0,0 1 1,1-1-1,-1 0 0,0 0 0,0 0 0,0 0 0,0 0 1,0 0-1,0 0 0,0 0 0,0 0 0,0 0 0,1 0 1,-1 0-1,0 0 0,0 0 0,0 0 0,0 0 0,0 0 0,0 0 1,0 0-1,1 0 0,-1 0 0,0 0 0,0 0 0,0 0 1,0 0-1,0-1 0,5-3 1,0-1 1,-1 0-1,1-1 0,-1 1 1,-1-1-1,5-7 0,36-69-1,-20 39-5,50-88 4,33-43-1611,7-7-6448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29.6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508 199 8072,'11'-19'0,"18"-38"9,-12 17 3,-1-2-9,-5 12-18,-8 19 45,-5 18 145,-13 35 27,-34 84 23,-51 132 282,80-204-287,-88 234 65,86-227-178,-88 257 30,89-255-90,-78 243-1171,50-150-4776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1.2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259 508 7088,'-4'-5'241,"-3"-5"40,-2 0 0,1 1 0,-2 1 1,1-1-1,-15-9 0,-29-14 525,47 29-709,0 0 0,0 1 0,0 0-1,0 0 1,0 0 0,0 1 0,-13-2 0,17 3-81,1 0-1,0 1 1,0-1-1,0 0 1,-1 1-1,1-1 1,0 1-1,0-1 1,0 1-1,0 0 1,0-1-1,0 1 1,0 0-1,0 0 1,0 0-1,0 1 1,-4 3 20,-22 19 19,26-24-47,1 1 0,-1 0 0,0 0 0,0 0 0,1-1 0,-1 1 0,0 0 0,1 0 0,-1 0 0,1 0 0,0 0 0,-1 0 0,1 0 0,-1 2 0,-3 15 24,0 1 1,2-1-1,0 1 1,0 21-1,4-11 21,1-1 0,1 0 0,12 42 0,-11-49-37,5 5 58,7 6-25,31 42 0,-32-57 5,70 44 22,-68-53-16,8-2-14,41 4 1,-48-11 60,86-33 49,-82 21-16,103-92 65,-122 101-167,0 0-1,0 0 1,0-1-1,4-7 1,99-163 245,-90 139-22,-6 12-132,2-4-32,-1-1 1,-2-1-1,0 1 0,4-33 1,-11 49-7,2-13 28,-1-1 0,-1 1 1,-1-53-1,-9-120 933,7 197-944,1 8 4,9 35-17,16 53-22,-21-80-138,0 0 0,1 0 0,1 0 0,0-1 0,16 22 0,-7-10-1430,20 31-8045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1.9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357 0 9688,'16'4'77,"-8"-2"-17,0-1 0,0 1 1,1-2-1,-1 1 0,14-2 0,-32 8 103,-8 1-130,1 1 1,1 1-1,0 0 1,0 2-1,-25 22 1,40-33-34,-116 116 114,91-90-109,-31 37 12,42-45-14,-28 35 1,39-50-3,1 0 1,-1 1-1,1-1 0,0 1 1,0 0-1,1 0 0,-1 0 0,-2 9 1,1-1-1,2-8 0,1 0-1,-1-1 0,1 1 1,0 0-1,0 0 0,1 0 1,0 6-1,0-7 1,0 0-1,1-1 1,0 1 0,0 0-1,0 0 1,0-1 0,3 8-1,-1-7 1,-1 1-1,1-1 0,0 0 1,0 0-1,0-1 1,5 5-1,7 5 6,2-2-1,-1 0 1,32 15-1,-7-4 9,2 4-7,-28-13 14,44 58 27,-56-65-31,0-1 0,0 0 0,0 1 0,-1 0 0,0 0 0,0 0-1,-1 0 1,1 0 0,-1 0 0,0 0 0,-1 9 0,1-7 3,-3 6 101,-4 0-62,0 1-1,-17 25 1,11-27 69,1-5-80,-1 0 0,0-1 0,0 0 1,-1-1-1,0 0 0,0-1 0,-27 6 0,37-10-45,-1 0 0,1-1 0,-1 0 0,1 0-1,-1 0 1,0-1 0,-5 0 0,5-1-4,0 0 1,0 0-1,0 0 1,0-1-1,0 0 1,1 1-1,-1-1 1,1 0-1,0-1 0,0 1 1,-4-6-1,7 8-2,-1 1 0,1 0-1,-1-1 1,1 0 0,0 1-1,-1-1 1,1 1 0,0-1-1,0 1 1,-1-1 0,1 0-1,0 1 1,0-1 0,0 1-1,0-1 1,0 0 0,0 1-1,0-1 1,0-1 0,1-11-19,1-1 0,0 1 0,1-1 0,0 1 0,7-17 0,2 6-238,81-113-136,-70 109-24,156-159-1008,-129 145 1321,-30 29-5,-13 9 81,-2 1 22,0 0 1,0 1-1,1-1 0,0 1 1,-1 0-1,1 1 1,0-1-1,0 1 1,0 0-1,-1 0 1,1 1-1,0 0 1,0 0-1,0 0 1,12 3-1,-3 2 4,0 1 0,-1 0 0,1 1-1,-1 0 1,-1 1 0,0 1 0,18 14 0,-21-13 6,31 34 22,-19-18-30,92 101 243,-73-97-184,-41-29-39,1 0 0,0-1 0,0 1-1,1 0 1,-1-1 0,0 1 0,0-1 0,0 1-1,0-1 1,0 0 0,1 1 0,1-1 0,1 1 34,1 0-30,-1 0 1,0 0-1,1-1 0,-1 1 1,1-1-1,-1 0 1,1 0-1,-1-1 0,1 1 1,-1-1-1,1 0 0,-1 0 1,0 0-1,0-1 1,1 0-1,-1 0 0,0 0 1,6-4-1,2-6 53,0 0 0,-1 0 0,0-1 0,-1-1 1,0 0-1,8-18 0,-9 18-48,-7 10-2,1 0 0,-1-1 0,0 0 0,0 1 0,0-1-1,-1 0 1,2-5 0,13-74 177,-16 66-2,-1 9-109,0 0-43,0 0-1,-1 1 1,0-1-1,0 1 1,-1-1 0,0 1-1,-1 0 1,1 0-1,-10-13 1,-49-70 281,50 75-223,-1 1-1,0 0 1,-1 1-1,-28-22 1,27 23-56,-5-1 163,-5 1-112,0 1 1,-35-11-1,58 22-76,0 1-1,0-1 0,0 1 0,0-1 1,0 1-1,-1 0 0,1 0 0,-4 0 1,-10 2 26,-1 1 0,1 0 1,0 1-1,-22 8 1,21 0 73,-58 75 41,62-65-74,-37 113 26,43-103-65,-11 161 20,19-153-40,22 158 13,-13-162-26,8 7-3,33 57 0,-33-78-5,9 0-6,0-1 1,32 18 0,-33-28-14,16 0-2,52 6 0,-65-18-78,17-9-474,-2-2 0,45-17 1,15-9-7395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2.3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610 1 9592,'-13'0'3,"-2"-1"20,0 1-1,1 1 0,-1 1 0,-28 6 0,28-4-18,-44 18 14,-137 59 78,175-73-89,13-5 8,0 0 0,0 1 0,0 0 0,1 0 0,-9 7 0,-59 45 108,62-45-95,1 0 0,1 0 0,0 1 1,-14 18-1,23-21 20,5 1-34,0-1 0,0 0 0,1 0-1,7 14 1,0-10 21,10 6-16,2-2 1,0-1-1,0-1 1,30 14-1,18 1 60,-34-15 91,1 2 0,63 39 1,-97-53-133,-1 0 0,1 1 0,-1-1-1,0 0 1,0 1 0,0 0 0,-1 0 0,1 0 0,-1 0 0,0 0 0,0 0 0,0 1 0,1 5 0,-1-4 0,-2-5-25,1-1 0,-1 1 0,0 0 0,0-1 0,1 1-1,-1 0 1,0 0 0,0 0 0,0-1 0,0 1 0,0 0 0,0 0 0,0-1 0,0 1 0,-1 1 0,1 1 11,-1 3 3,-1 1-1,1-1 1,-1 1 0,0-1 0,0 0 0,-1 0 0,0 1 0,0-2 0,-1 1 0,1 0 0,-1-1 0,0 0 0,-6 6 0,-10 12 40,-1-1 0,-2-1 0,-48 35 0,59-49-63,0-2 0,-22 8 0,20-9-4,-1-1 1,0 0 0,0-1-1,-19 0 1,34-2-3,-1 0 1,0 0 0,0 0 0,0 0-1,0 0 1,0 0 0,1 0 0,-1-1-1,0 1 1,0 0 0,0-1 0,1 1-1,-1 0 1,0-1 0,0 0 0,-10-5-249,1-2 0,0 1 0,1-1 0,-1-1 0,-9-11 0,-17-22-7130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2.7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9504,'16'13'0,"16"17"1,8 21 4,2 18-3,-2 11-2,-5 6 1,-7 2 4,-8 6-3,-5 9-2,-5 9 0,2-4 0,0-18 0,-2-17 0,-3-19 1,0 13 22,1-85-2,4-22-1134,0-6-4467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5.6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11480,'3'1'-4,"0"0"0,-1 1-1,1-1 1,0 1 0,-1-1 0,1 1 0,-1 0 0,1 0 0,-1 0 0,0 0 0,0 0 0,0 1 0,0-1 0,0 1 0,0-1 0,-1 1 0,1 0 0,-1-1-1,0 1 1,1 3 0,12 27 2,-6 10 2,-9 5 0,-5 9 0,-3 6 0,1 71-1344,8-67-5376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3.1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8248,'5'9'-7,"0"0"0,0 0-1,1-1 1,1 0 0,-1 0 0,1 0 0,0-1 0,1 0 0,0-1 0,0 0 0,0 0-1,1 0 1,0-1 0,0 0 0,0-1 0,1 0 0,15 4 0,125 38-208,-146-45 168,0 1 0,0-1 0,1 1 1,-1-1-1,0 1 0,0 0 0,0 1 0,-1-1 0,1 1 0,-1 0 0,1 0 1,-1 0-1,3 4 0,-1-2-346,19 19-4047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3.5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1 629 4128,'5'5'1,"1"0"0,-1 0 0,1-1 0,0 1 0,12 5 1,-9-5 8,-8-5-5,1 1 0,-1-1 0,0 1 1,1-1-1,-1 1 0,0-1 0,1 0 0,-1 1 0,0-1 0,1 0 0,-1 0 0,0 0 0,1 0 0,-1 0 0,2-1 1,5 1 6,3 1-2,-8-1 10,1 0 0,0 0-1,-1 0 1,1 0 0,0 0 0,0-1 0,3 0 0,10-3 132,0-1 1,0-1-1,-1 0 1,0 0-1,27-17 1,-6-4 25,-24 13 369,41-79 209,-46 71-256,-4 7-281,0-4-91,0 1 0,-1-1-1,0 0 1,-2 0-1,-1-24 1,0 29-54,-8-97 378,5 91-307,0 0-1,-1 1 0,-1-1 1,-11-24-1,-6-7 389,20 49-298,-1-6 151,2 6 233,11 7-264,14 13-147,-1 0 1,29 31-1,-25-24-85,-14-14-103,-7-6 4,0 1 0,-1-1-1,1 1 1,4 7 0,7 11 46,-1 1 0,-1 1 0,21 51 0,-12-4 18,-13-35-50,41 147 117,-14-54-66,-34-118-84,-3-9-2,0 0 1,0-1 0,0 0-1,1 1 1,-1-1 0,1 0-1,0 0 1,3 4 0,36 41 34,-30-43-3,20 1 4,-25-6-38,-1 0 1,1-1-1,0 1 1,-1-1-1,10-2 1,-4-2-1,-1 1-1,0-2 1,0 1 0,0-2 0,0 1-1,15-15 1,-17 15-2,0-1 0,0-1 0,-1 1 0,9-14 0,3-2 0,47-52-1590,1-2-6362</inkml:trace>
  <inkml:trace contextRef="#ctx0" brushRef="#br0" timeOffset="1">1459 185 8608,'0'0'16,"0"-1"1,1 1 1,0-1-1,-1 1 1,1 0 0,0-1-1,-1 1 1,1-1-1,-1 0 1,1 1 0,-1-1-1,1 1 1,-1-1-1,0 0 1,1 1-1,0-2 1,-12 0 55,0 0 0,0 0 0,0 1 0,0 1 0,0 0 0,0 1 0,0 0 0,0 0 0,1 1 0,-1 0 0,-12 5 0,10-4-45,9-2-10,0 1 0,0-1-1,0 0 1,1 1-1,-1 0 1,0 0-1,1 0 1,-1 1-1,-4 3 1,-16 13 81,-31 34 1,42-34 20,5-5-67,-2 2-21,1 1 1,1 0-1,0 0 1,1 1-1,-5 24 1,-11 75 85,22-109-102,1 1 0,0-1 0,0 1 0,1-1 0,0 0 0,0 1 0,1-1 0,0 0 0,4 11 0,-2-8-4,3 4 43,6-1-29,-1-1 0,21 16 1,-17-20 14,30 7 4,-32-12-42,-1-1 1,20 1-1,-15-3-18,0-2 0,0 0 1,0-1-1,0-1 0,0 0 1,-1-1-1,0-2 0,0 1 1,24-13-1,21-16-1282,1-1-5123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3.9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7000,'2'-3'6,"14"-5"26,-16 8-31,0 0-1,0 0 0,0 0 1,0 0-1,0 0 0,0 0 1,1 0-1,-1 0 0,0 0 1,0 0-1,0 0 0,0 0 1,0 0-1,0 0 0,1 0 0,-1 0 1,0 0-1,0 0 0,0 0 1,0 1-1,0-1 0,0 0 1,0 0-1,1 0 0,-1 0 1,0 0-1,0 0 0,0 0 1,0 0-1,0 1 0,0-1 1,0 0-1,0 0 0,0 0 0,0 0 1,0 0-1,0 0 0,0 1 1,0-1-1,0 0 0,0 0 1,0 0-1,0 0 0,0 0 1,0 0-1,0 1 0,0-1 1,0 0-1,0 0 0,0 0 1,0 0-1,0 0 0,0 0 0,0 1 1,3 10 18,2 8 27,-1 0-1,-1 0 1,1 22-1,8 124 194,-12-128 1,-10 171 101,7-164-73,1-11-124,-2 27 95,5 87 1,0-124-102,12 112 408,-10-122-447,-1-12 120,2-24-93,3-44-110,-4-2-10,0-23-4,-1-3-2,3 6 0,0 10 0,-2 11 0,7 7 0,4 5 1,-4 26 13,2 1 1,1 1-1,20-31 0,-25 44-9,-6 9 1,1 1 0,0 1-1,0-1 1,1 0 0,-1 1 0,7-6 0,0 0 11,0 1-1,0 0 1,1 1 0,0 0 0,0 0 0,1 1 0,19-7-1,-19 9-8,-8 3-2,0 0 0,1 1 0,-1 0 0,1 0 1,-1 0-1,7 0 0,-6 0-1,0 0 1,1 1-1,-1 0 1,0 0-1,0 0 1,0 0-1,0 1 1,0 0-1,0 0 1,0 0-1,-1 1 1,1-1-1,0 1 1,-1 0-1,1 1 1,-1-1-1,8 6 1,-8 0 14,-4-7-19,2 4 2,-1 0 1,0 0-1,-1 0 0,1 0 0,-1 1 0,0-1 1,0 0-1,0 0 0,-1 0 0,0 1 0,0-1 0,0 0 1,-1 0-1,-2 5 0,-8 17 12,0 0 0,-2-1 0,-2-1 0,-26 35 0,29-43-12,8-10 0,0-1-1,-1 0 1,1 0 0,-1-1 0,-9 8 0,-22 15 10,-4-6-9,37-20-3,-1-1 0,1 0 0,0 0 0,-1 0-1,-6 1 1,9-2-1,1 0 1,-1 0-1,1 0 0,-1-1 0,1 1 0,-1 0 0,1 0 0,-1-1 0,1 1 0,0-1 0,-1 0 0,1 1 0,0-1 1,-1 0-1,0-1 0,-1-1-15,0-1 0,1 0 0,0 0 0,0 0-1,0 0 1,0 0 0,0 0 0,1 0 0,0-1 0,0 1 0,0 0 0,0-1 0,1 1 0,0-9 0,-1-2-1017,-7-47-5254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4.4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0 123 8792,'11'4'-42,"0"0"1,-1 1-1,1 0 1,-1 1-1,15 11 0,-24-16 15,1 0-1,-1 0 0,1 0 1,-1 1-1,1-1 0,-1 1 1,0-1-1,1 1 0,-1 0 1,0-1-1,0 1 0,1 2 1,2 6-27,24 36-3,-5-4 43,4 9 12,21 33 6,-44-79 0,0 1 0,0-1-1,1 0 1,0 0 0,0-1 0,0 1 0,0-1 0,1-1 0,-1 1 0,1-1 0,7 4 0,-5-3 3,-2-1 4,1 0-1,-1 0 0,1-1 0,0 0 0,0 0 0,-1-1 1,1 0-1,0 0 0,0-1 0,0 0 0,8 0 1,-6 0 4,8-3 85,-9 1-70,0-1 0,1 0 0,-1-1 0,-1 0 0,1 0 0,0-1 0,-1 1 0,0-2 0,0 1 0,-1-1 0,1 0 0,10-14 0,-8 9-8,-6 6-3,1-1 0,-1 1-1,0 0 1,-1-1-1,1 1 1,-1-1-1,2-7 1,11-34 298,16-97 1,-25 78-2,0-36 797,-17 123-857,9-15-242,-3 22 11,1-2 55,-16 125 28,17-115-48,-14 270 114,16-271-167,-6 52 13,-9 207 17,14-212-34,1-62 4,-1-1 1,0 0-1,-1 0 1,-1 0-1,-1 0 0,-1-1 1,-1 1-1,-12 25 1,16-36-4,2-6 3,0 0-1,0 0 1,0 0-1,-1 0 1,1 0-1,-1 0 1,1 0-1,-1-1 1,1 1-1,-1 0 1,-3 1-1,4-1 28,-9 1-1420,0 0-5700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5.36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706 77 7712,'0'0'65,"-4"-4"-6,3 3-63,-2-2 19,0-1-1,0 1 1,-1 0 0,1 0 0,-1 0 0,0 1-1,0-1 1,-4-2 0,-14-3 153,1 1 0,-39-9 1,44 13-147,0 0 35,1 1 0,0 0 1,-1 1-1,1 1 0,-1 0 0,-20 4 1,18-2-23,8-2 20,0 1 1,0 0 0,0 1-1,-19 5 1,4 1-14,1-3-19,-45 15 58,-34 23-7,87-32-60,-16 21-1,0 15-10,27-37-4,0 1 1,0 0 0,1 0 0,-6 21-1,11-21-4,4 2 4,0-1-1,12 21 1,-6-21-12,3-2 6,1-1 1,0 0-1,1-1 1,0 0-1,0-2 1,29 9-1,25 1-2,-18-6 8,7 1 1,-39-7-4,-9-3 13,1 1-1,-1 1 1,1 0-1,-1 0 1,0 1-1,12 6 1,-21-9 83,-18 16 36,10-11-118,-25 15 65,-132 63 142,85-51-194,33-15-11,12-8-9,31-10-93,0 1 0,0-1 0,-1 0 0,1 0 0,0 0 0,0 0 0,0 0 0,0-1 0,0 1 0,0 0 0,-1-1 0,-2-1 0,-7-3-5756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6.1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9688,'2'1'-1,"-1"1"0,1-1 0,-1 1 0,0 0-1,1-1 1,-1 1 0,0 0 0,0 0 0,0 0 0,0 0 0,0 0 0,-1 0 0,1 2 0,5 23 0,8 94 89,2 19 29,-13-109 31,-3 149 73,-2-140-26,-13 180 84,12-175-78,0-7-88,-5 147 229,17 36 159,2-168-453,-4-35 60,-2-8-82,1-1 0,0 0 1,0 0-1,1-1 0,10 10 0,-16-18-20,-1 1 0,0-1-1,1 1 1,-1-1 0,1 1 0,-1-1-1,1 0 1,0 0 0,-1 1 0,1-1-1,-1 0 1,1 0 0,0 1 0,-1-1-1,1 0 1,-1 0 0,1 0-1,0 0 1,0 0 0,5 0 9,0-1 1,0 1-1,0-1 1,-1 0-1,1-1 1,0 1-1,-1-1 1,1 0-1,9-6 1,-2-3 45,54-76 22,-54 65-63,43-125-1498,-26 62-6028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6.47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0 142 10136,'15'22'1,"-10"-17"0,1 0 0,0 0 0,1-1 1,-1 0-1,1 0 0,-1-1 0,13 5 0,-14-7 1,14 4 19,104-1 16,-96-8-2,106-41 13,-109 31-41,96-81-1207,-57 41-4840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6.8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154 325 9240,'4'4'2,"13"14"30,-16-18-31,0 1 0,-1-1 0,1 1 0,0-1 0,-1 0 0,1 1-1,0-1 1,-1 0 0,1 0 0,0 1 0,-1-1 0,1 0 0,0 0 0,0 0 0,-1 0-1,1 0 1,0 0 0,0 0 0,-1 0 0,1 0 0,0-1 0,0 1 0,-1 0 0,1 0 0,0-1-1,-1 1 1,1 0 0,0-1 0,0 0 0,8-11 2,-6 2-13,0 0 0,-1 0 1,0 0-1,-1 0 0,0-1 1,-1 1-1,0 0 0,0 0 1,-3-15-1,2 20 4,1 0-13,-1 0 0,1 0 0,-2 0 0,1 0 0,0 0 0,-1 0 0,0 0 0,0 1 0,0-1 0,-4-4 0,0-3-93,-1 2 21,0 0 0,-1 0 1,0 0-1,-18-15 0,-44-27-101,65 48 189,-5-1-31,-17-4 13,16 5 27,7 3 29,-2-2 28,24 8 210,6-2-57,171 55 576,-171-49-586,17 5 3,40 21-1,-28-12-82,-13-7 5,68 39 0,-104-52-122,1 0 0,-1 1 0,0-1 1,0 1-1,-1 0 0,1 1 0,-1-1 1,0 0-1,0 1 0,0 0 1,-1 0-1,0 0 0,0 0 0,2 7 1,-1-6-4,0 10 22,-1 34 13,-6 55 1,-2-50-22,5-32-8,2 1 1,7 41-1,4-26-8,9 1 1,12 1-3,3-7-2,-1-12 0,-2-12 0,2-9 0,-29-2-117,1-1 0,-1 0 1,0 0-1,-1 0 1,1-1-1,0 0 0,-1 0 1,1-1-1,-1 1 1,9-9-1,22-17-6296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7.23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332 35 7624,'-9'0'101,"-1"-1"0,1-1-1,0 1 1,-1-2 0,-15-5 0,-33-8 374,49 14-424,0 1 0,0 1 0,-1 0 1,-9 0-1,10 4 70,3 1-66,-1 1-26,0 0 0,1 0-1,0 1 1,0-1 0,0 1-1,-8 15 1,8-14 7,-1 2-11,1 1-1,0-1 1,0 1-1,1 0 1,0 1-1,1-1 1,-4 19-1,-13 93 117,19-110-108,0 0 1,2 0-1,0 23 0,1-7-12,0 49 9,2-48 44,6 8-25,17 47 0,-26-84-45,1 1 0,-1-1 0,1 0 0,-1 0 0,1 1 0,0-1 0,-1 0 0,1 0-1,0 0 1,0 0 0,0 0 0,0 0 0,2 1 0,9 7 11,0-1 0,1 0 1,0-1-1,27 11 0,-39-18-13,1 1 0,-1-1 0,1 0 1,-1 1-1,1-1 0,0 0 0,-1 0 0,1 0 0,-1 0 1,1 0-1,-1 0 0,4-1 0,12-3-168,1 0-1,-1-2 1,0 0-1,0-1 1,-1 0-1,23-14 1,40-26-5854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7.61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190 349 6904,'3'4'-2,"-1"1"0,0 0 0,0 0 0,0 0 0,0 1 0,-1-1-1,0 0 1,0 0 0,-1 1 0,1-1 0,-2 11 0,1 0-3,0 66 27,-7 104 14,4-142 25,-20 183 42,18-183 17,-25 174 65,24-179 22,-33 189 659,39-228-849,0 1-1,-1 0 0,1 0 0,0 0 0,0 0 1,-1 0-1,1 0 0,0-1 0,-1 1 0,1 0 0,-1 0 1,1-1-1,-1 1 0,1 0 0,-1 0 0,0-1 1,1 1-1,-1-1 0,0 1 0,1-1 0,-1 1 1,0-1-1,0 1 0,0-1 0,1 1 0,-1-1 0,0 0 1,0 0-1,-1 1 0,1-1 12,1 0-24,-1 0 0,1 0 0,0 0 0,0 0 1,0 0-1,0 0 0,-1 0 0,1 0 0,0 0 1,0 0-1,0 0 0,0 0 0,-1 0 0,1 0 1,0 0-1,0 0 0,0 0 0,0 0 0,0 0 0,-1 0 1,1 0-1,0 0 0,0 0 0,0 0 0,0-1 1,0 1-1,-1 0 0,1 0 0,0 0 0,0 0 1,0 0-1,0 0 0,0-1 0,0 1 0,0 0 0,0 0 1,0 0-1,0 0 0,0-1 0,0 1 0,0 0 1,-1 0-1,-5-11 41,1 0 0,0-1-1,0 1 1,-3-15 0,5 17-23,-5-17 45,1-1 0,2 0-1,1-1 1,-1-29-1,3 36-43,0-15 71,-1-155 31,5 150-58,14-179 19,-11 176-52,-1 13-19,2-9-3,1 1 0,1-1 1,19-48-1,5-2 8,11-16-15,10 9 0,-38 74-4,30-34 0,-34 44-1,2 1 0,25-21 0,-27 25 0,0 1 0,1 1 0,16-8 0,-19 10 0,1 1 0,-1 0 0,1 1 0,0 0 1,0 0-1,0 1 0,13 0 0,-23 1 0,1 0 1,0 0-1,-1 0 0,1 0 1,0 0-1,-1 0 0,1 0 1,0 0-1,-1 1 1,1-1-1,-1 0 0,1 0 1,-1 1-1,1-1 0,0 0 1,-1 1-1,1-1 0,0 1 1,4 4 0,0 0 0,0 0 1,0 1-1,0-1 0,-1 1 1,0 0-1,5 11 0,-4 2 13,-1 101 8,-4-110-12,-1 0 0,1 0 0,-2 0-1,0 0 1,-3 13 0,-1-3-2,2-6 0,1-1 8,-1-1 0,-1 0 0,-7 15 0,5-10 11,-6 13 199,-29 51 0,42-81-222,0 0 0,0 0 0,0 1 1,0-1-1,0 0 0,-1 0 0,1 1 1,0-1-1,0 0 0,0 0 0,0 0 1,0 1-1,0-1 0,0 0 0,-1 0 1,1 0-1,0 1 0,0-1 1,0 0-1,-1 0 0,1 0 0,0 0 1,0 1-1,0-1 0,-1 0 0,1 0 1,0 0-1,0 0 0,-1 0 0,1 0 1,0 0-1,0 0 0,-1 0 0,1 0 1,0 0-1,0 0 0,-1 0 0,1 0 1,0 0-1,0 0 0,-1 0 0,1 0 1,0-10-1364,5-2-5161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6.07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229 1 7984,'0'3'-4,"2"8"-149,10 18 46,-10-23 109,-1-1 0,0 1 0,-1 0 1,1 0-1,-1 0 0,0-1 0,-1 1 1,0 0-1,0 0 0,0 0 0,0-1 1,-3 7-1,-2 7 21,-15 29 1,10-26 34,-18 27 0,-9 15 95,-52 143 78,68-143-1182,1-3-3842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8.3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 1 8968,'-3'3'0,"-1"29"0,4-4-3,1-1 1,9 51-1,-3-27 15,-5 43 167,2 4 327,2 53 259,-5-140-678,8 54 379,-7-59-434,-1-1 0,1 0 0,0 1 0,0-1 0,1 0 0,-1 0-1,1 0 1,4 5 0,-5-9-19,0 1-1,0-1 1,0 0-1,0 0 1,1 0-1,-1 0 1,0 0-1,1 0 1,-1 0 0,0-1-1,1 1 1,-1-1-1,1 0 1,-1 1-1,1-1 1,-1 0-1,1-1 1,-1 1-1,3-1 1,-2 1 2,-2 0-7,1 0 0,0-1 0,-1 1 0,1 0 0,0-1 0,-1 1 1,1-1-1,-1 1 0,1-1 0,-1 0 0,1 1 0,-1-1 0,1 0 1,-1 0-1,0 0 0,1 0 0,0-2 0,4-2 12,2-1-6,-4 4-3,-1-1 0,1 0-1,-1 0 1,0-1 0,0 1 0,5-7 0,-7 9-11,26-32 61,44-72 0,-64 92-57,-3 6 0,0-2 0,-1 1-1,0 0 1,2-10 0,4-13 7,-2 0 0,4-37-1,7-48 3,-10 60-11,-8 44-4,0 10-6,1 7-44,5 17 44,-2 1 0,-1-1-1,1 35 1,-4 66-1,-1-75 6,-9 176-24,6-180 18,-16 190-3,15-183 0,-25 226-1,22-219-6,-38 233-6,35-237-14,6-29 20,-11 51-44,-33 93 0,-1-45-63,40-109 21,2-8 76,-1-1 0,0 1 1,0-1-1,-16 8 0,24-14 23,0 1 0,1-1-1,-1 0 1,0 0 0,0 1 0,1-1-1,-1 0 1,0 0 0,0 0 0,1 0 0,-1 0-1,0 0 1,0 0 0,0 0 0,1 0-1,-1 0 1,-1-1 0,-11-2-24,0-1-1,0-1 1,0 0-1,-17-10 1,28 14 22,1 0 0,0 0 0,0 1 0,0-1 0,0 0 0,-1 0 0,1 0 0,0 0 0,1 0 0,-1 0 0,0-1 0,0 1 0,-1-2 0,-11-22-28,1-1 1,2 1-1,-10-35 0,14 26-29,2-140-14,9 139 54,45-151-2,-35 146 21,33-60-1,19-17 6,-50 89 2,2 2 0,0 0 0,2 1 0,1 1 0,1 1 1,29-23-1,-40 36-2,86-67 22,-79 64 2,0 1 0,1 0 0,1 2 0,31-12 1,43-13-1082,-78 27-5308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8.7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195 1 9864,'1'8'20,"-1"0"-1,1 0 1,-1 0 0,-1 1 0,0-1 0,0 0 0,-3 11 0,-21 58 257,12-41-173,-14 42-31,16-40 115,-49 204 77,49-186-91,-28 248 59,35-244-105,10 192 52,-5-246-158,-1 1-1,1-1 1,0 0-1,3 9 1,-4-15-22,9 28 56,11 28 0,-10-36-31,20 32-1,-28-49-5,0 0 0,0 0 0,0-1 0,0 1 1,0-1-1,6 5 0,23 18 76,54 33 0,-60-47 60,4-5-83,0-1 0,35 1 0,-62-6-58,0 0 0,1 0 1,-1 0-1,0 0 0,0-1 0,1 1 0,-1-1 1,3 0-1,116-51 151,-95 35-130,15-17-784,53-57 1,-25 13-6972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39.87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338 1 6552,'0'0'3076,"-7"7"-2864,6-5-192,-8 7 20,2 0 1,-1 1 0,1 0-1,1 0 1,0 1-1,1 0 1,0 0-1,-6 17 1,-41 144 152,41-130-138,-52 167 20,49-172-55,-6 5-630,-40 65 0,15-40-5610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43.7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177 0 4936,'0'0'161,"4"4"-22,14 10-55,-17-13-63,0-1 1,-1 1-1,1 0 0,0-1 1,-1 1-1,1 0 0,-1 0 1,1 0-1,-1-1 1,1 1-1,-1 0 0,0 0 1,1 0-1,-1 0 0,0 0 1,0 0-1,0 0 0,0 0 1,0 0-1,0 0 1,0 0-1,0 1 0,0 5 48,7 38 339,-7 66-19,-3-72-175,-15 132 159,17-167-366,-23 284 563,23-287-562,1 0 0,0 0 0,0 1-1,0-1 1,1 0 0,-1 0 0,0 0 0,0 0-1,1 1 1,-1-1 0,0 0 0,1 0 0,-1 0 0,1 0-1,0 0 1,-1 0 0,1 0 0,1 1 0,-1-1-5,0-1 1,0 0 0,0 1-1,0-1 1,0 0 0,0 0-1,1 0 1,-1 0 0,0 0-1,0 0 1,0 0 0,0 0-1,0 0 1,0 0-1,0 0 1,1-1 0,-1 1-1,0-1 1,0 1 0,0-1-1,0 1 1,0-1 0,0 1-1,0-2 1,23-11 42,0-1 57,0 1 0,46-17 0,-58 25-86,-8 4-6,-1 0 1,1 0-1,-1 0 1,1 0 0,-1 0-1,1 1 1,-1-1 0,1 1-1,6 1 1,73 5 124,-79-6-122,0 1 1,0-1-1,0 1 0,0 0 0,0 0 1,-1 1-1,1-1 0,0 1 0,0 0 1,3 2-1,5 3 9,27 16 1,-26-11 3,-7-3-23,0 1 1,-1 0-1,1 1 1,-2 0-1,0-1 0,0 1 1,-1 1-1,0-1 1,-1 0-1,-1 1 1,1 13-1,-2-12-3,-1 0 1,-4 18-1,-10 18 4,-5-11-3,17-33-2,-1 0 0,0 0 0,0-1 0,-7 7 0,-26 15 1,16-14 8,-1 0 0,0 0 0,-28 9 0,37-17-6,8-2 2,1 0-1,-1-1 1,0 1 0,0-1 0,0-1-1,-6 1 1,-26 1 42,1-2 0,-39-5 0,58 4-40,11 1 10,1-1-1,-1 1 1,0-1-1,-10-3 1,-8-4 28,-33-16 0,55 24-40,1-1-1,0 0 1,0 1 0,0-1-1,0 0 1,-1 0-1,1 0 1,0 1-1,0-1 1,0 0-1,-1-3 1,-5-5-135,0-2 0,1 1 0,1-1 0,-1 1 0,2-2 0,-1 1 0,-3-16 0,-8-39-5423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42.9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515 142 6368,'0'0'174,"0"-1"-19,0-6 24,-1 5-156,1 0 0,-1 1 0,1-1 0,-1 0 0,1 1 1,-1-1-1,0 1 0,0-1 0,0 1 0,0 0 0,0-1 0,0 1 0,0 0 1,-1 0-1,1-1 0,0 1 0,-1 0 0,1 0 0,-1 0 0,1 1 1,-1-1-1,-1-1 0,-135-68 345,120 64-312,-2-1 0,1 2 0,0 1 0,-1 0 1,-24-1-1,44 5-56,-8-1 32,1 1-1,0 0 1,0 0-1,0 0 1,0 1-1,0 0 1,0 1-1,0-1 1,0 1-1,0 1 1,0-1-1,1 1 1,-1 0-1,1 1 1,0-1-1,0 1 1,0 1-1,-9 8 1,13-11-15,0 0 1,0 0-1,0 0 1,0 0-1,0 1 1,1-1-1,-1 1 1,1-1-1,0 1 1,0-1-1,-2 5 1,-1 6 12,-2 0-10,2-5 5,1-1 0,1 0 0,0 1 0,-3 14 0,-5 24 83,3 1 0,-2 50 0,9-78-93,-1-13-3,1 0 0,1 1-1,-1-1 1,1 0-1,0 0 1,0 0-1,4 11 1,5 12 40,15 31 0,-14-46-4,-1-7-36,0 0-1,0-1 1,1 0-1,-1-1 1,15 6-1,-5-9 23,14-6-12,56-15 0,-61 9-2,112-63 8,-115 55-8,-12 8-11,22-17 10,40-39 1,-23 11 10,-50 52-22,-1 0-1,0 0 1,1 0-1,-2 0 0,1-1 1,0 1-1,-1 0 1,1-1-1,-1 1 1,0-1-1,0 0 0,0 1 1,-1-1-1,0 0 1,1 0-1,-1 1 1,0-1-1,-1-4 0,3-35 236,-2 39-120,0-4 14,0 5 14,0-3 6,0 4 294,7 47-179,16 168 51,-21-198-280,0 3-11,0 0 1,2 0-1,7 26 1,-9-38-26,0 0 1,0 0 0,0 0-1,1 0 1,0-1-1,0 1 1,0-1-1,1 1 1,0-1-1,0 0 1,0-1-1,1 1 1,5 4-1,-3-8 7,1-3-143,-1-1 0,0 0 0,0-1 1,0 0-1,-1 0 0,11-8 0,-11 8-409,38-27-6742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44.3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11480,'96'73'-47,"-78"-61"8,1 0 0,0-2 0,23 9-1,-22-10 34,53 22 0,-11-5 6,-45-18 7,-1 0 0,0 2 1,0 0-1,-1 1 0,0 0 1,-1 1-1,14 14 0,-16-14-1,-7-8 3,-1 0 0,0 0 0,-1 1 0,1-1 0,-1 1 0,5 9 1,2 5 15,-1 0 0,9 28 1,-16-29 35,-6 18-14,-8 42-1,6-53-5,-1 0-1,-1 0 1,0 0-1,-2-1 1,-17 30-1,0-4 77,-46 65-1,62-100-105,7-9 2,-1-1 0,0 1-1,0-1 1,0 0-1,-8 6 1,8-6-1,-25 19 24,-1-1-1,-58 34 1,77-49-145,7-5-18,1 0 1,0-1-1,0 0 0,-1 0 0,1 0 0,-1 0 0,0-1 0,0 0 0,1 0 1,-11 1-1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44.74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11120,'0'0'0,"19"17"0,6 1-16,3 5 16,-2-5-328,-13-3 328,-8-9-752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45.1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235 0 11928,'0'0'0,"3"24"0,3 44 0,-3 27-48,-7 17 48,-14 0-600,-11-11 600,-19-7-1904,-27-7 1904,3 1-6552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47.2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14 7088,'5'-2'145,"1"-1"-97,-4 1-35,0 1 1,0 0-1,0 0 1,1 1-1,-1-1 1,0 0-1,0 1 1,1-1-1,-1 1 1,4-1-1,-4 1 822,0 3-787,0-1 0,0 0 0,0 1 0,0 0 1,0-1-1,0 1 0,-1 0 0,1 0 0,-1 0 0,0 0 1,0 0-1,0 0 0,0 5 0,3 2-28,2 8 6,-1-5 13,-1-1-1,0 1 0,1 15 0,29 162 138,-29-142-49,21 257 46,-21-232-66,9 131-1,2 28-68,-10-130 42,15 446 29,-17-439-41,18 412 33,-16-423-27,35 360 27,-32-374-33,47 299 32,-42-315-33,-13-64-63,90 336 145,-87-326-133,70 257 135,-65-237-109,29 148 109,-4-8 181,-28-134-168,-6-40-160,1 1 1,0-1-1,-1 0 1,1 0-1,0 0 1,-1-1-1,1 1 1,0 0-1,0 0 0,-1 0 1,1 0-1,0-1 1,-1 1-1,1 0 1,-1-1-1,1 1 1,0 0-1,-1-1 0,1 1 1,0-2-1,23-16-1382,3-3-5562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47.94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0 342 9688,'2'-10'-3,"-2"9"2,0-1 0,0 1 0,1 0 0,-1 0 0,1 0 0,-1 0 0,1 0 0,0 0 1,-1 0-1,1 0 0,0 0 0,0 0 0,-1 0 0,1 0 0,0 1 0,0-1 0,0 0 0,0 0 0,0 1 0,0-1 0,0 1 0,2-1 0,29-8 54,-26 8-48,46-8 138,172-3 542,-174 12-470,0-2-1,58-10 1,-84 8-103,248-51 560,-159 20-464,65-21-11,-58 21 37,-88 25-216,-12 3 57,36-7 1,-9 3 5,5-2 114,100-12 1,-141 25-167,-1 0 1,1 0-1,0 1 0,-1 1 1,0-1-1,1 2 0,-1-1 1,0 1-1,14 7 0,19 15-7,-41-24-21,-1-1 1,1 1 0,-1 0-1,0 0 1,1 0-1,-1 0 1,0 1 0,0-1-1,0 0 1,0 0 0,0 1-1,1 1 1,6 9 6,0 1 1,9 18-1,-10-14-6,-1 0 0,-1 1-1,4 19 1,6 72 3,-10 19-3,-6 149-5,-1-222-9,-13 229-3,10-224-10,-32 268-6,29-255 5,-27 318-10,31-310 17,-4 331-2,11-330 1,33 305-7,-26-313 14,47 290-6,-46-295 7,16 95 4,4 22 7,8 158 9,-36-312 0,3 37 29,-4 75-1,-15 47 144,2-45 300,9-133-343,-1-30 12,2 12-152,-8-49-1693,-1-8-6904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3:47.6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54 5920,'5'0'3,"5"1"10,9 15-5,-18-15-10,0 0 1,0 0 0,-1 0 0,1 0-1,-1-1 1,1 1 0,0 0-1,-1 0 1,1 0 0,-1 0-1,0 0 1,1 0 0,-1 0-1,0 0 1,0 1 0,0-1-1,0 0 1,1 0 0,-2 0-1,1 0 1,0 0 0,0 0-1,0 0 1,0 0 0,-1 0-1,1 0 1,0 0 0,-1 1-1,-3 5-8,-1 0 0,1 0 0,-11 10 0,12-13 10,1-3 8,2 0 3,0 0 0,-1 0 0,1-1 0,0 1 0,0 0 0,0-1 0,-1 1 0,1 0 0,0 0 0,0-1 0,0 1 0,0 0 0,0 0 0,0 0 0,1 0 0,-1 0 8,1-1-1,0 1 0,-1 0 1,1-1-1,0 1 1,0 0-1,-1-1 1,1 1-1,0-1 0,0 1 1,0-1-1,0 0 1,-1 1-1,1-1 1,0 0-1,0 0 0,0 0 1,0 1-1,0-1 1,1 0-1,27-4 299,26-14 10,-47 15-329,135-47 941,-64 27-347,111-18 0,-63 15 295,-126 26-863,1 0 0,-1 0 0,1-1 0,-1 1 0,1 0 1,0 0-1,-1 1 0,1-1 0,-1 0 0,1 0 0,-1 1 1,1-1-1,-1 1 0,1-1 0,-1 1 0,3 1 0,17 7 451,-19-8-335,1-1-12,-3 0-132,1 0 0,-1 0 0,0 0 0,1 0 0,-1 0 0,0 0 0,1 0 0,-1 0 0,0 0 0,0 0 0,1 0 0,-1 0 0,0 0 0,1 0 0,-1 0 0,0 0 0,1 0 0,-1 0 0,0 0 0,0 0 0,1 1 0,-1-1 0,0 0 0,1 0 0,-1 0 0,0 0 0,1 1 0,2 18-1456,-3-10-4993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6.45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10488,'10'21'-3,"-1"1"0,7 32 0,-11-39-3,-1-1-10,0 0 0,3 27-1,4 22-174,35 110-521,-41-153 672,13 35-240,20 50-1023,-18-53-3883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48.7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209 354 992,'2'-1'-11,"5"-3"155,1 0-1,0 1 1,0 0-1,16-4 1,-22 6-38,0 0 0,0 1 1,0-1-1,0 0 1,0-1-1,0 1 1,0 0-1,0 0 0,0-1 1,-1 1-1,1-1 1,-1 0-1,3-2 1,16-25 188,-16 24-248,50-78 955,-49 73-923,0 1 1,0 0 0,-2-1 0,1 0 0,-1 0 0,2-13 0,-4 18-39,-1-1-1,0 1 1,0 0 0,0 0 0,-1 0-1,0 0 1,0 0 0,0 0-1,-3-6 1,2 4 5,0 4-7,1-1 0,0 1 0,-1 0 1,0 0-1,0 1 0,0-1 0,0 0 0,0 1 0,-1-1 0,1 1 0,-1 0 0,1-1 0,-5-1 1,3 1 15,2 2-24,-1 0 0,1 0 0,0 0 1,0 0-1,0 1 0,0-1 0,-1 1 0,1 0 1,0 0-1,-1 0 0,1 0 0,0 0 1,0 0-1,-1 0 0,1 1 0,0-1 0,0 1 1,-1 0-1,1-1 0,0 1 0,-4 3 0,4-4 9,-8 7 254,3-1-183,-4 4-18,0 0 1,1 1-1,0 0 1,1 0-1,-10 17 1,-60 96 263,63-94-169,-58 147 71,62-138-119,-21 132 46,34-143-91,3-9-68,1-1 0,1 1 0,1-1 0,11 23 0,-4-24 53,10 1-26,37 23 0,-43-34 6,73 7 22,-74-16-27,4-5 7,0 0 1,-1-2-1,0 0 1,33-21-1,-43 23-40,-7 6-7,-1-1 0,0 1 0,1-1 0,-1 1 0,0-1-1,0 0 1,-1 0 0,1 0 0,0 0 0,0 0 0,-1 0 0,2-3 0,4-8 150,0 1-1,-1-1 1,0 0 0,-2 0-1,1 0 1,-1-1 0,-1 0-1,-1 0 1,0 0 0,-1 0-1,0-26 1,-1 34 48,0 5-35,3 5-38,12 15-5,0 0 1,21 44 0,-28-50-101,-1 1-22,14 20 56,-12-23-59,0-1 1,0 0 0,1 0-1,0-1 1,1-1 0,0 0-1,14 8 1,-23-15-52,-1 0 1,1 0-1,0-1 0,0 1 1,0-1-1,-1 0 0,1 1 1,0-1-1,0 0 0,0 0 1,0 0-1,0 0 0,0 0 0,-1-1 1,1 1-1,0-1 0,0 1 1,0-1-1,-1 1 0,4-3 1,-2 2-699,17-7-7121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49.53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1 203 8608,'0'0'8,"0"0"-8,0-1 1,0 1-1,0 0 1,0-1-1,0 1 1,0 0-1,1-1 1,-1 1-1,0 0 1,0-1-1,0 1 1,0 0-1,1-1 1,-1 1-1,0 0 1,0 0-1,1-1 1,-1 1-1,0 0 1,1 0-1,-1 0 1,0-1-1,1 1 1,-1 0-1,0 0 1,1 0-1,-1 0 1,0 0-1,1 0 1,-1 0-1,0 0 1,1 0-1,-1 0 1,1 0-1,16 5 2,1 0 1,0-1-1,0-1 0,0-1 0,21 1 0,-15-1 5,34 3 157,118 0 531,-157-5-656,31-4 275,-31 1-223,6 0 107,1-1 0,-1-2 0,0 0-1,33-14 1,-33 8 25,28-18-1,31-17 72,-81 45-298,4-3-22,-6 5 17,-1-1-1,1 1 0,0-1 0,-1 1 0,1-1 1,-1 1-1,1-1 0,-1 1 0,0-1 0,1 1 1,-1-1-1,1 0 0,-1 1 0,0-1 1,0 0-1,1 1 0,-1-1 0,0 0 0,0 1 1,0-1-1,0 0 0,0 0 0,0 1 0,0-1 1,0 0-1,0 0 0,0 1 0,0-1 0,0 0 1,0 1-1,-1-1 0,1 0 0,0 1 1,0-1-1,-1 0 0,1 1 0,-1-1 0,1 0 1,-1 1-1,1-1 0,0 1 0,-1-1 0,0 0 1,-2-1-49,0-1 0,0 1 0,0-1 1,0 1-1,0 0 0,0 1 0,-1-1 0,-3-1 1,-21-5-211,0 1 0,-56-6 0,42 7 84,33 4 154,1 0 0,-1 1 0,1 1 0,-1-1 1,1 1-1,-1 1 0,-13 2 0,20-3 17,6 3 6,18 12 6,31 8 1,16 1 0,3-3 1,87 9 59,-87-18 64,-8 3 257,-60-15-243,4 0-2,-6 0 0,-2 2 0,0-1-132,0-1 1,0 1-1,0-1 1,0 1-1,0 0 0,0-1 1,0 1-1,0-1 1,0 1-1,-1-1 1,1 1-1,0-1 0,0 1 1,-1-1-1,1 1 1,0-1-1,0 1 0,-1-1 1,1 0-1,0 1 1,-1 0-1,-7 5 25,-22 20 80,-51 55 0,58-53-96,1 6-10,17-25-325,-1-1 0,-1 1 1,-12 14-1,2-6-6111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0.23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9 207 4040,'0'0'87,"-1"0"-14,-5-2 4,4 1-9,4 0-53,1 0 1,-1 1-1,0-1 0,1 0 0,-1 1 0,0 0 1,1-1-1,2 1 0,-1 0 7,26-4 89,47-14 1,-42 9 5,52-6 0,109 4 330,-150 9-318,-20 1-91,47-5 316,159-31 606,-135 23-552,-62 10-28,-1-2-1,1-1 0,-1-2 1,58-22-1,-92 31-374,0-1 0,0 1 0,0-1 0,0 1 0,0 0 0,0-1 0,0 1 0,0-1 0,0 1-1,0 0 1,0-1 0,0 1 0,0-1 0,-1 1 0,1 0 0,0-1 0,0 1 0,-1 0 0,1-1-1,0 1 1,0 0 0,-1-1 0,1 1 0,0 0 0,-1 0 0,1-1 0,0 1 0,-1 0 0,1 0-1,-1 0 1,-21-8-1082,-2 1-4376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0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9056,'15'8'-48,"-6"-1"8,4 17 32,5 21 8,-2 4 10,13 75 1,-17-50 25,12 119 141,-11-111-58,-9-59-82,4 12 114,3 54 0,-11-87-138,0-1 0,0 0 0,0 0 0,0 0 0,0 1 0,1-1 1,-1 0-1,0 0 0,0 0 0,1 0 0,-1 0 0,1 1 0,-1-1 0,1 0 0,0 1 1,2-4 120,-1-9-73,-5-13-42,1 18-15,1 0 1,1 0 0,-1 0-1,1 0 1,0 0 0,0 0-1,2-9 1,5-17 7,7-13-8,2 0 1,2 9-3,5 9-2,5 6 0,-15 14-1,0 0 1,15-5-1,-25 11 1,-1 0 0,0 1-1,0-1 1,0 1-1,0-1 1,1 1-1,-1 0 1,0 0 0,0 0-1,1 0 1,-1 0-1,0 1 1,0-1-1,3 1 1,5 1 0,31 6-2,-24 0-3,28 21 4,-33-19 1,0 1 0,17 19 0,-20-19 0,-1 0 0,0 0 0,12 22 0,-13-16 0,0 0 1,7 25-1,-6-5 5,-1 0 1,-2 0-1,1 75 0,-12-46-2,-6-8 2,1-12-3,1 10-1192,7-35-4756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1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40 628 8072,'14'-12'-87,"-1"-1"0,0 0 0,-1-1 0,12-19 0,7-6 119,-22 27-29,-6 9 3,-1-1-1,1 1 1,1 0 0,-1 0-1,0 0 1,7-4 0,-7 4-9,8-5 36,0 0 0,0 1 1,1 0-1,-1 0 0,2 1 0,-1 1 0,1 0 1,24-6-1,3 1 47,67-27 1,-99 33-64,0 1 0,0-2 0,0 1 0,-1-1 0,14-11 0,-12 9-6,-5 3 0,1 1 0,-1-1 0,0 0 0,-1-1-1,1 1 1,-1 0 0,0-1 0,0 0 0,0 0-1,0 0 1,2-9 0,-3 9-2,1-2 8,-1 0 1,0 0-1,0 0 0,-1-1 0,0 1 1,0 0-1,-1-1 0,-1-14 1,1 13-6,-4-5 56,0 6-49,-2-1-1,1 1 0,-1 0 1,-1 1-1,1-1 1,-1 1-1,0 1 1,-1-1-1,0 1 1,0 0-1,0 1 1,-10-5-1,4 2-6,8 5-1,0-1 0,-1 1 0,1 1 0,-1-1 1,-10-1-1,-5-2 25,-45-4 0,50 12 5,-11 7-12,-37 15-1,46-12-13,-29 27 4,36-27-18,1 0 0,-17 23 1,9-5-3,2 1 0,-22 52 0,30-53-12,-15 122-11,24-122-16,2-14 20,-1 1 7,1-1 0,0 1 0,2-1 0,0 1 0,1-1 0,11 25 0,-12-31-4,5 11-5,2-1 0,0 0 0,26 36 0,-8-20-18,-3-4 32,-19-25 12,0-1 0,0-1 1,0 1-1,1-1 1,0 0-1,0-1 0,0 0 1,0 0-1,1-1 1,-1 0-1,1 0 0,0-1 1,18 2-1,-22-3 10,0-1-1,0 0 1,0 0-1,0 0 1,0-1-1,0 0 1,0 0-1,0 0 1,0 0-1,0-1 1,0 0 0,-1 0-1,1 0 1,6-5-1,-4 4 28,69-41-1014,-34 17-4407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1.9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1159 7448,'16'-18'57,"-1"0"1,22-34 0,-32 44-33,18-29 146,30-66 1,-40 76-137,1-5 126,49-134 70,-52 132-70,36-154 66,-38 150-86,-5 18-88,6-24 9,-2 1 1,1-48-1,-1-125 231,-9 211-290,-2-14 188,-5 109-55,-2 33-92,5-71-14,-4 127 8,9-156-32,6 134 12,-1-110-12,0-11-3,-5-34-2,1 1 0,0-1-1,0 1 1,0-1 0,0 1 0,0-1-1,0 0 1,1 1 0,-1-1 0,1 0 0,0 0-1,-1 0 1,1 0 0,0 0 0,0-1-1,0 1 1,1 0 0,-1-1 0,0 0-1,4 2 1,0-1 1,-1 0-1,1 0 1,0-1-1,0 0 0,0 0 1,0-1-1,-1 0 1,1 0-1,10-1 1,8-3 2,33-10 1,-54 14-3,1-1-1,-1 0 1,0-1-1,0 1 1,0-1-1,0 1 1,0-1-1,0 0 1,0 0-1,4-4 1,3-3 1,1 1-1,-6 5-1,-1-1 1,0 0-1,1 1 1,-1-2-1,6-7 1,56-76-1169,-30 35-4706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2.35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0 957 8248,'12'-7'-3,"-1"-1"0,0 0 0,0 0 1,-1-1-1,11-12 0,-13 13 0,5-8-16,50-95 8,-50 84 45,47-143 24,-48 131 36,-11 37-93,28-99 334,28-171 1,-53 206-59,-4 60-239,-1-1-1,1 1 1,-1-1-1,0 1 1,-1 0 0,1-1-1,-1 1 1,-1 0-1,-3-8 1,6 14-20,-1-1 0,0 0-1,1 0 1,-1 0 0,0 0 0,0 0 0,1 1-1,-1-1 1,0 0 0,0 1 0,0-1-1,0 1 1,0-1 0,0 1 0,0-1 0,0 1-1,0 0 1,-1-1 0,1 1 0,-1 0-1,1 0-12,1 0 1,-1 0-1,0 0 0,1 0 0,-1 0 0,1 1 0,-1-1 0,1 0 0,-1 0 0,0 1 0,1-1 0,-1 0 0,1 1 0,-1-1 0,1 1 0,-1-1 0,1 0 0,0 1 1,-1-1-1,1 1 0,0-1 0,-1 1 0,1 0 0,0-1 0,-1 1 0,1-1 0,0 1 0,0-1 0,0 1 0,0 0 0,-1-1 0,1 1 0,0 0 0,0-1 0,0 1 1,0-1-1,0 1 0,1 0 0,-1 97 92,7 111 8,-6-184-100,4 41 28,-4-55-29,1 13 19,9 35 1,-10-53-15,0-1 1,1 1-1,0 0 0,0-1 0,1 1 1,-1-1-1,1 0 0,0 0 1,1 0-1,-1 0 0,1-1 0,7 9 1,-10-13-8,0 1 1,0-1-1,-1 1 1,1-1-1,0 1 1,0-1-1,0 0 1,0 1 0,0-1-1,-1 0 1,1 0-1,0 0 1,0 1-1,0-1 1,1 0-1,2 0 4,17-2 0,-13-2-50,0 0 1,-1-1-1,0 0 1,1 0-1,-2 0 1,1-1-1,7-8 1,-4 4-873,37-34-5404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2.6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1 409 6728,'11'17'0,"-10"-16"0,1 0 0,8 0 0,-6-1 9,-1-1 1,1 0 0,-1-1 0,0 1-1,1-1 1,-1 1 0,0-1-1,0 0 1,0 0 0,0-1-1,-1 1 1,1 0 0,4-6-1,0-2 106,0 0-1,10-20 0,2-3 241,-7 8-27,-11 23 367,1 2-673,0 0 0,0 1 0,0-1 0,0 1 0,0 0 0,0-1 1,0 1-1,-1 0 0,1 0 0,0 0 0,3 3 0,22 10 49,-16-11-63,1 0 0,0-2 0,-1 1 1,1-2-1,0 1 0,0-2 0,-1 0 1,1 0-1,0-1 0,19-5 0,-19 1 46,-4-1-19,0-1 1,0 0 0,-1 0 0,0 0 0,-1-1-1,0 0 1,0 0 0,-1 0 0,0-1-1,5-15 1,-5 12-10,-3 9-4,-1 0-1,1 0 1,-1-1 0,0 1 0,0-1-1,-1 1 1,1-8 0,-2 1 23,1 0-1,-2 0 1,1 0-1,-1 1 1,-1-1 0,0 0-1,-1 1 1,0 0-1,0 0 1,-7-10 0,10 19-63,0-1 1,0 1-1,0 0 1,-1 0 0,1 0-1,0 0 1,-1 0-1,1 0 1,-1 0-1,1 0 1,-1 0 0,1 1-1,-1-1 1,0 1-1,1-1 1,-1 1-1,0 0 1,1-1 0,-1 1-1,0 0 1,0 0-1,1 0 1,-1 0 0,0 1-1,1-1 1,-3 1-1,-1 0-585,-21 0-5423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3.0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7352,'9'7'20,"-1"-1"1,0 2-1,0-1 0,-1 1 1,0 0-1,-1 0 1,1 1-1,7 14 1,40 88 333,-43-85-275,-1-3 518,23 36 1,-33-59-586,1 1 1,0-1-1,0 0 1,-1 0 0,1 1-1,0-1 1,0 0-1,-1 0 1,1 0-1,0 0 1,0 0-1,-1 0 1,1 0 0,0 0-1,0 0 1,-1-1-1,1 1 1,0 0-1,-1 0 1,1-1 0,0 1-1,-1 0 1,1-1-1,0 1 1,0-1-1,1 0 22,31-16-1114,3-1-4500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3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175 192 8696,'-7'11'-1,"0"-2"0,0 1 1,-16 15-1,20-21 1,-1-1-1,1 1 0,0 0 1,0 0-1,0 1 1,-3 6-1,-17 31 0,-2 24 2,2 14 4,4 5-3,7-10-2,9-23 1,3-46 0,1 0 0,0 0 1,1 0-1,0 0 0,0 0 0,0 0 0,5 9 0,0-7 13,56 27 10,-46-29 17,8-3-17,1-1-1,28-1 1,-31-5 57,3-6-18,46-26-1,-56 24 52,-1-4-57,-2 0 0,20-31 1,-26 27 122,-2-9-31,-1-1-1,-1 0 1,-2 0 0,-3-42 0,1 51-108,0 11 37,0-1 0,-1 1 0,-5-17 0,-12-34 481,-42-89 1,26 56-1760,16 37-5880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6.86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1195 7448,'10'14'0,"-10"-14"0,0 0 0,0 0 0,0 1 0,0-1 0,1 0 0,-1 1 0,0-1 0,0 0 0,0 1 0,1-1 0,-1 0 0,0 0 0,0 1 0,1-1 0,-1 0 0,0 0 0,0 0 0,1 1 0,-1-1 0,0 0 0,1 0 0,-1 0 0,0 0 0,1 0 0,-1 0 0,0 0 0,1 1 0,-1-1 0,0 0 0,1 0 0,-1 0 0,0 0 0,1 0 0,-1-1 0,0 1 0,1 0 0,1-1 0,-1 0 1,1 0 0,-1-1 0,0 1 0,0 0-1,0-1 1,0 1 0,0-1 0,0 1 0,0-1 0,-1 1 0,1-1 0,0 1-1,-1-1 1,1 0 0,-1 0 0,0 1 0,1-3 0,29-98 16,-21 70-6,27-116 26,-8-7 8,17-118 326,-39 238-269,3-16 83,5-86 0,-14 121-81,2-5 0,-2-1 0,-1 0 0,-1 0 0,-4-24 0,4 38-73,-10-43 448,11 48-438,0 0-1,0 0 0,-1 0 1,1 0-1,-1 0 0,1 0 0,-1 1 1,0-1-1,0 0 0,0 1 1,-1-1-1,1 1 0,0 0 0,-4-2 1,0 4 220,6 0-258,-4 3 33,0-1-1,0 1 1,0 0 0,1 0-1,-1 1 1,1-1 0,-1 1-1,1-1 1,0 1 0,1 0 0,-1 0-1,1 0 1,-3 5 0,-7 17 36,1 0 0,1 1 0,1 0 0,-6 33 0,11-41-61,2-9-3,1-1-1,0 1 1,0-1-1,1 17 1,9 117 32,-4-113-32,15 43 4,-12-51-10,17 33 0,-9-27 0,1 0 0,26 31-1,-37-52-2,0 0 0,0-1 1,1 0-1,0 0 0,0 0 0,0-1 0,1 0 0,13 6 0,-12-6-3,-2-1-8,1 0 0,0 0-1,16 3 1,-10-3 0,-6-4-40,-2-3-145,0 0 0,0-1 0,-1 1-1,1-2 1,-1 1 0,9-10 0,15-15-6416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4.2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5920,'0'0'1740,"10"3"-1343,80 31 56,-72-23-219,-2 5-154,-1 1 0,0 0 1,24 38-1,-36-51-45,-1 0-1,0 0 1,0 0 0,-1 1-1,3 6 1,50 208 253,-46-162-120,27 301 68,-31-266-89,-2 174-1,-6 31-94,-1-169 63,-32 552 46,27-546-66,-36 494 40,40-515-54,-4 381 36,11-412-43,8 90-1,4-31-45,-8-95 40,0-12-28,2 18 20,16 62 0,-20-100-31,0 2-8,1-1 0,1 1-1,7 14 1,-12-29-20,0-1-1,0 0 1,0 0-1,0 0 1,0 1 0,0-1-1,0 0 1,0 0-1,0 0 1,0 1 0,0-1-1,0 0 1,0 0-1,0 0 1,0 0 0,1 1-1,-1-1 1,0 0-1,0 0 1,0 0 0,0 0-1,0 0 1,0 0-1,1 1 1,-1-1 0,0 0-1,0 0 1,0 0-1,0 0 1,1 0 0,-1 0-1,0 0 1,0 0 0,0 0-1,1 0 1,-1 0-1,0 0 1,0 0 0,0 0-1,0 0 1,1 0-1,-1 0 1,0 0 0,0 0-1,0 0 1,1 0-1,-1 0 1,0 0 0,0 0-1,0 0 1,0 0-1,1-1 1,1-4 0,0 0 0,0-1 0,-1 1 0,1-1 1,0-8-1,11-75-1368,1-8-5466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4.9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0 120 8968,'0'0'-48,"2"-2"8,-2 2 40,0 0-1,0 0 1,0 0 0,0 0 0,0-1 0,0 1 0,0 0 0,0 0 0,0 0-1,0-1 1,1 1 0,-1 0 0,0 0 0,0 0 0,0 0 0,0 0 0,0-1-1,0 1 1,1 0 0,-1 0 0,0 0 0,0 0 0,0 0 0,0 0-1,1 0 1,-1 0 0,0-1 0,0 1 0,0 0 0,0 0 0,1 0 0,-1 0-1,0 0 1,0 0 0,0 0 0,1 0 0,-1 0 0,0 0 0,0 0 0,0 0-1,1 0 1,-1 1 0,0-1 0,0 0 0,0 0 0,0 0 0,1 0-1,-1 0 1,0 0 0,0 0 0,0 0 0,0 1 0,1-1 0,-2 4 12,1-3 56,0 0-42,0 0 0,1 0 1,-1 0-1,0 0 0,0 0 0,0 0 0,1 0 1,-1 0-1,1-1 0,-1 1 0,0 0 0,1 0 0,-1 0 1,1-1-1,0 1 0,-1 0 0,1-1 0,0 1 1,-1 0-1,1-1 0,0 1 0,0-1 0,0 1 0,2 1 21,1-1-1,-1 0 0,0 1 0,0-1 0,1-1 0,4 2 0,6-1 8,-1 0 0,17-2 0,-25 1-38,11 0 79,-1 0 0,0-1 0,1-1 0,-1 0 0,27-9 0,9-2 173,110-21 57,-149 32-244,235-40 697,60 8-60,-184 28-475,-112 6-209,36-2 200,50 4 1,-91-1-207,0 0 0,-1 0 1,1 1-1,-1 0 1,1 0-1,-1 0 1,0 0-1,10 7 1,-8-5-17,0 1 1,0 0-1,-1 0 1,1 1-1,-1 0 0,0 0 1,-1 1-1,1-1 1,-1 1-1,7 15 1,-3-9-8,-6-8-3,0 0 1,-1 1-1,1-1 0,-1 0 1,0 1-1,-1-1 1,3 11-1,10 46 17,-4 28-14,-8 15 0,-3 19-3,-4 23-2,-5 21 0,-12 178-2,19-282-3,-11 238 2,12-243-3,-4 246-4,6-242 5,10 251 2,-8-254-2,4 76 4,-2 12 1,2-11 0,6-7 1,9 144 23,4 20 101,-14-190-34,5 183 184,-11-241-152,-3-34-110,-1-12-12,-1 0 0,1 0 0,-1 0 1,1 0-1,-1 0 0,0 0 0,1 0 0,-1 0 1,1 0-1,-1 0 0,1 0 0,-1 0 1,0 0-1,1 0 0,-1 0 0,1-1 1,-1 1-1,0 0 0,1 0 0,-1 0 1,1-1-1,-1 1 0,0 0 0,1 0 1,-1-1-1,0 1 0,0 0 0,1-1 1,-1 1-1,0-1 0,1 1 1,23-21-1753,0-2-7022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6.5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3416,'0'0'208,"3"10"-108,0 1-84,8 35 84,4 227 149,-21-126-137,0-74-25,6-34-486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7.0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60 15 4760,'0'0'0,"0"0"-1,0 0 1,-1 0 0,1 0 0,0 0 0,0 0-1,-1-1 1,1 1 0,0 0 0,0 0 0,0 0-1,-1 0 1,1 0 0,0 0 0,0 0-1,-1 0 1,1 0 0,0-1 0,0 1 0,0 0-1,0 0 1,-1 0 0,1 0 0,0-1 0,0 1-1,0 0 1,0 0 0,0 0 0,0-1-1,0 1 1,-1 0 0,1 0 0,0 0 0,0-1-1,0 1 1,0 0 0,0 0 0,0-1 0,0 1-1,0 0 1,0 0 0,0-1 0,0 1-1,1-1-1,0 1-1,0-1 1,0 0 0,1 1-1,-1-1 1,0 1-1,0-1 1,0 1-1,0 0 1,0-1-1,1 1 1,-1 0-1,0 0 1,2 0-1,13-1-5,-1 0 0,1 1-1,0 1 1,19 3 0,15 3-5,0 3 10,-8 4 3,-6 3 0,-28-12 3,0 1-1,-1 0 1,1 0 0,10 13-1,-16-15 10,1 0 0,-1 0-1,1 0 1,-1 1 0,0-1 0,-1 1 0,1-1-1,-1 1 1,0-1 0,0 1 0,0 0-1,-1 7 1,1-4 11,-1 6 124,-3-3-93,0-1 0,0 0 0,-1 0 0,-1 0 0,0 0-1,0-1 1,0 1 0,-2-1 0,1-1 0,-11 12 0,7-9-20,-30 25 203,-24 11 6,-46 35 283,104-77-481,0 1 0,0 0 1,0 0-1,0 0 0,1 1 0,0 0 0,-6 12 0,11-18-35,1-1-1,-1 1 1,1 0-1,-1-1 1,1 1-1,0 0 1,-1-1-1,1 1 1,0-1-1,-1 1 1,1-1 0,0 0-1,0 1 1,-1-1-1,1 0 1,0 1-1,1-1 1,-1 1 5,27 8 79,1 0 0,46 8 0,0 0-13,-69-16-68,0 1 1,0 1-1,-1-1 0,1 1 1,-1 0-1,1 0 1,-1 0-1,0 1 0,-1 0 1,1 0-1,-1 0 1,1 1-1,-1-1 1,-1 1-1,1 0 0,3 6 1,-6-8-6,0 0 0,0 1 0,-1-1-1,1 0 1,-1 1 0,1-1 0,-1 1 0,0-1 0,-1 0 0,1 1 0,0-1 0,-1 1 0,0-1 0,0 0 0,0 1-1,-3 5 1,3-5 3,-6 8 57,3-6-38,0 0-16,0-1 0,0 1 0,0-1 0,-1 0 0,0 0 0,0 0 0,0-1 0,-1 0 1,1 0-1,-1-1 0,-8 5 0,-139 54 324,97-45-211,52-15-117,-87 20 292,91-23-301,0 1-1,-1 0 0,1-1 1,0 1-1,0 0 1,0-1-1,0 1 1,0-1-1,-1 1 1,1 0-1,0-1 1,0 1-1,0-1 1,0 1-1,0 0 1,0-1-1,0 1 1,0-1-1,0 1 1,1 0-1,-1-1 1,0 1-1,0-1 0,0 1 1,0 0-1,0-1 1,1 0-1,9-20-1040,2-3-4166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8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1 198 7352,'3'3'-13,"-1"0"0,1-1 1,0 1-1,-1 0 0,0 1 0,1-1 1,-1 0-1,-1 1 0,1-1 1,0 1-1,1 6 0,9 46-223,-9-40 197,-1 1 19,8 25-11,-9-37 27,21 60-6,-19-57 13,1 0 0,0-1-1,0 1 1,0-1 0,1 0 0,8 10-1,-4-13 32,10-3-18,0-1 1,27-3-1,-23-2 32,4-6-24,1 0 0,31-20 0,-39 15 23,-14 10-34,8-7 4,-1-1-1,0-1 1,-1 0-1,-1 0 0,12-22 1,-12 16 30,-1 0 0,0 0 0,-2-1 1,10-44-1,-17 62-32,-1 1 0,0 0 0,0 0 0,0 0 0,-1 0 0,1 0 0,-1 0 0,0 0 1,0 0-1,0 0 0,0 0 0,0 0 0,0 1 0,-4-5 0,4 4 3,-1 0 6,0 0 1,-1 0-1,1 1 1,0-1-1,-1 1 1,1 0-1,-1-1 1,0 1-1,0 0 0,-3-1 1,0-1 2,5 4-16,0-1 0,0 0 0,0 1 0,0-1 0,-1 1 1,1-1-1,0 1 0,0 0 0,-1 0 0,1-1 0,0 1 0,-1 0 0,1 0 1,0 0-1,0 0 0,-1 0 0,1 1 0,0-1 0,-1 0 0,1 1 0,0-1 1,0 1-1,0-1 0,-1 1 0,1-1 0,0 1 0,0 0 0,0 0 1,0-1-1,0 1 0,0 0 0,0 0 0,1 0 0,-1 0 0,0 0 0,0 2 1,-4 2 10,2 1-1,-1 0 1,1 0 0,-4 9 0,6-13-21,-1 2 16,1-1-1,-1 1 0,1-1 0,0 1 1,0-1-1,0 1 0,1 0 0,-1-1 1,1 7-1,-1 7 8,-2 2-9,1-8 4,1 1 0,0-1 1,1 16-1,7 116 68,-3-113-47,-2-16-27,2 7-3,1 1 1,0-1-1,2 0 0,13 30 0,1-10 3,0-8-9,-17-29-3,0 0-1,1 0 1,-1 0 0,1-1-1,0 0 1,0 0 0,10 4-1,-4-5-6,-4-3 4,0 0 0,0-1 0,0 0 0,0 0 0,0-1 0,0 1 0,0-2 0,-1 1 0,0-1 0,0 0 0,8-6 1,4-5-5,30-32 0,-31 28-1,-1 0-1,-1-2 1,22-37 0,-26 39 4,41-69-17,21-29 4,-42 70 4,3 1 0,1 2 0,44-42 0,-55 63 4,-4 8 7,-19 15 1,0-1 0,0 1 0,-1 0 0,1 0 0,0-1 0,0 1 0,-1 0 0,1 0 0,0 0 0,0 0 0,-1 0 0,1 0 0,0 0 0,0 0 0,0 0 0,-1 1 0,2-1 0,-1 1 0,0-1 0,0 1 0,0-1 0,0 1 0,0-1 0,0 1 0,0 0 0,0 0 0,-1-1 0,1 1 0,0 0 0,0 0 0,-1 0 0,1 0 0,0 2 0,3 6 0,-1 0 0,-1 0 0,0 1-1,0-1 1,-1 1 0,0-1 0,0 11 0,-1-9-1,3 37-1,-3 1 0,-6 55 0,3-71 0,-1 15-3,-26 208 2,23-206-3,-19 187-4,23-194 5,2 54 4,4-3 1,10 11 1,-13-102 0,1 0 1,-1 0-1,1-1 0,0 1 1,0 0-1,0-1 0,0 1 0,1-1 1,-1 1-1,1-1 0,2 3 1,-2-1 1,-1-4-2,0 0 1,-1 1-1,1-1 1,-1 0-1,1 1 0,0-1 1,-1 0-1,1 0 1,0 0-1,-1 0 1,1 0-1,0 0 1,-1 0-1,1 0 1,0 0-1,-1 0 1,1 0-1,0 0 0,-1 0 1,1 0-1,-1 0 1,1-1-1,0 1 1,0-1-1,1 0 3,3-1 1,1 0 1,-1-1 0,0 0 0,-1 0-1,1 0 1,-1 0 0,1-1-1,-1 0 1,0 0 0,4-5-1,11-21 7,-14 14 23,4-106 16,-12 90-30,-43-144 11,31 140-25,-30-53-1,-16-13-3,-75-80 20,118 160-22,-10-10 57,-38-59 0,64 86 9,1-3 17,2 8-77,-1-1 0,1 0 0,-1 1 1,1-1-1,-1 1 0,1 0 0,-1-1 1,1 1-1,-1-1 0,1 1 0,-1 0 1,1-1-1,0 1 0,-1 0 0,1 0 1,0-1-1,-1 1 0,1 0 0,0 0 1,-1 0-1,1 0 0,0 0 0,0 0 1,1 0 4,40-5 110,125-17 128,-102 16-187,-19-1-27,-8 0-19,56-2 1,-84 9-21,0 0-1,0 1 1,0 0 0,0 1 0,0 0 0,-1 0 0,16 7-1,-15-2-1,12 21 4,-18-21 1,0 0 0,-1 1 0,0-1 0,3 13 0,-3-4 0,0 0 0,0 17 0,-2 40 0,-2 2 0,-1-5 0,7-6 0,6-8 0,-9-47 0,2 1 0,-1-1 0,7 11 0,-6-14 0,-1-1 0,1 1 0,0 0 0,9 8 0,-8-10 0,1 0-1,-1 0 1,1 0 0,0-1 0,0 0 0,0 0 0,0-1 0,0 0-1,10 3 1,-3-5-5,8-5 3,32-14 0,-45 16 0,-1-2 0,0 1 0,0-1 0,0 0 1,0 0-1,-1 0 0,0-1 0,0 0 0,0-1 0,6-9 0,-6 9 0,-3 3 2,0 0-1,1 0 0,-1 0 0,-1-1 1,1 1-1,-1-1 0,3-8 1,1-2-1,13-34 1,-10-1 0,-9 3 0,-7 0 0,0 4 0,2-16 1,3 45 6,2 13-7,0 1 0,0 0 1,-1-1-1,1 1 0,0 0 1,0-1-1,0 1 0,0 0 1,0-1-1,-1 1 0,1 0 1,0 0-1,0-1 0,0 1 1,-1 0-1,1 0 0,0-1 1,0 1-1,-1 0 0,1 0 1,0 0-1,-1-1 0,1 1 1,0 0-1,-1 0 0,1 0 1,0 0-1,-1 0 0,1 0 1,0 0-1,-1 0 1,1 0-1,0 0 0,-1 0 1,1 0-1,0 0 0,-1 0 1,1 0-1,0 0 0,-1 0 1,1 0-1,0 0 0,-1 1 1,0-1 0,-1 1 0,1 0 0,0-1 0,0 1 1,0 0-1,0 0 0,0-1 0,0 1 1,0 0-1,0 0 0,0 0 0,0 0 0,0 2 1,-6 12 3,1 0 0,1 0 0,0 1 0,2-1 0,-4 25 0,3 8-2,6-6 2,7-6-3,-8-33-3,0 1 1,0-1 0,1 0-1,-1 0 1,1 0 0,-1 0-1,1 0 1,0-1 0,0 1-1,0-1 1,1 1 0,-1-1 0,1 1-1,-1-1 1,1 0 0,0 0-1,-1-1 1,1 1 0,0-1-1,0 1 1,0-1 0,1 0-1,-1 0 1,5 1 0,1 0-1,-5-1-1,-1-1 1,1 0 0,-1 1-1,1-1 1,-1 0-1,1-1 1,-1 1 0,1-1-1,4 0 1,9-3-4,0-1-1,-1 0 1,1-1 0,-1-1-1,21-11 1,-24 10 4,-8 6-1,0-1 0,-1 1 1,0-1-1,0-1 1,1 1-1,-2-1 0,1 1 1,4-6-1,3-2-2,-1 1 2,0-1 1,0 0-1,-1-1 0,0 0 0,-1 0 1,11-23-1,9-25 1,3-13 1,-8 5 0,-13 18 0,-8 38-1,-1 6 2,-1 1-1,0-1 0,0 0 0,0 1 1,-1-1-1,-1-8 0,-1-12 8,3 25 15,4 1-19,-1 0 0,1 0 0,0 1 1,-1-1-1,1 1 0,-1 0 0,1 0 1,-1 1-1,0-1 0,1 1 0,-1-1 1,6 5-1,20 10 6,8 3 2,-3 1-8,-7 1 1,-5 4-3,-19-20-3,-1 0 1,1 0 0,-1 0-1,0 1 1,-1-1-1,1 0 1,-1 1 0,0-1-1,0 12 1,-4 48-6,2-41 6,-9 141-37,9-151 35,1-9-2,0 1-1,1 0 1,-1 0-1,3 10 1,-1-2-6,1-1-1,1 1 1,0-1-1,0 0 1,1 0-1,11 18 1,-14-29 5,0-1 0,0 1-1,0-1 1,0 0 0,0 0 0,1 0 0,-1 0 0,0-1 0,1 1 0,-1-1 0,0 1 0,1-1-1,-1 0 1,1 0 0,-1 0 0,1 0 0,3-1 0,-4 1-3,1 0-1,1 0 0,-1 0 0,0-1 0,0 1-1,0 0 1,0-1 0,0 0 0,0 0 0,0 0 0,5-3 0,5-2-5,42-17-1138,1-4-4554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6:58.8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31 105 7896,'8'-11'39,"-1"0"1,0-1-1,0 1 1,6-19-1,0 1 13,-7 40-39,-1 3-18,-1 1 0,-1 0-1,-1 0 1,0 0 0,-1 1-1,-1 19 1,0-11-29,1 1 0,1-1 0,6 24 0,-7-41-4,2 4-13,0-1 0,1 0 1,0 0-1,7 12 0,-11-21 44,0-1 0,0 1 0,1 0 0,-1-1 0,0 1 0,1-1 0,-1 1 0,0-1 0,1 1 1,-1-1-1,1 1 0,-1-1 0,1 1 0,-1-1 0,1 1 0,0-1 0,-1 0 0,1 1 0,-1-1 0,1 0 0,0 0 0,-1 1 0,1-1 0,0 0 0,-1 0 0,1 0 0,0 0 0,-1 0 0,1 0 0,0 0 0,-1 0 1,1 0-1,0 0 0,-1 0 0,1 0 0,0-1 0,0 1 0,24-16-36,-22 13 25,6-3 12,-6 3 5,0 1 0,0 0 0,0-1 0,0 1 0,0-1-1,-1 0 1,4-4 0,-1 1 4,-1-1 0,1 0 0,-1 0 0,-1 0 0,1 0 0,-1-1 0,0 1 0,-1-1 1,0 0-1,0 0 0,-1 0 0,0 0 0,1-13 0,-3 10 5,1 8 0,0-1 1,0 1-1,-1-1 0,0 1 1,1 0-1,-1-1 0,0 1 1,-1 0-1,1 0 0,0 0 0,-3-4 1,-36-58 127,37 62-117,1 1 0,0-1 0,-1 1 0,0-1 0,0 1 0,0 0 0,0 0 0,0 0 0,0 1 0,0-1 0,0 1 0,-1 0 0,1 0 1,-1 0-1,1 0 0,0 0 0,-1 1 0,-3-1 0,3 1 5,-8 1 151,-4 7-93,0 0 1,-19 14-1,22-9 78,0 6-87,1 0 0,-13 30 1,19-29 67,4 1-76,1-1 0,2 37 0,4-38 36,-4-16-84,4 8 5,0 0 0,0-1 0,1 0 0,0 0 0,1 0 0,0-1 0,0 0 0,15 13 0,57 42 68,-61-55-76,107 18-1118,-48-15-4496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8.45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11 3144,'13'-5'268,"-11"4"-234,-1 0 0,0 1 1,1-1-1,-1 1 0,0-1 0,1 1 0,-1-1 0,1 1 0,-1 0 0,1 0 0,1-1 0,18 4 214,0 0 0,0 2 0,0 0 0,-1 1 0,0 1 0,0 1 0,21 12 0,-31-14-202,34 29 239,106 103 463,-132-119-715,-9-9 48,2 0 0,15 12 0,-5-5 44,0-2 1,2-1 0,-1 0-1,35 14 1,6-12 111,-55-14-218,8 2 84,1 0-1,-1 0 0,1-2 1,0 0-1,21-1 0,-35-1-77,1-1-1,-1 0 0,0 0 0,1-1 0,-1 1 0,0-1 1,0 0-1,0 1 0,0-1 0,0 0 0,3-4 1,-2 3-4,-1 0-34,-1 0-1,1 0 0,-1 0 0,1 0 0,-1 0 0,0 0 0,0-1 0,0 1 1,-1-1-1,1 1 0,-1-1 0,0 0 0,0 1 0,0-1 0,0 0 1,-1-7-1,2 0-605,5-31-4721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8.8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421 2 6104,'-5'-1'16,"-19"4"73,23-2-81,1-1 0,-1 0 0,0 1 0,1-1 0,-1 1 0,1-1 0,-1 1 0,1-1 0,-1 1 0,1-1 0,-1 1 0,1 0 0,-1-1 0,1 1 0,0 0-1,-1-1 1,1 1 0,0 0 0,-1 0 0,1-1 0,0 1 0,0 0 0,0 1 0,-1 14 25,1-16-26,0 16 81,0-1 1,4 18 0,0-2 29,5 28 77,17 60 0,-16-93-53,1-1 0,16 25 0,0 1 288,-27-51-420,0 1-1,0 0 1,0-1-1,0 1 1,0-1-1,0 1 1,0 0-1,0-1 1,0 1-1,0 0 1,-1-1-1,1 1 1,0-1-1,0 1 1,0 0-1,-1-1 1,1 1-1,0-1 1,-1 1-1,1-1 0,-1 1 1,1-1-1,0 1 1,-2 0-1,-16 12 124,-20 2-5,0-2 1,-77 17-1,-48 12 83,104-19-1251,-3 1-4220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9.2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8520,'0'0'-8,"1"5"1,7 21 7,11 25 0,-15-42 2,-1 1 1,1 0-1,-1-1 0,3 20 1,-1 2-2,15 57 2,-13-51 4,27 264 22,-29-186-10,-6-79-11,0-7-1,0-1-1,2 0 1,1 0-1,8 36 1,-7-54 8,-2-6 1,1 2 1,-3-9-13,1-1 1,0 1-1,0-1 0,1 1 1,-1-1-1,1 1 0,-1-1 1,1 1-1,0 0 1,2-5-1,-1 3 4,9-41 164,22-60 0,-27 94-102,0 1 1,0-1-1,1 1 1,1 0-1,0 1 0,0 0 1,1 0-1,19-16 0,-26 24-57,1 1-1,-1-1 1,1 1-1,0 0 1,0 0-1,0 0 1,0 0-1,0 0 1,0 1 0,0-1-1,0 1 1,0 0-1,0 0 1,0 0-1,0 0 1,0 0-1,0 1 1,0-1-1,0 1 1,4 1-1,-1 1-3,1-1 1,-1 1-1,0 0 0,0 0 1,0 1-1,0 0 0,6 5 1,-6 0 11,-2 7-14,-1 1-1,0-1 0,-1 0 1,-1 1-1,-1-1 1,-2 27-1,-6 13-3,6-48-2,-1 1 0,1-1 0,-2 0 0,-4 9 0,3-8 0,-1-1-1,-13 16 1,-32 25 0,49-48 0,0 1 0,0-1 0,0 0-1,0 0 1,0 0 0,0 0 0,0 0 0,-1 0-1,1-1 1,0 1 0,0-1 0,-1 1 0,1-1 0,0 0-1,-1 0 1,1 0 0,-5-1 0,4 1 0,-5-4 7,-6-11-400,1-1 1,-16-23-1,-6-12-5554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2.2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130 0 6728,'0'0'-8,"1"4"1,1 5-18,10 33-39,-2 42 81,2 41 15,-6-52 22,-4 92 0,-3-138-39,-1 31 86,-9 279 51,8-260-24,-29 358 59,24-339-46,-29 425 55,30-415-89,-29 413 38,30-422-57,-17 336 47,19-357-15,2-22-56,-1 274 152,5-283-150,8 167 141,2-56 56,-11-131-176,2 0 0,7 31 0,-11-79-34,-2-27-1147,-2-4-4406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7.2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112 0 7088,'0'0'0,"1"32"0,2 30 0,-6 18 8,-9-2 40,-7 13 0,-10 13-48,5 3 8,9 4-8,2 0-4920</inkml:trace>
  <inkml:trace contextRef="#ctx0" brushRef="#br0" timeOffset="1">372 1926 7264,'0'22'0,"3"25"0,-2 17 0,-6 4 0,-7 0 0,-3-5 0,6-32-4,3 0 0,0 1 0,2-1 0,1 1 0,2 42 0,1-71-80,0 0 0,1 0 0,-1 0 0,1-1 0,0 1 0,0 0 0,0-1 0,0 1 0,2 2 0,4 7-4036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3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22 7176,'0'0'-16,"0"22"-48,0-22 75,0 0 1,0 1-1,0-1 1,0 1-1,0-1 0,0 0 1,0 1-1,1-1 1,-1 0-1,0 1 1,0-1-1,0 0 1,0 1-1,1-1 0,-1 0 1,0 0-1,0 1 1,1-1-1,-1 0 1,0 0-1,0 1 1,1-1-1,-1 0 0,0 0 1,1 0-1,-1 1 1,0-1-1,1 0 1,-1 0-1,1 0 1,16 0 470,-7-1-563,57-5 326,163-25 512,-207 27-715,39-1 278,79 1 41,-119 4-206,182 9 426,-193-8-529,121 14 264,-125-14-284,14 2 57,-1 1-1,0 0 1,27 11 0,-37-11-74,26 19 62,-14-6-39,21 24 1,-32-26-11,10 35 9,21 80 1,-34-107-35,-5-13-2,0 0 1,0 0 0,-1 0 0,1 12 0,5 50 4,-7 34-3,-6 14 2,0 10-2,-10 137 8,12-216 9,-10 206 9,12-206-2,-9 219 15,7-215 12,-14 226 22,13-224-16,-21 246 28,19-240-8,-21 243 38,23-246-3,-16 234 54,16-233-35,-9 256 52,11-254-52,2 235 51,2-242-58,18 207 43,-15-214-76,47 324 171,-36-267-240,-9-64 29,38 345 91,-44-367-140,-2 1 1,0-1-1,-6 28 1,4-32-7,2-10-61,0-1 0,0 0 0,-1 1 0,1-1 0,-1 0 0,-1 0 0,1 0 0,0 0 0,-1 0 0,0-1 0,0 1 0,-7 7 0,3-5-782,-15 22-7376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3.5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147 0 8608,'0'0'8,"2"2"-2,4 8 18,-1 0-1,1 1 0,-2-1 0,1 1 1,-2 0-1,5 18 0,9 65 118,-15-80-150,2 12 58,-2 1-1,-1-1 1,-1 1 0,-5 32 0,3-36-25,-1 15 104,-27 176 57,22-167-51,-38 209 48,36-203-68,-37 217 43,39-216-49,-2 5-37,-23 167 90,31-210-130,-2 20 11,2-1 0,1 0 1,6 56-1,33 141 377,-23-188-334,-14-42-78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1.0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266 1 6104,'0'4'72,"17"172"986,-11-128-970,4 30 385,2 74-139,-10 89-54,-3-185-112,-8 285 71,8-257-78,-1 153 4,-3 29-103,1-147 79,-7 208 4,-3 24-90,8-204 73,-36 605 57,33-600-50,-40 614 57,40-613-64,-34 589 55,36-602-62,-21 507 55,24-530-48,-11 401 52,13-427-72,-9 304 45,8-330-58,1-42-64,-20 231 130,18-232-202,0-2-269,1 1-1,1-1 1,1 31-1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4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216 1 7624,'0'2'-7,"4"7"6,2-1 10,-2-4 4,-1 0 0,0 0 0,-1 0 0,1 1 0,-1-1 0,0 0 0,3 9 0,-3-6 2,0-4-2,0 1 0,-1-1 0,0 0 1,0 1-1,0-1 0,0 1 0,-1-1 0,1 1 1,-1-1-1,0 6 0,1 6 8,0 65 157,-1 111 10,0-142-47,-12 238 63,7-222-56,-21 304 61,21-284-74,-30 397 60,27-379-54,-32 417 58,32-421-79,-22 363 46,25-377-52,-24 318 46,23-330-39,-24 276 174,12-114-14,16-211-242,-1 16 158,1 80-1,9-97 2,-7-23-198,0 0 1,0 0-1,0 0 0,0 0 0,0 0 0,0 0 0,0 0 0,0 0 0,0 0 1,0 0-1,0 0 0,0 0 0,0 0 0,0 0 0,0 0 0,0 0 0,0 0 1,1 0-1,-1 0 0,0 0 0,0 0 0,0 0 0,0 0 0,0 0 0,0 0 1,0 0-1,0 0 0,0 0 0,0 0 0,0 0 0,0 0 0,0 0 1,0 0-1,0 0 0,1 0 0,-1 0 0,0 0 0,0 0 0,0 0 0,0 0 1,0 0-1,0 0 0,0 0 0,0 0 0,0 0 0,0 0 0,0 0 0,0 0 1,0 0-1,0 0 0,0 1 0,0-1 0,0 0 0,0 0 0,0 0 0,0 0 1,0 0-1,0 0 0,0 0 0,0 0 0,0 0 0,0 0 0,0 0 0,0-14 21,-4-30-1384,0-5-5470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5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275 152 8432,'0'2'-55,"5"31"11,-4-26 59,0 1 1,0-1-1,-1 14 0,0-10 54,0-1 0,3 20 0,-2-25-12,1-1-1,-2 1 1,1 0 0,-1 0-1,0 0 1,0 0 0,0 0-1,0 0 1,-1 0 0,0 0-1,0 0 1,0-1 0,-1 1-1,0 0 1,-4 8 0,5-11-38,-1 1-1,0-1 1,-1 0 0,1 0 0,0 0 0,-1 0 0,1 0 0,-1 0 0,1 0-1,-1-1 1,0 1 0,0-1 0,1 0 0,-1 0 0,-6 1 0,-1 0 43,-1-1 0,0 0 0,-14-1 0,12 0 64,5 3-21,7-2-91,0 0 0,0-1 0,1 1 0,-1-1 0,0 1-1,0-1 1,0 0 0,0 1 0,1-1 0,-1 0 0,0 0-1,0 1 1,0-1 0,0 0 0,0 0 0,0 0 0,-2 0-1,-8-2 9,0 1-1,0 0 0,-16 2 1,-23 0 10,38-2-32,2-6 0,7-9 0,9-2 0,10-9 0,17-14 1,0 10 4,37-27-1,-68 56-4,18-13 8,1 0 0,1 2 0,0 0 0,24-9 0,-30 14-2,13-5 23,1 2 0,52-15 0,-59 20-20,20-5 34,66-9 1,-75 15-33,78-12 96,-15 8-48,-49 8 3,75 7 0,-86-3-25,-33-4-36,0 1 1,-1 0 0,1 1 0,0-1 0,0 1 0,0 0 0,4 1 0,-5-2 0,1 1 0,14 14 2,-4-1-4,1 5 0,-4 13 0,-4 17 0,-5 10 0,-4 5 0,-2 2 0,-1 1 1,-2 1 4,-2 8-2,-8 120 8,15-152 9,-9 196 10,8-187 4,-20 240 15,18-229-1,-15 275 28,16-268-9,-18 275 26,17-278-26,-12 277 26,15-274-26,16 301 25,-8-298-31,33 282 26,-31-288-46,36 257 22,-35-262-23,25 263 14,-29-260-20,15 249 11,-18-255-18,3 256 10,-6-251-9,-11 259 16,9-264-17,-13 232 38,16-79 56,2-207-106,1 1 6,-2-13-3,-1-27-522,-2 0 0,-6-33 0,-4-22-7136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6.8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5384,'17'24'242,"-14"-20"-165,0 1 0,0-1 0,0 0 0,1 0 0,-1 0 0,1 0 0,7 5 0,31 18 534,1-3 0,47 20 0,108 32 378,18-16-353,-148-44-415,-31-4-117,-5-2 42,0-1 0,42 6-1,-68-15-124,1 0 0,0 0 0,-1-1-1,1 0 1,0 0 0,-1-1 0,10-3-1,-4 2-10,-6 1-42,1 0-1,0 0 1,-1 0-1,1-1 0,-1 0 1,1 0-1,-1-1 0,0 0 1,5-5-1,1 1-819,22-15-5448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7.27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6552,'-7'6'0,"0"0"0,1 0 0,0 0 0,-6 9 0,6-7-2,5-7 2,-1 1 0,1-1-1,0 1 1,0 0-1,0 0 1,0-1-1,0 1 1,0 0 0,0 0-1,0 0 1,1 0-1,-1 0 1,0 4-1,0 3 1,-6 34 1,5-25 10,1 0-1,1 1 0,0 0 1,1-1-1,2 0 1,-1 1-1,2-1 0,1 0 1,9 25-1,-10-32-4,11 20 35,58 95 152,-72-123-175,1 1-1,-1 0 1,0 0-1,0 0 1,0-1-1,0 1 1,-1 0-1,0 0 1,1 0-1,-1 0 1,-1 0-1,1 0 1,-1 0-1,1 0 1,-1 0-1,0 0 1,0 0-1,-1-1 1,1 1-1,-1 0 1,-3 5-1,-3 3 29,1 0 0,-2-1-1,0 0 1,-10 10-1,-37 30 126,54-49-201,0 0 1,0-1-1,0 1 0,0 0 1,-1-1-1,1 0 0,-1 0 1,1 1-1,-1-2 0,1 1 0,-1 0 1,1 0-1,-1-1 0,0 1 1,1-1-1,-1 0 0,0 0 1,-3 0-1,4 0-195,-20 0-4235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07.6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222 44 8520,'0'-4'-3,"0"1"1,0-1-1,-1 1 1,0 0-1,1-1 1,-3-4-1,2 6-3,-1 0-1,2 1 10,-1 1 0,0-1 1,0 0-1,0 0 0,0 0 0,0 0 1,0 1-1,0-1 0,0 1 0,0-1 0,0 1 1,0-1-1,-1 1 0,1-1 0,0 1 0,0 0 1,0 0-1,-1-1 0,1 1 0,0 0 0,0 0 1,-1 0-1,0 1 0,-1 0 6,0-1 1,1 1-1,-1 0 1,0 1-1,1-1 1,-1 0-1,1 1 1,0-1-1,-4 4 0,-2 2 11,1 0-1,0 1 1,-10 14-1,0 4 53,1 1 0,-15 32 0,25-45-52,-4 11 95,-2 23 8,3 0 0,-7 90 0,15-118-105,1-12 0,0-1 0,0 1 1,1 0-1,0-1 0,4 15 0,-2-9 13,1 0 0,0 0 0,10 19 0,-14-32-29,0 1 1,0-1-1,1 0 0,-1 1 1,0-1-1,0 0 0,0 1 0,1-1 1,-1 0-1,0 1 0,1-1 1,-1 0-1,0 0 0,1 1 1,-1-1-1,0 0 0,1 0 0,-1 0 1,1 1-1,-1-1 0,0 0 1,1 0-1,-1 0 0,1 0 1,-1 0-1,1 0 0,-1 0 0,1 0 1,14 1 15,0 0 0,0-1 0,1-1 0,18-4 0,-7-2 36,122-62 16,-120 50-36,96-79 12,-107 79-12,-11 11-21,5-6 3,0-2 1,-2 1 0,18-33 0,-21 34-1,-3 7 16,1-1-1,-1 0 0,-1-1 0,0 1 0,0-1 0,0 1 0,-1-1 0,0 0 1,0-16-1,-2 26-21,0 0 1,0 1 0,0-1 0,0 0 0,0 0-1,0 0 1,-1 0 0,1 0 0,0 1 0,-1-1-1,1 0 1,-1 0 0,1 0 0,-2 1-1,-10 25 54,-4 59 16,16-63-33,18 109 13,22 17-467,-32-121-426,17 51-5627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0.1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5656,'6'0'48,"38"0"18,-40 0-46,0 1-1,0-1 0,0 1 0,0 0 0,-1 1 1,1-1-1,0 1 0,-1-1 0,1 1 0,3 3 0,-1-2 2,4 3 10,0 0-1,0 1 0,0 0 0,-1 0 0,0 1 0,12 13 0,-11-10-15,3 2 8,0 0 0,-1 1 0,-1 1 0,-1 0 0,12 21 0,-13-21-13,9 15 34,13 32 0,3 6 13,69 101 232,-93-155-268,-8-10 3,1 1 1,1-2-1,-1 1 0,1 0 0,-1-1 1,1 1-1,8 4 0,74 51 209,-71-50-178,0-1 0,1-1-1,-1 0 1,1-1 0,1 0-1,21 3 1,-23-5-24,12 3 161,51 7 1,-77-14-190,11 1 65,-1 0-1,1-1 1,0 0 0,-1 0 0,1-1 0,0-1 0,-1 0 0,0 0 0,13-5-1,-23 5-87,1 1 0,-1-1-1,0 0 1,1 1-1,-1-1 1,0 0 0,0 0-1,0 0 1,-1 0 0,1 0-1,0 0 1,-1 0-1,1 0 1,-1 0 0,1 0-1,-1 0 1,0-4-1,1 0-598,4-22-4461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0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69 0 3952,'-34'49'-8,"16"-18"8,13-22-1,3-7 1,1 0 0,0 0-1,-1 0 1,1 0 0,0 1-1,1-1 1,-1 0 0,0 0-1,1 0 1,-1 1 0,1-1-1,-1 5 1,2-3 0,0 1 0,0-1-1,0 1 1,1-1 0,0 0 0,0 0-1,0 1 1,0-1 0,0 0 0,1-1-1,0 1 1,3 3 0,4 6 3,1-1 1,0 0-1,1 0 1,22 15-1,-28-22 2,15 12 57,-1 0 1,-1 0-1,-1 2 1,32 41 0,-46-54-23,0 0 1,-1 0 0,1 1 0,-2-1-1,1 1 1,-1 0 0,0-1 0,0 1-1,0 0 1,-1 0 0,0 1 0,-1-1-1,0 14 1,-5 4 121,-2 0 0,0 0-1,-11 24 1,-7 6 126,9-25-88,-1 0 0,-25 31 0,5-15-95,-12 16-766,25-29-3039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7.6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8696,'2'6'-23,"-1"-1"0,1 1 0,-2 0 0,1-1 0,0 1 1,-1 0-1,0-1 0,-1 1 0,1 0 0,-1-1 0,0 1 1,0-1-1,-3 7 0,1 0-30,1-1 0,-2 25 0,6 117 44,-2-82 9,1 59-947,2-72-3786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1.13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23 1 7176,'-2'3'-17,"0"0"0,0 0 0,1 0 0,-1 0 0,1 0 0,0 0 0,0 0 0,0 1 0,0-1 0,1 0 0,-1 7 0,1 40-320,0-28 243,-4 59 74,1 11 19,2 120 6,1-171 22,6 262 225,2-204-72,17 33 337,-24-130-192,9-7 31,-7 0-293,-1 0 0,0 1 0,0-1 0,3-10 0,0-2-15,17-38 128,50-82 172,-41 89-264,-7 20 3,46-43-1,-65 68-52,-5 2-33,1 0 1,0 1 0,0-1 0,0 1-1,0-1 1,0 1 0,0-1-1,0 1 1,0 0 0,0-1 0,0 1-1,1 0 1,-1 0 0,0-1-1,0 1 1,0 0 0,0 0 0,0 1-1,0-1 1,0 0 0,2 0-1,1 2 2,17 3-3,6 10 0,-22-12 0,-1 1 0,1 0 0,-1 0 0,8 9 0,-9-9 0,-1 0 0,1 1 0,0-1 0,-1 1 0,0 0 0,2 7 0,-2-5 0,-1-1 0,0 0 0,-1 1 1,1-1-1,-1 9 0,-2 1 2,-1 1 0,0 0 0,-8 20 0,9-30 0,-1-1 0,-1 1 0,1 0 1,-1-1-1,0 0 0,-1 1 0,1-2 0,-1 1 0,0-1 0,-11 10 0,8-8 0,5-4 1,0 0 0,0 0 0,-1 0 0,1 0 0,-1 0-1,0-1 1,0 1 0,0-1 0,-5 2 0,-5 2 2,-29 15 3,27-17 13,3-3-12,-1-1 1,1 0-1,-21-3 0,33 3-7,1 0 0,-1 0-1,1 0 1,-1-1 0,1 1-1,-1 0 1,1 0 0,-1 0-1,1-1 1,-1 1 0,1 0-1,-1 0 1,1-1-1,-1 1 1,1-1 0,-1 1-1,1 0 1,0-1 0,-1 1-1,0-1 1,-3-5-110,1 0 1,0 0-1,0 0 1,0 0-1,0 0 0,1-1 1,0 1-1,1-1 1,-2-12-1,-5-32-5505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1.9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10 129 4312,'0'0'239,"0"2"-14,0 5 8,0-6 431,-2 0-592,-4 0 27,5-1 967,105 7 421,-82-6-1433,-9 0 33,1-1 1,-1 0 0,17-3-1,180-30 769,-134 10-497,79-9 521,-50 5-3,-77 19-831,-19 0-316,-5 3-889,6-6-5807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2.38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1 212 7712,'0'0'-8,"1"0"-64,5 0 184,195-10 2305,-87 1-2046,-81 7-182,-1-1 0,59-14 0,-54 9 16,130-23 108,-130 24-145,-8 2-74,20-4 70,84-26 1,-96 22-81,166-49 565,-183 61-2129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2.78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0 343 8344,'14'-1'13,"171"-82"1059,-115 56-780,-62 23-263,168-63 593,-96 42-441,132-44 160,-144 48-322,69-19-1360,-120 34-5039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3.1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0 476 8880,'34'-9'21,"3"1"23,94-28 76,-72 18 149,59-28 1,-100 39-237,14-8 115,50-28 4,22-13-120,136-65-65,-92 43-1165,-81 40-4588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3.5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0 390 8520,'54'-9'-8,"69"-12"-4,-102 17-3,39-11 0,-34 6 11,0 2 2,-8 2-9,0-1 0,19-9 1,29-14-17,13-8 22,0-3 5,-3-2 1,-53 28-242,0-2-1,-1-1 1,34-34 0,-2-1-4619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3.9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191 235 7896,'-15'-18'-177,"-20"-31"-1,7 7-14,26 40 187,0-1 0,0 1 1,-1-1-1,1 1 0,0 0 0,-1 0 0,1 0 1,-1 0-1,0 0 0,0 0 0,1 1 0,-6-2 1,0-1-35,4 2 7,-6 0 1,5-1 6,-3-8 3,4 6 13,-6-3 9,7 6 19,2 1 10,-3-5 16,2 3-34,1 0-1,-1 0 1,1 0-1,0 0 0,0-1 1,-1-4-1,-1-2-772,-3-6-3451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4.3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129 1 6640,'-2'2'16,"-4"5"0,5-6 104,2 2-47,3 7-34,-1 1 0,0-1 0,-1 0 0,0 1 0,-1-1 0,1 18 0,-2-18-24,2 11 47,-1 0 0,-1-1 0,-1 1 0,0-1 0,-2 1 0,-7 28 1,10-48-59,-32 156 184,5-38 98,17-84-265,-8 40 164,12-48-107,-23 120 461,26-140 18,7-23-342,42-97 129,-41 96-263,-2 4-42,0 1 0,1-1 0,1 1 0,0 0 0,0 1 1,1-1-1,1 1 0,0 1 0,10-13 0,-17 23-38,0 0-1,0 0 0,0 0 1,0 0-1,0 0 1,0 0-1,0 0 1,0-1-1,0 1 1,0 0-1,0 0 1,0 0-1,0 0 1,0 0-1,1 0 1,-1 0-1,0 0 1,0 0-1,0 0 1,0-1-1,0 1 1,0 0-1,0 0 1,1 0-1,-1 0 1,0 0-1,0 0 1,0 0-1,0 0 1,0 0-1,0 0 1,1 0-1,-1 0 1,0 0-1,0 0 1,0 0-1,0 0 1,0 0-1,0 0 1,0 0-1,1 1 1,-1-1-1,0 0 1,0 0-1,0 0 1,0 0-1,0 0 1,0 0-1,0 0 1,0 0-1,1 0 1,-1 0-1,0 1 1,4 2 1,-1 0 1,1 0-1,-1 1 0,0-1 1,0 1-1,0 0 1,0 0-1,-1 0 1,4 8-1,-4-9-1,1 2 1,-1 0 0,1-1 0,-1 1 0,0 0 0,0 0-1,-1 0 1,0 0 0,2 10 0,-1 1 1,1 2-2,0 39 1,-9 42-5,-3 3-1,-1 81 0,10-145-8,10 131-1233,-3-86-4935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4.6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0 432 5208,'0'0'137,"1"0"-40,-1-1 0,1 0-1,-1 1 1,1-1 0,-1 1 0,1-1-1,-1 1 1,1 0 0,0-1 0,-1 1-1,1-1 1,0 1 0,-1 0-1,1 0 1,0-1 0,-1 1 0,2 0-1,-2 0-64,0 1 0,0-1 0,1 1-1,-1-1 1,0 1 0,1-1-1,-1 0 1,0 1 0,1-1-1,-1 1 1,1-1 0,-1 0-1,0 0 1,1 1 0,-1-1 0,1 0-1,-1 0 1,1 1 0,-1-1-1,1 0 1,-1 0 0,1 0-1,-1 0 1,1 0 0,-1 0-1,2 0 1,17-5 294,20-19-56,-28 17-238,-6 4-1,0-1-1,0 0 1,-1 0-1,1 0 1,-1-1-1,4-4 1,21-27 223,40-61 0,-47 58-214,-16 23 21,-3 2-45,-1 1 0,-1-1 1,0 0-1,-1 0 0,0 1 0,-1-1 0,-4-21 0,-6 6-9,11 28-6,-1 0-1,1 0 1,-1 0 0,1 1-1,-1-1 1,1 0 0,-1 0-1,1 1 1,-1-1 0,0 0-1,1 1 1,-1-1-1,0 1 1,0-1 0,1 1-1,-1-1 1,0 1 0,0-1-1,0 1 1,0 0 0,0-1-1,0 1 1,0 0 0,1 0-1,-1 0 1,0 0 0,0 0-1,0 0 1,0 0-1,0 0 1,-1 0 0,-18 8 1,19-7-1,-8 7 6,-16 26-1,-8 26-3,1 18 2,1 13-2,9 6 2,12 0-2,10-13 2,8-19-3,4-18-2,2-13 0,12 7 0,-20-29-2,3-3-396,-5-7-329,7 7-4866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5.1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0 576 5472,'7'41'-52,"-7"-41"52,0 0 0,0 1 0,0-1 0,0 1 0,1-1 0,-1 1 0,0-1 0,0 1 0,0-1 0,0 0 0,0 1 0,1-1 0,-1 1 0,0-1 0,0 0 1,0 1-1,1-1 0,-1 0 0,0 1 0,1-1 0,-1 0 0,0 1 0,1-1 0,-1 0 0,0 0 0,1 0 0,-1 1 0,1-1 0,-1 0 0,0 0 0,1 0 0,-1 0 0,1 0 0,-1 1 0,1-1 0,-1 0 0,0 0 0,1 0 1,-1 0-1,1 0 0,-1-1 0,1 1 0,-1 0 0,0 0 0,1 0 0,-1 0 0,1 0 0,-1 0 0,0-1 0,1 1 0,-1 0 0,1 0 0,-1-1 0,1 1 0,0-1 0,3-2 8,0 1-1,0-1 0,0 0 0,-1-1 0,1 1 0,-1-1 0,0 1 1,0-1-1,0 0 0,3-6 0,19-41 20,-18 36-10,1-1 31,0-1-1,-2 0 0,0 0 1,0-1-1,2-18 0,6-23 213,13-30 27,20-69 626,-25 72-9,-22 84-737,3 9 38,-3-7-199,1 1-1,-1-1 1,0 0 0,1 1-1,-1-1 1,0 1 0,0-1 0,1 1-1,-1-1 1,0 1 0,0-1-1,0 1 1,0-1 0,1 1-1,-1-1 1,0 1 0,0 0-1,0-1 1,0 1 0,0-1 0,0 1-1,-1-1 1,1 1 0,0-1-1,0 2 1,-20 101 258,0 53-145,17-121-79,2-15-25,-1 8-4,2-1-1,0 1 1,9 53-1,1-30 2,2-7-9,-8-28-5,12 30-6,-10-42 2,1-2-174,0-1 1,1 0 0,-1 0-1,1 0 1,13-2 0,15-1-5161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8.0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 70 5832,'0'0'40,"11"-7"24,-10-2-48,-10-19-16,-1 3-3984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5.5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1 632 8880,'0'-7'-53,"0"-1"0,1 1 1,0 0-1,3-12 0,2-9-83,21-87-66,0 16 196,-3 18 6,7-9 36,11-35 48,-40 119-58,14-33 112,-25 42-76,6 1-58,1 1-1,-1 0 0,1 1 1,0-1-1,0 0 0,0 1 1,-1 10-1,-4 28 0,4-29-3,-1 47 0,2-54 0,2-5 0,0 0 0,0-1 0,0 1 0,0 0 0,1 0 0,-1-1 0,0 1 0,3 5 0,-2-1-2,6 17-6,-4-20 3,4 3 2,-5-3-2,1 3-995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6.16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0 335 5024,'2'1'7,"-1"0"-5,-1-1 0,1 0 1,0 1-1,-1-1 1,1 0-1,0 1 1,0-1-1,-1 0 1,1 0-1,0 0 1,-1 0-1,1 0 1,0 0-1,0 0 1,-1 0-1,1 0 1,0 0-1,0 0 1,-1 0-1,1-1 1,0 1-1,0-1 1,20-13 55,17-28 27,-28 31-75,-2 3-1,-4 1-6,7-14 1,-5 8 42,-1-1-1,0 1 0,4-21 1,5-15 273,-10 37-243,-2 5 6,0 1 1,0 0-1,1 0 1,0 0 0,0 0-1,4-6 1,-2-14 151,-3 16-166,-1 8 178,-2 0-182,0-4 14,1 5 60,-7-1 18,7 2-138,-1 0-1,1 0 1,-1 0-1,0 0 1,1-1-1,-1 1 0,1 0 1,-1 0-1,0 0 1,1 0-1,-1 0 0,0 1 1,1-1-1,-1 0 1,1 0-1,-1 0 1,0 1-1,1-1 0,-1 0 1,1 0-1,-2 1 1,-6 5 50,0-1 1,0 1 0,1 0-1,0 0 1,0 1-1,0 0 1,-7 11 0,12-15-56,-5 6 40,1 0 0,0 0 0,1 0-1,0 1 1,1 0 0,0 0 0,-4 16-1,4-14-19,0-2 15,1 1-1,0-1 0,0 1 1,1 0-1,1 0 1,0-1-1,0 1 1,1 0-1,1 13 1,-1-20-31,0 0 1,1 0 0,-1-1-1,0 1 1,1 0-1,0 0 1,0-1 0,0 1-1,0 0 1,1-1-1,0 1 1,-1-1 0,1 0-1,0 1 1,1-1 0,-1 0-1,0 0 1,4 3-1,2-1-1,0 0-1,1-1 1,-1 0-1,1 0 0,0 0 1,0-1-1,0-1 1,1 1-1,-1-2 1,1 1-1,-1-1 0,1-1 1,-1 0-1,1 0 1,9-2-1,-15 2-9,0-1-1,0 0 1,0 0 0,-1-1-1,1 1 1,0-1 0,-1 0-1,0 0 1,1 0 0,-1 0-1,0 0 1,0-1 0,0 1-1,0-1 1,0 0 0,-1 0-1,0 0 1,1 0 0,-1-1-1,0 1 1,0-1 0,-1 1-1,1-1 1,-1 1 0,2-6-1,0-4 13,0 0-1,0 0 0,-1 0 0,-1 0 1,0 0-1,-2-24 0,0 21-4,0-10 27,-1 0-1,-7-31 1,9 57-39,0 0 0,-1-1 1,1 1-1,0 0 0,0 0 0,0 0 0,0-1 0,0 1 1,-1 0-1,1 0 0,0-1 0,0 1 0,0 0 0,-1 0 1,1 0-1,0 0 0,0 0 0,0-1 0,-1 1 0,1 0 1,0 0-1,0 0 0,-1 0 0,1 0 0,0 0 1,-1 0-1,1 0 0,0 0 0,0 0 0,-1 0 0,1 0 1,0 0-1,0 0 0,-1 0 0,1 0 0,0 0 0,0 0 1,-1 0-1,1 0 0,0 1 0,0-1 0,-1 0 0,1 0 1,0 0-1,0 0 0,-1 0 0,1 1 0,0-1 1,-1 0 0,-14 15-1206,-4 2-4849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6.5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29 10312,'0'0'-408,"1"-2"-7,3-1 423,0 0 0,0 0 0,1 0 0,-1 0 0,0 1 0,1-1 0,0 1 0,6-2 0,-9 4 9,-1 0 1,1 0-1,-1 0 0,1 0 0,-1 1 1,0-1-1,1 0 0,-1 1 1,1-1-1,-1 1 0,0 0 0,0-1 1,1 1-1,-1 0 0,0 0 0,0 0 1,0 0-1,0 0 0,0 0 1,0 0-1,0 0 0,0 0 0,1 2 1,4 6 80,8 11 65,16 31 1,-29-49-157,13 24 154,0 1 0,16 50 1,-30-77-161,0 0 0,1 1 0,-1-1 0,0 1 0,0-1 0,0 0 0,1 1 0,-1-1 0,0 1 1,0-1-1,1 0 0,-1 1 0,0-1 0,1 0 0,-1 0 0,1 1 0,-1-1 0,0 0 0,1 0 0,-1 0 1,1 1-1,-1-1 0,0 0 0,1 0 0,-1 0 0,1 0 0,-1 0 0,1 0 0,-1 0 0,1 0 0,-1 0 0,1 0 1,0 0-1,0 0 2,22-5-1287,4-5-5156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6.92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110 161 7624,'-2'1'0,"-2"4"-3,0 0 1,0 0-1,0 1 0,0-1 1,-4 10-1,0 1-5,-3 7-16,0 0 0,2 1 0,1 0 0,-7 30 0,7 20-71,5-53 68,-3 65-70,5-75 70,2 0 0,-1 0 0,1 0 0,1 0 0,0-1 0,4 14 0,-5-23 24,0 0-1,0 0 1,0 0 0,0-1-1,0 1 1,0 0 0,1 0 0,-1-1-1,0 1 1,0 0 0,0-1-1,1 0 1,-1 1 0,0-1 0,1 0-1,-1 1 1,0-1 0,1 0-1,-1 0 1,0 0 0,1 0 0,-1 0-1,0 0 1,1-1 0,1 1 0,33-7-1,-35 6 1,18-4-17,28-18 0,-39 17 19,0 1 0,0-1 0,-1-1 1,10-9-1,-7 4 2,0-2 0,-1 1 0,-1-1 0,13-26 0,-15 21 26,-3 1 9,-1 0 0,-1-1 0,0 1 0,-2-1 0,0 1 0,-1 0 0,-5-25 0,2 23-13,3 10 18,-1-1 1,0 1 0,-1 0 0,-7-12 0,-42-87 199,50 104-251,-1-1 0,1 0 1,-1 1-1,0 0 0,0 0 0,0 0 0,-1 0 0,0 1 0,0 0 1,0 0-1,0 0 0,-11-6 0,6 5-421,-26-18-4235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7.82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0 162 9144,'0'0'16,"4"0"-3,72 4 90,-52-3-59,0-1 0,39-5 1,-49 3-32,18-1 64,52-14 0,-4 0 107,205-48 813,-234 51-687,-9 3-163,47-8 0,-46 13-1482,-1-1-5371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8.24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5656,'0'0'0,"3"9"-120,-1 0 120,4 6-376,0 3 376,1 2-3392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8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151 1 2160,'-26'72'-7,"-18"68"5,20-52-5,17-59 7,-18 81 32,25-109-34,-8 38 121,1 1 0,-2 67 0,10-101 94,2 2 48,0-5 22,9 3 8,-9-5-252,-1 0 1,0-1 0,0 0 0,0 1 0,0-1 0,1 0 0,-1 0 0,0 0 0,0 0 0,1-1 0,-1 1 0,0-1 0,0 1 0,0-1 0,0 0 0,0 1 0,0-1-1,0 0 1,0 0 0,0-1 0,3-1 0,16-12 167,0 0 0,-1-1 0,33-35 0,-18 5 132,-30 41-285,5-9 139,2 1 0,0 1-1,0-1 1,1 2 0,20-14-1,-28 28-9,11 13-45,-7-7-72,0 0-1,-1 1 1,13 18-1,-18-23-20,7 9 19,-2 0 0,0 0 1,0 1-1,-1 0 0,9 28 1,-1 10 80,36 108 391,-49-157-593,-1 0 22,0 0 0,0-1 0,1 1 0,-1-1 0,1 1 0,0-1 0,0 0 0,1 1 0,-1-1 0,1 0 0,-1 0 0,1-1 0,0 1 0,0-1 0,0 1 0,0-1 0,4 2 0,8 1-5111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9.0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184 357 2424,'-11'10'0,"3"-5"-1,4-4-5,-3 0 2,4-2-8,-5-3 3,6 4 2,4 6 7,-1-4 80,2-3-11,0 1 0,0-1 0,-1 0 0,1 0 1,0 0-1,0 0 0,-1-1 0,1 1 0,0-1 0,-1 0 0,0 1 0,1-1 0,-1 0 0,0-1 0,0 1 0,0 0 0,0 0 0,2-5 0,11-13 307,-1-1 0,0 0-1,13-32 1,-21 40-306,-4 8 15,0 0 0,0 0 0,0-1 1,1-10-1,0 4 62,-1 0 0,0 0 1,-2 0-1,1-1 0,-1 1 0,-3-18 0,1 25-98,0-1 0,-1 0 0,0 1 0,0-1 0,0 1 0,-1 0 0,1 0 0,-1 1 0,0-1 0,-1 1 0,-5-5 0,8 7-33,0 1 0,0 0 0,0 0 0,-1 0 0,1 0 0,0 0 0,0 1 0,-1-1 0,1 1 0,0-1 0,-1 1 0,1 0 0,0 0 0,-1 0 0,1 0 0,0 1 0,-1-1 0,-3 2 0,3-2 3,-7 5 89,-7 10-33,-26 28-1,38-39-55,1 1 0,0 1 0,0-1 0,0 0 0,1 1 0,-5 9 0,-1 4 2,-2-1-9,6-10 0,0 0 0,1 1 0,0 0 0,-3 9 0,-27 86 49,32-99-55,1 0 0,0 0-1,0 0 1,0 0 0,0 1 0,1-1-1,0 0 1,0 8 0,1 5 2,-1-1-3,0-7-3,0-1 1,1 1 0,3 17 0,4 16 9,2-3-8,-8-29 1,-1-8-1,0 0-1,0-1 0,0 1 0,0 0 0,0-1 1,0 1-1,1 0 0,-1-1 0,1 0 0,0 1 1,0-1-1,0 0 0,0 0 0,3 3 0,-4-4 10,0-1 0,-1 1 0,1 0 0,0-1 0,0 1 0,0 0 0,0-1 0,0 1 0,0-1 0,0 1 0,0-1 0,0 0 0,0 1 0,0-1 0,0 0 0,0 0 0,0 0 0,1 0 0,-1 0 0,0 0 0,0 0 0,0 0 0,0 0 0,0 0 0,0-1 0,0 1 0,2-1 0,1-1 17,0 0 0,0-1 1,-1 1-1,1-1 0,4-4 1,-7 5-31,9-7 26,-3 3 14,0 0-1,-1-1 1,10-13 0,61-93-964,-39 49-4489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9.43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0 489 8072,'0'0'49,"11"0"167,112-32 552,18-8-527,-101 29-81,0-2-1,-2-1 0,67-36 1,111-77 440,-199 116-577,34-29 90,61-42 99,-106 79-209,1-3 23,15-17-3,5-2-1317,-10 13-5172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19.8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1 580 4936,'34'-88'7,"-12"25"3,-6 23-52,4-7 395,-3-1 0,21-94-1,-33 113 133,-2 0-1,0-48 0,-3 76-463,0 1 0,0-1 0,0 0 0,0 1-1,0-1 1,0 1 0,0-1 0,0 0 0,0 1-1,0-1 1,-1 1 0,1-1 0,0 0-1,0 1 1,-1-1 0,1 1 0,0-1 0,-1 1-1,1-1 1,0 1 0,-1-1 0,1 1 0,-1 0-1,1-1 1,-1 1 0,1-1 0,-1 1-1,1 0 1,-1 0 0,1-1 0,-1 1 0,1 0-1,-1 0 1,0 0 0,1-1 0,-1 1 0,1 0-1,-1 0 1,0 0 0,1 0 0,-1 0-1,0 0 1,1 0 0,-1 0 0,1 1 0,-1-1-1,0 0 1,1 0 0,-1 0 0,1 1 0,-1-1-1,1 0 1,-1 1 0,1-1 0,-1 0-1,1 1 1,-1 0 0,-23 18 186,24-19-209,-6 7 52,1-1 0,0 1-1,0 1 1,1-1 0,0 1 0,0-1 0,1 1-1,-3 10 1,2-7-17,-2 9 102,3 13-48,2 0 1,1 0-1,7 63 0,-4-76-73,-2-13-3,0 0 0,1 0-1,0-1 1,0 1 0,0 0 0,4 7 0,4 8 30,1 0 1,1 0 0,20 27-1,-27-44-25,-1 1-1,1-1 1,0 0-1,1-1 0,-1 1 1,1-1-1,0 0 0,0 0 1,0-1-1,0 0 1,1 0-1,12 4 0,-13-6-12,1 0 0,-1 0-1,0-1 1,1 0 0,-1 0-1,1-1 1,-1 1 0,10-4-1,20-7-3,-35 10 0,0 1 1,-1 0-1,1-1 0,0 1 0,0-1 1,0 1-1,0-1 0,-1 1 0,1-1 1,0 1-1,0-1 0,-1 0 0,1 0 1,-1 1-1,2-3 0,10-13-241,-2-1-1,0-1 1,0 0-1,7-22 1,13-34-5771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8.5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484 16 4040,'-15'4'7,"-27"12"82,-59 41 15,70-37-61,-55 48-1,64-49-38,2 1 4,-64 103 15,71-94 17,-37 141 56,43-134 144,-6 124 119,16-133-5,29 90 142,-22-97-169,9 6-103,28 31 1,-30-44 63,-7-7-175,2 2-42,1-1-1,0-1 1,0 0-1,0 0 1,0-1-1,27 5 1,-21-6 19,1-1 0,-1-1-1,1 0 1,0-2 0,0 0 0,20-3 0,-24 0-62,-10 2-8,-1 0 0,1-1 0,-1 1 0,1-1 0,-1 0 0,1-1 0,8-4 0,-2 1 44,-2 1-34,0 0 0,0 0 0,-1-1-1,0 0 1,0-1 0,-1 0 0,13-13 0,5-8 101,-1-2 0,38-59 0,-54 73-111,-1 0 24,0-1 0,6-19 0,69-193 325,-77 209-351,-3 15 1,-2-1 0,1 1 0,-1-1-1,0 0 1,0 0 0,0-11 0,-1 2 15,0 0 1,-1 1-1,-1-1 1,0 1-1,-1 0 1,-1 0-1,0 0 1,-7-16-1,6 20-21,1 4 1,1-1 0,-1 1-1,-1 0 1,-5-6 0,-31-35 83,-50-44 0,27 33-83,18 22-1234,27 21-4880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20.3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1 428 8072,'36'-76'-72,"34"-92"-660,-63 151 689,6-27-14,-11 33 45,-1 0-1,0-1 1,0-15 0,-1 24 12,0 0 0,0 0 1,0 1-1,0-1 0,-1 0 1,1 0-1,-1 1 0,0-1 1,1 1-1,-1-1 0,0 0 1,-1 1-1,1 0 0,0-1 1,-1 1-1,1 0 0,-1-1 1,0 1-1,0 0 0,0 0 0,0 1 1,0-1-1,-4-3 0,5 5 4,-1 0 0,1-1 0,-1 1 0,1 0 0,0 0 0,-1 0-1,1 0 1,-1 0 0,1 0 0,0 1 0,-1-1 0,1 0-1,0 1 1,-1-1 0,1 1 0,0-1 0,-1 1 0,1-1 0,0 1-1,0 0 1,0 0 0,0 0 0,0 0 0,0 0 0,0 0-1,0 0 1,0 0 0,0 0 0,0 0 0,1 0 0,-1 1 0,0-1-1,1 0 1,-1 0 0,1 2 0,-3 4 6,0 0-1,1 0 1,-3 15 0,5-21-12,-3 15 17,2-1-1,0 1 1,0 0-1,4 22 1,-2-22-9,1 10 13,1 0 1,12 51-1,-11-59-14,2 7 9,1 0 0,12 30 0,-1-10 5,-13-29-11,2 5 27,1 0-1,20 37 1,-21-47 16,-3-6 18,4 3 7,-8-8-73,1 1 1,-1-1-1,0 0 0,1 0 1,-1 0-1,1 0 0,-1 0 1,0 0-1,1 0 0,-1 0 1,0 0-1,1 0 0,-1 0 1,0 0-1,1 0 0,-1 0 1,1-1-1,-1 1 0,0 0 1,1 0-1,-1 0 0,0 0 1,0-1-1,1 1 0,-1 0 1,0 0-1,1-1 0,-1 1 1,0 0-1,0 0 0,1-1 1,-1 1-1,0 0 0,0-1 1,1 0 6,13-17-913,1-4-3670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21.41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170 81 4312,'0'0'153,"-11"7"299,-9 16-10,-15 25 0,31-43-415,2-2 22,1-1 1,-1 1-1,1-1 1,0 1 0,-1 0-1,1 0 1,0 0-1,1 0 1,-1 0-1,0 0 1,1 0-1,0 0 1,0 0-1,0 0 1,0 0 0,0 0-1,1 0 1,-1 0-1,1 0 1,0 0-1,0 0 1,0 0-1,0 0 1,3 5-1,-3-7 173,-1 0-181,0-1 0,1 1 0,-1 0 0,1-1 0,-1 1 1,1-1-1,0 1 0,-1-1 0,1 1 0,-1-1 0,1 1 0,0-1 0,-1 0 0,1 1 1,0-1-1,0 0 0,-1 0 0,2 1 0,2-2 14,-1 1 1,1-1-1,0 0 1,-1 0-1,1 0 0,-1-1 1,1 1-1,-1-1 1,0 0-1,0 0 0,0 0 1,6-5-1,-3 1 25,-1 0 0,0 0 0,0 0 0,0 0 0,-1-1 0,4-7 0,-2 4 19,-2 0 0,0-1 1,0 1-1,-1-1 0,0 1 0,-1-1 0,0 0 1,0 0-1,-1-18 0,-1 25-61,-1 0-1,1 1 1,-1-1-1,0 1 1,0-1-1,0 1 1,-1-1-1,1 1 1,-1-1-1,1 1 1,-1 0-1,-4-4 1,5 6-15,0 0-1,-1 1 1,1-1-1,-1 1 1,1-1 0,-1 1-1,1 0 1,-1 0-1,1 0 1,-1 0 0,0 0-1,1 0 1,-1 0-1,1 0 1,-1 0 0,1 1-1,-1-1 1,1 1-1,-1-1 1,-1 2 0,-4 2 5,1 0 0,-1 0 1,1 1-1,0 0 0,0 0 1,0 1-1,1 0 1,0 0-1,0 0 0,-7 12 1,3-4-18,4-7-3,1 0-1,0 1 1,1-1-1,0 1 1,0-1-1,-2 9 1,-35 138 45,35-120-26,-16 219 49,19-228-73,1-13 1,1-1 0,0 1 0,3 18 1,-1-12 1,0 11 2,2 0 1,1 0 0,1 0 0,2-1 0,14 35-1,-22-62-7,0-1 0,0 0 0,0 0 0,0 0-1,0 1 1,0-1 0,1 0 0,-1 0 0,0 0-1,0 1 1,0-1 0,0 0 0,0 0 0,1 0 0,-1 0-1,0 0 1,0 1 0,0-1 0,1 0 0,-1 0-1,0 0 1,0 0 0,0 0 0,1 0 0,-1 0-1,0 0 1,0 0 0,1 0 0,-1 0 0,0 0 0,0 0-1,0 0 1,1 0 0,-1 0 0,1 0 0,9 0 5,0-1 1,0 0-1,0-1 0,0 0 1,18-6-1,-5-1 29,113-71 20,-108 58-14,111-118 23,-134 136-55,-1-2 1,0 1-1,0 0 0,4-8 1,26-50-710,34-87 0,-20 25-6580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22.79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1 375 3592,'6'1'-1,"6"6"-45,-12-6 47,1-1-1,-1 0 0,1 0 1,-1 0-1,1 0 0,0 0 1,-1 0-1,1 0 0,-1 0 1,1 0-1,-1 0 0,1 0 1,-1-1-1,1 1 0,-1 0 1,1 0-1,-1 0 0,1-1 1,-1 1-1,1 0 0,-1 0 1,0-1-1,1 1 0,-1 0 1,1-1-1,-1 1 0,0-1 1,1 1-1,-1-1 0,0 1 1,0 0-1,1-1 0,-1 1 1,0-1-1,0 0 0,7-18 23,-6 16-23,7-26 58,6-32 0,-8 31 30,15-43 0,-20 69-56,-1 0 0,1 0 0,0 0 0,-1 0 0,0-1-1,0 1 1,0 0 0,-1 0 0,1 0 0,-1 0 0,0 0 0,0 0 0,0 0 0,-1 0 0,1 0 0,-1 0 0,-4-6 0,2 1 88,3 6 18,-1-1-1,0 1 1,0-1-1,0 1 1,0 0 0,-1 0-1,-4-4 1,4 3 163,-2-6-6,4 8 466,1-4-308,3 9 128,5 20 49,45 109 395,-31-87-623,4 12 499,-25-54-855,1-1 1,-1 0-1,0 1 1,1-1-1,0 0 1,0 0-1,-1 0 0,1 0 1,0 0-1,0-1 1,1 1-1,-1-1 0,0 1 1,0-1-1,1 0 1,4 2-1,-3-1 9,-1-1-28,4 0 1,-4 0-16,7-1-6,0-12-4,-6 6-4,-1-1 0,0 1 1,0-1-1,-1 0 0,1 0 1,-2 0-1,1 0 0,-1 0 1,0 0-1,0-14 0,-1 4-13,-2 0 0,-6-33 0,7 44 6,-1 1 0,0-1 0,0 0 0,0 0 0,0 1 0,-1-1 0,0 1 0,-6-9 0,-4-6-21,11 18 28,-20-30-25,21 31 25,-1-1 1,1 0 0,-1 1 0,1-1-1,-1 1 1,0 0 0,0-1 0,1 1-1,-1 0 1,0 0 0,0 0 0,0 0-1,0 1 1,0-1 0,0 1 0,-4-1-1,2 4-3,-9 16 4,-9 21 1,-28 69 1,47-103 1,0 0-1,0 1 1,1-1 0,0 0-1,0 1 1,-2 10 0,2-2-1,-2 33 2,5-9 2,4-4-2,0-12 2,-5-23-5,0 1 0,1 0 1,-1-1-1,0 1 0,0 0 0,1-1 0,-1 1 0,0 0 0,1-1 0,-1 1 0,1-1 0,-1 1 0,0 0 0,1-1 0,-1 1 0,1-1 1,0 1-1,0-1 0,20 6 0,4-7 0,4-5 1,-23 4 0,0-1 0,0-1 0,0 1 0,0-1 0,-1 0 0,1-1 0,4-4 0,-7 6 0,-1-1 0,1 1 0,-1 0 0,0-1 0,0 0 0,0 1 0,-1-1 0,1 0 0,-1 0 0,0 0 0,0 0 0,0 0 0,0 0 0,-1-8 0,1 7 0,0-5 2,-1 1 0,0-1 0,0 0 0,-3-16 0,2 17-2,1 7 0,0 0 0,-1 0 0,1 0 0,0 0-1,-1 0 1,1 0 0,-1 0 0,0 0 0,0 0 0,1 1 0,-1-1 0,-3-3 0,0-1 0,-13-16 1,1 7-472,-1 1 1,-31-19 0,33 24-6491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23.2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42 11032,'4'-2'15,"1"0"1,-1 0 0,1 0-1,-1 0 1,1 1-1,0-1 1,0 1 0,-1 1-1,1-1 1,0 1 0,0-1-1,0 1 1,0 1-1,0-1 1,0 1 0,-1 0-1,8 2 1,121 37 753,-130-39-766,-1-1-1,0 1 1,1-1 0,-1 0-1,1 0 1,-1 0-1,1 0 1,3-1-1,4 0 2,27-2-1,-22-1-175,0-1 0,-1-1 0,1 0 0,16-11 0,-24 14-403,46-25-6598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23.61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123 0 6904,'-8'4'-12,"1"0"0,0 0 1,0 1-1,0 0 0,1 0 1,0 0-1,0 1 0,-10 12 0,9-9-4,1 1 0,1 0 0,0 0 0,0 1 0,1 0-1,-3 13 1,3-9 1,1 1 1,0-1-1,2 1 0,-1 16 1,2-29 10,0-1-1,0 1 1,1 0 0,-1-1-1,1 1 1,-1 0 0,1-1 0,0 1-1,2 2 1,-3-4 5,0 0 0,1-1 0,-1 1 0,1 0 1,-1 0-1,1-1 0,0 1 0,-1 0 0,1-1 0,0 1 0,-1 0 0,1-1 1,0 1-1,0-1 0,0 1 0,0-1 0,-1 0 0,1 1 0,0-1 0,0 0 0,0 0 1,0 1-1,1-1 0,0 0 59,16 2 245,-17-1-274,0-1-1,0 1 1,0-1-1,0 1 1,0-1-1,0 1 1,0-1-1,0 0 1,0 0-1,0 1 1,0-1-1,0 0 1,0 0-1,0 0 1,0 0-1,0 0 1,0 0-1,0-1 1,1 1-1,-1 0 1,0 0-1,0-1 1,0 1-1,0-1 1,0 1-1,1-1 1,-1-1 5,0 1 1,0-1 0,0 1-1,0-1 1,0 1-1,0-1 1,0 0-1,-1 1 1,1-1 0,0 0-1,-1 0 1,0 0-1,1-3 1,0-6 49,-1 0 1,0 0-1,-2-18 0,1 25-88,0-10 87,-1-1-1,-1 1 1,-7-23 0,3 14-963,-5-20-4455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25.05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4664,'0'0'345,"6"13"30,2 6-73,-7-17-148,8 8 631,79 87 2684,-80-87-3376,0 1-1,1-2 0,0 1 0,17 13 1,-22-20-33,2 4 10,-3-3-3,4 2 0,-2-2-14,6 7-4,-6-6-18,5 3-4,-5-4-15,6 2-4,-5-4-5,-5-4-1,-7-6 1,5 8-3,-5-15 0,-11-25-8,12 30 5,5 9-10,-1 0-6,1 1 0,-1-1 1,0 1-1,1-1 0,-1 1 0,1 0 1,-1 0-1,0-1 0,1 1 1,-1 0-1,1 0 0,-1-1 0,0 1 1,1 0-1,-1 0 0,0 0 1,1 0-1,-1 0 0,0 0 0,0 0 1,1 0-1,-1 1 0,1-1 1,-1 0-1,0 0 0,1 0 0,-1 1 1,0-1-1,0 1 0,6 23-1503,1-12-4378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25.53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84 1 6368,'-3'7'-46,"0"0"-48,-26 24 42,12-11 52,1 3 1,13-16 17,1 0 1,-1 0-1,1 0 0,0 1 1,1-1-1,0 1 0,0-1 1,0 1-1,1-1 0,0 1 1,1-1-1,0 1 0,0-1 0,3 11 1,-3-14 82,2 2 26,4-2 2,-6-4-124,7 4 24,0-1 1,1 0-1,-1-1 1,1 1-1,0-1 1,0-1 0,-1 0-1,18 0 1,-10-1 22,1 0 0,0-2 0,0 0 0,-1 0 1,1-2-1,-1 0 0,22-9 0,-36 12-40,0 0-1,-1 0 1,1-1-1,0 1 1,0-1 0,-1 1-1,1-1 1,-1 1-1,1-1 1,-1 0 0,0 0-1,0 0 1,0 0-1,0 0 1,0 0 0,0 0-1,0 0 1,-1 0-1,1 0 1,-1 0-1,1-4 1,0 0-2,-1-1-1,0 0 1,-1 1 0,-1-11-1,1 12-5,0 0-1,0 0 1,-1 1 0,1-1-1,-1 1 1,0-1-1,0 1 1,-1 0-1,1 0 1,-1 0 0,0 0-1,-4-4 1,3 3-2,2 2-1,1 1 0,-1 0 1,0 0-1,0 0 0,0 0 0,0 0 0,0 0 0,0 1 1,-3-2-1,-4-3 0,-16-10 1,21 14-14,1 1-1,-1 0 1,0 0 0,0 0 0,0 0-1,0 0 1,0 1 0,0 0 0,0 0-1,0 0 1,0 0 0,0 1 0,0-1-1,0 1 1,0 0 0,0 0 0,0 0-1,-6 4 1,4-2-189,-1-1 1,0 0-1,0-1 1,0 1-1,-12 0 1,7-2-3940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25.9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11 0 7624,'-2'2'-151,"-5"6"27,6-4 88,3 2 31,-2-5 5,1-1 1,-1 1 0,1 0-1,-1 0 1,1-1 0,-1 1-1,1 0 1,0-1-1,-1 1 1,1-1 0,0 1-1,0-1 1,-1 1 0,1-1-1,0 1 1,0-1-1,0 0 1,-1 1 0,1-1-1,0 0 1,1 1 0,19 9 149,62 50 283,-13 3-72,-60-49-67,32 89 107,18 87 303,-29-94-535,-30-95-183,0 1-1,-1-1 1,1 1-1,0-1 0,0 1 1,0-1-1,0 0 1,0 1-1,0-1 1,1 0-1,-1 0 0,0 0 1,0 0-1,1 0 1,-1 0-1,1 0 0,-1-1 1,1 1-1,-1 0 1,1-1-1,-1 1 1,1-1-1,0 0 0,-1 1 1,1-1-1,0 0 1,-1 0-1,1 0 1,0 0-1,-1 0 0,1-1 1,0 1-1,-1 0 1,1-1-1,2 0 0,1 0-500,28-4-5311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31.08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225 272 6816,'1'10'56,"-1"108"21,-25 89 165,19-173-216,-1 14 101,-40 225 45,37-215-72,-43 223 36,44-231-55,-33 186 110,22-140-87,18-88-24,-2 1 14,5-33 49,-1 5-123,1-52 11,0 33 49,21-197 36,-15 182-16,31-231 56,-31 226 24,18-232 76,-22 233-56,5-238 296,-1 22 678,-7 271-995,1 9-4,4 9-23,11 77 24,25 94 83,-32-152-240,4 12 56,72 188 26,-66-191-67,76 168 7,-76-172-33,28 53 4,7 1-8,49 74 28,-101-161-28,-9-12-2,5 3-1,-28-21-1488,-4-2-5946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31.44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73 8520,'1'5'1,"0"1"0,0-1 0,0 1 1,0-1-1,1 1 0,0-1 0,0 0 1,1 0-1,-1 0 0,1 0 0,6 6 0,-5-4-1,8 7-5,31 20 4,-30-25 1,0-2 0,1 0 0,17 7 0,-6-7-1,0-1 1,1-1-1,-1-1 1,52 1-1,-39-7-11,176-50-4,-170 35-17,186-100-981,-107 44-3852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8.9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43 0 3680,'0'0'0,"-12"24"88,1-7 0,2-11 248,-1-3-232,17-15-104,1 0-2744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31.95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10 504 6552,'-9'-100'128,"14"84"707,-3 13 43,-5 9-734,3-5-101,-1 0-1,1 0 1,-1 0-1,1 0 1,0 1-1,-1-1 1,1 0-1,0 0 1,0 1-1,0-1 1,0 0-1,0 1 1,0-1-1,1 2 1,0 7 52,-1 48 307,0 91-48,0-110-219,0 182 42,1-174-122,8 177 21,-6-183-48,31 150 12,-25-156-32,18 39 4,-19-56-10,18 31 0,6-6 3,-5-17-2,-26-25-2,1 1 1,0-1-1,0 1 1,-1-1-1,1 0 0,0 1 1,0-1-1,0 0 0,0 0 1,1 0-1,-1-1 1,0 1-1,0 0 0,1-1 1,-1 0-1,0 1 1,0-1-1,1 0 0,-1 0 1,0 0-1,1-1 0,-1 1 1,0-1-1,0 1 1,3-2-1,1-3 27,0-9-12,0 0 1,7-28-1,-11 21 38,-2 19-51,0-22 29,-1-1-1,-1 1 1,-1-1-1,-11-38 1,-5-8 41,-33-134 342,49 189-385,-4-11 85,2 0-1,1 0 1,-2-41-1,6 67-102,0-1-1,1 1 1,-1-1 0,0 1-1,1-1 1,-1 1 0,1-1-1,-1 1 1,1 0 0,0-1-1,-1 1 1,1 0 0,0 0-1,0-1 1,0 1 0,0 0-1,0 0 1,0 0 0,0 0-1,1 0 1,-1 0 0,0 0-1,0 1 1,3-2 0,0 0-2,0 1 0,0 0 1,0 0-1,1 0 0,6 0 1,-7 1-16,1-1 14,0 0-1,0 1 0,0 0 0,0 0 1,1 0-1,5 1 0,5 2 1,39 3-1,-2 1-3,-15-5-3,-22-2-14,-1-1 0,1-1 0,-1 0 0,0 0 0,0-2 0,0 0 0,0-1 0,-1 0 0,20-10 0,-23 5-147,-1-6 68,-1 0 1,0-1 0,-1 0-1,-1 0 1,0-1-1,6-29 1,-9 29 55,6-49-201,7-173-320,-17 127 432,-13-121-37,10 193 146,1 26 14,0 13 1,-2 9 0,4-6 0,0 26 0,2 27 0,0 26 0,3 18 0,6 14 0,6 2 0,1-5 0,1-2 0,2 1 0,2-10 0,0-21 0,-4-20 0,-2-18 0,0-11 0,2-7 0,-3-7 0,-4-7 0,-9-7-25,0 0-1,0 0 1,0-1 0,-1 0 0,1 1 0,0-1-1,-1 0 1,1 0 0,0 0 0,-1-1 0,0 1 0,1-1-1,-1 1 1,3-3 0,5-3-801,26-14-5194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10:07:32.80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0 749 6816,'0'0'16,"6"-1"-10,85-15-8,-72 12-2,47-9-3,14-2 6,-13 3 1,-20 2 0,93-8 58,-139 18-56,3-1 64,1 0 0,-1 1 0,1-1 0,-1 1-1,1 0 1,-1 1 0,1-1 0,-1 1 0,0 0 0,1 0 0,-1 0 0,0 1 0,1 0 0,4 2 0,-3 0-12,11 5 293,0 1 0,19 14 0,-35-23-340,12 10 262,0-1 0,21 11 0,-30-18-218,1-1-1,-1 0 0,0 0 1,0-1-1,1 0 0,-1 1 1,1-1-1,-1-1 0,1 1 0,-1-1 1,1 1-1,0-1 0,-1-1 1,7 0-1,-9 1-39,0-1 0,0 0 1,0 1-1,0-1 0,0 0 0,-1 0 0,1 0 0,0 0 1,-1 0-1,1 0 0,-1-1 0,1 1 0,1-2 0,5-5 13,3 0-10,23-22 47,-19 13-31,19-25 0,-30 30-9,-4 4-16,-1 0-1,0 0 1,0 1-1,-1-1 1,0 0-1,-5-13 1,-2 6 3,-24-21 4,26 29-11,-1 1 0,-1-1 0,-14-7 0,15 9 0,0 2 0,-1-1 0,1 1 0,-12-3 0,14 5 0,0 0-1,-1 0 0,1 1 0,-1-1 0,1 1 0,-8 2 1,5 0-1,0 0-1,0 1 1,0 0 0,0 1 0,1-1 0,0 2 0,0-1 0,0 1-1,-9 8 1,2 3-5,-48 87 2,53-77-2,-26 126 2,33-120-3,3-16 2,-1-1 2,1 1 0,1 0 0,0-1 0,1 1 0,1-1-1,0 1 1,2-1 0,5 15 0,3-1-3,20 33-1,-32-61 6,-1 0-1,1 0 1,0 0 0,-1 0-1,1-1 1,0 1-1,0 0 1,-1 0-1,1-1 1,0 1-1,0 0 1,0-1 0,0 1-1,1 0 1,20 8-3,-1 0-1,41 10 1,-34-14-3,131-7-6,-155 2 9,1 0 0,-1-1 0,0 0 0,0 0 0,0 0 1,5-2-1,38-16-13,62-35 1,-105 52 10,-1 0 0,1 0 1,-1-1-1,0 1 0,0-1 0,5-5 1,107-133-43,-96 110 14,56-124-9,-64 126 37,9-47 4,-2-22 2,-8-94 10,-11 158 9,-17-106 14,12 119 20,2 12-31,1 0-13,0 2-1,-1-1 1,0 0 0,0 1 0,-1 0 0,0 0 0,0 0-1,0 0 1,-10-7 0,8 7 20,-38-28 109,44 34-108,0 3-29,1 0 0,0-1 1,-1 1-1,1 0 0,0 0 0,0-1 0,0 1 1,0 0-1,0 0 0,0-1 0,1 3 0,-1-3-1,8 20-102,0 0-1,16 28 1,-14-27-57,12 27 0,-19-38 132,9 46-156,3 124-266,-18-117 313,0-17 9,3 60 0,1-89 116,0-9-3,0 0 0,0 0 1,4 14-1,1 1-12,1 0-1,2 0 1,0-1 0,1 0 0,19 31 0,-18-38 17,-7-9 0,1 0-1,0-1 1,1 0 0,-1 0 0,1 0 0,10 7 0,48 37-48,80 49 0,-97-68 44,-41-23-8,-4-3-77,-1 0 0,0 1-1,0-1 1,0 0 0,-1 1 0,0-1 0,0 0 0,0 1 0,-1-1 0,-1 8 0,-6 30-5123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9.3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9144,'21'72'-30,"-7"-17"28,6 15 2,2 14 1,-3 12 4,-8 12-3,6 91-1062,-10-109-4240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49.7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136 0 10224,'0'0'0,"3"13"0,4 17 80,-5 14 0,-14 2-40,-20 4 8,-17 3-48,-5-2-7376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50.2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88 0 8432,'0'0'0,"0"25"0,0 17 0,-8 35-232,-13 32 232,-3 5-376,6-9 376,2-1-5392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3:49.40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0 468 5024,'6'30'0,"3"1"-38,1-1 1,1 0-1,1-1 0,32 53 1,-40-76 5,-1 0 0,1 0 0,1-1 0,4 7 1,-7-11 22,0 1 0,-1-1 0,1 1 1,0-1-1,0 1 0,0-1 0,0 0 1,1 0-1,-1 0 0,0 0 0,0 0 1,1-1-1,-1 1 0,0-1 0,1 1 1,3-1-1,-5 0 9,-1 0 0,1 0 0,0 0-1,0 0 1,-1 0 0,1 0 0,0-1 0,-1 1 0,1 0 0,0 0 0,0-1 0,-1 1 0,1 0 0,-1-1-1,1 1 1,0-1 0,-1 1 0,1-1 0,-1 1 0,1-1 0,-1 1 0,1-1 0,-1 1 0,0-1 0,1 0-1,-1 1 1,0-1 0,1 0 0,-1 1 0,0-1 0,0 0 0,0 0 0,1 1 0,-1-1 0,0 0 0,0 0-1,0 1 1,0-2 0,0-2 29,3-27 371,-4 27-284,0 1 0,0-1 0,0 1 0,0-1 0,0 1 0,-1 0 0,1-1 0,-1 1 0,0 0 1,0 0-1,0 0 0,-1 0 0,1 1 0,-6-5 0,5 3 67,-1 0 0,0 0 1,1 0-1,0-1 0,0 1 1,-4-10-1,6 11-136,0 0 0,1 0 0,-1-1-1,1 1 1,-1 0 0,1-1 0,0 1 0,0-1-1,1 1 1,-1 0 0,1-1 0,-1 1 0,1 0 0,0 0-1,0-1 1,1 1 0,-1 0 0,1 0 0,-1 0-1,1 1 1,0-1 0,0 0 0,1 0 0,-1 1-1,4-4 1,0 1 7,0 1-1,0-1 1,0 1-1,1 0 1,-1 1-1,1-1 0,0 1 1,0 1-1,0-1 1,0 1-1,1 1 1,12-2-1,40-2 257,-18 2-69,69-13 0,-108 15-226,5 1 6,13 8 35,-19-7-44,-2-1-11,0 0-1,1 0 1,-1 1 0,0-1-1,1 0 1,-1 1-1,0-1 1,0 0 0,0 0-1,1 1 1,-1-1 0,0 0-1,0 1 1,0-1-1,0 1 1,1-1 0,-1 0-1,0 1 1,0-1 0,0 0-1,0 1 1,0-1-1,0 0 1,0 1 0,0-1-1,0 1 1,0-1 0,-1 0-1,1 1 1,0-1-1,0 1 1,-4 15 15,-8 7-2,-2 0 0,-25 35 0,-15 21 11,46-66-21,-5 7 5,1 0-1,1 1 1,1 0 0,0 1-1,-10 39 1,19-58-7,1-1 0,-1 1 0,1-1 0,0 1 0,-1 0-1,1-1 1,1 1 0,-1-1 0,0 1 0,0 0 0,1-1 0,0 1 0,-1-1 0,1 1 0,0-1 0,0 0 0,1 1 0,-1-1 0,0 0 0,1 0 0,-1 0 0,3 3 0,3 0 8,-1-1 1,1 0-1,12 5 1,-12-6-2,-1 0 0,0 0 0,0 1 0,9 6 0,-8-5 0,0 0 0,0 0-1,1 0 1,-1-1 0,1-1 0,0 1 0,0-1 0,0-1 0,1 1 0,-1-1 0,0-1 0,1 1 0,0-2 0,12 1-1,-2-3 10,0-1-1,-1 0 1,1-1-1,-1-1 1,28-12-1,-29 12-12,-11 4 0,-1-1 0,1 0 1,-1-1-1,0 1 0,0-1 0,0 0 1,6-4-1,92-68 51,-83 55-8,71-97 28,-75 91-9,76-187 181,-84 192-235,8-37 78,12-150 106,-24 132-114,-4-25 135,-1 97-163,-1-2 9,1 2-24,-2-4-5,-2 7-14,4 1-20,-1 1 1,0-1-1,0 1 1,1-1-1,-1 1 1,0 0-1,1-1 1,-1 1-1,1 0 1,-1 0-1,1 0 1,0 1-1,-3 1 0,0 3 1,0 0 1,0 0-1,1 0 0,-5 10 0,-14 37 4,-3 29-4,1 10-2,0-1 0,13-49-2,-36 157-19,44-179 19,1-9-6,1 0 0,0 1 0,2 18 1,-1-17-8,0 0 5,0 0-1,1 0 1,0 0-1,1-1 1,0 1-1,6 15 1,-5-21-5,0 0 1,0 0-1,0 0 1,1 0-1,5 7 0,-7-11 7,0-1 0,0 1 0,1-1-1,-1 1 1,1-1 0,0 0-1,-1 0 1,1 0 0,0 0-1,0 0 1,0 0 0,1-1 0,-1 0-1,0 0 1,4 1 0,-5-1 2,-1-1 0,1 0 1,-1 0-1,1 0 1,-1 0-1,1 0 1,-1-1-1,1 1 0,-1 0 1,1-1-1,-1 1 1,1-1-1,-1 1 0,0-1 1,1 0-1,-1 1 1,2-3-1,3 0-7,3-2 5,-5 3 1,1 0 0,-1-1 0,0 1 0,0-1 0,-1 0 0,5-5 0,129-136-94,-125 130 102,4-4-11,0 1 0,36-29-1,-45 41 10,0 0-1,0 0 0,0 1 1,0 0-1,1 1 0,0 0 1,-1 0-1,13-3 1,-12 4-1,-6 1 2,1 0-1,-1 1 1,1-1-1,-1 0 1,1 1-1,-1 0 1,1 0-1,-1-1 1,1 1-1,-1 1 1,4-1-1,3 2 1,21 4 0,0 10 0,1 7 0,0 2 0,3-1 0,-2-2 0,1-7 0,-27-14 0,-1 1 0,1-2 0,0 1 0,9 0 0,25-6 0,-26 1 2,1-2-1,-1 0 1,0-1 0,-1 0 0,17-12 0,-3 3 1,61-33 48,-84 45-44,-1-3 1,-3 5-7,0 1 0,0-1 0,0 0 0,0 0 0,0 0 0,0 0 0,-1 1 0,1-1 0,-1 0 0,1 0 0,-1 1 0,1-1 0,-1 0 0,0 1 0,0-1 0,0 0 0,0 1 0,0-1 0,0 1 1,0 0-1,-1-1 0,-1-1 0,-8-4 2,1-1 1,-2 2 0,1-1-1,-1 2 1,1-1 0,-1 2-1,-25-7 1,31 10 0,0 0 1,0 0-1,0 1 1,1 0-1,-1 0 0,0 1 1,0-1-1,0 1 1,0 1-1,0-1 1,1 1-1,-1 0 0,1 0 1,-1 1-1,1-1 1,0 1-1,0 0 1,-8 7-1,-36 36 29,42-33-18,2 2-10,1 1-1,1 0 1,0-1 0,1 1-1,1 0 1,0 1 0,3 27-1,10 21-1,6-4 2,5-9-3,-20-46-2,1 0 0,0 0 0,0-1 0,1 1 0,5 4 0,-5-5 0,1 0 0,0-1 0,0 0 0,12 6 0,1-2-1,0-1 0,38 8 0,-37-13-11,6-5 8,0-1 1,35-9-1,-36 2-2,107-65-4,-109 56 5,-14 11 4,11-11 0,-2-1-1,0 0 1,-2-1-1,17-28 1,-1-6 0,-4 1 1,-9 7 0,-4 4 0,5-37 38,-20 81-37,0 0-1,1 0 0,-1-1 1,0 1-1,0 0 1,0 0-1,1 0 0,-1 0 1,0-1-1,0 1 1,0 0-1,1 0 0,-1 0 1,0 0-1,0 0 0,1 0 1,-1 0-1,0 0 1,0 0-1,1 0 0,-1 0 1,0 0-1,0 0 1,1 0-1,-1 0 0,0 0 1,0 0-1,1 0 1,-1 0-1,0 0 0,0 0 1,1 0-1,-1 0 0,0 1 1,0-1-1,0 0 1,1 0-1,-1 0 0,0 0 1,0 0-1,0 1 1,1-1-1,-1 0 0,0 1 1,10 6-1,-10-7 1,22 25 12,0 7-11,4 8-2,0 7 0,2 6 0,0 7 0,-10-21 0,9 19-8,21 68 0,-45-119 6,-1 0 0,0 0 0,-1 0 0,0 0 0,0 0 0,-1 0 0,1 0 1,-1 0-1,-1 0 0,0 0 0,-1 8 0,0-11 1,0-1-1,0 1 1,0 0-1,-1 0 1,1-1-1,-1 1 1,0-1 0,0 0-1,0 0 1,-1 0-1,1-1 1,-1 1-1,1-1 1,-1 1 0,0-1-1,0 0 1,0-1-1,0 1 1,0-1-1,-1 0 1,1 0 0,0 0-1,0 0 1,-1-1-1,1 0 1,-1 1-1,1-2 1,-5 0 0,-8-4 1,0-5 0,1-5 0,10 8 0,2 0 0,-1-1 1,1 0-1,0 0 1,-4-14-1,7 21 0,-3-11 4,1 0 1,1 0-1,0 0 0,0 0 0,1 0 0,1-22 0,0 18-2,-1-8 3,2 1-1,0 0 1,2 0-1,6-24 1,-6 28-4,4-8 7,-3 13-4,0-1-1,1 0-1,0 1 1,1 0-1,1 0 1,0 0-1,0 1 1,11-14-1,3 1 7,1 0 0,2 1 0,40-33 0,-50 48-7,-9 6-1,0 0 1,1 1-1,0-1 1,0 1-1,8-3 1,59-21 7,-71 26-8,0 0 0,1 0-1,-1 1 1,0-1 0,1 1 0,-1-1-1,0 1 1,1 0 0,-1 0 0,0 0 0,1 1-1,-1-1 1,0 0 0,3 2 0,4 0 0,-1-1 0,-1 1-1,0 0 0,13 6 1,18 13-1,-9 5 0,-24-19-1,0-1 1,-1 1-1,0 0 0,0 0 1,0 1-1,-1-1 1,0 1-1,2 10 1,8 53-6,-13-67 6,6 76-20,-2-11-4,-4-63 23,22 194-59,-19-182 55,-3-13-2,1 1-1,0-1 0,1 1 0,-1-1 1,1 0-1,4 9 0,6 8-21,15 25 1,-15-36-12,11 2-455,1-1 1,28 11 0,11 1-6679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50.6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9592,'39'45'-346,"-10"-13"316,-7-2 66,-1 1 0,-1 1 0,-1 1 0,14 38-1,-8-20 11,-6-11-23,2 6 157,2 0 1,2-2-1,36 48 0,-61-91-179,9 11 97,1 1 0,1-1 1,-1-1-1,2 0 0,0 0 0,0-1 0,25 15 1,-31-23-290,1 1 1,0-1 0,0 0-1,10 2 1,-16-4 14,11 3-6404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51.07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255 287 4040,'1'-3'0,"-1"-1"5,1 0-1,0-1 1,-1 1 0,0-1 0,0 0-1,0 1 1,-1-1 0,1 1-1,-1 0 1,0-1 0,-1 1-1,1-1 1,-1 1 0,1 0-1,-1 0 1,-5-7 0,0 3 37,0 1-1,0 0 1,-1 1-1,0-1 1,0 2 0,0-1-1,-1 1 1,-17-8 0,24 13-22,-1 0 1,0-1-1,1 1 1,-1 0 0,0 1-1,1-1 1,-1 0 0,1 1-1,-1-1 1,0 1 0,1 0-1,-1 0 1,1 0-1,0 0 1,-1 1 0,1-1-1,0 0 1,0 1 0,0 0-1,-3 2 1,3-3 10,-7 9 162,-7 20-35,1 0 0,2 1 0,1 1 0,-15 58 0,24-64 116,4 13-86,8 43 1,-8-77-141,-1 0 1,2 1-1,-1-1 0,1 0 1,-1 0-1,1 1 0,1-1 1,2 4-1,3 6 17,9 20 30,-7-23 125,2-3-108,1-1 0,0 0 0,0-1 0,1 0 0,0-1 0,30 9 0,-39-14-67,1 0 1,0 0-1,0-1 1,0 0 0,0 0-1,0 0 1,0 0-1,0-1 1,0 0-1,0-1 1,8-2-1,0 0-4,-8 2 12,0 0-1,0 0 1,0 0 0,0-1 0,9-6 0,9-7 125,27-21 0,-40 24 43,4-14-51,-1 0 1,-2 0-1,18-58 0,-25 67-141,-3 11-8,0 0-1,-1 0 1,0 0 0,0 0-1,-1 0 1,0-11 0,-10-86 129,9 99-136,1 1-1,-1 0 0,0 0 1,-1 0-1,1 0 0,-1 1 0,1-1 1,-1 0-1,-4-6 0,-2-2 8,2-1-9,4 9-5,0-1 0,0 1 1,-1 0-1,0 0 1,1 1-1,-6-6 1,0 0-1,-1 1 1,0 1 0,0-1-1,0 2 1,-1-1 0,0 1 0,0 1-1,-14-6 1,-22-5-5,40 13-121,0 1 1,-1-1-1,1 0 1,1-1-1,-1 1 1,0-1 0,1 0-1,0-1 1,0 1-1,-5-6 1,-14-16-6343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51.47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146 0 10584,'0'0'0,"3"34"0,3 34 0,-7 13-88,-17 7 88,-8 11-176,-9 19 176,4-3-624,10-27 624,-2 2-6792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52.0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247 1 9864,'0'0'0,"3"9"0,-2 19 8,-5 15 8,-13 20-16,-15 9-256,-14 5 256,-4 5-832,-1-6 832,0 2-6120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55.16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 1 2608,'-2'0'89,"-4"0"15,5 0 192,2 0-136,5 0 7,19 4 158,8 3-153,62-1 16,-71-2-40,3 2-52,0 2 0,0 1 0,42 19 0,123 56 698,-171-75-751,-13-6 14,-1 0-1,1 1 0,-1 0 0,0 0 1,11 9-1,71 60 322,-76-57-123,31 63 93,-40-64-161,-4 1-117,0-1 1,-1 1-1,-1-1 1,0 1-1,-6 17 1,-23 65 87,18-64-32,-14 64 0,26-92-115,-2 15 90,4-3-53,1 0 0,8 35 0,-3-38 40,0-6-62,0 0 0,1 0 0,0-1 0,1 0 0,0 0 0,0-1 1,1 0-1,-1-1 0,1 0 0,16 7 0,-12-7-12,-8-3 6,0-1-1,1 0 0,-1 0 0,0 0 0,13 0 0,19 3 216,1-2 0,55-3 0,-85-3 654,-14-3-610,-16-4-303,21 9 90,-8 0-8,0-1-1,0 1 1,0 1 0,0-1 0,0 2 0,0-1 0,0 1 0,0 0-1,-9 2 1,7-1-11,-4 1 34,0 1 1,-1 0-1,1 0 1,0 2-1,-15 8 1,11-6-43,11-5-9,0 1 0,0-1-1,1 2 1,-1-1 0,1 1 0,0 0 0,0 0 0,0 0-1,1 1 1,-9 12 0,8-10-9,-3 7 73,4 4-63,1 1 0,1-1 1,1 1-1,1-1 0,0 1 1,1-1-1,4 25 0,-1-26-21,12 61 42,-5-38-31,0-9-1,-3 1 1,0-1 0,-2 1 0,-2 0-1,-1 55 1,-6-61-1,-1 0 1,-1 0-1,-20 51 0,19-62-15,-18 33 21,20-40-22,-106 170 55,108-175-140,1-1 1,-1 1 0,1-1 0,-1 1 0,0-1-1,0 0 1,0 0 0,-1 0 0,1-1 0,-1 1-1,1-1 1,-1 1 0,0-1 0,0-1-1,0 1 1,0 0 0,0-1 0,-6 1 0,-22 6-7460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55.53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75 1 5208,'0'0'0,"-12"4"0,-19 8 0,-1-1-3432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55.97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1 263 6728,'14'4'-10,"-1"0"0,0 2 0,0-1 0,20 14 0,-30-16 3,0 0-1,0 0 0,0 0 1,-1 1-1,1 0 0,-1-1 1,0 1-1,0 0 0,-1 0 0,1 0 1,-1 0-1,0 0 0,2 9 1,-2-7-10,14 55-193,-14-50 145,1 0 1,1 0-1,0-1 1,1 1-1,0-1 0,8 16 1,-11-24 42,1-1 0,0 1 1,-1-1-1,1 1 0,0-1 1,0 1-1,0-1 0,0 0 1,0 0-1,0 0 0,0 0 1,0 0-1,1 0 0,-1-1 1,0 1-1,0-1 0,1 0 1,-1 1-1,0-1 0,1 0 0,-1-1 1,0 1-1,1 0 0,-1 0 1,5-2-1,3-1 2,0 0 0,0 0 0,15-8 0,-20 8 16,2 1-11,-1 0 0,0-1 0,0 0 0,-1 0 0,1-1-1,8-7 1,-1 1 1,-3 1 10,1 0 0,12-14 0,-12 9 7,-1 0 1,0 0-1,11-22 0,-20 34 5,1 0 0,-1 0 1,0 0-1,-1-1 0,1 1 0,0 0 0,-1-1 0,1 1 1,-1-1-1,1 1 0,-1 0 0,0-1 0,0 1 0,-1-3 1,1-5 8,1 0 5,-1 7-4,0 1-1,0 0 1,0-1 0,0 1 0,0-1 0,0 1 0,-1-1 0,1 1 0,-1-1 0,1 1-1,-1 0 1,0-1 0,-2-2 0,0-2 21,-1 1 1,0 0-1,0 0 0,-1 0 1,0 1-1,0 0 0,-7-7 1,-2 6 220,11 5-221,-7-1 26,0 0-1,0 0 0,0 1 0,0 0 0,-1 1 1,1 0-1,0 1 0,-21 3 0,-10 5 201,0 1 0,-56 23 0,82-25-148,0 0 0,0 0 1,-14 12-1,28-19-109,0-1-1,0 1 1,1-1-1,-1 1 1,0 0-1,1-1 1,-1 1-1,0 0 1,1-1-1,-1 1 1,1 0-1,-1-1 1,1 1-1,-1 0 1,1 0-1,0 0 1,-1 0-1,1 1 1,0-1-1,1 0 0,0-1 0,0 1 0,0 0 1,0-1-1,0 1 0,0-1 0,0 1 1,0-1-1,0 0 0,1 1 0,-1-1 1,0 0-1,0 0 0,0 0 0,2 0 0,9 3 10,-7-2-8,1 0 1,-1 0 0,1-1 0,-1 1 0,1-1-1,-1-1 1,10-1 0,146-21 83,-123 14-19,153-47 22,-152 41-56,159-58 17,-159 59-10,166-72 114,-107 45-33,-85 38-41,2 5-58,0 1 0,-1 0 0,19 7 0,-13 0 32,96 89 27,-90-71-40,131 166-1095,-69-81-4499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59.02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0 816,'0'0'0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59.43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424 87 816,'-47'19'49,"-68"12"321,67-21 36,24-9-127,-34-2-1,-11-1 244,20-6 309,45 8-622,-4 1-10,6 0 498,7 1-451,-4-2-239,-1 0 0,0 1 0,1-1 1,-1 1-1,1-1 0,-1 0 0,0 0 1,1 1-1,-1-1 0,1 0 0,-1 0 1,1 1-1,-1-1 0,1 0 0,-1 0 1,1 0-1,-1 0 0,1 0 0,-1 0 0,1 0 1,0 0-1,-1 0 0,1 0 0,-1 0 1,1 0-1,0 0 0,103 4 233,90-10 123,-155 3-325,8 0 137,237-20 74,-218 17-75,291-28 67,-279 27-73,345-35 79,-334 35-47,361-11 77,-362 18-89,333 15 79,-341-10-87,293 22 73,-308-22-65,-28-2-97,238 35 306,-232-30-259,128 28 227,-7 17 301,-164-53-662,1 0 0,-1 1 0,0-1 0,1 0 0,-1 0 0,0 0 0,1 0 0,-1 0 0,0 0 0,1 0 0,-1 0 0,0 0 0,1 0 0,-1 0 0,0 0 0,1 0 0,-1 0-1,0 0 1,1 0 0,-1 0 0,0 0 0,1-1 0,-1 1 0,0 0 0,1 0 0,-1 0 0,0-1 0,0 1 0,1 0 0,-1 0 0,0 0 0,0-1 0,1 1 0,-1 0 0,0-1 0,0 1 0,0 0-1,0-1 1,1 1 0,-1 0 0,0 0 0,0-1 0,0 1 0,0 0 0,0-1 0,0 1 0,0-1 0,0 1 0,0 0 0,0-1 0,0 1 0,-2-18-903,1 16 576,-4-23-5783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4.7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45 6 3056,'0'0'1353,"-4"-1"-1154,-12-3-114,12 3 142,-8 3 623,11-1-808,0 1 0,0 0 0,0 0 0,0 0-1,0 0 1,0 0 0,1 0 0,-1 0 0,1 0-1,0 0 1,-1 0 0,1 0 0,0 0-1,1 4 1,2 29 26,-2-29-28,13 183 832,-6-29-492,-9-48 72,1 22-196,1-107-211,4 57 206,-9 98 0,1-132-9,3-37-56,0-35-153,-3-26-26,-1-122-1113,4 73-4420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12.78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3592,'5'0'160,"215"9"2530,-207-7-2570,1 0-1,-1 2 0,-1-1 0,21 10 1,-1-1 83,15 2 20,108 34 374,-128-41-412,-15-3-126,0-1 0,1 0 1,-1 0-1,0-1 1,1-1-1,21 0 0,-31-2-65,-1 1-1,1-1 1,-1 0-1,1 0 0,-1 0 1,1 0-1,-1 0 1,0 0-1,1-1 0,-1 1 1,0-1-1,2-2 0,3-1-769,9-7-4344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5.22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36 247 5656,'32'-63'-32,"-30"58"42,12-23-117,2 1 0,28-41 0,-15 39 81,-16 21 20,-6 5 11,1-1 0,0 2 0,0-1 0,0 1 0,0 1 0,0-1 0,0 1 0,0 1-1,1-1 1,-1 1 0,0 1 0,9 1 0,-5 0 8,-5 0 18,0 0 0,-1 0-1,1 1 1,9 4 0,59 32 174,-63-29 22,-3 2-147,0 0 0,-1 0 0,8 17 0,-12-12 161,-4-12-174,2 3-30,-2 0 0,1-1 1,-1 1-1,0 0 0,-1 0 0,0-1 1,0 1-1,0-1 0,-1 1 0,-1-1 0,1 1 1,-5 8-1,-53 93 257,54-99-226,0 0-1,-1 0 1,0-1-1,-8 8 0,-1 1-17,2-1-15,9-10 21,-1 0-1,0 0 0,0-1 0,-1 0 1,-7 5-1,-8 6 141,-1-1 0,-1-1 0,-1-1 0,-37 16 0,50-25-145,8-4-14,0 0-1,0 0 1,0 0 0,0 0-1,0 0 1,0-1 0,0 1-1,-8-2 1,-48-4 328,59 5-347,0 0-1,0 0 0,-1-1 1,1 1-1,0-1 0,0 1 1,0-1-1,0 1 0,0-1 1,0 0-1,0 0 0,0 1 1,0-1-1,0 0 0,0 0 0,1 0 1,-1 0-1,0 0 0,1 0 1,-1 0-1,0 0 0,1 0 1,0 0-1,-2-2 0,0-27-701,2 25 158,0-34-5487</inkml:trace>
  <inkml:trace contextRef="#ctx0" brushRef="#br0" timeOffset="1">779 644 8160,'0'0'0,"15"26"56,-3-5 8,-8-4 64,-1-7 0,-21-16-136,2 2-5912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5.6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1 338 4312,'-1'-20'1,"2"-16"6,2 13-1,1 0 0,1 1 1,1 0-1,1-1 0,13-27 0,-14 35 0,-3 10 7,-1 0-1,1 0 1,0 0 0,0 0-1,1 1 1,-1-1-1,5-4 1,6-5 38,0 1-1,16-11 1,-17 18 189,1 4-124,0 1 0,0 1-1,0 0 1,0 1 0,0 0 0,0 1 0,-1 0 0,17 6-1,-13-4-56,-12-3-8,1 1 1,-1-1-1,0 1 0,1 1 1,-1-1-1,0 1 0,9 6 1,144 108 678,-144-106-672,48 36 99,-56-42-134,9 7 39,1-1 0,1 0 0,0-1 0,0 0 0,30 10 0,-45-19-43,1-1 0,-1 0 0,0 0 0,1 0 0,-1 0 0,0-1 0,1 1 0,-1-1 0,0 1 0,1-1 0,-1 0 0,0 0 0,0 0 0,0 0 0,0 0 0,0 0 0,3-3 0,12-5 100,-13 7-95,0 0 0,0 1 0,0 0 0,0 0 0,0 0 0,0 0 0,1 1 0,-1 0-1,0 0 1,1 0 0,-1 0 0,0 1 0,0-1 0,1 1 0,-1 0 0,0 0 0,0 1 0,0-1 0,7 5 0,7 5 55,-1 1 0,0 1 1,18 17-1,-25-20-67,-5-4-1,1 0 0,0-1 1,0 0-1,0 0 0,1-1 0,-1 1 0,1-1 0,0-1 0,8 4 0,-15-7-11,1 1 1,-1-1-1,0 0 1,1 0-1,-1 0 1,1 1-1,-1-1 1,0 0-1,1 0 1,-1 0-1,1 0 1,-1 0-1,1 0 1,-1 0-1,1 0 1,-1 0-1,0 0 1,1 0-1,-1 0 1,1 0-1,-1 0 1,1 0-1,-1 0 1,0-1-1,1 1 1,-1 0 0,1 0-1,-1 0 1,0-1-1,1 1 1,-1 0-1,0-1 1,1 1-1,-1 0 1,0-1-1,1 1 1,-1 0-1,0-1 1,0 1-1,1-1 1,-1 1-1,0 0 1,0-1-1,0 1 1,0-1-1,0 1 1,1-1-1,-1 1 1,0-1-1,-3-13-1068,1-3-4225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5.97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83 6192,'0'0'0,"0"-9"0,0-17 8,2-1 8,4 11-8,11 11 8,19 13-16,10 16-16,10 18 16,-1 3-4192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6.33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0 509 3680,'7'16'0,"-2"-4"0,-1-4 19,-2-6 75,4-3 48,-3 0 91,4-2 34,-3 2-196,-1 0 0,1 0 0,-1 1 0,1-1 0,-1 1 0,1 0 0,0 0 0,-1 0 0,1 1 0,-1-1 0,6 3 0,37 11 95,-36-10-154,50 17 93,-33-11-91,50 11-1,-21-14-10,-41-7-5,1-2 0,-1 1 0,0-2-1,0 0 1,0-1 0,0-1 0,-1 0 0,1-1 0,-1 0 0,0-1 0,-1-1 0,0 0 0,16-13-1,-12 6-22,26-37-36,45-67 1,-76 101 53,-7 12-2,-1-1-1,-1 1 0,1-1 1,-1 0-1,3-9 1,2-3-13,-2-1 1,0-1-1,-1 1 0,3-28 1,-8 37 18,0 6 0,0 1 0,0-1 0,-1 0 0,0 0 1,-2-8-1,-1-5-2,-1 0 0,0 0 0,-2 0 0,-10-20 0,17 38 4,-1 0 1,1 0-1,-1 0 1,0 0-1,1 0 1,-1 0-1,1 0 1,-1 0-1,0 0 1,1 0-1,-1 0 1,1 0-1,-1 1 1,0-1-1,1 0 1,-1 0-1,1 1 1,-1-1-1,1 0 1,-1 1 0,1-1-1,0 1 1,-1-1-1,1 1 1,-1-1-1,1 1 1,-1 0-1,-4 4 0,3-3 0,0-1-1,0 1 1,0 0 0,1 0 0,-1 0 0,1 0 0,-1 1 0,1-1 0,0 0 0,0 1-1,0-1 1,-1 5 0,-4 11-6,1 1 1,1 1-1,0-1 0,-1 30 1,2 68-13,8 39-10,-3-124 26,-2-16-5,1-1 1,5 24-1,-2-16 5,5 39-553,0-5-2211</inkml:trace>
  <inkml:trace contextRef="#ctx0" brushRef="#br0" timeOffset="1">501 375 4312,'0'0'0,"12"0"0,16 0 0,19 6 0,13 18 0,18 0-128,18-10 128,-1 1-2664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6.7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199 316 2608,'23'-15'-3,"8"-10"-9,22-26 4,-46 39 15,-4 0 87,-1 0 1,0 0-1,-1-1 1,0 1-1,-1 0 1,0-1 0,-1 1-1,-4-22 1,-6 3 113,11 29-140,-1 1 0,0-1-1,1 1 1,-1-1 0,0 0 0,0 1 0,0-1 0,0 1 0,0 0 0,-1-1 0,1 1 0,0 0 0,-1 0 0,1 0 0,0 0 0,-4-2 0,-2-1 90,-20-13 102,27 16-220,-1 1 0,0 0 0,1-1 0,-1 1 0,0 0 0,0-1 0,1 1 0,-1 0 1,0 0-1,0 0 0,1-1 0,-1 1 0,0 0 0,0 0 0,-1 1 0,-9 0 85,0 1-1,0 0 0,1 0 1,-1 1-1,1 1 0,-12 5 1,3 3 355,-3 9-164,-35 40 0,46-40-36,-26 103 97,34-93-170,9 157 70,-1-145-130,48 285 249,-33-232-362,-14-59 40,-1-8-37,2 6-4,-3 1 1,1 67-1,-16 18 27,11-117-56,-1-1 1,1 0-1,-1 1 0,0-1 0,0 0 1,0 1-1,0-1 0,-1 0 0,1 0 0,-4 5 1,-1 1 1,-15 19 0,14-21-296,0-1 1,0 0 0,-13 7-1,1-1-5496</inkml:trace>
  <inkml:trace contextRef="#ctx0" brushRef="#br0" timeOffset="1">57 677 7712,'0'0'0,"19"8"0,37 16 0,13 1-64,14 4 64,1-6-328,3-4 328,8-11-680,16-16 680,0 1-4504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7.09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513 123 5024,'15'-21'412,"31"-32"0,-46 52-380,1 1-1,-1-1 1,1 1 0,-1-1 0,1 1-1,-1 0 1,0-1 0,1 0 0,-1 1-1,1-1 1,-1 1 0,0-1 0,0 1-1,1-1 1,-1 0 0,0 1 0,0-1-1,0 0 1,0 1 0,0-1 0,0 0-1,0 1 1,0-1 0,0 0 0,0 1-1,0-1 1,0 1 0,0-1 0,0 0-1,-1 1 1,1-1 0,0 0 0,0 1-1,-1-1 1,1 1 0,-1-1 0,1 1-1,0-1 1,-1 1 0,1-1 0,-1 1-1,0-1 1,-23-12 312,-9 3-232,17 9 115,13 1-197,-5 1 3,0 0-1,0 0 0,1 0 0,-1 1 0,0 0 1,1 1-1,-1 0 0,1 0 0,-1 1 0,1-1 1,1 2-1,-10 6 0,-29 25 74,-75 80 0,53-36-110,-20 38-3,73-92-19,-39 129-10,48-120 17,5 146 0,0-176 18,0 0 0,1 0 0,0 0 0,0-1 0,2 7 0,24 69-6,-16-56 6,21 35 1,-20-38 2,1-1 0,0 0 1,2-1-1,1-1 0,0-1 0,21 19 1,72 56 22,-86-79 22,0-6-31,0 0 0,1-2 1,27 3-1,-24-10 31,8-7-364,0-1 0,48-22 0,1-7-4716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7.4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10312,'17'28'0,"-9"-9"-2,-1-1 1,0 1 0,-1 1-1,-1-1 1,3 25 0,-3 15 1,-3-6-44,-2-31-202,0 0 0,2 0 0,1-1-1,9 37 1</inkml:trace>
  <inkml:trace contextRef="#ctx0" brushRef="#br0" timeOffset="1">203 146 6192,'-2'-12'1,"-2"4"10,2 0 46,6 19 34,-1 61 63,-3-46-96,1 0 1,6 37-1,16 45-745,-9-49-3139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7.91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529 1 8072,'-22'30'2,"10"-12"20,4-7-17,-133 187 67,126-181-53,-1 1 0,0-2 0,-33 26 0,9-10 77,-2 4 351,1 1-1,-50 60 1,72-70 109,16-24-444,-4 4-39,0 0-1279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8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5832,'58'1'9,"-22"2"-4,12 6-2,-2 0 2,-13 3-2,-28-8 5,1-1-1,-1 1 0,1 0 1,-1 0-1,-1 1 1,1 0-1,-1-1 0,1 2 1,-1-1-1,6 11 0,-9-14 87,-10 7 56,8-8-130,0 1 1,1-1 0,-1 0 0,0 0 0,0 0 0,0 1-1,-1-1 1,1 0 0,0-1 0,0 1 0,0 0-1,-1 0 1,-1 1 0,-3 0 92,0-1-1,0 1 1,0-1 0,-1 0-1,1 0 1,0-1 0,-1 0-1,1 0 1,-1-1 0,1 1-1,0-1 1,0 0 0,-12-4-1,15 2 182,-3-2 44,5 5-317,1-1 0,-1 1-1,1-1 1,0 1 0,-1-1 0,1 0-1,0 1 1,-1-1 0,1 0-1,0 0 1,0 1 0,0-1-1,-1 0 1,1 1 0,0-1-1,0 0 1,0 0 0,0 1 0,0-1-1,0 0 1,1 0 0,-1 1-1,0-1 1,0 0 0,0 1-1,1-1 1,-1-1 0,10-15-1119,2 0-4282</inkml:trace>
  <inkml:trace contextRef="#ctx0" brushRef="#br0" timeOffset="1">675 549 6456,'-31'31'-36,"29"-29"-63,1-1 123,-5 1-209,6-2 233,0 0 0,-1 0 1,1 0-1,0-1 0,0 1 0,-1 0 1,1 0-1,0-1 0,0 1 0,0 0 1,-1 0-1,1-1 0,0 1 0,0 0 1,0 0-1,0-1 0,0 1 0,0 0 1,0-1-1,-1 1 0,1 0 1,0-1-1,0 1 0,0 0 0,0-1 1,0 1-1,0 0 0,1-1 0,-1 1 1,0-1-1,0-1 417,0-5 1256,0 8-1709,-3 12 343,2-12-320,-1 1 0,1-1 0,0 0 0,-1 0 0,1 0-1,-1 0 1,1-1 0,-1 1 0,1 0 0,-1 0 0,1-1-1,-1 1 1,-1-1 0,-1 1 108,-5 0-9,8-1-131,1 0 0,0 0 0,0 0-1,0 0 1,0 0 0,0 0 0,-1 0 0,1 0-1,0 0 1,0 0 0,0 0 0,0 0-1,0 0 1,0 0 0,-1 0 0,1 0 0,0 0-1,0 0 1,0 0 0,0 0 0,0-1-1,0 1 1,0 0 0,0 0 0,-1 0 0,1 0-1,0 0 1,0 0 0,0 0 0,0-1 0,0 1-1,0 0 1,0 0 0,0 0 0,0 0-1,0 0 1,0 0 0,0-1 0,0 1 0,0 0-1,0 0 1,0 0 0,0 0 0,0 0-1,0 0 1,0-1 0,-1-2-82,1-1-1,0 0 1,0 1-1,0-1 1,0 0 0,0 1-1,1-1 1,0 1 0,0-1-1,0 1 1,0-1-1,0 1 1,0 0 0,3-5-1,13-30-6546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9.00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645 913 9504,'0'0'154,"-3"-2"-27,-23-8-32,0 1 1,-1 1-1,-49-7 0,7 1-68,41 9-18,0 1 0,-1 2 0,-33 1 0,49 2-7,8-1 1,0 0-1,0 1 1,1 0-1,-1 0 1,1 0-1,-6 3 1,-9 2 10,1 2 1,0 0-1,0 1 0,-18 13 1,25-15-11,8-5 1,-1 0-1,1 1 0,0-1 0,0 1 1,1-1-1,-1 1 0,1 0 0,-1 0 0,-1 4 1,-7 9 15,0 1 0,2 0 1,0 0-1,1 1 0,-11 37 1,19-53-15,-1 1 0,1-1 0,-1 1 0,1 0 0,0-1 0,0 1 0,0-1 0,0 1 0,1 4 0,0-1 1,0-6-4,-1 1-1,0 0 1,1-1 0,-1 1 0,1 0 0,-1-1 0,1 1 0,-1-1 0,1 1 0,0-1-1,-1 1 1,1-1 0,0 1 0,-1-1 0,1 1 0,0-1 0,-1 0 0,1 1 0,0-1 0,0 0-1,-1 0 1,2 1 0,12 1 1,-5-3 11,0-3-12,-1 1 1,0-1-1,0-1 1,0 1-1,-1-1 1,0-1-1,0 1 1,0-1-1,10-12 1,73-80 14,2-25 12,-77 100-27,1-3 5,43-116 2,-51 110-2,6-52-1,-5-19-4,-7 4-2,-4 12 1,-6 9 4,-3 12-2,-7-14 5,17 78-7,1 1 1,-1-1-1,1 0 0,-1 1 0,1-1 1,-1 1-1,0-1 0,0 1 1,0-1-1,0 1 0,0 0 1,0 0-1,0-1 0,0 1 0,-1 0 1,1 0-1,0 0 0,-3-1 1,2 1 0,-3 1 19,4 1-20,-3 1 3,0 0 1,1 1-1,-1 0 1,0 0-1,1 0 1,0 1-1,0-1 1,0 1-1,0-1 1,0 1-1,1 0 1,-1 0-1,-1 5 1,-11 22 17,1 1 1,1 1-1,-13 56 0,11-9-12,11-45 10,-7 149 5,11-149-17,0-20-4,1 7-1,1 1 0,0 0 0,2-1 0,1 1 1,8 25-1,63 136 19,-68-165-21,17 24 9,-16-29 9,1 0 1,0 0-1,1-1 1,26 23-1,-37-36-17,1 1-1,0-1 1,0 1-1,-1-1 1,1 0-1,0 1 1,0-1-1,0 0 1,-1 1-1,1-1 0,0 0 1,0 0-1,0 0 1,0 0-1,0 0 1,0 0-1,-1 0 1,1 0-1,1 0 1,1-1 2,-1 1-4,-1 0 0,1 0 1,-1 0-1,1-1 0,-1 1 1,1-1-1,-1 1 0,0-1 1,1 0-1,-1 1 0,2-2 1,6-5-90,-1 0 1,0-1 0,0 0-1,13-18 1,-9 11-786,28-33-5706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14.30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446 1 5208,'-49'64'1,"48"-63"-1,-119 145 48,14-24 8,87-95-8,-65 135 22,70-126-36,-35 129 19,48-161-48,0-1 0,1 1 0,-1-1 0,1 1 0,0-1 0,0 6 0,2 25 12,2 0 1,10 41-1,-3-46 11,74 113 16,-64-115-17,16 11-11,49 37 1,-83-72-16,0-1 0,0 0 0,0 0 0,0-1 0,0 1 0,6 2 0,21 5-159,0 0 0,0-2 0,43 5 0,21-2-3042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9.44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38 8344,'33'-25'-51,"-29"21"-129,2-3-81,-4 6-206,-2 1 390,1 0 0,-1 1-1,1-1 1,-1 1 0,1-1 0,-1 0-1,1 1 1,-1-1 0,1 0-1,-1 0 1,1 0 0,-1 1 0,1-1-1,0 0 1,-1 0 0,1 0 0,-1 0-1,1 0 1,-1 0 0,1 0 0,1 0-1,9 2-374,-5 5 422,-1 0 1,0 0-1,0 0 0,-1 1 1,0 0-1,0 0 0,-1 0 0,0 0 1,3 14-1,2 30 22,-3 11 112,-6 81 0,1-104-173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09.8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13 0 8520,'0'0'0,"4"17"0,5 25 0,-3 8-24,-12 3 24,0-6-328,-4-7 328,1 1-5648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0.20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226 1 10672,'-23'74'-359,"-20"47"-16,41-112 345,-2 0 0,1 0 0,-1 0 0,-1-1 0,-6 11-1,-1 0 6,5-7 14,-29 42-22,24-39 22,-1 0-35,2 0-1,-12 18 0,21-35 12,-9-7 19,10 8 15,1 1 0,0 0-1,0 0 1,0 0 0,-1 0-1,1-1 1,0 1 0,0 0-1,0 0 1,0 0 0,0-1-1,-1 1 1,1 0 0,0 0-1,0 0 1,0-1 0,0 1-1,0 0 1,0 0 0,0-1-1,0 1 1,0 0 0,0 0-1,0-1 1,0 1 0,0 0-1,0 0 1,0-1 0,0 1-1,0 0 1,0 0 0,0-1-1,1 1 1,2-19-285,2 1 0,0 0 0,10-20 0,10-25-5187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0.6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543 112 7352,'0'1'-48,"0"5"14,0-4 134,0-3-75,-1 0 0,1 0 0,-1 0-1,0 0 1,0 0 0,1 0-1,-1 0 1,0 0 0,0 0 0,0 1-1,0-1 1,-1-1 0,-2 0 15,-31-22 228,4 6-27,-1 1 0,-36-12-1,54 24-126,0 2-1,0-1 0,-1 2 1,1 0-1,-18 0 0,30 2-91,0 1 1,0 0-1,-1-1 0,1 1 0,0 0 0,0 0 0,0 0 0,0 0 0,0 0 0,0 1 0,0-1 0,1 1 1,-1-1-1,0 1 0,1 0 0,-1-1 0,1 1 0,0 0 0,-1 0 0,-1 3 0,2-2 9,-3 1 0,1 0-1,0 0 1,0 0 0,1 1-1,-1-1 1,1 1 0,0-1-1,0 1 1,-1 6 0,4-4 70,7 5-61,0 0 0,1 0 0,0-1 0,0 0 0,1 0 0,1-1 0,0 0 0,0-1 0,1-1 0,21 13 0,146 70 393,-119-55-242,-23-8-14,-34-25-152,0 0 1,1 0-1,-1 0 0,-1 1 1,1-1-1,0 1 1,-1 0-1,0-1 0,4 9 1,-5-9-16,-1 1 0,0-1 1,1 0-1,-1 1 0,0-1 1,0 0-1,-1 0 0,1 1 0,-1-1 1,0 0-1,0 0 0,0 0 1,0 0-1,0 0 0,0 0 1,-1 0-1,0 0 0,0 0 1,1-1-1,-5 5 0,1-1 5,-1-1-1,1 0 0,-1 0 1,0 0-1,0-1 1,-1 0-1,-10 5 1,4-2-6,9-4-1,-1-1-1,0 0 1,0 0-1,1-1 1,-1 1-1,0-1 1,-10 1-1,-24 4 43,1-2 0,-55-2 1,75-3-45,-27-4 44,32 3-38,-10-1 4,1-1 1,0-1 0,1 0-1,-1-2 1,-21-10 0,-18-17-1496,30 15-5954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0.9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36 0 8344,'-7'17'28,"1"0"1,1 0-1,0 1 1,-3 24-1,6-31-16,-1 23 218,20 117 511,23 12 59,-31-101-565,-1 154 805,-1-169-720,-7-46-316,0-1 0,0 1 0,1-1 0,-1 1 0,0-1 0,0 0 1,1 1-1,-1-1 0,0 1 0,0-1 0,1 1 0,-1-1 0,0 0 1,1 1-1,-1-1 0,1 0 0,-1 1 0,0-1 0,1 0 0,-1 0 0,1 1 1,-1-1-1,1 0 0,-1 0 0,1 0 0,-1 0 0,1 0 0,-1 1 1,1-1-1,-1 0 0,1 0 0,-1 0 0,1 0 0,0-1 0,15-1-1319,-16 2 1174,17-5-6939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1.60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0 276 7536,'9'14'0,"-5"-7"8,0 0-1,0-1 1,1 1-1,0-1 1,0 0-1,9 8 1,1 0 11,-4-4 8,1 0-1,1-1 1,-1-1 0,1 0 0,1 0 0,22 8 0,-22-10-16,29 5 95,-31-8-98,-3 0 59,0-1 1,1 0-1,0-1 1,-1 0-1,1-1 0,0 1 1,0-2-1,12-1 1,16-8 414,68-26 1,-86 28-185,-1-2-1,-1 0 1,0-1-1,-1-1 1,0 0-1,20-20 1,-33 28-235,0 0 1,-1-1 0,0 1 0,0-1-1,0 0 1,0 0 0,-1 0-1,0 0 1,2-8 0,4-8 156,-5 13-166,0 0 0,-1-1 0,0 1 0,0 0 0,-1-1 0,0 1 0,0-1 0,-1 1 0,0-1 0,-1 0 0,0 1 1,-3-12-1,2 13-35,1 1 0,-2-1 1,1 1-1,-1 0 0,0 0 1,0 0-1,-1 0 1,0 0-1,0 1 0,0 0 1,0 0-1,-1 0 0,0 0 1,0 1-1,0 0 1,-11-7-1,-3-3 154,32 22-128,1 0 0,17 6 0,22 12-9,-38-18-20,-4-2 0,0 0-1,18 13 1,-25-16-11,-1 0-1,1 0 0,-1 1 0,1-1 1,-1 1-1,0 0 0,-1 0 0,1 0 1,-1 1-1,0-1 0,3 7 1,-2-2-2,0 0 1,-1 1 0,0-1 0,-1 0 0,2 18 0,-5-9 2,0 0 1,-5 22-1,-2-1-3,0 1 2,2-6-2,5-3 2,6-2-3,4-4-2,2-5 0,10 2 0,12 0 0,5-4 0,-2-7 0,-2-4 0,2-2 1,-29-4 2,6 1-7,0-1 1,0 0-1,0 0 0,0-2 1,0 1-1,12-3 0,26-10-1664,4-1-6658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2.01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4 1 11384,'0'1'25,"-3"5"34,3-5-40,-1 0 0,1 1 0,0-1 0,1 0 0,-1 0 0,0 0 0,0 0 0,0 0 0,1 1 0,-1-1 0,0 0 0,1 0 0,-1 0 0,1 0 0,1 1 0,0 2 22,54 141 667,-52-132-689,6 30 106,20 134 222,-26-156-331,14 43 93,-2-17 20,2-2 1,2 0-1,29 49 0,-48-92-130,1 0 19,-1 1 0,1 0 0,0-1 0,0 1 0,0-1 1,0 1-1,0-1 0,1 0 0,2 2 0,-4-3-3,1 0 4,5 3-1670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2.89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0 273 6192,'30'-9'167,"-11"4"86,30-14 0,-48 19-237,1-1 0,-1 1-1,1-1 1,-1 1 0,1-1-1,-1 1 1,1 0 0,0 0-1,-1 0 1,1 0 0,-1 0-1,1 0 1,0 1 0,-1-1-1,1 0 1,-1 1 0,1-1 0,-1 1-1,1-1 1,-1 1 0,2 1-1,2 2 29,0-1-1,0 1 0,-1 1 0,6 5 1,-7-6-13,0-1-1,0 1 1,1-1 0,-1 0 0,1 0 0,0-1-1,4 4 1,-2-4-1,-1 0 0,1-1-1,0 1 1,-1-1 0,1 0 0,0-1 0,0 1-1,0-1 1,-1 0 0,1-1 0,0 1 0,0-1-1,-1 0 1,1-1 0,0 1 0,-1-1 0,1 0-1,-1-1 1,7-3 0,-3-2 158,-2-3-77,0 0 1,-1 0-1,0 0 0,-1-1 1,0 1-1,-1-1 0,0-1 1,-1 1-1,0 0 0,-1-1 1,0 0-1,-1 1 0,-1-24 1,-1 32-64,0 1 0,1-1 0,-1 1 0,-1-1 0,1 1 0,0-1 0,-1 1 0,0 0 0,0 0 0,0 0 0,0 0 0,-3-3 0,2 1 2,0 3-3,1-1 0,-1 0-1,0 1 1,0-1 0,0 1 0,0 0-1,-1 0 1,1 0 0,-1 0-1,1 1 1,-8-3 0,5 2-2,3 1-17,-1 0 0,0 0 1,0 0-1,0 0 1,-1 1-1,1-1 1,0 1-1,0 1 0,0-1 1,0 0-1,0 1 1,0 0-1,0 0 1,0 0-1,0 0 0,0 1 1,-6 3-1,7-4-2,-3 1-13,-1 1 0,1-1-1,0 1 1,0 1 0,0-1 0,1 1-1,-1 0 1,1 0 0,0 1 0,0 0 0,-8 9-1,0 20-5,6 8-2,6-33-4,1 1 0,0-1-1,2 12 1,-1-13 0,1 0 0,0 0 0,1 1 0,4 9 0,-3-10 0,0 0-1,1 0 1,0 0-1,6 7 1,-1-5 2,-1-1-1,1 1 1,1-2-1,0 0 1,0 0-1,0-1 1,1 0-1,0-1 1,0 0-1,22 6 1,-19-6 0,-10-4-1,0-1 1,0 1 0,0-1-1,0 0 1,0 0 0,0-1-1,0 0 1,9 0 0,6-1 7,0-1 0,27-6 0,-32 1 25,3-6-11,0 0-1,0-2 1,-1 0-1,-1-1 1,16-21-1,-21 24-16,-5 4-3,1 0 1,-2 0 0,7-12 0,11-22 8,1-3-9,10-16 3,-16 27-7,-10 21 0,4 7 0,5 4 0,6 7 0,6 10 0,5 15 1,-25-18 1,0 0 0,9 15-1,-8-8 1,13 28-1,4 28 4,-5 5-2,40 130 37,-59-201-19,-1 0 0,0 0-1,-1 1 1,2 12 0,-3-20 274,6-16-222,17-52 73,-17 45-126,2 0 1,13-27-1,-8 26-5,1 0 0,29-35 0,3 12 17,-40 41-26,0-1 0,0 1 0,0 1 0,1-1 0,14-6 0,-20 10-5,0 1 0,0 0 0,-1 0 0,1 0-1,0 0 1,0 0 0,0 0 0,0 0 0,0 0 0,-1 0 0,1 1 0,0-1 0,0 0 0,0 1-1,-1-1 1,1 0 0,0 1 0,0 0 0,4 1 2,3 2 0,1 0 0,-1 0 0,0 1-1,-1 0 1,13 11 0,-9-7-2,-8-6 1,1 0-1,-1 0 0,1 0 0,-1 1 0,0-1 0,-1 1 0,1 0 0,2 4 0,14 24 23,-2 1 1,25 62-1,-36-79-18,-4-10 7,0 1 0,0-1 1,0 0-1,-1 0 0,1 8 1,-1 3 37,0 1 0,-2 0 0,0-1 0,0 1 0,-8 30 0,6-38-1,0 0-1,-1-1 1,0 1-1,-1-1 1,0 1-1,0-1 1,-1-1-1,-8 10 1,7-10 56,6-6-51,2-6-16,45-83-144,-26 51-1474,15-24-7001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3.31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575 11 11120,'-7'-9'8,"5"7"128,0 2-96,-13 2-4,1 0 0,0 0 1,0 1-1,0 1 0,-19 7 1,5 1 14,-39 20 0,50-24-45,12-5-1,-1 0 0,0 1 0,1-1 0,-1 1 0,1 0 0,-7 7 0,-84 85 40,84-83-25,0 0-1,-16 25 1,13-16-12,-27 41 5,35-53-1,1 0-1,0 0 1,1 0 0,-5 13-1,1 0-2,-17 36 8,23-53-4,0 0-1,0 0 0,1 0 0,0 0 1,1 1-1,-1-1 0,0 9 0,0 4 4,-6 33 12,8-31 52,6 8-24,14 47 1,-19-74-48,0 0 0,-1 0-1,1-1 1,0 1 0,0 0 0,1 0 0,-1 0-1,0-1 1,2 3 0,10 9 12,1 0 1,0-1-1,0-1 0,2 0 1,16 9-1,-4-9 66,130 23 21,-155-33-106,1-1 1,0 1 0,0-1 0,0 0 0,0 0 0,6-2 0,44-7-743,97-31 0,-32 1-6780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5.22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532 32 6904,'-2'0'48,"-5"-2"12,5 1 521,19 18 1987,-21-18-2289,-6-2-134,-1 1 1,0 0 0,0 0 0,0 1-1,0 1 1,0 0 0,0 0 0,0 1-1,-12 3 1,11-3-95,9 0-22,0-1-1,0 1 1,0-1 0,0 1-1,0 0 1,0 0 0,0 0 0,0 1-1,0-1 1,-3 3 0,-9 6 95,1 1-1,0 1 1,0 0 0,-19 24 0,-54 70 408,62-75-478,-38 46 125,-6 15-18,65-87-142,1 1 0,-1 0-1,1-1 1,0 1 0,1 0 0,0 1-1,-1-1 1,2 0 0,-3 13 0,3-11-7,1-5-7,0-1 1,0 1-1,0 0 1,0 0-1,1 0 1,-1-1 0,1 1-1,0 0 1,-1 0-1,2-1 1,-1 1-1,0-1 1,0 1-1,1-1 1,-1 1-1,1-1 1,0 0-1,0 0 1,2 3-1,-1-2 1,1 1 0,1 1 0,0-1 0,0 0 0,0 0 0,0-1 0,1 0 0,-1 0 0,1 0 0,0 0 0,11 3 0,-8-3-1,-1 0 0,1-1 0,-1 0 0,1 0 0,-1-1 1,1 0-1,0 0 0,0-1 0,0 0 1,15-3-1,-12 2-1,8-3 17,29-16 4,-38 13-23,0 0 0,0 0-1,9-9 1,29-32 3,-4-8-3,-42 52-3,7-9 0,0-1 0,-1-1 0,0 0 0,-2 0 0,1-1 0,9-31 0,-10 25-1,55-203-20,-51 168 22,-17 87 0,-1 23 0,4 11 0,6 3 0,6-6 0,2-13 0,-9-41-2,1 0 1,0 0 0,1 0 0,0 0-1,0-1 1,1 1 0,-1-1 0,1 0-1,1 0 1,-1-1 0,1 0 0,0 0-1,0 0 1,0 0 0,9 3 0,-12-6-3,1 0 0,-1 0 1,1 0-1,0-1 1,0 1-1,0-1 1,0 0-1,0 0 1,0-1-1,0 1 0,0-1 1,7 0-1,1 0-16,9 1 9,0-2 1,-1 0 0,1-1-1,23-5 1,-33 4 3,0 0 0,0-1 0,0 0 0,0 0 0,-1-1 0,0-1 0,0 0 0,0 0 0,15-14 1,-23 18 1,-1 1 0,0 0 1,0 0-1,1-1 0,-1 1 1,0-1-1,0 1 1,-1-1-1,1 1 0,0-1 1,0 1-1,-1-1 0,1-3 1,2-4-5,1-1 2,9-34-56,9-79-62,-9 34-37,-13 86 154,1-1-3,0 1-1,-1-1 1,0 0 0,0 1-1,0-1 1,0 1-1,0-1 1,-1 1 0,1-1-1,-1 1 1,0-1 0,0 1-1,0 0 1,-1-1-1,1 1 1,-1 0 0,0 0-1,-3-5 1,3 4-5,-1-6 7,2 8 1,3 3 1,5 5 5,-1 1-1,-1 0 1,7 9-1,1 1 2,-1-4-2,-2 2 0,0-1 1,0 1-1,11 27 0,-18-37 3,5 11-2,-2-6-3,-1 0-1,0 0 1,0 1-1,-1 0 1,-1 0-1,0 0 1,0 0 0,-1 0-1,1 21 1,-5-28-13,1 0 25,8 10-132,-7-14 123,0 0 0,1 0 0,-1 1 0,0-1 0,1 0 0,-1 0-1,0 0 1,1 0 0,-1 0 0,1 0 0,-1 0 0,0 0 0,1 0 0,-1 0 0,0 0 0,1 0 0,-1 0 0,1 0 0,-1 0 0,0 0 0,1 0 0,-1-1 0,0 1 0,1 0 0,0-1 0,0 1-4,12-5-19,0 0 1,0-1-1,0 0 1,-1-1-1,0-1 1,-1 0-1,0 0 1,0-1-1,13-14 1,-13 13 18,109-106-375,-110 106 305,1 2-1,1-1 1,0 1 0,0 1 0,0 0 0,1 1-1,17-6 1,-13 7-63,0 1 0,1 1-1,-1 0 1,1 1 0,26 1 0,-44 1 135,0 0 1,0 0 0,0 0 0,0 0 0,0 0-1,0 0 1,0 0 0,0 0 0,0 1 0,0-1-1,0 0 1,0 0 0,0 0 0,0 0 0,0 0-1,0 0 1,0 0 0,0 0 0,0 0-1,0 0 1,0 0 0,0 1 0,0-1 0,0 0-1,0 0 1,0 0 0,0 0 0,0 0 0,0 0-1,0 0 1,0 0 0,0 0 0,0 0 0,0 0-1,0 0 1,0 1 0,0-1 0,0 0 0,0 0-1,0 0 1,0 0 0,0 0 0,0 0-1,1 0 1,-1 0 0,-16 7-49,-28 10 20,44-17 32,-5 1-9,-27 11 2,17-2 7,3 4 0,8-9 0,0 1 0,-4 26 0,3-4 0,3 4 0,6 4 0,7 11 0,5 4 0,5 0 0,1-4 0,-1-6 1,-12-24 2,-6-11 4,0 1-1,0-1 0,1 0 0,0 0 0,0-1 1,0 1-1,1-1 0,0 0 0,0 0 0,0 0 1,0-1-1,1 0 0,0 0 0,0 0 0,8 3 1,-14-7-5,1 1-1,0-1 1,0 1 0,0-1 0,-1 1 0,1-1 0,0 0 0,0 1 0,0-1 0,0 0 0,0 0 0,0 0-1,0 0 1,0 1 0,0-1 0,0-1 0,0 1 0,-1 0 0,2 0 0,0-1 0,0 0-1,-1-1 1,1 1 0,-1 0 0,1-1 0,-1 1-1,0-1 1,0 0 0,1 1 0,-1-1-1,-1 0 1,3-2 0,17-39-1287,2-5-5155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6:15.421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1 174 6640,'0'0'101,"0"-22"791,2 15-739,0 0 0,1 1 0,0-1 0,0 1 0,1-1 0,-1 1 0,1 0 0,1 0 0,-1 0 0,1 1 0,0 0 0,0 0 0,7-6 1,-4 5-63,0 1 0,1-1 1,-1 1-1,1 0 1,0 1-1,0 0 0,0 1 1,15-4-1,-19 6-52,-1 1 0,1-1 0,0 1-1,0 1 1,0-1 0,0 1 0,-1 0 0,1 0-1,0 0 1,-1 0 0,1 1 0,4 2-1,-3-1-4,9 4 87,-9-2-84,2 0-18,-1 0 0,1 1-1,-1 0 1,0 0 0,-1 1-1,0-1 1,0 2 0,0-1-1,8 15 1,60 140 133,-52-106-120,20 40 39,-42-95-71,0-1 0,0 0 0,0 1 1,0-1-1,1 0 0,-1 1 0,0-1 1,0 1-1,0-1 0,0 0 1,0 1-1,0-1 0,-1 1 0,1-1 1,0 0-1,0 1 0,0-1 0,0 1 1,0-1-1,0 0 0,-1 1 0,1-1 1,0 0-1,0 1 0,-1-1 1,1 0-1,0 0 0,0 1 0,-1-1 1,1 0-1,0 0 0,-1 1 0,1-1 1,0 0-1,-1 0 0,1 0 0,0 1 1,-1-1-1,1 0 0,-1 0 0,1 0 1,0 0-1,-1 0 0,1 0 1,-1 0-1,1 0 0,0 0 0,-1 0 1,1 0-1,-1 0 0,1 0 0,-1-1 1,1 1-1,-19-2 2,17 2-3,0 0 0,0 0 0,1-1 0,-1 1 0,0-1 0,0 0 0,0 1 0,1-1 0,-1 0 0,0 0 0,1 0 0,-1 0 0,1 0 0,-1 0 0,1-1 0,-1 1 0,1 0 0,0-1 0,0 1 0,0-1 0,0 0 0,0 1 0,0-1 0,0 0 0,0 1 0,1-1 0,-1 0 0,1 0 0,-1-3 0,-2-5-3,1 6-5,1 0 0,0-1 0,1 1 0,-1-1 0,1 1 1,0-9-1,0-9-51,2 0 0,0-1 0,2 1 1,11-41-1,-9 45 41,12-29-150,16-22 0,-31 64 162,0 1 1,0 0-1,1 0 1,0 0-1,-1 0 1,1 0-1,1 1 1,-1-1 0,0 1-1,1 0 1,6-3-1,-4 2 3,6-1-2,21 0-1,-31 5 7,-1 0 0,1 1 0,0-1 0,-1 1-1,1-1 1,-1 1 0,1 0 0,-1 0 0,1 0 0,-1 1 0,4 1 0,-1 1 0,1 1 0,-2-1 0,1 1 0,7 9 0,22 36 0,-4 10 0,-10 1 0,-13-33 1,-1-5-5,1 0 0,1 0 0,13 27 0,-17-44-29,3 2-18,-5-6-42,0-1-14,-2 0 103,0-1-1,0 0 0,0 0 1,0 0-1,1 1 0,-1-1 1,0 0-1,0 0 1,0 0-1,0 1 0,0-1 1,0 0-1,1 0 0,-1 0 1,0 0-1,0 0 0,0 0 1,0 1-1,1-1 0,-1 0 1,0 0-1,0 0 0,0 0 1,1 0-1,-1 0 1,0 0-1,0 0 0,0 0 1,1 0-1,-1 0 0,0 0 1,0 0-1,0 0 0,1 0 1,-1 0-1,0 0 0,0 0 1,0 0-1,1 0 0,-1 0 1,0 0-1,0-1 1,0 1-1,1 0 0,-1 0 1,0 0-1,0 0 0,0 0 1,1-1-1,6-22-130,0-1 0,7-45 0,-2 8-3,9-15 12,5-3 6,-24 75 109,-1 1-1,1-1 1,0 1 0,0 0 0,1-1 0,-1 1 0,1 0 0,-1 0-1,1 1 1,0-1 0,0 1 0,0-1 0,0 1 0,6-3 0,-4 2-2,7-2-47,-3 4 46,1 1 0,-1-1 0,0 2 1,0-1-1,10 3 0,-18-3 11,0 0 0,-1 0 0,1 0 0,0 0 0,0 1 0,-1-1 0,1 0 0,0 1 0,-1-1 0,1 0 0,-1 1 0,1-1 1,0 1-1,-1-1 0,1 1 0,-1-1 0,1 2 0,1-1-2,4 5-3,0 1 0,0 0 0,0 0-1,0 1 1,-1-1 0,-1 1 0,1 0 0,-1 1-1,-1-1 1,4 12 0,52 186-69,-44-129 34,-15-74 12,2 7-79,0 0 0,1 0 0,0 0 0,1 0 0,0 0 0,0-1 0,1 0 0,0 0 0,1 0 0,9 11 0,3-3-4970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5.69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69 8792,'10'-25'-343,"-9"20"290,0 0 0,1 0 1,-1 0-1,5-9 0,3 11 73,0 1 0,1 0 0,-1 1 0,0 0 0,1 0 0,-1 1-1,0 0 1,1 1 0,-1 0 0,0 1 0,1-1 0,-1 2 0,12 4 0,-8-4-6,-8-1 4,-1-1 1,1 1-1,-1-1 0,0 1 0,0 1 0,0-1 1,5 4-1,15 11 70,27 25 1,-39-26 78,3 13-43,13 44 1,-26-66-63,1-1 0,-2 1 1,1 0-1,-1 0 0,0 0 0,0 14 0,-1 0 3,2 0-23,-1-12 4,-1 0-1,1 0 1,-2 1 0,1-1-1,-3 11 1,1-4 63,1-3-58,0 0 0,-1 0 0,-1 0 1,0 0-1,-1 0 0,0-1 0,-8 17 1,11-28-48,-84 186 657,77-166-629,3-8 40,1 1-1,-5 21 1,6-21-16,-6 25 121,-23 66 0,30-102-162,2-5 4,0-12-1425,0-3-5640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6.20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10848,'0'2'-31,"0"4"4,0-5-2,1 0 12,-1 1 19,1-1-1,0 0 1,0 0 0,0 0-1,0 0 1,0 0 0,0 0-1,0 0 1,0-1 0,2 2 0,-1 0 0,54 38 148,-31-22-13,23 20 0,-33-23-118,25 21 230,65 39 46,-74-54-119,-1 1 1,38 36 0,-54-45-133,7 10 190,76 113 87,-80-106-113,89 219 545,-97-227-716,-6-15 8,-1 0 1,1 1 0,-1-1 0,-1 1-1,2 13 1,-2-11 27,2 6-7,-2 1 0,0 0 1,0 0-1,-2 0 0,-4 28 1,-21 90 161,18-108-87,-49 91 56,43-98-82,6-10-65,0 0-27,1-1 0,-1 0 0,-1 0 0,0-1 0,0 0-1,-1 0 1,0-1 0,-16 8 0,-25 9 128,-87 27-1,71-35-59,57-13-57,3-1-17,0-1-1,0 1 1,0-1-1,0 0 1,0-1-1,0 1 1,-10-2 0,17 1-17,-1 0 0,1 0 0,0 0 0,0 0 1,-1 0-1,1 0 0,0 0 0,0 0 1,-1 0-1,1 0 0,0 0 0,0 0 1,0-1-1,-1 1 0,1 0 0,0 0 1,0 0-1,0 0 0,-1 0 0,1-1 1,0 1-1,0 0 0,0 0 0,0 0 1,-1 0-1,1-1 0,0 1 0,0 0 1,0 0-1,0-1 0,0 1 0,0 0 1,0 0-1,0 0 0,0-1 0,0 1 1,0-1-1,2-1 0,0-1 1,0 0-1,0 0 1,1 1-1,-1-1 0,1 1 1,0 0-1,0 0 1,0 0-1,0 0 0,0 0 1,0 1-1,4-2 1,-2 1-2,65-42-12,5-4 12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6.58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213 76 9416,'-9'20'-92,"9"-19"-48,1 1 269,0-1-84,0 0 1,0 0-1,0 0 0,0 0 0,0 0 1,-1 0-1,1 0 0,0 0 0,-1 0 1,1 0-1,-1 1 0,1-1 0,-1 0 1,0 0-1,1 3 0,-7 2 591,-11-5-253,9-3-270,1 0 1,-1 0 0,1 0 0,-1-1-1,1 0 1,0-1 0,0 1-1,0-2 1,1 1 0,-1 0-1,1-1 1,0-1 0,-6-5 0,0 1 169,-1 0 1,0 2 0,-20-11-1,30 17-48,-4-3 28,4 1-94,-1-5-38,3 7-78,4 2-21,15 2-1780,6 0-7025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7.01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680 0 9144,'4'31'0,"2"28"0,-3 90-2,-6-117-3,-23 154 10,17-146 30,-61 147 25,49-150 8,-138 157 43,119-153 9,-194 194-1107,104-106-4666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7.39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76 2072,'0'0'0,"6"-38"0,-1 0-1080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18.25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167 187 4760,'64'13'56,"42"-3"16,65-5 115,-125-5-134,2 0 227,213-2 153,-204 1 55,262 4 203,-247-2-191,331 0 185,-313-1-258,387-5 151,-378 3-244,405 0 116,-404 3-196,396 17 82,-397-13-176,390 27 56,-395-26-96,359 21 38,-367-22-84,308 4 22,-321-10-55,270-5 20,-281 4-27,-25 1-19,216-11 42,-60-9 23,-110 10-23,-82 11-53,0 0 1,0 0-1,1 0 1,-1 0-1,0 0 0,0 0 1,0-1-1,0 1 1,0 0-1,0-1 0,0 1 1,0-1-1,0 1 1,0-1-1,0 0 1,0 1-1,0-1 0,0 0 1,0 1-1,0-1 1,0 0-1,-1 0 0,1 0 1,0 0-1,0-1 1,-3-3 55,-4 0-46,1-1 0,-1 2 0,0-1 0,-1 0 0,1 1 0,-1 1-1,0-1 1,0 1 0,-9-3 0,12 4 0,-114-50 81,89 43-54,-164-33 19,146 35-33,-211-21 7,202 24-20,-96-3-1,-44-1-9,-17 1 1,-19-3-3,-226-5-6,372 14-16,-352 4-14,351-2-12,-334 16-25,338-13-1,-321 21-27,326-20 13,-294 19-42,304-18 8,-238 31-39,249-28 87,-221 23-17,226-27 50,-328 31-25,253-31 63,1-2 1,4-1 0,-97-1 24,-62 13 105,274-14-124,-12 1 38,1 1 1,-1 1-1,1 0 0,0 1 0,-27 11 0,45-15-39,-1 0 0,1 0 0,0 0 0,0 0 0,-1 0 0,1 0 0,0 0 0,0 1-1,0-1 1,-1 0 0,1 0 0,0 0 0,0 0 0,0 1 0,0-1 0,0 0 0,-1 0 0,1 0 0,0 1 0,0-1 0,0 0 0,0 0 0,0 0 0,0 1-1,0-1 1,0 0 0,0 0 0,0 1 0,0-1 0,0 0 0,0 0 0,0 1 0,0-1 0,0 0 0,0 0 0,0 1 0,0-1 0,0 0 0,0 0 0,0 0 0,0 1-1,0-1 1,0 0 0,1 0 0,-1 0 0,0 1 0,0-1 0,0 0 0,15 11 55,13 2-43,-24-11-3,1 1 1,0-1 0,1 0-1,-1 0 1,0-1-1,0 0 1,1 0-1,6 1 1,9 0 4,48 7 11,-35-7 46,187 5 32,-168-7-47,238-2 21,-227 1-33,289 0 23,-272 0-31,369-5 17,-354 4-10,418-5 18,-408 5-18,434-7 18,-431 7-17,427-9 23,-431 9-30,411-8 24,-415 8-11,391-9 20,-398 7-20,338-12 24,-355 13-4,304-14 127,-326 14-139,165-9 116,-187 11-126,16 1 106,-1-2-1,61-11 1,-105 12-76,2-1-5,-6-2-10,-2 0-58,0 0 0,0 0 1,-1 1-1,1-1 1,-1 1-1,0-1 1,0 1-1,0 0 1,0 0-1,-1 0 0,1 1 1,-1-1-1,-4-2 1,-4-1 7,1 1-1,-2 0 1,1 1 0,-14-3 0,-13-4 9,-8-4-19,38 10-261,0 1 0,0-1 1,0 0-1,0-1 0,1 0 1,-13-12-1,-9-11-8659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50.6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862 4 5656,'0'0'7157,"4"-1"-6874,12-1-9,-12 1 985,-7 5-1127,-12 14-56,1 1 0,1 0 0,1 1 1,-12 27-1,10-20-78,-82 132 198,13-6-135,66-119-33,-72 146 15,71-146-22,-125 211 39,89-159-48,-52 126 24,77-146-32,2-9 1,3-13-2,-1-3 2,2-2-3,-16 31-1,23-37 4,15-31-19,2-5-33,16-49-389,-11 27-1037,12-37-7827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51.08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4576,'0'0'0,"24"0"0,0 0-2952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51.58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283 336 4312,'2'-2'8,"5"-4"1,-6 5-2,1-1 0,-1 0 0,0 1 0,0-1 0,1 0 0,-1 0 0,0 1 0,-1-1 0,1 0 0,0 0 0,0 0 0,-1 0 0,1 0 0,-1 0 0,0 0 0,0-3 0,2-4 201,2-15 312,0 1 1,-1-48-1,-3 62-306,-1 0 0,0 0 0,0 0 0,-1 1 0,0-1 0,-1 1 0,1-1 0,-2 1 0,1 0 1,-1 0-1,0 0 0,-6-7 0,7 11-86,0 0 1,-1 0-1,1 1 1,-1-1-1,1 1 1,-1 0-1,0 0 1,0 0-1,-1 0 1,1 1-1,-1 0 1,1 0-1,-7-2 1,2 2 130,-1 0 0,0 1 0,0 0 0,-18 1-1,11 0-70,13 1-150,1-1 1,-1 1-1,0 0 0,1 0 1,-1 0-1,1 0 0,-1 1 1,1-1-1,0 1 0,0 0 1,-1 0-1,1 0 0,-3 3 1,-27 29 85,32-33-120,-2 3 18,0 0-1,0 0 1,0 0-1,1 0 1,0 0-1,0 1 1,0-1-1,0 1 0,-1 7 1,-1 1 34,-16 78 252,20-90-299,-1 1 1,1-1-1,0 0 1,-1 0-1,1 0 0,0 1 1,0-1-1,0 0 1,0 0-1,0 1 1,0-1-1,0 0 0,0 0 1,0 1-1,1-1 1,-1 0-1,1 0 0,-1 0 1,1 0-1,-1 1 1,1-1-1,-1 0 1,2 1-1,-1-2 0,0 1 1,0-1-1,0 1 1,0-1-1,0 0 1,1 0-1,-1 0 0,0 1 1,0-1-1,0 0 1,0 0-1,0-1 1,0 1-1,1 0 1,-1 0-1,0 0 0,0-1 1,0 1-1,2-1 1,6-4 25,0 1 0,0-1 0,15-11 0,-21 14-55,49-34 139,31-18 26,-24 25-61,-43 21-45,0 1 0,0 1 0,0 0 0,31-6 1,-31 11-8,0 1 1,0 1 0,0 1-1,0 0 1,19 5 0,21 8 39,67 28 1,22 25 2,-131-61-72,-11-6-1,1 1-1,-1 0 1,1 0 0,-1 0 0,0 1 0,0-1-1,0 1 1,0-1 0,4 6 0,-1-2 4,-1 1 0,0 0 1,0 0-1,-1 1 0,0-1 0,0 1 1,-1 0-1,0 0 0,0 0 0,-1 0 1,0 1-1,1 8 0,-2-6-1,-1 34 20,-3-12-10,0 4 39,2 68-1,13-33 130,-12-68-119,0 4 8,0-6 8,-20-4 88,-21-10-55,-70-27 85,79 24-150,0-1 0,-33-22 0,55 31-44,-23-23 9,4 0-1,-7-14-8,-2-4 1,-3 5-3,3 9-2,7 11 0,23 19-1,0 0 0,1 0 0,-2 1 0,1 1 0,0-1 1,-1 2-1,-8-2 0,16 3-1,0-1 0,1 1 0,-1 0 0,0 0 0,0 0 1,0 0-1,0 0 0,0 0 0,0 0 0,0 0 0,0 1 0,0-1 0,0 0 0,1 0 1,-1 1-1,-1 0 0,-11 5-282,1 1 0,1 0 0,-1 1 1,1 0-1,1 0 0,-14 14 0,-27 29-9482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09:27:54.8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106 0 7088,'0'0'1714,"-7"2"-1643,-60 20-1039,35-8-4225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06-10-2023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99" Type="http://schemas.openxmlformats.org/officeDocument/2006/relationships/customXml" Target="../ink/ink152.xml"/><Relationship Id="rId21" Type="http://schemas.openxmlformats.org/officeDocument/2006/relationships/image" Target="../media/image12.png"/><Relationship Id="rId63" Type="http://schemas.openxmlformats.org/officeDocument/2006/relationships/image" Target="../media/image33.png"/><Relationship Id="rId159" Type="http://schemas.openxmlformats.org/officeDocument/2006/relationships/customXml" Target="../ink/ink82.xml"/><Relationship Id="rId324" Type="http://schemas.openxmlformats.org/officeDocument/2006/relationships/image" Target="../media/image163.png"/><Relationship Id="rId366" Type="http://schemas.openxmlformats.org/officeDocument/2006/relationships/image" Target="../media/image184.png"/><Relationship Id="rId170" Type="http://schemas.openxmlformats.org/officeDocument/2006/relationships/image" Target="../media/image86.png"/><Relationship Id="rId226" Type="http://schemas.openxmlformats.org/officeDocument/2006/relationships/image" Target="../media/image114.png"/><Relationship Id="rId268" Type="http://schemas.openxmlformats.org/officeDocument/2006/relationships/image" Target="../media/image135.png"/><Relationship Id="rId32" Type="http://schemas.openxmlformats.org/officeDocument/2006/relationships/customXml" Target="../ink/ink18.xml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335" Type="http://schemas.openxmlformats.org/officeDocument/2006/relationships/customXml" Target="../ink/ink170.xml"/><Relationship Id="rId5" Type="http://schemas.openxmlformats.org/officeDocument/2006/relationships/image" Target="../media/image4.png"/><Relationship Id="rId181" Type="http://schemas.openxmlformats.org/officeDocument/2006/relationships/customXml" Target="../ink/ink93.xml"/><Relationship Id="rId237" Type="http://schemas.openxmlformats.org/officeDocument/2006/relationships/customXml" Target="../ink/ink121.xml"/><Relationship Id="rId279" Type="http://schemas.openxmlformats.org/officeDocument/2006/relationships/customXml" Target="../ink/ink142.xml"/><Relationship Id="rId43" Type="http://schemas.openxmlformats.org/officeDocument/2006/relationships/image" Target="../media/image23.png"/><Relationship Id="rId139" Type="http://schemas.openxmlformats.org/officeDocument/2006/relationships/customXml" Target="../ink/ink72.xml"/><Relationship Id="rId290" Type="http://schemas.openxmlformats.org/officeDocument/2006/relationships/image" Target="../media/image146.png"/><Relationship Id="rId304" Type="http://schemas.openxmlformats.org/officeDocument/2006/relationships/image" Target="../media/image153.png"/><Relationship Id="rId346" Type="http://schemas.openxmlformats.org/officeDocument/2006/relationships/image" Target="../media/image174.png"/><Relationship Id="rId85" Type="http://schemas.openxmlformats.org/officeDocument/2006/relationships/image" Target="../media/image44.png"/><Relationship Id="rId150" Type="http://schemas.openxmlformats.org/officeDocument/2006/relationships/image" Target="../media/image76.png"/><Relationship Id="rId192" Type="http://schemas.openxmlformats.org/officeDocument/2006/relationships/image" Target="../media/image97.png"/><Relationship Id="rId206" Type="http://schemas.openxmlformats.org/officeDocument/2006/relationships/image" Target="../media/image104.png"/><Relationship Id="rId248" Type="http://schemas.openxmlformats.org/officeDocument/2006/relationships/image" Target="../media/image125.png"/><Relationship Id="rId12" Type="http://schemas.openxmlformats.org/officeDocument/2006/relationships/customXml" Target="../ink/ink8.xml"/><Relationship Id="rId108" Type="http://schemas.openxmlformats.org/officeDocument/2006/relationships/customXml" Target="../ink/ink56.xml"/><Relationship Id="rId315" Type="http://schemas.openxmlformats.org/officeDocument/2006/relationships/customXml" Target="../ink/ink160.xml"/><Relationship Id="rId357" Type="http://schemas.openxmlformats.org/officeDocument/2006/relationships/customXml" Target="../ink/ink181.xml"/><Relationship Id="rId54" Type="http://schemas.openxmlformats.org/officeDocument/2006/relationships/customXml" Target="../ink/ink29.xml"/><Relationship Id="rId96" Type="http://schemas.openxmlformats.org/officeDocument/2006/relationships/customXml" Target="../ink/ink50.xml"/><Relationship Id="rId161" Type="http://schemas.openxmlformats.org/officeDocument/2006/relationships/customXml" Target="../ink/ink83.xml"/><Relationship Id="rId217" Type="http://schemas.openxmlformats.org/officeDocument/2006/relationships/customXml" Target="../ink/ink111.xml"/><Relationship Id="rId259" Type="http://schemas.openxmlformats.org/officeDocument/2006/relationships/customXml" Target="../ink/ink132.xml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270" Type="http://schemas.openxmlformats.org/officeDocument/2006/relationships/image" Target="../media/image136.png"/><Relationship Id="rId326" Type="http://schemas.openxmlformats.org/officeDocument/2006/relationships/image" Target="../media/image164.png"/><Relationship Id="rId65" Type="http://schemas.openxmlformats.org/officeDocument/2006/relationships/image" Target="../media/image34.png"/><Relationship Id="rId130" Type="http://schemas.openxmlformats.org/officeDocument/2006/relationships/customXml" Target="../ink/ink67.xml"/><Relationship Id="rId368" Type="http://schemas.openxmlformats.org/officeDocument/2006/relationships/image" Target="../media/image185.png"/><Relationship Id="rId172" Type="http://schemas.openxmlformats.org/officeDocument/2006/relationships/image" Target="../media/image87.png"/><Relationship Id="rId228" Type="http://schemas.openxmlformats.org/officeDocument/2006/relationships/image" Target="../media/image115.png"/><Relationship Id="rId281" Type="http://schemas.openxmlformats.org/officeDocument/2006/relationships/customXml" Target="../ink/ink143.xml"/><Relationship Id="rId337" Type="http://schemas.openxmlformats.org/officeDocument/2006/relationships/customXml" Target="../ink/ink171.xml"/><Relationship Id="rId34" Type="http://schemas.openxmlformats.org/officeDocument/2006/relationships/customXml" Target="../ink/ink19.xml"/><Relationship Id="rId76" Type="http://schemas.openxmlformats.org/officeDocument/2006/relationships/customXml" Target="../ink/ink40.xml"/><Relationship Id="rId141" Type="http://schemas.openxmlformats.org/officeDocument/2006/relationships/customXml" Target="../ink/ink73.xml"/><Relationship Id="rId7" Type="http://schemas.openxmlformats.org/officeDocument/2006/relationships/image" Target="../media/image5.png"/><Relationship Id="rId183" Type="http://schemas.openxmlformats.org/officeDocument/2006/relationships/customXml" Target="../ink/ink94.xml"/><Relationship Id="rId239" Type="http://schemas.openxmlformats.org/officeDocument/2006/relationships/customXml" Target="../ink/ink122.xml"/><Relationship Id="rId250" Type="http://schemas.openxmlformats.org/officeDocument/2006/relationships/image" Target="../media/image126.png"/><Relationship Id="rId292" Type="http://schemas.openxmlformats.org/officeDocument/2006/relationships/image" Target="../media/image147.png"/><Relationship Id="rId306" Type="http://schemas.openxmlformats.org/officeDocument/2006/relationships/image" Target="../media/image154.png"/><Relationship Id="rId45" Type="http://schemas.openxmlformats.org/officeDocument/2006/relationships/image" Target="../media/image24.png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348" Type="http://schemas.openxmlformats.org/officeDocument/2006/relationships/image" Target="../media/image175.png"/><Relationship Id="rId152" Type="http://schemas.openxmlformats.org/officeDocument/2006/relationships/image" Target="../media/image77.png"/><Relationship Id="rId194" Type="http://schemas.openxmlformats.org/officeDocument/2006/relationships/image" Target="../media/image98.png"/><Relationship Id="rId208" Type="http://schemas.openxmlformats.org/officeDocument/2006/relationships/image" Target="../media/image105.png"/><Relationship Id="rId261" Type="http://schemas.openxmlformats.org/officeDocument/2006/relationships/customXml" Target="../ink/ink133.xml"/><Relationship Id="rId14" Type="http://schemas.openxmlformats.org/officeDocument/2006/relationships/customXml" Target="../ink/ink9.xml"/><Relationship Id="rId56" Type="http://schemas.openxmlformats.org/officeDocument/2006/relationships/customXml" Target="../ink/ink30.xml"/><Relationship Id="rId317" Type="http://schemas.openxmlformats.org/officeDocument/2006/relationships/customXml" Target="../ink/ink161.xml"/><Relationship Id="rId359" Type="http://schemas.openxmlformats.org/officeDocument/2006/relationships/customXml" Target="../ink/ink182.xml"/><Relationship Id="rId98" Type="http://schemas.openxmlformats.org/officeDocument/2006/relationships/customXml" Target="../ink/ink51.xml"/><Relationship Id="rId121" Type="http://schemas.openxmlformats.org/officeDocument/2006/relationships/image" Target="../media/image62.png"/><Relationship Id="rId163" Type="http://schemas.openxmlformats.org/officeDocument/2006/relationships/customXml" Target="../ink/ink84.xml"/><Relationship Id="rId219" Type="http://schemas.openxmlformats.org/officeDocument/2006/relationships/customXml" Target="../ink/ink112.xml"/><Relationship Id="rId370" Type="http://schemas.openxmlformats.org/officeDocument/2006/relationships/image" Target="../media/image186.png"/><Relationship Id="rId230" Type="http://schemas.openxmlformats.org/officeDocument/2006/relationships/image" Target="../media/image116.png"/><Relationship Id="rId25" Type="http://schemas.openxmlformats.org/officeDocument/2006/relationships/image" Target="../media/image14.png"/><Relationship Id="rId67" Type="http://schemas.openxmlformats.org/officeDocument/2006/relationships/image" Target="../media/image35.png"/><Relationship Id="rId272" Type="http://schemas.openxmlformats.org/officeDocument/2006/relationships/image" Target="../media/image137.png"/><Relationship Id="rId328" Type="http://schemas.openxmlformats.org/officeDocument/2006/relationships/image" Target="../media/image165.png"/><Relationship Id="rId132" Type="http://schemas.openxmlformats.org/officeDocument/2006/relationships/image" Target="../media/image67.png"/><Relationship Id="rId174" Type="http://schemas.openxmlformats.org/officeDocument/2006/relationships/image" Target="../media/image88.png"/><Relationship Id="rId241" Type="http://schemas.openxmlformats.org/officeDocument/2006/relationships/customXml" Target="../ink/ink123.xml"/><Relationship Id="rId15" Type="http://schemas.openxmlformats.org/officeDocument/2006/relationships/image" Target="../media/image9.png"/><Relationship Id="rId36" Type="http://schemas.openxmlformats.org/officeDocument/2006/relationships/customXml" Target="../ink/ink20.xml"/><Relationship Id="rId57" Type="http://schemas.openxmlformats.org/officeDocument/2006/relationships/image" Target="../media/image30.png"/><Relationship Id="rId262" Type="http://schemas.openxmlformats.org/officeDocument/2006/relationships/image" Target="../media/image132.png"/><Relationship Id="rId283" Type="http://schemas.openxmlformats.org/officeDocument/2006/relationships/customXml" Target="../ink/ink144.xml"/><Relationship Id="rId318" Type="http://schemas.openxmlformats.org/officeDocument/2006/relationships/image" Target="../media/image160.png"/><Relationship Id="rId339" Type="http://schemas.openxmlformats.org/officeDocument/2006/relationships/customXml" Target="../ink/ink172.xml"/><Relationship Id="rId78" Type="http://schemas.openxmlformats.org/officeDocument/2006/relationships/customXml" Target="../ink/ink41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3.xml"/><Relationship Id="rId143" Type="http://schemas.openxmlformats.org/officeDocument/2006/relationships/customXml" Target="../ink/ink74.xml"/><Relationship Id="rId164" Type="http://schemas.openxmlformats.org/officeDocument/2006/relationships/image" Target="../media/image83.png"/><Relationship Id="rId185" Type="http://schemas.openxmlformats.org/officeDocument/2006/relationships/customXml" Target="../ink/ink95.xml"/><Relationship Id="rId350" Type="http://schemas.openxmlformats.org/officeDocument/2006/relationships/image" Target="../media/image176.png"/><Relationship Id="rId371" Type="http://schemas.openxmlformats.org/officeDocument/2006/relationships/customXml" Target="../ink/ink188.xml"/><Relationship Id="rId9" Type="http://schemas.openxmlformats.org/officeDocument/2006/relationships/image" Target="../media/image6.png"/><Relationship Id="rId210" Type="http://schemas.openxmlformats.org/officeDocument/2006/relationships/image" Target="../media/image106.png"/><Relationship Id="rId26" Type="http://schemas.openxmlformats.org/officeDocument/2006/relationships/customXml" Target="../ink/ink15.xml"/><Relationship Id="rId231" Type="http://schemas.openxmlformats.org/officeDocument/2006/relationships/customXml" Target="../ink/ink118.xml"/><Relationship Id="rId252" Type="http://schemas.openxmlformats.org/officeDocument/2006/relationships/image" Target="../media/image127.png"/><Relationship Id="rId273" Type="http://schemas.openxmlformats.org/officeDocument/2006/relationships/customXml" Target="../ink/ink139.xml"/><Relationship Id="rId294" Type="http://schemas.openxmlformats.org/officeDocument/2006/relationships/image" Target="../media/image148.png"/><Relationship Id="rId308" Type="http://schemas.openxmlformats.org/officeDocument/2006/relationships/image" Target="../media/image155.png"/><Relationship Id="rId329" Type="http://schemas.openxmlformats.org/officeDocument/2006/relationships/customXml" Target="../ink/ink167.xml"/><Relationship Id="rId47" Type="http://schemas.openxmlformats.org/officeDocument/2006/relationships/image" Target="../media/image25.png"/><Relationship Id="rId68" Type="http://schemas.openxmlformats.org/officeDocument/2006/relationships/customXml" Target="../ink/ink36.xml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33" Type="http://schemas.openxmlformats.org/officeDocument/2006/relationships/customXml" Target="../ink/ink69.xml"/><Relationship Id="rId154" Type="http://schemas.openxmlformats.org/officeDocument/2006/relationships/image" Target="../media/image78.png"/><Relationship Id="rId175" Type="http://schemas.openxmlformats.org/officeDocument/2006/relationships/customXml" Target="../ink/ink90.xml"/><Relationship Id="rId340" Type="http://schemas.openxmlformats.org/officeDocument/2006/relationships/image" Target="../media/image171.png"/><Relationship Id="rId361" Type="http://schemas.openxmlformats.org/officeDocument/2006/relationships/customXml" Target="../ink/ink183.xml"/><Relationship Id="rId196" Type="http://schemas.openxmlformats.org/officeDocument/2006/relationships/image" Target="../media/image99.png"/><Relationship Id="rId200" Type="http://schemas.openxmlformats.org/officeDocument/2006/relationships/image" Target="../media/image101.png"/><Relationship Id="rId16" Type="http://schemas.openxmlformats.org/officeDocument/2006/relationships/customXml" Target="../ink/ink10.xml"/><Relationship Id="rId221" Type="http://schemas.openxmlformats.org/officeDocument/2006/relationships/customXml" Target="../ink/ink113.xml"/><Relationship Id="rId242" Type="http://schemas.openxmlformats.org/officeDocument/2006/relationships/image" Target="../media/image122.png"/><Relationship Id="rId263" Type="http://schemas.openxmlformats.org/officeDocument/2006/relationships/customXml" Target="../ink/ink134.xml"/><Relationship Id="rId284" Type="http://schemas.openxmlformats.org/officeDocument/2006/relationships/image" Target="../media/image143.png"/><Relationship Id="rId319" Type="http://schemas.openxmlformats.org/officeDocument/2006/relationships/customXml" Target="../ink/ink162.xml"/><Relationship Id="rId37" Type="http://schemas.openxmlformats.org/officeDocument/2006/relationships/image" Target="../media/image20.png"/><Relationship Id="rId58" Type="http://schemas.openxmlformats.org/officeDocument/2006/relationships/customXml" Target="../ink/ink31.xml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123" Type="http://schemas.openxmlformats.org/officeDocument/2006/relationships/image" Target="../media/image63.png"/><Relationship Id="rId144" Type="http://schemas.openxmlformats.org/officeDocument/2006/relationships/image" Target="../media/image73.png"/><Relationship Id="rId330" Type="http://schemas.openxmlformats.org/officeDocument/2006/relationships/image" Target="../media/image166.png"/><Relationship Id="rId90" Type="http://schemas.openxmlformats.org/officeDocument/2006/relationships/customXml" Target="../ink/ink47.xml"/><Relationship Id="rId165" Type="http://schemas.openxmlformats.org/officeDocument/2006/relationships/customXml" Target="../ink/ink85.xml"/><Relationship Id="rId186" Type="http://schemas.openxmlformats.org/officeDocument/2006/relationships/image" Target="../media/image94.png"/><Relationship Id="rId351" Type="http://schemas.openxmlformats.org/officeDocument/2006/relationships/customXml" Target="../ink/ink178.xml"/><Relationship Id="rId372" Type="http://schemas.openxmlformats.org/officeDocument/2006/relationships/image" Target="../media/image187.png"/><Relationship Id="rId211" Type="http://schemas.openxmlformats.org/officeDocument/2006/relationships/customXml" Target="../ink/ink108.xml"/><Relationship Id="rId232" Type="http://schemas.openxmlformats.org/officeDocument/2006/relationships/image" Target="../media/image117.png"/><Relationship Id="rId253" Type="http://schemas.openxmlformats.org/officeDocument/2006/relationships/customXml" Target="../ink/ink129.xml"/><Relationship Id="rId274" Type="http://schemas.openxmlformats.org/officeDocument/2006/relationships/image" Target="../media/image138.png"/><Relationship Id="rId295" Type="http://schemas.openxmlformats.org/officeDocument/2006/relationships/customXml" Target="../ink/ink150.xml"/><Relationship Id="rId309" Type="http://schemas.openxmlformats.org/officeDocument/2006/relationships/customXml" Target="../ink/ink157.xml"/><Relationship Id="rId27" Type="http://schemas.openxmlformats.org/officeDocument/2006/relationships/image" Target="../media/image15.png"/><Relationship Id="rId48" Type="http://schemas.openxmlformats.org/officeDocument/2006/relationships/customXml" Target="../ink/ink26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image" Target="../media/image68.png"/><Relationship Id="rId320" Type="http://schemas.openxmlformats.org/officeDocument/2006/relationships/image" Target="../media/image161.png"/><Relationship Id="rId80" Type="http://schemas.openxmlformats.org/officeDocument/2006/relationships/customXml" Target="../ink/ink42.xml"/><Relationship Id="rId155" Type="http://schemas.openxmlformats.org/officeDocument/2006/relationships/customXml" Target="../ink/ink80.xml"/><Relationship Id="rId176" Type="http://schemas.openxmlformats.org/officeDocument/2006/relationships/image" Target="../media/image89.png"/><Relationship Id="rId197" Type="http://schemas.openxmlformats.org/officeDocument/2006/relationships/customXml" Target="../ink/ink101.xml"/><Relationship Id="rId341" Type="http://schemas.openxmlformats.org/officeDocument/2006/relationships/customXml" Target="../ink/ink173.xml"/><Relationship Id="rId362" Type="http://schemas.openxmlformats.org/officeDocument/2006/relationships/image" Target="../media/image182.png"/><Relationship Id="rId201" Type="http://schemas.openxmlformats.org/officeDocument/2006/relationships/customXml" Target="../ink/ink103.xml"/><Relationship Id="rId222" Type="http://schemas.openxmlformats.org/officeDocument/2006/relationships/image" Target="../media/image112.png"/><Relationship Id="rId243" Type="http://schemas.openxmlformats.org/officeDocument/2006/relationships/customXml" Target="../ink/ink124.xml"/><Relationship Id="rId264" Type="http://schemas.openxmlformats.org/officeDocument/2006/relationships/image" Target="../media/image133.png"/><Relationship Id="rId285" Type="http://schemas.openxmlformats.org/officeDocument/2006/relationships/customXml" Target="../ink/ink145.xml"/><Relationship Id="rId17" Type="http://schemas.openxmlformats.org/officeDocument/2006/relationships/image" Target="../media/image10.png"/><Relationship Id="rId38" Type="http://schemas.openxmlformats.org/officeDocument/2006/relationships/customXml" Target="../ink/ink21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64.xml"/><Relationship Id="rId310" Type="http://schemas.openxmlformats.org/officeDocument/2006/relationships/image" Target="../media/image156.png"/><Relationship Id="rId70" Type="http://schemas.openxmlformats.org/officeDocument/2006/relationships/customXml" Target="../ink/ink37.xml"/><Relationship Id="rId91" Type="http://schemas.openxmlformats.org/officeDocument/2006/relationships/image" Target="../media/image47.png"/><Relationship Id="rId145" Type="http://schemas.openxmlformats.org/officeDocument/2006/relationships/customXml" Target="../ink/ink75.xml"/><Relationship Id="rId166" Type="http://schemas.openxmlformats.org/officeDocument/2006/relationships/image" Target="../media/image84.png"/><Relationship Id="rId187" Type="http://schemas.openxmlformats.org/officeDocument/2006/relationships/customXml" Target="../ink/ink96.xml"/><Relationship Id="rId331" Type="http://schemas.openxmlformats.org/officeDocument/2006/relationships/customXml" Target="../ink/ink168.xml"/><Relationship Id="rId352" Type="http://schemas.openxmlformats.org/officeDocument/2006/relationships/image" Target="../media/image177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107.png"/><Relationship Id="rId233" Type="http://schemas.openxmlformats.org/officeDocument/2006/relationships/customXml" Target="../ink/ink119.xml"/><Relationship Id="rId254" Type="http://schemas.openxmlformats.org/officeDocument/2006/relationships/image" Target="../media/image128.png"/><Relationship Id="rId28" Type="http://schemas.openxmlformats.org/officeDocument/2006/relationships/customXml" Target="../ink/ink16.xml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275" Type="http://schemas.openxmlformats.org/officeDocument/2006/relationships/customXml" Target="../ink/ink140.xml"/><Relationship Id="rId296" Type="http://schemas.openxmlformats.org/officeDocument/2006/relationships/image" Target="../media/image149.png"/><Relationship Id="rId300" Type="http://schemas.openxmlformats.org/officeDocument/2006/relationships/image" Target="../media/image151.png"/><Relationship Id="rId60" Type="http://schemas.openxmlformats.org/officeDocument/2006/relationships/customXml" Target="../ink/ink32.xml"/><Relationship Id="rId81" Type="http://schemas.openxmlformats.org/officeDocument/2006/relationships/image" Target="../media/image42.png"/><Relationship Id="rId135" Type="http://schemas.openxmlformats.org/officeDocument/2006/relationships/customXml" Target="../ink/ink70.xml"/><Relationship Id="rId156" Type="http://schemas.openxmlformats.org/officeDocument/2006/relationships/image" Target="../media/image79.png"/><Relationship Id="rId177" Type="http://schemas.openxmlformats.org/officeDocument/2006/relationships/customXml" Target="../ink/ink91.xml"/><Relationship Id="rId198" Type="http://schemas.openxmlformats.org/officeDocument/2006/relationships/image" Target="../media/image100.png"/><Relationship Id="rId321" Type="http://schemas.openxmlformats.org/officeDocument/2006/relationships/customXml" Target="../ink/ink163.xml"/><Relationship Id="rId342" Type="http://schemas.openxmlformats.org/officeDocument/2006/relationships/image" Target="../media/image172.png"/><Relationship Id="rId363" Type="http://schemas.openxmlformats.org/officeDocument/2006/relationships/customXml" Target="../ink/ink184.xml"/><Relationship Id="rId202" Type="http://schemas.openxmlformats.org/officeDocument/2006/relationships/image" Target="../media/image102.png"/><Relationship Id="rId223" Type="http://schemas.openxmlformats.org/officeDocument/2006/relationships/customXml" Target="../ink/ink114.xml"/><Relationship Id="rId244" Type="http://schemas.openxmlformats.org/officeDocument/2006/relationships/image" Target="../media/image123.png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265" Type="http://schemas.openxmlformats.org/officeDocument/2006/relationships/customXml" Target="../ink/ink135.xml"/><Relationship Id="rId286" Type="http://schemas.openxmlformats.org/officeDocument/2006/relationships/image" Target="../media/image144.png"/><Relationship Id="rId50" Type="http://schemas.openxmlformats.org/officeDocument/2006/relationships/customXml" Target="../ink/ink27.xml"/><Relationship Id="rId104" Type="http://schemas.openxmlformats.org/officeDocument/2006/relationships/customXml" Target="../ink/ink54.xml"/><Relationship Id="rId125" Type="http://schemas.openxmlformats.org/officeDocument/2006/relationships/image" Target="../media/image64.png"/><Relationship Id="rId146" Type="http://schemas.openxmlformats.org/officeDocument/2006/relationships/image" Target="../media/image74.png"/><Relationship Id="rId167" Type="http://schemas.openxmlformats.org/officeDocument/2006/relationships/customXml" Target="../ink/ink86.xml"/><Relationship Id="rId188" Type="http://schemas.openxmlformats.org/officeDocument/2006/relationships/image" Target="../media/image95.png"/><Relationship Id="rId311" Type="http://schemas.openxmlformats.org/officeDocument/2006/relationships/customXml" Target="../ink/ink158.xml"/><Relationship Id="rId332" Type="http://schemas.openxmlformats.org/officeDocument/2006/relationships/image" Target="../media/image167.png"/><Relationship Id="rId353" Type="http://schemas.openxmlformats.org/officeDocument/2006/relationships/customXml" Target="../ink/ink179.xml"/><Relationship Id="rId71" Type="http://schemas.openxmlformats.org/officeDocument/2006/relationships/image" Target="../media/image37.png"/><Relationship Id="rId92" Type="http://schemas.openxmlformats.org/officeDocument/2006/relationships/customXml" Target="../ink/ink48.xml"/><Relationship Id="rId213" Type="http://schemas.openxmlformats.org/officeDocument/2006/relationships/customXml" Target="../ink/ink109.xml"/><Relationship Id="rId234" Type="http://schemas.openxmlformats.org/officeDocument/2006/relationships/image" Target="../media/image118.png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55" Type="http://schemas.openxmlformats.org/officeDocument/2006/relationships/customXml" Target="../ink/ink130.xml"/><Relationship Id="rId276" Type="http://schemas.openxmlformats.org/officeDocument/2006/relationships/image" Target="../media/image139.png"/><Relationship Id="rId297" Type="http://schemas.openxmlformats.org/officeDocument/2006/relationships/customXml" Target="../ink/ink151.xml"/><Relationship Id="rId40" Type="http://schemas.openxmlformats.org/officeDocument/2006/relationships/customXml" Target="../ink/ink22.xml"/><Relationship Id="rId115" Type="http://schemas.openxmlformats.org/officeDocument/2006/relationships/image" Target="../media/image59.png"/><Relationship Id="rId136" Type="http://schemas.openxmlformats.org/officeDocument/2006/relationships/image" Target="../media/image69.png"/><Relationship Id="rId157" Type="http://schemas.openxmlformats.org/officeDocument/2006/relationships/customXml" Target="../ink/ink81.xml"/><Relationship Id="rId178" Type="http://schemas.openxmlformats.org/officeDocument/2006/relationships/image" Target="../media/image90.png"/><Relationship Id="rId301" Type="http://schemas.openxmlformats.org/officeDocument/2006/relationships/customXml" Target="../ink/ink153.xml"/><Relationship Id="rId322" Type="http://schemas.openxmlformats.org/officeDocument/2006/relationships/image" Target="../media/image162.png"/><Relationship Id="rId343" Type="http://schemas.openxmlformats.org/officeDocument/2006/relationships/customXml" Target="../ink/ink174.xml"/><Relationship Id="rId364" Type="http://schemas.openxmlformats.org/officeDocument/2006/relationships/image" Target="../media/image183.png"/><Relationship Id="rId61" Type="http://schemas.openxmlformats.org/officeDocument/2006/relationships/image" Target="../media/image32.png"/><Relationship Id="rId82" Type="http://schemas.openxmlformats.org/officeDocument/2006/relationships/customXml" Target="../ink/ink43.xml"/><Relationship Id="rId199" Type="http://schemas.openxmlformats.org/officeDocument/2006/relationships/customXml" Target="../ink/ink102.xml"/><Relationship Id="rId203" Type="http://schemas.openxmlformats.org/officeDocument/2006/relationships/customXml" Target="../ink/ink104.xml"/><Relationship Id="rId19" Type="http://schemas.openxmlformats.org/officeDocument/2006/relationships/image" Target="../media/image11.png"/><Relationship Id="rId224" Type="http://schemas.openxmlformats.org/officeDocument/2006/relationships/image" Target="../media/image113.png"/><Relationship Id="rId245" Type="http://schemas.openxmlformats.org/officeDocument/2006/relationships/customXml" Target="../ink/ink125.xml"/><Relationship Id="rId266" Type="http://schemas.openxmlformats.org/officeDocument/2006/relationships/image" Target="../media/image134.png"/><Relationship Id="rId287" Type="http://schemas.openxmlformats.org/officeDocument/2006/relationships/customXml" Target="../ink/ink146.xml"/><Relationship Id="rId30" Type="http://schemas.openxmlformats.org/officeDocument/2006/relationships/customXml" Target="../ink/ink17.xml"/><Relationship Id="rId105" Type="http://schemas.openxmlformats.org/officeDocument/2006/relationships/image" Target="../media/image54.png"/><Relationship Id="rId126" Type="http://schemas.openxmlformats.org/officeDocument/2006/relationships/customXml" Target="../ink/ink65.xml"/><Relationship Id="rId147" Type="http://schemas.openxmlformats.org/officeDocument/2006/relationships/customXml" Target="../ink/ink76.xml"/><Relationship Id="rId168" Type="http://schemas.openxmlformats.org/officeDocument/2006/relationships/image" Target="../media/image85.png"/><Relationship Id="rId312" Type="http://schemas.openxmlformats.org/officeDocument/2006/relationships/image" Target="../media/image157.png"/><Relationship Id="rId333" Type="http://schemas.openxmlformats.org/officeDocument/2006/relationships/customXml" Target="../ink/ink169.xml"/><Relationship Id="rId354" Type="http://schemas.openxmlformats.org/officeDocument/2006/relationships/image" Target="../media/image178.png"/><Relationship Id="rId51" Type="http://schemas.openxmlformats.org/officeDocument/2006/relationships/image" Target="../media/image27.png"/><Relationship Id="rId72" Type="http://schemas.openxmlformats.org/officeDocument/2006/relationships/customXml" Target="../ink/ink38.xml"/><Relationship Id="rId93" Type="http://schemas.openxmlformats.org/officeDocument/2006/relationships/image" Target="../media/image48.png"/><Relationship Id="rId189" Type="http://schemas.openxmlformats.org/officeDocument/2006/relationships/customXml" Target="../ink/ink97.xml"/><Relationship Id="rId3" Type="http://schemas.openxmlformats.org/officeDocument/2006/relationships/image" Target="../media/image3.png"/><Relationship Id="rId214" Type="http://schemas.openxmlformats.org/officeDocument/2006/relationships/image" Target="../media/image108.png"/><Relationship Id="rId235" Type="http://schemas.openxmlformats.org/officeDocument/2006/relationships/customXml" Target="../ink/ink120.xml"/><Relationship Id="rId256" Type="http://schemas.openxmlformats.org/officeDocument/2006/relationships/image" Target="../media/image129.png"/><Relationship Id="rId277" Type="http://schemas.openxmlformats.org/officeDocument/2006/relationships/customXml" Target="../ink/ink141.xml"/><Relationship Id="rId298" Type="http://schemas.openxmlformats.org/officeDocument/2006/relationships/image" Target="../media/image150.png"/><Relationship Id="rId116" Type="http://schemas.openxmlformats.org/officeDocument/2006/relationships/customXml" Target="../ink/ink60.xml"/><Relationship Id="rId137" Type="http://schemas.openxmlformats.org/officeDocument/2006/relationships/customXml" Target="../ink/ink71.xml"/><Relationship Id="rId158" Type="http://schemas.openxmlformats.org/officeDocument/2006/relationships/image" Target="../media/image80.png"/><Relationship Id="rId302" Type="http://schemas.openxmlformats.org/officeDocument/2006/relationships/image" Target="../media/image152.png"/><Relationship Id="rId323" Type="http://schemas.openxmlformats.org/officeDocument/2006/relationships/customXml" Target="../ink/ink164.xml"/><Relationship Id="rId344" Type="http://schemas.openxmlformats.org/officeDocument/2006/relationships/image" Target="../media/image173.png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customXml" Target="../ink/ink33.xml"/><Relationship Id="rId83" Type="http://schemas.openxmlformats.org/officeDocument/2006/relationships/image" Target="../media/image43.png"/><Relationship Id="rId179" Type="http://schemas.openxmlformats.org/officeDocument/2006/relationships/customXml" Target="../ink/ink92.xml"/><Relationship Id="rId365" Type="http://schemas.openxmlformats.org/officeDocument/2006/relationships/customXml" Target="../ink/ink185.xml"/><Relationship Id="rId190" Type="http://schemas.openxmlformats.org/officeDocument/2006/relationships/image" Target="../media/image96.png"/><Relationship Id="rId204" Type="http://schemas.openxmlformats.org/officeDocument/2006/relationships/image" Target="../media/image103.png"/><Relationship Id="rId225" Type="http://schemas.openxmlformats.org/officeDocument/2006/relationships/customXml" Target="../ink/ink115.xml"/><Relationship Id="rId246" Type="http://schemas.openxmlformats.org/officeDocument/2006/relationships/image" Target="../media/image124.png"/><Relationship Id="rId267" Type="http://schemas.openxmlformats.org/officeDocument/2006/relationships/customXml" Target="../ink/ink136.xml"/><Relationship Id="rId288" Type="http://schemas.openxmlformats.org/officeDocument/2006/relationships/image" Target="../media/image145.png"/><Relationship Id="rId106" Type="http://schemas.openxmlformats.org/officeDocument/2006/relationships/customXml" Target="../ink/ink55.xml"/><Relationship Id="rId127" Type="http://schemas.openxmlformats.org/officeDocument/2006/relationships/image" Target="../media/image65.png"/><Relationship Id="rId313" Type="http://schemas.openxmlformats.org/officeDocument/2006/relationships/customXml" Target="../ink/ink159.xml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52" Type="http://schemas.openxmlformats.org/officeDocument/2006/relationships/customXml" Target="../ink/ink28.xml"/><Relationship Id="rId73" Type="http://schemas.openxmlformats.org/officeDocument/2006/relationships/image" Target="../media/image38.png"/><Relationship Id="rId94" Type="http://schemas.openxmlformats.org/officeDocument/2006/relationships/customXml" Target="../ink/ink49.xml"/><Relationship Id="rId148" Type="http://schemas.openxmlformats.org/officeDocument/2006/relationships/image" Target="../media/image75.png"/><Relationship Id="rId169" Type="http://schemas.openxmlformats.org/officeDocument/2006/relationships/customXml" Target="../ink/ink87.xml"/><Relationship Id="rId334" Type="http://schemas.openxmlformats.org/officeDocument/2006/relationships/image" Target="../media/image168.png"/><Relationship Id="rId355" Type="http://schemas.openxmlformats.org/officeDocument/2006/relationships/customXml" Target="../ink/ink180.xml"/><Relationship Id="rId4" Type="http://schemas.openxmlformats.org/officeDocument/2006/relationships/customXml" Target="../ink/ink4.xml"/><Relationship Id="rId180" Type="http://schemas.openxmlformats.org/officeDocument/2006/relationships/image" Target="../media/image91.png"/><Relationship Id="rId215" Type="http://schemas.openxmlformats.org/officeDocument/2006/relationships/customXml" Target="../ink/ink110.xml"/><Relationship Id="rId236" Type="http://schemas.openxmlformats.org/officeDocument/2006/relationships/image" Target="../media/image119.png"/><Relationship Id="rId257" Type="http://schemas.openxmlformats.org/officeDocument/2006/relationships/customXml" Target="../ink/ink131.xml"/><Relationship Id="rId278" Type="http://schemas.openxmlformats.org/officeDocument/2006/relationships/image" Target="../media/image140.png"/><Relationship Id="rId303" Type="http://schemas.openxmlformats.org/officeDocument/2006/relationships/customXml" Target="../ink/ink154.xml"/><Relationship Id="rId42" Type="http://schemas.openxmlformats.org/officeDocument/2006/relationships/customXml" Target="../ink/ink23.xml"/><Relationship Id="rId84" Type="http://schemas.openxmlformats.org/officeDocument/2006/relationships/customXml" Target="../ink/ink44.xml"/><Relationship Id="rId138" Type="http://schemas.openxmlformats.org/officeDocument/2006/relationships/image" Target="../media/image70.png"/><Relationship Id="rId345" Type="http://schemas.openxmlformats.org/officeDocument/2006/relationships/customXml" Target="../ink/ink175.xml"/><Relationship Id="rId191" Type="http://schemas.openxmlformats.org/officeDocument/2006/relationships/customXml" Target="../ink/ink98.xml"/><Relationship Id="rId205" Type="http://schemas.openxmlformats.org/officeDocument/2006/relationships/customXml" Target="../ink/ink105.xml"/><Relationship Id="rId247" Type="http://schemas.openxmlformats.org/officeDocument/2006/relationships/customXml" Target="../ink/ink126.xml"/><Relationship Id="rId107" Type="http://schemas.openxmlformats.org/officeDocument/2006/relationships/image" Target="../media/image55.png"/><Relationship Id="rId289" Type="http://schemas.openxmlformats.org/officeDocument/2006/relationships/customXml" Target="../ink/ink147.xml"/><Relationship Id="rId11" Type="http://schemas.openxmlformats.org/officeDocument/2006/relationships/image" Target="../media/image7.png"/><Relationship Id="rId53" Type="http://schemas.openxmlformats.org/officeDocument/2006/relationships/image" Target="../media/image28.png"/><Relationship Id="rId149" Type="http://schemas.openxmlformats.org/officeDocument/2006/relationships/customXml" Target="../ink/ink77.xml"/><Relationship Id="rId314" Type="http://schemas.openxmlformats.org/officeDocument/2006/relationships/image" Target="../media/image158.png"/><Relationship Id="rId356" Type="http://schemas.openxmlformats.org/officeDocument/2006/relationships/image" Target="../media/image179.png"/><Relationship Id="rId95" Type="http://schemas.openxmlformats.org/officeDocument/2006/relationships/image" Target="../media/image49.png"/><Relationship Id="rId160" Type="http://schemas.openxmlformats.org/officeDocument/2006/relationships/image" Target="../media/image81.png"/><Relationship Id="rId216" Type="http://schemas.openxmlformats.org/officeDocument/2006/relationships/image" Target="../media/image109.png"/><Relationship Id="rId258" Type="http://schemas.openxmlformats.org/officeDocument/2006/relationships/image" Target="../media/image130.png"/><Relationship Id="rId22" Type="http://schemas.openxmlformats.org/officeDocument/2006/relationships/customXml" Target="../ink/ink13.xml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325" Type="http://schemas.openxmlformats.org/officeDocument/2006/relationships/customXml" Target="../ink/ink165.xml"/><Relationship Id="rId367" Type="http://schemas.openxmlformats.org/officeDocument/2006/relationships/customXml" Target="../ink/ink186.xml"/><Relationship Id="rId171" Type="http://schemas.openxmlformats.org/officeDocument/2006/relationships/customXml" Target="../ink/ink88.xml"/><Relationship Id="rId227" Type="http://schemas.openxmlformats.org/officeDocument/2006/relationships/customXml" Target="../ink/ink116.xml"/><Relationship Id="rId269" Type="http://schemas.openxmlformats.org/officeDocument/2006/relationships/customXml" Target="../ink/ink137.xml"/><Relationship Id="rId33" Type="http://schemas.openxmlformats.org/officeDocument/2006/relationships/image" Target="../media/image18.png"/><Relationship Id="rId129" Type="http://schemas.openxmlformats.org/officeDocument/2006/relationships/image" Target="../media/image66.png"/><Relationship Id="rId280" Type="http://schemas.openxmlformats.org/officeDocument/2006/relationships/image" Target="../media/image141.png"/><Relationship Id="rId336" Type="http://schemas.openxmlformats.org/officeDocument/2006/relationships/image" Target="../media/image169.png"/><Relationship Id="rId75" Type="http://schemas.openxmlformats.org/officeDocument/2006/relationships/image" Target="../media/image39.png"/><Relationship Id="rId140" Type="http://schemas.openxmlformats.org/officeDocument/2006/relationships/image" Target="../media/image71.png"/><Relationship Id="rId182" Type="http://schemas.openxmlformats.org/officeDocument/2006/relationships/image" Target="../media/image92.png"/><Relationship Id="rId6" Type="http://schemas.openxmlformats.org/officeDocument/2006/relationships/customXml" Target="../ink/ink5.xml"/><Relationship Id="rId238" Type="http://schemas.openxmlformats.org/officeDocument/2006/relationships/image" Target="../media/image120.png"/><Relationship Id="rId291" Type="http://schemas.openxmlformats.org/officeDocument/2006/relationships/customXml" Target="../ink/ink148.xml"/><Relationship Id="rId305" Type="http://schemas.openxmlformats.org/officeDocument/2006/relationships/customXml" Target="../ink/ink155.xml"/><Relationship Id="rId347" Type="http://schemas.openxmlformats.org/officeDocument/2006/relationships/customXml" Target="../ink/ink176.xml"/><Relationship Id="rId44" Type="http://schemas.openxmlformats.org/officeDocument/2006/relationships/customXml" Target="../ink/ink24.xml"/><Relationship Id="rId86" Type="http://schemas.openxmlformats.org/officeDocument/2006/relationships/customXml" Target="../ink/ink45.xml"/><Relationship Id="rId151" Type="http://schemas.openxmlformats.org/officeDocument/2006/relationships/customXml" Target="../ink/ink78.xml"/><Relationship Id="rId193" Type="http://schemas.openxmlformats.org/officeDocument/2006/relationships/customXml" Target="../ink/ink99.xml"/><Relationship Id="rId207" Type="http://schemas.openxmlformats.org/officeDocument/2006/relationships/customXml" Target="../ink/ink106.xml"/><Relationship Id="rId249" Type="http://schemas.openxmlformats.org/officeDocument/2006/relationships/customXml" Target="../ink/ink127.xml"/><Relationship Id="rId13" Type="http://schemas.openxmlformats.org/officeDocument/2006/relationships/image" Target="../media/image8.png"/><Relationship Id="rId109" Type="http://schemas.openxmlformats.org/officeDocument/2006/relationships/image" Target="../media/image56.png"/><Relationship Id="rId260" Type="http://schemas.openxmlformats.org/officeDocument/2006/relationships/image" Target="../media/image131.png"/><Relationship Id="rId316" Type="http://schemas.openxmlformats.org/officeDocument/2006/relationships/image" Target="../media/image159.png"/><Relationship Id="rId55" Type="http://schemas.openxmlformats.org/officeDocument/2006/relationships/image" Target="../media/image29.png"/><Relationship Id="rId97" Type="http://schemas.openxmlformats.org/officeDocument/2006/relationships/image" Target="../media/image50.png"/><Relationship Id="rId120" Type="http://schemas.openxmlformats.org/officeDocument/2006/relationships/customXml" Target="../ink/ink62.xml"/><Relationship Id="rId358" Type="http://schemas.openxmlformats.org/officeDocument/2006/relationships/image" Target="../media/image180.png"/><Relationship Id="rId162" Type="http://schemas.openxmlformats.org/officeDocument/2006/relationships/image" Target="../media/image82.png"/><Relationship Id="rId218" Type="http://schemas.openxmlformats.org/officeDocument/2006/relationships/image" Target="../media/image110.png"/><Relationship Id="rId271" Type="http://schemas.openxmlformats.org/officeDocument/2006/relationships/customXml" Target="../ink/ink138.xml"/><Relationship Id="rId24" Type="http://schemas.openxmlformats.org/officeDocument/2006/relationships/customXml" Target="../ink/ink14.xml"/><Relationship Id="rId66" Type="http://schemas.openxmlformats.org/officeDocument/2006/relationships/customXml" Target="../ink/ink35.xml"/><Relationship Id="rId131" Type="http://schemas.openxmlformats.org/officeDocument/2006/relationships/customXml" Target="../ink/ink68.xml"/><Relationship Id="rId327" Type="http://schemas.openxmlformats.org/officeDocument/2006/relationships/customXml" Target="../ink/ink166.xml"/><Relationship Id="rId369" Type="http://schemas.openxmlformats.org/officeDocument/2006/relationships/customXml" Target="../ink/ink187.xml"/><Relationship Id="rId173" Type="http://schemas.openxmlformats.org/officeDocument/2006/relationships/customXml" Target="../ink/ink89.xml"/><Relationship Id="rId229" Type="http://schemas.openxmlformats.org/officeDocument/2006/relationships/customXml" Target="../ink/ink117.xml"/><Relationship Id="rId240" Type="http://schemas.openxmlformats.org/officeDocument/2006/relationships/image" Target="../media/image121.png"/><Relationship Id="rId35" Type="http://schemas.openxmlformats.org/officeDocument/2006/relationships/image" Target="../media/image19.png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282" Type="http://schemas.openxmlformats.org/officeDocument/2006/relationships/image" Target="../media/image142.png"/><Relationship Id="rId338" Type="http://schemas.openxmlformats.org/officeDocument/2006/relationships/image" Target="../media/image170.png"/><Relationship Id="rId8" Type="http://schemas.openxmlformats.org/officeDocument/2006/relationships/customXml" Target="../ink/ink6.xml"/><Relationship Id="rId142" Type="http://schemas.openxmlformats.org/officeDocument/2006/relationships/image" Target="../media/image72.png"/><Relationship Id="rId184" Type="http://schemas.openxmlformats.org/officeDocument/2006/relationships/image" Target="../media/image93.png"/><Relationship Id="rId251" Type="http://schemas.openxmlformats.org/officeDocument/2006/relationships/customXml" Target="../ink/ink128.xml"/><Relationship Id="rId46" Type="http://schemas.openxmlformats.org/officeDocument/2006/relationships/customXml" Target="../ink/ink25.xml"/><Relationship Id="rId293" Type="http://schemas.openxmlformats.org/officeDocument/2006/relationships/customXml" Target="../ink/ink149.xml"/><Relationship Id="rId307" Type="http://schemas.openxmlformats.org/officeDocument/2006/relationships/customXml" Target="../ink/ink156.xml"/><Relationship Id="rId349" Type="http://schemas.openxmlformats.org/officeDocument/2006/relationships/customXml" Target="../ink/ink177.xml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53" Type="http://schemas.openxmlformats.org/officeDocument/2006/relationships/customXml" Target="../ink/ink79.xml"/><Relationship Id="rId195" Type="http://schemas.openxmlformats.org/officeDocument/2006/relationships/customXml" Target="../ink/ink100.xml"/><Relationship Id="rId209" Type="http://schemas.openxmlformats.org/officeDocument/2006/relationships/customXml" Target="../ink/ink107.xml"/><Relationship Id="rId360" Type="http://schemas.openxmlformats.org/officeDocument/2006/relationships/image" Target="../media/image181.png"/><Relationship Id="rId220" Type="http://schemas.openxmlformats.org/officeDocument/2006/relationships/image" Target="../media/image111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245.png"/><Relationship Id="rId21" Type="http://schemas.openxmlformats.org/officeDocument/2006/relationships/image" Target="../media/image197.png"/><Relationship Id="rId42" Type="http://schemas.openxmlformats.org/officeDocument/2006/relationships/customXml" Target="../ink/ink209.xml"/><Relationship Id="rId63" Type="http://schemas.openxmlformats.org/officeDocument/2006/relationships/image" Target="../media/image218.png"/><Relationship Id="rId84" Type="http://schemas.openxmlformats.org/officeDocument/2006/relationships/customXml" Target="../ink/ink230.xml"/><Relationship Id="rId138" Type="http://schemas.openxmlformats.org/officeDocument/2006/relationships/customXml" Target="../ink/ink257.xml"/><Relationship Id="rId107" Type="http://schemas.openxmlformats.org/officeDocument/2006/relationships/image" Target="../media/image240.png"/><Relationship Id="rId11" Type="http://schemas.openxmlformats.org/officeDocument/2006/relationships/image" Target="../media/image192.png"/><Relationship Id="rId32" Type="http://schemas.openxmlformats.org/officeDocument/2006/relationships/customXml" Target="../ink/ink204.xml"/><Relationship Id="rId53" Type="http://schemas.openxmlformats.org/officeDocument/2006/relationships/image" Target="../media/image213.png"/><Relationship Id="rId74" Type="http://schemas.openxmlformats.org/officeDocument/2006/relationships/customXml" Target="../ink/ink225.xml"/><Relationship Id="rId128" Type="http://schemas.openxmlformats.org/officeDocument/2006/relationships/customXml" Target="../ink/ink252.xml"/><Relationship Id="rId149" Type="http://schemas.openxmlformats.org/officeDocument/2006/relationships/image" Target="../media/image261.png"/><Relationship Id="rId5" Type="http://schemas.openxmlformats.org/officeDocument/2006/relationships/image" Target="../media/image189.png"/><Relationship Id="rId95" Type="http://schemas.openxmlformats.org/officeDocument/2006/relationships/image" Target="../media/image234.png"/><Relationship Id="rId22" Type="http://schemas.openxmlformats.org/officeDocument/2006/relationships/customXml" Target="../ink/ink199.xml"/><Relationship Id="rId27" Type="http://schemas.openxmlformats.org/officeDocument/2006/relationships/image" Target="../media/image200.png"/><Relationship Id="rId43" Type="http://schemas.openxmlformats.org/officeDocument/2006/relationships/image" Target="../media/image208.png"/><Relationship Id="rId48" Type="http://schemas.openxmlformats.org/officeDocument/2006/relationships/customXml" Target="../ink/ink212.xml"/><Relationship Id="rId64" Type="http://schemas.openxmlformats.org/officeDocument/2006/relationships/customXml" Target="../ink/ink220.xml"/><Relationship Id="rId69" Type="http://schemas.openxmlformats.org/officeDocument/2006/relationships/image" Target="../media/image221.png"/><Relationship Id="rId113" Type="http://schemas.openxmlformats.org/officeDocument/2006/relationships/image" Target="../media/image243.png"/><Relationship Id="rId118" Type="http://schemas.openxmlformats.org/officeDocument/2006/relationships/customXml" Target="../ink/ink247.xml"/><Relationship Id="rId134" Type="http://schemas.openxmlformats.org/officeDocument/2006/relationships/customXml" Target="../ink/ink255.xml"/><Relationship Id="rId139" Type="http://schemas.openxmlformats.org/officeDocument/2006/relationships/image" Target="../media/image256.png"/><Relationship Id="rId80" Type="http://schemas.openxmlformats.org/officeDocument/2006/relationships/customXml" Target="../ink/ink228.xml"/><Relationship Id="rId85" Type="http://schemas.openxmlformats.org/officeDocument/2006/relationships/image" Target="../media/image229.png"/><Relationship Id="rId150" Type="http://schemas.openxmlformats.org/officeDocument/2006/relationships/customXml" Target="../ink/ink263.xml"/><Relationship Id="rId12" Type="http://schemas.openxmlformats.org/officeDocument/2006/relationships/customXml" Target="../ink/ink194.xml"/><Relationship Id="rId17" Type="http://schemas.openxmlformats.org/officeDocument/2006/relationships/image" Target="../media/image195.png"/><Relationship Id="rId33" Type="http://schemas.openxmlformats.org/officeDocument/2006/relationships/image" Target="../media/image203.png"/><Relationship Id="rId38" Type="http://schemas.openxmlformats.org/officeDocument/2006/relationships/customXml" Target="../ink/ink207.xml"/><Relationship Id="rId59" Type="http://schemas.openxmlformats.org/officeDocument/2006/relationships/image" Target="../media/image216.png"/><Relationship Id="rId103" Type="http://schemas.openxmlformats.org/officeDocument/2006/relationships/image" Target="../media/image238.png"/><Relationship Id="rId108" Type="http://schemas.openxmlformats.org/officeDocument/2006/relationships/customXml" Target="../ink/ink242.xml"/><Relationship Id="rId124" Type="http://schemas.openxmlformats.org/officeDocument/2006/relationships/customXml" Target="../ink/ink250.xml"/><Relationship Id="rId129" Type="http://schemas.openxmlformats.org/officeDocument/2006/relationships/image" Target="../media/image251.png"/><Relationship Id="rId54" Type="http://schemas.openxmlformats.org/officeDocument/2006/relationships/customXml" Target="../ink/ink215.xml"/><Relationship Id="rId70" Type="http://schemas.openxmlformats.org/officeDocument/2006/relationships/customXml" Target="../ink/ink223.xml"/><Relationship Id="rId75" Type="http://schemas.openxmlformats.org/officeDocument/2006/relationships/image" Target="../media/image224.png"/><Relationship Id="rId91" Type="http://schemas.openxmlformats.org/officeDocument/2006/relationships/image" Target="../media/image232.png"/><Relationship Id="rId96" Type="http://schemas.openxmlformats.org/officeDocument/2006/relationships/customXml" Target="../ink/ink236.xml"/><Relationship Id="rId140" Type="http://schemas.openxmlformats.org/officeDocument/2006/relationships/customXml" Target="../ink/ink258.xml"/><Relationship Id="rId145" Type="http://schemas.openxmlformats.org/officeDocument/2006/relationships/image" Target="../media/image259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91.xml"/><Relationship Id="rId23" Type="http://schemas.openxmlformats.org/officeDocument/2006/relationships/image" Target="../media/image198.png"/><Relationship Id="rId28" Type="http://schemas.openxmlformats.org/officeDocument/2006/relationships/customXml" Target="../ink/ink202.xml"/><Relationship Id="rId49" Type="http://schemas.openxmlformats.org/officeDocument/2006/relationships/image" Target="../media/image211.png"/><Relationship Id="rId114" Type="http://schemas.openxmlformats.org/officeDocument/2006/relationships/customXml" Target="../ink/ink245.xml"/><Relationship Id="rId119" Type="http://schemas.openxmlformats.org/officeDocument/2006/relationships/image" Target="../media/image246.png"/><Relationship Id="rId44" Type="http://schemas.openxmlformats.org/officeDocument/2006/relationships/customXml" Target="../ink/ink210.xml"/><Relationship Id="rId60" Type="http://schemas.openxmlformats.org/officeDocument/2006/relationships/customXml" Target="../ink/ink218.xml"/><Relationship Id="rId65" Type="http://schemas.openxmlformats.org/officeDocument/2006/relationships/image" Target="../media/image219.png"/><Relationship Id="rId81" Type="http://schemas.openxmlformats.org/officeDocument/2006/relationships/image" Target="../media/image227.png"/><Relationship Id="rId86" Type="http://schemas.openxmlformats.org/officeDocument/2006/relationships/customXml" Target="../ink/ink231.xml"/><Relationship Id="rId130" Type="http://schemas.openxmlformats.org/officeDocument/2006/relationships/customXml" Target="../ink/ink253.xml"/><Relationship Id="rId135" Type="http://schemas.openxmlformats.org/officeDocument/2006/relationships/image" Target="../media/image254.png"/><Relationship Id="rId151" Type="http://schemas.openxmlformats.org/officeDocument/2006/relationships/image" Target="../media/image262.png"/><Relationship Id="rId13" Type="http://schemas.openxmlformats.org/officeDocument/2006/relationships/image" Target="../media/image193.png"/><Relationship Id="rId18" Type="http://schemas.openxmlformats.org/officeDocument/2006/relationships/customXml" Target="../ink/ink197.xml"/><Relationship Id="rId39" Type="http://schemas.openxmlformats.org/officeDocument/2006/relationships/image" Target="../media/image206.png"/><Relationship Id="rId109" Type="http://schemas.openxmlformats.org/officeDocument/2006/relationships/image" Target="../media/image241.png"/><Relationship Id="rId34" Type="http://schemas.openxmlformats.org/officeDocument/2006/relationships/customXml" Target="../ink/ink205.xml"/><Relationship Id="rId50" Type="http://schemas.openxmlformats.org/officeDocument/2006/relationships/customXml" Target="../ink/ink213.xml"/><Relationship Id="rId55" Type="http://schemas.openxmlformats.org/officeDocument/2006/relationships/image" Target="../media/image214.png"/><Relationship Id="rId76" Type="http://schemas.openxmlformats.org/officeDocument/2006/relationships/customXml" Target="../ink/ink226.xml"/><Relationship Id="rId97" Type="http://schemas.openxmlformats.org/officeDocument/2006/relationships/image" Target="../media/image235.png"/><Relationship Id="rId104" Type="http://schemas.openxmlformats.org/officeDocument/2006/relationships/customXml" Target="../ink/ink240.xml"/><Relationship Id="rId120" Type="http://schemas.openxmlformats.org/officeDocument/2006/relationships/customXml" Target="../ink/ink248.xml"/><Relationship Id="rId125" Type="http://schemas.openxmlformats.org/officeDocument/2006/relationships/image" Target="../media/image249.png"/><Relationship Id="rId141" Type="http://schemas.openxmlformats.org/officeDocument/2006/relationships/image" Target="../media/image257.png"/><Relationship Id="rId146" Type="http://schemas.openxmlformats.org/officeDocument/2006/relationships/customXml" Target="../ink/ink261.xml"/><Relationship Id="rId7" Type="http://schemas.openxmlformats.org/officeDocument/2006/relationships/image" Target="../media/image190.png"/><Relationship Id="rId71" Type="http://schemas.openxmlformats.org/officeDocument/2006/relationships/image" Target="../media/image222.png"/><Relationship Id="rId92" Type="http://schemas.openxmlformats.org/officeDocument/2006/relationships/customXml" Target="../ink/ink234.xml"/><Relationship Id="rId2" Type="http://schemas.openxmlformats.org/officeDocument/2006/relationships/customXml" Target="../ink/ink189.xml"/><Relationship Id="rId29" Type="http://schemas.openxmlformats.org/officeDocument/2006/relationships/image" Target="../media/image201.png"/><Relationship Id="rId24" Type="http://schemas.openxmlformats.org/officeDocument/2006/relationships/customXml" Target="../ink/ink200.xml"/><Relationship Id="rId40" Type="http://schemas.openxmlformats.org/officeDocument/2006/relationships/customXml" Target="../ink/ink208.xml"/><Relationship Id="rId45" Type="http://schemas.openxmlformats.org/officeDocument/2006/relationships/image" Target="../media/image209.png"/><Relationship Id="rId66" Type="http://schemas.openxmlformats.org/officeDocument/2006/relationships/customXml" Target="../ink/ink221.xml"/><Relationship Id="rId87" Type="http://schemas.openxmlformats.org/officeDocument/2006/relationships/image" Target="../media/image230.png"/><Relationship Id="rId110" Type="http://schemas.openxmlformats.org/officeDocument/2006/relationships/customXml" Target="../ink/ink243.xml"/><Relationship Id="rId115" Type="http://schemas.openxmlformats.org/officeDocument/2006/relationships/image" Target="../media/image244.png"/><Relationship Id="rId131" Type="http://schemas.openxmlformats.org/officeDocument/2006/relationships/image" Target="../media/image252.png"/><Relationship Id="rId136" Type="http://schemas.openxmlformats.org/officeDocument/2006/relationships/customXml" Target="../ink/ink256.xml"/><Relationship Id="rId61" Type="http://schemas.openxmlformats.org/officeDocument/2006/relationships/image" Target="../media/image217.png"/><Relationship Id="rId82" Type="http://schemas.openxmlformats.org/officeDocument/2006/relationships/customXml" Target="../ink/ink229.xml"/><Relationship Id="rId19" Type="http://schemas.openxmlformats.org/officeDocument/2006/relationships/image" Target="../media/image196.png"/><Relationship Id="rId14" Type="http://schemas.openxmlformats.org/officeDocument/2006/relationships/customXml" Target="../ink/ink195.xml"/><Relationship Id="rId30" Type="http://schemas.openxmlformats.org/officeDocument/2006/relationships/customXml" Target="../ink/ink203.xml"/><Relationship Id="rId35" Type="http://schemas.openxmlformats.org/officeDocument/2006/relationships/image" Target="../media/image204.png"/><Relationship Id="rId56" Type="http://schemas.openxmlformats.org/officeDocument/2006/relationships/customXml" Target="../ink/ink216.xml"/><Relationship Id="rId77" Type="http://schemas.openxmlformats.org/officeDocument/2006/relationships/image" Target="../media/image225.png"/><Relationship Id="rId100" Type="http://schemas.openxmlformats.org/officeDocument/2006/relationships/customXml" Target="../ink/ink238.xml"/><Relationship Id="rId105" Type="http://schemas.openxmlformats.org/officeDocument/2006/relationships/image" Target="../media/image239.png"/><Relationship Id="rId126" Type="http://schemas.openxmlformats.org/officeDocument/2006/relationships/customXml" Target="../ink/ink251.xml"/><Relationship Id="rId147" Type="http://schemas.openxmlformats.org/officeDocument/2006/relationships/image" Target="../media/image260.png"/><Relationship Id="rId8" Type="http://schemas.openxmlformats.org/officeDocument/2006/relationships/customXml" Target="../ink/ink192.xml"/><Relationship Id="rId51" Type="http://schemas.openxmlformats.org/officeDocument/2006/relationships/image" Target="../media/image212.png"/><Relationship Id="rId72" Type="http://schemas.openxmlformats.org/officeDocument/2006/relationships/customXml" Target="../ink/ink224.xml"/><Relationship Id="rId93" Type="http://schemas.openxmlformats.org/officeDocument/2006/relationships/image" Target="../media/image233.png"/><Relationship Id="rId98" Type="http://schemas.openxmlformats.org/officeDocument/2006/relationships/customXml" Target="../ink/ink237.xml"/><Relationship Id="rId121" Type="http://schemas.openxmlformats.org/officeDocument/2006/relationships/image" Target="../media/image247.png"/><Relationship Id="rId142" Type="http://schemas.openxmlformats.org/officeDocument/2006/relationships/customXml" Target="../ink/ink259.xml"/><Relationship Id="rId3" Type="http://schemas.openxmlformats.org/officeDocument/2006/relationships/image" Target="../media/image188.png"/><Relationship Id="rId25" Type="http://schemas.openxmlformats.org/officeDocument/2006/relationships/image" Target="../media/image199.png"/><Relationship Id="rId46" Type="http://schemas.openxmlformats.org/officeDocument/2006/relationships/customXml" Target="../ink/ink211.xml"/><Relationship Id="rId67" Type="http://schemas.openxmlformats.org/officeDocument/2006/relationships/image" Target="../media/image220.png"/><Relationship Id="rId116" Type="http://schemas.openxmlformats.org/officeDocument/2006/relationships/customXml" Target="../ink/ink246.xml"/><Relationship Id="rId137" Type="http://schemas.openxmlformats.org/officeDocument/2006/relationships/image" Target="../media/image255.png"/><Relationship Id="rId20" Type="http://schemas.openxmlformats.org/officeDocument/2006/relationships/customXml" Target="../ink/ink198.xml"/><Relationship Id="rId41" Type="http://schemas.openxmlformats.org/officeDocument/2006/relationships/image" Target="../media/image207.png"/><Relationship Id="rId62" Type="http://schemas.openxmlformats.org/officeDocument/2006/relationships/customXml" Target="../ink/ink219.xml"/><Relationship Id="rId83" Type="http://schemas.openxmlformats.org/officeDocument/2006/relationships/image" Target="../media/image228.png"/><Relationship Id="rId88" Type="http://schemas.openxmlformats.org/officeDocument/2006/relationships/customXml" Target="../ink/ink232.xml"/><Relationship Id="rId111" Type="http://schemas.openxmlformats.org/officeDocument/2006/relationships/image" Target="../media/image242.png"/><Relationship Id="rId132" Type="http://schemas.openxmlformats.org/officeDocument/2006/relationships/customXml" Target="../ink/ink254.xml"/><Relationship Id="rId15" Type="http://schemas.openxmlformats.org/officeDocument/2006/relationships/image" Target="../media/image194.png"/><Relationship Id="rId36" Type="http://schemas.openxmlformats.org/officeDocument/2006/relationships/customXml" Target="../ink/ink206.xml"/><Relationship Id="rId57" Type="http://schemas.openxmlformats.org/officeDocument/2006/relationships/image" Target="../media/image215.png"/><Relationship Id="rId106" Type="http://schemas.openxmlformats.org/officeDocument/2006/relationships/customXml" Target="../ink/ink241.xml"/><Relationship Id="rId127" Type="http://schemas.openxmlformats.org/officeDocument/2006/relationships/image" Target="../media/image250.png"/><Relationship Id="rId10" Type="http://schemas.openxmlformats.org/officeDocument/2006/relationships/customXml" Target="../ink/ink193.xml"/><Relationship Id="rId31" Type="http://schemas.openxmlformats.org/officeDocument/2006/relationships/image" Target="../media/image202.png"/><Relationship Id="rId52" Type="http://schemas.openxmlformats.org/officeDocument/2006/relationships/customXml" Target="../ink/ink214.xml"/><Relationship Id="rId73" Type="http://schemas.openxmlformats.org/officeDocument/2006/relationships/image" Target="../media/image223.png"/><Relationship Id="rId78" Type="http://schemas.openxmlformats.org/officeDocument/2006/relationships/customXml" Target="../ink/ink227.xml"/><Relationship Id="rId94" Type="http://schemas.openxmlformats.org/officeDocument/2006/relationships/customXml" Target="../ink/ink235.xml"/><Relationship Id="rId99" Type="http://schemas.openxmlformats.org/officeDocument/2006/relationships/image" Target="../media/image236.png"/><Relationship Id="rId101" Type="http://schemas.openxmlformats.org/officeDocument/2006/relationships/image" Target="../media/image237.png"/><Relationship Id="rId122" Type="http://schemas.openxmlformats.org/officeDocument/2006/relationships/customXml" Target="../ink/ink249.xml"/><Relationship Id="rId143" Type="http://schemas.openxmlformats.org/officeDocument/2006/relationships/image" Target="../media/image258.png"/><Relationship Id="rId148" Type="http://schemas.openxmlformats.org/officeDocument/2006/relationships/customXml" Target="../ink/ink262.xml"/><Relationship Id="rId4" Type="http://schemas.openxmlformats.org/officeDocument/2006/relationships/customXml" Target="../ink/ink190.xml"/><Relationship Id="rId9" Type="http://schemas.openxmlformats.org/officeDocument/2006/relationships/image" Target="../media/image191.png"/><Relationship Id="rId26" Type="http://schemas.openxmlformats.org/officeDocument/2006/relationships/customXml" Target="../ink/ink201.xml"/><Relationship Id="rId47" Type="http://schemas.openxmlformats.org/officeDocument/2006/relationships/image" Target="../media/image210.png"/><Relationship Id="rId68" Type="http://schemas.openxmlformats.org/officeDocument/2006/relationships/customXml" Target="../ink/ink222.xml"/><Relationship Id="rId89" Type="http://schemas.openxmlformats.org/officeDocument/2006/relationships/image" Target="../media/image231.png"/><Relationship Id="rId112" Type="http://schemas.openxmlformats.org/officeDocument/2006/relationships/customXml" Target="../ink/ink244.xml"/><Relationship Id="rId133" Type="http://schemas.openxmlformats.org/officeDocument/2006/relationships/image" Target="../media/image253.png"/><Relationship Id="rId16" Type="http://schemas.openxmlformats.org/officeDocument/2006/relationships/customXml" Target="../ink/ink196.xml"/><Relationship Id="rId37" Type="http://schemas.openxmlformats.org/officeDocument/2006/relationships/image" Target="../media/image205.png"/><Relationship Id="rId58" Type="http://schemas.openxmlformats.org/officeDocument/2006/relationships/customXml" Target="../ink/ink217.xml"/><Relationship Id="rId79" Type="http://schemas.openxmlformats.org/officeDocument/2006/relationships/image" Target="../media/image226.png"/><Relationship Id="rId102" Type="http://schemas.openxmlformats.org/officeDocument/2006/relationships/customXml" Target="../ink/ink239.xml"/><Relationship Id="rId123" Type="http://schemas.openxmlformats.org/officeDocument/2006/relationships/image" Target="../media/image248.png"/><Relationship Id="rId144" Type="http://schemas.openxmlformats.org/officeDocument/2006/relationships/customXml" Target="../ink/ink260.xml"/><Relationship Id="rId90" Type="http://schemas.openxmlformats.org/officeDocument/2006/relationships/customXml" Target="../ink/ink233.xml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20.png"/><Relationship Id="rId21" Type="http://schemas.openxmlformats.org/officeDocument/2006/relationships/image" Target="../media/image272.png"/><Relationship Id="rId42" Type="http://schemas.openxmlformats.org/officeDocument/2006/relationships/customXml" Target="../ink/ink284.xml"/><Relationship Id="rId63" Type="http://schemas.openxmlformats.org/officeDocument/2006/relationships/image" Target="../media/image293.png"/><Relationship Id="rId84" Type="http://schemas.openxmlformats.org/officeDocument/2006/relationships/customXml" Target="../ink/ink305.xml"/><Relationship Id="rId138" Type="http://schemas.openxmlformats.org/officeDocument/2006/relationships/customXml" Target="../ink/ink332.xml"/><Relationship Id="rId159" Type="http://schemas.openxmlformats.org/officeDocument/2006/relationships/image" Target="../media/image341.png"/><Relationship Id="rId170" Type="http://schemas.openxmlformats.org/officeDocument/2006/relationships/customXml" Target="../ink/ink348.xml"/><Relationship Id="rId191" Type="http://schemas.openxmlformats.org/officeDocument/2006/relationships/image" Target="../media/image357.png"/><Relationship Id="rId205" Type="http://schemas.openxmlformats.org/officeDocument/2006/relationships/customXml" Target="../ink/ink366.xml"/><Relationship Id="rId226" Type="http://schemas.openxmlformats.org/officeDocument/2006/relationships/image" Target="../media/image373.png"/><Relationship Id="rId247" Type="http://schemas.openxmlformats.org/officeDocument/2006/relationships/customXml" Target="../ink/ink387.xml"/><Relationship Id="rId107" Type="http://schemas.openxmlformats.org/officeDocument/2006/relationships/image" Target="../media/image315.png"/><Relationship Id="rId11" Type="http://schemas.openxmlformats.org/officeDocument/2006/relationships/image" Target="../media/image267.png"/><Relationship Id="rId32" Type="http://schemas.openxmlformats.org/officeDocument/2006/relationships/customXml" Target="../ink/ink279.xml"/><Relationship Id="rId53" Type="http://schemas.openxmlformats.org/officeDocument/2006/relationships/image" Target="../media/image288.png"/><Relationship Id="rId74" Type="http://schemas.openxmlformats.org/officeDocument/2006/relationships/customXml" Target="../ink/ink300.xml"/><Relationship Id="rId128" Type="http://schemas.openxmlformats.org/officeDocument/2006/relationships/customXml" Target="../ink/ink327.xml"/><Relationship Id="rId149" Type="http://schemas.openxmlformats.org/officeDocument/2006/relationships/image" Target="../media/image336.png"/><Relationship Id="rId5" Type="http://schemas.openxmlformats.org/officeDocument/2006/relationships/image" Target="../media/image264.png"/><Relationship Id="rId95" Type="http://schemas.openxmlformats.org/officeDocument/2006/relationships/image" Target="../media/image309.png"/><Relationship Id="rId160" Type="http://schemas.openxmlformats.org/officeDocument/2006/relationships/customXml" Target="../ink/ink343.xml"/><Relationship Id="rId181" Type="http://schemas.openxmlformats.org/officeDocument/2006/relationships/image" Target="../media/image352.png"/><Relationship Id="rId216" Type="http://schemas.openxmlformats.org/officeDocument/2006/relationships/image" Target="../media/image368.png"/><Relationship Id="rId237" Type="http://schemas.openxmlformats.org/officeDocument/2006/relationships/customXml" Target="../ink/ink382.xml"/><Relationship Id="rId258" Type="http://schemas.openxmlformats.org/officeDocument/2006/relationships/image" Target="../media/image389.png"/><Relationship Id="rId22" Type="http://schemas.openxmlformats.org/officeDocument/2006/relationships/customXml" Target="../ink/ink274.xml"/><Relationship Id="rId43" Type="http://schemas.openxmlformats.org/officeDocument/2006/relationships/image" Target="../media/image283.png"/><Relationship Id="rId64" Type="http://schemas.openxmlformats.org/officeDocument/2006/relationships/customXml" Target="../ink/ink295.xml"/><Relationship Id="rId118" Type="http://schemas.openxmlformats.org/officeDocument/2006/relationships/customXml" Target="../ink/ink322.xml"/><Relationship Id="rId139" Type="http://schemas.openxmlformats.org/officeDocument/2006/relationships/image" Target="../media/image331.png"/><Relationship Id="rId85" Type="http://schemas.openxmlformats.org/officeDocument/2006/relationships/image" Target="../media/image304.png"/><Relationship Id="rId150" Type="http://schemas.openxmlformats.org/officeDocument/2006/relationships/customXml" Target="../ink/ink338.xml"/><Relationship Id="rId171" Type="http://schemas.openxmlformats.org/officeDocument/2006/relationships/image" Target="../media/image347.png"/><Relationship Id="rId192" Type="http://schemas.openxmlformats.org/officeDocument/2006/relationships/customXml" Target="../ink/ink359.xml"/><Relationship Id="rId206" Type="http://schemas.openxmlformats.org/officeDocument/2006/relationships/image" Target="../media/image363.png"/><Relationship Id="rId227" Type="http://schemas.openxmlformats.org/officeDocument/2006/relationships/customXml" Target="../ink/ink377.xml"/><Relationship Id="rId248" Type="http://schemas.openxmlformats.org/officeDocument/2006/relationships/image" Target="../media/image384.png"/><Relationship Id="rId12" Type="http://schemas.openxmlformats.org/officeDocument/2006/relationships/customXml" Target="../ink/ink269.xml"/><Relationship Id="rId33" Type="http://schemas.openxmlformats.org/officeDocument/2006/relationships/image" Target="../media/image278.png"/><Relationship Id="rId108" Type="http://schemas.openxmlformats.org/officeDocument/2006/relationships/customXml" Target="../ink/ink317.xml"/><Relationship Id="rId129" Type="http://schemas.openxmlformats.org/officeDocument/2006/relationships/image" Target="../media/image326.png"/><Relationship Id="rId54" Type="http://schemas.openxmlformats.org/officeDocument/2006/relationships/customXml" Target="../ink/ink290.xml"/><Relationship Id="rId75" Type="http://schemas.openxmlformats.org/officeDocument/2006/relationships/image" Target="../media/image299.png"/><Relationship Id="rId96" Type="http://schemas.openxmlformats.org/officeDocument/2006/relationships/customXml" Target="../ink/ink311.xml"/><Relationship Id="rId140" Type="http://schemas.openxmlformats.org/officeDocument/2006/relationships/customXml" Target="../ink/ink333.xml"/><Relationship Id="rId161" Type="http://schemas.openxmlformats.org/officeDocument/2006/relationships/image" Target="../media/image342.png"/><Relationship Id="rId182" Type="http://schemas.openxmlformats.org/officeDocument/2006/relationships/customXml" Target="../ink/ink354.xml"/><Relationship Id="rId217" Type="http://schemas.openxmlformats.org/officeDocument/2006/relationships/customXml" Target="../ink/ink372.xml"/><Relationship Id="rId6" Type="http://schemas.openxmlformats.org/officeDocument/2006/relationships/customXml" Target="../ink/ink266.xml"/><Relationship Id="rId238" Type="http://schemas.openxmlformats.org/officeDocument/2006/relationships/image" Target="../media/image379.png"/><Relationship Id="rId23" Type="http://schemas.openxmlformats.org/officeDocument/2006/relationships/image" Target="../media/image273.png"/><Relationship Id="rId119" Type="http://schemas.openxmlformats.org/officeDocument/2006/relationships/image" Target="../media/image321.png"/><Relationship Id="rId44" Type="http://schemas.openxmlformats.org/officeDocument/2006/relationships/customXml" Target="../ink/ink285.xml"/><Relationship Id="rId65" Type="http://schemas.openxmlformats.org/officeDocument/2006/relationships/image" Target="../media/image294.png"/><Relationship Id="rId86" Type="http://schemas.openxmlformats.org/officeDocument/2006/relationships/customXml" Target="../ink/ink306.xml"/><Relationship Id="rId130" Type="http://schemas.openxmlformats.org/officeDocument/2006/relationships/customXml" Target="../ink/ink328.xml"/><Relationship Id="rId151" Type="http://schemas.openxmlformats.org/officeDocument/2006/relationships/image" Target="../media/image337.png"/><Relationship Id="rId172" Type="http://schemas.openxmlformats.org/officeDocument/2006/relationships/customXml" Target="../ink/ink349.xml"/><Relationship Id="rId193" Type="http://schemas.openxmlformats.org/officeDocument/2006/relationships/image" Target="../media/image33.png"/><Relationship Id="rId207" Type="http://schemas.openxmlformats.org/officeDocument/2006/relationships/customXml" Target="../ink/ink367.xml"/><Relationship Id="rId228" Type="http://schemas.openxmlformats.org/officeDocument/2006/relationships/image" Target="../media/image374.png"/><Relationship Id="rId249" Type="http://schemas.openxmlformats.org/officeDocument/2006/relationships/customXml" Target="../ink/ink388.xml"/><Relationship Id="rId13" Type="http://schemas.openxmlformats.org/officeDocument/2006/relationships/image" Target="../media/image268.png"/><Relationship Id="rId109" Type="http://schemas.openxmlformats.org/officeDocument/2006/relationships/image" Target="../media/image316.png"/><Relationship Id="rId34" Type="http://schemas.openxmlformats.org/officeDocument/2006/relationships/customXml" Target="../ink/ink280.xml"/><Relationship Id="rId55" Type="http://schemas.openxmlformats.org/officeDocument/2006/relationships/image" Target="../media/image289.png"/><Relationship Id="rId76" Type="http://schemas.openxmlformats.org/officeDocument/2006/relationships/customXml" Target="../ink/ink301.xml"/><Relationship Id="rId97" Type="http://schemas.openxmlformats.org/officeDocument/2006/relationships/image" Target="../media/image310.png"/><Relationship Id="rId120" Type="http://schemas.openxmlformats.org/officeDocument/2006/relationships/customXml" Target="../ink/ink323.xml"/><Relationship Id="rId141" Type="http://schemas.openxmlformats.org/officeDocument/2006/relationships/image" Target="../media/image332.png"/><Relationship Id="rId7" Type="http://schemas.openxmlformats.org/officeDocument/2006/relationships/image" Target="../media/image265.png"/><Relationship Id="rId162" Type="http://schemas.openxmlformats.org/officeDocument/2006/relationships/customXml" Target="../ink/ink344.xml"/><Relationship Id="rId183" Type="http://schemas.openxmlformats.org/officeDocument/2006/relationships/image" Target="../media/image353.png"/><Relationship Id="rId218" Type="http://schemas.openxmlformats.org/officeDocument/2006/relationships/image" Target="../media/image369.png"/><Relationship Id="rId239" Type="http://schemas.openxmlformats.org/officeDocument/2006/relationships/customXml" Target="../ink/ink383.xml"/><Relationship Id="rId250" Type="http://schemas.openxmlformats.org/officeDocument/2006/relationships/image" Target="../media/image385.png"/><Relationship Id="rId24" Type="http://schemas.openxmlformats.org/officeDocument/2006/relationships/customXml" Target="../ink/ink275.xml"/><Relationship Id="rId45" Type="http://schemas.openxmlformats.org/officeDocument/2006/relationships/image" Target="../media/image284.png"/><Relationship Id="rId66" Type="http://schemas.openxmlformats.org/officeDocument/2006/relationships/customXml" Target="../ink/ink296.xml"/><Relationship Id="rId87" Type="http://schemas.openxmlformats.org/officeDocument/2006/relationships/image" Target="../media/image305.png"/><Relationship Id="rId110" Type="http://schemas.openxmlformats.org/officeDocument/2006/relationships/customXml" Target="../ink/ink318.xml"/><Relationship Id="rId131" Type="http://schemas.openxmlformats.org/officeDocument/2006/relationships/image" Target="../media/image327.png"/><Relationship Id="rId152" Type="http://schemas.openxmlformats.org/officeDocument/2006/relationships/customXml" Target="../ink/ink339.xml"/><Relationship Id="rId173" Type="http://schemas.openxmlformats.org/officeDocument/2006/relationships/image" Target="../media/image348.png"/><Relationship Id="rId194" Type="http://schemas.openxmlformats.org/officeDocument/2006/relationships/customXml" Target="../ink/ink360.xml"/><Relationship Id="rId208" Type="http://schemas.openxmlformats.org/officeDocument/2006/relationships/image" Target="../media/image364.png"/><Relationship Id="rId229" Type="http://schemas.openxmlformats.org/officeDocument/2006/relationships/customXml" Target="../ink/ink378.xml"/><Relationship Id="rId240" Type="http://schemas.openxmlformats.org/officeDocument/2006/relationships/image" Target="../media/image380.png"/><Relationship Id="rId14" Type="http://schemas.openxmlformats.org/officeDocument/2006/relationships/customXml" Target="../ink/ink270.xml"/><Relationship Id="rId35" Type="http://schemas.openxmlformats.org/officeDocument/2006/relationships/image" Target="../media/image279.png"/><Relationship Id="rId56" Type="http://schemas.openxmlformats.org/officeDocument/2006/relationships/customXml" Target="../ink/ink291.xml"/><Relationship Id="rId77" Type="http://schemas.openxmlformats.org/officeDocument/2006/relationships/image" Target="../media/image300.png"/><Relationship Id="rId100" Type="http://schemas.openxmlformats.org/officeDocument/2006/relationships/customXml" Target="../ink/ink313.xml"/><Relationship Id="rId8" Type="http://schemas.openxmlformats.org/officeDocument/2006/relationships/customXml" Target="../ink/ink267.xml"/><Relationship Id="rId98" Type="http://schemas.openxmlformats.org/officeDocument/2006/relationships/customXml" Target="../ink/ink312.xml"/><Relationship Id="rId121" Type="http://schemas.openxmlformats.org/officeDocument/2006/relationships/image" Target="../media/image322.png"/><Relationship Id="rId142" Type="http://schemas.openxmlformats.org/officeDocument/2006/relationships/customXml" Target="../ink/ink334.xml"/><Relationship Id="rId163" Type="http://schemas.openxmlformats.org/officeDocument/2006/relationships/image" Target="../media/image343.png"/><Relationship Id="rId184" Type="http://schemas.openxmlformats.org/officeDocument/2006/relationships/customXml" Target="../ink/ink355.xml"/><Relationship Id="rId219" Type="http://schemas.openxmlformats.org/officeDocument/2006/relationships/customXml" Target="../ink/ink373.xml"/><Relationship Id="rId230" Type="http://schemas.openxmlformats.org/officeDocument/2006/relationships/image" Target="../media/image375.png"/><Relationship Id="rId251" Type="http://schemas.openxmlformats.org/officeDocument/2006/relationships/customXml" Target="../ink/ink389.xml"/><Relationship Id="rId25" Type="http://schemas.openxmlformats.org/officeDocument/2006/relationships/image" Target="../media/image274.png"/><Relationship Id="rId46" Type="http://schemas.openxmlformats.org/officeDocument/2006/relationships/customXml" Target="../ink/ink286.xml"/><Relationship Id="rId67" Type="http://schemas.openxmlformats.org/officeDocument/2006/relationships/image" Target="../media/image295.png"/><Relationship Id="rId88" Type="http://schemas.openxmlformats.org/officeDocument/2006/relationships/customXml" Target="../ink/ink307.xml"/><Relationship Id="rId111" Type="http://schemas.openxmlformats.org/officeDocument/2006/relationships/image" Target="../media/image317.png"/><Relationship Id="rId132" Type="http://schemas.openxmlformats.org/officeDocument/2006/relationships/customXml" Target="../ink/ink329.xml"/><Relationship Id="rId153" Type="http://schemas.openxmlformats.org/officeDocument/2006/relationships/image" Target="../media/image338.png"/><Relationship Id="rId174" Type="http://schemas.openxmlformats.org/officeDocument/2006/relationships/customXml" Target="../ink/ink350.xml"/><Relationship Id="rId195" Type="http://schemas.openxmlformats.org/officeDocument/2006/relationships/customXml" Target="../ink/ink361.xml"/><Relationship Id="rId209" Type="http://schemas.openxmlformats.org/officeDocument/2006/relationships/customXml" Target="../ink/ink368.xml"/><Relationship Id="rId220" Type="http://schemas.openxmlformats.org/officeDocument/2006/relationships/image" Target="../media/image370.png"/><Relationship Id="rId241" Type="http://schemas.openxmlformats.org/officeDocument/2006/relationships/customXml" Target="../ink/ink384.xml"/><Relationship Id="rId15" Type="http://schemas.openxmlformats.org/officeDocument/2006/relationships/image" Target="../media/image269.png"/><Relationship Id="rId36" Type="http://schemas.openxmlformats.org/officeDocument/2006/relationships/customXml" Target="../ink/ink281.xml"/><Relationship Id="rId57" Type="http://schemas.openxmlformats.org/officeDocument/2006/relationships/image" Target="../media/image290.png"/><Relationship Id="rId78" Type="http://schemas.openxmlformats.org/officeDocument/2006/relationships/customXml" Target="../ink/ink302.xml"/><Relationship Id="rId99" Type="http://schemas.openxmlformats.org/officeDocument/2006/relationships/image" Target="../media/image311.png"/><Relationship Id="rId101" Type="http://schemas.openxmlformats.org/officeDocument/2006/relationships/image" Target="../media/image312.png"/><Relationship Id="rId122" Type="http://schemas.openxmlformats.org/officeDocument/2006/relationships/customXml" Target="../ink/ink324.xml"/><Relationship Id="rId143" Type="http://schemas.openxmlformats.org/officeDocument/2006/relationships/image" Target="../media/image333.png"/><Relationship Id="rId164" Type="http://schemas.openxmlformats.org/officeDocument/2006/relationships/customXml" Target="../ink/ink345.xml"/><Relationship Id="rId185" Type="http://schemas.openxmlformats.org/officeDocument/2006/relationships/image" Target="../media/image354.png"/><Relationship Id="rId9" Type="http://schemas.openxmlformats.org/officeDocument/2006/relationships/image" Target="../media/image266.png"/><Relationship Id="rId210" Type="http://schemas.openxmlformats.org/officeDocument/2006/relationships/image" Target="../media/image365.png"/><Relationship Id="rId26" Type="http://schemas.openxmlformats.org/officeDocument/2006/relationships/customXml" Target="../ink/ink276.xml"/><Relationship Id="rId231" Type="http://schemas.openxmlformats.org/officeDocument/2006/relationships/customXml" Target="../ink/ink379.xml"/><Relationship Id="rId252" Type="http://schemas.openxmlformats.org/officeDocument/2006/relationships/image" Target="../media/image386.png"/><Relationship Id="rId47" Type="http://schemas.openxmlformats.org/officeDocument/2006/relationships/image" Target="../media/image285.png"/><Relationship Id="rId68" Type="http://schemas.openxmlformats.org/officeDocument/2006/relationships/customXml" Target="../ink/ink297.xml"/><Relationship Id="rId89" Type="http://schemas.openxmlformats.org/officeDocument/2006/relationships/image" Target="../media/image306.png"/><Relationship Id="rId112" Type="http://schemas.openxmlformats.org/officeDocument/2006/relationships/customXml" Target="../ink/ink319.xml"/><Relationship Id="rId133" Type="http://schemas.openxmlformats.org/officeDocument/2006/relationships/image" Target="../media/image328.png"/><Relationship Id="rId154" Type="http://schemas.openxmlformats.org/officeDocument/2006/relationships/customXml" Target="../ink/ink340.xml"/><Relationship Id="rId175" Type="http://schemas.openxmlformats.org/officeDocument/2006/relationships/image" Target="../media/image349.png"/><Relationship Id="rId196" Type="http://schemas.openxmlformats.org/officeDocument/2006/relationships/image" Target="../media/image358.png"/><Relationship Id="rId200" Type="http://schemas.openxmlformats.org/officeDocument/2006/relationships/image" Target="../media/image360.png"/><Relationship Id="rId16" Type="http://schemas.openxmlformats.org/officeDocument/2006/relationships/customXml" Target="../ink/ink271.xml"/><Relationship Id="rId221" Type="http://schemas.openxmlformats.org/officeDocument/2006/relationships/customXml" Target="../ink/ink374.xml"/><Relationship Id="rId242" Type="http://schemas.openxmlformats.org/officeDocument/2006/relationships/image" Target="../media/image381.png"/><Relationship Id="rId37" Type="http://schemas.openxmlformats.org/officeDocument/2006/relationships/image" Target="../media/image280.png"/><Relationship Id="rId58" Type="http://schemas.openxmlformats.org/officeDocument/2006/relationships/customXml" Target="../ink/ink292.xml"/><Relationship Id="rId79" Type="http://schemas.openxmlformats.org/officeDocument/2006/relationships/image" Target="../media/image301.png"/><Relationship Id="rId102" Type="http://schemas.openxmlformats.org/officeDocument/2006/relationships/customXml" Target="../ink/ink314.xml"/><Relationship Id="rId123" Type="http://schemas.openxmlformats.org/officeDocument/2006/relationships/image" Target="../media/image323.png"/><Relationship Id="rId144" Type="http://schemas.openxmlformats.org/officeDocument/2006/relationships/customXml" Target="../ink/ink335.xml"/><Relationship Id="rId90" Type="http://schemas.openxmlformats.org/officeDocument/2006/relationships/customXml" Target="../ink/ink308.xml"/><Relationship Id="rId165" Type="http://schemas.openxmlformats.org/officeDocument/2006/relationships/image" Target="../media/image344.png"/><Relationship Id="rId186" Type="http://schemas.openxmlformats.org/officeDocument/2006/relationships/customXml" Target="../ink/ink356.xml"/><Relationship Id="rId211" Type="http://schemas.openxmlformats.org/officeDocument/2006/relationships/customXml" Target="../ink/ink369.xml"/><Relationship Id="rId232" Type="http://schemas.openxmlformats.org/officeDocument/2006/relationships/image" Target="../media/image376.png"/><Relationship Id="rId253" Type="http://schemas.openxmlformats.org/officeDocument/2006/relationships/customXml" Target="../ink/ink390.xml"/><Relationship Id="rId27" Type="http://schemas.openxmlformats.org/officeDocument/2006/relationships/image" Target="../media/image275.png"/><Relationship Id="rId48" Type="http://schemas.openxmlformats.org/officeDocument/2006/relationships/customXml" Target="../ink/ink287.xml"/><Relationship Id="rId69" Type="http://schemas.openxmlformats.org/officeDocument/2006/relationships/image" Target="../media/image296.png"/><Relationship Id="rId113" Type="http://schemas.openxmlformats.org/officeDocument/2006/relationships/image" Target="../media/image318.png"/><Relationship Id="rId134" Type="http://schemas.openxmlformats.org/officeDocument/2006/relationships/customXml" Target="../ink/ink330.xml"/><Relationship Id="rId80" Type="http://schemas.openxmlformats.org/officeDocument/2006/relationships/customXml" Target="../ink/ink303.xml"/><Relationship Id="rId155" Type="http://schemas.openxmlformats.org/officeDocument/2006/relationships/image" Target="../media/image339.png"/><Relationship Id="rId176" Type="http://schemas.openxmlformats.org/officeDocument/2006/relationships/customXml" Target="../ink/ink351.xml"/><Relationship Id="rId197" Type="http://schemas.openxmlformats.org/officeDocument/2006/relationships/customXml" Target="../ink/ink362.xml"/><Relationship Id="rId201" Type="http://schemas.openxmlformats.org/officeDocument/2006/relationships/customXml" Target="../ink/ink364.xml"/><Relationship Id="rId222" Type="http://schemas.openxmlformats.org/officeDocument/2006/relationships/image" Target="../media/image371.png"/><Relationship Id="rId243" Type="http://schemas.openxmlformats.org/officeDocument/2006/relationships/customXml" Target="../ink/ink385.xml"/><Relationship Id="rId17" Type="http://schemas.openxmlformats.org/officeDocument/2006/relationships/image" Target="../media/image270.png"/><Relationship Id="rId38" Type="http://schemas.openxmlformats.org/officeDocument/2006/relationships/customXml" Target="../ink/ink282.xml"/><Relationship Id="rId59" Type="http://schemas.openxmlformats.org/officeDocument/2006/relationships/image" Target="../media/image291.png"/><Relationship Id="rId103" Type="http://schemas.openxmlformats.org/officeDocument/2006/relationships/image" Target="../media/image313.png"/><Relationship Id="rId124" Type="http://schemas.openxmlformats.org/officeDocument/2006/relationships/customXml" Target="../ink/ink325.xml"/><Relationship Id="rId70" Type="http://schemas.openxmlformats.org/officeDocument/2006/relationships/customXml" Target="../ink/ink298.xml"/><Relationship Id="rId91" Type="http://schemas.openxmlformats.org/officeDocument/2006/relationships/image" Target="../media/image307.png"/><Relationship Id="rId145" Type="http://schemas.openxmlformats.org/officeDocument/2006/relationships/image" Target="../media/image334.png"/><Relationship Id="rId166" Type="http://schemas.openxmlformats.org/officeDocument/2006/relationships/customXml" Target="../ink/ink346.xml"/><Relationship Id="rId187" Type="http://schemas.openxmlformats.org/officeDocument/2006/relationships/image" Target="../media/image355.png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366.png"/><Relationship Id="rId233" Type="http://schemas.openxmlformats.org/officeDocument/2006/relationships/customXml" Target="../ink/ink380.xml"/><Relationship Id="rId254" Type="http://schemas.openxmlformats.org/officeDocument/2006/relationships/image" Target="../media/image387.png"/><Relationship Id="rId28" Type="http://schemas.openxmlformats.org/officeDocument/2006/relationships/customXml" Target="../ink/ink277.xml"/><Relationship Id="rId49" Type="http://schemas.openxmlformats.org/officeDocument/2006/relationships/image" Target="../media/image286.png"/><Relationship Id="rId114" Type="http://schemas.openxmlformats.org/officeDocument/2006/relationships/customXml" Target="../ink/ink320.xml"/><Relationship Id="rId60" Type="http://schemas.openxmlformats.org/officeDocument/2006/relationships/customXml" Target="../ink/ink293.xml"/><Relationship Id="rId81" Type="http://schemas.openxmlformats.org/officeDocument/2006/relationships/image" Target="../media/image302.png"/><Relationship Id="rId135" Type="http://schemas.openxmlformats.org/officeDocument/2006/relationships/image" Target="../media/image329.png"/><Relationship Id="rId156" Type="http://schemas.openxmlformats.org/officeDocument/2006/relationships/customXml" Target="../ink/ink341.xml"/><Relationship Id="rId177" Type="http://schemas.openxmlformats.org/officeDocument/2006/relationships/image" Target="../media/image350.png"/><Relationship Id="rId198" Type="http://schemas.openxmlformats.org/officeDocument/2006/relationships/image" Target="../media/image359.png"/><Relationship Id="rId202" Type="http://schemas.openxmlformats.org/officeDocument/2006/relationships/image" Target="../media/image361.png"/><Relationship Id="rId223" Type="http://schemas.openxmlformats.org/officeDocument/2006/relationships/customXml" Target="../ink/ink375.xml"/><Relationship Id="rId244" Type="http://schemas.openxmlformats.org/officeDocument/2006/relationships/image" Target="../media/image382.png"/><Relationship Id="rId18" Type="http://schemas.openxmlformats.org/officeDocument/2006/relationships/customXml" Target="../ink/ink272.xml"/><Relationship Id="rId39" Type="http://schemas.openxmlformats.org/officeDocument/2006/relationships/image" Target="../media/image281.png"/><Relationship Id="rId50" Type="http://schemas.openxmlformats.org/officeDocument/2006/relationships/customXml" Target="../ink/ink288.xml"/><Relationship Id="rId104" Type="http://schemas.openxmlformats.org/officeDocument/2006/relationships/customXml" Target="../ink/ink315.xml"/><Relationship Id="rId125" Type="http://schemas.openxmlformats.org/officeDocument/2006/relationships/image" Target="../media/image324.png"/><Relationship Id="rId146" Type="http://schemas.openxmlformats.org/officeDocument/2006/relationships/customXml" Target="../ink/ink336.xml"/><Relationship Id="rId167" Type="http://schemas.openxmlformats.org/officeDocument/2006/relationships/image" Target="../media/image345.png"/><Relationship Id="rId188" Type="http://schemas.openxmlformats.org/officeDocument/2006/relationships/customXml" Target="../ink/ink357.xml"/><Relationship Id="rId71" Type="http://schemas.openxmlformats.org/officeDocument/2006/relationships/image" Target="../media/image297.png"/><Relationship Id="rId92" Type="http://schemas.openxmlformats.org/officeDocument/2006/relationships/customXml" Target="../ink/ink309.xml"/><Relationship Id="rId213" Type="http://schemas.openxmlformats.org/officeDocument/2006/relationships/customXml" Target="../ink/ink370.xml"/><Relationship Id="rId234" Type="http://schemas.openxmlformats.org/officeDocument/2006/relationships/image" Target="../media/image377.png"/><Relationship Id="rId2" Type="http://schemas.openxmlformats.org/officeDocument/2006/relationships/customXml" Target="../ink/ink264.xml"/><Relationship Id="rId29" Type="http://schemas.openxmlformats.org/officeDocument/2006/relationships/image" Target="../media/image276.png"/><Relationship Id="rId255" Type="http://schemas.openxmlformats.org/officeDocument/2006/relationships/customXml" Target="../ink/ink391.xml"/><Relationship Id="rId40" Type="http://schemas.openxmlformats.org/officeDocument/2006/relationships/customXml" Target="../ink/ink283.xml"/><Relationship Id="rId115" Type="http://schemas.openxmlformats.org/officeDocument/2006/relationships/image" Target="../media/image319.png"/><Relationship Id="rId136" Type="http://schemas.openxmlformats.org/officeDocument/2006/relationships/customXml" Target="../ink/ink331.xml"/><Relationship Id="rId157" Type="http://schemas.openxmlformats.org/officeDocument/2006/relationships/image" Target="../media/image340.png"/><Relationship Id="rId178" Type="http://schemas.openxmlformats.org/officeDocument/2006/relationships/customXml" Target="../ink/ink352.xml"/><Relationship Id="rId61" Type="http://schemas.openxmlformats.org/officeDocument/2006/relationships/image" Target="../media/image292.png"/><Relationship Id="rId82" Type="http://schemas.openxmlformats.org/officeDocument/2006/relationships/customXml" Target="../ink/ink304.xml"/><Relationship Id="rId199" Type="http://schemas.openxmlformats.org/officeDocument/2006/relationships/customXml" Target="../ink/ink363.xml"/><Relationship Id="rId203" Type="http://schemas.openxmlformats.org/officeDocument/2006/relationships/customXml" Target="../ink/ink365.xml"/><Relationship Id="rId19" Type="http://schemas.openxmlformats.org/officeDocument/2006/relationships/image" Target="../media/image271.png"/><Relationship Id="rId224" Type="http://schemas.openxmlformats.org/officeDocument/2006/relationships/image" Target="../media/image372.png"/><Relationship Id="rId245" Type="http://schemas.openxmlformats.org/officeDocument/2006/relationships/customXml" Target="../ink/ink386.xml"/><Relationship Id="rId30" Type="http://schemas.openxmlformats.org/officeDocument/2006/relationships/customXml" Target="../ink/ink278.xml"/><Relationship Id="rId105" Type="http://schemas.openxmlformats.org/officeDocument/2006/relationships/image" Target="../media/image314.png"/><Relationship Id="rId126" Type="http://schemas.openxmlformats.org/officeDocument/2006/relationships/customXml" Target="../ink/ink326.xml"/><Relationship Id="rId147" Type="http://schemas.openxmlformats.org/officeDocument/2006/relationships/image" Target="../media/image335.png"/><Relationship Id="rId168" Type="http://schemas.openxmlformats.org/officeDocument/2006/relationships/customXml" Target="../ink/ink347.xml"/><Relationship Id="rId51" Type="http://schemas.openxmlformats.org/officeDocument/2006/relationships/image" Target="../media/image287.png"/><Relationship Id="rId72" Type="http://schemas.openxmlformats.org/officeDocument/2006/relationships/customXml" Target="../ink/ink299.xml"/><Relationship Id="rId93" Type="http://schemas.openxmlformats.org/officeDocument/2006/relationships/image" Target="../media/image308.png"/><Relationship Id="rId189" Type="http://schemas.openxmlformats.org/officeDocument/2006/relationships/image" Target="../media/image356.png"/><Relationship Id="rId3" Type="http://schemas.openxmlformats.org/officeDocument/2006/relationships/image" Target="../media/image263.png"/><Relationship Id="rId214" Type="http://schemas.openxmlformats.org/officeDocument/2006/relationships/image" Target="../media/image367.png"/><Relationship Id="rId235" Type="http://schemas.openxmlformats.org/officeDocument/2006/relationships/customXml" Target="../ink/ink381.xml"/><Relationship Id="rId256" Type="http://schemas.openxmlformats.org/officeDocument/2006/relationships/image" Target="../media/image388.png"/><Relationship Id="rId116" Type="http://schemas.openxmlformats.org/officeDocument/2006/relationships/customXml" Target="../ink/ink321.xml"/><Relationship Id="rId137" Type="http://schemas.openxmlformats.org/officeDocument/2006/relationships/image" Target="../media/image330.png"/><Relationship Id="rId158" Type="http://schemas.openxmlformats.org/officeDocument/2006/relationships/customXml" Target="../ink/ink342.xml"/><Relationship Id="rId20" Type="http://schemas.openxmlformats.org/officeDocument/2006/relationships/customXml" Target="../ink/ink273.xml"/><Relationship Id="rId41" Type="http://schemas.openxmlformats.org/officeDocument/2006/relationships/image" Target="../media/image282.png"/><Relationship Id="rId62" Type="http://schemas.openxmlformats.org/officeDocument/2006/relationships/customXml" Target="../ink/ink294.xml"/><Relationship Id="rId83" Type="http://schemas.openxmlformats.org/officeDocument/2006/relationships/image" Target="../media/image303.png"/><Relationship Id="rId179" Type="http://schemas.openxmlformats.org/officeDocument/2006/relationships/image" Target="../media/image351.png"/><Relationship Id="rId190" Type="http://schemas.openxmlformats.org/officeDocument/2006/relationships/customXml" Target="../ink/ink358.xml"/><Relationship Id="rId204" Type="http://schemas.openxmlformats.org/officeDocument/2006/relationships/image" Target="../media/image362.png"/><Relationship Id="rId225" Type="http://schemas.openxmlformats.org/officeDocument/2006/relationships/customXml" Target="../ink/ink376.xml"/><Relationship Id="rId246" Type="http://schemas.openxmlformats.org/officeDocument/2006/relationships/image" Target="../media/image383.png"/><Relationship Id="rId106" Type="http://schemas.openxmlformats.org/officeDocument/2006/relationships/customXml" Target="../ink/ink316.xml"/><Relationship Id="rId127" Type="http://schemas.openxmlformats.org/officeDocument/2006/relationships/image" Target="../media/image325.png"/><Relationship Id="rId10" Type="http://schemas.openxmlformats.org/officeDocument/2006/relationships/customXml" Target="../ink/ink268.xml"/><Relationship Id="rId31" Type="http://schemas.openxmlformats.org/officeDocument/2006/relationships/image" Target="../media/image277.png"/><Relationship Id="rId52" Type="http://schemas.openxmlformats.org/officeDocument/2006/relationships/customXml" Target="../ink/ink289.xml"/><Relationship Id="rId73" Type="http://schemas.openxmlformats.org/officeDocument/2006/relationships/image" Target="../media/image298.png"/><Relationship Id="rId94" Type="http://schemas.openxmlformats.org/officeDocument/2006/relationships/customXml" Target="../ink/ink310.xml"/><Relationship Id="rId148" Type="http://schemas.openxmlformats.org/officeDocument/2006/relationships/customXml" Target="../ink/ink337.xml"/><Relationship Id="rId169" Type="http://schemas.openxmlformats.org/officeDocument/2006/relationships/image" Target="../media/image346.png"/><Relationship Id="rId4" Type="http://schemas.openxmlformats.org/officeDocument/2006/relationships/customXml" Target="../ink/ink265.xml"/><Relationship Id="rId180" Type="http://schemas.openxmlformats.org/officeDocument/2006/relationships/customXml" Target="../ink/ink353.xml"/><Relationship Id="rId215" Type="http://schemas.openxmlformats.org/officeDocument/2006/relationships/customXml" Target="../ink/ink371.xml"/><Relationship Id="rId236" Type="http://schemas.openxmlformats.org/officeDocument/2006/relationships/image" Target="../media/image378.png"/><Relationship Id="rId257" Type="http://schemas.openxmlformats.org/officeDocument/2006/relationships/customXml" Target="../ink/ink392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447.png"/><Relationship Id="rId299" Type="http://schemas.openxmlformats.org/officeDocument/2006/relationships/image" Target="../media/image538.png"/><Relationship Id="rId21" Type="http://schemas.openxmlformats.org/officeDocument/2006/relationships/image" Target="../media/image399.png"/><Relationship Id="rId63" Type="http://schemas.openxmlformats.org/officeDocument/2006/relationships/image" Target="../media/image420.png"/><Relationship Id="rId159" Type="http://schemas.openxmlformats.org/officeDocument/2006/relationships/image" Target="../media/image468.png"/><Relationship Id="rId324" Type="http://schemas.openxmlformats.org/officeDocument/2006/relationships/customXml" Target="../ink/ink554.xml"/><Relationship Id="rId170" Type="http://schemas.openxmlformats.org/officeDocument/2006/relationships/customXml" Target="../ink/ink477.xml"/><Relationship Id="rId226" Type="http://schemas.openxmlformats.org/officeDocument/2006/relationships/customXml" Target="../ink/ink505.xml"/><Relationship Id="rId268" Type="http://schemas.openxmlformats.org/officeDocument/2006/relationships/customXml" Target="../ink/ink526.xml"/><Relationship Id="rId32" Type="http://schemas.openxmlformats.org/officeDocument/2006/relationships/customXml" Target="../ink/ink408.xml"/><Relationship Id="rId74" Type="http://schemas.openxmlformats.org/officeDocument/2006/relationships/customXml" Target="../ink/ink429.xml"/><Relationship Id="rId128" Type="http://schemas.openxmlformats.org/officeDocument/2006/relationships/customXml" Target="../ink/ink456.xml"/><Relationship Id="rId335" Type="http://schemas.openxmlformats.org/officeDocument/2006/relationships/image" Target="../media/image556.png"/><Relationship Id="rId5" Type="http://schemas.openxmlformats.org/officeDocument/2006/relationships/image" Target="../media/image391.png"/><Relationship Id="rId181" Type="http://schemas.openxmlformats.org/officeDocument/2006/relationships/image" Target="../media/image479.png"/><Relationship Id="rId237" Type="http://schemas.openxmlformats.org/officeDocument/2006/relationships/image" Target="../media/image507.png"/><Relationship Id="rId279" Type="http://schemas.openxmlformats.org/officeDocument/2006/relationships/image" Target="../media/image528.png"/><Relationship Id="rId43" Type="http://schemas.openxmlformats.org/officeDocument/2006/relationships/image" Target="../media/image410.png"/><Relationship Id="rId139" Type="http://schemas.openxmlformats.org/officeDocument/2006/relationships/image" Target="../media/image458.png"/><Relationship Id="rId290" Type="http://schemas.openxmlformats.org/officeDocument/2006/relationships/customXml" Target="../ink/ink537.xml"/><Relationship Id="rId304" Type="http://schemas.openxmlformats.org/officeDocument/2006/relationships/customXml" Target="../ink/ink544.xml"/><Relationship Id="rId85" Type="http://schemas.openxmlformats.org/officeDocument/2006/relationships/image" Target="../media/image431.png"/><Relationship Id="rId150" Type="http://schemas.openxmlformats.org/officeDocument/2006/relationships/customXml" Target="../ink/ink467.xml"/><Relationship Id="rId192" Type="http://schemas.openxmlformats.org/officeDocument/2006/relationships/customXml" Target="../ink/ink488.xml"/><Relationship Id="rId206" Type="http://schemas.openxmlformats.org/officeDocument/2006/relationships/customXml" Target="../ink/ink495.xml"/><Relationship Id="rId248" Type="http://schemas.openxmlformats.org/officeDocument/2006/relationships/customXml" Target="../ink/ink516.xml"/><Relationship Id="rId12" Type="http://schemas.openxmlformats.org/officeDocument/2006/relationships/customXml" Target="../ink/ink398.xml"/><Relationship Id="rId108" Type="http://schemas.openxmlformats.org/officeDocument/2006/relationships/customXml" Target="../ink/ink446.xml"/><Relationship Id="rId315" Type="http://schemas.openxmlformats.org/officeDocument/2006/relationships/image" Target="../media/image546.png"/><Relationship Id="rId54" Type="http://schemas.openxmlformats.org/officeDocument/2006/relationships/customXml" Target="../ink/ink419.xml"/><Relationship Id="rId96" Type="http://schemas.openxmlformats.org/officeDocument/2006/relationships/customXml" Target="../ink/ink440.xml"/><Relationship Id="rId161" Type="http://schemas.openxmlformats.org/officeDocument/2006/relationships/image" Target="../media/image469.png"/><Relationship Id="rId217" Type="http://schemas.openxmlformats.org/officeDocument/2006/relationships/image" Target="../media/image497.png"/><Relationship Id="rId259" Type="http://schemas.openxmlformats.org/officeDocument/2006/relationships/image" Target="../media/image518.png"/><Relationship Id="rId23" Type="http://schemas.openxmlformats.org/officeDocument/2006/relationships/image" Target="../media/image400.png"/><Relationship Id="rId119" Type="http://schemas.openxmlformats.org/officeDocument/2006/relationships/image" Target="../media/image448.png"/><Relationship Id="rId270" Type="http://schemas.openxmlformats.org/officeDocument/2006/relationships/customXml" Target="../ink/ink527.xml"/><Relationship Id="rId326" Type="http://schemas.openxmlformats.org/officeDocument/2006/relationships/customXml" Target="../ink/ink555.xml"/><Relationship Id="rId65" Type="http://schemas.openxmlformats.org/officeDocument/2006/relationships/image" Target="../media/image421.png"/><Relationship Id="rId130" Type="http://schemas.openxmlformats.org/officeDocument/2006/relationships/customXml" Target="../ink/ink457.xml"/><Relationship Id="rId172" Type="http://schemas.openxmlformats.org/officeDocument/2006/relationships/customXml" Target="../ink/ink478.xml"/><Relationship Id="rId228" Type="http://schemas.openxmlformats.org/officeDocument/2006/relationships/customXml" Target="../ink/ink506.xml"/><Relationship Id="rId281" Type="http://schemas.openxmlformats.org/officeDocument/2006/relationships/image" Target="../media/image529.png"/><Relationship Id="rId337" Type="http://schemas.openxmlformats.org/officeDocument/2006/relationships/image" Target="../media/image557.png"/><Relationship Id="rId34" Type="http://schemas.openxmlformats.org/officeDocument/2006/relationships/customXml" Target="../ink/ink409.xml"/><Relationship Id="rId76" Type="http://schemas.openxmlformats.org/officeDocument/2006/relationships/customXml" Target="../ink/ink430.xml"/><Relationship Id="rId141" Type="http://schemas.openxmlformats.org/officeDocument/2006/relationships/image" Target="../media/image459.png"/><Relationship Id="rId7" Type="http://schemas.openxmlformats.org/officeDocument/2006/relationships/image" Target="../media/image392.png"/><Relationship Id="rId183" Type="http://schemas.openxmlformats.org/officeDocument/2006/relationships/image" Target="../media/image480.png"/><Relationship Id="rId239" Type="http://schemas.openxmlformats.org/officeDocument/2006/relationships/image" Target="../media/image508.png"/><Relationship Id="rId250" Type="http://schemas.openxmlformats.org/officeDocument/2006/relationships/customXml" Target="../ink/ink517.xml"/><Relationship Id="rId292" Type="http://schemas.openxmlformats.org/officeDocument/2006/relationships/customXml" Target="../ink/ink538.xml"/><Relationship Id="rId306" Type="http://schemas.openxmlformats.org/officeDocument/2006/relationships/customXml" Target="../ink/ink545.xml"/><Relationship Id="rId45" Type="http://schemas.openxmlformats.org/officeDocument/2006/relationships/image" Target="../media/image411.png"/><Relationship Id="rId87" Type="http://schemas.openxmlformats.org/officeDocument/2006/relationships/image" Target="../media/image432.png"/><Relationship Id="rId110" Type="http://schemas.openxmlformats.org/officeDocument/2006/relationships/customXml" Target="../ink/ink447.xml"/><Relationship Id="rId152" Type="http://schemas.openxmlformats.org/officeDocument/2006/relationships/customXml" Target="../ink/ink468.xml"/><Relationship Id="rId173" Type="http://schemas.openxmlformats.org/officeDocument/2006/relationships/image" Target="../media/image475.png"/><Relationship Id="rId194" Type="http://schemas.openxmlformats.org/officeDocument/2006/relationships/customXml" Target="../ink/ink489.xml"/><Relationship Id="rId208" Type="http://schemas.openxmlformats.org/officeDocument/2006/relationships/customXml" Target="../ink/ink496.xml"/><Relationship Id="rId229" Type="http://schemas.openxmlformats.org/officeDocument/2006/relationships/image" Target="../media/image503.png"/><Relationship Id="rId240" Type="http://schemas.openxmlformats.org/officeDocument/2006/relationships/customXml" Target="../ink/ink512.xml"/><Relationship Id="rId261" Type="http://schemas.openxmlformats.org/officeDocument/2006/relationships/image" Target="../media/image519.png"/><Relationship Id="rId14" Type="http://schemas.openxmlformats.org/officeDocument/2006/relationships/customXml" Target="../ink/ink399.xml"/><Relationship Id="rId35" Type="http://schemas.openxmlformats.org/officeDocument/2006/relationships/image" Target="../media/image406.png"/><Relationship Id="rId56" Type="http://schemas.openxmlformats.org/officeDocument/2006/relationships/customXml" Target="../ink/ink420.xml"/><Relationship Id="rId77" Type="http://schemas.openxmlformats.org/officeDocument/2006/relationships/image" Target="../media/image427.png"/><Relationship Id="rId100" Type="http://schemas.openxmlformats.org/officeDocument/2006/relationships/customXml" Target="../ink/ink442.xml"/><Relationship Id="rId282" Type="http://schemas.openxmlformats.org/officeDocument/2006/relationships/customXml" Target="../ink/ink533.xml"/><Relationship Id="rId317" Type="http://schemas.openxmlformats.org/officeDocument/2006/relationships/image" Target="../media/image547.png"/><Relationship Id="rId338" Type="http://schemas.openxmlformats.org/officeDocument/2006/relationships/customXml" Target="../ink/ink561.xml"/><Relationship Id="rId8" Type="http://schemas.openxmlformats.org/officeDocument/2006/relationships/customXml" Target="../ink/ink396.xml"/><Relationship Id="rId98" Type="http://schemas.openxmlformats.org/officeDocument/2006/relationships/customXml" Target="../ink/ink441.xml"/><Relationship Id="rId121" Type="http://schemas.openxmlformats.org/officeDocument/2006/relationships/image" Target="../media/image449.png"/><Relationship Id="rId142" Type="http://schemas.openxmlformats.org/officeDocument/2006/relationships/customXml" Target="../ink/ink463.xml"/><Relationship Id="rId163" Type="http://schemas.openxmlformats.org/officeDocument/2006/relationships/image" Target="../media/image470.png"/><Relationship Id="rId184" Type="http://schemas.openxmlformats.org/officeDocument/2006/relationships/customXml" Target="../ink/ink484.xml"/><Relationship Id="rId219" Type="http://schemas.openxmlformats.org/officeDocument/2006/relationships/image" Target="../media/image498.png"/><Relationship Id="rId230" Type="http://schemas.openxmlformats.org/officeDocument/2006/relationships/customXml" Target="../ink/ink507.xml"/><Relationship Id="rId251" Type="http://schemas.openxmlformats.org/officeDocument/2006/relationships/image" Target="../media/image514.png"/><Relationship Id="rId25" Type="http://schemas.openxmlformats.org/officeDocument/2006/relationships/image" Target="../media/image401.png"/><Relationship Id="rId46" Type="http://schemas.openxmlformats.org/officeDocument/2006/relationships/customXml" Target="../ink/ink415.xml"/><Relationship Id="rId67" Type="http://schemas.openxmlformats.org/officeDocument/2006/relationships/image" Target="../media/image422.png"/><Relationship Id="rId272" Type="http://schemas.openxmlformats.org/officeDocument/2006/relationships/customXml" Target="../ink/ink528.xml"/><Relationship Id="rId293" Type="http://schemas.openxmlformats.org/officeDocument/2006/relationships/image" Target="../media/image535.png"/><Relationship Id="rId307" Type="http://schemas.openxmlformats.org/officeDocument/2006/relationships/image" Target="../media/image542.png"/><Relationship Id="rId328" Type="http://schemas.openxmlformats.org/officeDocument/2006/relationships/customXml" Target="../ink/ink556.xml"/><Relationship Id="rId88" Type="http://schemas.openxmlformats.org/officeDocument/2006/relationships/customXml" Target="../ink/ink436.xml"/><Relationship Id="rId111" Type="http://schemas.openxmlformats.org/officeDocument/2006/relationships/image" Target="../media/image444.png"/><Relationship Id="rId132" Type="http://schemas.openxmlformats.org/officeDocument/2006/relationships/customXml" Target="../ink/ink458.xml"/><Relationship Id="rId153" Type="http://schemas.openxmlformats.org/officeDocument/2006/relationships/image" Target="../media/image465.png"/><Relationship Id="rId174" Type="http://schemas.openxmlformats.org/officeDocument/2006/relationships/customXml" Target="../ink/ink479.xml"/><Relationship Id="rId195" Type="http://schemas.openxmlformats.org/officeDocument/2006/relationships/image" Target="../media/image486.png"/><Relationship Id="rId209" Type="http://schemas.openxmlformats.org/officeDocument/2006/relationships/image" Target="../media/image493.png"/><Relationship Id="rId220" Type="http://schemas.openxmlformats.org/officeDocument/2006/relationships/customXml" Target="../ink/ink502.xml"/><Relationship Id="rId241" Type="http://schemas.openxmlformats.org/officeDocument/2006/relationships/image" Target="../media/image509.png"/><Relationship Id="rId15" Type="http://schemas.openxmlformats.org/officeDocument/2006/relationships/image" Target="../media/image396.png"/><Relationship Id="rId36" Type="http://schemas.openxmlformats.org/officeDocument/2006/relationships/customXml" Target="../ink/ink410.xml"/><Relationship Id="rId57" Type="http://schemas.openxmlformats.org/officeDocument/2006/relationships/image" Target="../media/image417.png"/><Relationship Id="rId262" Type="http://schemas.openxmlformats.org/officeDocument/2006/relationships/customXml" Target="../ink/ink523.xml"/><Relationship Id="rId283" Type="http://schemas.openxmlformats.org/officeDocument/2006/relationships/image" Target="../media/image530.png"/><Relationship Id="rId318" Type="http://schemas.openxmlformats.org/officeDocument/2006/relationships/customXml" Target="../ink/ink551.xml"/><Relationship Id="rId339" Type="http://schemas.openxmlformats.org/officeDocument/2006/relationships/image" Target="../media/image558.png"/><Relationship Id="rId78" Type="http://schemas.openxmlformats.org/officeDocument/2006/relationships/customXml" Target="../ink/ink431.xml"/><Relationship Id="rId99" Type="http://schemas.openxmlformats.org/officeDocument/2006/relationships/image" Target="../media/image438.png"/><Relationship Id="rId101" Type="http://schemas.openxmlformats.org/officeDocument/2006/relationships/image" Target="../media/image439.png"/><Relationship Id="rId122" Type="http://schemas.openxmlformats.org/officeDocument/2006/relationships/customXml" Target="../ink/ink453.xml"/><Relationship Id="rId143" Type="http://schemas.openxmlformats.org/officeDocument/2006/relationships/image" Target="../media/image460.png"/><Relationship Id="rId164" Type="http://schemas.openxmlformats.org/officeDocument/2006/relationships/customXml" Target="../ink/ink474.xml"/><Relationship Id="rId185" Type="http://schemas.openxmlformats.org/officeDocument/2006/relationships/image" Target="../media/image481.png"/><Relationship Id="rId9" Type="http://schemas.openxmlformats.org/officeDocument/2006/relationships/image" Target="../media/image393.png"/><Relationship Id="rId210" Type="http://schemas.openxmlformats.org/officeDocument/2006/relationships/customXml" Target="../ink/ink497.xml"/><Relationship Id="rId26" Type="http://schemas.openxmlformats.org/officeDocument/2006/relationships/customXml" Target="../ink/ink405.xml"/><Relationship Id="rId231" Type="http://schemas.openxmlformats.org/officeDocument/2006/relationships/image" Target="../media/image504.png"/><Relationship Id="rId252" Type="http://schemas.openxmlformats.org/officeDocument/2006/relationships/customXml" Target="../ink/ink518.xml"/><Relationship Id="rId273" Type="http://schemas.openxmlformats.org/officeDocument/2006/relationships/image" Target="../media/image525.png"/><Relationship Id="rId294" Type="http://schemas.openxmlformats.org/officeDocument/2006/relationships/customXml" Target="../ink/ink539.xml"/><Relationship Id="rId308" Type="http://schemas.openxmlformats.org/officeDocument/2006/relationships/customXml" Target="../ink/ink546.xml"/><Relationship Id="rId329" Type="http://schemas.openxmlformats.org/officeDocument/2006/relationships/image" Target="../media/image553.png"/><Relationship Id="rId47" Type="http://schemas.openxmlformats.org/officeDocument/2006/relationships/image" Target="../media/image412.png"/><Relationship Id="rId68" Type="http://schemas.openxmlformats.org/officeDocument/2006/relationships/customXml" Target="../ink/ink426.xml"/><Relationship Id="rId89" Type="http://schemas.openxmlformats.org/officeDocument/2006/relationships/image" Target="../media/image433.png"/><Relationship Id="rId112" Type="http://schemas.openxmlformats.org/officeDocument/2006/relationships/customXml" Target="../ink/ink448.xml"/><Relationship Id="rId133" Type="http://schemas.openxmlformats.org/officeDocument/2006/relationships/image" Target="../media/image455.png"/><Relationship Id="rId154" Type="http://schemas.openxmlformats.org/officeDocument/2006/relationships/customXml" Target="../ink/ink469.xml"/><Relationship Id="rId175" Type="http://schemas.openxmlformats.org/officeDocument/2006/relationships/image" Target="../media/image476.png"/><Relationship Id="rId196" Type="http://schemas.openxmlformats.org/officeDocument/2006/relationships/customXml" Target="../ink/ink490.xml"/><Relationship Id="rId200" Type="http://schemas.openxmlformats.org/officeDocument/2006/relationships/customXml" Target="../ink/ink492.xml"/><Relationship Id="rId16" Type="http://schemas.openxmlformats.org/officeDocument/2006/relationships/customXml" Target="../ink/ink400.xml"/><Relationship Id="rId221" Type="http://schemas.openxmlformats.org/officeDocument/2006/relationships/image" Target="../media/image499.png"/><Relationship Id="rId242" Type="http://schemas.openxmlformats.org/officeDocument/2006/relationships/customXml" Target="../ink/ink513.xml"/><Relationship Id="rId263" Type="http://schemas.openxmlformats.org/officeDocument/2006/relationships/image" Target="../media/image520.png"/><Relationship Id="rId284" Type="http://schemas.openxmlformats.org/officeDocument/2006/relationships/customXml" Target="../ink/ink534.xml"/><Relationship Id="rId319" Type="http://schemas.openxmlformats.org/officeDocument/2006/relationships/image" Target="../media/image548.png"/><Relationship Id="rId37" Type="http://schemas.openxmlformats.org/officeDocument/2006/relationships/image" Target="../media/image407.png"/><Relationship Id="rId58" Type="http://schemas.openxmlformats.org/officeDocument/2006/relationships/customXml" Target="../ink/ink421.xml"/><Relationship Id="rId79" Type="http://schemas.openxmlformats.org/officeDocument/2006/relationships/image" Target="../media/image428.png"/><Relationship Id="rId102" Type="http://schemas.openxmlformats.org/officeDocument/2006/relationships/customXml" Target="../ink/ink443.xml"/><Relationship Id="rId123" Type="http://schemas.openxmlformats.org/officeDocument/2006/relationships/image" Target="../media/image450.png"/><Relationship Id="rId144" Type="http://schemas.openxmlformats.org/officeDocument/2006/relationships/customXml" Target="../ink/ink464.xml"/><Relationship Id="rId330" Type="http://schemas.openxmlformats.org/officeDocument/2006/relationships/customXml" Target="../ink/ink557.xml"/><Relationship Id="rId90" Type="http://schemas.openxmlformats.org/officeDocument/2006/relationships/customXml" Target="../ink/ink437.xml"/><Relationship Id="rId165" Type="http://schemas.openxmlformats.org/officeDocument/2006/relationships/image" Target="../media/image471.png"/><Relationship Id="rId186" Type="http://schemas.openxmlformats.org/officeDocument/2006/relationships/customXml" Target="../ink/ink485.xml"/><Relationship Id="rId211" Type="http://schemas.openxmlformats.org/officeDocument/2006/relationships/image" Target="../media/image494.png"/><Relationship Id="rId232" Type="http://schemas.openxmlformats.org/officeDocument/2006/relationships/customXml" Target="../ink/ink508.xml"/><Relationship Id="rId253" Type="http://schemas.openxmlformats.org/officeDocument/2006/relationships/image" Target="../media/image515.png"/><Relationship Id="rId274" Type="http://schemas.openxmlformats.org/officeDocument/2006/relationships/customXml" Target="../ink/ink529.xml"/><Relationship Id="rId295" Type="http://schemas.openxmlformats.org/officeDocument/2006/relationships/image" Target="../media/image536.png"/><Relationship Id="rId309" Type="http://schemas.openxmlformats.org/officeDocument/2006/relationships/image" Target="../media/image543.png"/><Relationship Id="rId27" Type="http://schemas.openxmlformats.org/officeDocument/2006/relationships/image" Target="../media/image402.png"/><Relationship Id="rId48" Type="http://schemas.openxmlformats.org/officeDocument/2006/relationships/customXml" Target="../ink/ink416.xml"/><Relationship Id="rId69" Type="http://schemas.openxmlformats.org/officeDocument/2006/relationships/image" Target="../media/image423.png"/><Relationship Id="rId113" Type="http://schemas.openxmlformats.org/officeDocument/2006/relationships/image" Target="../media/image445.png"/><Relationship Id="rId134" Type="http://schemas.openxmlformats.org/officeDocument/2006/relationships/customXml" Target="../ink/ink459.xml"/><Relationship Id="rId320" Type="http://schemas.openxmlformats.org/officeDocument/2006/relationships/customXml" Target="../ink/ink552.xml"/><Relationship Id="rId80" Type="http://schemas.openxmlformats.org/officeDocument/2006/relationships/customXml" Target="../ink/ink432.xml"/><Relationship Id="rId155" Type="http://schemas.openxmlformats.org/officeDocument/2006/relationships/image" Target="../media/image466.png"/><Relationship Id="rId176" Type="http://schemas.openxmlformats.org/officeDocument/2006/relationships/customXml" Target="../ink/ink480.xml"/><Relationship Id="rId197" Type="http://schemas.openxmlformats.org/officeDocument/2006/relationships/image" Target="../media/image487.png"/><Relationship Id="rId201" Type="http://schemas.openxmlformats.org/officeDocument/2006/relationships/image" Target="../media/image489.png"/><Relationship Id="rId222" Type="http://schemas.openxmlformats.org/officeDocument/2006/relationships/customXml" Target="../ink/ink503.xml"/><Relationship Id="rId243" Type="http://schemas.openxmlformats.org/officeDocument/2006/relationships/image" Target="../media/image510.png"/><Relationship Id="rId264" Type="http://schemas.openxmlformats.org/officeDocument/2006/relationships/customXml" Target="../ink/ink524.xml"/><Relationship Id="rId285" Type="http://schemas.openxmlformats.org/officeDocument/2006/relationships/image" Target="../media/image531.png"/><Relationship Id="rId17" Type="http://schemas.openxmlformats.org/officeDocument/2006/relationships/image" Target="../media/image397.png"/><Relationship Id="rId38" Type="http://schemas.openxmlformats.org/officeDocument/2006/relationships/customXml" Target="../ink/ink411.xml"/><Relationship Id="rId59" Type="http://schemas.openxmlformats.org/officeDocument/2006/relationships/image" Target="../media/image418.png"/><Relationship Id="rId103" Type="http://schemas.openxmlformats.org/officeDocument/2006/relationships/image" Target="../media/image440.png"/><Relationship Id="rId124" Type="http://schemas.openxmlformats.org/officeDocument/2006/relationships/customXml" Target="../ink/ink454.xml"/><Relationship Id="rId310" Type="http://schemas.openxmlformats.org/officeDocument/2006/relationships/customXml" Target="../ink/ink547.xml"/><Relationship Id="rId70" Type="http://schemas.openxmlformats.org/officeDocument/2006/relationships/customXml" Target="../ink/ink427.xml"/><Relationship Id="rId91" Type="http://schemas.openxmlformats.org/officeDocument/2006/relationships/image" Target="../media/image434.png"/><Relationship Id="rId145" Type="http://schemas.openxmlformats.org/officeDocument/2006/relationships/image" Target="../media/image461.png"/><Relationship Id="rId166" Type="http://schemas.openxmlformats.org/officeDocument/2006/relationships/customXml" Target="../ink/ink475.xml"/><Relationship Id="rId187" Type="http://schemas.openxmlformats.org/officeDocument/2006/relationships/image" Target="../media/image482.png"/><Relationship Id="rId331" Type="http://schemas.openxmlformats.org/officeDocument/2006/relationships/image" Target="../media/image554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498.xml"/><Relationship Id="rId233" Type="http://schemas.openxmlformats.org/officeDocument/2006/relationships/image" Target="../media/image505.png"/><Relationship Id="rId254" Type="http://schemas.openxmlformats.org/officeDocument/2006/relationships/customXml" Target="../ink/ink519.xml"/><Relationship Id="rId28" Type="http://schemas.openxmlformats.org/officeDocument/2006/relationships/customXml" Target="../ink/ink406.xml"/><Relationship Id="rId49" Type="http://schemas.openxmlformats.org/officeDocument/2006/relationships/image" Target="../media/image413.png"/><Relationship Id="rId114" Type="http://schemas.openxmlformats.org/officeDocument/2006/relationships/customXml" Target="../ink/ink449.xml"/><Relationship Id="rId275" Type="http://schemas.openxmlformats.org/officeDocument/2006/relationships/image" Target="../media/image526.png"/><Relationship Id="rId296" Type="http://schemas.openxmlformats.org/officeDocument/2006/relationships/customXml" Target="../ink/ink540.xml"/><Relationship Id="rId300" Type="http://schemas.openxmlformats.org/officeDocument/2006/relationships/customXml" Target="../ink/ink542.xml"/><Relationship Id="rId60" Type="http://schemas.openxmlformats.org/officeDocument/2006/relationships/customXml" Target="../ink/ink422.xml"/><Relationship Id="rId81" Type="http://schemas.openxmlformats.org/officeDocument/2006/relationships/image" Target="../media/image429.png"/><Relationship Id="rId135" Type="http://schemas.openxmlformats.org/officeDocument/2006/relationships/image" Target="../media/image456.png"/><Relationship Id="rId156" Type="http://schemas.openxmlformats.org/officeDocument/2006/relationships/customXml" Target="../ink/ink470.xml"/><Relationship Id="rId177" Type="http://schemas.openxmlformats.org/officeDocument/2006/relationships/image" Target="../media/image477.png"/><Relationship Id="rId198" Type="http://schemas.openxmlformats.org/officeDocument/2006/relationships/customXml" Target="../ink/ink491.xml"/><Relationship Id="rId321" Type="http://schemas.openxmlformats.org/officeDocument/2006/relationships/image" Target="../media/image549.png"/><Relationship Id="rId202" Type="http://schemas.openxmlformats.org/officeDocument/2006/relationships/customXml" Target="../ink/ink493.xml"/><Relationship Id="rId223" Type="http://schemas.openxmlformats.org/officeDocument/2006/relationships/image" Target="../media/image500.png"/><Relationship Id="rId244" Type="http://schemas.openxmlformats.org/officeDocument/2006/relationships/customXml" Target="../ink/ink514.xml"/><Relationship Id="rId18" Type="http://schemas.openxmlformats.org/officeDocument/2006/relationships/customXml" Target="../ink/ink401.xml"/><Relationship Id="rId39" Type="http://schemas.openxmlformats.org/officeDocument/2006/relationships/image" Target="../media/image408.png"/><Relationship Id="rId265" Type="http://schemas.openxmlformats.org/officeDocument/2006/relationships/image" Target="../media/image521.png"/><Relationship Id="rId286" Type="http://schemas.openxmlformats.org/officeDocument/2006/relationships/customXml" Target="../ink/ink535.xml"/><Relationship Id="rId50" Type="http://schemas.openxmlformats.org/officeDocument/2006/relationships/customXml" Target="../ink/ink417.xml"/><Relationship Id="rId104" Type="http://schemas.openxmlformats.org/officeDocument/2006/relationships/customXml" Target="../ink/ink444.xml"/><Relationship Id="rId125" Type="http://schemas.openxmlformats.org/officeDocument/2006/relationships/image" Target="../media/image451.png"/><Relationship Id="rId146" Type="http://schemas.openxmlformats.org/officeDocument/2006/relationships/customXml" Target="../ink/ink465.xml"/><Relationship Id="rId167" Type="http://schemas.openxmlformats.org/officeDocument/2006/relationships/image" Target="../media/image472.png"/><Relationship Id="rId188" Type="http://schemas.openxmlformats.org/officeDocument/2006/relationships/customXml" Target="../ink/ink486.xml"/><Relationship Id="rId311" Type="http://schemas.openxmlformats.org/officeDocument/2006/relationships/image" Target="../media/image544.png"/><Relationship Id="rId332" Type="http://schemas.openxmlformats.org/officeDocument/2006/relationships/customXml" Target="../ink/ink558.xml"/><Relationship Id="rId71" Type="http://schemas.openxmlformats.org/officeDocument/2006/relationships/image" Target="../media/image424.png"/><Relationship Id="rId92" Type="http://schemas.openxmlformats.org/officeDocument/2006/relationships/customXml" Target="../ink/ink438.xml"/><Relationship Id="rId213" Type="http://schemas.openxmlformats.org/officeDocument/2006/relationships/image" Target="../media/image495.png"/><Relationship Id="rId234" Type="http://schemas.openxmlformats.org/officeDocument/2006/relationships/customXml" Target="../ink/ink509.xml"/><Relationship Id="rId2" Type="http://schemas.openxmlformats.org/officeDocument/2006/relationships/customXml" Target="../ink/ink393.xml"/><Relationship Id="rId29" Type="http://schemas.openxmlformats.org/officeDocument/2006/relationships/image" Target="../media/image403.png"/><Relationship Id="rId255" Type="http://schemas.openxmlformats.org/officeDocument/2006/relationships/image" Target="../media/image516.png"/><Relationship Id="rId276" Type="http://schemas.openxmlformats.org/officeDocument/2006/relationships/customXml" Target="../ink/ink530.xml"/><Relationship Id="rId297" Type="http://schemas.openxmlformats.org/officeDocument/2006/relationships/image" Target="../media/image537.png"/><Relationship Id="rId40" Type="http://schemas.openxmlformats.org/officeDocument/2006/relationships/customXml" Target="../ink/ink412.xml"/><Relationship Id="rId115" Type="http://schemas.openxmlformats.org/officeDocument/2006/relationships/image" Target="../media/image446.png"/><Relationship Id="rId136" Type="http://schemas.openxmlformats.org/officeDocument/2006/relationships/customXml" Target="../ink/ink460.xml"/><Relationship Id="rId157" Type="http://schemas.openxmlformats.org/officeDocument/2006/relationships/image" Target="../media/image467.png"/><Relationship Id="rId178" Type="http://schemas.openxmlformats.org/officeDocument/2006/relationships/customXml" Target="../ink/ink481.xml"/><Relationship Id="rId301" Type="http://schemas.openxmlformats.org/officeDocument/2006/relationships/image" Target="../media/image539.png"/><Relationship Id="rId322" Type="http://schemas.openxmlformats.org/officeDocument/2006/relationships/customXml" Target="../ink/ink553.xml"/><Relationship Id="rId61" Type="http://schemas.openxmlformats.org/officeDocument/2006/relationships/image" Target="../media/image419.png"/><Relationship Id="rId82" Type="http://schemas.openxmlformats.org/officeDocument/2006/relationships/customXml" Target="../ink/ink433.xml"/><Relationship Id="rId199" Type="http://schemas.openxmlformats.org/officeDocument/2006/relationships/image" Target="../media/image488.png"/><Relationship Id="rId203" Type="http://schemas.openxmlformats.org/officeDocument/2006/relationships/image" Target="../media/image490.png"/><Relationship Id="rId19" Type="http://schemas.openxmlformats.org/officeDocument/2006/relationships/image" Target="../media/image398.png"/><Relationship Id="rId224" Type="http://schemas.openxmlformats.org/officeDocument/2006/relationships/customXml" Target="../ink/ink504.xml"/><Relationship Id="rId245" Type="http://schemas.openxmlformats.org/officeDocument/2006/relationships/image" Target="../media/image511.png"/><Relationship Id="rId266" Type="http://schemas.openxmlformats.org/officeDocument/2006/relationships/customXml" Target="../ink/ink525.xml"/><Relationship Id="rId287" Type="http://schemas.openxmlformats.org/officeDocument/2006/relationships/image" Target="../media/image532.png"/><Relationship Id="rId30" Type="http://schemas.openxmlformats.org/officeDocument/2006/relationships/customXml" Target="../ink/ink407.xml"/><Relationship Id="rId105" Type="http://schemas.openxmlformats.org/officeDocument/2006/relationships/image" Target="../media/image441.png"/><Relationship Id="rId126" Type="http://schemas.openxmlformats.org/officeDocument/2006/relationships/customXml" Target="../ink/ink455.xml"/><Relationship Id="rId147" Type="http://schemas.openxmlformats.org/officeDocument/2006/relationships/image" Target="../media/image462.png"/><Relationship Id="rId168" Type="http://schemas.openxmlformats.org/officeDocument/2006/relationships/customXml" Target="../ink/ink476.xml"/><Relationship Id="rId312" Type="http://schemas.openxmlformats.org/officeDocument/2006/relationships/customXml" Target="../ink/ink548.xml"/><Relationship Id="rId333" Type="http://schemas.openxmlformats.org/officeDocument/2006/relationships/image" Target="../media/image555.png"/><Relationship Id="rId51" Type="http://schemas.openxmlformats.org/officeDocument/2006/relationships/image" Target="../media/image414.png"/><Relationship Id="rId72" Type="http://schemas.openxmlformats.org/officeDocument/2006/relationships/customXml" Target="../ink/ink428.xml"/><Relationship Id="rId93" Type="http://schemas.openxmlformats.org/officeDocument/2006/relationships/image" Target="../media/image435.png"/><Relationship Id="rId189" Type="http://schemas.openxmlformats.org/officeDocument/2006/relationships/image" Target="../media/image483.png"/><Relationship Id="rId3" Type="http://schemas.openxmlformats.org/officeDocument/2006/relationships/image" Target="../media/image390.png"/><Relationship Id="rId214" Type="http://schemas.openxmlformats.org/officeDocument/2006/relationships/customXml" Target="../ink/ink499.xml"/><Relationship Id="rId235" Type="http://schemas.openxmlformats.org/officeDocument/2006/relationships/image" Target="../media/image506.png"/><Relationship Id="rId256" Type="http://schemas.openxmlformats.org/officeDocument/2006/relationships/customXml" Target="../ink/ink520.xml"/><Relationship Id="rId277" Type="http://schemas.openxmlformats.org/officeDocument/2006/relationships/image" Target="../media/image527.png"/><Relationship Id="rId298" Type="http://schemas.openxmlformats.org/officeDocument/2006/relationships/customXml" Target="../ink/ink541.xml"/><Relationship Id="rId116" Type="http://schemas.openxmlformats.org/officeDocument/2006/relationships/customXml" Target="../ink/ink450.xml"/><Relationship Id="rId137" Type="http://schemas.openxmlformats.org/officeDocument/2006/relationships/image" Target="../media/image457.png"/><Relationship Id="rId158" Type="http://schemas.openxmlformats.org/officeDocument/2006/relationships/customXml" Target="../ink/ink471.xml"/><Relationship Id="rId302" Type="http://schemas.openxmlformats.org/officeDocument/2006/relationships/customXml" Target="../ink/ink543.xml"/><Relationship Id="rId323" Type="http://schemas.openxmlformats.org/officeDocument/2006/relationships/image" Target="../media/image550.png"/><Relationship Id="rId20" Type="http://schemas.openxmlformats.org/officeDocument/2006/relationships/customXml" Target="../ink/ink402.xml"/><Relationship Id="rId41" Type="http://schemas.openxmlformats.org/officeDocument/2006/relationships/image" Target="../media/image409.png"/><Relationship Id="rId62" Type="http://schemas.openxmlformats.org/officeDocument/2006/relationships/customXml" Target="../ink/ink423.xml"/><Relationship Id="rId83" Type="http://schemas.openxmlformats.org/officeDocument/2006/relationships/image" Target="../media/image430.png"/><Relationship Id="rId179" Type="http://schemas.openxmlformats.org/officeDocument/2006/relationships/image" Target="../media/image478.png"/><Relationship Id="rId190" Type="http://schemas.openxmlformats.org/officeDocument/2006/relationships/customXml" Target="../ink/ink487.xml"/><Relationship Id="rId204" Type="http://schemas.openxmlformats.org/officeDocument/2006/relationships/customXml" Target="../ink/ink494.xml"/><Relationship Id="rId225" Type="http://schemas.openxmlformats.org/officeDocument/2006/relationships/image" Target="../media/image501.png"/><Relationship Id="rId246" Type="http://schemas.openxmlformats.org/officeDocument/2006/relationships/customXml" Target="../ink/ink515.xml"/><Relationship Id="rId267" Type="http://schemas.openxmlformats.org/officeDocument/2006/relationships/image" Target="../media/image522.png"/><Relationship Id="rId288" Type="http://schemas.openxmlformats.org/officeDocument/2006/relationships/customXml" Target="../ink/ink536.xml"/><Relationship Id="rId106" Type="http://schemas.openxmlformats.org/officeDocument/2006/relationships/customXml" Target="../ink/ink445.xml"/><Relationship Id="rId127" Type="http://schemas.openxmlformats.org/officeDocument/2006/relationships/image" Target="../media/image452.png"/><Relationship Id="rId313" Type="http://schemas.openxmlformats.org/officeDocument/2006/relationships/image" Target="../media/image545.png"/><Relationship Id="rId10" Type="http://schemas.openxmlformats.org/officeDocument/2006/relationships/customXml" Target="../ink/ink397.xml"/><Relationship Id="rId31" Type="http://schemas.openxmlformats.org/officeDocument/2006/relationships/image" Target="../media/image404.png"/><Relationship Id="rId52" Type="http://schemas.openxmlformats.org/officeDocument/2006/relationships/customXml" Target="../ink/ink418.xml"/><Relationship Id="rId73" Type="http://schemas.openxmlformats.org/officeDocument/2006/relationships/image" Target="../media/image425.png"/><Relationship Id="rId94" Type="http://schemas.openxmlformats.org/officeDocument/2006/relationships/customXml" Target="../ink/ink439.xml"/><Relationship Id="rId148" Type="http://schemas.openxmlformats.org/officeDocument/2006/relationships/customXml" Target="../ink/ink466.xml"/><Relationship Id="rId169" Type="http://schemas.openxmlformats.org/officeDocument/2006/relationships/image" Target="../media/image473.png"/><Relationship Id="rId334" Type="http://schemas.openxmlformats.org/officeDocument/2006/relationships/customXml" Target="../ink/ink559.xml"/><Relationship Id="rId4" Type="http://schemas.openxmlformats.org/officeDocument/2006/relationships/customXml" Target="../ink/ink394.xml"/><Relationship Id="rId180" Type="http://schemas.openxmlformats.org/officeDocument/2006/relationships/customXml" Target="../ink/ink482.xml"/><Relationship Id="rId215" Type="http://schemas.openxmlformats.org/officeDocument/2006/relationships/image" Target="../media/image496.png"/><Relationship Id="rId236" Type="http://schemas.openxmlformats.org/officeDocument/2006/relationships/customXml" Target="../ink/ink510.xml"/><Relationship Id="rId257" Type="http://schemas.openxmlformats.org/officeDocument/2006/relationships/image" Target="../media/image517.png"/><Relationship Id="rId278" Type="http://schemas.openxmlformats.org/officeDocument/2006/relationships/customXml" Target="../ink/ink531.xml"/><Relationship Id="rId303" Type="http://schemas.openxmlformats.org/officeDocument/2006/relationships/image" Target="../media/image540.png"/><Relationship Id="rId42" Type="http://schemas.openxmlformats.org/officeDocument/2006/relationships/customXml" Target="../ink/ink413.xml"/><Relationship Id="rId84" Type="http://schemas.openxmlformats.org/officeDocument/2006/relationships/customXml" Target="../ink/ink434.xml"/><Relationship Id="rId138" Type="http://schemas.openxmlformats.org/officeDocument/2006/relationships/customXml" Target="../ink/ink461.xml"/><Relationship Id="rId191" Type="http://schemas.openxmlformats.org/officeDocument/2006/relationships/image" Target="../media/image484.png"/><Relationship Id="rId205" Type="http://schemas.openxmlformats.org/officeDocument/2006/relationships/image" Target="../media/image491.png"/><Relationship Id="rId247" Type="http://schemas.openxmlformats.org/officeDocument/2006/relationships/image" Target="../media/image512.png"/><Relationship Id="rId107" Type="http://schemas.openxmlformats.org/officeDocument/2006/relationships/image" Target="../media/image442.png"/><Relationship Id="rId289" Type="http://schemas.openxmlformats.org/officeDocument/2006/relationships/image" Target="../media/image533.png"/><Relationship Id="rId11" Type="http://schemas.openxmlformats.org/officeDocument/2006/relationships/image" Target="../media/image394.png"/><Relationship Id="rId53" Type="http://schemas.openxmlformats.org/officeDocument/2006/relationships/image" Target="../media/image415.png"/><Relationship Id="rId149" Type="http://schemas.openxmlformats.org/officeDocument/2006/relationships/image" Target="../media/image463.png"/><Relationship Id="rId314" Type="http://schemas.openxmlformats.org/officeDocument/2006/relationships/customXml" Target="../ink/ink549.xml"/><Relationship Id="rId95" Type="http://schemas.openxmlformats.org/officeDocument/2006/relationships/image" Target="../media/image436.png"/><Relationship Id="rId160" Type="http://schemas.openxmlformats.org/officeDocument/2006/relationships/customXml" Target="../ink/ink472.xml"/><Relationship Id="rId216" Type="http://schemas.openxmlformats.org/officeDocument/2006/relationships/customXml" Target="../ink/ink500.xml"/><Relationship Id="rId258" Type="http://schemas.openxmlformats.org/officeDocument/2006/relationships/customXml" Target="../ink/ink521.xml"/><Relationship Id="rId22" Type="http://schemas.openxmlformats.org/officeDocument/2006/relationships/customXml" Target="../ink/ink403.xml"/><Relationship Id="rId64" Type="http://schemas.openxmlformats.org/officeDocument/2006/relationships/customXml" Target="../ink/ink424.xml"/><Relationship Id="rId118" Type="http://schemas.openxmlformats.org/officeDocument/2006/relationships/customXml" Target="../ink/ink451.xml"/><Relationship Id="rId325" Type="http://schemas.openxmlformats.org/officeDocument/2006/relationships/image" Target="../media/image551.png"/><Relationship Id="rId171" Type="http://schemas.openxmlformats.org/officeDocument/2006/relationships/image" Target="../media/image474.png"/><Relationship Id="rId227" Type="http://schemas.openxmlformats.org/officeDocument/2006/relationships/image" Target="../media/image502.png"/><Relationship Id="rId269" Type="http://schemas.openxmlformats.org/officeDocument/2006/relationships/image" Target="../media/image523.png"/><Relationship Id="rId33" Type="http://schemas.openxmlformats.org/officeDocument/2006/relationships/image" Target="../media/image405.png"/><Relationship Id="rId129" Type="http://schemas.openxmlformats.org/officeDocument/2006/relationships/image" Target="../media/image453.png"/><Relationship Id="rId280" Type="http://schemas.openxmlformats.org/officeDocument/2006/relationships/customXml" Target="../ink/ink532.xml"/><Relationship Id="rId336" Type="http://schemas.openxmlformats.org/officeDocument/2006/relationships/customXml" Target="../ink/ink560.xml"/><Relationship Id="rId75" Type="http://schemas.openxmlformats.org/officeDocument/2006/relationships/image" Target="../media/image426.png"/><Relationship Id="rId140" Type="http://schemas.openxmlformats.org/officeDocument/2006/relationships/customXml" Target="../ink/ink462.xml"/><Relationship Id="rId182" Type="http://schemas.openxmlformats.org/officeDocument/2006/relationships/customXml" Target="../ink/ink483.xml"/><Relationship Id="rId6" Type="http://schemas.openxmlformats.org/officeDocument/2006/relationships/customXml" Target="../ink/ink395.xml"/><Relationship Id="rId238" Type="http://schemas.openxmlformats.org/officeDocument/2006/relationships/customXml" Target="../ink/ink511.xml"/><Relationship Id="rId291" Type="http://schemas.openxmlformats.org/officeDocument/2006/relationships/image" Target="../media/image534.png"/><Relationship Id="rId305" Type="http://schemas.openxmlformats.org/officeDocument/2006/relationships/image" Target="../media/image541.png"/><Relationship Id="rId44" Type="http://schemas.openxmlformats.org/officeDocument/2006/relationships/customXml" Target="../ink/ink414.xml"/><Relationship Id="rId86" Type="http://schemas.openxmlformats.org/officeDocument/2006/relationships/customXml" Target="../ink/ink435.xml"/><Relationship Id="rId151" Type="http://schemas.openxmlformats.org/officeDocument/2006/relationships/image" Target="../media/image464.png"/><Relationship Id="rId193" Type="http://schemas.openxmlformats.org/officeDocument/2006/relationships/image" Target="../media/image485.png"/><Relationship Id="rId207" Type="http://schemas.openxmlformats.org/officeDocument/2006/relationships/image" Target="../media/image492.png"/><Relationship Id="rId249" Type="http://schemas.openxmlformats.org/officeDocument/2006/relationships/image" Target="../media/image513.png"/><Relationship Id="rId13" Type="http://schemas.openxmlformats.org/officeDocument/2006/relationships/image" Target="../media/image395.png"/><Relationship Id="rId109" Type="http://schemas.openxmlformats.org/officeDocument/2006/relationships/image" Target="../media/image443.png"/><Relationship Id="rId260" Type="http://schemas.openxmlformats.org/officeDocument/2006/relationships/customXml" Target="../ink/ink522.xml"/><Relationship Id="rId316" Type="http://schemas.openxmlformats.org/officeDocument/2006/relationships/customXml" Target="../ink/ink550.xml"/><Relationship Id="rId55" Type="http://schemas.openxmlformats.org/officeDocument/2006/relationships/image" Target="../media/image416.png"/><Relationship Id="rId97" Type="http://schemas.openxmlformats.org/officeDocument/2006/relationships/image" Target="../media/image437.png"/><Relationship Id="rId120" Type="http://schemas.openxmlformats.org/officeDocument/2006/relationships/customXml" Target="../ink/ink452.xml"/><Relationship Id="rId162" Type="http://schemas.openxmlformats.org/officeDocument/2006/relationships/customXml" Target="../ink/ink473.xml"/><Relationship Id="rId218" Type="http://schemas.openxmlformats.org/officeDocument/2006/relationships/customXml" Target="../ink/ink501.xml"/><Relationship Id="rId271" Type="http://schemas.openxmlformats.org/officeDocument/2006/relationships/image" Target="../media/image524.png"/><Relationship Id="rId24" Type="http://schemas.openxmlformats.org/officeDocument/2006/relationships/customXml" Target="../ink/ink404.xml"/><Relationship Id="rId66" Type="http://schemas.openxmlformats.org/officeDocument/2006/relationships/customXml" Target="../ink/ink425.xml"/><Relationship Id="rId131" Type="http://schemas.openxmlformats.org/officeDocument/2006/relationships/image" Target="../media/image454.png"/><Relationship Id="rId327" Type="http://schemas.openxmlformats.org/officeDocument/2006/relationships/image" Target="../media/image552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13FBDF1-6A34-EC0B-CCF1-F0E1CDF1ED0B}"/>
              </a:ext>
            </a:extLst>
          </p:cNvPr>
          <p:cNvGrpSpPr/>
          <p:nvPr/>
        </p:nvGrpSpPr>
        <p:grpSpPr>
          <a:xfrm>
            <a:off x="5291880" y="4058314"/>
            <a:ext cx="1423800" cy="1308600"/>
            <a:chOff x="5291880" y="4058314"/>
            <a:chExt cx="1423800" cy="130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8B53F41D-7C0C-F386-9442-C7C5F8371E6F}"/>
                    </a:ext>
                  </a:extLst>
                </p14:cNvPr>
                <p14:cNvContentPartPr/>
                <p14:nvPr/>
              </p14:nvContentPartPr>
              <p14:xfrm>
                <a:off x="5291880" y="4169554"/>
                <a:ext cx="536760" cy="71784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8B53F41D-7C0C-F386-9442-C7C5F8371E6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282880" y="4160914"/>
                  <a:ext cx="554400" cy="73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2CF239E5-A815-60E4-109D-D08C3ABF79B9}"/>
                    </a:ext>
                  </a:extLst>
                </p14:cNvPr>
                <p14:cNvContentPartPr/>
                <p14:nvPr/>
              </p14:nvContentPartPr>
              <p14:xfrm>
                <a:off x="5958600" y="4058314"/>
                <a:ext cx="757080" cy="13086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2CF239E5-A815-60E4-109D-D08C3ABF79B9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949960" y="4049674"/>
                  <a:ext cx="774720" cy="1326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9ACBA3C8-E272-E283-F45E-A583824A4D6A}"/>
              </a:ext>
            </a:extLst>
          </p:cNvPr>
          <p:cNvGrpSpPr/>
          <p:nvPr/>
        </p:nvGrpSpPr>
        <p:grpSpPr>
          <a:xfrm>
            <a:off x="1680000" y="477754"/>
            <a:ext cx="1621440" cy="439560"/>
            <a:chOff x="1680000" y="477754"/>
            <a:chExt cx="1621440" cy="439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E74E4CA-C3F8-C029-D12A-7F81A57A4F5F}"/>
                    </a:ext>
                  </a:extLst>
                </p14:cNvPr>
                <p14:cNvContentPartPr/>
                <p14:nvPr/>
              </p14:nvContentPartPr>
              <p14:xfrm>
                <a:off x="1680000" y="587914"/>
                <a:ext cx="214200" cy="26676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E74E4CA-C3F8-C029-D12A-7F81A57A4F5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671000" y="579274"/>
                  <a:ext cx="23184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CA003B43-9DF1-0317-11CA-4CC6F147D5ED}"/>
                    </a:ext>
                  </a:extLst>
                </p14:cNvPr>
                <p14:cNvContentPartPr/>
                <p14:nvPr/>
              </p14:nvContentPartPr>
              <p14:xfrm>
                <a:off x="1888080" y="479554"/>
                <a:ext cx="144720" cy="43776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CA003B43-9DF1-0317-11CA-4CC6F147D5E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879440" y="470554"/>
                  <a:ext cx="162360" cy="45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1332C78-339C-8F6D-52E0-F3B2E686EEC4}"/>
                    </a:ext>
                  </a:extLst>
                </p14:cNvPr>
                <p14:cNvContentPartPr/>
                <p14:nvPr/>
              </p14:nvContentPartPr>
              <p14:xfrm>
                <a:off x="1879440" y="603034"/>
                <a:ext cx="259920" cy="5976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1332C78-339C-8F6D-52E0-F3B2E686EEC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870800" y="594034"/>
                  <a:ext cx="277560" cy="7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8E6F7B2C-2C93-4067-1669-137233BD60CC}"/>
                    </a:ext>
                  </a:extLst>
                </p14:cNvPr>
                <p14:cNvContentPartPr/>
                <p14:nvPr/>
              </p14:nvContentPartPr>
              <p14:xfrm>
                <a:off x="2133960" y="477754"/>
                <a:ext cx="1167480" cy="41040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8E6F7B2C-2C93-4067-1669-137233BD60C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124960" y="469114"/>
                  <a:ext cx="1185120" cy="4280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20209C69-78EE-72CE-A4EF-AE64FFE318A9}"/>
                  </a:ext>
                </a:extLst>
              </p14:cNvPr>
              <p14:cNvContentPartPr/>
              <p14:nvPr/>
            </p14:nvContentPartPr>
            <p14:xfrm>
              <a:off x="2422320" y="1288834"/>
              <a:ext cx="264960" cy="47160"/>
            </p14:xfrm>
          </p:contentPart>
        </mc:Choice>
        <mc:Fallback xmlns=""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20209C69-78EE-72CE-A4EF-AE64FFE318A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13320" y="1279834"/>
                <a:ext cx="282600" cy="64800"/>
              </a:xfrm>
              <a:prstGeom prst="rect">
                <a:avLst/>
              </a:prstGeom>
            </p:spPr>
          </p:pic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8AAD407F-4901-4F0F-80E9-DAD744E47C84}"/>
              </a:ext>
            </a:extLst>
          </p:cNvPr>
          <p:cNvGrpSpPr/>
          <p:nvPr/>
        </p:nvGrpSpPr>
        <p:grpSpPr>
          <a:xfrm>
            <a:off x="5279280" y="294874"/>
            <a:ext cx="3782880" cy="491760"/>
            <a:chOff x="5279280" y="294874"/>
            <a:chExt cx="3782880" cy="491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3008F1-7D00-DEEE-2BD1-06246989AEFD}"/>
                    </a:ext>
                  </a:extLst>
                </p14:cNvPr>
                <p14:cNvContentPartPr/>
                <p14:nvPr/>
              </p14:nvContentPartPr>
              <p14:xfrm>
                <a:off x="5279280" y="329074"/>
                <a:ext cx="196200" cy="457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3008F1-7D00-DEEE-2BD1-06246989AEFD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270640" y="320434"/>
                  <a:ext cx="21384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A887177A-3E8E-12BF-B2E2-8000A9AB717D}"/>
                    </a:ext>
                  </a:extLst>
                </p14:cNvPr>
                <p14:cNvContentPartPr/>
                <p14:nvPr/>
              </p14:nvContentPartPr>
              <p14:xfrm>
                <a:off x="5648280" y="471634"/>
                <a:ext cx="439560" cy="1897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A887177A-3E8E-12BF-B2E2-8000A9AB717D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639640" y="462634"/>
                  <a:ext cx="4572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047BFF2-A061-2650-C2E6-44ED1C54FE56}"/>
                    </a:ext>
                  </a:extLst>
                </p14:cNvPr>
                <p14:cNvContentPartPr/>
                <p14:nvPr/>
              </p14:nvContentPartPr>
              <p14:xfrm>
                <a:off x="6168480" y="545074"/>
                <a:ext cx="315360" cy="12960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047BFF2-A061-2650-C2E6-44ED1C54FE56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6159840" y="536434"/>
                  <a:ext cx="333000" cy="14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0959D19A-4CA2-F610-47C8-CB5575A6B5C1}"/>
                    </a:ext>
                  </a:extLst>
                </p14:cNvPr>
                <p14:cNvContentPartPr/>
                <p14:nvPr/>
              </p14:nvContentPartPr>
              <p14:xfrm>
                <a:off x="6480960" y="501874"/>
                <a:ext cx="340200" cy="22860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0959D19A-4CA2-F610-47C8-CB5575A6B5C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6472320" y="492874"/>
                  <a:ext cx="3578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DC7A79FB-4734-F6B4-1818-3BA9BDC73946}"/>
                    </a:ext>
                  </a:extLst>
                </p14:cNvPr>
                <p14:cNvContentPartPr/>
                <p14:nvPr/>
              </p14:nvContentPartPr>
              <p14:xfrm>
                <a:off x="7116720" y="441754"/>
                <a:ext cx="294120" cy="25812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DC7A79FB-4734-F6B4-1818-3BA9BDC73946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108080" y="432754"/>
                  <a:ext cx="31176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5DE03A7-CF17-3D51-1189-9468BC653F6F}"/>
                    </a:ext>
                  </a:extLst>
                </p14:cNvPr>
                <p14:cNvContentPartPr/>
                <p14:nvPr/>
              </p14:nvContentPartPr>
              <p14:xfrm>
                <a:off x="7716840" y="469834"/>
                <a:ext cx="270360" cy="2512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5DE03A7-CF17-3D51-1189-9468BC653F6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708200" y="460834"/>
                  <a:ext cx="2880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3DA851DE-2D34-EA47-4375-ACE6101DFDF9}"/>
                    </a:ext>
                  </a:extLst>
                </p14:cNvPr>
                <p14:cNvContentPartPr/>
                <p14:nvPr/>
              </p14:nvContentPartPr>
              <p14:xfrm>
                <a:off x="8005920" y="294874"/>
                <a:ext cx="99360" cy="38160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3DA851DE-2D34-EA47-4375-ACE6101DFDF9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96920" y="286234"/>
                  <a:ext cx="11700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3E7C8310-83AD-F3A1-8185-149B5F003209}"/>
                    </a:ext>
                  </a:extLst>
                </p14:cNvPr>
                <p14:cNvContentPartPr/>
                <p14:nvPr/>
              </p14:nvContentPartPr>
              <p14:xfrm>
                <a:off x="7875960" y="316114"/>
                <a:ext cx="983880" cy="38844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3E7C8310-83AD-F3A1-8185-149B5F003209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867320" y="307474"/>
                  <a:ext cx="10015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BC6B0E1E-1C9F-EE95-84C7-13EEE5D0C50A}"/>
                    </a:ext>
                  </a:extLst>
                </p14:cNvPr>
                <p14:cNvContentPartPr/>
                <p14:nvPr/>
              </p14:nvContentPartPr>
              <p14:xfrm>
                <a:off x="8907720" y="318274"/>
                <a:ext cx="154440" cy="2966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BC6B0E1E-1C9F-EE95-84C7-13EEE5D0C50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8898720" y="309634"/>
                  <a:ext cx="172080" cy="31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68FE466-200A-A761-2433-6A58572868D5}"/>
              </a:ext>
            </a:extLst>
          </p:cNvPr>
          <p:cNvGrpSpPr/>
          <p:nvPr/>
        </p:nvGrpSpPr>
        <p:grpSpPr>
          <a:xfrm>
            <a:off x="2891400" y="1138714"/>
            <a:ext cx="1734480" cy="375840"/>
            <a:chOff x="2891400" y="1138714"/>
            <a:chExt cx="1734480" cy="375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BD87750D-80EF-D92D-CA15-F25A9F151167}"/>
                    </a:ext>
                  </a:extLst>
                </p14:cNvPr>
                <p14:cNvContentPartPr/>
                <p14:nvPr/>
              </p14:nvContentPartPr>
              <p14:xfrm>
                <a:off x="2891400" y="1138714"/>
                <a:ext cx="648720" cy="3758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BD87750D-80EF-D92D-CA15-F25A9F151167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882760" y="1130074"/>
                  <a:ext cx="666360" cy="39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A1425918-EAA9-9B08-2269-0610A9E7AD2C}"/>
                    </a:ext>
                  </a:extLst>
                </p14:cNvPr>
                <p14:cNvContentPartPr/>
                <p14:nvPr/>
              </p14:nvContentPartPr>
              <p14:xfrm>
                <a:off x="3349320" y="1267954"/>
                <a:ext cx="1276560" cy="2199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A1425918-EAA9-9B08-2269-0610A9E7AD2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340680" y="1259314"/>
                  <a:ext cx="1294200" cy="237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ECEC199-B671-D1B0-35E0-513743288359}"/>
              </a:ext>
            </a:extLst>
          </p:cNvPr>
          <p:cNvGrpSpPr/>
          <p:nvPr/>
        </p:nvGrpSpPr>
        <p:grpSpPr>
          <a:xfrm>
            <a:off x="5162280" y="1069594"/>
            <a:ext cx="1571400" cy="586080"/>
            <a:chOff x="5162280" y="1069594"/>
            <a:chExt cx="1571400" cy="586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0A5666FF-7973-5969-A552-08CAC8E313EE}"/>
                    </a:ext>
                  </a:extLst>
                </p14:cNvPr>
                <p14:cNvContentPartPr/>
                <p14:nvPr/>
              </p14:nvContentPartPr>
              <p14:xfrm>
                <a:off x="5162280" y="1069594"/>
                <a:ext cx="1009080" cy="5860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0A5666FF-7973-5969-A552-08CAC8E313E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153640" y="1060954"/>
                  <a:ext cx="1026720" cy="60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141EBB5-51D4-3F01-88D9-AAC1F1B5106E}"/>
                    </a:ext>
                  </a:extLst>
                </p14:cNvPr>
                <p14:cNvContentPartPr/>
                <p14:nvPr/>
              </p14:nvContentPartPr>
              <p14:xfrm>
                <a:off x="6242640" y="1117114"/>
                <a:ext cx="81720" cy="3103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141EBB5-51D4-3F01-88D9-AAC1F1B5106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233640" y="1108114"/>
                  <a:ext cx="9936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AB601602-E6FA-5035-EAF5-5A06ECAED9B1}"/>
                    </a:ext>
                  </a:extLst>
                </p14:cNvPr>
                <p14:cNvContentPartPr/>
                <p14:nvPr/>
              </p14:nvContentPartPr>
              <p14:xfrm>
                <a:off x="6204120" y="1123594"/>
                <a:ext cx="529560" cy="3978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AB601602-E6FA-5035-EAF5-5A06ECAED9B1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195120" y="1114594"/>
                  <a:ext cx="547200" cy="4154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7" name="Group 76">
            <a:extLst>
              <a:ext uri="{FF2B5EF4-FFF2-40B4-BE49-F238E27FC236}">
                <a16:creationId xmlns:a16="http://schemas.microsoft.com/office/drawing/2014/main" id="{D1C8AECC-CA3D-1F02-AB65-1FC3E78DFF12}"/>
              </a:ext>
            </a:extLst>
          </p:cNvPr>
          <p:cNvGrpSpPr/>
          <p:nvPr/>
        </p:nvGrpSpPr>
        <p:grpSpPr>
          <a:xfrm>
            <a:off x="9226680" y="994714"/>
            <a:ext cx="361080" cy="570240"/>
            <a:chOff x="9226680" y="994714"/>
            <a:chExt cx="361080" cy="5702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5C8E7296-7E40-D2F0-79CE-605EDBF10230}"/>
                    </a:ext>
                  </a:extLst>
                </p14:cNvPr>
                <p14:cNvContentPartPr/>
                <p14:nvPr/>
              </p14:nvContentPartPr>
              <p14:xfrm>
                <a:off x="9414600" y="994714"/>
                <a:ext cx="105120" cy="5173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5C8E7296-7E40-D2F0-79CE-605EDBF1023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9405960" y="985714"/>
                  <a:ext cx="122760" cy="53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2556C43-2357-0643-787B-92A035BE7B90}"/>
                    </a:ext>
                  </a:extLst>
                </p14:cNvPr>
                <p14:cNvContentPartPr/>
                <p14:nvPr/>
              </p14:nvContentPartPr>
              <p14:xfrm>
                <a:off x="9226680" y="1448674"/>
                <a:ext cx="361080" cy="11628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2556C43-2357-0643-787B-92A035BE7B9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9217680" y="1439674"/>
                  <a:ext cx="378720" cy="1339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8" name="Group 217">
            <a:extLst>
              <a:ext uri="{FF2B5EF4-FFF2-40B4-BE49-F238E27FC236}">
                <a16:creationId xmlns:a16="http://schemas.microsoft.com/office/drawing/2014/main" id="{5F3A891F-D568-EECF-4099-8EBE14E4E192}"/>
              </a:ext>
            </a:extLst>
          </p:cNvPr>
          <p:cNvGrpSpPr/>
          <p:nvPr/>
        </p:nvGrpSpPr>
        <p:grpSpPr>
          <a:xfrm>
            <a:off x="689280" y="1761154"/>
            <a:ext cx="11033640" cy="5011560"/>
            <a:chOff x="689280" y="1761154"/>
            <a:chExt cx="11033640" cy="5011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78D1DEC-7073-0F88-6B22-1A20337ABE7E}"/>
                    </a:ext>
                  </a:extLst>
                </p14:cNvPr>
                <p14:cNvContentPartPr/>
                <p14:nvPr/>
              </p14:nvContentPartPr>
              <p14:xfrm>
                <a:off x="689280" y="1767274"/>
                <a:ext cx="54360" cy="16164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78D1DEC-7073-0F88-6B22-1A20337ABE7E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80640" y="1758274"/>
                  <a:ext cx="7200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FEE165F1-D354-2878-DAED-E764B4D425F3}"/>
                    </a:ext>
                  </a:extLst>
                </p14:cNvPr>
                <p14:cNvContentPartPr/>
                <p14:nvPr/>
              </p14:nvContentPartPr>
              <p14:xfrm>
                <a:off x="819960" y="1886794"/>
                <a:ext cx="20520" cy="558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FEE165F1-D354-2878-DAED-E764B4D425F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1320" y="1877794"/>
                  <a:ext cx="3816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C70E2DD-D40D-A562-17B9-6E08ECA9B02F}"/>
                    </a:ext>
                  </a:extLst>
                </p14:cNvPr>
                <p14:cNvContentPartPr/>
                <p14:nvPr/>
              </p14:nvContentPartPr>
              <p14:xfrm>
                <a:off x="957480" y="1761154"/>
                <a:ext cx="270360" cy="2318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C70E2DD-D40D-A562-17B9-6E08ECA9B02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948840" y="1752514"/>
                  <a:ext cx="2880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1FB23C1-17FC-3A0E-DCD6-7148FD96E1F0}"/>
                    </a:ext>
                  </a:extLst>
                </p14:cNvPr>
                <p14:cNvContentPartPr/>
                <p14:nvPr/>
              </p14:nvContentPartPr>
              <p14:xfrm>
                <a:off x="1724640" y="2010634"/>
                <a:ext cx="172080" cy="227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1FB23C1-17FC-3A0E-DCD6-7148FD96E1F0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1716000" y="2001994"/>
                  <a:ext cx="1897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436EDB80-3E59-19BD-C851-5AB6BF2590E4}"/>
                    </a:ext>
                  </a:extLst>
                </p14:cNvPr>
                <p14:cNvContentPartPr/>
                <p14:nvPr/>
              </p14:nvContentPartPr>
              <p14:xfrm>
                <a:off x="1950000" y="1912354"/>
                <a:ext cx="751680" cy="35172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436EDB80-3E59-19BD-C851-5AB6BF2590E4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41360" y="1903354"/>
                  <a:ext cx="769320" cy="36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ABF566C-8C45-168B-4C30-2EF8BC726BC7}"/>
                    </a:ext>
                  </a:extLst>
                </p14:cNvPr>
                <p14:cNvContentPartPr/>
                <p14:nvPr/>
              </p14:nvContentPartPr>
              <p14:xfrm>
                <a:off x="3198480" y="2165074"/>
                <a:ext cx="613080" cy="18936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ABF566C-8C45-168B-4C30-2EF8BC726BC7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189840" y="2156074"/>
                  <a:ext cx="63072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0E87BD2-F9C5-5C40-3FAE-3F8106418573}"/>
                    </a:ext>
                  </a:extLst>
                </p14:cNvPr>
                <p14:cNvContentPartPr/>
                <p14:nvPr/>
              </p14:nvContentPartPr>
              <p14:xfrm>
                <a:off x="3939000" y="1989754"/>
                <a:ext cx="383400" cy="46980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0E87BD2-F9C5-5C40-3FAE-3F81064185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930000" y="1981114"/>
                  <a:ext cx="401040" cy="48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55D8F32-407D-CA98-B70F-84D3EF540259}"/>
                    </a:ext>
                  </a:extLst>
                </p14:cNvPr>
                <p14:cNvContentPartPr/>
                <p14:nvPr/>
              </p14:nvContentPartPr>
              <p14:xfrm>
                <a:off x="4540200" y="2013154"/>
                <a:ext cx="213480" cy="4017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55D8F32-407D-CA98-B70F-84D3EF54025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531200" y="2004154"/>
                  <a:ext cx="231120" cy="41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F1E5D574-074B-B4B9-D1DA-5F2A3E5B0348}"/>
                    </a:ext>
                  </a:extLst>
                </p14:cNvPr>
                <p14:cNvContentPartPr/>
                <p14:nvPr/>
              </p14:nvContentPartPr>
              <p14:xfrm>
                <a:off x="4252560" y="2062834"/>
                <a:ext cx="49320" cy="3042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F1E5D574-074B-B4B9-D1DA-5F2A3E5B0348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243920" y="2054194"/>
                  <a:ext cx="66960" cy="32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BD1E6011-4001-0F63-6257-3235ABF9691B}"/>
                    </a:ext>
                  </a:extLst>
                </p14:cNvPr>
                <p14:cNvContentPartPr/>
                <p14:nvPr/>
              </p14:nvContentPartPr>
              <p14:xfrm>
                <a:off x="4408800" y="2182354"/>
                <a:ext cx="360" cy="36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BD1E6011-4001-0F63-6257-3235ABF9691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399800" y="217371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FEFE73F-DE0C-1C06-7771-0A62C75067CA}"/>
                    </a:ext>
                  </a:extLst>
                </p14:cNvPr>
                <p14:cNvContentPartPr/>
                <p14:nvPr/>
              </p14:nvContentPartPr>
              <p14:xfrm>
                <a:off x="4369200" y="2178754"/>
                <a:ext cx="213840" cy="16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FEFE73F-DE0C-1C06-7771-0A62C75067CA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60560" y="2169754"/>
                  <a:ext cx="23148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260DED2F-FE72-CEA5-23F0-ED06CFCA8BD2}"/>
                    </a:ext>
                  </a:extLst>
                </p14:cNvPr>
                <p14:cNvContentPartPr/>
                <p14:nvPr/>
              </p14:nvContentPartPr>
              <p14:xfrm>
                <a:off x="4814880" y="2161834"/>
                <a:ext cx="250200" cy="4536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260DED2F-FE72-CEA5-23F0-ED06CFCA8BD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806240" y="2152834"/>
                  <a:ext cx="2678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DE018739-3A6C-3A03-B0FD-B7960C8E8FB2}"/>
                    </a:ext>
                  </a:extLst>
                </p14:cNvPr>
                <p14:cNvContentPartPr/>
                <p14:nvPr/>
              </p14:nvContentPartPr>
              <p14:xfrm>
                <a:off x="4870680" y="2308714"/>
                <a:ext cx="273240" cy="604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DE018739-3A6C-3A03-B0FD-B7960C8E8F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62040" y="2299714"/>
                  <a:ext cx="2908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26B17E9-AAB2-2BD4-A717-D840A96F5731}"/>
                    </a:ext>
                  </a:extLst>
                </p14:cNvPr>
                <p14:cNvContentPartPr/>
                <p14:nvPr/>
              </p14:nvContentPartPr>
              <p14:xfrm>
                <a:off x="5296560" y="2043754"/>
                <a:ext cx="137520" cy="3794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26B17E9-AAB2-2BD4-A717-D840A96F5731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287920" y="2035114"/>
                  <a:ext cx="1551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77510302-B0A3-DE71-77CF-C7FBCA73D83A}"/>
                    </a:ext>
                  </a:extLst>
                </p14:cNvPr>
                <p14:cNvContentPartPr/>
                <p14:nvPr/>
              </p14:nvContentPartPr>
              <p14:xfrm>
                <a:off x="5471880" y="1929274"/>
                <a:ext cx="31680" cy="2059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77510302-B0A3-DE71-77CF-C7FBCA73D8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63240" y="1920274"/>
                  <a:ext cx="4932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DFFFFB30-AD6B-E001-D73B-968085ACE24F}"/>
                    </a:ext>
                  </a:extLst>
                </p14:cNvPr>
                <p14:cNvContentPartPr/>
                <p14:nvPr/>
              </p14:nvContentPartPr>
              <p14:xfrm>
                <a:off x="5606520" y="2028994"/>
                <a:ext cx="191520" cy="3398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DFFFFB30-AD6B-E001-D73B-968085ACE24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97880" y="2020354"/>
                  <a:ext cx="20916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1091F3-DA50-3129-AD94-EFE0C62EA7CD}"/>
                    </a:ext>
                  </a:extLst>
                </p14:cNvPr>
                <p14:cNvContentPartPr/>
                <p14:nvPr/>
              </p14:nvContentPartPr>
              <p14:xfrm>
                <a:off x="5874000" y="1949794"/>
                <a:ext cx="44280" cy="26928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1091F3-DA50-3129-AD94-EFE0C62EA7C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865000" y="1940794"/>
                  <a:ext cx="61920" cy="28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75FE1EBA-D4C9-8D20-6A11-2961E9978AA3}"/>
                    </a:ext>
                  </a:extLst>
                </p14:cNvPr>
                <p14:cNvContentPartPr/>
                <p14:nvPr/>
              </p14:nvContentPartPr>
              <p14:xfrm>
                <a:off x="6053640" y="2430754"/>
                <a:ext cx="30960" cy="17820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75FE1EBA-D4C9-8D20-6A11-2961E9978AA3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044640" y="2422114"/>
                  <a:ext cx="4860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AC780F3B-51E3-9BA6-8D48-FAE8FDA73048}"/>
                    </a:ext>
                  </a:extLst>
                </p14:cNvPr>
                <p14:cNvContentPartPr/>
                <p14:nvPr/>
              </p14:nvContentPartPr>
              <p14:xfrm>
                <a:off x="6214200" y="1932874"/>
                <a:ext cx="22680" cy="22824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AC780F3B-51E3-9BA6-8D48-FAE8FDA73048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205200" y="1924234"/>
                  <a:ext cx="40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0BEB0BCD-0181-8271-B572-FD5715EB71E7}"/>
                    </a:ext>
                  </a:extLst>
                </p14:cNvPr>
                <p14:cNvContentPartPr/>
                <p14:nvPr/>
              </p14:nvContentPartPr>
              <p14:xfrm>
                <a:off x="6288360" y="2174794"/>
                <a:ext cx="245880" cy="3088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0BEB0BCD-0181-8271-B572-FD5715EB71E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79720" y="2165794"/>
                  <a:ext cx="26352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1C94528-1C38-8FDF-4824-0FCE7F2736BD}"/>
                    </a:ext>
                  </a:extLst>
                </p14:cNvPr>
                <p14:cNvContentPartPr/>
                <p14:nvPr/>
              </p14:nvContentPartPr>
              <p14:xfrm>
                <a:off x="6684000" y="1963474"/>
                <a:ext cx="34920" cy="26604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1C94528-1C38-8FDF-4824-0FCE7F2736BD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75360" y="1954474"/>
                  <a:ext cx="52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4BE9924-84AC-45CE-B73A-1B2E873039BC}"/>
                    </a:ext>
                  </a:extLst>
                </p14:cNvPr>
                <p14:cNvContentPartPr/>
                <p14:nvPr/>
              </p14:nvContentPartPr>
              <p14:xfrm>
                <a:off x="6714240" y="2591314"/>
                <a:ext cx="25920" cy="7812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4BE9924-84AC-45CE-B73A-1B2E873039BC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705600" y="2582314"/>
                  <a:ext cx="43560" cy="9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C707C93-F0D6-9D2C-D20E-A06248B6C330}"/>
                    </a:ext>
                  </a:extLst>
                </p14:cNvPr>
                <p14:cNvContentPartPr/>
                <p14:nvPr/>
              </p14:nvContentPartPr>
              <p14:xfrm>
                <a:off x="6892440" y="2133394"/>
                <a:ext cx="299160" cy="2952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C707C93-F0D6-9D2C-D20E-A06248B6C330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883440" y="2124394"/>
                  <a:ext cx="31680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23010C4F-2BA5-8959-4F11-0BABA69F8E2B}"/>
                    </a:ext>
                  </a:extLst>
                </p14:cNvPr>
                <p14:cNvContentPartPr/>
                <p14:nvPr/>
              </p14:nvContentPartPr>
              <p14:xfrm>
                <a:off x="6941040" y="1980754"/>
                <a:ext cx="21960" cy="21780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23010C4F-2BA5-8959-4F11-0BABA69F8E2B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6932040" y="1972114"/>
                  <a:ext cx="39600" cy="23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9FE4323-1208-515E-A717-4FA94C580E2A}"/>
                    </a:ext>
                  </a:extLst>
                </p14:cNvPr>
                <p14:cNvContentPartPr/>
                <p14:nvPr/>
              </p14:nvContentPartPr>
              <p14:xfrm>
                <a:off x="7351080" y="2096674"/>
                <a:ext cx="24480" cy="1774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9FE4323-1208-515E-A717-4FA94C580E2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342440" y="2087674"/>
                  <a:ext cx="4212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2327D87-F0A5-F509-CEC5-17053E68127A}"/>
                    </a:ext>
                  </a:extLst>
                </p14:cNvPr>
                <p14:cNvContentPartPr/>
                <p14:nvPr/>
              </p14:nvContentPartPr>
              <p14:xfrm>
                <a:off x="7425240" y="2493394"/>
                <a:ext cx="89280" cy="2372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2327D87-F0A5-F509-CEC5-17053E68127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7416600" y="2484754"/>
                  <a:ext cx="106920" cy="25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212776B-4CE6-0E63-BE9E-DB2321E08E5E}"/>
                    </a:ext>
                  </a:extLst>
                </p14:cNvPr>
                <p14:cNvContentPartPr/>
                <p14:nvPr/>
              </p14:nvContentPartPr>
              <p14:xfrm>
                <a:off x="7643400" y="1932874"/>
                <a:ext cx="69480" cy="23400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212776B-4CE6-0E63-BE9E-DB2321E08E5E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7634400" y="1924234"/>
                  <a:ext cx="8712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B215B920-8870-CF0C-2F17-5B250DF29453}"/>
                    </a:ext>
                  </a:extLst>
                </p14:cNvPr>
                <p14:cNvContentPartPr/>
                <p14:nvPr/>
              </p14:nvContentPartPr>
              <p14:xfrm>
                <a:off x="7861920" y="2080114"/>
                <a:ext cx="150120" cy="43740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B215B920-8870-CF0C-2F17-5B250DF2945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7853280" y="2071474"/>
                  <a:ext cx="167760" cy="45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CB0DE03-5254-DAB9-06C7-F06D75B7227F}"/>
                    </a:ext>
                  </a:extLst>
                </p14:cNvPr>
                <p14:cNvContentPartPr/>
                <p14:nvPr/>
              </p14:nvContentPartPr>
              <p14:xfrm>
                <a:off x="8107080" y="1833514"/>
                <a:ext cx="135720" cy="91152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CB0DE03-5254-DAB9-06C7-F06D75B7227F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8098440" y="1824514"/>
                  <a:ext cx="153360" cy="92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EEEF0EF-A436-0A85-E408-B590D4DD83A7}"/>
                    </a:ext>
                  </a:extLst>
                </p14:cNvPr>
                <p14:cNvContentPartPr/>
                <p14:nvPr/>
              </p14:nvContentPartPr>
              <p14:xfrm>
                <a:off x="8414880" y="1872034"/>
                <a:ext cx="6480" cy="2005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EEEF0EF-A436-0A85-E408-B590D4DD83A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8406240" y="1863034"/>
                  <a:ext cx="241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6FEC6264-A300-74EE-4DF6-3258C3EF4E05}"/>
                    </a:ext>
                  </a:extLst>
                </p14:cNvPr>
                <p14:cNvContentPartPr/>
                <p14:nvPr/>
              </p14:nvContentPartPr>
              <p14:xfrm>
                <a:off x="8745000" y="2099194"/>
                <a:ext cx="7560" cy="25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6FEC6264-A300-74EE-4DF6-3258C3EF4E05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8736360" y="2090554"/>
                  <a:ext cx="2520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FEDFB867-A663-7AD4-5149-30C8E84CBE0F}"/>
                    </a:ext>
                  </a:extLst>
                </p14:cNvPr>
                <p14:cNvContentPartPr/>
                <p14:nvPr/>
              </p14:nvContentPartPr>
              <p14:xfrm>
                <a:off x="8518920" y="2057434"/>
                <a:ext cx="299880" cy="3830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FEDFB867-A663-7AD4-5149-30C8E84CBE0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8509920" y="2048434"/>
                  <a:ext cx="3175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20B37B37-A472-6B88-A2B4-C3AD32AFF92C}"/>
                    </a:ext>
                  </a:extLst>
                </p14:cNvPr>
                <p14:cNvContentPartPr/>
                <p14:nvPr/>
              </p14:nvContentPartPr>
              <p14:xfrm>
                <a:off x="8872080" y="2635954"/>
                <a:ext cx="15480" cy="183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20B37B37-A472-6B88-A2B4-C3AD32AFF92C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8863440" y="2626954"/>
                  <a:ext cx="3312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2D4A9CA-6626-77D6-0551-40768B126717}"/>
                    </a:ext>
                  </a:extLst>
                </p14:cNvPr>
                <p14:cNvContentPartPr/>
                <p14:nvPr/>
              </p14:nvContentPartPr>
              <p14:xfrm>
                <a:off x="8820960" y="1872034"/>
                <a:ext cx="47520" cy="27864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2D4A9CA-6626-77D6-0551-40768B126717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8811960" y="1863034"/>
                  <a:ext cx="651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91BFCCD0-BC91-042A-5B77-35554EBD5E9D}"/>
                    </a:ext>
                  </a:extLst>
                </p14:cNvPr>
                <p14:cNvContentPartPr/>
                <p14:nvPr/>
              </p14:nvContentPartPr>
              <p14:xfrm>
                <a:off x="8927880" y="2707594"/>
                <a:ext cx="53280" cy="1036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91BFCCD0-BC91-042A-5B77-35554EBD5E9D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8919240" y="2698594"/>
                  <a:ext cx="709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D5348C51-133A-EAE1-23A9-ED4A9A8170F3}"/>
                    </a:ext>
                  </a:extLst>
                </p14:cNvPr>
                <p14:cNvContentPartPr/>
                <p14:nvPr/>
              </p14:nvContentPartPr>
              <p14:xfrm>
                <a:off x="9102120" y="1918834"/>
                <a:ext cx="31680" cy="20736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D5348C51-133A-EAE1-23A9-ED4A9A8170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093480" y="1909834"/>
                  <a:ext cx="4932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7FB456D2-1700-8A0C-72A8-54B228C25A38}"/>
                    </a:ext>
                  </a:extLst>
                </p14:cNvPr>
                <p14:cNvContentPartPr/>
                <p14:nvPr/>
              </p14:nvContentPartPr>
              <p14:xfrm>
                <a:off x="9223800" y="2113954"/>
                <a:ext cx="190440" cy="25740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7FB456D2-1700-8A0C-72A8-54B228C25A3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215160" y="2104954"/>
                  <a:ext cx="20808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565658CE-BFB0-0E6E-7C72-C322D1B4713D}"/>
                    </a:ext>
                  </a:extLst>
                </p14:cNvPr>
                <p14:cNvContentPartPr/>
                <p14:nvPr/>
              </p14:nvContentPartPr>
              <p14:xfrm>
                <a:off x="9469320" y="2123314"/>
                <a:ext cx="177480" cy="253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565658CE-BFB0-0E6E-7C72-C322D1B4713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9460680" y="2114314"/>
                  <a:ext cx="1951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C790E0D-FAD1-C5E1-E1DC-A32EE12782D5}"/>
                    </a:ext>
                  </a:extLst>
                </p14:cNvPr>
                <p14:cNvContentPartPr/>
                <p14:nvPr/>
              </p14:nvContentPartPr>
              <p14:xfrm>
                <a:off x="9665520" y="1813354"/>
                <a:ext cx="56160" cy="28152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C790E0D-FAD1-C5E1-E1DC-A32EE12782D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656520" y="1804354"/>
                  <a:ext cx="7380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3D93D951-690A-7448-7FD6-6D550A611204}"/>
                    </a:ext>
                  </a:extLst>
                </p14:cNvPr>
                <p14:cNvContentPartPr/>
                <p14:nvPr/>
              </p14:nvContentPartPr>
              <p14:xfrm>
                <a:off x="9791160" y="2493394"/>
                <a:ext cx="90720" cy="19080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3D93D951-690A-7448-7FD6-6D550A61120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9782160" y="2484754"/>
                  <a:ext cx="10836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EBE6E03A-3C4C-3901-9F44-D23DD07C5B4E}"/>
                    </a:ext>
                  </a:extLst>
                </p14:cNvPr>
                <p14:cNvContentPartPr/>
                <p14:nvPr/>
              </p14:nvContentPartPr>
              <p14:xfrm>
                <a:off x="10117680" y="1789234"/>
                <a:ext cx="374760" cy="76320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EBE6E03A-3C4C-3901-9F44-D23DD07C5B4E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109040" y="1780594"/>
                  <a:ext cx="392400" cy="78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3EA89B52-2443-932D-13C9-0B132962C7F4}"/>
                    </a:ext>
                  </a:extLst>
                </p14:cNvPr>
                <p14:cNvContentPartPr/>
                <p14:nvPr/>
              </p14:nvContentPartPr>
              <p14:xfrm>
                <a:off x="10083840" y="2612914"/>
                <a:ext cx="27360" cy="100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3EA89B52-2443-932D-13C9-0B132962C7F4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74840" y="2604274"/>
                  <a:ext cx="45000" cy="2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9DE0ECA9-ED93-9810-53DE-A613921CF53A}"/>
                    </a:ext>
                  </a:extLst>
                </p14:cNvPr>
                <p14:cNvContentPartPr/>
                <p14:nvPr/>
              </p14:nvContentPartPr>
              <p14:xfrm>
                <a:off x="9873600" y="2535514"/>
                <a:ext cx="560880" cy="19404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9DE0ECA9-ED93-9810-53DE-A613921CF53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9864960" y="2526514"/>
                  <a:ext cx="57852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1C892834-15CA-F630-7F2B-7B3472A4B2B8}"/>
                    </a:ext>
                  </a:extLst>
                </p14:cNvPr>
                <p14:cNvContentPartPr/>
                <p14:nvPr/>
              </p14:nvContentPartPr>
              <p14:xfrm>
                <a:off x="9414960" y="2683834"/>
                <a:ext cx="360" cy="3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1C892834-15CA-F630-7F2B-7B3472A4B2B8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9405960" y="267483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1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093457A8-6EF4-8663-383E-9A84A34834E5}"/>
                    </a:ext>
                  </a:extLst>
                </p14:cNvPr>
                <p14:cNvContentPartPr/>
                <p14:nvPr/>
              </p14:nvContentPartPr>
              <p14:xfrm>
                <a:off x="9204000" y="2686714"/>
                <a:ext cx="1396800" cy="691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093457A8-6EF4-8663-383E-9A84A34834E5}"/>
                    </a:ext>
                  </a:extLst>
                </p:cNvPr>
                <p:cNvPicPr/>
                <p:nvPr/>
              </p:nvPicPr>
              <p:blipFill>
                <a:blip r:embed="rId132"/>
                <a:stretch>
                  <a:fillRect/>
                </a:stretch>
              </p:blipFill>
              <p:spPr>
                <a:xfrm>
                  <a:off x="9195000" y="2677714"/>
                  <a:ext cx="14144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3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4E0A9B5C-2F49-D832-BB45-C733932CC3FF}"/>
                    </a:ext>
                  </a:extLst>
                </p14:cNvPr>
                <p14:cNvContentPartPr/>
                <p14:nvPr/>
              </p14:nvContentPartPr>
              <p14:xfrm>
                <a:off x="1787280" y="2852314"/>
                <a:ext cx="16560" cy="37008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4E0A9B5C-2F49-D832-BB45-C733932CC3FF}"/>
                    </a:ext>
                  </a:extLst>
                </p:cNvPr>
                <p:cNvPicPr/>
                <p:nvPr/>
              </p:nvPicPr>
              <p:blipFill>
                <a:blip r:embed="rId134"/>
                <a:stretch>
                  <a:fillRect/>
                </a:stretch>
              </p:blipFill>
              <p:spPr>
                <a:xfrm>
                  <a:off x="1778280" y="2843314"/>
                  <a:ext cx="34200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5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F1F0274D-B333-E298-F1FD-200EC9F334B1}"/>
                    </a:ext>
                  </a:extLst>
                </p14:cNvPr>
                <p14:cNvContentPartPr/>
                <p14:nvPr/>
              </p14:nvContentPartPr>
              <p14:xfrm>
                <a:off x="1769280" y="2779234"/>
                <a:ext cx="293040" cy="2588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F1F0274D-B333-E298-F1FD-200EC9F334B1}"/>
                    </a:ext>
                  </a:extLst>
                </p:cNvPr>
                <p:cNvPicPr/>
                <p:nvPr/>
              </p:nvPicPr>
              <p:blipFill>
                <a:blip r:embed="rId136"/>
                <a:stretch>
                  <a:fillRect/>
                </a:stretch>
              </p:blipFill>
              <p:spPr>
                <a:xfrm>
                  <a:off x="1760280" y="2770234"/>
                  <a:ext cx="31068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7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922379F-10F7-7843-1704-7EBA92050C20}"/>
                    </a:ext>
                  </a:extLst>
                </p14:cNvPr>
                <p14:cNvContentPartPr/>
                <p14:nvPr/>
              </p14:nvContentPartPr>
              <p14:xfrm>
                <a:off x="2019120" y="2873194"/>
                <a:ext cx="383760" cy="14688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922379F-10F7-7843-1704-7EBA92050C20}"/>
                    </a:ext>
                  </a:extLst>
                </p:cNvPr>
                <p:cNvPicPr/>
                <p:nvPr/>
              </p:nvPicPr>
              <p:blipFill>
                <a:blip r:embed="rId138"/>
                <a:stretch>
                  <a:fillRect/>
                </a:stretch>
              </p:blipFill>
              <p:spPr>
                <a:xfrm>
                  <a:off x="2010120" y="2864554"/>
                  <a:ext cx="401400" cy="16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9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686677B-6A2A-827D-DEA9-BBFD869DA906}"/>
                    </a:ext>
                  </a:extLst>
                </p14:cNvPr>
                <p14:cNvContentPartPr/>
                <p14:nvPr/>
              </p14:nvContentPartPr>
              <p14:xfrm>
                <a:off x="2330880" y="2739274"/>
                <a:ext cx="78840" cy="4320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686677B-6A2A-827D-DEA9-BBFD869DA906}"/>
                    </a:ext>
                  </a:extLst>
                </p:cNvPr>
                <p:cNvPicPr/>
                <p:nvPr/>
              </p:nvPicPr>
              <p:blipFill>
                <a:blip r:embed="rId140"/>
                <a:stretch>
                  <a:fillRect/>
                </a:stretch>
              </p:blipFill>
              <p:spPr>
                <a:xfrm>
                  <a:off x="2321880" y="2730274"/>
                  <a:ext cx="96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1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7D1C735-CC67-C313-4939-A46E37E596F8}"/>
                    </a:ext>
                  </a:extLst>
                </p14:cNvPr>
                <p14:cNvContentPartPr/>
                <p14:nvPr/>
              </p14:nvContentPartPr>
              <p14:xfrm>
                <a:off x="2529600" y="2753314"/>
                <a:ext cx="330480" cy="2476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7D1C735-CC67-C313-4939-A46E37E596F8}"/>
                    </a:ext>
                  </a:extLst>
                </p:cNvPr>
                <p:cNvPicPr/>
                <p:nvPr/>
              </p:nvPicPr>
              <p:blipFill>
                <a:blip r:embed="rId142"/>
                <a:stretch>
                  <a:fillRect/>
                </a:stretch>
              </p:blipFill>
              <p:spPr>
                <a:xfrm>
                  <a:off x="2520600" y="2744674"/>
                  <a:ext cx="3481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3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9EDA19B1-49AC-2256-7C48-0D4BE8C99DE1}"/>
                    </a:ext>
                  </a:extLst>
                </p14:cNvPr>
                <p14:cNvContentPartPr/>
                <p14:nvPr/>
              </p14:nvContentPartPr>
              <p14:xfrm>
                <a:off x="3037920" y="2740714"/>
                <a:ext cx="277920" cy="5158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9EDA19B1-49AC-2256-7C48-0D4BE8C99DE1}"/>
                    </a:ext>
                  </a:extLst>
                </p:cNvPr>
                <p:cNvPicPr/>
                <p:nvPr/>
              </p:nvPicPr>
              <p:blipFill>
                <a:blip r:embed="rId144"/>
                <a:stretch>
                  <a:fillRect/>
                </a:stretch>
              </p:blipFill>
              <p:spPr>
                <a:xfrm>
                  <a:off x="3029280" y="2731714"/>
                  <a:ext cx="295560" cy="53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5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B466A48-B295-2BDF-B7EB-94626281499C}"/>
                    </a:ext>
                  </a:extLst>
                </p14:cNvPr>
                <p14:cNvContentPartPr/>
                <p14:nvPr/>
              </p14:nvContentPartPr>
              <p14:xfrm>
                <a:off x="3314040" y="2885794"/>
                <a:ext cx="257760" cy="4568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B466A48-B295-2BDF-B7EB-94626281499C}"/>
                    </a:ext>
                  </a:extLst>
                </p:cNvPr>
                <p:cNvPicPr/>
                <p:nvPr/>
              </p:nvPicPr>
              <p:blipFill>
                <a:blip r:embed="rId146"/>
                <a:stretch>
                  <a:fillRect/>
                </a:stretch>
              </p:blipFill>
              <p:spPr>
                <a:xfrm>
                  <a:off x="3305400" y="2876794"/>
                  <a:ext cx="275400" cy="47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7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053D62CF-5571-9CEB-5F3C-7DF2D9F505DF}"/>
                    </a:ext>
                  </a:extLst>
                </p14:cNvPr>
                <p14:cNvContentPartPr/>
                <p14:nvPr/>
              </p14:nvContentPartPr>
              <p14:xfrm>
                <a:off x="3634440" y="2700394"/>
                <a:ext cx="89280" cy="17388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053D62CF-5571-9CEB-5F3C-7DF2D9F505DF}"/>
                    </a:ext>
                  </a:extLst>
                </p:cNvPr>
                <p:cNvPicPr/>
                <p:nvPr/>
              </p:nvPicPr>
              <p:blipFill>
                <a:blip r:embed="rId148"/>
                <a:stretch>
                  <a:fillRect/>
                </a:stretch>
              </p:blipFill>
              <p:spPr>
                <a:xfrm>
                  <a:off x="3625440" y="2691754"/>
                  <a:ext cx="106920" cy="19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9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DE33591C-974B-8980-4E83-36A6714EA874}"/>
                    </a:ext>
                  </a:extLst>
                </p14:cNvPr>
                <p14:cNvContentPartPr/>
                <p14:nvPr/>
              </p14:nvContentPartPr>
              <p14:xfrm>
                <a:off x="3906600" y="2861314"/>
                <a:ext cx="190800" cy="21492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DE33591C-974B-8980-4E83-36A6714EA874}"/>
                    </a:ext>
                  </a:extLst>
                </p:cNvPr>
                <p:cNvPicPr/>
                <p:nvPr/>
              </p:nvPicPr>
              <p:blipFill>
                <a:blip r:embed="rId150"/>
                <a:stretch>
                  <a:fillRect/>
                </a:stretch>
              </p:blipFill>
              <p:spPr>
                <a:xfrm>
                  <a:off x="3897600" y="2852674"/>
                  <a:ext cx="20844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1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3FFA3FE2-140D-5040-7B5A-52AD5745EFB6}"/>
                    </a:ext>
                  </a:extLst>
                </p14:cNvPr>
                <p14:cNvContentPartPr/>
                <p14:nvPr/>
              </p14:nvContentPartPr>
              <p14:xfrm>
                <a:off x="3857280" y="2922874"/>
                <a:ext cx="243360" cy="21456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3FFA3FE2-140D-5040-7B5A-52AD5745EFB6}"/>
                    </a:ext>
                  </a:extLst>
                </p:cNvPr>
                <p:cNvPicPr/>
                <p:nvPr/>
              </p:nvPicPr>
              <p:blipFill>
                <a:blip r:embed="rId152"/>
                <a:stretch>
                  <a:fillRect/>
                </a:stretch>
              </p:blipFill>
              <p:spPr>
                <a:xfrm>
                  <a:off x="3848640" y="2913874"/>
                  <a:ext cx="261000" cy="23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3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C8E5B51-66C3-26DF-09D2-F3A9BC551D64}"/>
                    </a:ext>
                  </a:extLst>
                </p14:cNvPr>
                <p14:cNvContentPartPr/>
                <p14:nvPr/>
              </p14:nvContentPartPr>
              <p14:xfrm>
                <a:off x="4312320" y="2754754"/>
                <a:ext cx="232200" cy="40752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C8E5B51-66C3-26DF-09D2-F3A9BC551D64}"/>
                    </a:ext>
                  </a:extLst>
                </p:cNvPr>
                <p:cNvPicPr/>
                <p:nvPr/>
              </p:nvPicPr>
              <p:blipFill>
                <a:blip r:embed="rId154"/>
                <a:stretch>
                  <a:fillRect/>
                </a:stretch>
              </p:blipFill>
              <p:spPr>
                <a:xfrm>
                  <a:off x="4303680" y="2746114"/>
                  <a:ext cx="24984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4FDF1C4A-380D-6FEF-4323-C5508F6B78DF}"/>
                    </a:ext>
                  </a:extLst>
                </p14:cNvPr>
                <p14:cNvContentPartPr/>
                <p14:nvPr/>
              </p14:nvContentPartPr>
              <p14:xfrm>
                <a:off x="4680240" y="2662954"/>
                <a:ext cx="46080" cy="14256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4FDF1C4A-380D-6FEF-4323-C5508F6B78DF}"/>
                    </a:ext>
                  </a:extLst>
                </p:cNvPr>
                <p:cNvPicPr/>
                <p:nvPr/>
              </p:nvPicPr>
              <p:blipFill>
                <a:blip r:embed="rId156"/>
                <a:stretch>
                  <a:fillRect/>
                </a:stretch>
              </p:blipFill>
              <p:spPr>
                <a:xfrm>
                  <a:off x="4671600" y="2654314"/>
                  <a:ext cx="63720" cy="16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7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CF2E148-B9DA-8E6B-16A1-FC54B336EB98}"/>
                    </a:ext>
                  </a:extLst>
                </p14:cNvPr>
                <p14:cNvContentPartPr/>
                <p14:nvPr/>
              </p14:nvContentPartPr>
              <p14:xfrm>
                <a:off x="4894440" y="2718034"/>
                <a:ext cx="11880" cy="10476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CF2E148-B9DA-8E6B-16A1-FC54B336EB98}"/>
                    </a:ext>
                  </a:extLst>
                </p:cNvPr>
                <p:cNvPicPr/>
                <p:nvPr/>
              </p:nvPicPr>
              <p:blipFill>
                <a:blip r:embed="rId158"/>
                <a:stretch>
                  <a:fillRect/>
                </a:stretch>
              </p:blipFill>
              <p:spPr>
                <a:xfrm>
                  <a:off x="4885800" y="2709034"/>
                  <a:ext cx="2952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9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664391D0-602C-46A2-B5D4-54EC84054482}"/>
                    </a:ext>
                  </a:extLst>
                </p14:cNvPr>
                <p14:cNvContentPartPr/>
                <p14:nvPr/>
              </p14:nvContentPartPr>
              <p14:xfrm>
                <a:off x="4980480" y="3281074"/>
                <a:ext cx="81360" cy="151920"/>
              </p14:xfrm>
            </p:contentPart>
          </mc:Choice>
          <mc:Fallback xmlns=""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664391D0-602C-46A2-B5D4-54EC84054482}"/>
                    </a:ext>
                  </a:extLst>
                </p:cNvPr>
                <p:cNvPicPr/>
                <p:nvPr/>
              </p:nvPicPr>
              <p:blipFill>
                <a:blip r:embed="rId160"/>
                <a:stretch>
                  <a:fillRect/>
                </a:stretch>
              </p:blipFill>
              <p:spPr>
                <a:xfrm>
                  <a:off x="4971840" y="3272434"/>
                  <a:ext cx="99000" cy="16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1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27B6BF6C-6F82-43D3-B2F2-403115F4320F}"/>
                    </a:ext>
                  </a:extLst>
                </p14:cNvPr>
                <p14:cNvContentPartPr/>
                <p14:nvPr/>
              </p14:nvContentPartPr>
              <p14:xfrm>
                <a:off x="5332200" y="3114394"/>
                <a:ext cx="227520" cy="20196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27B6BF6C-6F82-43D3-B2F2-403115F4320F}"/>
                    </a:ext>
                  </a:extLst>
                </p:cNvPr>
                <p:cNvPicPr/>
                <p:nvPr/>
              </p:nvPicPr>
              <p:blipFill>
                <a:blip r:embed="rId162"/>
                <a:stretch>
                  <a:fillRect/>
                </a:stretch>
              </p:blipFill>
              <p:spPr>
                <a:xfrm>
                  <a:off x="5323560" y="3105394"/>
                  <a:ext cx="24516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3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CBB95E8-6AC9-CC75-7F82-D04F6A5E7D65}"/>
                    </a:ext>
                  </a:extLst>
                </p14:cNvPr>
                <p14:cNvContentPartPr/>
                <p14:nvPr/>
              </p14:nvContentPartPr>
              <p14:xfrm>
                <a:off x="5653320" y="3011074"/>
                <a:ext cx="46440" cy="29016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CBB95E8-6AC9-CC75-7F82-D04F6A5E7D65}"/>
                    </a:ext>
                  </a:extLst>
                </p:cNvPr>
                <p:cNvPicPr/>
                <p:nvPr/>
              </p:nvPicPr>
              <p:blipFill>
                <a:blip r:embed="rId164"/>
                <a:stretch>
                  <a:fillRect/>
                </a:stretch>
              </p:blipFill>
              <p:spPr>
                <a:xfrm>
                  <a:off x="5644320" y="3002074"/>
                  <a:ext cx="6408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5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7C16DE8-EABC-BA21-C058-E5268ADE18AE}"/>
                    </a:ext>
                  </a:extLst>
                </p14:cNvPr>
                <p14:cNvContentPartPr/>
                <p14:nvPr/>
              </p14:nvContentPartPr>
              <p14:xfrm>
                <a:off x="5655480" y="3052114"/>
                <a:ext cx="432720" cy="21816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7C16DE8-EABC-BA21-C058-E5268ADE18AE}"/>
                    </a:ext>
                  </a:extLst>
                </p:cNvPr>
                <p:cNvPicPr/>
                <p:nvPr/>
              </p:nvPicPr>
              <p:blipFill>
                <a:blip r:embed="rId166"/>
                <a:stretch>
                  <a:fillRect/>
                </a:stretch>
              </p:blipFill>
              <p:spPr>
                <a:xfrm>
                  <a:off x="5646480" y="3043474"/>
                  <a:ext cx="4503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7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24715E6F-3F82-F1C6-C2B7-4D5A6C1F4441}"/>
                    </a:ext>
                  </a:extLst>
                </p14:cNvPr>
                <p14:cNvContentPartPr/>
                <p14:nvPr/>
              </p14:nvContentPartPr>
              <p14:xfrm>
                <a:off x="6133920" y="2953834"/>
                <a:ext cx="96480" cy="273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24715E6F-3F82-F1C6-C2B7-4D5A6C1F4441}"/>
                    </a:ext>
                  </a:extLst>
                </p:cNvPr>
                <p:cNvPicPr/>
                <p:nvPr/>
              </p:nvPicPr>
              <p:blipFill>
                <a:blip r:embed="rId168"/>
                <a:stretch>
                  <a:fillRect/>
                </a:stretch>
              </p:blipFill>
              <p:spPr>
                <a:xfrm>
                  <a:off x="6124920" y="2945194"/>
                  <a:ext cx="114120" cy="29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9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E5313F1E-0B5C-6CAA-871D-80181F4DC2EE}"/>
                    </a:ext>
                  </a:extLst>
                </p14:cNvPr>
                <p14:cNvContentPartPr/>
                <p14:nvPr/>
              </p14:nvContentPartPr>
              <p14:xfrm>
                <a:off x="6256680" y="3056434"/>
                <a:ext cx="555120" cy="27468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E5313F1E-0B5C-6CAA-871D-80181F4DC2EE}"/>
                    </a:ext>
                  </a:extLst>
                </p:cNvPr>
                <p:cNvPicPr/>
                <p:nvPr/>
              </p:nvPicPr>
              <p:blipFill>
                <a:blip r:embed="rId170"/>
                <a:stretch>
                  <a:fillRect/>
                </a:stretch>
              </p:blipFill>
              <p:spPr>
                <a:xfrm>
                  <a:off x="6247680" y="3047434"/>
                  <a:ext cx="57276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1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C91D1F3-FFE7-AFE4-5A44-B9AAB931B43C}"/>
                    </a:ext>
                  </a:extLst>
                </p14:cNvPr>
                <p14:cNvContentPartPr/>
                <p14:nvPr/>
              </p14:nvContentPartPr>
              <p14:xfrm>
                <a:off x="6984600" y="3059314"/>
                <a:ext cx="246600" cy="32400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C91D1F3-FFE7-AFE4-5A44-B9AAB931B43C}"/>
                    </a:ext>
                  </a:extLst>
                </p:cNvPr>
                <p:cNvPicPr/>
                <p:nvPr/>
              </p:nvPicPr>
              <p:blipFill>
                <a:blip r:embed="rId172"/>
                <a:stretch>
                  <a:fillRect/>
                </a:stretch>
              </p:blipFill>
              <p:spPr>
                <a:xfrm>
                  <a:off x="6975960" y="3050314"/>
                  <a:ext cx="264240" cy="34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3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91890FA4-6281-A11E-5D60-8F9D80E19171}"/>
                    </a:ext>
                  </a:extLst>
                </p14:cNvPr>
                <p14:cNvContentPartPr/>
                <p14:nvPr/>
              </p14:nvContentPartPr>
              <p14:xfrm>
                <a:off x="7278360" y="3075514"/>
                <a:ext cx="662400" cy="22860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91890FA4-6281-A11E-5D60-8F9D80E19171}"/>
                    </a:ext>
                  </a:extLst>
                </p:cNvPr>
                <p:cNvPicPr/>
                <p:nvPr/>
              </p:nvPicPr>
              <p:blipFill>
                <a:blip r:embed="rId174"/>
                <a:stretch>
                  <a:fillRect/>
                </a:stretch>
              </p:blipFill>
              <p:spPr>
                <a:xfrm>
                  <a:off x="7269720" y="3066874"/>
                  <a:ext cx="6800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5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A1A0B950-3518-C4C1-6C0D-06DFBCC9C9A8}"/>
                    </a:ext>
                  </a:extLst>
                </p14:cNvPr>
                <p14:cNvContentPartPr/>
                <p14:nvPr/>
              </p14:nvContentPartPr>
              <p14:xfrm>
                <a:off x="8032920" y="3034474"/>
                <a:ext cx="129960" cy="3427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A1A0B950-3518-C4C1-6C0D-06DFBCC9C9A8}"/>
                    </a:ext>
                  </a:extLst>
                </p:cNvPr>
                <p:cNvPicPr/>
                <p:nvPr/>
              </p:nvPicPr>
              <p:blipFill>
                <a:blip r:embed="rId176"/>
                <a:stretch>
                  <a:fillRect/>
                </a:stretch>
              </p:blipFill>
              <p:spPr>
                <a:xfrm>
                  <a:off x="8024280" y="3025474"/>
                  <a:ext cx="14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7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84754B2-5E59-EFDB-F81F-7AADF552245E}"/>
                    </a:ext>
                  </a:extLst>
                </p14:cNvPr>
                <p14:cNvContentPartPr/>
                <p14:nvPr/>
              </p14:nvContentPartPr>
              <p14:xfrm>
                <a:off x="8271960" y="2933314"/>
                <a:ext cx="258840" cy="5446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84754B2-5E59-EFDB-F81F-7AADF552245E}"/>
                    </a:ext>
                  </a:extLst>
                </p:cNvPr>
                <p:cNvPicPr/>
                <p:nvPr/>
              </p:nvPicPr>
              <p:blipFill>
                <a:blip r:embed="rId178"/>
                <a:stretch>
                  <a:fillRect/>
                </a:stretch>
              </p:blipFill>
              <p:spPr>
                <a:xfrm>
                  <a:off x="8263320" y="2924314"/>
                  <a:ext cx="276480" cy="56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9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1F8C66B-A509-9AAA-A919-386436001210}"/>
                    </a:ext>
                  </a:extLst>
                </p14:cNvPr>
                <p14:cNvContentPartPr/>
                <p14:nvPr/>
              </p14:nvContentPartPr>
              <p14:xfrm>
                <a:off x="8695680" y="3103234"/>
                <a:ext cx="77760" cy="453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1F8C66B-A509-9AAA-A919-386436001210}"/>
                    </a:ext>
                  </a:extLst>
                </p:cNvPr>
                <p:cNvPicPr/>
                <p:nvPr/>
              </p:nvPicPr>
              <p:blipFill>
                <a:blip r:embed="rId180"/>
                <a:stretch>
                  <a:fillRect/>
                </a:stretch>
              </p:blipFill>
              <p:spPr>
                <a:xfrm>
                  <a:off x="8687040" y="3094594"/>
                  <a:ext cx="954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1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625BC5DD-BDFD-93D4-F3AB-89D9026D0904}"/>
                    </a:ext>
                  </a:extLst>
                </p14:cNvPr>
                <p14:cNvContentPartPr/>
                <p14:nvPr/>
              </p14:nvContentPartPr>
              <p14:xfrm>
                <a:off x="8520360" y="3393754"/>
                <a:ext cx="249480" cy="47556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625BC5DD-BDFD-93D4-F3AB-89D9026D0904}"/>
                    </a:ext>
                  </a:extLst>
                </p:cNvPr>
                <p:cNvPicPr/>
                <p:nvPr/>
              </p:nvPicPr>
              <p:blipFill>
                <a:blip r:embed="rId182"/>
                <a:stretch>
                  <a:fillRect/>
                </a:stretch>
              </p:blipFill>
              <p:spPr>
                <a:xfrm>
                  <a:off x="8511720" y="3384754"/>
                  <a:ext cx="267120" cy="49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3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F0909C0-0039-93E9-594B-7BE5A63972B5}"/>
                    </a:ext>
                  </a:extLst>
                </p14:cNvPr>
                <p14:cNvContentPartPr/>
                <p14:nvPr/>
              </p14:nvContentPartPr>
              <p14:xfrm>
                <a:off x="5516880" y="3609034"/>
                <a:ext cx="4320" cy="2772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F0909C0-0039-93E9-594B-7BE5A63972B5}"/>
                    </a:ext>
                  </a:extLst>
                </p:cNvPr>
                <p:cNvPicPr/>
                <p:nvPr/>
              </p:nvPicPr>
              <p:blipFill>
                <a:blip r:embed="rId184"/>
                <a:stretch>
                  <a:fillRect/>
                </a:stretch>
              </p:blipFill>
              <p:spPr>
                <a:xfrm>
                  <a:off x="5507880" y="3600034"/>
                  <a:ext cx="21960" cy="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5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1CEAF77E-53AC-44F6-825A-C5557EBBF667}"/>
                    </a:ext>
                  </a:extLst>
                </p14:cNvPr>
                <p14:cNvContentPartPr/>
                <p14:nvPr/>
              </p14:nvContentPartPr>
              <p14:xfrm>
                <a:off x="5495280" y="3517954"/>
                <a:ext cx="2289240" cy="1177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1CEAF77E-53AC-44F6-825A-C5557EBBF667}"/>
                    </a:ext>
                  </a:extLst>
                </p:cNvPr>
                <p:cNvPicPr/>
                <p:nvPr/>
              </p:nvPicPr>
              <p:blipFill>
                <a:blip r:embed="rId186"/>
                <a:stretch>
                  <a:fillRect/>
                </a:stretch>
              </p:blipFill>
              <p:spPr>
                <a:xfrm>
                  <a:off x="5486640" y="3509314"/>
                  <a:ext cx="2306880" cy="13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7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55A5BF9A-DFBC-94DD-0E80-9B555AB9E5C4}"/>
                    </a:ext>
                  </a:extLst>
                </p14:cNvPr>
                <p14:cNvContentPartPr/>
                <p14:nvPr/>
              </p14:nvContentPartPr>
              <p14:xfrm>
                <a:off x="5227800" y="2492314"/>
                <a:ext cx="318960" cy="57924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55A5BF9A-DFBC-94DD-0E80-9B555AB9E5C4}"/>
                    </a:ext>
                  </a:extLst>
                </p:cNvPr>
                <p:cNvPicPr/>
                <p:nvPr/>
              </p:nvPicPr>
              <p:blipFill>
                <a:blip r:embed="rId188"/>
                <a:stretch>
                  <a:fillRect/>
                </a:stretch>
              </p:blipFill>
              <p:spPr>
                <a:xfrm>
                  <a:off x="5219160" y="2483314"/>
                  <a:ext cx="336600" cy="59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9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3437ADD0-DE39-6115-DB38-C9C5DEE2FDC6}"/>
                    </a:ext>
                  </a:extLst>
                </p14:cNvPr>
                <p14:cNvContentPartPr/>
                <p14:nvPr/>
              </p14:nvContentPartPr>
              <p14:xfrm>
                <a:off x="5489160" y="2536954"/>
                <a:ext cx="17640" cy="3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3437ADD0-DE39-6115-DB38-C9C5DEE2FDC6}"/>
                    </a:ext>
                  </a:extLst>
                </p:cNvPr>
                <p:cNvPicPr/>
                <p:nvPr/>
              </p:nvPicPr>
              <p:blipFill>
                <a:blip r:embed="rId190"/>
                <a:stretch>
                  <a:fillRect/>
                </a:stretch>
              </p:blipFill>
              <p:spPr>
                <a:xfrm>
                  <a:off x="5480520" y="2527954"/>
                  <a:ext cx="3528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1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3694A2C5-84B8-9E2D-BA9F-999A3F510D6E}"/>
                    </a:ext>
                  </a:extLst>
                </p14:cNvPr>
                <p14:cNvContentPartPr/>
                <p14:nvPr/>
              </p14:nvContentPartPr>
              <p14:xfrm>
                <a:off x="5422200" y="2405914"/>
                <a:ext cx="336240" cy="2332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3694A2C5-84B8-9E2D-BA9F-999A3F510D6E}"/>
                    </a:ext>
                  </a:extLst>
                </p:cNvPr>
                <p:cNvPicPr/>
                <p:nvPr/>
              </p:nvPicPr>
              <p:blipFill>
                <a:blip r:embed="rId192"/>
                <a:stretch>
                  <a:fillRect/>
                </a:stretch>
              </p:blipFill>
              <p:spPr>
                <a:xfrm>
                  <a:off x="5413560" y="2396914"/>
                  <a:ext cx="35388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3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9186022B-4D6F-4476-EDA6-BECCAF46FD88}"/>
                    </a:ext>
                  </a:extLst>
                </p14:cNvPr>
                <p14:cNvContentPartPr/>
                <p14:nvPr/>
              </p14:nvContentPartPr>
              <p14:xfrm>
                <a:off x="5697600" y="2639194"/>
                <a:ext cx="38160" cy="1404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9186022B-4D6F-4476-EDA6-BECCAF46FD88}"/>
                    </a:ext>
                  </a:extLst>
                </p:cNvPr>
                <p:cNvPicPr/>
                <p:nvPr/>
              </p:nvPicPr>
              <p:blipFill>
                <a:blip r:embed="rId194"/>
                <a:stretch>
                  <a:fillRect/>
                </a:stretch>
              </p:blipFill>
              <p:spPr>
                <a:xfrm>
                  <a:off x="5688600" y="2630194"/>
                  <a:ext cx="55800" cy="3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5AA340C-2410-2913-4FF8-E894A56E25B3}"/>
                    </a:ext>
                  </a:extLst>
                </p14:cNvPr>
                <p14:cNvContentPartPr/>
                <p14:nvPr/>
              </p14:nvContentPartPr>
              <p14:xfrm>
                <a:off x="6406440" y="2503114"/>
                <a:ext cx="70560" cy="62280"/>
              </p14:xfrm>
            </p:contentPart>
          </mc:Choice>
          <mc:Fallback xmlns=""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5AA340C-2410-2913-4FF8-E894A56E25B3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397440" y="2494474"/>
                  <a:ext cx="8820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A301118-1B67-B649-C299-2DF521EB4F1D}"/>
                    </a:ext>
                  </a:extLst>
                </p14:cNvPr>
                <p14:cNvContentPartPr/>
                <p14:nvPr/>
              </p14:nvContentPartPr>
              <p14:xfrm>
                <a:off x="7177560" y="2523274"/>
                <a:ext cx="11160" cy="1224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A301118-1B67-B649-C299-2DF521EB4F1D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7168560" y="2514634"/>
                  <a:ext cx="28800" cy="2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63E59D4C-6BED-C0C2-E776-F9E6AF9C5095}"/>
                    </a:ext>
                  </a:extLst>
                </p14:cNvPr>
                <p14:cNvContentPartPr/>
                <p14:nvPr/>
              </p14:nvContentPartPr>
              <p14:xfrm>
                <a:off x="7202400" y="2471074"/>
                <a:ext cx="32400" cy="5904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63E59D4C-6BED-C0C2-E776-F9E6AF9C5095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7193400" y="2462434"/>
                  <a:ext cx="50040" cy="7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9CB5F8DD-E052-133A-CEE1-2AA96369B196}"/>
                    </a:ext>
                  </a:extLst>
                </p14:cNvPr>
                <p14:cNvContentPartPr/>
                <p14:nvPr/>
              </p14:nvContentPartPr>
              <p14:xfrm>
                <a:off x="8016360" y="2481874"/>
                <a:ext cx="24120" cy="216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9CB5F8DD-E052-133A-CEE1-2AA96369B196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8007360" y="2473234"/>
                  <a:ext cx="41760" cy="3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9EEB216-CADB-507D-744F-31D41B10B9E9}"/>
                    </a:ext>
                  </a:extLst>
                </p14:cNvPr>
                <p14:cNvContentPartPr/>
                <p14:nvPr/>
              </p14:nvContentPartPr>
              <p14:xfrm>
                <a:off x="8792880" y="2523274"/>
                <a:ext cx="80640" cy="93240"/>
              </p14:xfrm>
            </p:contentPart>
          </mc:Choice>
          <mc:Fallback xmlns=""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9EEB216-CADB-507D-744F-31D41B10B9E9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8784240" y="2514634"/>
                  <a:ext cx="98280" cy="1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2FCA068-F02F-8029-61A1-262C66FB1FF0}"/>
                    </a:ext>
                  </a:extLst>
                </p14:cNvPr>
                <p14:cNvContentPartPr/>
                <p14:nvPr/>
              </p14:nvContentPartPr>
              <p14:xfrm>
                <a:off x="9561120" y="2463514"/>
                <a:ext cx="21240" cy="33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2FCA068-F02F-8029-61A1-262C66FB1FF0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9552120" y="2454514"/>
                  <a:ext cx="38880" cy="5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3F8B574-51A7-1C54-E32B-DCF52E5E48C2}"/>
                    </a:ext>
                  </a:extLst>
                </p14:cNvPr>
                <p14:cNvContentPartPr/>
                <p14:nvPr/>
              </p14:nvContentPartPr>
              <p14:xfrm>
                <a:off x="5574480" y="2230954"/>
                <a:ext cx="142560" cy="276480"/>
              </p14:xfrm>
            </p:contentPart>
          </mc:Choice>
          <mc:Fallback xmlns=""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3F8B574-51A7-1C54-E32B-DCF52E5E48C2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5565840" y="2221954"/>
                  <a:ext cx="1602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67799E87-2738-EF18-AF96-7F30F60F25DB}"/>
                    </a:ext>
                  </a:extLst>
                </p14:cNvPr>
                <p14:cNvContentPartPr/>
                <p14:nvPr/>
              </p14:nvContentPartPr>
              <p14:xfrm>
                <a:off x="6200160" y="2547034"/>
                <a:ext cx="308880" cy="20952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67799E87-2738-EF18-AF96-7F30F60F25DB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191520" y="2538394"/>
                  <a:ext cx="32652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55E9071-C722-324B-C901-73BE2FE60F7F}"/>
                    </a:ext>
                  </a:extLst>
                </p14:cNvPr>
                <p14:cNvContentPartPr/>
                <p14:nvPr/>
              </p14:nvContentPartPr>
              <p14:xfrm>
                <a:off x="6937440" y="2532634"/>
                <a:ext cx="239760" cy="16452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55E9071-C722-324B-C901-73BE2FE60F7F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928800" y="2523994"/>
                  <a:ext cx="25740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C142D1C7-06E1-11F2-29E2-E9381D1585CB}"/>
                    </a:ext>
                  </a:extLst>
                </p14:cNvPr>
                <p14:cNvContentPartPr/>
                <p14:nvPr/>
              </p14:nvContentPartPr>
              <p14:xfrm>
                <a:off x="7719000" y="2550634"/>
                <a:ext cx="213480" cy="18468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C142D1C7-06E1-11F2-29E2-E9381D1585C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7710360" y="2541634"/>
                  <a:ext cx="2311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1F4C3E52-A10A-DDB9-BAE8-087AB2E11E49}"/>
                    </a:ext>
                  </a:extLst>
                </p14:cNvPr>
                <p14:cNvContentPartPr/>
                <p14:nvPr/>
              </p14:nvContentPartPr>
              <p14:xfrm>
                <a:off x="8582280" y="2589154"/>
                <a:ext cx="125640" cy="18576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1F4C3E52-A10A-DDB9-BAE8-087AB2E11E49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573640" y="2580154"/>
                  <a:ext cx="14328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3CB007B5-4446-4BB9-A77A-7404B380E78C}"/>
                    </a:ext>
                  </a:extLst>
                </p14:cNvPr>
                <p14:cNvContentPartPr/>
                <p14:nvPr/>
              </p14:nvContentPartPr>
              <p14:xfrm>
                <a:off x="9203280" y="2429314"/>
                <a:ext cx="199800" cy="268920"/>
              </p14:xfrm>
            </p:contentPart>
          </mc:Choice>
          <mc:Fallback xmlns=""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3CB007B5-4446-4BB9-A77A-7404B380E78C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194640" y="2420674"/>
                  <a:ext cx="2174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38FDA4C1-024D-D874-C6BF-E1367CE312E1}"/>
                    </a:ext>
                  </a:extLst>
                </p14:cNvPr>
                <p14:cNvContentPartPr/>
                <p14:nvPr/>
              </p14:nvContentPartPr>
              <p14:xfrm>
                <a:off x="9164400" y="2815234"/>
                <a:ext cx="307080" cy="8830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38FDA4C1-024D-D874-C6BF-E1367CE312E1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155400" y="2806234"/>
                  <a:ext cx="324720" cy="90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ABF203D-50F1-F84F-96BD-B45A1DF80385}"/>
                    </a:ext>
                  </a:extLst>
                </p14:cNvPr>
                <p14:cNvContentPartPr/>
                <p14:nvPr/>
              </p14:nvContentPartPr>
              <p14:xfrm>
                <a:off x="9469680" y="2884354"/>
                <a:ext cx="197640" cy="7624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ABF203D-50F1-F84F-96BD-B45A1DF8038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9460680" y="2875354"/>
                  <a:ext cx="21528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8BAD7EE0-8DB7-54A2-0050-AFF643C7A8E1}"/>
                    </a:ext>
                  </a:extLst>
                </p14:cNvPr>
                <p14:cNvContentPartPr/>
                <p14:nvPr/>
              </p14:nvContentPartPr>
              <p14:xfrm>
                <a:off x="9995640" y="2946634"/>
                <a:ext cx="708120" cy="72792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8BAD7EE0-8DB7-54A2-0050-AFF643C7A8E1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9986640" y="2937994"/>
                  <a:ext cx="72576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854E6E60-E31F-EEAD-60FA-708E495202EA}"/>
                    </a:ext>
                  </a:extLst>
                </p14:cNvPr>
                <p14:cNvContentPartPr/>
                <p14:nvPr/>
              </p14:nvContentPartPr>
              <p14:xfrm>
                <a:off x="1757760" y="3965434"/>
                <a:ext cx="38880" cy="17712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854E6E60-E31F-EEAD-60FA-708E495202EA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1749120" y="3956794"/>
                  <a:ext cx="565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D57AC6D-AE59-D001-AF99-91A0B09874AD}"/>
                    </a:ext>
                  </a:extLst>
                </p14:cNvPr>
                <p14:cNvContentPartPr/>
                <p14:nvPr/>
              </p14:nvContentPartPr>
              <p14:xfrm>
                <a:off x="1794840" y="3677434"/>
                <a:ext cx="52920" cy="3240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D57AC6D-AE59-D001-AF99-91A0B09874AD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785840" y="3668434"/>
                  <a:ext cx="7056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35135C4-4E0B-4D5F-0EE4-1E48E52DCA47}"/>
                    </a:ext>
                  </a:extLst>
                </p14:cNvPr>
                <p14:cNvContentPartPr/>
                <p14:nvPr/>
              </p14:nvContentPartPr>
              <p14:xfrm>
                <a:off x="1935240" y="3897034"/>
                <a:ext cx="236160" cy="72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35135C4-4E0B-4D5F-0EE4-1E48E52DCA47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926600" y="3888394"/>
                  <a:ext cx="253800" cy="9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91AFD729-9B49-559F-86E6-DEDF22CB1033}"/>
                    </a:ext>
                  </a:extLst>
                </p14:cNvPr>
                <p14:cNvContentPartPr/>
                <p14:nvPr/>
              </p14:nvContentPartPr>
              <p14:xfrm>
                <a:off x="1991040" y="4066234"/>
                <a:ext cx="277560" cy="4608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91AFD729-9B49-559F-86E6-DEDF22CB1033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982400" y="4057234"/>
                  <a:ext cx="295200" cy="6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760A4FCE-553E-B615-52D7-0AC8EDBB90E6}"/>
                    </a:ext>
                  </a:extLst>
                </p14:cNvPr>
                <p14:cNvContentPartPr/>
                <p14:nvPr/>
              </p14:nvContentPartPr>
              <p14:xfrm>
                <a:off x="2366160" y="3759874"/>
                <a:ext cx="168480" cy="30384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760A4FCE-553E-B615-52D7-0AC8EDBB90E6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2357160" y="3751234"/>
                  <a:ext cx="18612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3A49301-A91E-ABF1-2172-1EC9CFB4ECA7}"/>
                    </a:ext>
                  </a:extLst>
                </p14:cNvPr>
                <p14:cNvContentPartPr/>
                <p14:nvPr/>
              </p14:nvContentPartPr>
              <p14:xfrm>
                <a:off x="2650200" y="4043194"/>
                <a:ext cx="94680" cy="13536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3A49301-A91E-ABF1-2172-1EC9CFB4ECA7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2641200" y="4034194"/>
                  <a:ext cx="11232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649802C8-1EBF-E251-924A-DE9F3C3FE670}"/>
                    </a:ext>
                  </a:extLst>
                </p14:cNvPr>
                <p14:cNvContentPartPr/>
                <p14:nvPr/>
              </p14:nvContentPartPr>
              <p14:xfrm>
                <a:off x="3080760" y="3898114"/>
                <a:ext cx="169200" cy="10800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649802C8-1EBF-E251-924A-DE9F3C3FE670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3071760" y="3889474"/>
                  <a:ext cx="18684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F6B89C48-2D5F-154E-3D3E-DCA1C3FA8613}"/>
                    </a:ext>
                  </a:extLst>
                </p14:cNvPr>
                <p14:cNvContentPartPr/>
                <p14:nvPr/>
              </p14:nvContentPartPr>
              <p14:xfrm>
                <a:off x="3305760" y="3872194"/>
                <a:ext cx="183600" cy="164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F6B89C48-2D5F-154E-3D3E-DCA1C3FA8613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3296760" y="3863194"/>
                  <a:ext cx="20124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A5A20CF4-EE21-FABB-80D3-76B1BBFC7ABD}"/>
                    </a:ext>
                  </a:extLst>
                </p14:cNvPr>
                <p14:cNvContentPartPr/>
                <p14:nvPr/>
              </p14:nvContentPartPr>
              <p14:xfrm>
                <a:off x="3554160" y="3908194"/>
                <a:ext cx="694800" cy="25740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A5A20CF4-EE21-FABB-80D3-76B1BBFC7ABD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3545520" y="3899194"/>
                  <a:ext cx="712440" cy="27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3EC8CB91-813A-2A54-DA24-F17B8AA07CC0}"/>
                    </a:ext>
                  </a:extLst>
                </p14:cNvPr>
                <p14:cNvContentPartPr/>
                <p14:nvPr/>
              </p14:nvContentPartPr>
              <p14:xfrm>
                <a:off x="4103520" y="3960034"/>
                <a:ext cx="444240" cy="586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3EC8CB91-813A-2A54-DA24-F17B8AA07CC0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4094520" y="3951394"/>
                  <a:ext cx="461880" cy="7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E41099A7-5CF6-479E-0450-04BF16DD6EF5}"/>
                    </a:ext>
                  </a:extLst>
                </p14:cNvPr>
                <p14:cNvContentPartPr/>
                <p14:nvPr/>
              </p14:nvContentPartPr>
              <p14:xfrm>
                <a:off x="4493040" y="4106194"/>
                <a:ext cx="185040" cy="11844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E41099A7-5CF6-479E-0450-04BF16DD6EF5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4484400" y="4097554"/>
                  <a:ext cx="202680" cy="13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4AA47C47-A9EA-4145-EB6C-C002B7FD4B21}"/>
                    </a:ext>
                  </a:extLst>
                </p14:cNvPr>
                <p14:cNvContentPartPr/>
                <p14:nvPr/>
              </p14:nvContentPartPr>
              <p14:xfrm>
                <a:off x="4886160" y="3953554"/>
                <a:ext cx="195120" cy="17676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4AA47C47-A9EA-4145-EB6C-C002B7FD4B21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4877160" y="3944914"/>
                  <a:ext cx="212760" cy="19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32837A82-7362-582B-1708-CA09EB7F31C4}"/>
                    </a:ext>
                  </a:extLst>
                </p14:cNvPr>
                <p14:cNvContentPartPr/>
                <p14:nvPr/>
              </p14:nvContentPartPr>
              <p14:xfrm>
                <a:off x="5113320" y="3939514"/>
                <a:ext cx="172800" cy="36936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32837A82-7362-582B-1708-CA09EB7F31C4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5104320" y="3930514"/>
                  <a:ext cx="190440" cy="38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708BBA0F-0FB9-A5FD-C2D8-93F4E9A70355}"/>
                    </a:ext>
                  </a:extLst>
                </p14:cNvPr>
                <p14:cNvContentPartPr/>
                <p14:nvPr/>
              </p14:nvContentPartPr>
              <p14:xfrm>
                <a:off x="896280" y="3595354"/>
                <a:ext cx="10826640" cy="19764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708BBA0F-0FB9-A5FD-C2D8-93F4E9A70355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887640" y="3586354"/>
                  <a:ext cx="1084428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3F0F6C58-F576-0EC4-2237-EEA91DF64D87}"/>
                    </a:ext>
                  </a:extLst>
                </p14:cNvPr>
                <p14:cNvContentPartPr/>
                <p14:nvPr/>
              </p14:nvContentPartPr>
              <p14:xfrm>
                <a:off x="1762080" y="4575274"/>
                <a:ext cx="340560" cy="25308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3F0F6C58-F576-0EC4-2237-EEA91DF64D87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753440" y="4566634"/>
                  <a:ext cx="35820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A02B9B37-778F-D32B-6EA6-DDC9BC7AD8F5}"/>
                    </a:ext>
                  </a:extLst>
                </p14:cNvPr>
                <p14:cNvContentPartPr/>
                <p14:nvPr/>
              </p14:nvContentPartPr>
              <p14:xfrm>
                <a:off x="2178960" y="4424794"/>
                <a:ext cx="469800" cy="37080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A02B9B37-778F-D32B-6EA6-DDC9BC7AD8F5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170320" y="4416154"/>
                  <a:ext cx="48744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6A68D1F-92BF-6060-D074-F70D1AB8F188}"/>
                    </a:ext>
                  </a:extLst>
                </p14:cNvPr>
                <p14:cNvContentPartPr/>
                <p14:nvPr/>
              </p14:nvContentPartPr>
              <p14:xfrm>
                <a:off x="2672160" y="4311394"/>
                <a:ext cx="236520" cy="36180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6A68D1F-92BF-6060-D074-F70D1AB8F188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2663520" y="4302394"/>
                  <a:ext cx="254160" cy="37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525D6248-84B2-EAEB-E13A-7A7F61A7D7D1}"/>
                    </a:ext>
                  </a:extLst>
                </p14:cNvPr>
                <p14:cNvContentPartPr/>
                <p14:nvPr/>
              </p14:nvContentPartPr>
              <p14:xfrm>
                <a:off x="2852520" y="4587514"/>
                <a:ext cx="458280" cy="31932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525D6248-84B2-EAEB-E13A-7A7F61A7D7D1}"/>
                    </a:ext>
                  </a:extLst>
                </p:cNvPr>
                <p:cNvPicPr/>
                <p:nvPr/>
              </p:nvPicPr>
              <p:blipFill>
                <a:blip r:embed="rId260"/>
                <a:stretch>
                  <a:fillRect/>
                </a:stretch>
              </p:blipFill>
              <p:spPr>
                <a:xfrm>
                  <a:off x="2843520" y="4578874"/>
                  <a:ext cx="475920" cy="33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6E98F859-3569-0E5D-B22A-1EA2DD0F464C}"/>
                    </a:ext>
                  </a:extLst>
                </p14:cNvPr>
                <p14:cNvContentPartPr/>
                <p14:nvPr/>
              </p14:nvContentPartPr>
              <p14:xfrm>
                <a:off x="3927120" y="4673194"/>
                <a:ext cx="214560" cy="38268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6E98F859-3569-0E5D-B22A-1EA2DD0F464C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3918120" y="4664554"/>
                  <a:ext cx="232200" cy="40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3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D8482A3F-E2A5-E01B-A5FC-31B371C3F4BC}"/>
                    </a:ext>
                  </a:extLst>
                </p14:cNvPr>
                <p14:cNvContentPartPr/>
                <p14:nvPr/>
              </p14:nvContentPartPr>
              <p14:xfrm>
                <a:off x="7152720" y="4560874"/>
                <a:ext cx="53280" cy="454680"/>
              </p14:xfrm>
            </p:contentPart>
          </mc:Choice>
          <mc:Fallback xmlns=""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D8482A3F-E2A5-E01B-A5FC-31B371C3F4BC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7143720" y="4551874"/>
                  <a:ext cx="7092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5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8F7A79DA-BAE4-B9B8-F900-6FA2FA89CB81}"/>
                    </a:ext>
                  </a:extLst>
                </p14:cNvPr>
                <p14:cNvContentPartPr/>
                <p14:nvPr/>
              </p14:nvContentPartPr>
              <p14:xfrm>
                <a:off x="7156680" y="5021314"/>
                <a:ext cx="62280" cy="146160"/>
              </p14:xfrm>
            </p:contentPart>
          </mc:Choice>
          <mc:Fallback xmlns=""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8F7A79DA-BAE4-B9B8-F900-6FA2FA89CB81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7148040" y="5012314"/>
                  <a:ext cx="79920" cy="16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E4198F8F-8523-2BE5-DFDF-35AECE213F1D}"/>
                    </a:ext>
                  </a:extLst>
                </p14:cNvPr>
                <p14:cNvContentPartPr/>
                <p14:nvPr/>
              </p14:nvContentPartPr>
              <p14:xfrm>
                <a:off x="7451880" y="4713514"/>
                <a:ext cx="360360" cy="4536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E4198F8F-8523-2BE5-DFDF-35AECE213F1D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7442880" y="4704874"/>
                  <a:ext cx="37800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9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009EB82B-197B-098A-D153-064B646BC5AE}"/>
                    </a:ext>
                  </a:extLst>
                </p14:cNvPr>
                <p14:cNvContentPartPr/>
                <p14:nvPr/>
              </p14:nvContentPartPr>
              <p14:xfrm>
                <a:off x="7501200" y="4906474"/>
                <a:ext cx="393840" cy="60120"/>
              </p14:xfrm>
            </p:contentPart>
          </mc:Choice>
          <mc:Fallback xmlns=""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009EB82B-197B-098A-D153-064B646BC5AE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7492200" y="4897834"/>
                  <a:ext cx="4114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1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B969CA5E-AF60-F5F2-A961-C111C4A8D1EB}"/>
                    </a:ext>
                  </a:extLst>
                </p14:cNvPr>
                <p14:cNvContentPartPr/>
                <p14:nvPr/>
              </p14:nvContentPartPr>
              <p14:xfrm>
                <a:off x="2529960" y="5113114"/>
                <a:ext cx="250560" cy="584280"/>
              </p14:xfrm>
            </p:contentPart>
          </mc:Choice>
          <mc:Fallback xmlns=""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B969CA5E-AF60-F5F2-A961-C111C4A8D1EB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2520960" y="5104474"/>
                  <a:ext cx="26820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3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987C3AA7-47B6-758D-5CDE-7079D780280A}"/>
                    </a:ext>
                  </a:extLst>
                </p14:cNvPr>
                <p14:cNvContentPartPr/>
                <p14:nvPr/>
              </p14:nvContentPartPr>
              <p14:xfrm>
                <a:off x="2648040" y="5790994"/>
                <a:ext cx="270000" cy="384120"/>
              </p14:xfrm>
            </p:contentPart>
          </mc:Choice>
          <mc:Fallback xmlns=""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987C3AA7-47B6-758D-5CDE-7079D780280A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2639040" y="5782354"/>
                  <a:ext cx="28764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5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376A8F14-F41B-3ED5-C9EB-70760EEF719D}"/>
                    </a:ext>
                  </a:extLst>
                </p14:cNvPr>
                <p14:cNvContentPartPr/>
                <p14:nvPr/>
              </p14:nvContentPartPr>
              <p14:xfrm>
                <a:off x="3327000" y="5434594"/>
                <a:ext cx="256320" cy="337320"/>
              </p14:xfrm>
            </p:contentPart>
          </mc:Choice>
          <mc:Fallback xmlns=""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376A8F14-F41B-3ED5-C9EB-70760EEF719D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3318360" y="5425954"/>
                  <a:ext cx="273960" cy="35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7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AFFD964-7A07-A7A7-16AC-D8B4FF76D984}"/>
                    </a:ext>
                  </a:extLst>
                </p14:cNvPr>
                <p14:cNvContentPartPr/>
                <p14:nvPr/>
              </p14:nvContentPartPr>
              <p14:xfrm>
                <a:off x="3567120" y="5506234"/>
                <a:ext cx="236160" cy="209520"/>
              </p14:xfrm>
            </p:contentPart>
          </mc:Choice>
          <mc:Fallback xmlns=""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AFFD964-7A07-A7A7-16AC-D8B4FF76D984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3558480" y="5497234"/>
                  <a:ext cx="253800" cy="22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9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0CC9256-8E4E-1DFB-A689-66C222821868}"/>
                    </a:ext>
                  </a:extLst>
                </p14:cNvPr>
                <p14:cNvContentPartPr/>
                <p14:nvPr/>
              </p14:nvContentPartPr>
              <p14:xfrm>
                <a:off x="3847200" y="5483194"/>
                <a:ext cx="335160" cy="218160"/>
              </p14:xfrm>
            </p:contentPart>
          </mc:Choice>
          <mc:Fallback xmlns=""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0CC9256-8E4E-1DFB-A689-66C222821868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3838200" y="5474554"/>
                  <a:ext cx="352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1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92BBADA6-63F8-A697-112E-DD2CB2133737}"/>
                    </a:ext>
                  </a:extLst>
                </p14:cNvPr>
                <p14:cNvContentPartPr/>
                <p14:nvPr/>
              </p14:nvContentPartPr>
              <p14:xfrm>
                <a:off x="4211880" y="5488594"/>
                <a:ext cx="494640" cy="322920"/>
              </p14:xfrm>
            </p:contentPart>
          </mc:Choice>
          <mc:Fallback xmlns=""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92BBADA6-63F8-A697-112E-DD2CB2133737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4202880" y="5479594"/>
                  <a:ext cx="51228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3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D6CA97C7-D347-B165-4F90-14FF8D57DD8B}"/>
                    </a:ext>
                  </a:extLst>
                </p14:cNvPr>
                <p14:cNvContentPartPr/>
                <p14:nvPr/>
              </p14:nvContentPartPr>
              <p14:xfrm>
                <a:off x="4537320" y="5436034"/>
                <a:ext cx="657720" cy="417960"/>
              </p14:xfrm>
            </p:contentPart>
          </mc:Choice>
          <mc:Fallback xmlns=""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D6CA97C7-D347-B165-4F90-14FF8D57DD8B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4528680" y="5427394"/>
                  <a:ext cx="6753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5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7F77F28E-8776-2202-56B2-3EB83283D062}"/>
                    </a:ext>
                  </a:extLst>
                </p14:cNvPr>
                <p14:cNvContentPartPr/>
                <p14:nvPr/>
              </p14:nvContentPartPr>
              <p14:xfrm>
                <a:off x="5002440" y="5507314"/>
                <a:ext cx="537120" cy="200520"/>
              </p14:xfrm>
            </p:contentPart>
          </mc:Choice>
          <mc:Fallback xmlns=""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7F77F28E-8776-2202-56B2-3EB83283D062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4993440" y="5498314"/>
                  <a:ext cx="5547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7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B1C9B25D-6529-5F42-9060-C5DE72F6DB15}"/>
                    </a:ext>
                  </a:extLst>
                </p14:cNvPr>
                <p14:cNvContentPartPr/>
                <p14:nvPr/>
              </p14:nvContentPartPr>
              <p14:xfrm>
                <a:off x="5627760" y="5368714"/>
                <a:ext cx="45720" cy="420120"/>
              </p14:xfrm>
            </p:contentPart>
          </mc:Choice>
          <mc:Fallback xmlns=""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B1C9B25D-6529-5F42-9060-C5DE72F6DB15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5619120" y="5359714"/>
                  <a:ext cx="63360" cy="43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9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819C97C-4BC0-3550-D8F8-832355C9EC51}"/>
                    </a:ext>
                  </a:extLst>
                </p14:cNvPr>
                <p14:cNvContentPartPr/>
                <p14:nvPr/>
              </p14:nvContentPartPr>
              <p14:xfrm>
                <a:off x="5530920" y="5474554"/>
                <a:ext cx="747000" cy="183960"/>
              </p14:xfrm>
            </p:contentPart>
          </mc:Choice>
          <mc:Fallback xmlns=""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819C97C-4BC0-3550-D8F8-832355C9EC51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5522280" y="5465914"/>
                  <a:ext cx="76464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1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563C13D7-7A3E-7269-F984-7FAB42494A7A}"/>
                    </a:ext>
                  </a:extLst>
                </p14:cNvPr>
                <p14:cNvContentPartPr/>
                <p14:nvPr/>
              </p14:nvContentPartPr>
              <p14:xfrm>
                <a:off x="5893440" y="5870914"/>
                <a:ext cx="294840" cy="327600"/>
              </p14:xfrm>
            </p:contentPart>
          </mc:Choice>
          <mc:Fallback xmlns=""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563C13D7-7A3E-7269-F984-7FAB42494A7A}"/>
                    </a:ext>
                  </a:extLst>
                </p:cNvPr>
                <p:cNvPicPr/>
                <p:nvPr/>
              </p:nvPicPr>
              <p:blipFill>
                <a:blip r:embed="rId292"/>
                <a:stretch>
                  <a:fillRect/>
                </a:stretch>
              </p:blipFill>
              <p:spPr>
                <a:xfrm>
                  <a:off x="5884800" y="5862274"/>
                  <a:ext cx="312480" cy="34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3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71FA17DA-631D-E496-F41D-B1696D75150A}"/>
                    </a:ext>
                  </a:extLst>
                </p14:cNvPr>
                <p14:cNvContentPartPr/>
                <p14:nvPr/>
              </p14:nvContentPartPr>
              <p14:xfrm>
                <a:off x="1511160" y="6265474"/>
                <a:ext cx="42840" cy="469440"/>
              </p14:xfrm>
            </p:contentPart>
          </mc:Choice>
          <mc:Fallback xmlns=""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71FA17DA-631D-E496-F41D-B1696D75150A}"/>
                    </a:ext>
                  </a:extLst>
                </p:cNvPr>
                <p:cNvPicPr/>
                <p:nvPr/>
              </p:nvPicPr>
              <p:blipFill>
                <a:blip r:embed="rId294"/>
                <a:stretch>
                  <a:fillRect/>
                </a:stretch>
              </p:blipFill>
              <p:spPr>
                <a:xfrm>
                  <a:off x="1502160" y="6256834"/>
                  <a:ext cx="60480" cy="48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5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4916D16-E781-B599-AAF3-758FB2F35E5A}"/>
                    </a:ext>
                  </a:extLst>
                </p14:cNvPr>
                <p14:cNvContentPartPr/>
                <p14:nvPr/>
              </p14:nvContentPartPr>
              <p14:xfrm>
                <a:off x="1563720" y="6371674"/>
                <a:ext cx="241560" cy="218520"/>
              </p14:xfrm>
            </p:contentPart>
          </mc:Choice>
          <mc:Fallback xmlns=""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4916D16-E781-B599-AAF3-758FB2F35E5A}"/>
                    </a:ext>
                  </a:extLst>
                </p:cNvPr>
                <p:cNvPicPr/>
                <p:nvPr/>
              </p:nvPicPr>
              <p:blipFill>
                <a:blip r:embed="rId296"/>
                <a:stretch>
                  <a:fillRect/>
                </a:stretch>
              </p:blipFill>
              <p:spPr>
                <a:xfrm>
                  <a:off x="1554720" y="6362674"/>
                  <a:ext cx="25920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7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5A91402B-B868-DCAF-641B-3CFE81EE629F}"/>
                    </a:ext>
                  </a:extLst>
                </p14:cNvPr>
                <p14:cNvContentPartPr/>
                <p14:nvPr/>
              </p14:nvContentPartPr>
              <p14:xfrm>
                <a:off x="1713480" y="6402994"/>
                <a:ext cx="600840" cy="212400"/>
              </p14:xfrm>
            </p:contentPart>
          </mc:Choice>
          <mc:Fallback xmlns=""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5A91402B-B868-DCAF-641B-3CFE81EE629F}"/>
                    </a:ext>
                  </a:extLst>
                </p:cNvPr>
                <p:cNvPicPr/>
                <p:nvPr/>
              </p:nvPicPr>
              <p:blipFill>
                <a:blip r:embed="rId298"/>
                <a:stretch>
                  <a:fillRect/>
                </a:stretch>
              </p:blipFill>
              <p:spPr>
                <a:xfrm>
                  <a:off x="1704840" y="6394354"/>
                  <a:ext cx="618480" cy="23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9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309E446A-9362-1001-EF0F-4206F9651CCB}"/>
                    </a:ext>
                  </a:extLst>
                </p14:cNvPr>
                <p14:cNvContentPartPr/>
                <p14:nvPr/>
              </p14:nvContentPartPr>
              <p14:xfrm>
                <a:off x="2213520" y="6346114"/>
                <a:ext cx="70560" cy="16560"/>
              </p14:xfrm>
            </p:contentPart>
          </mc:Choice>
          <mc:Fallback xmlns=""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309E446A-9362-1001-EF0F-4206F9651CCB}"/>
                    </a:ext>
                  </a:extLst>
                </p:cNvPr>
                <p:cNvPicPr/>
                <p:nvPr/>
              </p:nvPicPr>
              <p:blipFill>
                <a:blip r:embed="rId300"/>
                <a:stretch>
                  <a:fillRect/>
                </a:stretch>
              </p:blipFill>
              <p:spPr>
                <a:xfrm>
                  <a:off x="2204520" y="6337114"/>
                  <a:ext cx="88200" cy="3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786B58E6-1300-26C4-FDB0-9FB4E7262264}"/>
                    </a:ext>
                  </a:extLst>
                </p14:cNvPr>
                <p14:cNvContentPartPr/>
                <p14:nvPr/>
              </p14:nvContentPartPr>
              <p14:xfrm>
                <a:off x="2425560" y="6365554"/>
                <a:ext cx="554400" cy="255240"/>
              </p14:xfrm>
            </p:contentPart>
          </mc:Choice>
          <mc:Fallback xmlns=""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786B58E6-1300-26C4-FDB0-9FB4E7262264}"/>
                    </a:ext>
                  </a:extLst>
                </p:cNvPr>
                <p:cNvPicPr/>
                <p:nvPr/>
              </p:nvPicPr>
              <p:blipFill>
                <a:blip r:embed="rId302"/>
                <a:stretch>
                  <a:fillRect/>
                </a:stretch>
              </p:blipFill>
              <p:spPr>
                <a:xfrm>
                  <a:off x="2416920" y="6356914"/>
                  <a:ext cx="572040" cy="27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4B7FB05-7C9E-6269-CB0C-8803263F1577}"/>
                    </a:ext>
                  </a:extLst>
                </p14:cNvPr>
                <p14:cNvContentPartPr/>
                <p14:nvPr/>
              </p14:nvContentPartPr>
              <p14:xfrm>
                <a:off x="2925600" y="6190234"/>
                <a:ext cx="413640" cy="506520"/>
              </p14:xfrm>
            </p:contentPart>
          </mc:Choice>
          <mc:Fallback xmlns=""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4B7FB05-7C9E-6269-CB0C-8803263F1577}"/>
                    </a:ext>
                  </a:extLst>
                </p:cNvPr>
                <p:cNvPicPr/>
                <p:nvPr/>
              </p:nvPicPr>
              <p:blipFill>
                <a:blip r:embed="rId304"/>
                <a:stretch>
                  <a:fillRect/>
                </a:stretch>
              </p:blipFill>
              <p:spPr>
                <a:xfrm>
                  <a:off x="2916600" y="6181234"/>
                  <a:ext cx="431280" cy="52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DE0B71CB-CB3B-CD34-094B-B524BAEA509A}"/>
                    </a:ext>
                  </a:extLst>
                </p14:cNvPr>
                <p14:cNvContentPartPr/>
                <p14:nvPr/>
              </p14:nvContentPartPr>
              <p14:xfrm>
                <a:off x="3408360" y="6147034"/>
                <a:ext cx="233640" cy="537840"/>
              </p14:xfrm>
            </p:contentPart>
          </mc:Choice>
          <mc:Fallback xmlns=""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DE0B71CB-CB3B-CD34-094B-B524BAEA509A}"/>
                    </a:ext>
                  </a:extLst>
                </p:cNvPr>
                <p:cNvPicPr/>
                <p:nvPr/>
              </p:nvPicPr>
              <p:blipFill>
                <a:blip r:embed="rId306"/>
                <a:stretch>
                  <a:fillRect/>
                </a:stretch>
              </p:blipFill>
              <p:spPr>
                <a:xfrm>
                  <a:off x="3399360" y="6138394"/>
                  <a:ext cx="251280" cy="55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7C0E0D6F-2FDF-1486-4399-DE35DF8157E6}"/>
                    </a:ext>
                  </a:extLst>
                </p14:cNvPr>
                <p14:cNvContentPartPr/>
                <p14:nvPr/>
              </p14:nvContentPartPr>
              <p14:xfrm>
                <a:off x="3676200" y="5976394"/>
                <a:ext cx="188640" cy="335160"/>
              </p14:xfrm>
            </p:contentPart>
          </mc:Choice>
          <mc:Fallback xmlns=""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7C0E0D6F-2FDF-1486-4399-DE35DF8157E6}"/>
                    </a:ext>
                  </a:extLst>
                </p:cNvPr>
                <p:cNvPicPr/>
                <p:nvPr/>
              </p:nvPicPr>
              <p:blipFill>
                <a:blip r:embed="rId308"/>
                <a:stretch>
                  <a:fillRect/>
                </a:stretch>
              </p:blipFill>
              <p:spPr>
                <a:xfrm>
                  <a:off x="3667200" y="5967754"/>
                  <a:ext cx="206280" cy="35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9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F4C900D6-798F-3601-B0C1-698C4969D53B}"/>
                    </a:ext>
                  </a:extLst>
                </p14:cNvPr>
                <p14:cNvContentPartPr/>
                <p14:nvPr/>
              </p14:nvContentPartPr>
              <p14:xfrm>
                <a:off x="4144560" y="6328114"/>
                <a:ext cx="303480" cy="374400"/>
              </p14:xfrm>
            </p:contentPart>
          </mc:Choice>
          <mc:Fallback xmlns=""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F4C900D6-798F-3601-B0C1-698C4969D53B}"/>
                    </a:ext>
                  </a:extLst>
                </p:cNvPr>
                <p:cNvPicPr/>
                <p:nvPr/>
              </p:nvPicPr>
              <p:blipFill>
                <a:blip r:embed="rId310"/>
                <a:stretch>
                  <a:fillRect/>
                </a:stretch>
              </p:blipFill>
              <p:spPr>
                <a:xfrm>
                  <a:off x="4135920" y="6319474"/>
                  <a:ext cx="32112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1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FCD0E258-89C4-A6FA-71A1-9118C3084BC6}"/>
                    </a:ext>
                  </a:extLst>
                </p14:cNvPr>
                <p14:cNvContentPartPr/>
                <p14:nvPr/>
              </p14:nvContentPartPr>
              <p14:xfrm>
                <a:off x="4461720" y="6594514"/>
                <a:ext cx="36360" cy="35640"/>
              </p14:xfrm>
            </p:contentPart>
          </mc:Choice>
          <mc:Fallback xmlns=""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FCD0E258-89C4-A6FA-71A1-9118C3084BC6}"/>
                    </a:ext>
                  </a:extLst>
                </p:cNvPr>
                <p:cNvPicPr/>
                <p:nvPr/>
              </p:nvPicPr>
              <p:blipFill>
                <a:blip r:embed="rId312"/>
                <a:stretch>
                  <a:fillRect/>
                </a:stretch>
              </p:blipFill>
              <p:spPr>
                <a:xfrm>
                  <a:off x="4452720" y="6585874"/>
                  <a:ext cx="5400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3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AE47E3AF-EC65-0DB3-5EA1-C43B5D76798F}"/>
                    </a:ext>
                  </a:extLst>
                </p14:cNvPr>
                <p14:cNvContentPartPr/>
                <p14:nvPr/>
              </p14:nvContentPartPr>
              <p14:xfrm>
                <a:off x="4610760" y="6083314"/>
                <a:ext cx="311400" cy="536760"/>
              </p14:xfrm>
            </p:contentPart>
          </mc:Choice>
          <mc:Fallback xmlns=""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AE47E3AF-EC65-0DB3-5EA1-C43B5D76798F}"/>
                    </a:ext>
                  </a:extLst>
                </p:cNvPr>
                <p:cNvPicPr/>
                <p:nvPr/>
              </p:nvPicPr>
              <p:blipFill>
                <a:blip r:embed="rId314"/>
                <a:stretch>
                  <a:fillRect/>
                </a:stretch>
              </p:blipFill>
              <p:spPr>
                <a:xfrm>
                  <a:off x="4601760" y="6074314"/>
                  <a:ext cx="329040" cy="55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5">
              <p14:nvContentPartPr>
                <p14:cNvPr id="194" name="Ink 193">
                  <a:extLst>
                    <a:ext uri="{FF2B5EF4-FFF2-40B4-BE49-F238E27FC236}">
                      <a16:creationId xmlns:a16="http://schemas.microsoft.com/office/drawing/2014/main" id="{55024C34-3964-1B15-0FD5-545A971D0DDA}"/>
                    </a:ext>
                  </a:extLst>
                </p14:cNvPr>
                <p14:cNvContentPartPr/>
                <p14:nvPr/>
              </p14:nvContentPartPr>
              <p14:xfrm>
                <a:off x="5053560" y="5918074"/>
                <a:ext cx="120240" cy="373680"/>
              </p14:xfrm>
            </p:contentPart>
          </mc:Choice>
          <mc:Fallback xmlns="">
            <p:pic>
              <p:nvPicPr>
                <p:cNvPr id="194" name="Ink 193">
                  <a:extLst>
                    <a:ext uri="{FF2B5EF4-FFF2-40B4-BE49-F238E27FC236}">
                      <a16:creationId xmlns:a16="http://schemas.microsoft.com/office/drawing/2014/main" id="{55024C34-3964-1B15-0FD5-545A971D0DDA}"/>
                    </a:ext>
                  </a:extLst>
                </p:cNvPr>
                <p:cNvPicPr/>
                <p:nvPr/>
              </p:nvPicPr>
              <p:blipFill>
                <a:blip r:embed="rId316"/>
                <a:stretch>
                  <a:fillRect/>
                </a:stretch>
              </p:blipFill>
              <p:spPr>
                <a:xfrm>
                  <a:off x="5044920" y="5909434"/>
                  <a:ext cx="1378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7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877356D6-A3F7-FDA7-6348-4C2169041782}"/>
                    </a:ext>
                  </a:extLst>
                </p14:cNvPr>
                <p14:cNvContentPartPr/>
                <p14:nvPr/>
              </p14:nvContentPartPr>
              <p14:xfrm>
                <a:off x="5174880" y="6461314"/>
                <a:ext cx="162360" cy="311400"/>
              </p14:xfrm>
            </p:contentPart>
          </mc:Choice>
          <mc:Fallback xmlns=""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877356D6-A3F7-FDA7-6348-4C2169041782}"/>
                    </a:ext>
                  </a:extLst>
                </p:cNvPr>
                <p:cNvPicPr/>
                <p:nvPr/>
              </p:nvPicPr>
              <p:blipFill>
                <a:blip r:embed="rId318"/>
                <a:stretch>
                  <a:fillRect/>
                </a:stretch>
              </p:blipFill>
              <p:spPr>
                <a:xfrm>
                  <a:off x="5166240" y="6452674"/>
                  <a:ext cx="1800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9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D32569F4-69F8-0339-49C1-77D5BB7F6573}"/>
                    </a:ext>
                  </a:extLst>
                </p14:cNvPr>
                <p14:cNvContentPartPr/>
                <p14:nvPr/>
              </p14:nvContentPartPr>
              <p14:xfrm>
                <a:off x="5800200" y="6116074"/>
                <a:ext cx="552240" cy="410400"/>
              </p14:xfrm>
            </p:contentPart>
          </mc:Choice>
          <mc:Fallback xmlns=""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D32569F4-69F8-0339-49C1-77D5BB7F6573}"/>
                    </a:ext>
                  </a:extLst>
                </p:cNvPr>
                <p:cNvPicPr/>
                <p:nvPr/>
              </p:nvPicPr>
              <p:blipFill>
                <a:blip r:embed="rId320"/>
                <a:stretch>
                  <a:fillRect/>
                </a:stretch>
              </p:blipFill>
              <p:spPr>
                <a:xfrm>
                  <a:off x="5791200" y="6107434"/>
                  <a:ext cx="569880" cy="42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1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BD07EEF-D1AF-A00C-FE78-B54692B415A1}"/>
                    </a:ext>
                  </a:extLst>
                </p14:cNvPr>
                <p14:cNvContentPartPr/>
                <p14:nvPr/>
              </p14:nvContentPartPr>
              <p14:xfrm>
                <a:off x="6482400" y="6205354"/>
                <a:ext cx="305280" cy="286560"/>
              </p14:xfrm>
            </p:contentPart>
          </mc:Choice>
          <mc:Fallback xmlns=""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BD07EEF-D1AF-A00C-FE78-B54692B415A1}"/>
                    </a:ext>
                  </a:extLst>
                </p:cNvPr>
                <p:cNvPicPr/>
                <p:nvPr/>
              </p:nvPicPr>
              <p:blipFill>
                <a:blip r:embed="rId322"/>
                <a:stretch>
                  <a:fillRect/>
                </a:stretch>
              </p:blipFill>
              <p:spPr>
                <a:xfrm>
                  <a:off x="6473760" y="6196354"/>
                  <a:ext cx="322920" cy="30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3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6E62B540-0B4C-7D1C-17F3-812BF340FF2A}"/>
                    </a:ext>
                  </a:extLst>
                </p14:cNvPr>
                <p14:cNvContentPartPr/>
                <p14:nvPr/>
              </p14:nvContentPartPr>
              <p14:xfrm>
                <a:off x="6928080" y="6095554"/>
                <a:ext cx="451800" cy="403920"/>
              </p14:xfrm>
            </p:contentPart>
          </mc:Choice>
          <mc:Fallback xmlns=""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6E62B540-0B4C-7D1C-17F3-812BF340FF2A}"/>
                    </a:ext>
                  </a:extLst>
                </p:cNvPr>
                <p:cNvPicPr/>
                <p:nvPr/>
              </p:nvPicPr>
              <p:blipFill>
                <a:blip r:embed="rId324"/>
                <a:stretch>
                  <a:fillRect/>
                </a:stretch>
              </p:blipFill>
              <p:spPr>
                <a:xfrm>
                  <a:off x="6919080" y="6086554"/>
                  <a:ext cx="469440" cy="42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5">
              <p14:nvContentPartPr>
                <p14:cNvPr id="199" name="Ink 198">
                  <a:extLst>
                    <a:ext uri="{FF2B5EF4-FFF2-40B4-BE49-F238E27FC236}">
                      <a16:creationId xmlns:a16="http://schemas.microsoft.com/office/drawing/2014/main" id="{D68C3E45-4E44-F7D2-2C3C-62EF2627D15A}"/>
                    </a:ext>
                  </a:extLst>
                </p14:cNvPr>
                <p14:cNvContentPartPr/>
                <p14:nvPr/>
              </p14:nvContentPartPr>
              <p14:xfrm>
                <a:off x="7184400" y="6297514"/>
                <a:ext cx="461880" cy="25920"/>
              </p14:xfrm>
            </p:contentPart>
          </mc:Choice>
          <mc:Fallback xmlns="">
            <p:pic>
              <p:nvPicPr>
                <p:cNvPr id="199" name="Ink 198">
                  <a:extLst>
                    <a:ext uri="{FF2B5EF4-FFF2-40B4-BE49-F238E27FC236}">
                      <a16:creationId xmlns:a16="http://schemas.microsoft.com/office/drawing/2014/main" id="{D68C3E45-4E44-F7D2-2C3C-62EF2627D15A}"/>
                    </a:ext>
                  </a:extLst>
                </p:cNvPr>
                <p:cNvPicPr/>
                <p:nvPr/>
              </p:nvPicPr>
              <p:blipFill>
                <a:blip r:embed="rId326"/>
                <a:stretch>
                  <a:fillRect/>
                </a:stretch>
              </p:blipFill>
              <p:spPr>
                <a:xfrm>
                  <a:off x="7175760" y="6288874"/>
                  <a:ext cx="47952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7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AEB76DA0-7DF2-7C2C-3A56-3D9905245B3B}"/>
                    </a:ext>
                  </a:extLst>
                </p14:cNvPr>
                <p14:cNvContentPartPr/>
                <p14:nvPr/>
              </p14:nvContentPartPr>
              <p14:xfrm>
                <a:off x="7700280" y="6116074"/>
                <a:ext cx="547560" cy="624960"/>
              </p14:xfrm>
            </p:contentPart>
          </mc:Choice>
          <mc:Fallback xmlns=""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AEB76DA0-7DF2-7C2C-3A56-3D9905245B3B}"/>
                    </a:ext>
                  </a:extLst>
                </p:cNvPr>
                <p:cNvPicPr/>
                <p:nvPr/>
              </p:nvPicPr>
              <p:blipFill>
                <a:blip r:embed="rId328"/>
                <a:stretch>
                  <a:fillRect/>
                </a:stretch>
              </p:blipFill>
              <p:spPr>
                <a:xfrm>
                  <a:off x="7691280" y="6107434"/>
                  <a:ext cx="56520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9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F813C4D-620F-6321-D6F8-F2D5C6AB7814}"/>
                    </a:ext>
                  </a:extLst>
                </p14:cNvPr>
                <p14:cNvContentPartPr/>
                <p14:nvPr/>
              </p14:nvContentPartPr>
              <p14:xfrm>
                <a:off x="7931400" y="6371674"/>
                <a:ext cx="309960" cy="342720"/>
              </p14:xfrm>
            </p:contentPart>
          </mc:Choice>
          <mc:Fallback xmlns=""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F813C4D-620F-6321-D6F8-F2D5C6AB7814}"/>
                    </a:ext>
                  </a:extLst>
                </p:cNvPr>
                <p:cNvPicPr/>
                <p:nvPr/>
              </p:nvPicPr>
              <p:blipFill>
                <a:blip r:embed="rId330"/>
                <a:stretch>
                  <a:fillRect/>
                </a:stretch>
              </p:blipFill>
              <p:spPr>
                <a:xfrm>
                  <a:off x="7922400" y="6362674"/>
                  <a:ext cx="32760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1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19263FF7-7622-047B-8ECA-1C42D078D105}"/>
                    </a:ext>
                  </a:extLst>
                </p14:cNvPr>
                <p14:cNvContentPartPr/>
                <p14:nvPr/>
              </p14:nvContentPartPr>
              <p14:xfrm>
                <a:off x="4489440" y="4831594"/>
                <a:ext cx="999360" cy="1936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19263FF7-7622-047B-8ECA-1C42D078D105}"/>
                    </a:ext>
                  </a:extLst>
                </p:cNvPr>
                <p:cNvPicPr/>
                <p:nvPr/>
              </p:nvPicPr>
              <p:blipFill>
                <a:blip r:embed="rId332"/>
                <a:stretch>
                  <a:fillRect/>
                </a:stretch>
              </p:blipFill>
              <p:spPr>
                <a:xfrm>
                  <a:off x="4480440" y="4822954"/>
                  <a:ext cx="101700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3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9895EC8-AA13-95CB-8166-51BEBEC43372}"/>
                    </a:ext>
                  </a:extLst>
                </p14:cNvPr>
                <p14:cNvContentPartPr/>
                <p14:nvPr/>
              </p14:nvContentPartPr>
              <p14:xfrm>
                <a:off x="5646120" y="4677874"/>
                <a:ext cx="341280" cy="36324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9895EC8-AA13-95CB-8166-51BEBEC43372}"/>
                    </a:ext>
                  </a:extLst>
                </p:cNvPr>
                <p:cNvPicPr/>
                <p:nvPr/>
              </p:nvPicPr>
              <p:blipFill>
                <a:blip r:embed="rId334"/>
                <a:stretch>
                  <a:fillRect/>
                </a:stretch>
              </p:blipFill>
              <p:spPr>
                <a:xfrm>
                  <a:off x="5637120" y="4668874"/>
                  <a:ext cx="358920" cy="38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34DF44FE-B324-74AF-AE25-2E6251EE4524}"/>
                    </a:ext>
                  </a:extLst>
                </p14:cNvPr>
                <p14:cNvContentPartPr/>
                <p14:nvPr/>
              </p14:nvContentPartPr>
              <p14:xfrm>
                <a:off x="6230760" y="4750954"/>
                <a:ext cx="20880" cy="20052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34DF44FE-B324-74AF-AE25-2E6251EE4524}"/>
                    </a:ext>
                  </a:extLst>
                </p:cNvPr>
                <p:cNvPicPr/>
                <p:nvPr/>
              </p:nvPicPr>
              <p:blipFill>
                <a:blip r:embed="rId336"/>
                <a:stretch>
                  <a:fillRect/>
                </a:stretch>
              </p:blipFill>
              <p:spPr>
                <a:xfrm>
                  <a:off x="6221760" y="4742314"/>
                  <a:ext cx="3852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7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F68870D-0DC3-A16E-A22A-810BAF0CD127}"/>
                    </a:ext>
                  </a:extLst>
                </p14:cNvPr>
                <p14:cNvContentPartPr/>
                <p14:nvPr/>
              </p14:nvContentPartPr>
              <p14:xfrm>
                <a:off x="6256680" y="4492474"/>
                <a:ext cx="86760" cy="64080"/>
              </p14:xfrm>
            </p:contentPart>
          </mc:Choice>
          <mc:Fallback xmlns=""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F68870D-0DC3-A16E-A22A-810BAF0CD127}"/>
                    </a:ext>
                  </a:extLst>
                </p:cNvPr>
                <p:cNvPicPr/>
                <p:nvPr/>
              </p:nvPicPr>
              <p:blipFill>
                <a:blip r:embed="rId338"/>
                <a:stretch>
                  <a:fillRect/>
                </a:stretch>
              </p:blipFill>
              <p:spPr>
                <a:xfrm>
                  <a:off x="6247680" y="4483474"/>
                  <a:ext cx="104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4079763-FFF7-7875-2A2D-2BCD5F81E607}"/>
                    </a:ext>
                  </a:extLst>
                </p14:cNvPr>
                <p14:cNvContentPartPr/>
                <p14:nvPr/>
              </p14:nvContentPartPr>
              <p14:xfrm>
                <a:off x="6568080" y="4579234"/>
                <a:ext cx="217080" cy="41364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4079763-FFF7-7875-2A2D-2BCD5F81E607}"/>
                    </a:ext>
                  </a:extLst>
                </p:cNvPr>
                <p:cNvPicPr/>
                <p:nvPr/>
              </p:nvPicPr>
              <p:blipFill>
                <a:blip r:embed="rId340"/>
                <a:stretch>
                  <a:fillRect/>
                </a:stretch>
              </p:blipFill>
              <p:spPr>
                <a:xfrm>
                  <a:off x="6559440" y="4570234"/>
                  <a:ext cx="234720" cy="43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1">
              <p14:nvContentPartPr>
                <p14:cNvPr id="204" name="Ink 203">
                  <a:extLst>
                    <a:ext uri="{FF2B5EF4-FFF2-40B4-BE49-F238E27FC236}">
                      <a16:creationId xmlns:a16="http://schemas.microsoft.com/office/drawing/2014/main" id="{76165BA0-D0D0-EC5D-6CBC-89F97CF4C5A7}"/>
                    </a:ext>
                  </a:extLst>
                </p14:cNvPr>
                <p14:cNvContentPartPr/>
                <p14:nvPr/>
              </p14:nvContentPartPr>
              <p14:xfrm>
                <a:off x="6397800" y="4812154"/>
                <a:ext cx="244800" cy="50400"/>
              </p14:xfrm>
            </p:contentPart>
          </mc:Choice>
          <mc:Fallback xmlns="">
            <p:pic>
              <p:nvPicPr>
                <p:cNvPr id="204" name="Ink 203">
                  <a:extLst>
                    <a:ext uri="{FF2B5EF4-FFF2-40B4-BE49-F238E27FC236}">
                      <a16:creationId xmlns:a16="http://schemas.microsoft.com/office/drawing/2014/main" id="{76165BA0-D0D0-EC5D-6CBC-89F97CF4C5A7}"/>
                    </a:ext>
                  </a:extLst>
                </p:cNvPr>
                <p:cNvPicPr/>
                <p:nvPr/>
              </p:nvPicPr>
              <p:blipFill>
                <a:blip r:embed="rId342"/>
                <a:stretch>
                  <a:fillRect/>
                </a:stretch>
              </p:blipFill>
              <p:spPr>
                <a:xfrm>
                  <a:off x="6389160" y="4803154"/>
                  <a:ext cx="262440" cy="6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3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00E6185B-1346-4BD4-C66A-24A86CF9A2BC}"/>
                    </a:ext>
                  </a:extLst>
                </p14:cNvPr>
                <p14:cNvContentPartPr/>
                <p14:nvPr/>
              </p14:nvContentPartPr>
              <p14:xfrm>
                <a:off x="6973800" y="5410114"/>
                <a:ext cx="78840" cy="392760"/>
              </p14:xfrm>
            </p:contentPart>
          </mc:Choice>
          <mc:Fallback xmlns=""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00E6185B-1346-4BD4-C66A-24A86CF9A2BC}"/>
                    </a:ext>
                  </a:extLst>
                </p:cNvPr>
                <p:cNvPicPr/>
                <p:nvPr/>
              </p:nvPicPr>
              <p:blipFill>
                <a:blip r:embed="rId344"/>
                <a:stretch>
                  <a:fillRect/>
                </a:stretch>
              </p:blipFill>
              <p:spPr>
                <a:xfrm>
                  <a:off x="6965160" y="5401114"/>
                  <a:ext cx="9648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5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F939CB78-5389-3D38-D71E-0C2F8687160F}"/>
                    </a:ext>
                  </a:extLst>
                </p14:cNvPr>
                <p14:cNvContentPartPr/>
                <p14:nvPr/>
              </p14:nvContentPartPr>
              <p14:xfrm>
                <a:off x="6999360" y="5218594"/>
                <a:ext cx="122760" cy="82440"/>
              </p14:xfrm>
            </p:contentPart>
          </mc:Choice>
          <mc:Fallback xmlns=""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F939CB78-5389-3D38-D71E-0C2F8687160F}"/>
                    </a:ext>
                  </a:extLst>
                </p:cNvPr>
                <p:cNvPicPr/>
                <p:nvPr/>
              </p:nvPicPr>
              <p:blipFill>
                <a:blip r:embed="rId346"/>
                <a:stretch>
                  <a:fillRect/>
                </a:stretch>
              </p:blipFill>
              <p:spPr>
                <a:xfrm>
                  <a:off x="6990720" y="5209594"/>
                  <a:ext cx="14040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7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75E36B62-3A00-C7A5-944C-CF5572CD8610}"/>
                    </a:ext>
                  </a:extLst>
                </p14:cNvPr>
                <p14:cNvContentPartPr/>
                <p14:nvPr/>
              </p14:nvContentPartPr>
              <p14:xfrm>
                <a:off x="7424160" y="5474554"/>
                <a:ext cx="19440" cy="437040"/>
              </p14:xfrm>
            </p:contentPart>
          </mc:Choice>
          <mc:Fallback xmlns=""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75E36B62-3A00-C7A5-944C-CF5572CD8610}"/>
                    </a:ext>
                  </a:extLst>
                </p:cNvPr>
                <p:cNvPicPr/>
                <p:nvPr/>
              </p:nvPicPr>
              <p:blipFill>
                <a:blip r:embed="rId348"/>
                <a:stretch>
                  <a:fillRect/>
                </a:stretch>
              </p:blipFill>
              <p:spPr>
                <a:xfrm>
                  <a:off x="7415520" y="5465914"/>
                  <a:ext cx="37080" cy="45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9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E4E894E6-4D1A-B381-B8FD-3A89A9ED7CA9}"/>
                    </a:ext>
                  </a:extLst>
                </p14:cNvPr>
                <p14:cNvContentPartPr/>
                <p14:nvPr/>
              </p14:nvContentPartPr>
              <p14:xfrm>
                <a:off x="7393920" y="5426674"/>
                <a:ext cx="494280" cy="479160"/>
              </p14:xfrm>
            </p:contentPart>
          </mc:Choice>
          <mc:Fallback xmlns=""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E4E894E6-4D1A-B381-B8FD-3A89A9ED7CA9}"/>
                    </a:ext>
                  </a:extLst>
                </p:cNvPr>
                <p:cNvPicPr/>
                <p:nvPr/>
              </p:nvPicPr>
              <p:blipFill>
                <a:blip r:embed="rId350"/>
                <a:stretch>
                  <a:fillRect/>
                </a:stretch>
              </p:blipFill>
              <p:spPr>
                <a:xfrm>
                  <a:off x="7385280" y="5418034"/>
                  <a:ext cx="51192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1">
              <p14:nvContentPartPr>
                <p14:cNvPr id="209" name="Ink 208">
                  <a:extLst>
                    <a:ext uri="{FF2B5EF4-FFF2-40B4-BE49-F238E27FC236}">
                      <a16:creationId xmlns:a16="http://schemas.microsoft.com/office/drawing/2014/main" id="{F3805787-6924-1F70-46FA-7CAD158B0D36}"/>
                    </a:ext>
                  </a:extLst>
                </p14:cNvPr>
                <p14:cNvContentPartPr/>
                <p14:nvPr/>
              </p14:nvContentPartPr>
              <p14:xfrm>
                <a:off x="7707120" y="5626834"/>
                <a:ext cx="407160" cy="199440"/>
              </p14:xfrm>
            </p:contentPart>
          </mc:Choice>
          <mc:Fallback xmlns="">
            <p:pic>
              <p:nvPicPr>
                <p:cNvPr id="209" name="Ink 208">
                  <a:extLst>
                    <a:ext uri="{FF2B5EF4-FFF2-40B4-BE49-F238E27FC236}">
                      <a16:creationId xmlns:a16="http://schemas.microsoft.com/office/drawing/2014/main" id="{F3805787-6924-1F70-46FA-7CAD158B0D36}"/>
                    </a:ext>
                  </a:extLst>
                </p:cNvPr>
                <p:cNvPicPr/>
                <p:nvPr/>
              </p:nvPicPr>
              <p:blipFill>
                <a:blip r:embed="rId352"/>
                <a:stretch>
                  <a:fillRect/>
                </a:stretch>
              </p:blipFill>
              <p:spPr>
                <a:xfrm>
                  <a:off x="7698480" y="5618194"/>
                  <a:ext cx="42480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3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4F6636B4-9769-B8E0-F592-3F398196DF0D}"/>
                    </a:ext>
                  </a:extLst>
                </p14:cNvPr>
                <p14:cNvContentPartPr/>
                <p14:nvPr/>
              </p14:nvContentPartPr>
              <p14:xfrm>
                <a:off x="8162880" y="5381674"/>
                <a:ext cx="249120" cy="578880"/>
              </p14:xfrm>
            </p:contentPart>
          </mc:Choice>
          <mc:Fallback xmlns=""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4F6636B4-9769-B8E0-F592-3F398196DF0D}"/>
                    </a:ext>
                  </a:extLst>
                </p:cNvPr>
                <p:cNvPicPr/>
                <p:nvPr/>
              </p:nvPicPr>
              <p:blipFill>
                <a:blip r:embed="rId354"/>
                <a:stretch>
                  <a:fillRect/>
                </a:stretch>
              </p:blipFill>
              <p:spPr>
                <a:xfrm>
                  <a:off x="8153880" y="5373034"/>
                  <a:ext cx="266760" cy="59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5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E2713F01-4CE1-6FD0-2937-08D4EE8AB494}"/>
                    </a:ext>
                  </a:extLst>
                </p14:cNvPr>
                <p14:cNvContentPartPr/>
                <p14:nvPr/>
              </p14:nvContentPartPr>
              <p14:xfrm>
                <a:off x="8214720" y="4566634"/>
                <a:ext cx="47520" cy="380160"/>
              </p14:xfrm>
            </p:contentPart>
          </mc:Choice>
          <mc:Fallback xmlns=""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E2713F01-4CE1-6FD0-2937-08D4EE8AB494}"/>
                    </a:ext>
                  </a:extLst>
                </p:cNvPr>
                <p:cNvPicPr/>
                <p:nvPr/>
              </p:nvPicPr>
              <p:blipFill>
                <a:blip r:embed="rId356"/>
                <a:stretch>
                  <a:fillRect/>
                </a:stretch>
              </p:blipFill>
              <p:spPr>
                <a:xfrm>
                  <a:off x="8206080" y="4557994"/>
                  <a:ext cx="6516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7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39CA1F42-7733-3494-F179-E3600370CB42}"/>
                    </a:ext>
                  </a:extLst>
                </p14:cNvPr>
                <p14:cNvContentPartPr/>
                <p14:nvPr/>
              </p14:nvContentPartPr>
              <p14:xfrm>
                <a:off x="8187720" y="4575994"/>
                <a:ext cx="381240" cy="299880"/>
              </p14:xfrm>
            </p:contentPart>
          </mc:Choice>
          <mc:Fallback xmlns=""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39CA1F42-7733-3494-F179-E3600370CB42}"/>
                    </a:ext>
                  </a:extLst>
                </p:cNvPr>
                <p:cNvPicPr/>
                <p:nvPr/>
              </p:nvPicPr>
              <p:blipFill>
                <a:blip r:embed="rId358"/>
                <a:stretch>
                  <a:fillRect/>
                </a:stretch>
              </p:blipFill>
              <p:spPr>
                <a:xfrm>
                  <a:off x="8178720" y="4567354"/>
                  <a:ext cx="39888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949B1E62-29D7-8AE7-6D7A-92BE0D8BB5C3}"/>
                    </a:ext>
                  </a:extLst>
                </p14:cNvPr>
                <p14:cNvContentPartPr/>
                <p14:nvPr/>
              </p14:nvContentPartPr>
              <p14:xfrm>
                <a:off x="8719080" y="4531354"/>
                <a:ext cx="267480" cy="4204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949B1E62-29D7-8AE7-6D7A-92BE0D8BB5C3}"/>
                    </a:ext>
                  </a:extLst>
                </p:cNvPr>
                <p:cNvPicPr/>
                <p:nvPr/>
              </p:nvPicPr>
              <p:blipFill>
                <a:blip r:embed="rId360"/>
                <a:stretch>
                  <a:fillRect/>
                </a:stretch>
              </p:blipFill>
              <p:spPr>
                <a:xfrm>
                  <a:off x="8710080" y="4522354"/>
                  <a:ext cx="28512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1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91B6C32F-5381-58A2-CEE4-3BD4FD8E5F20}"/>
                    </a:ext>
                  </a:extLst>
                </p14:cNvPr>
                <p14:cNvContentPartPr/>
                <p14:nvPr/>
              </p14:nvContentPartPr>
              <p14:xfrm>
                <a:off x="9189960" y="4515154"/>
                <a:ext cx="216360" cy="338040"/>
              </p14:xfrm>
            </p:contentPart>
          </mc:Choice>
          <mc:Fallback xmlns=""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91B6C32F-5381-58A2-CEE4-3BD4FD8E5F20}"/>
                    </a:ext>
                  </a:extLst>
                </p:cNvPr>
                <p:cNvPicPr/>
                <p:nvPr/>
              </p:nvPicPr>
              <p:blipFill>
                <a:blip r:embed="rId362"/>
                <a:stretch>
                  <a:fillRect/>
                </a:stretch>
              </p:blipFill>
              <p:spPr>
                <a:xfrm>
                  <a:off x="9181320" y="4506154"/>
                  <a:ext cx="234000" cy="35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3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BF0929FC-5A92-28A4-D9D1-50CDD5543FAE}"/>
                    </a:ext>
                  </a:extLst>
                </p14:cNvPr>
                <p14:cNvContentPartPr/>
                <p14:nvPr/>
              </p14:nvContentPartPr>
              <p14:xfrm>
                <a:off x="9617640" y="4519474"/>
                <a:ext cx="369000" cy="422280"/>
              </p14:xfrm>
            </p:contentPart>
          </mc:Choice>
          <mc:Fallback xmlns=""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BF0929FC-5A92-28A4-D9D1-50CDD5543FAE}"/>
                    </a:ext>
                  </a:extLst>
                </p:cNvPr>
                <p:cNvPicPr/>
                <p:nvPr/>
              </p:nvPicPr>
              <p:blipFill>
                <a:blip r:embed="rId364"/>
                <a:stretch>
                  <a:fillRect/>
                </a:stretch>
              </p:blipFill>
              <p:spPr>
                <a:xfrm>
                  <a:off x="9609000" y="4510834"/>
                  <a:ext cx="38664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4B5FFCB5-A190-5626-50F8-5AC69DFF7D75}"/>
                    </a:ext>
                  </a:extLst>
                </p14:cNvPr>
                <p14:cNvContentPartPr/>
                <p14:nvPr/>
              </p14:nvContentPartPr>
              <p14:xfrm>
                <a:off x="9955320" y="4441354"/>
                <a:ext cx="338760" cy="52128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4B5FFCB5-A190-5626-50F8-5AC69DFF7D75}"/>
                    </a:ext>
                  </a:extLst>
                </p:cNvPr>
                <p:cNvPicPr/>
                <p:nvPr/>
              </p:nvPicPr>
              <p:blipFill>
                <a:blip r:embed="rId366"/>
                <a:stretch>
                  <a:fillRect/>
                </a:stretch>
              </p:blipFill>
              <p:spPr>
                <a:xfrm>
                  <a:off x="9946680" y="4432354"/>
                  <a:ext cx="3564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7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A22534AA-A277-22BE-CB6D-03776DD8348E}"/>
                    </a:ext>
                  </a:extLst>
                </p14:cNvPr>
                <p14:cNvContentPartPr/>
                <p14:nvPr/>
              </p14:nvContentPartPr>
              <p14:xfrm>
                <a:off x="8220120" y="5009434"/>
                <a:ext cx="88200" cy="77760"/>
              </p14:xfrm>
            </p:contentPart>
          </mc:Choice>
          <mc:Fallback xmlns=""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A22534AA-A277-22BE-CB6D-03776DD8348E}"/>
                    </a:ext>
                  </a:extLst>
                </p:cNvPr>
                <p:cNvPicPr/>
                <p:nvPr/>
              </p:nvPicPr>
              <p:blipFill>
                <a:blip r:embed="rId368"/>
                <a:stretch>
                  <a:fillRect/>
                </a:stretch>
              </p:blipFill>
              <p:spPr>
                <a:xfrm>
                  <a:off x="8211480" y="5000434"/>
                  <a:ext cx="105840" cy="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9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35F02DC-3136-B240-BACC-68390E3E5887}"/>
                    </a:ext>
                  </a:extLst>
                </p14:cNvPr>
                <p14:cNvContentPartPr/>
                <p14:nvPr/>
              </p14:nvContentPartPr>
              <p14:xfrm>
                <a:off x="6274680" y="4852474"/>
                <a:ext cx="486720" cy="332280"/>
              </p14:xfrm>
            </p:contentPart>
          </mc:Choice>
          <mc:Fallback xmlns=""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35F02DC-3136-B240-BACC-68390E3E5887}"/>
                    </a:ext>
                  </a:extLst>
                </p:cNvPr>
                <p:cNvPicPr/>
                <p:nvPr/>
              </p:nvPicPr>
              <p:blipFill>
                <a:blip r:embed="rId370"/>
                <a:stretch>
                  <a:fillRect/>
                </a:stretch>
              </p:blipFill>
              <p:spPr>
                <a:xfrm>
                  <a:off x="6266040" y="4843474"/>
                  <a:ext cx="504360" cy="34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1">
              <p14:nvContentPartPr>
                <p14:cNvPr id="217" name="Ink 216">
                  <a:extLst>
                    <a:ext uri="{FF2B5EF4-FFF2-40B4-BE49-F238E27FC236}">
                      <a16:creationId xmlns:a16="http://schemas.microsoft.com/office/drawing/2014/main" id="{3C0F3855-8822-893C-1977-0872DF8B414C}"/>
                    </a:ext>
                  </a:extLst>
                </p14:cNvPr>
                <p14:cNvContentPartPr/>
                <p14:nvPr/>
              </p14:nvContentPartPr>
              <p14:xfrm>
                <a:off x="6811440" y="5992594"/>
                <a:ext cx="1221120" cy="353520"/>
              </p14:xfrm>
            </p:contentPart>
          </mc:Choice>
          <mc:Fallback xmlns="">
            <p:pic>
              <p:nvPicPr>
                <p:cNvPr id="217" name="Ink 216">
                  <a:extLst>
                    <a:ext uri="{FF2B5EF4-FFF2-40B4-BE49-F238E27FC236}">
                      <a16:creationId xmlns:a16="http://schemas.microsoft.com/office/drawing/2014/main" id="{3C0F3855-8822-893C-1977-0872DF8B414C}"/>
                    </a:ext>
                  </a:extLst>
                </p:cNvPr>
                <p:cNvPicPr/>
                <p:nvPr/>
              </p:nvPicPr>
              <p:blipFill>
                <a:blip r:embed="rId372"/>
                <a:stretch>
                  <a:fillRect/>
                </a:stretch>
              </p:blipFill>
              <p:spPr>
                <a:xfrm>
                  <a:off x="6802440" y="5983594"/>
                  <a:ext cx="1238760" cy="371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roup 84">
            <a:extLst>
              <a:ext uri="{FF2B5EF4-FFF2-40B4-BE49-F238E27FC236}">
                <a16:creationId xmlns:a16="http://schemas.microsoft.com/office/drawing/2014/main" id="{C32FCAAD-7966-7BA7-463C-CE4E90CE8682}"/>
              </a:ext>
            </a:extLst>
          </p:cNvPr>
          <p:cNvGrpSpPr/>
          <p:nvPr/>
        </p:nvGrpSpPr>
        <p:grpSpPr>
          <a:xfrm>
            <a:off x="738240" y="471274"/>
            <a:ext cx="11041920" cy="5131080"/>
            <a:chOff x="738240" y="471274"/>
            <a:chExt cx="11041920" cy="5131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8F4AF438-9F40-D04B-C270-B1D79A4C58A6}"/>
                    </a:ext>
                  </a:extLst>
                </p14:cNvPr>
                <p14:cNvContentPartPr/>
                <p14:nvPr/>
              </p14:nvContentPartPr>
              <p14:xfrm>
                <a:off x="7793520" y="798154"/>
                <a:ext cx="973080" cy="279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8F4AF438-9F40-D04B-C270-B1D79A4C58A6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784520" y="789514"/>
                  <a:ext cx="99072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B9157B80-2D20-39E8-7156-47CC189298B3}"/>
                    </a:ext>
                  </a:extLst>
                </p14:cNvPr>
                <p14:cNvContentPartPr/>
                <p14:nvPr/>
              </p14:nvContentPartPr>
              <p14:xfrm>
                <a:off x="9000960" y="694474"/>
                <a:ext cx="156960" cy="52128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B9157B80-2D20-39E8-7156-47CC189298B3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992320" y="685834"/>
                  <a:ext cx="174600" cy="5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A524ECBA-38A5-5831-0FAF-D9C446F225A9}"/>
                    </a:ext>
                  </a:extLst>
                </p14:cNvPr>
                <p14:cNvContentPartPr/>
                <p14:nvPr/>
              </p14:nvContentPartPr>
              <p14:xfrm>
                <a:off x="9564720" y="622114"/>
                <a:ext cx="18360" cy="1548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A524ECBA-38A5-5831-0FAF-D9C446F225A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9556080" y="613474"/>
                  <a:ext cx="360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5F8A286B-0B2D-BB0B-42EE-935DE41E8F61}"/>
                    </a:ext>
                  </a:extLst>
                </p14:cNvPr>
                <p14:cNvContentPartPr/>
                <p14:nvPr/>
              </p14:nvContentPartPr>
              <p14:xfrm>
                <a:off x="9239640" y="1092994"/>
                <a:ext cx="314640" cy="3736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5F8A286B-0B2D-BB0B-42EE-935DE41E8F6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230640" y="1084354"/>
                  <a:ext cx="33228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B99F7E9-3618-6820-51B3-85E314383A83}"/>
                    </a:ext>
                  </a:extLst>
                </p14:cNvPr>
                <p14:cNvContentPartPr/>
                <p14:nvPr/>
              </p14:nvContentPartPr>
              <p14:xfrm>
                <a:off x="1820760" y="830554"/>
                <a:ext cx="31680" cy="2588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B99F7E9-3618-6820-51B3-85E314383A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11760" y="821554"/>
                  <a:ext cx="4932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40D6B442-541A-32F4-7139-B509E2D55D33}"/>
                    </a:ext>
                  </a:extLst>
                </p14:cNvPr>
                <p14:cNvContentPartPr/>
                <p14:nvPr/>
              </p14:nvContentPartPr>
              <p14:xfrm>
                <a:off x="1827600" y="571714"/>
                <a:ext cx="282600" cy="37548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40D6B442-541A-32F4-7139-B509E2D55D3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818960" y="562714"/>
                  <a:ext cx="300240" cy="39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D0C5F39-4D1D-2C39-A151-EF71C067B07B}"/>
                    </a:ext>
                  </a:extLst>
                </p14:cNvPr>
                <p14:cNvContentPartPr/>
                <p14:nvPr/>
              </p14:nvContentPartPr>
              <p14:xfrm>
                <a:off x="2206320" y="611674"/>
                <a:ext cx="370440" cy="457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D0C5F39-4D1D-2C39-A151-EF71C067B07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97680" y="602674"/>
                  <a:ext cx="388080" cy="47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6C5F0E8F-E903-429A-047B-D31992576141}"/>
                    </a:ext>
                  </a:extLst>
                </p14:cNvPr>
                <p14:cNvContentPartPr/>
                <p14:nvPr/>
              </p14:nvContentPartPr>
              <p14:xfrm>
                <a:off x="2335200" y="714634"/>
                <a:ext cx="606240" cy="9396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6C5F0E8F-E903-429A-047B-D3199257614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326560" y="705994"/>
                  <a:ext cx="623880" cy="11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F83F1F09-0BA0-E60F-2995-A6A108E077B5}"/>
                    </a:ext>
                  </a:extLst>
                </p14:cNvPr>
                <p14:cNvContentPartPr/>
                <p14:nvPr/>
              </p14:nvContentPartPr>
              <p14:xfrm>
                <a:off x="3235560" y="652714"/>
                <a:ext cx="23760" cy="46044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F83F1F09-0BA0-E60F-2995-A6A108E077B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226920" y="643714"/>
                  <a:ext cx="41400" cy="47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4081DBCE-65DE-AB7D-5B3E-B00F61E03B8E}"/>
                    </a:ext>
                  </a:extLst>
                </p14:cNvPr>
                <p14:cNvContentPartPr/>
                <p14:nvPr/>
              </p14:nvContentPartPr>
              <p14:xfrm>
                <a:off x="3478560" y="866554"/>
                <a:ext cx="273600" cy="25128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4081DBCE-65DE-AB7D-5B3E-B00F61E03B8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469560" y="857914"/>
                  <a:ext cx="29124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CF81B6C9-231F-AE40-136C-BDE6B940658C}"/>
                    </a:ext>
                  </a:extLst>
                </p14:cNvPr>
                <p14:cNvContentPartPr/>
                <p14:nvPr/>
              </p14:nvContentPartPr>
              <p14:xfrm>
                <a:off x="3183000" y="471274"/>
                <a:ext cx="640080" cy="7333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CF81B6C9-231F-AE40-136C-BDE6B940658C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174360" y="462274"/>
                  <a:ext cx="657720" cy="75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06A12473-DD6A-C50E-6F29-DC0949516EBE}"/>
                    </a:ext>
                  </a:extLst>
                </p14:cNvPr>
                <p14:cNvContentPartPr/>
                <p14:nvPr/>
              </p14:nvContentPartPr>
              <p14:xfrm>
                <a:off x="4054920" y="986074"/>
                <a:ext cx="477720" cy="295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06A12473-DD6A-C50E-6F29-DC0949516EBE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045920" y="977434"/>
                  <a:ext cx="495360" cy="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A5A5042-82FE-BE30-3C2E-3902E2978380}"/>
                    </a:ext>
                  </a:extLst>
                </p14:cNvPr>
                <p14:cNvContentPartPr/>
                <p14:nvPr/>
              </p14:nvContentPartPr>
              <p14:xfrm>
                <a:off x="3947280" y="1125754"/>
                <a:ext cx="685440" cy="15732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A5A5042-82FE-BE30-3C2E-3902E297838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938280" y="1116754"/>
                  <a:ext cx="70308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B8D0DE6D-F198-28DC-2E32-66DCE98AB6D5}"/>
                    </a:ext>
                  </a:extLst>
                </p14:cNvPr>
                <p14:cNvContentPartPr/>
                <p14:nvPr/>
              </p14:nvContentPartPr>
              <p14:xfrm>
                <a:off x="3359040" y="536794"/>
                <a:ext cx="495360" cy="766080"/>
              </p14:xfrm>
            </p:contentPart>
          </mc:Choice>
          <mc:Fallback xmlns=""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B8D0DE6D-F198-28DC-2E32-66DCE98AB6D5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350040" y="528154"/>
                  <a:ext cx="513000" cy="78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34AF611-A88A-5016-70F8-EF87A755895F}"/>
                    </a:ext>
                  </a:extLst>
                </p14:cNvPr>
                <p14:cNvContentPartPr/>
                <p14:nvPr/>
              </p14:nvContentPartPr>
              <p14:xfrm>
                <a:off x="3346080" y="515914"/>
                <a:ext cx="495000" cy="8542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34AF611-A88A-5016-70F8-EF87A755895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337080" y="506914"/>
                  <a:ext cx="512640" cy="87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8C6BABF5-F428-6F51-967E-399ED092584C}"/>
                    </a:ext>
                  </a:extLst>
                </p14:cNvPr>
                <p14:cNvContentPartPr/>
                <p14:nvPr/>
              </p14:nvContentPartPr>
              <p14:xfrm>
                <a:off x="4897320" y="885274"/>
                <a:ext cx="292680" cy="32436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8C6BABF5-F428-6F51-967E-399ED092584C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888320" y="876634"/>
                  <a:ext cx="310320" cy="34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599A0F6-3622-1839-E920-6846E767E151}"/>
                    </a:ext>
                  </a:extLst>
                </p14:cNvPr>
                <p14:cNvContentPartPr/>
                <p14:nvPr/>
              </p14:nvContentPartPr>
              <p14:xfrm>
                <a:off x="5377920" y="789514"/>
                <a:ext cx="81360" cy="33264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599A0F6-3622-1839-E920-6846E767E15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368920" y="780874"/>
                  <a:ext cx="99000" cy="35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821225B6-7703-6C7D-AAFA-7B4BD2D4258E}"/>
                    </a:ext>
                  </a:extLst>
                </p14:cNvPr>
                <p14:cNvContentPartPr/>
                <p14:nvPr/>
              </p14:nvContentPartPr>
              <p14:xfrm>
                <a:off x="5231760" y="1001554"/>
                <a:ext cx="178920" cy="4716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821225B6-7703-6C7D-AAFA-7B4BD2D425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222760" y="992914"/>
                  <a:ext cx="196560" cy="6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51691FAC-36C0-8C13-5CE4-F91D89AEAE4F}"/>
                    </a:ext>
                  </a:extLst>
                </p14:cNvPr>
                <p14:cNvContentPartPr/>
                <p14:nvPr/>
              </p14:nvContentPartPr>
              <p14:xfrm>
                <a:off x="5624160" y="656314"/>
                <a:ext cx="438480" cy="44712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51691FAC-36C0-8C13-5CE4-F91D89AEAE4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615160" y="647674"/>
                  <a:ext cx="45612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490B315D-AF4D-6B82-CE17-FE0C53993629}"/>
                    </a:ext>
                  </a:extLst>
                </p14:cNvPr>
                <p14:cNvContentPartPr/>
                <p14:nvPr/>
              </p14:nvContentPartPr>
              <p14:xfrm>
                <a:off x="6169920" y="891034"/>
                <a:ext cx="779760" cy="30240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490B315D-AF4D-6B82-CE17-FE0C53993629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161280" y="882394"/>
                  <a:ext cx="797400" cy="32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2BF8E38-2061-CE03-3794-047AA65A5676}"/>
                    </a:ext>
                  </a:extLst>
                </p14:cNvPr>
                <p14:cNvContentPartPr/>
                <p14:nvPr/>
              </p14:nvContentPartPr>
              <p14:xfrm>
                <a:off x="7188720" y="704194"/>
                <a:ext cx="207720" cy="354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2BF8E38-2061-CE03-3794-047AA65A5676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179720" y="695554"/>
                  <a:ext cx="22536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2483A70F-4868-B342-D846-97E09FF284A0}"/>
                    </a:ext>
                  </a:extLst>
                </p14:cNvPr>
                <p14:cNvContentPartPr/>
                <p14:nvPr/>
              </p14:nvContentPartPr>
              <p14:xfrm>
                <a:off x="2810040" y="1453714"/>
                <a:ext cx="912960" cy="9216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2483A70F-4868-B342-D846-97E09FF284A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801040" y="1444714"/>
                  <a:ext cx="930600" cy="10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EC1D30B-D262-A2D3-1E5D-247D9FEED228}"/>
                    </a:ext>
                  </a:extLst>
                </p14:cNvPr>
                <p14:cNvContentPartPr/>
                <p14:nvPr/>
              </p14:nvContentPartPr>
              <p14:xfrm>
                <a:off x="1787280" y="1410514"/>
                <a:ext cx="7076160" cy="27648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EC1D30B-D262-A2D3-1E5D-247D9FEED22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1778280" y="1401514"/>
                  <a:ext cx="709380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7C276406-4BB1-083F-A510-55882D49445E}"/>
                    </a:ext>
                  </a:extLst>
                </p14:cNvPr>
                <p14:cNvContentPartPr/>
                <p14:nvPr/>
              </p14:nvContentPartPr>
              <p14:xfrm>
                <a:off x="6696600" y="1321954"/>
                <a:ext cx="10800" cy="1141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7C276406-4BB1-083F-A510-55882D49445E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687600" y="1312954"/>
                  <a:ext cx="2844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2395C0C-4E94-D1B9-D321-CF65E2371A63}"/>
                    </a:ext>
                  </a:extLst>
                </p14:cNvPr>
                <p14:cNvContentPartPr/>
                <p14:nvPr/>
              </p14:nvContentPartPr>
              <p14:xfrm>
                <a:off x="3341400" y="1257154"/>
                <a:ext cx="3318840" cy="137916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2395C0C-4E94-D1B9-D321-CF65E2371A6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332400" y="1248514"/>
                  <a:ext cx="3336480" cy="13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B4ABEA9B-5C8E-65B1-4D6C-F2C97EA69187}"/>
                    </a:ext>
                  </a:extLst>
                </p14:cNvPr>
                <p14:cNvContentPartPr/>
                <p14:nvPr/>
              </p14:nvContentPartPr>
              <p14:xfrm>
                <a:off x="9544920" y="557674"/>
                <a:ext cx="102960" cy="6804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B4ABEA9B-5C8E-65B1-4D6C-F2C97EA691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9535920" y="548674"/>
                  <a:ext cx="120600" cy="8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69D6B307-8CDA-AFF4-B19F-35C15F5BA7E8}"/>
                    </a:ext>
                  </a:extLst>
                </p14:cNvPr>
                <p14:cNvContentPartPr/>
                <p14:nvPr/>
              </p14:nvContentPartPr>
              <p14:xfrm>
                <a:off x="1834800" y="2185594"/>
                <a:ext cx="86760" cy="371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69D6B307-8CDA-AFF4-B19F-35C15F5BA7E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25800" y="2176954"/>
                  <a:ext cx="1044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8ED77EEE-C2C5-8172-AD4A-BC6392045631}"/>
                    </a:ext>
                  </a:extLst>
                </p14:cNvPr>
                <p14:cNvContentPartPr/>
                <p14:nvPr/>
              </p14:nvContentPartPr>
              <p14:xfrm>
                <a:off x="1952520" y="1953034"/>
                <a:ext cx="172800" cy="483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8ED77EEE-C2C5-8172-AD4A-BC639204563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943880" y="1944034"/>
                  <a:ext cx="1904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9AA3D512-7B3D-6AA2-4358-786A5D58D429}"/>
                    </a:ext>
                  </a:extLst>
                </p14:cNvPr>
                <p14:cNvContentPartPr/>
                <p14:nvPr/>
              </p14:nvContentPartPr>
              <p14:xfrm>
                <a:off x="2244840" y="2121514"/>
                <a:ext cx="630720" cy="4395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9AA3D512-7B3D-6AA2-4358-786A5D58D42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235840" y="2112874"/>
                  <a:ext cx="648360" cy="45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D66AFA-0FFF-01E2-0613-775D92835966}"/>
                    </a:ext>
                  </a:extLst>
                </p14:cNvPr>
                <p14:cNvContentPartPr/>
                <p14:nvPr/>
              </p14:nvContentPartPr>
              <p14:xfrm>
                <a:off x="2637240" y="2254354"/>
                <a:ext cx="289800" cy="3240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D66AFA-0FFF-01E2-0613-775D9283596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2628240" y="2245354"/>
                  <a:ext cx="307440" cy="5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8D37CD8-DC7E-B59A-A5DF-925515EFB129}"/>
                    </a:ext>
                  </a:extLst>
                </p14:cNvPr>
                <p14:cNvContentPartPr/>
                <p14:nvPr/>
              </p14:nvContentPartPr>
              <p14:xfrm>
                <a:off x="3481080" y="1937554"/>
                <a:ext cx="526320" cy="5029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8D37CD8-DC7E-B59A-A5DF-925515EFB129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72440" y="1928914"/>
                  <a:ext cx="543960" cy="52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C19FB1-913C-A37B-B4BD-828F2EAB3718}"/>
                    </a:ext>
                  </a:extLst>
                </p14:cNvPr>
                <p14:cNvContentPartPr/>
                <p14:nvPr/>
              </p14:nvContentPartPr>
              <p14:xfrm>
                <a:off x="4401600" y="2057434"/>
                <a:ext cx="70560" cy="738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C19FB1-913C-A37B-B4BD-828F2EAB371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392960" y="2048434"/>
                  <a:ext cx="8820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14BBC39-A4AB-ADD9-81F2-AD198914FAF7}"/>
                    </a:ext>
                  </a:extLst>
                </p14:cNvPr>
                <p14:cNvContentPartPr/>
                <p14:nvPr/>
              </p14:nvContentPartPr>
              <p14:xfrm>
                <a:off x="4367400" y="2369914"/>
                <a:ext cx="114480" cy="3571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14BBC39-A4AB-ADD9-81F2-AD198914FAF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358760" y="2361274"/>
                  <a:ext cx="132120" cy="37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BDE45D46-944D-26B1-014C-AC46B4ECBB4A}"/>
                    </a:ext>
                  </a:extLst>
                </p14:cNvPr>
                <p14:cNvContentPartPr/>
                <p14:nvPr/>
              </p14:nvContentPartPr>
              <p14:xfrm>
                <a:off x="1927680" y="2830354"/>
                <a:ext cx="409320" cy="61812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BDE45D46-944D-26B1-014C-AC46B4ECBB4A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919040" y="2821354"/>
                  <a:ext cx="426960" cy="63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F8EF4B8B-C01A-679B-B819-717C1BFA1BD3}"/>
                    </a:ext>
                  </a:extLst>
                </p14:cNvPr>
                <p14:cNvContentPartPr/>
                <p14:nvPr/>
              </p14:nvContentPartPr>
              <p14:xfrm>
                <a:off x="2463000" y="3021154"/>
                <a:ext cx="408240" cy="2196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F8EF4B8B-C01A-679B-B819-717C1BFA1BD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454000" y="3012154"/>
                  <a:ext cx="425880" cy="3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F87D264-F407-383F-E2E3-7AA81A3C7986}"/>
                    </a:ext>
                  </a:extLst>
                </p14:cNvPr>
                <p14:cNvContentPartPr/>
                <p14:nvPr/>
              </p14:nvContentPartPr>
              <p14:xfrm>
                <a:off x="2532840" y="3362794"/>
                <a:ext cx="554400" cy="9972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F87D264-F407-383F-E2E3-7AA81A3C7986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523840" y="3353794"/>
                  <a:ext cx="572040" cy="11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02CE86A-955E-17F6-380D-0C81339C11BF}"/>
                    </a:ext>
                  </a:extLst>
                </p14:cNvPr>
                <p14:cNvContentPartPr/>
                <p14:nvPr/>
              </p14:nvContentPartPr>
              <p14:xfrm>
                <a:off x="3383880" y="3155794"/>
                <a:ext cx="286200" cy="2214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02CE86A-955E-17F6-380D-0C81339C11B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374880" y="3147154"/>
                  <a:ext cx="303840" cy="23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0092C68-FC2F-98E0-44F7-E93A7BDF01C6}"/>
                    </a:ext>
                  </a:extLst>
                </p14:cNvPr>
                <p14:cNvContentPartPr/>
                <p14:nvPr/>
              </p14:nvContentPartPr>
              <p14:xfrm>
                <a:off x="3683040" y="3000634"/>
                <a:ext cx="168480" cy="45072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0092C68-FC2F-98E0-44F7-E93A7BDF01C6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3674400" y="2991634"/>
                  <a:ext cx="186120" cy="468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47E413FF-D0E4-FD39-7C6B-C6E035793670}"/>
                    </a:ext>
                  </a:extLst>
                </p14:cNvPr>
                <p14:cNvContentPartPr/>
                <p14:nvPr/>
              </p14:nvContentPartPr>
              <p14:xfrm>
                <a:off x="4072560" y="3111514"/>
                <a:ext cx="409320" cy="325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47E413FF-D0E4-FD39-7C6B-C6E035793670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063920" y="3102874"/>
                  <a:ext cx="426960" cy="34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83C8672-EB74-066B-3021-EAFBE3425511}"/>
                    </a:ext>
                  </a:extLst>
                </p14:cNvPr>
                <p14:cNvContentPartPr/>
                <p14:nvPr/>
              </p14:nvContentPartPr>
              <p14:xfrm>
                <a:off x="4646400" y="2947354"/>
                <a:ext cx="1197720" cy="496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83C8672-EB74-066B-3021-EAFBE3425511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4637400" y="2938714"/>
                  <a:ext cx="121536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BCF8E1E-8CE8-10C4-B7E9-9BAAA11CE7BD}"/>
                    </a:ext>
                  </a:extLst>
                </p14:cNvPr>
                <p14:cNvContentPartPr/>
                <p14:nvPr/>
              </p14:nvContentPartPr>
              <p14:xfrm>
                <a:off x="6277560" y="3034834"/>
                <a:ext cx="235440" cy="427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BCF8E1E-8CE8-10C4-B7E9-9BAAA11CE7B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268560" y="3026194"/>
                  <a:ext cx="25308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6DB265B2-1DE3-CD63-322D-8D805E1B7A12}"/>
                    </a:ext>
                  </a:extLst>
                </p14:cNvPr>
                <p14:cNvContentPartPr/>
                <p14:nvPr/>
              </p14:nvContentPartPr>
              <p14:xfrm>
                <a:off x="6688680" y="3121594"/>
                <a:ext cx="960120" cy="33372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6DB265B2-1DE3-CD63-322D-8D805E1B7A1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79680" y="3112954"/>
                  <a:ext cx="977760" cy="35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1CDEB4C-FA3D-4794-A31B-B5C082392DDA}"/>
                    </a:ext>
                  </a:extLst>
                </p14:cNvPr>
                <p14:cNvContentPartPr/>
                <p14:nvPr/>
              </p14:nvContentPartPr>
              <p14:xfrm>
                <a:off x="7851840" y="3065074"/>
                <a:ext cx="168840" cy="4413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1CDEB4C-FA3D-4794-A31B-B5C082392DD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7842840" y="3056434"/>
                  <a:ext cx="186480" cy="45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4014FB5-3848-ACC6-1DDE-D67DF1106F4E}"/>
                    </a:ext>
                  </a:extLst>
                </p14:cNvPr>
                <p14:cNvContentPartPr/>
                <p14:nvPr/>
              </p14:nvContentPartPr>
              <p14:xfrm>
                <a:off x="8381760" y="2756554"/>
                <a:ext cx="121680" cy="17712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4014FB5-3848-ACC6-1DDE-D67DF1106F4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8373120" y="2747554"/>
                  <a:ext cx="139320" cy="19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45257EB3-3309-FBAD-0622-842478FDB755}"/>
                    </a:ext>
                  </a:extLst>
                </p14:cNvPr>
                <p14:cNvContentPartPr/>
                <p14:nvPr/>
              </p14:nvContentPartPr>
              <p14:xfrm>
                <a:off x="7945800" y="3250114"/>
                <a:ext cx="538200" cy="716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45257EB3-3309-FBAD-0622-842478FDB755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937160" y="3241474"/>
                  <a:ext cx="555840" cy="73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CFD902A-7908-3D0E-FEAA-8F2DB96AA7DA}"/>
                    </a:ext>
                  </a:extLst>
                </p14:cNvPr>
                <p14:cNvContentPartPr/>
                <p14:nvPr/>
              </p14:nvContentPartPr>
              <p14:xfrm>
                <a:off x="1031280" y="4009714"/>
                <a:ext cx="10377360" cy="14508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CFD902A-7908-3D0E-FEAA-8F2DB96AA7D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1022640" y="4000714"/>
                  <a:ext cx="1039500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AEB21A3-13BE-F030-1BA9-40DADEEEE655}"/>
                    </a:ext>
                  </a:extLst>
                </p14:cNvPr>
                <p14:cNvContentPartPr/>
                <p14:nvPr/>
              </p14:nvContentPartPr>
              <p14:xfrm>
                <a:off x="8682360" y="1329514"/>
                <a:ext cx="982080" cy="16297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AEB21A3-13BE-F030-1BA9-40DADEEEE655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673360" y="1320514"/>
                  <a:ext cx="999720" cy="164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A95C373B-337F-A774-92FE-F4179F6A593A}"/>
                    </a:ext>
                  </a:extLst>
                </p14:cNvPr>
                <p14:cNvContentPartPr/>
                <p14:nvPr/>
              </p14:nvContentPartPr>
              <p14:xfrm>
                <a:off x="8640240" y="1423474"/>
                <a:ext cx="698400" cy="29232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A95C373B-337F-A774-92FE-F4179F6A593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631240" y="1414474"/>
                  <a:ext cx="71604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6C8A2D-2EEC-D094-1EE3-6EDE290B6136}"/>
                    </a:ext>
                  </a:extLst>
                </p14:cNvPr>
                <p14:cNvContentPartPr/>
                <p14:nvPr/>
              </p14:nvContentPartPr>
              <p14:xfrm>
                <a:off x="9828240" y="2339674"/>
                <a:ext cx="60120" cy="41400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6C8A2D-2EEC-D094-1EE3-6EDE290B6136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819600" y="2330674"/>
                  <a:ext cx="77760" cy="43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0AB6BB76-C3B6-7C61-C80F-ABBD74A062F7}"/>
                    </a:ext>
                  </a:extLst>
                </p14:cNvPr>
                <p14:cNvContentPartPr/>
                <p14:nvPr/>
              </p14:nvContentPartPr>
              <p14:xfrm>
                <a:off x="9870360" y="1973194"/>
                <a:ext cx="1110600" cy="84060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0AB6BB76-C3B6-7C61-C80F-ABBD74A062F7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861720" y="1964554"/>
                  <a:ext cx="1128240" cy="85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2B7AB5D1-E463-8437-B0C3-58758B6DBD78}"/>
                    </a:ext>
                  </a:extLst>
                </p14:cNvPr>
                <p14:cNvContentPartPr/>
                <p14:nvPr/>
              </p14:nvContentPartPr>
              <p14:xfrm>
                <a:off x="10932720" y="2095954"/>
                <a:ext cx="847440" cy="57564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2B7AB5D1-E463-8437-B0C3-58758B6DBD7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10923720" y="2087314"/>
                  <a:ext cx="86508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8C8B2A5-990C-5133-7FEB-6579E652549D}"/>
                    </a:ext>
                  </a:extLst>
                </p14:cNvPr>
                <p14:cNvContentPartPr/>
                <p14:nvPr/>
              </p14:nvContentPartPr>
              <p14:xfrm>
                <a:off x="11567040" y="2363434"/>
                <a:ext cx="189360" cy="662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8C8B2A5-990C-5133-7FEB-6579E652549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1558040" y="2354794"/>
                  <a:ext cx="2070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E0ACC38-CDC8-EACA-9681-C8F714BC3193}"/>
                    </a:ext>
                  </a:extLst>
                </p14:cNvPr>
                <p14:cNvContentPartPr/>
                <p14:nvPr/>
              </p14:nvContentPartPr>
              <p14:xfrm>
                <a:off x="10131360" y="2399794"/>
                <a:ext cx="542160" cy="21816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E0ACC38-CDC8-EACA-9681-C8F714BC3193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122360" y="2391154"/>
                  <a:ext cx="5598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BFA62C79-AA6D-D01A-7780-CAEA69B7646E}"/>
                    </a:ext>
                  </a:extLst>
                </p14:cNvPr>
                <p14:cNvContentPartPr/>
                <p14:nvPr/>
              </p14:nvContentPartPr>
              <p14:xfrm>
                <a:off x="7978560" y="1284514"/>
                <a:ext cx="714960" cy="31608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BFA62C79-AA6D-D01A-7780-CAEA69B7646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7969560" y="1275514"/>
                  <a:ext cx="73260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B098A4B-312A-DF3B-C196-6BB773CD21D0}"/>
                    </a:ext>
                  </a:extLst>
                </p14:cNvPr>
                <p14:cNvContentPartPr/>
                <p14:nvPr/>
              </p14:nvContentPartPr>
              <p14:xfrm>
                <a:off x="3309360" y="1275514"/>
                <a:ext cx="64800" cy="43200"/>
              </p14:xfrm>
            </p:contentPart>
          </mc:Choice>
          <mc:Fallback xmlns=""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B098A4B-312A-DF3B-C196-6BB773CD21D0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300720" y="1266874"/>
                  <a:ext cx="8244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5349AA7-E347-4C56-3A61-89E4F8654B1B}"/>
                    </a:ext>
                  </a:extLst>
                </p14:cNvPr>
                <p14:cNvContentPartPr/>
                <p14:nvPr/>
              </p14:nvContentPartPr>
              <p14:xfrm>
                <a:off x="1591080" y="3682474"/>
                <a:ext cx="754920" cy="29772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5349AA7-E347-4C56-3A61-89E4F8654B1B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1582440" y="3673834"/>
                  <a:ext cx="77256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A295DFA1-8473-F96E-BF56-5E4B6C6F89F3}"/>
                    </a:ext>
                  </a:extLst>
                </p14:cNvPr>
                <p14:cNvContentPartPr/>
                <p14:nvPr/>
              </p14:nvContentPartPr>
              <p14:xfrm>
                <a:off x="2974920" y="2548834"/>
                <a:ext cx="1765800" cy="13683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A295DFA1-8473-F96E-BF56-5E4B6C6F89F3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966280" y="2539834"/>
                  <a:ext cx="1783440" cy="138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3D38A2E-4712-0DBE-5EFD-FDC7003A60B3}"/>
                    </a:ext>
                  </a:extLst>
                </p14:cNvPr>
                <p14:cNvContentPartPr/>
                <p14:nvPr/>
              </p14:nvContentPartPr>
              <p14:xfrm>
                <a:off x="3898320" y="2305834"/>
                <a:ext cx="5237640" cy="193392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3D38A2E-4712-0DBE-5EFD-FDC7003A60B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889680" y="2297194"/>
                  <a:ext cx="5255280" cy="195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C93607F-4E39-FFBF-7656-6A0CF554E0C9}"/>
                    </a:ext>
                  </a:extLst>
                </p14:cNvPr>
                <p14:cNvContentPartPr/>
                <p14:nvPr/>
              </p14:nvContentPartPr>
              <p14:xfrm>
                <a:off x="738240" y="2451634"/>
                <a:ext cx="1707480" cy="17474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C93607F-4E39-FFBF-7656-6A0CF554E0C9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29600" y="2442994"/>
                  <a:ext cx="1725120" cy="176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51004F6F-DBFC-80B5-900E-C875DC83120F}"/>
                    </a:ext>
                  </a:extLst>
                </p14:cNvPr>
                <p14:cNvContentPartPr/>
                <p14:nvPr/>
              </p14:nvContentPartPr>
              <p14:xfrm>
                <a:off x="1914720" y="4420474"/>
                <a:ext cx="69120" cy="68004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51004F6F-DBFC-80B5-900E-C875DC83120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1906080" y="4411834"/>
                  <a:ext cx="86760" cy="6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0073EA8-C065-3A84-3946-B4C96C50B1F3}"/>
                    </a:ext>
                  </a:extLst>
                </p14:cNvPr>
                <p14:cNvContentPartPr/>
                <p14:nvPr/>
              </p14:nvContentPartPr>
              <p14:xfrm>
                <a:off x="1815360" y="4266034"/>
                <a:ext cx="235440" cy="3567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0073EA8-C065-3A84-3946-B4C96C50B1F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806360" y="4257034"/>
                  <a:ext cx="253080" cy="37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D7BEE1E-A801-A5DF-48A2-7A0D8444BA58}"/>
                    </a:ext>
                  </a:extLst>
                </p14:cNvPr>
                <p14:cNvContentPartPr/>
                <p14:nvPr/>
              </p14:nvContentPartPr>
              <p14:xfrm>
                <a:off x="2101920" y="4623154"/>
                <a:ext cx="492840" cy="22104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D7BEE1E-A801-A5DF-48A2-7A0D8444BA58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2093280" y="4614514"/>
                  <a:ext cx="510480" cy="23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2338C2A-DF19-1EB5-6E28-1BD9F7D8D8BA}"/>
                    </a:ext>
                  </a:extLst>
                </p14:cNvPr>
                <p14:cNvContentPartPr/>
                <p14:nvPr/>
              </p14:nvContentPartPr>
              <p14:xfrm>
                <a:off x="2525640" y="4393474"/>
                <a:ext cx="167760" cy="27576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2338C2A-DF19-1EB5-6E28-1BD9F7D8D8B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516640" y="4384834"/>
                  <a:ext cx="185400" cy="29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9695ACC8-5D79-AB23-D33B-A7F0269432AE}"/>
                    </a:ext>
                  </a:extLst>
                </p14:cNvPr>
                <p14:cNvContentPartPr/>
                <p14:nvPr/>
              </p14:nvContentPartPr>
              <p14:xfrm>
                <a:off x="2794200" y="4369714"/>
                <a:ext cx="451080" cy="470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9695ACC8-5D79-AB23-D33B-A7F0269432AE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785200" y="4360714"/>
                  <a:ext cx="468720" cy="48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0E965759-1312-255D-E2BC-D8CB6E9257AA}"/>
                    </a:ext>
                  </a:extLst>
                </p14:cNvPr>
                <p14:cNvContentPartPr/>
                <p14:nvPr/>
              </p14:nvContentPartPr>
              <p14:xfrm>
                <a:off x="3026760" y="4357114"/>
                <a:ext cx="758520" cy="10634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0E965759-1312-255D-E2BC-D8CB6E9257A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017760" y="4348114"/>
                  <a:ext cx="776160" cy="108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BBE2F9A3-3A79-8F68-2360-D9167A955800}"/>
                    </a:ext>
                  </a:extLst>
                </p14:cNvPr>
                <p14:cNvContentPartPr/>
                <p14:nvPr/>
              </p14:nvContentPartPr>
              <p14:xfrm>
                <a:off x="3827760" y="4020514"/>
                <a:ext cx="462600" cy="117252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BBE2F9A3-3A79-8F68-2360-D9167A955800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19120" y="4011514"/>
                  <a:ext cx="480240" cy="11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08DCA05A-1B8D-0DBF-9AD6-3A067EDC0EE0}"/>
                    </a:ext>
                  </a:extLst>
                </p14:cNvPr>
                <p14:cNvContentPartPr/>
                <p14:nvPr/>
              </p14:nvContentPartPr>
              <p14:xfrm>
                <a:off x="4343280" y="4112314"/>
                <a:ext cx="673560" cy="888840"/>
              </p14:xfrm>
            </p:contentPart>
          </mc:Choice>
          <mc:Fallback xmlns=""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08DCA05A-1B8D-0DBF-9AD6-3A067EDC0EE0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334280" y="4103314"/>
                  <a:ext cx="691200" cy="90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FE5E28C2-2E33-5CB0-0D51-288161223687}"/>
                    </a:ext>
                  </a:extLst>
                </p14:cNvPr>
                <p14:cNvContentPartPr/>
                <p14:nvPr/>
              </p14:nvContentPartPr>
              <p14:xfrm>
                <a:off x="4579080" y="4656634"/>
                <a:ext cx="147240" cy="1623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FE5E28C2-2E33-5CB0-0D51-288161223687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570080" y="4647634"/>
                  <a:ext cx="16488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393DB38-F085-9249-7F73-5AF203630860}"/>
                    </a:ext>
                  </a:extLst>
                </p14:cNvPr>
                <p14:cNvContentPartPr/>
                <p14:nvPr/>
              </p14:nvContentPartPr>
              <p14:xfrm>
                <a:off x="4998120" y="5063074"/>
                <a:ext cx="84240" cy="540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393DB38-F085-9249-7F73-5AF203630860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989120" y="5054434"/>
                  <a:ext cx="101880" cy="7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D291E3C2-E0E7-AC61-FEDE-A3EC9F8330A3}"/>
                    </a:ext>
                  </a:extLst>
                </p14:cNvPr>
                <p14:cNvContentPartPr/>
                <p14:nvPr/>
              </p14:nvContentPartPr>
              <p14:xfrm>
                <a:off x="5124480" y="4069474"/>
                <a:ext cx="447840" cy="90396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D291E3C2-E0E7-AC61-FEDE-A3EC9F8330A3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115840" y="4060834"/>
                  <a:ext cx="465480" cy="9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A5F4E449-0154-897D-1A86-8F363E486634}"/>
                    </a:ext>
                  </a:extLst>
                </p14:cNvPr>
                <p14:cNvContentPartPr/>
                <p14:nvPr/>
              </p14:nvContentPartPr>
              <p14:xfrm>
                <a:off x="5768880" y="3761674"/>
                <a:ext cx="241200" cy="5565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A5F4E449-0154-897D-1A86-8F363E486634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760240" y="3752674"/>
                  <a:ext cx="258840" cy="57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CC48353E-5EBF-6415-56A7-BCBF383970A3}"/>
                    </a:ext>
                  </a:extLst>
                </p14:cNvPr>
                <p14:cNvContentPartPr/>
                <p14:nvPr/>
              </p14:nvContentPartPr>
              <p14:xfrm>
                <a:off x="5890920" y="4934914"/>
                <a:ext cx="111600" cy="28908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CC48353E-5EBF-6415-56A7-BCBF383970A3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881920" y="4925914"/>
                  <a:ext cx="12924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F36945D-4F1D-E530-3B83-CEAF0D84800C}"/>
                    </a:ext>
                  </a:extLst>
                </p14:cNvPr>
                <p14:cNvContentPartPr/>
                <p14:nvPr/>
              </p14:nvContentPartPr>
              <p14:xfrm>
                <a:off x="6221400" y="4146874"/>
                <a:ext cx="670320" cy="76140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F36945D-4F1D-E530-3B83-CEAF0D84800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212400" y="4138234"/>
                  <a:ext cx="68796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224143A9-EBCA-315A-EF11-1479EDA1101A}"/>
                    </a:ext>
                  </a:extLst>
                </p14:cNvPr>
                <p14:cNvContentPartPr/>
                <p14:nvPr/>
              </p14:nvContentPartPr>
              <p14:xfrm>
                <a:off x="7256040" y="4102594"/>
                <a:ext cx="215280" cy="80244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224143A9-EBCA-315A-EF11-1479EDA1101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247040" y="4093594"/>
                  <a:ext cx="232920" cy="82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59E1D3-FF0A-2E83-C19E-6C410A55737C}"/>
                    </a:ext>
                  </a:extLst>
                </p14:cNvPr>
                <p14:cNvContentPartPr/>
                <p14:nvPr/>
              </p14:nvContentPartPr>
              <p14:xfrm>
                <a:off x="7366920" y="4494994"/>
                <a:ext cx="506160" cy="110736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59E1D3-FF0A-2E83-C19E-6C410A55737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57920" y="4486354"/>
                  <a:ext cx="523800" cy="11250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AE4F135-B2AE-FB69-EA94-4255B31E4F0B}"/>
                  </a:ext>
                </a:extLst>
              </p14:cNvPr>
              <p14:cNvContentPartPr/>
              <p14:nvPr/>
            </p14:nvContentPartPr>
            <p14:xfrm>
              <a:off x="5735400" y="279034"/>
              <a:ext cx="558720" cy="75852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AE4F135-B2AE-FB69-EA94-4255B31E4F0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26760" y="270394"/>
                <a:ext cx="576360" cy="77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565BAD9-389F-41B4-0487-D92A0A7DBF78}"/>
                  </a:ext>
                </a:extLst>
              </p14:cNvPr>
              <p14:cNvContentPartPr/>
              <p14:nvPr/>
            </p14:nvContentPartPr>
            <p14:xfrm>
              <a:off x="229920" y="4241554"/>
              <a:ext cx="11804760" cy="307440"/>
            </p14:xfrm>
          </p:contentPart>
        </mc:Choice>
        <mc:Fallback xmlns=""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565BAD9-389F-41B4-0487-D92A0A7DBF7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0920" y="4232914"/>
                <a:ext cx="11822400" cy="32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156" name="Group 155">
            <a:extLst>
              <a:ext uri="{FF2B5EF4-FFF2-40B4-BE49-F238E27FC236}">
                <a16:creationId xmlns:a16="http://schemas.microsoft.com/office/drawing/2014/main" id="{13246877-DB98-FB0A-A7C5-460CDAD1F4CD}"/>
              </a:ext>
            </a:extLst>
          </p:cNvPr>
          <p:cNvGrpSpPr/>
          <p:nvPr/>
        </p:nvGrpSpPr>
        <p:grpSpPr>
          <a:xfrm>
            <a:off x="220560" y="182554"/>
            <a:ext cx="11898360" cy="6894069"/>
            <a:chOff x="220560" y="182554"/>
            <a:chExt cx="11898360" cy="6894069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EAE42D9-8E08-75A9-EE9C-780CAF11BFE4}"/>
                    </a:ext>
                  </a:extLst>
                </p14:cNvPr>
                <p14:cNvContentPartPr/>
                <p14:nvPr/>
              </p14:nvContentPartPr>
              <p14:xfrm>
                <a:off x="6210240" y="1535434"/>
                <a:ext cx="1268640" cy="45936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EAE42D9-8E08-75A9-EE9C-780CAF11BFE4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6201240" y="1526794"/>
                  <a:ext cx="1286280" cy="47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C73BD64-1049-8DBE-C38B-C5CB7624FB90}"/>
                    </a:ext>
                  </a:extLst>
                </p14:cNvPr>
                <p14:cNvContentPartPr/>
                <p14:nvPr/>
              </p14:nvContentPartPr>
              <p14:xfrm>
                <a:off x="7754640" y="1595194"/>
                <a:ext cx="51480" cy="39060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C73BD64-1049-8DBE-C38B-C5CB7624FB9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745640" y="1586554"/>
                  <a:ext cx="691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957EAE39-3698-D62E-AAC2-5E39EDC081F3}"/>
                    </a:ext>
                  </a:extLst>
                </p14:cNvPr>
                <p14:cNvContentPartPr/>
                <p14:nvPr/>
              </p14:nvContentPartPr>
              <p14:xfrm>
                <a:off x="7735560" y="1353274"/>
                <a:ext cx="86040" cy="14508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957EAE39-3698-D62E-AAC2-5E39EDC081F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7726920" y="1344634"/>
                  <a:ext cx="1036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814533B-0DD2-3B7D-CE8A-0F95E35B3CF9}"/>
                    </a:ext>
                  </a:extLst>
                </p14:cNvPr>
                <p14:cNvContentPartPr/>
                <p14:nvPr/>
              </p14:nvContentPartPr>
              <p14:xfrm>
                <a:off x="8026080" y="1523554"/>
                <a:ext cx="289080" cy="3938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814533B-0DD2-3B7D-CE8A-0F95E35B3CF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8017080" y="1514914"/>
                  <a:ext cx="306720" cy="41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5F7C8D2E-0691-81B3-483B-934874C45E10}"/>
                    </a:ext>
                  </a:extLst>
                </p14:cNvPr>
                <p14:cNvContentPartPr/>
                <p14:nvPr/>
              </p14:nvContentPartPr>
              <p14:xfrm>
                <a:off x="8614680" y="1585114"/>
                <a:ext cx="376560" cy="8172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5F7C8D2E-0691-81B3-483B-934874C45E1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8605680" y="1576114"/>
                  <a:ext cx="394200" cy="9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77C1424-6031-5BC1-F6FA-12AA23670FD3}"/>
                    </a:ext>
                  </a:extLst>
                </p14:cNvPr>
                <p14:cNvContentPartPr/>
                <p14:nvPr/>
              </p14:nvContentPartPr>
              <p14:xfrm>
                <a:off x="9304080" y="1563154"/>
                <a:ext cx="277560" cy="39060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77C1424-6031-5BC1-F6FA-12AA23670FD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9295080" y="1554514"/>
                  <a:ext cx="29520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45D41B5-2B09-F6CB-0501-083C334C0642}"/>
                    </a:ext>
                  </a:extLst>
                </p14:cNvPr>
                <p14:cNvContentPartPr/>
                <p14:nvPr/>
              </p14:nvContentPartPr>
              <p14:xfrm>
                <a:off x="9659760" y="1610314"/>
                <a:ext cx="275760" cy="26712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45D41B5-2B09-F6CB-0501-083C334C064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9650760" y="1601314"/>
                  <a:ext cx="29340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C372571-83DB-E5B2-B994-30A88359A774}"/>
                    </a:ext>
                  </a:extLst>
                </p14:cNvPr>
                <p14:cNvContentPartPr/>
                <p14:nvPr/>
              </p14:nvContentPartPr>
              <p14:xfrm>
                <a:off x="10113360" y="1503034"/>
                <a:ext cx="139680" cy="7380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C372571-83DB-E5B2-B994-30A88359A77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0104720" y="1494034"/>
                  <a:ext cx="157320" cy="9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CC5C035A-A73F-252E-90F4-E5E09FB01957}"/>
                    </a:ext>
                  </a:extLst>
                </p14:cNvPr>
                <p14:cNvContentPartPr/>
                <p14:nvPr/>
              </p14:nvContentPartPr>
              <p14:xfrm>
                <a:off x="9960720" y="1762594"/>
                <a:ext cx="131760" cy="344520"/>
              </p14:xfrm>
            </p:contentPart>
          </mc:Choice>
          <mc:Fallback xmlns=""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CC5C035A-A73F-252E-90F4-E5E09FB0195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9952080" y="1753954"/>
                  <a:ext cx="14940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BEF076C-4E43-F303-6CC2-745DA962A4C7}"/>
                    </a:ext>
                  </a:extLst>
                </p14:cNvPr>
                <p14:cNvContentPartPr/>
                <p14:nvPr/>
              </p14:nvContentPartPr>
              <p14:xfrm>
                <a:off x="7287720" y="2510314"/>
                <a:ext cx="325080" cy="49896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BEF076C-4E43-F303-6CC2-745DA962A4C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279080" y="2501314"/>
                  <a:ext cx="3427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B448787-A572-EBC8-4739-3E5F4AD7E17C}"/>
                    </a:ext>
                  </a:extLst>
                </p14:cNvPr>
                <p14:cNvContentPartPr/>
                <p14:nvPr/>
              </p14:nvContentPartPr>
              <p14:xfrm>
                <a:off x="7505880" y="2497354"/>
                <a:ext cx="181440" cy="53100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B448787-A572-EBC8-4739-3E5F4AD7E17C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7496880" y="2488714"/>
                  <a:ext cx="199080" cy="54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8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AA04A57C-7E32-CF0A-D7EB-8CBE7C546644}"/>
                    </a:ext>
                  </a:extLst>
                </p14:cNvPr>
                <p14:cNvContentPartPr/>
                <p14:nvPr/>
              </p14:nvContentPartPr>
              <p14:xfrm>
                <a:off x="7951560" y="2438674"/>
                <a:ext cx="508320" cy="43344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AA04A57C-7E32-CF0A-D7EB-8CBE7C546644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7942560" y="2429674"/>
                  <a:ext cx="52596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0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785BD462-D3D1-0CDF-16DE-A989A60C04B5}"/>
                    </a:ext>
                  </a:extLst>
                </p14:cNvPr>
                <p14:cNvContentPartPr/>
                <p14:nvPr/>
              </p14:nvContentPartPr>
              <p14:xfrm>
                <a:off x="8412000" y="2532274"/>
                <a:ext cx="395640" cy="2941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785BD462-D3D1-0CDF-16DE-A989A60C04B5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8403360" y="2523634"/>
                  <a:ext cx="413280" cy="31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5726D07-E435-63A3-F693-7F43CD867DF9}"/>
                    </a:ext>
                  </a:extLst>
                </p14:cNvPr>
                <p14:cNvContentPartPr/>
                <p14:nvPr/>
              </p14:nvContentPartPr>
              <p14:xfrm>
                <a:off x="8817720" y="2475754"/>
                <a:ext cx="245160" cy="30384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5726D07-E435-63A3-F693-7F43CD867DF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808720" y="2467114"/>
                  <a:ext cx="26280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5799669-21B9-372B-0DF1-802CB86C179A}"/>
                    </a:ext>
                  </a:extLst>
                </p14:cNvPr>
                <p14:cNvContentPartPr/>
                <p14:nvPr/>
              </p14:nvContentPartPr>
              <p14:xfrm>
                <a:off x="9116160" y="2586274"/>
                <a:ext cx="600840" cy="175680"/>
              </p14:xfrm>
            </p:contentPart>
          </mc:Choice>
          <mc:Fallback xmlns=""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5799669-21B9-372B-0DF1-802CB86C179A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9107520" y="2577274"/>
                  <a:ext cx="618480" cy="19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1A9B5270-DE11-428A-1FA9-5380337CE557}"/>
                    </a:ext>
                  </a:extLst>
                </p14:cNvPr>
                <p14:cNvContentPartPr/>
                <p14:nvPr/>
              </p14:nvContentPartPr>
              <p14:xfrm>
                <a:off x="9616920" y="2308714"/>
                <a:ext cx="493200" cy="3859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1A9B5270-DE11-428A-1FA9-5380337CE55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9607920" y="2299714"/>
                  <a:ext cx="510840" cy="40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9942DB26-5AF0-13EA-FCD5-3289B4C6E3E9}"/>
                    </a:ext>
                  </a:extLst>
                </p14:cNvPr>
                <p14:cNvContentPartPr/>
                <p14:nvPr/>
              </p14:nvContentPartPr>
              <p14:xfrm>
                <a:off x="10158000" y="2526514"/>
                <a:ext cx="263880" cy="11412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9942DB26-5AF0-13EA-FCD5-3289B4C6E3E9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10149000" y="2517874"/>
                  <a:ext cx="28152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39C53A90-1CBD-8456-10E7-538F30EB4A22}"/>
                    </a:ext>
                  </a:extLst>
                </p14:cNvPr>
                <p14:cNvContentPartPr/>
                <p14:nvPr/>
              </p14:nvContentPartPr>
              <p14:xfrm>
                <a:off x="10085280" y="2641714"/>
                <a:ext cx="470520" cy="408960"/>
              </p14:xfrm>
            </p:contentPart>
          </mc:Choice>
          <mc:Fallback xmlns=""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39C53A90-1CBD-8456-10E7-538F30EB4A2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10076640" y="2632714"/>
                  <a:ext cx="488160" cy="42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D2B6056C-02A2-92BE-1BF7-9123411CF2AF}"/>
                    </a:ext>
                  </a:extLst>
                </p14:cNvPr>
                <p14:cNvContentPartPr/>
                <p14:nvPr/>
              </p14:nvContentPartPr>
              <p14:xfrm>
                <a:off x="10631400" y="2305474"/>
                <a:ext cx="577080" cy="4600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D2B6056C-02A2-92BE-1BF7-9123411CF2A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10622400" y="2296834"/>
                  <a:ext cx="594720" cy="47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E5849351-9771-90A7-F5AE-88DC24C4A352}"/>
                    </a:ext>
                  </a:extLst>
                </p14:cNvPr>
                <p14:cNvContentPartPr/>
                <p14:nvPr/>
              </p14:nvContentPartPr>
              <p14:xfrm>
                <a:off x="11222160" y="2365954"/>
                <a:ext cx="861120" cy="4777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E5849351-9771-90A7-F5AE-88DC24C4A3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11213520" y="2356954"/>
                  <a:ext cx="87876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99FE8869-57D1-CB6B-1EDB-2DDA4A00AE72}"/>
                    </a:ext>
                  </a:extLst>
                </p14:cNvPr>
                <p14:cNvContentPartPr/>
                <p14:nvPr/>
              </p14:nvContentPartPr>
              <p14:xfrm>
                <a:off x="6851040" y="524914"/>
                <a:ext cx="69840" cy="65520"/>
              </p14:xfrm>
            </p:contentPart>
          </mc:Choice>
          <mc:Fallback xmlns=""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99FE8869-57D1-CB6B-1EDB-2DDA4A00AE72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842400" y="516274"/>
                  <a:ext cx="87480" cy="8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D1232073-0805-36F0-CD91-F4ABCCD78D71}"/>
                    </a:ext>
                  </a:extLst>
                </p14:cNvPr>
                <p14:cNvContentPartPr/>
                <p14:nvPr/>
              </p14:nvContentPartPr>
              <p14:xfrm>
                <a:off x="6846720" y="864754"/>
                <a:ext cx="107640" cy="2026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D1232073-0805-36F0-CD91-F4ABCCD78D71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838080" y="855754"/>
                  <a:ext cx="12528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C7F15FC3-BBA3-40D4-F331-CD41593FB67C}"/>
                    </a:ext>
                  </a:extLst>
                </p14:cNvPr>
                <p14:cNvContentPartPr/>
                <p14:nvPr/>
              </p14:nvContentPartPr>
              <p14:xfrm>
                <a:off x="7382400" y="470194"/>
                <a:ext cx="128160" cy="425880"/>
              </p14:xfrm>
            </p:contentPart>
          </mc:Choice>
          <mc:Fallback xmlns=""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C7F15FC3-BBA3-40D4-F331-CD41593FB67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7373760" y="461554"/>
                  <a:ext cx="14580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0075C2F-2A7D-0BAB-056A-40BC21D70340}"/>
                    </a:ext>
                  </a:extLst>
                </p14:cNvPr>
                <p14:cNvContentPartPr/>
                <p14:nvPr/>
              </p14:nvContentPartPr>
              <p14:xfrm>
                <a:off x="7511280" y="229354"/>
                <a:ext cx="239400" cy="639720"/>
              </p14:xfrm>
            </p:contentPart>
          </mc:Choice>
          <mc:Fallback xmlns=""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0075C2F-2A7D-0BAB-056A-40BC21D70340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7502640" y="220354"/>
                  <a:ext cx="257040" cy="65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3C41E2A7-40C2-DE84-FACF-B1D42ED62004}"/>
                    </a:ext>
                  </a:extLst>
                </p14:cNvPr>
                <p14:cNvContentPartPr/>
                <p14:nvPr/>
              </p14:nvContentPartPr>
              <p14:xfrm>
                <a:off x="7622880" y="430234"/>
                <a:ext cx="547920" cy="47988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3C41E2A7-40C2-DE84-FACF-B1D42ED62004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613880" y="421234"/>
                  <a:ext cx="565560" cy="49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75B8230-A763-7229-5850-1C8FED540F38}"/>
                    </a:ext>
                  </a:extLst>
                </p14:cNvPr>
                <p14:cNvContentPartPr/>
                <p14:nvPr/>
              </p14:nvContentPartPr>
              <p14:xfrm>
                <a:off x="7969200" y="182554"/>
                <a:ext cx="557280" cy="52884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75B8230-A763-7229-5850-1C8FED540F3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960200" y="173554"/>
                  <a:ext cx="574920" cy="54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90FDA70-F057-B09C-D395-D938E1CD6881}"/>
                    </a:ext>
                  </a:extLst>
                </p14:cNvPr>
                <p14:cNvContentPartPr/>
                <p14:nvPr/>
              </p14:nvContentPartPr>
              <p14:xfrm>
                <a:off x="8314800" y="233674"/>
                <a:ext cx="397800" cy="90432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90FDA70-F057-B09C-D395-D938E1CD688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8306160" y="224674"/>
                  <a:ext cx="415440" cy="9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0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191C4A08-EB59-0C80-D3D6-E76AE59653BD}"/>
                    </a:ext>
                  </a:extLst>
                </p14:cNvPr>
                <p14:cNvContentPartPr/>
                <p14:nvPr/>
              </p14:nvContentPartPr>
              <p14:xfrm>
                <a:off x="3151320" y="1607794"/>
                <a:ext cx="682920" cy="27864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191C4A08-EB59-0C80-D3D6-E76AE59653BD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142680" y="1599154"/>
                  <a:ext cx="700560" cy="29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E62DE8F-A289-BEB3-ADCD-4B7D9565C40D}"/>
                    </a:ext>
                  </a:extLst>
                </p14:cNvPr>
                <p14:cNvContentPartPr/>
                <p14:nvPr/>
              </p14:nvContentPartPr>
              <p14:xfrm>
                <a:off x="4026120" y="1535074"/>
                <a:ext cx="323280" cy="40104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E62DE8F-A289-BEB3-ADCD-4B7D9565C4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4017480" y="1526434"/>
                  <a:ext cx="340920" cy="41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5BEA8FA-2EB8-2BD6-1955-709ECF56F709}"/>
                    </a:ext>
                  </a:extLst>
                </p14:cNvPr>
                <p14:cNvContentPartPr/>
                <p14:nvPr/>
              </p14:nvContentPartPr>
              <p14:xfrm>
                <a:off x="4523280" y="1669354"/>
                <a:ext cx="13680" cy="3085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5BEA8FA-2EB8-2BD6-1955-709ECF56F7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514640" y="1660714"/>
                  <a:ext cx="3132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6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BF32D562-C33F-FDF4-FCC6-53FA6806D485}"/>
                    </a:ext>
                  </a:extLst>
                </p14:cNvPr>
                <p14:cNvContentPartPr/>
                <p14:nvPr/>
              </p14:nvContentPartPr>
              <p14:xfrm>
                <a:off x="4517520" y="1404034"/>
                <a:ext cx="112320" cy="11088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BF32D562-C33F-FDF4-FCC6-53FA6806D48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508520" y="1395034"/>
                  <a:ext cx="12996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8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ED357CA-D319-913B-F7AA-DFFF0B9EF6B2}"/>
                    </a:ext>
                  </a:extLst>
                </p14:cNvPr>
                <p14:cNvContentPartPr/>
                <p14:nvPr/>
              </p14:nvContentPartPr>
              <p14:xfrm>
                <a:off x="4821720" y="1527874"/>
                <a:ext cx="354240" cy="42516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ED357CA-D319-913B-F7AA-DFFF0B9EF6B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812720" y="1519234"/>
                  <a:ext cx="371880" cy="44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0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720E30A-3BCC-1375-FAFC-0D375D140946}"/>
                    </a:ext>
                  </a:extLst>
                </p14:cNvPr>
                <p14:cNvContentPartPr/>
                <p14:nvPr/>
              </p14:nvContentPartPr>
              <p14:xfrm>
                <a:off x="5446680" y="1574674"/>
                <a:ext cx="10800" cy="36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720E30A-3BCC-1375-FAFC-0D375D140946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437680" y="1565674"/>
                  <a:ext cx="2844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2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C3BC1D5-46FF-B86F-39B9-CB2101CDB782}"/>
                    </a:ext>
                  </a:extLst>
                </p14:cNvPr>
                <p14:cNvContentPartPr/>
                <p14:nvPr/>
              </p14:nvContentPartPr>
              <p14:xfrm>
                <a:off x="5418960" y="1556674"/>
                <a:ext cx="398160" cy="3312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C3BC1D5-46FF-B86F-39B9-CB2101CDB782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5409960" y="1548034"/>
                  <a:ext cx="415800" cy="5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5812D609-D490-E2FF-8EE8-154C18A6C1F3}"/>
                    </a:ext>
                  </a:extLst>
                </p14:cNvPr>
                <p14:cNvContentPartPr/>
                <p14:nvPr/>
              </p14:nvContentPartPr>
              <p14:xfrm>
                <a:off x="5534880" y="1775194"/>
                <a:ext cx="276840" cy="3132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5812D609-D490-E2FF-8EE8-154C18A6C1F3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525880" y="1766554"/>
                  <a:ext cx="29448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1F170476-F394-20BE-BB23-E3AD9E30E970}"/>
                    </a:ext>
                  </a:extLst>
                </p14:cNvPr>
                <p14:cNvContentPartPr/>
                <p14:nvPr/>
              </p14:nvContentPartPr>
              <p14:xfrm>
                <a:off x="1311360" y="498634"/>
                <a:ext cx="279720" cy="76644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1F170476-F394-20BE-BB23-E3AD9E30E970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302720" y="489634"/>
                  <a:ext cx="297360" cy="78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D0A3C6A-409E-81B4-125A-0A43004371DA}"/>
                    </a:ext>
                  </a:extLst>
                </p14:cNvPr>
                <p14:cNvContentPartPr/>
                <p14:nvPr/>
              </p14:nvContentPartPr>
              <p14:xfrm>
                <a:off x="1143240" y="836314"/>
                <a:ext cx="651960" cy="189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D0A3C6A-409E-81B4-125A-0A43004371DA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34240" y="827674"/>
                  <a:ext cx="669600" cy="20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0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16BB3D4-2FED-C49E-4802-43A0125B0A2C}"/>
                    </a:ext>
                  </a:extLst>
                </p14:cNvPr>
                <p14:cNvContentPartPr/>
                <p14:nvPr/>
              </p14:nvContentPartPr>
              <p14:xfrm>
                <a:off x="1914720" y="842794"/>
                <a:ext cx="178200" cy="28296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16BB3D4-2FED-C49E-4802-43A0125B0A2C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06080" y="834154"/>
                  <a:ext cx="19584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BF33DBAC-1A03-1DB1-6DE2-654D53A87107}"/>
                    </a:ext>
                  </a:extLst>
                </p14:cNvPr>
                <p14:cNvContentPartPr/>
                <p14:nvPr/>
              </p14:nvContentPartPr>
              <p14:xfrm>
                <a:off x="2244120" y="665314"/>
                <a:ext cx="257760" cy="48600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BF33DBAC-1A03-1DB1-6DE2-654D53A8710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235120" y="656674"/>
                  <a:ext cx="275400" cy="50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4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78C1DE04-DBE7-5A01-982F-F14EC04072D8}"/>
                    </a:ext>
                  </a:extLst>
                </p14:cNvPr>
                <p14:cNvContentPartPr/>
                <p14:nvPr/>
              </p14:nvContentPartPr>
              <p14:xfrm>
                <a:off x="2717160" y="772234"/>
                <a:ext cx="112320" cy="333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78C1DE04-DBE7-5A01-982F-F14EC04072D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708520" y="763594"/>
                  <a:ext cx="12996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6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53668F8C-9D32-EA48-91E5-3D2678D95AE9}"/>
                    </a:ext>
                  </a:extLst>
                </p14:cNvPr>
                <p14:cNvContentPartPr/>
                <p14:nvPr/>
              </p14:nvContentPartPr>
              <p14:xfrm>
                <a:off x="2696640" y="527074"/>
                <a:ext cx="101160" cy="572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53668F8C-9D32-EA48-91E5-3D2678D95AE9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688000" y="518434"/>
                  <a:ext cx="1188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8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FC0FEFC4-4C48-B823-8F07-A153FBA609EE}"/>
                    </a:ext>
                  </a:extLst>
                </p14:cNvPr>
                <p14:cNvContentPartPr/>
                <p14:nvPr/>
              </p14:nvContentPartPr>
              <p14:xfrm>
                <a:off x="2949720" y="786994"/>
                <a:ext cx="277560" cy="5292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FC0FEFC4-4C48-B823-8F07-A153FBA609EE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941080" y="777994"/>
                  <a:ext cx="29520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36909A42-7816-D40F-F219-96D75F850300}"/>
                    </a:ext>
                  </a:extLst>
                </p14:cNvPr>
                <p14:cNvContentPartPr/>
                <p14:nvPr/>
              </p14:nvContentPartPr>
              <p14:xfrm>
                <a:off x="2994720" y="644434"/>
                <a:ext cx="685440" cy="4492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36909A42-7816-D40F-F219-96D75F85030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2985720" y="635794"/>
                  <a:ext cx="703080" cy="46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2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A6FD749-BB6B-BDC7-64DC-D02856FCC064}"/>
                    </a:ext>
                  </a:extLst>
                </p14:cNvPr>
                <p14:cNvContentPartPr/>
                <p14:nvPr/>
              </p14:nvContentPartPr>
              <p14:xfrm>
                <a:off x="3856560" y="610954"/>
                <a:ext cx="129240" cy="5580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A6FD749-BB6B-BDC7-64DC-D02856FCC064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47920" y="601954"/>
                  <a:ext cx="14688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4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00A52AA-242B-AB5B-B551-F77A6E541F9D}"/>
                    </a:ext>
                  </a:extLst>
                </p14:cNvPr>
                <p14:cNvContentPartPr/>
                <p14:nvPr/>
              </p14:nvContentPartPr>
              <p14:xfrm>
                <a:off x="3750000" y="779434"/>
                <a:ext cx="277200" cy="505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00A52AA-242B-AB5B-B551-F77A6E541F9D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741360" y="770434"/>
                  <a:ext cx="294840" cy="52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FBBA6EF8-FAF2-388F-40E8-BA5F41F874ED}"/>
                    </a:ext>
                  </a:extLst>
                </p14:cNvPr>
                <p14:cNvContentPartPr/>
                <p14:nvPr/>
              </p14:nvContentPartPr>
              <p14:xfrm>
                <a:off x="881520" y="1437154"/>
                <a:ext cx="430920" cy="57240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FBBA6EF8-FAF2-388F-40E8-BA5F41F874ED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2520" y="1428514"/>
                  <a:ext cx="448560" cy="59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456FD3F-C3B7-D2EC-00D5-CEDA9D6932AA}"/>
                    </a:ext>
                  </a:extLst>
                </p14:cNvPr>
                <p14:cNvContentPartPr/>
                <p14:nvPr/>
              </p14:nvContentPartPr>
              <p14:xfrm>
                <a:off x="1156560" y="2499154"/>
                <a:ext cx="444240" cy="73656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456FD3F-C3B7-D2EC-00D5-CEDA9D6932AA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1147920" y="2490514"/>
                  <a:ext cx="461880" cy="75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7DADEE71-F375-6B68-BD33-444E6FAEA042}"/>
                    </a:ext>
                  </a:extLst>
                </p14:cNvPr>
                <p14:cNvContentPartPr/>
                <p14:nvPr/>
              </p14:nvContentPartPr>
              <p14:xfrm>
                <a:off x="4531920" y="656314"/>
                <a:ext cx="64800" cy="39708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7DADEE71-F375-6B68-BD33-444E6FAEA04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23280" y="647674"/>
                  <a:ext cx="8244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3A642187-F56A-C3B5-E789-0D7F8387DB88}"/>
                    </a:ext>
                  </a:extLst>
                </p14:cNvPr>
                <p14:cNvContentPartPr/>
                <p14:nvPr/>
              </p14:nvContentPartPr>
              <p14:xfrm>
                <a:off x="4504560" y="487834"/>
                <a:ext cx="175680" cy="131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3A642187-F56A-C3B5-E789-0D7F8387DB8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495560" y="478834"/>
                  <a:ext cx="193320" cy="14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299A21A3-4BDE-AC20-7A1A-2083E87C31BD}"/>
                    </a:ext>
                  </a:extLst>
                </p14:cNvPr>
                <p14:cNvContentPartPr/>
                <p14:nvPr/>
              </p14:nvContentPartPr>
              <p14:xfrm>
                <a:off x="4947720" y="598354"/>
                <a:ext cx="530640" cy="37224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299A21A3-4BDE-AC20-7A1A-2083E87C31B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38720" y="589354"/>
                  <a:ext cx="548280" cy="38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E6672EB-4FFD-17C7-207D-58287CDCAC02}"/>
                    </a:ext>
                  </a:extLst>
                </p14:cNvPr>
                <p14:cNvContentPartPr/>
                <p14:nvPr/>
              </p14:nvContentPartPr>
              <p14:xfrm>
                <a:off x="5762040" y="1020274"/>
                <a:ext cx="738360" cy="46440"/>
              </p14:xfrm>
            </p:contentPart>
          </mc:Choice>
          <mc:Fallback xmlns=""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E6672EB-4FFD-17C7-207D-58287CDCAC02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753040" y="1011274"/>
                  <a:ext cx="75600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8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A5AA7BA9-E5CE-B8B9-575F-49EE45EF5A1D}"/>
                    </a:ext>
                  </a:extLst>
                </p14:cNvPr>
                <p14:cNvContentPartPr/>
                <p14:nvPr/>
              </p14:nvContentPartPr>
              <p14:xfrm>
                <a:off x="5789040" y="854314"/>
                <a:ext cx="280800" cy="2357640"/>
              </p14:xfrm>
            </p:contentPart>
          </mc:Choice>
          <mc:Fallback xmlns=""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A5AA7BA9-E5CE-B8B9-575F-49EE45EF5A1D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780040" y="845674"/>
                  <a:ext cx="298440" cy="237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5D5F01B7-F293-905C-2BF6-BBF0DC67005C}"/>
                    </a:ext>
                  </a:extLst>
                </p14:cNvPr>
                <p14:cNvContentPartPr/>
                <p14:nvPr/>
              </p14:nvContentPartPr>
              <p14:xfrm>
                <a:off x="5224560" y="3519394"/>
                <a:ext cx="343800" cy="364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5D5F01B7-F293-905C-2BF6-BBF0DC67005C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15920" y="3510754"/>
                  <a:ext cx="36144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F8C0883-19A2-6293-6E22-7EDB74A44416}"/>
                    </a:ext>
                  </a:extLst>
                </p14:cNvPr>
                <p14:cNvContentPartPr/>
                <p14:nvPr/>
              </p14:nvContentPartPr>
              <p14:xfrm>
                <a:off x="5670960" y="3305194"/>
                <a:ext cx="103320" cy="60588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F8C0883-19A2-6293-6E22-7EDB74A44416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5662320" y="3296194"/>
                  <a:ext cx="120960" cy="62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53D9413-6AFD-1213-0B96-E3E741DAE4F2}"/>
                    </a:ext>
                  </a:extLst>
                </p14:cNvPr>
                <p14:cNvContentPartPr/>
                <p14:nvPr/>
              </p14:nvContentPartPr>
              <p14:xfrm>
                <a:off x="5538120" y="3694354"/>
                <a:ext cx="264240" cy="36360"/>
              </p14:xfrm>
            </p:contentPart>
          </mc:Choice>
          <mc:Fallback xmlns=""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53D9413-6AFD-1213-0B96-E3E741DAE4F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5529120" y="3685354"/>
                  <a:ext cx="281880" cy="5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14CE28D-A69D-FC6E-BE0D-18F6F4114584}"/>
                    </a:ext>
                  </a:extLst>
                </p14:cNvPr>
                <p14:cNvContentPartPr/>
                <p14:nvPr/>
              </p14:nvContentPartPr>
              <p14:xfrm>
                <a:off x="5838000" y="3412834"/>
                <a:ext cx="1207440" cy="520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14CE28D-A69D-FC6E-BE0D-18F6F4114584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829360" y="3404194"/>
                  <a:ext cx="122508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04464C6-A1B7-A3AB-D946-FD8C2D86D4AD}"/>
                    </a:ext>
                  </a:extLst>
                </p14:cNvPr>
                <p14:cNvContentPartPr/>
                <p14:nvPr/>
              </p14:nvContentPartPr>
              <p14:xfrm>
                <a:off x="7144080" y="3462154"/>
                <a:ext cx="259200" cy="483120"/>
              </p14:xfrm>
            </p:contentPart>
          </mc:Choice>
          <mc:Fallback xmlns=""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04464C6-A1B7-A3AB-D946-FD8C2D86D4AD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135440" y="3453154"/>
                  <a:ext cx="276840" cy="50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67178CDA-F659-68C5-6C7E-2E02085046F6}"/>
                    </a:ext>
                  </a:extLst>
                </p14:cNvPr>
                <p14:cNvContentPartPr/>
                <p14:nvPr/>
              </p14:nvContentPartPr>
              <p14:xfrm>
                <a:off x="7418760" y="3603994"/>
                <a:ext cx="767520" cy="2815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67178CDA-F659-68C5-6C7E-2E02085046F6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410120" y="3594994"/>
                  <a:ext cx="7851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82A76387-8639-A8EE-4C4C-FEE9560417C9}"/>
                    </a:ext>
                  </a:extLst>
                </p14:cNvPr>
                <p14:cNvContentPartPr/>
                <p14:nvPr/>
              </p14:nvContentPartPr>
              <p14:xfrm>
                <a:off x="8298600" y="3376834"/>
                <a:ext cx="346320" cy="63324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82A76387-8639-A8EE-4C4C-FEE9560417C9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289960" y="3367834"/>
                  <a:ext cx="363960" cy="65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51D47ABD-82C0-CEE9-F8BF-484198C86A6A}"/>
                    </a:ext>
                  </a:extLst>
                </p14:cNvPr>
                <p14:cNvContentPartPr/>
                <p14:nvPr/>
              </p14:nvContentPartPr>
              <p14:xfrm>
                <a:off x="1914000" y="4261714"/>
                <a:ext cx="1172160" cy="31140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51D47ABD-82C0-CEE9-F8BF-484198C86A6A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905000" y="4253074"/>
                  <a:ext cx="118980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3058DB2F-F95D-A601-1284-80AEF661B088}"/>
                    </a:ext>
                  </a:extLst>
                </p14:cNvPr>
                <p14:cNvContentPartPr/>
                <p14:nvPr/>
              </p14:nvContentPartPr>
              <p14:xfrm>
                <a:off x="3065640" y="4299154"/>
                <a:ext cx="345960" cy="50436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3058DB2F-F95D-A601-1284-80AEF661B08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057000" y="4290514"/>
                  <a:ext cx="363600" cy="52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87FDBAA6-1A34-23DA-A001-E6BB15CE41FA}"/>
                    </a:ext>
                  </a:extLst>
                </p14:cNvPr>
                <p14:cNvContentPartPr/>
                <p14:nvPr/>
              </p14:nvContentPartPr>
              <p14:xfrm>
                <a:off x="3698880" y="4361434"/>
                <a:ext cx="53280" cy="3182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87FDBAA6-1A34-23DA-A001-E6BB15CE41FA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3689880" y="4352434"/>
                  <a:ext cx="7092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BFE83959-C498-8F0C-3911-DBB1D8A0A2FA}"/>
                    </a:ext>
                  </a:extLst>
                </p14:cNvPr>
                <p14:cNvContentPartPr/>
                <p14:nvPr/>
              </p14:nvContentPartPr>
              <p14:xfrm>
                <a:off x="3591240" y="4096114"/>
                <a:ext cx="181800" cy="123480"/>
              </p14:xfrm>
            </p:contentPart>
          </mc:Choice>
          <mc:Fallback xmlns=""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BFE83959-C498-8F0C-3911-DBB1D8A0A2F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3582240" y="4087114"/>
                  <a:ext cx="199440" cy="14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4C4854DF-58EC-1FB3-046B-9B26C4B746EC}"/>
                    </a:ext>
                  </a:extLst>
                </p14:cNvPr>
                <p14:cNvContentPartPr/>
                <p14:nvPr/>
              </p14:nvContentPartPr>
              <p14:xfrm>
                <a:off x="3857280" y="4240114"/>
                <a:ext cx="266400" cy="45576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4C4854DF-58EC-1FB3-046B-9B26C4B746EC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3848640" y="4231474"/>
                  <a:ext cx="284040" cy="47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431FD70-6DA9-DE95-8949-95DAFA13DB5C}"/>
                    </a:ext>
                  </a:extLst>
                </p14:cNvPr>
                <p14:cNvContentPartPr/>
                <p14:nvPr/>
              </p14:nvContentPartPr>
              <p14:xfrm>
                <a:off x="4442640" y="4027354"/>
                <a:ext cx="168120" cy="63144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431FD70-6DA9-DE95-8949-95DAFA13DB5C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4434000" y="4018714"/>
                  <a:ext cx="185760" cy="64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D099F548-A52C-7A02-C191-390B798D330C}"/>
                    </a:ext>
                  </a:extLst>
                </p14:cNvPr>
                <p14:cNvContentPartPr/>
                <p14:nvPr/>
              </p14:nvContentPartPr>
              <p14:xfrm>
                <a:off x="4283880" y="4704154"/>
                <a:ext cx="80640" cy="19080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D099F548-A52C-7A02-C191-390B798D330C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275240" y="4695514"/>
                  <a:ext cx="982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9842CA29-5073-5FAB-CD72-E214A5362B45}"/>
                    </a:ext>
                  </a:extLst>
                </p14:cNvPr>
                <p14:cNvContentPartPr/>
                <p14:nvPr/>
              </p14:nvContentPartPr>
              <p14:xfrm>
                <a:off x="4638480" y="4462234"/>
                <a:ext cx="342360" cy="38196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9842CA29-5073-5FAB-CD72-E214A5362B45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4629840" y="4453594"/>
                  <a:ext cx="360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517C669-F7D7-1CDF-AB00-78053C5D1442}"/>
                    </a:ext>
                  </a:extLst>
                </p14:cNvPr>
                <p14:cNvContentPartPr/>
                <p14:nvPr/>
              </p14:nvContentPartPr>
              <p14:xfrm>
                <a:off x="5096400" y="4058314"/>
                <a:ext cx="92880" cy="334080"/>
              </p14:xfrm>
            </p:contentPart>
          </mc:Choice>
          <mc:Fallback xmlns=""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517C669-F7D7-1CDF-AB00-78053C5D1442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5087760" y="4049674"/>
                  <a:ext cx="1105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3C461CDE-DB2A-84CC-CE2B-CCE015ADD546}"/>
                    </a:ext>
                  </a:extLst>
                </p14:cNvPr>
                <p14:cNvContentPartPr/>
                <p14:nvPr/>
              </p14:nvContentPartPr>
              <p14:xfrm>
                <a:off x="5395200" y="4443514"/>
                <a:ext cx="186120" cy="333000"/>
              </p14:xfrm>
            </p:contentPart>
          </mc:Choice>
          <mc:Fallback xmlns=""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3C461CDE-DB2A-84CC-CE2B-CCE015ADD546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5386200" y="4434514"/>
                  <a:ext cx="20376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36CAB56-444A-EE09-47CA-6C8F47B00EB9}"/>
                    </a:ext>
                  </a:extLst>
                </p14:cNvPr>
                <p14:cNvContentPartPr/>
                <p14:nvPr/>
              </p14:nvContentPartPr>
              <p14:xfrm>
                <a:off x="5629560" y="4400314"/>
                <a:ext cx="315720" cy="36828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36CAB56-444A-EE09-47CA-6C8F47B00EB9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5620920" y="4391674"/>
                  <a:ext cx="33336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5D147F6A-BCB2-2D92-8233-657B7E5E9FB7}"/>
                    </a:ext>
                  </a:extLst>
                </p14:cNvPr>
                <p14:cNvContentPartPr/>
                <p14:nvPr/>
              </p14:nvContentPartPr>
              <p14:xfrm>
                <a:off x="6091800" y="4170994"/>
                <a:ext cx="26640" cy="298800"/>
              </p14:xfrm>
            </p:contentPart>
          </mc:Choice>
          <mc:Fallback xmlns=""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5D147F6A-BCB2-2D92-8233-657B7E5E9FB7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083160" y="4162354"/>
                  <a:ext cx="44280" cy="31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9BA23112-5AA1-886D-1870-A48AE6242A10}"/>
                    </a:ext>
                  </a:extLst>
                </p14:cNvPr>
                <p14:cNvContentPartPr/>
                <p14:nvPr/>
              </p14:nvContentPartPr>
              <p14:xfrm>
                <a:off x="6306360" y="4200874"/>
                <a:ext cx="316800" cy="822240"/>
              </p14:xfrm>
            </p:contentPart>
          </mc:Choice>
          <mc:Fallback xmlns=""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9BA23112-5AA1-886D-1870-A48AE6242A10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297360" y="4192234"/>
                  <a:ext cx="334440" cy="83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E0A9F2B-706C-B914-837D-5E2BBBBA4FC4}"/>
                    </a:ext>
                  </a:extLst>
                </p14:cNvPr>
                <p14:cNvContentPartPr/>
                <p14:nvPr/>
              </p14:nvContentPartPr>
              <p14:xfrm>
                <a:off x="1461120" y="3880834"/>
                <a:ext cx="303120" cy="761400"/>
              </p14:xfrm>
            </p:contentPart>
          </mc:Choice>
          <mc:Fallback xmlns=""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E0A9F2B-706C-B914-837D-5E2BBBBA4FC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452120" y="3871834"/>
                  <a:ext cx="320760" cy="77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1C321A6E-DC2B-A8A5-DF86-D1A31EA0C1B9}"/>
                    </a:ext>
                  </a:extLst>
                </p14:cNvPr>
                <p14:cNvContentPartPr/>
                <p14:nvPr/>
              </p14:nvContentPartPr>
              <p14:xfrm>
                <a:off x="1817880" y="3314194"/>
                <a:ext cx="34560" cy="309600"/>
              </p14:xfrm>
            </p:contentPart>
          </mc:Choice>
          <mc:Fallback xmlns=""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1C321A6E-DC2B-A8A5-DF86-D1A31EA0C1B9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809240" y="3305554"/>
                  <a:ext cx="52200" cy="32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4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2F2D9879-33A6-D724-8B6E-EB6B51D6CD8E}"/>
                    </a:ext>
                  </a:extLst>
                </p14:cNvPr>
                <p14:cNvContentPartPr/>
                <p14:nvPr/>
              </p14:nvContentPartPr>
              <p14:xfrm>
                <a:off x="1841280" y="3121234"/>
                <a:ext cx="134640" cy="24840"/>
              </p14:xfrm>
            </p:contentPart>
          </mc:Choice>
          <mc:Fallback xmlns=""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2F2D9879-33A6-D724-8B6E-EB6B51D6CD8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832280" y="3112594"/>
                  <a:ext cx="152280" cy="4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751006F0-96C0-0271-EEF0-65F7A8AB8F45}"/>
                    </a:ext>
                  </a:extLst>
                </p14:cNvPr>
                <p14:cNvContentPartPr/>
                <p14:nvPr/>
              </p14:nvContentPartPr>
              <p14:xfrm>
                <a:off x="2042160" y="3263794"/>
                <a:ext cx="397800" cy="387720"/>
              </p14:xfrm>
            </p:contentPart>
          </mc:Choice>
          <mc:Fallback xmlns=""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751006F0-96C0-0271-EEF0-65F7A8AB8F45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033520" y="3254794"/>
                  <a:ext cx="415440" cy="40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ED5DDA8-3C07-CCEB-CF56-6B33EFF4368D}"/>
                    </a:ext>
                  </a:extLst>
                </p14:cNvPr>
                <p14:cNvContentPartPr/>
                <p14:nvPr/>
              </p14:nvContentPartPr>
              <p14:xfrm>
                <a:off x="2565960" y="3337954"/>
                <a:ext cx="394920" cy="493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ED5DDA8-3C07-CCEB-CF56-6B33EFF4368D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556960" y="3329314"/>
                  <a:ext cx="412560" cy="51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2762673-5299-7971-0149-03708705D908}"/>
                    </a:ext>
                  </a:extLst>
                </p14:cNvPr>
                <p14:cNvContentPartPr/>
                <p14:nvPr/>
              </p14:nvContentPartPr>
              <p14:xfrm>
                <a:off x="220560" y="3204754"/>
                <a:ext cx="11324520" cy="131652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2762673-5299-7971-0149-03708705D90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11920" y="3196114"/>
                  <a:ext cx="11342160" cy="13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D66CFC97-CAF5-44B6-923C-5EA007E2E55E}"/>
                    </a:ext>
                  </a:extLst>
                </p14:cNvPr>
                <p14:cNvContentPartPr/>
                <p14:nvPr/>
              </p14:nvContentPartPr>
              <p14:xfrm>
                <a:off x="286080" y="3971914"/>
                <a:ext cx="286200" cy="518760"/>
              </p14:xfrm>
            </p:contentPart>
          </mc:Choice>
          <mc:Fallback xmlns=""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D66CFC97-CAF5-44B6-923C-5EA007E2E55E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77440" y="3963274"/>
                  <a:ext cx="303840" cy="53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1A585346-196E-78CF-8B5B-33D26D406BEF}"/>
                    </a:ext>
                  </a:extLst>
                </p14:cNvPr>
                <p14:cNvContentPartPr/>
                <p14:nvPr/>
              </p14:nvContentPartPr>
              <p14:xfrm>
                <a:off x="587040" y="3900274"/>
                <a:ext cx="375120" cy="569880"/>
              </p14:xfrm>
            </p:contentPart>
          </mc:Choice>
          <mc:Fallback xmlns=""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1A585346-196E-78CF-8B5B-33D26D406BE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578040" y="3891634"/>
                  <a:ext cx="392760" cy="58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BDC1628-106C-BED2-3376-056D78B6BC35}"/>
                    </a:ext>
                  </a:extLst>
                </p14:cNvPr>
                <p14:cNvContentPartPr/>
                <p14:nvPr/>
              </p14:nvContentPartPr>
              <p14:xfrm>
                <a:off x="904920" y="3698674"/>
                <a:ext cx="39960" cy="206280"/>
              </p14:xfrm>
            </p:contentPart>
          </mc:Choice>
          <mc:Fallback xmlns=""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BDC1628-106C-BED2-3376-056D78B6BC3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96280" y="3689674"/>
                  <a:ext cx="5760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6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544C12C7-0863-D06D-0A19-020DCC643FAC}"/>
                    </a:ext>
                  </a:extLst>
                </p14:cNvPr>
                <p14:cNvContentPartPr/>
                <p14:nvPr/>
              </p14:nvContentPartPr>
              <p14:xfrm>
                <a:off x="1095000" y="3998914"/>
                <a:ext cx="684360" cy="411120"/>
              </p14:xfrm>
            </p:contentPart>
          </mc:Choice>
          <mc:Fallback xmlns=""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544C12C7-0863-D06D-0A19-020DCC643FA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86360" y="3990274"/>
                  <a:ext cx="70200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0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622AA7CC-7ABF-B1A1-73AF-F00BF77F8BD7}"/>
                    </a:ext>
                  </a:extLst>
                </p14:cNvPr>
                <p14:cNvContentPartPr/>
                <p14:nvPr/>
              </p14:nvContentPartPr>
              <p14:xfrm>
                <a:off x="3033960" y="5481754"/>
                <a:ext cx="46440" cy="465840"/>
              </p14:xfrm>
            </p:contentPart>
          </mc:Choice>
          <mc:Fallback xmlns=""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622AA7CC-7ABF-B1A1-73AF-F00BF77F8BD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024960" y="5472754"/>
                  <a:ext cx="6408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2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EE499952-DAD4-8B90-CBA3-E127317B52B4}"/>
                    </a:ext>
                  </a:extLst>
                </p14:cNvPr>
                <p14:cNvContentPartPr/>
                <p14:nvPr/>
              </p14:nvContentPartPr>
              <p14:xfrm>
                <a:off x="2987520" y="5096554"/>
                <a:ext cx="104400" cy="110880"/>
              </p14:xfrm>
            </p:contentPart>
          </mc:Choice>
          <mc:Fallback xmlns=""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EE499952-DAD4-8B90-CBA3-E127317B52B4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978520" y="5087554"/>
                  <a:ext cx="122040" cy="12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4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831E0757-7C7A-D2C2-A71C-95017EB52728}"/>
                    </a:ext>
                  </a:extLst>
                </p14:cNvPr>
                <p14:cNvContentPartPr/>
                <p14:nvPr/>
              </p14:nvContentPartPr>
              <p14:xfrm>
                <a:off x="3365880" y="5406154"/>
                <a:ext cx="38880" cy="410760"/>
              </p14:xfrm>
            </p:contentPart>
          </mc:Choice>
          <mc:Fallback xmlns=""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831E0757-7C7A-D2C2-A71C-95017EB52728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357240" y="5397154"/>
                  <a:ext cx="56520" cy="42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6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F8C8DA16-AF88-FF37-3B8C-9063EAC30E06}"/>
                    </a:ext>
                  </a:extLst>
                </p14:cNvPr>
                <p14:cNvContentPartPr/>
                <p14:nvPr/>
              </p14:nvContentPartPr>
              <p14:xfrm>
                <a:off x="3172920" y="5362594"/>
                <a:ext cx="668880" cy="553680"/>
              </p14:xfrm>
            </p:contentPart>
          </mc:Choice>
          <mc:Fallback xmlns=""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F8C8DA16-AF88-FF37-3B8C-9063EAC30E06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63920" y="5353954"/>
                  <a:ext cx="686520" cy="57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8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36067BBE-922F-21ED-87DC-7D8C5B69F55F}"/>
                    </a:ext>
                  </a:extLst>
                </p14:cNvPr>
                <p14:cNvContentPartPr/>
                <p14:nvPr/>
              </p14:nvContentPartPr>
              <p14:xfrm>
                <a:off x="3641280" y="5627914"/>
                <a:ext cx="609120" cy="46440"/>
              </p14:xfrm>
            </p:contentPart>
          </mc:Choice>
          <mc:Fallback xmlns=""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36067BBE-922F-21ED-87DC-7D8C5B69F55F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632640" y="5619274"/>
                  <a:ext cx="62676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0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50A25039-9E4D-4503-7ECB-A4205AE24AA7}"/>
                    </a:ext>
                  </a:extLst>
                </p14:cNvPr>
                <p14:cNvContentPartPr/>
                <p14:nvPr/>
              </p14:nvContentPartPr>
              <p14:xfrm>
                <a:off x="3882840" y="5544754"/>
                <a:ext cx="557640" cy="9648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50A25039-9E4D-4503-7ECB-A4205AE24AA7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873840" y="5535754"/>
                  <a:ext cx="575280" cy="98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2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7E5C277-610C-69D6-5AFB-A46F01E0F4E6}"/>
                    </a:ext>
                  </a:extLst>
                </p14:cNvPr>
                <p14:cNvContentPartPr/>
                <p14:nvPr/>
              </p14:nvContentPartPr>
              <p14:xfrm>
                <a:off x="6997920" y="4380874"/>
                <a:ext cx="227520" cy="199080"/>
              </p14:xfrm>
            </p:contentPart>
          </mc:Choice>
          <mc:Fallback xmlns=""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7E5C277-610C-69D6-5AFB-A46F01E0F4E6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6988920" y="4371874"/>
                  <a:ext cx="24516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4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2C583C3B-AA7D-FA85-9266-7D38EC32614E}"/>
                    </a:ext>
                  </a:extLst>
                </p14:cNvPr>
                <p14:cNvContentPartPr/>
                <p14:nvPr/>
              </p14:nvContentPartPr>
              <p14:xfrm>
                <a:off x="6525600" y="4830154"/>
                <a:ext cx="679680" cy="911880"/>
              </p14:xfrm>
            </p:contentPart>
          </mc:Choice>
          <mc:Fallback xmlns=""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2C583C3B-AA7D-FA85-9266-7D38EC32614E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6516600" y="4821154"/>
                  <a:ext cx="69732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6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BACA1E60-E2FB-2419-2F58-072892232853}"/>
                    </a:ext>
                  </a:extLst>
                </p14:cNvPr>
                <p14:cNvContentPartPr/>
                <p14:nvPr/>
              </p14:nvContentPartPr>
              <p14:xfrm>
                <a:off x="6326160" y="3993874"/>
                <a:ext cx="2204280" cy="2151000"/>
              </p14:xfrm>
            </p:contentPart>
          </mc:Choice>
          <mc:Fallback xmlns=""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BACA1E60-E2FB-2419-2F58-072892232853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6317160" y="3984874"/>
                  <a:ext cx="2221920" cy="21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8CA639BB-B347-C059-4713-F281C7DF2DC9}"/>
                    </a:ext>
                  </a:extLst>
                </p14:cNvPr>
                <p14:cNvContentPartPr/>
                <p14:nvPr/>
              </p14:nvContentPartPr>
              <p14:xfrm>
                <a:off x="6562320" y="4058314"/>
                <a:ext cx="1438560" cy="196200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8CA639BB-B347-C059-4713-F281C7DF2DC9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6553320" y="4049674"/>
                  <a:ext cx="1456200" cy="19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BBAA5BA3-DC31-20F6-2107-B1D2E52D01C7}"/>
                    </a:ext>
                  </a:extLst>
                </p14:cNvPr>
                <p14:cNvContentPartPr/>
                <p14:nvPr/>
              </p14:nvContentPartPr>
              <p14:xfrm>
                <a:off x="6923760" y="4143994"/>
                <a:ext cx="1415160" cy="1930320"/>
              </p14:xfrm>
            </p:contentPart>
          </mc:Choice>
          <mc:Fallback xmlns=""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BBAA5BA3-DC31-20F6-2107-B1D2E52D01C7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6914760" y="4134994"/>
                  <a:ext cx="1432800" cy="194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9D4F0067-3BE7-AEAB-056F-AD23500FFCCC}"/>
                    </a:ext>
                  </a:extLst>
                </p14:cNvPr>
                <p14:cNvContentPartPr/>
                <p14:nvPr/>
              </p14:nvContentPartPr>
              <p14:xfrm>
                <a:off x="7152720" y="4948234"/>
                <a:ext cx="360" cy="360"/>
              </p14:xfrm>
            </p:contentPart>
          </mc:Choice>
          <mc:Fallback xmlns=""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9D4F0067-3BE7-AEAB-056F-AD23500FFCC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43720" y="493959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52DC2096-7C94-7585-0090-0D194769C227}"/>
                    </a:ext>
                  </a:extLst>
                </p14:cNvPr>
                <p14:cNvContentPartPr/>
                <p14:nvPr/>
              </p14:nvContentPartPr>
              <p14:xfrm>
                <a:off x="7118520" y="4754194"/>
                <a:ext cx="360" cy="360"/>
              </p14:xfrm>
            </p:contentPart>
          </mc:Choice>
          <mc:Fallback xmlns=""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52DC2096-7C94-7585-0090-0D194769C227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7109520" y="4745554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5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4AF58A06-729F-A681-7420-90A58B49AA5E}"/>
                    </a:ext>
                  </a:extLst>
                </p14:cNvPr>
                <p14:cNvContentPartPr/>
                <p14:nvPr/>
              </p14:nvContentPartPr>
              <p14:xfrm>
                <a:off x="6963720" y="4754194"/>
                <a:ext cx="162000" cy="149760"/>
              </p14:xfrm>
            </p:contentPart>
          </mc:Choice>
          <mc:Fallback xmlns=""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4AF58A06-729F-A681-7420-90A58B49AA5E}"/>
                    </a:ext>
                  </a:extLst>
                </p:cNvPr>
                <p:cNvPicPr/>
                <p:nvPr/>
              </p:nvPicPr>
              <p:blipFill>
                <a:blip r:embed="rId196"/>
                <a:stretch>
                  <a:fillRect/>
                </a:stretch>
              </p:blipFill>
              <p:spPr>
                <a:xfrm>
                  <a:off x="6955080" y="4745554"/>
                  <a:ext cx="179640" cy="16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7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4464D79-D3C3-7EB7-D3D0-5374B6D9229B}"/>
                    </a:ext>
                  </a:extLst>
                </p14:cNvPr>
                <p14:cNvContentPartPr/>
                <p14:nvPr/>
              </p14:nvContentPartPr>
              <p14:xfrm>
                <a:off x="1884840" y="4785514"/>
                <a:ext cx="421920" cy="70416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4464D79-D3C3-7EB7-D3D0-5374B6D9229B}"/>
                    </a:ext>
                  </a:extLst>
                </p:cNvPr>
                <p:cNvPicPr/>
                <p:nvPr/>
              </p:nvPicPr>
              <p:blipFill>
                <a:blip r:embed="rId198"/>
                <a:stretch>
                  <a:fillRect/>
                </a:stretch>
              </p:blipFill>
              <p:spPr>
                <a:xfrm>
                  <a:off x="1876200" y="4776874"/>
                  <a:ext cx="439560" cy="72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9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3A5DAC47-8988-D70C-F202-2078826890AE}"/>
                    </a:ext>
                  </a:extLst>
                </p14:cNvPr>
                <p14:cNvContentPartPr/>
                <p14:nvPr/>
              </p14:nvContentPartPr>
              <p14:xfrm>
                <a:off x="1949280" y="6167914"/>
                <a:ext cx="327240" cy="54180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3A5DAC47-8988-D70C-F202-2078826890AE}"/>
                    </a:ext>
                  </a:extLst>
                </p:cNvPr>
                <p:cNvPicPr/>
                <p:nvPr/>
              </p:nvPicPr>
              <p:blipFill>
                <a:blip r:embed="rId200"/>
                <a:stretch>
                  <a:fillRect/>
                </a:stretch>
              </p:blipFill>
              <p:spPr>
                <a:xfrm>
                  <a:off x="1940640" y="6158914"/>
                  <a:ext cx="34488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1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B2713B3C-8528-17B6-5D38-DAFE1AD1D9A5}"/>
                    </a:ext>
                  </a:extLst>
                </p14:cNvPr>
                <p14:cNvContentPartPr/>
                <p14:nvPr/>
              </p14:nvContentPartPr>
              <p14:xfrm>
                <a:off x="1396680" y="4798834"/>
                <a:ext cx="65520" cy="2121840"/>
              </p14:xfrm>
            </p:contentPart>
          </mc:Choice>
          <mc:Fallback xmlns=""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B2713B3C-8528-17B6-5D38-DAFE1AD1D9A5}"/>
                    </a:ext>
                  </a:extLst>
                </p:cNvPr>
                <p:cNvPicPr/>
                <p:nvPr/>
              </p:nvPicPr>
              <p:blipFill>
                <a:blip r:embed="rId202"/>
                <a:stretch>
                  <a:fillRect/>
                </a:stretch>
              </p:blipFill>
              <p:spPr>
                <a:xfrm>
                  <a:off x="1387680" y="4790194"/>
                  <a:ext cx="83160" cy="213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3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D33AA9F-BA4B-0F53-2F1F-62DE0BFE8876}"/>
                    </a:ext>
                  </a:extLst>
                </p14:cNvPr>
                <p14:cNvContentPartPr/>
                <p14:nvPr/>
              </p14:nvContentPartPr>
              <p14:xfrm>
                <a:off x="1444920" y="4989703"/>
                <a:ext cx="174600" cy="1588320"/>
              </p14:xfrm>
            </p:contentPart>
          </mc:Choice>
          <mc:Fallback xmlns=""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D33AA9F-BA4B-0F53-2F1F-62DE0BFE8876}"/>
                    </a:ext>
                  </a:extLst>
                </p:cNvPr>
                <p:cNvPicPr/>
                <p:nvPr/>
              </p:nvPicPr>
              <p:blipFill>
                <a:blip r:embed="rId204"/>
                <a:stretch>
                  <a:fillRect/>
                </a:stretch>
              </p:blipFill>
              <p:spPr>
                <a:xfrm>
                  <a:off x="1436280" y="4981063"/>
                  <a:ext cx="192240" cy="160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5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55F01444-10B9-618D-379C-9D152717E7EB}"/>
                    </a:ext>
                  </a:extLst>
                </p14:cNvPr>
                <p14:cNvContentPartPr/>
                <p14:nvPr/>
              </p14:nvContentPartPr>
              <p14:xfrm>
                <a:off x="6717480" y="4087543"/>
                <a:ext cx="700560" cy="1565280"/>
              </p14:xfrm>
            </p:contentPart>
          </mc:Choice>
          <mc:Fallback xmlns=""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55F01444-10B9-618D-379C-9D152717E7EB}"/>
                    </a:ext>
                  </a:extLst>
                </p:cNvPr>
                <p:cNvPicPr/>
                <p:nvPr/>
              </p:nvPicPr>
              <p:blipFill>
                <a:blip r:embed="rId206"/>
                <a:stretch>
                  <a:fillRect/>
                </a:stretch>
              </p:blipFill>
              <p:spPr>
                <a:xfrm>
                  <a:off x="6708480" y="4078903"/>
                  <a:ext cx="718200" cy="158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7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17379580-B43D-F792-9556-378E11DFD5FE}"/>
                    </a:ext>
                  </a:extLst>
                </p14:cNvPr>
                <p14:cNvContentPartPr/>
                <p14:nvPr/>
              </p14:nvContentPartPr>
              <p14:xfrm>
                <a:off x="6209880" y="3889543"/>
                <a:ext cx="345960" cy="305820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17379580-B43D-F792-9556-378E11DFD5FE}"/>
                    </a:ext>
                  </a:extLst>
                </p:cNvPr>
                <p:cNvPicPr/>
                <p:nvPr/>
              </p:nvPicPr>
              <p:blipFill>
                <a:blip r:embed="rId208"/>
                <a:stretch>
                  <a:fillRect/>
                </a:stretch>
              </p:blipFill>
              <p:spPr>
                <a:xfrm>
                  <a:off x="6201240" y="3880543"/>
                  <a:ext cx="363600" cy="30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9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CADDC705-0D70-F6E4-5119-372B94E87E34}"/>
                    </a:ext>
                  </a:extLst>
                </p14:cNvPr>
                <p14:cNvContentPartPr/>
                <p14:nvPr/>
              </p14:nvContentPartPr>
              <p14:xfrm>
                <a:off x="6386280" y="3933463"/>
                <a:ext cx="133920" cy="2777760"/>
              </p14:xfrm>
            </p:contentPart>
          </mc:Choice>
          <mc:Fallback xmlns=""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CADDC705-0D70-F6E4-5119-372B94E87E34}"/>
                    </a:ext>
                  </a:extLst>
                </p:cNvPr>
                <p:cNvPicPr/>
                <p:nvPr/>
              </p:nvPicPr>
              <p:blipFill>
                <a:blip r:embed="rId210"/>
                <a:stretch>
                  <a:fillRect/>
                </a:stretch>
              </p:blipFill>
              <p:spPr>
                <a:xfrm>
                  <a:off x="6377640" y="3924823"/>
                  <a:ext cx="151560" cy="279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1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4D4517B9-1E4B-DC94-DC7A-B8DBE5F1767A}"/>
                    </a:ext>
                  </a:extLst>
                </p14:cNvPr>
                <p14:cNvContentPartPr/>
                <p14:nvPr/>
              </p14:nvContentPartPr>
              <p14:xfrm>
                <a:off x="6307800" y="4085023"/>
                <a:ext cx="356760" cy="2458800"/>
              </p14:xfrm>
            </p:contentPart>
          </mc:Choice>
          <mc:Fallback xmlns=""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4D4517B9-1E4B-DC94-DC7A-B8DBE5F1767A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6299160" y="4076383"/>
                  <a:ext cx="374400" cy="247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3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C3C17F38-90B6-A7C1-0F8C-283B1810C37B}"/>
                    </a:ext>
                  </a:extLst>
                </p14:cNvPr>
                <p14:cNvContentPartPr/>
                <p14:nvPr/>
              </p14:nvContentPartPr>
              <p14:xfrm>
                <a:off x="8483640" y="4489663"/>
                <a:ext cx="523440" cy="426960"/>
              </p14:xfrm>
            </p:contentPart>
          </mc:Choice>
          <mc:Fallback xmlns=""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C3C17F38-90B6-A7C1-0F8C-283B1810C37B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8475000" y="4481023"/>
                  <a:ext cx="541080" cy="44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5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3AA7ACF9-8D66-9FF7-1ED9-19FB566DF7FE}"/>
                    </a:ext>
                  </a:extLst>
                </p14:cNvPr>
                <p14:cNvContentPartPr/>
                <p14:nvPr/>
              </p14:nvContentPartPr>
              <p14:xfrm>
                <a:off x="8949480" y="4259983"/>
                <a:ext cx="562320" cy="574920"/>
              </p14:xfrm>
            </p:contentPart>
          </mc:Choice>
          <mc:Fallback xmlns=""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3AA7ACF9-8D66-9FF7-1ED9-19FB566DF7FE}"/>
                    </a:ext>
                  </a:extLst>
                </p:cNvPr>
                <p:cNvPicPr/>
                <p:nvPr/>
              </p:nvPicPr>
              <p:blipFill>
                <a:blip r:embed="rId216"/>
                <a:stretch>
                  <a:fillRect/>
                </a:stretch>
              </p:blipFill>
              <p:spPr>
                <a:xfrm>
                  <a:off x="8940840" y="4250983"/>
                  <a:ext cx="579960" cy="59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7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85BA94D3-A459-491D-19E4-C86FAA47C8B5}"/>
                    </a:ext>
                  </a:extLst>
                </p14:cNvPr>
                <p14:cNvContentPartPr/>
                <p14:nvPr/>
              </p14:nvContentPartPr>
              <p14:xfrm>
                <a:off x="9585240" y="4022743"/>
                <a:ext cx="114120" cy="82872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85BA94D3-A459-491D-19E4-C86FAA47C8B5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9576600" y="4013743"/>
                  <a:ext cx="131760" cy="84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9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B4862A6F-2AFC-33E7-67EB-8128B365EEF6}"/>
                    </a:ext>
                  </a:extLst>
                </p14:cNvPr>
                <p14:cNvContentPartPr/>
                <p14:nvPr/>
              </p14:nvContentPartPr>
              <p14:xfrm>
                <a:off x="9751920" y="4491823"/>
                <a:ext cx="376200" cy="497520"/>
              </p14:xfrm>
            </p:contentPart>
          </mc:Choice>
          <mc:Fallback xmlns=""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B4862A6F-2AFC-33E7-67EB-8128B365EEF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9743280" y="4482823"/>
                  <a:ext cx="393840" cy="51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1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FF6A7370-C3DB-C77D-774E-554D510D3501}"/>
                    </a:ext>
                  </a:extLst>
                </p14:cNvPr>
                <p14:cNvContentPartPr/>
                <p14:nvPr/>
              </p14:nvContentPartPr>
              <p14:xfrm>
                <a:off x="8285280" y="5235223"/>
                <a:ext cx="459720" cy="660600"/>
              </p14:xfrm>
            </p:contentPart>
          </mc:Choice>
          <mc:Fallback xmlns=""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FF6A7370-C3DB-C77D-774E-554D510D3501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8276280" y="5226583"/>
                  <a:ext cx="477360" cy="67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3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CA2DF98-0C34-10ED-7CA0-986BE2F9E2ED}"/>
                    </a:ext>
                  </a:extLst>
                </p14:cNvPr>
                <p14:cNvContentPartPr/>
                <p14:nvPr/>
              </p14:nvContentPartPr>
              <p14:xfrm>
                <a:off x="8722320" y="5428903"/>
                <a:ext cx="908280" cy="387000"/>
              </p14:xfrm>
            </p:contentPart>
          </mc:Choice>
          <mc:Fallback xmlns=""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CA2DF98-0C34-10ED-7CA0-986BE2F9E2ED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8713320" y="5420263"/>
                  <a:ext cx="9259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5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56BF1D57-4A5B-17B5-2B28-8B7F628D3881}"/>
                    </a:ext>
                  </a:extLst>
                </p14:cNvPr>
                <p14:cNvContentPartPr/>
                <p14:nvPr/>
              </p14:nvContentPartPr>
              <p14:xfrm>
                <a:off x="9821040" y="5233783"/>
                <a:ext cx="230400" cy="62496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56BF1D57-4A5B-17B5-2B28-8B7F628D3881}"/>
                    </a:ext>
                  </a:extLst>
                </p:cNvPr>
                <p:cNvPicPr/>
                <p:nvPr/>
              </p:nvPicPr>
              <p:blipFill>
                <a:blip r:embed="rId226"/>
                <a:stretch>
                  <a:fillRect/>
                </a:stretch>
              </p:blipFill>
              <p:spPr>
                <a:xfrm>
                  <a:off x="9812400" y="5225143"/>
                  <a:ext cx="248040" cy="64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7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CD9DA4E6-7275-2C4C-D25A-392656C385E0}"/>
                    </a:ext>
                  </a:extLst>
                </p14:cNvPr>
                <p14:cNvContentPartPr/>
                <p14:nvPr/>
              </p14:nvContentPartPr>
              <p14:xfrm>
                <a:off x="10185000" y="5405143"/>
                <a:ext cx="66960" cy="326520"/>
              </p14:xfrm>
            </p:contentPart>
          </mc:Choice>
          <mc:Fallback xmlns=""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CD9DA4E6-7275-2C4C-D25A-392656C385E0}"/>
                    </a:ext>
                  </a:extLst>
                </p:cNvPr>
                <p:cNvPicPr/>
                <p:nvPr/>
              </p:nvPicPr>
              <p:blipFill>
                <a:blip r:embed="rId228"/>
                <a:stretch>
                  <a:fillRect/>
                </a:stretch>
              </p:blipFill>
              <p:spPr>
                <a:xfrm>
                  <a:off x="10176000" y="5396143"/>
                  <a:ext cx="8460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9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F71A250E-AF9B-CD8B-FD51-DBE10DE0BE0E}"/>
                    </a:ext>
                  </a:extLst>
                </p14:cNvPr>
                <p14:cNvContentPartPr/>
                <p14:nvPr/>
              </p14:nvContentPartPr>
              <p14:xfrm>
                <a:off x="10242240" y="5157823"/>
                <a:ext cx="144720" cy="114840"/>
              </p14:xfrm>
            </p:contentPart>
          </mc:Choice>
          <mc:Fallback xmlns=""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F71A250E-AF9B-CD8B-FD51-DBE10DE0BE0E}"/>
                    </a:ext>
                  </a:extLst>
                </p:cNvPr>
                <p:cNvPicPr/>
                <p:nvPr/>
              </p:nvPicPr>
              <p:blipFill>
                <a:blip r:embed="rId230"/>
                <a:stretch>
                  <a:fillRect/>
                </a:stretch>
              </p:blipFill>
              <p:spPr>
                <a:xfrm>
                  <a:off x="10233600" y="5149183"/>
                  <a:ext cx="16236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1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2C7281D1-B950-066A-A76E-11D6C1171F88}"/>
                    </a:ext>
                  </a:extLst>
                </p14:cNvPr>
                <p14:cNvContentPartPr/>
                <p14:nvPr/>
              </p14:nvContentPartPr>
              <p14:xfrm>
                <a:off x="10436640" y="5496583"/>
                <a:ext cx="65520" cy="339480"/>
              </p14:xfrm>
            </p:contentPart>
          </mc:Choice>
          <mc:Fallback xmlns=""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2C7281D1-B950-066A-A76E-11D6C1171F88}"/>
                    </a:ext>
                  </a:extLst>
                </p:cNvPr>
                <p:cNvPicPr/>
                <p:nvPr/>
              </p:nvPicPr>
              <p:blipFill>
                <a:blip r:embed="rId232"/>
                <a:stretch>
                  <a:fillRect/>
                </a:stretch>
              </p:blipFill>
              <p:spPr>
                <a:xfrm>
                  <a:off x="10427640" y="5487583"/>
                  <a:ext cx="8316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3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285C91D1-0C7D-358D-FC5A-2C9D932A18EA}"/>
                    </a:ext>
                  </a:extLst>
                </p14:cNvPr>
                <p14:cNvContentPartPr/>
                <p14:nvPr/>
              </p14:nvContentPartPr>
              <p14:xfrm>
                <a:off x="10329360" y="5422063"/>
                <a:ext cx="393120" cy="445320"/>
              </p14:xfrm>
            </p:contentPart>
          </mc:Choice>
          <mc:Fallback xmlns=""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285C91D1-0C7D-358D-FC5A-2C9D932A18EA}"/>
                    </a:ext>
                  </a:extLst>
                </p:cNvPr>
                <p:cNvPicPr/>
                <p:nvPr/>
              </p:nvPicPr>
              <p:blipFill>
                <a:blip r:embed="rId234"/>
                <a:stretch>
                  <a:fillRect/>
                </a:stretch>
              </p:blipFill>
              <p:spPr>
                <a:xfrm>
                  <a:off x="10320720" y="5413423"/>
                  <a:ext cx="410760" cy="46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5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96C59BB1-5DD6-3FAC-BFD4-B6778C6EA73F}"/>
                    </a:ext>
                  </a:extLst>
                </p14:cNvPr>
                <p14:cNvContentPartPr/>
                <p14:nvPr/>
              </p14:nvContentPartPr>
              <p14:xfrm>
                <a:off x="10551120" y="5646343"/>
                <a:ext cx="409320" cy="80280"/>
              </p14:xfrm>
            </p:contentPart>
          </mc:Choice>
          <mc:Fallback xmlns=""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96C59BB1-5DD6-3FAC-BFD4-B6778C6EA73F}"/>
                    </a:ext>
                  </a:extLst>
                </p:cNvPr>
                <p:cNvPicPr/>
                <p:nvPr/>
              </p:nvPicPr>
              <p:blipFill>
                <a:blip r:embed="rId236"/>
                <a:stretch>
                  <a:fillRect/>
                </a:stretch>
              </p:blipFill>
              <p:spPr>
                <a:xfrm>
                  <a:off x="10542480" y="5637703"/>
                  <a:ext cx="426960" cy="9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7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7872C0D-1218-0CBD-4A60-4607FEBDA151}"/>
                    </a:ext>
                  </a:extLst>
                </p14:cNvPr>
                <p14:cNvContentPartPr/>
                <p14:nvPr/>
              </p14:nvContentPartPr>
              <p14:xfrm>
                <a:off x="10885560" y="5254303"/>
                <a:ext cx="164520" cy="584280"/>
              </p14:xfrm>
            </p:contentPart>
          </mc:Choice>
          <mc:Fallback xmlns=""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7872C0D-1218-0CBD-4A60-4607FEBDA151}"/>
                    </a:ext>
                  </a:extLst>
                </p:cNvPr>
                <p:cNvPicPr/>
                <p:nvPr/>
              </p:nvPicPr>
              <p:blipFill>
                <a:blip r:embed="rId238"/>
                <a:stretch>
                  <a:fillRect/>
                </a:stretch>
              </p:blipFill>
              <p:spPr>
                <a:xfrm>
                  <a:off x="10876920" y="5245663"/>
                  <a:ext cx="182160" cy="60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9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3F4D0BD-57AA-DB2A-1B96-8ED7A6E4B140}"/>
                    </a:ext>
                  </a:extLst>
                </p14:cNvPr>
                <p14:cNvContentPartPr/>
                <p14:nvPr/>
              </p14:nvContentPartPr>
              <p14:xfrm>
                <a:off x="11252400" y="5336743"/>
                <a:ext cx="82440" cy="522360"/>
              </p14:xfrm>
            </p:contentPart>
          </mc:Choice>
          <mc:Fallback xmlns=""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3F4D0BD-57AA-DB2A-1B96-8ED7A6E4B140}"/>
                    </a:ext>
                  </a:extLst>
                </p:cNvPr>
                <p:cNvPicPr/>
                <p:nvPr/>
              </p:nvPicPr>
              <p:blipFill>
                <a:blip r:embed="rId240"/>
                <a:stretch>
                  <a:fillRect/>
                </a:stretch>
              </p:blipFill>
              <p:spPr>
                <a:xfrm>
                  <a:off x="11243760" y="5327743"/>
                  <a:ext cx="100080" cy="54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1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24BD7183-2F2D-C7A6-8157-324A0BAC5A54}"/>
                    </a:ext>
                  </a:extLst>
                </p14:cNvPr>
                <p14:cNvContentPartPr/>
                <p14:nvPr/>
              </p14:nvContentPartPr>
              <p14:xfrm>
                <a:off x="11103000" y="6008863"/>
                <a:ext cx="159480" cy="120600"/>
              </p14:xfrm>
            </p:contentPart>
          </mc:Choice>
          <mc:Fallback xmlns=""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24BD7183-2F2D-C7A6-8157-324A0BAC5A54}"/>
                    </a:ext>
                  </a:extLst>
                </p:cNvPr>
                <p:cNvPicPr/>
                <p:nvPr/>
              </p:nvPicPr>
              <p:blipFill>
                <a:blip r:embed="rId242"/>
                <a:stretch>
                  <a:fillRect/>
                </a:stretch>
              </p:blipFill>
              <p:spPr>
                <a:xfrm>
                  <a:off x="11094360" y="6000223"/>
                  <a:ext cx="177120" cy="13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3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254BF842-BD39-5EA0-E690-3773448F39C1}"/>
                    </a:ext>
                  </a:extLst>
                </p14:cNvPr>
                <p14:cNvContentPartPr/>
                <p14:nvPr/>
              </p14:nvContentPartPr>
              <p14:xfrm>
                <a:off x="11402880" y="4974943"/>
                <a:ext cx="80280" cy="379800"/>
              </p14:xfrm>
            </p:contentPart>
          </mc:Choice>
          <mc:Fallback xmlns=""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254BF842-BD39-5EA0-E690-3773448F39C1}"/>
                    </a:ext>
                  </a:extLst>
                </p:cNvPr>
                <p:cNvPicPr/>
                <p:nvPr/>
              </p:nvPicPr>
              <p:blipFill>
                <a:blip r:embed="rId244"/>
                <a:stretch>
                  <a:fillRect/>
                </a:stretch>
              </p:blipFill>
              <p:spPr>
                <a:xfrm>
                  <a:off x="11394240" y="4966303"/>
                  <a:ext cx="97920" cy="39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5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885A5EC5-73E3-CD96-5358-05120278FA1B}"/>
                    </a:ext>
                  </a:extLst>
                </p14:cNvPr>
                <p14:cNvContentPartPr/>
                <p14:nvPr/>
              </p14:nvContentPartPr>
              <p14:xfrm>
                <a:off x="11604120" y="5304343"/>
                <a:ext cx="263520" cy="494280"/>
              </p14:xfrm>
            </p:contentPart>
          </mc:Choice>
          <mc:Fallback xmlns=""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885A5EC5-73E3-CD96-5358-05120278FA1B}"/>
                    </a:ext>
                  </a:extLst>
                </p:cNvPr>
                <p:cNvPicPr/>
                <p:nvPr/>
              </p:nvPicPr>
              <p:blipFill>
                <a:blip r:embed="rId246"/>
                <a:stretch>
                  <a:fillRect/>
                </a:stretch>
              </p:blipFill>
              <p:spPr>
                <a:xfrm>
                  <a:off x="11595480" y="5295343"/>
                  <a:ext cx="281160" cy="51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7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1E375699-F2C0-7F5D-0088-DBDAA1489E9F}"/>
                    </a:ext>
                  </a:extLst>
                </p14:cNvPr>
                <p14:cNvContentPartPr/>
                <p14:nvPr/>
              </p14:nvContentPartPr>
              <p14:xfrm>
                <a:off x="11834880" y="4982143"/>
                <a:ext cx="40320" cy="282960"/>
              </p14:xfrm>
            </p:contentPart>
          </mc:Choice>
          <mc:Fallback xmlns=""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1E375699-F2C0-7F5D-0088-DBDAA1489E9F}"/>
                    </a:ext>
                  </a:extLst>
                </p:cNvPr>
                <p:cNvPicPr/>
                <p:nvPr/>
              </p:nvPicPr>
              <p:blipFill>
                <a:blip r:embed="rId248"/>
                <a:stretch>
                  <a:fillRect/>
                </a:stretch>
              </p:blipFill>
              <p:spPr>
                <a:xfrm>
                  <a:off x="11825880" y="4973143"/>
                  <a:ext cx="57960" cy="30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9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D69DE9DC-289E-AC69-4428-304376B4002D}"/>
                    </a:ext>
                  </a:extLst>
                </p14:cNvPr>
                <p14:cNvContentPartPr/>
                <p14:nvPr/>
              </p14:nvContentPartPr>
              <p14:xfrm>
                <a:off x="11581440" y="4916983"/>
                <a:ext cx="537480" cy="1279440"/>
              </p14:xfrm>
            </p:contentPart>
          </mc:Choice>
          <mc:Fallback xmlns=""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D69DE9DC-289E-AC69-4428-304376B4002D}"/>
                    </a:ext>
                  </a:extLst>
                </p:cNvPr>
                <p:cNvPicPr/>
                <p:nvPr/>
              </p:nvPicPr>
              <p:blipFill>
                <a:blip r:embed="rId250"/>
                <a:stretch>
                  <a:fillRect/>
                </a:stretch>
              </p:blipFill>
              <p:spPr>
                <a:xfrm>
                  <a:off x="11572800" y="4907983"/>
                  <a:ext cx="555120" cy="12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1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7FBE0BD0-3FB3-77D1-7496-F7DEE88C896F}"/>
                    </a:ext>
                  </a:extLst>
                </p14:cNvPr>
                <p14:cNvContentPartPr/>
                <p14:nvPr/>
              </p14:nvContentPartPr>
              <p14:xfrm>
                <a:off x="11869080" y="4594783"/>
                <a:ext cx="124560" cy="149040"/>
              </p14:xfrm>
            </p:contentPart>
          </mc:Choice>
          <mc:Fallback xmlns=""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7FBE0BD0-3FB3-77D1-7496-F7DEE88C896F}"/>
                    </a:ext>
                  </a:extLst>
                </p:cNvPr>
                <p:cNvPicPr/>
                <p:nvPr/>
              </p:nvPicPr>
              <p:blipFill>
                <a:blip r:embed="rId252"/>
                <a:stretch>
                  <a:fillRect/>
                </a:stretch>
              </p:blipFill>
              <p:spPr>
                <a:xfrm>
                  <a:off x="11860440" y="4586143"/>
                  <a:ext cx="14220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3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5E076665-DF45-56D8-E7D0-23AA2D4E648A}"/>
                    </a:ext>
                  </a:extLst>
                </p14:cNvPr>
                <p14:cNvContentPartPr/>
                <p14:nvPr/>
              </p14:nvContentPartPr>
              <p14:xfrm>
                <a:off x="11218920" y="6157543"/>
                <a:ext cx="878760" cy="919080"/>
              </p14:xfrm>
            </p:contentPart>
          </mc:Choice>
          <mc:Fallback xmlns=""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5E076665-DF45-56D8-E7D0-23AA2D4E648A}"/>
                    </a:ext>
                  </a:extLst>
                </p:cNvPr>
                <p:cNvPicPr/>
                <p:nvPr/>
              </p:nvPicPr>
              <p:blipFill>
                <a:blip r:embed="rId254"/>
                <a:stretch>
                  <a:fillRect/>
                </a:stretch>
              </p:blipFill>
              <p:spPr>
                <a:xfrm>
                  <a:off x="11210280" y="6148903"/>
                  <a:ext cx="896400" cy="9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5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581DDAC-1783-9D42-129C-EA950EA43B19}"/>
                    </a:ext>
                  </a:extLst>
                </p14:cNvPr>
                <p14:cNvContentPartPr/>
                <p14:nvPr/>
              </p14:nvContentPartPr>
              <p14:xfrm>
                <a:off x="2541480" y="1264783"/>
                <a:ext cx="8954640" cy="244980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581DDAC-1783-9D42-129C-EA950EA43B19}"/>
                    </a:ext>
                  </a:extLst>
                </p:cNvPr>
                <p:cNvPicPr/>
                <p:nvPr/>
              </p:nvPicPr>
              <p:blipFill>
                <a:blip r:embed="rId256"/>
                <a:stretch>
                  <a:fillRect/>
                </a:stretch>
              </p:blipFill>
              <p:spPr>
                <a:xfrm>
                  <a:off x="2532840" y="1255783"/>
                  <a:ext cx="8972280" cy="246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7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2B3158B2-4173-6D85-04A2-130FC3DA7B8D}"/>
                    </a:ext>
                  </a:extLst>
                </p14:cNvPr>
                <p14:cNvContentPartPr/>
                <p14:nvPr/>
              </p14:nvContentPartPr>
              <p14:xfrm>
                <a:off x="521520" y="1979023"/>
                <a:ext cx="2797200" cy="4401000"/>
              </p14:xfrm>
            </p:contentPart>
          </mc:Choice>
          <mc:Fallback xmlns=""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2B3158B2-4173-6D85-04A2-130FC3DA7B8D}"/>
                    </a:ext>
                  </a:extLst>
                </p:cNvPr>
                <p:cNvPicPr/>
                <p:nvPr/>
              </p:nvPicPr>
              <p:blipFill>
                <a:blip r:embed="rId258"/>
                <a:stretch>
                  <a:fillRect/>
                </a:stretch>
              </p:blipFill>
              <p:spPr>
                <a:xfrm>
                  <a:off x="512880" y="1970383"/>
                  <a:ext cx="2814840" cy="4418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A76A50D-3A7A-0E8A-98CC-E2656261B916}"/>
              </a:ext>
            </a:extLst>
          </p:cNvPr>
          <p:cNvGrpSpPr/>
          <p:nvPr/>
        </p:nvGrpSpPr>
        <p:grpSpPr>
          <a:xfrm>
            <a:off x="1042080" y="103714"/>
            <a:ext cx="2657880" cy="883080"/>
            <a:chOff x="1042080" y="103714"/>
            <a:chExt cx="2657880" cy="8830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D94A021A-0FFF-7B4D-76BE-EE533DFA7FB9}"/>
                    </a:ext>
                  </a:extLst>
                </p14:cNvPr>
                <p14:cNvContentPartPr/>
                <p14:nvPr/>
              </p14:nvContentPartPr>
              <p14:xfrm>
                <a:off x="1042080" y="364354"/>
                <a:ext cx="369000" cy="261000"/>
              </p14:xfrm>
            </p:contentPart>
          </mc:Choice>
          <mc:Fallback xmlns=""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D94A021A-0FFF-7B4D-76BE-EE533DFA7FB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3080" y="355354"/>
                  <a:ext cx="386640" cy="27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6054A081-64EA-9CE6-77FE-A7BD34EC64FF}"/>
                    </a:ext>
                  </a:extLst>
                </p14:cNvPr>
                <p14:cNvContentPartPr/>
                <p14:nvPr/>
              </p14:nvContentPartPr>
              <p14:xfrm>
                <a:off x="1454280" y="103714"/>
                <a:ext cx="66960" cy="45180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6054A081-64EA-9CE6-77FE-A7BD34EC64FF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445640" y="94714"/>
                  <a:ext cx="84600" cy="46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1DA00E74-124A-1BC6-44D9-7C58D339F3AD}"/>
                    </a:ext>
                  </a:extLst>
                </p14:cNvPr>
                <p14:cNvContentPartPr/>
                <p14:nvPr/>
              </p14:nvContentPartPr>
              <p14:xfrm>
                <a:off x="1289400" y="293794"/>
                <a:ext cx="664920" cy="38988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1DA00E74-124A-1BC6-44D9-7C58D339F3AD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280400" y="285154"/>
                  <a:ext cx="68256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5547B2C-44AE-848A-543E-DB377D965CE0}"/>
                    </a:ext>
                  </a:extLst>
                </p14:cNvPr>
                <p14:cNvContentPartPr/>
                <p14:nvPr/>
              </p14:nvContentPartPr>
              <p14:xfrm>
                <a:off x="2027040" y="410434"/>
                <a:ext cx="223920" cy="24084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5547B2C-44AE-848A-543E-DB377D965CE0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18040" y="401794"/>
                  <a:ext cx="24156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CC355B62-99A5-B206-2809-F243BB027BCF}"/>
                    </a:ext>
                  </a:extLst>
                </p14:cNvPr>
                <p14:cNvContentPartPr/>
                <p14:nvPr/>
              </p14:nvContentPartPr>
              <p14:xfrm>
                <a:off x="2408280" y="377314"/>
                <a:ext cx="265680" cy="3949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CC355B62-99A5-B206-2809-F243BB027BC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399280" y="368314"/>
                  <a:ext cx="283320" cy="41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7B4AF449-95A9-C277-E112-9FF002808AE0}"/>
                    </a:ext>
                  </a:extLst>
                </p14:cNvPr>
                <p14:cNvContentPartPr/>
                <p14:nvPr/>
              </p14:nvContentPartPr>
              <p14:xfrm>
                <a:off x="2712840" y="392794"/>
                <a:ext cx="404280" cy="594000"/>
              </p14:xfrm>
            </p:contentPart>
          </mc:Choice>
          <mc:Fallback xmlns=""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7B4AF449-95A9-C277-E112-9FF002808AE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4200" y="383794"/>
                  <a:ext cx="421920" cy="61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1839F8A-ECB0-5123-2D81-0F9174C07755}"/>
                    </a:ext>
                  </a:extLst>
                </p14:cNvPr>
                <p14:cNvContentPartPr/>
                <p14:nvPr/>
              </p14:nvContentPartPr>
              <p14:xfrm>
                <a:off x="3468120" y="254194"/>
                <a:ext cx="231840" cy="58356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1839F8A-ECB0-5123-2D81-0F9174C07755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459480" y="245554"/>
                  <a:ext cx="249480" cy="601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23C43CE-0EC1-E401-811E-A1D4239A1BE6}"/>
                  </a:ext>
                </a:extLst>
              </p14:cNvPr>
              <p14:cNvContentPartPr/>
              <p14:nvPr/>
            </p14:nvContentPartPr>
            <p14:xfrm>
              <a:off x="8330640" y="315754"/>
              <a:ext cx="318600" cy="58644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23C43CE-0EC1-E401-811E-A1D4239A1BE6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321640" y="306754"/>
                <a:ext cx="336240" cy="60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B0CF1032-0F87-D637-72BB-CA030F85E021}"/>
                  </a:ext>
                </a:extLst>
              </p14:cNvPr>
              <p14:cNvContentPartPr/>
              <p14:nvPr/>
            </p14:nvContentPartPr>
            <p14:xfrm>
              <a:off x="5862480" y="765754"/>
              <a:ext cx="127080" cy="41040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B0CF1032-0F87-D637-72BB-CA030F85E02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853840" y="757114"/>
                <a:ext cx="14472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EBF3A7-02C7-DE2A-C544-DE82F0DE57A9}"/>
                  </a:ext>
                </a:extLst>
              </p14:cNvPr>
              <p14:cNvContentPartPr/>
              <p14:nvPr/>
            </p14:nvContentPartPr>
            <p14:xfrm>
              <a:off x="7439640" y="471274"/>
              <a:ext cx="266040" cy="31500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EBF3A7-02C7-DE2A-C544-DE82F0DE57A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7431000" y="462274"/>
                <a:ext cx="28368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D1EBF0DC-94D3-AAB3-B639-3A8BB02D9F4A}"/>
                  </a:ext>
                </a:extLst>
              </p14:cNvPr>
              <p14:cNvContentPartPr/>
              <p14:nvPr/>
            </p14:nvContentPartPr>
            <p14:xfrm>
              <a:off x="7746000" y="473794"/>
              <a:ext cx="341640" cy="37908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D1EBF0DC-94D3-AAB3-B639-3A8BB02D9F4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737360" y="465154"/>
                <a:ext cx="359280" cy="39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25108DFE-1B9A-D654-FA67-79CF64683A0D}"/>
                  </a:ext>
                </a:extLst>
              </p14:cNvPr>
              <p14:cNvContentPartPr/>
              <p14:nvPr/>
            </p14:nvContentPartPr>
            <p14:xfrm>
              <a:off x="8119320" y="380194"/>
              <a:ext cx="374400" cy="42840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25108DFE-1B9A-D654-FA67-79CF64683A0D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8110680" y="371554"/>
                <a:ext cx="392040" cy="446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D49564A6-5B7F-3B9B-FAF1-051EC1C2F09B}"/>
                  </a:ext>
                </a:extLst>
              </p14:cNvPr>
              <p14:cNvContentPartPr/>
              <p14:nvPr/>
            </p14:nvContentPartPr>
            <p14:xfrm>
              <a:off x="4611120" y="443554"/>
              <a:ext cx="992880" cy="5882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D49564A6-5B7F-3B9B-FAF1-051EC1C2F09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02480" y="434554"/>
                <a:ext cx="1010520" cy="60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08DF9685-2B3B-1FCC-ED41-14FBE78CA3BF}"/>
                  </a:ext>
                </a:extLst>
              </p14:cNvPr>
              <p14:cNvContentPartPr/>
              <p14:nvPr/>
            </p14:nvContentPartPr>
            <p14:xfrm>
              <a:off x="5669520" y="314674"/>
              <a:ext cx="101520" cy="6141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08DF9685-2B3B-1FCC-ED41-14FBE78CA3B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60520" y="305674"/>
                <a:ext cx="119160" cy="63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7DB1560-D0F1-2556-CF50-4A9FA2252B64}"/>
                  </a:ext>
                </a:extLst>
              </p14:cNvPr>
              <p14:cNvContentPartPr/>
              <p14:nvPr/>
            </p14:nvContentPartPr>
            <p14:xfrm>
              <a:off x="5555400" y="622114"/>
              <a:ext cx="257400" cy="1512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7DB1560-D0F1-2556-CF50-4A9FA2252B6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546400" y="613474"/>
                <a:ext cx="275040" cy="3276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D4E8A79E-5A72-38ED-12B2-16FB96250762}"/>
              </a:ext>
            </a:extLst>
          </p:cNvPr>
          <p:cNvGrpSpPr/>
          <p:nvPr/>
        </p:nvGrpSpPr>
        <p:grpSpPr>
          <a:xfrm>
            <a:off x="1296240" y="1243114"/>
            <a:ext cx="1076400" cy="502200"/>
            <a:chOff x="1296240" y="1243114"/>
            <a:chExt cx="1076400" cy="502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9D8098E0-4F28-8097-835B-F65BF24D3958}"/>
                    </a:ext>
                  </a:extLst>
                </p14:cNvPr>
                <p14:cNvContentPartPr/>
                <p14:nvPr/>
              </p14:nvContentPartPr>
              <p14:xfrm>
                <a:off x="1296240" y="1534354"/>
                <a:ext cx="194760" cy="21096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9D8098E0-4F28-8097-835B-F65BF24D3958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1287600" y="1525354"/>
                  <a:ext cx="21240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DD5D4D1-4726-A89C-1ED5-E396274FA68B}"/>
                    </a:ext>
                  </a:extLst>
                </p14:cNvPr>
                <p14:cNvContentPartPr/>
                <p14:nvPr/>
              </p14:nvContentPartPr>
              <p14:xfrm>
                <a:off x="1619160" y="1243114"/>
                <a:ext cx="180720" cy="497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DD5D4D1-4726-A89C-1ED5-E396274FA68B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610520" y="1234114"/>
                  <a:ext cx="198360" cy="51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95085BB-1C23-10B1-B5F2-3C3D55EE52A5}"/>
                    </a:ext>
                  </a:extLst>
                </p14:cNvPr>
                <p14:cNvContentPartPr/>
                <p14:nvPr/>
              </p14:nvContentPartPr>
              <p14:xfrm>
                <a:off x="1956840" y="1538314"/>
                <a:ext cx="415800" cy="189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95085BB-1C23-10B1-B5F2-3C3D55EE52A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1947840" y="1529314"/>
                  <a:ext cx="433440" cy="20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5143CA9-A29A-CF8C-14CC-89CD4D79174D}"/>
              </a:ext>
            </a:extLst>
          </p:cNvPr>
          <p:cNvGrpSpPr/>
          <p:nvPr/>
        </p:nvGrpSpPr>
        <p:grpSpPr>
          <a:xfrm>
            <a:off x="2934960" y="1407274"/>
            <a:ext cx="1721160" cy="402120"/>
            <a:chOff x="2934960" y="1407274"/>
            <a:chExt cx="1721160" cy="402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9EC8631-3E52-615A-7AEC-341AC20DEDFE}"/>
                    </a:ext>
                  </a:extLst>
                </p14:cNvPr>
                <p14:cNvContentPartPr/>
                <p14:nvPr/>
              </p14:nvContentPartPr>
              <p14:xfrm>
                <a:off x="2934960" y="1541914"/>
                <a:ext cx="629280" cy="2271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9EC8631-3E52-615A-7AEC-341AC20DEDF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925960" y="1532914"/>
                  <a:ext cx="64692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3B75486E-B75A-34D6-FF3B-8331DC1D859C}"/>
                    </a:ext>
                  </a:extLst>
                </p14:cNvPr>
                <p14:cNvContentPartPr/>
                <p14:nvPr/>
              </p14:nvContentPartPr>
              <p14:xfrm>
                <a:off x="3905880" y="1468834"/>
                <a:ext cx="30600" cy="46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3B75486E-B75A-34D6-FF3B-8331DC1D859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897240" y="1459834"/>
                  <a:ext cx="48240" cy="2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7B4B4EE-9E96-9E6F-10A3-CCFCB848E549}"/>
                    </a:ext>
                  </a:extLst>
                </p14:cNvPr>
                <p14:cNvContentPartPr/>
                <p14:nvPr/>
              </p14:nvContentPartPr>
              <p14:xfrm>
                <a:off x="3642360" y="1407274"/>
                <a:ext cx="178560" cy="402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7B4B4EE-9E96-9E6F-10A3-CCFCB848E5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633720" y="1398274"/>
                  <a:ext cx="196200" cy="41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234C7617-8A50-694C-862C-069580B24452}"/>
                    </a:ext>
                  </a:extLst>
                </p14:cNvPr>
                <p14:cNvContentPartPr/>
                <p14:nvPr/>
              </p14:nvContentPartPr>
              <p14:xfrm>
                <a:off x="4027200" y="1537234"/>
                <a:ext cx="14760" cy="2307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234C7617-8A50-694C-862C-069580B24452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18560" y="1528234"/>
                  <a:ext cx="32400" cy="24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3F19CFF3-1639-54BD-F6B7-7B06977D3443}"/>
                    </a:ext>
                  </a:extLst>
                </p14:cNvPr>
                <p14:cNvContentPartPr/>
                <p14:nvPr/>
              </p14:nvContentPartPr>
              <p14:xfrm>
                <a:off x="4262280" y="1577914"/>
                <a:ext cx="62640" cy="1555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3F19CFF3-1639-54BD-F6B7-7B06977D3443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253280" y="1569274"/>
                  <a:ext cx="80280" cy="1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DBEE28F-664E-B530-8DCE-48FFBA5FFD7A}"/>
                    </a:ext>
                  </a:extLst>
                </p14:cNvPr>
                <p14:cNvContentPartPr/>
                <p14:nvPr/>
              </p14:nvContentPartPr>
              <p14:xfrm>
                <a:off x="4429320" y="1540114"/>
                <a:ext cx="226800" cy="2023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DBEE28F-664E-B530-8DCE-48FFBA5FFD7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420320" y="1531474"/>
                  <a:ext cx="24444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15CFDD49-AE5C-49D2-FDCC-EDB1D5C145A4}"/>
                    </a:ext>
                  </a:extLst>
                </p14:cNvPr>
                <p14:cNvContentPartPr/>
                <p14:nvPr/>
              </p14:nvContentPartPr>
              <p14:xfrm>
                <a:off x="2996880" y="1434274"/>
                <a:ext cx="585000" cy="3243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15CFDD49-AE5C-49D2-FDCC-EDB1D5C145A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987880" y="1425634"/>
                  <a:ext cx="602640" cy="342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9" name="Group 198">
            <a:extLst>
              <a:ext uri="{FF2B5EF4-FFF2-40B4-BE49-F238E27FC236}">
                <a16:creationId xmlns:a16="http://schemas.microsoft.com/office/drawing/2014/main" id="{FF4908BF-D1A6-EA87-D8A3-02BAD519F593}"/>
              </a:ext>
            </a:extLst>
          </p:cNvPr>
          <p:cNvGrpSpPr/>
          <p:nvPr/>
        </p:nvGrpSpPr>
        <p:grpSpPr>
          <a:xfrm>
            <a:off x="1428000" y="1431034"/>
            <a:ext cx="10441800" cy="5290920"/>
            <a:chOff x="1428000" y="1431034"/>
            <a:chExt cx="10441800" cy="5290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056F694-D1F1-40B3-5546-4278DFE2EBE3}"/>
                    </a:ext>
                  </a:extLst>
                </p14:cNvPr>
                <p14:cNvContentPartPr/>
                <p14:nvPr/>
              </p14:nvContentPartPr>
              <p14:xfrm>
                <a:off x="1572360" y="2066074"/>
                <a:ext cx="276480" cy="2901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056F694-D1F1-40B3-5546-4278DFE2EBE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563360" y="2057074"/>
                  <a:ext cx="294120" cy="30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85109CF-B693-FE8A-16CA-18426CDE0CD0}"/>
                    </a:ext>
                  </a:extLst>
                </p14:cNvPr>
                <p14:cNvContentPartPr/>
                <p14:nvPr/>
              </p14:nvContentPartPr>
              <p14:xfrm>
                <a:off x="1897080" y="2194234"/>
                <a:ext cx="184320" cy="17460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85109CF-B693-FE8A-16CA-18426CDE0CD0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1888440" y="2185234"/>
                  <a:ext cx="201960" cy="19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313A297-A9C6-F54E-B30B-D12776589BF8}"/>
                    </a:ext>
                  </a:extLst>
                </p14:cNvPr>
                <p14:cNvContentPartPr/>
                <p14:nvPr/>
              </p14:nvContentPartPr>
              <p14:xfrm>
                <a:off x="2292360" y="2170114"/>
                <a:ext cx="626040" cy="6667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313A297-A9C6-F54E-B30B-D12776589BF8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2283360" y="2161114"/>
                  <a:ext cx="643680" cy="68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DB9CB57-5253-3ABB-FEBF-CD224C9338CC}"/>
                    </a:ext>
                  </a:extLst>
                </p14:cNvPr>
                <p14:cNvContentPartPr/>
                <p14:nvPr/>
              </p14:nvContentPartPr>
              <p14:xfrm>
                <a:off x="2845320" y="2455234"/>
                <a:ext cx="178920" cy="62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DB9CB57-5253-3ABB-FEBF-CD224C9338C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836680" y="2446594"/>
                  <a:ext cx="196560" cy="7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010C1A0-7F7B-6DF1-09F9-F5603D12B064}"/>
                    </a:ext>
                  </a:extLst>
                </p14:cNvPr>
                <p14:cNvContentPartPr/>
                <p14:nvPr/>
              </p14:nvContentPartPr>
              <p14:xfrm>
                <a:off x="3076080" y="2028994"/>
                <a:ext cx="279000" cy="7704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010C1A0-7F7B-6DF1-09F9-F5603D12B064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67080" y="2020354"/>
                  <a:ext cx="296640" cy="78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28F87A88-C4C5-96DD-7A61-2496E5574E6B}"/>
                    </a:ext>
                  </a:extLst>
                </p14:cNvPr>
                <p14:cNvContentPartPr/>
                <p14:nvPr/>
              </p14:nvContentPartPr>
              <p14:xfrm>
                <a:off x="3428160" y="2052394"/>
                <a:ext cx="63720" cy="2455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28F87A88-C4C5-96DD-7A61-2496E5574E6B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419520" y="2043754"/>
                  <a:ext cx="8136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C710DFA0-E7D1-6113-7CCC-F19A08655EBF}"/>
                    </a:ext>
                  </a:extLst>
                </p14:cNvPr>
                <p14:cNvContentPartPr/>
                <p14:nvPr/>
              </p14:nvContentPartPr>
              <p14:xfrm>
                <a:off x="3646680" y="2332474"/>
                <a:ext cx="179640" cy="28908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C710DFA0-E7D1-6113-7CCC-F19A08655EB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638040" y="2323834"/>
                  <a:ext cx="197280" cy="30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6AEBAEC-B897-4E23-5933-9A17E7180D32}"/>
                    </a:ext>
                  </a:extLst>
                </p14:cNvPr>
                <p14:cNvContentPartPr/>
                <p14:nvPr/>
              </p14:nvContentPartPr>
              <p14:xfrm>
                <a:off x="3815520" y="2553874"/>
                <a:ext cx="16560" cy="44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6AEBAEC-B897-4E23-5933-9A17E7180D32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806880" y="2544874"/>
                  <a:ext cx="34200" cy="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53027D0-5030-40CF-8DA1-EECE58DB3BE7}"/>
                    </a:ext>
                  </a:extLst>
                </p14:cNvPr>
                <p14:cNvContentPartPr/>
                <p14:nvPr/>
              </p14:nvContentPartPr>
              <p14:xfrm>
                <a:off x="3949800" y="2371354"/>
                <a:ext cx="151200" cy="330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53027D0-5030-40CF-8DA1-EECE58DB3BE7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3941160" y="2362354"/>
                  <a:ext cx="16884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8D83435-B2F2-8F6E-6413-6270C8AB1828}"/>
                    </a:ext>
                  </a:extLst>
                </p14:cNvPr>
                <p14:cNvContentPartPr/>
                <p14:nvPr/>
              </p14:nvContentPartPr>
              <p14:xfrm>
                <a:off x="4242480" y="2117194"/>
                <a:ext cx="20160" cy="14832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8D83435-B2F2-8F6E-6413-6270C8AB182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233480" y="2108554"/>
                  <a:ext cx="378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E8B1B79-A18D-9983-AC93-752426F06334}"/>
                    </a:ext>
                  </a:extLst>
                </p14:cNvPr>
                <p14:cNvContentPartPr/>
                <p14:nvPr/>
              </p14:nvContentPartPr>
              <p14:xfrm>
                <a:off x="4314480" y="2096674"/>
                <a:ext cx="101880" cy="70272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E8B1B79-A18D-9983-AC93-752426F0633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05840" y="2087674"/>
                  <a:ext cx="119520" cy="72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01C30954-3611-44BB-2C1A-6EC81FA89255}"/>
                    </a:ext>
                  </a:extLst>
                </p14:cNvPr>
                <p14:cNvContentPartPr/>
                <p14:nvPr/>
              </p14:nvContentPartPr>
              <p14:xfrm>
                <a:off x="4981560" y="1779514"/>
                <a:ext cx="31680" cy="2541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01C30954-3611-44BB-2C1A-6EC81FA89255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972920" y="1770874"/>
                  <a:ext cx="49320" cy="27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93C84B1-539A-93C4-199B-8B912F14F588}"/>
                    </a:ext>
                  </a:extLst>
                </p14:cNvPr>
                <p14:cNvContentPartPr/>
                <p14:nvPr/>
              </p14:nvContentPartPr>
              <p14:xfrm>
                <a:off x="5266320" y="1457674"/>
                <a:ext cx="212400" cy="293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93C84B1-539A-93C4-199B-8B912F14F588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257680" y="1448674"/>
                  <a:ext cx="230040" cy="31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EBE70B8-97B0-A231-7A18-F5F846C7635C}"/>
                    </a:ext>
                  </a:extLst>
                </p14:cNvPr>
                <p14:cNvContentPartPr/>
                <p14:nvPr/>
              </p14:nvContentPartPr>
              <p14:xfrm>
                <a:off x="5643600" y="1509874"/>
                <a:ext cx="192240" cy="39240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EBE70B8-97B0-A231-7A18-F5F846C7635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634600" y="1500874"/>
                  <a:ext cx="20988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4A5A5086-9794-10DF-A5A0-539CB123AB69}"/>
                    </a:ext>
                  </a:extLst>
                </p14:cNvPr>
                <p14:cNvContentPartPr/>
                <p14:nvPr/>
              </p14:nvContentPartPr>
              <p14:xfrm>
                <a:off x="5964720" y="1553434"/>
                <a:ext cx="49680" cy="277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4A5A5086-9794-10DF-A5A0-539CB123AB69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956080" y="1544794"/>
                  <a:ext cx="67320" cy="29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BA87228-36B3-6620-9A5B-43618841C52D}"/>
                    </a:ext>
                  </a:extLst>
                </p14:cNvPr>
                <p14:cNvContentPartPr/>
                <p14:nvPr/>
              </p14:nvContentPartPr>
              <p14:xfrm>
                <a:off x="6106560" y="1500874"/>
                <a:ext cx="150840" cy="254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BA87228-36B3-6620-9A5B-43618841C52D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097920" y="1491874"/>
                  <a:ext cx="16848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DE36532C-1F46-7B81-62C1-F50CD1F46E99}"/>
                    </a:ext>
                  </a:extLst>
                </p14:cNvPr>
                <p14:cNvContentPartPr/>
                <p14:nvPr/>
              </p14:nvContentPartPr>
              <p14:xfrm>
                <a:off x="6294840" y="1441474"/>
                <a:ext cx="219240" cy="3412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DE36532C-1F46-7B81-62C1-F50CD1F46E99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286200" y="1432834"/>
                  <a:ext cx="23688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02B98DF4-60E1-0B25-3092-C79494839574}"/>
                    </a:ext>
                  </a:extLst>
                </p14:cNvPr>
                <p14:cNvContentPartPr/>
                <p14:nvPr/>
              </p14:nvContentPartPr>
              <p14:xfrm>
                <a:off x="6677520" y="1431034"/>
                <a:ext cx="54000" cy="1018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02B98DF4-60E1-0B25-3092-C79494839574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668880" y="1422394"/>
                  <a:ext cx="716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B766EC9-86FF-9E81-6AF9-EB3D00CD64AD}"/>
                    </a:ext>
                  </a:extLst>
                </p14:cNvPr>
                <p14:cNvContentPartPr/>
                <p14:nvPr/>
              </p14:nvContentPartPr>
              <p14:xfrm>
                <a:off x="6591480" y="1827034"/>
                <a:ext cx="249480" cy="2916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B766EC9-86FF-9E81-6AF9-EB3D00CD64AD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582480" y="1818034"/>
                  <a:ext cx="26712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41F38032-DA03-FC24-4B39-BBFC34329F83}"/>
                    </a:ext>
                  </a:extLst>
                </p14:cNvPr>
                <p14:cNvContentPartPr/>
                <p14:nvPr/>
              </p14:nvContentPartPr>
              <p14:xfrm>
                <a:off x="4656120" y="2346514"/>
                <a:ext cx="234360" cy="20736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41F38032-DA03-FC24-4B39-BBFC34329F83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4647480" y="2337874"/>
                  <a:ext cx="25200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F5D69E7E-63E8-D943-50E5-066D264D25C2}"/>
                    </a:ext>
                  </a:extLst>
                </p14:cNvPr>
                <p14:cNvContentPartPr/>
                <p14:nvPr/>
              </p14:nvContentPartPr>
              <p14:xfrm>
                <a:off x="5094960" y="2239954"/>
                <a:ext cx="102240" cy="354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F5D69E7E-63E8-D943-50E5-066D264D25C2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5085960" y="2231314"/>
                  <a:ext cx="11988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A4D329B6-EA08-A43C-037C-2C8CD280E8E6}"/>
                    </a:ext>
                  </a:extLst>
                </p14:cNvPr>
                <p14:cNvContentPartPr/>
                <p14:nvPr/>
              </p14:nvContentPartPr>
              <p14:xfrm>
                <a:off x="5329680" y="2270914"/>
                <a:ext cx="108720" cy="4204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A4D329B6-EA08-A43C-037C-2C8CD280E8E6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320680" y="2262274"/>
                  <a:ext cx="126360" cy="43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E5B6E520-26ED-A215-C418-2FC2875D91D5}"/>
                    </a:ext>
                  </a:extLst>
                </p14:cNvPr>
                <p14:cNvContentPartPr/>
                <p14:nvPr/>
              </p14:nvContentPartPr>
              <p14:xfrm>
                <a:off x="1872600" y="2957074"/>
                <a:ext cx="238320" cy="4190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E5B6E520-26ED-A215-C418-2FC2875D91D5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1863600" y="2948434"/>
                  <a:ext cx="2559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FF0FC9E-3B29-0736-674D-602DD6991A32}"/>
                    </a:ext>
                  </a:extLst>
                </p14:cNvPr>
                <p14:cNvContentPartPr/>
                <p14:nvPr/>
              </p14:nvContentPartPr>
              <p14:xfrm>
                <a:off x="2269320" y="3245074"/>
                <a:ext cx="381240" cy="60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FF0FC9E-3B29-0736-674D-602DD6991A3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2260320" y="3236434"/>
                  <a:ext cx="39888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3C81220-3B86-4EB9-5227-0BB8ADFE48E6}"/>
                    </a:ext>
                  </a:extLst>
                </p14:cNvPr>
                <p14:cNvContentPartPr/>
                <p14:nvPr/>
              </p14:nvContentPartPr>
              <p14:xfrm>
                <a:off x="2418360" y="3456754"/>
                <a:ext cx="230400" cy="2844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3C81220-3B86-4EB9-5227-0BB8ADFE48E6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2409720" y="3447754"/>
                  <a:ext cx="24804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2E71E655-0C77-9C6B-B82C-B4C9A05EAA58}"/>
                    </a:ext>
                  </a:extLst>
                </p14:cNvPr>
                <p14:cNvContentPartPr/>
                <p14:nvPr/>
              </p14:nvContentPartPr>
              <p14:xfrm>
                <a:off x="2839560" y="3246874"/>
                <a:ext cx="363600" cy="27108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2E71E655-0C77-9C6B-B82C-B4C9A05EAA58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2830560" y="3237874"/>
                  <a:ext cx="381240" cy="28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152499F-71A0-3A09-6FE9-B2CFF62E1F26}"/>
                    </a:ext>
                  </a:extLst>
                </p14:cNvPr>
                <p14:cNvContentPartPr/>
                <p14:nvPr/>
              </p14:nvContentPartPr>
              <p14:xfrm>
                <a:off x="3338520" y="3263794"/>
                <a:ext cx="53280" cy="405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152499F-71A0-3A09-6FE9-B2CFF62E1F2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3329520" y="3254794"/>
                  <a:ext cx="709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DA56C7D-88AE-3DC9-F48D-CE388A2B34DB}"/>
                    </a:ext>
                  </a:extLst>
                </p14:cNvPr>
                <p14:cNvContentPartPr/>
                <p14:nvPr/>
              </p14:nvContentPartPr>
              <p14:xfrm>
                <a:off x="3646680" y="3175234"/>
                <a:ext cx="339480" cy="4770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DA56C7D-88AE-3DC9-F48D-CE388A2B34DB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3638040" y="3166234"/>
                  <a:ext cx="357120" cy="49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C9401435-76E5-E8A6-8DDB-0C01BEC090E3}"/>
                    </a:ext>
                  </a:extLst>
                </p14:cNvPr>
                <p14:cNvContentPartPr/>
                <p14:nvPr/>
              </p14:nvContentPartPr>
              <p14:xfrm>
                <a:off x="4144200" y="3209794"/>
                <a:ext cx="129960" cy="3704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C9401435-76E5-E8A6-8DDB-0C01BEC090E3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135200" y="3201154"/>
                  <a:ext cx="147600" cy="38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21351AE-831C-C2C6-D924-357E87FAC641}"/>
                    </a:ext>
                  </a:extLst>
                </p14:cNvPr>
                <p14:cNvContentPartPr/>
                <p14:nvPr/>
              </p14:nvContentPartPr>
              <p14:xfrm>
                <a:off x="3411600" y="3242914"/>
                <a:ext cx="18360" cy="1836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21351AE-831C-C2C6-D924-357E87FAC64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3402600" y="3234274"/>
                  <a:ext cx="3600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7AABEB92-1BBA-DB39-00E9-8901B55CC9B9}"/>
                    </a:ext>
                  </a:extLst>
                </p14:cNvPr>
                <p14:cNvContentPartPr/>
                <p14:nvPr/>
              </p14:nvContentPartPr>
              <p14:xfrm>
                <a:off x="4667640" y="3246874"/>
                <a:ext cx="37440" cy="3744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7AABEB92-1BBA-DB39-00E9-8901B55CC9B9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4659000" y="3237874"/>
                  <a:ext cx="5508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D76E25FB-112D-5A3E-BD3E-1B1CE6B8FC8C}"/>
                    </a:ext>
                  </a:extLst>
                </p14:cNvPr>
                <p14:cNvContentPartPr/>
                <p14:nvPr/>
              </p14:nvContentPartPr>
              <p14:xfrm>
                <a:off x="4704720" y="3036634"/>
                <a:ext cx="327960" cy="37440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D76E25FB-112D-5A3E-BD3E-1B1CE6B8FC8C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4695720" y="3027634"/>
                  <a:ext cx="34560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53E2EFA7-5AAC-5135-81D0-D5F2FFE0C6A3}"/>
                    </a:ext>
                  </a:extLst>
                </p14:cNvPr>
                <p14:cNvContentPartPr/>
                <p14:nvPr/>
              </p14:nvContentPartPr>
              <p14:xfrm>
                <a:off x="5030520" y="3263794"/>
                <a:ext cx="279360" cy="2041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53E2EFA7-5AAC-5135-81D0-D5F2FFE0C6A3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5021520" y="3255154"/>
                  <a:ext cx="29700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084CD60F-7529-9BB6-75F8-51EEF49AB2C7}"/>
                    </a:ext>
                  </a:extLst>
                </p14:cNvPr>
                <p14:cNvContentPartPr/>
                <p14:nvPr/>
              </p14:nvContentPartPr>
              <p14:xfrm>
                <a:off x="4738920" y="3076234"/>
                <a:ext cx="302400" cy="3823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084CD60F-7529-9BB6-75F8-51EEF49AB2C7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4729920" y="3067594"/>
                  <a:ext cx="320040" cy="39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5BE969A8-47EC-0D48-68D5-9537128F7245}"/>
                    </a:ext>
                  </a:extLst>
                </p14:cNvPr>
                <p14:cNvContentPartPr/>
                <p14:nvPr/>
              </p14:nvContentPartPr>
              <p14:xfrm>
                <a:off x="5432280" y="2970754"/>
                <a:ext cx="30240" cy="550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5BE969A8-47EC-0D48-68D5-9537128F7245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5423640" y="2961754"/>
                  <a:ext cx="4788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400998D7-7913-6F67-FBA8-F1FC1AA2CCD4}"/>
                    </a:ext>
                  </a:extLst>
                </p14:cNvPr>
                <p14:cNvContentPartPr/>
                <p14:nvPr/>
              </p14:nvContentPartPr>
              <p14:xfrm>
                <a:off x="5270640" y="3171274"/>
                <a:ext cx="383400" cy="2520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400998D7-7913-6F67-FBA8-F1FC1AA2CCD4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5262000" y="3162634"/>
                  <a:ext cx="401040" cy="4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1A61F2C6-6BC5-DF96-5956-077598462BCB}"/>
                    </a:ext>
                  </a:extLst>
                </p14:cNvPr>
                <p14:cNvContentPartPr/>
                <p14:nvPr/>
              </p14:nvContentPartPr>
              <p14:xfrm>
                <a:off x="5838360" y="3022594"/>
                <a:ext cx="468720" cy="3668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1A61F2C6-6BC5-DF96-5956-077598462BC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5829720" y="3013594"/>
                  <a:ext cx="486360" cy="38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4F765B2E-79AF-B13D-BE25-F78B4C7457AA}"/>
                    </a:ext>
                  </a:extLst>
                </p14:cNvPr>
                <p14:cNvContentPartPr/>
                <p14:nvPr/>
              </p14:nvContentPartPr>
              <p14:xfrm>
                <a:off x="6210960" y="2810194"/>
                <a:ext cx="140040" cy="5414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4F765B2E-79AF-B13D-BE25-F78B4C7457A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6201960" y="2801554"/>
                  <a:ext cx="157680" cy="55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38594B24-3EAC-FCA4-55AF-3FFC1138B746}"/>
                    </a:ext>
                  </a:extLst>
                </p14:cNvPr>
                <p14:cNvContentPartPr/>
                <p14:nvPr/>
              </p14:nvContentPartPr>
              <p14:xfrm>
                <a:off x="6352440" y="3084874"/>
                <a:ext cx="96480" cy="2498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38594B24-3EAC-FCA4-55AF-3FFC1138B746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6343440" y="3076234"/>
                  <a:ext cx="11412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663CFD20-D126-6250-5869-1457A5370CAC}"/>
                    </a:ext>
                  </a:extLst>
                </p14:cNvPr>
                <p14:cNvContentPartPr/>
                <p14:nvPr/>
              </p14:nvContentPartPr>
              <p14:xfrm>
                <a:off x="6495720" y="3128434"/>
                <a:ext cx="24480" cy="1501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663CFD20-D126-6250-5869-1457A5370CAC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486720" y="3119794"/>
                  <a:ext cx="42120" cy="16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570B86E-8299-03B8-05D7-A2571E04D0FB}"/>
                    </a:ext>
                  </a:extLst>
                </p14:cNvPr>
                <p14:cNvContentPartPr/>
                <p14:nvPr/>
              </p14:nvContentPartPr>
              <p14:xfrm>
                <a:off x="6545400" y="3092794"/>
                <a:ext cx="411480" cy="2548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570B86E-8299-03B8-05D7-A2571E04D0F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36760" y="3083794"/>
                  <a:ext cx="42912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2E462FE1-5AA6-6449-08EE-C9FC8EDF994F}"/>
                    </a:ext>
                  </a:extLst>
                </p14:cNvPr>
                <p14:cNvContentPartPr/>
                <p14:nvPr/>
              </p14:nvContentPartPr>
              <p14:xfrm>
                <a:off x="6991440" y="2724154"/>
                <a:ext cx="333720" cy="6080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2E462FE1-5AA6-6449-08EE-C9FC8EDF994F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6982440" y="2715514"/>
                  <a:ext cx="351360" cy="62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38B5977-7360-DB5D-9285-36B45F330EBE}"/>
                    </a:ext>
                  </a:extLst>
                </p14:cNvPr>
                <p14:cNvContentPartPr/>
                <p14:nvPr/>
              </p14:nvContentPartPr>
              <p14:xfrm>
                <a:off x="7518120" y="2823874"/>
                <a:ext cx="94680" cy="52344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38B5977-7360-DB5D-9285-36B45F330EB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509120" y="2815234"/>
                  <a:ext cx="112320" cy="54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9FF03870-EBDC-8A06-1D0A-CD51FE7F4782}"/>
                    </a:ext>
                  </a:extLst>
                </p14:cNvPr>
                <p14:cNvContentPartPr/>
                <p14:nvPr/>
              </p14:nvContentPartPr>
              <p14:xfrm>
                <a:off x="7431720" y="2963554"/>
                <a:ext cx="441720" cy="159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9FF03870-EBDC-8A06-1D0A-CD51FE7F478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423080" y="2954914"/>
                  <a:ext cx="459360" cy="17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6A6B772-3D06-2FB2-F249-DF0FECA077DC}"/>
                    </a:ext>
                  </a:extLst>
                </p14:cNvPr>
                <p14:cNvContentPartPr/>
                <p14:nvPr/>
              </p14:nvContentPartPr>
              <p14:xfrm>
                <a:off x="8101680" y="2887954"/>
                <a:ext cx="272160" cy="3398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6A6B772-3D06-2FB2-F249-DF0FECA077D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092680" y="2879314"/>
                  <a:ext cx="28980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1250E7-18B3-B527-AA19-D6725175001C}"/>
                    </a:ext>
                  </a:extLst>
                </p14:cNvPr>
                <p14:cNvContentPartPr/>
                <p14:nvPr/>
              </p14:nvContentPartPr>
              <p14:xfrm>
                <a:off x="8429280" y="2938354"/>
                <a:ext cx="123480" cy="2142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1250E7-18B3-B527-AA19-D6725175001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420280" y="2929714"/>
                  <a:ext cx="141120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1D16DB4E-7E8B-241B-1DEA-B9B4E127A17B}"/>
                    </a:ext>
                  </a:extLst>
                </p14:cNvPr>
                <p14:cNvContentPartPr/>
                <p14:nvPr/>
              </p14:nvContentPartPr>
              <p14:xfrm>
                <a:off x="8640600" y="2927554"/>
                <a:ext cx="397440" cy="488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1D16DB4E-7E8B-241B-1DEA-B9B4E127A17B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31960" y="2918914"/>
                  <a:ext cx="415080" cy="50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2533F3AB-6F88-B6A9-35EC-85458AB37C32}"/>
                    </a:ext>
                  </a:extLst>
                </p14:cNvPr>
                <p14:cNvContentPartPr/>
                <p14:nvPr/>
              </p14:nvContentPartPr>
              <p14:xfrm>
                <a:off x="9279600" y="2787154"/>
                <a:ext cx="338760" cy="364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2533F3AB-6F88-B6A9-35EC-85458AB37C32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70600" y="2778514"/>
                  <a:ext cx="356400" cy="3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4E6EBBC-9658-9A0F-EDF5-12715E4FA432}"/>
                    </a:ext>
                  </a:extLst>
                </p14:cNvPr>
                <p14:cNvContentPartPr/>
                <p14:nvPr/>
              </p14:nvContentPartPr>
              <p14:xfrm>
                <a:off x="9725640" y="2621914"/>
                <a:ext cx="457560" cy="4417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4E6EBBC-9658-9A0F-EDF5-12715E4FA432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717000" y="2613274"/>
                  <a:ext cx="47520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078F644-F924-FB6D-AEFE-0AEB2B30F084}"/>
                    </a:ext>
                  </a:extLst>
                </p14:cNvPr>
                <p14:cNvContentPartPr/>
                <p14:nvPr/>
              </p14:nvContentPartPr>
              <p14:xfrm>
                <a:off x="10224960" y="2503114"/>
                <a:ext cx="114120" cy="5608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078F644-F924-FB6D-AEFE-0AEB2B30F08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10216320" y="2494474"/>
                  <a:ext cx="131760" cy="57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7509D5A-100E-B53A-7405-AF01F19CDF96}"/>
                    </a:ext>
                  </a:extLst>
                </p14:cNvPr>
                <p14:cNvContentPartPr/>
                <p14:nvPr/>
              </p14:nvContentPartPr>
              <p14:xfrm>
                <a:off x="10261320" y="2773474"/>
                <a:ext cx="230760" cy="43416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7509D5A-100E-B53A-7405-AF01F19CDF96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0252680" y="2764474"/>
                  <a:ext cx="248400" cy="45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C3B1747-DE3D-D1DF-A4EE-DF319FA34B9E}"/>
                    </a:ext>
                  </a:extLst>
                </p14:cNvPr>
                <p14:cNvContentPartPr/>
                <p14:nvPr/>
              </p14:nvContentPartPr>
              <p14:xfrm>
                <a:off x="7945440" y="3471154"/>
                <a:ext cx="276480" cy="386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C3B1747-DE3D-D1DF-A4EE-DF319FA34B9E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7936440" y="3462514"/>
                  <a:ext cx="294120" cy="40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FDE981D-05D3-62DC-54B0-38DFAE7E33DE}"/>
                    </a:ext>
                  </a:extLst>
                </p14:cNvPr>
                <p14:cNvContentPartPr/>
                <p14:nvPr/>
              </p14:nvContentPartPr>
              <p14:xfrm>
                <a:off x="8198520" y="3467914"/>
                <a:ext cx="96120" cy="3196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FDE981D-05D3-62DC-54B0-38DFAE7E33D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189880" y="3459274"/>
                  <a:ext cx="1137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AC1632E-F74A-6F98-704D-90F4E5B74655}"/>
                    </a:ext>
                  </a:extLst>
                </p14:cNvPr>
                <p14:cNvContentPartPr/>
                <p14:nvPr/>
              </p14:nvContentPartPr>
              <p14:xfrm>
                <a:off x="8289600" y="3512194"/>
                <a:ext cx="413280" cy="233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AC1632E-F74A-6F98-704D-90F4E5B74655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8280600" y="3503194"/>
                  <a:ext cx="430920" cy="25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48313F2-C7A4-C1C4-5369-4689C4BFE3F7}"/>
                    </a:ext>
                  </a:extLst>
                </p14:cNvPr>
                <p14:cNvContentPartPr/>
                <p14:nvPr/>
              </p14:nvContentPartPr>
              <p14:xfrm>
                <a:off x="8608560" y="3409234"/>
                <a:ext cx="708120" cy="5360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48313F2-C7A4-C1C4-5369-4689C4BFE3F7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8599920" y="3400234"/>
                  <a:ext cx="725760" cy="55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8B29F9F4-9E22-5784-CA39-E1EE13C04297}"/>
                    </a:ext>
                  </a:extLst>
                </p14:cNvPr>
                <p14:cNvContentPartPr/>
                <p14:nvPr/>
              </p14:nvContentPartPr>
              <p14:xfrm>
                <a:off x="9101400" y="3862834"/>
                <a:ext cx="111960" cy="2026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8B29F9F4-9E22-5784-CA39-E1EE13C04297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092760" y="3853834"/>
                  <a:ext cx="129600" cy="22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096680-CAA4-BF05-702E-F51F5B2446AB}"/>
                    </a:ext>
                  </a:extLst>
                </p14:cNvPr>
                <p14:cNvContentPartPr/>
                <p14:nvPr/>
              </p14:nvContentPartPr>
              <p14:xfrm>
                <a:off x="1428000" y="2997034"/>
                <a:ext cx="379080" cy="64368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096680-CAA4-BF05-702E-F51F5B2446A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419000" y="2988394"/>
                  <a:ext cx="396720" cy="66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BB35386A-9DFD-8B9B-3412-43059C6591DB}"/>
                    </a:ext>
                  </a:extLst>
                </p14:cNvPr>
                <p14:cNvContentPartPr/>
                <p14:nvPr/>
              </p14:nvContentPartPr>
              <p14:xfrm>
                <a:off x="1641120" y="2916034"/>
                <a:ext cx="214560" cy="6048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BB35386A-9DFD-8B9B-3412-43059C6591DB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32120" y="2907034"/>
                  <a:ext cx="232200" cy="62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D2F80D33-BA4D-2E0F-6C1A-4DE4CB728DF2}"/>
                    </a:ext>
                  </a:extLst>
                </p14:cNvPr>
                <p14:cNvContentPartPr/>
                <p14:nvPr/>
              </p14:nvContentPartPr>
              <p14:xfrm>
                <a:off x="1519080" y="3783274"/>
                <a:ext cx="346320" cy="3484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D2F80D33-BA4D-2E0F-6C1A-4DE4CB728DF2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510080" y="3774634"/>
                  <a:ext cx="363960" cy="36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580AF1E-5430-A315-1A25-A77BF51CEB26}"/>
                    </a:ext>
                  </a:extLst>
                </p14:cNvPr>
                <p14:cNvContentPartPr/>
                <p14:nvPr/>
              </p14:nvContentPartPr>
              <p14:xfrm>
                <a:off x="1917960" y="3969394"/>
                <a:ext cx="439200" cy="40320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580AF1E-5430-A315-1A25-A77BF51CEB26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909320" y="3960394"/>
                  <a:ext cx="45684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CC1B587-EE52-858D-18F3-AA470C2D1D13}"/>
                    </a:ext>
                  </a:extLst>
                </p14:cNvPr>
                <p14:cNvContentPartPr/>
                <p14:nvPr/>
              </p14:nvContentPartPr>
              <p14:xfrm>
                <a:off x="2838840" y="4126354"/>
                <a:ext cx="219600" cy="32904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CC1B587-EE52-858D-18F3-AA470C2D1D13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829840" y="4117354"/>
                  <a:ext cx="23724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A8C57EB2-663F-2814-4C5C-A0F5D4E2F8D6}"/>
                    </a:ext>
                  </a:extLst>
                </p14:cNvPr>
                <p14:cNvContentPartPr/>
                <p14:nvPr/>
              </p14:nvContentPartPr>
              <p14:xfrm>
                <a:off x="3119640" y="3960034"/>
                <a:ext cx="129240" cy="40320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A8C57EB2-663F-2814-4C5C-A0F5D4E2F8D6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111000" y="3951394"/>
                  <a:ext cx="14688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1BD61895-1280-4F5F-7F8C-14637F2A6C15}"/>
                    </a:ext>
                  </a:extLst>
                </p14:cNvPr>
                <p14:cNvContentPartPr/>
                <p14:nvPr/>
              </p14:nvContentPartPr>
              <p14:xfrm>
                <a:off x="3119640" y="4229314"/>
                <a:ext cx="139320" cy="842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1BD61895-1280-4F5F-7F8C-14637F2A6C1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111000" y="4220314"/>
                  <a:ext cx="156960" cy="10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980E34C-9C47-1432-D5BD-AF77C9599857}"/>
                    </a:ext>
                  </a:extLst>
                </p14:cNvPr>
                <p14:cNvContentPartPr/>
                <p14:nvPr/>
              </p14:nvContentPartPr>
              <p14:xfrm>
                <a:off x="3279840" y="4104754"/>
                <a:ext cx="583560" cy="30492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980E34C-9C47-1432-D5BD-AF77C959985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271200" y="4096114"/>
                  <a:ext cx="601200" cy="32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18826CE3-4325-6B4A-99B6-8D18975CE1AA}"/>
                    </a:ext>
                  </a:extLst>
                </p14:cNvPr>
                <p14:cNvContentPartPr/>
                <p14:nvPr/>
              </p14:nvContentPartPr>
              <p14:xfrm>
                <a:off x="3971400" y="4177474"/>
                <a:ext cx="170280" cy="35640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18826CE3-4325-6B4A-99B6-8D18975CE1AA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3962760" y="4168834"/>
                  <a:ext cx="187920" cy="37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070A2C4D-3370-B625-DE34-2D2DF8AAD5C3}"/>
                    </a:ext>
                  </a:extLst>
                </p14:cNvPr>
                <p14:cNvContentPartPr/>
                <p14:nvPr/>
              </p14:nvContentPartPr>
              <p14:xfrm>
                <a:off x="4246440" y="4130314"/>
                <a:ext cx="221040" cy="4712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070A2C4D-3370-B625-DE34-2D2DF8AAD5C3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37440" y="4121314"/>
                  <a:ext cx="238680" cy="48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396035D6-4F2A-DA19-FEF8-E61F30EE81AC}"/>
                    </a:ext>
                  </a:extLst>
                </p14:cNvPr>
                <p14:cNvContentPartPr/>
                <p14:nvPr/>
              </p14:nvContentPartPr>
              <p14:xfrm>
                <a:off x="1660920" y="5026714"/>
                <a:ext cx="254160" cy="23868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396035D6-4F2A-DA19-FEF8-E61F30EE81AC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651920" y="5018074"/>
                  <a:ext cx="2718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E976A3D9-3794-6844-4754-80B4AFEFB489}"/>
                    </a:ext>
                  </a:extLst>
                </p14:cNvPr>
                <p14:cNvContentPartPr/>
                <p14:nvPr/>
              </p14:nvContentPartPr>
              <p14:xfrm>
                <a:off x="1966560" y="4819714"/>
                <a:ext cx="128520" cy="50940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E976A3D9-3794-6844-4754-80B4AFEFB489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957920" y="4810714"/>
                  <a:ext cx="146160" cy="52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CFE4D19-4BA6-D409-D081-F20CF3298863}"/>
                    </a:ext>
                  </a:extLst>
                </p14:cNvPr>
                <p14:cNvContentPartPr/>
                <p14:nvPr/>
              </p14:nvContentPartPr>
              <p14:xfrm>
                <a:off x="1897080" y="5086114"/>
                <a:ext cx="213120" cy="7668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CFE4D19-4BA6-D409-D081-F20CF3298863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888080" y="5077114"/>
                  <a:ext cx="230760" cy="9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F71B801-B010-8457-EF8E-097FA2789128}"/>
                    </a:ext>
                  </a:extLst>
                </p14:cNvPr>
                <p14:cNvContentPartPr/>
                <p14:nvPr/>
              </p14:nvContentPartPr>
              <p14:xfrm>
                <a:off x="2151240" y="4978474"/>
                <a:ext cx="343440" cy="29556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F71B801-B010-8457-EF8E-097FA2789128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142240" y="4969834"/>
                  <a:ext cx="36108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C0FCC1C-B141-55E5-EEFD-7AED4CD01C89}"/>
                    </a:ext>
                  </a:extLst>
                </p14:cNvPr>
                <p14:cNvContentPartPr/>
                <p14:nvPr/>
              </p14:nvContentPartPr>
              <p14:xfrm>
                <a:off x="2549040" y="5089714"/>
                <a:ext cx="139320" cy="2563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C0FCC1C-B141-55E5-EEFD-7AED4CD01C89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2540400" y="5081074"/>
                  <a:ext cx="15696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B23FF4EB-B2B3-19ED-AFB4-004E33CDA9BE}"/>
                    </a:ext>
                  </a:extLst>
                </p14:cNvPr>
                <p14:cNvContentPartPr/>
                <p14:nvPr/>
              </p14:nvContentPartPr>
              <p14:xfrm>
                <a:off x="2708520" y="5045434"/>
                <a:ext cx="195120" cy="54900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B23FF4EB-B2B3-19ED-AFB4-004E33CDA9BE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2699520" y="5036794"/>
                  <a:ext cx="212760" cy="56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5F82F9E7-D12D-CDEB-7DF4-270318984595}"/>
                    </a:ext>
                  </a:extLst>
                </p14:cNvPr>
                <p14:cNvContentPartPr/>
                <p14:nvPr/>
              </p14:nvContentPartPr>
              <p14:xfrm>
                <a:off x="2998320" y="5081434"/>
                <a:ext cx="255960" cy="7617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5F82F9E7-D12D-CDEB-7DF4-270318984595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2989320" y="5072794"/>
                  <a:ext cx="273600" cy="77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F0876D6D-8AA1-6CC9-1F37-8F0B24220661}"/>
                    </a:ext>
                  </a:extLst>
                </p14:cNvPr>
                <p14:cNvContentPartPr/>
                <p14:nvPr/>
              </p14:nvContentPartPr>
              <p14:xfrm>
                <a:off x="3470280" y="4915114"/>
                <a:ext cx="266400" cy="55800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F0876D6D-8AA1-6CC9-1F37-8F0B24220661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3461280" y="4906474"/>
                  <a:ext cx="284040" cy="57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8188185D-46B5-16A6-22E9-AE5167CDD4AF}"/>
                    </a:ext>
                  </a:extLst>
                </p14:cNvPr>
                <p14:cNvContentPartPr/>
                <p14:nvPr/>
              </p14:nvContentPartPr>
              <p14:xfrm>
                <a:off x="4898760" y="5221834"/>
                <a:ext cx="121680" cy="28620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8188185D-46B5-16A6-22E9-AE5167CDD4AF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890120" y="5213194"/>
                  <a:ext cx="1393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4B878BDE-48E6-007A-D128-D240F8E80359}"/>
                    </a:ext>
                  </a:extLst>
                </p14:cNvPr>
                <p14:cNvContentPartPr/>
                <p14:nvPr/>
              </p14:nvContentPartPr>
              <p14:xfrm>
                <a:off x="4154280" y="4804954"/>
                <a:ext cx="229680" cy="40320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4B878BDE-48E6-007A-D128-D240F8E80359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145640" y="4795954"/>
                  <a:ext cx="247320" cy="4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51A7B21-7E0E-2200-B8D6-07FB6B941C67}"/>
                    </a:ext>
                  </a:extLst>
                </p14:cNvPr>
                <p14:cNvContentPartPr/>
                <p14:nvPr/>
              </p14:nvContentPartPr>
              <p14:xfrm>
                <a:off x="5377200" y="4922314"/>
                <a:ext cx="321480" cy="2188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51A7B21-7E0E-2200-B8D6-07FB6B941C67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5368200" y="4913674"/>
                  <a:ext cx="339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B03C9AA2-8E89-7133-3823-805BDB7F5FEF}"/>
                    </a:ext>
                  </a:extLst>
                </p14:cNvPr>
                <p14:cNvContentPartPr/>
                <p14:nvPr/>
              </p14:nvContentPartPr>
              <p14:xfrm>
                <a:off x="5863560" y="4867234"/>
                <a:ext cx="204840" cy="39312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B03C9AA2-8E89-7133-3823-805BDB7F5FEF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854920" y="4858594"/>
                  <a:ext cx="222480" cy="41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A383464B-4399-B047-85A9-39304246FD93}"/>
                    </a:ext>
                  </a:extLst>
                </p14:cNvPr>
                <p14:cNvContentPartPr/>
                <p14:nvPr/>
              </p14:nvContentPartPr>
              <p14:xfrm>
                <a:off x="6402480" y="4891354"/>
                <a:ext cx="42120" cy="3528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A383464B-4399-B047-85A9-39304246FD93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6393840" y="4882354"/>
                  <a:ext cx="59760" cy="5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8679D680-D10E-656B-62FC-B547F2FF9D9A}"/>
                    </a:ext>
                  </a:extLst>
                </p14:cNvPr>
                <p14:cNvContentPartPr/>
                <p14:nvPr/>
              </p14:nvContentPartPr>
              <p14:xfrm>
                <a:off x="6220680" y="5198074"/>
                <a:ext cx="88920" cy="2815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8679D680-D10E-656B-62FC-B547F2FF9D9A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6212040" y="5189074"/>
                  <a:ext cx="106560" cy="29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731AE6E8-A2BC-39BB-BF19-62F012F4ED3E}"/>
                    </a:ext>
                  </a:extLst>
                </p14:cNvPr>
                <p14:cNvContentPartPr/>
                <p14:nvPr/>
              </p14:nvContentPartPr>
              <p14:xfrm>
                <a:off x="7965960" y="4616314"/>
                <a:ext cx="249120" cy="166356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731AE6E8-A2BC-39BB-BF19-62F012F4ED3E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7956960" y="4607314"/>
                  <a:ext cx="266760" cy="168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53560D7F-1329-636B-E939-9B76901651E6}"/>
                    </a:ext>
                  </a:extLst>
                </p14:cNvPr>
                <p14:cNvContentPartPr/>
                <p14:nvPr/>
              </p14:nvContentPartPr>
              <p14:xfrm>
                <a:off x="7980000" y="4543954"/>
                <a:ext cx="711720" cy="16819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53560D7F-1329-636B-E939-9B76901651E6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7971000" y="4535314"/>
                  <a:ext cx="729360" cy="169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720CE675-9FE4-BF9C-DE7E-08C556BB8B32}"/>
                    </a:ext>
                  </a:extLst>
                </p14:cNvPr>
                <p14:cNvContentPartPr/>
                <p14:nvPr/>
              </p14:nvContentPartPr>
              <p14:xfrm>
                <a:off x="7286280" y="4698754"/>
                <a:ext cx="270000" cy="3182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720CE675-9FE4-BF9C-DE7E-08C556BB8B3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7277280" y="4690114"/>
                  <a:ext cx="28764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AC1D971-0F9E-3990-5DDC-C463A0F83611}"/>
                    </a:ext>
                  </a:extLst>
                </p14:cNvPr>
                <p14:cNvContentPartPr/>
                <p14:nvPr/>
              </p14:nvContentPartPr>
              <p14:xfrm>
                <a:off x="7527480" y="4667794"/>
                <a:ext cx="377640" cy="1450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AC1D971-0F9E-3990-5DDC-C463A0F83611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7518840" y="4658794"/>
                  <a:ext cx="395280" cy="16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968E4E2D-BC83-D37A-312B-A6C1BBA5AD73}"/>
                    </a:ext>
                  </a:extLst>
                </p14:cNvPr>
                <p14:cNvContentPartPr/>
                <p14:nvPr/>
              </p14:nvContentPartPr>
              <p14:xfrm>
                <a:off x="8053080" y="4987114"/>
                <a:ext cx="416880" cy="7488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968E4E2D-BC83-D37A-312B-A6C1BBA5AD73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8044080" y="4978114"/>
                  <a:ext cx="434520" cy="9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17901E56-5CF5-D022-A919-6318265DDA05}"/>
                    </a:ext>
                  </a:extLst>
                </p14:cNvPr>
                <p14:cNvContentPartPr/>
                <p14:nvPr/>
              </p14:nvContentPartPr>
              <p14:xfrm>
                <a:off x="8198520" y="4669954"/>
                <a:ext cx="230400" cy="41616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17901E56-5CF5-D022-A919-6318265DDA05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8189880" y="4661314"/>
                  <a:ext cx="248040" cy="43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BFCFFDC6-FCFD-FCD8-C43F-A7CD9525E04F}"/>
                    </a:ext>
                  </a:extLst>
                </p14:cNvPr>
                <p14:cNvContentPartPr/>
                <p14:nvPr/>
              </p14:nvContentPartPr>
              <p14:xfrm>
                <a:off x="8233440" y="5176834"/>
                <a:ext cx="213120" cy="32940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BFCFFDC6-FCFD-FCD8-C43F-A7CD9525E04F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8224800" y="5167834"/>
                  <a:ext cx="230760" cy="34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B6792D07-1968-7468-EAF2-EFF9066CB043}"/>
                    </a:ext>
                  </a:extLst>
                </p14:cNvPr>
                <p14:cNvContentPartPr/>
                <p14:nvPr/>
              </p14:nvContentPartPr>
              <p14:xfrm>
                <a:off x="8150280" y="5613874"/>
                <a:ext cx="253440" cy="41724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B6792D07-1968-7468-EAF2-EFF9066CB04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8141640" y="5604874"/>
                  <a:ext cx="27108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743344CF-96C1-D465-B4CF-295CD09F7A92}"/>
                    </a:ext>
                  </a:extLst>
                </p14:cNvPr>
                <p14:cNvContentPartPr/>
                <p14:nvPr/>
              </p14:nvContentPartPr>
              <p14:xfrm>
                <a:off x="8213280" y="6010954"/>
                <a:ext cx="186120" cy="3445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743344CF-96C1-D465-B4CF-295CD09F7A92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8204280" y="6002314"/>
                  <a:ext cx="203760" cy="36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ECB58AB5-8030-69F2-53C8-A3A702143B65}"/>
                    </a:ext>
                  </a:extLst>
                </p14:cNvPr>
                <p14:cNvContentPartPr/>
                <p14:nvPr/>
              </p14:nvContentPartPr>
              <p14:xfrm>
                <a:off x="8334240" y="6318034"/>
                <a:ext cx="158040" cy="1548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ECB58AB5-8030-69F2-53C8-A3A702143B65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8325600" y="6309034"/>
                  <a:ext cx="17568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7EAF527-C51D-BA1F-ECC8-074364EED04A}"/>
                    </a:ext>
                  </a:extLst>
                </p14:cNvPr>
                <p14:cNvContentPartPr/>
                <p14:nvPr/>
              </p14:nvContentPartPr>
              <p14:xfrm>
                <a:off x="8397240" y="6594514"/>
                <a:ext cx="98280" cy="10980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7EAF527-C51D-BA1F-ECC8-074364EED04A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8388240" y="6585514"/>
                  <a:ext cx="115920" cy="12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8647C3D5-223F-71CC-A7CD-557459FEAC28}"/>
                    </a:ext>
                  </a:extLst>
                </p14:cNvPr>
                <p14:cNvContentPartPr/>
                <p14:nvPr/>
              </p14:nvContentPartPr>
              <p14:xfrm>
                <a:off x="8552400" y="6435754"/>
                <a:ext cx="154440" cy="28620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8647C3D5-223F-71CC-A7CD-557459FEAC28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543760" y="6427114"/>
                  <a:ext cx="1720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C0F521A1-EEDC-5107-572D-7590AA930999}"/>
                    </a:ext>
                  </a:extLst>
                </p14:cNvPr>
                <p14:cNvContentPartPr/>
                <p14:nvPr/>
              </p14:nvContentPartPr>
              <p14:xfrm>
                <a:off x="9240720" y="4785154"/>
                <a:ext cx="121680" cy="1580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C0F521A1-EEDC-5107-572D-7590AA93099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9231720" y="4776514"/>
                  <a:ext cx="139320" cy="159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6881B54-B8E0-5190-3BE3-6707EB6CD1F2}"/>
                    </a:ext>
                  </a:extLst>
                </p14:cNvPr>
                <p14:cNvContentPartPr/>
                <p14:nvPr/>
              </p14:nvContentPartPr>
              <p14:xfrm>
                <a:off x="9314880" y="4609114"/>
                <a:ext cx="573480" cy="142128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6881B54-B8E0-5190-3BE3-6707EB6CD1F2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9305880" y="4600474"/>
                  <a:ext cx="591120" cy="143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ACA2F93B-66AC-13AA-4618-B61459802D61}"/>
                    </a:ext>
                  </a:extLst>
                </p14:cNvPr>
                <p14:cNvContentPartPr/>
                <p14:nvPr/>
              </p14:nvContentPartPr>
              <p14:xfrm>
                <a:off x="8112120" y="4116274"/>
                <a:ext cx="11880" cy="2160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ACA2F93B-66AC-13AA-4618-B61459802D61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03120" y="4107274"/>
                  <a:ext cx="29520" cy="23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0B515755-7750-FD6B-C41C-F7163AFCFA0E}"/>
                    </a:ext>
                  </a:extLst>
                </p14:cNvPr>
                <p14:cNvContentPartPr/>
                <p14:nvPr/>
              </p14:nvContentPartPr>
              <p14:xfrm>
                <a:off x="8118600" y="4029514"/>
                <a:ext cx="151560" cy="32904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0B515755-7750-FD6B-C41C-F7163AFCFA0E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109600" y="4020514"/>
                  <a:ext cx="16920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9CFB4F25-6A93-A590-4E23-7B69A204F46D}"/>
                    </a:ext>
                  </a:extLst>
                </p14:cNvPr>
                <p14:cNvContentPartPr/>
                <p14:nvPr/>
              </p14:nvContentPartPr>
              <p14:xfrm>
                <a:off x="8293200" y="4110154"/>
                <a:ext cx="953280" cy="473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9CFB4F25-6A93-A590-4E23-7B69A204F46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8284560" y="4101514"/>
                  <a:ext cx="970920" cy="49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E7817CB8-FDE1-EB78-BACA-AC1D249A2195}"/>
                    </a:ext>
                  </a:extLst>
                </p14:cNvPr>
                <p14:cNvContentPartPr/>
                <p14:nvPr/>
              </p14:nvContentPartPr>
              <p14:xfrm>
                <a:off x="9306960" y="4222114"/>
                <a:ext cx="136080" cy="1850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E7817CB8-FDE1-EB78-BACA-AC1D249A2195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298320" y="4213474"/>
                  <a:ext cx="153720" cy="20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5FE7BBF9-892E-F23F-F89A-B6A105298E71}"/>
                    </a:ext>
                  </a:extLst>
                </p14:cNvPr>
                <p14:cNvContentPartPr/>
                <p14:nvPr/>
              </p14:nvContentPartPr>
              <p14:xfrm>
                <a:off x="8928960" y="4543594"/>
                <a:ext cx="326160" cy="15156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5FE7BBF9-892E-F23F-F89A-B6A105298E71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8920320" y="4534594"/>
                  <a:ext cx="343800" cy="169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A4C62056-0673-BCA5-1339-CB368E3BD421}"/>
                    </a:ext>
                  </a:extLst>
                </p14:cNvPr>
                <p14:cNvContentPartPr/>
                <p14:nvPr/>
              </p14:nvContentPartPr>
              <p14:xfrm>
                <a:off x="9048120" y="4553314"/>
                <a:ext cx="180000" cy="22896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A4C62056-0673-BCA5-1339-CB368E3BD421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9039120" y="4544674"/>
                  <a:ext cx="19764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FC870C36-585A-DE9D-FCBC-50D02BB7ADC2}"/>
                    </a:ext>
                  </a:extLst>
                </p14:cNvPr>
                <p14:cNvContentPartPr/>
                <p14:nvPr/>
              </p14:nvContentPartPr>
              <p14:xfrm>
                <a:off x="8817720" y="4577074"/>
                <a:ext cx="148680" cy="3690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FC870C36-585A-DE9D-FCBC-50D02BB7ADC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808720" y="4568434"/>
                  <a:ext cx="166320" cy="38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42263524-CAF8-F29C-98B6-7CE55A0D4193}"/>
                    </a:ext>
                  </a:extLst>
                </p14:cNvPr>
                <p14:cNvContentPartPr/>
                <p14:nvPr/>
              </p14:nvContentPartPr>
              <p14:xfrm>
                <a:off x="11317920" y="4474474"/>
                <a:ext cx="63360" cy="15066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42263524-CAF8-F29C-98B6-7CE55A0D4193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11308920" y="4465474"/>
                  <a:ext cx="81000" cy="152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EF7BB6D6-8CF6-4B24-539D-9FEEB0BEDCCA}"/>
                    </a:ext>
                  </a:extLst>
                </p14:cNvPr>
                <p14:cNvContentPartPr/>
                <p14:nvPr/>
              </p14:nvContentPartPr>
              <p14:xfrm>
                <a:off x="11416920" y="4405714"/>
                <a:ext cx="452880" cy="19476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EF7BB6D6-8CF6-4B24-539D-9FEEB0BEDCCA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11408280" y="4397074"/>
                  <a:ext cx="470520" cy="19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6D0433D7-00AE-4977-564E-09BA13DED49F}"/>
                    </a:ext>
                  </a:extLst>
                </p14:cNvPr>
                <p14:cNvContentPartPr/>
                <p14:nvPr/>
              </p14:nvContentPartPr>
              <p14:xfrm>
                <a:off x="11339880" y="5658514"/>
                <a:ext cx="76320" cy="75528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6D0433D7-00AE-4977-564E-09BA13DED49F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11331240" y="5649514"/>
                  <a:ext cx="93960" cy="77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B7B8DFDB-0C4C-AD72-E9DF-0081ABF501C7}"/>
                    </a:ext>
                  </a:extLst>
                </p14:cNvPr>
                <p14:cNvContentPartPr/>
                <p14:nvPr/>
              </p14:nvContentPartPr>
              <p14:xfrm>
                <a:off x="10101120" y="3785434"/>
                <a:ext cx="113040" cy="27277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B7B8DFDB-0C4C-AD72-E9DF-0081ABF501C7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10092120" y="3776794"/>
                  <a:ext cx="130680" cy="274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2C96A288-2B58-992B-37CA-58C9F9B77435}"/>
                    </a:ext>
                  </a:extLst>
                </p14:cNvPr>
                <p14:cNvContentPartPr/>
                <p14:nvPr/>
              </p14:nvContentPartPr>
              <p14:xfrm>
                <a:off x="10226400" y="4501474"/>
                <a:ext cx="95400" cy="153828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2C96A288-2B58-992B-37CA-58C9F9B77435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10217400" y="4492834"/>
                  <a:ext cx="113040" cy="155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36641F65-8AC7-5AD6-D512-C0790142FD47}"/>
                    </a:ext>
                  </a:extLst>
                </p14:cNvPr>
                <p14:cNvContentPartPr/>
                <p14:nvPr/>
              </p14:nvContentPartPr>
              <p14:xfrm>
                <a:off x="10323600" y="4388794"/>
                <a:ext cx="436320" cy="21535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36641F65-8AC7-5AD6-D512-C0790142FD47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10314600" y="4380154"/>
                  <a:ext cx="453960" cy="21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443FF22-C06F-4B50-6A26-6A041F9901FA}"/>
                    </a:ext>
                  </a:extLst>
                </p14:cNvPr>
                <p14:cNvContentPartPr/>
                <p14:nvPr/>
              </p14:nvContentPartPr>
              <p14:xfrm>
                <a:off x="9978360" y="4269994"/>
                <a:ext cx="386280" cy="1281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443FF22-C06F-4B50-6A26-6A041F9901FA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969360" y="4260994"/>
                  <a:ext cx="40392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D08C6A18-30DE-145E-CA92-A89F5FC9E377}"/>
                    </a:ext>
                  </a:extLst>
                </p14:cNvPr>
                <p14:cNvContentPartPr/>
                <p14:nvPr/>
              </p14:nvContentPartPr>
              <p14:xfrm>
                <a:off x="10298040" y="4217794"/>
                <a:ext cx="70920" cy="26316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D08C6A18-30DE-145E-CA92-A89F5FC9E377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10289040" y="4208794"/>
                  <a:ext cx="8856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08CDE95-5E61-5854-4438-69FFB1209A85}"/>
                    </a:ext>
                  </a:extLst>
                </p14:cNvPr>
                <p14:cNvContentPartPr/>
                <p14:nvPr/>
              </p14:nvContentPartPr>
              <p14:xfrm>
                <a:off x="9828600" y="4025554"/>
                <a:ext cx="234360" cy="25668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08CDE95-5E61-5854-4438-69FFB1209A8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9819960" y="4016554"/>
                  <a:ext cx="252000" cy="27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1BDCE97E-DD75-F8B4-D85C-D2E735D6F01E}"/>
                    </a:ext>
                  </a:extLst>
                </p14:cNvPr>
                <p14:cNvContentPartPr/>
                <p14:nvPr/>
              </p14:nvContentPartPr>
              <p14:xfrm>
                <a:off x="10999680" y="4167754"/>
                <a:ext cx="360360" cy="26316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1BDCE97E-DD75-F8B4-D85C-D2E735D6F01E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10991040" y="4159114"/>
                  <a:ext cx="37800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E92D5482-9F91-B0BF-025F-701D0A0BACCE}"/>
                    </a:ext>
                  </a:extLst>
                </p14:cNvPr>
                <p14:cNvContentPartPr/>
                <p14:nvPr/>
              </p14:nvContentPartPr>
              <p14:xfrm>
                <a:off x="11242320" y="4277194"/>
                <a:ext cx="97560" cy="33840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E92D5482-9F91-B0BF-025F-701D0A0BACCE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11233320" y="4268194"/>
                  <a:ext cx="11520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ED656559-73C6-B6B5-59CA-C7C1AB7F9BAA}"/>
                    </a:ext>
                  </a:extLst>
                </p14:cNvPr>
                <p14:cNvContentPartPr/>
                <p14:nvPr/>
              </p14:nvContentPartPr>
              <p14:xfrm>
                <a:off x="11023080" y="3863194"/>
                <a:ext cx="152280" cy="388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ED656559-73C6-B6B5-59CA-C7C1AB7F9BAA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11014080" y="3854554"/>
                  <a:ext cx="16992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26E2A6F6-4985-6593-C8AB-C0E553CC4A4D}"/>
                    </a:ext>
                  </a:extLst>
                </p14:cNvPr>
                <p14:cNvContentPartPr/>
                <p14:nvPr/>
              </p14:nvContentPartPr>
              <p14:xfrm>
                <a:off x="10346640" y="4838074"/>
                <a:ext cx="286200" cy="5436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26E2A6F6-4985-6593-C8AB-C0E553CC4A4D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10338000" y="4829074"/>
                  <a:ext cx="303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F03F80FD-A639-0F7E-A9E6-78B547AF19D9}"/>
                    </a:ext>
                  </a:extLst>
                </p14:cNvPr>
                <p14:cNvContentPartPr/>
                <p14:nvPr/>
              </p14:nvContentPartPr>
              <p14:xfrm>
                <a:off x="10329360" y="5132194"/>
                <a:ext cx="428760" cy="763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F03F80FD-A639-0F7E-A9E6-78B547AF19D9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10320720" y="5123194"/>
                  <a:ext cx="446400" cy="9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88E81FFC-1B47-8DB7-7CC3-D6298F68EEFB}"/>
                    </a:ext>
                  </a:extLst>
                </p14:cNvPr>
                <p14:cNvContentPartPr/>
                <p14:nvPr/>
              </p14:nvContentPartPr>
              <p14:xfrm>
                <a:off x="10336560" y="5501914"/>
                <a:ext cx="348120" cy="12384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88E81FFC-1B47-8DB7-7CC3-D6298F68EEFB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10327560" y="5492914"/>
                  <a:ext cx="365760" cy="14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E4D41D10-B2F8-89DB-A830-C31CD3845772}"/>
                    </a:ext>
                  </a:extLst>
                </p14:cNvPr>
                <p14:cNvContentPartPr/>
                <p14:nvPr/>
              </p14:nvContentPartPr>
              <p14:xfrm>
                <a:off x="10336560" y="5689834"/>
                <a:ext cx="385560" cy="1717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E4D41D10-B2F8-89DB-A830-C31CD3845772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10327560" y="5681194"/>
                  <a:ext cx="403200" cy="18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E5FC9B28-9009-F78C-89C8-BB4177F43485}"/>
                    </a:ext>
                  </a:extLst>
                </p14:cNvPr>
                <p14:cNvContentPartPr/>
                <p14:nvPr/>
              </p14:nvContentPartPr>
              <p14:xfrm>
                <a:off x="10353840" y="5995834"/>
                <a:ext cx="310320" cy="14076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E5FC9B28-9009-F78C-89C8-BB4177F43485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10344840" y="5987194"/>
                  <a:ext cx="32796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92D9730E-04C2-234F-3900-FB0F52EADBA4}"/>
                    </a:ext>
                  </a:extLst>
                </p14:cNvPr>
                <p14:cNvContentPartPr/>
                <p14:nvPr/>
              </p14:nvContentPartPr>
              <p14:xfrm>
                <a:off x="10517280" y="4499314"/>
                <a:ext cx="69120" cy="8460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92D9730E-04C2-234F-3900-FB0F52EADBA4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10508280" y="4490674"/>
                  <a:ext cx="86760" cy="10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9E99C58C-07CC-9EA8-AE76-CA307A201643}"/>
                    </a:ext>
                  </a:extLst>
                </p14:cNvPr>
                <p14:cNvContentPartPr/>
                <p14:nvPr/>
              </p14:nvContentPartPr>
              <p14:xfrm>
                <a:off x="10459680" y="4453594"/>
                <a:ext cx="66960" cy="52056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9E99C58C-07CC-9EA8-AE76-CA307A201643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10451040" y="4444954"/>
                  <a:ext cx="84600" cy="53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26CCA760-DC19-D961-9773-2F4EE855B376}"/>
                    </a:ext>
                  </a:extLst>
                </p14:cNvPr>
                <p14:cNvContentPartPr/>
                <p14:nvPr/>
              </p14:nvContentPartPr>
              <p14:xfrm>
                <a:off x="10488480" y="4909354"/>
                <a:ext cx="94680" cy="28008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26CCA760-DC19-D961-9773-2F4EE855B376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10479480" y="4900714"/>
                  <a:ext cx="112320" cy="29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5D9A8A2-4A11-DA92-73EE-292C727353E9}"/>
                    </a:ext>
                  </a:extLst>
                </p14:cNvPr>
                <p14:cNvContentPartPr/>
                <p14:nvPr/>
              </p14:nvContentPartPr>
              <p14:xfrm>
                <a:off x="10439880" y="5178994"/>
                <a:ext cx="130680" cy="23976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5D9A8A2-4A11-DA92-73EE-292C727353E9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10430880" y="5169994"/>
                  <a:ext cx="148320" cy="25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2AA05136-BD2E-B81E-85EF-2D0C479AC216}"/>
                    </a:ext>
                  </a:extLst>
                </p14:cNvPr>
                <p14:cNvContentPartPr/>
                <p14:nvPr/>
              </p14:nvContentPartPr>
              <p14:xfrm>
                <a:off x="10449960" y="5574634"/>
                <a:ext cx="65520" cy="22752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2AA05136-BD2E-B81E-85EF-2D0C479AC216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10441320" y="5565994"/>
                  <a:ext cx="8316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DF856DDC-102B-FD79-C532-AD21AF5849E1}"/>
                    </a:ext>
                  </a:extLst>
                </p14:cNvPr>
                <p14:cNvContentPartPr/>
                <p14:nvPr/>
              </p14:nvContentPartPr>
              <p14:xfrm>
                <a:off x="10439880" y="5848954"/>
                <a:ext cx="107640" cy="14400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DF856DDC-102B-FD79-C532-AD21AF5849E1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10430880" y="5839954"/>
                  <a:ext cx="125280" cy="16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CC7DC628-4BD5-708B-A901-E0E160F0660F}"/>
                    </a:ext>
                  </a:extLst>
                </p14:cNvPr>
                <p14:cNvContentPartPr/>
                <p14:nvPr/>
              </p14:nvContentPartPr>
              <p14:xfrm>
                <a:off x="10404960" y="6287434"/>
                <a:ext cx="90720" cy="8532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CC7DC628-4BD5-708B-A901-E0E160F0660F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10396320" y="6278794"/>
                  <a:ext cx="108360" cy="10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2C4892B5-06D6-94F9-C28A-2BE6DBD94D0E}"/>
                    </a:ext>
                  </a:extLst>
                </p14:cNvPr>
                <p14:cNvContentPartPr/>
                <p14:nvPr/>
              </p14:nvContentPartPr>
              <p14:xfrm>
                <a:off x="10539960" y="6134074"/>
                <a:ext cx="96480" cy="2336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2C4892B5-06D6-94F9-C28A-2BE6DBD94D0E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0530960" y="6125074"/>
                  <a:ext cx="1141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36E28F6E-8FF2-4F1C-E9EA-BF53CB132407}"/>
                    </a:ext>
                  </a:extLst>
                </p14:cNvPr>
                <p14:cNvContentPartPr/>
                <p14:nvPr/>
              </p14:nvContentPartPr>
              <p14:xfrm>
                <a:off x="11368320" y="4761394"/>
                <a:ext cx="343440" cy="60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36E28F6E-8FF2-4F1C-E9EA-BF53CB132407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1359320" y="4752754"/>
                  <a:ext cx="361080" cy="7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7CD74540-DF23-65A1-FF43-99EE304D3536}"/>
                    </a:ext>
                  </a:extLst>
                </p14:cNvPr>
                <p14:cNvContentPartPr/>
                <p14:nvPr/>
              </p14:nvContentPartPr>
              <p14:xfrm>
                <a:off x="11496120" y="4447114"/>
                <a:ext cx="9000" cy="2592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7CD74540-DF23-65A1-FF43-99EE304D3536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1487120" y="4438474"/>
                  <a:ext cx="266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31B0A364-F85D-F1A5-0F01-B6706B57346B}"/>
                    </a:ext>
                  </a:extLst>
                </p14:cNvPr>
                <p14:cNvContentPartPr/>
                <p14:nvPr/>
              </p14:nvContentPartPr>
              <p14:xfrm>
                <a:off x="11455800" y="4543234"/>
                <a:ext cx="205920" cy="31680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31B0A364-F85D-F1A5-0F01-B6706B57346B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1447160" y="4534594"/>
                  <a:ext cx="223560" cy="33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BDA95F03-57B6-3337-F724-1B635331F059}"/>
                    </a:ext>
                  </a:extLst>
                </p14:cNvPr>
                <p14:cNvContentPartPr/>
                <p14:nvPr/>
              </p14:nvContentPartPr>
              <p14:xfrm>
                <a:off x="11548320" y="4912954"/>
                <a:ext cx="103680" cy="21348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BDA95F03-57B6-3337-F724-1B635331F059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1539680" y="4903954"/>
                  <a:ext cx="12132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F6ED258-C51B-8851-1336-2FDDE754C010}"/>
                    </a:ext>
                  </a:extLst>
                </p14:cNvPr>
                <p14:cNvContentPartPr/>
                <p14:nvPr/>
              </p14:nvContentPartPr>
              <p14:xfrm>
                <a:off x="11368320" y="5257834"/>
                <a:ext cx="350280" cy="17640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F6ED258-C51B-8851-1336-2FDDE754C010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1359320" y="5248834"/>
                  <a:ext cx="367920" cy="19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431327D1-2545-ADCD-CE61-C08E06BD1FB3}"/>
                    </a:ext>
                  </a:extLst>
                </p14:cNvPr>
                <p14:cNvContentPartPr/>
                <p14:nvPr/>
              </p14:nvContentPartPr>
              <p14:xfrm>
                <a:off x="11621400" y="5409394"/>
                <a:ext cx="157320" cy="209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431327D1-2545-ADCD-CE61-C08E06BD1FB3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1612760" y="5400394"/>
                  <a:ext cx="17496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880AA821-534E-0F46-F616-BB3220302E5C}"/>
                    </a:ext>
                  </a:extLst>
                </p14:cNvPr>
                <p14:cNvContentPartPr/>
                <p14:nvPr/>
              </p14:nvContentPartPr>
              <p14:xfrm>
                <a:off x="11593320" y="5631154"/>
                <a:ext cx="82440" cy="2246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880AA821-534E-0F46-F616-BB3220302E5C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1584680" y="5622154"/>
                  <a:ext cx="10008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DEBCEE4-37F7-02E4-1A6C-C69B6526C832}"/>
                    </a:ext>
                  </a:extLst>
                </p14:cNvPr>
                <p14:cNvContentPartPr/>
                <p14:nvPr/>
              </p14:nvContentPartPr>
              <p14:xfrm>
                <a:off x="11546520" y="4998634"/>
                <a:ext cx="230040" cy="32724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DEBCEE4-37F7-02E4-1A6C-C69B6526C832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1537880" y="4989994"/>
                  <a:ext cx="247680" cy="34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E75FA3EA-F645-6E87-67A5-045ADAEF2A03}"/>
                    </a:ext>
                  </a:extLst>
                </p14:cNvPr>
                <p14:cNvContentPartPr/>
                <p14:nvPr/>
              </p14:nvContentPartPr>
              <p14:xfrm>
                <a:off x="11577120" y="5950834"/>
                <a:ext cx="91800" cy="14544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E75FA3EA-F645-6E87-67A5-045ADAEF2A03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11568480" y="5942194"/>
                  <a:ext cx="10944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E28805F-AF99-8EA8-70E0-2FA233E21CF8}"/>
                    </a:ext>
                  </a:extLst>
                </p14:cNvPr>
                <p14:cNvContentPartPr/>
                <p14:nvPr/>
              </p14:nvContentPartPr>
              <p14:xfrm>
                <a:off x="11482080" y="6309754"/>
                <a:ext cx="161640" cy="270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E28805F-AF99-8EA8-70E0-2FA233E21CF8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11473080" y="6300754"/>
                  <a:ext cx="179280" cy="4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530B86A-B0A9-FCE8-750F-97C3855E4999}"/>
                    </a:ext>
                  </a:extLst>
                </p14:cNvPr>
                <p14:cNvContentPartPr/>
                <p14:nvPr/>
              </p14:nvContentPartPr>
              <p14:xfrm>
                <a:off x="11630040" y="6163954"/>
                <a:ext cx="44280" cy="1022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530B86A-B0A9-FCE8-750F-97C3855E4999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11621400" y="6154954"/>
                  <a:ext cx="61920" cy="11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DF88E2C7-A82E-C571-4AED-3D9CD19E9A39}"/>
                    </a:ext>
                  </a:extLst>
                </p14:cNvPr>
                <p14:cNvContentPartPr/>
                <p14:nvPr/>
              </p14:nvContentPartPr>
              <p14:xfrm>
                <a:off x="11583240" y="6154234"/>
                <a:ext cx="88920" cy="954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DF88E2C7-A82E-C571-4AED-3D9CD19E9A39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11574240" y="6145234"/>
                  <a:ext cx="106560" cy="11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666E698A-E00B-D365-9387-BB7CAAB0116B}"/>
                    </a:ext>
                  </a:extLst>
                </p14:cNvPr>
                <p14:cNvContentPartPr/>
                <p14:nvPr/>
              </p14:nvContentPartPr>
              <p14:xfrm>
                <a:off x="11601600" y="6198154"/>
                <a:ext cx="106200" cy="8820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666E698A-E00B-D365-9387-BB7CAAB0116B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11592600" y="6189514"/>
                  <a:ext cx="123840" cy="10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3F56C8E8-AABE-8528-5771-42D89AEBF861}"/>
                    </a:ext>
                  </a:extLst>
                </p14:cNvPr>
                <p14:cNvContentPartPr/>
                <p14:nvPr/>
              </p14:nvContentPartPr>
              <p14:xfrm>
                <a:off x="11471640" y="6222274"/>
                <a:ext cx="153360" cy="21384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3F56C8E8-AABE-8528-5771-42D89AEBF861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11463000" y="6213274"/>
                  <a:ext cx="17100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95" name="Ink 194">
                  <a:extLst>
                    <a:ext uri="{FF2B5EF4-FFF2-40B4-BE49-F238E27FC236}">
                      <a16:creationId xmlns:a16="http://schemas.microsoft.com/office/drawing/2014/main" id="{14BC0B3D-1483-6B28-C51E-B6251AA04214}"/>
                    </a:ext>
                  </a:extLst>
                </p14:cNvPr>
                <p14:cNvContentPartPr/>
                <p14:nvPr/>
              </p14:nvContentPartPr>
              <p14:xfrm>
                <a:off x="10601880" y="3231034"/>
                <a:ext cx="227160" cy="612360"/>
              </p14:xfrm>
            </p:contentPart>
          </mc:Choice>
          <mc:Fallback>
            <p:pic>
              <p:nvPicPr>
                <p:cNvPr id="195" name="Ink 194">
                  <a:extLst>
                    <a:ext uri="{FF2B5EF4-FFF2-40B4-BE49-F238E27FC236}">
                      <a16:creationId xmlns:a16="http://schemas.microsoft.com/office/drawing/2014/main" id="{14BC0B3D-1483-6B28-C51E-B6251AA04214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10593240" y="3222394"/>
                  <a:ext cx="244800" cy="63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C76220A-E35F-090B-0AC7-58D649D75008}"/>
                    </a:ext>
                  </a:extLst>
                </p14:cNvPr>
                <p14:cNvContentPartPr/>
                <p14:nvPr/>
              </p14:nvContentPartPr>
              <p14:xfrm>
                <a:off x="10544280" y="3542074"/>
                <a:ext cx="354600" cy="9432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C76220A-E35F-090B-0AC7-58D649D75008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10535280" y="3533074"/>
                  <a:ext cx="372240" cy="11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A7FE6833-08DF-479B-3019-FC38E022B9E5}"/>
                    </a:ext>
                  </a:extLst>
                </p14:cNvPr>
                <p14:cNvContentPartPr/>
                <p14:nvPr/>
              </p14:nvContentPartPr>
              <p14:xfrm>
                <a:off x="10954680" y="3273874"/>
                <a:ext cx="358920" cy="59544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A7FE6833-08DF-479B-3019-FC38E022B9E5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10946040" y="3264874"/>
                  <a:ext cx="376560" cy="61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AD4D9FDB-9EE7-2FF9-864F-69A39DD4B973}"/>
                    </a:ext>
                  </a:extLst>
                </p14:cNvPr>
                <p14:cNvContentPartPr/>
                <p14:nvPr/>
              </p14:nvContentPartPr>
              <p14:xfrm>
                <a:off x="11184360" y="3257314"/>
                <a:ext cx="621720" cy="4525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AD4D9FDB-9EE7-2FF9-864F-69A39DD4B973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1175360" y="3248314"/>
                  <a:ext cx="639360" cy="470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99DE306-7D2A-C2DB-949F-4BA96F8BFD13}"/>
              </a:ext>
            </a:extLst>
          </p:cNvPr>
          <p:cNvSpPr txBox="1"/>
          <p:nvPr/>
        </p:nvSpPr>
        <p:spPr>
          <a:xfrm>
            <a:off x="2490651" y="139158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 char *</a:t>
            </a:r>
            <a:r>
              <a:rPr lang="en-IN" dirty="0" err="1"/>
              <a:t>strcpy</a:t>
            </a:r>
            <a:r>
              <a:rPr lang="en-IN" dirty="0"/>
              <a:t>(char *</a:t>
            </a:r>
            <a:r>
              <a:rPr lang="en-IN" dirty="0" err="1"/>
              <a:t>dest</a:t>
            </a:r>
            <a:r>
              <a:rPr lang="en-IN" dirty="0"/>
              <a:t>, </a:t>
            </a:r>
            <a:r>
              <a:rPr lang="en-IN" dirty="0" err="1"/>
              <a:t>const</a:t>
            </a:r>
            <a:r>
              <a:rPr lang="en-IN" dirty="0"/>
              <a:t> char *</a:t>
            </a:r>
            <a:r>
              <a:rPr lang="en-IN" dirty="0" err="1"/>
              <a:t>src</a:t>
            </a:r>
            <a:r>
              <a:rPr lang="en-IN" dirty="0"/>
              <a:t>);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669144-DA0C-047C-C783-44A1DC59AC4F}"/>
              </a:ext>
            </a:extLst>
          </p:cNvPr>
          <p:cNvSpPr txBox="1"/>
          <p:nvPr/>
        </p:nvSpPr>
        <p:spPr>
          <a:xfrm>
            <a:off x="2490651" y="2528726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The  </a:t>
            </a:r>
            <a:r>
              <a:rPr lang="en-IN" sz="2400" dirty="0" err="1"/>
              <a:t>strcpy</a:t>
            </a:r>
            <a:r>
              <a:rPr lang="en-IN" sz="2400" dirty="0"/>
              <a:t>()  function  copies  the string pointed to by </a:t>
            </a:r>
            <a:r>
              <a:rPr lang="en-IN" sz="2400" dirty="0" err="1"/>
              <a:t>src</a:t>
            </a:r>
            <a:r>
              <a:rPr lang="en-IN" sz="2400" dirty="0"/>
              <a:t>, including the terminating</a:t>
            </a:r>
          </a:p>
          <a:p>
            <a:r>
              <a:rPr lang="en-IN" sz="2400" dirty="0"/>
              <a:t>       null byte ('\0'), to the buffer pointed to by </a:t>
            </a:r>
            <a:r>
              <a:rPr lang="en-IN" sz="2400" dirty="0" err="1"/>
              <a:t>dest</a:t>
            </a:r>
            <a:r>
              <a:rPr lang="en-IN" sz="2400" dirty="0"/>
              <a:t>.  The strings may  not  overlap,  and</a:t>
            </a:r>
          </a:p>
          <a:p>
            <a:r>
              <a:rPr lang="en-IN" sz="2400" dirty="0"/>
              <a:t>       the  destination string </a:t>
            </a:r>
            <a:r>
              <a:rPr lang="en-IN" sz="2400" dirty="0" err="1"/>
              <a:t>dest</a:t>
            </a:r>
            <a:r>
              <a:rPr lang="en-IN" sz="2400" dirty="0"/>
              <a:t> must be large enough to receive the copy.  Beware of buffer</a:t>
            </a:r>
          </a:p>
          <a:p>
            <a:r>
              <a:rPr lang="en-IN" sz="2400" dirty="0"/>
              <a:t>       overruns!</a:t>
            </a:r>
          </a:p>
        </p:txBody>
      </p:sp>
    </p:spTree>
    <p:extLst>
      <p:ext uri="{BB962C8B-B14F-4D97-AF65-F5344CB8AC3E}">
        <p14:creationId xmlns:p14="http://schemas.microsoft.com/office/powerpoint/2010/main" val="2573100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2942</TotalTime>
  <Words>73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20</cp:revision>
  <dcterms:created xsi:type="dcterms:W3CDTF">2023-08-21T09:26:21Z</dcterms:created>
  <dcterms:modified xsi:type="dcterms:W3CDTF">2023-10-06T10:24:48Z</dcterms:modified>
</cp:coreProperties>
</file>